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notesSlides/notesSlide3.xml" ContentType="application/vnd.openxmlformats-officedocument.presentationml.notesSlide+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notesSlides/notesSlide8.xml" ContentType="application/vnd.openxmlformats-officedocument.presentationml.notesSlide+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notesSlides/notesSlide11.xml" ContentType="application/vnd.openxmlformats-officedocument.presentationml.notesSlide+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notesSlides/notesSlide12.xml" ContentType="application/vnd.openxmlformats-officedocument.presentationml.notesSlide+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notesSlides/notesSlide13.xml" ContentType="application/vnd.openxmlformats-officedocument.presentationml.notesSlide+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notesSlides/notesSlide17.xml" ContentType="application/vnd.openxmlformats-officedocument.presentationml.notesSlide+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notesSlides/notesSlide18.xml" ContentType="application/vnd.openxmlformats-officedocument.presentationml.notesSlide+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notesSlides/notesSlide19.xml" ContentType="application/vnd.openxmlformats-officedocument.presentationml.notesSlide+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notesSlides/notesSlide20.xml" ContentType="application/vnd.openxmlformats-officedocument.presentationml.notesSlide+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notesSlides/notesSlide23.xml" ContentType="application/vnd.openxmlformats-officedocument.presentationml.notesSlide+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notesSlides/notesSlide24.xml" ContentType="application/vnd.openxmlformats-officedocument.presentationml.notesSlide+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notesSlides/notesSlide25.xml" ContentType="application/vnd.openxmlformats-officedocument.presentationml.notesSlide+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notesSlides/notesSlide30.xml" ContentType="application/vnd.openxmlformats-officedocument.presentationml.notesSlide+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notesSlides/notesSlide31.xml" ContentType="application/vnd.openxmlformats-officedocument.presentationml.notesSlide+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notesSlides/notesSlide32.xml" ContentType="application/vnd.openxmlformats-officedocument.presentationml.notesSlide+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notesSlides/notesSlide34.xml" ContentType="application/vnd.openxmlformats-officedocument.presentationml.notesSlide+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notesSlides/notesSlide38.xml" ContentType="application/vnd.openxmlformats-officedocument.presentationml.notesSlide+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notesSlides/notesSlide39.xml" ContentType="application/vnd.openxmlformats-officedocument.presentationml.notesSlide+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ink/ink5975.xml" ContentType="application/inkml+xml"/>
  <Override PartName="/ppt/ink/ink5976.xml" ContentType="application/inkml+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ink/ink5985.xml" ContentType="application/inkml+xml"/>
  <Override PartName="/ppt/ink/ink5986.xml" ContentType="application/inkml+xml"/>
  <Override PartName="/ppt/ink/ink5987.xml" ContentType="application/inkml+xml"/>
  <Override PartName="/ppt/ink/ink5988.xml" ContentType="application/inkml+xml"/>
  <Override PartName="/ppt/ink/ink5989.xml" ContentType="application/inkml+xml"/>
  <Override PartName="/ppt/ink/ink5990.xml" ContentType="application/inkml+xml"/>
  <Override PartName="/ppt/ink/ink5991.xml" ContentType="application/inkml+xml"/>
  <Override PartName="/ppt/ink/ink5992.xml" ContentType="application/inkml+xml"/>
  <Override PartName="/ppt/ink/ink5993.xml" ContentType="application/inkml+xml"/>
  <Override PartName="/ppt/ink/ink5994.xml" ContentType="application/inkml+xml"/>
  <Override PartName="/ppt/ink/ink5995.xml" ContentType="application/inkml+xml"/>
  <Override PartName="/ppt/ink/ink5996.xml" ContentType="application/inkml+xml"/>
  <Override PartName="/ppt/ink/ink5997.xml" ContentType="application/inkml+xml"/>
  <Override PartName="/ppt/ink/ink5998.xml" ContentType="application/inkml+xml"/>
  <Override PartName="/ppt/ink/ink5999.xml" ContentType="application/inkml+xml"/>
  <Override PartName="/ppt/ink/ink6000.xml" ContentType="application/inkml+xml"/>
  <Override PartName="/ppt/ink/ink6001.xml" ContentType="application/inkml+xml"/>
  <Override PartName="/ppt/ink/ink6002.xml" ContentType="application/inkml+xml"/>
  <Override PartName="/ppt/ink/ink6003.xml" ContentType="application/inkml+xml"/>
  <Override PartName="/ppt/ink/ink6004.xml" ContentType="application/inkml+xml"/>
  <Override PartName="/ppt/ink/ink6005.xml" ContentType="application/inkml+xml"/>
  <Override PartName="/ppt/ink/ink6006.xml" ContentType="application/inkml+xml"/>
  <Override PartName="/ppt/ink/ink6007.xml" ContentType="application/inkml+xml"/>
  <Override PartName="/ppt/ink/ink6008.xml" ContentType="application/inkml+xml"/>
  <Override PartName="/ppt/ink/ink6009.xml" ContentType="application/inkml+xml"/>
  <Override PartName="/ppt/ink/ink6010.xml" ContentType="application/inkml+xml"/>
  <Override PartName="/ppt/ink/ink6011.xml" ContentType="application/inkml+xml"/>
  <Override PartName="/ppt/ink/ink6012.xml" ContentType="application/inkml+xml"/>
  <Override PartName="/ppt/ink/ink6013.xml" ContentType="application/inkml+xml"/>
  <Override PartName="/ppt/ink/ink6014.xml" ContentType="application/inkml+xml"/>
  <Override PartName="/ppt/ink/ink6015.xml" ContentType="application/inkml+xml"/>
  <Override PartName="/ppt/ink/ink6016.xml" ContentType="application/inkml+xml"/>
  <Override PartName="/ppt/ink/ink6017.xml" ContentType="application/inkml+xml"/>
  <Override PartName="/ppt/ink/ink6018.xml" ContentType="application/inkml+xml"/>
  <Override PartName="/ppt/ink/ink6019.xml" ContentType="application/inkml+xml"/>
  <Override PartName="/ppt/ink/ink6020.xml" ContentType="application/inkml+xml"/>
  <Override PartName="/ppt/ink/ink6021.xml" ContentType="application/inkml+xml"/>
  <Override PartName="/ppt/ink/ink6022.xml" ContentType="application/inkml+xml"/>
  <Override PartName="/ppt/ink/ink6023.xml" ContentType="application/inkml+xml"/>
  <Override PartName="/ppt/ink/ink6024.xml" ContentType="application/inkml+xml"/>
  <Override PartName="/ppt/ink/ink6025.xml" ContentType="application/inkml+xml"/>
  <Override PartName="/ppt/ink/ink6026.xml" ContentType="application/inkml+xml"/>
  <Override PartName="/ppt/ink/ink6027.xml" ContentType="application/inkml+xml"/>
  <Override PartName="/ppt/ink/ink6028.xml" ContentType="application/inkml+xml"/>
  <Override PartName="/ppt/ink/ink6029.xml" ContentType="application/inkml+xml"/>
  <Override PartName="/ppt/ink/ink6030.xml" ContentType="application/inkml+xml"/>
  <Override PartName="/ppt/ink/ink6031.xml" ContentType="application/inkml+xml"/>
  <Override PartName="/ppt/ink/ink6032.xml" ContentType="application/inkml+xml"/>
  <Override PartName="/ppt/ink/ink6033.xml" ContentType="application/inkml+xml"/>
  <Override PartName="/ppt/ink/ink6034.xml" ContentType="application/inkml+xml"/>
  <Override PartName="/ppt/ink/ink6035.xml" ContentType="application/inkml+xml"/>
  <Override PartName="/ppt/ink/ink6036.xml" ContentType="application/inkml+xml"/>
  <Override PartName="/ppt/ink/ink6037.xml" ContentType="application/inkml+xml"/>
  <Override PartName="/ppt/ink/ink6038.xml" ContentType="application/inkml+xml"/>
  <Override PartName="/ppt/ink/ink6039.xml" ContentType="application/inkml+xml"/>
  <Override PartName="/ppt/ink/ink6040.xml" ContentType="application/inkml+xml"/>
  <Override PartName="/ppt/ink/ink6041.xml" ContentType="application/inkml+xml"/>
  <Override PartName="/ppt/ink/ink6042.xml" ContentType="application/inkml+xml"/>
  <Override PartName="/ppt/ink/ink6043.xml" ContentType="application/inkml+xml"/>
  <Override PartName="/ppt/ink/ink6044.xml" ContentType="application/inkml+xml"/>
  <Override PartName="/ppt/ink/ink6045.xml" ContentType="application/inkml+xml"/>
  <Override PartName="/ppt/ink/ink6046.xml" ContentType="application/inkml+xml"/>
  <Override PartName="/ppt/ink/ink6047.xml" ContentType="application/inkml+xml"/>
  <Override PartName="/ppt/ink/ink6048.xml" ContentType="application/inkml+xml"/>
  <Override PartName="/ppt/ink/ink6049.xml" ContentType="application/inkml+xml"/>
  <Override PartName="/ppt/ink/ink6050.xml" ContentType="application/inkml+xml"/>
  <Override PartName="/ppt/ink/ink6051.xml" ContentType="application/inkml+xml"/>
  <Override PartName="/ppt/ink/ink6052.xml" ContentType="application/inkml+xml"/>
  <Override PartName="/ppt/ink/ink6053.xml" ContentType="application/inkml+xml"/>
  <Override PartName="/ppt/ink/ink6054.xml" ContentType="application/inkml+xml"/>
  <Override PartName="/ppt/ink/ink6055.xml" ContentType="application/inkml+xml"/>
  <Override PartName="/ppt/ink/ink6056.xml" ContentType="application/inkml+xml"/>
  <Override PartName="/ppt/ink/ink6057.xml" ContentType="application/inkml+xml"/>
  <Override PartName="/ppt/ink/ink6058.xml" ContentType="application/inkml+xml"/>
  <Override PartName="/ppt/ink/ink6059.xml" ContentType="application/inkml+xml"/>
  <Override PartName="/ppt/ink/ink6060.xml" ContentType="application/inkml+xml"/>
  <Override PartName="/ppt/ink/ink6061.xml" ContentType="application/inkml+xml"/>
  <Override PartName="/ppt/ink/ink6062.xml" ContentType="application/inkml+xml"/>
  <Override PartName="/ppt/ink/ink6063.xml" ContentType="application/inkml+xml"/>
  <Override PartName="/ppt/ink/ink6064.xml" ContentType="application/inkml+xml"/>
  <Override PartName="/ppt/ink/ink6065.xml" ContentType="application/inkml+xml"/>
  <Override PartName="/ppt/ink/ink6066.xml" ContentType="application/inkml+xml"/>
  <Override PartName="/ppt/ink/ink6067.xml" ContentType="application/inkml+xml"/>
  <Override PartName="/ppt/ink/ink6068.xml" ContentType="application/inkml+xml"/>
  <Override PartName="/ppt/ink/ink6069.xml" ContentType="application/inkml+xml"/>
  <Override PartName="/ppt/ink/ink6070.xml" ContentType="application/inkml+xml"/>
  <Override PartName="/ppt/ink/ink6071.xml" ContentType="application/inkml+xml"/>
  <Override PartName="/ppt/ink/ink6072.xml" ContentType="application/inkml+xml"/>
  <Override PartName="/ppt/ink/ink6073.xml" ContentType="application/inkml+xml"/>
  <Override PartName="/ppt/ink/ink6074.xml" ContentType="application/inkml+xml"/>
  <Override PartName="/ppt/ink/ink6075.xml" ContentType="application/inkml+xml"/>
  <Override PartName="/ppt/ink/ink6076.xml" ContentType="application/inkml+xml"/>
  <Override PartName="/ppt/ink/ink6077.xml" ContentType="application/inkml+xml"/>
  <Override PartName="/ppt/ink/ink6078.xml" ContentType="application/inkml+xml"/>
  <Override PartName="/ppt/ink/ink6079.xml" ContentType="application/inkml+xml"/>
  <Override PartName="/ppt/ink/ink6080.xml" ContentType="application/inkml+xml"/>
  <Override PartName="/ppt/ink/ink6081.xml" ContentType="application/inkml+xml"/>
  <Override PartName="/ppt/ink/ink6082.xml" ContentType="application/inkml+xml"/>
  <Override PartName="/ppt/ink/ink6083.xml" ContentType="application/inkml+xml"/>
  <Override PartName="/ppt/ink/ink6084.xml" ContentType="application/inkml+xml"/>
  <Override PartName="/ppt/ink/ink6085.xml" ContentType="application/inkml+xml"/>
  <Override PartName="/ppt/ink/ink6086.xml" ContentType="application/inkml+xml"/>
  <Override PartName="/ppt/ink/ink6087.xml" ContentType="application/inkml+xml"/>
  <Override PartName="/ppt/ink/ink6088.xml" ContentType="application/inkml+xml"/>
  <Override PartName="/ppt/ink/ink6089.xml" ContentType="application/inkml+xml"/>
  <Override PartName="/ppt/ink/ink6090.xml" ContentType="application/inkml+xml"/>
  <Override PartName="/ppt/ink/ink6091.xml" ContentType="application/inkml+xml"/>
  <Override PartName="/ppt/ink/ink6092.xml" ContentType="application/inkml+xml"/>
  <Override PartName="/ppt/ink/ink6093.xml" ContentType="application/inkml+xml"/>
  <Override PartName="/ppt/ink/ink6094.xml" ContentType="application/inkml+xml"/>
  <Override PartName="/ppt/ink/ink6095.xml" ContentType="application/inkml+xml"/>
  <Override PartName="/ppt/ink/ink6096.xml" ContentType="application/inkml+xml"/>
  <Override PartName="/ppt/ink/ink6097.xml" ContentType="application/inkml+xml"/>
  <Override PartName="/ppt/ink/ink6098.xml" ContentType="application/inkml+xml"/>
  <Override PartName="/ppt/ink/ink6099.xml" ContentType="application/inkml+xml"/>
  <Override PartName="/ppt/ink/ink6100.xml" ContentType="application/inkml+xml"/>
  <Override PartName="/ppt/ink/ink6101.xml" ContentType="application/inkml+xml"/>
  <Override PartName="/ppt/ink/ink6102.xml" ContentType="application/inkml+xml"/>
  <Override PartName="/ppt/ink/ink6103.xml" ContentType="application/inkml+xml"/>
  <Override PartName="/ppt/ink/ink6104.xml" ContentType="application/inkml+xml"/>
  <Override PartName="/ppt/ink/ink6105.xml" ContentType="application/inkml+xml"/>
  <Override PartName="/ppt/ink/ink6106.xml" ContentType="application/inkml+xml"/>
  <Override PartName="/ppt/ink/ink6107.xml" ContentType="application/inkml+xml"/>
  <Override PartName="/ppt/ink/ink6108.xml" ContentType="application/inkml+xml"/>
  <Override PartName="/ppt/ink/ink6109.xml" ContentType="application/inkml+xml"/>
  <Override PartName="/ppt/ink/ink6110.xml" ContentType="application/inkml+xml"/>
  <Override PartName="/ppt/ink/ink6111.xml" ContentType="application/inkml+xml"/>
  <Override PartName="/ppt/ink/ink6112.xml" ContentType="application/inkml+xml"/>
  <Override PartName="/ppt/ink/ink6113.xml" ContentType="application/inkml+xml"/>
  <Override PartName="/ppt/ink/ink6114.xml" ContentType="application/inkml+xml"/>
  <Override PartName="/ppt/ink/ink6115.xml" ContentType="application/inkml+xml"/>
  <Override PartName="/ppt/ink/ink6116.xml" ContentType="application/inkml+xml"/>
  <Override PartName="/ppt/ink/ink6117.xml" ContentType="application/inkml+xml"/>
  <Override PartName="/ppt/ink/ink6118.xml" ContentType="application/inkml+xml"/>
  <Override PartName="/ppt/ink/ink6119.xml" ContentType="application/inkml+xml"/>
  <Override PartName="/ppt/ink/ink6120.xml" ContentType="application/inkml+xml"/>
  <Override PartName="/ppt/ink/ink6121.xml" ContentType="application/inkml+xml"/>
  <Override PartName="/ppt/ink/ink6122.xml" ContentType="application/inkml+xml"/>
  <Override PartName="/ppt/ink/ink6123.xml" ContentType="application/inkml+xml"/>
  <Override PartName="/ppt/ink/ink6124.xml" ContentType="application/inkml+xml"/>
  <Override PartName="/ppt/ink/ink6125.xml" ContentType="application/inkml+xml"/>
  <Override PartName="/ppt/ink/ink6126.xml" ContentType="application/inkml+xml"/>
  <Override PartName="/ppt/ink/ink6127.xml" ContentType="application/inkml+xml"/>
  <Override PartName="/ppt/ink/ink6128.xml" ContentType="application/inkml+xml"/>
  <Override PartName="/ppt/ink/ink6129.xml" ContentType="application/inkml+xml"/>
  <Override PartName="/ppt/ink/ink6130.xml" ContentType="application/inkml+xml"/>
  <Override PartName="/ppt/ink/ink6131.xml" ContentType="application/inkml+xml"/>
  <Override PartName="/ppt/ink/ink6132.xml" ContentType="application/inkml+xml"/>
  <Override PartName="/ppt/ink/ink6133.xml" ContentType="application/inkml+xml"/>
  <Override PartName="/ppt/ink/ink6134.xml" ContentType="application/inkml+xml"/>
  <Override PartName="/ppt/ink/ink6135.xml" ContentType="application/inkml+xml"/>
  <Override PartName="/ppt/ink/ink6136.xml" ContentType="application/inkml+xml"/>
  <Override PartName="/ppt/ink/ink6137.xml" ContentType="application/inkml+xml"/>
  <Override PartName="/ppt/ink/ink6138.xml" ContentType="application/inkml+xml"/>
  <Override PartName="/ppt/ink/ink6139.xml" ContentType="application/inkml+xml"/>
  <Override PartName="/ppt/ink/ink6140.xml" ContentType="application/inkml+xml"/>
  <Override PartName="/ppt/ink/ink6141.xml" ContentType="application/inkml+xml"/>
  <Override PartName="/ppt/ink/ink6142.xml" ContentType="application/inkml+xml"/>
  <Override PartName="/ppt/ink/ink6143.xml" ContentType="application/inkml+xml"/>
  <Override PartName="/ppt/ink/ink6144.xml" ContentType="application/inkml+xml"/>
  <Override PartName="/ppt/ink/ink6145.xml" ContentType="application/inkml+xml"/>
  <Override PartName="/ppt/ink/ink6146.xml" ContentType="application/inkml+xml"/>
  <Override PartName="/ppt/ink/ink6147.xml" ContentType="application/inkml+xml"/>
  <Override PartName="/ppt/ink/ink6148.xml" ContentType="application/inkml+xml"/>
  <Override PartName="/ppt/ink/ink6149.xml" ContentType="application/inkml+xml"/>
  <Override PartName="/ppt/ink/ink6150.xml" ContentType="application/inkml+xml"/>
  <Override PartName="/ppt/ink/ink6151.xml" ContentType="application/inkml+xml"/>
  <Override PartName="/ppt/ink/ink6152.xml" ContentType="application/inkml+xml"/>
  <Override PartName="/ppt/ink/ink6153.xml" ContentType="application/inkml+xml"/>
  <Override PartName="/ppt/ink/ink6154.xml" ContentType="application/inkml+xml"/>
  <Override PartName="/ppt/ink/ink6155.xml" ContentType="application/inkml+xml"/>
  <Override PartName="/ppt/ink/ink6156.xml" ContentType="application/inkml+xml"/>
  <Override PartName="/ppt/ink/ink6157.xml" ContentType="application/inkml+xml"/>
  <Override PartName="/ppt/ink/ink6158.xml" ContentType="application/inkml+xml"/>
  <Override PartName="/ppt/ink/ink6159.xml" ContentType="application/inkml+xml"/>
  <Override PartName="/ppt/ink/ink6160.xml" ContentType="application/inkml+xml"/>
  <Override PartName="/ppt/ink/ink6161.xml" ContentType="application/inkml+xml"/>
  <Override PartName="/ppt/ink/ink6162.xml" ContentType="application/inkml+xml"/>
  <Override PartName="/ppt/ink/ink6163.xml" ContentType="application/inkml+xml"/>
  <Override PartName="/ppt/ink/ink6164.xml" ContentType="application/inkml+xml"/>
  <Override PartName="/ppt/ink/ink6165.xml" ContentType="application/inkml+xml"/>
  <Override PartName="/ppt/ink/ink6166.xml" ContentType="application/inkml+xml"/>
  <Override PartName="/ppt/ink/ink6167.xml" ContentType="application/inkml+xml"/>
  <Override PartName="/ppt/ink/ink6168.xml" ContentType="application/inkml+xml"/>
  <Override PartName="/ppt/ink/ink6169.xml" ContentType="application/inkml+xml"/>
  <Override PartName="/ppt/ink/ink6170.xml" ContentType="application/inkml+xml"/>
  <Override PartName="/ppt/ink/ink6171.xml" ContentType="application/inkml+xml"/>
  <Override PartName="/ppt/ink/ink6172.xml" ContentType="application/inkml+xml"/>
  <Override PartName="/ppt/ink/ink6173.xml" ContentType="application/inkml+xml"/>
  <Override PartName="/ppt/ink/ink6174.xml" ContentType="application/inkml+xml"/>
  <Override PartName="/ppt/ink/ink6175.xml" ContentType="application/inkml+xml"/>
  <Override PartName="/ppt/ink/ink6176.xml" ContentType="application/inkml+xml"/>
  <Override PartName="/ppt/ink/ink6177.xml" ContentType="application/inkml+xml"/>
  <Override PartName="/ppt/ink/ink6178.xml" ContentType="application/inkml+xml"/>
  <Override PartName="/ppt/ink/ink6179.xml" ContentType="application/inkml+xml"/>
  <Override PartName="/ppt/ink/ink6180.xml" ContentType="application/inkml+xml"/>
  <Override PartName="/ppt/ink/ink6181.xml" ContentType="application/inkml+xml"/>
  <Override PartName="/ppt/ink/ink6182.xml" ContentType="application/inkml+xml"/>
  <Override PartName="/ppt/ink/ink6183.xml" ContentType="application/inkml+xml"/>
  <Override PartName="/ppt/ink/ink6184.xml" ContentType="application/inkml+xml"/>
  <Override PartName="/ppt/ink/ink6185.xml" ContentType="application/inkml+xml"/>
  <Override PartName="/ppt/ink/ink6186.xml" ContentType="application/inkml+xml"/>
  <Override PartName="/ppt/ink/ink6187.xml" ContentType="application/inkml+xml"/>
  <Override PartName="/ppt/ink/ink6188.xml" ContentType="application/inkml+xml"/>
  <Override PartName="/ppt/ink/ink6189.xml" ContentType="application/inkml+xml"/>
  <Override PartName="/ppt/ink/ink6190.xml" ContentType="application/inkml+xml"/>
  <Override PartName="/ppt/ink/ink6191.xml" ContentType="application/inkml+xml"/>
  <Override PartName="/ppt/ink/ink6192.xml" ContentType="application/inkml+xml"/>
  <Override PartName="/ppt/ink/ink6193.xml" ContentType="application/inkml+xml"/>
  <Override PartName="/ppt/ink/ink6194.xml" ContentType="application/inkml+xml"/>
  <Override PartName="/ppt/ink/ink6195.xml" ContentType="application/inkml+xml"/>
  <Override PartName="/ppt/ink/ink6196.xml" ContentType="application/inkml+xml"/>
  <Override PartName="/ppt/ink/ink6197.xml" ContentType="application/inkml+xml"/>
  <Override PartName="/ppt/ink/ink6198.xml" ContentType="application/inkml+xml"/>
  <Override PartName="/ppt/ink/ink6199.xml" ContentType="application/inkml+xml"/>
  <Override PartName="/ppt/ink/ink6200.xml" ContentType="application/inkml+xml"/>
  <Override PartName="/ppt/ink/ink6201.xml" ContentType="application/inkml+xml"/>
  <Override PartName="/ppt/ink/ink6202.xml" ContentType="application/inkml+xml"/>
  <Override PartName="/ppt/ink/ink6203.xml" ContentType="application/inkml+xml"/>
  <Override PartName="/ppt/ink/ink6204.xml" ContentType="application/inkml+xml"/>
  <Override PartName="/ppt/ink/ink6205.xml" ContentType="application/inkml+xml"/>
  <Override PartName="/ppt/ink/ink6206.xml" ContentType="application/inkml+xml"/>
  <Override PartName="/ppt/ink/ink6207.xml" ContentType="application/inkml+xml"/>
  <Override PartName="/ppt/ink/ink6208.xml" ContentType="application/inkml+xml"/>
  <Override PartName="/ppt/ink/ink6209.xml" ContentType="application/inkml+xml"/>
  <Override PartName="/ppt/ink/ink6210.xml" ContentType="application/inkml+xml"/>
  <Override PartName="/ppt/ink/ink6211.xml" ContentType="application/inkml+xml"/>
  <Override PartName="/ppt/ink/ink6212.xml" ContentType="application/inkml+xml"/>
  <Override PartName="/ppt/ink/ink6213.xml" ContentType="application/inkml+xml"/>
  <Override PartName="/ppt/ink/ink6214.xml" ContentType="application/inkml+xml"/>
  <Override PartName="/ppt/ink/ink6215.xml" ContentType="application/inkml+xml"/>
  <Override PartName="/ppt/ink/ink6216.xml" ContentType="application/inkml+xml"/>
  <Override PartName="/ppt/ink/ink6217.xml" ContentType="application/inkml+xml"/>
  <Override PartName="/ppt/ink/ink6218.xml" ContentType="application/inkml+xml"/>
  <Override PartName="/ppt/ink/ink6219.xml" ContentType="application/inkml+xml"/>
  <Override PartName="/ppt/ink/ink6220.xml" ContentType="application/inkml+xml"/>
  <Override PartName="/ppt/ink/ink6221.xml" ContentType="application/inkml+xml"/>
  <Override PartName="/ppt/ink/ink6222.xml" ContentType="application/inkml+xml"/>
  <Override PartName="/ppt/ink/ink6223.xml" ContentType="application/inkml+xml"/>
  <Override PartName="/ppt/ink/ink6224.xml" ContentType="application/inkml+xml"/>
  <Override PartName="/ppt/ink/ink6225.xml" ContentType="application/inkml+xml"/>
  <Override PartName="/ppt/ink/ink6226.xml" ContentType="application/inkml+xml"/>
  <Override PartName="/ppt/ink/ink6227.xml" ContentType="application/inkml+xml"/>
  <Override PartName="/ppt/ink/ink6228.xml" ContentType="application/inkml+xml"/>
  <Override PartName="/ppt/ink/ink6229.xml" ContentType="application/inkml+xml"/>
  <Override PartName="/ppt/ink/ink6230.xml" ContentType="application/inkml+xml"/>
  <Override PartName="/ppt/ink/ink6231.xml" ContentType="application/inkml+xml"/>
  <Override PartName="/ppt/ink/ink6232.xml" ContentType="application/inkml+xml"/>
  <Override PartName="/ppt/ink/ink6233.xml" ContentType="application/inkml+xml"/>
  <Override PartName="/ppt/ink/ink6234.xml" ContentType="application/inkml+xml"/>
  <Override PartName="/ppt/ink/ink6235.xml" ContentType="application/inkml+xml"/>
  <Override PartName="/ppt/ink/ink6236.xml" ContentType="application/inkml+xml"/>
  <Override PartName="/ppt/ink/ink6237.xml" ContentType="application/inkml+xml"/>
  <Override PartName="/ppt/ink/ink6238.xml" ContentType="application/inkml+xml"/>
  <Override PartName="/ppt/ink/ink6239.xml" ContentType="application/inkml+xml"/>
  <Override PartName="/ppt/ink/ink6240.xml" ContentType="application/inkml+xml"/>
  <Override PartName="/ppt/ink/ink6241.xml" ContentType="application/inkml+xml"/>
  <Override PartName="/ppt/ink/ink6242.xml" ContentType="application/inkml+xml"/>
  <Override PartName="/ppt/ink/ink6243.xml" ContentType="application/inkml+xml"/>
  <Override PartName="/ppt/ink/ink6244.xml" ContentType="application/inkml+xml"/>
  <Override PartName="/ppt/ink/ink6245.xml" ContentType="application/inkml+xml"/>
  <Override PartName="/ppt/ink/ink6246.xml" ContentType="application/inkml+xml"/>
  <Override PartName="/ppt/ink/ink6247.xml" ContentType="application/inkml+xml"/>
  <Override PartName="/ppt/ink/ink6248.xml" ContentType="application/inkml+xml"/>
  <Override PartName="/ppt/ink/ink6249.xml" ContentType="application/inkml+xml"/>
  <Override PartName="/ppt/ink/ink6250.xml" ContentType="application/inkml+xml"/>
  <Override PartName="/ppt/ink/ink6251.xml" ContentType="application/inkml+xml"/>
  <Override PartName="/ppt/ink/ink6252.xml" ContentType="application/inkml+xml"/>
  <Override PartName="/ppt/ink/ink6253.xml" ContentType="application/inkml+xml"/>
  <Override PartName="/ppt/ink/ink6254.xml" ContentType="application/inkml+xml"/>
  <Override PartName="/ppt/ink/ink6255.xml" ContentType="application/inkml+xml"/>
  <Override PartName="/ppt/ink/ink6256.xml" ContentType="application/inkml+xml"/>
  <Override PartName="/ppt/ink/ink6257.xml" ContentType="application/inkml+xml"/>
  <Override PartName="/ppt/ink/ink6258.xml" ContentType="application/inkml+xml"/>
  <Override PartName="/ppt/ink/ink6259.xml" ContentType="application/inkml+xml"/>
  <Override PartName="/ppt/ink/ink6260.xml" ContentType="application/inkml+xml"/>
  <Override PartName="/ppt/ink/ink6261.xml" ContentType="application/inkml+xml"/>
  <Override PartName="/ppt/ink/ink6262.xml" ContentType="application/inkml+xml"/>
  <Override PartName="/ppt/ink/ink6263.xml" ContentType="application/inkml+xml"/>
  <Override PartName="/ppt/ink/ink6264.xml" ContentType="application/inkml+xml"/>
  <Override PartName="/ppt/ink/ink6265.xml" ContentType="application/inkml+xml"/>
  <Override PartName="/ppt/ink/ink6266.xml" ContentType="application/inkml+xml"/>
  <Override PartName="/ppt/ink/ink6267.xml" ContentType="application/inkml+xml"/>
  <Override PartName="/ppt/ink/ink6268.xml" ContentType="application/inkml+xml"/>
  <Override PartName="/ppt/ink/ink6269.xml" ContentType="application/inkml+xml"/>
  <Override PartName="/ppt/ink/ink6270.xml" ContentType="application/inkml+xml"/>
  <Override PartName="/ppt/ink/ink6271.xml" ContentType="application/inkml+xml"/>
  <Override PartName="/ppt/ink/ink6272.xml" ContentType="application/inkml+xml"/>
  <Override PartName="/ppt/ink/ink6273.xml" ContentType="application/inkml+xml"/>
  <Override PartName="/ppt/ink/ink6274.xml" ContentType="application/inkml+xml"/>
  <Override PartName="/ppt/ink/ink6275.xml" ContentType="application/inkml+xml"/>
  <Override PartName="/ppt/ink/ink6276.xml" ContentType="application/inkml+xml"/>
  <Override PartName="/ppt/ink/ink6277.xml" ContentType="application/inkml+xml"/>
  <Override PartName="/ppt/ink/ink6278.xml" ContentType="application/inkml+xml"/>
  <Override PartName="/ppt/ink/ink6279.xml" ContentType="application/inkml+xml"/>
  <Override PartName="/ppt/ink/ink6280.xml" ContentType="application/inkml+xml"/>
  <Override PartName="/ppt/ink/ink6281.xml" ContentType="application/inkml+xml"/>
  <Override PartName="/ppt/ink/ink6282.xml" ContentType="application/inkml+xml"/>
  <Override PartName="/ppt/ink/ink6283.xml" ContentType="application/inkml+xml"/>
  <Override PartName="/ppt/ink/ink6284.xml" ContentType="application/inkml+xml"/>
  <Override PartName="/ppt/ink/ink6285.xml" ContentType="application/inkml+xml"/>
  <Override PartName="/ppt/ink/ink6286.xml" ContentType="application/inkml+xml"/>
  <Override PartName="/ppt/ink/ink6287.xml" ContentType="application/inkml+xml"/>
  <Override PartName="/ppt/ink/ink6288.xml" ContentType="application/inkml+xml"/>
  <Override PartName="/ppt/ink/ink6289.xml" ContentType="application/inkml+xml"/>
  <Override PartName="/ppt/ink/ink6290.xml" ContentType="application/inkml+xml"/>
  <Override PartName="/ppt/ink/ink6291.xml" ContentType="application/inkml+xml"/>
  <Override PartName="/ppt/ink/ink6292.xml" ContentType="application/inkml+xml"/>
  <Override PartName="/ppt/ink/ink6293.xml" ContentType="application/inkml+xml"/>
  <Override PartName="/ppt/ink/ink6294.xml" ContentType="application/inkml+xml"/>
  <Override PartName="/ppt/ink/ink6295.xml" ContentType="application/inkml+xml"/>
  <Override PartName="/ppt/ink/ink6296.xml" ContentType="application/inkml+xml"/>
  <Override PartName="/ppt/ink/ink6297.xml" ContentType="application/inkml+xml"/>
  <Override PartName="/ppt/ink/ink6298.xml" ContentType="application/inkml+xml"/>
  <Override PartName="/ppt/ink/ink6299.xml" ContentType="application/inkml+xml"/>
  <Override PartName="/ppt/ink/ink6300.xml" ContentType="application/inkml+xml"/>
  <Override PartName="/ppt/ink/ink6301.xml" ContentType="application/inkml+xml"/>
  <Override PartName="/ppt/ink/ink6302.xml" ContentType="application/inkml+xml"/>
  <Override PartName="/ppt/ink/ink6303.xml" ContentType="application/inkml+xml"/>
  <Override PartName="/ppt/ink/ink6304.xml" ContentType="application/inkml+xml"/>
  <Override PartName="/ppt/ink/ink6305.xml" ContentType="application/inkml+xml"/>
  <Override PartName="/ppt/ink/ink6306.xml" ContentType="application/inkml+xml"/>
  <Override PartName="/ppt/ink/ink6307.xml" ContentType="application/inkml+xml"/>
  <Override PartName="/ppt/ink/ink6308.xml" ContentType="application/inkml+xml"/>
  <Override PartName="/ppt/ink/ink6309.xml" ContentType="application/inkml+xml"/>
  <Override PartName="/ppt/ink/ink6310.xml" ContentType="application/inkml+xml"/>
  <Override PartName="/ppt/ink/ink6311.xml" ContentType="application/inkml+xml"/>
  <Override PartName="/ppt/ink/ink6312.xml" ContentType="application/inkml+xml"/>
  <Override PartName="/ppt/ink/ink6313.xml" ContentType="application/inkml+xml"/>
  <Override PartName="/ppt/ink/ink6314.xml" ContentType="application/inkml+xml"/>
  <Override PartName="/ppt/ink/ink6315.xml" ContentType="application/inkml+xml"/>
  <Override PartName="/ppt/ink/ink6316.xml" ContentType="application/inkml+xml"/>
  <Override PartName="/ppt/ink/ink6317.xml" ContentType="application/inkml+xml"/>
  <Override PartName="/ppt/ink/ink6318.xml" ContentType="application/inkml+xml"/>
  <Override PartName="/ppt/ink/ink6319.xml" ContentType="application/inkml+xml"/>
  <Override PartName="/ppt/ink/ink6320.xml" ContentType="application/inkml+xml"/>
  <Override PartName="/ppt/ink/ink6321.xml" ContentType="application/inkml+xml"/>
  <Override PartName="/ppt/ink/ink6322.xml" ContentType="application/inkml+xml"/>
  <Override PartName="/ppt/ink/ink6323.xml" ContentType="application/inkml+xml"/>
  <Override PartName="/ppt/ink/ink6324.xml" ContentType="application/inkml+xml"/>
  <Override PartName="/ppt/ink/ink6325.xml" ContentType="application/inkml+xml"/>
  <Override PartName="/ppt/ink/ink6326.xml" ContentType="application/inkml+xml"/>
  <Override PartName="/ppt/ink/ink6327.xml" ContentType="application/inkml+xml"/>
  <Override PartName="/ppt/ink/ink6328.xml" ContentType="application/inkml+xml"/>
  <Override PartName="/ppt/ink/ink6329.xml" ContentType="application/inkml+xml"/>
  <Override PartName="/ppt/ink/ink6330.xml" ContentType="application/inkml+xml"/>
  <Override PartName="/ppt/ink/ink6331.xml" ContentType="application/inkml+xml"/>
  <Override PartName="/ppt/ink/ink6332.xml" ContentType="application/inkml+xml"/>
  <Override PartName="/ppt/ink/ink6333.xml" ContentType="application/inkml+xml"/>
  <Override PartName="/ppt/ink/ink6334.xml" ContentType="application/inkml+xml"/>
  <Override PartName="/ppt/ink/ink6335.xml" ContentType="application/inkml+xml"/>
  <Override PartName="/ppt/ink/ink6336.xml" ContentType="application/inkml+xml"/>
  <Override PartName="/ppt/ink/ink6337.xml" ContentType="application/inkml+xml"/>
  <Override PartName="/ppt/ink/ink6338.xml" ContentType="application/inkml+xml"/>
  <Override PartName="/ppt/ink/ink6339.xml" ContentType="application/inkml+xml"/>
  <Override PartName="/ppt/ink/ink6340.xml" ContentType="application/inkml+xml"/>
  <Override PartName="/ppt/ink/ink6341.xml" ContentType="application/inkml+xml"/>
  <Override PartName="/ppt/ink/ink6342.xml" ContentType="application/inkml+xml"/>
  <Override PartName="/ppt/ink/ink6343.xml" ContentType="application/inkml+xml"/>
  <Override PartName="/ppt/ink/ink6344.xml" ContentType="application/inkml+xml"/>
  <Override PartName="/ppt/ink/ink6345.xml" ContentType="application/inkml+xml"/>
  <Override PartName="/ppt/ink/ink6346.xml" ContentType="application/inkml+xml"/>
  <Override PartName="/ppt/ink/ink6347.xml" ContentType="application/inkml+xml"/>
  <Override PartName="/ppt/ink/ink6348.xml" ContentType="application/inkml+xml"/>
  <Override PartName="/ppt/ink/ink6349.xml" ContentType="application/inkml+xml"/>
  <Override PartName="/ppt/ink/ink6350.xml" ContentType="application/inkml+xml"/>
  <Override PartName="/ppt/ink/ink6351.xml" ContentType="application/inkml+xml"/>
  <Override PartName="/ppt/ink/ink6352.xml" ContentType="application/inkml+xml"/>
  <Override PartName="/ppt/ink/ink6353.xml" ContentType="application/inkml+xml"/>
  <Override PartName="/ppt/ink/ink6354.xml" ContentType="application/inkml+xml"/>
  <Override PartName="/ppt/ink/ink6355.xml" ContentType="application/inkml+xml"/>
  <Override PartName="/ppt/ink/ink6356.xml" ContentType="application/inkml+xml"/>
  <Override PartName="/ppt/ink/ink6357.xml" ContentType="application/inkml+xml"/>
  <Override PartName="/ppt/ink/ink6358.xml" ContentType="application/inkml+xml"/>
  <Override PartName="/ppt/ink/ink6359.xml" ContentType="application/inkml+xml"/>
  <Override PartName="/ppt/ink/ink6360.xml" ContentType="application/inkml+xml"/>
  <Override PartName="/ppt/ink/ink6361.xml" ContentType="application/inkml+xml"/>
  <Override PartName="/ppt/ink/ink6362.xml" ContentType="application/inkml+xml"/>
  <Override PartName="/ppt/ink/ink6363.xml" ContentType="application/inkml+xml"/>
  <Override PartName="/ppt/ink/ink6364.xml" ContentType="application/inkml+xml"/>
  <Override PartName="/ppt/ink/ink6365.xml" ContentType="application/inkml+xml"/>
  <Override PartName="/ppt/ink/ink6366.xml" ContentType="application/inkml+xml"/>
  <Override PartName="/ppt/ink/ink6367.xml" ContentType="application/inkml+xml"/>
  <Override PartName="/ppt/ink/ink6368.xml" ContentType="application/inkml+xml"/>
  <Override PartName="/ppt/ink/ink6369.xml" ContentType="application/inkml+xml"/>
  <Override PartName="/ppt/ink/ink6370.xml" ContentType="application/inkml+xml"/>
  <Override PartName="/ppt/ink/ink6371.xml" ContentType="application/inkml+xml"/>
  <Override PartName="/ppt/ink/ink6372.xml" ContentType="application/inkml+xml"/>
  <Override PartName="/ppt/ink/ink6373.xml" ContentType="application/inkml+xml"/>
  <Override PartName="/ppt/ink/ink6374.xml" ContentType="application/inkml+xml"/>
  <Override PartName="/ppt/ink/ink6375.xml" ContentType="application/inkml+xml"/>
  <Override PartName="/ppt/ink/ink6376.xml" ContentType="application/inkml+xml"/>
  <Override PartName="/ppt/ink/ink6377.xml" ContentType="application/inkml+xml"/>
  <Override PartName="/ppt/ink/ink6378.xml" ContentType="application/inkml+xml"/>
  <Override PartName="/ppt/ink/ink6379.xml" ContentType="application/inkml+xml"/>
  <Override PartName="/ppt/ink/ink6380.xml" ContentType="application/inkml+xml"/>
  <Override PartName="/ppt/ink/ink6381.xml" ContentType="application/inkml+xml"/>
  <Override PartName="/ppt/ink/ink6382.xml" ContentType="application/inkml+xml"/>
  <Override PartName="/ppt/ink/ink6383.xml" ContentType="application/inkml+xml"/>
  <Override PartName="/ppt/ink/ink6384.xml" ContentType="application/inkml+xml"/>
  <Override PartName="/ppt/ink/ink6385.xml" ContentType="application/inkml+xml"/>
  <Override PartName="/ppt/ink/ink6386.xml" ContentType="application/inkml+xml"/>
  <Override PartName="/ppt/ink/ink6387.xml" ContentType="application/inkml+xml"/>
  <Override PartName="/ppt/ink/ink6388.xml" ContentType="application/inkml+xml"/>
  <Override PartName="/ppt/ink/ink6389.xml" ContentType="application/inkml+xml"/>
  <Override PartName="/ppt/ink/ink6390.xml" ContentType="application/inkml+xml"/>
  <Override PartName="/ppt/ink/ink6391.xml" ContentType="application/inkml+xml"/>
  <Override PartName="/ppt/ink/ink6392.xml" ContentType="application/inkml+xml"/>
  <Override PartName="/ppt/ink/ink6393.xml" ContentType="application/inkml+xml"/>
  <Override PartName="/ppt/ink/ink6394.xml" ContentType="application/inkml+xml"/>
  <Override PartName="/ppt/ink/ink6395.xml" ContentType="application/inkml+xml"/>
  <Override PartName="/ppt/ink/ink6396.xml" ContentType="application/inkml+xml"/>
  <Override PartName="/ppt/ink/ink6397.xml" ContentType="application/inkml+xml"/>
  <Override PartName="/ppt/ink/ink6398.xml" ContentType="application/inkml+xml"/>
  <Override PartName="/ppt/ink/ink6399.xml" ContentType="application/inkml+xml"/>
  <Override PartName="/ppt/ink/ink6400.xml" ContentType="application/inkml+xml"/>
  <Override PartName="/ppt/ink/ink6401.xml" ContentType="application/inkml+xml"/>
  <Override PartName="/ppt/ink/ink6402.xml" ContentType="application/inkml+xml"/>
  <Override PartName="/ppt/ink/ink6403.xml" ContentType="application/inkml+xml"/>
  <Override PartName="/ppt/ink/ink6404.xml" ContentType="application/inkml+xml"/>
  <Override PartName="/ppt/ink/ink6405.xml" ContentType="application/inkml+xml"/>
  <Override PartName="/ppt/ink/ink6406.xml" ContentType="application/inkml+xml"/>
  <Override PartName="/ppt/ink/ink6407.xml" ContentType="application/inkml+xml"/>
  <Override PartName="/ppt/ink/ink6408.xml" ContentType="application/inkml+xml"/>
  <Override PartName="/ppt/ink/ink6409.xml" ContentType="application/inkml+xml"/>
  <Override PartName="/ppt/ink/ink6410.xml" ContentType="application/inkml+xml"/>
  <Override PartName="/ppt/ink/ink6411.xml" ContentType="application/inkml+xml"/>
  <Override PartName="/ppt/ink/ink6412.xml" ContentType="application/inkml+xml"/>
  <Override PartName="/ppt/ink/ink6413.xml" ContentType="application/inkml+xml"/>
  <Override PartName="/ppt/ink/ink6414.xml" ContentType="application/inkml+xml"/>
  <Override PartName="/ppt/ink/ink6415.xml" ContentType="application/inkml+xml"/>
  <Override PartName="/ppt/ink/ink6416.xml" ContentType="application/inkml+xml"/>
  <Override PartName="/ppt/ink/ink6417.xml" ContentType="application/inkml+xml"/>
  <Override PartName="/ppt/ink/ink6418.xml" ContentType="application/inkml+xml"/>
  <Override PartName="/ppt/ink/ink6419.xml" ContentType="application/inkml+xml"/>
  <Override PartName="/ppt/ink/ink6420.xml" ContentType="application/inkml+xml"/>
  <Override PartName="/ppt/ink/ink6421.xml" ContentType="application/inkml+xml"/>
  <Override PartName="/ppt/ink/ink6422.xml" ContentType="application/inkml+xml"/>
  <Override PartName="/ppt/ink/ink6423.xml" ContentType="application/inkml+xml"/>
  <Override PartName="/ppt/ink/ink6424.xml" ContentType="application/inkml+xml"/>
  <Override PartName="/ppt/ink/ink6425.xml" ContentType="application/inkml+xml"/>
  <Override PartName="/ppt/ink/ink6426.xml" ContentType="application/inkml+xml"/>
  <Override PartName="/ppt/ink/ink6427.xml" ContentType="application/inkml+xml"/>
  <Override PartName="/ppt/ink/ink6428.xml" ContentType="application/inkml+xml"/>
  <Override PartName="/ppt/ink/ink6429.xml" ContentType="application/inkml+xml"/>
  <Override PartName="/ppt/ink/ink6430.xml" ContentType="application/inkml+xml"/>
  <Override PartName="/ppt/ink/ink6431.xml" ContentType="application/inkml+xml"/>
  <Override PartName="/ppt/ink/ink6432.xml" ContentType="application/inkml+xml"/>
  <Override PartName="/ppt/ink/ink6433.xml" ContentType="application/inkml+xml"/>
  <Override PartName="/ppt/ink/ink6434.xml" ContentType="application/inkml+xml"/>
  <Override PartName="/ppt/ink/ink6435.xml" ContentType="application/inkml+xml"/>
  <Override PartName="/ppt/ink/ink6436.xml" ContentType="application/inkml+xml"/>
  <Override PartName="/ppt/ink/ink6437.xml" ContentType="application/inkml+xml"/>
  <Override PartName="/ppt/ink/ink6438.xml" ContentType="application/inkml+xml"/>
  <Override PartName="/ppt/ink/ink6439.xml" ContentType="application/inkml+xml"/>
  <Override PartName="/ppt/ink/ink6440.xml" ContentType="application/inkml+xml"/>
  <Override PartName="/ppt/ink/ink6441.xml" ContentType="application/inkml+xml"/>
  <Override PartName="/ppt/ink/ink6442.xml" ContentType="application/inkml+xml"/>
  <Override PartName="/ppt/ink/ink6443.xml" ContentType="application/inkml+xml"/>
  <Override PartName="/ppt/ink/ink6444.xml" ContentType="application/inkml+xml"/>
  <Override PartName="/ppt/ink/ink6445.xml" ContentType="application/inkml+xml"/>
  <Override PartName="/ppt/ink/ink6446.xml" ContentType="application/inkml+xml"/>
  <Override PartName="/ppt/ink/ink6447.xml" ContentType="application/inkml+xml"/>
  <Override PartName="/ppt/ink/ink6448.xml" ContentType="application/inkml+xml"/>
  <Override PartName="/ppt/ink/ink6449.xml" ContentType="application/inkml+xml"/>
  <Override PartName="/ppt/ink/ink6450.xml" ContentType="application/inkml+xml"/>
  <Override PartName="/ppt/ink/ink6451.xml" ContentType="application/inkml+xml"/>
  <Override PartName="/ppt/ink/ink6452.xml" ContentType="application/inkml+xml"/>
  <Override PartName="/ppt/ink/ink6453.xml" ContentType="application/inkml+xml"/>
  <Override PartName="/ppt/ink/ink6454.xml" ContentType="application/inkml+xml"/>
  <Override PartName="/ppt/ink/ink6455.xml" ContentType="application/inkml+xml"/>
  <Override PartName="/ppt/ink/ink6456.xml" ContentType="application/inkml+xml"/>
  <Override PartName="/ppt/ink/ink6457.xml" ContentType="application/inkml+xml"/>
  <Override PartName="/ppt/ink/ink6458.xml" ContentType="application/inkml+xml"/>
  <Override PartName="/ppt/ink/ink6459.xml" ContentType="application/inkml+xml"/>
  <Override PartName="/ppt/ink/ink6460.xml" ContentType="application/inkml+xml"/>
  <Override PartName="/ppt/ink/ink6461.xml" ContentType="application/inkml+xml"/>
  <Override PartName="/ppt/ink/ink6462.xml" ContentType="application/inkml+xml"/>
  <Override PartName="/ppt/ink/ink6463.xml" ContentType="application/inkml+xml"/>
  <Override PartName="/ppt/ink/ink6464.xml" ContentType="application/inkml+xml"/>
  <Override PartName="/ppt/ink/ink6465.xml" ContentType="application/inkml+xml"/>
  <Override PartName="/ppt/ink/ink6466.xml" ContentType="application/inkml+xml"/>
  <Override PartName="/ppt/ink/ink6467.xml" ContentType="application/inkml+xml"/>
  <Override PartName="/ppt/ink/ink6468.xml" ContentType="application/inkml+xml"/>
  <Override PartName="/ppt/ink/ink6469.xml" ContentType="application/inkml+xml"/>
  <Override PartName="/ppt/ink/ink6470.xml" ContentType="application/inkml+xml"/>
  <Override PartName="/ppt/ink/ink6471.xml" ContentType="application/inkml+xml"/>
  <Override PartName="/ppt/ink/ink6472.xml" ContentType="application/inkml+xml"/>
  <Override PartName="/ppt/ink/ink6473.xml" ContentType="application/inkml+xml"/>
  <Override PartName="/ppt/ink/ink6474.xml" ContentType="application/inkml+xml"/>
  <Override PartName="/ppt/ink/ink6475.xml" ContentType="application/inkml+xml"/>
  <Override PartName="/ppt/ink/ink6476.xml" ContentType="application/inkml+xml"/>
  <Override PartName="/ppt/ink/ink6477.xml" ContentType="application/inkml+xml"/>
  <Override PartName="/ppt/ink/ink6478.xml" ContentType="application/inkml+xml"/>
  <Override PartName="/ppt/ink/ink6479.xml" ContentType="application/inkml+xml"/>
  <Override PartName="/ppt/ink/ink6480.xml" ContentType="application/inkml+xml"/>
  <Override PartName="/ppt/ink/ink6481.xml" ContentType="application/inkml+xml"/>
  <Override PartName="/ppt/ink/ink6482.xml" ContentType="application/inkml+xml"/>
  <Override PartName="/ppt/ink/ink6483.xml" ContentType="application/inkml+xml"/>
  <Override PartName="/ppt/ink/ink6484.xml" ContentType="application/inkml+xml"/>
  <Override PartName="/ppt/ink/ink6485.xml" ContentType="application/inkml+xml"/>
  <Override PartName="/ppt/ink/ink6486.xml" ContentType="application/inkml+xml"/>
  <Override PartName="/ppt/ink/ink6487.xml" ContentType="application/inkml+xml"/>
  <Override PartName="/ppt/ink/ink6488.xml" ContentType="application/inkml+xml"/>
  <Override PartName="/ppt/ink/ink6489.xml" ContentType="application/inkml+xml"/>
  <Override PartName="/ppt/ink/ink6490.xml" ContentType="application/inkml+xml"/>
  <Override PartName="/ppt/ink/ink6491.xml" ContentType="application/inkml+xml"/>
  <Override PartName="/ppt/ink/ink6492.xml" ContentType="application/inkml+xml"/>
  <Override PartName="/ppt/ink/ink6493.xml" ContentType="application/inkml+xml"/>
  <Override PartName="/ppt/ink/ink6494.xml" ContentType="application/inkml+xml"/>
  <Override PartName="/ppt/ink/ink6495.xml" ContentType="application/inkml+xml"/>
  <Override PartName="/ppt/ink/ink6496.xml" ContentType="application/inkml+xml"/>
  <Override PartName="/ppt/ink/ink6497.xml" ContentType="application/inkml+xml"/>
  <Override PartName="/ppt/ink/ink6498.xml" ContentType="application/inkml+xml"/>
  <Override PartName="/ppt/ink/ink6499.xml" ContentType="application/inkml+xml"/>
  <Override PartName="/ppt/ink/ink6500.xml" ContentType="application/inkml+xml"/>
  <Override PartName="/ppt/ink/ink6501.xml" ContentType="application/inkml+xml"/>
  <Override PartName="/ppt/ink/ink6502.xml" ContentType="application/inkml+xml"/>
  <Override PartName="/ppt/ink/ink6503.xml" ContentType="application/inkml+xml"/>
  <Override PartName="/ppt/ink/ink6504.xml" ContentType="application/inkml+xml"/>
  <Override PartName="/ppt/ink/ink6505.xml" ContentType="application/inkml+xml"/>
  <Override PartName="/ppt/ink/ink6506.xml" ContentType="application/inkml+xml"/>
  <Override PartName="/ppt/ink/ink6507.xml" ContentType="application/inkml+xml"/>
  <Override PartName="/ppt/ink/ink6508.xml" ContentType="application/inkml+xml"/>
  <Override PartName="/ppt/ink/ink6509.xml" ContentType="application/inkml+xml"/>
  <Override PartName="/ppt/ink/ink6510.xml" ContentType="application/inkml+xml"/>
  <Override PartName="/ppt/ink/ink6511.xml" ContentType="application/inkml+xml"/>
  <Override PartName="/ppt/ink/ink6512.xml" ContentType="application/inkml+xml"/>
  <Override PartName="/ppt/ink/ink6513.xml" ContentType="application/inkml+xml"/>
  <Override PartName="/ppt/ink/ink6514.xml" ContentType="application/inkml+xml"/>
  <Override PartName="/ppt/ink/ink6515.xml" ContentType="application/inkml+xml"/>
  <Override PartName="/ppt/ink/ink6516.xml" ContentType="application/inkml+xml"/>
  <Override PartName="/ppt/ink/ink6517.xml" ContentType="application/inkml+xml"/>
  <Override PartName="/ppt/ink/ink6518.xml" ContentType="application/inkml+xml"/>
  <Override PartName="/ppt/ink/ink6519.xml" ContentType="application/inkml+xml"/>
  <Override PartName="/ppt/ink/ink6520.xml" ContentType="application/inkml+xml"/>
  <Override PartName="/ppt/ink/ink6521.xml" ContentType="application/inkml+xml"/>
  <Override PartName="/ppt/ink/ink6522.xml" ContentType="application/inkml+xml"/>
  <Override PartName="/ppt/ink/ink6523.xml" ContentType="application/inkml+xml"/>
  <Override PartName="/ppt/ink/ink6524.xml" ContentType="application/inkml+xml"/>
  <Override PartName="/ppt/ink/ink6525.xml" ContentType="application/inkml+xml"/>
  <Override PartName="/ppt/ink/ink6526.xml" ContentType="application/inkml+xml"/>
  <Override PartName="/ppt/ink/ink6527.xml" ContentType="application/inkml+xml"/>
  <Override PartName="/ppt/ink/ink6528.xml" ContentType="application/inkml+xml"/>
  <Override PartName="/ppt/ink/ink6529.xml" ContentType="application/inkml+xml"/>
  <Override PartName="/ppt/ink/ink6530.xml" ContentType="application/inkml+xml"/>
  <Override PartName="/ppt/ink/ink6531.xml" ContentType="application/inkml+xml"/>
  <Override PartName="/ppt/ink/ink6532.xml" ContentType="application/inkml+xml"/>
  <Override PartName="/ppt/ink/ink6533.xml" ContentType="application/inkml+xml"/>
  <Override PartName="/ppt/ink/ink6534.xml" ContentType="application/inkml+xml"/>
  <Override PartName="/ppt/ink/ink6535.xml" ContentType="application/inkml+xml"/>
  <Override PartName="/ppt/ink/ink6536.xml" ContentType="application/inkml+xml"/>
  <Override PartName="/ppt/ink/ink6537.xml" ContentType="application/inkml+xml"/>
  <Override PartName="/ppt/ink/ink6538.xml" ContentType="application/inkml+xml"/>
  <Override PartName="/ppt/ink/ink6539.xml" ContentType="application/inkml+xml"/>
  <Override PartName="/ppt/ink/ink6540.xml" ContentType="application/inkml+xml"/>
  <Override PartName="/ppt/ink/ink6541.xml" ContentType="application/inkml+xml"/>
  <Override PartName="/ppt/ink/ink6542.xml" ContentType="application/inkml+xml"/>
  <Override PartName="/ppt/ink/ink6543.xml" ContentType="application/inkml+xml"/>
  <Override PartName="/ppt/ink/ink6544.xml" ContentType="application/inkml+xml"/>
  <Override PartName="/ppt/ink/ink6545.xml" ContentType="application/inkml+xml"/>
  <Override PartName="/ppt/ink/ink6546.xml" ContentType="application/inkml+xml"/>
  <Override PartName="/ppt/ink/ink6547.xml" ContentType="application/inkml+xml"/>
  <Override PartName="/ppt/ink/ink6548.xml" ContentType="application/inkml+xml"/>
  <Override PartName="/ppt/ink/ink6549.xml" ContentType="application/inkml+xml"/>
  <Override PartName="/ppt/ink/ink6550.xml" ContentType="application/inkml+xml"/>
  <Override PartName="/ppt/ink/ink6551.xml" ContentType="application/inkml+xml"/>
  <Override PartName="/ppt/ink/ink6552.xml" ContentType="application/inkml+xml"/>
  <Override PartName="/ppt/ink/ink6553.xml" ContentType="application/inkml+xml"/>
  <Override PartName="/ppt/ink/ink6554.xml" ContentType="application/inkml+xml"/>
  <Override PartName="/ppt/ink/ink6555.xml" ContentType="application/inkml+xml"/>
  <Override PartName="/ppt/ink/ink6556.xml" ContentType="application/inkml+xml"/>
  <Override PartName="/ppt/ink/ink6557.xml" ContentType="application/inkml+xml"/>
  <Override PartName="/ppt/ink/ink6558.xml" ContentType="application/inkml+xml"/>
  <Override PartName="/ppt/ink/ink6559.xml" ContentType="application/inkml+xml"/>
  <Override PartName="/ppt/ink/ink6560.xml" ContentType="application/inkml+xml"/>
  <Override PartName="/ppt/ink/ink6561.xml" ContentType="application/inkml+xml"/>
  <Override PartName="/ppt/ink/ink6562.xml" ContentType="application/inkml+xml"/>
  <Override PartName="/ppt/ink/ink6563.xml" ContentType="application/inkml+xml"/>
  <Override PartName="/ppt/ink/ink6564.xml" ContentType="application/inkml+xml"/>
  <Override PartName="/ppt/ink/ink6565.xml" ContentType="application/inkml+xml"/>
  <Override PartName="/ppt/ink/ink6566.xml" ContentType="application/inkml+xml"/>
  <Override PartName="/ppt/ink/ink6567.xml" ContentType="application/inkml+xml"/>
  <Override PartName="/ppt/ink/ink6568.xml" ContentType="application/inkml+xml"/>
  <Override PartName="/ppt/ink/ink6569.xml" ContentType="application/inkml+xml"/>
  <Override PartName="/ppt/ink/ink6570.xml" ContentType="application/inkml+xml"/>
  <Override PartName="/ppt/ink/ink6571.xml" ContentType="application/inkml+xml"/>
  <Override PartName="/ppt/ink/ink6572.xml" ContentType="application/inkml+xml"/>
  <Override PartName="/ppt/ink/ink6573.xml" ContentType="application/inkml+xml"/>
  <Override PartName="/ppt/ink/ink6574.xml" ContentType="application/inkml+xml"/>
  <Override PartName="/ppt/ink/ink6575.xml" ContentType="application/inkml+xml"/>
  <Override PartName="/ppt/ink/ink6576.xml" ContentType="application/inkml+xml"/>
  <Override PartName="/ppt/ink/ink6577.xml" ContentType="application/inkml+xml"/>
  <Override PartName="/ppt/ink/ink6578.xml" ContentType="application/inkml+xml"/>
  <Override PartName="/ppt/ink/ink6579.xml" ContentType="application/inkml+xml"/>
  <Override PartName="/ppt/ink/ink6580.xml" ContentType="application/inkml+xml"/>
  <Override PartName="/ppt/ink/ink6581.xml" ContentType="application/inkml+xml"/>
  <Override PartName="/ppt/ink/ink6582.xml" ContentType="application/inkml+xml"/>
  <Override PartName="/ppt/ink/ink6583.xml" ContentType="application/inkml+xml"/>
  <Override PartName="/ppt/ink/ink6584.xml" ContentType="application/inkml+xml"/>
  <Override PartName="/ppt/ink/ink6585.xml" ContentType="application/inkml+xml"/>
  <Override PartName="/ppt/ink/ink6586.xml" ContentType="application/inkml+xml"/>
  <Override PartName="/ppt/ink/ink6587.xml" ContentType="application/inkml+xml"/>
  <Override PartName="/ppt/ink/ink6588.xml" ContentType="application/inkml+xml"/>
  <Override PartName="/ppt/ink/ink6589.xml" ContentType="application/inkml+xml"/>
  <Override PartName="/ppt/ink/ink6590.xml" ContentType="application/inkml+xml"/>
  <Override PartName="/ppt/ink/ink6591.xml" ContentType="application/inkml+xml"/>
  <Override PartName="/ppt/ink/ink6592.xml" ContentType="application/inkml+xml"/>
  <Override PartName="/ppt/ink/ink6593.xml" ContentType="application/inkml+xml"/>
  <Override PartName="/ppt/ink/ink6594.xml" ContentType="application/inkml+xml"/>
  <Override PartName="/ppt/ink/ink6595.xml" ContentType="application/inkml+xml"/>
  <Override PartName="/ppt/ink/ink6596.xml" ContentType="application/inkml+xml"/>
  <Override PartName="/ppt/ink/ink6597.xml" ContentType="application/inkml+xml"/>
  <Override PartName="/ppt/ink/ink6598.xml" ContentType="application/inkml+xml"/>
  <Override PartName="/ppt/ink/ink6599.xml" ContentType="application/inkml+xml"/>
  <Override PartName="/ppt/ink/ink6600.xml" ContentType="application/inkml+xml"/>
  <Override PartName="/ppt/ink/ink6601.xml" ContentType="application/inkml+xml"/>
  <Override PartName="/ppt/ink/ink6602.xml" ContentType="application/inkml+xml"/>
  <Override PartName="/ppt/ink/ink6603.xml" ContentType="application/inkml+xml"/>
  <Override PartName="/ppt/ink/ink6604.xml" ContentType="application/inkml+xml"/>
  <Override PartName="/ppt/ink/ink6605.xml" ContentType="application/inkml+xml"/>
  <Override PartName="/ppt/ink/ink6606.xml" ContentType="application/inkml+xml"/>
  <Override PartName="/ppt/ink/ink6607.xml" ContentType="application/inkml+xml"/>
  <Override PartName="/ppt/ink/ink6608.xml" ContentType="application/inkml+xml"/>
  <Override PartName="/ppt/ink/ink6609.xml" ContentType="application/inkml+xml"/>
  <Override PartName="/ppt/ink/ink6610.xml" ContentType="application/inkml+xml"/>
  <Override PartName="/ppt/ink/ink6611.xml" ContentType="application/inkml+xml"/>
  <Override PartName="/ppt/ink/ink6612.xml" ContentType="application/inkml+xml"/>
  <Override PartName="/ppt/ink/ink6613.xml" ContentType="application/inkml+xml"/>
  <Override PartName="/ppt/ink/ink6614.xml" ContentType="application/inkml+xml"/>
  <Override PartName="/ppt/ink/ink6615.xml" ContentType="application/inkml+xml"/>
  <Override PartName="/ppt/ink/ink6616.xml" ContentType="application/inkml+xml"/>
  <Override PartName="/ppt/ink/ink6617.xml" ContentType="application/inkml+xml"/>
  <Override PartName="/ppt/ink/ink6618.xml" ContentType="application/inkml+xml"/>
  <Override PartName="/ppt/ink/ink6619.xml" ContentType="application/inkml+xml"/>
  <Override PartName="/ppt/ink/ink6620.xml" ContentType="application/inkml+xml"/>
  <Override PartName="/ppt/ink/ink6621.xml" ContentType="application/inkml+xml"/>
  <Override PartName="/ppt/ink/ink6622.xml" ContentType="application/inkml+xml"/>
  <Override PartName="/ppt/ink/ink6623.xml" ContentType="application/inkml+xml"/>
  <Override PartName="/ppt/ink/ink6624.xml" ContentType="application/inkml+xml"/>
  <Override PartName="/ppt/ink/ink6625.xml" ContentType="application/inkml+xml"/>
  <Override PartName="/ppt/ink/ink6626.xml" ContentType="application/inkml+xml"/>
  <Override PartName="/ppt/ink/ink6627.xml" ContentType="application/inkml+xml"/>
  <Override PartName="/ppt/ink/ink6628.xml" ContentType="application/inkml+xml"/>
  <Override PartName="/ppt/ink/ink6629.xml" ContentType="application/inkml+xml"/>
  <Override PartName="/ppt/ink/ink6630.xml" ContentType="application/inkml+xml"/>
  <Override PartName="/ppt/ink/ink6631.xml" ContentType="application/inkml+xml"/>
  <Override PartName="/ppt/ink/ink6632.xml" ContentType="application/inkml+xml"/>
  <Override PartName="/ppt/ink/ink6633.xml" ContentType="application/inkml+xml"/>
  <Override PartName="/ppt/ink/ink6634.xml" ContentType="application/inkml+xml"/>
  <Override PartName="/ppt/ink/ink6635.xml" ContentType="application/inkml+xml"/>
  <Override PartName="/ppt/ink/ink6636.xml" ContentType="application/inkml+xml"/>
  <Override PartName="/ppt/ink/ink6637.xml" ContentType="application/inkml+xml"/>
  <Override PartName="/ppt/ink/ink6638.xml" ContentType="application/inkml+xml"/>
  <Override PartName="/ppt/ink/ink6639.xml" ContentType="application/inkml+xml"/>
  <Override PartName="/ppt/ink/ink6640.xml" ContentType="application/inkml+xml"/>
  <Override PartName="/ppt/ink/ink6641.xml" ContentType="application/inkml+xml"/>
  <Override PartName="/ppt/ink/ink6642.xml" ContentType="application/inkml+xml"/>
  <Override PartName="/ppt/ink/ink6643.xml" ContentType="application/inkml+xml"/>
  <Override PartName="/ppt/ink/ink6644.xml" ContentType="application/inkml+xml"/>
  <Override PartName="/ppt/ink/ink6645.xml" ContentType="application/inkml+xml"/>
  <Override PartName="/ppt/ink/ink6646.xml" ContentType="application/inkml+xml"/>
  <Override PartName="/ppt/ink/ink6647.xml" ContentType="application/inkml+xml"/>
  <Override PartName="/ppt/ink/ink6648.xml" ContentType="application/inkml+xml"/>
  <Override PartName="/ppt/ink/ink6649.xml" ContentType="application/inkml+xml"/>
  <Override PartName="/ppt/ink/ink6650.xml" ContentType="application/inkml+xml"/>
  <Override PartName="/ppt/ink/ink6651.xml" ContentType="application/inkml+xml"/>
  <Override PartName="/ppt/ink/ink6652.xml" ContentType="application/inkml+xml"/>
  <Override PartName="/ppt/ink/ink6653.xml" ContentType="application/inkml+xml"/>
  <Override PartName="/ppt/ink/ink6654.xml" ContentType="application/inkml+xml"/>
  <Override PartName="/ppt/ink/ink6655.xml" ContentType="application/inkml+xml"/>
  <Override PartName="/ppt/ink/ink6656.xml" ContentType="application/inkml+xml"/>
  <Override PartName="/ppt/ink/ink6657.xml" ContentType="application/inkml+xml"/>
  <Override PartName="/ppt/ink/ink6658.xml" ContentType="application/inkml+xml"/>
  <Override PartName="/ppt/ink/ink6659.xml" ContentType="application/inkml+xml"/>
  <Override PartName="/ppt/ink/ink6660.xml" ContentType="application/inkml+xml"/>
  <Override PartName="/ppt/ink/ink6661.xml" ContentType="application/inkml+xml"/>
  <Override PartName="/ppt/ink/ink6662.xml" ContentType="application/inkml+xml"/>
  <Override PartName="/ppt/ink/ink6663.xml" ContentType="application/inkml+xml"/>
  <Override PartName="/ppt/ink/ink6664.xml" ContentType="application/inkml+xml"/>
  <Override PartName="/ppt/ink/ink6665.xml" ContentType="application/inkml+xml"/>
  <Override PartName="/ppt/ink/ink6666.xml" ContentType="application/inkml+xml"/>
  <Override PartName="/ppt/ink/ink6667.xml" ContentType="application/inkml+xml"/>
  <Override PartName="/ppt/ink/ink6668.xml" ContentType="application/inkml+xml"/>
  <Override PartName="/ppt/ink/ink6669.xml" ContentType="application/inkml+xml"/>
  <Override PartName="/ppt/ink/ink6670.xml" ContentType="application/inkml+xml"/>
  <Override PartName="/ppt/ink/ink6671.xml" ContentType="application/inkml+xml"/>
  <Override PartName="/ppt/ink/ink6672.xml" ContentType="application/inkml+xml"/>
  <Override PartName="/ppt/ink/ink6673.xml" ContentType="application/inkml+xml"/>
  <Override PartName="/ppt/ink/ink6674.xml" ContentType="application/inkml+xml"/>
  <Override PartName="/ppt/ink/ink6675.xml" ContentType="application/inkml+xml"/>
  <Override PartName="/ppt/ink/ink6676.xml" ContentType="application/inkml+xml"/>
  <Override PartName="/ppt/ink/ink6677.xml" ContentType="application/inkml+xml"/>
  <Override PartName="/ppt/ink/ink6678.xml" ContentType="application/inkml+xml"/>
  <Override PartName="/ppt/ink/ink6679.xml" ContentType="application/inkml+xml"/>
  <Override PartName="/ppt/ink/ink6680.xml" ContentType="application/inkml+xml"/>
  <Override PartName="/ppt/ink/ink6681.xml" ContentType="application/inkml+xml"/>
  <Override PartName="/ppt/ink/ink6682.xml" ContentType="application/inkml+xml"/>
  <Override PartName="/ppt/ink/ink6683.xml" ContentType="application/inkml+xml"/>
  <Override PartName="/ppt/ink/ink6684.xml" ContentType="application/inkml+xml"/>
  <Override PartName="/ppt/ink/ink6685.xml" ContentType="application/inkml+xml"/>
  <Override PartName="/ppt/ink/ink6686.xml" ContentType="application/inkml+xml"/>
  <Override PartName="/ppt/ink/ink6687.xml" ContentType="application/inkml+xml"/>
  <Override PartName="/ppt/ink/ink6688.xml" ContentType="application/inkml+xml"/>
  <Override PartName="/ppt/ink/ink6689.xml" ContentType="application/inkml+xml"/>
  <Override PartName="/ppt/ink/ink6690.xml" ContentType="application/inkml+xml"/>
  <Override PartName="/ppt/ink/ink6691.xml" ContentType="application/inkml+xml"/>
  <Override PartName="/ppt/ink/ink6692.xml" ContentType="application/inkml+xml"/>
  <Override PartName="/ppt/ink/ink6693.xml" ContentType="application/inkml+xml"/>
  <Override PartName="/ppt/ink/ink6694.xml" ContentType="application/inkml+xml"/>
  <Override PartName="/ppt/ink/ink6695.xml" ContentType="application/inkml+xml"/>
  <Override PartName="/ppt/ink/ink6696.xml" ContentType="application/inkml+xml"/>
  <Override PartName="/ppt/ink/ink6697.xml" ContentType="application/inkml+xml"/>
  <Override PartName="/ppt/ink/ink6698.xml" ContentType="application/inkml+xml"/>
  <Override PartName="/ppt/ink/ink6699.xml" ContentType="application/inkml+xml"/>
  <Override PartName="/ppt/ink/ink6700.xml" ContentType="application/inkml+xml"/>
  <Override PartName="/ppt/ink/ink6701.xml" ContentType="application/inkml+xml"/>
  <Override PartName="/ppt/ink/ink6702.xml" ContentType="application/inkml+xml"/>
  <Override PartName="/ppt/ink/ink6703.xml" ContentType="application/inkml+xml"/>
  <Override PartName="/ppt/ink/ink6704.xml" ContentType="application/inkml+xml"/>
  <Override PartName="/ppt/ink/ink6705.xml" ContentType="application/inkml+xml"/>
  <Override PartName="/ppt/ink/ink6706.xml" ContentType="application/inkml+xml"/>
  <Override PartName="/ppt/ink/ink6707.xml" ContentType="application/inkml+xml"/>
  <Override PartName="/ppt/ink/ink6708.xml" ContentType="application/inkml+xml"/>
  <Override PartName="/ppt/ink/ink6709.xml" ContentType="application/inkml+xml"/>
  <Override PartName="/ppt/ink/ink6710.xml" ContentType="application/inkml+xml"/>
  <Override PartName="/ppt/ink/ink6711.xml" ContentType="application/inkml+xml"/>
  <Override PartName="/ppt/ink/ink6712.xml" ContentType="application/inkml+xml"/>
  <Override PartName="/ppt/ink/ink6713.xml" ContentType="application/inkml+xml"/>
  <Override PartName="/ppt/ink/ink6714.xml" ContentType="application/inkml+xml"/>
  <Override PartName="/ppt/ink/ink6715.xml" ContentType="application/inkml+xml"/>
  <Override PartName="/ppt/ink/ink6716.xml" ContentType="application/inkml+xml"/>
  <Override PartName="/ppt/ink/ink6717.xml" ContentType="application/inkml+xml"/>
  <Override PartName="/ppt/ink/ink6718.xml" ContentType="application/inkml+xml"/>
  <Override PartName="/ppt/ink/ink6719.xml" ContentType="application/inkml+xml"/>
  <Override PartName="/ppt/ink/ink6720.xml" ContentType="application/inkml+xml"/>
  <Override PartName="/ppt/ink/ink6721.xml" ContentType="application/inkml+xml"/>
  <Override PartName="/ppt/ink/ink6722.xml" ContentType="application/inkml+xml"/>
  <Override PartName="/ppt/ink/ink6723.xml" ContentType="application/inkml+xml"/>
  <Override PartName="/ppt/ink/ink6724.xml" ContentType="application/inkml+xml"/>
  <Override PartName="/ppt/ink/ink6725.xml" ContentType="application/inkml+xml"/>
  <Override PartName="/ppt/ink/ink6726.xml" ContentType="application/inkml+xml"/>
  <Override PartName="/ppt/ink/ink6727.xml" ContentType="application/inkml+xml"/>
  <Override PartName="/ppt/ink/ink6728.xml" ContentType="application/inkml+xml"/>
  <Override PartName="/ppt/ink/ink6729.xml" ContentType="application/inkml+xml"/>
  <Override PartName="/ppt/ink/ink6730.xml" ContentType="application/inkml+xml"/>
  <Override PartName="/ppt/notesSlides/notesSlide40.xml" ContentType="application/vnd.openxmlformats-officedocument.presentationml.notesSlide+xml"/>
  <Override PartName="/ppt/ink/ink6731.xml" ContentType="application/inkml+xml"/>
  <Override PartName="/ppt/ink/ink6732.xml" ContentType="application/inkml+xml"/>
  <Override PartName="/ppt/ink/ink6733.xml" ContentType="application/inkml+xml"/>
  <Override PartName="/ppt/ink/ink6734.xml" ContentType="application/inkml+xml"/>
  <Override PartName="/ppt/ink/ink6735.xml" ContentType="application/inkml+xml"/>
  <Override PartName="/ppt/ink/ink6736.xml" ContentType="application/inkml+xml"/>
  <Override PartName="/ppt/ink/ink6737.xml" ContentType="application/inkml+xml"/>
  <Override PartName="/ppt/ink/ink6738.xml" ContentType="application/inkml+xml"/>
  <Override PartName="/ppt/ink/ink6739.xml" ContentType="application/inkml+xml"/>
  <Override PartName="/ppt/ink/ink6740.xml" ContentType="application/inkml+xml"/>
  <Override PartName="/ppt/ink/ink6741.xml" ContentType="application/inkml+xml"/>
  <Override PartName="/ppt/ink/ink6742.xml" ContentType="application/inkml+xml"/>
  <Override PartName="/ppt/ink/ink6743.xml" ContentType="application/inkml+xml"/>
  <Override PartName="/ppt/ink/ink6744.xml" ContentType="application/inkml+xml"/>
  <Override PartName="/ppt/ink/ink6745.xml" ContentType="application/inkml+xml"/>
  <Override PartName="/ppt/ink/ink6746.xml" ContentType="application/inkml+xml"/>
  <Override PartName="/ppt/ink/ink6747.xml" ContentType="application/inkml+xml"/>
  <Override PartName="/ppt/ink/ink6748.xml" ContentType="application/inkml+xml"/>
  <Override PartName="/ppt/ink/ink6749.xml" ContentType="application/inkml+xml"/>
  <Override PartName="/ppt/ink/ink6750.xml" ContentType="application/inkml+xml"/>
  <Override PartName="/ppt/ink/ink6751.xml" ContentType="application/inkml+xml"/>
  <Override PartName="/ppt/ink/ink6752.xml" ContentType="application/inkml+xml"/>
  <Override PartName="/ppt/ink/ink6753.xml" ContentType="application/inkml+xml"/>
  <Override PartName="/ppt/ink/ink6754.xml" ContentType="application/inkml+xml"/>
  <Override PartName="/ppt/ink/ink6755.xml" ContentType="application/inkml+xml"/>
  <Override PartName="/ppt/ink/ink6756.xml" ContentType="application/inkml+xml"/>
  <Override PartName="/ppt/ink/ink6757.xml" ContentType="application/inkml+xml"/>
  <Override PartName="/ppt/ink/ink6758.xml" ContentType="application/inkml+xml"/>
  <Override PartName="/ppt/ink/ink6759.xml" ContentType="application/inkml+xml"/>
  <Override PartName="/ppt/ink/ink6760.xml" ContentType="application/inkml+xml"/>
  <Override PartName="/ppt/ink/ink6761.xml" ContentType="application/inkml+xml"/>
  <Override PartName="/ppt/ink/ink6762.xml" ContentType="application/inkml+xml"/>
  <Override PartName="/ppt/ink/ink6763.xml" ContentType="application/inkml+xml"/>
  <Override PartName="/ppt/ink/ink6764.xml" ContentType="application/inkml+xml"/>
  <Override PartName="/ppt/ink/ink6765.xml" ContentType="application/inkml+xml"/>
  <Override PartName="/ppt/ink/ink6766.xml" ContentType="application/inkml+xml"/>
  <Override PartName="/ppt/ink/ink6767.xml" ContentType="application/inkml+xml"/>
  <Override PartName="/ppt/ink/ink6768.xml" ContentType="application/inkml+xml"/>
  <Override PartName="/ppt/ink/ink6769.xml" ContentType="application/inkml+xml"/>
  <Override PartName="/ppt/ink/ink6770.xml" ContentType="application/inkml+xml"/>
  <Override PartName="/ppt/ink/ink6771.xml" ContentType="application/inkml+xml"/>
  <Override PartName="/ppt/ink/ink6772.xml" ContentType="application/inkml+xml"/>
  <Override PartName="/ppt/ink/ink6773.xml" ContentType="application/inkml+xml"/>
  <Override PartName="/ppt/ink/ink6774.xml" ContentType="application/inkml+xml"/>
  <Override PartName="/ppt/notesSlides/notesSlide41.xml" ContentType="application/vnd.openxmlformats-officedocument.presentationml.notesSlide+xml"/>
  <Override PartName="/ppt/ink/ink6775.xml" ContentType="application/inkml+xml"/>
  <Override PartName="/ppt/ink/ink6776.xml" ContentType="application/inkml+xml"/>
  <Override PartName="/ppt/ink/ink6777.xml" ContentType="application/inkml+xml"/>
  <Override PartName="/ppt/ink/ink6778.xml" ContentType="application/inkml+xml"/>
  <Override PartName="/ppt/ink/ink6779.xml" ContentType="application/inkml+xml"/>
  <Override PartName="/ppt/ink/ink6780.xml" ContentType="application/inkml+xml"/>
  <Override PartName="/ppt/ink/ink6781.xml" ContentType="application/inkml+xml"/>
  <Override PartName="/ppt/ink/ink6782.xml" ContentType="application/inkml+xml"/>
  <Override PartName="/ppt/ink/ink6783.xml" ContentType="application/inkml+xml"/>
  <Override PartName="/ppt/ink/ink6784.xml" ContentType="application/inkml+xml"/>
  <Override PartName="/ppt/ink/ink6785.xml" ContentType="application/inkml+xml"/>
  <Override PartName="/ppt/ink/ink6786.xml" ContentType="application/inkml+xml"/>
  <Override PartName="/ppt/ink/ink6787.xml" ContentType="application/inkml+xml"/>
  <Override PartName="/ppt/ink/ink6788.xml" ContentType="application/inkml+xml"/>
  <Override PartName="/ppt/ink/ink6789.xml" ContentType="application/inkml+xml"/>
  <Override PartName="/ppt/ink/ink6790.xml" ContentType="application/inkml+xml"/>
  <Override PartName="/ppt/ink/ink6791.xml" ContentType="application/inkml+xml"/>
  <Override PartName="/ppt/ink/ink6792.xml" ContentType="application/inkml+xml"/>
  <Override PartName="/ppt/ink/ink6793.xml" ContentType="application/inkml+xml"/>
  <Override PartName="/ppt/ink/ink6794.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57"/>
  </p:notesMasterIdLst>
  <p:handoutMasterIdLst>
    <p:handoutMasterId r:id="rId58"/>
  </p:handoutMasterIdLst>
  <p:sldIdLst>
    <p:sldId id="362" r:id="rId2"/>
    <p:sldId id="259" r:id="rId3"/>
    <p:sldId id="260" r:id="rId4"/>
    <p:sldId id="261" r:id="rId5"/>
    <p:sldId id="262" r:id="rId6"/>
    <p:sldId id="354" r:id="rId7"/>
    <p:sldId id="355" r:id="rId8"/>
    <p:sldId id="326" r:id="rId9"/>
    <p:sldId id="364" r:id="rId10"/>
    <p:sldId id="363" r:id="rId11"/>
    <p:sldId id="366" r:id="rId12"/>
    <p:sldId id="334" r:id="rId13"/>
    <p:sldId id="331" r:id="rId14"/>
    <p:sldId id="365" r:id="rId15"/>
    <p:sldId id="356" r:id="rId16"/>
    <p:sldId id="358" r:id="rId17"/>
    <p:sldId id="359" r:id="rId18"/>
    <p:sldId id="284" r:id="rId19"/>
    <p:sldId id="285" r:id="rId20"/>
    <p:sldId id="313" r:id="rId21"/>
    <p:sldId id="360" r:id="rId22"/>
    <p:sldId id="367" r:id="rId23"/>
    <p:sldId id="320" r:id="rId24"/>
    <p:sldId id="357" r:id="rId25"/>
    <p:sldId id="289" r:id="rId26"/>
    <p:sldId id="316" r:id="rId27"/>
    <p:sldId id="321" r:id="rId28"/>
    <p:sldId id="292" r:id="rId29"/>
    <p:sldId id="340" r:id="rId30"/>
    <p:sldId id="317" r:id="rId31"/>
    <p:sldId id="322" r:id="rId32"/>
    <p:sldId id="318" r:id="rId33"/>
    <p:sldId id="342" r:id="rId34"/>
    <p:sldId id="368" r:id="rId35"/>
    <p:sldId id="296" r:id="rId36"/>
    <p:sldId id="298" r:id="rId37"/>
    <p:sldId id="369" r:id="rId38"/>
    <p:sldId id="297" r:id="rId39"/>
    <p:sldId id="370" r:id="rId40"/>
    <p:sldId id="371" r:id="rId41"/>
    <p:sldId id="299" r:id="rId42"/>
    <p:sldId id="372" r:id="rId43"/>
    <p:sldId id="343" r:id="rId44"/>
    <p:sldId id="373" r:id="rId45"/>
    <p:sldId id="344" r:id="rId46"/>
    <p:sldId id="346" r:id="rId47"/>
    <p:sldId id="345" r:id="rId48"/>
    <p:sldId id="339" r:id="rId49"/>
    <p:sldId id="374" r:id="rId50"/>
    <p:sldId id="375" r:id="rId51"/>
    <p:sldId id="376" r:id="rId52"/>
    <p:sldId id="301" r:id="rId53"/>
    <p:sldId id="323" r:id="rId54"/>
    <p:sldId id="325" r:id="rId55"/>
    <p:sldId id="353" r:id="rId5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94694" autoAdjust="0"/>
  </p:normalViewPr>
  <p:slideViewPr>
    <p:cSldViewPr>
      <p:cViewPr varScale="1">
        <p:scale>
          <a:sx n="115" d="100"/>
          <a:sy n="115" d="100"/>
        </p:scale>
        <p:origin x="1552" y="20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8" Type="http://schemas.openxmlformats.org/officeDocument/2006/relationships/slide" Target="slides/slide25.xml"/><Relationship Id="rId13" Type="http://schemas.openxmlformats.org/officeDocument/2006/relationships/slide" Target="slides/slide36.xml"/><Relationship Id="rId18" Type="http://schemas.openxmlformats.org/officeDocument/2006/relationships/slide" Target="slides/slide55.xml"/><Relationship Id="rId3" Type="http://schemas.openxmlformats.org/officeDocument/2006/relationships/slide" Target="slides/slide4.xml"/><Relationship Id="rId7" Type="http://schemas.openxmlformats.org/officeDocument/2006/relationships/slide" Target="slides/slide23.xml"/><Relationship Id="rId12" Type="http://schemas.openxmlformats.org/officeDocument/2006/relationships/slide" Target="slides/slide35.xml"/><Relationship Id="rId17" Type="http://schemas.openxmlformats.org/officeDocument/2006/relationships/slide" Target="slides/slide54.xml"/><Relationship Id="rId2" Type="http://schemas.openxmlformats.org/officeDocument/2006/relationships/slide" Target="slides/slide3.xml"/><Relationship Id="rId16" Type="http://schemas.openxmlformats.org/officeDocument/2006/relationships/slide" Target="slides/slide52.xml"/><Relationship Id="rId1" Type="http://schemas.openxmlformats.org/officeDocument/2006/relationships/slide" Target="slides/slide2.xml"/><Relationship Id="rId6" Type="http://schemas.openxmlformats.org/officeDocument/2006/relationships/slide" Target="slides/slide19.xml"/><Relationship Id="rId11" Type="http://schemas.openxmlformats.org/officeDocument/2006/relationships/slide" Target="slides/slide31.xml"/><Relationship Id="rId5" Type="http://schemas.openxmlformats.org/officeDocument/2006/relationships/slide" Target="slides/slide18.xml"/><Relationship Id="rId15" Type="http://schemas.openxmlformats.org/officeDocument/2006/relationships/slide" Target="slides/slide41.xml"/><Relationship Id="rId10" Type="http://schemas.openxmlformats.org/officeDocument/2006/relationships/slide" Target="slides/slide28.xml"/><Relationship Id="rId4" Type="http://schemas.openxmlformats.org/officeDocument/2006/relationships/slide" Target="slides/slide5.xml"/><Relationship Id="rId9" Type="http://schemas.openxmlformats.org/officeDocument/2006/relationships/slide" Target="slides/slide27.xml"/><Relationship Id="rId14"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a:t>Sequential access</a:t>
          </a:r>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a:t>Memory is organized into units of data called records</a:t>
          </a:r>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a:t>Access must be made in a specific linear sequence</a:t>
          </a:r>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a:t>Access time is variable</a:t>
          </a:r>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a:t>Direct access</a:t>
          </a:r>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a:t>Involves a shared read-write mechanism</a:t>
          </a:r>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a:t>Individual blocks or records have a unique address based on physical location</a:t>
          </a:r>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a:t>Access time is variable</a:t>
          </a:r>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a:t>Random access</a:t>
          </a:r>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a:t>Each addressable location in memory has a unique, physically wired-in addressing mechanism</a:t>
          </a:r>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a:t>The time to access a given location is independent of the sequence of prior accesses and is constant</a:t>
          </a:r>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a:t>Any location can be selected at random and directly addressed and accessed</a:t>
          </a:r>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a:t>Main memory and some cache systems are random access</a:t>
          </a:r>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a:t>Associative</a:t>
          </a:r>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a:t>A word is retrieved based on a portion of its contents rather than its address</a:t>
          </a:r>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a:t>Each location has its own addressing mechanism and retrieval time is constant independent of location or prior access patterns</a:t>
          </a:r>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a:t>Cache memories may employ associative access</a:t>
          </a:r>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pt>
    <dgm:pt modelId="{E831056C-9A48-964E-B68D-5061B30A0B2E}" type="pres">
      <dgm:prSet presAssocID="{8A5A9FAA-F984-444B-8BA7-6F42E18237DE}" presName="rootConnector" presStyleLbl="node1" presStyleIdx="0" presStyleCnt="4"/>
      <dgm:spPr/>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pt>
    <dgm:pt modelId="{195F2E14-05C7-644B-B6BE-707563606306}" type="pres">
      <dgm:prSet presAssocID="{249E975A-6248-F040-B0EC-0D217BA5812D}" presName="childText" presStyleLbl="bgAcc1" presStyleIdx="0" presStyleCnt="13">
        <dgm:presLayoutVars>
          <dgm:bulletEnabled val="1"/>
        </dgm:presLayoutVars>
      </dgm:prSet>
      <dgm:spPr/>
    </dgm:pt>
    <dgm:pt modelId="{0E6FC7EB-80AA-AC4F-92E0-0E78041CDE6D}" type="pres">
      <dgm:prSet presAssocID="{CB0A248A-E086-8F4B-A63C-250EFB5A7DBB}" presName="Name13" presStyleLbl="parChTrans1D2" presStyleIdx="1" presStyleCnt="13"/>
      <dgm:spPr/>
    </dgm:pt>
    <dgm:pt modelId="{5F4B137F-2E04-C242-AEBD-63382F5DADFC}" type="pres">
      <dgm:prSet presAssocID="{D8989F21-0B24-DD47-AF8B-351C1027F72B}" presName="childText" presStyleLbl="bgAcc1" presStyleIdx="1" presStyleCnt="13">
        <dgm:presLayoutVars>
          <dgm:bulletEnabled val="1"/>
        </dgm:presLayoutVars>
      </dgm:prSet>
      <dgm:spPr/>
    </dgm:pt>
    <dgm:pt modelId="{790BEB0E-6B5B-BE40-A3A9-EE69F83027B8}" type="pres">
      <dgm:prSet presAssocID="{7F091602-B494-2A49-A04D-FD0AC9D0086B}" presName="Name13" presStyleLbl="parChTrans1D2" presStyleIdx="2" presStyleCnt="13"/>
      <dgm:spPr/>
    </dgm:pt>
    <dgm:pt modelId="{3D110699-3DBB-5146-A1DC-9DF4CC366F5C}" type="pres">
      <dgm:prSet presAssocID="{730A44F1-D164-9041-B049-621F523080BF}" presName="childText" presStyleLbl="bgAcc1" presStyleIdx="2" presStyleCnt="13">
        <dgm:presLayoutVars>
          <dgm:bulletEnabled val="1"/>
        </dgm:presLayoutVars>
      </dgm:prSet>
      <dgm:spPr/>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pt>
    <dgm:pt modelId="{A22B84D8-03AB-CA45-90C5-01047C820E69}" type="pres">
      <dgm:prSet presAssocID="{262243F6-C188-F24D-AB99-C967D9D9E10A}" presName="rootConnector" presStyleLbl="node1" presStyleIdx="1" presStyleCnt="4"/>
      <dgm:spPr/>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pt>
    <dgm:pt modelId="{EB5CB965-FFE0-B148-AF27-9EABE58F81E7}" type="pres">
      <dgm:prSet presAssocID="{AD977A24-11DC-C742-9D49-A6C33F1F91B6}" presName="childText" presStyleLbl="bgAcc1" presStyleIdx="3" presStyleCnt="13">
        <dgm:presLayoutVars>
          <dgm:bulletEnabled val="1"/>
        </dgm:presLayoutVars>
      </dgm:prSet>
      <dgm:spPr/>
    </dgm:pt>
    <dgm:pt modelId="{8AF6E76E-68BB-264D-826E-AEBB39267524}" type="pres">
      <dgm:prSet presAssocID="{0B65D78F-D56C-BD40-A9B0-59F402830A7C}" presName="Name13" presStyleLbl="parChTrans1D2" presStyleIdx="4" presStyleCnt="13"/>
      <dgm:spPr/>
    </dgm:pt>
    <dgm:pt modelId="{11F567F9-0295-3F48-9CFB-A29A07F8ED60}" type="pres">
      <dgm:prSet presAssocID="{DE8EFFD2-9C3E-E142-B5BE-3003F9ECCF56}" presName="childText" presStyleLbl="bgAcc1" presStyleIdx="4" presStyleCnt="13">
        <dgm:presLayoutVars>
          <dgm:bulletEnabled val="1"/>
        </dgm:presLayoutVars>
      </dgm:prSet>
      <dgm:spPr/>
    </dgm:pt>
    <dgm:pt modelId="{29C59D61-C26A-AA40-8EA4-D9F10DB3FA4C}" type="pres">
      <dgm:prSet presAssocID="{2C6FA2B9-6188-7041-8EEB-DFFE828A61C2}" presName="Name13" presStyleLbl="parChTrans1D2" presStyleIdx="5" presStyleCnt="13"/>
      <dgm:spPr/>
    </dgm:pt>
    <dgm:pt modelId="{B9A2AEBA-8DB5-A741-9AFA-831FB972D460}" type="pres">
      <dgm:prSet presAssocID="{4EE020A8-A35E-F943-8D39-B335825AE9FF}" presName="childText" presStyleLbl="bgAcc1" presStyleIdx="5" presStyleCnt="13">
        <dgm:presLayoutVars>
          <dgm:bulletEnabled val="1"/>
        </dgm:presLayoutVars>
      </dgm:prSet>
      <dgm:spPr/>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pt>
    <dgm:pt modelId="{97A63C3D-DF05-2E49-ADF2-60951A1D1420}" type="pres">
      <dgm:prSet presAssocID="{C820C997-5775-1D4D-B615-942335D8F154}" presName="rootConnector" presStyleLbl="node1" presStyleIdx="2" presStyleCnt="4"/>
      <dgm:spPr/>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pt>
    <dgm:pt modelId="{CDF79683-4896-AE46-8C7E-1E26F3144B7F}" type="pres">
      <dgm:prSet presAssocID="{FAEA5CBB-AE04-B549-AC53-D0181C8E8A08}" presName="childText" presStyleLbl="bgAcc1" presStyleIdx="6" presStyleCnt="13">
        <dgm:presLayoutVars>
          <dgm:bulletEnabled val="1"/>
        </dgm:presLayoutVars>
      </dgm:prSet>
      <dgm:spPr/>
    </dgm:pt>
    <dgm:pt modelId="{22BDA43B-DDAC-6B48-B529-9D41B158BFE5}" type="pres">
      <dgm:prSet presAssocID="{2548E3A4-CB27-114A-89EA-C80B13E8BB9F}" presName="Name13" presStyleLbl="parChTrans1D2" presStyleIdx="7" presStyleCnt="13"/>
      <dgm:spPr/>
    </dgm:pt>
    <dgm:pt modelId="{86D2BFCF-6137-6040-B4D7-654F73B11185}" type="pres">
      <dgm:prSet presAssocID="{84F3437F-B600-A644-99F4-6E1DF8387B12}" presName="childText" presStyleLbl="bgAcc1" presStyleIdx="7" presStyleCnt="13">
        <dgm:presLayoutVars>
          <dgm:bulletEnabled val="1"/>
        </dgm:presLayoutVars>
      </dgm:prSet>
      <dgm:spPr/>
    </dgm:pt>
    <dgm:pt modelId="{FECE01BA-866C-8B4C-8971-A9BDF35383BD}" type="pres">
      <dgm:prSet presAssocID="{E592A506-7658-4B4C-8FED-E3A5A6E38753}" presName="Name13" presStyleLbl="parChTrans1D2" presStyleIdx="8" presStyleCnt="13"/>
      <dgm:spPr/>
    </dgm:pt>
    <dgm:pt modelId="{69BFFA3F-0AD9-9441-82BC-335A44ED0150}" type="pres">
      <dgm:prSet presAssocID="{2DC69FB4-FE3C-AD43-B145-23EB77E89B08}" presName="childText" presStyleLbl="bgAcc1" presStyleIdx="8" presStyleCnt="13">
        <dgm:presLayoutVars>
          <dgm:bulletEnabled val="1"/>
        </dgm:presLayoutVars>
      </dgm:prSet>
      <dgm:spPr/>
    </dgm:pt>
    <dgm:pt modelId="{1B2A1DD4-116B-C64D-AB7C-4E334146ACC9}" type="pres">
      <dgm:prSet presAssocID="{4F65C890-6967-5D41-856B-1BAADEDB4B58}" presName="Name13" presStyleLbl="parChTrans1D2" presStyleIdx="9" presStyleCnt="13"/>
      <dgm:spPr/>
    </dgm:pt>
    <dgm:pt modelId="{F0161445-FBCA-154C-A578-ACEB2B139284}" type="pres">
      <dgm:prSet presAssocID="{29337C8D-4C22-5949-A112-C600430A6B55}" presName="childText" presStyleLbl="bgAcc1" presStyleIdx="9" presStyleCnt="13">
        <dgm:presLayoutVars>
          <dgm:bulletEnabled val="1"/>
        </dgm:presLayoutVars>
      </dgm:prSet>
      <dgm:spPr/>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pt>
    <dgm:pt modelId="{C6E62521-4D12-004A-A502-A60826E7EBAA}" type="pres">
      <dgm:prSet presAssocID="{FA6A981E-3070-A34F-947A-EB7ABA68EE11}" presName="rootConnector" presStyleLbl="node1" presStyleIdx="3" presStyleCnt="4"/>
      <dgm:spPr/>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pt>
    <dgm:pt modelId="{DCB2FCDB-E6D6-904E-A580-4ADB3BF065A6}" type="pres">
      <dgm:prSet presAssocID="{51FEB92C-5C00-4148-B4CE-600BD1896178}" presName="childText" presStyleLbl="bgAcc1" presStyleIdx="10" presStyleCnt="13">
        <dgm:presLayoutVars>
          <dgm:bulletEnabled val="1"/>
        </dgm:presLayoutVars>
      </dgm:prSet>
      <dgm:spPr/>
    </dgm:pt>
    <dgm:pt modelId="{83B0DAF1-60E4-9045-B9E4-B96C5D869AFD}" type="pres">
      <dgm:prSet presAssocID="{DC0B03C6-28CF-5A4D-B3F8-BB2309151689}" presName="Name13" presStyleLbl="parChTrans1D2" presStyleIdx="11" presStyleCnt="13"/>
      <dgm:spPr/>
    </dgm:pt>
    <dgm:pt modelId="{366DBA70-8BB4-F34F-8B9B-A2766771CED6}" type="pres">
      <dgm:prSet presAssocID="{9BD8975B-F43D-194D-9595-9DCB15FE0012}" presName="childText" presStyleLbl="bgAcc1" presStyleIdx="11" presStyleCnt="13">
        <dgm:presLayoutVars>
          <dgm:bulletEnabled val="1"/>
        </dgm:presLayoutVars>
      </dgm:prSet>
      <dgm:spPr/>
    </dgm:pt>
    <dgm:pt modelId="{46F7C217-EAF9-1940-A3AC-6B582F32A3FA}" type="pres">
      <dgm:prSet presAssocID="{AE02444B-5E83-5F41-9956-4BF44137F418}" presName="Name13" presStyleLbl="parChTrans1D2" presStyleIdx="12" presStyleCnt="13"/>
      <dgm:spPr/>
    </dgm:pt>
    <dgm:pt modelId="{5AF0E7B9-E263-D64F-82B7-2123FE05D917}" type="pres">
      <dgm:prSet presAssocID="{49C10939-F231-2D4D-AC73-F6AEA469EE20}" presName="childText" presStyleLbl="bgAcc1" presStyleIdx="12" presStyleCnt="13">
        <dgm:presLayoutVars>
          <dgm:bulletEnabled val="1"/>
        </dgm:presLayoutVars>
      </dgm:prSet>
      <dgm:spPr/>
    </dgm:pt>
  </dgm:ptLst>
  <dgm:cxnLst>
    <dgm:cxn modelId="{2B175F00-84E5-4D45-981D-B4AE67E1E7F4}" srcId="{8A5A9FAA-F984-444B-8BA7-6F42E18237DE}" destId="{730A44F1-D164-9041-B049-621F523080BF}" srcOrd="2" destOrd="0" parTransId="{7F091602-B494-2A49-A04D-FD0AC9D0086B}" sibTransId="{D9080A72-DA8D-1F4A-9B0A-737131935B49}"/>
    <dgm:cxn modelId="{B40E5301-9BA8-FF47-AD4D-AD1404AD6B9D}" type="presOf" srcId="{2C6FA2B9-6188-7041-8EEB-DFFE828A61C2}" destId="{29C59D61-C26A-AA40-8EA4-D9F10DB3FA4C}" srcOrd="0" destOrd="0" presId="urn:microsoft.com/office/officeart/2005/8/layout/hierarchy3"/>
    <dgm:cxn modelId="{E3004402-9654-2C48-85C9-9172CECE1A8A}" type="presOf" srcId="{51FEB92C-5C00-4148-B4CE-600BD1896178}" destId="{DCB2FCDB-E6D6-904E-A580-4ADB3BF065A6}" srcOrd="0" destOrd="0" presId="urn:microsoft.com/office/officeart/2005/8/layout/hierarchy3"/>
    <dgm:cxn modelId="{D093AF0F-B3C7-3341-840E-9F4C0D0DAE1D}" type="presOf" srcId="{0B65D78F-D56C-BD40-A9B0-59F402830A7C}" destId="{8AF6E76E-68BB-264D-826E-AEBB39267524}" srcOrd="0" destOrd="0" presId="urn:microsoft.com/office/officeart/2005/8/layout/hierarchy3"/>
    <dgm:cxn modelId="{28F4AB10-5324-3C4A-9297-8947DEB91F3C}" srcId="{262243F6-C188-F24D-AB99-C967D9D9E10A}" destId="{DE8EFFD2-9C3E-E142-B5BE-3003F9ECCF56}" srcOrd="1" destOrd="0" parTransId="{0B65D78F-D56C-BD40-A9B0-59F402830A7C}" sibTransId="{32C610E4-C72E-124F-B694-8DE0CE7D00DE}"/>
    <dgm:cxn modelId="{88BEBD12-1940-2144-9F28-DE35917B5CD7}" type="presOf" srcId="{84F3437F-B600-A644-99F4-6E1DF8387B12}" destId="{86D2BFCF-6137-6040-B4D7-654F73B11185}" srcOrd="0" destOrd="0" presId="urn:microsoft.com/office/officeart/2005/8/layout/hierarchy3"/>
    <dgm:cxn modelId="{B03E3F1A-CB33-DD40-8573-6D80E8765A71}" srcId="{FA6A981E-3070-A34F-947A-EB7ABA68EE11}" destId="{51FEB92C-5C00-4148-B4CE-600BD1896178}" srcOrd="0" destOrd="0" parTransId="{F9FEA76A-0448-B543-A07D-BFF42E9992EB}" sibTransId="{FFF0B65F-CD9A-6648-BBD9-4405952DABF1}"/>
    <dgm:cxn modelId="{CDA58620-49BE-0D4D-AF1D-9C657B392456}" type="presOf" srcId="{E592A506-7658-4B4C-8FED-E3A5A6E38753}" destId="{FECE01BA-866C-8B4C-8971-A9BDF35383BD}" srcOrd="0" destOrd="0" presId="urn:microsoft.com/office/officeart/2005/8/layout/hierarchy3"/>
    <dgm:cxn modelId="{07CC2A24-EE94-0B44-9D25-AEB149A7C34D}" type="presOf" srcId="{C820C997-5775-1D4D-B615-942335D8F154}" destId="{97A63C3D-DF05-2E49-ADF2-60951A1D1420}" srcOrd="1"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6B703F2C-3A56-074B-9030-D139F7046D96}" srcId="{FA6A981E-3070-A34F-947A-EB7ABA68EE11}" destId="{9BD8975B-F43D-194D-9595-9DCB15FE0012}" srcOrd="1" destOrd="0" parTransId="{DC0B03C6-28CF-5A4D-B3F8-BB2309151689}" sibTransId="{4044DD32-0884-5642-A684-DDBF3DACF352}"/>
    <dgm:cxn modelId="{E4B6982D-E2DD-1C47-9835-705BF5BD40AB}" type="presOf" srcId="{249E975A-6248-F040-B0EC-0D217BA5812D}" destId="{195F2E14-05C7-644B-B6BE-707563606306}" srcOrd="0"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2DA9E234-B320-204F-B637-507BB9161C22}" srcId="{C820C997-5775-1D4D-B615-942335D8F154}" destId="{29337C8D-4C22-5949-A112-C600430A6B55}" srcOrd="3" destOrd="0" parTransId="{4F65C890-6967-5D41-856B-1BAADEDB4B58}" sibTransId="{DB232A88-B0FC-5B4D-9FFC-B80C06AA875C}"/>
    <dgm:cxn modelId="{4C3CBE3D-0571-354C-B481-A34B1862DBC3}" srcId="{FA6A981E-3070-A34F-947A-EB7ABA68EE11}" destId="{49C10939-F231-2D4D-AC73-F6AEA469EE20}" srcOrd="2" destOrd="0" parTransId="{AE02444B-5E83-5F41-9956-4BF44137F418}" sibTransId="{4A25220D-608E-804F-BC8A-1E008ED485B3}"/>
    <dgm:cxn modelId="{C8607F48-060A-764F-84DA-45D6F1C538F9}" srcId="{C820C997-5775-1D4D-B615-942335D8F154}" destId="{84F3437F-B600-A644-99F4-6E1DF8387B12}" srcOrd="1" destOrd="0" parTransId="{2548E3A4-CB27-114A-89EA-C80B13E8BB9F}" sibTransId="{FA46A5F8-BBDC-664B-9AD6-2E1735900F55}"/>
    <dgm:cxn modelId="{66CD094A-B89D-044A-96E7-BEEAD96544CE}" srcId="{A01E109A-38E4-4D41-9D2B-DA90F9DF2D9D}" destId="{FA6A981E-3070-A34F-947A-EB7ABA68EE11}" srcOrd="3" destOrd="0" parTransId="{5F7AF8B1-9982-594E-8029-EC2EEDBC8594}" sibTransId="{7E71C80E-E9E3-F749-9498-B99251E355D5}"/>
    <dgm:cxn modelId="{CACBB24F-BA96-6E47-B781-6175DC476ECF}" srcId="{8A5A9FAA-F984-444B-8BA7-6F42E18237DE}" destId="{249E975A-6248-F040-B0EC-0D217BA5812D}" srcOrd="0" destOrd="0" parTransId="{D7B695A4-8C81-7145-A1F9-297813E20ADC}" sibTransId="{B21CA502-2196-FC49-B024-49C7EF69C567}"/>
    <dgm:cxn modelId="{22071553-C3A1-FE4E-B419-13C85BB0DEC0}" type="presOf" srcId="{29337C8D-4C22-5949-A112-C600430A6B55}" destId="{F0161445-FBCA-154C-A578-ACEB2B139284}"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E9A4B155-1DD3-B046-BA8F-27FA9ECD306F}" srcId="{A01E109A-38E4-4D41-9D2B-DA90F9DF2D9D}" destId="{8A5A9FAA-F984-444B-8BA7-6F42E18237DE}" srcOrd="0" destOrd="0" parTransId="{701CB208-7D27-BF42-8900-EF0CB3D9F6A6}" sibTransId="{9EC8D73D-6532-3D4F-8298-19218992382F}"/>
    <dgm:cxn modelId="{7F2C4258-B909-FE4E-AEA3-C27C912FAA46}" type="presOf" srcId="{FA6A981E-3070-A34F-947A-EB7ABA68EE11}" destId="{2331A22A-7C8D-C642-BBF8-C12A6CD27989}" srcOrd="0" destOrd="0" presId="urn:microsoft.com/office/officeart/2005/8/layout/hierarchy3"/>
    <dgm:cxn modelId="{1D028558-4F65-C748-BD53-11A49DC135E9}" type="presOf" srcId="{DE8EFFD2-9C3E-E142-B5BE-3003F9ECCF56}" destId="{11F567F9-0295-3F48-9CFB-A29A07F8ED60}" srcOrd="0" destOrd="0" presId="urn:microsoft.com/office/officeart/2005/8/layout/hierarchy3"/>
    <dgm:cxn modelId="{5335185B-5ECA-3146-86FD-D91FB578345B}" type="presOf" srcId="{730A44F1-D164-9041-B049-621F523080BF}" destId="{3D110699-3DBB-5146-A1DC-9DF4CC366F5C}" srcOrd="0"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786B7B78-C154-1442-8D88-039D335632A4}" type="presOf" srcId="{8A5A9FAA-F984-444B-8BA7-6F42E18237DE}" destId="{E831056C-9A48-964E-B68D-5061B30A0B2E}" srcOrd="1" destOrd="0" presId="urn:microsoft.com/office/officeart/2005/8/layout/hierarchy3"/>
    <dgm:cxn modelId="{ED72D179-00B3-DC43-845E-CEF7562AF714}" type="presOf" srcId="{FA6A981E-3070-A34F-947A-EB7ABA68EE11}" destId="{C6E62521-4D12-004A-A502-A60826E7EBAA}" srcOrd="1" destOrd="0" presId="urn:microsoft.com/office/officeart/2005/8/layout/hierarchy3"/>
    <dgm:cxn modelId="{59EFDA7D-2793-1F4C-8888-439DB55D01B5}" type="presOf" srcId="{2548E3A4-CB27-114A-89EA-C80B13E8BB9F}" destId="{22BDA43B-DDAC-6B48-B529-9D41B158BFE5}" srcOrd="0" destOrd="0" presId="urn:microsoft.com/office/officeart/2005/8/layout/hierarchy3"/>
    <dgm:cxn modelId="{55F4957E-74FE-EA43-AB54-BA206FCF0C1B}" type="presOf" srcId="{FAEA5CBB-AE04-B549-AC53-D0181C8E8A08}" destId="{CDF79683-4896-AE46-8C7E-1E26F3144B7F}"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7350C190-74A2-144C-B9A6-D5E10387C400}" type="presOf" srcId="{4EE020A8-A35E-F943-8D39-B335825AE9FF}" destId="{B9A2AEBA-8DB5-A741-9AFA-831FB972D460}" srcOrd="0" destOrd="0" presId="urn:microsoft.com/office/officeart/2005/8/layout/hierarchy3"/>
    <dgm:cxn modelId="{627BDE90-E896-184A-8E74-1050505247DC}" type="presOf" srcId="{DC0B03C6-28CF-5A4D-B3F8-BB2309151689}" destId="{83B0DAF1-60E4-9045-B9E4-B96C5D869AFD}" srcOrd="0" destOrd="0" presId="urn:microsoft.com/office/officeart/2005/8/layout/hierarchy3"/>
    <dgm:cxn modelId="{794FA295-6434-C24B-89F9-681DD87A4FB7}" srcId="{262243F6-C188-F24D-AB99-C967D9D9E10A}" destId="{AD977A24-11DC-C742-9D49-A6C33F1F91B6}" srcOrd="0" destOrd="0" parTransId="{5ADB2149-FAF2-FD41-9564-36A9AA224EBD}" sibTransId="{75DCBC6C-838A-A242-AF2C-FFA40016B3C6}"/>
    <dgm:cxn modelId="{C6509B97-1744-8B45-80BA-74097A215472}" type="presOf" srcId="{AE02444B-5E83-5F41-9956-4BF44137F418}" destId="{46F7C217-EAF9-1940-A3AC-6B582F32A3FA}" srcOrd="0" destOrd="0" presId="urn:microsoft.com/office/officeart/2005/8/layout/hierarchy3"/>
    <dgm:cxn modelId="{16B95E9E-B55C-6649-A4FA-D7DDFC3CA278}" srcId="{262243F6-C188-F24D-AB99-C967D9D9E10A}" destId="{4EE020A8-A35E-F943-8D39-B335825AE9FF}" srcOrd="2" destOrd="0" parTransId="{2C6FA2B9-6188-7041-8EEB-DFFE828A61C2}" sibTransId="{5A49EC81-E953-1442-9FED-4A0A4FA31D72}"/>
    <dgm:cxn modelId="{70EFB3A1-1BB5-6C4B-8AB4-20E379A1653E}" type="presOf" srcId="{8A5A9FAA-F984-444B-8BA7-6F42E18237DE}" destId="{A31D7AAC-FC8E-004F-B865-F0253AEE1155}"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CBECFDA5-18C8-9943-8859-DD62EBDF7B7F}" srcId="{8A5A9FAA-F984-444B-8BA7-6F42E18237DE}" destId="{D8989F21-0B24-DD47-AF8B-351C1027F72B}" srcOrd="1" destOrd="0" parTransId="{CB0A248A-E086-8F4B-A63C-250EFB5A7DBB}" sibTransId="{FE09924D-9CFE-CA42-B634-EB596A8838BE}"/>
    <dgm:cxn modelId="{57BF55B1-F63D-2043-82B7-915B75760267}" type="presOf" srcId="{2DC69FB4-FE3C-AD43-B145-23EB77E89B08}" destId="{69BFFA3F-0AD9-9441-82BC-335A44ED0150}" srcOrd="0"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496CF2C5-FFEA-C646-B06D-A62E4CE8B4B8}" type="presOf" srcId="{CB0A248A-E086-8F4B-A63C-250EFB5A7DBB}" destId="{0E6FC7EB-80AA-AC4F-92E0-0E78041CDE6D}"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E4BC89E1-E7F4-374D-B94C-68F2BD26FFAD}" type="presOf" srcId="{9FA2F442-938D-5944-9371-4C6772DEDC8B}" destId="{F1386D75-35EA-5D42-9968-3F87FE7AA2CE}" srcOrd="0" destOrd="0" presId="urn:microsoft.com/office/officeart/2005/8/layout/hierarchy3"/>
    <dgm:cxn modelId="{09F36EE2-F466-2542-8DCA-3ADD5E166BE9}" type="presOf" srcId="{5ADB2149-FAF2-FD41-9564-36A9AA224EBD}" destId="{A69E1617-86CE-4B49-A4F8-B02490186F30}"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87D43DF5-D96F-3747-BA2E-B0C77F59B3E0}" srcId="{C820C997-5775-1D4D-B615-942335D8F154}" destId="{FAEA5CBB-AE04-B549-AC53-D0181C8E8A08}" srcOrd="0" destOrd="0" parTransId="{9FA2F442-938D-5944-9371-4C6772DEDC8B}" sibTransId="{CEC13FC5-968C-3B44-8BA2-0F6AFB7FD97B}"/>
    <dgm:cxn modelId="{4D2632F8-6FE0-8F46-9CF9-B331BF5CDB6D}" srcId="{C820C997-5775-1D4D-B615-942335D8F154}" destId="{2DC69FB4-FE3C-AD43-B145-23EB77E89B08}" srcOrd="2" destOrd="0" parTransId="{E592A506-7658-4B4C-8FED-E3A5A6E38753}" sibTransId="{F8BBE253-0172-B84A-83BB-383ED67C14CE}"/>
    <dgm:cxn modelId="{8F40FCFC-C2AD-2941-A184-2841F64D5B69}" type="presOf" srcId="{D7B695A4-8C81-7145-A1F9-297813E20ADC}" destId="{D506F360-FBE7-A546-AC58-035A01472293}" srcOrd="0" destOrd="0" presId="urn:microsoft.com/office/officeart/2005/8/layout/hierarchy3"/>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a:t>The two most important characteristics of memory</a:t>
          </a:r>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a:p>
        <a:p>
          <a:pPr rtl="0"/>
          <a:r>
            <a:rPr lang="en-US" sz="3000" dirty="0"/>
            <a:t>Three performance parameters are used:</a:t>
          </a:r>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a:t>Access time (latency)</a:t>
          </a:r>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a:t>For random-access memory it is the time it takes to perform a read or write operation</a:t>
          </a:r>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a:t>For non-random-access memory it is the time it takes to position the read-write mechanism at the desired location</a:t>
          </a:r>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a:t>Memory cycle time</a:t>
          </a:r>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a:t>Access time plus any additional time required before second access can commence</a:t>
          </a:r>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a:t>Additional time may be required for transients to die out on signal lines or to regenerate data if they are read destructively</a:t>
          </a:r>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a:t>Concerned with the system bus, not the processor</a:t>
          </a:r>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a:t>Transfer rate</a:t>
          </a:r>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a:t>The rate at which data can be transferred into or out of a memory unit</a:t>
          </a:r>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a:t>For random-access memory it is equal to 1/(cycle time)</a:t>
          </a:r>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pt>
  </dgm:ptLst>
  <dgm:cxnLst>
    <dgm:cxn modelId="{FE0AF508-0746-304A-8066-DA7DB54E7139}" type="presOf" srcId="{D60B39AF-5EB9-C047-98BC-FC39BA3364E4}" destId="{DCA2CBFE-8F07-BB4E-8414-CF97B200D168}" srcOrd="0" destOrd="1" presId="urn:microsoft.com/office/officeart/2005/8/layout/target2"/>
    <dgm:cxn modelId="{FA106109-1866-874D-92B2-8C2DD984F321}" type="presOf" srcId="{6F299D02-4724-A74A-AA67-D410C5ECB300}" destId="{8D7CAF80-BCAD-AF40-83EC-CA9E025213FC}" srcOrd="0" destOrd="0" presId="urn:microsoft.com/office/officeart/2005/8/layout/target2"/>
    <dgm:cxn modelId="{DF701110-9429-9E48-9431-75C18C99FFCF}" type="presOf" srcId="{4BB96DB0-F8CB-0D43-B5F2-EE804536328D}" destId="{DCA2CBFE-8F07-BB4E-8414-CF97B200D168}" srcOrd="0" destOrd="0" presId="urn:microsoft.com/office/officeart/2005/8/layout/target2"/>
    <dgm:cxn modelId="{E624E411-7403-6F4A-8733-5F67BF7E579E}" srcId="{CF384916-2EBE-C047-B176-DAD9E34690A4}" destId="{317CB85F-1C30-8E43-8C90-8E62399E8176}" srcOrd="0" destOrd="0" parTransId="{EE8EDB02-BC91-964C-A351-6CEF0F3A0FB9}" sibTransId="{7841D5F3-1D0E-3249-9335-D18CCF73B93D}"/>
    <dgm:cxn modelId="{C0830C1F-53BF-0342-82F9-6DF09C874BF1}" srcId="{CF384916-2EBE-C047-B176-DAD9E34690A4}" destId="{7408E672-E96F-5941-8BBA-E8B5E346BAA1}" srcOrd="1" destOrd="0" parTransId="{B89F4393-BF34-0040-A33A-9871583F5B3F}" sibTransId="{A797B638-1219-7E40-B797-3853F4F7CF99}"/>
    <dgm:cxn modelId="{47B6ED1F-66E1-E54C-93D5-141A1C5D63B3}" type="presOf" srcId="{317CB85F-1C30-8E43-8C90-8E62399E8176}" destId="{4DC5D986-59BC-1740-AC0E-735CF97CB45C}" srcOrd="0" destOrd="1" presId="urn:microsoft.com/office/officeart/2005/8/layout/target2"/>
    <dgm:cxn modelId="{BFB0EA41-0C58-0343-BF85-B827F232F3DF}" type="presOf" srcId="{63345D47-8D5E-EF4F-9ED8-936890EC94B5}" destId="{8DC7E3E3-3F49-9048-9468-3382299E881D}" srcOrd="0" destOrd="0" presId="urn:microsoft.com/office/officeart/2005/8/layout/target2"/>
    <dgm:cxn modelId="{EFE69842-B030-B54C-A174-D400E1F6B7B1}" srcId="{63345D47-8D5E-EF4F-9ED8-936890EC94B5}" destId="{86657987-5D7D-9145-9B7A-F752208AD897}" srcOrd="1" destOrd="0" parTransId="{602B3695-5FF0-9C4A-B946-F15B2FB28D16}" sibTransId="{5ED105F6-1A94-EE4F-911E-E0F216E124A5}"/>
    <dgm:cxn modelId="{CD6B9E43-2142-4448-A638-A4EC90323A3B}" type="presOf" srcId="{86657987-5D7D-9145-9B7A-F752208AD897}" destId="{8A95A152-734B-A745-AAE7-3D32D8C60BCF}" srcOrd="0" destOrd="0" presId="urn:microsoft.com/office/officeart/2005/8/layout/target2"/>
    <dgm:cxn modelId="{844D594B-3BC1-214C-AB42-1A0306C17EB8}" type="presOf" srcId="{A6F1DB38-E56A-BA4B-B780-FA6EDBD930C8}" destId="{8D7CAF80-BCAD-AF40-83EC-CA9E025213FC}" srcOrd="0" destOrd="2" presId="urn:microsoft.com/office/officeart/2005/8/layout/target2"/>
    <dgm:cxn modelId="{1EFD4954-79F2-5A41-ABFB-49CAF963DDCF}" srcId="{86657987-5D7D-9145-9B7A-F752208AD897}" destId="{CF384916-2EBE-C047-B176-DAD9E34690A4}" srcOrd="0" destOrd="0" parTransId="{4691FD66-CC92-AF49-9FA8-89E7ADDE426E}" sibTransId="{6C69B0F2-86D0-BE49-B377-295A6A39A971}"/>
    <dgm:cxn modelId="{67D9566B-B9BA-8649-AB7A-40E6060CBA2C}" srcId="{63345D47-8D5E-EF4F-9ED8-936890EC94B5}" destId="{A41D35A3-B306-0247-9C90-FE2FD338F566}" srcOrd="0" destOrd="0" parTransId="{D1BE60B8-0963-4F46-B025-69563C2B04F0}" sibTransId="{4D21CA9D-B342-C145-9903-36C13BD31C9E}"/>
    <dgm:cxn modelId="{0190996B-7D1A-0642-9595-9C104F6DAD68}" srcId="{86657987-5D7D-9145-9B7A-F752208AD897}" destId="{6F299D02-4724-A74A-AA67-D410C5ECB300}" srcOrd="2" destOrd="0" parTransId="{126EB937-125C-3645-A822-00222F561300}" sibTransId="{0CB6D00F-8917-7D41-93CF-8AB361ABE8CC}"/>
    <dgm:cxn modelId="{B26D4589-7F37-3648-A3E1-183DF5637DB3}" srcId="{6F299D02-4724-A74A-AA67-D410C5ECB300}" destId="{A6F1DB38-E56A-BA4B-B780-FA6EDBD930C8}" srcOrd="1" destOrd="0" parTransId="{B09454DD-B16C-EA4E-98F7-131AA262A6FB}" sibTransId="{C04873EF-9610-C44F-BC9D-6C3FAB7D6212}"/>
    <dgm:cxn modelId="{DB86298D-11E2-CC4B-AA34-86BEC492E8CA}" type="presOf" srcId="{17DFE561-8622-9F49-AD32-92661BDD5157}" destId="{DCA2CBFE-8F07-BB4E-8414-CF97B200D168}" srcOrd="0" destOrd="3" presId="urn:microsoft.com/office/officeart/2005/8/layout/target2"/>
    <dgm:cxn modelId="{CB4EC598-FE95-CE49-A7B0-06DA26786786}" type="presOf" srcId="{CF384916-2EBE-C047-B176-DAD9E34690A4}" destId="{4DC5D986-59BC-1740-AC0E-735CF97CB45C}" srcOrd="0" destOrd="0" presId="urn:microsoft.com/office/officeart/2005/8/layout/target2"/>
    <dgm:cxn modelId="{90BAB2A2-87A0-CB41-BD6A-D3A4F8845299}" type="presOf" srcId="{E762937F-2561-A44B-8C95-94BA8C9C4617}" destId="{8D7CAF80-BCAD-AF40-83EC-CA9E025213FC}" srcOrd="0" destOrd="1" presId="urn:microsoft.com/office/officeart/2005/8/layout/target2"/>
    <dgm:cxn modelId="{26A531A5-09AB-9248-BBF6-9A7E62D3909F}" type="presOf" srcId="{7408E672-E96F-5941-8BBA-E8B5E346BAA1}" destId="{4DC5D986-59BC-1740-AC0E-735CF97CB45C}" srcOrd="0" destOrd="2" presId="urn:microsoft.com/office/officeart/2005/8/layout/target2"/>
    <dgm:cxn modelId="{19FBFDAF-CE6E-0E4D-A368-CE236325F355}" srcId="{4BB96DB0-F8CB-0D43-B5F2-EE804536328D}" destId="{17DFE561-8622-9F49-AD32-92661BDD5157}" srcOrd="2" destOrd="0" parTransId="{2917BF63-F96B-4646-A238-694B5CE16ADB}" sibTransId="{00068B92-6255-9847-84BD-929767462738}"/>
    <dgm:cxn modelId="{024C89BA-7E9F-174A-BBC7-3186A108E4E6}" srcId="{4BB96DB0-F8CB-0D43-B5F2-EE804536328D}" destId="{D60B39AF-5EB9-C047-98BC-FC39BA3364E4}" srcOrd="0" destOrd="0" parTransId="{5E97EA38-D1A0-1B43-8B27-53638AEBE5C5}" sibTransId="{3E176711-D759-2242-93D1-C0B062B3A17C}"/>
    <dgm:cxn modelId="{F7FB9BBA-CCBB-DF45-9564-D777DFD59F03}" srcId="{86657987-5D7D-9145-9B7A-F752208AD897}" destId="{4BB96DB0-F8CB-0D43-B5F2-EE804536328D}" srcOrd="1" destOrd="0" parTransId="{DA145010-1BC5-4A47-8C0F-5A2A26315F5D}" sibTransId="{A6CFE9F4-7A7B-2C44-8271-BE68A2567E01}"/>
    <dgm:cxn modelId="{6A0FBFC1-D4D1-6940-B898-859096250CF0}" type="presOf" srcId="{9498714A-5D09-AE4D-81B2-F8F2997E0A84}" destId="{DCA2CBFE-8F07-BB4E-8414-CF97B200D168}" srcOrd="0" destOrd="2" presId="urn:microsoft.com/office/officeart/2005/8/layout/target2"/>
    <dgm:cxn modelId="{005208CC-7AE0-FF40-8E69-0FF12B49EF88}" type="presOf" srcId="{A41D35A3-B306-0247-9C90-FE2FD338F566}" destId="{13077C67-B24F-6A49-8EF8-E21AE295BA78}" srcOrd="0" destOrd="0" presId="urn:microsoft.com/office/officeart/2005/8/layout/target2"/>
    <dgm:cxn modelId="{249E08D8-A514-CD4F-B569-5825518BE2CA}" srcId="{6F299D02-4724-A74A-AA67-D410C5ECB300}" destId="{E762937F-2561-A44B-8C95-94BA8C9C4617}" srcOrd="0" destOrd="0" parTransId="{341C858B-B1A1-9C4F-A648-D1C7100925DC}" sibTransId="{89B4B04F-DAD4-9747-908B-925408933E39}"/>
    <dgm:cxn modelId="{582BB5E4-E826-2E4C-8F7E-3AF94691565F}" srcId="{4BB96DB0-F8CB-0D43-B5F2-EE804536328D}" destId="{9498714A-5D09-AE4D-81B2-F8F2997E0A84}" srcOrd="1" destOrd="0" parTransId="{51AEF564-2A4F-774E-A6BF-9C5BB7C7BA51}" sibTransId="{647066E6-D48E-7540-80CC-0AC22D7E35BC}"/>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pt>
    <dgm:pt modelId="{5E6AA0E8-B225-9D44-A86D-9767773C4003}" type="pres">
      <dgm:prSet presAssocID="{D7CDE4F2-0B29-5340-B4CA-7903895738A3}" presName="desTx" presStyleLbl="alignAccFollowNode1" presStyleIdx="0" presStyleCnt="3">
        <dgm:presLayoutVars>
          <dgm:bulletEnabled val="1"/>
        </dgm:presLayoutVars>
      </dgm:prSet>
      <dgm:spPr/>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pt>
    <dgm:pt modelId="{C30E3304-D114-7743-A3EC-2445BAC10332}" type="pres">
      <dgm:prSet presAssocID="{A99D3850-98F6-4E44-BEF7-9A02F984869B}" presName="desTx" presStyleLbl="alignAccFollowNode1" presStyleIdx="2" presStyleCnt="3">
        <dgm:presLayoutVars>
          <dgm:bulletEnabled val="1"/>
        </dgm:presLayoutVars>
      </dgm:prSet>
      <dgm:spPr/>
    </dgm:pt>
  </dgm:ptLst>
  <dgm:cxnLst>
    <dgm:cxn modelId="{96684618-87D5-B54E-AB79-410FC7648805}" type="presOf" srcId="{D4FAE11D-4D51-144C-9B47-0A24B52010D8}" destId="{9F9ABC03-ED5A-8C4F-ABBA-7702123255F3}" srcOrd="0" destOrd="0" presId="urn:microsoft.com/office/officeart/2005/8/layout/hList1"/>
    <dgm:cxn modelId="{8D892A32-CCC2-0244-9C7C-71C7F64C96C1}" type="presOf" srcId="{F7A3FECA-373A-A646-A287-98E0B2650607}" destId="{5E6AA0E8-B225-9D44-A86D-9767773C4003}" srcOrd="0" destOrd="1" presId="urn:microsoft.com/office/officeart/2005/8/layout/hList1"/>
    <dgm:cxn modelId="{35B01054-9196-344C-B8F2-6375BCFAD3D4}" srcId="{D7CDE4F2-0B29-5340-B4CA-7903895738A3}" destId="{F7A3FECA-373A-A646-A287-98E0B2650607}" srcOrd="1" destOrd="0" parTransId="{781EB878-8836-A74C-9250-B959FDD1A446}" sibTransId="{D06912E3-8B83-214C-A4A9-7E7651A7F062}"/>
    <dgm:cxn modelId="{613E4B5A-F04E-C64D-93AF-A975A80E6E43}" srcId="{C8554145-8B2F-074A-B096-4987C5D81764}" destId="{774F7563-D777-364A-9F75-45F9C7D60EC4}" srcOrd="1" destOrd="0" parTransId="{EC5A4339-55E9-3A42-8D7F-B8722BCD8BF7}" sibTransId="{AB3AF520-248D-BF48-B1F9-978BCD1779B3}"/>
    <dgm:cxn modelId="{7FF6E75A-AE35-2E4E-B34E-45BF8A312452}" type="presOf" srcId="{C8554145-8B2F-074A-B096-4987C5D81764}" destId="{E6F1CDC0-3207-B746-8E96-D79FD36AF5BE}" srcOrd="0" destOrd="0" presId="urn:microsoft.com/office/officeart/2005/8/layout/hList1"/>
    <dgm:cxn modelId="{7A2A9762-9669-8747-A0DA-9756CF9435EA}" type="presOf" srcId="{774F7563-D777-364A-9F75-45F9C7D60EC4}" destId="{B3F6D228-9039-A949-A88A-D4A04B9662CD}" srcOrd="0" destOrd="0" presId="urn:microsoft.com/office/officeart/2005/8/layout/hList1"/>
    <dgm:cxn modelId="{24CE816C-F52E-BC4C-B324-614A6E480F51}" type="presOf" srcId="{A99D3850-98F6-4E44-BEF7-9A02F984869B}" destId="{F94948FC-FEE2-2A41-9A9E-9B62084D71F6}" srcOrd="0" destOrd="0" presId="urn:microsoft.com/office/officeart/2005/8/layout/hList1"/>
    <dgm:cxn modelId="{B702C06D-14E4-2B42-AB62-E42EFB05C477}" type="presOf" srcId="{D7CDE4F2-0B29-5340-B4CA-7903895738A3}" destId="{59B4F48F-6F74-9842-A164-78C65E62632D}"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83F40A94-EC0F-874E-8848-9CD668E3DAC5}" srcId="{A99D3850-98F6-4E44-BEF7-9A02F984869B}" destId="{B813EF2F-B021-CF49-99EE-AF28C0CEB44B}" srcOrd="0" destOrd="0" parTransId="{CC6BA37D-3001-9A47-9536-FF0B64F74DB0}" sibTransId="{A9D1BA43-18D0-DC49-B987-22B9CCB8372B}"/>
    <dgm:cxn modelId="{6FBBA797-82F7-D54D-B530-618A1498298A}" srcId="{C8554145-8B2F-074A-B096-4987C5D81764}" destId="{A99D3850-98F6-4E44-BEF7-9A02F984869B}" srcOrd="2" destOrd="0" parTransId="{951B9852-4730-834E-AC14-3E0184947864}" sibTransId="{7B35E651-A0B2-9E4E-A22B-ACC88F12945C}"/>
    <dgm:cxn modelId="{A7AD2E9A-6BF5-484C-8E78-131CC23FBDB4}" type="presOf" srcId="{3B7C31DE-8A89-2F4A-B650-4D9BC2724207}" destId="{9F9ABC03-ED5A-8C4F-ABBA-7702123255F3}" srcOrd="0" destOrd="1"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DA2DE9F0-BB96-EA42-BD49-378D8DED2465}" type="presOf" srcId="{4BA3F045-6A95-3C4D-A27E-380AA544C704}" destId="{9F9ABC03-ED5A-8C4F-ABBA-7702123255F3}" srcOrd="0" destOrd="2" presId="urn:microsoft.com/office/officeart/2005/8/layout/hList1"/>
    <dgm:cxn modelId="{1AB26EF2-7B2B-F84A-AB75-1FAF1A9BDBA1}" type="presOf" srcId="{B813EF2F-B021-CF49-99EE-AF28C0CEB44B}" destId="{C30E3304-D114-7743-A3EC-2445BAC10332}"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pt>
    <dgm:pt modelId="{D31FB0BD-CB04-3C41-B317-3A5187E6AE93}" type="pres">
      <dgm:prSet presAssocID="{32AEB28B-C998-1E4F-B5FF-E6C9BADBC012}" presName="parTrans" presStyleLbl="sibTrans2D1" presStyleIdx="0" presStyleCnt="4"/>
      <dgm:spPr/>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pt>
    <dgm:pt modelId="{2D23DC65-2635-7547-AB3F-AED6672AFFE6}" type="pres">
      <dgm:prSet presAssocID="{468E7CD9-0A07-434E-9677-5FEE2DBBE9CE}" presName="sibTrans" presStyleLbl="sibTrans2D1" presStyleIdx="1" presStyleCnt="4"/>
      <dgm:spPr/>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pt>
    <dgm:pt modelId="{23FB0AB2-D708-C74D-9705-EFCC30F8BF72}" type="pres">
      <dgm:prSet presAssocID="{D9CBD3A3-7A39-D04F-A71A-3B55DC0FFD3F}" presName="parTrans" presStyleLbl="sibTrans2D1" presStyleIdx="2" presStyleCnt="4"/>
      <dgm:spPr/>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pt>
    <dgm:pt modelId="{B3C789D7-F7F9-6047-9980-E16EE5BCCF23}" type="pres">
      <dgm:prSet presAssocID="{1254B9F7-30E4-BF4C-82CD-92ECBA4D42F5}" presName="sibTrans" presStyleLbl="sibTrans2D1" presStyleIdx="3" presStyleCnt="4"/>
      <dgm:spPr/>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pt>
  </dgm:ptLst>
  <dgm:cxnLst>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E0041346-089F-0546-A6A1-C9981E147A83}" type="presOf" srcId="{96131DBC-98E5-8945-BCB4-D926D0E876DC}" destId="{4A68EEB7-D5C7-EF47-A954-BD8607821E05}"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5F55AE5C-17F5-8946-8F72-782A769FF4AE}" type="presOf" srcId="{1254B9F7-30E4-BF4C-82CD-92ECBA4D42F5}" destId="{B3C789D7-F7F9-6047-9980-E16EE5BCCF23}"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55B18C96-A208-9447-9965-C6CF64ECF29D}" type="presOf" srcId="{32AEB28B-C998-1E4F-B5FF-E6C9BADBC012}" destId="{D31FB0BD-CB04-3C41-B317-3A5187E6AE93}" srcOrd="0" destOrd="0" presId="urn:microsoft.com/office/officeart/2005/8/layout/lProcess1"/>
    <dgm:cxn modelId="{3AA1BA99-3013-FC45-9C35-CD1432E2E0EB}" type="presOf" srcId="{1213F169-EDA0-EB47-9992-BF7B571275AC}" destId="{7F36AA80-5C05-2F49-B7E9-B7C655619CE6}"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07B4E7E5-1C74-E042-956D-3A0D8EEB47E5}" srcId="{AF8DD8FA-32BB-C04B-A3C9-B425357390F4}" destId="{022E0863-7C5B-4248-A38E-1C454C4790C6}" srcOrd="0" destOrd="0" parTransId="{2E97AE6D-A917-9E44-A214-0770A4EFCB56}" sibTransId="{391462BD-0051-DC4B-BE07-8562636C7355}"/>
    <dgm:cxn modelId="{95F9B1E9-EED2-CD49-A041-14AB5856ECDA}" srcId="{1CB47A35-D296-474F-9F2A-12475FBF3F49}" destId="{1213F169-EDA0-EB47-9992-BF7B571275AC}" srcOrd="0" destOrd="0" parTransId="{D9CBD3A3-7A39-D04F-A71A-3B55DC0FFD3F}" sibTransId="{1254B9F7-30E4-BF4C-82CD-92ECBA4D42F5}"/>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7857E002-1908-4844-82CE-546EB08AF9C2}" srcId="{20D4E23A-A8C0-A64F-83DC-F2A8EAB7F4CD}" destId="{9AACB277-EEDE-6E44-8EA9-24A915619A59}" srcOrd="1" destOrd="0" parTransId="{FA4FA404-3EA5-3645-9B41-C76B1C515D87}" sibTransId="{9F7F01B0-F245-E94E-9C9E-800533E82E2E}"/>
    <dgm:cxn modelId="{DB6F3B08-DC87-A540-8327-31699B875EB7}" srcId="{17650EC2-3906-EE4D-99B6-52E8505A13EA}" destId="{CC2A14A7-D578-EF4F-957C-71E2D8CD49CE}" srcOrd="3" destOrd="0" parTransId="{663FB13C-CAE1-114E-8144-1A1B85492C8D}" sibTransId="{734AC39B-C291-1044-9103-3061DBE159B8}"/>
    <dgm:cxn modelId="{918EB52C-3781-1642-AB7F-F7F85A669759}" type="presOf" srcId="{9AACB277-EEDE-6E44-8EA9-24A915619A59}" destId="{4F7426FF-C59C-8C4E-BCA5-97FDAC08690A}" srcOrd="0" destOrd="2"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943D786D-F021-7742-AC1E-F352812DF33A}" type="presOf" srcId="{5B6B42DC-180D-2C44-9DFE-621EB3A413E3}" destId="{57FE2081-BE33-2C4A-891E-2BB614041C39}" srcOrd="0" destOrd="0" presId="urn:microsoft.com/office/officeart/2005/8/layout/hProcess11"/>
    <dgm:cxn modelId="{FB62F87E-5F14-2548-B666-6831F8AAFC52}" type="presOf" srcId="{13ABDB85-1AA7-8A4F-9B86-A67B203C6F4E}" destId="{4F7426FF-C59C-8C4E-BCA5-97FDAC08690A}" srcOrd="0" destOrd="1"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78442B91-2042-644C-B78D-2EF10D398BF0}" type="presOf" srcId="{17650EC2-3906-EE4D-99B6-52E8505A13EA}" destId="{F199CCFF-B029-CE4A-86B7-ED578FD9114D}"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Sequential access</a:t>
          </a:r>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Memory is organized into units of data called records</a:t>
          </a:r>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must be made in a specific linear sequence</a:t>
          </a:r>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 access</a:t>
          </a:r>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Involves a shared read-write mechanism</a:t>
          </a:r>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Individual blocks or records have a unique address based on physical location</a:t>
          </a:r>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Random access</a:t>
          </a:r>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addressable location in memory has a unique, physically wired-in addressing mechanism</a:t>
          </a:r>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The time to access a given location is independent of the sequence of prior accesses and is constant</a:t>
          </a:r>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Any location can be selected at random and directly addressed and accessed</a:t>
          </a:r>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Main memory and some cache systems are random access</a:t>
          </a:r>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GB" sz="2400" kern="1200" dirty="0"/>
            <a:t>Associative</a:t>
          </a:r>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 word is retrieved based on a portion of its contents rather than its address</a:t>
          </a:r>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location has its own addressing mechanism and retrieval time is constant independent of location or prior access patterns</a:t>
          </a:r>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Cache memories may employ associative access</a:t>
          </a:r>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86800" cy="54864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258056" numCol="1" spcCol="1270" anchor="t" anchorCtr="0">
          <a:noAutofit/>
        </a:bodyPr>
        <a:lstStyle/>
        <a:p>
          <a:pPr marL="0" lvl="0" indent="0" algn="l" defTabSz="1377950" rtl="0">
            <a:lnSpc>
              <a:spcPct val="90000"/>
            </a:lnSpc>
            <a:spcBef>
              <a:spcPct val="0"/>
            </a:spcBef>
            <a:spcAft>
              <a:spcPct val="35000"/>
            </a:spcAft>
            <a:buNone/>
          </a:pPr>
          <a:r>
            <a:rPr lang="en-US" sz="3100" kern="1200" dirty="0"/>
            <a:t>The two most important characteristics of memory</a:t>
          </a:r>
        </a:p>
      </dsp:txBody>
      <dsp:txXfrm>
        <a:off x="136587" y="136587"/>
        <a:ext cx="8413626" cy="5213226"/>
      </dsp:txXfrm>
    </dsp:sp>
    <dsp:sp modelId="{8A95A152-734B-A745-AAE7-3D32D8C60BCF}">
      <dsp:nvSpPr>
        <dsp:cNvPr id="0" name=""/>
        <dsp:cNvSpPr/>
      </dsp:nvSpPr>
      <dsp:spPr>
        <a:xfrm>
          <a:off x="217170" y="1371600"/>
          <a:ext cx="8252460" cy="384048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38705" numCol="1" spcCol="1270" anchor="t" anchorCtr="0">
          <a:noAutofit/>
        </a:bodyPr>
        <a:lstStyle/>
        <a:p>
          <a:pPr marL="0" lvl="0" indent="0" algn="l" defTabSz="889000" rtl="0">
            <a:lnSpc>
              <a:spcPct val="90000"/>
            </a:lnSpc>
            <a:spcBef>
              <a:spcPct val="0"/>
            </a:spcBef>
            <a:spcAft>
              <a:spcPct val="35000"/>
            </a:spcAft>
            <a:buNone/>
          </a:pPr>
          <a:endParaRPr lang="en-US" sz="2000" kern="1200" dirty="0"/>
        </a:p>
        <a:p>
          <a:pPr marL="0" lvl="0" indent="0" algn="l" defTabSz="889000" rtl="0">
            <a:lnSpc>
              <a:spcPct val="90000"/>
            </a:lnSpc>
            <a:spcBef>
              <a:spcPct val="0"/>
            </a:spcBef>
            <a:spcAft>
              <a:spcPct val="35000"/>
            </a:spcAft>
            <a:buNone/>
          </a:pPr>
          <a:r>
            <a:rPr lang="en-US" sz="3000" kern="1200" dirty="0"/>
            <a:t>Three performance parameters are used:</a:t>
          </a:r>
        </a:p>
      </dsp:txBody>
      <dsp:txXfrm>
        <a:off x="335278" y="1489708"/>
        <a:ext cx="8016244" cy="3604264"/>
      </dsp:txXfrm>
    </dsp:sp>
    <dsp:sp modelId="{4DC5D986-59BC-1740-AC0E-735CF97CB45C}">
      <dsp:nvSpPr>
        <dsp:cNvPr id="0" name=""/>
        <dsp:cNvSpPr/>
      </dsp:nvSpPr>
      <dsp:spPr>
        <a:xfrm>
          <a:off x="423481"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Access time (latency)</a:t>
          </a:r>
        </a:p>
        <a:p>
          <a:pPr marL="57150" lvl="1" indent="-57150" algn="l" defTabSz="488950" rtl="0">
            <a:lnSpc>
              <a:spcPct val="90000"/>
            </a:lnSpc>
            <a:spcBef>
              <a:spcPct val="0"/>
            </a:spcBef>
            <a:spcAft>
              <a:spcPct val="15000"/>
            </a:spcAft>
            <a:buChar char="•"/>
          </a:pPr>
          <a:r>
            <a:rPr lang="en-US" sz="1100" kern="1200" dirty="0"/>
            <a:t>For random-access memory it is the time it takes to perform a read or write operation</a:t>
          </a:r>
        </a:p>
        <a:p>
          <a:pPr marL="57150" lvl="1" indent="-57150" algn="l" defTabSz="488950" rtl="0">
            <a:lnSpc>
              <a:spcPct val="90000"/>
            </a:lnSpc>
            <a:spcBef>
              <a:spcPct val="0"/>
            </a:spcBef>
            <a:spcAft>
              <a:spcPct val="15000"/>
            </a:spcAft>
            <a:buChar char="•"/>
          </a:pPr>
          <a:r>
            <a:rPr lang="en-US" sz="1100" kern="1200" dirty="0"/>
            <a:t>For non-random-access memory it is the time it takes to position the read-write mechanism at the desired location</a:t>
          </a:r>
        </a:p>
      </dsp:txBody>
      <dsp:txXfrm>
        <a:off x="476630" y="3152965"/>
        <a:ext cx="2477632" cy="1621918"/>
      </dsp:txXfrm>
    </dsp:sp>
    <dsp:sp modelId="{DCA2CBFE-8F07-BB4E-8414-CF97B200D168}">
      <dsp:nvSpPr>
        <dsp:cNvPr id="0" name=""/>
        <dsp:cNvSpPr/>
      </dsp:nvSpPr>
      <dsp:spPr>
        <a:xfrm>
          <a:off x="3050358" y="2971798"/>
          <a:ext cx="2583930" cy="1984251"/>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Memory cycle time</a:t>
          </a:r>
        </a:p>
        <a:p>
          <a:pPr marL="57150" lvl="1" indent="-57150" algn="l" defTabSz="488950" rtl="0">
            <a:lnSpc>
              <a:spcPct val="90000"/>
            </a:lnSpc>
            <a:spcBef>
              <a:spcPct val="0"/>
            </a:spcBef>
            <a:spcAft>
              <a:spcPct val="15000"/>
            </a:spcAft>
            <a:buChar char="•"/>
          </a:pPr>
          <a:r>
            <a:rPr lang="en-US" sz="1100" kern="1200" dirty="0"/>
            <a:t>Access time plus any additional time required before second access can commence</a:t>
          </a:r>
        </a:p>
        <a:p>
          <a:pPr marL="57150" lvl="1" indent="-57150" algn="l" defTabSz="488950" rtl="0">
            <a:lnSpc>
              <a:spcPct val="90000"/>
            </a:lnSpc>
            <a:spcBef>
              <a:spcPct val="0"/>
            </a:spcBef>
            <a:spcAft>
              <a:spcPct val="15000"/>
            </a:spcAft>
            <a:buChar char="•"/>
          </a:pPr>
          <a:r>
            <a:rPr lang="en-US" sz="1100" kern="1200" dirty="0"/>
            <a:t>Additional time may be required for transients to die out on signal lines or to regenerate data if they are read destructively</a:t>
          </a:r>
        </a:p>
        <a:p>
          <a:pPr marL="57150" lvl="1" indent="-57150" algn="l" defTabSz="488950" rtl="0">
            <a:lnSpc>
              <a:spcPct val="90000"/>
            </a:lnSpc>
            <a:spcBef>
              <a:spcPct val="0"/>
            </a:spcBef>
            <a:spcAft>
              <a:spcPct val="15000"/>
            </a:spcAft>
            <a:buChar char="•"/>
          </a:pPr>
          <a:r>
            <a:rPr lang="en-US" sz="1100" kern="1200" dirty="0"/>
            <a:t>Concerned with the system bus, not the processor</a:t>
          </a:r>
        </a:p>
      </dsp:txBody>
      <dsp:txXfrm>
        <a:off x="3111381" y="3032821"/>
        <a:ext cx="2461884" cy="1862205"/>
      </dsp:txXfrm>
    </dsp:sp>
    <dsp:sp modelId="{8D7CAF80-BCAD-AF40-83EC-CA9E025213FC}">
      <dsp:nvSpPr>
        <dsp:cNvPr id="0" name=""/>
        <dsp:cNvSpPr/>
      </dsp:nvSpPr>
      <dsp:spPr>
        <a:xfrm>
          <a:off x="5677235" y="3099816"/>
          <a:ext cx="2583930" cy="17282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Transfer rate</a:t>
          </a:r>
        </a:p>
        <a:p>
          <a:pPr marL="57150" lvl="1" indent="-57150" algn="l" defTabSz="488950" rtl="0">
            <a:lnSpc>
              <a:spcPct val="90000"/>
            </a:lnSpc>
            <a:spcBef>
              <a:spcPct val="0"/>
            </a:spcBef>
            <a:spcAft>
              <a:spcPct val="15000"/>
            </a:spcAft>
            <a:buChar char="•"/>
          </a:pPr>
          <a:r>
            <a:rPr lang="en-US" sz="1100" kern="1200" dirty="0"/>
            <a:t>The rate at which data can be transferred into or out of a memory unit</a:t>
          </a:r>
        </a:p>
        <a:p>
          <a:pPr marL="57150" lvl="1" indent="-57150" algn="l" defTabSz="488950" rtl="0">
            <a:lnSpc>
              <a:spcPct val="90000"/>
            </a:lnSpc>
            <a:spcBef>
              <a:spcPct val="0"/>
            </a:spcBef>
            <a:spcAft>
              <a:spcPct val="15000"/>
            </a:spcAft>
            <a:buChar char="•"/>
          </a:pPr>
          <a:r>
            <a:rPr lang="en-US" sz="1100" kern="1200" dirty="0"/>
            <a:t>For random-access memory it is equal to 1/(cycle time)</a:t>
          </a:r>
        </a:p>
      </dsp:txBody>
      <dsp:txXfrm>
        <a:off x="5730384" y="3152965"/>
        <a:ext cx="2477632" cy="1621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1892796"/>
          <a:ext cx="8964612" cy="2523728"/>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47"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47" y="0"/>
        <a:ext cx="1508838" cy="2523728"/>
      </dsp:txXfrm>
    </dsp:sp>
    <dsp:sp modelId="{097B1AA5-F856-8742-B675-F1FF43B6838A}">
      <dsp:nvSpPr>
        <dsp:cNvPr id="0" name=""/>
        <dsp:cNvSpPr/>
      </dsp:nvSpPr>
      <dsp:spPr>
        <a:xfrm>
          <a:off x="575219"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584928"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584928" y="3785592"/>
        <a:ext cx="1508838" cy="2523728"/>
      </dsp:txXfrm>
    </dsp:sp>
    <dsp:sp modelId="{9F37F097-1721-134F-83A5-6A4E0CCF062D}">
      <dsp:nvSpPr>
        <dsp:cNvPr id="0" name=""/>
        <dsp:cNvSpPr/>
      </dsp:nvSpPr>
      <dsp:spPr>
        <a:xfrm>
          <a:off x="2023881"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169209"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169209" y="0"/>
        <a:ext cx="1508838" cy="2523728"/>
      </dsp:txXfrm>
    </dsp:sp>
    <dsp:sp modelId="{B4780650-EFE4-A94C-974F-2DDEC86E194B}">
      <dsp:nvSpPr>
        <dsp:cNvPr id="0" name=""/>
        <dsp:cNvSpPr/>
      </dsp:nvSpPr>
      <dsp:spPr>
        <a:xfrm>
          <a:off x="3608162" y="2839194"/>
          <a:ext cx="630932" cy="63093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753489"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753489" y="3785592"/>
        <a:ext cx="1508838" cy="2523728"/>
      </dsp:txXfrm>
    </dsp:sp>
    <dsp:sp modelId="{601860E8-A992-8F42-AA96-D113C1174D42}">
      <dsp:nvSpPr>
        <dsp:cNvPr id="0" name=""/>
        <dsp:cNvSpPr/>
      </dsp:nvSpPr>
      <dsp:spPr>
        <a:xfrm>
          <a:off x="5192443"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5976403" y="0"/>
          <a:ext cx="1729732"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5976403" y="0"/>
        <a:ext cx="1729732" cy="2523728"/>
      </dsp:txXfrm>
    </dsp:sp>
    <dsp:sp modelId="{C10A1FA9-FE59-1849-8BB4-2C6ADF800F55}">
      <dsp:nvSpPr>
        <dsp:cNvPr id="0" name=""/>
        <dsp:cNvSpPr/>
      </dsp:nvSpPr>
      <dsp:spPr>
        <a:xfrm>
          <a:off x="6652300"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val="2558109869"/>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30.154"/>
    </inkml:context>
    <inkml:brush xml:id="br0">
      <inkml:brushProperty name="width" value="0.04286" units="cm"/>
      <inkml:brushProperty name="height" value="0.04286" units="cm"/>
      <inkml:brushProperty name="color" value="#FF0066"/>
    </inkml:brush>
  </inkml:definitions>
  <inkml:trace contextRef="#ctx0" brushRef="#br0">1 55 25135,'2'-4'2151,"0"1"-1876,1-1-90,-1 1-79,2-1-33,-2 1 89,4-4-134,-4 5 11,4-4-27,-4 5 38,4-5-39,-4 3 17,3-1-28,-3 2 11,0 1-5,-1 0-6,0 1-17,-3 7 6,2-4 5,-2 5 1,2-6-29,0-2 29,1 0 5,4 0 0,0-1-6,3-1 6,-2 0-6,-2 0 1,-1 1-12,-3 1 17,0 3 6,0 1-6,-4 5 0,1-3 22,-2 2-11,4-6 23,0 0-34,2-6-23,5-2 23,-2-2-5,2 1-6,-5 5-23,-1 1 34,0 1 0,-1 3 0,-3 3 6,-5 5-1,1-2 6,0 1-11,4-7 0,3 0-5,0-3-1,1 1-515,0-3-2033,0-1 2554,-1-1 0,1 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7.052"/>
    </inkml:context>
    <inkml:brush xml:id="br0">
      <inkml:brushProperty name="width" value="0.04286" units="cm"/>
      <inkml:brushProperty name="height" value="0.04286" units="cm"/>
      <inkml:brushProperty name="color" value="#FF0066"/>
    </inkml:brush>
  </inkml:definitions>
  <inkml:trace contextRef="#ctx0" brushRef="#br0">128 1 27729,'-11'-1'257,"2"4"-189,0 4-29,-1 7-6,-1 5 1,1 3-17,1 1 5,0 25-22,5-18-5,-1 15-63,10-12 46,7-16 44,3 4 29,41-41-46,-32 6 1,29-49 0,-45 36 22,-5-29-12,-12 36-38,-41-11-17,21 21-1143,-46 35-2520,55-5 2854,-12 28 0,30-43 0,3-7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2.649"/>
    </inkml:context>
    <inkml:brush xml:id="br0">
      <inkml:brushProperty name="width" value="0.04286" units="cm"/>
      <inkml:brushProperty name="height" value="0.04286" units="cm"/>
      <inkml:brushProperty name="color" value="#FF0066"/>
    </inkml:brush>
  </inkml:definitions>
  <inkml:trace contextRef="#ctx0" brushRef="#br0">1 25 26906,'1'-14'974,"0"4"-856,-1 10 10,0 0-88,0 31-29,2-8-11,-1 28 0,3-14-67,2 24 11,-3-23-12,1 13-105,-7-23 167,1-16 6,-2 3 39,1-14 29,2-1-12,0 0 56,11-19-68,0 5-10,10-17-12,-1 8-5,8-8-17,-3 5-5,1 4-1,-6 11 0,19 29 6,-17-3-5,20 38 5,-32-29 33,-26 28-27,-2-38-12,-59 12 1,45-22-6,-24 1-6,45-5-831,27-19 0,-33 34 0,12-11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2.112"/>
    </inkml:context>
    <inkml:brush xml:id="br0">
      <inkml:brushProperty name="width" value="0.04286" units="cm"/>
      <inkml:brushProperty name="height" value="0.04286" units="cm"/>
    </inkml:brush>
  </inkml:definitions>
  <inkml:trace contextRef="#ctx0" brushRef="#br0">1 26 25959,'1'-14'1495,"0"3"-1343,-1 11-68,0 0-4022,0 9 4044,0 25-72,0 1-660,2 40 632,-1-29-169,2 14 169,-1-22-6,0-2 0,-1-5 2556,0-2-2556,0-5 2205,-1-11-2194,1-2 329,3-16-340,1-5 0,4-10 0,0-6 0,2-3 0,-1 0 0,4-3-5,5-7-7,-1 16-10,18 22 22,-16 19 0,8 23 6,-17-4-6,-2-3 11,-2 0-6,0-5 1,0 10-6,-4-19-11,0 4-28,-3-21-113,0-3-49,0 0-454,0-3 655,-3-11 0,3 8 0,-3-7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2.570"/>
    </inkml:context>
    <inkml:brush xml:id="br0">
      <inkml:brushProperty name="width" value="0.04286" units="cm"/>
      <inkml:brushProperty name="height" value="0.04286" units="cm"/>
    </inkml:brush>
  </inkml:definitions>
  <inkml:trace contextRef="#ctx0" brushRef="#br0">1 4 27684,'0'-2'336,"0"0"-196,2 11-112,0 4-11,3 11 11,1 20 11,2 7-4290,0 18 4262,-1 0 496,0-14-501,-3-6-6,-1-19 5,0-3-5,-1-5 6,2 5-68,-1-9-16,-1-2 3147,-1-10-3321,-1-6 31,0-1 221,0-3 0,0 2 0,0-1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2.832"/>
    </inkml:context>
    <inkml:brush xml:id="br0">
      <inkml:brushProperty name="width" value="0.04286" units="cm"/>
      <inkml:brushProperty name="height" value="0.04286" units="cm"/>
    </inkml:brush>
  </inkml:definitions>
  <inkml:trace contextRef="#ctx0" brushRef="#br0">19 28 27477,'-10'0'588,"2"0"-493,8 0-50,0 0 5,3 0 6,26-1-196,11-3-61,3 1-259,-2-4-620,-24 4 1080,1-2 0,-9 2 0,-3 1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3.430"/>
    </inkml:context>
    <inkml:brush xml:id="br0">
      <inkml:brushProperty name="width" value="0.04286" units="cm"/>
      <inkml:brushProperty name="height" value="0.04286" units="cm"/>
    </inkml:brush>
  </inkml:definitions>
  <inkml:trace contextRef="#ctx0" brushRef="#br0">17 119 26239,'-2'5'1238,"0"0"-1020,6-5 129,6 1-296,18-1-34,-5-3-1,7-1 1,-15-3-11,-3-1 11,-1 1 27,0-12-38,-4 4-6,0-12 22,-5 14-5,-1-1-6,-1 8-11,-6 2 28,-6 1-11,-8 5 0,-6 4 0,-7 16-12,10-3-5,-7 25 0,19-13-5,1 11 5,7-9 0,3-11-6,5-2 1,5-12 5,6-1-12,4-4 12,52-16 0,-47 10 0,34-10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3.894"/>
    </inkml:context>
    <inkml:brush xml:id="br0">
      <inkml:brushProperty name="width" value="0.04286" units="cm"/>
      <inkml:brushProperty name="height" value="0.04286" units="cm"/>
    </inkml:brush>
  </inkml:definitions>
  <inkml:trace contextRef="#ctx0" brushRef="#br0">230 9 26889,'-2'-2'896,"-1"1"-756,0 0-39,-3 0-17,-1 0-28,-3-1 89,-26 2-128,5 4-11,-10 2-6,16 7 5,11 2-5,3 0 0,0 2 0,1 3 0,1 10 0,3-5 0,1 1 0,8-9 0,3-10-341,49-10-46,-20-13-89,25-10-969,-39-2 1445,-11 4 0,-5 12 0,-1 2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4.475"/>
    </inkml:context>
    <inkml:brush xml:id="br0">
      <inkml:brushProperty name="width" value="0.04286" units="cm"/>
      <inkml:brushProperty name="height" value="0.04286" units="cm"/>
    </inkml:brush>
  </inkml:definitions>
  <inkml:trace contextRef="#ctx0" brushRef="#br0">9 9 26838,'-3'-3'1322,"1"0"-1283,1 2-5,0 0 173,1 1-213,-1 0 6,1 4 6,-1 62-6,1-5 0,0 29-554,0-31 554,0-27-72,1-4 72,2-4 0,3 1-22,3-2 10,1 1 1,1-4 550,-2-5-701,5-1-474,-1-9-1649,2 0 2285,-1-9 0,-8 2 0,-2-2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6.081"/>
    </inkml:context>
    <inkml:brush xml:id="br0">
      <inkml:brushProperty name="width" value="0.04286" units="cm"/>
      <inkml:brushProperty name="height" value="0.04286" units="cm"/>
    </inkml:brush>
  </inkml:definitions>
  <inkml:trace contextRef="#ctx0" brushRef="#br0">1 26 26390,'3'-14'1176,"0"2"-1047,-3 12 17,0 0-4297,0 7 4358,0 22-438,0 14 236,2 5-5,1-4 0,3-17 0,0-2 0,0-2-5,1 0 2747,2-3-2770,-1-2 1657,2-4-1646,-3-8-17,6-2-206,7-14 111,0-4-67,4-11 196,-8-3 28,-2-2 28,-5 3 28,-1 1 28,-4 4 22,-1 2-5,-2 2 162,0-3-291,-1 12-28,0-2 28,0 18 0,0 7 0,0 10 0,1 8 0,0-1 0,2 6-39,1 9-95,0-12-118,0-2-3372,5-21 3624,-3-8 0,2-3 0,-5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6.800"/>
    </inkml:context>
    <inkml:brush xml:id="br0">
      <inkml:brushProperty name="width" value="0.04286" units="cm"/>
      <inkml:brushProperty name="height" value="0.04286" units="cm"/>
    </inkml:brush>
  </inkml:definitions>
  <inkml:trace contextRef="#ctx0" brushRef="#br0">166 3 25976,'8'-1'1473,"-2"0"-1210,-6 1 6,-19 3-219,-12 9-50,-2-1 0,0 4-5,21-6-7,0 0-21,4 0-12,2 1-56,4-1 101,2 0-11,7-2 5,20 0 6,13 3 0,-1 0-5,-5 5 5,-21-1 0,-2 0 0,-5-1 5,-2-1-5,-4 0 12,0-1-12,0 2 179,-24 10-140,-6-4-17,-9 1 1,4-10-6,16-8 5,2-1 0,4-1-5,1 0 11,4-6-45,3-3-11,3-8-324,2-3-225,4 4 577,6 0 0,-4 11 0,3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7.168"/>
    </inkml:context>
    <inkml:brush xml:id="br0">
      <inkml:brushProperty name="width" value="0.04286" units="cm"/>
      <inkml:brushProperty name="height" value="0.04286" units="cm"/>
    </inkml:brush>
  </inkml:definitions>
  <inkml:trace contextRef="#ctx0" brushRef="#br0">0 0 27197,'0'7'621,"0"4"-593,0 13-11,0 1-4251,1 2 4256,0 12-1057,1-7 973,0-2-72,-1-13-169,-1-12-335,1-3-4913,0 0 6164,0-1 1,0-1-1,-1 0 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7.392"/>
    </inkml:context>
    <inkml:brush xml:id="br0">
      <inkml:brushProperty name="width" value="0.04286" units="cm"/>
      <inkml:brushProperty name="height" value="0.04286" units="cm"/>
    </inkml:brush>
  </inkml:definitions>
  <inkml:trace contextRef="#ctx0" brushRef="#br0">5 3 26682,'-3'-3'795,"2"7"-1859,1 13-8767,3-3 9343,3 5 1,-2-15 0,-1-2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2.932"/>
    </inkml:context>
    <inkml:brush xml:id="br0">
      <inkml:brushProperty name="width" value="0.04286" units="cm"/>
      <inkml:brushProperty name="height" value="0.04286" units="cm"/>
      <inkml:brushProperty name="color" value="#FF0066"/>
    </inkml:brush>
  </inkml:definitions>
  <inkml:trace contextRef="#ctx0" brushRef="#br0">6 9 27813,'-3'-5'313,"0"2"-290,3 3 33,0 0-39,1 29-6,9 22-11,-4 2-90,13 22-27,-13-48-731,4 10 0,-8-29 0,-1-2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7.999"/>
    </inkml:context>
    <inkml:brush xml:id="br0">
      <inkml:brushProperty name="width" value="0.04286" units="cm"/>
      <inkml:brushProperty name="height" value="0.04286" units="cm"/>
    </inkml:brush>
  </inkml:definitions>
  <inkml:trace contextRef="#ctx0" brushRef="#br0">1 105 18722,'0'29'2118,"0"0"381,3-2-2493,0 0 1088,3-3-1072,0-7 594,-2-6-616,-2-6 2170,-1-2-2142,-1-2 347,0 0-302,1-14-56,0 2 17,3-12-23,0 3 11,4-2 1,4-12-7,2 0-16,13-22 0,-12 27-5,6-3 5,-16 29 0,1 2 22,-1 1 57,8 19-74,2 32 1,-1-9-6,-1 17-39,-8-38-40,-1-2-66,6-4 145,0-5 0,-2-5 0,-1-2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8.748"/>
    </inkml:context>
    <inkml:brush xml:id="br0">
      <inkml:brushProperty name="width" value="0.04286" units="cm"/>
      <inkml:brushProperty name="height" value="0.04286" units="cm"/>
    </inkml:brush>
  </inkml:definitions>
  <inkml:trace contextRef="#ctx0" brushRef="#br0">148 27 27695,'-3'-8'370,"1"2"-337,1 6 12,-15 1-34,-1 7-11,-14 5 0,3 7 0,8-1-16,3-1-18,10-5-16,3-1 27,2-2 1,11-4-197,24-7 169,-9-3 28,13-8 22,-24 1 16,-1-3 57,1-3 246,-1-2-263,0-2-22,-1 4-6,-6 7-11,-1 4-12,-4 5 12,4 14 28,2 6-39,5 16-6,3 3 0,-4-5 0,2-3 0,-4-8 0,-2-2 0,1-1 5,-5 10 1,-20 3-12,4-4 1,-17-3-1,10-19-16,0 0-18,-3-3-1063,1-1-2039,0-2 3142,3-3 0,10 2 0,3-2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0.681"/>
    </inkml:context>
    <inkml:brush xml:id="br0">
      <inkml:brushProperty name="width" value="0.04286" units="cm"/>
      <inkml:brushProperty name="height" value="0.04286" units="cm"/>
    </inkml:brush>
  </inkml:definitions>
  <inkml:trace contextRef="#ctx0" brushRef="#br0">1 9 27460,'0'-2'437,"0"-1"-348,0 3 51,0-2-89,0 2 44,0-1-95,2 4 6,0 5-6,3 6 0,1 13 5,3 5-5,-1 9 0,2 0 6,-5-8-6,2 0 0,-5-14 0,1 6 0,-2-12-45,0 3 17,-1-7-6,0-1-5,0-5-56,0 1-364,0-4-2490,0 1 1,0-1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1.149"/>
    </inkml:context>
    <inkml:brush xml:id="br0">
      <inkml:brushProperty name="width" value="0.04286" units="cm"/>
      <inkml:brushProperty name="height" value="0.04286" units="cm"/>
    </inkml:brush>
  </inkml:definitions>
  <inkml:trace contextRef="#ctx0" brushRef="#br0">7 3 25987,'-6'0'1826,"10"0"-1742,30 0-84,1-1 11,16 0-11,-14 0 0,-1 1-11,-5 0-6,-3 9-33,3 33 50,-16-17 0,1 22 0,-16-34 11,-3-1-11,-4-1 17,-42 8-3393,5-9 3399,-16 3-6,23-11-17,20-2 0,4-4-68,5-1-21,5-9-2134,2-1 2223,7-2 0,-9 14 0,1 5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1.766"/>
    </inkml:context>
    <inkml:brush xml:id="br0">
      <inkml:brushProperty name="width" value="0.04286" units="cm"/>
      <inkml:brushProperty name="height" value="0.04286" units="cm"/>
    </inkml:brush>
  </inkml:definitions>
  <inkml:trace contextRef="#ctx0" brushRef="#br0">67 4 26110,'1'-2'1591,"0"0"-1401,-1 2-128,-5 8-17,0 1-23,-6 9 17,-2 27-33,6-13-6,1 10 5,14-25-5,3-14-11,9-1-28,3-2 0,6-2-90,-2-5 129,2-3 168,-2-20-112,-13 2-56,-11-7-67,-17 11 28,-10 9-23,-7 4-16,3 5 10,-2 2-10,7 4-40,2 3-134,4 1-596,4 10 0,6-8 0,2 5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2.398"/>
    </inkml:context>
    <inkml:brush xml:id="br0">
      <inkml:brushProperty name="width" value="0.04286" units="cm"/>
      <inkml:brushProperty name="height" value="0.04286" units="cm"/>
    </inkml:brush>
  </inkml:definitions>
  <inkml:trace contextRef="#ctx0" brushRef="#br0">143 11 25679,'11'-6'1775,"-3"2"-1646,-8 4 0,0 0-62,-3 0 185,-16 6-218,2 1-12,-20 7-16,18-5-6,-2-1-90,12 0 40,4-4-79,32 7 45,-6-6 56,26 1-56,-8-1 56,-11 2 6,3 23 72,-20-8 23,-7 18 0,-21-18 173,-8 0-201,-16-8 50,-29 2-95,35-9-11,-13 0-23,44-14-1343,7-5 1377,5-7 0,-2 6 0,1 3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2.781"/>
    </inkml:context>
    <inkml:brush xml:id="br0">
      <inkml:brushProperty name="width" value="0.04286" units="cm"/>
      <inkml:brushProperty name="height" value="0.04286" units="cm"/>
    </inkml:brush>
  </inkml:definitions>
  <inkml:trace contextRef="#ctx0" brushRef="#br0">1 17 26995,'3'-9'689,"1"1"-521,-3 13-67,2 4-51,-1 8-22,2 5-11,0 3-6,0-1 0,1 7-11,-1-9 6,2 13-784,-3-21-1334,0 5 2112,-3-13 0,0-3 0,0-1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3.048"/>
    </inkml:context>
    <inkml:brush xml:id="br0">
      <inkml:brushProperty name="width" value="0.04286" units="cm"/>
      <inkml:brushProperty name="height" value="0.04286" units="cm"/>
    </inkml:brush>
  </inkml:definitions>
  <inkml:trace contextRef="#ctx0" brushRef="#br0">1 5 26945,'8'-2'-1795,"-4"1"1,0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3.516"/>
    </inkml:context>
    <inkml:brush xml:id="br0">
      <inkml:brushProperty name="width" value="0.04286" units="cm"/>
      <inkml:brushProperty name="height" value="0.04286" units="cm"/>
    </inkml:brush>
  </inkml:definitions>
  <inkml:trace contextRef="#ctx0" brushRef="#br0">0 1 27001,'2'2'823,"0"5"-739,-2 10-22,0 6-40,0 2-11,0 4 0,11 33-11,7 19-61,-1-11-34,0-3-17,-13-48-45,-1-4-45,-1-3-83,-1-4-1917,-1-3-5975,0-3 8177,0-1 0,0-1 0,0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4.127"/>
    </inkml:context>
    <inkml:brush xml:id="br0">
      <inkml:brushProperty name="width" value="0.04286" units="cm"/>
      <inkml:brushProperty name="height" value="0.04286" units="cm"/>
    </inkml:brush>
  </inkml:definitions>
  <inkml:trace contextRef="#ctx0" brushRef="#br0">11 46 26452,'-6'0'1389,"1"0"-1210,5 0-112,0 0 12,6 0-63,2 0-4,20 0 4,-3 0-16,14-1-22,32-10 16,-28 4 6,28-8 6,-45 9 0,0 2 10,-6 3-4,-2 0-1,-1 1-11,-7 8 5,1 3-5,-3 9 6,0 3-6,-2 1 0,-1 1 6,-1 0-1,0 18-5,-2-9-22,0 1-12,-2-16-27,0-15-68,-2 1-106,0-1-320,-2-1 555,2-1 0,0-2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3.123"/>
    </inkml:context>
    <inkml:brush xml:id="br0">
      <inkml:brushProperty name="width" value="0.04286" units="cm"/>
      <inkml:brushProperty name="height" value="0.04286" units="cm"/>
      <inkml:brushProperty name="color" value="#FF0066"/>
    </inkml:brush>
  </inkml:definitions>
  <inkml:trace contextRef="#ctx0" brushRef="#br0">0 6 26995,'15'-3'-2284,"-6"1"1,-4 1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4.398"/>
    </inkml:context>
    <inkml:brush xml:id="br0">
      <inkml:brushProperty name="width" value="0.04286" units="cm"/>
      <inkml:brushProperty name="height" value="0.04286" units="cm"/>
    </inkml:brush>
  </inkml:definitions>
  <inkml:trace contextRef="#ctx0" brushRef="#br0">9 13 27477,'-5'-7'812,"2"1"-812,3 6-151,0 0-684,4 0-3881,7 1 4716,7 1 0,-6 0 0,-1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4.948"/>
    </inkml:context>
    <inkml:brush xml:id="br0">
      <inkml:brushProperty name="width" value="0.04286" units="cm"/>
      <inkml:brushProperty name="height" value="0.04286" units="cm"/>
    </inkml:brush>
  </inkml:definitions>
  <inkml:trace contextRef="#ctx0" brushRef="#br0">141 1 26374,'0'6'1506,"0"-1"-1394,-7-1-67,1 1 5,-8 2-11,1 2-22,-2 1-6,1 4-5,-2 7 0,2 3-6,-1 26 0,10-26-12,5 10 12,13-30-5,7-3-40,6 0 56,3-6-5,-2-3 11,-9-5 22,0-6-17,-10-4-22,-1-4 23,-4-3-35,-9 4-27,-5 1 17,-6 10-45,-5 5-17,-3 8-45,0 2-56,0 5 185,-5 15 0,16-11 0,-1 10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35.492"/>
    </inkml:context>
    <inkml:brush xml:id="br0">
      <inkml:brushProperty name="width" value="0.04286" units="cm"/>
      <inkml:brushProperty name="height" value="0.04286" units="cm"/>
    </inkml:brush>
  </inkml:definitions>
  <inkml:trace contextRef="#ctx0" brushRef="#br0">0 10 28154,'1'14'96,"1"0"-91,3 3 1,1 1-23,3 6-173,4 4 206,-4-8 7,-1-4 22,-3-14-1,1-7-44,4-4 0,5-8 0,1-3 6,4-3 0,15-14 5,-15 17 78,20-7-77,-25 23-7,9 8 6,-8 4 1,1 6-1,-2 1 0,1-1-5,5 5-6,-5-1-23,9 19-5,-16-20 28,3 8 0,-12-21 0,0-3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5.085"/>
    </inkml:context>
    <inkml:brush xml:id="br0">
      <inkml:brushProperty name="width" value="0.04286" units="cm"/>
      <inkml:brushProperty name="height" value="0.04286" units="cm"/>
    </inkml:brush>
  </inkml:definitions>
  <inkml:trace contextRef="#ctx0" brushRef="#br0">0 20 28395,'3'20'6,"2"0"-1,3 15-5,0-5 0,0 5 0,-4-13 0,1 1 0,-5-15 0,1-2-5,-1-1-1,0-2-5,0-2 5,0 0 12,1-1-12,0 0 6,3-9-5,2-6-18,3-11 18,2-7-1,0-1-5,-1 4 5,3-11 1,-5 22-51,21-3 39,-13 25 0,16 6-28,-10 11 34,-8-4 0,2 12 5,-12-6-38,0 5 10,-4-4-28,0-2-33,0-5-45,0-2-39,0-5-118,0 0-168,0-3 465,0 2 0,0-6 0,0 2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5.701"/>
    </inkml:context>
    <inkml:brush xml:id="br0">
      <inkml:brushProperty name="width" value="0.04286" units="cm"/>
      <inkml:brushProperty name="height" value="0.04286" units="cm"/>
    </inkml:brush>
  </inkml:definitions>
  <inkml:trace contextRef="#ctx0" brushRef="#br0">1 11 26603,'0'-6'1042,"0"2"-841,0 11 1,0 6-185,1 11-6,-1 5-5,2-2 5,2 4-6,4-3-5,3-7 23,3-5-23,2-13 0,1-2 0,1-4-11,-1-6 11,0-5 100,16-45-55,-18 30-11,10-28-29,-22 48-5,-1 3 0,-2 7 0,0 7 6,0 3-6,-1 11 0,-1 12-28,0-5-6,0 5-475,14-6 509,10-6 0,-5-4 0,1-7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6.485"/>
    </inkml:context>
    <inkml:brush xml:id="br0">
      <inkml:brushProperty name="width" value="0.04286" units="cm"/>
      <inkml:brushProperty name="height" value="0.04286" units="cm"/>
    </inkml:brush>
  </inkml:definitions>
  <inkml:trace contextRef="#ctx0" brushRef="#br0">3 71 26178,'-1'39'901,"0"-4"-800,1-16-39,0 0-23,0 0-17,0-1 23,0 3-45,2-7 34,0 1-29,1-11 46,0-2-51,0-3 0,1-4-34,2-4-33,3-12 61,7-21 68,-2 3 44,3-5 135,-4 14-118,-5 17-106,1 2 0,0 16-6,-2 11 0,3 10-11,0 6 11,-2-5-11,-1-3 0,-2-9 6,-1-3 11,-2-3-17,1-2 0,-3-3 17,1-2-17,-1-1 5,2-1 12,3-11-17,14-25 0,-1-2-11,10-18 16,-7 18 12,-3 6 6,-6 14-18,-3 7 1,-5 10-6,0 9 0,1 4 5,12 36-66,-6-17-158,11 19-285,-12-32 504,1-3 0,-12-14 0,0-2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6.952"/>
    </inkml:context>
    <inkml:brush xml:id="br0">
      <inkml:brushProperty name="width" value="0.04286" units="cm"/>
      <inkml:brushProperty name="height" value="0.04286" units="cm"/>
    </inkml:brush>
  </inkml:definitions>
  <inkml:trace contextRef="#ctx0" brushRef="#br0">9 1 25881,'0'22'1344,"0"-2"-1176,0-6-51,0 1-4295,0 5 4284,0 2 765,0 9-860,0 31-11,0-22 0,-1 32-11,1-43-17,-2 4-219,1-16 158,0-5 55,-1-4 3292,2-5-3258,-1-11 0,1 5 0,0-7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7.414"/>
    </inkml:context>
    <inkml:brush xml:id="br0">
      <inkml:brushProperty name="width" value="0.04286" units="cm"/>
      <inkml:brushProperty name="height" value="0.04286" units="cm"/>
    </inkml:brush>
  </inkml:definitions>
  <inkml:trace contextRef="#ctx0" brushRef="#br0">19 36 27617,'0'-12'610,"0"3"-571,0 9 12,0 0-46,4-1-5,4-1 0,7-1 0,5-1 0,-1 1 0,6 1-5,4 8-1,-4 3 1,1 7-7,-13 1 1,-2 3-11,-4-3 5,-3 0 11,-3-4 1,-1-1 5,-4 0-56,-34 12-163,-15-5 68,0 1-146,6-10-173,35-10-527,3 0 997,3-2 0,3 1 0,2-1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8.032"/>
    </inkml:context>
    <inkml:brush xml:id="br0">
      <inkml:brushProperty name="width" value="0.04286" units="cm"/>
      <inkml:brushProperty name="height" value="0.04286" units="cm"/>
    </inkml:brush>
  </inkml:definitions>
  <inkml:trace contextRef="#ctx0" brushRef="#br0">102 94 25264,'18'-6'2672,"-3"1"-2571,-7-1-56,-2 0-34,-2 1 0,-2 0-11,0 0 6,-2 1-6,1-2-34,-2-6 23,-3 4 5,-4-8 6,-2 11-5,-6 0 33,-1 6-17,-4 12 17,-1 5-23,3 13-5,2 3 6,7-6 0,2-3-6,5-7 5,1 3 1,4-5 5,12 1-50,9-7-45,14-6-84,0-1-235,5-3 403,3-7 0,-21 6 0,2-6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48.550"/>
    </inkml:context>
    <inkml:brush xml:id="br0">
      <inkml:brushProperty name="width" value="0.04286" units="cm"/>
      <inkml:brushProperty name="height" value="0.04286" units="cm"/>
    </inkml:brush>
  </inkml:definitions>
  <inkml:trace contextRef="#ctx0" brushRef="#br0">0 51 27538,'0'15'734,"0"3"-723,2 4-11,2 5 0,2-2 0,1 7-11,-2-14-6,-2 3 17,-2-15 0,-1 1 11,0-7 45,0 1-56,0-6 6,0-2-6,0-23 0,3-2-6,5-14-10,5 8 10,2 5-5,3 7-6,-3 11 0,1 5 0,-2 9-11,1 1-39,-2 0-3635,5 9 3702,-9-3 0,1 4 0,-8-5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3.447"/>
    </inkml:context>
    <inkml:brush xml:id="br0">
      <inkml:brushProperty name="width" value="0.04286" units="cm"/>
      <inkml:brushProperty name="height" value="0.04286" units="cm"/>
      <inkml:brushProperty name="color" value="#FF0066"/>
    </inkml:brush>
  </inkml:definitions>
  <inkml:trace contextRef="#ctx0" brushRef="#br0">0 5 26838,'4'-3'1165,"-2"2"-1058,-2 1-18,0 0-78,0 59-4307,5 21 4212,-2 10 865,5-10-2119,-1-35-348,-3-24 1686,-1 8 0,-3-27 0,0-1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1.206"/>
    </inkml:context>
    <inkml:brush xml:id="br0">
      <inkml:brushProperty name="width" value="0.04286" units="cm"/>
      <inkml:brushProperty name="height" value="0.04286" units="cm"/>
    </inkml:brush>
  </inkml:definitions>
  <inkml:trace contextRef="#ctx0" brushRef="#br0">218 0 27740,'-7'0'190,"0"0"-150,-4 1-7,2 1 18,-7 5-18,3-2-33,-7 4 0,-6 2 0,6-2 6,-7 1-6,12-3-11,-3 0-57,5 2 57,3-5 11,5 2 0,5-5 6,0 1 16,4 1 6,6 1 6,8 0-34,7 1 0,4 0-11,-4 1 5,12 9 0,-20-6 1,8 8 5,-18-7-6,-2 3 6,-3-2 6,-1 0 11,-1 1-6,-5-5 39,-8 6-22,-8-6 23,-8 1-40,-3-3 0,0 0-5,6-3-34,-1 0 11,17-2-185,0 0 202,14-8 0,-2 7 0,2-7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1.568"/>
    </inkml:context>
    <inkml:brush xml:id="br0">
      <inkml:brushProperty name="width" value="0.04286" units="cm"/>
      <inkml:brushProperty name="height" value="0.04286" units="cm"/>
    </inkml:brush>
  </inkml:definitions>
  <inkml:trace contextRef="#ctx0" brushRef="#br0">3 1 26491,'-3'0'1613,"3"11"-1535,7 2-66,4 10-12,8-1 5,0-5-5,4-2-33,-3-6-91,1-2-116,-4-3-298,-1-1 538,2-3 0,-19 1 0,-1-1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1.929"/>
    </inkml:context>
    <inkml:brush xml:id="br0">
      <inkml:brushProperty name="width" value="0.04286" units="cm"/>
      <inkml:brushProperty name="height" value="0.04286" units="cm"/>
    </inkml:brush>
  </inkml:definitions>
  <inkml:trace contextRef="#ctx0" brushRef="#br0">84 0 28300,'-8'24'17,"-1"4"-12,2 8-5,-3 6 0,1 2 0,0 2 0,0 2 0,2-1-45,3 3 1,1 2-7,0 7-16,1 29-28,2-55 78,0-20-106,-1-1-5781,0-15 5904,0-5 0,0 1 0,1-1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2.814"/>
    </inkml:context>
    <inkml:brush xml:id="br0">
      <inkml:brushProperty name="width" value="0.04286" units="cm"/>
      <inkml:brushProperty name="height" value="0.04286" units="cm"/>
    </inkml:brush>
  </inkml:definitions>
  <inkml:trace contextRef="#ctx0" brushRef="#br0">153 17 26861,'14'-9'778,"-3"1"-671,-11 8 369,0 0-460,-5 0-16,-3 0 0,-5 0 6,-4 0-6,1 3 0,0 2 0,-1 2 0,0 1-140,-6 8 67,10-6 62,-1 2 11,12-7 0,2-3-6,6 2 6,1-2 0,14 2 6,17 6-6,-5 1 0,7 1-6,-16 3-5,-7 5 6,-5-2-147,-4 4 102,-7-7 33,-1-1 17,0-3 0,-3-1 0,-3-3 0,-5-1 0,-3 0 79,-30 0-63,15-4-32,-28 1-68,35-3-12,1 0-133,14 0-908,2-1 1137,2-3 0,2 2 0,0-2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3.389"/>
    </inkml:context>
    <inkml:brush xml:id="br0">
      <inkml:brushProperty name="width" value="0.04286" units="cm"/>
      <inkml:brushProperty name="height" value="0.04286" units="cm"/>
    </inkml:brush>
  </inkml:definitions>
  <inkml:trace contextRef="#ctx0" brushRef="#br0">5 18 26760,'-1'-12'1058,"0"7"-906,0 11-80,0 5-16,1 7 45,0 3-90,0 8 1,4 4-7,-1 5-3397,4 4 3398,-2 3-85,-2 1 79,0 0 0,-2-1 0,0-1-62,-1-4-5,0-3 5,0-6 3118,0-8-3268,0-10-40,0-7-420,0-5 672,0-3 0,0 2 0,0-2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3.717"/>
    </inkml:context>
    <inkml:brush xml:id="br0">
      <inkml:brushProperty name="width" value="0.04286" units="cm"/>
      <inkml:brushProperty name="height" value="0.04286" units="cm"/>
    </inkml:brush>
  </inkml:definitions>
  <inkml:trace contextRef="#ctx0" brushRef="#br0">258 27 27303,'8'-15'717,"-2"3"-633,-6 12-17,-3 0-39,-4 0-5,-5 3-3404,-12 4 3392,-4 5-2296,-5 4 2178,-9 5-50,13-5-67,-4 1-140,14-5-219,4-5 809,3 1-226,4-2 0,3-3 0,4-1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4.401"/>
    </inkml:context>
    <inkml:brush xml:id="br0">
      <inkml:brushProperty name="width" value="0.04286" units="cm"/>
      <inkml:brushProperty name="height" value="0.04286" units="cm"/>
    </inkml:brush>
  </inkml:definitions>
  <inkml:trace contextRef="#ctx0" brushRef="#br0">1 168 26110,'8'7'1742,"6"-2"-1692,9-6-16,4-4-17,-2-2-6,-2-2 0,-5 0-11,-1 1 11,-5-2 146,7-11-129,-8 5-17,1-9 1,-9 11-12,-2-3-12,-2 6 7,-23-5-1,4 11 6,-20 0 0,12 8 0,7 5 0,2 5 0,6 2 0,3 3 0,2 0 0,4 0 6,1 16-6,2-9 0,6 20 0,2-23 0,7 3 0,0-14 0,1-1 0,2-2 0,4-3-700,5-2-2050,2-2 2750,1-1 0,-13 0 0,-5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55.284"/>
    </inkml:context>
    <inkml:brush xml:id="br0">
      <inkml:brushProperty name="width" value="0.04286" units="cm"/>
      <inkml:brushProperty name="height" value="0.04286" units="cm"/>
    </inkml:brush>
  </inkml:definitions>
  <inkml:trace contextRef="#ctx0" brushRef="#br0">21 11 27387,'-11'5'465,"2"4"-387,9 8 46,0 12-80,4-1 29,3 6-67,4-7-6,-1-4 5,-3-9-5,-3-4 12,-3-8-1,-1-1-39,0-1 28,0-7-17,0-4-11,0-6 22,5-1 6,2-1-5,4-3-6,2 0 11,13-13 5,-1 10-5,-1 1 39,-7 15-27,-11 9-7,1 6 1,1 3 5,5 32-11,-4-9-3470,3 28 3425,-9-34-6,-1 3 7,-3-25-18,0 0 73,-1-4 51,1-3-51,2-4 3409,14-17-3414,-2 2 5,14-14-6,0 6 141,3 1-107,3 2-11,-3 9-3397,-9 9 3380,-1 17-11,-5 15 5,0 8 1,0 7-6,-4-6 6,1-3-1,-5-3-5,-2-5 3392,-3-3-3392,0-2-17,-2-2-2822,0 2 2839,-1-8 0,0 0 0,-1-7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08.380"/>
    </inkml:context>
    <inkml:brush xml:id="br0">
      <inkml:brushProperty name="width" value="0.04286" units="cm"/>
      <inkml:brushProperty name="height" value="0.04286" units="cm"/>
      <inkml:brushProperty name="color" value="#5B2D90"/>
    </inkml:brush>
  </inkml:definitions>
  <inkml:trace contextRef="#ctx0" brushRef="#br0">0 26 27499,'0'-14'476,"0"3"-442,0 11 207,0 0-314,1 2-560,0 6 633,1 3 0,0-3 0,-2-2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08.598"/>
    </inkml:context>
    <inkml:brush xml:id="br0">
      <inkml:brushProperty name="width" value="0.04286" units="cm"/>
      <inkml:brushProperty name="height" value="0.04286" units="cm"/>
      <inkml:brushProperty name="color" value="#5B2D90"/>
    </inkml:brush>
  </inkml:definitions>
  <inkml:trace contextRef="#ctx0" brushRef="#br0">1 0 20318,'0'15'448,"0"-1"2099,0-10-2547,0 3 1050,0 2-1655,0 7 788,0 0 0,0-3 0,0-4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3.649"/>
    </inkml:context>
    <inkml:brush xml:id="br0">
      <inkml:brushProperty name="width" value="0.04286" units="cm"/>
      <inkml:brushProperty name="height" value="0.04286" units="cm"/>
      <inkml:brushProperty name="color" value="#FF0066"/>
    </inkml:brush>
  </inkml:definitions>
  <inkml:trace contextRef="#ctx0" brushRef="#br0">0 11 28306,'79'-6'-73,"-11"2"-101,-33 4 174,12 0 0,-26 0 0,7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08.777"/>
    </inkml:context>
    <inkml:brush xml:id="br0">
      <inkml:brushProperty name="width" value="0.04286" units="cm"/>
      <inkml:brushProperty name="height" value="0.04286" units="cm"/>
      <inkml:brushProperty name="color" value="#5B2D90"/>
    </inkml:brush>
  </inkml:definitions>
  <inkml:trace contextRef="#ctx0" brushRef="#br0">1 1 27634,'1'18'431,"0"-4"-426,1-5-5,-1-1-84,0 4 84,-1 2 0,0-4 0,0-1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08.958"/>
    </inkml:context>
    <inkml:brush xml:id="br0">
      <inkml:brushProperty name="width" value="0.04286" units="cm"/>
      <inkml:brushProperty name="height" value="0.04286" units="cm"/>
      <inkml:brushProperty name="color" value="#5B2D90"/>
    </inkml:brush>
  </inkml:definitions>
  <inkml:trace contextRef="#ctx0" brushRef="#br0">0 1 27701,'5'7'302,"-1"-1"-638,3 6 336,-2 5 0,-1-5 0,-2 1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09.138"/>
    </inkml:context>
    <inkml:brush xml:id="br0">
      <inkml:brushProperty name="width" value="0.04286" units="cm"/>
      <inkml:brushProperty name="height" value="0.04286" units="cm"/>
      <inkml:brushProperty name="color" value="#5B2D90"/>
    </inkml:brush>
  </inkml:definitions>
  <inkml:trace contextRef="#ctx0" brushRef="#br0">1 0 28059,'2'4'196,"0"-2"-196,-2 0-481,1 1-2673,-1-2 3154,2 2 0,-2-3 0,1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0.593"/>
    </inkml:context>
    <inkml:brush xml:id="br0">
      <inkml:brushProperty name="width" value="0.04286" units="cm"/>
      <inkml:brushProperty name="height" value="0.04286" units="cm"/>
      <inkml:brushProperty name="color" value="#5B2D90"/>
    </inkml:brush>
  </inkml:definitions>
  <inkml:trace contextRef="#ctx0" brushRef="#br0">7 82 26435,'-4'10'1053,"1"-1"-952,3-9 576,0 0-665,0-3-7,0-2-10,14-15-1,13-3 6,0 0-6,4 6 6,-16 12 0,-3 2 0,0 2-5,2 0-6,-1 8 11,1 7 0,-2 10-12,-6 4-10,-2 3 16,-4-2-10,-4 13 16,-6 1-6,-5 9 12,-16 16-6,11-29 0,-5 11 0,16-32 5,3-5 6,2-2 1,1-4 83,1-3-84,1-2-5,1-1 10,0-1-10,14-3 0,11-8-6,18-3 0,8-6 0,2 3 0,-12 4 0,-6 4 0,-14 4 0,-5 2 0,-5 1-112,-6 1 112,-14 1 0,6 0 0,-9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1.536"/>
    </inkml:context>
    <inkml:brush xml:id="br0">
      <inkml:brushProperty name="width" value="0.04286" units="cm"/>
      <inkml:brushProperty name="height" value="0.04286" units="cm"/>
      <inkml:brushProperty name="color" value="#5B2D90"/>
    </inkml:brush>
  </inkml:definitions>
  <inkml:trace contextRef="#ctx0" brushRef="#br0">128 88 26564,'0'-15'1114,"0"3"-979,0 12 268,0 0-364,0 6-11,0 2-11,-3 9-11,1 3-1,-3 2-5,2 1 6,2 22-6,1-16 0,3 8 5,2-23-5,2-9 0,0-3-5,3 0-12,5-2-84,15-11 101,-2-2 0,5-8 17,-9-7-17,-11 9 22,3-14-10,-10 13-7,0-6 1,-5 7-1,-1 0-5,-5 3 0,-1 2 6,-24-11-6,8 16-28,-16-9-6,13 21-27,-4 7-74,1 4-2144,-28 27 2279,26-19 0,-10 9 0,31-24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2.746"/>
    </inkml:context>
    <inkml:brush xml:id="br0">
      <inkml:brushProperty name="width" value="0.04286" units="cm"/>
      <inkml:brushProperty name="height" value="0.04286" units="cm"/>
      <inkml:brushProperty name="color" value="#5B2D90"/>
    </inkml:brush>
  </inkml:definitions>
  <inkml:trace contextRef="#ctx0" brushRef="#br0">1 0 27236,'1'7'840,"0"-1"-840,-1-6 11,1 0-285,-1 2-398,1 7-9159,-1 3 8769,0 4 1,0-7 0,0-3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2.941"/>
    </inkml:context>
    <inkml:brush xml:id="br0">
      <inkml:brushProperty name="width" value="0.04286" units="cm"/>
      <inkml:brushProperty name="height" value="0.04286" units="cm"/>
      <inkml:brushProperty name="color" value="#5B2D90"/>
    </inkml:brush>
  </inkml:definitions>
  <inkml:trace contextRef="#ctx0" brushRef="#br0">0 0 27488,'2'14'291,"-2"0"-649,0 1 358,0 7 0,0-10 0,0 3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3.170"/>
    </inkml:context>
    <inkml:brush xml:id="br0">
      <inkml:brushProperty name="width" value="0.04286" units="cm"/>
      <inkml:brushProperty name="height" value="0.04286" units="cm"/>
      <inkml:brushProperty name="color" value="#5B2D90"/>
    </inkml:brush>
  </inkml:definitions>
  <inkml:trace contextRef="#ctx0" brushRef="#br0">0 0 27706,'0'17'342,"0"-3"-577,0-1-398,0-2-4318,0-1 4951,0 0 0,0-5 0,0-1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3.371"/>
    </inkml:context>
    <inkml:brush xml:id="br0">
      <inkml:brushProperty name="width" value="0.04286" units="cm"/>
      <inkml:brushProperty name="height" value="0.04286" units="cm"/>
      <inkml:brushProperty name="color" value="#5B2D90"/>
    </inkml:brush>
  </inkml:definitions>
  <inkml:trace contextRef="#ctx0" brushRef="#br0">0 1 26614,'0'10'1529,"0"-3"-1529,0 0-56,0-4-414,0 3-230,0-1 700,0 2 0,0-3 0,0-1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4.966"/>
    </inkml:context>
    <inkml:brush xml:id="br0">
      <inkml:brushProperty name="width" value="0.04286" units="cm"/>
      <inkml:brushProperty name="height" value="0.04286" units="cm"/>
      <inkml:brushProperty name="color" value="#5B2D90"/>
    </inkml:brush>
  </inkml:definitions>
  <inkml:trace contextRef="#ctx0" brushRef="#br0">11 113 26715,'-3'0'1120,"1"0"-1058,1 0 11,0 0 33,0 0-50,0 0 56,0 0-73,0 0-44,1-3 5,0-2 0,0-4 11,0 1-6,0-1-5,10-4 0,-1 1 0,11-3 0,-1 3 0,1 2-5,1 1 5,-7 4 0,-3 2 0,-4 3 0,-3 0 11,4 20-5,-5-4-6,2 18-6,-8 11 6,-4 7 0,-1 1 6,-4-3-6,3-20 0,-1-1 0,2-7 0,0-2 0,3-6 5,0-3-5,1-1 34,0 2-17,3-2-17,-1-1 5,2-4-5,0-4 0,0 0 11,7-1-11,3-1 0,8-3 0,11-8 0,-3 2 0,3-3 0,-9 5 0,3 1 0,-9 5 6,5-3-6,-11 4 0,0 0 0,1-1 0,-2 1 0,-2-1 0,-1 2 0,-2 0-50,-2 0-6,0-2 56,-5-2 0,3 2 0,-3-1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5.915"/>
    </inkml:context>
    <inkml:brush xml:id="br0">
      <inkml:brushProperty name="width" value="0.04286" units="cm"/>
      <inkml:brushProperty name="height" value="0.04286" units="cm"/>
      <inkml:brushProperty name="color" value="#FF0066"/>
    </inkml:brush>
  </inkml:definitions>
  <inkml:trace contextRef="#ctx0" brushRef="#br0">255 29 26586,'5'-2'1641,"-2"0"-1579,-2 0-23,-1 2-11,1-3-22,-1 3-6,0-1-6,0 0 6,-2-1 6,-3 0-1,-3-1 1,-2 0 5,-10 0 0,-18 1-11,7 0-5,-20 6-1,27 5 6,-6 4-6,12 5-16,-1 20 11,10-13 11,9 21 0,13-27-90,39 7-44,-18-17 134,55-5 0,-65-5 0,21-3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5.630"/>
    </inkml:context>
    <inkml:brush xml:id="br0">
      <inkml:brushProperty name="width" value="0.04286" units="cm"/>
      <inkml:brushProperty name="height" value="0.04286" units="cm"/>
      <inkml:brushProperty name="color" value="#5B2D90"/>
    </inkml:brush>
  </inkml:definitions>
  <inkml:trace contextRef="#ctx0" brushRef="#br0">0 13 26766,'0'-6'537,"0"2"-307,0 2-29,0 1 253,0 1-448,0 5-1,0 0 12,0 12-11,0 12 5,0 9-39,0 10-163,0 0-705,0-4 896,0-15 0,0-10 0,0-14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6.976"/>
    </inkml:context>
    <inkml:brush xml:id="br0">
      <inkml:brushProperty name="width" value="0.04286" units="cm"/>
      <inkml:brushProperty name="height" value="0.04286" units="cm"/>
      <inkml:brushProperty name="color" value="#5B2D90"/>
    </inkml:brush>
  </inkml:definitions>
  <inkml:trace contextRef="#ctx0" brushRef="#br0">8 1 28082,'0'19'-4016,"0"4"4016,-4 13 0,3-16 0,-2-3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7.163"/>
    </inkml:context>
    <inkml:brush xml:id="br0">
      <inkml:brushProperty name="width" value="0.04286" units="cm"/>
      <inkml:brushProperty name="height" value="0.04286" units="cm"/>
      <inkml:brushProperty name="color" value="#5B2D90"/>
    </inkml:brush>
  </inkml:definitions>
  <inkml:trace contextRef="#ctx0" brushRef="#br0">5 0 27695,'1'3'521,"0"1"-527,-1 3-5857,0 16 5863,-3-5 0,2 4 0,-1-15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7.357"/>
    </inkml:context>
    <inkml:brush xml:id="br0">
      <inkml:brushProperty name="width" value="0.04286" units="cm"/>
      <inkml:brushProperty name="height" value="0.04286" units="cm"/>
      <inkml:brushProperty name="color" value="#5B2D90"/>
    </inkml:brush>
  </inkml:definitions>
  <inkml:trace contextRef="#ctx0" brushRef="#br0">1 1 27628,'2'3'515,"0"2"-728,-2 1-363,0 5-487,-3 7 0,5-19 0,-1-2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7.539"/>
    </inkml:context>
    <inkml:brush xml:id="br0">
      <inkml:brushProperty name="width" value="0.04286" units="cm"/>
      <inkml:brushProperty name="height" value="0.04286" units="cm"/>
      <inkml:brushProperty name="color" value="#5B2D90"/>
    </inkml:brush>
  </inkml:definitions>
  <inkml:trace contextRef="#ctx0" brushRef="#br0">1 0 28121,'3'4'274,"0"0"-285,-3 0-39,0 3-79,0 2-241,0 2-478,-2 1 0,3-11 0,0-3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19.038"/>
    </inkml:context>
    <inkml:brush xml:id="br0">
      <inkml:brushProperty name="width" value="0.04286" units="cm"/>
      <inkml:brushProperty name="height" value="0.04286" units="cm"/>
      <inkml:brushProperty name="color" value="#5B2D90"/>
    </inkml:brush>
  </inkml:definitions>
  <inkml:trace contextRef="#ctx0" brushRef="#br0">11 93 26250,'-6'0'1070,"2"0"-986,4 0 750,0 0-828,0-3 5,12-9-5,-2 1-1,11-7-5,-5 6 0,-1 2 0,0 1-5,20 0 5,-15 5 5,15 0-5,-22 4 0,-4 6 0,-3 11 0,-4 10 6,0 10 0,-8 5-6,-2 1 0,-4-5 16,-7 9 18,-4 2-28,3-9 16,1-2-22,12-23 6,3-5 5,1-4-6,3-4 7,0-1-1,0-1 0,6 0-5,6-2-6,11-4 0,3-3 0,3-3-12,-2 0 7,-1 2 5,-2 0 0,21-3 0,-21 7 0,10-2 0,-27 8-28,-5 0 0,-1 0-471,0 0 73,0 0 1,-1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0.506"/>
    </inkml:context>
    <inkml:brush xml:id="br0">
      <inkml:brushProperty name="width" value="0.04286" units="cm"/>
      <inkml:brushProperty name="height" value="0.04286" units="cm"/>
      <inkml:brushProperty name="color" value="#5B2D90"/>
    </inkml:brush>
  </inkml:definitions>
  <inkml:trace contextRef="#ctx0" brushRef="#br0">1 61 21758,'0'7'3720,"0"-1"-3149,0-5-207,0 1 739,0-2-397,0 1-695,4-5 0,4-3-11,4-3 0,2-1 0,1-2 0,-3 4 6,0 0 5,1 2-11,-4 4 0,3 0 5,-7 2-5,1 2 0,-4 7 0,0 6 0,-1 10 0,-1-3-5,0 1-12,-1 8-17,-5 3 29,1 3 5,-4-5 0,3-13 0,0-2 5,0-1 1,2-7 5,1 0-5,3-8 16,0 1-11,20-14-22,-2-1-28,18-12 39,-8 1-17,11-8 17,-17 14-5,6-5-1,-24 20-5,0 1-124,-4 3-475,0 0-2308,-1 1 2918,-4 3 0,8-6 0,-2 1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8.766"/>
    </inkml:context>
    <inkml:brush xml:id="br0">
      <inkml:brushProperty name="width" value="0.04286" units="cm"/>
      <inkml:brushProperty name="height" value="0.04286" units="cm"/>
      <inkml:brushProperty name="color" value="#5B2D90"/>
    </inkml:brush>
  </inkml:definitions>
  <inkml:trace contextRef="#ctx0" brushRef="#br0">9 1 27975,'-5'3'112,"1"0"-73,4-3-5,0 0-650,0 2-3478,0-1 4094,2 2 0,-2-2 0,2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8.949"/>
    </inkml:context>
    <inkml:brush xml:id="br0">
      <inkml:brushProperty name="width" value="0.04286" units="cm"/>
      <inkml:brushProperty name="height" value="0.04286" units="cm"/>
      <inkml:brushProperty name="color" value="#5B2D90"/>
    </inkml:brush>
  </inkml:definitions>
  <inkml:trace contextRef="#ctx0" brushRef="#br0">0 0 27746,'5'2'-887,"1"-1"1,5 1-1,-4-1 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9.163"/>
    </inkml:context>
    <inkml:brush xml:id="br0">
      <inkml:brushProperty name="width" value="0.04286" units="cm"/>
      <inkml:brushProperty name="height" value="0.04286" units="cm"/>
      <inkml:brushProperty name="color" value="#5B2D90"/>
    </inkml:brush>
  </inkml:definitions>
  <inkml:trace contextRef="#ctx0" brushRef="#br0">0 5 27639,'5'-2'-28,"3"1"-605,-2 0 633,6 0 0,-5 1 0,-1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6.367"/>
    </inkml:context>
    <inkml:brush xml:id="br0">
      <inkml:brushProperty name="width" value="0.04286" units="cm"/>
      <inkml:brushProperty name="height" value="0.04286" units="cm"/>
      <inkml:brushProperty name="color" value="#FF0066"/>
    </inkml:brush>
  </inkml:definitions>
  <inkml:trace contextRef="#ctx0" brushRef="#br0">30 91 26978,'-12'-2'1042,"2"0"-975,10 2-56,0 0-11,-3 25-33,2-9-1,-3 16 29,4-17-63,17-6 18,-6-4 5,13-2 34,-11-3 11,-1-2 11,-1-2 163,10-25-96,-11 10 107,4-42-185,-15 40 11,-5-18-11,-3 30-129,-26 2-95,15 7 224,-21 24 0,31-14 0,-1 14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9.345"/>
    </inkml:context>
    <inkml:brush xml:id="br0">
      <inkml:brushProperty name="width" value="0.04286" units="cm"/>
      <inkml:brushProperty name="height" value="0.04286" units="cm"/>
      <inkml:brushProperty name="color" value="#5B2D90"/>
    </inkml:brush>
  </inkml:definitions>
  <inkml:trace contextRef="#ctx0" brushRef="#br0">2 1 28283,'-2'0'-1663,"10"0"1663,2 0 0,1 0 0,-4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29.523"/>
    </inkml:context>
    <inkml:brush xml:id="br0">
      <inkml:brushProperty name="width" value="0.04286" units="cm"/>
      <inkml:brushProperty name="height" value="0.04286" units="cm"/>
      <inkml:brushProperty name="color" value="#5B2D90"/>
    </inkml:brush>
  </inkml:definitions>
  <inkml:trace contextRef="#ctx0" brushRef="#br0">0 0 28199,'9'1'-41,"5"0"1,-12-1-1,7 0 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4.323"/>
    </inkml:context>
    <inkml:brush xml:id="br0">
      <inkml:brushProperty name="width" value="0.04286" units="cm"/>
      <inkml:brushProperty name="height" value="0.04286" units="cm"/>
      <inkml:brushProperty name="color" value="#5B2D90"/>
    </inkml:brush>
  </inkml:definitions>
  <inkml:trace contextRef="#ctx0" brushRef="#br0">212 32 21758,'15'-10'4100,"-2"2"-3327,-3 1-224,-4 3-168,-1 1 50,-5 3-297,1 0-83,-4 6-46,-4 6 7,-15 27-12,-10 19 0,-1 3 5,-2 5-5,12-22 23,-9 24-7,11-23 29,-7 20-34,18-42 1,2-1-12,7-18 0,1-3 0,-1 1 0,1-2-56,-1 2 16,1-2-531,0 1-2213,-2-1 2784,1-3 0,0 2 0,1-1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4.774"/>
    </inkml:context>
    <inkml:brush xml:id="br0">
      <inkml:brushProperty name="width" value="0.04286" units="cm"/>
      <inkml:brushProperty name="height" value="0.04286" units="cm"/>
      <inkml:brushProperty name="color" value="#5B2D90"/>
    </inkml:brush>
  </inkml:definitions>
  <inkml:trace contextRef="#ctx0" brushRef="#br0">7 13 27561,'-3'-6'750,"0"0"-727,3 6 5,0-1-23,4 3 6,5 6-11,6 6 0,6 7 0,2 5 0,1 2 0,1 3 6,25 31-6,-9-13 0,2 4-6,-21-28-10,-19-22-12,-2-2-62,1 0-112,-2-1 202,1-2 0,-1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5.688"/>
    </inkml:context>
    <inkml:brush xml:id="br0">
      <inkml:brushProperty name="width" value="0.04286" units="cm"/>
      <inkml:brushProperty name="height" value="0.04286" units="cm"/>
      <inkml:brushProperty name="color" value="#5B2D90"/>
    </inkml:brush>
  </inkml:definitions>
  <inkml:trace contextRef="#ctx0" brushRef="#br0">1 51 26833,'3'-7'1193,"3"-1"-1182,5 0 0,2-1-5,0 3-1,1 1-5,0 2 0,1 2-5,2-1 10,4 2 29,-2-1-17,11 9-12,-14 1 1,2 8 5,-16 0-11,-1 3 6,-5 14 5,-7 5-11,-7 11 11,-8-2 28,-2 3-5,9-16-17,4-6 61,11-17-61,3-5-6,1-2 0,0-1 6,4-2-11,3-1-6,8-1 0,5 0 11,36-17-39,11-7 22,-9 0 6,-11 4-5,-42 19-1,-4 0 0,-1 1 1,0 0-1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6.590"/>
    </inkml:context>
    <inkml:brush xml:id="br0">
      <inkml:brushProperty name="width" value="0.04286" units="cm"/>
      <inkml:brushProperty name="height" value="0.04286" units="cm"/>
      <inkml:brushProperty name="color" value="#5B2D90"/>
    </inkml:brush>
  </inkml:definitions>
  <inkml:trace contextRef="#ctx0" brushRef="#br0">2 55 26508,'-1'-13'1299,"0"3"-1148,1 10 113,0 0-264,0-3 28,0 0 0,22-5-28,-10 2 0,31-1 5,-20 4 1,14 1-6,-22 2 0,2 0 5,-15 5-5,-1 6 6,-1 11 0,-17 47-6,3-15 0,-18 36 0,17-53 5,1-6-5,11-25 11,2-3 1,1-2-7,13-8-27,6-5-17,14-9-219,22-18 135,-20 16-17,7-7-112,-32 24 252,-4 4 0,-6 2 0,0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7.735"/>
    </inkml:context>
    <inkml:brush xml:id="br0">
      <inkml:brushProperty name="width" value="0.04286" units="cm"/>
      <inkml:brushProperty name="height" value="0.04286" units="cm"/>
      <inkml:brushProperty name="color" value="#5B2D90"/>
    </inkml:brush>
  </inkml:definitions>
  <inkml:trace contextRef="#ctx0" brushRef="#br0">9 61 26760,'-4'10'526,"0"-2"-167,4-7-130,0-1-72,0 0-118,0 2 6,0-1 6,0 0-7,1-1-10,3 0-17,6 0-6,8-1-17,7-4 6,6-3-5,20-8 5,-13 4-6,12-2 6,-22 7 0,-3 2 0,-4 0 0,-6 0-157,-2 2-67,-7 1-358,-1 1 582,-6 1 0,1 0 0,1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8.040"/>
    </inkml:context>
    <inkml:brush xml:id="br0">
      <inkml:brushProperty name="width" value="0.04286" units="cm"/>
      <inkml:brushProperty name="height" value="0.04286" units="cm"/>
      <inkml:brushProperty name="color" value="#5B2D90"/>
    </inkml:brush>
  </inkml:definitions>
  <inkml:trace contextRef="#ctx0" brushRef="#br0">17 13 27589,'-9'-7'476,"1"1"-415,8 6-5,0 8-22,0 11 78,5 14-101,0 12 0,5 4-3397,-1 7 3386,-2-14 0,-2-1-6,0-10-10,-3-11-578,1 2-2363,-3-13 2957,0-4 0,0-3 0,0-1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9.177"/>
    </inkml:context>
    <inkml:brush xml:id="br0">
      <inkml:brushProperty name="width" value="0.04286" units="cm"/>
      <inkml:brushProperty name="height" value="0.04286" units="cm"/>
      <inkml:brushProperty name="color" value="#5B2D90"/>
    </inkml:brush>
  </inkml:definitions>
  <inkml:trace contextRef="#ctx0" brushRef="#br0">111 42 26362,'0'-10'1529,"0"2"-1428,0 7 145,0 1-190,-4 1-22,-5 10 5,-12 23-39,3 1 6,-2 23-6,12-24 0,3 14 0,3-23 5,2 9-10,2-13 5,7-3-11,18-3-29,-2-9 18,14-2-34,-10-11-17,2-2-28,-2-7 62,2-8 56,8-20 5,-8 3 6,-1-9 34,-12 4 5,-11-2-56,-2 9-22,-15 6 11,-9 26-11,-13 4 0,-2 4-17,-5 6-62,2 2-83,-1 6-135,-1-1 308,-22 7 0,35-11 0,-14 3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0.074"/>
    </inkml:context>
    <inkml:brush xml:id="br0">
      <inkml:brushProperty name="width" value="0.04286" units="cm"/>
      <inkml:brushProperty name="height" value="0.04286" units="cm"/>
      <inkml:brushProperty name="color" value="#5B2D90"/>
    </inkml:brush>
  </inkml:definitions>
  <inkml:trace contextRef="#ctx0" brushRef="#br0">264 19 25987,'9'-6'1551,"0"1"-1259,-8 2-203,0 1 1,1 0 139,-2 1-133,1 1-96,-4 2 5,-4 6-5,-6 7 0,-8 18 6,-6 8-6,-3 14 0,-2-1 0,9-7 0,-6 8-6,3 2 1,3-10-18,2-1 18,9-26-1,2-3-16,4-9-18,3-3-27,3-5-118,0 0-246,0-5-417,7-14 0,-12 26 0,3-2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7.016"/>
    </inkml:context>
    <inkml:brush xml:id="br0">
      <inkml:brushProperty name="width" value="0.04286" units="cm"/>
      <inkml:brushProperty name="height" value="0.04286" units="cm"/>
      <inkml:brushProperty name="color" value="#FF0066"/>
    </inkml:brush>
  </inkml:definitions>
  <inkml:trace contextRef="#ctx0" brushRef="#br0">0 54 28244,'4'74'17,"0"-14"-17,-3-45-6,1-8 1,-2 1 5,1-7 5,-1 0-5,0-4-11,1-4 11,1-5-17,1-6 0,1-4-3475,9-28 3480,-5 19 24,11-29-1,-10 44 45,18 29-56,-11 29 0,5 0 5,-13-7 1,-8-35 3386,1 0-3409,0 0-11,3 0-67,7-12 33,2-1-33,13-18 90,-5 4 16,2 4-11,-8 9 50,-5 29-72,2 23 22,12 17 0,-10-15 0,5-12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0.390"/>
    </inkml:context>
    <inkml:brush xml:id="br0">
      <inkml:brushProperty name="width" value="0.04286" units="cm"/>
      <inkml:brushProperty name="height" value="0.04286" units="cm"/>
      <inkml:brushProperty name="color" value="#5B2D90"/>
    </inkml:brush>
  </inkml:definitions>
  <inkml:trace contextRef="#ctx0" brushRef="#br0">1 19 27880,'0'-10'381,"0"2"-325,0 8-34,0 5-4262,0 8 4257,5 8 517,22 28-534,-8-20-6,16 14-11,-20-27-16,2-1-51,-2-3 3152,4-2-12899,-2-3 9052,4-4 1,-11-1 0,-1-2-1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1.258"/>
    </inkml:context>
    <inkml:brush xml:id="br0">
      <inkml:brushProperty name="width" value="0.04286" units="cm"/>
      <inkml:brushProperty name="height" value="0.04286" units="cm"/>
      <inkml:brushProperty name="color" value="#5B2D90"/>
    </inkml:brush>
  </inkml:definitions>
  <inkml:trace contextRef="#ctx0" brushRef="#br0">0 55 25387,'7'0'1950,"-1"0"-1670,-6 0 285,0 0-553,1-1-12,1 0 33,3-2-10,3-1-18,4-1 6,4-2 34,3 1-34,1-3 1,0 2-1,-4 2 0,4 0 0,-4 3-5,-4 8-1,-3 9-5,-9 10 6,-4 9-6,-3-2 0,-4 2 0,-3-4 6,-10 15-6,-13 11 0,3-5 0,4-11 0,19-24 0,11-15 5,0-1 1,4 0-1,12 0 1,8-5-6,12-3 0,5-7-6,15-8 6,-14 5 0,-2 1 0,-23 10-16,-11 6 16,0 1-12,0 0-4,-2 0-46,3 0-123,-2 0 185,-1-1 0,-2 2 0,-2-1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1.941"/>
    </inkml:context>
    <inkml:brush xml:id="br0">
      <inkml:brushProperty name="width" value="0.04286" units="cm"/>
      <inkml:brushProperty name="height" value="0.04286" units="cm"/>
      <inkml:brushProperty name="color" value="#5B2D90"/>
    </inkml:brush>
  </inkml:definitions>
  <inkml:trace contextRef="#ctx0" brushRef="#br0">5 31 25993,'0'-10'1870,"0"2"-1483,0 7-315,0 1-55,0-1-11,0 0 11,0-2-17,0 1 0,0-1-6,0 2 6,0 6 0,0 6 6,0 20-6,0 7-34,-1 13-112,0 2-526,0-14 672,0-3 0,1-31 0,0-8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2.915"/>
    </inkml:context>
    <inkml:brush xml:id="br0">
      <inkml:brushProperty name="width" value="0.04286" units="cm"/>
      <inkml:brushProperty name="height" value="0.04286" units="cm"/>
      <inkml:brushProperty name="color" value="#5B2D90"/>
    </inkml:brush>
  </inkml:definitions>
  <inkml:trace contextRef="#ctx0" brushRef="#br0">24 62 25937,'-13'0'1590,"3"0"-1371,10 0 313,0 0-499,8 0-16,5 0-11,11 0-6,7-3 11,6-2-6,6-4-38,1-1-29,-3 1 1,-9 1-1250,-15 1 1311,-8 2 0,-9 2 0,0 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3.271"/>
    </inkml:context>
    <inkml:brush xml:id="br0">
      <inkml:brushProperty name="width" value="0.04286" units="cm"/>
      <inkml:brushProperty name="height" value="0.04286" units="cm"/>
      <inkml:brushProperty name="color" value="#5B2D90"/>
    </inkml:brush>
  </inkml:definitions>
  <inkml:trace contextRef="#ctx0" brushRef="#br0">16 6 27785,'-9'-3'588,"3"0"-543,6 3-34,0 1-6,0 7-5,0 5 6,0 23-6,0-5 0,0 15-34,0 17-173,0-3-498,0-4 705,0-21 0,0-30 0,0-3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5.674"/>
    </inkml:context>
    <inkml:brush xml:id="br0">
      <inkml:brushProperty name="width" value="0.04286" units="cm"/>
      <inkml:brushProperty name="height" value="0.04286" units="cm"/>
      <inkml:brushProperty name="color" value="#5B2D90"/>
    </inkml:brush>
  </inkml:definitions>
  <inkml:trace contextRef="#ctx0" brushRef="#br0">0 15 27718,'0'-8'397,"0"2"-318,2 6-29,2 3-16,2 4 16,5 13-28,-1 8 34,3 13-39,-2 4-17,-2 3 6,-1-5-1,-1 14-5,-4-28 0,0 7 6,-2-24-6,-1-3 0,0-2 0,0-2 0,0-2 0,0-2-34,0 0 6,0-4-778,0-5 806,1-6 0,-1 4 0,1 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6.443"/>
    </inkml:context>
    <inkml:brush xml:id="br0">
      <inkml:brushProperty name="width" value="0.04286" units="cm"/>
      <inkml:brushProperty name="height" value="0.04286" units="cm"/>
      <inkml:brushProperty name="color" value="#5B2D90"/>
    </inkml:brush>
  </inkml:definitions>
  <inkml:trace contextRef="#ctx0" brushRef="#br0">274 9 26290,'4'-5'1523,"-1"2"-1389,-3 3 141,0 0-236,-4 0-6,-3 0-5,-3 6-5,-11 13-1,-14 33-16,3 0-868,-6 19 862,15-17-222,3-5 222,5-11 5,2-6-5,4-12 0,0-2 0,0-3-5,-5 7-12,6-11 730,-2 2-1049,7-11-357,3-6 693,0-2 0,0 1 0,0-1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6.721"/>
    </inkml:context>
    <inkml:brush xml:id="br0">
      <inkml:brushProperty name="width" value="0.04286" units="cm"/>
      <inkml:brushProperty name="height" value="0.04286" units="cm"/>
      <inkml:brushProperty name="color" value="#5B2D90"/>
    </inkml:brush>
  </inkml:definitions>
  <inkml:trace contextRef="#ctx0" brushRef="#br0">0 1 28154,'5'5'252,"3"3"-224,2 14-11,5 2 0,23 29-11,-9-17-12,18 21-33,-12-20-17,-13-11-73,1 1 129,-10-15 0,-7-6 0,0-1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7.974"/>
    </inkml:context>
    <inkml:brush xml:id="br0">
      <inkml:brushProperty name="width" value="0.04286" units="cm"/>
      <inkml:brushProperty name="height" value="0.04286" units="cm"/>
      <inkml:brushProperty name="color" value="#5B2D90"/>
    </inkml:brush>
  </inkml:definitions>
  <inkml:trace contextRef="#ctx0" brushRef="#br0">1 121 27858,'1'-10'392,"0"2"-348,-1 7-10,0 0-12,1 1 12,-1-1-6,1 0-22,0 1-18,-1-2 12,2 2 0,-1-3 6,2 0-6,1-3 0,4-3 0,4-2 0,3-5 0,3 1-6,11-1-5,0 6 11,-3 3-5,-6 9 5,-12 8 0,-4 10 0,-2 9 0,-4 8 0,-5 2 5,-12 20-5,1-14 0,-11 14 0,9-22 0,-2-3 6,3-5-1,5-10-5,4-5 0,6-9-16,11-2 27,11-6-11,13-4 0,10-5 0,-4 0 0,0 1 0,-9 4 0,-3 0 0,-6 3-6,-4 1-27,-4 2-152,-4 0-207,-3 0-2627,-3-1 3019,-1-1 0,0 0 0,0 2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49.058"/>
    </inkml:context>
    <inkml:brush xml:id="br0">
      <inkml:brushProperty name="width" value="0.04286" units="cm"/>
      <inkml:brushProperty name="height" value="0.04286" units="cm"/>
      <inkml:brushProperty name="color" value="#5B2D90"/>
    </inkml:brush>
  </inkml:definitions>
  <inkml:trace contextRef="#ctx0" brushRef="#br0">124 26 26866,'2'-4'868,"1"1"-744,-1 3 16,0-2-68,2 1-16,-3-1 51,1 1-23,-2 1-79,-3 0 18,-5 6-23,-5 4 0,-6 7 5,1 1-5,0-1 0,5-1 0,1 2 0,6-1-16,7 2-12,12-5-6,12 0-5,6-9 33,2 0-5,-1-5 11,-2-1 90,14-16-79,-18-3-11,3-5 11,-22 4-11,-7 11 6,0-1-6,-4-1-152,-31-12 7,2 8-1278,-59-7-8408,45 15 9192,-18 7 1,49 2 0,7 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7.297"/>
    </inkml:context>
    <inkml:brush xml:id="br0">
      <inkml:brushProperty name="width" value="0.04286" units="cm"/>
      <inkml:brushProperty name="height" value="0.04286" units="cm"/>
      <inkml:brushProperty name="color" value="#FF0066"/>
    </inkml:brush>
  </inkml:definitions>
  <inkml:trace contextRef="#ctx0" brushRef="#br0">0 1 28339,'5'58'28,"0"-2"-22,3-19-6,-1 0 0,2 13-6,-3-16-11,0 6-16,-4-19-516,-1 0-857,-1-9 1406,-1-1 0,1-9 0,-1-2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3.423"/>
    </inkml:context>
    <inkml:brush xml:id="br0">
      <inkml:brushProperty name="width" value="0.04286" units="cm"/>
      <inkml:brushProperty name="height" value="0.04286" units="cm"/>
      <inkml:brushProperty name="color" value="#5B2D90"/>
    </inkml:brush>
  </inkml:definitions>
  <inkml:trace contextRef="#ctx0" brushRef="#br0">0 47 22671,'0'-16'3260,"0"2"-2061,0 7-953,0 3-72,0 0-40,0 3 101,0 1-212,0 8 117,5 9-118,0 14-16,4 10-1,-2 0 12,2 18 0,-4-17 39,5 40-45,-4-40-11,2 18 0,-1-31 6,-3-13-6,1-2 5,-4-11-5,0 0 0,0-1 6,0 10-6,1-6 5,-1 4 7,0-8-175,-1-2-212,1-2 224,-1-4-392,1-1 117,-1 1-492,0 2-701,0 4 722,0 0 1,0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3.326"/>
    </inkml:context>
    <inkml:brush xml:id="br0">
      <inkml:brushProperty name="width" value="0.04286" units="cm"/>
      <inkml:brushProperty name="height" value="0.04286" units="cm"/>
      <inkml:brushProperty name="color" value="#5B2D90"/>
    </inkml:brush>
  </inkml:definitions>
  <inkml:trace contextRef="#ctx0" brushRef="#br0">1 42 28390,'16'-2'22,"4"-2"-16,8-3-6,4-1-6,-1 1-11,0 0-16,-7 3 33,-7 7 0,-11-8 0,-6 4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3.553"/>
    </inkml:context>
    <inkml:brush xml:id="br0">
      <inkml:brushProperty name="width" value="0.04286" units="cm"/>
      <inkml:brushProperty name="height" value="0.04286" units="cm"/>
      <inkml:brushProperty name="color" value="#5B2D90"/>
    </inkml:brush>
  </inkml:definitions>
  <inkml:trace contextRef="#ctx0" brushRef="#br0">1 11 27992,'12'4'241,"9"-1"-180,25-1-100,-3-1-84,10-1-219,-16-2-1130,-8-2 1472,-4-2 0,-11 1 0,-6 1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5.644"/>
    </inkml:context>
    <inkml:brush xml:id="br0">
      <inkml:brushProperty name="width" value="0.04286" units="cm"/>
      <inkml:brushProperty name="height" value="0.04286" units="cm"/>
      <inkml:brushProperty name="color" value="#5B2D90"/>
    </inkml:brush>
  </inkml:definitions>
  <inkml:trace contextRef="#ctx0" brushRef="#br0">134 1 28166,'-3'12'5,"-8"14"1,-14 20-1,2-1 7,-4 7-12,13-19 0,1-2 0,5-9 0,2-4 0,3-10 0,3-3 0,0-2 16,22 0-21,14 4 5,-1 0 0,-1 4 0,-26 0 0,-3 2 5,-2 11-5,-2 7 6,-4 11-6,-3 3 0,-10 10-6,3-14 6,1-3-5,7-19 10,5-9-5,5-3 0,4-4 12,7 1-12,1-3 0,0 1 0,-2 1 0,-3 16 0,-4 12 0,-3 1 0,-4 2 0,-1-14 0,-2 0 0,0 2 0,-7 27 5,2-9-5,-12 52 0,10-44 0,-8 36 0,13-41 0,0 9 0,5-11 0,4-6 0,-1-9 0,7 2 0,-5-13 0,10 15 0,-3-9 0,7 10 0,-4-6 0,-2-3 0,-3-1 0,-4-2 0,2 7 0,-2-8 0,0 3 6,-2-10-6,-1-3-11,-2-5-23,-1 0-100,-1-3-191,2 0-1630,0-3 1955,2-3 0,-3 8 0,-2-1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7.844"/>
    </inkml:context>
    <inkml:brush xml:id="br0">
      <inkml:brushProperty name="width" value="0.04286" units="cm"/>
      <inkml:brushProperty name="height" value="0.04286" units="cm"/>
      <inkml:brushProperty name="color" value="#5B2D90"/>
    </inkml:brush>
  </inkml:definitions>
  <inkml:trace contextRef="#ctx0" brushRef="#br0">1 79 23265,'4'-9'3523,"-1"2"-3170,-2 5-90,-1 1-61,1-1-1,-1 1 236,2-2-403,-1-2-1,2 0-27,0-1 11,2-2-17,-2 1 5,0 1 12,-1 2-17,-2 2-6,0 1 12,1 1 0,0-2-6,1-1 0,1 1 5,-2 0 6,0 1-11,-1 1 12,0 4-12,0 18 5,-2 0-5,-2 16 0,-1-9 0,-1 0 0,1 0 0,-2 23 0,2-16 0,1 22 0,2-35 0,2-3-5,0-14 5,1-4-12,6 0 12,7-3-5,8-4-18,18-7 23,-14 2-5,18-4-1,-26 10 6,5 0-5,0 1 5,-7 2 0,6-2 0,-9 3-12,-2-2 1,-1 2-588,-5-1 599,-6 1 0,5 0 0,-3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8.203"/>
    </inkml:context>
    <inkml:brush xml:id="br0">
      <inkml:brushProperty name="width" value="0.04286" units="cm"/>
      <inkml:brushProperty name="height" value="0.04286" units="cm"/>
      <inkml:brushProperty name="color" value="#5B2D90"/>
    </inkml:brush>
  </inkml:definitions>
  <inkml:trace contextRef="#ctx0" brushRef="#br0">4 16 22044,'0'-9'991,"0"3"1174,0 6-2137,0 5 898,0 4-892,0 23-29,0 8 12,0 21 482,0 2-499,-1 5 0,1-9 1669,-2 29-1669,2-42-11,-1 24-73,1-50-56,0-3-207,0-13-297,5-10 644,1-5 0,1 1 0,-2 1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9.144"/>
    </inkml:context>
    <inkml:brush xml:id="br0">
      <inkml:brushProperty name="width" value="0.04286" units="cm"/>
      <inkml:brushProperty name="height" value="0.04286" units="cm"/>
      <inkml:brushProperty name="color" value="#5B2D90"/>
    </inkml:brush>
  </inkml:definitions>
  <inkml:trace contextRef="#ctx0" brushRef="#br0">103 22 24150,'-7'3'1468,"-1"0"-1373,0 2-50,1 1 16,-3 2 158,1 1-12,2-2-56,1 0 140,-1-2-128,2 0-29,-2 0 443,1 0-448,1-3-51,1 1-16,2-2-1,-1 0 51,3 0 90,-1-1-180,3 1 1,6-1-12,6 0-11,9-2 11,7-5-11,5-3 0,2-3 0,3-2-101,-4 1 28,-4 2-296,-3 2-796,-11 2 1165,-3 0 0,-14 8 0,-1 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59.427"/>
    </inkml:context>
    <inkml:brush xml:id="br0">
      <inkml:brushProperty name="width" value="0.04286" units="cm"/>
      <inkml:brushProperty name="height" value="0.04286" units="cm"/>
      <inkml:brushProperty name="color" value="#5B2D90"/>
    </inkml:brush>
  </inkml:definitions>
  <inkml:trace contextRef="#ctx0" brushRef="#br0">13 5 27807,'-7'-2'403,"1"0"-324,6 8-68,2 15 23,1 10-34,2 15 0,-2 3 5,-1-7-5,-2-2-11,0-11-23,0-3-83,-1-4-731,0 6 0,-1-16 0,1 4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0.361"/>
    </inkml:context>
    <inkml:brush xml:id="br0">
      <inkml:brushProperty name="width" value="0.04286" units="cm"/>
      <inkml:brushProperty name="height" value="0.04286" units="cm"/>
      <inkml:brushProperty name="color" value="#5B2D90"/>
    </inkml:brush>
  </inkml:definitions>
  <inkml:trace contextRef="#ctx0" brushRef="#br0">116 40 25836,'1'-2'2005,"0"-1"-1658,-1 3-201,0-1-141,-7 2 1,0 6-6,-8 4 5,-20 67 1,16-27-6,-10 40 0,24-49 0,6-13 0,6-6 0,4-4-151,52-9 128,-16-13-33,2-5 0,0-5 34,-3-12 22,5-10 11,-29 10 17,-5-3 11,-5-1 17,-6-8 12,-5-20-68,-11 11 0,-32-10 0,7 37 0,-23 5-784,-30 50 784,41-7 0,-12-8 0,62-26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1.122"/>
    </inkml:context>
    <inkml:brush xml:id="br0">
      <inkml:brushProperty name="width" value="0.04286" units="cm"/>
      <inkml:brushProperty name="height" value="0.04286" units="cm"/>
      <inkml:brushProperty name="color" value="#5B2D90"/>
    </inkml:brush>
  </inkml:definitions>
  <inkml:trace contextRef="#ctx0" brushRef="#br0">15 61 25236,'-5'13'1731,"0"-4"-1076,5-8-526,0-1-11,0 1-1,0 1 23,-1 2-22,0 1-96,0-1 12,0-1-28,1-3-1,3 0 1,6 0-6,9 0 0,9-5-6,8-1 1,7-6-91,50-16-21,-28 8 16,12-3-17,-50 14-240,-26 9-639,-7 0 997,-3 0 0,2 0 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7.664"/>
    </inkml:context>
    <inkml:brush xml:id="br0">
      <inkml:brushProperty name="width" value="0.04286" units="cm"/>
      <inkml:brushProperty name="height" value="0.04286" units="cm"/>
      <inkml:brushProperty name="color" value="#FF0066"/>
    </inkml:brush>
  </inkml:definitions>
  <inkml:trace contextRef="#ctx0" brushRef="#br0">0 14 19313,'55'-5'179,"-1"1"0,11-1 2386,-14 14-2525,-46 2 72,-1 14-73,-3-3 1381,0 9-1409,-1-7 849,0-3-860,0-3 3380,0-3-3391,0-5-237,0-2 288,-3-4-18,-4-2-22,-59-11 0,45 7 0,-41-8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1.519"/>
    </inkml:context>
    <inkml:brush xml:id="br0">
      <inkml:brushProperty name="width" value="0.04286" units="cm"/>
      <inkml:brushProperty name="height" value="0.04286" units="cm"/>
      <inkml:brushProperty name="color" value="#5B2D90"/>
    </inkml:brush>
  </inkml:definitions>
  <inkml:trace contextRef="#ctx0" brushRef="#br0">9 31 24125,'-5'-17'801,"1"3"730,4 14-1503,0 1 569,0 5-585,1 5 304,1 5-299,3 37-2463,-1 25 2418,-1-9-23,-1 3-962,-2-49 840,0-3-113,1-5-291,4-5 577,1-4 0,-1-4 0,-1-1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2.382"/>
    </inkml:context>
    <inkml:brush xml:id="br0">
      <inkml:brushProperty name="width" value="0.04286" units="cm"/>
      <inkml:brushProperty name="height" value="0.04286" units="cm"/>
      <inkml:brushProperty name="color" value="#5B2D90"/>
    </inkml:brush>
  </inkml:definitions>
  <inkml:trace contextRef="#ctx0" brushRef="#br0">0 73 25791,'2'-16'1759,"-1"4"-1563,-1 8-96,0 1 91,0-2-152,0 1 51,0-4-68,0 3 28,0-4-22,0 6 51,0-1-79,0 4 0,0 0 5,2 5 1,0 1-6,1 31 11,-2 3-5,-1 57-6,-1-40-400,1 19 400,-1-47 0,1-5 0,0-4-11,0 0 0,0-10-936,0 1-2604,4-30 3551,-1 5 0,2-8 0,-3 13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3.252"/>
    </inkml:context>
    <inkml:brush xml:id="br0">
      <inkml:brushProperty name="width" value="0.04286" units="cm"/>
      <inkml:brushProperty name="height" value="0.04286" units="cm"/>
      <inkml:brushProperty name="color" value="#5B2D90"/>
    </inkml:brush>
  </inkml:definitions>
  <inkml:trace contextRef="#ctx0" brushRef="#br0">25 72 26038,'-11'0'1730,"1"0"-1607,9 0 174,0 0-252,0 0 56,1 0-96,3-3-5,6-1 6,8-4-6,7 0 0,4-1-11,2 0-3393,2 0 3018,-3 1 117,-3 2-5814,-6 2 6083,-11 2 0,-3 1 0,-6 1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3.522"/>
    </inkml:context>
    <inkml:brush xml:id="br0">
      <inkml:brushProperty name="width" value="0.04286" units="cm"/>
      <inkml:brushProperty name="height" value="0.04286" units="cm"/>
      <inkml:brushProperty name="color" value="#5B2D90"/>
    </inkml:brush>
  </inkml:definitions>
  <inkml:trace contextRef="#ctx0" brushRef="#br0">9 1 27096,'-5'10'885,"1"-2"-751,7-3-55,4 1-29,6-1-22,14-1-73,5-3-431,25-8-901,-25 0 1377,7-5 0,-34 7 0,-2 1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4.399"/>
    </inkml:context>
    <inkml:brush xml:id="br0">
      <inkml:brushProperty name="width" value="0.04286" units="cm"/>
      <inkml:brushProperty name="height" value="0.04286" units="cm"/>
      <inkml:brushProperty name="color" value="#5B2D90"/>
    </inkml:brush>
  </inkml:definitions>
  <inkml:trace contextRef="#ctx0" brushRef="#br0">3 121 27880,'-1'-4'420,"0"1"-409,1 1-11,0 2 17,12-6 5,12-2-22,18-9-16,29-8-670,-23 7 574,7-3-471,-37 11-3158,-19 6 3741,-15 1 0,2 3 0,-2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05.128"/>
    </inkml:context>
    <inkml:brush xml:id="br0">
      <inkml:brushProperty name="width" value="0.04286" units="cm"/>
      <inkml:brushProperty name="height" value="0.04286" units="cm"/>
      <inkml:brushProperty name="color" value="#5B2D90"/>
    </inkml:brush>
  </inkml:definitions>
  <inkml:trace contextRef="#ctx0" brushRef="#br0">191 0 27046,'-83'16'868,"17"-4"-801,66-12 190,0 0-251,-4 68-6,17-47 0,-4 49 0,22-66 0,-11-4 0,2 0 0,2 2 0,-1 4 0,9 3 0,-3 5-6,5 6 1,-12-5 5,0 2 0,-13-7 5,-3 0-5,-1 0 0,-2 3 6,-1 10-6,-1-3 6,-1 4 5,-4-3 0,-3-7 23,-11 8-23,-3-7 0,-7 2-11,-1-2 6,-3-2-6,3-1 0,0-4 16,-7-2 1,12-3-6,-5-2-55,9-8-119,6-5-685,-4-14 0,15 19 0,0-1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0.807"/>
    </inkml:context>
    <inkml:brush xml:id="br0">
      <inkml:brushProperty name="width" value="0.04286" units="cm"/>
      <inkml:brushProperty name="height" value="0.04286" units="cm"/>
      <inkml:brushProperty name="color" value="#5B2D90"/>
    </inkml:brush>
  </inkml:definitions>
  <inkml:trace contextRef="#ctx0" brushRef="#br0">2 0 27303,'-1'2'879,"0"-2"-946,1 0-790,2 0 857,2 0 0,-5 0 0,0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0.992"/>
    </inkml:context>
    <inkml:brush xml:id="br0">
      <inkml:brushProperty name="width" value="0.04286" units="cm"/>
      <inkml:brushProperty name="height" value="0.04286" units="cm"/>
      <inkml:brushProperty name="color" value="#5B2D90"/>
    </inkml:brush>
  </inkml:definitions>
  <inkml:trace contextRef="#ctx0" brushRef="#br0">0 11 28222,'1'-1'151,"0"0"-151,-1 1-6,1 0-39,2 0-111,9-3-692,6-2 0,-17 4 0,-4 2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5:31.169"/>
    </inkml:context>
    <inkml:brush xml:id="br0">
      <inkml:brushProperty name="width" value="0.04286" units="cm"/>
      <inkml:brushProperty name="height" value="0.04286" units="cm"/>
      <inkml:brushProperty name="color" value="#5B2D90"/>
    </inkml:brush>
  </inkml:definitions>
  <inkml:trace contextRef="#ctx0" brushRef="#br0">1 2 27712,'14'-1'549,"-2"0"-583,-12 1-1191,1 0 0,-1 0 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14.311"/>
    </inkml:context>
    <inkml:brush xml:id="br0">
      <inkml:brushProperty name="width" value="0.04286" units="cm"/>
      <inkml:brushProperty name="height" value="0.04286" units="cm"/>
      <inkml:brushProperty name="color" value="#5B2D90"/>
    </inkml:brush>
  </inkml:definitions>
  <inkml:trace contextRef="#ctx0" brushRef="#br0">599 1 25791,'9'0'1495,"-2"0"-1265,-7 0 414,0 0-616,0 2-11,0 1 0,0 2-12,-2 1 1,-2 2 11,-2-1-12,-1 2 1,0 0 5,0-1-11,-2 1 6,-5 5-6,-4 0 0,-4 5 0,-1-1-6,0 0-5,1-1 11,1-1-6,5-5 6,1-1 0,2-2 6,-6 1-6,7-3 0,-11 2 0,13-5 0,-4 0 0,6-2 0,-1 1 0,1-1-6,-3 3 6,3-1 0,-1 2 0,4-3-5,-2 3-29,-5 0 23,1 1-6,-2-1 11,2-2 1,3-1-12,0 0 11,1-1 6,3 0 0,-2 0 0,0-1-11,-1 2 6,-4 0 10,2 0 1,-2 0-6,1-2 0,2 0 0,0 0 0,-2 0 0,4 0 0,-1 0 0,3 0 45,-8 0-12,5 0-22,-3 0-5,6 0 0,4 0-6,-2 0 0,1 0 0,-1-1 5,0 0-5,-1 0 0,0 1 0,1-1-17,1 0-22,-1 1-1568,-1 0 1607,-3 0 0,4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7.691"/>
    </inkml:context>
    <inkml:brush xml:id="br0">
      <inkml:brushProperty name="width" value="0.04286" units="cm"/>
      <inkml:brushProperty name="height" value="0.04286" units="cm"/>
      <inkml:brushProperty name="color" value="#FF0066"/>
    </inkml:brush>
  </inkml:definitions>
  <inkml:trace contextRef="#ctx0" brushRef="#br0">7 40 25309,'-4'0'1983,"2"0"-1697,2 0-62,0 0 123,0-5-325,0 3 1,0-3-1,0 5-56,0 0 34,0 4 6,0 5-6,2 7 6,1 7 5,2 4-11,0 10 5,0-10-3413,0 12 3408,-3-25 16,-1 3 18,-1-15 50,0-20-84,0 3 6,0-60-1,3 29-5,0-15-5,2 37 3380,1 21-3459,17 14 11,-8-4 73,46 11 0,-45-13 0,23-1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7.785"/>
    </inkml:context>
    <inkml:brush xml:id="br0">
      <inkml:brushProperty name="width" value="0.04286" units="cm"/>
      <inkml:brushProperty name="height" value="0.04286" units="cm"/>
      <inkml:brushProperty name="color" value="#FF0066"/>
    </inkml:brush>
  </inkml:definitions>
  <inkml:trace contextRef="#ctx0" brushRef="#br0">63 29 25718,'-1'-12'2162,"0"2"-1966,1 10 34,0 0-225,0-3-5,0 2-11,0-1 11,0 2 6,6 26-12,-4-12-3476,4 32 3421,-10-30-852,-17 8-2509,7-20 3422,-12 1 0,20-5 0,2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15.304"/>
    </inkml:context>
    <inkml:brush xml:id="br0">
      <inkml:brushProperty name="width" value="0.04286" units="cm"/>
      <inkml:brushProperty name="height" value="0.04286" units="cm"/>
      <inkml:brushProperty name="color" value="#5B2D90"/>
    </inkml:brush>
  </inkml:definitions>
  <inkml:trace contextRef="#ctx0" brushRef="#br0">157 20 24710,'11'-9'3103,"-1"1"-3002,-7 7-6,-1 0-28,-1 1 95,-1 0-145,-16 18-6,-9 15-11,-5 6 0,-3 7 6,14-18-6,1 0 0,6-9 0,3-3 0,4-8 22,-1 12 1,1-5-23,1 3 5,2-9-5,2-7 6,0 1-6,0-1 6,0 3-6,1-1 0,1 3 5,2 0-5,7 6 0,2-1 0,6 4 6,-1-4-6,3-1 0,-2-1 0,-4-2 0,-2-1 0,-6-4 0,-1 0 0,-3-1-28,-1-1-3714,-1 0 3742,-7-1 0,5 0 0,-5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2.283"/>
    </inkml:context>
    <inkml:brush xml:id="br0">
      <inkml:brushProperty name="width" value="0.04286" units="cm"/>
      <inkml:brushProperty name="height" value="0.04286" units="cm"/>
      <inkml:brushProperty name="color" value="#FF0066"/>
    </inkml:brush>
  </inkml:definitions>
  <inkml:trace contextRef="#ctx0" brushRef="#br0">13 0 27432,'-7'10'784,"1"-1"-767,6-9-5237,0 0 5220,0 2 0,0-2 0,0 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2.500"/>
    </inkml:context>
    <inkml:brush xml:id="br0">
      <inkml:brushProperty name="width" value="0.04286" units="cm"/>
      <inkml:brushProperty name="height" value="0.04286" units="cm"/>
      <inkml:brushProperty name="color" value="#FF0066"/>
    </inkml:brush>
  </inkml:definitions>
  <inkml:trace contextRef="#ctx0" brushRef="#br0">0 11 27510,'8'-5'286,"3"0"-437,-6 5-297,9 0-1513,1 0 1961,3 0 0,-7 0 0,-3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2.699"/>
    </inkml:context>
    <inkml:brush xml:id="br0">
      <inkml:brushProperty name="width" value="0.04286" units="cm"/>
      <inkml:brushProperty name="height" value="0.04286" units="cm"/>
      <inkml:brushProperty name="color" value="#FF0066"/>
    </inkml:brush>
  </inkml:definitions>
  <inkml:trace contextRef="#ctx0" brushRef="#br0">1 15 27684,'30'-6'-6,"-7"3"-178,13-2-186,-6 4-548,-1 1 918,-3 0 0,-12 0 0,-6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4.722"/>
    </inkml:context>
    <inkml:brush xml:id="br0">
      <inkml:brushProperty name="width" value="0.04286" units="cm"/>
      <inkml:brushProperty name="height" value="0.04286" units="cm"/>
      <inkml:brushProperty name="color" value="#FF0066"/>
    </inkml:brush>
  </inkml:definitions>
  <inkml:trace contextRef="#ctx0" brushRef="#br0">11 93 20991,'-3'6'4234,"0"-1"-3651,3-2 386,0 0-689,0-1-6,-1-1-95,1 0 40,-2-1-29,2 0-44,-1 0-124,4 0-16,4-6-6,6-1 0,4-6-11,30-21-29,-16 15 40,12-10 0,-27 24 0,-11 7-39,2 19-11,-4-1-113,1 18 141,-4-4 5,-2-1 0,-4-1-5,-3-1 0,-6-4-23,-28 46 90,17-22-23,-12 18 6,28-40 28,9-22-22,1-2 33,0-1-11,0-2 56,0-1-90,0-1-5,3 0 39,14-2-50,19-11-6,0 2-62,9-8 40,-18 8 5,-3 4 0,-10 1 11,-3 4 6,-9 1 0,0 1-3277,-2 0 0,0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6.060"/>
    </inkml:context>
    <inkml:brush xml:id="br0">
      <inkml:brushProperty name="width" value="0.04286" units="cm"/>
      <inkml:brushProperty name="height" value="0.04286" units="cm"/>
      <inkml:brushProperty name="color" value="#FF0066"/>
    </inkml:brush>
  </inkml:definitions>
  <inkml:trace contextRef="#ctx0" brushRef="#br0">17 62 25387,'-4'11'2034,"-2"9"-1900,3-12-27,0 5-23,3-13 39,0 0-73,1-3-44,5-2 5,2-5-11,5-2-17,0-1 12,3-2-1,1 4-11,14-6 17,-8 7-28,9-2 6,-16 9 27,1 1-5,-7 2 6,5 12-73,-9 2-12,1 28 18,-12-15 16,-4 11 23,-5-18 5,-1-3 17,0-1 0,1-2-11,4-4-6,2-2-162,4-3 212,7-3 23,12-7-56,3 3 6,7-4 16,-5 5-22,-1 4 23,-5 4-23,-1 10 0,-6 0 5,-2 16 40,-6-12-11,-8 11 22,-5-9 5,-5-6-10,1 0-12,0-6 6,1 0-17,-1-1 95,-10 3-90,9-5 35,-7 0-68,18-5-79,2-3-156,6 0-258,0-4-3332,0 0 3825,3-1 0,-3 2 0,3 2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6.923"/>
    </inkml:context>
    <inkml:brush xml:id="br0">
      <inkml:brushProperty name="width" value="0.04286" units="cm"/>
      <inkml:brushProperty name="height" value="0.04286" units="cm"/>
      <inkml:brushProperty name="color" value="#FF0066"/>
    </inkml:brush>
  </inkml:definitions>
  <inkml:trace contextRef="#ctx0" brushRef="#br0">32 59 27152,'-17'3'526,"3"0"-492,14-3-34,0 0-11,4 0-17,10 0-3359,6-5 3404,11-2-6,-4-4 6,0 1-17,-7 1 0,-2 2 0,-2 1-375,2 1 3655,-8 2-3375,2 1-23,-10 2-123,0 0-2033,-2 0 0,0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6:57.770"/>
    </inkml:context>
    <inkml:brush xml:id="br0">
      <inkml:brushProperty name="width" value="0.04286" units="cm"/>
      <inkml:brushProperty name="height" value="0.04286" units="cm"/>
      <inkml:brushProperty name="color" value="#FF0066"/>
    </inkml:brush>
  </inkml:definitions>
  <inkml:trace contextRef="#ctx0" brushRef="#br0">1 36 27611,'5'-15'510,"0"1"-432,-5 14-16,0-3-17,0 3 22,0-2-56,0 2-22,0-1 11,0 7 0,1 4 5,0 45-5,1 19 6,0 3-584,0-3 578,1-41 0,0-3 0,0-5 0,-1-4 6,0-4-6,0-3 0,-1-4 578,1-5-578,-2-3-168,2-4-801,-2-8 969,1-5 0,-1 2 0,0 3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18.853"/>
    </inkml:context>
    <inkml:brush xml:id="br0">
      <inkml:brushProperty name="width" value="0.04286" units="cm"/>
      <inkml:brushProperty name="height" value="0.04286" units="cm"/>
      <inkml:brushProperty name="color" value="#66CC00"/>
    </inkml:brush>
  </inkml:definitions>
  <inkml:trace contextRef="#ctx0" brushRef="#br0">7 28 25478,'-3'3'1500,"0"0"-1248,3-3 689,0 0-924,3 0-6,7 0-5,1 0-1,7 0-5,-4 0 0,3 0 0,-2 0 6,3 0-6,1 0 0,3 0 0,4 0 0,4 0-11,44 0 0,-17 0-1,18-1 1,-35 0 0,-19-1 11,0 0 0,-1 0 0,2 0-17,-3-1 17,2 1 0,-4 0 0,-3 0 6,5-1-6,-5 1-56,12-3 0,-8 3-95,5 0 134,-8 2 17,-2 0 5,-6 0-5,-2 0 12,-3 0-7,0 0-5,0 0 0,0 0-69,-1 0 0,-1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20.388"/>
    </inkml:context>
    <inkml:brush xml:id="br0">
      <inkml:brushProperty name="width" value="0.04286" units="cm"/>
      <inkml:brushProperty name="height" value="0.04286" units="cm"/>
      <inkml:brushProperty name="color" value="#66CC00"/>
    </inkml:brush>
  </inkml:definitions>
  <inkml:trace contextRef="#ctx0" brushRef="#br0">7 32 27986,'-2'0'292,"-1"0"-281,3 0-28,-1 0 17,7 0-6,0 0 6,8 0-5,2 1-1,1-1 17,30 1-39,-12-1 23,23 0-1,-20 0 1,-3 0-1,-3 0-5,-4-1 11,0 0-6,-2-1-11,1 0-72,46-2 50,-23 2 11,30-1 16,-38 2-16,-10 0 28,-3 1-22,23-3-40,-23 1 85,22-2-1,-34 2-22,4 0 11,-7 0-5,0 2-6,-1-1 0,21 1-101,0 0 112,-2 0-11,-10 0-11,-22 0-90,0 0-335,-5 0-4454,-1 0 4890,-4 0 0,4 0 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8.048"/>
    </inkml:context>
    <inkml:brush xml:id="br0">
      <inkml:brushProperty name="width" value="0.04286" units="cm"/>
      <inkml:brushProperty name="height" value="0.04286" units="cm"/>
      <inkml:brushProperty name="color" value="#FF0066"/>
    </inkml:brush>
  </inkml:definitions>
  <inkml:trace contextRef="#ctx0" brushRef="#br0">47 3 27258,'7'-1'874,"-2"0"-812,-5 1-6,0 0-56,10 19-174,-5 11-291,-7 7-1372,-12-6 1837,-15-15 0,13-12 0,4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22.270"/>
    </inkml:context>
    <inkml:brush xml:id="br0">
      <inkml:brushProperty name="width" value="0.04286" units="cm"/>
      <inkml:brushProperty name="height" value="0.04286" units="cm"/>
      <inkml:brushProperty name="color" value="#66CC00"/>
    </inkml:brush>
  </inkml:definitions>
  <inkml:trace contextRef="#ctx0" brushRef="#br0">59 97 18930,'-11'-3'5881,"0"1"-4761,11 1-862,-2-1-6,1 2-23,0-2-61,0 2 12,0-1-7,1 1-27,-2-1 22,0 1-73,-2-1 11,-5 1-38,3 0-7,0 0-10,5 0 346,1 0-397,0-2-11,0 2 11,0-2 17,8 1-12,-1 0 18,25-3-6,-11 0-23,28-1 0,-22 2 6,8 1-5,-13 1 5,1 1-6,1 0 1,-1 0-1,20-3-3386,12-3 3392,-8 1-6,1-2-1173,-30 4 1173,0 1-5,-1-2 5,5 1-11,1-2 6,4 1 2802,-1 0-2813,-4 2 1730,2-1-1775,-2 2 67,-3 0-12,1 0 12,-9 1 0,1 0 0,-1 0 0,-3 0 0,-2 0 0,1 0 12,-2 0-12,1 0 0,-2 0 5,4-1-5,-4 0 0,4 1 0,-5-1 0,0 0 0,1 0-11,-1 1-336,0 0 44,-2 0-491,0 0 1,-1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32.120"/>
    </inkml:context>
    <inkml:brush xml:id="br0">
      <inkml:brushProperty name="width" value="0.04286" units="cm"/>
      <inkml:brushProperty name="height" value="0.04286" units="cm"/>
      <inkml:brushProperty name="color" value="#66CC00"/>
    </inkml:brush>
  </inkml:definitions>
  <inkml:trace contextRef="#ctx0" brushRef="#br0">41 1 26838,'-16'1'476,"4"0"-324,12-1 66,0-1-627,-1 1-1518,-1-1 1927,-2 1 0,2 0 0,-1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37.290"/>
    </inkml:context>
    <inkml:brush xml:id="br0">
      <inkml:brushProperty name="width" value="0.04286" units="cm"/>
      <inkml:brushProperty name="height" value="0.04286" units="cm"/>
      <inkml:brushProperty name="color" value="#66CC00"/>
    </inkml:brush>
  </inkml:definitions>
  <inkml:trace contextRef="#ctx0" brushRef="#br0">126 25 24021,'10'-11'2392,"-1"1"-2140,-9 10 1097,0 0-1343,-3 0 0,-3 0-6,-1 2 0,-2 1 0,1 2 5,1 0-5,-1 2 0,-13 17 0,-4 19 0,2-6 0,3 8-5,15-29 5,3-2 0,1 1 0,1 0 0,0 2 5,5 1-5,14 3 0,-3-8 0,13 0 23,14-12-35,16-20 18,-8 6-6,0-17 0,-35 13 0,0-2 0,-3-5 17,-2 1-6,-3-6 6,-3 1 5,-3-6-22,-10 7-5,-5 0-35,-11 13 12,-3 5-11,-4 6 17,4 1-124,-9 2-67,13 2-212,-9 3 425,2 8 0,15-5 0,-4 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38.871"/>
    </inkml:context>
    <inkml:brush xml:id="br0">
      <inkml:brushProperty name="width" value="0.04286" units="cm"/>
      <inkml:brushProperty name="height" value="0.04286" units="cm"/>
      <inkml:brushProperty name="color" value="#66CC00"/>
    </inkml:brush>
  </inkml:definitions>
  <inkml:trace contextRef="#ctx0" brushRef="#br0">248 20 26536,'8'-11'902,"-2"3"-813,-6 8 550,0 0-634,-5 4-5,-3 7 0,-7 8 0,-2 11 0,2 2 11,-13 44-11,11-28 0,0 2 0,0-1 0,0 1 0,-1 3 0,1-4 0,-2 8 0,6-13 0,2-7 0,6-12-5,0-4-12,-1 2 0,2-7-61,-1-2 61,4-7-11,0-5-224,1 0 0,0-9-280,0-9-997,4-7 1529,0-5 0,1 13 0,-1 4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39.808"/>
    </inkml:context>
    <inkml:brush xml:id="br0">
      <inkml:brushProperty name="width" value="0.04286" units="cm"/>
      <inkml:brushProperty name="height" value="0.04286" units="cm"/>
      <inkml:brushProperty name="color" value="#66CC00"/>
    </inkml:brush>
  </inkml:definitions>
  <inkml:trace contextRef="#ctx0" brushRef="#br0">38 13 22363,'2'-7'4162,"0"1"-3333,-2 6 184,0 0-1002,0 8-5,0 5 5,-1 9 6,-2 3-6,0 1-5,-2 0-1,0 1-5,-5 37-3392,4-19 3392,-2 16 0,7-34 0,1-17 0,0-2 0,0-2-39,0-4-34,0 0 73,0-6 0,0 4 0,0-4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2.135"/>
    </inkml:context>
    <inkml:brush xml:id="br0">
      <inkml:brushProperty name="width" value="0.04286" units="cm"/>
      <inkml:brushProperty name="height" value="0.04286" units="cm"/>
      <inkml:brushProperty name="color" value="#66CC00"/>
    </inkml:brush>
  </inkml:definitions>
  <inkml:trace contextRef="#ctx0" brushRef="#br0">200 31 26827,'14'-15'695,"-2"3"-617,-11 12 493,-1 0-560,-14 0-5,-9 4-6,-6 5 0,-4 5 0,10 4-6,0 3 1,5 1 5,2 0 0,6 0 0,2 0 0,3 1-17,2 16 11,2-15-10,7 9-12,2-23-68,18-4-60,17-11 128,-5-7 22,7-9 6,-22-4 0,-3 0 0,-8 3 11,-2 1-11,-7 6 0,-1-2 11,-1 2-11,-1 0 28,-12-9-5,2 6 5,-29-15-28,19 21-443,-40-1-475,26 23-701,-10-3 1619,17 6 0,21-10 0,1-1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3.228"/>
    </inkml:context>
    <inkml:brush xml:id="br0">
      <inkml:brushProperty name="width" value="0.04286" units="cm"/>
      <inkml:brushProperty name="height" value="0.04286" units="cm"/>
      <inkml:brushProperty name="color" value="#66CC00"/>
    </inkml:brush>
  </inkml:definitions>
  <inkml:trace contextRef="#ctx0" brushRef="#br0">300 28 26620,'10'-9'582,"-2"0"-436,-5 7 5,-1-1-22,0 2-23,-1-1-27,0 2 44,-1-1-106,0 4-12,0 4 7,-5 7 4,0 7-4,-9 8-1,-7 21 0,-7 9-8,-11 26 0,-1 2-3,0-3 0,5-9 0,3-3 5,8-16-5,10-17 0,-6 18 0,15-36 0,1-4 0,4-16-297,0-1-22,0-4-291,6-10-2196,1-3 2806,6-7 0,-13 20 0,-1 7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4.200"/>
    </inkml:context>
    <inkml:brush xml:id="br0">
      <inkml:brushProperty name="width" value="0.04286" units="cm"/>
      <inkml:brushProperty name="height" value="0.04286" units="cm"/>
      <inkml:brushProperty name="color" value="#66CC00"/>
    </inkml:brush>
  </inkml:definitions>
  <inkml:trace contextRef="#ctx0" brushRef="#br0">40 2 22397,'-8'-1'3109,"2"0"-2678,6 1 1954,0 0-2379,0 5 0,0 4 5,0 17 17,0 6-23,0 10 7,-2 15-7,0-25-5,-1 8 6,1-29-6,0 2 0,0-2 0,0 2 5,1-4-5,0 0 0,1-4 0,-1-2-246,0-2-432,-1-1 678,0-4 0,0 3 0,2-3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0.137"/>
    </inkml:context>
    <inkml:brush xml:id="br0">
      <inkml:brushProperty name="width" value="0.04286" units="cm"/>
      <inkml:brushProperty name="height" value="0.04286" units="cm"/>
      <inkml:brushProperty name="color" value="#66CC00"/>
    </inkml:brush>
  </inkml:definitions>
  <inkml:trace contextRef="#ctx0" brushRef="#br0">195 86 21999,'2'-1'3204,"0"-1"-1927,-2 2 246,0-1-1523,1 0 0,-1 1 0,1-1 39,-6 1-39,-3 0 6,-7 0-6,1 2 6,-7 5 5,7 0-6,-13 10-10,12-6-1,-10 17 6,13-13 0,-3 6 0,7-8 0,2-1 0,1 0 0,1-2 0,1 8-5,0 5 5,3-4 0,0 1-6,0-13 0,0-1-5,0 0 11,0-1-78,3-1 50,2-1 0,4 0-6,0-2-39,4 0 45,7-1 28,-1-1 0,5-4 0,-8-1 0,-1-2 0,-2 2 0,-1 1 0,-4 1 6,0 0-6,-1-1 6,12-7-6,-7 4 0,9-7 0,-13 8 0,4 0 0,-5 2 5,5-7 18,-4 2-18,4-14 12,-5 7 0,0-6-12,-4 9 7,-2-1-7,0 1 6,-1-7-16,0 5-12,-2-5 6,0 9 0,-3 3-6,-1 1 0,-1 1 6,-1 0-28,-6 0-253,-3 1-268,-16 0 107,13 4-685,-7 0-8693,17 2 8344,-1 0 1,6 0-1,1 0 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1.081"/>
    </inkml:context>
    <inkml:brush xml:id="br0">
      <inkml:brushProperty name="width" value="0.04286" units="cm"/>
      <inkml:brushProperty name="height" value="0.04286" units="cm"/>
      <inkml:brushProperty name="color" value="#66CC00"/>
    </inkml:brush>
  </inkml:definitions>
  <inkml:trace contextRef="#ctx0" brushRef="#br0">379 2 25651,'1'-1'1187,"0"0"-683,-1 1-386,-6 8 95,-3 6-191,-8 12-11,-3 9 1,1 0-1,0 4 6,0-2-6,1 3 6,-2 3 50,-23 44-67,17-34 0,-1 1-565,3-6 1,1-2 564,-21 41 0,33-62-5,0-2 5,3-6-11,2-2-85,0-3 24,3-6-52,1-1-111,2-5 916,0-5-681,7-18 0,-5 12 0,4-11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9.399"/>
    </inkml:context>
    <inkml:brush xml:id="br0">
      <inkml:brushProperty name="width" value="0.04286" units="cm"/>
      <inkml:brushProperty name="height" value="0.04286" units="cm"/>
      <inkml:brushProperty name="color" value="#FF0066"/>
    </inkml:brush>
  </inkml:definitions>
  <inkml:trace contextRef="#ctx0" brushRef="#br0">93 0 22470,'-7'0'3904,"2"0"-3540,5 0 50,-6 0-268,4 0 386,-8 0-443,7 0 29,-9 0-79,8 0 11,-9 0-44,11 0 0,-6 0-6,5 0 0,-9 1-28,7-1 33,35 1-139,-2-1-225,18 0-363,-28 2 722,-16 1 0,-2 0 0,0-1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2.333"/>
    </inkml:context>
    <inkml:brush xml:id="br0">
      <inkml:brushProperty name="width" value="0.04286" units="cm"/>
      <inkml:brushProperty name="height" value="0.04286" units="cm"/>
      <inkml:brushProperty name="color" value="#66CC00"/>
    </inkml:brush>
  </inkml:definitions>
  <inkml:trace contextRef="#ctx0" brushRef="#br0">51 56 25478,'3'-11'2223,"0"2"-2134,-3 6-5,0 1 6,0 0 50,0-1 0,1-2-50,-1 1-68,1 0-11,-1 3 6,0 0-6,0 0 17,0 1-5,0-3-23,0 1 0,0-2 0,0 4 5,1-1-5,-1 4 0,1 7 0,-1 7 0,-4 22 0,-4 9 6,-9 40-6,4-24 0,1 3 0,8-31 0,3-21 0,0 1 0,1-9 0,0-2 0,0-3-6,0-1-39,0-1 45,0-26 0,0-6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2.920"/>
    </inkml:context>
    <inkml:brush xml:id="br0">
      <inkml:brushProperty name="width" value="0.04286" units="cm"/>
      <inkml:brushProperty name="height" value="0.04286" units="cm"/>
      <inkml:brushProperty name="color" value="#66CC00"/>
    </inkml:brush>
  </inkml:definitions>
  <inkml:trace contextRef="#ctx0" brushRef="#br0">17 473 23478,'0'11'3758,"0"-1"-3607,1-9-33,-1-1 5,1 1 34,0-1 431,-1 0-577,1-1-11,-1-3 0,0-4 6,1-3-6,-1-5 0,5-29 0,2-27 0,0 11 0,0-6 0,-6 47 0,1 5-6,-2 4 0,1 2-10,-1 3 10,0-2 6,0 3 0,0-1 0,0-2 0,0-1 0,-1-2 0,-1 1 0,-1 0 0,0 2-6,0 1 1,1 1-1,-1 0 6,0-2 0,0 0 0,2 1 0,-1-1 0,2 4 0,-1 0 0,1 2 0,0 0 0,0 0 0,0-1 0,-1 0 0,1 0 0,-1 2-274,1 0 33,-2 1-263,-1 0-2336,-2 0 2840,-2 0 0,4 0 0,0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4.270"/>
    </inkml:context>
    <inkml:brush xml:id="br0">
      <inkml:brushProperty name="width" value="0.04286" units="cm"/>
      <inkml:brushProperty name="height" value="0.04286" units="cm"/>
      <inkml:brushProperty name="color" value="#66CC00"/>
    </inkml:brush>
  </inkml:definitions>
  <inkml:trace contextRef="#ctx0" brushRef="#br0">5 95 26424,'7'-3'1064,"-2"2"-890,-5 1 503,0 0-666,1-3-5,2 0-6,3-4 0,3 1 0,3-4 0,2 1 0,12-6-6,-5 3 6,13-3-11,-19 9 11,2 2-5,-12 4-1,3 3-5,-2 4-56,0 33 44,-2-5-27,-17 43 11,0-35 11,-13 12-28,-6-13 39,5-5-6,-7 7 18,10-13-1,5-5 6,9-9 28,5-7 34,5-6 5,7-4-11,10 0-56,12-5 0,11-1 0,-1-3 0,-1 1 0,-8 4-17,-3 1-11,-7 1-22,0 1-90,-10 1-34,-1 0-106,-7 0-285,-2 0-729,0 0-7528,0-2 8822,0 0 0,0 1 0,0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5.023"/>
    </inkml:context>
    <inkml:brush xml:id="br0">
      <inkml:brushProperty name="width" value="0.04286" units="cm"/>
      <inkml:brushProperty name="height" value="0.04286" units="cm"/>
      <inkml:brushProperty name="color" value="#66CC00"/>
    </inkml:brush>
  </inkml:definitions>
  <inkml:trace contextRef="#ctx0" brushRef="#br0">32 49 26603,'-16'0'1042,"2"0"-891,13 0 364,0 0-498,7 0-11,8-3-68,8 0 34,6-3 0,0 1-151,-6-1-784,-3-2-8593,-4 2 9556,0 0 0,-8 2 0,-1 2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5.908"/>
    </inkml:context>
    <inkml:brush xml:id="br0">
      <inkml:brushProperty name="width" value="0.04286" units="cm"/>
      <inkml:brushProperty name="height" value="0.04286" units="cm"/>
      <inkml:brushProperty name="color" value="#66CC00"/>
    </inkml:brush>
  </inkml:definitions>
  <inkml:trace contextRef="#ctx0" brushRef="#br0">42 49 26990,'-13'-12'924,"3"2"-801,8 10 17,0-2-112,0 2-17,-1 3-11,0 8 0,1 8 0,-1 7 0,2 23-3414,0-13 3391,1 8-212,0-21 84,0-11-62,0-4 56,0-3 157,1-3 23,1-1 3413,1-1-3391,3 0-22,1-4 173,18-35-129,-10 12-6,10-19-10,-17 28-40,-3 11-11,-3 3-11,1 3 11,0 5 0,4 12 22,1 10-22,5 12 0,0-2 0,-1-8 28,6-2 101,-6-17-73,5 0 11,-5-12-50,2-6 0,-1-6-6,-1-6 0,-1-4 12,3-14-12,-6 7-6,3-11 12,-6-9-28,-2 24-23,-2-9-27,-1 32-34,0 5-712,0 0 807,3 0 0,1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6.550"/>
    </inkml:context>
    <inkml:brush xml:id="br0">
      <inkml:brushProperty name="width" value="0.04286" units="cm"/>
      <inkml:brushProperty name="height" value="0.04286" units="cm"/>
      <inkml:brushProperty name="color" value="#66CC00"/>
    </inkml:brush>
  </inkml:definitions>
  <inkml:trace contextRef="#ctx0" brushRef="#br0">253 0 27174,'-3'0'896,"-1"0"-756,-3 0-72,-5 0-40,-5 0 0,-5 0-23,0 2-5,-2 3 0,2 4 0,-4 11 0,3 5-11,-10 22 0,15-17-45,0 6 22,16-24 34,2-3 11,6-2-22,23-2 0,-5-2 0,17-2 5,-15-6 34,6-16-5,-8-2-1,0-8 23,-15-1-40,-6 11 7,-1-12-7,-2 17 6,0 0-11,0 11-11,0 3 11,0 4 0,0 8-5,0 15 5,0-2 0,57 34 0,-43-40 0,43 17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6.940"/>
    </inkml:context>
    <inkml:brush xml:id="br0">
      <inkml:brushProperty name="width" value="0.04286" units="cm"/>
      <inkml:brushProperty name="height" value="0.04286" units="cm"/>
      <inkml:brushProperty name="color" value="#66CC00"/>
    </inkml:brush>
  </inkml:definitions>
  <inkml:trace contextRef="#ctx0" brushRef="#br0">10 9 27538,'-5'-5'706,"1"2"-656,3 3-33,1 0-11,0 7-6,0 7-6,0 11 1,10 22-46,5-5-10,5-2-1603,13-14 1664,-13-20 0,1 0 0,-12-6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7.393"/>
    </inkml:context>
    <inkml:brush xml:id="br0">
      <inkml:brushProperty name="width" value="0.04286" units="cm"/>
      <inkml:brushProperty name="height" value="0.04286" units="cm"/>
      <inkml:brushProperty name="color" value="#66CC00"/>
    </inkml:brush>
  </inkml:definitions>
  <inkml:trace contextRef="#ctx0" brushRef="#br0">172 1 27981,'-3'0'235,"0"0"-201,1 0 5,-1 0-11,0 0 11,-5 1-33,2 2-6,-2 3 0,2 3 0,1 5 5,-1 3 1,1 4-6,-1 7 0,-1 5 0,-1 16 5,-7 42-5,2-10 0,-3 16 0,2-18-16,2-9-1,1-14-95,4-11 28,4-32-107,3-6-206,-1-3-2628,1-3 3025,0-6 0,0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7:48.590"/>
    </inkml:context>
    <inkml:brush xml:id="br0">
      <inkml:brushProperty name="width" value="0.04286" units="cm"/>
      <inkml:brushProperty name="height" value="0.04286" units="cm"/>
      <inkml:brushProperty name="color" value="#66CC00"/>
    </inkml:brush>
  </inkml:definitions>
  <inkml:trace contextRef="#ctx0" brushRef="#br0">270 9 26872,'9'-5'722,"-1"2"-587,-8 3 268,0 0-330,-17 0-68,-12 10-5,-2-5 0,-3 10 0,16-8 6,1 1-6,-1-2 0,2 0 0,1-2-6,3 1-27,4-1-12,5 1 45,9 1 11,6 3-5,10 2-6,0 1 0,-1-2 0,-3 1 0,-4 0 0,-3-1-11,1 14 5,-7-7 6,-1 20 0,-8-18 0,-3 6 0,0-12 0,-2-1 0,2-2 11,0 0 12,-9-2-12,4-3 22,-17 0-16,14-3 22,-10-2-33,15 0 0,-4-1-6,4-2 0,1-2-34,-1 1-61,3 0 95,-2-3 0,5 5 0,-1-3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7.542"/>
    </inkml:context>
    <inkml:brush xml:id="br0">
      <inkml:brushProperty name="width" value="0.04286" units="cm"/>
      <inkml:brushProperty name="height" value="0.04286" units="cm"/>
      <inkml:brushProperty name="color" value="#66CC00"/>
    </inkml:brush>
  </inkml:definitions>
  <inkml:trace contextRef="#ctx0" brushRef="#br0">43 22 24536,'0'-7'1849,"0"1"-1687,0 3-100,0 1-29,0 0-83,0 1 1321,0 1-1260,-2 3-5,1 4 5,-2 6 6,2 3 0,-1 11 5,-1 5-22,0 10 17,-1 2 5,1-5 29,-3 11-1,1 3-33,0-7 5,2 2-16,2-23 5,1-1 0,0-6-5,0-2 0,0-6-1,0-2-5,0-1 0,0-2 6,0-1-1,0-1 1,0-1 0,0-1-124,0-1-784,0-3-167,0 1 1069,0-2 0,0 2 0,0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3.599"/>
    </inkml:context>
    <inkml:brush xml:id="br0">
      <inkml:brushProperty name="width" value="0.04286" units="cm"/>
      <inkml:brushProperty name="height" value="0.04286" units="cm"/>
      <inkml:brushProperty name="color" value="#FF0066"/>
    </inkml:brush>
  </inkml:definitions>
  <inkml:trace contextRef="#ctx0" brushRef="#br0">18 11 25331,'-8'-1'2409,"2"0"-2224,6 1-56,-2-4-57,2 3-16,-2-2-5,2 3-51,0 0 22,0 65-22,0-30 0,0 52 0,1-48-45,0 16 12,0-25-2291,2 21 2324,-1-41 0,0 6 0,0-15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8.601"/>
    </inkml:context>
    <inkml:brush xml:id="br0">
      <inkml:brushProperty name="width" value="0.04286" units="cm"/>
      <inkml:brushProperty name="height" value="0.04286" units="cm"/>
      <inkml:brushProperty name="color" value="#66CC00"/>
    </inkml:brush>
  </inkml:definitions>
  <inkml:trace contextRef="#ctx0" brushRef="#br0">16 3 25634,'-9'5'1871,"3"0"-1647,6-5-112,0 0-767,6-1 655,10-4 0,-6 3 0,4-2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8.788"/>
    </inkml:context>
    <inkml:brush xml:id="br0">
      <inkml:brushProperty name="width" value="0.04286" units="cm"/>
      <inkml:brushProperty name="height" value="0.04286" units="cm"/>
      <inkml:brushProperty name="color" value="#66CC00"/>
    </inkml:brush>
  </inkml:definitions>
  <inkml:trace contextRef="#ctx0" brushRef="#br0">0 36 28059,'2'-4'-778,"6"-1"-1810,4-2 2588,6-2 0,-8 3 0,-1 1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9.079"/>
    </inkml:context>
    <inkml:brush xml:id="br0">
      <inkml:brushProperty name="width" value="0.04286" units="cm"/>
      <inkml:brushProperty name="height" value="0.04286" units="cm"/>
      <inkml:brushProperty name="color" value="#66CC00"/>
    </inkml:brush>
  </inkml:definitions>
  <inkml:trace contextRef="#ctx0" brushRef="#br0">1 153 21485,'8'-10'873,"-1"-1"1130,-3 8-2267,2-2-519,16-9-584,-6 5 365,10-5 946,-12 6 616,0 1-118,-2-2 3038,1 2-3480,0-4-532,3 0-1787,0 0 2319,4-1 0,-10 6 0,-1 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9.254"/>
    </inkml:context>
    <inkml:brush xml:id="br0">
      <inkml:brushProperty name="width" value="0.04286" units="cm"/>
      <inkml:brushProperty name="height" value="0.04286" units="cm"/>
      <inkml:brushProperty name="color" value="#66CC00"/>
    </inkml:brush>
  </inkml:definitions>
  <inkml:trace contextRef="#ctx0" brushRef="#br0">0 21 26054,'13'-6'1988,"-5"3"-1876,-4-1-44,-4 4-29,0-1-515,2 0-1400,0 0 1876,2-1 0,-3 0 0,1 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09.426"/>
    </inkml:context>
    <inkml:brush xml:id="br0">
      <inkml:brushProperty name="width" value="0.04286" units="cm"/>
      <inkml:brushProperty name="height" value="0.04286" units="cm"/>
      <inkml:brushProperty name="color" value="#66CC00"/>
    </inkml:brush>
  </inkml:definitions>
  <inkml:trace contextRef="#ctx0" brushRef="#br0">1 51 26088,'61'-28'1148,"-11"6"-1148,-50 22 0,0 0 0,0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5.100"/>
    </inkml:context>
    <inkml:brush xml:id="br0">
      <inkml:brushProperty name="width" value="0.04286" units="cm"/>
      <inkml:brushProperty name="height" value="0.04286" units="cm"/>
      <inkml:brushProperty name="color" value="#66CC00"/>
    </inkml:brush>
  </inkml:definitions>
  <inkml:trace contextRef="#ctx0" brushRef="#br0">13 23 28009,'-7'-1'229,"2"0"-195,5 1 22,0 0-123,0-1-185,0-5-811,10-8 0,-18 18 0,6-1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5.311"/>
    </inkml:context>
    <inkml:brush xml:id="br0">
      <inkml:brushProperty name="width" value="0.04286" units="cm"/>
      <inkml:brushProperty name="height" value="0.04286" units="cm"/>
      <inkml:brushProperty name="color" value="#66CC00"/>
    </inkml:brush>
  </inkml:definitions>
  <inkml:trace contextRef="#ctx0" brushRef="#br0">0 38 27135,'0'-4'331,"0"2"-331,0 2-202,1-1-263,1 0-369,5-2-2168,5-3 3002,5-3 0,-6 3 0,-2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5.501"/>
    </inkml:context>
    <inkml:brush xml:id="br0">
      <inkml:brushProperty name="width" value="0.04286" units="cm"/>
      <inkml:brushProperty name="height" value="0.04286" units="cm"/>
      <inkml:brushProperty name="color" value="#66CC00"/>
    </inkml:brush>
  </inkml:definitions>
  <inkml:trace contextRef="#ctx0" brushRef="#br0">0 57 27135,'3'-8'930,"0"2"-913,-3 6-745,9-8 728,8-5 0,-5 3 0,3-1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5.683"/>
    </inkml:context>
    <inkml:brush xml:id="br0">
      <inkml:brushProperty name="width" value="0.04286" units="cm"/>
      <inkml:brushProperty name="height" value="0.04286" units="cm"/>
      <inkml:brushProperty name="color" value="#66CC00"/>
    </inkml:brush>
  </inkml:definitions>
  <inkml:trace contextRef="#ctx0" brushRef="#br0">2 7 27813,'-1'-2'-131,"21"0"1,-14 1 0,15-1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5.874"/>
    </inkml:context>
    <inkml:brush xml:id="br0">
      <inkml:brushProperty name="width" value="0.04286" units="cm"/>
      <inkml:brushProperty name="height" value="0.04286" units="cm"/>
      <inkml:brushProperty name="color" value="#66CC00"/>
    </inkml:brush>
  </inkml:definitions>
  <inkml:trace contextRef="#ctx0" brushRef="#br0">1 30 26564,'2'-6'1282,"0"2"-1321,-2 4-1098,13-3-3512,0-1 4649,14-2 0,-14 3 0,-2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4.199"/>
    </inkml:context>
    <inkml:brush xml:id="br0">
      <inkml:brushProperty name="width" value="0.04286" units="cm"/>
      <inkml:brushProperty name="height" value="0.04286" units="cm"/>
      <inkml:brushProperty name="color" value="#FF0066"/>
    </inkml:brush>
  </inkml:definitions>
  <inkml:trace contextRef="#ctx0" brushRef="#br0">67 11 26021,'10'-6'1484,"-2"2"-1439,-8 4 151,0 0-140,-10 12 22,2 3 40,-15 31-96,10-10 17,-9 54-39,17-37 23,2 12-12,13-36 0,3-19 0,13-1-16,-4-3-74,30-1 79,-26-7 0,14-4 56,-21-16-17,-10 5 45,-4-27-84,-13 27 0,-7-10-5,-2 23-1,-4 3-16,1 1-68,0 6-3492,2 3 3235,3 5 347,-1 14 0,9-16 0,0 7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6.058"/>
    </inkml:context>
    <inkml:brush xml:id="br0">
      <inkml:brushProperty name="width" value="0.04286" units="cm"/>
      <inkml:brushProperty name="height" value="0.04286" units="cm"/>
      <inkml:brushProperty name="color" value="#66CC00"/>
    </inkml:brush>
  </inkml:definitions>
  <inkml:trace contextRef="#ctx0" brushRef="#br0">0 9 26872,'1'-4'1092,"0"2"-1014,-1 2-61,0-1-45,3 0-11,3 0-415,34 1 454,1 0 0,1 0 0,-15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8:56.267"/>
    </inkml:context>
    <inkml:brush xml:id="br0">
      <inkml:brushProperty name="width" value="0.04286" units="cm"/>
      <inkml:brushProperty name="height" value="0.04286" units="cm"/>
      <inkml:brushProperty name="color" value="#66CC00"/>
    </inkml:brush>
  </inkml:definitions>
  <inkml:trace contextRef="#ctx0" brushRef="#br0">1 11 25578,'7'-4'1843,"-2"0"-1507,-2 3-325,0 1 0,4-1-660,24 1-199,6 0 0,-27 0 0,-17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18.625"/>
    </inkml:context>
    <inkml:brush xml:id="br0">
      <inkml:brushProperty name="width" value="0.04286" units="cm"/>
      <inkml:brushProperty name="height" value="0.04286" units="cm"/>
      <inkml:brushProperty name="color" value="#66CC00"/>
    </inkml:brush>
  </inkml:definitions>
  <inkml:trace contextRef="#ctx0" brushRef="#br0">15 174 26178,'-7'12'879,"1"-3"-644,6-9 622,-1 0-846,1-3-11,0-1 6,0-5-6,0-1 0,4-7 0,0 3 0,10-12 5,-5 10-5,12-13 0,-11 15 0,6-3 0,-8 12 0,1 0 0,0 0-17,9-2 12,5 2-1,-4-1 1,1 3-1,-14 3 0,0 0-5,2 0 6,1 0-7,1 0 7,1 0-6,-5 2-12,3 3-16,-4 7 28,-1 6-12,-1 4 18,-3 3 5,-1 2 0,-3-5 0,-2 1 0,-4-5 0,0 1 0,-1 0 5,-14 25-5,-11 17 0,6-7 0,-1-1 0,23-37 0,0-2 0,1-1 0,1-3 0,1 1 0,2-5 0,2-1 0,0-3 23,1-1 234,0-1-257,5-2 0,19-8 6,6-2-6,16-4 0,-5 5-6,-5 4 6,-2 2 0,-12 2-5,1 2 5,-13 1 0,3 0 11,5 2 11,0 1-16,-1 0 5,-6 0-5,-10-3 11,-1 0-370,-3 0-722,-8 0 1075,-3 0 0,3 0 0,2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21.420"/>
    </inkml:context>
    <inkml:brush xml:id="br0">
      <inkml:brushProperty name="width" value="0.04286" units="cm"/>
      <inkml:brushProperty name="height" value="0.04286" units="cm"/>
      <inkml:brushProperty name="color" value="#66CC00"/>
    </inkml:brush>
  </inkml:definitions>
  <inkml:trace contextRef="#ctx0" brushRef="#br0">1 24 21999,'11'0'4515,"2"-3"-4235,-2 0-12,0-3 220,-4 0-298,-1 4-145,-3-1-6,-2 3-39,0 0 22,0 0-10,-1 4-12,-1 0 33,-10 13-16,5-8 0,-5 4 0,8-10-1,3-3 24,0 0 4,7-2-38,0-2 11,5-2 22,-2-1 23,-8 7-62,-5 6 11,-3 3-11,-2 1 11,4-6-5,3-2-6,0-1 11,5-1-11,3-1 0,5-3 5,0-2-5,-1-1 0,-1-1 0,-4 4 0,-2 1 0,-3 2 0,-1 1 0,-2 4 0,-2 1 0,-5 8 6,2-5 0,-1 2 27,5-7-33,1-1 6,1-1 44,1-1-50,0-3 6,0-4-6,7-8 0,-4 4-11,4 0-6,-5 9 17,-4 22 0,-2-7 5,-2 14-5,0-15 0,1-2 6,3-5 0,0-2 10,2-2-21,0-5-29,0-3-291,4-13-128,-2 4 453,4-8 0,-3 15 0,-1 1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40.021"/>
    </inkml:context>
    <inkml:brush xml:id="br0">
      <inkml:brushProperty name="width" value="0.04286" units="cm"/>
      <inkml:brushProperty name="height" value="0.04286" units="cm"/>
      <inkml:brushProperty name="color" value="#66CC00"/>
    </inkml:brush>
  </inkml:definitions>
  <inkml:trace contextRef="#ctx0" brushRef="#br0">102 99 28345,'2'-8'0,"3"-2"0,3-3 0,2-1 0,-3 4 0,-1 2 0,-3 5 0,0 0 0,-1 1-6,6-3 1,3-1 5,0 1 0,1 0 0,-6 3-6,-2 0 6,-1 1-6,1 0 1,0 1 5,2 0 0,2 0-11,-2 0 5,0 0 0,-3 0-44,0 0 50,1 0-6,1 2 6,-1 0 0,2 4 0,-2-2 0,0 1 0,-2 1-5,0 0 5,-1 4 0,0 7 0,-5-1 0,-3 8 0,-4-3 0,-4 0 0,2-1 0,1-4 0,1-3 0,3-3 0,-1-1 0,2 1-28,-14 11 17,1 3 5,-1 0 0,3-2 1,12-11-1,-2 0 6,1 1 0,-1 0 0,1 0 0,-2 1 0,2-2-17,0-2-5,3-4-12,1 0 34,1 0-5,0-1 5,0 1 0,0-1 0,0 0 0,0 1 0,1-2 0,-1 0 5,-2 3-5,-1 1 0,0 0 0,2 1 0,2-6 0,1 1 0,0-1 0,0 0 73,0-1-67,2-1-6,17-9 0,8-1 0,2-3 0,0 3 0,-18 6 0,3 2 0,-4 1 0,4 1 0,1 0 0,4 0 0,1 0 0,-3 0 0,8 0 0,-9 0 0,5 0 0,-8 0 11,-3 0-5,-2 0 10,-3 0-4,-1 0 10,4 0-22,-2-1 0,4-3 6,-2-2-6,-2 0 5,-2-1-5,3 0 0,-4 4 0,1-1-5,-3 3-74,-1 1 34,-2 0-39,-1 0-140,-6 0-532,2-2 756,-5 0 0,8-1 0,-1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41.632"/>
    </inkml:context>
    <inkml:brush xml:id="br0">
      <inkml:brushProperty name="width" value="0.04286" units="cm"/>
      <inkml:brushProperty name="height" value="0.04286" units="cm"/>
      <inkml:brushProperty name="color" value="#66CC00"/>
    </inkml:brush>
  </inkml:definitions>
  <inkml:trace contextRef="#ctx0" brushRef="#br0">1 40 22470,'7'5'1837,"-2"-2"-1653,-5-3 763,0 1-163,0 1-470,0 0 56,0 0-314,0-1 61,0 0-22,1 0 23,-1-1 84,1 1-158,0-1 326,0 0-359,0 1-11,-1 0 56,0 2-45,2-2 12,-1 1-23,0-2 11,0 0-5,-1 0-6,3 0 11,0 0 0,2 0 11,2 0 6,-1 0 40,4 0-63,-4 0-5,1 0 6,-5 0 72,-2 0-61,1 0-11,1 0 16,1-1-16,1-1-6,0-1 0,1-1 0,-1 1 0,0-1 0,0 0 0,4-3 5,-3 2-5,2-1-5,-4 2 5,-2 2-6,0 1 6,-1 1 0,1 0 0,0 0-22,8-4-1,-2 2-50,6-6 1,-7 5-242,0 0-257,-4 2 571,-1 1 0,-1 0 0,0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44.189"/>
    </inkml:context>
    <inkml:brush xml:id="br0">
      <inkml:brushProperty name="width" value="0.04286" units="cm"/>
      <inkml:brushProperty name="height" value="0.04286" units="cm"/>
      <inkml:brushProperty name="color" value="#66CC00"/>
    </inkml:brush>
  </inkml:definitions>
  <inkml:trace contextRef="#ctx0" brushRef="#br0">0 34 26878,'3'0'957,"-1"0"-901,-2 1-28,0 1-5,1 1-18,-1 1 1,1 0-6,0-2 11,-1 2-11,1-2 0,-1 2 11,0 0-11,0 1 11,0 1-11,0-2 0,0 0 6,0-1-6,0-2 235,0 0-196,1-1-22,2-1-6,2-5 17,2-3-16,0-4 4,-1 2-16,-2 4 0,-2 2-5,-2 5 5,0 0 0,-1 5 0,-3 1 0,-2 5 0,1-3 5,1-2-5,3-4 6,8-4-6,3-7 11,5-3-11,1-5 0,-5 1 0,-4 8 0,-4 3 0,-3 5-5,-13 15 5,3-1 0,-11 11 0,9-6 0,5-9 5,3-3 1,5-7-1,18-18-5,-8 7 0,13-15 0,-14 13 0,-3 1-5,-2 4-1,-3 3-11,-1 4 1,-1 1-1312,-20 25 1328,10-12 0,-11 14 0,16-19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9:59.190"/>
    </inkml:context>
    <inkml:brush xml:id="br0">
      <inkml:brushProperty name="width" value="0.04286" units="cm"/>
      <inkml:brushProperty name="height" value="0.04286" units="cm"/>
      <inkml:brushProperty name="color" value="#66CC00"/>
    </inkml:brush>
  </inkml:definitions>
  <inkml:trace contextRef="#ctx0" brushRef="#br0">0 116 25903,'4'0'991,"-2"0"-475,-2 0 368,0 0-884,2-3 6,3-5-6,-2 1 0,3-1 0,-6 5 0,2 0 0,-1 0 0,1 1 0,0-2 0,0 2 0,2-4 0,2 1 0,1-3 0,1 2 0,0-1 0,-1 0 6,-2 3-6,-1 0 0,-1 2 0,0 1 0,-1-1 0,9-2-12,15-3 12,0 3 0,8-1 0,-13 5 0,-2 0 0,-4 0 0,1 0 0,-7 0-5,3 0-1,-3 2 1,-2 0-1,1 4 6,-5 2-6,-1 3 6,0 2 0,-2 1 0,1 0 0,-1 3 0,0-4 0,-1 9 0,-3-6 0,-10 14 0,3-14 0,-4 5 0,8-14 0,2 0 0,0 0 0,-7 8 0,2-2 0,-16 19 0,11-15 0,-7 7 0,11-14 0,0 2 0,1-2 0,-2 2 0,1-1 0,2-3 0,0-1 0,2 0 0,0 1 0,1 1 0,0 1 0,0 1 0,1-1-5,1 1 5,0-3 0,1 3 0,0-3 0,1 0 0,0-1 0,0-2 0,1-2 0,1 1 0,0-4 50,0 1-44,2-1-6,-1 0 28,2 0-23,1 0-5,0 0 0,2 0 6,-1 0-6,3 0 0,-1-1 0,15 0 0,-5-2 0,11 1 0,-9-1 0,-4 1 0,4 1 0,-4 0 0,6 1 0,-1 0 0,0 0 0,8 0 0,-7 0 0,12 0 0,-18 0 17,2 0 0,-13 0 5,-3 0 12,0 0-23,3 0-11,-1-1 0,6-1 5,-6 0-5,2 0 0,-5 2-156,1 0-348,-8-1 504,-1-1 0,0 0 0,2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5.841"/>
    </inkml:context>
    <inkml:brush xml:id="br0">
      <inkml:brushProperty name="width" value="0.04286" units="cm"/>
      <inkml:brushProperty name="height" value="0.04286" units="cm"/>
      <inkml:brushProperty name="color" value="#66CC00"/>
    </inkml:brush>
  </inkml:definitions>
  <inkml:trace contextRef="#ctx0" brushRef="#br0">30 143 25976,'4'-22'1294,"0"1"-1087,-1 8 157,2-6-263,-2 8 100,0-3-156,-1 10-11,-2 1-6,1 1-12,-1 1 7,0 0 5,0-3-17,0 0-5,0-3 5,0 0-6,0 2-5,0 1 6,0 3-6,0 1-22,0 11 22,-2 5 0,0 13-439,-2 3 439,0 3 0,-2 21 0,2-13 0,-1 23-12,1-19 7,-1 4-193,-1-3 187,1-13 0,0 2-12,3-11 18,2-6-12,7-6-123,16-13 397,-1-3-481,8-4-987,4-17-1819,-15 3 3030,5-13 0,-20 21 0,-2 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6.463"/>
    </inkml:context>
    <inkml:brush xml:id="br0">
      <inkml:brushProperty name="width" value="0.04286" units="cm"/>
      <inkml:brushProperty name="height" value="0.04286" units="cm"/>
      <inkml:brushProperty name="color" value="#66CC00"/>
    </inkml:brush>
  </inkml:definitions>
  <inkml:trace contextRef="#ctx0" brushRef="#br0">6 34 25931,'-3'3'835,"0"-1"-516,3 0-151,0-2 599,0 1-616,3 0-134,5 0-6,8 0-5,3 0-68,14-1-39,-7 0-806,40-2-2765,-26-4 3527,13 0-91,-27-3-262,-15 4-869,5-1-2139,-1 1 3506,1 1 0,-7 2 0,-2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4.966"/>
    </inkml:context>
    <inkml:brush xml:id="br0">
      <inkml:brushProperty name="width" value="0.04286" units="cm"/>
      <inkml:brushProperty name="height" value="0.04286" units="cm"/>
      <inkml:brushProperty name="color" value="#FF0066"/>
    </inkml:brush>
  </inkml:definitions>
  <inkml:trace contextRef="#ctx0" brushRef="#br0">29 45 25836,'-3'-6'2089,"0"0"-1899,3 6 34,-9-1-185,6-1-39,-6-1-16,8 2-1,1 0 17,6 1 0,4-1-314,44-5-145,-24 2-1411,25-4 1870,-38 3 0,-13 5 0,-5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7.159"/>
    </inkml:context>
    <inkml:brush xml:id="br0">
      <inkml:brushProperty name="width" value="0.04286" units="cm"/>
      <inkml:brushProperty name="height" value="0.04286" units="cm"/>
      <inkml:brushProperty name="color" value="#66CC00"/>
    </inkml:brush>
  </inkml:definitions>
  <inkml:trace contextRef="#ctx0" brushRef="#br0">128 3 22212,'8'0'4565,"-2"0"-4268,-4 0-29,-2 0 208,1 0-448,-3-1 12,-2 0 10,-3 0 0,-23 31-50,12-8 0,-17 26 0,23-20 0,2 8-106,6-1-6,9-7-78,6-5 72,8-18-50,5-4 39,-2-1 40,0-6 61,-5-2 733,8-50-638,-15 24 1,5-35-18,-20 43-11,-6-2-39,-1 15-101,-23 0-55,11 19-80,-15 7-167,12 8-588,10 1-5534,2-5 6525,10-5 0,3-6 0,2-3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7.843"/>
    </inkml:context>
    <inkml:brush xml:id="br0">
      <inkml:brushProperty name="width" value="0.04286" units="cm"/>
      <inkml:brushProperty name="height" value="0.04286" units="cm"/>
      <inkml:brushProperty name="color" value="#66CC00"/>
    </inkml:brush>
  </inkml:definitions>
  <inkml:trace contextRef="#ctx0" brushRef="#br0">52 24 26144,'1'-7'1910,"0"0"-1871,-1 3-17,0 0-11,0 3-50,0 1 39,0 6 0,0 7 11,-3 42-5,-4 2-6,-3 22 0,-1-15 0,2-13 0,1-4 0,5-14 6,0-7-6,3-12-6,0-2 6,1-2 0,9-1-11,4-4-297,33-2-45,-19-7-134,17-2-544,-25-12-4682,-4 2 5713,0-7 0,-9 12 0,-2 2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8.176"/>
    </inkml:context>
    <inkml:brush xml:id="br0">
      <inkml:brushProperty name="width" value="0.04286" units="cm"/>
      <inkml:brushProperty name="height" value="0.04286" units="cm"/>
      <inkml:brushProperty name="color" value="#66CC00"/>
    </inkml:brush>
  </inkml:definitions>
  <inkml:trace contextRef="#ctx0" brushRef="#br0">0 78 27337,'2'2'582,"37"-7"-739,44-12-44,-11 3 27,8-7-223,-50 12 167,-11 3-201,-3 1-679,-10 3-2194,-3 1 3304,-2 1 0,0 0 0,-1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8.896"/>
    </inkml:context>
    <inkml:brush xml:id="br0">
      <inkml:brushProperty name="width" value="0.04286" units="cm"/>
      <inkml:brushProperty name="height" value="0.04286" units="cm"/>
      <inkml:brushProperty name="color" value="#66CC00"/>
    </inkml:brush>
  </inkml:definitions>
  <inkml:trace contextRef="#ctx0" brushRef="#br0">254 0 26738,'8'0'851,"-2"0"-672,-6 0 39,0 0-150,-2 0-12,-4 0-12,-3 0-10,-5 0-6,-2 1-17,-3 2-3397,-9 12 3386,-4 7 0,-7 12 0,-5 19-23,18-16 1,2 7-6,19-24-6,3-5 1,1-4-219,6-6 3554,6-3-3391,9-2-74,20-23 191,-3-4 34,4-18 369,-13 3-347,-13 9-45,-3 5-16,-7 13-23,-2 6 0,-3 13 5,0 8 1,-3 7-1,0 37-10,-1-14-34,1 17-779,37-35-9013,-12-11 8519,28-14 1,-46 4 0,-7-2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19.510"/>
    </inkml:context>
    <inkml:brush xml:id="br0">
      <inkml:brushProperty name="width" value="0.04286" units="cm"/>
      <inkml:brushProperty name="height" value="0.04286" units="cm"/>
      <inkml:brushProperty name="color" value="#66CC00"/>
    </inkml:brush>
  </inkml:definitions>
  <inkml:trace contextRef="#ctx0" brushRef="#br0">79 27 24855,'3'-15'2331,"-1"3"-2169,-2 12 56,0 3 29,-7 17-146,1 5 11,-13 56-51,7-11-1757,3-18 0,1 1 1702,-2 29-421,4-21 415,1-11 0,4-22 0,0-5 0,1-4 5,5-1-111,15-8-73,-1-2 3026,15-15-3692,-10-3 1002,0-10 0,-11 9 0,-4 2 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0.628"/>
    </inkml:context>
    <inkml:brush xml:id="br0">
      <inkml:brushProperty name="width" value="0.04286" units="cm"/>
      <inkml:brushProperty name="height" value="0.04286" units="cm"/>
      <inkml:brushProperty name="color" value="#66CC00"/>
    </inkml:brush>
  </inkml:definitions>
  <inkml:trace contextRef="#ctx0" brushRef="#br0">32 47 26928,'-16'5'549,"2"0"-516,13-4 1,0-1 481,1 1-487,10-1-11,4-2-23,34-8-598,-8 0-600,30-10-1530,-42 12 2734,2 0 0,-29 8 0,-1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0.877"/>
    </inkml:context>
    <inkml:brush xml:id="br0">
      <inkml:brushProperty name="width" value="0.04286" units="cm"/>
      <inkml:brushProperty name="height" value="0.04286" units="cm"/>
      <inkml:brushProperty name="color" value="#66CC00"/>
    </inkml:brush>
  </inkml:definitions>
  <inkml:trace contextRef="#ctx0" brushRef="#br0">0 61 26346,'51'-7'-378,"-1"0"0,-14 0 378,28-6 0,-6-1 0,-41 7 0,-6 2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1.344"/>
    </inkml:context>
    <inkml:brush xml:id="br0">
      <inkml:brushProperty name="width" value="0.04286" units="cm"/>
      <inkml:brushProperty name="height" value="0.04286" units="cm"/>
      <inkml:brushProperty name="color" value="#66CC00"/>
    </inkml:brush>
  </inkml:definitions>
  <inkml:trace contextRef="#ctx0" brushRef="#br0">40 22 26950,'0'-12'924,"0"2"-856,-1 15-68,0 7 11,0 13-11,-1 7 5,1 7-5,-2 2-95,-1 0-45,-1-2-129,-1 1 269,-1-6 0,2-12 0,1-8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1.638"/>
    </inkml:context>
    <inkml:brush xml:id="br0">
      <inkml:brushProperty name="width" value="0.04286" units="cm"/>
      <inkml:brushProperty name="height" value="0.04286" units="cm"/>
      <inkml:brushProperty name="color" value="#66CC00"/>
    </inkml:brush>
  </inkml:definitions>
  <inkml:trace contextRef="#ctx0" brushRef="#br0">57 1 27174,'0'10'639,"-1"4"-6238,-1 17 5627,-1 2 1405,-9 48-1697,1-18-1728,-3 23-1604,5-45 3596,6-20 0,2-15 0,1-1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2.511"/>
    </inkml:context>
    <inkml:brush xml:id="br0">
      <inkml:brushProperty name="width" value="0.04286" units="cm"/>
      <inkml:brushProperty name="height" value="0.04286" units="cm"/>
      <inkml:brushProperty name="color" value="#66CC00"/>
    </inkml:brush>
  </inkml:definitions>
  <inkml:trace contextRef="#ctx0" brushRef="#br0">141 34 26194,'-3'-6'964,"-3"2"-6233,-8 6 5336,-3 5 1387,-3 4-1437,3 7 859,-11 25-876,15-17 0,-6 16 0,15-18-22,19-4 3414,7-6-3745,17-6 224,0-13 129,-3-4 11,-7-4 73,-5-4 84,-10 3-5,-2-4-18,-4 0-3161,-3-22 3016,-11 15-35,-18-19 41,-3 29 5,-12 1-11,10 11-11,1 1-135,3 1-78,4 4 224,2 15 0,18-27 0,3 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5.717"/>
    </inkml:context>
    <inkml:brush xml:id="br0">
      <inkml:brushProperty name="width" value="0.04286" units="cm"/>
      <inkml:brushProperty name="height" value="0.04286" units="cm"/>
      <inkml:brushProperty name="color" value="#FF0066"/>
    </inkml:brush>
  </inkml:definitions>
  <inkml:trace contextRef="#ctx0" brushRef="#br0">9 7 26474,'-4'-2'1428,"0"0"-1276,4 2-35,0 0-145,-1-3 34,2 34-1,2 29 1,-1 1-6,3 10 0,-3-41 0,0-8-6,-1-5-27,1-2 50,-2-9 61,1-1-72,-1-15 5,12-19-22,-2 1-1,11-11 1,-4 16-17,22 11 28,-17 14 6,34 50-17,-42-20 11,11 23 11,-29-43-11,-30-3 0,8-5-45,-55 2 39,50-6-593,-17-9-381,48-3 980,17-17 0,-7 16 0,7-4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3.227"/>
    </inkml:context>
    <inkml:brush xml:id="br0">
      <inkml:brushProperty name="width" value="0.04286" units="cm"/>
      <inkml:brushProperty name="height" value="0.04286" units="cm"/>
      <inkml:brushProperty name="color" value="#66CC00"/>
    </inkml:brush>
  </inkml:definitions>
  <inkml:trace contextRef="#ctx0" brushRef="#br0">352 88 27410,'-17'-29'722,"0"4"-677,0 14-23,-1 1-5,-2 3 11,-9 3-22,7 2-6,-8 3 0,11 6 0,-4 10-6,2 11 6,-2 12 0,2 5 0,6 34 0,6 11 0,6 3 0,5-7 0,0-31 0,0-3 0,-1-11 0,-1-4 0,-3-12 0,-2-2 0,-3-3-45,-7 8-3509,6-9 3447,-2 0-33,8-13-28,3-6-380,0-2-4987,3-5 5535,0-4 0,1 2 0,-2 3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3.466"/>
    </inkml:context>
    <inkml:brush xml:id="br0">
      <inkml:brushProperty name="width" value="0.04286" units="cm"/>
      <inkml:brushProperty name="height" value="0.04286" units="cm"/>
      <inkml:brushProperty name="color" value="#66CC00"/>
    </inkml:brush>
  </inkml:definitions>
  <inkml:trace contextRef="#ctx0" brushRef="#br0">0 4 27880,'10'-2'330,"2"0"-302,11 2-5,2 0-51,6 0-146,6 0-4209,-4 0 4383,3 0 0,-45 0 0,-11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4.495"/>
    </inkml:context>
    <inkml:brush xml:id="br0">
      <inkml:brushProperty name="width" value="0.04286" units="cm"/>
      <inkml:brushProperty name="height" value="0.04286" units="cm"/>
      <inkml:brushProperty name="color" value="#66CC00"/>
    </inkml:brush>
  </inkml:definitions>
  <inkml:trace contextRef="#ctx0" brushRef="#br0">28 51 27617,'4'-7'330,"-2"1"-296,-2 6-1,0 8-10,-4 4-12,-1 11-3392,-5 16 3387,3 6-2336,2 30 2268,3-33-5,7 7 17,1-39 10,7-4-27,1-4 2056,18-18-1989,-7-3 44,24-40 40,-28 25 224,7-20-207,-22 42-84,0 2-11,-4 20-1,1 9-5,1 6 3398,15 14-3393,-1-15 1,12 5 0,-9-21-6,1-3 0,-4-5-6,-1-1-5,-1-5 11,7-19 11,-7-7 0,1-18 0,-11 2-11,-4 0-11,-2 5-112,0 15-123,-1 9-1,-3 16-201,-3 5-655,-3 5 1103,0 5 0,8-11 0,2-2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5.045"/>
    </inkml:context>
    <inkml:brush xml:id="br0">
      <inkml:brushProperty name="width" value="0.04286" units="cm"/>
      <inkml:brushProperty name="height" value="0.04286" units="cm"/>
      <inkml:brushProperty name="color" value="#66CC00"/>
    </inkml:brush>
  </inkml:definitions>
  <inkml:trace contextRef="#ctx0" brushRef="#br0">159 40 27046,'-16'-2'812,"-15"0"-801,10 8 0,-26 33-84,31-5 0,-7 42-11,19-45 62,8 6 22,4-33 28,7-1 6,4-3 268,17-24-229,5-30-653,-6 5 642,-6-13-12,-25 38-16,-1 2 0,-2 6-1,-1 6-38,0 6 5,0 12 0,-1 8 0,0 28-62,0 3-50,9 2 268,8-11 0,-4-24 0,1-4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5.310"/>
    </inkml:context>
    <inkml:brush xml:id="br0">
      <inkml:brushProperty name="width" value="0.04286" units="cm"/>
      <inkml:brushProperty name="height" value="0.04286" units="cm"/>
      <inkml:brushProperty name="color" value="#66CC00"/>
    </inkml:brush>
  </inkml:definitions>
  <inkml:trace contextRef="#ctx0" brushRef="#br0">3 0 27835,'-1'20'168,"0"0"-145,1 3-12,0 0 0,6-1-11,3-1-848,30 4 0,-54-27 0,7-1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5.720"/>
    </inkml:context>
    <inkml:brush xml:id="br0">
      <inkml:brushProperty name="width" value="0.04286" units="cm"/>
      <inkml:brushProperty name="height" value="0.04286" units="cm"/>
      <inkml:brushProperty name="color" value="#66CC00"/>
    </inkml:brush>
  </inkml:definitions>
  <inkml:trace contextRef="#ctx0" brushRef="#br0">147 13 27897,'-2'-6'375,"0"1"-369,-3 4 5,-3 23 0,-5 10-11,-2 26 6,0 8-6,5-16 0,1 0 5,-3 19-3397,-1 18 3392,5-36 0,1-2 0,-6 19 0,7-33-1221,-2 3 1221,7-35 0,1-2 0,0-1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6.578"/>
    </inkml:context>
    <inkml:brush xml:id="br0">
      <inkml:brushProperty name="width" value="0.04286" units="cm"/>
      <inkml:brushProperty name="height" value="0.04286" units="cm"/>
      <inkml:brushProperty name="color" value="#66CC00"/>
    </inkml:brush>
  </inkml:definitions>
  <inkml:trace contextRef="#ctx0" brushRef="#br0">350 1 23467,'-3'0'3495,"3"0"-3249,-10 0-16,7 0-96,-1 0-16,1 0 66,-11 0-167,0 0 6,-10 0 5,5 0 5,-3 2-16,2 3-3403,-1 2 3386,0 2 11,-1 0-39,3 0-11,1 8 27,8-7-27,6 5 39,13-5 3415,4-3-3387,9 2-17,5-1 6,0 0-40,1 0-10,-6 2 33,-9-2 0,-6 4 5,-6-1 1,-1 5-6,-2 1 28,-19 16 22,-9-2-50,-5-2-39,0-10-17,13-16-50,-1-2-79,0 0-84,-4-1 269,4-2 0,7 1 0,6-1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8.195"/>
    </inkml:context>
    <inkml:brush xml:id="br0">
      <inkml:brushProperty name="width" value="0.04286" units="cm"/>
      <inkml:brushProperty name="height" value="0.04286" units="cm"/>
      <inkml:brushProperty name="color" value="#66CC00"/>
    </inkml:brush>
  </inkml:definitions>
  <inkml:trace contextRef="#ctx0" brushRef="#br0">77 16 24441,'0'5'2840,"2"-2"-2622,4-6-50,1-1 84,-3-2-173,0 4-23,-3 0 106,0 2-145,-7 3-17,-1 3 0,-9 7 0,2 5 0,-1 5 0,0 2 0,3 7-11,2 15 11,6-11 0,2 4-3409,17-20 3392,0-11-61,24-2 16,-6-7-100,9-9 162,-7-5 5,-3-9 186,-5-11-113,-8 6-2313,-7-8 2252,-9 10 2263,-2 0-2275,-3 0-55,-9 3-1,-5 5-27,-13 5-6,2 7-106,-16 3-85,-2 11 3449,12-4-4378,6 5 391,35-7 813,6-2 0,-2 0 0,1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8.894"/>
    </inkml:context>
    <inkml:brush xml:id="br0">
      <inkml:brushProperty name="width" value="0.04286" units="cm"/>
      <inkml:brushProperty name="height" value="0.04286" units="cm"/>
      <inkml:brushProperty name="color" value="#66CC00"/>
    </inkml:brush>
  </inkml:definitions>
  <inkml:trace contextRef="#ctx0" brushRef="#br0">404 59 26911,'2'-6'1126,"0"-1"-986,-3 3-84,-3-1-28,-5-1 28,-6-1-45,-6 0-5,-2 1-1,1 2 1,1 0-6,3 2 0,-15 1 0,6 8 0,-15 4 0,11 10 0,0 5 0,8 3-6,1 2 1,10 1 5,-1 3 0,5 2 0,0 3 0,5 10 0,1 5 0,-1 23 0,4-24 0,0-2 5,2 2-5,2-28 0,-1-2 0,-1-3 0,-1 0 0,-1-3-5,-1 0-68,-2-2-22,-1-6-101,-2-2-219,-3-6-1668,2-2 2083,0 0 0,2 0 0,3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29.162"/>
    </inkml:context>
    <inkml:brush xml:id="br0">
      <inkml:brushProperty name="width" value="0.04286" units="cm"/>
      <inkml:brushProperty name="height" value="0.04286" units="cm"/>
      <inkml:brushProperty name="color" value="#66CC00"/>
    </inkml:brush>
  </inkml:definitions>
  <inkml:trace contextRef="#ctx0" brushRef="#br0">6 58 27438,'-5'-2'610,"12"0"-576,11 2-34,14 0 0,2 0-45,-1 0-112,0 0-229,-3-3-466,6-6-8979,-1-3 9236,1-3 0,-16 6 0,-7 3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6.034"/>
    </inkml:context>
    <inkml:brush xml:id="br0">
      <inkml:brushProperty name="width" value="0.04286" units="cm"/>
      <inkml:brushProperty name="height" value="0.04286" units="cm"/>
      <inkml:brushProperty name="color" value="#FF0066"/>
    </inkml:brush>
  </inkml:definitions>
  <inkml:trace contextRef="#ctx0" brushRef="#br0">1 1 27925,'1'58'151,"3"-7"-134,1-31 0,3-1-869,4 9-211,-8-16 0,4 5 1,-8-17-1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0.181"/>
    </inkml:context>
    <inkml:brush xml:id="br0">
      <inkml:brushProperty name="width" value="0.04286" units="cm"/>
      <inkml:brushProperty name="height" value="0.04286" units="cm"/>
      <inkml:brushProperty name="color" value="#66CC00"/>
    </inkml:brush>
  </inkml:definitions>
  <inkml:trace contextRef="#ctx0" brushRef="#br0">329 39 26698,'-10'-5'896,"1"0"-548,-20-4-236,-12 2-101,-1-1-11,0 4 0,25 4 0,2 6 0,-1 2 0,-2 18 0,-3 8 0,-1 14-3387,-1 38 3387,11-32-2268,0 40 2274,13-54-568,5 18 568,2-13-156,5 3 150,-2-2 0,-2-14 1916,-3 1-1916,-4-18 2871,-1 1-3448,-1-12 879,-2-8 0,1 2 1,0-6-1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0.713"/>
    </inkml:context>
    <inkml:brush xml:id="br0">
      <inkml:brushProperty name="width" value="0.04286" units="cm"/>
      <inkml:brushProperty name="height" value="0.04286" units="cm"/>
      <inkml:brushProperty name="color" value="#66CC00"/>
    </inkml:brush>
  </inkml:definitions>
  <inkml:trace contextRef="#ctx0" brushRef="#br0">1 109 27466,'24'-8'179,"-3"2"-190,28 3-34,15-4 39,-14-1 6,24-7 28,-24 2 6,0-3 279,-5-1-173,-22 9-106,-5 0-12,-18 8 113,0 0-135,0 7 0,0 5 0,-3 9 0,0 11 5,-3 2-5,1 6 0,1-3-39,3-2-235,0-14-264,1-5 538,1-17 0,-1 0 0,1-3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0.912"/>
    </inkml:context>
    <inkml:brush xml:id="br0">
      <inkml:brushProperty name="width" value="0.04286" units="cm"/>
      <inkml:brushProperty name="height" value="0.04286" units="cm"/>
      <inkml:brushProperty name="color" value="#66CC00"/>
    </inkml:brush>
  </inkml:definitions>
  <inkml:trace contextRef="#ctx0" brushRef="#br0">1 4 27169,'0'-2'453,"0"0"-408,0 2-297,1 4 252,6-2 0,-11 1 0,2-4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1.253"/>
    </inkml:context>
    <inkml:brush xml:id="br0">
      <inkml:brushProperty name="width" value="0.04286" units="cm"/>
      <inkml:brushProperty name="height" value="0.04286" units="cm"/>
      <inkml:brushProperty name="color" value="#66CC00"/>
    </inkml:brush>
  </inkml:definitions>
  <inkml:trace contextRef="#ctx0" brushRef="#br0">57 0 26726,'-11'7'1132,"-2"8"-1076,2 17 16,0 47-128,5-4-72,2 20-3211,4-29 3339,2-20 0,-2-23 0,2-7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1.599"/>
    </inkml:context>
    <inkml:brush xml:id="br0">
      <inkml:brushProperty name="width" value="0.04286" units="cm"/>
      <inkml:brushProperty name="height" value="0.04286" units="cm"/>
      <inkml:brushProperty name="color" value="#66CC00"/>
    </inkml:brush>
  </inkml:definitions>
  <inkml:trace contextRef="#ctx0" brushRef="#br0">13 1 27023,'-3'14'885,"0"6"-678,-1 45-67,3-5-135,0 3 1,0 1-6,1 5 0,2 18 0,1-52-44,2-5-46,2-4-1325,1 0 0,-9-26 0,0-3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1.912"/>
    </inkml:context>
    <inkml:brush xml:id="br0">
      <inkml:brushProperty name="width" value="0.04286" units="cm"/>
      <inkml:brushProperty name="height" value="0.04286" units="cm"/>
      <inkml:brushProperty name="color" value="#66CC00"/>
    </inkml:brush>
  </inkml:definitions>
  <inkml:trace contextRef="#ctx0" brushRef="#br0">7 0 27897,'-3'39'173,"0"-3"-156,3 3 11,0-3-4262,0 0 4245,0-3 848,1 1-926,3-3-62,1-2-123,0-6-319,-1-11-2739,-1-4 3310,0-8 0,-3 0 0,0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2.212"/>
    </inkml:context>
    <inkml:brush xml:id="br0">
      <inkml:brushProperty name="width" value="0.04286" units="cm"/>
      <inkml:brushProperty name="height" value="0.04286" units="cm"/>
      <inkml:brushProperty name="color" value="#66CC00"/>
    </inkml:brush>
  </inkml:definitions>
  <inkml:trace contextRef="#ctx0" brushRef="#br0">1 15 27354,'3'-8'565,"0"1"-453,-3 7-50,0 6-29,0 10 12,0 8-45,0 10 0,0-2-537,0-7 537,0-10 0,0-8 0,0-7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2.423"/>
    </inkml:context>
    <inkml:brush xml:id="br0">
      <inkml:brushProperty name="width" value="0.04286" units="cm"/>
      <inkml:brushProperty name="height" value="0.04286" units="cm"/>
      <inkml:brushProperty name="color" value="#66CC00"/>
    </inkml:brush>
  </inkml:definitions>
  <inkml:trace contextRef="#ctx0" brushRef="#br0">7 15 28003,'-4'-8'146,"1"3"-219,3 4-22,0 1-163,0 5 258,5 2 0,-4 0 0,4-1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2.945"/>
    </inkml:context>
    <inkml:brush xml:id="br0">
      <inkml:brushProperty name="width" value="0.04286" units="cm"/>
      <inkml:brushProperty name="height" value="0.04286" units="cm"/>
      <inkml:brushProperty name="color" value="#66CC00"/>
    </inkml:brush>
  </inkml:definitions>
  <inkml:trace contextRef="#ctx0" brushRef="#br0">23 119 27096,'-7'15'678,"1"8"-438,2 1-223,1 9-11,1 0 5,1-9-5,1-2-6,0-13 0,0-2-73,0-6 73,7-20 0,-2 2 0,8-18 0,-2 4-28,3-3-11,1-3 145,13-17-61,-8 21 22,8-7-33,-14 31-23,-1 8-6,-3 9-5,-1 4 0,5 22 12,-3-5-24,6 31-60,-9-29-74,2 9-78,-7-26-196,-1-1-874,-1-3 1294,-1-2 0,0-4 0,0-2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4.058"/>
    </inkml:context>
    <inkml:brush xml:id="br0">
      <inkml:brushProperty name="width" value="0.04286" units="cm"/>
      <inkml:brushProperty name="height" value="0.04286" units="cm"/>
      <inkml:brushProperty name="color" value="#66CC00"/>
    </inkml:brush>
  </inkml:definitions>
  <inkml:trace contextRef="#ctx0" brushRef="#br0">180 25 26782,'0'-8'1339,"0"2"-1283,-1 3-28,-2 0-6,-3 0 1,-4 2-1,-2 0 0,-2 1 18,-25 11-40,12 11 0,-10 3-6,22 5-5,12-11-12,1-2 7,2-4-24,8-4-167,16-3 174,2-4 33,4-3 39,-5-17 235,-4-20-268,-6 10-6,-2 3 0,-12 36 5,1 14-5,0 8 0,-1 13 6,0 5-6,-1 11 0,0-1 0,0-12 6,-14 14-1,-1-25 1,-11 5-124,3-23-50,3-12-145,-4-3-477,3-3 790,1-6 0,10 3 0,3-3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6.219"/>
    </inkml:context>
    <inkml:brush xml:id="br0">
      <inkml:brushProperty name="width" value="0.04286" units="cm"/>
      <inkml:brushProperty name="height" value="0.04286" units="cm"/>
      <inkml:brushProperty name="color" value="#FF0066"/>
    </inkml:brush>
  </inkml:definitions>
  <inkml:trace contextRef="#ctx0" brushRef="#br0">4 10 25987,'-2'-5'711,"0"0"-1114,2 5 403,0 0 0,0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5.037"/>
    </inkml:context>
    <inkml:brush xml:id="br0">
      <inkml:brushProperty name="width" value="0.04286" units="cm"/>
      <inkml:brushProperty name="height" value="0.04286" units="cm"/>
      <inkml:brushProperty name="color" value="#66CC00"/>
    </inkml:brush>
  </inkml:definitions>
  <inkml:trace contextRef="#ctx0" brushRef="#br0">11 97 27046,'-6'-16'812,"1"2"-790,5 13 34,0-1-6,2-1-16,9-1 95,17-7-107,14-3-22,-2 1 0,-3 2 0,-17 7 0,-3 2-28,-4 1 28,-3 4 6,-4 8-29,-3 5-55,-2 20 44,-4-9-10,-5 6-46,-6-14 28,-6-2 29,-3-3-214,-10 2 96,17-10 84,3 3 84,28-9-17,23-1 207,12 6-185,-11 4 79,-5 19 6,-29-4-40,-5 9-34,-4-10-21,-2-1 4,-4-2 18,-5-1 224,-14 1-253,2-7 6,-22-1-11,22-9-5,0-3-102,18-9-867,19-8-6442,4-9 7416,14-4 0,-13 13 0,-1 5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5.281"/>
    </inkml:context>
    <inkml:brush xml:id="br0">
      <inkml:brushProperty name="width" value="0.04286" units="cm"/>
      <inkml:brushProperty name="height" value="0.04286" units="cm"/>
      <inkml:brushProperty name="color" value="#66CC00"/>
    </inkml:brush>
  </inkml:definitions>
  <inkml:trace contextRef="#ctx0" brushRef="#br0">0 51 27040,'52'0'1333,"-7"-1"-1333,-23-1-28,-3-2-392,1-5 420,-4-6 0,-5 6 0,-4-1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6.047"/>
    </inkml:context>
    <inkml:brush xml:id="br0">
      <inkml:brushProperty name="width" value="0.04286" units="cm"/>
      <inkml:brushProperty name="height" value="0.04286" units="cm"/>
      <inkml:brushProperty name="color" value="#66CC00"/>
    </inkml:brush>
  </inkml:definitions>
  <inkml:trace contextRef="#ctx0" brushRef="#br0">75 17 26962,'0'-9'1198,"0"1"-1024,-14 31-163,7 20-11,-7 10 0,11 8 0,3-17 0,0-1-11,0-2-34,0 26 45,0-30 11,0 10 0,0-38 0,0-8-11,0-1 0,0-3-39,3-9 50,7-7-16,6-11-23,20-15 17,-9 14-1,7-4 7,-17 23-6,-2 6-1,-5 4 12,0 7 12,-3 21-7,-3-1 1,-1 13-6,-3-13 5,-1-5-5,-3-1 6,-1-1 0,-5-1 33,-32 11-34,5-12 1,-12 5 16,18-17-10,16-4-12,2-1 0,2-3-6,4-7-235,3-7-78,5-8-1036,7-1 1355,2 2 0,-1 10 0,-2 8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6.395"/>
    </inkml:context>
    <inkml:brush xml:id="br0">
      <inkml:brushProperty name="width" value="0.04286" units="cm"/>
      <inkml:brushProperty name="height" value="0.04286" units="cm"/>
      <inkml:brushProperty name="color" value="#66CC00"/>
    </inkml:brush>
  </inkml:definitions>
  <inkml:trace contextRef="#ctx0" brushRef="#br0">1 7 27673,'10'-3'526,"-2"0"-498,-7 3-17,0 6 1,-1 11-1,1 10-6,-1 11-5,0 1 0,0-5 0,0-4-5,0-8-34,0-2-45,0-3-84,0-4 168,0-4 0,0-5 0,0-2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6.599"/>
    </inkml:context>
    <inkml:brush xml:id="br0">
      <inkml:brushProperty name="width" value="0.04286" units="cm"/>
      <inkml:brushProperty name="height" value="0.04286" units="cm"/>
      <inkml:brushProperty name="color" value="#66CC00"/>
    </inkml:brush>
  </inkml:definitions>
  <inkml:trace contextRef="#ctx0" brushRef="#br0">9 15 27734,'-5'-8'241,"2"1"-336,3 7-163,0 0-425,3 3-7747,2 1 8430,4 0 0,-8-2 0,-2-2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7.063"/>
    </inkml:context>
    <inkml:brush xml:id="br0">
      <inkml:brushProperty name="width" value="0.04286" units="cm"/>
      <inkml:brushProperty name="height" value="0.04286" units="cm"/>
      <inkml:brushProperty name="color" value="#66CC00"/>
    </inkml:brush>
  </inkml:definitions>
  <inkml:trace contextRef="#ctx0" brushRef="#br0">24 18 27348,'-3'-9'918,"1"2"-906,2 7-1,0-1 34,0 3-34,-2 4 0,1 6-5,-1 7-6,2 53 0,-1-17 0,1 41-12,0-34-10,0 10 16,0-29-10,0 7-1,0-34-73,0 2-11,0-9-67,-1-2-16,0-4-220,-1-1 404,-2-8 0,3 4 0,-2-4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7.298"/>
    </inkml:context>
    <inkml:brush xml:id="br0">
      <inkml:brushProperty name="width" value="0.04286" units="cm"/>
      <inkml:brushProperty name="height" value="0.04286" units="cm"/>
      <inkml:brushProperty name="color" value="#66CC00"/>
    </inkml:brush>
  </inkml:definitions>
  <inkml:trace contextRef="#ctx0" brushRef="#br0">0 42 28311,'0'-2'62,"1"-1"-40,5 1-11,5 0-5,6-2-6,4 1-3392,14-3 3392,19-3 0,-23 5 0,6-3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7.870"/>
    </inkml:context>
    <inkml:brush xml:id="br0">
      <inkml:brushProperty name="width" value="0.04286" units="cm"/>
      <inkml:brushProperty name="height" value="0.04286" units="cm"/>
      <inkml:brushProperty name="color" value="#66CC00"/>
    </inkml:brush>
  </inkml:definitions>
  <inkml:trace contextRef="#ctx0" brushRef="#br0">369 0 27818,'4'0'398,"0"0"-342,-4 0-22,0 0-18,-5 0-10,-14 0 5,-8 0-11,-34 10-22,27-3 5,-9 7 0,37-7-11,6 0-5,9 0 44,6 4-11,12-1-6,5 3-39,-6 0 45,-5 14 17,-12 0-11,-19 37-6,4-31 5,-11 16 7,10-36 4,-4-3 1,-12-3-45,-8 0-78,-34-3-6,25-2-129,-16-2-431,35-6 672,3-2 0,8 1 0,5 2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8.993"/>
    </inkml:context>
    <inkml:brush xml:id="br0">
      <inkml:brushProperty name="width" value="0.04286" units="cm"/>
      <inkml:brushProperty name="height" value="0.04286" units="cm"/>
      <inkml:brushProperty name="color" value="#66CC00"/>
    </inkml:brush>
  </inkml:definitions>
  <inkml:trace contextRef="#ctx0" brushRef="#br0">4 18 27264,'-2'1'627,"0"0"-352,2-1-231,6 0 1,5 0-45,10 0-5,11-3-203,4-1-581,5-2-3485,-6 3 4274,-10 0 0,-13 3 0,-9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39.179"/>
    </inkml:context>
    <inkml:brush xml:id="br0">
      <inkml:brushProperty name="width" value="0.04286" units="cm"/>
      <inkml:brushProperty name="height" value="0.04286" units="cm"/>
      <inkml:brushProperty name="color" value="#66CC00"/>
    </inkml:brush>
  </inkml:definitions>
  <inkml:trace contextRef="#ctx0" brushRef="#br0">0 0 27740,'0'11'442,"2"0"-419,4-7-12,4 1-73,24 0 62,0-3 0,-2 0 0,-12-2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6.533"/>
    </inkml:context>
    <inkml:brush xml:id="br0">
      <inkml:brushProperty name="width" value="0.04286" units="cm"/>
      <inkml:brushProperty name="height" value="0.04286" units="cm"/>
      <inkml:brushProperty name="color" value="#FF0066"/>
    </inkml:brush>
  </inkml:definitions>
  <inkml:trace contextRef="#ctx0" brushRef="#br0">1 2 26698,'15'-1'1333,"-2"0"-1260,-13 1-6,0 0-39,2 17-5,-2 2-1,6 56-22,-2-28 0,5 29 0,-3-37 0,2-5-11,-2-5-146,4 7-17,-6-18-117,1 5 291,-7-19 0,1-1 0,-2-1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41.063"/>
    </inkml:context>
    <inkml:brush xml:id="br0">
      <inkml:brushProperty name="width" value="0.04286" units="cm"/>
      <inkml:brushProperty name="height" value="0.04286" units="cm"/>
      <inkml:brushProperty name="color" value="#66CC00"/>
    </inkml:brush>
  </inkml:definitions>
  <inkml:trace contextRef="#ctx0" brushRef="#br0">38 103 27578,'6'-1'134,"1"-4"-95,8-5-5,3-3-29,7-5-5,2 1 0,-1 2-5,-4 3-12,-4 6-3397,2 3 3430,-7 1-4,-1 14 4,-8 7-16,-4 15 0,-5 6 0,-3-1 0,-22 33 6,-15 4 5,1 2 3398,-5-12-3392,24-31 11,6-10 5,6-4-5,6-10 12,3-4-18,3-1 6,0-3 146,26-2-174,8-6-12,12 1 1,2-5-6,-16 3 6,2 0 11,-4 1 0,3 2 0,-3 1 0,-1 1 11,-2 1-11,-8 0 0,-2 0 0,-1 0 6,-4 0-6,-3 0-476,-3 0-1758,-5 0 2234,-5-1 0,4 1 0,-4-1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42.781"/>
    </inkml:context>
    <inkml:brush xml:id="br0">
      <inkml:brushProperty name="width" value="0.04286" units="cm"/>
      <inkml:brushProperty name="height" value="0.04286" units="cm"/>
      <inkml:brushProperty name="color" value="#66CC00"/>
    </inkml:brush>
  </inkml:definitions>
  <inkml:trace contextRef="#ctx0" brushRef="#br0">11 76 26508,'-6'1'1014,"2"0"-897,4-1 443,0 0-543,1-2-11,4-3-6,5-3 0,4-3 0,3 0-28,42-8-3392,-9 11 3397,14-5 18,-27 12-311,-22 4 316,-5 2 0,-4 3 11,-3 6 6,-7 5-17,-8 6 3236,-18 14-3231,-5-4-5,-8 6 0,19-21 455,7-5-483,16-14 28,6 0 0,4-1-39,8 0-22,4 0 5,3-2 22,-2 1 0,29 5 34,-22 10 6,12 1-6,-29 6 0,-10-9 0,-1 1 0,-1-1 17,-6 2 50,-18 10-50,-1-7 5,-10 5 40,-3-10 22,-9-4-45,4-2 67,-3-2-83,22-4 5,5-4-11,6-2-12,5-3-5,4-3-11,3 2-538,0-3 549,1 7 0,0 1 0,0 5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0.431"/>
    </inkml:context>
    <inkml:brush xml:id="br0">
      <inkml:brushProperty name="width" value="0.04286" units="cm"/>
      <inkml:brushProperty name="height" value="0.04286" units="cm"/>
      <inkml:brushProperty name="color" value="#66CC00"/>
    </inkml:brush>
  </inkml:definitions>
  <inkml:trace contextRef="#ctx0" brushRef="#br0">238 1 28278,'-11'16'22,"-3"7"-11,-11 17-5,0 5-1,-1 10-5,4 2 3,3 2 0,1 4-3,-5 25 3,5-21 0,3-1-3,3 9-6,5-10 0,4-20 1,3-9-6,7-17-40,4-2-10,6-4 61,28-2 0,-28-5 0,17-2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1.815"/>
    </inkml:context>
    <inkml:brush xml:id="br0">
      <inkml:brushProperty name="width" value="0.04286" units="cm"/>
      <inkml:brushProperty name="height" value="0.04286" units="cm"/>
      <inkml:brushProperty name="color" value="#66CC00"/>
    </inkml:brush>
  </inkml:definitions>
  <inkml:trace contextRef="#ctx0" brushRef="#br0">143 152 27057,'1'-5'851,"0"0"-756,0 2-33,-1-1 123,1-1-146,-1 0-6,0 0-16,0 3 0,0 0-11,0 2-1,-10 4 6,-6 12-11,-10 9 6,-4 16-6,8-1 0,-2 17 0,14-18 0,2 18-17,16-29 17,26 5-5,-2-23-1,18-5 6,-17-14 0,0-6 0,-1-7 22,18-41-22,-27 17 0,-3-3-961,18-33 961,-17-7 0,-25 59 0,-5 3-17,-22 6-50,-10 9-28,-45 7-325,26 28-350,-6-2 1,59-25 0,20-19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2.764"/>
    </inkml:context>
    <inkml:brush xml:id="br0">
      <inkml:brushProperty name="width" value="0.04286" units="cm"/>
      <inkml:brushProperty name="height" value="0.04286" units="cm"/>
      <inkml:brushProperty name="color" value="#66CC00"/>
    </inkml:brush>
  </inkml:definitions>
  <inkml:trace contextRef="#ctx0" brushRef="#br0">6 53 26749,'4'0'941,"-1"0"-790,-3 0 308,0 0-437,2-2 1,1 0-12,1-2 0,0-1-5,-2 1 11,3-5-17,-2-1 0,1 1 0,-3 3-23,0 5 12,-1 1 17,0 5-1,-5 4-5,-1 6 0,-4 0-11,0-3-129,4-4-62,1-4 202,5-3 0,0-1 0,0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3.303"/>
    </inkml:context>
    <inkml:brush xml:id="br0">
      <inkml:brushProperty name="width" value="0.04286" units="cm"/>
      <inkml:brushProperty name="height" value="0.04286" units="cm"/>
      <inkml:brushProperty name="color" value="#66CC00"/>
    </inkml:brush>
  </inkml:definitions>
  <inkml:trace contextRef="#ctx0" brushRef="#br0">7 1 25881,'-3'6'1797,"1"0"-1752,1-2 0,0-2 33,1-1 96,0-1-12,2 0-94,7-4-46,-3 1-11,4-3 0,-6 3 1,-2 1-12,-1 1 16,-1 1-16,-1 5-5,-6 7-51,3-3-448,-4 3-1815,6-10 2319,1-3 0,1 0 0,0 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4.599"/>
    </inkml:context>
    <inkml:brush xml:id="br0">
      <inkml:brushProperty name="width" value="0.04286" units="cm"/>
      <inkml:brushProperty name="height" value="0.04286" units="cm"/>
      <inkml:brushProperty name="color" value="#66CC00"/>
    </inkml:brush>
  </inkml:definitions>
  <inkml:trace contextRef="#ctx0" brushRef="#br0">78 93 26217,'-16'-4'1120,"-10"3"-1081,17 4-5,-9-1 55,13 1 135,3-1-140,1-2 286,1 1-370,3-2 0,2-2 0,5-2 0,2-3-6,3-1 6,1 0 0,26-17-5,-16 13-1,18-7 6,-25 16-17,-2 4 6,0 1-17,4 11-45,-6 26 73,-2-5 0,-13 14 0,-26 6 0,6-22 0,-11 11 0,-1 0 6,3-5 44,-24 27-11,35-41-16,0-2-1,13-13-11,0-2 12,3-3 33,1 0-51,1-2 23,0 0-11,2-1-6,4 0 1,13 0-7,7-4-5,15-1 0,4-6 0,-3 3 0,20-5 0,-26 6 0,6-1-11,-30 6-6,-10 2-375,-2 0-1937,-6-2 2329,-1 0 0,6 1 0,2 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5.766"/>
    </inkml:context>
    <inkml:brush xml:id="br0">
      <inkml:brushProperty name="width" value="0.04286" units="cm"/>
      <inkml:brushProperty name="height" value="0.04286" units="cm"/>
      <inkml:brushProperty name="color" value="#66CC00"/>
    </inkml:brush>
  </inkml:definitions>
  <inkml:trace contextRef="#ctx0" brushRef="#br0">9 0 25152,'-2'0'2314,"0"0"-1754,2 0-504,9 0-17,2 0 6,24 0-29,15 0-10,-6 0-6,5 0-6,-27 0 1,-6 0-6,-6 4 11,-4 4 16,-5 4-4,-1 6-12,-1 3 11,-28 33-6,9-20 1,-30 26-6,30-40 6,-1-4-6,15-13 5,2-1 1,2-2 39,4 1-45,5-3-3392,12-6 3386,-2 2-1585,15-2 1586,-15 6-1,6 4-16,-10 8 22,-2 5 0,-4 18 0,-4-10 0,-1 6 0,-2-13 2612,0-4-2606,-6 0 2364,-8-1-2364,-25 5-6,3-3 0,-7 1-6,7-6 6,8-4 6,3-2-90,6-2-84,13-5-202,3-3-1780,1-1 2150,2 0 0,0 5 0,0 2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6.703"/>
    </inkml:context>
    <inkml:brush xml:id="br0">
      <inkml:brushProperty name="width" value="0.04286" units="cm"/>
      <inkml:brushProperty name="height" value="0.04286" units="cm"/>
      <inkml:brushProperty name="color" value="#66CC00"/>
    </inkml:brush>
  </inkml:definitions>
  <inkml:trace contextRef="#ctx0" brushRef="#br0">1 36 26469,'2'-1'1372,"0"0"-885,-3 1-470,0-1-6,-1 1-5,2-1-1,0 0 6,5 1-5,7-2 0,10 0-1,33-5-5,5-1 0,-7 1 0,-16 3-45,-34 4 45,-7 0 0,2 0 0,-3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7.357"/>
    </inkml:context>
    <inkml:brush xml:id="br0">
      <inkml:brushProperty name="width" value="0.04286" units="cm"/>
      <inkml:brushProperty name="height" value="0.04286" units="cm"/>
      <inkml:brushProperty name="color" value="#66CC00"/>
    </inkml:brush>
  </inkml:definitions>
  <inkml:trace contextRef="#ctx0" brushRef="#br0">23 32 26939,'4'-13'1372,"-1"2"-1338,-2 9-6,-1-2-6,1 3 29,-1 0-51,0 5 5,0 2-5,1 5 6,-1 2-6,1 3 0,-1 8 5,0 4-5,0 6 0,-2 3 0,0-7 0,-5 6 0,-2-6 0,2-6 0,1-5 0,5-15 0,1-1 0,0-2-313,0-1-790,0-4 1103,0-3 0,0 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8.417"/>
    </inkml:context>
    <inkml:brush xml:id="br0">
      <inkml:brushProperty name="width" value="0.04286" units="cm"/>
      <inkml:brushProperty name="height" value="0.04286" units="cm"/>
      <inkml:brushProperty name="color" value="#FF0066"/>
    </inkml:brush>
  </inkml:definitions>
  <inkml:trace contextRef="#ctx0" brushRef="#br0">303 41 28222,'6'-8'190,"-36"-8"-196,10 11 6,-27-7 0,29 12 0,-1 0-5,0 6-3387,1 2 3386,-2 6 6,1 4-5,0 2-2275,-8 12 2269,10-7-1517,-4 8 1505,13-3 1523,3-8-1516,3 2-1507,7-11 1529,32-4-757,46-24-1590,-15 4 2341,18-21 0,-148 59 0,-26 12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6.817"/>
    </inkml:context>
    <inkml:brush xml:id="br0">
      <inkml:brushProperty name="width" value="0.04286" units="cm"/>
      <inkml:brushProperty name="height" value="0.04286" units="cm"/>
      <inkml:brushProperty name="color" value="#FF0066"/>
    </inkml:brush>
  </inkml:definitions>
  <inkml:trace contextRef="#ctx0" brushRef="#br0">5 16 28222,'-3'-9'33,"2"2"-27,5 7 5,4 0-11,7 0-11,5 3-3432,5-1 3281,3 2-405,39-2 0,-71-1 0,16-1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0:58.533"/>
    </inkml:context>
    <inkml:brush xml:id="br0">
      <inkml:brushProperty name="width" value="0.04286" units="cm"/>
      <inkml:brushProperty name="height" value="0.04286" units="cm"/>
      <inkml:brushProperty name="color" value="#66CC00"/>
    </inkml:brush>
  </inkml:definitions>
  <inkml:trace contextRef="#ctx0" brushRef="#br0">21 38 26670,'-6'-5'1568,"0"0"-1489,1-2-57,3 2 1,0 0-7,2 2 1,0 1-6,0 1 29,0-1-29,0 2-6,0-2 7,0 2-7,0-1-5,5 3 0,24 38 6,-10-16-6,18 32 0,-1 10-3,-15-20 0,-1 2-2,16 35 5,-9 5 0,-25-55 0,-2-1 0,-7 5 0,-8 0 5,-9 3-5,-6-5 0,-4-5 0,10-11 6,5-8 5,13-8-11,6-3-17,0 0-5,0-3-34,0-2-163,0-4 219,-6-9 0,4 9 0,-5-4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38.854"/>
    </inkml:context>
    <inkml:brush xml:id="br0">
      <inkml:brushProperty name="width" value="0.04286" units="cm"/>
      <inkml:brushProperty name="height" value="0.04286" units="cm"/>
      <inkml:brushProperty name="color" value="#66CC00"/>
    </inkml:brush>
  </inkml:definitions>
  <inkml:trace contextRef="#ctx0" brushRef="#br0">21 1 23315,'0'16'2364,"0"4"-2084,0 4-112,0 4-61,0 24-51,-2-10 5,-1 16 51,-2-20 39,0-13 23,2-7 11,1-13 196,1-2-258,1-3 101,1-10-224,5-9 0,4-12-6,4-4-16,1-3-1,1 2 7,-1 2-91,16-6 107,-11 21 0,11 7-190,-10 59 184,-6 5 6,-1 5 0,-8-17 0,-6-31 0,0-1-22,0-2-17,0-3-23,0-1-44,0-1 106,3-19 0,-2 14 0,2-14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0.321"/>
    </inkml:context>
    <inkml:brush xml:id="br0">
      <inkml:brushProperty name="width" value="0.04286" units="cm"/>
      <inkml:brushProperty name="height" value="0.04286" units="cm"/>
      <inkml:brushProperty name="color" value="#66CC00"/>
    </inkml:brush>
  </inkml:definitions>
  <inkml:trace contextRef="#ctx0" brushRef="#br0">30 3 27146,'-3'-3'404,"0"5"-309,3 19-28,0 0-17,0 17-27,0 4-6,0 4-12,0 10-5,0-1 6,0-11-6,0-8 0,-1-11 5,-1-5-5,1-3 0,-2-3 6,1 0-6,0-8 0,0 2 0,2-8 56,0 0-34,0-2-16,0-5 5,3-5-5,5-12 55,5-2-55,24-27-34,-4 25 28,3-7 0,-12 39-22,-12 10-12,-1 10 34,0 5 0,-3 1 0,-4-5 22,-8 32-10,-31-9-7,9 8-5,-18-22 0,24-23 17,4-6-6,2-2 0,2-2 6,0-1-17,3-7-207,0-3 207,4-20 0,2 16 0,2-6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0.851"/>
    </inkml:context>
    <inkml:brush xml:id="br0">
      <inkml:brushProperty name="width" value="0.04286" units="cm"/>
      <inkml:brushProperty name="height" value="0.04286" units="cm"/>
      <inkml:brushProperty name="color" value="#66CC00"/>
    </inkml:brush>
  </inkml:definitions>
  <inkml:trace contextRef="#ctx0" brushRef="#br0">70 22 25029,'-10'-13'1871,"0"5"-1619,6 13-123,-2 10-3972,1 6 3910,0 11 866,1 2-883,1-1-11,2 11-16,0-14-12,0 12-11,0-20 5,0 2-38,-1-10 3072,1-2-3493,-2-6-985,0-2 1439,-1-4 0,2 0 0,0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1.076"/>
    </inkml:context>
    <inkml:brush xml:id="br0">
      <inkml:brushProperty name="width" value="0.04286" units="cm"/>
      <inkml:brushProperty name="height" value="0.04286" units="cm"/>
      <inkml:brushProperty name="color" value="#66CC00"/>
    </inkml:brush>
  </inkml:definitions>
  <inkml:trace contextRef="#ctx0" brushRef="#br0">7 30 21027,'-4'-12'638,"2"2"-638,2 9 0,0-2 0,0 1 0,0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1.454"/>
    </inkml:context>
    <inkml:brush xml:id="br0">
      <inkml:brushProperty name="width" value="0.04286" units="cm"/>
      <inkml:brushProperty name="height" value="0.04286" units="cm"/>
      <inkml:brushProperty name="color" value="#66CC00"/>
    </inkml:brush>
  </inkml:definitions>
  <inkml:trace contextRef="#ctx0" brushRef="#br0">42 0 26894,'-3'12'745,"0"5"-678,3 21-27,0 10-40,0 20 0,0 2 5,0-15 6,0-4-11,0-19 0,0-3 6,-3 22-146,0-20 39,-2 12-1108,-1-26-1379,0-9 2588,0-5 0,2-1 0,2-2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1.744"/>
    </inkml:context>
    <inkml:brush xml:id="br0">
      <inkml:brushProperty name="width" value="0.04286" units="cm"/>
      <inkml:brushProperty name="height" value="0.04286" units="cm"/>
      <inkml:brushProperty name="color" value="#66CC00"/>
    </inkml:brush>
  </inkml:definitions>
  <inkml:trace contextRef="#ctx0" brushRef="#br0">38 67 27236,'-20'2'549,"4"-1"-532,14 1 39,2-1 39,0-1-34,6 0-16,4 0-11,7 0-23,5-1-571,35-18 560,-1 0 0,-2-2 0,-20 8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42.363"/>
    </inkml:context>
    <inkml:brush xml:id="br0">
      <inkml:brushProperty name="width" value="0.04286" units="cm"/>
      <inkml:brushProperty name="height" value="0.04286" units="cm"/>
      <inkml:brushProperty name="color" value="#66CC00"/>
    </inkml:brush>
  </inkml:definitions>
  <inkml:trace contextRef="#ctx0" brushRef="#br0">212 7 27410,'3'-3'660,"0"0"-564,-3 3-52,0 0-32,-4 0 4,-4 0 1,-6 4 11,-13 5-22,5 1-1,-14 9-5,15-5-33,-4 7 10,16-8 1,1 1 0,15-5 16,5-4-11,9 2-16,2 0 5,-2-1-23,2 9 46,-10 5 5,0 4 5,-10 1 1,-3-6-6,0 1 5,0-1 12,-4 2 78,-4-2-72,-6 2 5,-2-4-11,0-3-6,-22 2-106,14-10-85,-9-1-94,19-11-269,10-4-1530,-1-3 2073,3-1 0,0 7 0,2 3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1.956"/>
    </inkml:context>
    <inkml:brush xml:id="br0">
      <inkml:brushProperty name="width" value="0.04286" units="cm"/>
      <inkml:brushProperty name="height" value="0.04286" units="cm"/>
      <inkml:brushProperty name="color" value="#66CC00"/>
    </inkml:brush>
  </inkml:definitions>
  <inkml:trace contextRef="#ctx0" brushRef="#br0">7 35 27695,'-3'2'403,"0"-2"-313,3 0-45,0 0-17,3 0 39,14 0-61,-3-2-6,11 0 5,-7-1 1,-2 1-23,1-2-257,1-2-975,-5-1 1249,3-2 0,-15 8 0,-2 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2.753"/>
    </inkml:context>
    <inkml:brush xml:id="br0">
      <inkml:brushProperty name="width" value="0.04286" units="cm"/>
      <inkml:brushProperty name="height" value="0.04286" units="cm"/>
      <inkml:brushProperty name="color" value="#66CC00"/>
    </inkml:brush>
  </inkml:definitions>
  <inkml:trace contextRef="#ctx0" brushRef="#br0">26 0 27186,'-7'15'716,"1"-4"-620,6-10-7,0-1-89,0 1-84,0 0-280,0 4 364,-6 4 0,5-4 0,-5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5.939"/>
    </inkml:context>
    <inkml:brush xml:id="br0">
      <inkml:brushProperty name="width" value="0.04286" units="cm"/>
      <inkml:brushProperty name="height" value="0.04286" units="cm"/>
      <inkml:brushProperty name="color" value="#FF0066"/>
    </inkml:brush>
  </inkml:definitions>
  <inkml:trace contextRef="#ctx0" brushRef="#br0">1 2 27292,'1'-1'879,"0"0"-789,-1 1-124,1 0-139,0 0 173,0 0 0,0 0 0,-1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2.922"/>
    </inkml:context>
    <inkml:brush xml:id="br0">
      <inkml:brushProperty name="width" value="0.04286" units="cm"/>
      <inkml:brushProperty name="height" value="0.04286" units="cm"/>
      <inkml:brushProperty name="color" value="#66CC00"/>
    </inkml:brush>
  </inkml:definitions>
  <inkml:trace contextRef="#ctx0" brushRef="#br0">1 7 28446,'-1'3'2,"5"-6"1,-3 2 0,4-4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4.144"/>
    </inkml:context>
    <inkml:brush xml:id="br0">
      <inkml:brushProperty name="width" value="0.04286" units="cm"/>
      <inkml:brushProperty name="height" value="0.04286" units="cm"/>
      <inkml:brushProperty name="color" value="#66CC00"/>
    </inkml:brush>
  </inkml:definitions>
  <inkml:trace contextRef="#ctx0" brushRef="#br0">99 1 26967,'-7'12'790,"-4"23"-348,-2 22-397,-1 26-23,1 13-5,5-6-14,3-25 0,1 0 2,-2 23-5,2-12 0,-1 0-50,1 7 8,0-20 0,4-5-154,8-15-213,11 0 409,24-51 0,-19 6 0,7-7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4.940"/>
    </inkml:context>
    <inkml:brush xml:id="br0">
      <inkml:brushProperty name="width" value="0.04286" units="cm"/>
      <inkml:brushProperty name="height" value="0.04286" units="cm"/>
      <inkml:brushProperty name="color" value="#66CC00"/>
    </inkml:brush>
  </inkml:definitions>
  <inkml:trace contextRef="#ctx0" brushRef="#br0">155 127 26318,'-5'-17'1332,"-4"4"-1203,2 14-45,-3 5 174,-13 26-253,6 0 7,-17 37-12,16-26 11,1 11-11,8-11 0,6-11 0,0 5 0,5-18-17,5-5-11,5-3-510,54-21 337,0-29 223,12 1 113,-25-20 103,-40 6 0,-8-2-238,-6-8 0,-2-1 0,-9 5-17,-20 27-314,-10 7-89,3 46-1803,2 9 2223,10 13 0,9-17 0,13-11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5.526"/>
    </inkml:context>
    <inkml:brush xml:id="br0">
      <inkml:brushProperty name="width" value="0.04286" units="cm"/>
      <inkml:brushProperty name="height" value="0.04286" units="cm"/>
      <inkml:brushProperty name="color" value="#66CC00"/>
    </inkml:brush>
  </inkml:definitions>
  <inkml:trace contextRef="#ctx0" brushRef="#br0">0 66 26878,'0'4'655,"0"1"-599,0-5 179,1 1-162,3-1 5,2-1 73,11-15-134,-4 6-6,4-13-11,-9 11-89,-2 4 66,-2 3 29,-3 5-6,-1 6 0,-3 4 0,-3 2-17,-2 2-28,-2-3 45,5-4 0,2-4 0,3-3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5.967"/>
    </inkml:context>
    <inkml:brush xml:id="br0">
      <inkml:brushProperty name="width" value="0.04286" units="cm"/>
      <inkml:brushProperty name="height" value="0.04286" units="cm"/>
      <inkml:brushProperty name="color" value="#66CC00"/>
    </inkml:brush>
  </inkml:definitions>
  <inkml:trace contextRef="#ctx0" brushRef="#br0">13 1 26883,'0'19'521,"0"-2"-454,0-9-44,0 0-12,0 0 28,0 0 79,0 1 240,-3 0-268,0 0-74,-1-3 18,2-3 16,2-3-33,0 0-6,7-7-5,2-2-6,7-8-6,-2 2-22,-5 4-117,-5 6-376,-9 18-549,0 0 1070,-7 9 0,8-13 0,0-4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6.766"/>
    </inkml:context>
    <inkml:brush xml:id="br0">
      <inkml:brushProperty name="width" value="0.04286" units="cm"/>
      <inkml:brushProperty name="height" value="0.04286" units="cm"/>
      <inkml:brushProperty name="color" value="#66CC00"/>
    </inkml:brush>
  </inkml:definitions>
  <inkml:trace contextRef="#ctx0" brushRef="#br0">43 91 27527,'-14'0'487,"5"0"-431,7 0-56,2-1 12,7-5-7,3-1 6,10-4-5,2-2 0,2 1 10,1-1-4,8-1-12,-11 4 0,6 7 28,-20 16-28,0 12 5,-23 28-5,-3-7 11,-13 14-11,0-15 0,1-2 6,6-11 33,-8 14-11,15-19-17,-2 6-5,13-17 5,5-8 12,1-3-1,1-1 6,12-2 6,6-2-34,16-6 0,2-3 0,0-4 0,27-11-28,-32 12 0,12-4-23,-35 14-178,-9 2-1681,-3 0 1910,-2 0 0,2 0 0,-1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7.681"/>
    </inkml:context>
    <inkml:brush xml:id="br0">
      <inkml:brushProperty name="width" value="0.04286" units="cm"/>
      <inkml:brushProperty name="height" value="0.04286" units="cm"/>
      <inkml:brushProperty name="color" value="#66CC00"/>
    </inkml:brush>
  </inkml:definitions>
  <inkml:trace contextRef="#ctx0" brushRef="#br0">21 78 25735,'6'-16'1630,"-2"3"-1244,-4 13-268,0 0-12,0 4-27,0 6-35,0 7-16,-3 8 0,-2 17-28,1-7 6,-4 19 0,4-28-6,-1 2 0,4-17 0,0-3 22,1-4-5,0-2 16,0-3-33,7-27-196,7-12 146,5-11 0,3-3 38,13-8 29,5-10-6,-19 66 1,-11 19 4,-3 7 7,-1 4 5,-2-1-6,2-2-5,-1 3-11,0-2-807,-3 17 801,0-15 0,-2 2 0,0-20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8.392"/>
    </inkml:context>
    <inkml:brush xml:id="br0">
      <inkml:brushProperty name="width" value="0.04286" units="cm"/>
      <inkml:brushProperty name="height" value="0.04286" units="cm"/>
      <inkml:brushProperty name="color" value="#66CC00"/>
    </inkml:brush>
  </inkml:definitions>
  <inkml:trace contextRef="#ctx0" brushRef="#br0">5 57 27370,'-5'5'689,"5"-2"-588,16-2-73,2-1 6,17-4-6,-4-3-174,27-9 23,-28 7-73,11-4-95,-35 11-320,1-1-3125,-2 0 3736,1-1 0,-3 2 0,-1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8.841"/>
    </inkml:context>
    <inkml:brush xml:id="br0">
      <inkml:brushProperty name="width" value="0.04286" units="cm"/>
      <inkml:brushProperty name="height" value="0.04286" units="cm"/>
      <inkml:brushProperty name="color" value="#66CC00"/>
    </inkml:brush>
  </inkml:definitions>
  <inkml:trace contextRef="#ctx0" brushRef="#br0">36 1 28390,'-1'31'33,"-1"1"-5693,0 4 5660,-3 7 0,1-8 1024,-2 14-1024,3-21 912,-1 7-923,2-16 0,0-2-1,-1-3 2767,2-3-4116,0-5 1361,1-3 0,0-3 0,0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1:59.506"/>
    </inkml:context>
    <inkml:brush xml:id="br0">
      <inkml:brushProperty name="width" value="0.04286" units="cm"/>
      <inkml:brushProperty name="height" value="0.04286" units="cm"/>
      <inkml:brushProperty name="color" value="#66CC00"/>
    </inkml:brush>
  </inkml:definitions>
  <inkml:trace contextRef="#ctx0" brushRef="#br0">17 23 27197,'-9'-12'1081,"2"3"-1059,9 8 0,8 4-5,5 5 0,26 17-11,-5-1 5,38 29-11,-24-3 5,16 18-2,-31 13 0,-7 3-3,2 0 0,-10-4 0,-9-6 0,-20-28 6,-32 25-6,4-22 5,-22 16 1,23-36-6,3-8 0,8-9-11,4-4 11,-1-7 0,12 1 0,0-6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6.146"/>
    </inkml:context>
    <inkml:brush xml:id="br0">
      <inkml:brushProperty name="width" value="0.04286" units="cm"/>
      <inkml:brushProperty name="height" value="0.04286" units="cm"/>
      <inkml:brushProperty name="color" value="#FF0066"/>
    </inkml:brush>
  </inkml:definitions>
  <inkml:trace contextRef="#ctx0" brushRef="#br0">1 0 27186,'0'75'834,"0"-15"-733,0-60-503,0 0 1,0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6:17.771"/>
    </inkml:context>
    <inkml:brush xml:id="br0">
      <inkml:brushProperty name="width" value="0.025" units="cm"/>
      <inkml:brushProperty name="height" value="0.025" units="cm"/>
      <inkml:brushProperty name="color" value="#5B2D90"/>
    </inkml:brush>
  </inkml:definitions>
  <inkml:trace contextRef="#ctx0" brushRef="#br0">0 1 24575,'0'0'0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6:48.181"/>
    </inkml:context>
    <inkml:brush xml:id="br0">
      <inkml:brushProperty name="width" value="0.025" units="cm"/>
      <inkml:brushProperty name="height" value="0.025" units="cm"/>
      <inkml:brushProperty name="color" value="#5B2D90"/>
    </inkml:brush>
  </inkml:definitions>
  <inkml:trace contextRef="#ctx0" brushRef="#br0">1 0 24575,'0'0'0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6:55.575"/>
    </inkml:context>
    <inkml:brush xml:id="br0">
      <inkml:brushProperty name="width" value="0.025" units="cm"/>
      <inkml:brushProperty name="height" value="0.025" units="cm"/>
      <inkml:brushProperty name="color" value="#5B2D90"/>
    </inkml:brush>
  </inkml:definitions>
  <inkml:trace contextRef="#ctx0" brushRef="#br0">1 1 24575,'0'0'0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7:29.166"/>
    </inkml:context>
    <inkml:brush xml:id="br0">
      <inkml:brushProperty name="width" value="0.025" units="cm"/>
      <inkml:brushProperty name="height" value="0.025" units="cm"/>
      <inkml:brushProperty name="color" value="#5B2D90"/>
    </inkml:brush>
  </inkml:definitions>
  <inkml:trace contextRef="#ctx0" brushRef="#br0">1 0 24575,'0'0'0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37.853"/>
    </inkml:context>
    <inkml:brush xml:id="br0">
      <inkml:brushProperty name="width" value="0.04286" units="cm"/>
      <inkml:brushProperty name="height" value="0.04286" units="cm"/>
    </inkml:brush>
  </inkml:definitions>
  <inkml:trace contextRef="#ctx0" brushRef="#br0">17 38 24659,'-9'0'3126,"1"0"-3009,8 0 152,0 0-286,5 0 12,3 0-40,8 0-274,18-1 61,-5-2 258,35-11 0,-42 8 0,15-7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38.147"/>
    </inkml:context>
    <inkml:brush xml:id="br0">
      <inkml:brushProperty name="width" value="0.04286" units="cm"/>
      <inkml:brushProperty name="height" value="0.04286" units="cm"/>
    </inkml:brush>
  </inkml:definitions>
  <inkml:trace contextRef="#ctx0" brushRef="#br0">1 25 24934,'0'4'1792,"0"-2"-1730,0-2-40,51 0-22,-3-6 0,29 1-655,6-6-404,-45 7 1059,19-1 0,-45 5 0,-1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39.647"/>
    </inkml:context>
    <inkml:brush xml:id="br0">
      <inkml:brushProperty name="width" value="0.04286" units="cm"/>
      <inkml:brushProperty name="height" value="0.04286" units="cm"/>
    </inkml:brush>
  </inkml:definitions>
  <inkml:trace contextRef="#ctx0" brushRef="#br0">0 36 26194,'0'-3'964,"0"0"-752,0 3 24,0 0-130,2-13-56,-1 10-50,1-10-16,-2 16 144,3 32-72,2 5-45,0 11 1,1 3-1,1 19-8,-2-14 0,-1 0-3,-2 17-110,-2-12 1,-2 0-104,-1-4-772,-2 22 985,3-75 0,1 2 0,1-12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0.215"/>
    </inkml:context>
    <inkml:brush xml:id="br0">
      <inkml:brushProperty name="width" value="0.04286" units="cm"/>
      <inkml:brushProperty name="height" value="0.04286" units="cm"/>
    </inkml:brush>
  </inkml:definitions>
  <inkml:trace contextRef="#ctx0" brushRef="#br0">287 9 28070,'4'-4'6,"-1"0"-28,-2 4 22,-1 0 11,-5 7 6,-4 2-17,-7 9 0,-4 1-17,-18 13 11,6-5 3,-8 3 1,0 1-4,7-5-117,-21 20 0,47-35-740,69 1 51,-31-7-3316,63 3 2610,-63-3 4302,22 14-2056,-32-9 134,21 13-862,-30-17-3489,12 1 3489,-16-7 0,-2 0 0,-7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0.565"/>
    </inkml:context>
    <inkml:brush xml:id="br0">
      <inkml:brushProperty name="width" value="0.04286" units="cm"/>
      <inkml:brushProperty name="height" value="0.04286" units="cm"/>
    </inkml:brush>
  </inkml:definitions>
  <inkml:trace contextRef="#ctx0" brushRef="#br0">0 68 26956,'0'2'655,"0"0"-515,0-2-106,20-10-23,-9 2 28,16-8 6,-16 6-6,-2 0 0,-3 3-11,-2 2 6,-2 1-308,-1 3 274,-12 13 0,8-9 0,-8 10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1.415"/>
    </inkml:context>
    <inkml:brush xml:id="br0">
      <inkml:brushProperty name="width" value="0.04286" units="cm"/>
      <inkml:brushProperty name="height" value="0.04286" units="cm"/>
    </inkml:brush>
  </inkml:definitions>
  <inkml:trace contextRef="#ctx0" brushRef="#br0">34 112 25662,'-7'0'672,"2"0"-621,5 0 61,0 0 409,-12 32-6,12 6-498,-10 10-17,17-10-73,3-19 73,0-7-11,1-2 11,-2-7-12,1-2-44,1-1 23,4-7 22,1-2 22,18-28-11,-12 11 257,20-34-161,-31 41-74,5-8-22,-15 26 218,10 48-218,-5-27 68,21 40-52,-15-48 74,26-13-40,-22-12 12,22-39-62,-24 19-162,9-54 83,-18 57-733,-8-19 51,-6 48 761,-11 13 0,10-5 0,0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6.338"/>
    </inkml:context>
    <inkml:brush xml:id="br0">
      <inkml:brushProperty name="width" value="0.04286" units="cm"/>
      <inkml:brushProperty name="height" value="0.04286" units="cm"/>
      <inkml:brushProperty name="color" value="#FF0066"/>
    </inkml:brush>
  </inkml:definitions>
  <inkml:trace contextRef="#ctx0" brushRef="#br0">1 0 26984,'3'7'0,"0"-2"0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2.015"/>
    </inkml:context>
    <inkml:brush xml:id="br0">
      <inkml:brushProperty name="width" value="0.04286" units="cm"/>
      <inkml:brushProperty name="height" value="0.04286" units="cm"/>
    </inkml:brush>
  </inkml:definitions>
  <inkml:trace contextRef="#ctx0" brushRef="#br0">32 45 25758,'-3'14'1019,"0"-3"-902,3-11 214,0 0-202,1 17 274,-1 2-342,1 7 119,-9 12-180,3-22 11,-5 13-11,7-11 0,2-6 0,1 2 5,1-8 1,11-4-6,0-1-39,48-41 78,-36 19 6,24-33 50,-44 7-56,-16 7-39,3 0-5,-14 18-12,1 19 0,4 5-73,-4 5-50,7 4-100,4 5-152,1 0-437,5-2-6548,1-2 7377,4-4 0,0-6 0,0-2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2.533"/>
    </inkml:context>
    <inkml:brush xml:id="br0">
      <inkml:brushProperty name="width" value="0.04286" units="cm"/>
      <inkml:brushProperty name="height" value="0.04286" units="cm"/>
    </inkml:brush>
  </inkml:definitions>
  <inkml:trace contextRef="#ctx0" brushRef="#br0">0 64 27454,'18'51'202,"-6"-15"-191,-8-15-11,-3-15 73,0 2-51,-1-5-10,0 1 10,0-3 62,0 0-50,0-7-23,0-2 17,0-6-11,0-4 22,0-20-39,0 14 0,1-14 0,3 23-17,9 3 23,-3 6-1,14 3-5,-10 3 0,6 0-224,23-5-269,-24 3-1926,20-3 2419,-31 4 0,-4 1 0,-1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3.015"/>
    </inkml:context>
    <inkml:brush xml:id="br0">
      <inkml:brushProperty name="width" value="0.04286" units="cm"/>
      <inkml:brushProperty name="height" value="0.04286" units="cm"/>
    </inkml:brush>
  </inkml:definitions>
  <inkml:trace contextRef="#ctx0" brushRef="#br0">216 29 27018,'8'0'1232,"-2"0"-1182,-6 0-11,0 0-28,-3-5 6,0 2-6,-3-4 1,-7 1-12,4 2-17,-24 1 17,16 5-17,-43 31 0,36-11 12,-17 23-23,27-15-6,7-5-33,7 1 28,8-13-208,22-8 247,30-29 0,-26 18 0,12-18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3.532"/>
    </inkml:context>
    <inkml:brush xml:id="br0">
      <inkml:brushProperty name="width" value="0.04286" units="cm"/>
      <inkml:brushProperty name="height" value="0.04286" units="cm"/>
    </inkml:brush>
  </inkml:definitions>
  <inkml:trace contextRef="#ctx0" brushRef="#br0">3 106 20499,'1'-12'1652,"0"2"774,-1 10-2258,0 0 892,0-26-1055,0 17 558,0-20-563,0 22 1893,0 2-1915,0 0 11,0 3 11,0 7 5,0 8 1,0 48 0,3 0-6,-2 16 0,2-18-124,-3 20 52,-2-38-24,-1 28-27,0-51-73,1-3-190,1-5 386,1-4 0,0-3 0,0-2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0:44.153"/>
    </inkml:context>
    <inkml:brush xml:id="br0">
      <inkml:brushProperty name="width" value="0.04286" units="cm"/>
      <inkml:brushProperty name="height" value="0.04286" units="cm"/>
    </inkml:brush>
  </inkml:definitions>
  <inkml:trace contextRef="#ctx0" brushRef="#br0">182 13 27466,'3'-2'649,"-2"0"-548,-1 2-17,0 0-62,-4-4-22,-2 4 6,-5-4-6,-9 4 6,4 0-6,-16 4-3398,12 0 3398,-6 3-73,1 8-89,10-1-393,28 16 505,-1-13 33,29 4-173,-16-9 162,-6-1 17,1 3 3397,-9-2-3319,2 19 23,-7-14 11,1 12 78,-19-5-112,3-12 23,-45 13-141,30-20 51,-31 3 0,44-8 0,-1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25.505"/>
    </inkml:context>
    <inkml:brush xml:id="br0">
      <inkml:brushProperty name="width" value="0.04286" units="cm"/>
      <inkml:brushProperty name="height" value="0.04286" units="cm"/>
      <inkml:brushProperty name="color" value="#00A0D7"/>
    </inkml:brush>
  </inkml:definitions>
  <inkml:trace contextRef="#ctx0" brushRef="#br0">16 13 24441,'-8'1'526,"1"0"952,7-1-1321,-1 0 381,6 0-532,1 0 275,10-1-275,16-3-6,-3 2 0,13-3 878,21 4-878,-20 0 0,26 1 0,24 1 0,-29 0-1696,-11-1 0,-1 1 1696,6 0-5,-1-1-230,-4 0 235,-6 0-22,17 0 22,-29 0 0,20 0 0,-33 1 3276,40 0-3276,-23 0 0,19 1 0,3 0-17,-11 0 11,4 1 1,-1 1 5,-19 0 5,53 0 1,-49-3 169,13-1 0,2 0-175,1 1 0,10 0 0,-28 2 0,-19-3 0,14 1 6,-10 0-6,19 0 0,-11 0 0,1 0 0,-1-1 0,32 0 0,-25 0 0,16 0 0,1 0 0,-15 0-3,14 0 0,-1 0-2,-14 1-15,26 1 1,7 1 7,11 1 12,-26 0 0,-2-1 0,14 0 0,6-2 0,-26-1 0,29 0 0,-20-2 0,-12 1 0,10-1 0,-3 1 0,-15 0-5,62 1 5,-53-1 0,41 0 0,-51-1-409,59 1 364,-47 0 6,13 3 0,-2 0 0,-28-1-426,25 2-224,-37-3 689,6 0 0,-15 0 0,1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26.573"/>
    </inkml:context>
    <inkml:brush xml:id="br0">
      <inkml:brushProperty name="width" value="0.04286" units="cm"/>
      <inkml:brushProperty name="height" value="0.04286" units="cm"/>
      <inkml:brushProperty name="color" value="#00A0D7"/>
    </inkml:brush>
  </inkml:definitions>
  <inkml:trace contextRef="#ctx0" brushRef="#br0">28 5 27998,'-1'-3'218,"0"2"-123,1 1-84,9 11-11,2-2 6,10 10 0,27 8-12,-14-9-28,35 18 12,-35-18 0,14 8 22,-26-13 0,2 0 11,-9-5 0,-9-6-11,2 2 0,-8-4-17,0 1 23,0 0-1,-3 2-5,-4 1 0,-14 12 0,-1-1 0,-8 11 0,4-3 0,0 2 0,1-2-3369,-26 16 3386,19-17-6,-17 9 0,11-14-11,21-8-22,-8 1-57,24-9 79,0-1 0,1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27.704"/>
    </inkml:context>
    <inkml:brush xml:id="br0">
      <inkml:brushProperty name="width" value="0.04286" units="cm"/>
      <inkml:brushProperty name="height" value="0.04286" units="cm"/>
      <inkml:brushProperty name="color" value="#00A0D7"/>
    </inkml:brush>
  </inkml:definitions>
  <inkml:trace contextRef="#ctx0" brushRef="#br0">250 28 26749,'5'-13'1047,"-2"3"-946,-3 10 0,-11-2-79,2 2 6,-12-2-22,5 2 5,-14 5-11,7 0 0,-9 5-11,11-1-12,-4 1 23,11-3-67,-3 0 50,14-4 28,20 0-11,-1 1-22,36 7-34,-19 1-308,36 28 168,-42-18-258,14 38 454,-36-40 320,-11 17-124,-4-28 218,-52 5-341,32-10 196,-55-15-253,58-7-66,-12-9-45,26 6-146,7 9-2750,-4 2 2143,4 3 0,4 5 0,6 4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28.320"/>
    </inkml:context>
    <inkml:brush xml:id="br0">
      <inkml:brushProperty name="width" value="0.04286" units="cm"/>
      <inkml:brushProperty name="height" value="0.04286" units="cm"/>
      <inkml:brushProperty name="color" value="#00A0D7"/>
    </inkml:brush>
  </inkml:definitions>
  <inkml:trace contextRef="#ctx0" brushRef="#br0">25 81 26441,'0'-16'1445,"0"3"-1266,0 13 56,0 0-4464,-11-22 4235,8 16 864,-8-17-864,11 22-17,0 1 11,0 8-17,19 56 0,-9-22-5,14 46-62,-9-25 22,-5-13-22,1 12 3403,-5-21-3532,-2 18 174,0-25-62,-2 10-39,-1-30-56,-1-4 62,1-4-1529,2-3 1663,-1-4 0,1 1 0,-2-2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29.406"/>
    </inkml:context>
    <inkml:brush xml:id="br0">
      <inkml:brushProperty name="width" value="0.04286" units="cm"/>
      <inkml:brushProperty name="height" value="0.04286" units="cm"/>
      <inkml:brushProperty name="color" value="#00A0D7"/>
    </inkml:brush>
  </inkml:definitions>
  <inkml:trace contextRef="#ctx0" brushRef="#br0">83 96 26906,'0'-6'957,"0"1"-873,0 5-22,0 0-57,-31 43-5,20-18 0,-23 35-11,30-16-3398,2-11 3376,3 2-29,11-12-83,8-10-259,28-21 388,-22-11 60,5-12 432,-44-31-380,2 37 200,-20-34-284,21 48 3380,-3-7-3392,14 16 5,6-3 6,15-2-11,0 1 6,31-5-6,-31 8 0,14-2 0,-27 5 0,2 0 0,24 25 0,-18-8-28,19 29 22,-29-24-61,0 17 39,-4-25-50,6 7 67,1-18-45,17 0 67,-10-9 62,25-24-45,-25 12-51,28-16 23,-27 27 17,28 17-17,-19 2 6,45 32 10,-44-28 40,27 11-33,-43-26 100,11-18-95,-13 5 50,6-37-61,-14 23 6,0-43-23,-2 38-409,-8-25-672,2 41 1081,-7-3 0,8 18 0,2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1.134"/>
    </inkml:context>
    <inkml:brush xml:id="br0">
      <inkml:brushProperty name="width" value="0.04286" units="cm"/>
      <inkml:brushProperty name="height" value="0.04286" units="cm"/>
      <inkml:brushProperty name="color" value="#FF0066"/>
    </inkml:brush>
  </inkml:definitions>
  <inkml:trace contextRef="#ctx0" brushRef="#br0">1 123 24298,'0'-10'280,"0"1"1433,0 7-1696,0 0 641,1 1-652,-1 1 342,2-1-348,-2 1 1137,2-2-1137,-2 0 0,2-1 0,-1-2 0,1-1 0,1-1 0,0-1-6,5-8 6,-3 5 0,3-6 6,-2 8-17,-3 3-1,-1 1 12,-2 4 0,5 18 0,-1-6 0,3 16 0,-1-7 0,-2 4-5,0 5-6,-1 4-12,-2 17 18,0-13-18,-4 19 23,1-35-17,-1 4 12,3-21-622,0-3-846,0-6 1473,0-5 0,0 3 0,0 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58.126"/>
    </inkml:context>
    <inkml:brush xml:id="br0">
      <inkml:brushProperty name="width" value="0.04286" units="cm"/>
      <inkml:brushProperty name="height" value="0.04286" units="cm"/>
    </inkml:brush>
  </inkml:definitions>
  <inkml:trace contextRef="#ctx0" brushRef="#br0">2 42 26525,'2'-7'1142,"0"1"-957,-2 6-28,0 0-51,1 0 79,-1-1-157,1 0 17,-1 1-45,0-1 0,0-2 0,0-1 17,0-5-17,0 5 16,0-1-21,0 6 5,0 14 5,0 1-5,0 76 0,0-46 3,0 17 0,0 0-3,0-19 0,0 9-17,0-37-11,0-15-213,0-1-1013,0-5 1254,-3-4 0,2 2 0,-3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58.725"/>
    </inkml:context>
    <inkml:brush xml:id="br0">
      <inkml:brushProperty name="width" value="0.04286" units="cm"/>
      <inkml:brushProperty name="height" value="0.04286" units="cm"/>
    </inkml:brush>
  </inkml:definitions>
  <inkml:trace contextRef="#ctx0" brushRef="#br0">28 100 27046,'-15'-10'980,"3"1"-880,12 9 1,0 0-84,8 0 0,4 0-6,13 0 6,29-1-12,-7-5-5,26-1 0,-17-3-39,-6 2 0,-1 1 22,-1 0 12,30-4 5,-50-3 0,-20 13 0,1-7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1:59.457"/>
    </inkml:context>
    <inkml:brush xml:id="br0">
      <inkml:brushProperty name="width" value="0.04286" units="cm"/>
      <inkml:brushProperty name="height" value="0.04286" units="cm"/>
    </inkml:brush>
  </inkml:definitions>
  <inkml:trace contextRef="#ctx0" brushRef="#br0">7 121 25702,'0'-7'1898,"0"1"-1668,0 6 33,0 0-190,2-8 78,8-12-134,-4 4 50,8-14-56,-11 21 23,1-6-23,-4 12 6,0-2-17,0 4-12,-1 47 12,-1-13-11,-3 58-17,3-45-229,-7 27 257,-1-26 0,2-11 0,0-14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00.701"/>
    </inkml:context>
    <inkml:brush xml:id="br0">
      <inkml:brushProperty name="width" value="0.04286" units="cm"/>
      <inkml:brushProperty name="height" value="0.04286" units="cm"/>
    </inkml:brush>
  </inkml:definitions>
  <inkml:trace contextRef="#ctx0" brushRef="#br0">203 0 22655,'0'10'3758,"0"-1"-3215,0-9-437,0 0 191,3 0-190,-1 0 380,3 0-448,-5 0 359,2 0-432,-10 1-140,-24 6-2150,-10 4 1962,-25 7 1,32-8-1,4-2 1</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05.176"/>
    </inkml:context>
    <inkml:brush xml:id="br0">
      <inkml:brushProperty name="width" value="0.04286" units="cm"/>
      <inkml:brushProperty name="height" value="0.04286" units="cm"/>
    </inkml:brush>
  </inkml:definitions>
  <inkml:trace contextRef="#ctx0" brushRef="#br0">17 85 26228,'0'-7'1462,"0"2"-1272,0 5-28,1-3-55,-1 2 38,2-3-100,-2 2-11,1-1-6,-1-1 5,0-3-21,0 1-7,0-3 1,0-3-6,0 5 5,0-3-5,0 7-16,-2 2 10,1 4 12,-2 26-6,2-4 0,-1 65-6,1-49-39,-1 52 12,1-69-180,-2 13-90,2-29 303,-1-3 0,1-3 0,0-2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05.725"/>
    </inkml:context>
    <inkml:brush xml:id="br0">
      <inkml:brushProperty name="width" value="0.04286" units="cm"/>
      <inkml:brushProperty name="height" value="0.04286" units="cm"/>
    </inkml:brush>
  </inkml:definitions>
  <inkml:trace contextRef="#ctx0" brushRef="#br0">19 68 27191,'-11'0'835,"3"0"-712,8 0 0,0 0-106,4 0 0,7 0-12,9 0 6,33 0-11,-6-2-695,24-4 695,-16-3 0,38-11-45,-34 8-22,12-3-118,-51 11-151,-15 4 336,-5 0 0,1 0 0,-1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06.826"/>
    </inkml:context>
    <inkml:brush xml:id="br0">
      <inkml:brushProperty name="width" value="0.04286" units="cm"/>
      <inkml:brushProperty name="height" value="0.04286" units="cm"/>
    </inkml:brush>
  </inkml:definitions>
  <inkml:trace contextRef="#ctx0" brushRef="#br0">0 74 25584,'0'-2'1478,"0"0"-811,0 2-561,0-6 73,0 5-100,0-4-29,0 5 129,0 0-179,8-3 12,15-5-7,2 0-5,12-5 6,-9 5-6,6-2-6,-13 5-22,4 2 28,-18 9 0,-2 7-17,-6 17-5,-4-4 16,-25 55 12,8-38 5,-13 23 0,23-44 12,6-11-18,3-5-5,2 0 0,1-3 0,0-1 0,0 0 12,0 0-7,0-2 12,0 1-6,4-1 0,5 0-5,7 0 0,35 0-18,-1-5-21,35-7-6,-38 0 39,1-18 0,-37 21 0,-2-10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0.476"/>
    </inkml:context>
    <inkml:brush xml:id="br0">
      <inkml:brushProperty name="width" value="0.04286" units="cm"/>
      <inkml:brushProperty name="height" value="0.04286" units="cm"/>
      <inkml:brushProperty name="color" value="#5B2D90"/>
    </inkml:brush>
  </inkml:definitions>
  <inkml:trace contextRef="#ctx0" brushRef="#br0">103 52 26273,'2'7'963,"0"-1"-705,-2-6-62,0 0 95,4 0-190,-3 0 67,3 0-129,-3 0 62,0 0-101,-1 1 0,-2 3 0,-5 3-6,-3 1-5,-27 11 11,19-10 5,-15 4 1,23-12-40,12-29 6,1 14-156,33-36 156,-19 37-23,14-7-5,-26 19 45,-1 1 11,-3 1 0,0 5 0,-1 10 6,-2-4-1,-8 11 6,2-17-11,-3 2-33,8-11-23,2-4-79,1-5-363,0-2-2303,0 1 2801,0 4 0,0 5 0,0 2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1.743"/>
    </inkml:context>
    <inkml:brush xml:id="br0">
      <inkml:brushProperty name="width" value="0.04286" units="cm"/>
      <inkml:brushProperty name="height" value="0.04286" units="cm"/>
      <inkml:brushProperty name="color" value="#5B2D90"/>
    </inkml:brush>
  </inkml:definitions>
  <inkml:trace contextRef="#ctx0" brushRef="#br0">32 47 24855,'0'14'1955,"0"-3"-1759,0-11 0,0 0-140,-9 13 28,4-9 62,-6 9-28,8-12 173,1-5-280,1-2-28,7-30 0,0 19-16,10-18-74,-5 30-27,5 26 140,-10-6 61,1 18 28,-7-18 107,0-2-118,0-6 50,-1-3-112,0-3 6,-2-1-28,1-4-16,-2-2-85,1-12 0,-1 4 34,2-3-79,0 10-263,-1 4-615,0 2 1024,-3 5 0,3-3 0,1 4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2.861"/>
    </inkml:context>
    <inkml:brush xml:id="br0">
      <inkml:brushProperty name="width" value="0.04286" units="cm"/>
      <inkml:brushProperty name="height" value="0.04286" units="cm"/>
      <inkml:brushProperty name="color" value="#5B2D90"/>
    </inkml:brush>
  </inkml:definitions>
  <inkml:trace contextRef="#ctx0" brushRef="#br0">59 5 27522,'0'7'392,"0"-2"-275,0-5-5,0 0-84,-11 19-17,7-15-5,-7 15 0,10-20-1,1-3-5,0-2 0,0-3 0,0 0 0,6-4 11,-2 5 1,5 2 27,-4 4-17,0 2-11,-2 2-5,-1 3 0,-1 11-3387,-22 15 3386,12-11 1,-20 2 0,23-27-1,5-20-5,6 7-5,6-12 5,-6 23 3386,-1 6-3403,-4 4-1248,-7 10 1265,3-7 0,-4 2 0,6-7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1.917"/>
    </inkml:context>
    <inkml:brush xml:id="br0">
      <inkml:brushProperty name="width" value="0.04286" units="cm"/>
      <inkml:brushProperty name="height" value="0.04286" units="cm"/>
      <inkml:brushProperty name="color" value="#FF0066"/>
    </inkml:brush>
  </inkml:definitions>
  <inkml:trace contextRef="#ctx0" brushRef="#br0">182 8 26413,'3'-1'1450,"-2"0"-1091,-1 1-337,-3-1-11,-1-1 0,-4 0 1,-3 1-1,-5 1-6,-7 14-5,-11 28-5,0 30 5,5-5-11,11-2 5,14-35-11,3-6 17,1-5-5,36 3-18,-14-12-3414,43 2 3443,-25-17 28,15-39-22,-28 18-1,-3-30-11,-23 34 11,-13-4-11,0 17-22,-44 50-79,30-5-56,-18 27-252,41-38 409,21-15 0,-26-10 0,4-1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3.982"/>
    </inkml:context>
    <inkml:brush xml:id="br0">
      <inkml:brushProperty name="width" value="0.04286" units="cm"/>
      <inkml:brushProperty name="height" value="0.04286" units="cm"/>
      <inkml:brushProperty name="color" value="#5B2D90"/>
    </inkml:brush>
  </inkml:definitions>
  <inkml:trace contextRef="#ctx0" brushRef="#br0">95 7 27208,'-6'1'750,"1"0"-666,5-1-39,0 0 11,-18 20-28,10-11 0,-15 15 11,15-17 51,0-2-79,5-1-5,-1-3-1,4-1-5,0 0-5,0-11-6,3 2-12,14-18 18,-2 15-7,5-2 12,-12 17 17,-14 21-11,-2-10 27,-16 15-21,12-24 10,-8 1-16,15-12-18,11-28 7,-2 18-186,10-14 191,-18 60 0,6-20 0,-10 22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5.339"/>
    </inkml:context>
    <inkml:brush xml:id="br0">
      <inkml:brushProperty name="width" value="0.04286" units="cm"/>
      <inkml:brushProperty name="height" value="0.04286" units="cm"/>
      <inkml:brushProperty name="color" value="#5B2D90"/>
    </inkml:brush>
  </inkml:definitions>
  <inkml:trace contextRef="#ctx0" brushRef="#br0">106 15 26407,'-3'8'1271,"0"-1"-1047,3-7 79,0 0-253,-18 28-11,9-17-5,-14 21-17,16-26 16,0-2-16,3-2-22,2-3-1,2-5 0,8-22 1,9 6-1,-3-5 6,6 18 0,-15 15 0,0 4 0,-4 5-5,-6 9 5,-1-5 0,-6 2 0,0-8 0,-1-4 0,2-2 5,1-3 1,-4-6-6,7-7 0,-1-5 0,7-4-6,4-8-16,12 4-157,9 4 139,-1 7 29,0 15-17,-13 6 17,-4 6 11,-2-1 0,-16 4 0,1-10 95,-33 0-78,28-14-17,8-32-566,31 13-1781,4-14 2347,-9 32 0,-16 7 0,-2 1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6.830"/>
    </inkml:context>
    <inkml:brush xml:id="br0">
      <inkml:brushProperty name="width" value="0.04286" units="cm"/>
      <inkml:brushProperty name="height" value="0.04286" units="cm"/>
      <inkml:brushProperty name="color" value="#5B2D90"/>
    </inkml:brush>
  </inkml:definitions>
  <inkml:trace contextRef="#ctx0" brushRef="#br0">48 44 27936,'0'4'258,"0"-1"-197,0-3-38,0 12-7,-1-6 1,-3 12-6,-2-12 6,-7 2-11,4-3 5,-3-10-11,9-6-17,21-20 12,-1 9 5,16-3-17,-14 18 0,-3 3 17,-8 7-1613,-4 8 1619,-3 7 16,-12 23 1,-7-1-6,-2 0 33,-3-11-28,14-24-16,2-35-34,9-12-554,-3 5-349,-3 21 931,-4 35 0,1-5 0,1-4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28.495"/>
    </inkml:context>
    <inkml:brush xml:id="br0">
      <inkml:brushProperty name="width" value="0.04286" units="cm"/>
      <inkml:brushProperty name="height" value="0.04286" units="cm"/>
      <inkml:brushProperty name="color" value="#5B2D90"/>
    </inkml:brush>
  </inkml:definitions>
  <inkml:trace contextRef="#ctx0" brushRef="#br0">101 72 23691,'-5'6'392,"0"-1"643,5-5-1029,-16 2-3491,7-1 3742,-13 2 2041,1-17-2226,13 7 368,-7-17-512,55 8 72,-30 12 5,28 11 29,-44 11 3403,0 4-3376,-7-10 57,-3-2-73,5-6 11,-5-2-56,11-9-12,18-26 1,1 10-11,23-12 16,-24 35-61,2 17-11,-22 4-770,-27 14 0,39-30 0,-12 1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1.514"/>
    </inkml:context>
    <inkml:brush xml:id="br0">
      <inkml:brushProperty name="width" value="0.04286" units="cm"/>
      <inkml:brushProperty name="height" value="0.04286" units="cm"/>
      <inkml:brushProperty name="color" value="#5B2D90"/>
    </inkml:brush>
  </inkml:definitions>
  <inkml:trace contextRef="#ctx0" brushRef="#br0">0 30 27802,'7'-14'554,"-1"3"-548,-6 11 5,0 4-6,0 3 1,0 5 0,0 7 5,0-6-6,0 0 7,0-8 4,0-4-10,0 0 5,2-8-16,0-2 5,5-16-17,-1 3 6,0 8 11,-2 11 0,-4 16-34,0 4-257,0-6-1204,0 0 1495,0-8 0,0-3 0,0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2.615"/>
    </inkml:context>
    <inkml:brush xml:id="br0">
      <inkml:brushProperty name="width" value="0.04286" units="cm"/>
      <inkml:brushProperty name="height" value="0.04286" units="cm"/>
      <inkml:brushProperty name="color" value="#5B2D90"/>
    </inkml:brush>
  </inkml:definitions>
  <inkml:trace contextRef="#ctx0" brushRef="#br0">60 44 24693,'-5'6'2106,"1"-2"-1927,4-4 387,0 0-348,-1 4 202,0-3-291,-1-10-140,2 3-11,0-7-40,0 11-11,1 2 51,-1 0 22,1 7 17,-1-1 33,-9 11-28,1-7 51,-11 5-22,10-12-79,5-15-241,19-14 90,-3 2-258,3 2-1686,-12 19 2123,-3 3 0,0 0 0,0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0.465"/>
    </inkml:context>
    <inkml:brush xml:id="br0">
      <inkml:brushProperty name="width" value="0.04286" units="cm"/>
      <inkml:brushProperty name="height" value="0.04286" units="cm"/>
      <inkml:brushProperty name="color" value="#5B2D90"/>
    </inkml:brush>
  </inkml:definitions>
  <inkml:trace contextRef="#ctx0" brushRef="#br0">3362 0 27762,'-4'0'196,"1"1"-134,-2 0-40,2 0-16,-2 1-6,0 0 17,0 1-12,1 1 1,-2 0 5,1 1-5,-7 6-6,3-2 5,-5 4-5,1-1 0,-14 15 12,6-8-12,-11 12 16,9-13 1,-2 1-6,-16 11 1,-5 4-1,-8 5-9,4-4 1,-5 4 0,-5 2 0,1-3 3,-23 16-5,27-20 1,-6 5 0,6-6 1,9-6 0,2-2-845,-16 10 0,0-1 854,-25 9-2819,0 0 2824,1-3-6,8-7 0,-6 2-8,11-5 0,0 0-3,-13 5 0,-2 0 0,6-5 0,-7 2-2,4-1 1,-13 5 0,0 1-1,10-4 0,17-7 0,6-3 1,-5 3-2,-14 6 0,-12 4 0,7-2 1,20-8 664,1 3-684,27-10 5,2-1 11,1 2 6,2 1 0,-28 17-22,26-15 16,-11 7-16,32-23 440,12-6-451,-2 1 3397,4-2-3633,-3 4 45,1-1-588,-12 8 812,8-5 151,-7 3 96,10-6 145,1-2-387,1 1 29,-12 9-1,6-4 91,-15 12-80,14-9 57,-8 6-101,11-10 6,-2 2-34,8-7 28,-6 7 0,5-6 0,-5 7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3.414"/>
    </inkml:context>
    <inkml:brush xml:id="br0">
      <inkml:brushProperty name="width" value="0.04286" units="cm"/>
      <inkml:brushProperty name="height" value="0.04286" units="cm"/>
      <inkml:brushProperty name="color" value="#5B2D90"/>
    </inkml:brush>
  </inkml:definitions>
  <inkml:trace contextRef="#ctx0" brushRef="#br0">27 10 26894,'-6'-5'969,"2"2"-706,4 2-179,0 1-56,0 5-11,0 23-6,1 5-11,1 21 0,0-4-64,-2 21 0,-2 4 8,0-4-2102,-2 13 0,-1-8 774,1-44 1384,-1 11 0,5-38 0,0-3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4.048"/>
    </inkml:context>
    <inkml:brush xml:id="br0">
      <inkml:brushProperty name="width" value="0.04286" units="cm"/>
      <inkml:brushProperty name="height" value="0.04286" units="cm"/>
      <inkml:brushProperty name="color" value="#5B2D90"/>
    </inkml:brush>
  </inkml:definitions>
  <inkml:trace contextRef="#ctx0" brushRef="#br0">1 1 28227,'15'0'6,"8"0"-12,11 0-39,9 0-27,4 0-18,0 0-140,20 2 214,-30 2 4,7 3 7,-36 15 10,-11-6-5,-7 12-78,-22-1 22,2-7 6,-41 17 16,18-20-207,0 2-212,24-14-2219,26-5 2672,2 0 0,1 0 0,0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4.699"/>
    </inkml:context>
    <inkml:brush xml:id="br0">
      <inkml:brushProperty name="width" value="0.04286" units="cm"/>
      <inkml:brushProperty name="height" value="0.04286" units="cm"/>
      <inkml:brushProperty name="color" value="#5B2D90"/>
    </inkml:brush>
  </inkml:definitions>
  <inkml:trace contextRef="#ctx0" brushRef="#br0">223 17 26452,'0'-2'1120,"0"0"-633,0 2-420,-10-6-11,2 5-28,-10-4 23,-7 8-40,4 3 6,-17 10-17,14-1-11,-20 32-1,27-28-60,0 20-371,54-43-5,-7-1-28,23-14-3084,-14-9 4070,-16 10-79,2-7-140,-21 15-112,-2 1-72,-2 2-34,0 2-79,0 2 3107,2 38-3392,2-15-208,6 29-2072,0-29 2571,3-4 0,-7-8 0,-1-3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2.966"/>
    </inkml:context>
    <inkml:brush xml:id="br0">
      <inkml:brushProperty name="width" value="0.04286" units="cm"/>
      <inkml:brushProperty name="height" value="0.04286" units="cm"/>
      <inkml:brushProperty name="color" value="#FF0066"/>
    </inkml:brush>
  </inkml:definitions>
  <inkml:trace contextRef="#ctx0" brushRef="#br0">0 20 26362,'0'-3'1395,"0"0"-1272,0 3 112,0 0-179,0-5-17,0 3 12,0-3 10,0 4-55,0 1-6,0 9 0,0 6 6,0 48-6,0-22-6,0 28-11,0-37-56,0 11 34,0-18-3375,0 6 3386,0-22 5,0-3 35,0-3 4,0-1 1,0-2 22,0-9-16,13-14 3369,-2 2-3392,12-8 0,-5 16-6,8 2 6,-7 5 6,12 14 11,-18 4-6,5 35-11,-14-25 17,-6 24-6,-6-37-11,-18 5 0,5-12-11,-31 0-6,33-4 17,-11-24 0,27 18 0,4-18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5.164"/>
    </inkml:context>
    <inkml:brush xml:id="br0">
      <inkml:brushProperty name="width" value="0.04286" units="cm"/>
      <inkml:brushProperty name="height" value="0.04286" units="cm"/>
      <inkml:brushProperty name="color" value="#5B2D90"/>
    </inkml:brush>
  </inkml:definitions>
  <inkml:trace contextRef="#ctx0" brushRef="#br0">0 38 27981,'1'44'-146,"1"-5"-22,4-21 56,0-3 118,-2-3 16,-2-7 34,-2-4 23,0-1 27,0-5-11,0-1 28,0-13-100,0 2-18,1-7 1,3 3-17,9-7 5,2 8-11,7-1-50,-3 14-3437,-1 4 3314,-2 2-841,6 10 91,-9-4 940,8 8 0,-16-8 0,1-1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5.582"/>
    </inkml:context>
    <inkml:brush xml:id="br0">
      <inkml:brushProperty name="width" value="0.04286" units="cm"/>
      <inkml:brushProperty name="height" value="0.04286" units="cm"/>
      <inkml:brushProperty name="color" value="#5B2D90"/>
    </inkml:brush>
  </inkml:definitions>
  <inkml:trace contextRef="#ctx0" brushRef="#br0">7 5 26939,'-4'-2'919,"1"0"-835,3 2-62,0 0 62,1 44-78,1-15 5,3 56-11,1-41-11,-1 12-40,0-20-3458,-4-4 3374,1-2-2026,-2 15 2161,-3-23 0,5 6 0,-1-29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5.848"/>
    </inkml:context>
    <inkml:brush xml:id="br0">
      <inkml:brushProperty name="width" value="0.04286" units="cm"/>
      <inkml:brushProperty name="height" value="0.04286" units="cm"/>
      <inkml:brushProperty name="color" value="#5B2D90"/>
    </inkml:brush>
  </inkml:definitions>
  <inkml:trace contextRef="#ctx0" brushRef="#br0">4 25 26463,'-2'-3'1322,"0"0"-1143,2 3-33,0 0-102,8-1-27,4 1 0,22-3-17,-4 1-118,12-2-139,-9 0-806,30 1 0,-38 2 0,19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6.431"/>
    </inkml:context>
    <inkml:brush xml:id="br0">
      <inkml:brushProperty name="width" value="0.04286" units="cm"/>
      <inkml:brushProperty name="height" value="0.04286" units="cm"/>
      <inkml:brushProperty name="color" value="#5B2D90"/>
    </inkml:brush>
  </inkml:definitions>
  <inkml:trace contextRef="#ctx0" brushRef="#br0">229 9 27253,'2'-1'700,"0"0"-527,-2 1-161,-13-3-12,0 3 5,-12-3-5,2 4 0,0 2 6,0 1-6,2 1-45,0 4 17,10-4 0,1 3-6,11 2 40,5-5-6,3 6 6,7-7-1,1 1-5,4 1-157,24 20 141,-22-9 4,14 15 12,-31-5 0,-3-10 28,-2 6 12,-8-15 4,-2-1-21,-9-1-1,-14-1-5,6-3 50,-28-2-140,29-10-134,-8 1-347,20-7-2622,6 6 3176,-3 3 0,9 4 0,2 4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7.149"/>
    </inkml:context>
    <inkml:brush xml:id="br0">
      <inkml:brushProperty name="width" value="0.04286" units="cm"/>
      <inkml:brushProperty name="height" value="0.04286" units="cm"/>
      <inkml:brushProperty name="color" value="#5B2D90"/>
    </inkml:brush>
  </inkml:definitions>
  <inkml:trace contextRef="#ctx0" brushRef="#br0">97 45 28138,'-4'-2'95,"0"0"-78,1 2-1,-3 0 1,-1 2 11,-14 19-28,7-5 0,-7 15 0,13-13 0,2-1 0,3-1-11,7 8 5,7-12-251,57 2 218,-28-17 33,46-12 12,-59 0 274,4-29-241,-23 22-28,-30-36-17,4 38-55,-37-9-1,27 23 62,-27 26 0,36-15 0,-10 17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7.749"/>
    </inkml:context>
    <inkml:brush xml:id="br0">
      <inkml:brushProperty name="width" value="0.04286" units="cm"/>
      <inkml:brushProperty name="height" value="0.04286" units="cm"/>
      <inkml:brushProperty name="color" value="#5B2D90"/>
    </inkml:brush>
  </inkml:definitions>
  <inkml:trace contextRef="#ctx0" brushRef="#br0">286 151 28250,'6'-36'151,"-2"6"-146,-8 22 7,-2-1-1,-5 0 0,-29-12-11,16 10-34,-41-10 34,39 16-11,-27 9 11,32 7-11,-15 76 5,26-41-1690,10 23 0,5 1 1691,5-17-45,4-2 1,-1-1 15,-5-3 18,-8 51 21,-5-63-296,-15 25-566,11-55 857,-2-5 0,8-1 0,2-3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47.935"/>
    </inkml:context>
    <inkml:brush xml:id="br0">
      <inkml:brushProperty name="width" value="0.04286" units="cm"/>
      <inkml:brushProperty name="height" value="0.04286" units="cm"/>
      <inkml:brushProperty name="color" value="#5B2D90"/>
    </inkml:brush>
  </inkml:definitions>
  <inkml:trace contextRef="#ctx0" brushRef="#br0">21 7 23928,'-12'-4'471,"3"1"1315,9 3-1713,0 0-73,49 9-6,-26-4-4177,66 4 4183,-59-6 0,10-2 0,-31-1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0.048"/>
    </inkml:context>
    <inkml:brush xml:id="br0">
      <inkml:brushProperty name="width" value="0.04286" units="cm"/>
      <inkml:brushProperty name="height" value="0.04286" units="cm"/>
      <inkml:brushProperty name="color" value="#5B2D90"/>
    </inkml:brush>
  </inkml:definitions>
  <inkml:trace contextRef="#ctx0" brushRef="#br0">0 431 28227,'2'15'56,"2"3"-50,-1-9-1,0 4 1,-1-7 11,-2-1 0,1-4 78,-1 0-84,0-4-5,0-5-6,1-7 0,2-21 0,1 2 0,3-16-6,-3 7 0,3-23 1,-1 15-1,0-15 1,-1 27 5,-1 5 0,0 9-6,0 8-11,2 8 17,0 7-5,19 40 5,-4 6 0,7 18-17,-5 6 11,-12-32-11,2 9 6,-5-10 11,-4-17 0,2 0 0,-2-16 0,0-4 0,10-16-5,-1 0-1,7-17-5,-2 3-17,16-42 28,-14 28 0,9-25 11,-19 45 0,-3 9-11,-2 9 11,1 11 6,-1 12-6,4 10-5,1 11-6,1-1 0,7 15 0,-5-16-50,6 27-6,-11-32-1053,-1 37-1507,-6-41 2616,-1 13 0,0-32 0,0-3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0.914"/>
    </inkml:context>
    <inkml:brush xml:id="br0">
      <inkml:brushProperty name="width" value="0.04286" units="cm"/>
      <inkml:brushProperty name="height" value="0.04286" units="cm"/>
      <inkml:brushProperty name="color" value="#5B2D90"/>
    </inkml:brush>
  </inkml:definitions>
  <inkml:trace contextRef="#ctx0" brushRef="#br0">0 451 28378,'0'-8'0,"0"-18"-5,1 5-1,0-17 1,1 8-12,3-41 17,0 23 0,8-43 0,-7 54-6,8-6 6,-7 33 17,21 42-17,-15-10 0,14 31 0,-14-30 0,-1 0 0,0-1-28,0 19 17,-6-15-73,-1 20 22,-5-34 51,0-2 5,3-19 1,16-37 5,-3 10 0,13-26 5,-2 5-5,-7 15 28,9-11 6,-17 36 16,4 2-16,-8 21 39,25 37-51,-5-1-22,9 16 0,-17-18 0,-13-13-22,-3 26-6,-1-20-11,-2 16-51,-1-29-33,0-6-118,0-3-607,0-4 0,0-7 0,0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2.114"/>
    </inkml:context>
    <inkml:brush xml:id="br0">
      <inkml:brushProperty name="width" value="0.04286" units="cm"/>
      <inkml:brushProperty name="height" value="0.04286" units="cm"/>
      <inkml:brushProperty name="color" value="#5B2D90"/>
    </inkml:brush>
  </inkml:definitions>
  <inkml:trace contextRef="#ctx0" brushRef="#br0">398 54 26614,'7'-3'1132,"-2"0"-908,-5 3 128,0 0-318,0-6 5,-1 0-28,-4-3 6,-32-5-17,-12 8 0,-10-1 0,2 15-5,1 16-1,14-2-265,-10 9 266,25-12-34,8 2 33,13-6-16,65 9-51,-13-15-28,47 3-101,-38-11-3209,15-7 3411,-32 1 0,-2 1 0,-37 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3.239"/>
    </inkml:context>
    <inkml:brush xml:id="br0">
      <inkml:brushProperty name="width" value="0.04286" units="cm"/>
      <inkml:brushProperty name="height" value="0.04286" units="cm"/>
      <inkml:brushProperty name="color" value="#FF0066"/>
    </inkml:brush>
  </inkml:definitions>
  <inkml:trace contextRef="#ctx0" brushRef="#br0">0 6 27768,'4'-3'543,"-2"0"-526,-2 3-11,0 0 5,12 25 0,-8-5 17,9 50-28,-12-36-11,0 24-241,-1-33 252,-6-6 0,5-8 0,-4-9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2.649"/>
    </inkml:context>
    <inkml:brush xml:id="br0">
      <inkml:brushProperty name="width" value="0.04286" units="cm"/>
      <inkml:brushProperty name="height" value="0.04286" units="cm"/>
      <inkml:brushProperty name="color" value="#5B2D90"/>
    </inkml:brush>
  </inkml:definitions>
  <inkml:trace contextRef="#ctx0" brushRef="#br0">2 178 26239,'0'-16'1417,"0"4"-1176,0 12 39,0 0-241,0-53-11,0 35 11,0-41 28,0 49-55,0 5-12,0 1 0,0 4 16,-1 26-16,0-1-1696,7 34 0,1 7 1668,0-1-22,2 5 0,0-4-34,-4-21-353,0 22 235,-5-45-365,0 6 0,0-26 0,0-2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3.234"/>
    </inkml:context>
    <inkml:brush xml:id="br0">
      <inkml:brushProperty name="width" value="0.04286" units="cm"/>
      <inkml:brushProperty name="height" value="0.04286" units="cm"/>
      <inkml:brushProperty name="color" value="#5B2D90"/>
    </inkml:brush>
  </inkml:definitions>
  <inkml:trace contextRef="#ctx0" brushRef="#br0">244 30 27247,'3'-3'851,"0"2"-671,-3 1-119,-1-9-50,-3 5 1,-1-5-1,-5 7 0,-7 1-5,0 1-6,-34 24 0,26-8 0,-22 22 0,30-13-6,1 2-3414,-6 25 3403,12-29 12,3 16-7,18-36-452,58-31 268,-30 10 302,10-18 0,-3-2 40,-23 12 16,9-20-139,-31 42-1,-1 24-22,2-3 3381,3 19-3426,2-13-196,14 2-61,-1-12 302,16-1 0,-20-11 0,3-1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3.616"/>
    </inkml:context>
    <inkml:brush xml:id="br0">
      <inkml:brushProperty name="width" value="0.04286" units="cm"/>
      <inkml:brushProperty name="height" value="0.04286" units="cm"/>
      <inkml:brushProperty name="color" value="#5B2D90"/>
    </inkml:brush>
  </inkml:definitions>
  <inkml:trace contextRef="#ctx0" brushRef="#br0">0 26 26872,'0'-14'1114,"0"3"-1018,0 11 10,0 0-67,0 45-33,3-13-6,1 41 5,1-24-77,3 38-35,-4-35-229,2 30 67,-3-55-579,-1 5 0,0-25 0,-1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3.932"/>
    </inkml:context>
    <inkml:brush xml:id="br0">
      <inkml:brushProperty name="width" value="0.04286" units="cm"/>
      <inkml:brushProperty name="height" value="0.04286" units="cm"/>
      <inkml:brushProperty name="color" value="#5B2D90"/>
    </inkml:brush>
  </inkml:definitions>
  <inkml:trace contextRef="#ctx0" brushRef="#br0">13 50 28194,'-10'0'72,"7"0"-66,13 0 5,10 0-11,7 0 0,7-5-246,33-10-533,-11 4 779,18-4 0,-43 11 0,-12 4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4.500"/>
    </inkml:context>
    <inkml:brush xml:id="br0">
      <inkml:brushProperty name="width" value="0.04286" units="cm"/>
      <inkml:brushProperty name="height" value="0.04286" units="cm"/>
      <inkml:brushProperty name="color" value="#5B2D90"/>
    </inkml:brush>
  </inkml:definitions>
  <inkml:trace contextRef="#ctx0" brushRef="#br0">217 1 26794,'6'1'1349,"-1"0"-1265,-5-1 11,0 0-78,-4 0-17,-2 0 0,-6 0 6,-2 1-1,-16 9-5,7 0 17,-21 19-22,3 39 5,13-34 0,3 25 5,32-56-5,3-2-22,51-41 22,-31 19-6,10-16 1,-2-1-7,-16 17 12,7-12 6,-20 34 0,-3 9-1,9 29 6,-4-14-11,6 15 0,-1-24-5,-4-9-57,9-1 62,2-11 0,-10 3 0,3-3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5.301"/>
    </inkml:context>
    <inkml:brush xml:id="br0">
      <inkml:brushProperty name="width" value="0.04286" units="cm"/>
      <inkml:brushProperty name="height" value="0.04286" units="cm"/>
      <inkml:brushProperty name="color" value="#5B2D90"/>
    </inkml:brush>
  </inkml:definitions>
  <inkml:trace contextRef="#ctx0" brushRef="#br0">1 7 26004,'0'-4'1764,"0"1"-1512,0 3-190,0 0 50,0 13-6,6 27-89,0 4-475,7 19 458,-2-18 0,0-4 0,-1-4-12,-1-6-16,-2-5-196,3 13 56,-5-15-4274,1 20 2823,-5-28 1696,0 2 1,-1-14-1,1-3 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5.835"/>
    </inkml:context>
    <inkml:brush xml:id="br0">
      <inkml:brushProperty name="width" value="0.04286" units="cm"/>
      <inkml:brushProperty name="height" value="0.04286" units="cm"/>
      <inkml:brushProperty name="color" value="#5B2D90"/>
    </inkml:brush>
  </inkml:definitions>
  <inkml:trace contextRef="#ctx0" brushRef="#br0">4 1 27421,'-2'3'409,"0"0"-325,2-3-12,0 0-44,0 52-4273,21 36 4205,-13-4 369,5-32 0,0-8-458,-8-20-1327,0 3 756,-3-19 397,1-2 303,-1-11 4362,5-16-4121,-2-1 16,18-41-229,-9 29 179,34-28-89,-27 48 207,22 18-208,-27 16 57,14 36-163,-15-27-638,14 26 218,-22-40 409,7 14 0,-14-24 0,3 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6.416"/>
    </inkml:context>
    <inkml:brush xml:id="br0">
      <inkml:brushProperty name="width" value="0.04286" units="cm"/>
      <inkml:brushProperty name="height" value="0.04286" units="cm"/>
      <inkml:brushProperty name="color" value="#5B2D90"/>
    </inkml:brush>
  </inkml:definitions>
  <inkml:trace contextRef="#ctx0" brushRef="#br0">210 46 27880,'4'-4'442,"-2"2"-397,-2 2 6,0 0-35,1-13 1,-9 5-17,1-6 0,-11 9-5,-9 7 5,-6 13 0,0 0-28,-15 46 22,31-36 0,-9 23-16,49-43 11,-6-8 0,22-6 5,-4-14 6,-3 0 0,-3 1 6,-6 9 5,-15 12-6,12 27-5,-10-11-112,22 17-459,-14-25 571,10-1 0,-16-5 0,-4-1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6.750"/>
    </inkml:context>
    <inkml:brush xml:id="br0">
      <inkml:brushProperty name="width" value="0.04286" units="cm"/>
      <inkml:brushProperty name="height" value="0.04286" units="cm"/>
      <inkml:brushProperty name="color" value="#5B2D90"/>
    </inkml:brush>
  </inkml:definitions>
  <inkml:trace contextRef="#ctx0" brushRef="#br0">1 0 28334,'5'88'56,"-1"-21"-51,9-5-5,-2-22-123,5 33-6,-7-34-117,2 22-320,-10-44 566,-1-1 0,0-8 0,0-2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6.951"/>
    </inkml:context>
    <inkml:brush xml:id="br0">
      <inkml:brushProperty name="width" value="0.04286" units="cm"/>
      <inkml:brushProperty name="height" value="0.04286" units="cm"/>
      <inkml:brushProperty name="color" value="#5B2D90"/>
    </inkml:brush>
  </inkml:definitions>
  <inkml:trace contextRef="#ctx0" brushRef="#br0">1 0 28317,'33'0'0,"32"0"0,-88 1 0,12-2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3.449"/>
    </inkml:context>
    <inkml:brush xml:id="br0">
      <inkml:brushProperty name="width" value="0.04286" units="cm"/>
      <inkml:brushProperty name="height" value="0.04286" units="cm"/>
      <inkml:brushProperty name="color" value="#FF0066"/>
    </inkml:brush>
  </inkml:definitions>
  <inkml:trace contextRef="#ctx0" brushRef="#br0">10 8 21728,'-5'-4'358,"0"0"1741,5 4-3079,0 0 1228,13 4 1,-10-3-1,9 2 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7.631"/>
    </inkml:context>
    <inkml:brush xml:id="br0">
      <inkml:brushProperty name="width" value="0.04286" units="cm"/>
      <inkml:brushProperty name="height" value="0.04286" units="cm"/>
      <inkml:brushProperty name="color" value="#5B2D90"/>
    </inkml:brush>
  </inkml:definitions>
  <inkml:trace contextRef="#ctx0" brushRef="#br0">19 10 26049,'-11'1'1534,"3"0"-1265,8-1 213,0 0-482,9 0-6,7 0-106,27-1-504,6-3 616,13-1 0,-53 4 0,-15 2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59.567"/>
    </inkml:context>
    <inkml:brush xml:id="br0">
      <inkml:brushProperty name="width" value="0.04286" units="cm"/>
      <inkml:brushProperty name="height" value="0.04286" units="cm"/>
      <inkml:brushProperty name="color" value="#5B2D90"/>
    </inkml:brush>
  </inkml:definitions>
  <inkml:trace contextRef="#ctx0" brushRef="#br0">11 73 28317,'-5'44'0,"1"8"-23,3-23-27,3 7-79,8-12 51,1-8 33,7-3 28,-2-9 17,-2-3-5,1-1 5,-2-5 11,6-20 0,-7 5 95,11-45-89,-17 44 0,5-20-17,-11 39 67,6 37-67,-3-15-3375,12 32 3397,2-39-5,20-9-11,-11-14 44,12-33-44,-27 19-23,4-47-45,-13 45 3169,1-23-3477,-3 37 370,-5 11 0,4 2 0,-4 8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0.068"/>
    </inkml:context>
    <inkml:brush xml:id="br0">
      <inkml:brushProperty name="width" value="0.04286" units="cm"/>
      <inkml:brushProperty name="height" value="0.04286" units="cm"/>
      <inkml:brushProperty name="color" value="#5B2D90"/>
    </inkml:brush>
  </inkml:definitions>
  <inkml:trace contextRef="#ctx0" brushRef="#br0">33 231 27107,'8'1'549,"-2"0"-6148,-6-1 5633,29-18 1375,-15 8-1404,24-16 855,-23 11-821,6-31 79,-12 22 167,-3-35-246,-11 45 12,-14-6-29,5 19 3381,-8 10-3391,3 7-7,-8 25-5,8-7 6,-11 44-6,20-44 0,-3 25-6,12-41-55,20 4-399,21-15-2038,16-9 2498,-5-6 0,-21-4 0,-20 7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0.483"/>
    </inkml:context>
    <inkml:brush xml:id="br0">
      <inkml:brushProperty name="width" value="0.04286" units="cm"/>
      <inkml:brushProperty name="height" value="0.04286" units="cm"/>
      <inkml:brushProperty name="color" value="#5B2D90"/>
    </inkml:brush>
  </inkml:definitions>
  <inkml:trace contextRef="#ctx0" brushRef="#br0">0 54 28149,'4'73'-174,"-1"-13"107,5-48 5,-2-3-44,-1-4 95,-1-2 240,0-14-139,-3 1-12,1-12 18,-1-6-74,0 5-11,3-8 6,1 9-6,11-8-11,-4 14 0,9-4 0,-6 18 0,-1 1 0,0 1-179,9 3-112,-7-2 291,11 2 0,-18-3 0,1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0.966"/>
    </inkml:context>
    <inkml:brush xml:id="br0">
      <inkml:brushProperty name="width" value="0.04286" units="cm"/>
      <inkml:brushProperty name="height" value="0.04286" units="cm"/>
      <inkml:brushProperty name="color" value="#5B2D90"/>
    </inkml:brush>
  </inkml:definitions>
  <inkml:trace contextRef="#ctx0" brushRef="#br0">23 223 27499,'-7'8'639,"2"-2"-600,5-6-56,0 0-33,18-17-214,10-16 259,3-9 16,-4 0 39,-19 14 230,-6-5-257,-1 17 10,-7-7-16,-1 21 45,-21 8-40,11 1 29,-22 24-46,28-13 1,-6 24-1,16-22-5,2 8 0,4-11-22,15 2 5,-2-9-1148,46-11 1165,-34-8 0,16-4 0,-36 6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2.465"/>
    </inkml:context>
    <inkml:brush xml:id="br0">
      <inkml:brushProperty name="width" value="0.04286" units="cm"/>
      <inkml:brushProperty name="height" value="0.04286" units="cm"/>
      <inkml:brushProperty name="color" value="#5B2D90"/>
    </inkml:brush>
  </inkml:definitions>
  <inkml:trace contextRef="#ctx0" brushRef="#br0">0 9 20963,'1'-5'3500,"0"2"-3304,-1 3-3071,0 0 0,0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5.034"/>
    </inkml:context>
    <inkml:brush xml:id="br0">
      <inkml:brushProperty name="width" value="0.04286" units="cm"/>
      <inkml:brushProperty name="height" value="0.04286" units="cm"/>
      <inkml:brushProperty name="color" value="#5B2D90"/>
    </inkml:brush>
  </inkml:definitions>
  <inkml:trace contextRef="#ctx0" brushRef="#br0">0 1 27320,'6'0'17,"-2"0"5,-4 0 829,0 0-845,0 5 5,0 5 6,0 9 11,0 28-22,0-3-6,0 21 5,1-14 12,2 17-11,0-19-1,3 24-5,-4-44-33,5 10 10,-5-32-44,2 1-34,-4-8 101,1-17 0,-1 13 0,0-12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5.449"/>
    </inkml:context>
    <inkml:brush xml:id="br0">
      <inkml:brushProperty name="width" value="0.04286" units="cm"/>
      <inkml:brushProperty name="height" value="0.04286" units="cm"/>
      <inkml:brushProperty name="color" value="#5B2D90"/>
    </inkml:brush>
  </inkml:definitions>
  <inkml:trace contextRef="#ctx0" brushRef="#br0">0 4 28093,'0'-2'50,"0"0"-50,3 2 17,4 0-17,19 0 0,-1 0-118,53 16 74,-43-4 10,32 21 34,-54-13 62,-7 22-40,-12-23 28,-35 25-27,15-32 55,-32 8-78,40-18-33,-7-1-85,19-4-1652,-1-2 1770,3-1 0,0 1 0,4 4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5.903"/>
    </inkml:context>
    <inkml:brush xml:id="br0">
      <inkml:brushProperty name="width" value="0.04286" units="cm"/>
      <inkml:brushProperty name="height" value="0.04286" units="cm"/>
      <inkml:brushProperty name="color" value="#5B2D90"/>
    </inkml:brush>
  </inkml:definitions>
  <inkml:trace contextRef="#ctx0" brushRef="#br0">1 97 26385,'4'10'1086,"0"-2"-912,-4-8 39,0 0-157,11 52-28,-8-35 16,8 41-32,-11-51 27,0 1-22,0-7 33,0 1-5,0-2 95,1-24-112,2 8 0,14-61-28,-6 43-3392,11-30 3381,-7 43-12,0 6-794,27 6 817,-13 12 0,6-2 0,-21 5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6.386"/>
    </inkml:context>
    <inkml:brush xml:id="br0">
      <inkml:brushProperty name="width" value="0.04286" units="cm"/>
      <inkml:brushProperty name="height" value="0.04286" units="cm"/>
      <inkml:brushProperty name="color" value="#5B2D90"/>
    </inkml:brush>
  </inkml:definitions>
  <inkml:trace contextRef="#ctx0" brushRef="#br0">96 1 27555,'-2'2'700,"1"0"-644,1-2-50,-23 25-1,13-10-5,-18 23 0,13 10-11,8-18-11,-2 16-51,13-21 62,5-14-84,13 1 67,-3-18 28,6-2 0,-8-7-3387,-4-3 3421,-2-2-2157,-3-29 2140,-5 23-17,-12-31-17,-1 41-364,-34 0 180,25 17-611,-16 11-325,29-3 1704,4 0 0,2-6 0,0-2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3.742"/>
    </inkml:context>
    <inkml:brush xml:id="br0">
      <inkml:brushProperty name="width" value="0.04286" units="cm"/>
      <inkml:brushProperty name="height" value="0.04286" units="cm"/>
      <inkml:brushProperty name="color" value="#FF0066"/>
    </inkml:brush>
  </inkml:definitions>
  <inkml:trace contextRef="#ctx0" brushRef="#br0">0 8 26889,'4'-4'1293,"-2"0"-1270,-2 4 10,0 0 40,0 47-73,0-16 6,0 42-6,0-27 0,0 0-28,0 29-6,0-37-3108,0 21 3142,-1-51 0,1 0 0,-1-8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6.830"/>
    </inkml:context>
    <inkml:brush xml:id="br0">
      <inkml:brushProperty name="width" value="0.04286" units="cm"/>
      <inkml:brushProperty name="height" value="0.04286" units="cm"/>
      <inkml:brushProperty name="color" value="#5B2D90"/>
    </inkml:brush>
  </inkml:definitions>
  <inkml:trace contextRef="#ctx0" brushRef="#br0">0 7 27494,'7'0'627,"-1"0"-510,-6 0-55,0 0-5678,3 46 5622,-1-22-6,4 38 375,7-11-386,-4-26 957,18 13-963,-14-34-28,24-35 45,-21 11 0,12-28 0,-15 18 0,3-15 0,-5 15 914,4-10-903,-9 27 34,6 36-45,-7-3-56,13 52-302,-6-45 2708,4 11-2350,-2-33 0,-8-4 0,-1-1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7.436"/>
    </inkml:context>
    <inkml:brush xml:id="br0">
      <inkml:brushProperty name="width" value="0.04286" units="cm"/>
      <inkml:brushProperty name="height" value="0.04286" units="cm"/>
      <inkml:brushProperty name="color" value="#5B2D90"/>
    </inkml:brush>
  </inkml:definitions>
  <inkml:trace contextRef="#ctx0" brushRef="#br0">271 28 28395,'-50'-18'-5,"-4"8"-1,32 19 0,-8 5-10,10 8-7,4 1 6,2 3-5,5-2-34,3 0 28,3-8 22,2-4 12,10-9 0,7-7-1,18-16-5,-10 5 34,12-7-17,-25 25-1,12 51-16,-16 0 0,3 23-329,-6-30 329,-3-18-3281,-1-6 3292,-4-3-5,-41 10-6,20-15-6,-30 5 6,33-18-263,-9-8-986,15 0 2097,-5-6 0,19 8 0,2-1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8.052"/>
    </inkml:context>
    <inkml:brush xml:id="br0">
      <inkml:brushProperty name="width" value="0.04286" units="cm"/>
      <inkml:brushProperty name="height" value="0.04286" units="cm"/>
      <inkml:brushProperty name="color" value="#5B2D90"/>
    </inkml:brush>
  </inkml:definitions>
  <inkml:trace contextRef="#ctx0" brushRef="#br0">1 13 28171,'0'-7'163,"0"1"-152,0 23 6,0 2-6,2 38-11,0-11 0,2 17 0,1-17-11,2 13 5,-1-17-11,1 16 17,-4-37 11,-1 2-5,-1-20-6,3-14 0,0-2-39,14-32 0,2-6 27,-3 8 1,6-7 0,-1 8 17,-11 34 16,11 46-22,-13-5-73,14 59-61,-16-60-714,4 15 0,-10-42 0,-1-3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8.435"/>
    </inkml:context>
    <inkml:brush xml:id="br0">
      <inkml:brushProperty name="width" value="0.04286" units="cm"/>
      <inkml:brushProperty name="height" value="0.04286" units="cm"/>
      <inkml:brushProperty name="color" value="#5B2D90"/>
    </inkml:brush>
  </inkml:definitions>
  <inkml:trace contextRef="#ctx0" brushRef="#br0">0 19 27594,'0'-10'566,"0"1"-482,0 9-6,0 0-72,4 13 5,3 23-11,3 4 0,6 34-5,-6-28-158,-1 9 1,-1-2 33,-3-8-45,2 30-66,-7-56-147,0-6-643,-3-1 1030,-1-5 0,1-3 0,1-2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8.667"/>
    </inkml:context>
    <inkml:brush xml:id="br0">
      <inkml:brushProperty name="width" value="0.04286" units="cm"/>
      <inkml:brushProperty name="height" value="0.04286" units="cm"/>
      <inkml:brushProperty name="color" value="#5B2D90"/>
    </inkml:brush>
  </inkml:definitions>
  <inkml:trace contextRef="#ctx0" brushRef="#br0">7 37 27796,'-4'0'431,"2"0"-347,2 0-33,0 0-40,8 0 0,18 0-22,-2 0-40,14-2-797,14-13 0,-31 9 0,18-8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09.935"/>
    </inkml:context>
    <inkml:brush xml:id="br0">
      <inkml:brushProperty name="width" value="0.04286" units="cm"/>
      <inkml:brushProperty name="height" value="0.04286" units="cm"/>
      <inkml:brushProperty name="color" value="#5B2D90"/>
    </inkml:brush>
  </inkml:definitions>
  <inkml:trace contextRef="#ctx0" brushRef="#br0">98 13 26125,'13'-7'1411,"-3"1"-1033,-10 6-199,0 0-86,-4 0-88,0 3 36,-5 3-33,-8 37 1,0 12-9,1 5-2,2 0 0,-2 14 1,3-10-39,4 19-106,8 5 1,6-6 134,12-32 11,28-14 0,4-11 0,-17-21 0,41-10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0.468"/>
    </inkml:context>
    <inkml:brush xml:id="br0">
      <inkml:brushProperty name="width" value="0.04286" units="cm"/>
      <inkml:brushProperty name="height" value="0.04286" units="cm"/>
      <inkml:brushProperty name="color" value="#5B2D90"/>
    </inkml:brush>
  </inkml:definitions>
  <inkml:trace contextRef="#ctx0" brushRef="#br0">15 110 22556,'-8'-4'459,"1"0"1738,7 4-2135,0 0 835,0 4-891,0 19 480,0-1-486,2 15 1603,4 4-1603,-2-20 17,2 6-6,-6-25 6,1-11-11,-1-1-1,10-68 1,-3 40-6,11-44-6,-6 55-61,17 3 6,-13 14-787,39 32 0,-41-12 0,19 20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0.968"/>
    </inkml:context>
    <inkml:brush xml:id="br0">
      <inkml:brushProperty name="width" value="0.04286" units="cm"/>
      <inkml:brushProperty name="height" value="0.04286" units="cm"/>
      <inkml:brushProperty name="color" value="#5B2D90"/>
    </inkml:brush>
  </inkml:definitions>
  <inkml:trace contextRef="#ctx0" brushRef="#br0">27 200 27914,'-5'1'380,"0"0"-357,5-1-18,0 0-44,14-1-84,9-9 73,4 0 16,3-9 12,-12 3 22,-1-9 44,-7 6 24,-2-7-24,-6 8 1,-2 2-6,0 1-11,-4 3 0,-13 2-16,2 5 10,-37 46-16,25 18-6,-10 11 0,24-8-12,13-23 1,2-19-11,6 5-57,5-20-156,14-3-689,1-1 924,8-6 0,-16 4 0,-6-4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1.500"/>
    </inkml:context>
    <inkml:brush xml:id="br0">
      <inkml:brushProperty name="width" value="0.04286" units="cm"/>
      <inkml:brushProperty name="height" value="0.04286" units="cm"/>
      <inkml:brushProperty name="color" value="#5B2D90"/>
    </inkml:brush>
  </inkml:definitions>
  <inkml:trace contextRef="#ctx0" brushRef="#br0">178 56 28356,'-42'-9'6,"5"1"-6,8 33 0,11-8-6,-9 23-16,15-6-6,5-9-129,3 11 129,3-23 11,4 1 6,4-13 11,4-1 0,11-12 89,4-10-33,0-7 0,-2-6-22,-8 6 22,3-11-45,-7 11 23,2-7-34,-10 25 5,1 10-5,-5 15 0,2 10-145,23 25-432,-5-28 577,19 14 0,-24-35 0,-4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2.134"/>
    </inkml:context>
    <inkml:brush xml:id="br0">
      <inkml:brushProperty name="width" value="0.04286" units="cm"/>
      <inkml:brushProperty name="height" value="0.04286" units="cm"/>
      <inkml:brushProperty name="color" value="#5B2D90"/>
    </inkml:brush>
  </inkml:definitions>
  <inkml:trace contextRef="#ctx0" brushRef="#br0">194 273 27858,'0'-8'425,"0"1"-369,0 7 11,0 0-55,0-2-7,-1 1 6,-4-1-11,0 0 6,-8 1-6,7-1 0,-17 1 0,12 0 0,-14 1 0,13 2 0,-19 25 0,16-8 0,-16 65 0,25-52-6,-4 30 12,13-52-6,4-3 0,5-6-3392,5-1 3392,2-6-22,35-43 22,-20-16 5,15-13-5,-33 7 6,-12 30-1,-3-14-5,0 16 12,-1-11-7,-1 31-5,1 3 3392,-1 80-3392,1-27 0,2 54-5,2-49-79,6 10-107,0-14 191,7 14 0,-19-52 0,0-5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8.886"/>
    </inkml:context>
    <inkml:brush xml:id="br0">
      <inkml:brushProperty name="width" value="0.04286" units="cm"/>
      <inkml:brushProperty name="height" value="0.04286" units="cm"/>
      <inkml:brushProperty name="color" value="#FF0066"/>
    </inkml:brush>
  </inkml:definitions>
  <inkml:trace contextRef="#ctx0" brushRef="#br0">13 53 26631,'0'-6'1686,"0"-7"-1641,0 9-29,0-6-4,0 6 4,0 1-10,0 1-6,0-1 11,-2 0-22,2 1 11,-2 0-22,-2 61 10,3-9 1,-1-4 0,1 8-188,10 17 0,2-4 15,-5-8 184,5 1 0,-2-15 0,-9-41 0,0 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4"/>
    </inkml:context>
    <inkml:brush xml:id="br0">
      <inkml:brushProperty name="width" value="0.04286" units="cm"/>
      <inkml:brushProperty name="height" value="0.04286" units="cm"/>
      <inkml:brushProperty name="color" value="#FF0066"/>
    </inkml:brush>
  </inkml:definitions>
  <inkml:trace contextRef="#ctx0" brushRef="#br0">7 13 27359,'-4'-3'896,"2"2"-845,2 1-23,0 0-28,26-2-6,-6 1-196,43 0-1970,-3 0 2101,-4 0 0,-15-1 0,-27 1 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2.601"/>
    </inkml:context>
    <inkml:brush xml:id="br0">
      <inkml:brushProperty name="width" value="0.04286" units="cm"/>
      <inkml:brushProperty name="height" value="0.04286" units="cm"/>
      <inkml:brushProperty name="color" value="#5B2D90"/>
    </inkml:brush>
  </inkml:definitions>
  <inkml:trace contextRef="#ctx0" brushRef="#br0">0 0 28278,'11'26'84,"3"1"-73,7 2 6,18 10-17,-5-10 5,15 5-5,-12-11 0,-1 1 0,-3 3 0,-2 4 0,-7 3 0,-1 22-5,-11-13-1,-3 14-16,-13 5 16,-5-24-5,-6 17-12,-2-30-66,-2-2-96,-1-1-213,-4-5 398,-8 1 0,34-17 0,3-3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3.601"/>
    </inkml:context>
    <inkml:brush xml:id="br0">
      <inkml:brushProperty name="width" value="0.04286" units="cm"/>
      <inkml:brushProperty name="height" value="0.04286" units="cm"/>
      <inkml:brushProperty name="color" value="#5B2D90"/>
    </inkml:brush>
  </inkml:definitions>
  <inkml:trace contextRef="#ctx0" brushRef="#br0">0 11 26777,'0'-5'1204,"0"2"-1059,0 3 23,0 0-106,0-2-45,0 1-6,0 32-22,0-6 0,0 29-34,2 3-95,1-20 5,-1 5-33,2-30-504,-2-9 672,1-8 0,-1 4 0,-1-4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3.835"/>
    </inkml:context>
    <inkml:brush xml:id="br0">
      <inkml:brushProperty name="width" value="0.04286" units="cm"/>
      <inkml:brushProperty name="height" value="0.04286" units="cm"/>
      <inkml:brushProperty name="color" value="#5B2D90"/>
    </inkml:brush>
  </inkml:definitions>
  <inkml:trace contextRef="#ctx0" brushRef="#br0">23 9 27544,'-13'-3'594,"3"2"-561,10 1-78,0 0-117,0-2-4151,8 1 4313,-4 0 0,4 1 0,-5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4.402"/>
    </inkml:context>
    <inkml:brush xml:id="br0">
      <inkml:brushProperty name="width" value="0.04286" units="cm"/>
      <inkml:brushProperty name="height" value="0.04286" units="cm"/>
      <inkml:brushProperty name="color" value="#5B2D90"/>
    </inkml:brush>
  </inkml:definitions>
  <inkml:trace contextRef="#ctx0" brushRef="#br0">0 98 27960,'2'60'0,"0"-11"100,-1-45-100,1-1 39,1 0-39,0-1-3,1 2-20,3-2 76,-2 0-19,1-1-6,-2-1 6,0 0 5,1-3-6,6-10-21,-2-1-7,17-30-5,-5 6 0,14-21 0,-16 28-11,3 6 11,-4 27 0,2 12 6,5 11-96,0 30-11,-10-20-78,-3 11 179,-8-17 0,-5-34 0,0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4.734"/>
    </inkml:context>
    <inkml:brush xml:id="br0">
      <inkml:brushProperty name="width" value="0.04286" units="cm"/>
      <inkml:brushProperty name="height" value="0.04286" units="cm"/>
      <inkml:brushProperty name="color" value="#5B2D90"/>
    </inkml:brush>
  </inkml:definitions>
  <inkml:trace contextRef="#ctx0" brushRef="#br0">1 0 28177,'0'90'-56,"1"0"0,0-7 0,1-15-168,0-33-235,0-1-684,-2-9 1143,0-3 0,0-12 0,0-4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5.041"/>
    </inkml:context>
    <inkml:brush xml:id="br0">
      <inkml:brushProperty name="width" value="0.04286" units="cm"/>
      <inkml:brushProperty name="height" value="0.04286" units="cm"/>
      <inkml:brushProperty name="color" value="#5B2D90"/>
    </inkml:brush>
  </inkml:definitions>
  <inkml:trace contextRef="#ctx0" brushRef="#br0">11 108 27079,'-6'-1'991,"1"0"-895,5 1-24,0 0-27,22-1-34,-4 1 1,22-1-7,-8-2 1,26-10-6,-13 0-73,15-7-756,-11 1-3523,-16 6 4352,1-2 0,-23 11 0,-6 1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5.486"/>
    </inkml:context>
    <inkml:brush xml:id="br0">
      <inkml:brushProperty name="width" value="0.04286" units="cm"/>
      <inkml:brushProperty name="height" value="0.04286" units="cm"/>
      <inkml:brushProperty name="color" value="#5B2D90"/>
    </inkml:brush>
  </inkml:definitions>
  <inkml:trace contextRef="#ctx0" brushRef="#br0">115 3 26928,'0'4'991,"0"-1"-823,0-3-5,0 0-152,-21 18-11,8-5 0,-17 17-28,6 15 0,12-17-23,-3 21 46,16-33-6,8-1-40,5-12-33,9-2-22,16-7-85,18-18 191,-10 4 532,15-38-453,-47 33-51,6-19-11,-21 25-3404,-5 3 3387,-6 2-375,-64 12-700,27 8 1075,-45 10 0,66-5 0,8-1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6.601"/>
    </inkml:context>
    <inkml:brush xml:id="br0">
      <inkml:brushProperty name="width" value="0.04286" units="cm"/>
      <inkml:brushProperty name="height" value="0.04286" units="cm"/>
      <inkml:brushProperty name="color" value="#5B2D90"/>
    </inkml:brush>
  </inkml:definitions>
  <inkml:trace contextRef="#ctx0" brushRef="#br0">4 17 26665,'-1'-9'829,"0"2"-745,1 7 11,0 0 0,-1 5-28,1 7-11,0 9-33,6 9-7,2 8-3402,13 26 3375,-5-12-1250,0 1 1,0 2 818,1 10 442,3 30 0,-13-59 0,-5-7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6.970"/>
    </inkml:context>
    <inkml:brush xml:id="br0">
      <inkml:brushProperty name="width" value="0.04286" units="cm"/>
      <inkml:brushProperty name="height" value="0.04286" units="cm"/>
      <inkml:brushProperty name="color" value="#5B2D90"/>
    </inkml:brush>
  </inkml:definitions>
  <inkml:trace contextRef="#ctx0" brushRef="#br0">0 15 26144,'0'-8'1114,"0"2"-968,0 6-45,0 0-101,23 41 0,-11-15-67,25 55 11,-18-18-84,-1 1-4668,-5-11 1,-1-3 4807,-3-11 0,5 23 0,-12-56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7.274"/>
    </inkml:context>
    <inkml:brush xml:id="br0">
      <inkml:brushProperty name="width" value="0.04286" units="cm"/>
      <inkml:brushProperty name="height" value="0.04286" units="cm"/>
      <inkml:brushProperty name="color" value="#5B2D90"/>
    </inkml:brush>
  </inkml:definitions>
  <inkml:trace contextRef="#ctx0" brushRef="#br0">0 151 27219,'32'-68'392,"-4"12"-313,-18 46-12,1 2 45,7 2-79,-6 3 158,13 4-90,-6 23-90,-1-5-6,0 18-5,-10-12-5,4 13-12,-6-14-28,1 11-33,-6-23 78,-1 4 0,0-12 0,0 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4.602"/>
    </inkml:context>
    <inkml:brush xml:id="br0">
      <inkml:brushProperty name="width" value="0.04286" units="cm"/>
      <inkml:brushProperty name="height" value="0.04286" units="cm"/>
      <inkml:brushProperty name="color" value="#FF0066"/>
    </inkml:brush>
  </inkml:definitions>
  <inkml:trace contextRef="#ctx0" brushRef="#br0">291 48 26110,'9'0'1680,"-2"0"-1450,-7 0-96,0 0 23,3-11-140,-3 6-6,2-9-11,-10 7 0,-1 4 0,-17-3-22,-2 5-17,-16 1 5,16 3 0,0 1-5,17 11 28,5-6-11,0 7 16,5-7 28,3 4-16,6-2-3387,14 6 3381,0-6 6,31 23-6,-33-18 0,14 17-6,-29-5-27,-3-1 49,-2 2 24,-33-6-40,13-18 3392,-52 1-3404,40-6 12,-41-13 0,53 10 0,-14-11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7.786"/>
    </inkml:context>
    <inkml:brush xml:id="br0">
      <inkml:brushProperty name="width" value="0.04286" units="cm"/>
      <inkml:brushProperty name="height" value="0.04286" units="cm"/>
      <inkml:brushProperty name="color" value="#5B2D90"/>
    </inkml:brush>
  </inkml:definitions>
  <inkml:trace contextRef="#ctx0" brushRef="#br0">0 179 28082,'25'-3'-73,"-1"-4"-146,-4-5-100,3-5-56,-1-1 129,9-18 554,-17 15 56,4-10 151,-20 14-347,-12 10-146,2-3 6,-8 13-5,8 6 5,-8 32-23,8-11-5,-6 20 6,11-22-6,2-3 5,2 13-5,8-19-627,61 6-280,-24-23 907,43-5 0,-63 1 0,-7-1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8.435"/>
    </inkml:context>
    <inkml:brush xml:id="br0">
      <inkml:brushProperty name="width" value="0.04286" units="cm"/>
      <inkml:brushProperty name="height" value="0.04286" units="cm"/>
      <inkml:brushProperty name="color" value="#5B2D90"/>
    </inkml:brush>
  </inkml:definitions>
  <inkml:trace contextRef="#ctx0" brushRef="#br0">258 21 26284,'11'-3'1506,"-3"0"-1321,-8 3 50,0 0-195,14-8 21,-11 6-27,4-3-23,-18 14-5,-12 6-1,-24 17-5,7-8-368,-14 7 362,19-13-89,-3 1-73,15-7-146,1-3 314,16-6 0,4-3 0,2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9.168"/>
    </inkml:context>
    <inkml:brush xml:id="br0">
      <inkml:brushProperty name="width" value="0.04286" units="cm"/>
      <inkml:brushProperty name="height" value="0.04286" units="cm"/>
      <inkml:brushProperty name="color" value="#5B2D90"/>
    </inkml:brush>
  </inkml:definitions>
  <inkml:trace contextRef="#ctx0" brushRef="#br0">256 16 27186,'0'-5'828,"0"1"-682,0 4-12,0 0-78,-7-3-5,-18 2-34,1-2-12,-12 7 12,-10 16-17,20-2 0,-17 12 0,27-7 0,1 1 0,5 0-6,3-2-5,8 5 6,9-15-35,12 2-195,44-24 90,-21 2-29,25-10-39,-37 5-123,-4 0-403,-3 1-1714,-4-1 1605,-3 3 0,-15 7 0,-5 4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19.803"/>
    </inkml:context>
    <inkml:brush xml:id="br0">
      <inkml:brushProperty name="width" value="0.04286" units="cm"/>
      <inkml:brushProperty name="height" value="0.04286" units="cm"/>
      <inkml:brushProperty name="color" value="#5B2D90"/>
    </inkml:brush>
  </inkml:definitions>
  <inkml:trace contextRef="#ctx0" brushRef="#br0">205 31 27247,'11'-4'947,"-2"0"-841,-9 4 17,0 0-112,-3-10 1,-32 5-7,15-2-5,-34 20 0,33 3 6,-6 11-6,10-4-6,-2 11 1,7-9-1,1 6 0,7-14-5,3-1 11,1-7 0,6-3-5,2-5-3427,43-31 3432,-28 13 12,37-44-1,-46 36 22,8-25-33,-16 36 6,6 8-6,-8 19 3392,8 20-3403,-2-14-837,36 4 0,-52-15 0,18-4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20.235"/>
    </inkml:context>
    <inkml:brush xml:id="br0">
      <inkml:brushProperty name="width" value="0.04286" units="cm"/>
      <inkml:brushProperty name="height" value="0.04286" units="cm"/>
      <inkml:brushProperty name="color" value="#5B2D90"/>
    </inkml:brush>
  </inkml:definitions>
  <inkml:trace contextRef="#ctx0" brushRef="#br0">198 11 27393,'6'-2'985,"-1"0"-957,-5 2-16,-12-3-7,2 2-5,-8-1 0,5 2 0,0 0 6,-20 17-6,12-5-3392,-22 31 3392,26-14 0,-3 12 0,14-17 0,3-4-6,7-5 1,4-7-12,7 1 3370,6-8-3717,26-10-773,-8 0 1137,15-9 0,-32 9 0,-7 2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20.920"/>
    </inkml:context>
    <inkml:brush xml:id="br0">
      <inkml:brushProperty name="width" value="0.04286" units="cm"/>
      <inkml:brushProperty name="height" value="0.04286" units="cm"/>
      <inkml:brushProperty name="color" value="#5B2D90"/>
    </inkml:brush>
  </inkml:definitions>
  <inkml:trace contextRef="#ctx0" brushRef="#br0">3 33 28418,'-1'-18'44,"1"3"-32,-1 15-7,1 0-5,0 7 6,0 37-6,2 11 0,1 16-6,1-10 1,-2-21-7,-1 13 12,-1-16-5,0 18 5,0-36 0,0 3 0,0-21 0,0-1 0,5-20-6,0 3-27,16-32-1,-5 17-28,29-32 51,-25 41 11,28 16 0,-34 23 0,11 26-5,-19-22-589,8 7-319,-6-18 913,5 2 0,-9-11 0,0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3:21.385"/>
    </inkml:context>
    <inkml:brush xml:id="br0">
      <inkml:brushProperty name="width" value="0.04286" units="cm"/>
      <inkml:brushProperty name="height" value="0.04286" units="cm"/>
      <inkml:brushProperty name="color" value="#5B2D90"/>
    </inkml:brush>
  </inkml:definitions>
  <inkml:trace contextRef="#ctx0" brushRef="#br0">16 188 28126,'68'-61'0,"-11"8"0,-49 38 17,-1 0 17,-5 3 106,0-3-118,-5 8 12,-13-2-29,2 8 7,-15 8-7,13 2 1,-5 10 5,7 3-5,1 4 5,-2 13 0,5 2 0,2 4-5,8-12-6,20-16-39,36-16-152,9-16 191,-13-4 0,-3-2 0,-4-1 0,-1-7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5.087"/>
    </inkml:context>
    <inkml:brush xml:id="br0">
      <inkml:brushProperty name="width" value="0.04286" units="cm"/>
      <inkml:brushProperty name="height" value="0.04286" units="cm"/>
      <inkml:brushProperty name="color" value="#5B2D90"/>
    </inkml:brush>
  </inkml:definitions>
  <inkml:trace contextRef="#ctx0" brushRef="#br0">14 823 26883,'-1'9'907,"0"-2"-750,1-7 224,0 0-364,-2-10-12,1-2 1,-2-13-6,1-2-3392,1-31 3392,0 8-9,0-1 1,3-6-15,11-9 1,5-2 11,2 1 0,6 0-1401,22-15 1,6 8 907,15 6 504,14 18 0,-62 45 0,-5 4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18.619"/>
    </inkml:context>
    <inkml:brush xml:id="br0">
      <inkml:brushProperty name="width" value="0.04286" units="cm"/>
      <inkml:brushProperty name="height" value="0.04286" units="cm"/>
      <inkml:brushProperty name="color" value="#5B2D90"/>
    </inkml:brush>
  </inkml:definitions>
  <inkml:trace contextRef="#ctx0" brushRef="#br0">3 9 27331,'0'-5'504,"0"1"-448,0 4 140,0 0-140,0 2 0,-1 8-22,1 9-23,-1 37 0,1-5-11,0-3 0,0 5 6,1 43-6,-1-43 0,0-2 0,1 25-3392,-1-22 3392,0-38 5,0 1 7,0-13 49,0-4-55,1-8-12,15-52-5,-5 26-11,12-36 3374,-9 45-3654,14-7 240,-14 19 40,25 3 33,-28 20 28,17 19-27,-15-5 10,10 39-11,-15-34-11,5 28-17,-13-47-100,2 3 72,2-19 45,4-12 0,-2 8 0,0-8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18.919"/>
    </inkml:context>
    <inkml:brush xml:id="br0">
      <inkml:brushProperty name="width" value="0.04286" units="cm"/>
      <inkml:brushProperty name="height" value="0.04286" units="cm"/>
      <inkml:brushProperty name="color" value="#5B2D90"/>
    </inkml:brush>
  </inkml:definitions>
  <inkml:trace contextRef="#ctx0" brushRef="#br0">1 11 26827,'3'-5'1232,"0"0"-1125,-3 5-51,0 0-28,0 49-17,1-16-6,0 29-5,2-28-5,-1-20-270,0 1-55,-1-11-538,-1 0-8956,0-4 9824,0-3 0,0 2 0,0-1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8.310"/>
    </inkml:context>
    <inkml:brush xml:id="br0">
      <inkml:brushProperty name="width" value="0.04286" units="cm"/>
      <inkml:brushProperty name="height" value="0.04286" units="cm"/>
      <inkml:brushProperty name="color" value="#FF0066"/>
    </inkml:brush>
  </inkml:definitions>
  <inkml:trace contextRef="#ctx0" brushRef="#br0">7 3 28429,'1'-1'-11,"1"0"-6,-2 1-1495,1 0 1512,-5 3 0,2-3 0,-2 3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19.116"/>
    </inkml:context>
    <inkml:brush xml:id="br0">
      <inkml:brushProperty name="width" value="0.04286" units="cm"/>
      <inkml:brushProperty name="height" value="0.04286" units="cm"/>
      <inkml:brushProperty name="color" value="#5B2D90"/>
    </inkml:brush>
  </inkml:definitions>
  <inkml:trace contextRef="#ctx0" brushRef="#br0">3 23 27404,'-1'-3'336,"0"0"-381,1 3-2884,0 0 2929,11-7 0,-8 5 0,8-5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19.785"/>
    </inkml:context>
    <inkml:brush xml:id="br0">
      <inkml:brushProperty name="width" value="0.04286" units="cm"/>
      <inkml:brushProperty name="height" value="0.04286" units="cm"/>
      <inkml:brushProperty name="color" value="#5B2D90"/>
    </inkml:brush>
  </inkml:definitions>
  <inkml:trace contextRef="#ctx0" brushRef="#br0">19 17 27919,'2'0'45,"1"0"-39,-3-2-1,1 0 18,-1-1-7,0 0 12,1 1-16,-1 0 21,2 1-16,-2 0 157,1 1-169,-1 2-5,0 5 6,0 7-1,-2 41-5,0-16 0,-3 28 6,1-26-6,-3 17 0,3-15 0,0 22 0,3-31-6,7 20 6,2-35-16,34 7-147,-10-30 6,12-2-128,-23-9-471,-12 3 756,-2-2 0,-4 7 0,-1 1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0.151"/>
    </inkml:context>
    <inkml:brush xml:id="br0">
      <inkml:brushProperty name="width" value="0.04286" units="cm"/>
      <inkml:brushProperty name="height" value="0.04286" units="cm"/>
      <inkml:brushProperty name="color" value="#5B2D90"/>
    </inkml:brush>
  </inkml:definitions>
  <inkml:trace contextRef="#ctx0" brushRef="#br0">1 37 28367,'38'0'6,"-1"1"-6,-5 0-79,11 0-128,-12-2-487,6-6-3703,-18 0 4397,-5-6 0,-6 7 0,-5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3.395"/>
    </inkml:context>
    <inkml:brush xml:id="br0">
      <inkml:brushProperty name="width" value="0.04286" units="cm"/>
      <inkml:brushProperty name="height" value="0.04286" units="cm"/>
      <inkml:brushProperty name="color" value="#5B2D90"/>
    </inkml:brush>
  </inkml:definitions>
  <inkml:trace contextRef="#ctx0" brushRef="#br0">0 3 25556,'13'-1'2615,"-3"0"-2525,-10 1 22,2 31-90,-4-10-22,1 18 0,-4-22 6,2-11-1,1-3-5,1-3-28,12-45 0,-9 34-5,9-34-236,-11 54 0,-3-3-403,-2 9-176,-4-2 0,9-13 0,1-1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4.181"/>
    </inkml:context>
    <inkml:brush xml:id="br0">
      <inkml:brushProperty name="width" value="0.04286" units="cm"/>
      <inkml:brushProperty name="height" value="0.04286" units="cm"/>
      <inkml:brushProperty name="color" value="#5B2D90"/>
    </inkml:brush>
  </inkml:definitions>
  <inkml:trace contextRef="#ctx0" brushRef="#br0">54 0 22403,'-14'19'179,"-1"-1"500,4 3-673,4-9 1327,2 2-1322,4-10 795,1-2-801,0-1 1656,0-1-1633,12-16 1279,-5 6-1307,7-9 0,-9 13 0,-4 6 0,-1 0 0,0 9 0,0-7 0,0 7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5.166"/>
    </inkml:context>
    <inkml:brush xml:id="br0">
      <inkml:brushProperty name="width" value="0.04286" units="cm"/>
      <inkml:brushProperty name="height" value="0.04286" units="cm"/>
      <inkml:brushProperty name="color" value="#5B2D90"/>
    </inkml:brush>
  </inkml:definitions>
  <inkml:trace contextRef="#ctx0" brushRef="#br0">79 33 26749,'2'0'1629,"0"11"-1606,-2-8-1,0 8-11,0-11 12,0 0-18,0-6-5,2-2-3380,5-11 3380,-2 8 0,1-2 0,-5 13 0,-8 15 0,-14 18-17,-9-3 17,4-3-6,9-19 1,14-15-1,3-3 6,11-38-11,-8 30-79,8-2-44,-11 32 134,-2 19 0,2-22 0,-2 1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2:36.045"/>
    </inkml:context>
    <inkml:brush xml:id="br0">
      <inkml:brushProperty name="width" value="0.04286" units="cm"/>
      <inkml:brushProperty name="height" value="0.04286" units="cm"/>
      <inkml:brushProperty name="color" value="#5B2D90"/>
    </inkml:brush>
  </inkml:definitions>
  <inkml:trace contextRef="#ctx0" brushRef="#br0">50 11 26430,'0'4'1461,"0"0"-1315,0-4 72,0 0-184,0 3-12,0-2 23,-12 16-39,5-10-1,-9 12-5,9-14 17,2-1-6,3-3 17,5-5-17,9-9-11,0 0-3392,6-5 3392,-5 4 0,-6 8 0,0-2 0,-7 12 6,-9 16-6,1-7 0,-20 20 3386,18-26-3391,-8 3 5,24-16 0,2-5-34,14-11-1601,-42 44 787,17-17 0,-6 8 0,28-30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2.672"/>
    </inkml:context>
    <inkml:brush xml:id="br0">
      <inkml:brushProperty name="width" value="0.04286" units="cm"/>
      <inkml:brushProperty name="height" value="0.04286" units="cm"/>
      <inkml:brushProperty name="color" value="#5B2D90"/>
    </inkml:brush>
  </inkml:definitions>
  <inkml:trace contextRef="#ctx0" brushRef="#br0">203 697 26183,'2'10'1456,"0"-2"-1198,-2-8-118,0 0-56,2 1-23,-2-1-27,2 1 5,-2-1 146,1 0-179,-1-4-6,0-2 5,-8-37 1,3 9-6,-5-31 0,3 13 0,1-1-6,-3-18-11,-2 1 1,0 1-18,-4 3 34,-15 12 0,-2 4 0,13 15 0,-30-9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3.952"/>
    </inkml:context>
    <inkml:brush xml:id="br0">
      <inkml:brushProperty name="width" value="0.04286" units="cm"/>
      <inkml:brushProperty name="height" value="0.04286" units="cm"/>
      <inkml:brushProperty name="color" value="#5B2D90"/>
    </inkml:brush>
  </inkml:definitions>
  <inkml:trace contextRef="#ctx0" brushRef="#br0">69 687 27796,'-6'10'347,"0"-2"-291,4-8 34,-5 0-62,2 0-17,-3-2-5,2-3-1,0-3 1,1-5 11,0-3-12,0-17-19,3-17 0,0-5-3,-1-14-28,3-4 1,0 2 10,3 11-535,5-5 1,2 3 568,1 16 0,6-27 0,-13 70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8.208"/>
    </inkml:context>
    <inkml:brush xml:id="br0">
      <inkml:brushProperty name="width" value="0.04286" units="cm"/>
      <inkml:brushProperty name="height" value="0.04286" units="cm"/>
      <inkml:brushProperty name="color" value="#5B2D90"/>
    </inkml:brush>
  </inkml:definitions>
  <inkml:trace contextRef="#ctx0" brushRef="#br0">98 1665 26088,'-10'0'571,"1"0"-453,9 0 324,0 0-313,0-2 39,0 1-34,2-3-44,1 1-62,2-2-22,3-3-118,29-25 44,-16 12 46,21-21 22,-24 19 28,-2-1 45,-1-2 100,4-27-133,-9 20 83,7-54-106,-14 51-3297,2-59 3313,-5 51-572,1-20 1,-2-2 538,-2-5-97,-5-3 1,-3-15 0,1 12 62,-6-20 17,4 29 0,-2-9 1,3 15-7,0 2-145,-3 6 0,-2 2 118,-1 10-320,-41-38 214,34 62 156,-27-27 0,41 36 0,-3-11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8.498"/>
    </inkml:context>
    <inkml:brush xml:id="br0">
      <inkml:brushProperty name="width" value="0.04286" units="cm"/>
      <inkml:brushProperty name="height" value="0.04286" units="cm"/>
      <inkml:brushProperty name="color" value="#FF0066"/>
    </inkml:brush>
  </inkml:definitions>
  <inkml:trace contextRef="#ctx0" brushRef="#br0">0 1 24055,'0'21'0,"0"-4"0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29.932"/>
    </inkml:context>
    <inkml:brush xml:id="br0">
      <inkml:brushProperty name="width" value="0.04286" units="cm"/>
      <inkml:brushProperty name="height" value="0.04286" units="cm"/>
      <inkml:brushProperty name="color" value="#5B2D90"/>
    </inkml:brush>
  </inkml:definitions>
  <inkml:trace contextRef="#ctx0" brushRef="#br0">31 1814 27891,'3'1'146,"5"-1"-101,-1-4-17,5-2-23,-1-3-5,2-2 0,4-4-28,16-12 6,-5 2-230,11-10 246,-12 8 6,1-1 6,-2-3-1,1 0 3,7-17 1,1-4 14,5-9-1664,4-9 1,-2-1 1651,-9 7 169,9-20-169,-16 20 0,-1-2 12,8-25-15,-8 26 1,-2-5-1093,-6-19 0,-4 5 1090,-2 8-12,-3-16 1,-4 5 5,-10 41 2269,-13-35-2264,4 52 1,-42-32-12,27 40-56,-14-2 1,-3 2 22,4 8 19,-16 1 1,-1 1-43,13 4-145,-14 1 0,-2 6-336,-5 16-180,-6-2 723,22 8 0,40-15 0,4-2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0.088"/>
    </inkml:context>
    <inkml:brush xml:id="br0">
      <inkml:brushProperty name="width" value="0.04286" units="cm"/>
      <inkml:brushProperty name="height" value="0.04286" units="cm"/>
      <inkml:brushProperty name="color" value="#FF0066"/>
    </inkml:brush>
  </inkml:definitions>
  <inkml:trace contextRef="#ctx0" brushRef="#br0">0 346 24503,'10'0'2139,"-1"0"-1887,-9 0 1148,0 0-1422,1-2 22,1-1 0,5-3-45,43-22-33,-6 4 27,15-5 1,12-5-75,-10 8 0,3-2 0,1 2-360,2-1 0,0 1 1,-5 1-1,7-3 1,-15 6-1,-21 11 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2.289"/>
    </inkml:context>
    <inkml:brush xml:id="br0">
      <inkml:brushProperty name="width" value="0.04286" units="cm"/>
      <inkml:brushProperty name="height" value="0.04286" units="cm"/>
      <inkml:brushProperty name="color" value="#FF0066"/>
    </inkml:brush>
  </inkml:definitions>
  <inkml:trace contextRef="#ctx0" brushRef="#br0">1 24 27813,'0'19'33,"0"18"-27,0-6 0,0 13-1,0-7-5,0-12 6,0 1-6,0-13 0,0-6 5,0-1 7,0-6 105,0 0-89,0-4-22,0-5-6,1-10-28,7-20 5,0 6-61,8-36 84,-8 37 0,1-11-39,-6 32-202,3 9 1,-1 6 66,3 8 124,5 21 44,-5-11-168,7 15-117,-11-23-22,0 0 33,-4-8-1843,1-1 106,-1-3-5012,0 1-2162,1-3 19021,3 0 0,28-36-8100,-13 18-1674,20-28 6,-6 18-51,-15 14-11,12-3-431,8 44 151,-24-10-34,20 24-672,-31-20 986,-2 5 0,0-13 0,-1 1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2.655"/>
    </inkml:context>
    <inkml:brush xml:id="br0">
      <inkml:brushProperty name="width" value="0.04286" units="cm"/>
      <inkml:brushProperty name="height" value="0.04286" units="cm"/>
      <inkml:brushProperty name="color" value="#FF0066"/>
    </inkml:brush>
  </inkml:definitions>
  <inkml:trace contextRef="#ctx0" brushRef="#br0">1 0 27314,'5'76'61,"1"6"-61,-3-59 138,-1 12-300,-2-26-82,0 0-876,0-7 1129,0-1 0,0-1 1,0 0-1</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2.851"/>
    </inkml:context>
    <inkml:brush xml:id="br0">
      <inkml:brushProperty name="width" value="0.04286" units="cm"/>
      <inkml:brushProperty name="height" value="0.04286" units="cm"/>
      <inkml:brushProperty name="color" value="#FF0066"/>
    </inkml:brush>
  </inkml:definitions>
  <inkml:trace contextRef="#ctx0" brushRef="#br0">3 7 27342,'-1'-3'611,"0"0"-594,1 3-1098,0 0 0,0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3.838"/>
    </inkml:context>
    <inkml:brush xml:id="br0">
      <inkml:brushProperty name="width" value="0.04286" units="cm"/>
      <inkml:brushProperty name="height" value="0.04286" units="cm"/>
      <inkml:brushProperty name="color" value="#FF0066"/>
    </inkml:brush>
  </inkml:definitions>
  <inkml:trace contextRef="#ctx0" brushRef="#br0">181 17 27998,'9'-9'207,"-1"1"-162,-8 8 72,0 0-117,-14 1 0,0 4-5,-13 2-12,-27 14 6,27-10-51,-21 8 23,40-14-180,2 3 191,6-3 23,18 12 5,-5-8-6,28 19-5,-23-13-135,19 26 141,-29-26 16,4 16 17,-17-23 34,-11 5-34,-2-6 39,-24 5-62,22-8 23,-11 2-11,25-5-1103,1-5 1086,4 0 0,0-1 0,1 2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5:44.522"/>
    </inkml:context>
    <inkml:brush xml:id="br0">
      <inkml:brushProperty name="width" value="0.04286" units="cm"/>
      <inkml:brushProperty name="height" value="0.04286" units="cm"/>
      <inkml:brushProperty name="color" value="#FF0066"/>
    </inkml:brush>
  </inkml:definitions>
  <inkml:trace contextRef="#ctx0" brushRef="#br0">220 9 26760,'1'-4'1518,"0"1"-1479,-1 2-17,-2 0-22,-3 1 0,-11 0 0,1 0 0,-8 0 0,4 2 0,-10 4-11,-7 5 5,9-2-100,-6 5 22,26-7 22,-3 5 51,17-1 11,19 9-28,19 7 0,-2-3 6,6 6 22,-27-10 0,-2-1 0,-11-4 5,-7-6 1,-1-2 33,-1 2 17,-1-3 90,-27 5-135,10-6 0,-21 1-11,19-5 0,-30-1 0,48 0 0,-17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1.826"/>
    </inkml:context>
    <inkml:brush xml:id="br0">
      <inkml:brushProperty name="width" value="0.04286" units="cm"/>
      <inkml:brushProperty name="height" value="0.04286" units="cm"/>
    </inkml:brush>
  </inkml:definitions>
  <inkml:trace contextRef="#ctx0" brushRef="#br0">11 21 27342,'0'-9'835,"0"2"-740,0 5-45,0 1 6,0 0-67,-2 37 11,0-6 0,-2 32 0,2-16-28,1 17-84,1-4 0,0-5-67,0-13-34,0-22-184,0-3 397,0-1 0,0-7 0,0-1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2.160"/>
    </inkml:context>
    <inkml:brush xml:id="br0">
      <inkml:brushProperty name="width" value="0.04286" units="cm"/>
      <inkml:brushProperty name="height" value="0.04286" units="cm"/>
    </inkml:brush>
  </inkml:definitions>
  <inkml:trace contextRef="#ctx0" brushRef="#br0">0 137 28373,'79'-26'-42,"-27"10"0,-2 0-968,11-1 769,19-5-106,-35 8-124,-5 4-1136,-8 2 1607,-7 4 0,-13 2 0,-5 1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2.800"/>
    </inkml:context>
    <inkml:brush xml:id="br0">
      <inkml:brushProperty name="width" value="0.04286" units="cm"/>
      <inkml:brushProperty name="height" value="0.04286" units="cm"/>
    </inkml:brush>
  </inkml:definitions>
  <inkml:trace contextRef="#ctx0" brushRef="#br0">0 44 27970,'20'-19'16,"0"2"-21,-2 13-18,0 0-133,20 7 144,-20 2 12,9 7-11,-24 10 11,-3-1 0,-7 7 6,-4-4-1,-8 0 7,0-1 4,0 1 7,-3 6-18,9-9 7,-1 7 49,11-13 113,31-2-174,-9-6 0,72-27 0,-66 14 0,33-16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08.702"/>
    </inkml:context>
    <inkml:brush xml:id="br0">
      <inkml:brushProperty name="width" value="0.04286" units="cm"/>
      <inkml:brushProperty name="height" value="0.04286" units="cm"/>
      <inkml:brushProperty name="color" value="#FF0066"/>
    </inkml:brush>
  </inkml:definitions>
  <inkml:trace contextRef="#ctx0" brushRef="#br0">1 0 27096,'2'5'1204,"0"-2"-1198,-2-3-34,0 0-146,0 5-1108,1-2 1282,0 2 0,-1-3 0,0-1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3.796"/>
    </inkml:context>
    <inkml:brush xml:id="br0">
      <inkml:brushProperty name="width" value="0.04286" units="cm"/>
      <inkml:brushProperty name="height" value="0.04286" units="cm"/>
    </inkml:brush>
  </inkml:definitions>
  <inkml:trace contextRef="#ctx0" brushRef="#br0">42 19 28485,'-10'-10'5,"1"2"-5,9 8-22,0 0 22,9 0 0,4 0-6,27 5 1,-5-1 5,15 5-6,-13-3 1,11 1 5,-15-1-3392,11-1 3392,-30-2 0,0-2 0,-12 1 5,-19 37-5,-1-10-3,-7 12 1,-2 4-4,-12 6-28,-16 18 3359,17-25-3868,-14 8-2577,18-19 3120,-4 0 0,26-22 0,6-7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4.678"/>
    </inkml:context>
    <inkml:brush xml:id="br0">
      <inkml:brushProperty name="width" value="0.04286" units="cm"/>
      <inkml:brushProperty name="height" value="0.04286" units="cm"/>
    </inkml:brush>
  </inkml:definitions>
  <inkml:trace contextRef="#ctx0" brushRef="#br0">0 11 26810,'0'-5'1081,"0"0"-907,0 5 11,0-1-163,0 23-11,0 3-5,0 26-4,0 0 1,0 2-8,0 14-12,0-15 0,0 0-207,0 17-5,0-28 55,0 4-212,0-35-1536,0-11 1922,3-6 0,-5 9 0,1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5.679"/>
    </inkml:context>
    <inkml:brush xml:id="br0">
      <inkml:brushProperty name="width" value="0.04286" units="cm"/>
      <inkml:brushProperty name="height" value="0.04286" units="cm"/>
    </inkml:brush>
  </inkml:definitions>
  <inkml:trace contextRef="#ctx0" brushRef="#br0">126 35 26463,'4'-4'1367,"0"0"-1199,-4 4 28,0 0-185,-5 2 0,-11 18-11,-2 3 6,-19 38-6,15-17-87,4 10 0,4-1 53,10-12-150,41 28 100,1-70-118,52-22 146,-43-3-1394,0-23 1,-5-5 1578,-15 7-82,-2-6 1,-10 2-37,-29 20-22,-74-12-6,36 29-437,-12 21 0,6-3 1,38-16-1,-5 15 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6.260"/>
    </inkml:context>
    <inkml:brush xml:id="br0">
      <inkml:brushProperty name="width" value="0.04286" units="cm"/>
      <inkml:brushProperty name="height" value="0.04286" units="cm"/>
    </inkml:brush>
  </inkml:definitions>
  <inkml:trace contextRef="#ctx0" brushRef="#br0">52 23 28356,'-14'-16'6,"1"10"-6,8 19 0,0 11 0,-1 8-45,1 34-34,2-25-55,2 21-96,1-35-1108,1 3 1338,1-10 0,-1-2 0,0-13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6.548"/>
    </inkml:context>
    <inkml:brush xml:id="br0">
      <inkml:brushProperty name="width" value="0.04286" units="cm"/>
      <inkml:brushProperty name="height" value="0.04286" units="cm"/>
    </inkml:brush>
  </inkml:definitions>
  <inkml:trace contextRef="#ctx0" brushRef="#br0">0 64 28367,'91'-3'-28,"-6"-2"-56,-32 0-229,2-3-561,2-6-2599,-8 2 3473,-4-3 0,-36 14 0,-13 2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6:27.095"/>
    </inkml:context>
    <inkml:brush xml:id="br0">
      <inkml:brushProperty name="width" value="0.04286" units="cm"/>
      <inkml:brushProperty name="height" value="0.04286" units="cm"/>
    </inkml:brush>
  </inkml:definitions>
  <inkml:trace contextRef="#ctx0" brushRef="#br0">56 7 28485,'0'-3'22,"0"0"-27,0 14 5,-4 5 0,0 16 0,-5 5-34,-4 21-28,4-12-341,-1 9-445,5-20 0,3-29 0,2-9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47:22.009"/>
    </inkml:context>
    <inkml:brush xml:id="br0">
      <inkml:brushProperty name="width" value="0.025" units="cm"/>
      <inkml:brushProperty name="height" value="0.025" units="cm"/>
    </inkml:brush>
  </inkml:definitions>
  <inkml:trace contextRef="#ctx0" brushRef="#br0">9 1 24575,'-5'0'0,"1"0"0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03.336"/>
    </inkml:context>
    <inkml:brush xml:id="br0">
      <inkml:brushProperty name="width" value="0.04286" units="cm"/>
      <inkml:brushProperty name="height" value="0.04286" units="cm"/>
      <inkml:brushProperty name="color" value="#00A0D7"/>
    </inkml:brush>
  </inkml:definitions>
  <inkml:trace contextRef="#ctx0" brushRef="#br0">14 17 22621,'-2'11'3405,"1"0"-3013,1-10 678,0 2-930,0-3 56,0 1-134,-2-1 78,1 0-101,-1 0-11,1 0-11,-1 0 5,1 0 152,0 0-174,1-1-12,1-3 7,4-2 5,2-3-6,4 2 1,2-1-18,0 4-3386,4 1 3381,0 2-22,3 0-23,1 1 12,1 0 21,-1 0 18,-2 0-34,-1 8 106,-9 12-33,-3 3 3386,-12 8-3403,-3-5 0,-3 1-16,3-3-24,2 0-16,2-4-16,2-1 27,0-2 28,1-1 17,-6 4 34,-1-2 22,-5 3 39,-2-5-67,1-1-11,0 0-6,2-4-6,3 0-5,2-3 17,0 1 34,4 5-40,0 3-11,4 0 5,2 0-5,1-4 6,1-2-6,0-2 0,-1-2 0,-1-3 0,-1 0 0,0-1 0,0 0 6,-1-2-208,2-1-464,2 0 666,1-3 0,-1 2 0,-3-2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04.423"/>
    </inkml:context>
    <inkml:brush xml:id="br0">
      <inkml:brushProperty name="width" value="0.04286" units="cm"/>
      <inkml:brushProperty name="height" value="0.04286" units="cm"/>
      <inkml:brushProperty name="color" value="#00A0D7"/>
    </inkml:brush>
  </inkml:definitions>
  <inkml:trace contextRef="#ctx0" brushRef="#br0">55 3 26682,'-5'-1'873,"1"0"-626,4 1 44,0 0-263,-5 0 28,-1 0-51,-6 1-5,2 2 0,4 0 6,0 1 16,6-3 34,-1 0-56,3-4-5,0 0-6,1 0-1,-1 1 7,-2 2 5,0 3 0,-1 0 0,-3 3 0,6-5 0,-2-1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06.666"/>
    </inkml:context>
    <inkml:brush xml:id="br0">
      <inkml:brushProperty name="width" value="0.04286" units="cm"/>
      <inkml:brushProperty name="height" value="0.04286" units="cm"/>
      <inkml:brushProperty name="color" value="#00A0D7"/>
    </inkml:brush>
  </inkml:definitions>
  <inkml:trace contextRef="#ctx0" brushRef="#br0">21 71 26178,'-12'0'1422,"3"0"-1209,9 0 268,0 0-469,0-2-7,1-2-5,5-2-5,4-5-12,16-3 6,-7 4 11,9-2-6,-12 8 0,0 0 6,0 2 0,1 1-5,-1 0-12,3 1-28,0 0 34,3 5-17,3 5 22,-10 1-5,0 3 11,-10-7-11,-1 0 5,-3-1 1,-4 9 5,-3-2-6,-24 29 6,13-22-5,-12 14-91,10-16 46,6-4 0,-6 2 27,9-6 6,2-3 12,4-3 5,0 0 11,-2 2 23,1-1-18,1 1-16,2-2 6,2 1-6,0 1 11,0 1-11,0 8-5,1-2 5,1 3-12,1-6 12,0-1 0,0-4 0,0 1 0,0-3 0,-1 0 0,2 0 0,-2-1 0,1 0 12,1 0-124,0-1-180,-1 0 292,-1-1 0,-2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1.131"/>
    </inkml:context>
    <inkml:brush xml:id="br0">
      <inkml:brushProperty name="width" value="0.04286" units="cm"/>
      <inkml:brushProperty name="height" value="0.04286" units="cm"/>
      <inkml:brushProperty name="color" value="#FF0066"/>
    </inkml:brush>
  </inkml:definitions>
  <inkml:trace contextRef="#ctx0" brushRef="#br0">0 25 24766,'7'-11'2308,"-2"2"-2012,-5 9 270,0 0-504,1-1 38,0 0-44,-1 1-33,0-1 5,0 0-303,1 1-268,0 1-7136,-1 5 7679,-2 2 0,1-2 0,-2-1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07.390"/>
    </inkml:context>
    <inkml:brush xml:id="br0">
      <inkml:brushProperty name="width" value="0.04286" units="cm"/>
      <inkml:brushProperty name="height" value="0.04286" units="cm"/>
      <inkml:brushProperty name="color" value="#00A0D7"/>
    </inkml:brush>
  </inkml:definitions>
  <inkml:trace contextRef="#ctx0" brushRef="#br0">22 1 24934,'-11'11'2000,"3"-1"-1760,8-9 113,0-1-302,0 2 5,0-1 22,0 1-28,0-1 169,0 0-197,2-1-5,-1 0-11,3 0 10,-1 0-4,-1 0-1,-1 0-6,-1 0 40,0 8-28,-2 4-11,-1 1-1,0 1 1,0-7 11,1-3 16,1-2 18,0-1 38,1-1-89,0-7-252,7-13 252,-3 3 0,2 3 0,-6 15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12.890"/>
    </inkml:context>
    <inkml:brush xml:id="br0">
      <inkml:brushProperty name="width" value="0.04286" units="cm"/>
      <inkml:brushProperty name="height" value="0.04286" units="cm"/>
      <inkml:brushProperty name="color" value="#00A0D7"/>
    </inkml:brush>
  </inkml:definitions>
  <inkml:trace contextRef="#ctx0" brushRef="#br0">1098 0 26928,'2'0'566,"0"0"78,-2 0-639,-1 4-5,-3 3 0,-2 3 0,-2 2 0,-4 6 0,3-5 0,-13 15-28,3-7 6,-24 22 16,16-19 6,-10 10 0,15-18-5,-1 1 5,0 1 5,-35 20-5,13-7-3392,-30 17 3392,28-19 0,-1-4-11,8-4 0,-19 5 11,14-6 0,-13 3 0,21-8 0,1-1 0,3-2-174,-45 22 107,30-15 11,-36 19-638,56-25 358,6-3-314,17-7 1712,8-3-1062,3-1 0,-1 1 0,0-1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15.194"/>
    </inkml:context>
    <inkml:brush xml:id="br0">
      <inkml:brushProperty name="width" value="0.04286" units="cm"/>
      <inkml:brushProperty name="height" value="0.04286" units="cm"/>
      <inkml:brushProperty name="color" value="#00A0D7"/>
    </inkml:brush>
  </inkml:definitions>
  <inkml:trace contextRef="#ctx0" brushRef="#br0">0 97 27208,'0'3'678,"0"2"-622,0-3-12,0 1-4,0-3 195,0 0-235,0-2 0,0-4 0,3-4 0,2-5 0,2 2-6,14-8 6,-6 9-5,16-6 5,-12 13-6,20 0 6,-12 4 0,13 0-6,-12 1 1,-1 0-6,-4 4 5,-9-1 0,-2 12 6,-10-4-16,1 19 10,-3-15 0,0 9-5,0-15 11,-1-1-5,-2 0-1,-1 0-5,-13 8 5,5-6-16,-8 5 5,7-6 0,-2 1 6,4-2 0,-1 0 0,4-2 5,-2 1 0,0-2-5,-12 6 11,1-3 0,-5 2 0,7-2 0,7-1 0,0-1 0,2 2 0,1-2 0,2 5 0,2-4 0,2 14 0,1-8 0,3 12 0,0-15 0,2 6 0,1-9 0,0 4 0,1 0 0,0-1 0,0 3 0,-1-5 0,2 2 6,-3-6-1,0-2-5,-2-2-945,0 0 1,-1 0-1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7:16.191"/>
    </inkml:context>
    <inkml:brush xml:id="br0">
      <inkml:brushProperty name="width" value="0.04286" units="cm"/>
      <inkml:brushProperty name="height" value="0.04286" units="cm"/>
      <inkml:brushProperty name="color" value="#00A0D7"/>
    </inkml:brush>
  </inkml:definitions>
  <inkml:trace contextRef="#ctx0" brushRef="#br0">7 1 25264,'-2'33'2403,"0"-8"-2308,0-15-16,1-6-1,1-1-5,0-2 129,0 0-174,0-9-28,4-2 5,1-7-5,1 3 0,-1 4 0,-2 6 0,-3 2 6,0 2-6,-2 8 5,-5 1-5,2 3 12,-2-4-7,6-6 1,0-1-1,1-1-5,2-6 0,2 0 0,2-5 6,2-2-12,-2 6 6,-1 1 6,-4 9-6,-1 2 0,-2 3 0,1-2 0,-2-2-6,3-3-1030,0 0 1036,0-8 0,0 6 0,0-6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9:29.935"/>
    </inkml:context>
    <inkml:brush xml:id="br0">
      <inkml:brushProperty name="width" value="0.04286" units="cm"/>
      <inkml:brushProperty name="height" value="0.04286" units="cm"/>
    </inkml:brush>
  </inkml:definitions>
  <inkml:trace contextRef="#ctx0" brushRef="#br0">958 70 25309,'1'-4'1871,"0"2"-1507,-1 0-78,0 2-174,-12-2-112,4 2 5,-11-1 1,-20 6-6,2 4 5,-14 2-5,14 2 0,12-4 0,0 1 6,0 0-6,-6 4 0,-1 2-6,-5 4 6,-47 34 6,30-18-6,11-7 0,2 0-355,0 3 355,8-5 5,1-1-5,9-4-5,2-2 5,8-4 0,0 1 0,2 0 383,-2 1-383,-16 28-6,11-17-5,-10 17 17,13-11-6,7-15 5,-4 19 7,7-19-12,-3 7 0,2 1 0,0-8-6,0 5 6,2-9 0,1 1-6,0 0 34,-1 34-3414,2-8 3386,-1 15 0,3-21 0,0-14 0,0-2 0,1 1 6,1 2-6,3 2 0,0 3 0,1-1 3392,0-4-3392,4 10 0,-1-8 0,5 7-6,-4-9 0,3-4 6,-2-1 0,0-3 0,0-1 0,0-6 0,-1 0 0,4 1 0,-2-2 6,20 13-6,-9-7 0,24 13 6,-23-13-6,8 4 0,-13-7 0,2 1 5,-3-1 1,5 1-6,12 4 0,-5-4-11,5 1-1,-4-7 18,12-3 0,-1 0-6,13-3-6,-11 0-5,1 0 11,-6 0-6,-4 0-11,-7 0 17,-1-1 0,1-1-11,35-9 39,-22 4-22,39-11-1,-45 9 1,8-4-6,-15 4 0,-1-1-11,-1 2 11,4-4-11,11-4 11,-8 2 16,10-8-16,-20 10 0,7-8 0,-13 8 0,8-7 6,-7 5-6,2-3 6,1 0-1,-5 2-5,5-4 11,-8 5 29,13-18-35,-10 12 1,8-14 16,-3 2-5,-7 9 0,2-7-6,-9 13 0,-1 0 0,-2 1 12,4-23-18,-5 14 29,2-15 5,-5 14-28,0 8-11,0-7 28,0-13-22,0 13 0,0-23-6,0 28 0,0-5 0,0 10 0,-1-1 0,0-2 0,0-3 0,-2-15 0,0 5 0,-3-15-6,3 21 6,-3-10 0,1 19 0,-1-8 6,1 9-6,-1-3 5,-1 2-5,2 1 6,-2-6-6,3 6 5,-7-23-5,4 15 0,-5-14 0,3 7 0,2 10 0,0-5 0,-1 3 0,1 6 0,-2-8-5,2 9 5,0 1 0,0 2-6,0 2 6,1 2 0,-1 0 0,0 1 6,-8-6-6,6 5 5,-11-9-5,10 9 0,-4-3 0,5 4 0,0 0 0,0 1 0,0 0 0,-6-3-11,3 3 6,-8-2 5,9 3-12,-9 0 12,7 2 0,-8-1-16,5 0 16,-5-1-6,1 1 6,3 0 6,-4-1-6,8 2-23,-17 0-16,9 2 33,-12 1 6,-2 0 0,10 0-5,-6 0 5,11 0-6,-1 1 6,-1-1 0,-17 3-11,11-1-146,-25 8 68,29-6 21,-9 6 18,16-5-40,-1 1-55,-8 2-1726,-6 1 1871,-24 3 0,26-4 0,-6-1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9:31.119"/>
    </inkml:context>
    <inkml:brush xml:id="br0">
      <inkml:brushProperty name="width" value="0.04286" units="cm"/>
      <inkml:brushProperty name="height" value="0.04286" units="cm"/>
    </inkml:brush>
  </inkml:definitions>
  <inkml:trace contextRef="#ctx0" brushRef="#br0">62 162 25348,'0'-21'2364,"0"0"-6901,0 1 4621,0 1 1256,0 4-1284,0 2 727,0 1-744,0 4-17,0 1 29,0 1 2643,0-1-2683,0 2 6,0 0-17,0 3-17,0 2 17,0 9 0,0 5 6,0 14-6,0 5-11,0 6-6,-1 5-17,-1 3-78,-8 41 79,-5 9 10,2-12-16,0-17 5,10-53 1,2-4 16,-1-3 17,2-2-162,-1-3-1451,1-5 1613,0-5 0,0 9 0,0-1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39:31.918"/>
    </inkml:context>
    <inkml:brush xml:id="br0">
      <inkml:brushProperty name="width" value="0.04286" units="cm"/>
      <inkml:brushProperty name="height" value="0.04286" units="cm"/>
    </inkml:brush>
  </inkml:definitions>
  <inkml:trace contextRef="#ctx0" brushRef="#br0">9 181 27174,'-5'-23'796,"2"6"-701,3 11-56,0 1 39,0-3-83,0 1 5,0-4 0,0 2 11,3-5-5,5 4-12,23-7-33,3 6 28,45-8 5,-31 11 6,18-2-6,-33 7-5,-3 2 0,-4 0-6,5 9 17,-13 5-5,1 34-12,-17-18 11,-5 18-5,-5-28 11,-12 3 22,-5-1 12,-42 12-17,27-15-12,-23 4 1,39-18-6,2-2 22,-3-1-22,9-2 0,-3-5-39,13 3-45,-1-4 84,-1 4 0,5 2 0,-5-1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23.725"/>
    </inkml:context>
    <inkml:brush xml:id="br0">
      <inkml:brushProperty name="width" value="0.04286" units="cm"/>
      <inkml:brushProperty name="height" value="0.04286" units="cm"/>
      <inkml:brushProperty name="color" value="#5B2D90"/>
    </inkml:brush>
  </inkml:definitions>
  <inkml:trace contextRef="#ctx0" brushRef="#br0">7 32 26878,'-4'1'548,"1"0"-525,3-1 302,0 0-292,0-2-10,0 1-23,0-2 0,0 1 0,0 0 5,0 0-5,0-1 6,0 0-1,0 0 1,0 0-6,0 1 6,0 0-1,0 2 18,0-2-12,0 2-6,0-2 1,0 2-62,0-1 73,0 13-17,0-4 0,0 12 0,0-4 0,1 2 0,1 4 5,2 12 1,1 6-6,-1 13 0,2 2 0,1 21 0,2-10 0,2 14-90,0-15 85,1 1 5,-1 0 0,-2-11 0,2 16 0,-4-27 0,2 15 0,8 23 5,3 9-5,-1 0-809,-1-12 809,-13-45-21,-1 1 21,-1-3 0,0 10 0,0 1 0,2 10 0,-1 0 0,2 8 0,-2-13 6,3 16-6,-1-16 0,0 12 0,-1-6 0,1-3 807,-3-9-807,2 9 23,-2-18-23,8 65 0,-2-9 0,-4-39 0,0 0-500,1 29 505,-4-40-251,-2 15 246,1-4 28,-1 14-17,0-7-11,-1 0 6,0-8-6,-1-1 11,-1 11-11,1-15 0,1 14 17,0 10-11,1-19-1,0 35-5,0-45 0,0 9 0,0-22 488,0 2-483,0 0 254,-3 9-248,-2 21 6,-1-8 0,-1 8 17,3-11-29,2-16 12,-2 21-11,4-15 22,-3 11-12,3-8-4,-1 0-7,0-9 1,1-2-6,-2-4 0,2-7 0,-1 3 5,0-5 1,-1 0-6,1 1 6,-2 5-6,3-7 0,-2 4 11,1-8-11,1 10 0,-1 2 11,1 10-5,0 1-6,0 2 0,0-4 0,0-2 0,0 7 5,0-9 6,0 8 29,0 14-40,0-11 11,0 34 0,0-33-5,0 9-1,0-19 1,0-1-1,0 2-5,1 5 17,0 21-17,1-9 6,-1 6-1,1-10 1,-1-15 5,2 19-11,-2-13 0,1 12 6,-2-4-6,2 1 0,-2-5 5,2 0 7,-2 8-7,1-10 1,-1 35-595,1-25 589,0 21 0,2-1 0,-1-20 6,0 10-6,0-24 0,-2 11 6,1-5-241,-1 10 241,0-8 573,0-2-579,1-9 0,0-5 6,0-5-6,0-8 0,0 0 260,-1-5-260,0-2 6,0 5-6,0-2 0,0 4 0,0-2 0,0 1 0,0 1 5,0 2-5,0 9 0,0-4 0,0 3 6,0-5-6,0-5 0,0 9 0,0 0 0,0 4 0,2 3 0,0-1 0,-1-1 0,1-2 5,-1 9-5,2-7 0,-1 9 6,3 11-6,-1-11 6,1 25-6,-1-26 0,-1 5 0,1-13 0,-1 0 5,0 0 12,-2 30-17,0-25 6,-1 22-6,0-36 0,0 5 0,0-7 0,0 12 0,0-1 0,0 6 0,0 2 0,0-4 0,0 9 5,0-11-5,0 41 0,0-27 0,0 26 6,0-26-6,0-7 0,0-5 0,0-7 5,0 14-5,0-11 0,0 10 0,0-13 6,0 0-6,0-3 6,0-2-6,0-4 0,0-1 0,0-1 5,0 7-5,0-7 6,0 10-6,0-12 0,0 5 5,0-3-5,0 1 0,0 3 0,0 5 0,0 18 0,0-4 0,0 21 0,0-21 0,0 17 0,0-21 0,1 15 0,2-12 0,1 7 0,1-2 0,0-7 0,0 6 0,-2-15 0,2 23 0,-2-22 0,2 15 0,-1-15 0,0 0 0,-1-1 0,-1 0 0,0 1 0,-1 1 0,1 1 6,5 40-6,-2-25 0,6 28 0,-5-35 0,3-6 0,-2 1 0,0 0 0,9 41 0,-7-26 0,12 44 0,-13-51 0,4 8 0,-6-18 0,1 0 0,-1 3 11,6 44-11,-5-26 0,-1 3 0,1-2 6,-2-9-6,2 11-3392,5 11 3392,-5-20-161,7 41 161,-8-46 0,1 7 0,-3-22 0,0-2 0,-1-1 0,1 3 3313,-3 13-3313,0-6 240,-1 8-240,0-7 0,0 10 0,0-2 0,0 8 0,0-11 0,0 1 0,1-6 0,1 0 0,0-8 0,1 1 0,-1-1 0,3 36 0,-2-4 0,2 8 0,-4-22 0,1-25 0,-2-7 0,1-1 0,-1-3-11,1-2 11,-1-1-320,1-1-822,-1-2 1142,0-2 0,0 5 0,0-1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28.092"/>
    </inkml:context>
    <inkml:brush xml:id="br0">
      <inkml:brushProperty name="width" value="0.04286" units="cm"/>
      <inkml:brushProperty name="height" value="0.04286" units="cm"/>
      <inkml:brushProperty name="color" value="#5B2D90"/>
    </inkml:brush>
  </inkml:definitions>
  <inkml:trace contextRef="#ctx0" brushRef="#br0">0 32 23747,'2'-5'2061,"-2"2"-1725,0 3 986,0 0-1300,0-2 51,0 1-17,0-1-28,0 1 39,0 1-11,0-2-39,0 0 11,0-1-17,0 0 0,0-1-11,0 2 6,0 1 67,0 1-73,0 3 5,0 7 6,0 7-5,0 8 0,0 17-1,0 8-5,0 14 0,1 0 6,1 16-6,0-15 0,1 10 0,1-18 0,1 0 0,2 3 0,0-7 0,0 0 0,-1-7 0,1 0 2,2 10 1,-1 7-3,-1-7 0,1 0 0,0 9 0,0-2-815,2 31 820,-6-49-570,0 2 565,1 0 0,-1 4 0,1 3 0,3 28-1465,-2-7 1,-1 1 1464,-1 1 0,-1 12 513,-3-25-519,0-1 12,1 14-6,0-4 5,1 3 223,1-17 0,-1 1-222,2 22 8,-1-2 0,0 1 14,0 14-17,-1-5 0,0 1-5,0 6-1,-1-33 1,0-5-1,-1-4 12,0 0-6,1 0 1696,-1 2 1,1 8-1703,-1 6 1,0 1-910,0 0 0,1 0 907,-1-3 0,1-6-3,0 1 0,0 0 6,0-1-1046,-1 15 1068,1 3-23,-1 14 1,0-2 5,0-37 0,0-1 0,0 40-8,0-42 0,0-1 19,0 31-22,0-6 6,0 1 0,0-17-6,0-2 1599,0-18-1599,0 1 6,0-2 1275,0 41-1269,0 10-1,0-2-913,0-6 908,0-40-385,0 2 379,-2 3 6,-1 12 11,-3 4-12,2-11 1,0 0 0,-2 12-6,0 18 5,2-47 1,1 0-1,-1 1 870,-4 47-875,2 15-956,0 0 956,3-10 0,3-47 5,-1-2-5,1-3-276,-2 8 287,1-1-11,-1 7 6,0-2-6,0 14 5,2-7-5,0 7 0,0-10 0,0-6 0,0 0 1341,1-10-1341,1-1 320,1-10-315,-2 0-5,0 0 6,-1 25-6,0 3 0,0 0 0,0-13 6,0-24-6,0-4 0,0 0 0,0 6 5,0 1-5,0 11 0,0 0 0,0 8 0,1-9 0,-1 3 0,1-12 0,-1 18 0,0 3 0,0 1 0,1-5 0,1-15 0,1 4 0,1 3 0,-1 15 6,0 4-6,0 13 0,-1-4 0,1 8 0,1-14-6,1 2-419,1-14 431,-3-1-6,2 2 0,-4-7 0,1 0 0,-2-9 0,0-1 0,0-2 425,0-2-425,0 15 0,0-8 0,0 19 0,0-23 0,1 4 0,0-12-6,1 1 6,0 2 0,2 4 0,4 35 0,-3-27 0,4 23 0,-7-43 0,-1 1 0,1-4 0,-1 10 0,1-5 0,0 4 0,-1-5 0,0-4 0,0 2-5,-1-1 5,1 4-34,-1-2-5,0 1-79,0-5-935,0-3 1053,0-5 0,0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33.176"/>
    </inkml:context>
    <inkml:brush xml:id="br0">
      <inkml:brushProperty name="width" value="0.04286" units="cm"/>
      <inkml:brushProperty name="height" value="0.04286" units="cm"/>
      <inkml:brushProperty name="color" value="#5B2D90"/>
    </inkml:brush>
  </inkml:definitions>
  <inkml:trace contextRef="#ctx0" brushRef="#br0">1415 45 25236,'9'-12'1440,"-2"4"-1278,-5 6 230,-2 2-252,2-1-28,-2 1 219,1 0-309,-1-2 12,0 0-1,1-1 1,-1 1 5,2 1 12,0-2-40,0 2 45,0-2-34,-1 2 6,-1-1-5,1 2 61,-1-1-84,-6 3 5,-2 2-5,-6 4 0,-10 6 6,-5 5-6,-7 3 0,-3 1 0,-16 6 0,16-8 0,-10 3 5,-16 2-5,16-5 0,-2 0 0,-29 11-1696,30-11 0,7-2 1696,15-4-323,-14 7 323,-5 4-85,-2 0 0,0 1 85,-6 3 0,-25 15 0,55-27 0,0 4-6,-25 46 6,12-13 1574,-2 15 0,2 3-1574,2 2 0,12-23 0,4-3 471,5-6-477,5-10 273,1-3-267,3-8 0,-1 1 0,6-11 0,-4 12 0,3-7-5,-3 21-1,0-16 6,1 8-6,0-15 6,1-1 0,0 0 0,-4 8 0,1 1 0,0-2 0,1-1 0,2-7 0,-1 2 12,-1 8 10,-1 0-22,-1 5 6,-1-3-1,1-6 1,3-5-6,0-6 5,2-5-5,0 0 0,-1-1 0,2-1 6,0 0 0,1-1-6,-2-12 0,2 9 0,-2-9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1.361"/>
    </inkml:context>
    <inkml:brush xml:id="br0">
      <inkml:brushProperty name="width" value="0.04286" units="cm"/>
      <inkml:brushProperty name="height" value="0.04286" units="cm"/>
      <inkml:brushProperty name="color" value="#FF0066"/>
    </inkml:brush>
  </inkml:definitions>
  <inkml:trace contextRef="#ctx0" brushRef="#br0">0 1 26715,'5'11'1031,"-2"-2"-947,-3-9-140,0 0-107,2 0-89,-1 1-2117,0 7 2369,-1-1 0,0 2 0,0-6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38.509"/>
    </inkml:context>
    <inkml:brush xml:id="br0">
      <inkml:brushProperty name="width" value="0.04286" units="cm"/>
      <inkml:brushProperty name="height" value="0.04286" units="cm"/>
      <inkml:brushProperty name="color" value="#5B2D90"/>
    </inkml:brush>
  </inkml:definitions>
  <inkml:trace contextRef="#ctx0" brushRef="#br0">2 22 26525,'-1'4'829,"1"0"-706,-1-4 364,1 0-437,10 0-38,-3 0-3382,11 0 3387,1 0 0,3 1-17,7-1 5,10 3-5,-11-3 0,7 2 6,-13-1-6,1-1 3392,1 1-3387,41-1-3397,-15 0 3392,18 0 6,-28 0-6,-17 0 0,1 0 0,0 0 6,5 0-6,2 0 0,5 0 0,1 0 3392,-5 0-3392,33 0 0,-2 0 0,22 0-1385,-9 0 1368,-12 3 6,-4 0 6,-12 0-1,-7-1-5,-11-2 11,-3 0 0,0 0 0,-1 0 11,52-7-11,-5 5 0,23-5 470,-24 6-470,-26 1-177,1 0 177,1 0 0,10 0 0,31 1 0,-15 1 0,9 0 0,-22 2 0,-23-2 5,25 2-5,-17-4-546,14 3 546,-3-3 0,-1 2-5,-5-2 807,-1 2-796,11 0-6,-14 0 0,14 1 0,19-2 0,-19 0 0,-3-1 0,0 0 11,5 0 171,16 0-182,-32-1 0,-1 1 0,-2-1 0,5 0 614,26 0-614,-15-1 0,38 0 0,-37 1 0,1 1 6,37-1-6,-41 1 0,-4 0 0,-2 0 0,-19 0 0,1 1-12,-1 1 12,6 1 6,2 2-6,5 0 0,0 0 0,-6-3-3392,0 0 3392,-5-1-25,0-1 25,1 1 0,0-1 6,62 0-1,-31 0 12,1 0 0,1 0-6,4 0-2254,17 0 2248,-20 0-5,4 0 1114,18 0-1114,5 3 16,-41-2 0,4 1-16,15 3 0,0-1 0,-20 0 0,-1-1 3,13 2 0,-3-1-3,16 1 0,1-2 0,0 0 0,-33-2 0,4-1 1413,26 1 1,2 1-1414,-14-2 0,1 1 573,1 1 1,6 1 0,-9-1-574,35 2 0,-39 0 0,-4-1 0,1 0 2,8 0 1,5 0-3,-19-1 0,1 0 0,17 0 0,-2 0 0,10 1 0,-36-2 0,1 0 0,-3 0 0,12-1 0,1 0 0,10 0 0,-1 0 0,-9 0 0,14 0 0,8 0 0,-3 0-965,9 0 965,-24 0-466,0 0 466,-8 0 0,-2 0 0,-9 0 0,0 0 6,0 0-6,59-4 5,-32 3-5,0-1 0,0 1 0,-7 1 923,11 0-923,-31 0 0,-1 0 5,0 0 510,5-2-515,3-1 0,6-1 0,-1 0 0,-10 1 5,11-1-5,-3 1 0,-2-2 0,7 1 0,-10 0 0,8 1 0,18-2 0,-21 2 0,12 0 0,-27 2 0,2 0 0,-3 0 0,7 0 0,18-1 0,-7-1 6,6 0-6,-6-2 0,15 2 0,-3 0-804,11 2 804,-19 1-364,-3 0 364,-8 0 6,-3 0-6,-11 0-3007,1-1 3007,1 0 513,-1-1-513,8 0 0,1 1 0,6-1 0,0 1 0,-7-1 264,17-1-264,22 0-737,-5-1 737,15 2 0,-30 1 0,-4 0 0,-11 1 3027,-5-2-3027,-11 1 0,0-2 0,0 0 0,3-1 0,31-5 5,20-1-5,-10 2 1103,-2 0-1103,-44 8 0,1-1 0,0 1 0,8 0 0,2 0 0,16-1 0,4 0 0,21 1 0,-22-1 0,-2 0 0,2 1 0,-22 0 0,-4 0 5,-7 0-5,-3 0 6,-8 0-6,0 0 0,1-1 0,31-1 0,20 1 0,-2-1 0,4 2 0,-36 0 0,2 0 0,0 1 0,6-1 0,2 2 0,5-1 0,-1 0 0,14 3 0,-10-3 0,0 3 0,-10-2 0,-10-2 0,4 1 0,0 0 0,-1 0 0,48 3 0,-27 1 0,37 2-6,-16 3 6,-2-1 0,-4-1 6,-14-2-6,-26-6 0,0 2 5,-4-2 1,3 2-6,-3-1 0,9 2 6,13 2-6,12 2 0,-12-2 0,-2-1 0,-23-2 0,1 0 0,1 0 0,3 2-12,0 0 12,0 0 6,-1-1-6,16 1 0,-9-1 0,14 1 0,-12 1-45,30 5 12,4 3 38,-8-2 12,-14-1 0,-34-9 0,0-1-1,2 0 1,6 0-11,4 0-6,4 0 0,2 0 0,9 1 5,-3 1 1,3-1 11,-7 0-17,-6-1 0,0 0 0,-4 0 0,-3 0 0,-7 0 0,-1 0 0,-3 0 17,-1 0 5,-2 0-22,-1 0-112,0 0 112,-9 0 0,6 0 0,-7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2.798"/>
    </inkml:context>
    <inkml:brush xml:id="br0">
      <inkml:brushProperty name="width" value="0.04286" units="cm"/>
      <inkml:brushProperty name="height" value="0.04286" units="cm"/>
      <inkml:brushProperty name="color" value="#5B2D90"/>
    </inkml:brush>
  </inkml:definitions>
  <inkml:trace contextRef="#ctx0" brushRef="#br0">1 523 24693,'6'-9'1513,"-2"2"-1289,-4 7 72,0 0-172,1-1 212,1 0-236,2 1 141,-1 8-157,0 0-28,-2 8-28,0-3 0,0-3 23,-1-2-1,1-1 140,-1-4-128,0-1 134,0-2-190,0-10-6,0-3 0,0-13 0,1 0 5,0-33-5,1 19-3,1-26 1,1-4 7,1 0-5,-2 15 0,0 4 0,1 11 0,-3 23 0,1 6 0,0 1-5,1 3 5,-2 3-6,0 1 6,0 2-17,-1 1-5,2 0 22,1 0 0,5 5 0,-1-1 0,2 5 0,-4-4 0,-2-2 0,0 0 0,0-1 0,-1 1 0,0 0 0,0 1-6,3 4 6,-2 1 0,7 12 0,-3 2 6,3 9-12,-1 1 6,-1-1 0,-2-5 0,0-2 0,-2-3 0,-1-5-11,2 6 0,-3-11 5,1 3-5,-1-2 5,0-5-5,-1 1 0,-1-4-6,0 0-5,2 2-107,3 15 107,-2-9-34,3 10 33,-5-14 6,0-3 17,-1-4 0,0 3-11,0-2 11,0 4-11,1 0 5,0 0 1,0-2 5,1 0-6,-1-3 12,1-1 39,-2-1-34,1 0-6,-1-2-5,0-3 0,0-1 0,0-4 6,-1 0 0,-2-2 66,-14-13-72,5 11 17,-9-5-6,10 15-5,1 4 0,1 0-6,1 0 0,0 1 0,-2 5 5,1 2-5,-11 13 0,14-9 0,-8 3 0,16-13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3.832"/>
    </inkml:context>
    <inkml:brush xml:id="br0">
      <inkml:brushProperty name="width" value="0.04286" units="cm"/>
      <inkml:brushProperty name="height" value="0.04286" units="cm"/>
      <inkml:brushProperty name="color" value="#5B2D90"/>
    </inkml:brush>
  </inkml:definitions>
  <inkml:trace contextRef="#ctx0" brushRef="#br0">15 63 26267,'-3'0'678,"1"0"-314,1 0-79,0-4-223,1 1 5,-1-4-44,0 1-1,1 2-5,-1-1 22,1-1-22,-1 1 72,-1-6-89,2 7 0,-2-4 12,2 20-7,2 22-5,0 3-33,1 15-1,-2-13 0,-1 0 12,0-8 0,0-3-12,0-9 6,0-1-11,0-4-348,0 5-727,0-9 1114,0 0 0,0-8 0,0-2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4.605"/>
    </inkml:context>
    <inkml:brush xml:id="br0">
      <inkml:brushProperty name="width" value="0.04286" units="cm"/>
      <inkml:brushProperty name="height" value="0.04286" units="cm"/>
      <inkml:brushProperty name="color" value="#5B2D90"/>
    </inkml:brush>
  </inkml:definitions>
  <inkml:trace contextRef="#ctx0" brushRef="#br0">5 18 26687,'-3'-8'907,"2"1"-795,1 7 73,0 0-185,2-1 0,11 1 0,0-1 0,14 1-22,-2 5-6,3 3-11,2 7 22,-9 1 6,1 8 11,-9-7-6,-1 6-5,-6-8 11,-1 5-34,-1 1 1,-1 2 5,0 1-3392,-1-5 3397,-2-1 6,0-4 1,-1 9 16,-6-6 5,-2 7 6,-7-10-11,1 0 3348,1-3-3348,0 0 22,3-3-11,-2-1 28,-17 2-27,13-5-12,-12 2-6,17-6-442,5-1-34,1-1 482,4-2 0,1 2 0,1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5.427"/>
    </inkml:context>
    <inkml:brush xml:id="br0">
      <inkml:brushProperty name="width" value="0.04286" units="cm"/>
      <inkml:brushProperty name="height" value="0.04286" units="cm"/>
      <inkml:brushProperty name="color" value="#5B2D90"/>
    </inkml:brush>
  </inkml:definitions>
  <inkml:trace contextRef="#ctx0" brushRef="#br0">1 24 25769,'0'-7'1131,"0"2"-913,0 1-94,0 2-12,0-1 235,0 2-252,0 0-95,0 5 11,0 9-11,0 8 0,0 13 0,0-3 6,1 2-6,-1-6-6,1-1 6,-1 0-11,0 19-174,0 9 118,0-9-23,0-4-27,0-30 27,0-3-22,0-2 112,0-3 0,0-3 0,0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6.678"/>
    </inkml:context>
    <inkml:brush xml:id="br0">
      <inkml:brushProperty name="width" value="0.04286" units="cm"/>
      <inkml:brushProperty name="height" value="0.04286" units="cm"/>
      <inkml:brushProperty name="color" value="#5B2D90"/>
    </inkml:brush>
  </inkml:definitions>
  <inkml:trace contextRef="#ctx0" brushRef="#br0">2 88 27225,'-1'-4'358,"0"1"-291,1 0-11,0 1-16,0-2 10,0-2 17,0-1-67,13-8 6,-3 4-6,12-2-6,-7 5-5,1 3-17,-2 1-134,12 2 162,-9 5 0,12 16-23,-17-4-10,-1 14 27,-10-11-5,-5 4 11,-5-1 0,-7 1 5,1-5 18,-7 0-12,8-7-5,-7 3 27,10-8-10,-1 1-1,6-3 12,2-1-18,2-1 1,2-1-17,2 0-84,6-4 11,4 0 12,8-4 5,-4 4-45,4 0 56,-8 4-16,9 4 44,-8 4-39,11 12 56,-12-4 0,3 6-17,-9-9 0,-2 2 17,1-2 0,-3 14 0,0-8 0,-1 14 0,-3-16 0,-2 2 28,-7-1 62,-4-2 246,-6 4-286,-2-5 1,-2 0 33,-12 0-62,7-6-22,0-3 28,12-10-56,9-8 11,4-7-33,2-3-107,2 2-50,1 5-241,0 4-1216,0 5 1664,0 4 0,0 1 0,0 1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7.610"/>
    </inkml:context>
    <inkml:brush xml:id="br0">
      <inkml:brushProperty name="width" value="0.04286" units="cm"/>
      <inkml:brushProperty name="height" value="0.04286" units="cm"/>
      <inkml:brushProperty name="color" value="#5B2D90"/>
    </inkml:brush>
  </inkml:definitions>
  <inkml:trace contextRef="#ctx0" brushRef="#br0">0 82 21954,'9'-2'3036,"-1"0"-2537,-6 2-68,-1 0-101,0 0-106,0 0-44,-1 0 10,1 1-3392,-1 10 3522,0 3-891,0 28 588,0-15 0,0 13 17,0-22 5,0 1-17,0-3 3080,0 4-3080,0-1 861,0 2-883,0-2 0,6 0-33,1-5 5,7-4 61,2-6-10,0-4-18,0-1-5,-2-3 0,2-5 0,-5-2 0,1-4 0,4-19 11,-3 6 1,5-19 60,-11-7-27,-2 8-39,-4-6 67,-1 16-51,-2 14-5,0 5-17,0 8-39,0 4-96,1 4-44,0 1-179,-1 0 358,-4 0 0,4 0 0,-3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48.633"/>
    </inkml:context>
    <inkml:brush xml:id="br0">
      <inkml:brushProperty name="width" value="0.04286" units="cm"/>
      <inkml:brushProperty name="height" value="0.04286" units="cm"/>
      <inkml:brushProperty name="color" value="#5B2D90"/>
    </inkml:brush>
  </inkml:definitions>
  <inkml:trace contextRef="#ctx0" brushRef="#br0">233 7 25556,'11'-4'2190,"-2"1"-2118,-9 3 96,0 0-145,-1 0 22,-8 0-23,-4 0 17,-7 0-39,-1 0 0,-3 0 6,2 0-1,-13 8-5,13-3 0,-15 11 6,21-7-12,-2 3-10,10-3 4,3-4 1,3 2-11,3-3 27,10 3-5,2 0 0,9 3-22,1 2-6,0 1-17,-2 1 23,0 1-57,4 8 46,-6-5-12,4 7-157,-1 8 174,-10-9 17,2 17 11,-10-22 0,-2 3 0,-2-12 6,-4 0-6,-1 0 11,-7-1 101,-10 7-73,1-4 6,-5 3 28,2-6-12,9-5 107,-9 1-89,12-4 55,-3 0-117,5-4-6,1-3-11,2-3 0,1-1-5,0-3-1,2 4 0,-1-1-5,1 4-39,0 1 33,0-1-73,-1-2-61,2 2-162,0-2-970,2 3 1283,1-1 0,0 3 0,0 1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3.294"/>
    </inkml:context>
    <inkml:brush xml:id="br0">
      <inkml:brushProperty name="width" value="0.04286" units="cm"/>
      <inkml:brushProperty name="height" value="0.04286" units="cm"/>
      <inkml:brushProperty name="color" value="#5B2D90"/>
    </inkml:brush>
  </inkml:definitions>
  <inkml:trace contextRef="#ctx0" brushRef="#br0">1 126 20145,'0'-17'4285,"0"2"-3552,0 13-273,0-2 335,0-1 415,0 1-1036,0-1-51,0 2-45,0 2 6,0-1-39,0 1-28,0-1 5,0-1-16,1-2-1,1 1 7,-2 2-12,1 0-6,-1 2 17,3 13 12,0 7-18,5 36-5,-3-17 0,0 13 0,-4-27 0,-1-4 6,0-1-17,0 8-6,0-10-22,0 10 33,0-20 6,0 2 0,0-10-95,0 1 84,2-6 11,-1-3 0,4-16 0,-2 2 0,5-32 0,-2 15-3392,5-17 3392,0 16 0,-1 11 0,1 5 0,-1 10-12,2 0 12,1 3-5,15-6-29,0 4 1,-1 1 3397,-8 7-3364,-15 5 11,0 1-11,1 11 17,0 7-17,3 13 5,-3 6-5,1 20 11,-2-11-11,-2 6 0,-1-20 0,-1-9 0,0-3 0,0-6 0,0-2 0,0-8 0,0 0-134,0-4-219,1-3-156,0-6-2387,1-4 2896,1-1 0,-2 5 0,1 2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3.894"/>
    </inkml:context>
    <inkml:brush xml:id="br0">
      <inkml:brushProperty name="width" value="0.04286" units="cm"/>
      <inkml:brushProperty name="height" value="0.04286" units="cm"/>
      <inkml:brushProperty name="color" value="#5B2D90"/>
    </inkml:brush>
  </inkml:definitions>
  <inkml:trace contextRef="#ctx0" brushRef="#br0">1 5 27768,'6'0'151,"-2"0"-134,-4 0 95,0 0-112,6 0 6,4 0 22,25 0-28,-11 0-17,23 0-39,-29 0 28,8 0-23,-17 0-49,-1 0-91,-6 0-290,1 0-1967,2 0 2448,1-2 0,-3 2 0,0-2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1.548"/>
    </inkml:context>
    <inkml:brush xml:id="br0">
      <inkml:brushProperty name="width" value="0.04286" units="cm"/>
      <inkml:brushProperty name="height" value="0.04286" units="cm"/>
      <inkml:brushProperty name="color" value="#FF0066"/>
    </inkml:brush>
  </inkml:definitions>
  <inkml:trace contextRef="#ctx0" brushRef="#br0">2 1 25578,'-1'69'2168,"0"-13"-2146,1-56-1212,0 0 1,0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4.644"/>
    </inkml:context>
    <inkml:brush xml:id="br0">
      <inkml:brushProperty name="width" value="0.04286" units="cm"/>
      <inkml:brushProperty name="height" value="0.04286" units="cm"/>
      <inkml:brushProperty name="color" value="#5B2D90"/>
    </inkml:brush>
  </inkml:definitions>
  <inkml:trace contextRef="#ctx0" brushRef="#br0">2 9 27555,'-1'-4'471,"0"0"-415,1 4 145,0 0-201,0 9 0,0 33 6,0 10-6,1 18-574,2-12 574,1-13 0,1-3 0,-3-11 0,0-5 0,-2-4 0,0-8 0,0 0 81,0-4-759,0-5-100,0 0-1519,0-5 2297,0 0 0,0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5.462"/>
    </inkml:context>
    <inkml:brush xml:id="br0">
      <inkml:brushProperty name="width" value="0.04286" units="cm"/>
      <inkml:brushProperty name="height" value="0.04286" units="cm"/>
      <inkml:brushProperty name="color" value="#5B2D90"/>
    </inkml:brush>
  </inkml:definitions>
  <inkml:trace contextRef="#ctx0" brushRef="#br0">2 82 25662,'0'-4'1440,"0"-1"-1032,0-1-290,0 0-51,0-2 17,5-4-73,3 2-5,11-5-6,-4 8 0,5 1 6,-7 5-1,-1 0 1,1 1-6,3 0 28,11 10-23,-5 0-5,3 8 6,-10 5-6,-8-4 6,-1 13-6,-5-10 11,-1 6-11,-2-7 0,-3-2 5,-2-5 7,-2-1 44,-7 1-12,3-4 46,-16 7-45,9-8-40,-8 2 1,7-6-6,6-2 11,1-2-11,6-1 0,-1 0-11,1-4-112,-1-3 50,3-3-39,2-3-78,2 3-197,1 1 387,1 1 0,0 9 0,0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6.146"/>
    </inkml:context>
    <inkml:brush xml:id="br0">
      <inkml:brushProperty name="width" value="0.04286" units="cm"/>
      <inkml:brushProperty name="height" value="0.04286" units="cm"/>
      <inkml:brushProperty name="color" value="#5B2D90"/>
    </inkml:brush>
  </inkml:definitions>
  <inkml:trace contextRef="#ctx0" brushRef="#br0">0 0 26838,'3'0'880,"-2"0"-808,-1 0-32,0 1-1,0 2-6,0 8-1848,0 5 1843,0 9 11,0 12-22,1-10 0,0 7-11,0-15-6,-1-2 5,1-3-5,0 1 1871,-1 1-1871,0-2 6,0-3-17,0-4-56,0-6-68,0 1-89,0-2 224,0-3 0,0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6.485"/>
    </inkml:context>
    <inkml:brush xml:id="br0">
      <inkml:brushProperty name="width" value="0.04286" units="cm"/>
      <inkml:brushProperty name="height" value="0.04286" units="cm"/>
      <inkml:brushProperty name="color" value="#5B2D90"/>
    </inkml:brush>
  </inkml:definitions>
  <inkml:trace contextRef="#ctx0" brushRef="#br0">1 21 26676,'0'-5'627,"0"2"-448,0 0-117,0 1-51,0 1-1551,0 0-5641,0-1 7181,0 1 0,0-1 0,0 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7.362"/>
    </inkml:context>
    <inkml:brush xml:id="br0">
      <inkml:brushProperty name="width" value="0.04286" units="cm"/>
      <inkml:brushProperty name="height" value="0.04286" units="cm"/>
      <inkml:brushProperty name="color" value="#5B2D90"/>
    </inkml:brush>
  </inkml:definitions>
  <inkml:trace contextRef="#ctx0" brushRef="#br0">9 27 26166,'1'-15'1837,"0"3"-1809,-1 12 17,0 0-45,0 7 6,-1 3-6,-1 9 5,0 4-5,-1 1 0,1 9 0,1 4 0,1 7 6,1 34-6,4-19 5,-1 7-5,3-32 0,-4-20 0,0-3 0,-1-4 0,-1-1 6,0-1-6,0-1 0,-1 0-56,1 5-414,0-1-79,-1 0-2173,-1-4 2722,0-4 0,-1 0 0,1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7.869"/>
    </inkml:context>
    <inkml:brush xml:id="br0">
      <inkml:brushProperty name="width" value="0.04286" units="cm"/>
      <inkml:brushProperty name="height" value="0.04286" units="cm"/>
      <inkml:brushProperty name="color" value="#5B2D90"/>
    </inkml:brush>
  </inkml:definitions>
  <inkml:trace contextRef="#ctx0" brushRef="#br0">1 21 28059,'7'-4'140,"2"1"-134,15-1-1,2 1-5,5 1 0,1-1 0,-6 3 0,4-1 0,-12 1-28,6 0-274,-13 0-1148,8 0 1450,-11 0 0,2 0 0,-7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0:58.757"/>
    </inkml:context>
    <inkml:brush xml:id="br0">
      <inkml:brushProperty name="width" value="0.04286" units="cm"/>
      <inkml:brushProperty name="height" value="0.04286" units="cm"/>
      <inkml:brushProperty name="color" value="#5B2D90"/>
    </inkml:brush>
  </inkml:definitions>
  <inkml:trace contextRef="#ctx0" brushRef="#br0">226 0 27012,'7'0'784,"-1"0"-599,-8 0-124,-2 0-21,-6 0 27,-3 0-67,-6 1 5,-1 2-5,1 1 6,-10 3-6,9-2 6,-19 7-12,21-5 0,-10 5 6,21-8 0,1 2-11,6-4 11,0 1-5,0 0 5,0 1-51,8 3 40,4-2-6,21 4-16,-8-4-12,8 1 17,-13-1 0,-1 0 5,0 2 18,1 4 5,-2 1-17,3 4 0,-4 2 12,-4-2 5,0 6 0,-6 5 0,-1-5 56,-4 3 16,-7-13-16,-4 0-16,-7-2-12,-1-2 0,-3-3 5,1 0 1,-1-1 39,-21-1-73,-1-4-6,4-1-16,10-3-29,24 3-72,-1-2-219,-2-2 342,-2-4 0,3 4 0,1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00.029"/>
    </inkml:context>
    <inkml:brush xml:id="br0">
      <inkml:brushProperty name="width" value="0.04286" units="cm"/>
      <inkml:brushProperty name="height" value="0.04286" units="cm"/>
      <inkml:brushProperty name="color" value="#5B2D90"/>
    </inkml:brush>
  </inkml:definitions>
  <inkml:trace contextRef="#ctx0" brushRef="#br0">1 260 27611,'27'-21'549,"8"-5"-510,4-5-11,7-5-28,1 1 0,-1 0-33,-4 5 33,3 5 0,-24 12 0,1 6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01.796"/>
    </inkml:context>
    <inkml:brush xml:id="br0">
      <inkml:brushProperty name="width" value="0.04286" units="cm"/>
      <inkml:brushProperty name="height" value="0.04286" units="cm"/>
      <inkml:brushProperty name="color" value="#5B2D90"/>
    </inkml:brush>
  </inkml:definitions>
  <inkml:trace contextRef="#ctx0" brushRef="#br0">13 299 21629,'-3'2'3618,"2"0"-3163,0-1 743,0 2-795,0-1-268,-1 1-51,0-2-34,1 1-28,0-2-10,1 2 16,0-2 582,0 1-588,3-4-16,10-7 0,8-7-6,12-6 0,6-5 5,-6 2-5,27-21 0,-12 9 0,12-9-429,-17 15 424,-16 13-1,-6 6-11,-8 5-11,-4 4-5,-6 2-29,0 2-72,-2 0 344,0 0-210,-6 9 0,-1 2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03.902"/>
    </inkml:context>
    <inkml:brush xml:id="br0">
      <inkml:brushProperty name="width" value="0.04286" units="cm"/>
      <inkml:brushProperty name="height" value="0.04286" units="cm"/>
      <inkml:brushProperty name="color" value="#5B2D90"/>
    </inkml:brush>
  </inkml:definitions>
  <inkml:trace contextRef="#ctx0" brushRef="#br0">285 61 25225,'4'-10'1093,"0"3"-886,-3 5-17,-1 1 185,1 1-240,-1-1 178,0 0-257,1 0-11,-1 1-22,2-2-12,-1 0-6,0 0 12,1 0 0,-1 0 5,2-1 85,3-5-79,-1 2-6,1-1 1,-4 4-12,-1 3 280,-1 0-285,-3 0-6,-1 2 0,-3 0 5,0 3-5,-1 0 6,-2 4-583,-54 42 577,22-19 0,0 2 0,-33 25 0,11-9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1.769"/>
    </inkml:context>
    <inkml:brush xml:id="br0">
      <inkml:brushProperty name="width" value="0.04286" units="cm"/>
      <inkml:brushProperty name="height" value="0.04286" units="cm"/>
      <inkml:brushProperty name="color" value="#FF0066"/>
    </inkml:brush>
  </inkml:definitions>
  <inkml:trace contextRef="#ctx0" brushRef="#br0">6 0 27471,'0'26'241,"0"-5"-258,0-13-128,0-3-2326,-2 11 2471,1-8 0,-1 6 0,1-11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06.879"/>
    </inkml:context>
    <inkml:brush xml:id="br0">
      <inkml:brushProperty name="width" value="0.04286" units="cm"/>
      <inkml:brushProperty name="height" value="0.04286" units="cm"/>
      <inkml:brushProperty name="color" value="#5B2D90"/>
    </inkml:brush>
  </inkml:definitions>
  <inkml:trace contextRef="#ctx0" brushRef="#br0">385 3 22862,'7'-1'2560,"-2"0"-2292,-5 1 2314,0 0-2582,-1 3 0,-5 9 0,0 0 0,-4 5 0,-8 13 0,3-5 0,-20 36 0,16-29-3392,-6 12 3392,13-23 0,-4 4 0,-3 2 0,-14 13 0,14-17 0,-4 2-6,18-18 3398,0-3-3392,1 2 0,-2 0 0,0 1 0,0 2-5,-2 0-29,1-2 17,2 0 1,-3 2 16,-10 10-6,-4 6 6,1-3 0,6-5 0,14-15 0,0 0 0,0-2 0,1 1-868,-1 0-27,1-1 1,0 1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0.248"/>
    </inkml:context>
    <inkml:brush xml:id="br0">
      <inkml:brushProperty name="width" value="0.04286" units="cm"/>
      <inkml:brushProperty name="height" value="0.04286" units="cm"/>
      <inkml:brushProperty name="color" value="#00A0D7"/>
    </inkml:brush>
  </inkml:definitions>
  <inkml:trace contextRef="#ctx0" brushRef="#br0">24 140 28266,'-4'27'6,"1"4"-6,-5 7 0,4-1 0,1 0 0,2-3 0,3 55-6,11-10-5,-4 11 0,9-36 0,-9-40 0,1-2-17,5-2 0,1-3 44,5-1 7,2-3-12,12-12-28,-1-8 17,5-13 34,-9-6-12,-6-6-5,-3-4-11,-5 4-1,-3-3 1,-4 6-1,5-22-5,-2-25 0,-6 34 0,-1 0-11,0-23 0,-5 17-11,0 49-12,0 4-22,-1 2 56,-4 7 0,3-3 0,-2 3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1.576"/>
    </inkml:context>
    <inkml:brush xml:id="br0">
      <inkml:brushProperty name="width" value="0.04286" units="cm"/>
      <inkml:brushProperty name="height" value="0.04286" units="cm"/>
      <inkml:brushProperty name="color" value="#00A0D7"/>
    </inkml:brush>
  </inkml:definitions>
  <inkml:trace contextRef="#ctx0" brushRef="#br0">0 60 25522,'2'-6'2257,"-1"0"-2122,-1 5-46,0-1-38,0 2-63,0 3 12,0 9 6,1 6-6,1 11 0,-2-3 0,1 7 0,-1-13 0,0 7 6,0-2-6,0-4 0,0-1-6,0-9 6,0-8 0,0-3 45,0 1-45,0-7 0,0-4 11,2-18-11,1 4 0,8-23 0,1 10 0,5-12 0,-3 11 0,-2 8-45,-1 14 45,-1 7-5,7 22 5,-5 0 0,11 17 0,-10-13 0,1 5 0,-8-9 0,-1 3 0,-1 1-12,4 19 12,-3-8-5,4 15-6,-7-25 11,1 0-6,-3-9 6,0-2 0,0-1-11,0-4-6,0-1-123,-1-1-106,-1-4-90,1-6 336,-1-6 0,2 5 0,0 2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2.453"/>
    </inkml:context>
    <inkml:brush xml:id="br0">
      <inkml:brushProperty name="width" value="0.04286" units="cm"/>
      <inkml:brushProperty name="height" value="0.04286" units="cm"/>
      <inkml:brushProperty name="color" value="#00A0D7"/>
    </inkml:brush>
  </inkml:definitions>
  <inkml:trace contextRef="#ctx0" brushRef="#br0">224 8 27718,'0'-2'257,"-1"-2"-234,-7 4 66,-5-2-61,-7 2-17,-3 0 1,0 0-12,-13 8 0,9 1 0,-5 5-6,15-3-22,6-5 0,5 0 6,2-2-1,2-2 1,2 0-1,0-1 23,3 1 0,5 0-184,30 6 116,-7 1 40,10 2 28,-17 1 0,-13-2 0,0 0-5,-1 3 5,1 1-17,-2-2 11,-1 1-5,-3-4 11,-3-1 6,-1-1 22,-9 0 0,-3 1 84,-8-3-67,-3-2-17,1-2-17,3 0 11,2-1-5,2 0-11,2 0-6,1-2-112,1-3 84,3-1-202,-1-3-106,5 3-353,1 0-3248,2 2 3937,0 0 0,0 2 0,0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3.006"/>
    </inkml:context>
    <inkml:brush xml:id="br0">
      <inkml:brushProperty name="width" value="0.04286" units="cm"/>
      <inkml:brushProperty name="height" value="0.04286" units="cm"/>
      <inkml:brushProperty name="color" value="#00A0D7"/>
    </inkml:brush>
  </inkml:definitions>
  <inkml:trace contextRef="#ctx0" brushRef="#br0">0 32 26329,'8'-18'974,"-1"4"-890,-7 14-5,0 5 66,0 7-128,0 8 0,0 8-6,0 0 11,0 23-22,0-14 0,0 11 17,0-19-17,0-10 0,0-5 0,0-4 0,0-4-50,0-3-1020,0-2 1070,0 0 0,0-1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3.278"/>
    </inkml:context>
    <inkml:brush xml:id="br0">
      <inkml:brushProperty name="width" value="0.04286" units="cm"/>
      <inkml:brushProperty name="height" value="0.04286" units="cm"/>
      <inkml:brushProperty name="color" value="#00A0D7"/>
    </inkml:brush>
  </inkml:definitions>
  <inkml:trace contextRef="#ctx0" brushRef="#br0">2 21 26990,'-1'-10'840,"0"0"-840,1 10-9831,0-1 9603,0 6 0,0-4 0,0 4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4.576"/>
    </inkml:context>
    <inkml:brush xml:id="br0">
      <inkml:brushProperty name="width" value="0.04286" units="cm"/>
      <inkml:brushProperty name="height" value="0.04286" units="cm"/>
      <inkml:brushProperty name="color" value="#00A0D7"/>
    </inkml:brush>
  </inkml:definitions>
  <inkml:trace contextRef="#ctx0" brushRef="#br0">239 21 25758,'1'-6'1416,"0"1"-973,-3 3-359,-3 0 117,-2 0-150,-5 1-18,0 1-5,1-2-11,-5 2-17,6-1 0,-20 6-5,13 4 5,-12 8 0,8 14-12,8-9 7,1 7-1,7-15 6,3-1-17,1-3-78,21-2 28,-2-3-90,16-3 40,-8-3-79,-3-3 162,3-4 124,-8-2 61,0-5 308,-10 1-369,-3-4-40,-2 0-22,-2 3 28,0-1 11,-1 8-61,0 1-1,0 6-10,0 10 5,0 6 0,0 9 5,0 7-5,1 0 0,1 4 0,1-1 0,1 3-3386,0 7 3364,0 1-1125,2 32 1141,-3-36-5,-1 13 11,-2-40-6,0-4 6,-2 1 2849,-8-3-2849,-3 0 1640,-7 0-1646,-3-3-5,-15-2-179,-1-7-1,0-3-1259,6-10-2588,15-1 4038,2-4 0,7 10 0,4 3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5.751"/>
    </inkml:context>
    <inkml:brush xml:id="br0">
      <inkml:brushProperty name="width" value="0.04286" units="cm"/>
      <inkml:brushProperty name="height" value="0.04286" units="cm"/>
      <inkml:brushProperty name="color" value="#00A0D7"/>
    </inkml:brush>
  </inkml:definitions>
  <inkml:trace contextRef="#ctx0" brushRef="#br0">0 70 25382,'0'-5'1955,"0"2"-1686,0 2-107,1 0 219,-1 0-381,2 9 0,1 32-39,0-12 22,0 22 6,-1-29 5,-2-6-5,1-5 11,-1-4 5,0-3-5,0 0 40,0-3-29,0 0-11,0-2 5,0-5-5,0-12 0,3 2 6,13-39-6,-3 23 0,15-31-34,-17 42 18,2 1 4,-6 20 12,1 6 0,2 3 0,2 7 0,10 10 0,-6-7 0,11 10 0,-15-17 0,5 9-5,-10-9 5,2 11-56,-3-3 33,0 4 12,-1-1 11,-3-5 0,-1 1 0,-1-10 0,0 2 0,0-6 0,0 0 0,0-1 0,0-1 0,0-1-151,0 0 45,-1-1 106,1-19 0,-1 15 0,1-15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6.466"/>
    </inkml:context>
    <inkml:brush xml:id="br0">
      <inkml:brushProperty name="width" value="0.04286" units="cm"/>
      <inkml:brushProperty name="height" value="0.04286" units="cm"/>
      <inkml:brushProperty name="color" value="#00A0D7"/>
    </inkml:brush>
  </inkml:definitions>
  <inkml:trace contextRef="#ctx0" brushRef="#br0">42 176 26878,'2'-11'1008,"4"-1"-986,6 7-11,4-2-5,15-4-6,4 0-23,2-3-77,-6 1 111,-13 2-11,-6 3 56,-6 0 0,-3 2-11,-3 0-1,0-2 7,-4 2 78,-14-8-118,-15 4-6,1 0-5,-1 5 6,16 10-6,2 2 0,-2 10 0,0 3 0,-1 7 0,2 0 0,4-7 0,2 7-6,5-7 6,2 2 17,2-3-17,6-6 6,2 0-6,2-6-11,3-1 11,-2-4-12,10 0-38,7-2-913,12 0-1345,3-7 2308,1 0 0,-20 0 0,-7 2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7.201"/>
    </inkml:context>
    <inkml:brush xml:id="br0">
      <inkml:brushProperty name="width" value="0.04286" units="cm"/>
      <inkml:brushProperty name="height" value="0.04286" units="cm"/>
      <inkml:brushProperty name="color" value="#00A0D7"/>
    </inkml:brush>
  </inkml:definitions>
  <inkml:trace contextRef="#ctx0" brushRef="#br0">349 18 24855,'-3'-2'1989,"0"1"-1653,-2 1-129,-4-2 208,-2-1-348,-5 1-11,-1-2-28,1 3 5,-9-1-16,6 2 28,-22 4 33,12 4-66,-13 7-12,11 4 5,7-1-5,3-2 6,8-2-6,3-1 5,1-2 23,5 8-33,9-1 5,5-1 0,9-4-6,1-9 6,4-2-56,2-1-45,6-1-1685,2-4-8045,2-4 9779,-3-6 1,-15 6-1,-6 0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1.940"/>
    </inkml:context>
    <inkml:brush xml:id="br0">
      <inkml:brushProperty name="width" value="0.04286" units="cm"/>
      <inkml:brushProperty name="height" value="0.04286" units="cm"/>
      <inkml:brushProperty name="color" value="#FF0066"/>
    </inkml:brush>
  </inkml:definitions>
  <inkml:trace contextRef="#ctx0" brushRef="#br0">5 0 22671,'-2'11'5063,"0"-2"-5001,2 10-40,0-11-5,0 16-17,1 15 0,-1-26 0,1 21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7.901"/>
    </inkml:context>
    <inkml:brush xml:id="br0">
      <inkml:brushProperty name="width" value="0.04286" units="cm"/>
      <inkml:brushProperty name="height" value="0.04286" units="cm"/>
      <inkml:brushProperty name="color" value="#00A0D7"/>
    </inkml:brush>
  </inkml:definitions>
  <inkml:trace contextRef="#ctx0" brushRef="#br0">7 11 24990,'-4'-6'1787,"1"2"-1558,3 4 785,0 0-958,0 4-17,0 8-22,0 8 17,0 10-29,1 5 12,1 54-17,-1-20 0,-1-5 0,1-1 6,-1 1-6,0 8 0,0-25 0,0-10 5,0 4-10,0-17 5,0-4-56,0-9-40,0-4-738,0-5 834,0-11 0,0 7 0,0-6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9.340"/>
    </inkml:context>
    <inkml:brush xml:id="br0">
      <inkml:brushProperty name="width" value="0.04286" units="cm"/>
      <inkml:brushProperty name="height" value="0.04286" units="cm"/>
      <inkml:brushProperty name="color" value="#00A0D7"/>
    </inkml:brush>
  </inkml:definitions>
  <inkml:trace contextRef="#ctx0" brushRef="#br0">322 10 26306,'-4'-3'1238,"0"0"-1042,-1 1-101,-2 1-16,-1 0-7,-2 1-3430,-8 0 3386,-17 1-982,-6 8 954,0-1-80,7 8 74,15-2 1,1 3 5,2 1 5,-2 5-5,4 2 2880,0 2-2874,4-2 1418,5-7-1323,9 2 66,18-11-167,8 0-224,13-7 61,-4-2 23,-2-5 140,-11-1 23,-5-5 55,-11-1 23,-1-2-12,-3-1-16,-1-4 90,0-17-147,-2 7 29,1-14-22,-4 26-23,1 4 0,-1 11-6,1 2 6,1 6 0,2 13 6,3 24-6,0-2 0,1 3 5,2-12-22,-2-13-117,9 6 16,-4-11-1198,9-1-2811,-3-7 4127,3-4 0,-11-1 0,-1-1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49.886"/>
    </inkml:context>
    <inkml:brush xml:id="br0">
      <inkml:brushProperty name="width" value="0.04286" units="cm"/>
      <inkml:brushProperty name="height" value="0.04286" units="cm"/>
      <inkml:brushProperty name="color" value="#00A0D7"/>
    </inkml:brush>
  </inkml:definitions>
  <inkml:trace contextRef="#ctx0" brushRef="#br0">17 90 27062,'-10'15'504,"3"0"-403,7 0-17,0 2-45,1-1 1,1 2-3399,2 1 3393,2-2-34,0 1 5,-1-3 7,-2-7 10,-1-1 34,-2-7 157,0 0-107,-1-12 3292,-1-2-3393,1-10 1,-1-15-17,5-17-6,5 10 17,4-2 0,7 31-6,0 9 6,0 3-16,-1 4-7,-2 3 18,-1 2-18,-3 2-1265,11 2 1288,-6-4 0,1-1 0,-10-3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0.295"/>
    </inkml:context>
    <inkml:brush xml:id="br0">
      <inkml:brushProperty name="width" value="0.04286" units="cm"/>
      <inkml:brushProperty name="height" value="0.04286" units="cm"/>
      <inkml:brushProperty name="color" value="#00A0D7"/>
    </inkml:brush>
  </inkml:definitions>
  <inkml:trace contextRef="#ctx0" brushRef="#br0">0 0 26301,'1'2'1366,"0"0"-1069,-1 6-196,0 2-84,0 7-6,0 4-6,0 1-5,0 3 0,0-2 6,0-2-6,0-1 0,0-3-45,0 6-44,0-11-63,0 1-128,0-11-1733,0-2 1,0 0-1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0.568"/>
    </inkml:context>
    <inkml:brush xml:id="br0">
      <inkml:brushProperty name="width" value="0.04286" units="cm"/>
      <inkml:brushProperty name="height" value="0.04286" units="cm"/>
      <inkml:brushProperty name="color" value="#00A0D7"/>
    </inkml:brush>
  </inkml:definitions>
  <inkml:trace contextRef="#ctx0" brushRef="#br0">2 21 27466,'-1'-10'604,"0"1"-626,1 8-253,0 0 1,0 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1.274"/>
    </inkml:context>
    <inkml:brush xml:id="br0">
      <inkml:brushProperty name="width" value="0.04286" units="cm"/>
      <inkml:brushProperty name="height" value="0.04286" units="cm"/>
      <inkml:brushProperty name="color" value="#00A0D7"/>
    </inkml:brush>
  </inkml:definitions>
  <inkml:trace contextRef="#ctx0" brushRef="#br0">0 4 26435,'0'-3'1350,"0"8"-1266,0 8-28,0 11-34,0 6-5,0 5-11,0 5-1,1 4 12,2 51-11,1-23-6,-2-16 0,0-2 0,1 6 5,-2-9-5,1-19 0,-2-6 0,1-6 6,-1 0-124,0-10-22,0-1-2358,0-8 2498,0-10 0,0 7 0,0-8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2.137"/>
    </inkml:context>
    <inkml:brush xml:id="br0">
      <inkml:brushProperty name="width" value="0.04286" units="cm"/>
      <inkml:brushProperty name="height" value="0.04286" units="cm"/>
      <inkml:brushProperty name="color" value="#00A0D7"/>
    </inkml:brush>
  </inkml:definitions>
  <inkml:trace contextRef="#ctx0" brushRef="#br0">1 0 22587,'0'24'1327,"0"4"393,0 6-1670,0 0 651,0 2-678,0-2 338,0 2-345,0 2 1118,0 56-1123,1-14-11,-1 11 0,1-38 0,-1-38 0,0-4 0,0-4 6,0-2-17,0-2 0,0-1-107,2-2 118,0-6 0,3-4-50,13-41-34,13-8 44,-2-1 40,4 13 17,-17 38-17,-1 2 0,-1 2 0,-1 3 73,-1 2-56,-1 8-6,0 5 39,-1 35 29,-1 11-68,-3 4 28,-2-9-39,-4-26 0,1-6 11,-1-7-11,0-5 0,0-4 0,0-3 0,0-1-1114,2 0 1114,3-11 0,-2 7 0,2-7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3.118"/>
    </inkml:context>
    <inkml:brush xml:id="br0">
      <inkml:brushProperty name="width" value="0.04286" units="cm"/>
      <inkml:brushProperty name="height" value="0.04286" units="cm"/>
      <inkml:brushProperty name="color" value="#00A0D7"/>
    </inkml:brush>
  </inkml:definitions>
  <inkml:trace contextRef="#ctx0" brushRef="#br0">1 20 27426,'0'6'387,"0"2"-359,0 16-11,0 0-12,0 2 6,0 17-11,2-2 0,-2-6 0,2-13 0,-2-20 84,0-2-84,0-8 17,2-2 17,2-8-17,7-16-17,6-6 0,3-5-51,1 5 51,-3 14-22,-1 11 22,-4 7 28,-2 6-17,-2 10-11,0 5 6,-1 8-1,4 27-16,-5 3 5,1-5 1,-5-11 5,-4-32-11,-1-1 11,0-2 0,0-6 5,1-19 12,12-14-11,-1-7-6,11 2-6,-6 12-11,17 3 68,2 20-40,-2 8 0,-5 18-11,-19 3 6,0-2 5,0 6-6,-1-3-5,-3 4-11,-1-2-45,-2-6-201,-1 0-287,-4-7-402,3 1 946,-4-6 0,5-3 0,0-2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3.846"/>
    </inkml:context>
    <inkml:brush xml:id="br0">
      <inkml:brushProperty name="width" value="0.04286" units="cm"/>
      <inkml:brushProperty name="height" value="0.04286" units="cm"/>
      <inkml:brushProperty name="color" value="#00A0D7"/>
    </inkml:brush>
  </inkml:definitions>
  <inkml:trace contextRef="#ctx0" brushRef="#br0">67 184 25135,'-3'-1'2969,"0"-1"-2935,3 0-1,0-2-10,3 1-12,3-2-6,11-1 1,6-2 0,8-3-6,0-1 0,-7 1-6,-3-4-78,-12 1 84,-2-4-34,-8 0 34,-7 2 17,-7 0-17,-3 5 6,-1 3-6,1 6 0,0 1 0,0 1 0,-12 23 0,0 17 0,3 1 5,8 7-5,14-25 6,1 0 0,2-2 5,1-1 39,5-2-50,5 0 0,7-3 11,10-5-11,-4-2-28,13-4-50,-7-3-1188,11-2-111,-5-6 1377,1-3 0,-16 2 0,-6 1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4.648"/>
    </inkml:context>
    <inkml:brush xml:id="br0">
      <inkml:brushProperty name="width" value="0.04286" units="cm"/>
      <inkml:brushProperty name="height" value="0.04286" units="cm"/>
      <inkml:brushProperty name="color" value="#00A0D7"/>
    </inkml:brush>
  </inkml:definitions>
  <inkml:trace contextRef="#ctx0" brushRef="#br0">36 28 26945,'-6'-16'767,"1"4"-739,5 12-11,-2 2 100,-4 59-100,2-6-6,0 35 1,0 4-12,2-6 0,0-17 0,2-3-140,0-2-34,2-14 73,-1-4-72,2-22-57,0-24 0,-1-1-44,1-1-426,-1 0 700,0-8 0,-1 7 0,-1-7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9.516"/>
    </inkml:context>
    <inkml:brush xml:id="br0">
      <inkml:brushProperty name="width" value="0.04286" units="cm"/>
      <inkml:brushProperty name="height" value="0.04286" units="cm"/>
      <inkml:brushProperty name="color" value="#FF0066"/>
    </inkml:brush>
  </inkml:definitions>
  <inkml:trace contextRef="#ctx0" brushRef="#br0">1 16 28216,'92'0'56,"-20"-1"-73,-11-2-22,-25-2-823,-5 1-2471,-15 2 3333,-6 1 0,-10 1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2.142"/>
    </inkml:context>
    <inkml:brush xml:id="br0">
      <inkml:brushProperty name="width" value="0.04286" units="cm"/>
      <inkml:brushProperty name="height" value="0.04286" units="cm"/>
      <inkml:brushProperty name="color" value="#FF0066"/>
    </inkml:brush>
  </inkml:definitions>
  <inkml:trace contextRef="#ctx0" brushRef="#br0">1 1 25662,'0'7'1619,"0"-2"-1132,0-5-364,0 0-420,4 50 297,-2-2 0,3 11 0,-4-24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5.271"/>
    </inkml:context>
    <inkml:brush xml:id="br0">
      <inkml:brushProperty name="width" value="0.04286" units="cm"/>
      <inkml:brushProperty name="height" value="0.04286" units="cm"/>
      <inkml:brushProperty name="color" value="#00A0D7"/>
    </inkml:brush>
  </inkml:definitions>
  <inkml:trace contextRef="#ctx0" brushRef="#br0">19 36 26155,'-10'-3'1406,"2"2"-981,28 1-441,3 3-12,41 1-6,-18 0 17,15-1-33,-4-3 16,-13 0-100,10-4 134,-17-2 22,-8-5 62,-3 0-56,-12 4 45,-2 1 73,-10 5-113,0 1-10,-2 5-7,0 4-16,0 7 0,0 7 6,2 3-6,0 2 11,13 47-11,-5-26 6,5 18-6,-8-42 0,-4-18-11,-1-3-17,0-2-40,0-1-5734,1-1 5802,0 0 0,-2 0 0,-1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5.556"/>
    </inkml:context>
    <inkml:brush xml:id="br0">
      <inkml:brushProperty name="width" value="0.04286" units="cm"/>
      <inkml:brushProperty name="height" value="0.04286" units="cm"/>
      <inkml:brushProperty name="color" value="#00A0D7"/>
    </inkml:brush>
  </inkml:definitions>
  <inkml:trace contextRef="#ctx0" brushRef="#br0">0 13 26474,'10'-6'1311,"-2"1"-1210,-7 4-549,1 1-320,-1 0 768,1 2 0,-1-2 0,-1 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6.303"/>
    </inkml:context>
    <inkml:brush xml:id="br0">
      <inkml:brushProperty name="width" value="0.04286" units="cm"/>
      <inkml:brushProperty name="height" value="0.04286" units="cm"/>
      <inkml:brushProperty name="color" value="#00A0D7"/>
    </inkml:brush>
  </inkml:definitions>
  <inkml:trace contextRef="#ctx0" brushRef="#br0">193 0 26082,'6'2'1591,"0"-1"-1373,-5-1-95,0 0 146,0 0-252,-8 0-6,-1 0-5,-35 2-6,16 3 0,-17 3 0,25 2 0,6 2 0,0 3 0,2 2 0,0 2-6,5 8 1,2 2 5,3 6 0,5-1 0,2-6-6,23 6 17,5-14 0,17 2-516,-1-14 477,-1-6-232,1-1-70,-8-1-1524,-6 0 1854,-12-3 0,-11 2 0,-6-2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1:57.686"/>
    </inkml:context>
    <inkml:brush xml:id="br0">
      <inkml:brushProperty name="width" value="0.04286" units="cm"/>
      <inkml:brushProperty name="height" value="0.04286" units="cm"/>
      <inkml:brushProperty name="color" value="#00A0D7"/>
    </inkml:brush>
  </inkml:definitions>
  <inkml:trace contextRef="#ctx0" brushRef="#br0">55 34 21304,'-17'7'5114,"2"-1"-4783,12-5-74,0 1-27,3-2 274,0 1-459,-2 0-23,0 0 40,-4 5 50,3-3-67,-1 2 50,6-4-62,9-1-21,9-2-7,15-3-5,10-3-45,17-5-431,0 0 476,5-1 0,-31 6 0,-12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39.176"/>
    </inkml:context>
    <inkml:brush xml:id="br0">
      <inkml:brushProperty name="width" value="0.04286" units="cm"/>
      <inkml:brushProperty name="height" value="0.04286" units="cm"/>
      <inkml:brushProperty name="color" value="#00A0D7"/>
    </inkml:brush>
  </inkml:definitions>
  <inkml:trace contextRef="#ctx0" brushRef="#br0">9 21 25662,'-5'1'1955,"2"0"-1866,3-1 376,0 0-465,2 5 0,1 2 0,3 7 0,-1 5 0,3 9-5,-2 7-1,1 8 6,-2 0-3392,-2-11 3392,-2-3 6,-1-12-12,0 3 6,0-7 0,0 1 0,0-9 11,0-1 3387,0-3-3365,0 0-27,0-4-6,0-13 0,6-29 0,0 0 0,7-14-3398,3 7 3382,-2 18-35,11-11 29,-5 25-118,4 0 67,-5 13-11,-2 3-11,-5 2-68,-3 1 3023,-4 2-3532,-2 4-2145,-1 2 2817,-1 3 0,-1-9 0,0-2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0.308"/>
    </inkml:context>
    <inkml:brush xml:id="br0">
      <inkml:brushProperty name="width" value="0.04286" units="cm"/>
      <inkml:brushProperty name="height" value="0.04286" units="cm"/>
      <inkml:brushProperty name="color" value="#00A0D7"/>
    </inkml:brush>
  </inkml:definitions>
  <inkml:trace contextRef="#ctx0" brushRef="#br0">256 89 25998,'0'-3'1210,"0"0"-1014,0 0-45,0-1 152,0-2-214,-2 1-27,-1-3-1,-4 1-5,0 0-16,-2 0-7,-1 0-22,0 0 6,-2 1 0,-19-2-17,6 4-6,-9 0 6,14 11-5,8 4 5,0 8 0,2 2 0,-1 8 0,1 2 0,-1 6 0,3 0-6,3-7 6,1 5-5,3-17-1,0 7 6,5-15 0,6-1 0,5-5-6,6-3-16,-3 0-6,1-1-6,6-12 29,-8 2-1,7-13 17,-1-16 1,-8 8-1,4-23 17,-13 28-6,-3-2-5,-3 19-6,0 3-5,0 2 5,0 3-17,0 0 6,0 3 0,0 17-22,0 19-23,0-1-414,3 8 117,2-20-246,7-1-5343,-1-6 5931,1-2 0,-6-10 0,-2-2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1.146"/>
    </inkml:context>
    <inkml:brush xml:id="br0">
      <inkml:brushProperty name="width" value="0.04286" units="cm"/>
      <inkml:brushProperty name="height" value="0.04286" units="cm"/>
      <inkml:brushProperty name="color" value="#00A0D7"/>
    </inkml:brush>
  </inkml:definitions>
  <inkml:trace contextRef="#ctx0" brushRef="#br0">13 67 26682,'-7'-6'772,"2"3"-643,5 10-56,0 5-17,0 6-28,0 2-11,0 7 5,0 14-16,0-7-6,0 3 0,0-15 5,0-11-5,0-3 12,0-4 16,0-4-68,0 0 40,1-14 6,1 1-6,1-14 0,2 2-6,0-4-10,2-1-12,1-6 11,0 3 17,3-3 0,-1 10 11,-1 9-5,1 7 5,5 8-6,-2 1 1,5 1 0,-6 0 5,0 0-11,-3 4 5,0 3 1,-2 6 5,1 6 12,2 2-7,13 31-4,-10-19-1,9 25 0,-17-37 0,-1 1-11,-4-11 11,0-2 1,0-1-12,-2-3-17,-1 1-22,-1-4-471,0-1-1433,3-16 1943,0 3 0,1-5 0,0 10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2.184"/>
    </inkml:context>
    <inkml:brush xml:id="br0">
      <inkml:brushProperty name="width" value="0.04286" units="cm"/>
      <inkml:brushProperty name="height" value="0.04286" units="cm"/>
      <inkml:brushProperty name="color" value="#00A0D7"/>
    </inkml:brush>
  </inkml:definitions>
  <inkml:trace contextRef="#ctx0" brushRef="#br0">178 59 26850,'6'-17'1159,"-1"3"-1109,-5 10 17,-3 0-5,-15 0-40,3 2-22,-12-1 0,10 3 0,2 0 0,2 1 6,2 2-6,0 3 0,1 3 0,-1 3-11,-3 17 5,4 7 6,0-5 0,7-3 0,6-23 0,5-1 0,4-2 0,6-1-67,2-2 50,2-5 17,1-3 11,0-17 45,-5-7-44,-4 1 44,-7 3-28,-5 13 5,-1 4-16,-1 3 5,0 5-16,0 3 0,0 1-12,1 27 6,9 36 0,-2-5 0,7 22 0,-6-38 0,0 2-6,0 0 1,-3 4-6,-1-2 11,-3 1 0,-1-8 0,-3-2 5,-6-13-5,-1-4 0,-9-12 6,1-3-1,-5-3-5,1 0 6,3-2-6,-4 0-6,9-4-111,-13-5-393,12 0-750,-9-6-5674,15 7 6934,0-4 0,7 7 0,1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3.249"/>
    </inkml:context>
    <inkml:brush xml:id="br0">
      <inkml:brushProperty name="width" value="0.04286" units="cm"/>
      <inkml:brushProperty name="height" value="0.04286" units="cm"/>
      <inkml:brushProperty name="color" value="#00A0D7"/>
    </inkml:brush>
  </inkml:definitions>
  <inkml:trace contextRef="#ctx0" brushRef="#br0">77 188 26273,'10'-14'1148,"-3"3"-969,-7 11 319,0 0-492,0-2-6,6-1 11,2-2 0,4-2-11,11-8 12,-11 4-7,9-7-5,-15 10 11,2-3-11,-4 3 6,0 0 5,-1 1 6,-2-1 11,0 1 34,-14-10-57,3 9-5,-11-8 0,-5 14-5,2 0 5,-6 14 0,6 4 0,6 15 0,1 4-6,7-4 6,2 0 0,7-8 0,0-2 0,1 7 11,6-7-5,13 10-6,-2-19 0,10 0 0,-11-11 0,0-1-6,-1 0 1,9-4-1,-8-1-56,8-9 23,-16 6-151,1-2 39,-7 4-3300,-1 3 3451,1-2 0,-2 4 0,1-1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3.626"/>
    </inkml:context>
    <inkml:brush xml:id="br0">
      <inkml:brushProperty name="width" value="0.04286" units="cm"/>
      <inkml:brushProperty name="height" value="0.04286" units="cm"/>
      <inkml:brushProperty name="color" value="#00A0D7"/>
    </inkml:brush>
  </inkml:definitions>
  <inkml:trace contextRef="#ctx0" brushRef="#br0">13 15 28177,'-1'-7'162,"0"0"-145,0 7 5,1-1-78,0 1-61,-2 0 117,-5 3 0,11-5 0,-3 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2.337"/>
    </inkml:context>
    <inkml:brush xml:id="br0">
      <inkml:brushProperty name="width" value="0.04286" units="cm"/>
      <inkml:brushProperty name="height" value="0.04286" units="cm"/>
      <inkml:brushProperty name="color" value="#FF0066"/>
    </inkml:brush>
  </inkml:definitions>
  <inkml:trace contextRef="#ctx0" brushRef="#br0">0 0 27169,'0'42'341,"0"-9"-329,1-19-12,0-4-168,0 5-678,0 6 140,-1-2 706,0 7 0,0-28 0,0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3.993"/>
    </inkml:context>
    <inkml:brush xml:id="br0">
      <inkml:brushProperty name="width" value="0.04286" units="cm"/>
      <inkml:brushProperty name="height" value="0.04286" units="cm"/>
      <inkml:brushProperty name="color" value="#00A0D7"/>
    </inkml:brush>
  </inkml:definitions>
  <inkml:trace contextRef="#ctx0" brushRef="#br0">1 1 25130,'0'6'2268,"1"4"-2060,1-2 245,2 3-386,-1-4-16,2-1-12,-3-3-5,-1-1-6,-1-1-1014,0-1-1249,0-3 2235,0 0 0,0-1 0,0 2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44.592"/>
    </inkml:context>
    <inkml:brush xml:id="br0">
      <inkml:brushProperty name="width" value="0.04286" units="cm"/>
      <inkml:brushProperty name="height" value="0.04286" units="cm"/>
      <inkml:brushProperty name="color" value="#00A0D7"/>
    </inkml:brush>
  </inkml:definitions>
  <inkml:trace contextRef="#ctx0" brushRef="#br0">1 89 26480,'0'-12'1221,"0"4"-1087,0 7 124,0 1-213,0-1-1,1 1-4,1-2-1,7-1-17,5-3-16,9-2 11,4-2-17,3 0 0,0-1 0,-8 4-107,-1 1-195,-13 4-1216,-1 1 1518,-7 1 0,0 0 0,0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3.093"/>
    </inkml:context>
    <inkml:brush xml:id="br0">
      <inkml:brushProperty name="width" value="0.04286" units="cm"/>
      <inkml:brushProperty name="height" value="0.04286" units="cm"/>
      <inkml:brushProperty name="color" value="#00A0D7"/>
    </inkml:brush>
  </inkml:definitions>
  <inkml:trace contextRef="#ctx0" brushRef="#br0">0 34 26250,'4'-12'1104,"-1"3"-886,-3 8-156,0 0 27,0-2 118,0 2-167,0-2-1,0 2-6,0-1 29,0 2-112,0 5 50,2 7 0,0 11 0,1 6 5,1 6 1,-1 17-6,1-11 0,-2 54 0,-1-47 0,-1 39 0,0-55 0,0 12 0,0-30-112,0 6-45,0-18-739,0 0-320,0-2 1,0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3.974"/>
    </inkml:context>
    <inkml:brush xml:id="br0">
      <inkml:brushProperty name="width" value="0.04286" units="cm"/>
      <inkml:brushProperty name="height" value="0.04286" units="cm"/>
      <inkml:brushProperty name="color" value="#00A0D7"/>
    </inkml:brush>
  </inkml:definitions>
  <inkml:trace contextRef="#ctx0" brushRef="#br0">34 66 25539,'-6'-15'1899,"2"3"-1737,4 11-56,0 0-83,0 0 10,0-1 40,0-1-50,2 0 16,10-4-22,0 2-17,9-1 16,-5 2-10,-1 2 5,2 0-11,0 1 23,11 1-23,-6 2 0,2 3 0,-8 12 0,-6 17 0,-2-1 0,-5 10 0,-3-16 0,-1-2 0,-2-6 0,-4-4 5,-4-4-5,-2-3 0,-4 2 23,-12 2-12,5-4-6,-11 2 29,7-6 16,2-2-38,-1-6 21,13-1-218,4-7-44,9 4-426,1-3-2023,2 3 2678,2-1 0,-1 5 0,0 1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4.454"/>
    </inkml:context>
    <inkml:brush xml:id="br0">
      <inkml:brushProperty name="width" value="0.04286" units="cm"/>
      <inkml:brushProperty name="height" value="0.04286" units="cm"/>
      <inkml:brushProperty name="color" value="#00A0D7"/>
    </inkml:brush>
  </inkml:definitions>
  <inkml:trace contextRef="#ctx0" brushRef="#br0">1 8 26743,'8'-6'1288,"0"4"-1254,-4 7-12,3 6 1,-1 2-18,3 2 12,2 1-11,16 19-1,-11-16-22,10 11-39,-19-22-56,-1-4-106,-2-2 218,1-2 0,-2 0 0,0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4.949"/>
    </inkml:context>
    <inkml:brush xml:id="br0">
      <inkml:brushProperty name="width" value="0.04286" units="cm"/>
      <inkml:brushProperty name="height" value="0.04286" units="cm"/>
      <inkml:brushProperty name="color" value="#00A0D7"/>
    </inkml:brush>
  </inkml:definitions>
  <inkml:trace contextRef="#ctx0" brushRef="#br0">232 9 27841,'2'-5'263,"-2"2"-235,0 3 45,0 0-40,-5 10-4284,-13 25 4251,2-2 688,-8 18-688,10-16 0,1 1 0,-1 3 0,-5 15-11,-12 33 5,5-12-16,-2 5 10,16-46-10,5-15 0,3-14 3264,2-1-4037,1-4-1192,1-2 1987,0-5 0,0 3 0,0-1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5.681"/>
    </inkml:context>
    <inkml:brush xml:id="br0">
      <inkml:brushProperty name="width" value="0.04286" units="cm"/>
      <inkml:brushProperty name="height" value="0.04286" units="cm"/>
      <inkml:brushProperty name="color" value="#00A0D7"/>
    </inkml:brush>
  </inkml:definitions>
  <inkml:trace contextRef="#ctx0" brushRef="#br0">45 7 27572,'0'-2'370,"0"-1"-298,0 3-4,0-1-68,0 4-12,0 15 12,0 12 12,-3 19-7,-4 39-5,-2-5 0,0 0 6,4-24-6,2-31 0,1-3 0,1-8 0,-1-2 0,1-7 0,0 0-667,0 1 667,1-5 0,0 2 0,0-6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6.127"/>
    </inkml:context>
    <inkml:brush xml:id="br0">
      <inkml:brushProperty name="width" value="0.04286" units="cm"/>
      <inkml:brushProperty name="height" value="0.04286" units="cm"/>
      <inkml:brushProperty name="color" value="#00A0D7"/>
    </inkml:brush>
  </inkml:definitions>
  <inkml:trace contextRef="#ctx0" brushRef="#br0">7 13 26889,'-3'0'957,"0"0"-867,3 0 16,0 0-10,19 0-96,-2 0-140,30 0 16,-17 0-32,7 0-24,-17 0-111,-2-1-67,-2 0-331,0-2 689,-4 0 0,-4 1 0,-3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6.843"/>
    </inkml:context>
    <inkml:brush xml:id="br0">
      <inkml:brushProperty name="width" value="0.04286" units="cm"/>
      <inkml:brushProperty name="height" value="0.04286" units="cm"/>
      <inkml:brushProperty name="color" value="#00A0D7"/>
    </inkml:brush>
  </inkml:definitions>
  <inkml:trace contextRef="#ctx0" brushRef="#br0">23 172 23467,'-1'12'2627,"4"-3"-2471,5-9-88,5 0-63,10-6 40,0-2 112,16-15 0,-19 8 5,5-5-28,-20 10 90,1-4-117,-2 1 122,-1-4-167,0 2-6,-2-1 0,0 5 50,-1 0-83,0 7 16,-1-1 0,-12 3-28,-6 1 1,-4 0-12,0 1-12,10 1 12,-1 2 12,1 3-7,-4 16 1,1 6-6,-3 16 11,2 34-5,7-31-1,9 17 6,12-42-11,8-7 0,4-1-16,-1-4-68,-1-1-17,-1-5 11,0-2-190,18-8 280,-10-6 0,2 3 0,-17-1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8.296"/>
    </inkml:context>
    <inkml:brush xml:id="br0">
      <inkml:brushProperty name="width" value="0.04286" units="cm"/>
      <inkml:brushProperty name="height" value="0.04286" units="cm"/>
      <inkml:brushProperty name="color" value="#00A0D7"/>
    </inkml:brush>
  </inkml:definitions>
  <inkml:trace contextRef="#ctx0" brushRef="#br0">237 41 27012,'0'-3'638,"0"0"-531,0 0 229,0 0-269,0-2-33,0 0-3393,-1 1 3382,-3-1-1,-1 1-11,-5 0 6,0 2 17,-19 3-23,-27 46-11,17-20 0,-12 37 3392,38-4-3403,5-2 5,0-3-5,6-18 11,2-30-11,4-4-6,3-1-146,25-22 147,-6-4-18,25-38-324,-24 17 358,3-12 12,-12 8 27,-7 16 95,0-4-128,-8 22-6,-2 7-11,-1 20 11,0 8 11,-2 48-11,0-11 176,0-4 0,0-2-182,1-5-16,0 9-12,2-47-44,2-2-174,8-4 252,20-22 0,-15 15 0,10-17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22.719"/>
    </inkml:context>
    <inkml:brush xml:id="br0">
      <inkml:brushProperty name="width" value="0.04286" units="cm"/>
      <inkml:brushProperty name="height" value="0.04286" units="cm"/>
      <inkml:brushProperty name="color" value="#FF0066"/>
    </inkml:brush>
  </inkml:definitions>
  <inkml:trace contextRef="#ctx0" brushRef="#br0">0 1 26738,'0'3'1215,"0"0"-1092,0-3 6,0 0-124,2 11-77,8 9-1,-6-2-22,6 3-348,-10-13 320,0-2 106,-2 2 0,1-4-11,-1 0-218,1 0 246,1 0 56,0 0 39,0-1-5,0-1-17,0-1-6,0 1-22,0-2-219,0 1-212,-2-1 386,-4 0 0,2 0 0,-2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9.011"/>
    </inkml:context>
    <inkml:brush xml:id="br0">
      <inkml:brushProperty name="width" value="0.04286" units="cm"/>
      <inkml:brushProperty name="height" value="0.04286" units="cm"/>
      <inkml:brushProperty name="color" value="#00A0D7"/>
    </inkml:brush>
  </inkml:definitions>
  <inkml:trace contextRef="#ctx0" brushRef="#br0">262 26 26749,'0'-11'1075,"0"1"-890,0 8-84,-9 1 83,-3 0-161,-10 1-12,-1 0-5,1 4-6,2 2 0,2 8 0,1 2 0,-1 6 0,-4 13 0,-1 4 0,-1 10-6,3-2-11,10-3 17,11-15 0,16-11-73,11-16 45,7-11 12,3-7-12,-6-5-28,-1-4-6,-8-1-95,-1-1-11,-3-4 168,1-30 0,-10 36 0,0-19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59.578"/>
    </inkml:context>
    <inkml:brush xml:id="br0">
      <inkml:brushProperty name="width" value="0.04286" units="cm"/>
      <inkml:brushProperty name="height" value="0.04286" units="cm"/>
      <inkml:brushProperty name="color" value="#00A0D7"/>
    </inkml:brush>
  </inkml:definitions>
  <inkml:trace contextRef="#ctx0" brushRef="#br0">48 24 20147,'-1'-12'1366,"0"2"1134,0 8-2483,0 11 1168,-2 8-1146,-1 38-22,-1 4-11,-1 26 662,1-8-668,1-3 0,1-13 2377,0-7-2377,1 0 0,0-18-28,1 15-22,-1-29 11,1 2-252,-1-15-141,2-4-6339,-1-4 6771,1-7 0,0 3 0,0-2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0.728"/>
    </inkml:context>
    <inkml:brush xml:id="br0">
      <inkml:brushProperty name="width" value="0.04286" units="cm"/>
      <inkml:brushProperty name="height" value="0.04286" units="cm"/>
      <inkml:brushProperty name="color" value="#00A0D7"/>
    </inkml:brush>
  </inkml:definitions>
  <inkml:trace contextRef="#ctx0" brushRef="#br0">239 293 27701,'-4'-3'442,"-1"1"-391,0-2-12,0 2-17,0-1-11,-1 0 6,-1 2 17,-25 7-29,10 5-5,-27 20 0,23-4 0,-1 9 0,12-11 0,2-2 0,5 0-5,2-4-1,3-1 6,3-5 0,1-6 6,27-3-12,21-24 1,5 2 10,6-19 6,-27 4-5,-10 3 0,-5-2-6,-7 1 5,-2-1-5,-2-3 0,0 1 0,-4-45 11,-2 30-5,-2-16-6,0 45 0,0 18 0,1 1-17,0 1 17,0 2 0,0 3 6,1 2-6,0 5 0,1 5 0,-1 66 0,0-26 0,-1 1 0,0-1 0,-1-4 5,1 11-5,-1-32 0,1 5 0,0-12 0,0-6 0,0-3 0,0-11 0,0-3 0,0-2-22,0 1-588,4-11-852,0-1 1462,4-8 0,-4 9 0,-1 4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1.329"/>
    </inkml:context>
    <inkml:brush xml:id="br0">
      <inkml:brushProperty name="width" value="0.04286" units="cm"/>
      <inkml:brushProperty name="height" value="0.04286" units="cm"/>
      <inkml:brushProperty name="color" value="#00A0D7"/>
    </inkml:brush>
  </inkml:definitions>
  <inkml:trace contextRef="#ctx0" brushRef="#br0">9 153 27555,'-5'-4'532,"1"1"-532,4 2-17,0 1 34,0 4 6,0 5-18,0 7 6,0 24-11,0-15 6,0 17-6,0-32 11,0-1-5,0-8 22,0-1 145,0-14-161,0-3-7,3-12-5,7-16 0,6-3 6,1-1-6,1 5 5,-4 22 1,1 6-6,9 6-6,-7 5 6,5 3-11,-8 2-22,-2 0-29,-1 3-50,4 2-736,5 5 0,-15-8 0,1 1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1.862"/>
    </inkml:context>
    <inkml:brush xml:id="br0">
      <inkml:brushProperty name="width" value="0.04286" units="cm"/>
      <inkml:brushProperty name="height" value="0.04286" units="cm"/>
      <inkml:brushProperty name="color" value="#00A0D7"/>
    </inkml:brush>
  </inkml:definitions>
  <inkml:trace contextRef="#ctx0" brushRef="#br0">9 248 27404,'-8'8'532,"7"-2"-515,10-7-12,5-2-4256,3-3 4262,-2-2 227,17-16-232,-10 2-35,10-12 41,-15 4 4,-4 0 35,-6 3-6,-3 2 5,-3 7 3045,-1 4-3072,0 2 933,-3 5-917,-24 13-34,2 21-5,-10 4 75,13 14-75,11-13 0,1 1 6,2-3-6,2 2 0,3-2 0,2-1 0,1-5-17,18-5-831,46-33 0,-61 35 0,19-17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2.795"/>
    </inkml:context>
    <inkml:brush xml:id="br0">
      <inkml:brushProperty name="width" value="0.04286" units="cm"/>
      <inkml:brushProperty name="height" value="0.04286" units="cm"/>
      <inkml:brushProperty name="color" value="#00A0D7"/>
    </inkml:brush>
  </inkml:definitions>
  <inkml:trace contextRef="#ctx0" brushRef="#br0">140 34 27684,'9'-16'442,"-3"3"-425,-6 11 0,-4 0 0,-1 1 0,-7 1-3381,-1 0 3375,-16 23-124,1 14 90,2-1 1,10 1-6,15-27 11,1-3 0,7-3-50,8-2 3112,11-1-3129,6-1 147,0 0-114,-6 0 51,-9 0 0,-7 6 0,-7 0 23,-1 10 49,-2 0 12,-4 5-11,-3 0-11,-3-5-1,-3 0 7,-1-5-24,-1-1 24,-20 5-52,12-7-10,-17 4-6,27-9 0,0-1-22,11-1-107,1-1-84,0 0-364,3-5 577,21-11 0,-16 7 0,16-7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3.514"/>
    </inkml:context>
    <inkml:brush xml:id="br0">
      <inkml:brushProperty name="width" value="0.04286" units="cm"/>
      <inkml:brushProperty name="height" value="0.04286" units="cm"/>
      <inkml:brushProperty name="color" value="#00A0D7"/>
    </inkml:brush>
  </inkml:definitions>
  <inkml:trace contextRef="#ctx0" brushRef="#br0">243 0 28205,'-26'4'106,"0"4"-106,-4 8 6,7-1-6,1 1 0,9-5 0,2 2 0,2-3-28,5 10 11,1-6-67,23 13 22,-9-14-78,23 9 84,-18-8-11,5 5 62,-9 16 16,-5-13-11,-5 12 17,-10-18 33,-3-1 196,-27 11-223,10-10-3370,-27 10 3347,33-19 0,-6 1-12,24-8-374,0 0-79,4-6-2839,6-2 3304,1-4 0,1 5 0,-2 2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4.279"/>
    </inkml:context>
    <inkml:brush xml:id="br0">
      <inkml:brushProperty name="width" value="0.04286" units="cm"/>
      <inkml:brushProperty name="height" value="0.04286" units="cm"/>
      <inkml:brushProperty name="color" value="#00A0D7"/>
    </inkml:brush>
  </inkml:definitions>
  <inkml:trace contextRef="#ctx0" brushRef="#br0">231 25 26357,'2'-6'1344,"0"1"-1098,-2 3-67,0-1-139,-5 0-1,-2-1-39,-7 2-3392,-19 3 3392,12 6 0,-21 14-6,18 8-39,-4 11 29,7-1 4,4 0 7,6-10-6,3 2 5,6-16 6,1 2 3392,4-10-3381,7-3-5,15-3-6,-4-8 5,7-1 7,-15-8-1,-1-1 6,-1-2 39,9-18-45,-6 12 11,5-9-22,-13 26 11,-2 11-11,-4 11 6,0 14-6,0 3-45,3 5-33,3 0-152,5-12 230,29 3 0,-25-19 0,19 4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5.046"/>
    </inkml:context>
    <inkml:brush xml:id="br0">
      <inkml:brushProperty name="width" value="0.04286" units="cm"/>
      <inkml:brushProperty name="height" value="0.04286" units="cm"/>
      <inkml:brushProperty name="color" value="#00A0D7"/>
    </inkml:brush>
  </inkml:definitions>
  <inkml:trace contextRef="#ctx0" brushRef="#br0">132 7 27342,'-1'-3'723,"-1"0"-634,2 3-44,-2 0-17,2 0-17,-6 3 12,-1 12-18,-11 32-5,7-6 0,-4 22-16,10-24-24,2 0 12,-1-1-16,1 2-287,-1-2 292,0-3 39,2-5 22,-1-13 74,1-7-57,1-8 17,0-8 56,1-7-112,4-9 0,4-6-11,4 5 5,5 2-11,-1 9 6,1 2 5,1 6-33,11 9 39,-4 19 6,-1 18-1,-11-5-5,-26 16 34,-4-28 33,-30 16-39,15-24-11,-12 2-11,21-18-1,3 0-5,4-1-722,8-22-908,11 1 1630,8-20 0,-11 37 0,-2 8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5.862"/>
    </inkml:context>
    <inkml:brush xml:id="br0">
      <inkml:brushProperty name="width" value="0.04286" units="cm"/>
      <inkml:brushProperty name="height" value="0.04286" units="cm"/>
      <inkml:brushProperty name="color" value="#00A0D7"/>
    </inkml:brush>
  </inkml:definitions>
  <inkml:trace contextRef="#ctx0" brushRef="#br0">110 11 23825,'1'-6'3349,"0"1"-3203,-1 5 33,-2 6-4324,-2 5 4302,-6 20-598,0 10 458,0 18 100,2 4-106,1 5-11,-1 4 0,1-15 12,0-3 2702,2-16-2714,1-1 2045,0-6-2039,-3 18-6,1-7 0,0-3 0,3-13 0,2-22 6,0 0-1,1-3-1522,-1 0 1517,4-5 0,-3 4 0,3-4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38.641"/>
    </inkml:context>
    <inkml:brush xml:id="br0">
      <inkml:brushProperty name="width" value="0.04286" units="cm"/>
      <inkml:brushProperty name="height" value="0.04286" units="cm"/>
      <inkml:brushProperty name="color" value="#FF0066"/>
    </inkml:brush>
  </inkml:definitions>
  <inkml:trace contextRef="#ctx0" brushRef="#br0">17 1 26536,'5'3'1081,"0"0"-891,-5-3-111,0 0 16,1 5-28,-1 3 23,0 14-62,-3-4-17,0 7 0,-2-7 6,-2 12-17,3-5 5,-1 33-10,4-27 5,7 13 0,4-26 28,16-6-11,22-14-12,-10-5-5,11-11-17,-17-17 17,-16 15 6,3-11 22,-18 20-22,-1 7-6,0-1-6,0 5 0,0 4-5,-3 42 11,14-18 11,0 25-5,15-37 0,0-11-6,1-4 5,-2-1 6,-2-1 96,1-19-85,-12 6-11,0-17 1,-11 9-7,-4-18-5,-3 8-17,-8-23 1,2 26 16,-6-10 0,12 27 0,-1-1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06.741"/>
    </inkml:context>
    <inkml:brush xml:id="br0">
      <inkml:brushProperty name="width" value="0.04286" units="cm"/>
      <inkml:brushProperty name="height" value="0.04286" units="cm"/>
      <inkml:brushProperty name="color" value="#00A0D7"/>
    </inkml:brush>
  </inkml:definitions>
  <inkml:trace contextRef="#ctx0" brushRef="#br0">90 103 25275,'5'-3'1390,"-2"2"-797,9 1-565,4 0-22,4 0 22,-2 0 22,-7 0 51,-2-2 6,-1-2-18,0-1 57,-1-2-118,-2-1 11,1 0-5,-4 1 22,0-8-51,-2 3 6,-1-2 29,-5 4-29,-4 6 17,-6 2-11,0 1-6,0 1 45,-3 0-39,4 0-12,-2 3 12,-4 10-17,6 0 0,-12 19 0,13-11 0,-1 7 6,8-8-1,3 14-5,2-13 6,1 11-6,3-18 0,0-3 0,2-2 0,1-4 0,-1 1 5,0-2-5,0 0 12,12 6-12,-3-4 0,6 2 0,-5-5 5,-4-3-5,3 0-28,1 0-45,9 0 73,32-11 0,-30 8 0,20-8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18.115"/>
    </inkml:context>
    <inkml:brush xml:id="br0">
      <inkml:brushProperty name="width" value="0.04286" units="cm"/>
      <inkml:brushProperty name="height" value="0.04286" units="cm"/>
      <inkml:brushProperty name="color" value="#00A0D7"/>
    </inkml:brush>
  </inkml:definitions>
  <inkml:trace contextRef="#ctx0" brushRef="#br0">17 156 24794,'-3'5'2408,"0"0"-2212,2-4-33,-1 1-34,2-2 223,-1 1-340,1-4-1,0-4-11,0-5 0,4-5 0,2-1 0,5-3 0,3 2-34,13-9 17,1 9 17,-1 0-11,-6 13 11,-12 6-11,1 4 5,-1 1-145,1 28 112,-5-5-51,-6 48 68,-5-34-23,-12 31 40,1-30 5,-7 9 0,-9 23 0,14-34 0,-12 23 16,21-46 1,-3 1 112,8-9-73,0-3 17,2-2-40,2-3 57,0-1-51,1-1-33,4 0 5,5-2-11,16-6 0,3 0-11,42-13 11,-33 12 0,27-5 0,-44 13 0,2-2-6,-10 2 1,4-2-1,-8 1-5,2 1-40,-9 1-357,-1-1 408,-5-1 0,-1-2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19.400"/>
    </inkml:context>
    <inkml:brush xml:id="br0">
      <inkml:brushProperty name="width" value="0.04286" units="cm"/>
      <inkml:brushProperty name="height" value="0.04286" units="cm"/>
      <inkml:brushProperty name="color" value="#00A0D7"/>
    </inkml:brush>
  </inkml:definitions>
  <inkml:trace contextRef="#ctx0" brushRef="#br0">1 44 20886,'3'-12'1209,"0"2"1130,-3 9-1997,0 1 641,0 9-950,0 4 505,0 34-538,0-14 0,0 16 1718,0-20-1712,0-5-6,0 3 0,0-5 0,0-8 22,0-5-5,0-5 56,0-5-73,0-7 0,4-5 0,0-6 0,8-13 0,-1 7 0,1-10 0,6-17 0,-5 5 0,1 3-17,-6 19-6,-5 25 12,13 15 11,-4 0 0,10 13 0,-8-3 0,-6-6 0,-1 2 6,-5-4-6,0 12 0,-1-2 0,0 8 0,-1-5 0,0-4 5,0-7-5,0-4 0,0-3 0,0-5 0,0 0 0,-1-2-487,1-3 487,-1-12 0,1 7 0,0-9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21.334"/>
    </inkml:context>
    <inkml:brush xml:id="br0">
      <inkml:brushProperty name="width" value="0.04286" units="cm"/>
      <inkml:brushProperty name="height" value="0.04286" units="cm"/>
      <inkml:brushProperty name="color" value="#00A0D7"/>
    </inkml:brush>
  </inkml:definitions>
  <inkml:trace contextRef="#ctx0" brushRef="#br0">74 63 24855,'-1'-5'2151,"0"1"-1854,1 3 386,0 1-677,-1-2-6,1 0-11,-1-3 11,1 1 5,0 1 12,0 0 90,0 1-85,0 1 17,0-2-22,0 1-11,0-2 5,0 2-11,0-2 5,0 1 1,0-1 16,0 0-16,0 1-6,0 1-17,-1 2 12,-1 4 5,-1 5 0,-3 8 0,-6 55 0,2-12-480,-3 20 486,8-34-6,2-23 0,2-2 0,0-3 0,1-1 0,0-1 0,0 0 0,0 0 0,0-3 479,0 5-479,-1 1 6,0-4-6,-1 0 0,1-11 0,0-1 0,0-2 0,1 1 0,-2-1 0,2 1-11,-2-1-230,2 0 95,-1 0 146,1-9 0,0 6 0,0-5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23.086"/>
    </inkml:context>
    <inkml:brush xml:id="br0">
      <inkml:brushProperty name="width" value="0.04286" units="cm"/>
      <inkml:brushProperty name="height" value="0.04286" units="cm"/>
      <inkml:brushProperty name="color" value="#00A0D7"/>
    </inkml:brush>
  </inkml:definitions>
  <inkml:trace contextRef="#ctx0" brushRef="#br0">42 40 26525,'-2'0'812,"-1"0"-661,3 0-50,-1 0-6,0 0 392,0 0-459,6 0-28,27-8-5,-7 3-1,20-6-5,-18 6 11,1 1 0,1 1-6,0 0-39,0 3 34,-2 0 0,-4 0 0,-10 2 0,-5 13-6,-5 16 11,-9 3-5,-3 7 11,-8-12-6,-2-1-10,2-4 4,-2-3 12,3-5-11,-3-1 11,1-2 0,0 0 6,-11 6-6,0 0 0,5-3 5,7-5-5,16-8 0,0-3 17,1 1-17,5-4 6,0-1-6,4-2 0,4-2 0,5 1-6,-2 2 6,2 2 0,-8 3 0,2 0 0,-2 0 0,6 0-5,-1 0 5,3 0 0,0 1-6,-3 2 6,5 6 0,4 8 0,-2 1 0,2 3 0,-8-2 0,-2 0 6,-1-1-6,-5 0 0,-2-3 11,-3 29 34,-9-9-17,1 10 0,-8-19-6,4-16-11,0 0 0,-3 0 1,-1 0-1,-2 0 0,-11 3 0,8-6 0,-7 3 6,10-8-6,1 1-5,-1-1-6,0-1 28,-10 0-11,-7-4-12,5-2 1,0-2-6,17-2 0,-1 1 6,0-1-6,-1-2 11,1 2-11,1-2 5,0 3-5,5 2 0,-2 1-5,3-1 5,-2 0-17,2-1 0,0-1-117,0-4-29,0 4-2772,-1-9 2935,2 10 0,0-1 0,2 5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30.590"/>
    </inkml:context>
    <inkml:brush xml:id="br0">
      <inkml:brushProperty name="width" value="0.04286" units="cm"/>
      <inkml:brushProperty name="height" value="0.04286" units="cm"/>
      <inkml:brushProperty name="color" value="#00A0D7"/>
    </inkml:brush>
  </inkml:definitions>
  <inkml:trace contextRef="#ctx0" brushRef="#br0">1 348 26323,'2'-8'627,"0"2"-531,-2 10 212,0 20-258,0-3 51,0 14-73,0-11 11,0-3 6,0-7 11,0-4-6,0-6 1,0-1-7,0-1 1,0-1 17,0 1-51,0 3-11,0-3 6,0 1-1,0-3 197,0 0-180,3-6-5,3-21-11,0-2 10,2-20-16,-5 9 0,0-2 6,-2 5-6,1 2 0,-2 7 6,1 3-6,0 1 0,5-12 5,3 9-5,0-2 0,0 14 0,-4 8 0,0 1 0,0 0 0,1 0 11,-3 2-5,-1 1-6,0 2 6,-1-1-6,3-1 0,0 0 0,2-2 0,-1 1-6,-2 2 0,0 1-5,0 1 11,2 4 6,1 3-6,10 34 0,-4-7 0,12 45 0,-12-38 0,4 13 5,-8-28-5,-2-4 0,0-2 0,-2-5-5,4 5 5,-2-7 0,1 3-6,-3-9 1,-1-1 5,-1-4-6,1 1 6,-1-1-6,-1 0 6,0-1 0,-1 0 0,1-1-5,-1 1 5,2-1 0,-1 2-6,0-1 6,1 2 0,-2-1 0,1-1 6,0 0-1,-1-1-5,2 0 6,-1 0 0,2 0-1,11-28-5,4-27 0,1 0 0,-3-11 0,-9 34 0,-2 2 0,-1 3 0,-1 1 0,1 5 0,-1 1 0,1 4 0,0 2-5,-1 4 5,0 2-6,0 5 0,-1 1 6,1 1 0,1 0 0,-1-1 0,1 1 0,-1-1-5,2 1-1,4-2-11,-1-1 12,1 1 5,-5 1-11,-3 2 5,0 0 6,1 0 0,0 0 0,1 0 0,1 0 0,3 0 0,-4 0 0,2 0 0,-5 0 0,1 0-6,0 2 1,2 3 5,1 4 0,0 4 0,3 10 0,-1-4 0,4 34 5,-4-17-5,5 42 0,-6-40 0,2 12 0,-4-29 0,1-2 0,-1-2 12,1 6 16,-1 10-23,0-8-5,-3 3 0,0-18 6,0-1-6,0 0 5,0 3-5,0-6 0,0 1 0,0-6 0,0-1 68,0 1-68,0 0 0,0 0 16,0 2-16,0-3-352,0 2-1944,-1-2 2296,-4-1 0,3 1 0,-2-1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33.538"/>
    </inkml:context>
    <inkml:brush xml:id="br0">
      <inkml:brushProperty name="width" value="0.04286" units="cm"/>
      <inkml:brushProperty name="height" value="0.04286" units="cm"/>
      <inkml:brushProperty name="color" value="#00A0D7"/>
    </inkml:brush>
  </inkml:definitions>
  <inkml:trace contextRef="#ctx0" brushRef="#br0">1 13 25489,'3'-7'1299,"0"2"-957,-3 4 419,0 1-682,0 4-57,0 6 34,0 17-11,0-1-17,0 11-17,0-6 0,0 2 0,0 3 1,0 12 44,4 31-40,-2-8-4,4 11-3393,-2-12 3381,-2-24-88,2 25 88,-4-26 6,1 10 0,-1-12-6,0-4 0,-1-8 0,-1 3 0,0-14 3343,1 3-3343,1-10 147,0 10-141,0-5-6,0 16 5,0-15-5,-1 4-5,0-9 5,-2-2 5,0 0-5,0-2-5,1 3 5,1-2 0,0 2 5,1 7-5,0-6 0,0 7 0,0-10 0,0-2 0,0-5 12,0-3-7,-1 0 6,1-1-83,-3-1 72,2-4 0,-1 3 0,1-3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35.248"/>
    </inkml:context>
    <inkml:brush xml:id="br0">
      <inkml:brushProperty name="width" value="0.04286" units="cm"/>
      <inkml:brushProperty name="height" value="0.04286" units="cm"/>
      <inkml:brushProperty name="color" value="#00A0D7"/>
    </inkml:brush>
  </inkml:definitions>
  <inkml:trace contextRef="#ctx0" brushRef="#br0">1 11 24178,'0'-3'2313,"0"0"-2016,0 2-101,0 1 28,0-2 202,0 2-197,0-1-201,0 3 101,0 17-101,0-5 11,0 17-16,0-13-1,0 3 0,0-3-10,0 3-7,1 7 34,3 4-33,0 5-6,1 2 6,-3-8-1,2 9 12,-1 5-17,0-2 0,0 5 6,-2-15-6,-1 1 0,1-6 5,-1-2-5,0-5 0,0 0 0,1-1 0,-1-1 0,1 22 0,-1-9 0,0 9 0,0-16 0,0-10 0,1 1 6,0 0-6,0 3 0,0 0 0,-1 3 0,0-2 0,0-5 0,0 1 5,0-1-5,0-2 0,0 1 0,0-3 0,0-1 0,0-1 0,0-1 0,0-2 0,0 4 0,0-3 0,0 3 0,0-4 0,0-1 0,0-1 0,0-1 0,0 1 0,0-1 6,0-1-6,1 0 0,-1-2-314,1 1-318,0-3-9199,1-9 9698,3-4 0,-2 2 0,1 1 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39.067"/>
    </inkml:context>
    <inkml:brush xml:id="br0">
      <inkml:brushProperty name="width" value="0.04286" units="cm"/>
      <inkml:brushProperty name="height" value="0.04286" units="cm"/>
      <inkml:brushProperty name="color" value="#00A0D7"/>
    </inkml:brush>
  </inkml:definitions>
  <inkml:trace contextRef="#ctx0" brushRef="#br0">27 45 25618,'-12'3'560,"1"0"-532,10-2 134,0-1 40,0 1 1153,0-1-1344,5 0-11,3 0 6,9 0-6,0 0-34,9-2-22,-4-1-17,5-2 62,-4-1 5,-1 1-5,-6 1-22,2-2 5,-8 3-107,6-2-195,-6 3 296,6-1 29,-7 2-18,1-1-50,-4 1-95,-1 0-78,0-1-5243,-2 2-4342,0-1 7957,-2 1 0,0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40.215"/>
    </inkml:context>
    <inkml:brush xml:id="br0">
      <inkml:brushProperty name="width" value="0.04286" units="cm"/>
      <inkml:brushProperty name="height" value="0.04286" units="cm"/>
      <inkml:brushProperty name="color" value="#00A0D7"/>
    </inkml:brush>
  </inkml:definitions>
  <inkml:trace contextRef="#ctx0" brushRef="#br0">0 36 25079,'0'-14'1765,"0"3"-1541,0 11 851,0 0-1052,3 0-12,2 0-6,1-1 1,1 1-6,1-1 11,17-3-11,-9 3 0,20-2 0,-21 3 0,3 0 0,-5 0 0,1 0 0,0 0 0,4 0 6,7 0-6,-5 0 0,0 0-6,-10 0 1,-6 0-68,-1 0-28,-2 0-327,-1 0 1,0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39.055"/>
    </inkml:context>
    <inkml:brush xml:id="br0">
      <inkml:brushProperty name="width" value="0.04286" units="cm"/>
      <inkml:brushProperty name="height" value="0.04286" units="cm"/>
      <inkml:brushProperty name="color" value="#FF0066"/>
    </inkml:brush>
  </inkml:definitions>
  <inkml:trace contextRef="#ctx0" brushRef="#br0">17 1 26978,'6'1'1199,"0"0"-1121,-6-1-16,0 0-45,1-1-6,-1 6 0,-2 3 0,-1 10-11,-3 4 0,0 3 0,1 0-5,0 6-12,3-10 0,2 2-17,0-12-5,0-4-185,0-2-336,0-3 560,1-5 0,0 2 0,1-4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47.668"/>
    </inkml:context>
    <inkml:brush xml:id="br0">
      <inkml:brushProperty name="width" value="0.04286" units="cm"/>
      <inkml:brushProperty name="height" value="0.04286" units="cm"/>
      <inkml:brushProperty name="color" value="#00A0D7"/>
    </inkml:brush>
  </inkml:definitions>
  <inkml:trace contextRef="#ctx0" brushRef="#br0">1 25 26894,'6'-12'812,"-2"2"-683,-4 9 90,0 1 156,0-1-375,1 1 0,2-1 0,7 8 0,5 6 0,5 9 0,0 6 0,-2-3 0,1 5 0,-3-3 0,-4-5 0,-2-6-6,-8-9-5,0-4 0,-2 0-6,1-2-34,-1 0 1,0-1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48.351"/>
    </inkml:context>
    <inkml:brush xml:id="br0">
      <inkml:brushProperty name="width" value="0.04286" units="cm"/>
      <inkml:brushProperty name="height" value="0.04286" units="cm"/>
      <inkml:brushProperty name="color" value="#00A0D7"/>
    </inkml:brush>
  </inkml:definitions>
  <inkml:trace contextRef="#ctx0" brushRef="#br0">278 5 27292,'0'-2'711,"0"0"-403,0 2-302,-5 7-1,-5 6-5,-4 8 6,-5 6-6,3 1 0,-2 2 0,0 3-3386,-24 54 3391,15-29-205,3-2 1,1-2 199,7-8 0,-2 3 6,12-27-6,0-2 0,1-6 3194,0-1-3188,2-4 596,1-3-602,1-2 0,1-3-829,0-1-1243,0-2 2072,0-2 0,0 4 0,0 1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49.384"/>
    </inkml:context>
    <inkml:brush xml:id="br0">
      <inkml:brushProperty name="width" value="0.04286" units="cm"/>
      <inkml:brushProperty name="height" value="0.04286" units="cm"/>
      <inkml:brushProperty name="color" value="#00A0D7"/>
    </inkml:brush>
  </inkml:definitions>
  <inkml:trace contextRef="#ctx0" brushRef="#br0">63 44 24155,'4'-15'2784,"-1"2"-2498,-3 13-107,0-1-61,0 0 117,0 1-157,0-2-27,0 2 10,0-2-22,0 2-11,0-2 0,0 1 68,0-1-63,0 0-33,0 0-11,0 2 11,0 5 0,-1 21 6,-1-1-6,0 26 0,0-8 0,0 10 11,-1 1 0,0-7 6,-3 13-17,1-21 17,-3 34-6,4-38-11,-1 13 0,2-27 0,1-8 11,2-2-5,-1-6-1,-1 7-5,0-6 11,1 6-11,-1-6 0,2-1 0,-1-3 0,1 0-11,0-2-487,-1 0 274,0 0-370,-1-4-3080,-1 0 3674,1-5 0,0 4 0,1 2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49.813"/>
    </inkml:context>
    <inkml:brush xml:id="br0">
      <inkml:brushProperty name="width" value="0.04286" units="cm"/>
      <inkml:brushProperty name="height" value="0.04286" units="cm"/>
      <inkml:brushProperty name="color" value="#00A0D7"/>
    </inkml:brush>
  </inkml:definitions>
  <inkml:trace contextRef="#ctx0" brushRef="#br0">21 40 21793,'-11'-6'1764,"1"1"255,13 5-1974,7-2 743,7 0-771,9-3 399,2 1-416,1-1 1357,-1 2-1351,-3 0-12,8 1-83,-15 0-40,2 1-106,-16 1-225,-3 0 137,-1 0 0,1 0 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50.785"/>
    </inkml:context>
    <inkml:brush xml:id="br0">
      <inkml:brushProperty name="width" value="0.04286" units="cm"/>
      <inkml:brushProperty name="height" value="0.04286" units="cm"/>
      <inkml:brushProperty name="color" value="#00A0D7"/>
    </inkml:brush>
  </inkml:definitions>
  <inkml:trace contextRef="#ctx0" brushRef="#br0">13 216 28042,'7'0'96,"15"-8"-96,-3-2 0,11-8 0,-13 5 5,-2-1-5,-6 4-5,-1-2-1,0 1 0,1-17 6,-4-5 6,1 5-6,-5 4 0,-1 20 11,0 3 0,0 0 23,-4 1-23,-12 5-5,2 0-1,-8 7-5,9-2 6,-1 3-6,-1 2 11,-9 28-11,5 18 0,0-10 11,10 0-11,9-38 12,0-3-12,0 1 22,3-4-11,3 1-5,5-3-6,2-2 0,5-2-11,1-1-17,1-5-280,1-1 134,-4-4-168,-2-2-408,-3 1-3423,-2-1 4173,-4 1 0,-3 5 0,-1 1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3:52.034"/>
    </inkml:context>
    <inkml:brush xml:id="br0">
      <inkml:brushProperty name="width" value="0.04286" units="cm"/>
      <inkml:brushProperty name="height" value="0.04286" units="cm"/>
      <inkml:brushProperty name="color" value="#00A0D7"/>
    </inkml:brush>
  </inkml:definitions>
  <inkml:trace contextRef="#ctx0" brushRef="#br0">210 5 25903,'4'-3'1199,"1"1"-1059,-5 2 789,1 0-912,-5 0 11,-6 0-11,-1 1 11,-18 8-17,7 1-5,-12 7-6,7 0 0,5-4 0,4-1 0,9-6 0,3-1 0,2-2-17,2 1 17,15 1 0,-3-3-17,13 1-5,-5-3 10,1 0 7,-1 0-1,2 4-22,0 2 23,0 5 5,-2 2-23,-1 9 23,-4-3 0,-5 5-5,-4-7 5,-4 0 0,-1-3 0,-2 0 0,-1-3 0,-3-2 5,1-3 1,-1 1 5,-9 4-5,-4-1-6,1-1 0,3-2 5,8-7-5,1 1 0,0-1 6,-2 0 83,1 0-66,-3 0-1,3 0 23,0-3-34,3 1 23,-1-6-34,1 4 0,0-2 0,0 5-6,3-1 1,-2 2-7,0-2-4,-1 1-292,-1-1-96,-2-1-1915,-1-1 2319,2 1 0,2 1 0,4 1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4:47.676"/>
    </inkml:context>
    <inkml:brush xml:id="br0">
      <inkml:brushProperty name="width" value="0.04286" units="cm"/>
      <inkml:brushProperty name="height" value="0.04286" units="cm"/>
      <inkml:brushProperty name="color" value="#66CC00"/>
    </inkml:brush>
  </inkml:definitions>
  <inkml:trace contextRef="#ctx0" brushRef="#br0">6404 1876 11021,'13'-8'7645,"-3"1"-5707,-10 7 3579,0 0-5121,-2 0-323,0 0 128,-1 1-179,-1 0 636,1 1-658,-1-1 0,1 0 0,0 0 17,1-1 61,-6 3-55,-3 1-23,2 0 11,-3 0-11,8-2 0,-1-1 0,-3 2 28,0-1-28,-4 1 0,1 0 0,-5 0-22,3-1 16,-4 1 23,5-2-17,-1 1 0,2-2 0,-1 2 5,2-2-5,-1 1 6,3-1-6,-8 1-34,3-1 23,-11 2 11,11-2-5,-3 1-35,8 0 29,1 0-6,-2 0-128,-10-1 128,4 1-162,-24 1 78,21-2 11,-11 1-83,2-1 173,-14 0 0,5 0 0,-2 0 0,22 0 0,2 0 0,-6 0 11,1-1-17,-6 0 1,-23-2 22,10-1-17,-18 0 257,19-1-206,2 1-18,-1-2-22,7 2 6,1-1 22,6 3-11,1-1 6,0 1-34,-6-1 34,1 0-29,-18-2-5,17 2 23,-7-2-23,16 2 0,2 0 0,-2-2 22,-27-6-16,8 1 33,-35-11 11,32 9 29,-7-3 38,10 2-83,4 1 16,-9-4-44,7 3-6,1 2 0,-6-6 5,11 6-5,-24-15 6,17 7-3381,-21-11 3403,8 3-257,7 4 257,2 1 5,11 4 18,3 1 5,2 0 11,-6-9 3195,9 7-3273,-5-6 5,14 12 371,0 2-371,2 1-5,1 2 5,-2-2 6,-6-6-33,-1-3 22,-8-8-1,-1-1 12,-13-17 0,-19-21 0,12 14-5,-17-18-6,37 45 11,-5-5 0,0 3 0,-2 0-6,-13-12 6,-19-15 6,23 19-404,-13-11 398,33 25 17,0 1 0,3 0-17,-4-4 6,1 1-6,-3-4 0,0 1-3261,3 7 3261,2 0 266,2 5-261,-10-8-5,0-1 0,-9-5 0,-13-11 0,20 17-5,-11-8-1,24 19 6,-1 1-11,0 0 3403,-5-2-3414,-2 0-1,-6-1 1,1 0-51,-11 0-5,4 3 50,-8 0 22,9 5 6,2-1 0,-1 1 0,8 0 0,1 1-6,8 0-5,-2 0-6,1-1 12,-27-6 5,-6-3 5,-1 1-5,6 1 0,27 7 0,-1 0 0,1 0 0,-5-2 17,-3-1-17,-4-2 0,-2-1-5,0-2 5,7 5 0,-8-4 0,6 5 0,-8-3 0,0 0 0,1 0-17,6 1 28,-5-1-11,13 4 0,-20-4-6,14 4-5,-23-2 11,25 5 0,-6 0 0,18 1 0,1 1-5,0 0-74,-20 1 62,13 0-22,-21 0 6,23 0-18,-4 0 12,-2 0 11,0 0-17,-7 1 34,6 1-6,1 3-28,4-1-11,1 1 12,4 0-7,-3 1-16,0 1-23,-3 0 68,-5 3-28,-2-1 50,-27 10-6,8-2 6,-2 2 6,17-6 16,4-1 45,-2 1-61,-12 4-1,0 1 29,13-6-12,2-1 23,12-5-6,0 0-16,1 0-18,0 0 74,-11 5-62,7-3-17,-9 5 0,14-6 0,1-1 0,5-1 11,-6 1-11,4 0 17,-12 5-12,9-2 18,-4 1-18,-1 0 18,-2-1-23,-5 5 16,-1 0-16,-1 0 6,2 0 67,-19 7-73,20-9 28,-23 10-23,27-13 7,-7 5-12,8-3 16,4-4 12,1 0-5,4-2-1,1-1 6,1-1-5,1 1 16,-6 1-39,5-1 0,-6 2 0,5-3 17,-2 2-17,-2 0 0,-1 2 0,-3-1 0,2 0 78,1-1-61,3 0-12,3-2 7,5-2 4,1 0-1200,2-1 1,0 0-1</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4:49.125"/>
    </inkml:context>
    <inkml:brush xml:id="br0">
      <inkml:brushProperty name="width" value="0.04286" units="cm"/>
      <inkml:brushProperty name="height" value="0.04286" units="cm"/>
      <inkml:brushProperty name="color" value="#66CC00"/>
    </inkml:brush>
  </inkml:definitions>
  <inkml:trace contextRef="#ctx0" brushRef="#br0">201 48 23467,'19'-13'2615,"-2"1"-2312,-6 8 50,4-1-230,-3 2 6,0-1 235,-6 2-252,-3 0-23,-1 1-5,-1 0 107,-1 0-191,-7 8 11,-2 2 0,-10 8-5,-1 2 5,-3 1 0,-1 3 11,-35 37-16,25-24-6,-19 20 0,35-36 0,7-7 6,3-3-6,2-2 33,1 0-27,3-5 5,1 0-5,1-3-1,0 0-5,0 2 11,0 0-5,6 3-6,3 1 6,5-1-6,6 0 0,-5-2 5,11 2-5,-12-2 0,5 1 0,-10-3 6,-2 0-1,1-1 7,-2 0-12,1 0 5,2 0-5,0 0 0,23 2 0,-6-1 0,9 1 6,-13-1-6,-9-1 0,-1 0 0,0 0 5,1 0-5,-1 0 0,1 0 6,0 0-6,-2 0 0,5 0 0,35 0 0,-23 0 0,27 0 0,-43 0 0,5 0 6,-9 0-6,6 0-6,-4 0 6,4 0 0,0 0 0,-3 0 0,1 0 0,-7 0 0,1 0 0,-5 0-3618,0 0 3618,-1 1 0,0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02.219"/>
    </inkml:context>
    <inkml:brush xml:id="br0">
      <inkml:brushProperty name="width" value="0.04286" units="cm"/>
      <inkml:brushProperty name="height" value="0.04286" units="cm"/>
      <inkml:brushProperty name="color" value="#66CC00"/>
    </inkml:brush>
  </inkml:definitions>
  <inkml:trace contextRef="#ctx0" brushRef="#br0">7976 2428 23315,'-16'16'2146,"3"-3"-1973,13-13 2291,0 0-2464,-3 1 0,-2 0 6,-11 3-6,6-1 0,-6 0 0,11-1 6,-3-1-6,2 1 0,0 0 0,1-1 0,-2 0 0,3 0 0,-9 0 5,4 1-5,-13 0 0,10 1 0,-6-2 0,9 1-5,-1-2-1,1 2 0,-7-1 6,6 1 0,-11 0-5,12 0 5,-5-1-11,4 1 5,-1-1-16,-2 1 5,-1 0 17,-1 1-6,4-1 6,-2-1 0,4 0 0,-3 0-5,0 0-1,-3 1 6,-1 0 0,1 0 0,2-1 0,1 0 0,4 0 0,0-1 0,-4 2 0,-10 0 0,4 1 0,-6 0 0,12-2 0,-1 1 0,-2-2 0,-1 2 0,-3-1 0,1 0 0,-7 1-11,4 0 5,-7 0-5,6 1 11,-1-1 0,2-1 0,3 0-6,2 0 6,4-1 0,0 0 0,0 0-44,-20 0 10,-16-3 34,7 1 0,-5-2-6,31 2 6,2 1 6,-4-2-12,-1 2 6,-6-2 0,-4 0 0,-9-2 0,5 0 23,-18-4 66,3 0-89,-15-6-11,19 6 6,3-1 5,23 7 0,-1 1 0,-10-4 5,-5-1 1,-13-3-6,-3-2 33,-18-7 29,17 5-45,-1-1-34,25 7 6,13 5-12,1 0 1,2 2 11,0 0 5,0 0 6,-1 1 0,-2-1 0,-15-2 0,-6-3 0,0 1 0,4-1 0,15 2 0,5 0 6,0 1-6,0 0 0,2 0-6,-6 1 6,-2-2 0,1 1 0,-2 0 0,-2-1 0,-3-1 0,-8-2 0,-2-2 0,-1 0 0,-11-4 6,15 3 11,-18-5-17,25 6 0,-21-5 0,20 7 0,-8-2-12,16 5 7,-8-2-1,1-2 6,-7-3 0,2-1 6,0-2-6,3 3 0,-10-6 0,10 6 0,-10-6 45,-18-8-29,-4-3-4,1 2-12,15 4 5,27 15-5,5 2 0,2 0 0,-2 1 0,1-2 0,-4-1 0,-5-5 0,4 2-5,-5-2 5,-2-2 0,0 1 0,-7-6 0,3 3 0,1 0 0,-6-3 0,-1-1 0,2 1 0,-9-8 0,18 14 0,-6-6 5,10 9-5,2-1 0,-2-2 0,-11-16 6,5 5-3398,-9-14 3392,12 17 0,2 1 0,5 6 5,1 1-5,0 0 0,-2-2 0,-1-1 0,-1-3 0,-2 1 3392,0-6-3392,-1 3 0,-1-6 6,0 3-6,2 1 0,-2-1 0,3 5 0,2 0 0,1 5 0,3 0 0,-2 0 0,-10-20 0,-5-6 0,1 0 0,1 4 0,12 19 0,0 0 0,0 1 6,-2-8-6,-2 1 0,-2-8 0,-2 2 0,2-2 0,1 8 0,-2-9 5,1 9-5,-7-7 0,1 1 0,-2 0 6,6 5-1,-8-7-5,10 10 0,-6-6 6,-13-14-6,-3-5 0,0 0 0,5 8 0,18 20 0,0 1 6,-2 0-6,-3-3 0,-17-9 0,7 5 0,-4-1 0,15 11 0,6 4 0,1 1 0,-4-2 0,2 1 0,-6-3 0,2 3 0,-9-4 0,7 4 0,-5-3 0,10 6 0,0 0 0,0-2 0,-4 1 0,-9-6 0,5 3 5,-3-1-5,7 2 0,7 4-5,-11-6 5,5 5 0,-6-5 0,3 4 0,1-1-6,4 3 0,1 1 6,0-1 0,2 1 0,-3-1 12,0 0-12,4 3 0,-7-4 0,10 4 0,-4-1 0,4 3 0,-1-1 0,0 1 0,-1-1 0,-4 1 0,2 0-6,-2 1 6,3 0-6,0 0 1,-2 0 5,-8 0 5,2 0-5,-8 2 0,5-1 0,0 3 6,6-3-6,-9 3 0,14-2 0,-15 3-6,11-2 1,-8 3-1,-14 2 6,10-1-5,-12 1 5,15-2 0,0-2 0,2 1-17,-25 5 6,19-2-23,-24 8 34,30-8 0,-3 1 0,7-3 0,1 1-6,-7 1 6,1-1 0,-8 4-28,-11 4 12,-15 5 16,11-5 0,-4 1 0,22-8-17,-9 2 17,6-1 0,-1-1 0,12-2 0,3-1 0,0-1 0,-11 3 0,3-2 0,-9 4 5,5-3-5,-7 1 0,11-1 0,-5 0 0,13-2 0,1 1 0,-1-1 0,-2 2 0,-10 3 0,5-2 0,-2 0 17,-3-1-6,13-5-11,-10 3 12,-17 1-12,18-2 5,-30 4 6,31-4-11,-3 0 6,8-1 0,2-2-1,-3 1 51,3 0-50,-1-1-1,5 1 1,4-1-6,2 0 0,3 0 0,-2 0 0,-1 0 0,-1 0 0,-6 0 6,-8 0-6,3 0 5,-2 0-5,9 0 0,3 0 0,-6 0-5,2 0 5,-9 0 0,4 0 5,-5 0-5,-6-1 0,9-1 6,-5-1-6,9 0 0,0-1-6,0 0 6,-1 0 11,2 1-11,2 0 0,6 2 0,4 0-5,2 1-1,-3 0 1,-6 0-23,-6 0 16,-6 0 12,-3 0-5,1 0-12,-1 0 17,4 0 6,2 0-6,3 0 33,-1 0-33,10 0 6,-2 0-6,10 0 0,-1 0 0,-2 0 0,-1 0 0,-3 0 0,-6 0 22,-5-1-22,2 0 0,1-1 6,10-1 5,4 1-5,1 0-1,0 2 23,1 0-918,-1-1 425,0 0-773,1 1 1238,-2 1 0,2 0 0,-1-1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04.013"/>
    </inkml:context>
    <inkml:brush xml:id="br0">
      <inkml:brushProperty name="width" value="0.04286" units="cm"/>
      <inkml:brushProperty name="height" value="0.04286" units="cm"/>
      <inkml:brushProperty name="color" value="#66CC00"/>
    </inkml:brush>
  </inkml:definitions>
  <inkml:trace contextRef="#ctx0" brushRef="#br0">366 15 22156,'9'-2'4111,"0"0"-3797,-4 1-73,1-1-73,-1 1 11,-1 0 375,0-2-509,-2 3 11,0-2-28,-2 2 168,0 0-196,-2 0 0,-2 0-6,-4 0 6,-7 5 6,-4 3-6,-4 6 0,-2 1 11,-14 7-5,6-3-6,-4 2 0,10-5 5,9-4-5,-2-1 0,2 1 0,2-3 0,1-1 0,5 0 0,1-2 6,-3 2 0,6-4-6,-2 2 5,6-6-5,0 1 0,0 0 0,-1 0 0,0 2-5,-2 0 10,-2 2-5,1-1 0,0 0 0,3-3 0,1 0 0,-1 0 0,1-1 0,1 1 6,0 0 162,1-1-168,0 3-6,0 1 12,3 4-6,3 3 0,14 12 0,7 2 0,1 2 0,-1-1 0,-9-10 5,-1 1-5,-4-5 0,-2-3 0,-4-2 6,1-2-6,1 1 0,0 2 0,-1-4 0,-2 1 0,-4-3 0,1 0 0,-1 1 0,0-2 0,0 0 6,0 0-6,-1-1 0,2 2 0,0 0 0,3 3 0,-1-1 0,1 2 0,0-2 0,-2-1 0,-2-1 5,1-1-5,-3 0-140,1-1-179,1 3 319,0-3 0,1 3 0,-2-3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39.254"/>
    </inkml:context>
    <inkml:brush xml:id="br0">
      <inkml:brushProperty name="width" value="0.04286" units="cm"/>
      <inkml:brushProperty name="height" value="0.04286" units="cm"/>
      <inkml:brushProperty name="color" value="#FF0066"/>
    </inkml:brush>
  </inkml:definitions>
  <inkml:trace contextRef="#ctx0" brushRef="#br0">0 8 27706,'0'-4'-229,"0"0"-1390,8 9 1619,-1-1 0,2 2 0,-4-3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25.832"/>
    </inkml:context>
    <inkml:brush xml:id="br0">
      <inkml:brushProperty name="width" value="0.04286" units="cm"/>
      <inkml:brushProperty name="height" value="0.04286" units="cm"/>
      <inkml:brushProperty name="color" value="#66CC00"/>
    </inkml:brush>
  </inkml:definitions>
  <inkml:trace contextRef="#ctx0" brushRef="#br0">17 2 19602,'4'-1'6318,"-1"0"-6004,-3 1 1354,0 0-1617,-2 0 22,0 0-57,-1 0 7,1 0 5,0 0 5,-1 0 1,1 0-17,-1 0 28,1 0-12,0 0-33,1 0-11,1 1 11,1 2 11,36 15-5,-11-4-6,36 12 0,-29-14 0,11 2 0,-18-7-6,6 0 1,-11-2 5,0-2 0,-2 0 5,-4-2-5,2 2-33,-4-1 27,-3 0 6,-3 0 0,-7-2-11,1 1 0,0 0 5,1 0-22,10 3 28,0 0-112,6 3 78,-2-2 18,-3 1 16,-5-2 0,-2-1 0,-5-2 0,1 0 0,-2 0-297,1-1 297,-12 4 0,8-3 0,-8 1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26.599"/>
    </inkml:context>
    <inkml:brush xml:id="br0">
      <inkml:brushProperty name="width" value="0.04286" units="cm"/>
      <inkml:brushProperty name="height" value="0.04286" units="cm"/>
      <inkml:brushProperty name="color" value="#66CC00"/>
    </inkml:brush>
  </inkml:definitions>
  <inkml:trace contextRef="#ctx0" brushRef="#br0">266 0 25359,'6'0'679,"-1"0"-433,-2 0 577,-1 0-498,-1 0 504,-1 0-824,-3 0-5,-1 0 0,-3 2 0,1 1 0,-2 3 0,0 3 0,-8 10 6,-12 19-6,-2-1 0,-8 12 0,11-15 0,2-1 0,7-8 0,2-2-6,6-8 6,0 3 0,3-6 0,0 2 0,4-7 0,-1 0 0,2 0 0,-1-3 23,2 2-18,0-5 7,0 2-7,1-3-38,0 0 5,0-3-45,0-2-112,0-6-330,3-3 515,0-2 0,0 7 0,-1 2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20.281"/>
    </inkml:context>
    <inkml:brush xml:id="br0">
      <inkml:brushProperty name="width" value="0.04286" units="cm"/>
      <inkml:brushProperty name="height" value="0.04286" units="cm"/>
      <inkml:brushProperty name="color" value="#66CC00"/>
    </inkml:brush>
  </inkml:definitions>
  <inkml:trace contextRef="#ctx0" brushRef="#br0">21 21 26116,'-12'-12'896,"3"3"-762,9 9 684,0 0-812,0 2-6,0 2 5,1 3-5,4 2 0,0-2 0,3 2 0,-2-4 0,0 1 0,1-2 6,0 1-1,17 7 1,28 12-12,-18-7 6,17 11 0,-45-23 0,1 4 0,-6-8 0,0 1 0,7 0 0,2 2-33,7 0-46,-2 2 18,0 0 22,-3-2 16,-2 1 6,-4-3 12,-2 1 5,-1-2-39,8 1 44,0-1-5,0 1 6,-1-1-6,-8-1 0,-1 0 5,1 0-5,-2 1-308,1 0-268,-4-1-3575,-1 0 4151,-3 0 0,3 0 0,1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21.394"/>
    </inkml:context>
    <inkml:brush xml:id="br0">
      <inkml:brushProperty name="width" value="0.04286" units="cm"/>
      <inkml:brushProperty name="height" value="0.04286" units="cm"/>
      <inkml:brushProperty name="color" value="#66CC00"/>
    </inkml:brush>
  </inkml:definitions>
  <inkml:trace contextRef="#ctx0" brushRef="#br0">320 16 25264,'7'-8'1916,"-1"2"-1854,-5 6 509,-1 0-241,1-1-324,-8 1-6,0 3 0,-8 3 5,-16 14-5,5-4-3392,-13 12 3392,6-3 0,10-4 0,-8 9 0,10-8 17,-3 5-6,1-5 1,3-1-1,5-8 11,3-2 3387,8-8-3403,0-1 16,4-2-314,0 0 1,0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0.768"/>
    </inkml:context>
    <inkml:brush xml:id="br0">
      <inkml:brushProperty name="width" value="0.04286" units="cm"/>
      <inkml:brushProperty name="height" value="0.04286" units="cm"/>
      <inkml:brushProperty name="color" value="#66CC00"/>
    </inkml:brush>
  </inkml:definitions>
  <inkml:trace contextRef="#ctx0" brushRef="#br0">345 24 25623,'0'-13'1647,"0"3"-1563,0 10 229,0 0-218,-2 1-16,1 0 66,-3 1-122,2 0-1,-2-1 1,2 1-12,-1-2 17,3 1 0,-2-1-6,2 0 1,-4 2 5,1 1-28,-5 3 0,-3 2 5,-1 0-5,-4 6 0,-2 0 0,-1 5 0,-2 2 0,-2 4 0,-25 46 0,19-28 0,-13 27 0,26-43-5,6-10-1,1-1-5,0-3 0,2-2-23,0-2-285,0-2 207,4-4-95,0 0 207,3-10 0,0 5 0,0-6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3.007"/>
    </inkml:context>
    <inkml:brush xml:id="br0">
      <inkml:brushProperty name="width" value="0.04286" units="cm"/>
      <inkml:brushProperty name="height" value="0.04286" units="cm"/>
      <inkml:brushProperty name="color" value="#66CC00"/>
    </inkml:brush>
  </inkml:definitions>
  <inkml:trace contextRef="#ctx0" brushRef="#br0">7 27 26351,'-3'-15'947,"0"3"-779,3 13-56,0 0-6,0 3-33,0 6 16,8 17-77,0 1 16,5 33-23,-6-27-5,-4 16 6,-3-28 11,0 8-6,0-11 0,0 5-5,0-16 5,0-2 0,0-6 62,0 1-45,0-13-39,0-1-12,0-11-61,0-11-78,2-10 145,0 5-11,4 0 11,-1 24 6,2 4-11,0 5-1,2 3 1,1 2-12,1 1-5,0 1-1176,6 0 767,-8 0-3327,2 12 3775,-10-6 0,0 6 0,-1-8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3.967"/>
    </inkml:context>
    <inkml:brush xml:id="br0">
      <inkml:brushProperty name="width" value="0.04286" units="cm"/>
      <inkml:brushProperty name="height" value="0.04286" units="cm"/>
      <inkml:brushProperty name="color" value="#66CC00"/>
    </inkml:brush>
  </inkml:definitions>
  <inkml:trace contextRef="#ctx0" brushRef="#br0">30 169 23663,'-2'0'2027,"0"0"-1192,2 0-673,3 0-55,4 0-63,4 0 63,9-1-51,12-6-56,-2-1 22,6-6 12,-13 3 5,-1-1-17,-7 3 23,-1-1 11,-8 4-5,1-2 5,-3 0 16,0 0 46,-1-8-84,-1-2-34,-2 3 0,-4 2 0,-3 10 0,-5 2 0,-2 0 0,-5 1 0,-1 2-6,-14 9 6,12-1 0,-9 8-6,16-6 6,-1 2-11,1 1 11,0 2-5,-2 18 5,7-8 0,0 13 33,8-17-16,1-4 0,1-5-17,2-2 11,1-1 67,19 6-44,8-6-34,3 2-56,-1-9-62,-14-3-10,-3-1-68,-3 0-96,-2 0 292,1 0 0,-12 0 0,0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4.799"/>
    </inkml:context>
    <inkml:brush xml:id="br0">
      <inkml:brushProperty name="width" value="0.04286" units="cm"/>
      <inkml:brushProperty name="height" value="0.04286" units="cm"/>
      <inkml:brushProperty name="color" value="#66CC00"/>
    </inkml:brush>
  </inkml:definitions>
  <inkml:trace contextRef="#ctx0" brushRef="#br0">28 22 25618,'0'-12'1444,"0"3"-1253,0 9 5,0 0-62,0 4-89,0 4-23,0 6 6,0 5-5,0 1-12,0 16 17,0 3-28,0 15 0,-2 1 39,-1 22-22,-2-15-6,0 3-5,1-26-6,1-13-11,0-6-40,1-7-55,1-5-57,1-6-145,0-1-263,0-1 571,0-5 0,0 3 0,0-3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5.266"/>
    </inkml:context>
    <inkml:brush xml:id="br0">
      <inkml:brushProperty name="width" value="0.04286" units="cm"/>
      <inkml:brushProperty name="height" value="0.04286" units="cm"/>
      <inkml:brushProperty name="color" value="#66CC00"/>
    </inkml:brush>
  </inkml:definitions>
  <inkml:trace contextRef="#ctx0" brushRef="#br0">21 40 25410,'-12'-9'2212,"3"2"-2156,10 6 40,2 1-52,4 0-10,3 0 22,27 0-45,-9 0-11,29 0 0,-28-1-33,3 1-29,-18-2-5,-2 2-17,0-2-1064,3-1-701,1-1 1849,2-1 0,-9 1 0,-2 2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5.670"/>
    </inkml:context>
    <inkml:brush xml:id="br0">
      <inkml:brushProperty name="width" value="0.04286" units="cm"/>
      <inkml:brushProperty name="height" value="0.04286" units="cm"/>
      <inkml:brushProperty name="color" value="#66CC00"/>
    </inkml:brush>
  </inkml:definitions>
  <inkml:trace contextRef="#ctx0" brushRef="#br0">1 1 25236,'15'11'2168,"-3"3"-2101,-12 8-22,0 4 39,0 12-6,0-5-61,0 4 11,0-12-22,0-6-6,0-2 0,0-6 0,0-1 0,0-4-23,0-3-55,0 1 78,0-3 0,0 0 0,0-1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39.839"/>
    </inkml:context>
    <inkml:brush xml:id="br0">
      <inkml:brushProperty name="width" value="0.04286" units="cm"/>
      <inkml:brushProperty name="height" value="0.04286" units="cm"/>
      <inkml:brushProperty name="color" value="#FF0066"/>
    </inkml:brush>
  </inkml:definitions>
  <inkml:trace contextRef="#ctx0" brushRef="#br0">242 36 28160,'8'-4'157,"-2"1"-118,-6 3-28,0-1-11,0 0 0,0 0-5,-10-5 5,2 2 5,-12-4 1,3 4-6,-12 1 0,4 2-6,-34 28 1,28 2-7,-13 15 7,32-9 10,16-4 1,7-16-23,34 4-22,-16-19-9792,55-36 9394,-51 16 1,18-18-1,-41 28 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6.003"/>
    </inkml:context>
    <inkml:brush xml:id="br0">
      <inkml:brushProperty name="width" value="0.04286" units="cm"/>
      <inkml:brushProperty name="height" value="0.04286" units="cm"/>
      <inkml:brushProperty name="color" value="#66CC00"/>
    </inkml:brush>
  </inkml:definitions>
  <inkml:trace contextRef="#ctx0" brushRef="#br0">0 11 25478,'5'-6'1618,"-1"1"-1204,-4 5-2054,0 0 1640,0 3 0,0-2 0,0 2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7.069"/>
    </inkml:context>
    <inkml:brush xml:id="br0">
      <inkml:brushProperty name="width" value="0.04286" units="cm"/>
      <inkml:brushProperty name="height" value="0.04286" units="cm"/>
      <inkml:brushProperty name="color" value="#66CC00"/>
    </inkml:brush>
  </inkml:definitions>
  <inkml:trace contextRef="#ctx0" brushRef="#br0">7 73 25063,'0'-12'1675,"0"1"-1535,0 8 89,0-1-145,0-1 6,-1 0 291,0-2-174,-1 3-118,1 0 29,0 3-124,1 1 12,0 3-6,0 11 6,0-1-6,0 10 5,0 15-5,0 1 0,0-1 0,0-9-5,0-23-7,0 0 7,0-3 5,0-1-17,0-1 39,0-1-22,0-6 0,0-3 0,0-8 0,1-2-11,9-27-6,4-2 6,1 2 0,-2 12 0,-7 30-28,0 1-85,0 3 68,4 0-425,2 2 190,3 2-241,0 3 532,3 3 0,-10-5 0,2 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37.876"/>
    </inkml:context>
    <inkml:brush xml:id="br0">
      <inkml:brushProperty name="width" value="0.04286" units="cm"/>
      <inkml:brushProperty name="height" value="0.04286" units="cm"/>
      <inkml:brushProperty name="color" value="#66CC00"/>
    </inkml:brush>
  </inkml:definitions>
  <inkml:trace contextRef="#ctx0" brushRef="#br0">42 162 24379,'-4'6'2728,"2"-1"-2610,2-3-12,2 0-50,2-1-17,2 0-5,3-1-6,1 0 17,7 0-45,-1-2 0,6-2-56,7-13 56,-7 2-6,10-14 6,-19 13 6,1-3-1,-8 7 18,-1 1 16,-3 0 17,0 0 90,-2-1-146,-4 3 11,-1 2-11,-5 4 11,-1 3 11,-2 0 46,-6 0 44,-22 21-112,10-4 0,-18 25 0,29-17 0,0 7 5,10-9-5,2 15 0,4-9 11,2 11-5,6-8-6,1-11 6,3 1 5,0-14-6,1-1 7,-1-3-259,22-3-33,-11-5-4973,25-11 5253,-25 1 0,-1 0 0,-12 8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0.072"/>
    </inkml:context>
    <inkml:brush xml:id="br0">
      <inkml:brushProperty name="width" value="0.04286" units="cm"/>
      <inkml:brushProperty name="height" value="0.04286" units="cm"/>
      <inkml:brushProperty name="color" value="#66CC00"/>
    </inkml:brush>
  </inkml:definitions>
  <inkml:trace contextRef="#ctx0" brushRef="#br0">19 21 27051,'0'-4'655,"0"2"-599,0 2 112,0 0-128,1 4-24,-1 3-4,1 7-7,-1 3-5,0 8 11,0 3-11,-2 2 0,0 1 0,-2-8 0,0-2 12,1-8-12,1-2 0,0-3 5,1-5-5,0 1 11,1-4 23,0 1-34,0-8-17,0-4-5,4-10-12,0-2-156,15-25 111,-3 8 63,6-8 4,-6 18-4,-5 17 16,-1 4-6,-3 6 6,-1 1 0,1 2 0,-2 0 0,2 0 50,3 21-44,-6-4-6,5 16 17,-8 5-3404,0-11 3387,-1 6 12,0-16-12,-2-6 0,0-4 5,-2-1-5,-2 0-33,2-2 3402,-1 0-3369,2-6 17,8-20-17,6-2 0,11-18-17,4 8 17,0 3-5,-5 9-7,-3 8 12,-7 9 0,-2 4 6,-2 1 5,-1 5 0,-3 11 45,-1 24-16,-1-6-12,-1 11 11,-2-20 0,-1-3-11,-1-1-11,-3-1-6,3-3-11,-1-2 0,2-4-174,0-4-1052,2-7 1226,2-6 0,0 1 0,2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0.717"/>
    </inkml:context>
    <inkml:brush xml:id="br0">
      <inkml:brushProperty name="width" value="0.04286" units="cm"/>
      <inkml:brushProperty name="height" value="0.04286" units="cm"/>
      <inkml:brushProperty name="color" value="#66CC00"/>
    </inkml:brush>
  </inkml:definitions>
  <inkml:trace contextRef="#ctx0" brushRef="#br0">15 120 24687,'-8'9'2342,"1"-1"-2096,7-6 68,0 1-141,2-2-145,3 1-100,52-14 77,-4-12 12,15 2-11,-29-6 16,-30 17 6,-3-1-11,-4 3 5,0-1-11,-2 2-16,-40 0 66,5 9-49,-22 8 16,19 11-28,16 6 0,2 1 5,5-3 1,5 1 72,7 3-55,3-6-12,4 1 6,3-12-6,6-5-62,23-1-89,-12-3-56,17-1-257,-19-2-488,1-4-8890,-4-2 9090,-1-3 1,-9 4-1,-4 1 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1.468"/>
    </inkml:context>
    <inkml:brush xml:id="br0">
      <inkml:brushProperty name="width" value="0.04286" units="cm"/>
      <inkml:brushProperty name="height" value="0.04286" units="cm"/>
      <inkml:brushProperty name="color" value="#66CC00"/>
    </inkml:brush>
  </inkml:definitions>
  <inkml:trace contextRef="#ctx0" brushRef="#br0">2 30 26827,'0'-4'907,"0"0"-778,0 4-50,0 0-7,0 3-21,0 5 38,0 21-77,0-4-12,0 20 0,0-26 5,-1 1-5,1-14 0,-1-3-22,1-1-90,0-1 95,0-1 17,0-2 0,0-3 11,3-4-11,1-4 11,10-9-11,4-2-11,6-7-11,10-5 22,-13 18-6,6-2 6,-16 19 34,-1 0-17,-1 1-6,-3 4 0,1 2 11,-2 13-10,-1-2 10,1 20-11,-2-12 0,1 21-11,-3-24-5,0 5-34,-1-20 16,0 0 12,0-1-471,0 1-78,-1-4-288,-4 1 0,6-3 0,0-1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2.067"/>
    </inkml:context>
    <inkml:brush xml:id="br0">
      <inkml:brushProperty name="width" value="0.04286" units="cm"/>
      <inkml:brushProperty name="height" value="0.04286" units="cm"/>
      <inkml:brushProperty name="color" value="#66CC00"/>
    </inkml:brush>
  </inkml:definitions>
  <inkml:trace contextRef="#ctx0" brushRef="#br0">77 1 26357,'-3'-1'1613,"-4"23"-1585,2-7-6,-4 22 0,5-9-10,-2 4-1,2 4 0,-3 7 0,1 2-11,-1 4 0,1-4 0,-1 1-78,4-12-12,0-7-531,3-12 279,0-10-224,0-2-689,0-1 1255,0-2 0,0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2.551"/>
    </inkml:context>
    <inkml:brush xml:id="br0">
      <inkml:brushProperty name="width" value="0.04286" units="cm"/>
      <inkml:brushProperty name="height" value="0.04286" units="cm"/>
      <inkml:brushProperty name="color" value="#66CC00"/>
    </inkml:brush>
  </inkml:definitions>
  <inkml:trace contextRef="#ctx0" brushRef="#br0">11 55 26631,'-6'0'1120,"1"0"-817,5 0-236,4 0-22,4 0-29,8 0-4,6 0-12,6-2 0,6-1 0,3-2-68,12-3-1281,-1-1-808,2-1 2157,-10 1 0,-19 4 0,-8 2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4.452"/>
    </inkml:context>
    <inkml:brush xml:id="br0">
      <inkml:brushProperty name="width" value="0.04286" units="cm"/>
      <inkml:brushProperty name="height" value="0.04286" units="cm"/>
      <inkml:brushProperty name="color" value="#66CC00"/>
    </inkml:brush>
  </inkml:definitions>
  <inkml:trace contextRef="#ctx0" brushRef="#br0">226 47 26704,'1'3'571,"1"0"-431,-2-3 510,1 0-633,-1-5-12,0 0 1,0-4 5,-1 3-5,-1 0-6,-2 1 5,-6-2-5,-3 4 0,-6-1 0,-2 3-5,-4 0 5,5 4 0,-6 9 0,7 12 0,-4 14 0,5 8 0,4 6 0,5-11 5,4 6-5,4-22 0,1 5 6,14-6-6,8-3 5,3-3-5,1-8-16,-11-10-24,-2 0-66,2 0 106,16-9 0,-42 16 0,6-5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5.277"/>
    </inkml:context>
    <inkml:brush xml:id="br0">
      <inkml:brushProperty name="width" value="0.04286" units="cm"/>
      <inkml:brushProperty name="height" value="0.04286" units="cm"/>
      <inkml:brushProperty name="color" value="#66CC00"/>
    </inkml:brush>
  </inkml:definitions>
  <inkml:trace contextRef="#ctx0" brushRef="#br0">74 55 24637,'-15'3'1994,"2"0"-1848,9 6-90,-3 5 117,0 3-167,-2 7 39,0 6-45,4-9 5,1 1 1,4-6 22,2-2 235,8 2-212,4-4-12,8-5-17,20-1-22,-13-5-5,23-11 307,-30-1-240,7-10-23,-13 0-17,-5 2-16,-4-1-6,-5 3 0,-1 0 22,-1-1-5,-9-19-6,-4 9-11,-8-5-11,-2 19 0,1 11-17,-2 6-107,4 5-122,-3 8-2096,2 8 2353,-7 11 0,14-17 0,-2 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0.317"/>
    </inkml:context>
    <inkml:brush xml:id="br0">
      <inkml:brushProperty name="width" value="0.04286" units="cm"/>
      <inkml:brushProperty name="height" value="0.04286" units="cm"/>
      <inkml:brushProperty name="color" value="#FF0066"/>
    </inkml:brush>
  </inkml:definitions>
  <inkml:trace contextRef="#ctx0" brushRef="#br0">31 11 28205,'1'-6'140,"0"2"-129,-1 4 0,0 0-22,0 7 11,0 7 0,-3 32 0,2-4-601,-1 20 601,1-17 84,-1 29-135,0-30-44,-1 17-336,-1-33-95,0-10-1637,-1 1 2163,2-11 0,1-4 0,1-3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6.368"/>
    </inkml:context>
    <inkml:brush xml:id="br0">
      <inkml:brushProperty name="width" value="0.04286" units="cm"/>
      <inkml:brushProperty name="height" value="0.04286" units="cm"/>
      <inkml:brushProperty name="color" value="#66CC00"/>
    </inkml:brush>
  </inkml:definitions>
  <inkml:trace contextRef="#ctx0" brushRef="#br0">0 5 26390,'7'4'1137,"-1"2"-1025,-6 7-39,0 4 33,0 11-72,0-1 5,0 7-39,0-6 6,0-3-6,0-5 5,0-3-5,0-7 0,0-1-11,0-4-6,0-1-33,0-3 16,0 0 29,0-5-1,0-1 6,2-7-151,16-28-224,-2 8 324,12-22 35,-1 10 16,-9 17 0,1 1 0,-10 20 5,-2 3 40,-2 3 106,8 29-134,-7-8 0,6 30 0,-10-24 5,0 7-22,-2-15 0,0 3-157,-1-10 96,-2-1-91,-4-4 119,3-4 33,0-1 0,4-2 0,0-3 17,0-3 27,6-12 85,16-22-129,3 2 0,7-6-22,10 20 27,-16 14 18,14 12-18,-23 9 12,-5 8-17,-8 4 0,-3 1 0,0-1 0,-1-1 0,0-1 0,0-3 0,0 0-274,0-4-51,-1 1-4436,-1-5 4761,-1-4 0,1-3 0,1-3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7.482"/>
    </inkml:context>
    <inkml:brush xml:id="br0">
      <inkml:brushProperty name="width" value="0.04286" units="cm"/>
      <inkml:brushProperty name="height" value="0.04286" units="cm"/>
      <inkml:brushProperty name="color" value="#66CC00"/>
    </inkml:brush>
  </inkml:definitions>
  <inkml:trace contextRef="#ctx0" brushRef="#br0">55 17 26413,'-15'-9'1198,"3"2"-1035,12 7-91,-1 0 74,-1 3-124,-1 7-10,0 6-1,0 5 0,-2 14-5,1 11-6,0-5 5,1 0 1,3-22-6,0-4 0,0-8 11,0-2-5,0-5 38,0 0-32,1-14-108,18-29 57,-8 8 11,15-19 17,-14 28 11,0 3-6,-2 4-5,2 6-17,-2 5 28,3 5 6,0 3 5,9 14 0,-6 5-11,1 8 6,-11 2 5,-5-6-22,-1 1-12,-1-2-5,-1-7-22,-3-1 39,0-7-34,0-1 45,3-10 11,1-6-11,22-28 0,9-11-11,5 4 0,-1 8 28,-17 29-6,-3 5 6,-4 5-6,-2 6 0,-2 3 0,-2 6 12,2 0 16,-1 2-17,2 3 12,-2 0-34,0 4 0,-2-3 0,-1-4-118,-1 0 29,-1-8-85,0 1-212,0-7-510,0-2 896,0-1 0,0-2 0,0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7.910"/>
    </inkml:context>
    <inkml:brush xml:id="br0">
      <inkml:brushProperty name="width" value="0.04286" units="cm"/>
      <inkml:brushProperty name="height" value="0.04286" units="cm"/>
      <inkml:brushProperty name="color" value="#66CC00"/>
    </inkml:brush>
  </inkml:definitions>
  <inkml:trace contextRef="#ctx0" brushRef="#br0">1 1 27236,'0'2'823,"0"0"-767,0 17-5,0-4-35,0 0-4,0 5 4,0 2-16,0 4 0,0 0 0,0-3 0,0 1-39,0-6-62,0-4 101,0-7 0,0-6 0,0-1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8.210"/>
    </inkml:context>
    <inkml:brush xml:id="br0">
      <inkml:brushProperty name="width" value="0.04286" units="cm"/>
      <inkml:brushProperty name="height" value="0.04286" units="cm"/>
      <inkml:brushProperty name="color" value="#66CC00"/>
    </inkml:brush>
  </inkml:definitions>
  <inkml:trace contextRef="#ctx0" brushRef="#br0">6 15 26771,'-3'-8'941,"0"2"-835,3 6-2823,0 0 1,0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9.035"/>
    </inkml:context>
    <inkml:brush xml:id="br0">
      <inkml:brushProperty name="width" value="0.04286" units="cm"/>
      <inkml:brushProperty name="height" value="0.04286" units="cm"/>
      <inkml:brushProperty name="color" value="#66CC00"/>
    </inkml:brush>
  </inkml:definitions>
  <inkml:trace contextRef="#ctx0" brushRef="#br0">67 1 28182,'-1'8'56,"-2"3"-50,0 4 0,-3 5-1,-2 17 23,-1 8-22,-2 19-1,0 3 1,4-12-6,2 10 11,3-19-11,1 12 0,3-14 0,-1-16-5,1-9-7,-2-18-16,0 2-33,0-3-874,0 1 78,2-1-4252,0 0 5109,2 0 0,-2 0 0,0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5:49.634"/>
    </inkml:context>
    <inkml:brush xml:id="br0">
      <inkml:brushProperty name="width" value="0.04286" units="cm"/>
      <inkml:brushProperty name="height" value="0.04286" units="cm"/>
      <inkml:brushProperty name="color" value="#66CC00"/>
    </inkml:brush>
  </inkml:definitions>
  <inkml:trace contextRef="#ctx0" brushRef="#br0">11 17 25825,'-6'-6'1904,"1"2"-1697,5 3 90,0 1-224,0-2-57,0 1 18,0 0-23,0 1 6,0-1 17,17 0-34,-2 1 0,27 0 0,-15 0 0,8 0-23,-2 0-5,1 0 28,6 0 0,-18 0 0,-7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37.092"/>
    </inkml:context>
    <inkml:brush xml:id="br0">
      <inkml:brushProperty name="width" value="0.04286" units="cm"/>
      <inkml:brushProperty name="height" value="0.04286" units="cm"/>
      <inkml:brushProperty name="color" value="#5B2D90"/>
    </inkml:brush>
  </inkml:definitions>
  <inkml:trace contextRef="#ctx0" brushRef="#br0">0 456 25376,'3'6'2549,"-2"0"-2460,1-5-33,-2 2-5,1-3 190,-1 1-230,0-5-11,0-4 0,1-9 0,1-6-6,1-7 0,3-19 1,1-4 5,2-12 0,-2 5 0,1 2 6,-3 16-6,-1 6 0,-2 23 0,-1 3 0,0 7 0,0 2-6,-1 1 6,2 0-22,-1 0 16,2 0 0,6 0 6,0 0 0,7 4 0,-3 3 0,1 7-5,0 3-12,11 62 11,-11-28 3,-3 0 1,-2-2 2,-4-10-6,-1-2 6,-1-20 0,-1-3 0,0-4 0,0-4 0,-1-3 0,1-2 0,-2-1 6,13-38-17,0-10 11,6-16-512,-4 5 512,-5 23 0,-1 4 0,-1 4 0,-3 6 6,0 5-1,-1 4-5,-1 5 0,-1 2 0,3-3 501,-1 5-513,2-2 7,-5 5-1,0 1 6,1 0 0,1 4 0,1 4 0,5 16 0,-2 0 0,2 6 0,-3 3 0,-2-9 0,1 8 0,-1-11 0,-1 4 0,1 1 0,0 2 0,0 0 0,0-8 0,-1-2 0,-2-6 0,1 2 0,-2-6-5,1 4 5,-1-8 0,0-1-17,0-2-241,0-1-442,0 3-1148,0-1 1848,-1 1 0,1-2 0,-1-1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37.775"/>
    </inkml:context>
    <inkml:brush xml:id="br0">
      <inkml:brushProperty name="width" value="0.04286" units="cm"/>
      <inkml:brushProperty name="height" value="0.04286" units="cm"/>
      <inkml:brushProperty name="color" value="#5B2D90"/>
    </inkml:brush>
  </inkml:definitions>
  <inkml:trace contextRef="#ctx0" brushRef="#br0">1 38 25713,'1'-14'1053,"-1"2"-241,2 10-672,-2-2 78,1 1-95,-1 1-140,0 1 17,0 8 6,0 3-6,0 8 0,0 4 0,0 0 0,0 8 6,3 2-6,2 24 5,4 2 6,-2-1-11,-1-10 0,-3-26-11,-2-7-6,0-8 6,-1-3-745,0-1 17,0-10-718,0 1 1457,0-8 0,0 13 0,0 4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38.174"/>
    </inkml:context>
    <inkml:brush xml:id="br0">
      <inkml:brushProperty name="width" value="0.04286" units="cm"/>
      <inkml:brushProperty name="height" value="0.04286" units="cm"/>
      <inkml:brushProperty name="color" value="#5B2D90"/>
    </inkml:brush>
  </inkml:definitions>
  <inkml:trace contextRef="#ctx0" brushRef="#br0">5 40 27662,'-3'-7'280,"1"1"-269,2 6-11,0 0 56,21-3-39,1 0-17,21-4-17,-11 2-6,-2 1-55,-9 1-56,-3 2-62,-4 0-168,-4 1 364,-5 0 0,-3 0 0,-2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38.447"/>
    </inkml:context>
    <inkml:brush xml:id="br0">
      <inkml:brushProperty name="width" value="0.04286" units="cm"/>
      <inkml:brushProperty name="height" value="0.04286" units="cm"/>
      <inkml:brushProperty name="color" value="#5B2D90"/>
    </inkml:brush>
  </inkml:definitions>
  <inkml:trace contextRef="#ctx0" brushRef="#br0">1 1 26833,'12'3'504,"1"-2"-465,3 2-17,0-3-5,-2 1-11,0-1-6,1 0-851,-2 0-1574,1-1 2425,-4-1 0,-4 0 0,-3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0.757"/>
    </inkml:context>
    <inkml:brush xml:id="br0">
      <inkml:brushProperty name="width" value="0.04286" units="cm"/>
      <inkml:brushProperty name="height" value="0.04286" units="cm"/>
      <inkml:brushProperty name="color" value="#FF0066"/>
    </inkml:brush>
  </inkml:definitions>
  <inkml:trace contextRef="#ctx0" brushRef="#br0">51 8 26956,'0'-4'1008,"0"0"-890,0 4-23,0 0-6,-8 48-77,4-18-7,-7 41-2,7-20 0,1-2-9,0 5-11,1 1 1,0-5-12,0-19-56,1 7-51,-1-21-895,-2-2 1030,3-16 0,-2 1 0,3-8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39.891"/>
    </inkml:context>
    <inkml:brush xml:id="br0">
      <inkml:brushProperty name="width" value="0.04286" units="cm"/>
      <inkml:brushProperty name="height" value="0.04286" units="cm"/>
      <inkml:brushProperty name="color" value="#5B2D90"/>
    </inkml:brush>
  </inkml:definitions>
  <inkml:trace contextRef="#ctx0" brushRef="#br0">5 193 27404,'-3'-20'599,"2"5"-554,1 15 151,0 0-196,0 5 0,0 4 0,0 7 6,0 9-1,0 3-5,1 23 0,6-6 0,-1-4 0,4-13 0,-3-17 0,1-2-28,3-1 23,-1-3 5,0-3 11,0-1-6,12-13-5,9-17 0,2-4 0,0-9 6,-16 17-6,-3 4 6,-6 6 5,-3 2-6,0 0 7,-1-3 32,-1-1-44,-2-5 0,0-1 0,-1-3 6,0 5-6,0 1 0,0 7 0,0 1 11,0 1-5,-1-2-6,1 6 0,-3-3 0,2 8-6,-1-4 6,2 3 0,0-1 6,0 2-1,0 0 7,0 2-12,0-1 0,0 0-6,-1-1 6,0 1 6,0-1-12,1 2-44,-1-1-18,-1 1-956,-2 0-3636,-1 3 4660,-3 1 0,4 0 0,0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42.259"/>
    </inkml:context>
    <inkml:brush xml:id="br0">
      <inkml:brushProperty name="width" value="0.04286" units="cm"/>
      <inkml:brushProperty name="height" value="0.04286" units="cm"/>
      <inkml:brushProperty name="color" value="#5B2D90"/>
    </inkml:brush>
  </inkml:definitions>
  <inkml:trace contextRef="#ctx0" brushRef="#br0">1 338 22414,'0'28'3775,"0"-3"-3523,0-9 22,0-1-16,0-3-6,0-1 101,0-2-253,0-2-16,0-1 51,0-3-90,0-2 268,0 0-279,0-8-29,0-3-5,0-8 0,0-4 0,0-2 0,2-3-5,3-4-1,3-2 1,2-4-1,15-44 6,-9 30 0,6-18 0,-14 48 0,-7 16-6,1 2-5,-1 2-39,1 0 50,1 1 0,3 9 0,1 1 0,1 8 0,0 1 0,-1 0 5,0 2-10,5 36-6,-4-23 5,3 27 6,-6-42-6,-1-3 6,-3-10-5,0-1-1,1-3-78,0-1 73,3-2-17,3-8-28,2-4-230,19-42 174,-9 16 0,21-48 325,-23 45-62,4-9-100,-13 32-51,-4 9 11,-3 8-5,-2 11 5,0 4-11,0 9 0,1 4 39,14 45 6,0-15-34,6 18-5,-6-33-1,-8-21 1,-1-3-6,-2-4 5,0-2-27,-1-3-45,0-3-62,-1-1 0,-1-3 129,0-2 0,0 0 0,-1-2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42.901"/>
    </inkml:context>
    <inkml:brush xml:id="br0">
      <inkml:brushProperty name="width" value="0.04286" units="cm"/>
      <inkml:brushProperty name="height" value="0.04286" units="cm"/>
      <inkml:brushProperty name="color" value="#5B2D90"/>
    </inkml:brush>
  </inkml:definitions>
  <inkml:trace contextRef="#ctx0" brushRef="#br0">5 27 26592,'-2'-15'767,"0"3"-414,2 12-297,0 0 106,0 5-117,0 3-6,0 19-27,0-2-12,2 17 11,0-8-11,1 6 0,1-2-11,-2-9-90,1 1 28,-2-14-224,0 2-16,0-12 313,-1-2 0,0-4 0,0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43.626"/>
    </inkml:context>
    <inkml:brush xml:id="br0">
      <inkml:brushProperty name="width" value="0.04286" units="cm"/>
      <inkml:brushProperty name="height" value="0.04286" units="cm"/>
      <inkml:brushProperty name="color" value="#5B2D90"/>
    </inkml:brush>
  </inkml:definitions>
  <inkml:trace contextRef="#ctx0" brushRef="#br0">2 36 27298,'-1'-3'688,"0"0"-671,1 2-6,2-1 6,3 0 62,22-6-68,0 2-39,18-2 5,-10 6 12,3 1 0,-9 1 0,-1 4 5,-8 2 1,-3 2 5,-2 2-51,1 7 40,-8-1 5,-6 6-5,-12-3 0,-8-3 5,-3 0 1,0 2-6,-28 18 11,20-14 0,-14 10 28,26-21 11,9-5-28,2-1 0,4-3 51,7 0-45,5 2-12,9 1-5,5 3 6,17 8-6,-11-3 5,42 28 1,-44-24-6,16 12 17,-39-25-140,-4-4 123,0-9 0,-1-4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44.459"/>
    </inkml:context>
    <inkml:brush xml:id="br0">
      <inkml:brushProperty name="width" value="0.04286" units="cm"/>
      <inkml:brushProperty name="height" value="0.04286" units="cm"/>
      <inkml:brushProperty name="color" value="#5B2D90"/>
    </inkml:brush>
  </inkml:definitions>
  <inkml:trace contextRef="#ctx0" brushRef="#br0">21 61 25791,'4'-7'1775,"-2"0"-1500,-2 7 156,0-1-375,-7 25-50,3-8-1,-5 20-5,5-13 0,2 3 0,1-2 0,1 6 6,4-5-6,3 5 0,4-7-23,9-4-72,5-9 62,0-10-141,2-14 51,-6-12 11,0-6 11,-4-1 28,0-1 34,-6 2 39,2-9 414,-2-5-162,-3 8-201,-3 10-23,-5 20-11,0 8-1,0 0-16,0 11 0,0 3 0,0 15 0,1 27 6,8 3-6,1 0 0,6-15 0,-2-25 0,-2-4 0,-2-6 0,0-4-11,-2-2-12,-1-3-324,7-3 347,-8-6 0,3 3 0,-8-2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55.511"/>
    </inkml:context>
    <inkml:brush xml:id="br0">
      <inkml:brushProperty name="width" value="0.04286" units="cm"/>
      <inkml:brushProperty name="height" value="0.04286" units="cm"/>
      <inkml:brushProperty name="color" value="#5B2D90"/>
    </inkml:brush>
  </inkml:definitions>
  <inkml:trace contextRef="#ctx0" brushRef="#br0">16 0 25763,'-2'4'1563,"1"-2"-1407,1-2 388,0 0-522,0 3-5,0 1 28,0 2-40,0 0-5,0-1 0,0 0 6,0-1-6,0-2 0,0 0 0,0-1 117,0-1-122,0 1 5,0 3-6,0 1 6,-1 5 0,-2-3 34,0 1 5,1-4-22,1-1-12,1-3-5,0 0 0,0-2 0,0 0-33,0-1 22,0 2-208,0 0 34,0 0-223,0 0 408,-3 0 0,5 0 0,-1 1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6:59.377"/>
    </inkml:context>
    <inkml:brush xml:id="br0">
      <inkml:brushProperty name="width" value="0.04286" units="cm"/>
      <inkml:brushProperty name="height" value="0.04286" units="cm"/>
      <inkml:brushProperty name="color" value="#5B2D90"/>
    </inkml:brush>
  </inkml:definitions>
  <inkml:trace contextRef="#ctx0" brushRef="#br0">1 42 24889,'0'-12'1977,"0"1"-1758,0 11 167,0 0-319,0-2-11,1 2 23,0-2 83,-1 2-78,0-1-73,1 0-5,0-1 5,0 0 0,0 1 1,0 0 116,-1 1-122,1 3-6,-1-1 6,0 4-6,0-3 0,0 0 5,0-3 74,0 0-79,0-5 0,0 2 0,1-5 0,-1 4 5,2 1 23,-2 2-263,1 1 78,-1 2-89,0 2-555,-1 0 801,0 0 0,0-2 0,0-1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19.823"/>
    </inkml:context>
    <inkml:brush xml:id="br0">
      <inkml:brushProperty name="width" value="0.04286" units="cm"/>
      <inkml:brushProperty name="height" value="0.04286" units="cm"/>
      <inkml:brushProperty name="color" value="#00A0D7"/>
    </inkml:brush>
  </inkml:definitions>
  <inkml:trace contextRef="#ctx0" brushRef="#br0">107 36 24990,'5'-11'1876,"0"2"-1534,-4 7-118,0-1 258,1 0-404,-2 1 23,1-1-62,-1 2 67,0 0-106,0 8 0,-4 12 0,-3 13 0,-5 14 0,-3 7 0,1 0 3,2-3 0,0 1-3,-1 11 0,1 2 0,3 2 0,3 2 0,1 24 0,5-26 0,5-15 0,3-5-6,8-16 6,0-4-5,10 3-12,-6-9-28,5 1 28,-9-8 1,-4-5-29,-4-3-39,-4-3-336,-2-2-269,1 0-9142,0-4 9713,2-3 1,-4 7 0,-2 1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1.656"/>
    </inkml:context>
    <inkml:brush xml:id="br0">
      <inkml:brushProperty name="width" value="0.04286" units="cm"/>
      <inkml:brushProperty name="height" value="0.04286" units="cm"/>
      <inkml:brushProperty name="color" value="#00A0D7"/>
    </inkml:brush>
  </inkml:definitions>
  <inkml:trace contextRef="#ctx0" brushRef="#br0">78 76 23209,'1'-2'3170,"1"-1"-2974,-1 0-123,1-1-4240,1-2 4284,-1 2 933,2-1-496,-2-1-285,-1 2-202,1 0-22,-2 3 50,1 1 3303,-10 11-3364,0 4-23,-10 14 0,2 6 6,3 2-12,2 1 1,5 1 0,1 0-1,2-1-3397,3 17 3392,1-14 0,0 11 6,0-12-6,3-16 0,1 0 0,1-16 5,3-4-5,1-1 3314,31-10-3348,-15-3-3369,21-8 3398,-25-2 5,-4 2-167,5-13 167,-6 9 0,7-13 0,-9 10 11,1-2-11,-2 1 3309,-5 4-3292,0-7 244,-4 8-244,-1-29 16,-2 19-33,-4-19 11,-2 20-11,-2 6 0,-2 4 0,1 6-11,-6-3 6,2 9-51,-7-2 16,0 12-4,-3 5-18,0 4-11,0 4 23,2 0 16,-1-1 6,2-1-2083,-4 6 2111,12-6 0,-1 0 0,12-10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2.823"/>
    </inkml:context>
    <inkml:brush xml:id="br0">
      <inkml:brushProperty name="width" value="0.04286" units="cm"/>
      <inkml:brushProperty name="height" value="0.04286" units="cm"/>
      <inkml:brushProperty name="color" value="#00A0D7"/>
    </inkml:brush>
  </inkml:definitions>
  <inkml:trace contextRef="#ctx0" brushRef="#br0">38 42 25920,'-9'-1'1411,"2"0"-1209,7 0 251,0 1-436,0-4-11,0 2-6,2-4 0,1 0 5,1 0 7,1 1-12,-1 0 16,-2 2-16,-1 2 28,-1 0-16,-3 3-7,-7 6-5,2-1 0,-6 6 0,11-8 0,-1-1 0,4-3 11,0-1-11,2-2 6,1 0-17,2-2-23,-1 0-229,-1 2 263,-3 1 0,0 1 0,0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1.608"/>
    </inkml:context>
    <inkml:brush xml:id="br0">
      <inkml:brushProperty name="width" value="0.04286" units="cm"/>
      <inkml:brushProperty name="height" value="0.04286" units="cm"/>
      <inkml:brushProperty name="color" value="#FF0066"/>
    </inkml:brush>
  </inkml:definitions>
  <inkml:trace contextRef="#ctx0" brushRef="#br0">63 14 26396,'2'-8'1254,"-2"2"-1114,0 6 90,0 0-84,-5 30-113,2-9-22,-5 31 1,4-16-3404,0 5 3392,0-2 0,-1 12 0,2-16-2280,-5 27 2274,6-39-5,-5 14-22,2-22 27,2-7 34,0 1 22,3-8-50,20-32-16,-5 13-12,17-26 2274,-1 12-2252,-9 9 12,19 0 16,-25 23 3387,8 10-3381,-11 26-17,-3-6 11,5 11-16,-3-12 0,0-4-6,0-2 0,-1-3 0,-3-3-2982,-1-2 2976,-3-3-232,-2-1 143,-1-6-2650,-2-2 2745,-1-8 0,0 1 0,-1-1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4.089"/>
    </inkml:context>
    <inkml:brush xml:id="br0">
      <inkml:brushProperty name="width" value="0.04286" units="cm"/>
      <inkml:brushProperty name="height" value="0.04286" units="cm"/>
      <inkml:brushProperty name="color" value="#00A0D7"/>
    </inkml:brush>
  </inkml:definitions>
  <inkml:trace contextRef="#ctx0" brushRef="#br0">1 77 26726,'0'-12'499,"1"3"-359,0 8-11,0 1 50,-1 0 56,1-1-168,1-5-39,1 1 6,1-3-6,0 2-6,-1 3 1,-1 1 16,-1 1-39,0 1 61,0 0-61,-3 0 0,1 0 6,-1 0-6,3-3 6,7-5-6,-4 4 0,3-4 0,-6 8-23,-1 0 18,-2 3 5,-3 3-6,-4 5-145,3-3-325,-1-1 476,7-8 0,0 0 0,0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5.789"/>
    </inkml:context>
    <inkml:brush xml:id="br0">
      <inkml:brushProperty name="width" value="0.04286" units="cm"/>
      <inkml:brushProperty name="height" value="0.04286" units="cm"/>
      <inkml:brushProperty name="color" value="#00A0D7"/>
    </inkml:brush>
  </inkml:definitions>
  <inkml:trace contextRef="#ctx0" brushRef="#br0">22 98 22705,'-2'3'3305,"0"0"-8680,0 2 5616,-1 0 1380,-1 1-1245,1-1 589,0-1-819,2-2 212,0 0-184,1-2 3268,4-4-3442,13-16 0,0 2 0,11-11 0,-8 10 0,0 2 0,-1 2-33,9 5 33,-3 10-6,-3 7 6,-7 8 0,-11 2 0,-1 1 0,-1-2-5,-1 5-63,-3 1 24,-7 7-7,-6 2-55,-18 15 100,3-3 6,-4 6 45,9-13-6,8-9-5,2-4 16,6-8 12,1-1-34,7-7-17,-1-1 67,2 2-72,-1-4 0,1 2-6,-1-4 11,1-2 118,0 0-107,3 0-22,5 0 6,5 0-6,3 0 0,0-1 5,8-4-5,-4 0 0,7-3 0,10-1 0,-10 2-5,13-3 5,-24 5 0,-2 2-6,-11 2-11,-2 1-22,-1-1 39,0 0 0,0 0 0,0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7.174"/>
    </inkml:context>
    <inkml:brush xml:id="br0">
      <inkml:brushProperty name="width" value="0.04286" units="cm"/>
      <inkml:brushProperty name="height" value="0.04286" units="cm"/>
      <inkml:brushProperty name="color" value="#00A0D7"/>
    </inkml:brush>
  </inkml:definitions>
  <inkml:trace contextRef="#ctx0" brushRef="#br0">32 1 24155,'-1'15'2739,"0"-2"-2576,1-5-6,0-1-1,0 2-60,0 0-3421,0 1 3392,0 4-33,0 3 139,-3 37-145,0-18 6,-4 33-17,2-43-6,-1 0-11,3-16 0,1-3 3403,1-1-3403,1-3 11,0-1 0,0-1 79,0-1-84,0-1-1,0-6-5,0-2 0,0-13-28,4-4 0,2-10-56,7-13 67,2 12-22,13-12 39,-7 27 0,4 3-5,-7 14 5,-8 6 0,2 2 0,-3 5 5,-1 4 1,2 26 11,-5 6-17,0 7 0,-5-7 0,0-21 0,0-3 0,0-7 0,-1-1 0,-1-1 0,-1-1 5,-3 3-5,3-8-173,-2 3-113,5-8 65,-1 0 1,1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2:29.823"/>
    </inkml:context>
    <inkml:brush xml:id="br0">
      <inkml:brushProperty name="width" value="0.04286" units="cm"/>
      <inkml:brushProperty name="height" value="0.04286" units="cm"/>
      <inkml:brushProperty name="color" value="#00A0D7"/>
    </inkml:brush>
  </inkml:definitions>
  <inkml:trace contextRef="#ctx0" brushRef="#br0">92 13 27264,'-4'-4'448,"0"0"-258,4 2-55,0 1 156,0 0-269,-1 1-16,1 4-6,3 2 0,5 12 6,6 6-6,5 9 0,2 4 0,-1-3 0,2 15 5,-1-1-5,-1 15 0,-4 16 6,-7-25-365,-3 9 359,-6-29 0,-2-3 0,-2 0 0,-6 1 5,-7 10-5,2-9 0,-4 0 365,-8-5-365,5-11 0,-12 9 0,14-11 6,3-1-6,6-3 0,2-1 0,3-3 5,-1 2 1,-1 0-6,0 0 5,-1-1-5,3-5-459,2-4-885,0-8 1344,3-5 0,0 4 0,0 2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9:16.422"/>
    </inkml:context>
    <inkml:brush xml:id="br0">
      <inkml:brushProperty name="width" value="0.04286" units="cm"/>
      <inkml:brushProperty name="height" value="0.04286" units="cm"/>
      <inkml:brushProperty name="color" value="#00A0D7"/>
    </inkml:brush>
  </inkml:definitions>
  <inkml:trace contextRef="#ctx0" brushRef="#br0">67 19 24469,'10'-1'437,"-3"0"-17,-7 1 829,0 2-1098,-1-1-100,1 1-29,-2-2-22,2 0 616,-1 0-537,0 0 111,1 0-162,-3 0 78,1 0-55,-2 0-1,-2 0-5,3 0-23,-2 0-5,3 0-11,-1 0 50,-4 1-39,3 1 11,-5 1 28,4-1-51,0-1 1,0 0 5,3 0 0,-1-1 6,0 2 0,1-2 28,-1 2-29,1-2-21,1 1-12,7-1 17,14-1-17,12-4 6,15-1 0,2-4 0,-9 3-6,-4 2-6,-15 3 1,-4 1 22,-8 1-28,-3 0 11,-6 0-554,0 0 571,-3 0 0,2 0 0,-2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49:17.853"/>
    </inkml:context>
    <inkml:brush xml:id="br0">
      <inkml:brushProperty name="width" value="0.04286" units="cm"/>
      <inkml:brushProperty name="height" value="0.04286" units="cm"/>
      <inkml:brushProperty name="color" value="#00A0D7"/>
    </inkml:brush>
  </inkml:definitions>
  <inkml:trace contextRef="#ctx0" brushRef="#br0">32 143 25998,'2'-12'1199,"1"-1"-1031,-2 5-73,1-1-33,0 1 33,1-1 336,-1 2-313,-1-2-90,0 4 0,-1-1-6,0 4 0,0 0-10,0 0-1,0-3 6,0-2-12,0-1-5,0-1 0,0 0 0,0 4 11,0 0-5,0 4-17,0 0 11,-1 4 5,0 3-5,-1 4 0,-1 3 0,0 3 0,1 5 6,-10 60-6,5-15 0,-5 28-560,8-39 560,3-23 0,1-2 0,0-6 0,0-4 0,0 1 0,0-6 0,0 1 560,0-6-560,0-5 0,0 0 0,0-4 0,0 0 0,0 0 0,0 0 0,0 1 0,0-1 6,0 2-6,0-3 0,0 1 0,0 0 0,0-1 0,0 8 0,0 0 0,0 2 0,0-3 0,0-4 0,0-1 0,0 0 0,0-2-1636,0-2 1636,0-5 0,0 9 0,0-1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3:57.726"/>
    </inkml:context>
    <inkml:brush xml:id="br0">
      <inkml:brushProperty name="width" value="0.04286" units="cm"/>
      <inkml:brushProperty name="height" value="0.04286" units="cm"/>
      <inkml:brushProperty name="color" value="#00A0D7"/>
    </inkml:brush>
  </inkml:definitions>
  <inkml:trace contextRef="#ctx0" brushRef="#br0">1075 331 26777,'6'-3'890,"-1"0"-526,-5 2-302,0 1 44,-1-1-100,-18 4-6,4 1 0,-16 5 0,9 3 0,-1 2 0,-9 6 0,-2 2 0,-9 7 5,-2 1-5,7-4 0,-14 9 0,18-11 0,-23 18 0,20-9-5,-11 10 5,10-5-6,0 1 1,8-5-1,3 0 0,-5 8 6,7-10 0,-6 10-5,-8 11 5,11-13 0,-22 38 0,21-28 0,-6 15 0,11-14 0,1-1 0,6-10 0,-3 11 0,9-18 0,-4 11 0,2 3 0,5-12 0,-3 11 0,6-15 5,1 48 7,3-12-7,3 32 6,3-26-11,3-9 0,2-2 6,-1-10-6,4 12 6,-3-24-6,3 12 0,1 1 0,-3-13 5,11 32-5,-4-20-836,6 16 836,1-11 5,0 0 1,-3-11-6,7 5 17,0-8-17,8 7 0,0-2 0,7 0 0,-11-12 5,15 6-5,-8-12-5,12 5 5,-2-3 0,2-3 0,-11-7 0,12 4 842,-21-12-842,11 6 0,-11-6 0,0 1 0,2-2-9,27 4 1,9-1 8,17 2 0,-11-3 0,-2-1-949,2-5 949,-19-3-280,0 0 280,-9-2 6,-3-2-12,7 0 6,-12-2 11,12 1-2988,26-1 2977,-18-2 79,-2-1 0,1-1-79,5-3 0,13-4 0,-29 2-75,-2-1 75,0-2 0,9-5 0,30-16 0,-15 5 0,12-7 0,-14 4 6,-22 10 5,35-16-5,-21 8 1945,18-9-1945,-10 3 0,-2-1-1,-12 4 605,-4-1-610,7-10 0,-14 8 0,15-11 0,7-19 0,-17 17 2,-9 4 1,-1-1-3,-2-4-186,5-11 186,-17 21 0,10-22 0,-5 8-747,7-17 747,-11 16 748,-3 1-743,-7 10 6,-4 2 12,-2-7-18,-2 8-5,1-14 565,1-8-571,0-22 6,-2 5-92,-1-8 92,-6 33 8,-6 0-8,1 9 0,-10-10 6,-9-22-6,2 10 0,-5-9-2950,10 29 2950,3 13 11,0 2 648,-8-8-659,1 6 5,-7-7 234,2 8-239,-1 1 0,3 5 0,1 1 0,-8-5 3392,9 4-3392,-9-7 0,9 8-5,0 0-3387,-13-12 3392,8 10-285,-15-13 285,10 10 0,-5-5 0,-7-7 0,15 13 0,-2-2 0,15 14 0,2 2 0,-2 1 0,-6-4 3250,-4 0-3250,-9-5 0,-4-1 0,1 3 0,-26-12 0,21 13 0,-24-12 0,37 20 0,1-1 427,15 8-427,1-1 0,0 1 0,-4-1 0,-10-4 0,5 1 0,-4-1 0,3 1 0,8 3-6,-14-5 1,11 6-12,-6-2 17,5 2-6,0 0 6,-4-1-5,-6-2-1,-21-5 6,9 3 0,-5-3 0,20 7 0,11 3-22,-14 2 16,7 1 0,-13 1 1,8 0 5,-1 0 0,4 0-17,-30 0 11,23 0-16,-27 0 11,33 1-6,-11 4 17,15 0 0,-16 4-22,7-2 16,-8 2 6,0-1 0,4-1 0,-12 3 0,15-3-34,-31 12 12,28-9-3409,-15 9 3358,19-8 11,2 2-61,-5 2-874,-4 5 430,-16 12 0,57-35 0,4-2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00.293"/>
    </inkml:context>
    <inkml:brush xml:id="br0">
      <inkml:brushProperty name="width" value="0.04286" units="cm"/>
      <inkml:brushProperty name="height" value="0.04286" units="cm"/>
      <inkml:brushProperty name="color" value="#00A0D7"/>
    </inkml:brush>
  </inkml:definitions>
  <inkml:trace contextRef="#ctx0" brushRef="#br0">502 145 26362,'-2'10'1193,"1"6"-1075,0-4 50,1 2-129,0-7 0,0-3 17,0-3 45,0 0-23,7-34-61,-2 6 11,3-14 51,-5 21-74,-3 20-5,-3 13 6,-1 4-6,-2 12 5,2-4-5,0-1 0,3-6 0,0-8-5,1-4 5,0-6 0,0-12 5,0-4-5,0-15 0,-3-1 0,-2 4 17,-10-5-11,2 14 11,-22-10-12,14 17-5,-15-2 0,15 11 6,-10 2-6,-3 11 5,-9 6-5,0 14 0,8 2 0,-12 38-1693,25-22 0,1 1 1693,-15 36 0,7 4-946,24-52 952,3-2-6,1-3 5,3 3-5,6-2 0,5 1 0,7-1 0,1-9 0,13 1 0,4-8 0,12-5 2918,4-6-2923,1-8-1,0-3 1415,-10-2-1415,-5-4 1,-12 1-1,0-3-5,-3 2-616,12-24-221,-5-5 0,-19 34 0,-17 13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08.728"/>
    </inkml:context>
    <inkml:brush xml:id="br0">
      <inkml:brushProperty name="width" value="0.04286" units="cm"/>
      <inkml:brushProperty name="height" value="0.04286" units="cm"/>
      <inkml:brushProperty name="color" value="#00A0D7"/>
    </inkml:brush>
  </inkml:definitions>
  <inkml:trace contextRef="#ctx0" brushRef="#br0">4327 487 26463,'6'9'1187,"-2"-3"-974,-5-6-73,0 0 39,-1 0-145,1 0-6,0 0 0,-1-1-11,-1-1-6,-1-1 0,0-2-5,-3-2 11,-13-10-1,-8-5-16,1-1 0,-1 4 6,15 8-6,0 2 0,-21-15 0,8 4 0,-56-31 0,30 20 0,-24-11 0,30 18 0,9 5 0,0 1 0,8 3 0,-10-1 0,14 6-6,-28-10 6,15 7 0,-35-11 0,33 12 0,-11-2 0,25 8 0,1 1-5,-3 2 5,-37-3 0,15 3-3,-4 1 0,-1-1 3,3 2 0,-18 0 0,37 1-5,-10 0 5,-6 1 0,-10 2-6,-3 3 6,11 1 0,-15 4 0,5 2 0,-14 3-6,0 2 6,2 0 0,1 4 0,13-5 0,6 2 0,13-5 0,1 1 0,2 1 0,-45 19 0,28-9 0,-2 1 0,7-4 0,1 0 0,-5 3 0,6-2 0,8-3 0,0-2 0,2 1 0,-15 9 0,13-5 0,-9 6 0,-18 25-5,-5 12 7,31-29 1,-1 1 0,-8 11 0,3-2-3,-10 10 3,14-11 1,-8 7 0,8-6-4,-16 16 0,6-5 0,3 0 6,9-7-6,1 1 11,-10 14-11,2-3 6,1 0-4,11-15 1,0 1 8,-17 28-1704,6-1 0,3 2 1699,3 4-108,11-9 1,4-1 101,8-5 0,-2 23 6,7-29-6,1-2 0,1-1 2,1-3 1,0 3 3,-4 27-1,-1-2 1,-1 2 5,-2 13-11,1-14 0,0-2 0,0 4 974,5-29 0,1-2-974,1 6-422,2-1 422,1-1 0,4-8 0,2 8 2,-1 20 1,1 2-6,1-17 1,0-1-1351,0 12 1,1-9 1352,3-20 368,4 11-368,3 3 5,5 11-5,2 0 0,-2-14-1595,1-2 1595,-1-14-872,9 19 872,3-1 1667,8 15-1667,1-8 5,-2-2-5,-5-14 6,-3-6 413,-6-12-419,0-3 0,1 0 2692,18 26-2687,-6-11-5,13 16 1414,-12-19-1414,-3-5-359,3-2 364,-2-5-5,2-1 0,-1-6 0,32 18 0,-18-16 0,1-1 0,39 21 0,2-5 0,-48-25 0,-8-2 0,0 0 678,0 1-678,2-1 0,39 10-22,9 3 148,-23-8 1,8 2 0,-4-2-130,-1-1 1,-2-2 2,20 7 0,-5-4-852,-10-8 846,-18-3-5,3-1 0,0-1-612,18 6 1,-24-5 0,-89-14-1,20 4 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12.669"/>
    </inkml:context>
    <inkml:brush xml:id="br0">
      <inkml:brushProperty name="width" value="0.04286" units="cm"/>
      <inkml:brushProperty name="height" value="0.04286" units="cm"/>
      <inkml:brushProperty name="color" value="#00A0D7"/>
    </inkml:brush>
  </inkml:definitions>
  <inkml:trace contextRef="#ctx0" brushRef="#br0">2289 17 27438,'4'-9'582,"-1"2"-520,-3 7 206,0 0-268,0 1 12,3 5-12,5 4 5,5 5-5,4 2 0,4 1 6,-2 0-6,1 0 0,5 4 0,-5-4 0,5 5 5,11 5 1,-8-5-6,26 17 0,-25-19 0,5 4 0,-15-11 0,-1 3 6,0 0-6,7 9 16,35 37-16,-22-22 0,24 24 6,-25-28-6,-11-10-6,8 9 18,22 45-7,-11-12-2,-15-22 0,-1-1-779,8 16 776,-16-26-172,0 0 172,0-2 0,0 0 0,-1-2 0,-1 0 0,0-3 5,25 55-5,-10-21 0,-10-14 0,0 1-580,6 13 580,-6-12-357,-1 4 363,-4-8-6,0 1 0,1 11 5,-5-12 1,4 13-2755,0 23 2749,-6-20 245,-3-4 0,-1 0-245,-1 4 5,-1 13-5,-5-32 0,-1-2 377,-1 0-372,0 7 7,-11 27-7,1-11-5,-12 25 6,8-40-1777,-9 18 1771,11-29-113,-5 12 113,8-16 0,-1 0 0,-1 2 0,-1-2 5,-12 30-5,5-17 0,-1 2 0,0 1 0,-1 1 0,-6 21 2122,7-23-2122,6-14 166,-5 7-166,7-14 0,-2 0 0,0 3 0,-8 17 0,-12 26 0,6-17 0,-5 12 0,14-39 0,3-6-32,-5 5 32,0-4 0,-5 7 0,0-2 0,3-4 0,-8 9-5,-25 27 5,19-21 0,-18 19 3376,35-38-3376,-1 2 48,-1 0-48,-3 3 0,1-2 0,5-5-6,-25 12 6,7-8-5,-11 6 5,12-9 0,12-6 0,-1 2 0,1-2 0,-3 5-6,0-2 6,1 3 0,0-3 0,6-3 0,-4 2 0,-6-1 0,4-1 0,-5 0 0,12-5-6,-2 0 6,2-1 0,-1 1 0,1-1 0,-1 1 0,-2 1-11,-30 16 11,17-11-5,-31 18 5,37-22 0,-5 2 0,14-6 0,-1-1-6,1 1 6,1 0 0,-1 0 0,4-1 0,-1 0 0,-10 4 0,9-4 0,-7 1 0,14-6 0,-6 0 0,4 0 0,-15 3 0,3-1 0,-7 4 0,3 0 0,-1 1-6,5-2 6,-4 0-5,-8-1 5,6-1 0,-5 0 0,8 0-6,10-1 6,-4 1 0,8-2-17,-24 7 17,12-4 0,-15 6 0,18-8 0,4-1 0,0 0 0,-4 1 0,0-1 6,-10 2-6,8-1 0,-3 0 6,10-1-6,0 0 0,5-1 0,-4 1 0,2 0 0,-7 1-6,-1-1 6,-8 2 0,7-2 0,-11 1 0,15-2 0,-8 2-6,6-3 1,-5 1 5,0-1-6,3 0 6,-10 0-5,10 0 5,-31 1 0,25-1 0,-29 3 0,24-3 0,-9 1 0,3-1 0,3 1-6,10-1-39,-6 2 28,15-2-246,-22 2 28,18-3-280,-14-6-3585,14-3 4100,-2-7 0,12 5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2.718"/>
    </inkml:context>
    <inkml:brush xml:id="br0">
      <inkml:brushProperty name="width" value="0.04286" units="cm"/>
      <inkml:brushProperty name="height" value="0.04286" units="cm"/>
      <inkml:brushProperty name="color" value="#FF0066"/>
    </inkml:brush>
  </inkml:definitions>
  <inkml:trace contextRef="#ctx0" brushRef="#br0">20 75 25466,'-11'8'2156,"2"-2"-1881,9-6 240,0 0-515,0-3 0,2 0 0,3-5-17,22-12 6,-6 7 0,17-8 0,-15 13-6,0 1-6,-1 3-55,5 2 67,-14 10 5,2 21 12,-19 4-6,-14 32 0,-5-9 5,-14 17-5,12-22 0,5-3 6,13-28-6,5-4 6,7-12 10,62-13-66,-38 3-420,43-6 470,-71 9 0,10 1 0,-10 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1.940"/>
    </inkml:context>
    <inkml:brush xml:id="br0">
      <inkml:brushProperty name="width" value="0.04286" units="cm"/>
      <inkml:brushProperty name="height" value="0.04286" units="cm"/>
      <inkml:brushProperty name="color" value="#FF0066"/>
    </inkml:brush>
  </inkml:definitions>
  <inkml:trace contextRef="#ctx0" brushRef="#br0">1 69 28261,'6'-3'22,"5"-1"-11,10 1-11,9-2-22,7-2-84,8-2-270,6-1 376,9-3 0,-27 6 0,-1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14.787"/>
    </inkml:context>
    <inkml:brush xml:id="br0">
      <inkml:brushProperty name="width" value="0.04286" units="cm"/>
      <inkml:brushProperty name="height" value="0.04286" units="cm"/>
      <inkml:brushProperty name="color" value="#00A0D7"/>
    </inkml:brush>
  </inkml:definitions>
  <inkml:trace contextRef="#ctx0" brushRef="#br0">1 590 26094,'0'9'1181,"0"-1"-957,0-8 594,0 0-818,0-5 0,0 0 0,0-5 0,0-1 0,0 0 5,0-10 7,0-3-12,3-42 0,-1 26 0,3-25 0,0 36 0,-1 1 0,4-10-12,0 0 12,4-8 0,-1 4 0,1 8 0,-4 12 0,-2 11 0,-3 9 0,-1 2 0,2 0 0,1 2 6,3 3-6,1 2 0,1 5-6,1 1 1,9 27 5,3 19 0,-4-9 0,-2 2 5,-13-35 1,0-1-6,0-2 6,-1 4-1,0-7-5,0 1 0,-1-7 0,1-3 0,3-13-84,3-10 56,4-16 11,2-10 6,-1 7 6,6-12 5,-8 19-12,10-16 1,-10 23 6,4-5 5,-3 12 0,-3 6 39,2 2-22,-3 8-1,3 2 29,9 6-34,-6 2-5,14 18 11,-15 2-6,6 16 0,-6-1 6,-3 6 28,1 4-40,-4 5 1,1-3 5,-1-10 0,1 3-11,-3-21 12,1 3-12,-1-11 11,-1-3-11,3-2 0,-3-2 0,-1-6-11,-2-2 5,-1-3-397,-1 0-1182,0-5 1585,0-2 0,0 0 0,0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2.930"/>
    </inkml:context>
    <inkml:brush xml:id="br0">
      <inkml:brushProperty name="width" value="0.04286" units="cm"/>
      <inkml:brushProperty name="height" value="0.04286" units="cm"/>
      <inkml:brushProperty name="color" value="#5B2D90"/>
    </inkml:brush>
  </inkml:definitions>
  <inkml:trace contextRef="#ctx0" brushRef="#br0">36 34 28362,'-5'2'11,"-1"2"-11,-2 4 5,1 0-5,2-2 6,2-2-6,2-2 0,0-2 22,8-19-22,-3 10-16,4-15-7,-5 17-16,-2 2-17,-1 2-45,0 3-212,-1 0-1076,-4 0 1389,-1 0 0,1 0 0,1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3.912"/>
    </inkml:context>
    <inkml:brush xml:id="br0">
      <inkml:brushProperty name="width" value="0.04286" units="cm"/>
      <inkml:brushProperty name="height" value="0.04286" units="cm"/>
      <inkml:brushProperty name="color" value="#5B2D90"/>
    </inkml:brush>
  </inkml:definitions>
  <inkml:trace contextRef="#ctx0" brushRef="#br0">48 22 26374,'2'-1'1416,"-2"1"-1057,-5 7-230,-11 14-101,6-8-6,-6 5-5,14-14-6,1-4 56,1 0-61,0-6-6,4-3 5,1-7 1,5-4-6,-4 7 0,1-1 0,-6 11-6,0 1-10,-1 2 21,0 11-5,-2-4 17,0 8-45,0-19-17,2 1-67,1-10-246,1 9-1994,-1 1 2352,-1 3 0,0 0 0,0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4.958"/>
    </inkml:context>
    <inkml:brush xml:id="br0">
      <inkml:brushProperty name="width" value="0.04286" units="cm"/>
      <inkml:brushProperty name="height" value="0.04286" units="cm"/>
      <inkml:brushProperty name="color" value="#5B2D90"/>
    </inkml:brush>
  </inkml:definitions>
  <inkml:trace contextRef="#ctx0" brushRef="#br0">32 1 27359,'-2'4'599,"-1"2"-475,0 4 16,-1 4-118,-2 6-5,0 0-6,3-7 0,0-4 0,2-7-16,1-2-3387,3-4 3437,5-8-12,12-21-33,-8 14 6,5-8-6,-17 26 0,0 1 0,0 3 5,-3 8 3393,-3 4-3398,-2 5 0,0-5 6,4-6-6,2-5-96,2-11-83,0-3-549,0-5-2733,0 4 3461,0 5 0,0 5 0,0 1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5.847"/>
    </inkml:context>
    <inkml:brush xml:id="br0">
      <inkml:brushProperty name="width" value="0.04286" units="cm"/>
      <inkml:brushProperty name="height" value="0.04286" units="cm"/>
      <inkml:brushProperty name="color" value="#5B2D90"/>
    </inkml:brush>
  </inkml:definitions>
  <inkml:trace contextRef="#ctx0" brushRef="#br0">44 1 27214,'-1'19'974,"-3"2"-6601,-1-2 5683,-3 2 1375,3-9-1408,1 0 904,2-9-916,2-14-6,4-1-5,3-12 3392,1 5-3386,1 1-6,-4 4 0,-2 7 6,-2 8-6,-6 12 0,-2 8-51,-11 20 18,8-17-46,-1 2 79,23-38 0,-9 8 0,10-12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6.650"/>
    </inkml:context>
    <inkml:brush xml:id="br0">
      <inkml:brushProperty name="width" value="0.04286" units="cm"/>
      <inkml:brushProperty name="height" value="0.04286" units="cm"/>
      <inkml:brushProperty name="color" value="#5B2D90"/>
    </inkml:brush>
  </inkml:definitions>
  <inkml:trace contextRef="#ctx0" brushRef="#br0">30 53 28020,'-4'-1'207,"-1"2"-179,-1 8-5,1-1-7,0 1 1,3-4 45,0-2-57,2-2 7,0-2-1,5-5 0,3-3 0,6-4 0,4-6-5,-7 8 5,0 0-5,-9 8-6,-2 5 5,-5 6-5,-15 20 0,6-9 0,-8 10-117,16-23-404,6-19 521,14-23 0,-9 11 0,9-8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7.452"/>
    </inkml:context>
    <inkml:brush xml:id="br0">
      <inkml:brushProperty name="width" value="0.04286" units="cm"/>
      <inkml:brushProperty name="height" value="0.04286" units="cm"/>
      <inkml:brushProperty name="color" value="#5B2D90"/>
    </inkml:brush>
  </inkml:definitions>
  <inkml:trace contextRef="#ctx0" brushRef="#br0">59 25 26318,'3'-3'1780,"-2"0"-1718,-1 2 84,0 0-130,-3 7 1,-4 4 45,-11 17-45,6-9 5,-4 3-22,12-15 11,2-7-5,6-7-1,3-5-5,4-5-5,1-1-6,0-1-1,-5 7-16,-2 2 23,-5 9-1,0 2 6,0 5-207,-3 3-1187,0 5 1394,-3 2 0,2-7 0,1-2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8.732"/>
    </inkml:context>
    <inkml:brush xml:id="br0">
      <inkml:brushProperty name="width" value="0.04286" units="cm"/>
      <inkml:brushProperty name="height" value="0.04286" units="cm"/>
      <inkml:brushProperty name="color" value="#5B2D90"/>
    </inkml:brush>
  </inkml:definitions>
  <inkml:trace contextRef="#ctx0" brushRef="#br0">0 49 27488,'2'-4'734,"1"1"-701,-2 3-10,0 0 5,0 0-6,0 0-11,0 1 0,-1 2 17,0 10-22,0-5 5,0 4-5,0-9 5,0-3 0,0 0-5,0-6-6,6-5 0,1-7 0,5-1-6,-3 4 1,-4 6 5,-2 6 0,-3 7 5,0 3-5,0 5 0,-3 1-61,-3 5-102,0-5-1013,0 0 328,4-9 0,2-3 0,0-1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39.770"/>
    </inkml:context>
    <inkml:brush xml:id="br0">
      <inkml:brushProperty name="width" value="0.04286" units="cm"/>
      <inkml:brushProperty name="height" value="0.04286" units="cm"/>
      <inkml:brushProperty name="color" value="#5B2D90"/>
    </inkml:brush>
  </inkml:definitions>
  <inkml:trace contextRef="#ctx0" brushRef="#br0">91 18 27874,'4'-10'404,"-1"3"-365,-3 7-22,0 0-12,-6 6 1,-6 9 27,-6 7-27,-4 6 11,0-1-6,11-12 0,5-6-11,14-18 0,10-8-33,2-5 10,2-1 1,-7 4-6,-6 9-6,-4 6 23,-8 11-286,-15 22 297,8-10 0,-8 8 0,14-21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0.962"/>
    </inkml:context>
    <inkml:brush xml:id="br0">
      <inkml:brushProperty name="width" value="0.04286" units="cm"/>
      <inkml:brushProperty name="height" value="0.04286" units="cm"/>
      <inkml:brushProperty name="color" value="#5B2D90"/>
    </inkml:brush>
  </inkml:definitions>
  <inkml:trace contextRef="#ctx0" brushRef="#br0">55 38 28289,'5'-5'17,"0"-2"11,2 0-12,-3 0-4,-1 4-7,-2 1 1,-5 5 5,-10 11-5,-1 1-1,-4 8-5,6-7 6,5-4-1,4-6-5,2-3 6,5-4 0,6-6-6,6-4 11,15-18-17,-7 6 1,-2 0-18,-18 18-33,-11 11-140,-6 6-823,3-5 1019,-1-1 0,7-5 0,1-1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3.057"/>
    </inkml:context>
    <inkml:brush xml:id="br0">
      <inkml:brushProperty name="width" value="0.04286" units="cm"/>
      <inkml:brushProperty name="height" value="0.04286" units="cm"/>
      <inkml:brushProperty name="color" value="#FF0066"/>
    </inkml:brush>
  </inkml:definitions>
  <inkml:trace contextRef="#ctx0" brushRef="#br0">193 3 25545,'1'-1'2369,"0"0"-2235,-1 0-56,0 1 12,-55 18-73,31-6-17,-44 17 0,50-13-11,2 0-1,7-1 24,4 9-1,24-6 0,27 3-17,-4-13 1,22-4 55,-30-24-44,-9 10 22,-23-38-28,-12 29-17,-24-15-33,12 25-57,-10 2-201,7 7-540,-5 11 0,20-14 0,3 7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1.798"/>
    </inkml:context>
    <inkml:brush xml:id="br0">
      <inkml:brushProperty name="width" value="0.04286" units="cm"/>
      <inkml:brushProperty name="height" value="0.04286" units="cm"/>
      <inkml:brushProperty name="color" value="#5B2D90"/>
    </inkml:brush>
  </inkml:definitions>
  <inkml:trace contextRef="#ctx0" brushRef="#br0">8 29 25674,'-4'7'2564,"0"-3"-2502,12-15-40,-5 4 1,6-6-1,-7 8 1,0 3-7,-2 0 24,1 2-40,-1 2 0,0 2 0,-2 2 0,2 1-17,-2-3-28,2-2-28,4-2-638,3-2 711,5-4 0,-4 2 0,-1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3.133"/>
    </inkml:context>
    <inkml:brush xml:id="br0">
      <inkml:brushProperty name="width" value="0.04286" units="cm"/>
      <inkml:brushProperty name="height" value="0.04286" units="cm"/>
      <inkml:brushProperty name="color" value="#5B2D90"/>
    </inkml:brush>
  </inkml:definitions>
  <inkml:trace contextRef="#ctx0" brushRef="#br0">96 60 28194,'0'-5'252,"0"-1"-241,0-1-6,0 0-5,1-2 17,0-2-6,1 5 1,-1-2-18,-1 7 0,0 8 6,0-2 0,0 6 0,0-5 0,0-4-22,0 0 16,1-8 6,4-1-11,-2-3-39,1 4 22,-5 7-28,-9 12 56,-34 49 0,25-36 0,-21 28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4.186"/>
    </inkml:context>
    <inkml:brush xml:id="br0">
      <inkml:brushProperty name="width" value="0.04286" units="cm"/>
      <inkml:brushProperty name="height" value="0.04286" units="cm"/>
      <inkml:brushProperty name="color" value="#5B2D90"/>
    </inkml:brush>
  </inkml:definitions>
  <inkml:trace contextRef="#ctx0" brushRef="#br0">39 61 27314,'-6'7'740,"-2"2"-623,0 0-78,0 1-16,2-3-18,3-3 1,5-8-6,4-7-6,6-9 1,2-2 5,0-1 11,-2 7 6,-5 6 39,-4 9-51,-8 12 1,-2 5-6,-10 15 0,5-11 0,-4 8-6,11-20-1108,0-3 1114,11-13 0,-5 3 0,5-2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5.083"/>
    </inkml:context>
    <inkml:brush xml:id="br0">
      <inkml:brushProperty name="width" value="0.04286" units="cm"/>
      <inkml:brushProperty name="height" value="0.04286" units="cm"/>
      <inkml:brushProperty name="color" value="#5B2D90"/>
    </inkml:brush>
  </inkml:definitions>
  <inkml:trace contextRef="#ctx0" brushRef="#br0">36 48 27124,'-13'16'1092,"1"-2"-1075,6-7-6,3-3 0,1-2 0,2-2 1,0 0-18,15-27 12,-6 12 33,10-19-34,-13 24 1,-2 5 0,-5 12-1,-6 9 6,2 0 6,-6 7-17,6-12 0,1-2-17,3-6-11,1-3-498,0 0 526,0-18 0,0-6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5.891"/>
    </inkml:context>
    <inkml:brush xml:id="br0">
      <inkml:brushProperty name="width" value="0.04286" units="cm"/>
      <inkml:brushProperty name="height" value="0.04286" units="cm"/>
      <inkml:brushProperty name="color" value="#5B2D90"/>
    </inkml:brush>
  </inkml:definitions>
  <inkml:trace contextRef="#ctx0" brushRef="#br0">59 12 27102,'0'-4'1013,"0"0"-906,0 4-1,0 0-78,-3 7 22,-4 4-38,-5 9-12,0-1 5,1-4 1,4-3-1,3-8 12,3-1-6,0-2-11,2-6 0,6-6-5,4-8-1,5-4 1,-4 5-29,-3 4-196,-7 8 230,-6 7 0,1 0 0,-2 3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8.448"/>
    </inkml:context>
    <inkml:brush xml:id="br0">
      <inkml:brushProperty name="width" value="0.04286" units="cm"/>
      <inkml:brushProperty name="height" value="0.04286" units="cm"/>
      <inkml:brushProperty name="color" value="#5B2D90"/>
    </inkml:brush>
  </inkml:definitions>
  <inkml:trace contextRef="#ctx0" brushRef="#br0">21 1 26676,'-2'0'1400,"0"0"-1030,2 0-342,-1 13-12,-1 8-10,0 6 0,-1-2-1,2-11-5,0-7-5,1-4 10,0-2 1,3-10-1,5-10-5,0-4-11,3-10 11,-6 20-5,-3 1-1,-2 12-22,0 0 28,-19 26 0,14-19 0,-15 19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49.536"/>
    </inkml:context>
    <inkml:brush xml:id="br0">
      <inkml:brushProperty name="width" value="0.04286" units="cm"/>
      <inkml:brushProperty name="height" value="0.04286" units="cm"/>
      <inkml:brushProperty name="color" value="#5B2D90"/>
    </inkml:brush>
  </inkml:definitions>
  <inkml:trace contextRef="#ctx0" brushRef="#br0">11 118 28098,'-6'-11'286,"2"3"-247,3 8-5,1-1-29,0 0-5,0-1 0,0 0 0,1-3 12,7-4-7,2-6 23,6-3-17,-2 0-5,-3 3-6,-5 7 0,-3 4 0,-3 4-159,0 0 0,0 0 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50.480"/>
    </inkml:context>
    <inkml:brush xml:id="br0">
      <inkml:brushProperty name="width" value="0.04286" units="cm"/>
      <inkml:brushProperty name="height" value="0.04286" units="cm"/>
      <inkml:brushProperty name="color" value="#5B2D90"/>
    </inkml:brush>
  </inkml:definitions>
  <inkml:trace contextRef="#ctx0" brushRef="#br0">69 49 27992,'-23'-12'297,"4"3"-258,13 13-22,3-2 0,-2 5-6,2 0 17,0 0-23,0 0-5,1-1 6,1-3 0,0-1 10,1-1 7,0-1 5,0-13-28,3 0 5,2-12 1,-1 13 0,1 2-6,-5 10 0,0 0 0,0 3 0,-2 6 0,1-2 0,-1 2 0,0-5 0,2-4-17,-2 1-17,1 0 34,0-1 0,1 1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51.718"/>
    </inkml:context>
    <inkml:brush xml:id="br0">
      <inkml:brushProperty name="width" value="0.04286" units="cm"/>
      <inkml:brushProperty name="height" value="0.04286" units="cm"/>
      <inkml:brushProperty name="color" value="#5B2D90"/>
    </inkml:brush>
  </inkml:definitions>
  <inkml:trace contextRef="#ctx0" brushRef="#br0">5 33 28278,'-3'1'151,"1"0"-118,2-1-27,0-2 5,1 0 0,2-6 12,0 1-23,0 0 0,-2 4 0,-1 3 11,0 0-5,2 0-1,-1-1-5,2 0 0,-2-1 0,0 2 0,-1 0-213,0-1-358,3 4-2543,2 4 3114,4 4 0,-3-2 0,-2-3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4:53.293"/>
    </inkml:context>
    <inkml:brush xml:id="br0">
      <inkml:brushProperty name="width" value="0.04286" units="cm"/>
      <inkml:brushProperty name="height" value="0.04286" units="cm"/>
      <inkml:brushProperty name="color" value="#5B2D90"/>
    </inkml:brush>
  </inkml:definitions>
  <inkml:trace contextRef="#ctx0" brushRef="#br0">47 5 27471,'-3'4'801,"1"0"-756,2 1-17,0 0-6,0 0-11,0 0 12,-1 0-6,-2 2-12,-3 1 6,-6 6 1,4-7-1,-1 2 0,7-9-11,2-6 6,3-4-6,2-7 0,2 0 11,-1 2-6,-4 5-5,0 4 0,-2 5 0,0 12 0,-3-5 0,1 10 0,-2-9 0,2-3 6,1-2-6,0-2-344,1 0 1,0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3.573"/>
    </inkml:context>
    <inkml:brush xml:id="br0">
      <inkml:brushProperty name="width" value="0.04286" units="cm"/>
      <inkml:brushProperty name="height" value="0.04286" units="cm"/>
      <inkml:brushProperty name="color" value="#FF0066"/>
    </inkml:brush>
  </inkml:definitions>
  <inkml:trace contextRef="#ctx0" brushRef="#br0">252 231 28390,'4'-89'5,"-5"15"-5671,-40 48 5672,13 10 1397,-27-4-1403,31 15 854,-6 6-854,12 6-6,-5 20 6,8 0 0,1 15 0,10-4 3392,3 4-3386,2 5-6,4 5 0,2 2-6,3 3-25,-4 4 1,-2 3-32,-1 14-64,-3-14 0,-5-8-722,-8-25 0,2-14 0,2-20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19.686"/>
    </inkml:context>
    <inkml:brush xml:id="br0">
      <inkml:brushProperty name="width" value="0.04286" units="cm"/>
      <inkml:brushProperty name="height" value="0.04286" units="cm"/>
      <inkml:brushProperty name="color" value="#FF0066"/>
    </inkml:brush>
  </inkml:definitions>
  <inkml:trace contextRef="#ctx0" brushRef="#br0">7516 26 26525,'2'-2'1198,"1"-1"-907,-3 2-257,2 1-6,-2-1 6,1 0 38,0 0-27,-1 1-45,-4 0 6,0 0-6,-5-2 0,0 0 0,-7 0 0,-2 0 0,-6-1-11,-1 2-29,-14-2 29,10 3-11,-11-1 5,14 1 6,0 0 0,2 0 5,-6 0 0,-2 0 6,-6 0 0,-2 0 0,6 0-22,-23 0-6,10 0 0,-18 0-770,10 0 781,0 0-385,-5 0 402,5 0 0,-2 0 0,-14 0 6,15 0 0,-17 0-3029,-23 0 3023,21 0-99,6 3 1,0 0 98,-5 3 0,-20 6 0,37-2-135,1 1 135,2 1 0,-7 1 0,-29 9 0,13-6 0,-12 6 0,13-5 0,25-6 0,-31 9 0,28-6 2198,-12 5-2198,8-2 0,2-1 0,5-2 882,1 0-882,-11 0 607,14-3-601,-35 8-6,31-6 0,-18 4 0,1 3 744,-16 6-761,-3 2 17,2 1-1006,19-8 1006,10-3-429,-3 1 429,9-4 0,-2 0 5,-15 3-5,13-3 0,-17 3-1458,23-3 0,-1 0 1458,-26 6 46,5 0 0,-1 1-46,-6 2 5,28-9 1,2 0 285,-10 3-279,0 1-1,3-1-11,-9 4 5,-28 11-5,15-4 0,-8 4 0,23-7 0,24-9 3107,-20 10-3107,18-8 5,-11 4 857,6-4-862,0-1 0,8-4 0,-15 11 0,22-11-3392,-29 19 3392,24-14-5,-15 9 5,-8 1 0,15-9-6,-10 4 6,20-11 0,1 1 0,0-2 0,-32 17 0,23-10 0,-30 14 0,40-19 3392,-14 5-3392,16-7 0,-18 7 0,6-3 0,-10 4 0,-3-1 0,9-1 0,2-3 0,9-1 0,1-2 0,-32 19 0,20-11 6,-27 15-6,30-14 0,6-4 0,4-1 0,8-4 0,1-1 0,2-1 0,-3 0 0,-55 19 11,13-6-5,-23 6-6,35-14 0,26-8 0,2 1 5,2-1-5,-4 5 0,1-1 0,-5 5 0,2-1 0,6-2 0,-2 1 0,-3 2 0,2 0 6,-5 2-1,8-5 7,0 0-7,4-1 1,1-2-1,2 0-5,0-2 0,-1 1 12,-22 12-1,17-9-6,-15 10 1,26-16-6,0 1 0,1-1 0,-2 2 0,-3 2 0,-6 3 6,-7 5-6,5-6 11,4 1 11,13-10-5,6-2-17,-1-1 11,-1 1-5,-1-1 5,0 2 0,2-2-1299,0 1-454,1-4 1742,1-2 0,-1 1 0,1-1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20.638"/>
    </inkml:context>
    <inkml:brush xml:id="br0">
      <inkml:brushProperty name="width" value="0.04286" units="cm"/>
      <inkml:brushProperty name="height" value="0.04286" units="cm"/>
      <inkml:brushProperty name="color" value="#FF0066"/>
    </inkml:brush>
  </inkml:definitions>
  <inkml:trace contextRef="#ctx0" brushRef="#br0">107 76 24368,'3'-6'1250,"0"-1"-6653,2 1 5537,1 0 1443,0 1-1370,0 1 1039,-3 1-938,3-1-263,-1-1 89,1 1 3354,-1-1-3393,-1 3-45,-1 0-11,-2 1 12,-1 1-51,1-1 11,6-3 0,-2 1 0,4-2-11,-6 4-22,-2 0-23,-1 1 90,0 7 17,-13 14-46,5 1 57,-22 28-45,13-21 39,-13 22-22,13-26-6,-5 10 68,5-11-90,1-2-6,3-5-11,6-7 17,3-4-17,3-5 0,1-1 16,8 0-16,3 0 6,10 0 0,1-1-6,2-2 0,0-2 0,20-7 0,-12 3 5,16-3-5,-19 7 0,-2 2 0,-6 2 0,-2 0 0,-5 1 0,-1 0 0,-4 0 6,1 0-1,-5 0-5,0 0-39,-4 0-308,-1 0-359,0-3-9125,0-1 9695,0-3 1,0 3 0,0 1-1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24.905"/>
    </inkml:context>
    <inkml:brush xml:id="br0">
      <inkml:brushProperty name="width" value="0.04286" units="cm"/>
      <inkml:brushProperty name="height" value="0.04286" units="cm"/>
      <inkml:brushProperty name="color" value="#FF0066"/>
    </inkml:brush>
  </inkml:definitions>
  <inkml:trace contextRef="#ctx0" brushRef="#br0">8817 9 27169,'0'-4'991,"0"0"-974,0 4 61,0 0-78,-3 0 11,-1 0-5,-5 0-6,1 0 6,-3 2-6,1 1 5,-1 3-5,-18 14 0,-4 5 6,-3 2-6,3-1 0,14-12 0,-2 1 0,-2 0 0,-30 19 0,13-8 2,-8 3 1,0 0-3,6-2 0,-22 11 0,11-6 0,-17 6 0,-3 2-976,-1-1 976,29-17-470,-2 0 470,-2 0 0,-16 5 0,-4 0 3,8-4 0,0 0-3,-18 6 0,27-10 0,3-1 0,-1 0 0,-26 8 0,-3-1 463,28-8 0,-1-1-463,3-2 0,1 0 0,-47 12 520,19-8-520,-13 3 0,34-9 0,-17 4 3,19-4 0,-4 0-3,-7 1 0,-1 0 0,1 0 0,0 0-590,3-1 1,6-2 589,-2-1 0,-29 3 0,0 0 0,30-5 0,0 0 0,3-1 0,1 0 0,-1 0 0,1 0 0,-33 2 0,31-2 0,0-1 0,-14 0 0,-22 3 2,21-2 1,-5-1-3,-8 0 0,-2 1 0,0 0 0,1-1-222,5 0 0,7-2 222,3 0-800,-1-1 800,1 0 0,20 0 0,-4 0 0,-3 0 0,-2 0-1295,-16 1 0,-2 0 1292,-3 0 1,1-1 2,11 0 0,2 0 492,0-1 0,1 1-492,12-2 0,2 0 0,-2 0 0,0 0 318,3 0 1,-5 0-316,-10-2 1,-8-1 0,-1 0-761,0-1 1,-2-1 0,1 0 756,0 1 0,-1 0 0,4-1 0,-26-3 0,13-1 2269,10 2-2269,4 0 0,4-2 0,-11 2 0,1-2 0,-11 1 0,6-1 0,-15 4 0,17 1-6,-5 3-576,20 1 571,7 0 2835,2 0-2824,8 0-11,1 0 11,-9 0 0,12 0-6,-15 0-3010,-15-1 3010,16-2 113,3 1 0,0-1-118,-7 0 6,-16-1 193,28 1-188,-1 0 0,2-1 0,-6 0 11,-21-4-11,16 0 0,-6 0 6,23 1-6,19 3 3227,-9-2-3227,14 3 497,-4 0-497,3 1 0,1 0 0,1 1 0,2-1 0,-6 1 0,4-1 0,-6 0-3392,5-1 3392,-1 0 0,-2 1 0,-4-2 0,6 2 0,-2-1 0,5 1-5,-9-1 5,2-1 0,-8 0 3392,10 0-3392,2 0 0,6 1 0,4 1 5,4 1-5,2 1 6,2-1 39,0 1-62,-2-1-17,-2 1-699,-4 0 55,1 0-2324,-1 0 3002,4 0 0,3 0 0,1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25.663"/>
    </inkml:context>
    <inkml:brush xml:id="br0">
      <inkml:brushProperty name="width" value="0.04286" units="cm"/>
      <inkml:brushProperty name="height" value="0.04286" units="cm"/>
      <inkml:brushProperty name="color" value="#FF0066"/>
    </inkml:brush>
  </inkml:definitions>
  <inkml:trace contextRef="#ctx0" brushRef="#br0">304 2 27275,'12'-1'459,"-3"0"-419,-9 1 346,0 0-364,-3 0 1,-2 0-12,-10 4 6,-5 3-12,-8 5-5,-13 9 0,-1 0 6,0 0 0,2 1 5,19-9 6,-2 3-12,8-3 6,5-3 1,1 0-7,4-3 1,2-1-1,2-1 1,0 2 5,1 1 6,24 15-17,-4-2 6,32 20-6,-24-19 0,5 4 0,-17-13 0,-3-1-6,-1-2 6,-3 1-6,0 1-5,-2-3-34,0 2 6,-4-6-258,-1 0-263,-1-3 560,-1 1 0,0-2 0,0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1.828"/>
    </inkml:context>
    <inkml:brush xml:id="br0">
      <inkml:brushProperty name="width" value="0.04286" units="cm"/>
      <inkml:brushProperty name="height" value="0.04286" units="cm"/>
      <inkml:brushProperty name="color" value="#FF0066"/>
    </inkml:brush>
  </inkml:definitions>
  <inkml:trace contextRef="#ctx0" brushRef="#br0">9611 86 27656,'5'-8'263,"-2"1"-235,-3 7 303,0 0-326,-9 3-5,-2 4 0,-8 5 0,1 3 0,4-1 0,2-3 0,3-1 0,1 0 0,-1-1 0,-16 13 6,-19 10-6,6-5 0,-10 5 0,23-18 0,-1 1 0,-14 8 0,-3 2 0,-12 6 0,-3-1 5,-20 9-5,9-7 0,-11 7 0,16-8 0,6 1 0,1 0 0,13-6 0,4-1 0,12-7 0,0 1 0,2-2 0,-28 17 0,-23 9 0,9-5 0,-5-1 0,40-23 0,-1-1 0,-37 14-5,16-6-1691,-1 0 0,0 0 1696,2-1 0,-32 12 0,38-15 0,-14 7-11,-1-2-1,-1 3 12,9-5-5,-16 6 5,23-11 0,0 0 0,-3 0 0,-23 4 0,-1 1 0,-1-1 0,-12 2 951,28-6 0,2-1-951,-5 0-827,-2-1 827,-1 1 8,-3-2 1,-6-1-4,21-2 1,-3 0-1,-19 1 1,-11 1 0,10-2-4,18-2 1,2 0 0,-24 0 0,5 0 1346,8-2-1343,-19-1 11,-3-1-15,36-2 1,0 0-3,1 0 0,0 0 484,-11 0 0,0 0-484,13-1 0,2 1 0,-7 0 0,4 0 0,-23 0 0,10 1-6,0 0 6,12-1 0,0 1 0,12-2 0,-1 1 0,-1 0-5,-53 0 5,41-1 0,0 0 0,-1 1 0,1-2-850,-44 1 850,51 0-264,-2 0 264,2-1 0,-17-4 0,-2-1 0,-14-2 0,1 0 0,0-1 0,19 3 0,-13-3 0,18 4 0,-12-2 0,2 0 0,4 0 826,11 2-826,-11-4 293,23 3-293,-11-1 0,-25-7 0,-7 0 0,0-3-633,11 3 639,40 7-314,0 1 308,-2 0 6,-10-3-1,-3 2-5,-9-4 0,-2 2 12,-2-2-7,13 2 614,-17-4-614,-12-4-5,-21-5 0,15 1-295,11 4 295,40 8 0,0-1 0,0 2 0,-8-6 6,-3 1-6,-9-6 0,-2 2 0,-4-3 0,10 5 0,-16-6 0,15 3 5,-15-4-5,5 1 0,0 0 623,10 6-623,5 0 0,9 4 0,2-1-5,1 0 10,-32-17-5,-5-3 0,1-3-399,12 5 399,32 16 0,2 1 0,1 0 0,-3-3 0,-1-1 0,-4-4 0,-7-4 0,11 9 0,-3-2 0,4 3 399,0-1-399,-8-5 0,1 0 6,0 0-6,-9-5 0,13 8 0,-16-12 0,17 12 0,-26-19 0,22 16 0,-10-6 0,21 14 0,0 1 0,1 0 0,-11-8 0,8 8 5,-11-10-5,16 14 0,1-2 0,6 5 0,1-1 0,-4-3 6,-1-1-6,-4-5 0,-1-1 0,-7-8 0,1 3 0,-1-4 0,2 5 0,3 5 0,0-2 0,4 5 0,2 1 6,7 5-6,0 1 0,4 2 0,0 2-12,1 0 12,3 1 0,-2 0 0,4 0 0,-2 2 0,1 0 0,-1 2 0,0-2 0,-1 0 0,0 0 0,-2-2 6,2 1-6,-2-1 6,1 0-12,0 2 6,1 2 0,11 25 0,-4-7 0,7 20-740,-6-8 734,0 2 6,-2 3 0,1 7 0,-4-16-5,0 3 5,-4-16 0,1 0 0,-1 0 723,2 13-729,-1-14-5,0 6 6,-1-18-7,0-3-38,0-1-471,-1-6 28,0-4 493,-16-28 0,12 23 0,-11-14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2.623"/>
    </inkml:context>
    <inkml:brush xml:id="br0">
      <inkml:brushProperty name="width" value="0.04286" units="cm"/>
      <inkml:brushProperty name="height" value="0.04286" units="cm"/>
      <inkml:brushProperty name="color" value="#FF0066"/>
    </inkml:brush>
  </inkml:definitions>
  <inkml:trace contextRef="#ctx0" brushRef="#br0">5 17 25830,'-1'-3'1781,"-1"-2"-1646,2 3-29,-1-1-22,1 2 17,0 0 145,0 1-246,1-1 6,3 1-1,1 0 1,2 0 5,0 0-11,-1 0 6,1 0 5,3 0-5,1 1-1,33 8-5,-7 0 0,13 4 0,-22-5 0,-14-3 0,-4 0 0,-1-1 6,-2 0 5,0 0-11,-2 0 0,0-2 0,-4-1-655,0-1-4442,-5 1 5097,-3 1 0,2-1 0,0 1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54.774"/>
    </inkml:context>
    <inkml:brush xml:id="br0">
      <inkml:brushProperty name="width" value="0.04286" units="cm"/>
      <inkml:brushProperty name="height" value="0.04286" units="cm"/>
      <inkml:brushProperty name="color" value="#5B2D90"/>
    </inkml:brush>
  </inkml:definitions>
  <inkml:trace contextRef="#ctx0" brushRef="#br0">12 144 26166,'4'-15'1361,"-1"3"-1176,-1 10-56,-1 1-12,1-1-27,0 1 50,-1-1-123,0 1-12,0-1 12,0 1 78,-1 1-89,1-2 5,-1 0-11,0-2 0,0 0 0,0 1 6,1-5-6,2-1 0,0-2 0,2-1 0,-1 5 0,0 0 0,-1 2-6,0 2 6,1 2-5,2 1-1,3 0 0,15 0-16,-6 0 11,3 0-56,-12 0 16,-9 2 51,0 3-5,-6 4 5,-7 6-56,-9 2 56,-17 10 0,14-12 16,-3 1 29,20-14 56,3-4-84,3-10 5,5-6-22,4-10 0,6 1 0,-1 6-5,0 6-7,-4 8-27,-1 4-6,-1 1-291,7 17 269,-7 6 67,4 4 23,-10-2 5,-5-13 16,-1-3 35,-2-1 5,0-4 106,3 0-179,2-5 1,1-17-35,2 10-78,0-11 101,0 21 0,0 0 0,0 2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55.957"/>
    </inkml:context>
    <inkml:brush xml:id="br0">
      <inkml:brushProperty name="width" value="0.04286" units="cm"/>
      <inkml:brushProperty name="height" value="0.04286" units="cm"/>
      <inkml:brushProperty name="color" value="#5B2D90"/>
    </inkml:brush>
  </inkml:definitions>
  <inkml:trace contextRef="#ctx0" brushRef="#br0">82 137 24312,'0'-3'1972,"0"0"-1698,0 0 12,2 1-51,0 0-106,4 1 106,0 0-218,1 1 17,-1 0 33,-2 0 28,-2 5-5,-2 3-51,-9 3 22,-3 3-55,-9-3 39,-1-1 61,5-5-22,4-2-5,5-3-40,3-3-22,2-4 11,1-33-28,13-13-12,-6 7 1,12 8-6,-11 37-11,3 6 0,2 11-22,-2 7 50,-2 10 0,-4-1 56,-11-2-34,-8-10 6,-4-7 12,1-12-40,7-11 0,7-7-6,2-4 6,4-2 0,5 8-11,1 3-34,5 7-33,2 2-410,-1 10 35,0 16-18,-6-4-2587,-6 8 3058,-8-14 0,2-6 0,0-3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57.254"/>
    </inkml:context>
    <inkml:brush xml:id="br0">
      <inkml:brushProperty name="width" value="0.04286" units="cm"/>
      <inkml:brushProperty name="height" value="0.04286" units="cm"/>
      <inkml:brushProperty name="color" value="#5B2D90"/>
    </inkml:brush>
  </inkml:definitions>
  <inkml:trace contextRef="#ctx0" brushRef="#br0">48 37 24587,'6'-8'2615,"0"1"-2335,0 2-123,-2 1-50,2-1-57,4 3-123,-3 2 73,3 7 79,-6 14-57,-2-5 6,-6 8 73,-13-5-79,-6-2-11,0-3 6,4-5 22,14-9 17,1 0-39,2-2-6,1-12 6,0-6-17,13-22 0,-4 19-5,10-3-7,-7 23-16,1 2 6,0 1-17,1 4-90,-3 4 129,-3 5 39,-4 11-28,-9-6 1,-4 4 4,-16-4 1,4-7 151,-5 0-145,12-9-12,5-5-6,18-32-5,3 13-5,23-27-79,-10 36-11,15 2 44,-23 18 23,1 2 17,-15 3 11,-1-1 0,-1-1 213,-14 4-180,1-5 1,-19 3-34,14-8-39,-1-4-135,14-12-386,2-2 560,3-9 0,0 11 0,0 2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7.858"/>
    </inkml:context>
    <inkml:brush xml:id="br0">
      <inkml:brushProperty name="width" value="0.04286" units="cm"/>
      <inkml:brushProperty name="height" value="0.04286" units="cm"/>
      <inkml:brushProperty name="color" value="#FF0066"/>
    </inkml:brush>
  </inkml:definitions>
  <inkml:trace contextRef="#ctx0" brushRef="#br0">4 402 26654,'-2'-4'896,"0"0"-706,2 4-56,0 0 46,0 4-130,0 2 17,0 5-67,0 1 6,0 0-6,0-3 0,0-2 5,0-3-5,0-1 73,0-2-56,2-15-17,-1-2 0,3-15-6,-1-3-5,1-4-11,-1-4-1,0-12-16,0-1 45,-1-6-1,-1 7 1,0 19-6,-1 14 0,0 15-11,3 5-12,1 1 23,5 8 0,2 5 6,14 36-6,-7-16 6,14 40-6,-17-36 0,8 22-6,-13-33 0,0 2-5,-7-21 6,-1-2 5,0-2 39,2-4-22,1-7-12,10-24-5,-2 0 0,4-18-11,1-11 5,-6 10 6,5-26-39,-3 69 39,1 3 6,5 53-6,-3-4 0,0-2 0,-5-8 0,-1-4 0,-5-5 0,-2-2 0,-1 0-6,-2-1-475,0 19 481,-1-12 0,0 3 0,0-19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43.839"/>
    </inkml:context>
    <inkml:brush xml:id="br0">
      <inkml:brushProperty name="width" value="0.04286" units="cm"/>
      <inkml:brushProperty name="height" value="0.04286" units="cm"/>
      <inkml:brushProperty name="color" value="#FF0066"/>
    </inkml:brush>
  </inkml:definitions>
  <inkml:trace contextRef="#ctx0" brushRef="#br0">0 49 28395,'58'-10'34,"-16"2"-101,27-4-113,-24 4-1235,0-3 0,-40 12 0,-10 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8.641"/>
    </inkml:context>
    <inkml:brush xml:id="br0">
      <inkml:brushProperty name="width" value="0.04286" units="cm"/>
      <inkml:brushProperty name="height" value="0.04286" units="cm"/>
      <inkml:brushProperty name="color" value="#FF0066"/>
    </inkml:brush>
  </inkml:definitions>
  <inkml:trace contextRef="#ctx0" brushRef="#br0">167 105 26794,'4'-20'722,"-1"3"-520,-3 7 27,0 2-145,0-2 45,-2 2-112,-3 1 0,-3 1-6,-2 1-6,0 0 7,0 1-1,1 1-11,0 2 0,0 0-23,-18 24 23,4 9 0,-5 10 0,13-3-5,10-14-6,2-4-6,2-2 6,1-3-17,9-3 28,0-6-17,8-1-67,4-13 61,-6-3 18,11-18 5,-11-2 17,2-9-1,-7 5 18,-2 5-12,-3 11 1,-3 7 5,-1 9-28,-1 1 0,0 1 22,5 19-16,1-1-6,7 25 0,-6-19-6,3 2-11,-6-15-33,2-3-40,-2-1-117,6-4 207,0-1 0,-8-2 0,-4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9.090"/>
    </inkml:context>
    <inkml:brush xml:id="br0">
      <inkml:brushProperty name="width" value="0.04286" units="cm"/>
      <inkml:brushProperty name="height" value="0.04286" units="cm"/>
      <inkml:brushProperty name="color" value="#FF0066"/>
    </inkml:brush>
  </inkml:definitions>
  <inkml:trace contextRef="#ctx0" brushRef="#br0">0 25 26318,'2'-13'1377,"-2"2"-1164,0 11-174,0-1 107,0 7-79,2 5-22,1 10-23,1 5-5,0 3 17,2 13-23,-1-8-11,2 10 5,2 13-16,-2-16-28,3 27 5,-7-38-10,0 0-63,-3-17-89,0-5-229,0-2-1295,-3-2 1720,-1-4 0,4 0 0,1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39.508"/>
    </inkml:context>
    <inkml:brush xml:id="br0">
      <inkml:brushProperty name="width" value="0.04286" units="cm"/>
      <inkml:brushProperty name="height" value="0.04286" units="cm"/>
      <inkml:brushProperty name="color" value="#FF0066"/>
    </inkml:brush>
  </inkml:definitions>
  <inkml:trace contextRef="#ctx0" brushRef="#br0">7 63 27488,'0'-8'582,"0"-1"-531,0-1-34,0 0-17,6 0 0,9 2 0,6 3-6,8 3-5,7 8 16,-5 11-10,1 13 5,-17 0-39,-6 2 72,-9-10-5,-5 1-11,-3-1-6,-8-2-11,-3-3 11,-3-1-11,1-2 23,-17-2-57,17-6-190,-10-11-112,22-8-504,2-10 840,5 0 0,0 11 0,2 3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0.041"/>
    </inkml:context>
    <inkml:brush xml:id="br0">
      <inkml:brushProperty name="width" value="0.04286" units="cm"/>
      <inkml:brushProperty name="height" value="0.04286" units="cm"/>
      <inkml:brushProperty name="color" value="#FF0066"/>
    </inkml:brush>
  </inkml:definitions>
  <inkml:trace contextRef="#ctx0" brushRef="#br0">1 27 27298,'1'-15'739,"0"3"-683,-1 12-56,0 0 11,0 7 45,0 12-56,2 15 6,1 14-6,2 3 5,5 22-5,2 1-568,-3-10 416,-1-11 52,-7-32-124,-1-5-381,0-6-2913,-3-4 3518,-1-5 0,0-1 0,0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0.454"/>
    </inkml:context>
    <inkml:brush xml:id="br0">
      <inkml:brushProperty name="width" value="0.04286" units="cm"/>
      <inkml:brushProperty name="height" value="0.04286" units="cm"/>
      <inkml:brushProperty name="color" value="#FF0066"/>
    </inkml:brush>
  </inkml:definitions>
  <inkml:trace contextRef="#ctx0" brushRef="#br0">1 43 27270,'12'-11'330,"2"2"-302,4 0-6,4 3-22,1 2 17,2 2-17,0 1 123,18 11-89,-20 0-23,12 14-16,-28-8 49,-4 9-10,-3-12-17,-8 7-6,-3-6-5,-11 2-6,-2 0 0,3-3-28,-3 0-51,11-6-94,-1 0-147,7-4-301,1-2 621,0 0 0,3-1 0,1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0.874"/>
    </inkml:context>
    <inkml:brush xml:id="br0">
      <inkml:brushProperty name="width" value="0.04286" units="cm"/>
      <inkml:brushProperty name="height" value="0.04286" units="cm"/>
      <inkml:brushProperty name="color" value="#FF0066"/>
    </inkml:brush>
  </inkml:definitions>
  <inkml:trace contextRef="#ctx0" brushRef="#br0">0 8 25948,'3'-5'1798,"0"3"-1720,0 11 6,8 26-84,-3-8 11,7 25-5,-9-27-1,-1 8-5,-3-11-28,-1 1-61,-1-2-51,0-5-739,-5 0 879,-3-8 0,9-3 0,0-5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1.101"/>
    </inkml:context>
    <inkml:brush xml:id="br0">
      <inkml:brushProperty name="width" value="0.04286" units="cm"/>
      <inkml:brushProperty name="height" value="0.04286" units="cm"/>
      <inkml:brushProperty name="color" value="#FF0066"/>
    </inkml:brush>
  </inkml:definitions>
  <inkml:trace contextRef="#ctx0" brushRef="#br0">9 19 26295,'-3'-6'1305,"0"1"-1154,1 0-285,1 3-577,9 5-864,-3 3 1575,5 5 0,-6-6 0,-1-2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1.992"/>
    </inkml:context>
    <inkml:brush xml:id="br0">
      <inkml:brushProperty name="width" value="0.04286" units="cm"/>
      <inkml:brushProperty name="height" value="0.04286" units="cm"/>
      <inkml:brushProperty name="color" value="#FF0066"/>
    </inkml:brush>
  </inkml:definitions>
  <inkml:trace contextRef="#ctx0" brushRef="#br0">9 55 22879,'-5'13'3965,"2"-3"-3791,3-10 699,0 0-873,0 2 11,0 3-11,0 5 12,0 4-12,0 3 0,0 18 0,0-11 5,0 17-5,0-26 6,0 3-3398,0-15 3465,0-1 55,0-3-116,0-3-12,0-6 5,2-5-5,4-5 0,7-14 3387,5-4-3387,4-11-12,1 4-10,-4 14 0,-1 14 22,-2 29 5,2 12-5,2 16 0,1 1 0,-5-11-5,-1-5-51,-7-12-28,-2-5 84,-2 2 0,-1-6 0,-3 1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5:42.929"/>
    </inkml:context>
    <inkml:brush xml:id="br0">
      <inkml:brushProperty name="width" value="0.04286" units="cm"/>
      <inkml:brushProperty name="height" value="0.04286" units="cm"/>
      <inkml:brushProperty name="color" value="#FF0066"/>
    </inkml:brush>
  </inkml:definitions>
  <inkml:trace contextRef="#ctx0" brushRef="#br0">214 55 27723,'-6'-2'224,"0"0"-129,-5 0-55,-2 1-35,-7 0 40,-1 1-28,-2 0 5,-1 0-11,5 1 6,0 4-6,6 2-11,0 4-112,-4 40 12,11-2 88,3 4-21,16-22-57,4-30-33,3-1-247,13-24 387,-9 4 84,11-43-28,-23 31 184,-2-24-145,-10 35 168,0-4-274,0 16 0,0 4-6,0 5 28,3 14 0,2 8-12,7 15 7,1 2-23,4 3 0,0 2-6,6 25 1,-9-9 5,-1 7 0,-11-22 5,-8-13 1,-3-2-1,-7-7 1,-1-2 5,0-6-5,-2-1-1,-11 6-5,5-6-44,-16 3-68,19-12-230,-7 0-1170,13-8 1512,1-2 0,7 1 0,2-1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1.080"/>
    </inkml:context>
    <inkml:brush xml:id="br0">
      <inkml:brushProperty name="width" value="0.04286" units="cm"/>
      <inkml:brushProperty name="height" value="0.04286" units="cm"/>
      <inkml:brushProperty name="color" value="#FF0066"/>
    </inkml:brush>
  </inkml:definitions>
  <inkml:trace contextRef="#ctx0" brushRef="#br0">1 495 25556,'0'24'1971,"0"-2"-1724,0-14-96,0 0-67,0-2 112,0-2-168,0-2-6,0-1 40,0-1-62,0-4 11,0-38-11,0 6 0,0-49 0,0 38 0,0-9 0,0 23 0,0 3 0,0 1-6,0 1 1,3-7 5,-1 11 0,2 1 0,-2 16-11,-1 5-6,0 2 6,3 0-1,3 9 12,3 7-11,2 12 6,-1 2-7,1 13 7,-5-13-29,4 23 6,-6-28 6,2 13 11,-5-28-1,0 0 1,-1-9 11,2-1 11,1-6 1,2-4 16,9-44-3420,7-41 3392,-4 16 0,0-11-1389,-15 66 1384,0 7-7,-1 10-10,0 9 28,1 16-6,9 73-23,2-26 3,-6-13 1,0-5 2270,5-8-2481,-6-21 1886,-2-3-2361,-2-6-1502,-2-2 2207,-1-4 0,0-1 0,0-1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0.006"/>
    </inkml:context>
    <inkml:brush xml:id="br0">
      <inkml:brushProperty name="width" value="0.04286" units="cm"/>
      <inkml:brushProperty name="height" value="0.04286" units="cm"/>
      <inkml:brushProperty name="color" value="#FF0066"/>
    </inkml:brush>
  </inkml:definitions>
  <inkml:trace contextRef="#ctx0" brushRef="#br0">1 31 27057,'6'-14'991,"0"4"-879,-6 10-56,0 0-6,0-2 1,0 1-40,0-1 28,0 2-28,0-1-5,1 0-6,0 1 6,13 0-6,10 0-17,27 24 17,-13-5-6,5 23 1,-20 22 5,-10-24 0,-1 21 0,-10-35-23,-2 9 12,0-15-17,-1 8-17,-2-16-380,-1 1 425,-1-3 0,3-5 0,3-6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2.045"/>
    </inkml:context>
    <inkml:brush xml:id="br0">
      <inkml:brushProperty name="width" value="0.04286" units="cm"/>
      <inkml:brushProperty name="height" value="0.04286" units="cm"/>
      <inkml:brushProperty name="color" value="#FF0066"/>
    </inkml:brush>
  </inkml:definitions>
  <inkml:trace contextRef="#ctx0" brushRef="#br0">208 17 26519,'0'-4'991,"0"0"-895,-3 4-7,-2 0 124,-15 5-79,2 4-66,-25 21-52,19-5 1,-7 12 6,15-13-18,2 1 6,2-1-5,2-1 28,1 8-23,7-7-11,5-3 0,9-13-17,7-16-5,0-6 5,4-12-11,-1-4 39,9-37 0,-14 27 6,1-18 0,-16 38 11,-2 5-11,0 6-1,0 4-10,0 3-6,0 4-6,0 32-10,0-10-52,0 38-16,1-34-78,3 9-5837,1-17 5999,3-3 0,-3-8 0,-1-4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2.627"/>
    </inkml:context>
    <inkml:brush xml:id="br0">
      <inkml:brushProperty name="width" value="0.04286" units="cm"/>
      <inkml:brushProperty name="height" value="0.04286" units="cm"/>
      <inkml:brushProperty name="color" value="#FF0066"/>
    </inkml:brush>
  </inkml:definitions>
  <inkml:trace contextRef="#ctx0" brushRef="#br0">3 71 26850,'-1'12'845,"0"4"-828,1 5-11,0 11-1,0 0-5,1 6-17,0-5 17,0-13 0,0-4 0,-1-13 17,0 0 28,1-3 297,0-9-314,3-7-6,9-47-22,-2 19 0,11-40 0,-9 51-17,4-2 17,-5 26 0,1 5-5,-1 14 5,4 15 0,-3 2-12,4 22-105,-9-20-74,0 13 29,-6-27-146,-1 1-151,-1-16 24,0 0 0,0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3.029"/>
    </inkml:context>
    <inkml:brush xml:id="br0">
      <inkml:brushProperty name="width" value="0.04286" units="cm"/>
      <inkml:brushProperty name="height" value="0.04286" units="cm"/>
      <inkml:brushProperty name="color" value="#FF0066"/>
    </inkml:brush>
  </inkml:definitions>
  <inkml:trace contextRef="#ctx0" brushRef="#br0">0 9 21383,'12'-5'1932,"-3"1"-1814,-4 14-90,0-1 1994,6 16-2011,0-1 810,2 6-821,2-4 433,-2-2-433,-4-9 1390,0-2-1463,-5-10-347,1 1 420,-1-6 0,-2 2 0,1-3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3.519"/>
    </inkml:context>
    <inkml:brush xml:id="br0">
      <inkml:brushProperty name="width" value="0.04286" units="cm"/>
      <inkml:brushProperty name="height" value="0.04286" units="cm"/>
      <inkml:brushProperty name="color" value="#FF0066"/>
    </inkml:brush>
  </inkml:definitions>
  <inkml:trace contextRef="#ctx0" brushRef="#br0">74 38 23875,'6'-13'3635,"0"3"-3422,-4 8-50,-1-1-35,1 1-38,-1-1-28,0 1 94,-1 0-139,1 1 11,0 5-28,-1 4 6,-9 20-6,1 14 11,-9 19-11,3 8 6,2 3-18,0 11 1,5-31-6,-2 6-44,6-42-68,0 0-61,3-13-393,0-13-3393,0-5 3976,2-14 0,-1 14 0,2 1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4.347"/>
    </inkml:context>
    <inkml:brush xml:id="br0">
      <inkml:brushProperty name="width" value="0.04286" units="cm"/>
      <inkml:brushProperty name="height" value="0.04286" units="cm"/>
      <inkml:brushProperty name="color" value="#FF0066"/>
    </inkml:brush>
  </inkml:definitions>
  <inkml:trace contextRef="#ctx0" brushRef="#br0">9 30 26911,'-3'-16'1182,"0"3"-1121,3 13-27,0 0-23,0 10 17,-1 14-28,1 19 6,-1 17-3398,1-2 3392,0 2 0,2-11 0,3 16-6,0-14-134,2 8 51,-4-21-74,0-9-1416,-2-12-1082,0-7 2661,-1-13 0,0 7 0,0-3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4.671"/>
    </inkml:context>
    <inkml:brush xml:id="br0">
      <inkml:brushProperty name="width" value="0.04286" units="cm"/>
      <inkml:brushProperty name="height" value="0.04286" units="cm"/>
      <inkml:brushProperty name="color" value="#FF0066"/>
    </inkml:brush>
  </inkml:definitions>
  <inkml:trace contextRef="#ctx0" brushRef="#br0">6 122 26883,'-3'1'1227,"1"0"-1115,21-1-90,-3 0-11,19-2-5,-6-4-6,4-3 0,0-4-17,7-3-442,-3 0 179,2 0-151,-7 2-353,-9 3-2269,-6 2 3053,-5 3 0,-6 2 0,-2 3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5.363"/>
    </inkml:context>
    <inkml:brush xml:id="br0">
      <inkml:brushProperty name="width" value="0.04286" units="cm"/>
      <inkml:brushProperty name="height" value="0.04286" units="cm"/>
      <inkml:brushProperty name="color" value="#FF0066"/>
    </inkml:brush>
  </inkml:definitions>
  <inkml:trace contextRef="#ctx0" brushRef="#br0">134 5 27348,'14'-2'622,"-3"0"-561,-14 5-5,0 1-11,-4 5-6,-2 0-16,-5 10 10,-12 22-33,2 0 0,-8 27-214,17-29 214,2 5-5,8-15-1,2-12 1,7-1 5,7-13-12,18-8-21,-4-4-1,9-7-5,-12-4 230,-3-2-191,-2-3 6,-3-6 112,-1-22-102,-8 10 7,0-8-18,-7 18-5,-4 15-78,-11 2-28,-16 17-1502,-11 12 1608,-7 8 0,23-4 0,6-4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7.397"/>
    </inkml:context>
    <inkml:brush xml:id="br0">
      <inkml:brushProperty name="width" value="0.04286" units="cm"/>
      <inkml:brushProperty name="height" value="0.04286" units="cm"/>
      <inkml:brushProperty name="color" value="#FF0066"/>
    </inkml:brush>
  </inkml:definitions>
  <inkml:trace contextRef="#ctx0" brushRef="#br0">99 201 25236,'0'-3'2650,"0"1"-2550,0 1-32,0 0-12,0 0 0,0-1-6,0 1-44,-3 0-6,-3 1 22,-5 2-11,-2 5 0,-1 5 1,3 6-12,-3 13 0,6-8-17,-3 33-6,7-25 7,0 17-7,4-19 18,2-11-12,3 1-11,4-13-23,3-3-33,4-1-554,44-27 459,-23 6 106,36-31 95,-44 20 102,-2-7 363,-1-22-1573,-14 18 1125,5-25 23,-19 16-46,-7 16 24,-5-2-12,-6 18-12,-3 4 12,-2 5-16,-5 4 1034,-15 15-1253,7 4-4501,-11 24-848,25-11 5556,3 7 0,15-21 0,2-5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8.265"/>
    </inkml:context>
    <inkml:brush xml:id="br0">
      <inkml:brushProperty name="width" value="0.04286" units="cm"/>
      <inkml:brushProperty name="height" value="0.04286" units="cm"/>
      <inkml:brushProperty name="color" value="#FF0066"/>
    </inkml:brush>
  </inkml:definitions>
  <inkml:trace contextRef="#ctx0" brushRef="#br0">0 91 26021,'0'11'873,"0"3"-733,0 6 163,0 4-264,0 5 6,0-1-3392,1-5 3391,-1 1-705,1-9 689,-1-1 0,0-6 95,0-6-84,0-1 73,0-1 2976,0-7-3083,1-2-2341,4-21 2325,3-5-40,5-14-904,10-15 955,-8 25-12,6-5 1,-11 32 11,-1 5 0,-1 3 2938,1 2-2893,6 1 1331,-2 1-1309,12 14-44,-12-1-12,2 13-11,-9-4 0,-2 3 0,-2 2-17,-1 2-33,-1 11 16,0-19-11,0 4-5,0-22 0,0 0-1,0-3-682,0 1-527,0-8-8571,0-2 8915,0-6 0,0 13 1,0 3-1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28.982"/>
    </inkml:context>
    <inkml:brush xml:id="br0">
      <inkml:brushProperty name="width" value="0.04286" units="cm"/>
      <inkml:brushProperty name="height" value="0.04286" units="cm"/>
      <inkml:brushProperty name="color" value="#FF0066"/>
    </inkml:brush>
  </inkml:definitions>
  <inkml:trace contextRef="#ctx0" brushRef="#br0">17 237 26592,'9'0'650,"2"-8"-572,2-4-50,4-10 95,10-14-84,-12 13-3397,4-8 3408,-15 21 29,1-1-1,-2 1 62,-1 0-89,-1-1-12,-1 1 6,0 1 3397,0-1-3420,0 4-10,0-1 10,-1 4 12,-5-1-29,1 3-5,-4-1 6,-5 2-1,-2 10-5,-6 10-50,2 13 50,3 9-11,2 3 11,6-9 0,3-1 0,4-12 0,2-3 0,0-4 5,1-2 7,7-5-12,17-2-23,-2-5 1,11-5-12,-10-5-16,0-6-40,0-2-335,7-19 122,-10 8 303,4-28 0,-22 61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1.345"/>
    </inkml:context>
    <inkml:brush xml:id="br0">
      <inkml:brushProperty name="width" value="0.04286" units="cm"/>
      <inkml:brushProperty name="height" value="0.04286" units="cm"/>
      <inkml:brushProperty name="color" value="#FF0066"/>
    </inkml:brush>
  </inkml:definitions>
  <inkml:trace contextRef="#ctx0" brushRef="#br0">286 142 26782,'2'0'1244,"0"0"-1149,4-1 11,-4 0-67,6-1-5,-7 1-12,1-2-10,-2 2-1,1-4-11,-1-1 5,0-2-10,-3-17 5,-3 7 22,-20-21-22,5 25 0,-29-3 0,19 18-5,-43 48 5,41-19-6,2 26 0,6 4 6,15-17-22,35 48-23,0-70 45,35-8 0,4-7 0,-26-5 0,48-7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22.649"/>
    </inkml:context>
    <inkml:brush xml:id="br0">
      <inkml:brushProperty name="width" value="0.04286" units="cm"/>
      <inkml:brushProperty name="height" value="0.04286" units="cm"/>
    </inkml:brush>
  </inkml:definitions>
  <inkml:trace contextRef="#ctx0" brushRef="#br0">180 146 27163,'6'-3'633,"-2"0"-549,-2 3 11,-2-1 146,1 1-185,-6 4-50,-5 6-1,-7 9-5,-4 5 6,-10 13-6,11-8 0,-10 21 0,15-12-347,-2 11 347,6-6-45,3 1 50,3-9 1,3-3-6,2-2 0,1-10 6,3 2-6,17-6-12,0-7 330,25 1-341,-15-8-10,12-7 79,-11-4-74,1-8 0,0-4-5,3-11 22,15-22 16,-12 5 6,11-35-11,-29 40 0,0-28 0,-17 33-16,0-10 21,-9 11 29,-11-5-29,0 15 1,-8-2-6,7 15 11,1 5-11,-2 0 0,1 4 0,-3 2 0,0 2 0,-9 1 0,2 6-11,-12 12 11,16 9 0,-1 15 0,17 5 0,2 5 0,3 4 11,2-13-3392,4-3 3404,1-18-12,4-1 0,3-1 17,2 2-22,4 2 22,36 14-23,-21-16 1,37 13-6,-35-24 0,7-1 6,-11-7-6,-4-2 5,-10 0 3387,-5 0-3392,-8 0 0,-1 0 0,-2 0-28,1 0-3092,-2-1 3120,1 0 0,-1-1 0,0 2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23.334"/>
    </inkml:context>
    <inkml:brush xml:id="br0">
      <inkml:brushProperty name="width" value="0.04286" units="cm"/>
      <inkml:brushProperty name="height" value="0.04286" units="cm"/>
    </inkml:brush>
  </inkml:definitions>
  <inkml:trace contextRef="#ctx0" brushRef="#br0">41 5 26581,'1'-3'1165,"0"2"-594,-1 1-549,0 11-11,0 4 1,-2 15-12,-3 13 5,-5 38-5,1-10 6,0 14 5,5-11-5,2 1-6,1-13 0,1-3 0,0-38 0,0-4 0,0-9 0,0-3-6,0-4-44,0-1 50,0-26 0,0 20 0,0-20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24.001"/>
    </inkml:context>
    <inkml:brush xml:id="br0">
      <inkml:brushProperty name="width" value="0.04286" units="cm"/>
      <inkml:brushProperty name="height" value="0.04286" units="cm"/>
    </inkml:brush>
  </inkml:definitions>
  <inkml:trace contextRef="#ctx0" brushRef="#br0">3 99 24525,'-2'3'2991,"1"0"-2845,4-5-12,3-3 6,0-2-28,3-4-11,-2 1-34,-1-1-11,-1 3 17,-2 0-73,0 5 0,-3 1 0,0 7 5,-1 6-5,-2 1 0,0 3 0,0-6 0,1-3 6,1-3 0,0-1-1,1-2 29,7-14-23,8-9-11,1-4 0,0 2-84,-11 16 0,-3 7-218,-11 13-2151,-2 3 2453,-8 11 0,7-11 0,4-3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53.177"/>
    </inkml:context>
    <inkml:brush xml:id="br0">
      <inkml:brushProperty name="width" value="0.04286" units="cm"/>
      <inkml:brushProperty name="height" value="0.04286" units="cm"/>
      <inkml:brushProperty name="color" value="#FF0066"/>
    </inkml:brush>
  </inkml:definitions>
  <inkml:trace contextRef="#ctx0" brushRef="#br0">9 109 26088,'-5'0'1075,"2"0"-1047,3 0 913,0 0-941,4 0 0,11 0-112,32-10 45,-1 0-6,15-9 0,-5-1 12,-3 0 21,-12 5 18,-7 2 11,-24 12-12,-6 0-257,-1 1 280,-3 0 0,0 0 0,0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57.910"/>
    </inkml:context>
    <inkml:brush xml:id="br0">
      <inkml:brushProperty name="width" value="0.04286" units="cm"/>
      <inkml:brushProperty name="height" value="0.04286" units="cm"/>
      <inkml:brushProperty name="color" value="#FF0066"/>
    </inkml:brush>
  </inkml:definitions>
  <inkml:trace contextRef="#ctx0" brushRef="#br0">0 47 21735,'0'3'4935,"1"-1"-4688,-1-2 1170,1 0-1423,-1 6 6,1 4 0,1 12 0,4 22 6,-2-5-6,4 35 0,-4-29 0,1 23 0,-4-40 0,0 0 0,-1-23 5,0-3-5,0-1-5,0-5-7,1-8-10,2-27 11,0 2-6,2-19 11,2-2 6,-2 13 0,2-10-5,-3 25-6,1 10-6,7 10 17,-1 9 0,13 19-23,-8 3 23,4 13 0,-7-3-5,-7-5 5,-2-2 0,-4-8-11,0-2 11,0-5-6,1-2 23,3-7-12,2-8 1,4-9 0,0-9-6,5-6 0,-1-4 0,4-5-12,-2 2 1,1 5 0,-2 11 11,4 28 6,1 21-6,2 16 5,-4 6-5,-5-10-11,-2-4-6,-5-11-168,-3-2 23,-3-11-96,0-1 258,0-4 0,0-3 0,0-1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58.665"/>
    </inkml:context>
    <inkml:brush xml:id="br0">
      <inkml:brushProperty name="width" value="0.04286" units="cm"/>
      <inkml:brushProperty name="height" value="0.04286" units="cm"/>
      <inkml:brushProperty name="color" value="#FF0066"/>
    </inkml:brush>
  </inkml:definitions>
  <inkml:trace contextRef="#ctx0" brushRef="#br0">228 13 27068,'-1'-3'935,"-9"-1"-896,2 2 17,-9 0 34,-1 1-73,3 1-6,-5 2 0,5 4 0,-5 10 1,1 6-7,-5 12-5,2 6 0,4-4-5,6 6-1,6-9 6,4-1 0,1-8 11,3-13 0,14-9-5,-1-11-6,14-8 6,-8-6-6,6-16 0,-3-2 11,4-10-6,-8 8-5,-7 19-16,-6 12-35,-5 62-16,0-29-123,1 34 190,20-36 0,-16-11 0,13 5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59.050"/>
    </inkml:context>
    <inkml:brush xml:id="br0">
      <inkml:brushProperty name="width" value="0.04286" units="cm"/>
      <inkml:brushProperty name="height" value="0.04286" units="cm"/>
      <inkml:brushProperty name="color" value="#FF0066"/>
    </inkml:brush>
  </inkml:definitions>
  <inkml:trace contextRef="#ctx0" brushRef="#br0">2 1 27594,'-1'24'471,"0"2"-426,1 4-12,0 2-5,3 1-22,2 1-1,2 0-33,9 36-156,-7-25 4,3 12-195,-9-38-790,-3-18 1165,-1-1 0,1 0 0,-1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59.410"/>
    </inkml:context>
    <inkml:brush xml:id="br0">
      <inkml:brushProperty name="width" value="0.04286" units="cm"/>
      <inkml:brushProperty name="height" value="0.04286" units="cm"/>
      <inkml:brushProperty name="color" value="#FF0066"/>
    </inkml:brush>
  </inkml:definitions>
  <inkml:trace contextRef="#ctx0" brushRef="#br0">48 89 28059,'3'-17'157,"6"3"-157,7-2-22,20-1-23,-6 4-17,11 2-89,-16 10 112,-2 13 33,-5 42 6,-11-20 17,-34 48-79,-2-54-16,-28 13 5,14-25-50,8-7-163,5-3-520,13-8-4000,6-7 4806,6-3 0,3 1 0,2 3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0.011"/>
    </inkml:context>
    <inkml:brush xml:id="br0">
      <inkml:brushProperty name="width" value="0.04286" units="cm"/>
      <inkml:brushProperty name="height" value="0.04286" units="cm"/>
      <inkml:brushProperty name="color" value="#FF0066"/>
    </inkml:brush>
  </inkml:definitions>
  <inkml:trace contextRef="#ctx0" brushRef="#br0">4 16 25881,'-2'-9'1596,"0"3"-1350,2 6-67,0 0-4419,0 9 4268,0 36-1059,0 23 1031,0 6 5,3-3-5,-1-32 0,3-3-28,0-6-28,-2-2-274,-1-3 2491,-1-5-2637,-1-6 2209,0-6-1733,0-7 0,0 1 0,0-2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0.428"/>
    </inkml:context>
    <inkml:brush xml:id="br0">
      <inkml:brushProperty name="width" value="0.04286" units="cm"/>
      <inkml:brushProperty name="height" value="0.04286" units="cm"/>
      <inkml:brushProperty name="color" value="#FF0066"/>
    </inkml:brush>
  </inkml:definitions>
  <inkml:trace contextRef="#ctx0" brushRef="#br0">1 61 27398,'0'-16'409,"1"2"-314,5 9-39,6-2 6,22-2-62,-10 5-11,13-1-6,-19 11-5,-4 3-1,-2 7-5,-5 2 0,-3-1 17,0 0 0,-3-2-17,-13 16-3415,-12-8 3393,-4 7-56,-4-15-130,14-8-206,3-2-398,4-2-1462,4-2 2302,3-1 0,4 0 0,0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1.757"/>
    </inkml:context>
    <inkml:brush xml:id="br0">
      <inkml:brushProperty name="width" value="0.04286" units="cm"/>
      <inkml:brushProperty name="height" value="0.04286" units="cm"/>
      <inkml:brushProperty name="color" value="#FF0066"/>
    </inkml:brush>
  </inkml:definitions>
  <inkml:trace contextRef="#ctx0" brushRef="#br0">10 0 28339,'-5'57'-5,"0"8"-35,7-31-10,1 7-28,2-15-314,2 1-146,-2-9-1490,-1-1 2028,-3-11 0,0-4 0,-1-2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0.774"/>
    </inkml:context>
    <inkml:brush xml:id="br0">
      <inkml:brushProperty name="width" value="0.04286" units="cm"/>
      <inkml:brushProperty name="height" value="0.04286" units="cm"/>
      <inkml:brushProperty name="color" value="#FF0066"/>
    </inkml:brush>
  </inkml:definitions>
  <inkml:trace contextRef="#ctx0" brushRef="#br0">1 13 25758,'1'-7'1545,"0"2"-1220,-1 5-67,0 10-225,1 6-10,0 23-23,2-1-236,1 11-94,-1-20 330,0-5 0,-3-18 0,0-2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1.044"/>
    </inkml:context>
    <inkml:brush xml:id="br0">
      <inkml:brushProperty name="width" value="0.04286" units="cm"/>
      <inkml:brushProperty name="height" value="0.04286" units="cm"/>
      <inkml:brushProperty name="color" value="#FF0066"/>
    </inkml:brush>
  </inkml:definitions>
  <inkml:trace contextRef="#ctx0" brushRef="#br0">3 11 26962,'-2'-6'156,"1"1"-413,1 5-1020,0 5 1277,0 0 0,0 0 0,0-1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1.787"/>
    </inkml:context>
    <inkml:brush xml:id="br0">
      <inkml:brushProperty name="width" value="0.04286" units="cm"/>
      <inkml:brushProperty name="height" value="0.04286" units="cm"/>
      <inkml:brushProperty name="color" value="#FF0066"/>
    </inkml:brush>
  </inkml:definitions>
  <inkml:trace contextRef="#ctx0" brushRef="#br0">0 101 26430,'7'2'1584,"-1"0"-1567,-6-2-22,0 0 5,2 24 0,1-2-68,2 22 40,0-10 12,0-2-1,-1-9-6,-1-5 7,-1-9-12,0-2 16,-1-3 12,0-2 84,-1-2-39,0 0-34,0-2 1,0-5-12,0-14-6,0 0-128,0-45 61,3 23-3319,2-27 3392,4 32 0,0 12 22,1 8-5,-1 11-17,1 3 0,2 3 17,1 1 3464,9 20-3436,4 18-45,-5-3 0,-3 7-5,-15-27-29,-1-2-78,-2 0-118,0 2-9601,-3 1 7373,-2 1 0,2-7 1,-1-3-1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2.597"/>
    </inkml:context>
    <inkml:brush xml:id="br0">
      <inkml:brushProperty name="width" value="0.04286" units="cm"/>
      <inkml:brushProperty name="height" value="0.04286" units="cm"/>
      <inkml:brushProperty name="color" value="#FF0066"/>
    </inkml:brush>
  </inkml:definitions>
  <inkml:trace contextRef="#ctx0" brushRef="#br0">193 20 27975,'-13'0'79,"-11"4"-74,-8 5-5,-3 7-33,2 4 5,10 3-6,5 1 6,9-4 6,4-2-1,5-6 6,0-3 17,3-1 51,20-5-34,11-8-12,2-4 6,-1-8 1,-18 0 16,-1-2 22,-1-1 202,3-15-235,-7 13-6,2-9-17,-8 22 1,2 7 10,4 22 1,5 11-6,4 17 0,1 7 0,-4-6 0,0 17-6,-9-25 6,-3 31 12,-16-31-3404,-6 15 3397,-13-20-5,2-10 0,0-5-5,5-10-51,-7-3-51,9-6 107,-3-12 0,16 4 0,3-6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3.928"/>
    </inkml:context>
    <inkml:brush xml:id="br0">
      <inkml:brushProperty name="width" value="0.04286" units="cm"/>
      <inkml:brushProperty name="height" value="0.04286" units="cm"/>
      <inkml:brushProperty name="color" value="#FF0066"/>
    </inkml:brush>
  </inkml:definitions>
  <inkml:trace contextRef="#ctx0" brushRef="#br0">427 142 27152,'4'-5'857,"1"-1"-583,-4 4-246,1-2-17,0 0 1,-2-1 10,0-5-16,0 2 5,-1-3 0,-32-12-11,-18 0 0,-5 0-6,0 7-5,27 14 0,-13 5 5,4 8-22,-8 7 17,11 10-6,7 5 12,13-1-1,5 5 6,9 0 0,1 5 0,3 4 45,16 45-39,5 1-1,1-2-510,-8-24 505,-14-44 0,-2-2 0,-1-1 12,0 0-12,0-3-12,0 2 1,0-8 499,0-2-516,0-7-117,0-1 145,0-10 0,0-3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4.279"/>
    </inkml:context>
    <inkml:brush xml:id="br0">
      <inkml:brushProperty name="width" value="0.04286" units="cm"/>
      <inkml:brushProperty name="height" value="0.04286" units="cm"/>
      <inkml:brushProperty name="color" value="#FF0066"/>
    </inkml:brush>
  </inkml:definitions>
  <inkml:trace contextRef="#ctx0" brushRef="#br0">0 73 27583,'1'-4'683,"5"-1"-604,10-3-68,7 0-28,8-2-11,1 3-39,-1 2-560,10-3-96,-13 1 723,9-3 0,-37 10 0,-3 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04.911"/>
    </inkml:context>
    <inkml:brush xml:id="br0">
      <inkml:brushProperty name="width" value="0.04286" units="cm"/>
      <inkml:brushProperty name="height" value="0.04286" units="cm"/>
      <inkml:brushProperty name="color" value="#FF0066"/>
    </inkml:brush>
  </inkml:definitions>
  <inkml:trace contextRef="#ctx0" brushRef="#br0">0 24 26766,'10'6'1209,"-2"3"-1130,-7-3-29,2 5-16,2 9-12,1 4-16,1 8-6,-2 1 5,-1 1 1,-3-11 5,-1-4 28,0-12-28,0-5-5,0-1 0,0-1-12,0-11 6,0-2 0,2-12-3392,14-25 3392,-2 14 0,14-22 0,-16 35 11,2 3-11,-8 15 0,3 1 6,-1 0-6,6 2 3397,11 4-3391,-4 7 0,3 4 5,-7 14-6,-8-6 18,2 11-23,-7-13 11,-1 1-11,-3-8 0,0-3-6,0-4-27,0-1-258,0-4-805,0 1 0,0-1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25.314"/>
    </inkml:context>
    <inkml:brush xml:id="br0">
      <inkml:brushProperty name="width" value="0.04286" units="cm"/>
      <inkml:brushProperty name="height" value="0.04286" units="cm"/>
    </inkml:brush>
  </inkml:definitions>
  <inkml:trace contextRef="#ctx0" brushRef="#br0">264 96 24439,'1'-8'1927,"2"-3"-1058,-3 8-712,2-5 150,-5 2-268,-7-6 138,-12-8-183,3 7 442,-5-1-442,-2 13-5,6 5 5,-19 6 6,18 2 0,-6 4-5,10-3-1,4 3-5,2 2 5,5 6-5,3 15 0,6-8-6,4 3-11,15-19-5,-2-8-130,21-3 113,-12-14 22,8-3 50,-14-10 17,-4-2-5,-10 3 5,-3 1 51,-5-3-51,-1 6 23,0-5-29,0 13-33,0 2 0,0 6 6,0 2-6,3 5 5,1 2-5,5 8 0,9 50 0,-7-18 0,-2 4 0,-3 2 0,-3 0-5,-3 13-46,-4-11 35,-2-12 4,-6 3 12,-3-16 0,0-6 12,0-7 16,-17-4-17,11-9-6,-24-7-72,20-7-62,-6-7-263,10-3-448,5 4-2559,3 3 3399,4 5 0,4 3 0,1 3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26.181"/>
    </inkml:context>
    <inkml:brush xml:id="br0">
      <inkml:brushProperty name="width" value="0.04286" units="cm"/>
      <inkml:brushProperty name="height" value="0.04286" units="cm"/>
    </inkml:brush>
  </inkml:definitions>
  <inkml:trace contextRef="#ctx0" brushRef="#br0">0 29 26894,'4'-4'1412,"-1"-2"-1390,-1 6-5,-1-2 5,0 2 51,-1 0-45,1-3-22,1 1-6,0-3 5,1 3-5,-1-1-5,-1 2-63,0 0-668,-1 1 1,0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27.015"/>
    </inkml:context>
    <inkml:brush xml:id="br0">
      <inkml:brushProperty name="width" value="0.04286" units="cm"/>
      <inkml:brushProperty name="height" value="0.04286" units="cm"/>
    </inkml:brush>
  </inkml:definitions>
  <inkml:trace contextRef="#ctx0" brushRef="#br0">1 32 23545,'0'6'4005,"0"-2"-3765,0-4 332,0 0-561,0-1 6,0-3-6,0 1-6,1-1 7,0 2-1,2 0-6,-1-2 1,5-4-6,-4 2-28,2 0 17,-4 5 11,-1 10 0,0-2 0,0 7 0,0-6 0,0-3-168,0-2 168,0-21 0,0 28 0,0-9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2.107"/>
    </inkml:context>
    <inkml:brush xml:id="br0">
      <inkml:brushProperty name="width" value="0.04286" units="cm"/>
      <inkml:brushProperty name="height" value="0.04286" units="cm"/>
      <inkml:brushProperty name="color" value="#FF0066"/>
    </inkml:brush>
  </inkml:definitions>
  <inkml:trace contextRef="#ctx0" brushRef="#br0">0 47 27908,'95'-27'-45,"-28"8"28,-35 26 23,-24 14 56,-5 0 22,-6 10-34,-5-8 6,-5 0-22,-2-1 5,-1-3 0,0-2-5,-13 2-34,11-7-1087,-23 2 1087,27-11 0,-4 0 0,19-3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29.697"/>
    </inkml:context>
    <inkml:brush xml:id="br0">
      <inkml:brushProperty name="width" value="0.04286" units="cm"/>
      <inkml:brushProperty name="height" value="0.04286" units="cm"/>
    </inkml:brush>
  </inkml:definitions>
  <inkml:trace contextRef="#ctx0" brushRef="#br0">1 533 25382,'7'0'2414,"-1"0"-2291,-5 0-28,2 0-27,-1 0 4,0 0-32,0 0-18,0 0 17,1 0 0,-1 0-16,1 3-23,-1-1 11,-2 0-5,0-1 89,0-1-84,0-4-5,0-7-6,1-10 0,1-11-6,0-3-5,1-23 0,-1 13-6,3-46 11,-1 34-5,5-36 5,-3 55-5,2-1 0,-4 34 5,1 4-5,0 0 0,6 1 5,5 11 6,-2 3 0,3 14 0,-6 3 0,-1 5 0,4 10 0,2 17-2698,-3-15 2698,-1-4 0,-7-29 0,-3-13 0,1-1 0,1-1 11,16-28-11,-2-1-350,3-16 1,-1-5 349,1-4 0,8-36 0,-19 64-22,1 1 22,-2 23 0,1 12 0,-1 1 5,4 19 3387,-5-8-3392,8 25 0,-8-10-3392,4 16 3392,-4-8 0,-2-12 0,-2-3 0,-1-13 0,0 1 0,1-4 0,-1 1 0,1-5 0,-2-2 0,0-4 3392,-1 0-3392,-1-4-364,0 1 342,1 0 11,-1 0-6,1 2-84,-1 0-129,0 1-223,0 0 453,-3 4 0,2-4 0,-3 2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30.498"/>
    </inkml:context>
    <inkml:brush xml:id="br0">
      <inkml:brushProperty name="width" value="0.04286" units="cm"/>
      <inkml:brushProperty name="height" value="0.04286" units="cm"/>
    </inkml:brush>
  </inkml:definitions>
  <inkml:trace contextRef="#ctx0" brushRef="#br0">122 95 27107,'-16'-2'375,"1"0"-235,1 5-56,5-2 62,-8 3 95,7-2-202,-2 0-17,1-1-5,5 0 0,0 0 0,3-1 0,1 1-1,2 0 12,4-1-22,38-3-17,-9-2-17,31-2-6,-21-2 17,3-1-5,11-4-101,0 1 89,3-4 12,-8 4-57,-21 5-117,-12 2-22,-15 5 218,-11 0 0,6 1 0,-6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31.133"/>
    </inkml:context>
    <inkml:brush xml:id="br0">
      <inkml:brushProperty name="width" value="0.04286" units="cm"/>
      <inkml:brushProperty name="height" value="0.04286" units="cm"/>
    </inkml:brush>
  </inkml:definitions>
  <inkml:trace contextRef="#ctx0" brushRef="#br0">7 2 27886,'-3'-1'386,"0"0"-352,3 1-1,0 0-22,5 1-5,1 4 0,7 1-1,12 7-5,-3-4 0,10 2 0,21-2 0,-4-3 0,-2-1 0,-19-3 0,-26-1 0,-2-1 0,0 1 0,0 5-5,0 2 10,-13 20-5,4-8 0,-13 12 0,9-12 0,-9 9 0,5-1-11,-5 6 0,4-6-6,3-4-117,3-3 10,5-8-100,3-4-184,4-7 408,-1-1 0,1-1 0,0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9:32.342"/>
    </inkml:context>
    <inkml:brush xml:id="br0">
      <inkml:brushProperty name="width" value="0.04286" units="cm"/>
      <inkml:brushProperty name="height" value="0.04286" units="cm"/>
    </inkml:brush>
  </inkml:definitions>
  <inkml:trace contextRef="#ctx0" brushRef="#br0">356 115 25562,'-4'13'1876,"-1"0"-1815,3-4-22,0 0 62,2-6 0,0 0 45,0-2-40,0-1-100,0-6-6,1-1 5,0-5 6,1 1 29,0 0 10,-1 4-33,-1 0-12,0 8 7,0 14-1,0-4 6,0 7-1,0-14 7,0-1-1,0-2 23,0 0-28,0-1 5,2 0 1,2-6-12,-1-1 0,1-6 0,-3-3 23,-2-13-29,-3 4 7,-12-10-12,6 21 0,-9 1 0,-3 12 0,4 3 5,-21 11-5,15-1 0,-8 11 6,10-3-6,-1 4 0,0 3 0,-1 10 0,-7 24 0,8-10 0,1 5-3387,14-16 3393,6-16 0,1 15-6,9-13 0,2 5 0,9-8 0,4-4 5,-2-7-5,5-3 0,11-7 3392,-6-1-3397,10-1-3387,-8-6 3380,-2-2 12,2-7-16,4-4 10,-12 6 6,1-3 0,-15 8 0,2-3 3392,-3-1-3403,1-3-12,-4 1-5,-1 0-11,-2 4-78,-3 1 117,-6 0 0,3 6 0,-3-3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26.074"/>
    </inkml:context>
    <inkml:brush xml:id="br0">
      <inkml:brushProperty name="width" value="0.04286" units="cm"/>
      <inkml:brushProperty name="height" value="0.04286" units="cm"/>
    </inkml:brush>
  </inkml:definitions>
  <inkml:trace contextRef="#ctx0" brushRef="#br0">274 65 27074,'-10'-11'582,"-2"3"-487,7 9 34,-16 13 73,2 4-186,-14 17-10,1 0 0,5-1-1,4-2-5,6-5 0,5 1 0,0-1 6,-6 48-6,6-17 5,-3 20-5,10-36 6,4-23 5,1-4-5,0-1 5,2-2-5,5 1-6,5-2 0,5-1 0,1-3 0,15 1 11,-1-5-11,10-3 11,-6-10-11,-4-6 0,0-8 0,-5-1 0,-1-2 0,3-12 0,-7 6 0,5-13-6,2-16 6,-10 16-5,6-30-1,-17 41 6,-2-2 6,-6 19-6,0 1 0,-4 0 0,-5-4 0,-17-7 0,1 2 0,-7 2 0,2 7 0,11 10-6,-10-1 6,12 6-11,-3 2 11,3 6 0,0 3 11,3 6 0,0 2 6,-1 9-17,5-4 0,-1 8 0,12 40 6,4-24-6,4 28 0,13-16 0,-1-20-6,9 10 1,-3-20-1,0-10-5,0-2-6,-5-6-17,-1-2-61,-1-1 34,-7-2-18,3 0-66,-5 0 77,-3-3-335,1 1-22,-6-2-494,0 0-7259,-1-1 8178,0 0 0,0 0 0,-2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27.105"/>
    </inkml:context>
    <inkml:brush xml:id="br0">
      <inkml:brushProperty name="width" value="0.04286" units="cm"/>
      <inkml:brushProperty name="height" value="0.04286" units="cm"/>
    </inkml:brush>
  </inkml:definitions>
  <inkml:trace contextRef="#ctx0" brushRef="#br0">62 88 26418,'0'-2'857,"0"-1"-683,0 3-40,0-1 1,0 0-35,0 0-16,0-3 124,0-5-197,2-1-11,4-3 0,7-1 0,0 4-11,5-2-6,-7 8-45,1 1 45,-4 6-11,1 6-33,-2 4-1,-1 8 23,-1 3 11,-2 3-6,-2 36-800,-1-15 806,-7 27 11,-10-10-11,0-21 28,-6 11 0,7-24 0,0-2 0,2-3 84,-13 20-56,13-22 134,-6 10 701,17-28-712,2-5-123,2-3-11,9-6-11,6-5-6,10-4-6,3-2-5,-6 8-28,4 1 27,-12 8-10,9 0 11,-13 2 0,4 0-12,-6 1-55,0 0 16,4 0-39,-1 1-683,13 0 286,-12 2-9333,5 1 8501,-16 0 0,-1-3 0,-1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27.671"/>
    </inkml:context>
    <inkml:brush xml:id="br0">
      <inkml:brushProperty name="width" value="0.04286" units="cm"/>
      <inkml:brushProperty name="height" value="0.04286" units="cm"/>
    </inkml:brush>
  </inkml:definitions>
  <inkml:trace contextRef="#ctx0" brushRef="#br0">5 6 27415,'0'9'549,"0"-1"-6131,0 2 5660,0-3 1393,0-1-1365,0 0 804,0-4-904,0 0-1,0-2 1,1-2 3392,2-3-3398,2-4 5,2-2-5,0-1 0,-2 2-22,-1 3 22,-3 9 5,0 2-5,-1 7 0,0-1 0,0 0 0,-2-2 0,-1 0-145,-3-1-208,-1-3-1501,0-1 1854,0-2 0,3-1 0,2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1.458"/>
    </inkml:context>
    <inkml:brush xml:id="br0">
      <inkml:brushProperty name="width" value="0.04286" units="cm"/>
      <inkml:brushProperty name="height" value="0.04286" units="cm"/>
    </inkml:brush>
  </inkml:definitions>
  <inkml:trace contextRef="#ctx0" brushRef="#br0">189 3 27258,'1'-2'913,"0"2"-840,-1 0-39,-12 0-29,-5 4-5,-10 6 0,0 5 0,4 2 0,3-1 0,7-6 0,5-2 0,5-5 0,3-1 0,-1-1-5,5 8-40,15 2 6,-1 2-1,12-1-16,-10-5 17,-2 1 11,-2 1 23,-4 10-1,-2 3 17,-4 8-11,-3 1-3381,-2 2 3393,-1-8 27,-8 4-6,-5-12 63,-9 2-85,-4-6 6,-1-1-1,3-5 12,-3-2 3381,13-4-3398,-3-1-83,9-18-175,2-5-206,2-6-1749,3 3 2202,1 14 0,0 5 0,0 3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2.473"/>
    </inkml:context>
    <inkml:brush xml:id="br0">
      <inkml:brushProperty name="width" value="0.04286" units="cm"/>
      <inkml:brushProperty name="height" value="0.04286" units="cm"/>
    </inkml:brush>
  </inkml:definitions>
  <inkml:trace contextRef="#ctx0" brushRef="#br0">37 42 27382,'0'-15'565,"0"2"-503,0 10-12,0 0 12,0 0-1,0 1-16,0 0 28,0 2-67,0 9 5,0 8-6,0 32-5,0-4 0,0 41 0,0-19-1130,-1 19 1130,-2-12 0,-5 9 0,2-29 0,-1 2 0,3-33 0,2-5 0,0-3 0,0-4 0,2-2 0,-1-3 1142,1-3-1142,0-2 0,3-12-34,10-16 0,4-14-78,9-12 96,-2 3 10,-1 2 6,-7 15-6,-4 9-55,-5 15 61,-3 5 5,1 9 107,16 48-100,-8-16-1,10 29 28,-14-12-22,-5-13-12,-2 9-5,-2-16 0,0-13-5,-1-6-18,0-5-21,1-5-46,0-4-95,0-1-1327,0-11-7623,2-10 9135,6-13 0,-4 12 0,2 3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3.009"/>
    </inkml:context>
    <inkml:brush xml:id="br0">
      <inkml:brushProperty name="width" value="0.04286" units="cm"/>
      <inkml:brushProperty name="height" value="0.04286" units="cm"/>
    </inkml:brush>
  </inkml:definitions>
  <inkml:trace contextRef="#ctx0" brushRef="#br0">67 57 25881,'0'26'2173,"0"-2"-2084,1-3-44,1-1-28,1-2 0,2-2-12,3 0 1,1-6-1,5 0-66,17-8 44,-6-9 0,20-11 17,-23-1 11,0-7 6,-14 8 11,-5-2 6,0 1-12,-3-3 1,-9-6-23,-2 8-6,-9 2-5,-8 13-51,-14 30 6,5-3-297,-7 21 241,19-11-33,4-2-51,6-9-907,5-3-1278,6-12 2381,3-1 0,1-4 0,0-1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2.675"/>
    </inkml:context>
    <inkml:brush xml:id="br0">
      <inkml:brushProperty name="width" value="0.04286" units="cm"/>
      <inkml:brushProperty name="height" value="0.04286" units="cm"/>
      <inkml:brushProperty name="color" value="#FF0066"/>
    </inkml:brush>
  </inkml:definitions>
  <inkml:trace contextRef="#ctx0" brushRef="#br0">1 27 28126,'0'54'129,"0"17"-129,0-41 0,0 16 0,2-27-28,15 2-84,7-10-173,26-8 279,-17-12 6,4-10 22,-22-1 40,1-15-40,-5 8 29,4-25-29,-7 24 90,9-23-78,-11 35-6,7-8 0,-10 26 5,2 6 23,-2 19-28,-1 0-16,-1 13-1,-1-6-11,-2 1 5,0 16-10,0-15-85,0 17-50,5-29 140,7 3 0,-5-19 0,5-1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3.576"/>
    </inkml:context>
    <inkml:brush xml:id="br0">
      <inkml:brushProperty name="width" value="0.04286" units="cm"/>
      <inkml:brushProperty name="height" value="0.04286" units="cm"/>
    </inkml:brush>
  </inkml:definitions>
  <inkml:trace contextRef="#ctx0" brushRef="#br0">1 69 26945,'0'-15'890,"0"4"-739,0 16-50,0 3 22,0 22-100,0-7-23,0 15 0,1-14 0,1-6-11,0-3-1,2-6-10,-1-4-6,2-1 28,2-3-39,22-19 33,0-12-11,9-8 12,-10-3 5,-13 15 0,-1 2 11,-4 3 23,-2 7 33,-4 6-56,-2 5 0,-1 7 0,-1 5-5,0 19 0,0 11-12,0-2-436,5 1-365,2-19 807,5-2 0,-4-8 0,-2-4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4.044"/>
    </inkml:context>
    <inkml:brush xml:id="br0">
      <inkml:brushProperty name="width" value="0.04286" units="cm"/>
      <inkml:brushProperty name="height" value="0.04286" units="cm"/>
    </inkml:brush>
  </inkml:definitions>
  <inkml:trace contextRef="#ctx0" brushRef="#br0">11 23 27572,'0'-13'526,"0"3"-486,0 10-1,0 3-4257,0 7 4251,0 35 540,0 5-573,0 29 0,-3 12 0,2-29-11,-3 10-6,3-36 0,0-6-11,1-5-22,0-3 2378,0-2-3291,0-9 224,1-1 1,-2-9-1,1-1 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4.860"/>
    </inkml:context>
    <inkml:brush xml:id="br0">
      <inkml:brushProperty name="width" value="0.04286" units="cm"/>
      <inkml:brushProperty name="height" value="0.04286" units="cm"/>
    </inkml:brush>
  </inkml:definitions>
  <inkml:trace contextRef="#ctx0" brushRef="#br0">295 11 25219,'0'-3'1950,"0"0"-1334,0 3-482,0-2-50,0 2-11,0-2-23,-4 2-16,-2-1 11,-14 1-34,3 2 17,-11 5-22,8 4-1,-3 6-5,0 1 0,0 0 0,2 2 6,-1 1-1,0 0 7,2 1-7,-2 14 12,9 6-11,3-6-1,14-6 1,5-21-6,8-4-6,-1-2-5,6-1-241,-1-2 56,4-6-196,0-5-456,-1-14 0,-20 27 0,-7 2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5.542"/>
    </inkml:context>
    <inkml:brush xml:id="br0">
      <inkml:brushProperty name="width" value="0.04286" units="cm"/>
      <inkml:brushProperty name="height" value="0.04286" units="cm"/>
    </inkml:brush>
  </inkml:definitions>
  <inkml:trace contextRef="#ctx0" brushRef="#br0">18 149 24990,'0'-13'2117,"1"1"-1898,0-4-29,2-4 213,-1 0-302,1-2-17,-1 2-17,0 7-28,-1 4-11,0 6-11,0 2-17,0 18 28,-1 11-17,0 24-5,0 12 11,0-2-6,0 2-5,0-9 2,-3 15 0,-3 5-13,-2 17-7,3-25 1,0-7-28,-2-17-90,7-39-268,-1-2-2505,1-3 2902,0-5 0,0 4 0,0-4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6:59.221"/>
    </inkml:context>
    <inkml:brush xml:id="br0">
      <inkml:brushProperty name="width" value="0.04286" units="cm"/>
      <inkml:brushProperty name="height" value="0.04286" units="cm"/>
    </inkml:brush>
  </inkml:definitions>
  <inkml:trace contextRef="#ctx0" brushRef="#br0">55 17 26620,'1'-7'1114,"1"2"-800,-2 5-213,1 0-4313,-1 2 4262,-7 20 755,-5 25-800,-3 22-10,1 14-1,8-8-16,3-7-1,2-25 12,2-11 0,5-23-6,4-4 3312,8-4-4504,27-37-797,6-34 2006,-5 6 852,-12-11-118,-30 51-124,-3 7 326,0 8-914,-2 5 12,-2 31-34,1-10-28,1 34 28,16-26-112,5 5 44,14-14 35,0-5-29,-5-6-78,5-5 107,-14-6 94,6-19 208,-15-3-185,-2-34-50,-6 24 5,-4-16-6,-5 27-21,-3 0-1,-4 3-218,-19-1 207,-6 11 0,10 2 0,4 11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00.305"/>
    </inkml:context>
    <inkml:brush xml:id="br0">
      <inkml:brushProperty name="width" value="0.04286" units="cm"/>
      <inkml:brushProperty name="height" value="0.04286" units="cm"/>
    </inkml:brush>
  </inkml:definitions>
  <inkml:trace contextRef="#ctx0" brushRef="#br0">26 30 26553,'-11'-16'1137,"1"3"-1042,8 12-73,1 1 1,0 3 234,1 51-229,0-7-17,1 8 1,0 2-845,1 7 833,2 12 0,1-15 0,-1-8-39,0 10 33,-3-18-16,0-7-1,-1-11 12,2-13 5,1-19 6,11-37-16,-2 4-18,6-22 839,-4 23-850,-2 1 23,0 6-85,8 8 68,2 16 11,0 11-17,-2 13 34,-9 3 5,-1 2 6,0 0-11,-2 7 11,-2 2 0,-2 22 0,-3-22 0,0 8 0,-1-27 0,0-4 0,-1-2 0,0-3-470,1-1-241,0-15-137,4-17 0,-7 36 0,2-1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00.603"/>
    </inkml:context>
    <inkml:brush xml:id="br0">
      <inkml:brushProperty name="width" value="0.04286" units="cm"/>
      <inkml:brushProperty name="height" value="0.04286" units="cm"/>
    </inkml:brush>
  </inkml:definitions>
  <inkml:trace contextRef="#ctx0" brushRef="#br0">1 1 26715,'7'18'863,"0"1"-707,0-2-105,-1 3-12,-1 1 34,-1 7-6,-3 2-67,-1 17-78,-1-21-208,-4 7-1086,0-23 1372,-2-3 0,3-3 0,1-2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00.826"/>
    </inkml:context>
    <inkml:brush xml:id="br0">
      <inkml:brushProperty name="width" value="0.04286" units="cm"/>
      <inkml:brushProperty name="height" value="0.04286" units="cm"/>
    </inkml:brush>
  </inkml:definitions>
  <inkml:trace contextRef="#ctx0" brushRef="#br0">9 9 26928,'-5'-5'409,"1"2"-583,4 3 174,0 0 0,0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01.527"/>
    </inkml:context>
    <inkml:brush xml:id="br0">
      <inkml:brushProperty name="width" value="0.04286" units="cm"/>
      <inkml:brushProperty name="height" value="0.04286" units="cm"/>
    </inkml:brush>
  </inkml:definitions>
  <inkml:trace contextRef="#ctx0" brushRef="#br0">182 1 22621,'7'0'4094,"-1"0"-3629,-6 0 78,0 0-156,-3 4-309,-10 4-50,1 2-11,-9 1 0,6-2-6,-1 2 0,0 0 0,-2 7 0,-7 13-11,5-2 0,0 4 0,9-6 0,9-10 0,-1 7 0,12-13-16,7 1-1,10-7-6,6-2-16,-5-2-22,-2-1-57,-1 0 62,-7-2-45,1-3-4536,-3-15 4637,-5 4 0,2-3 0,-9 10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02.333"/>
    </inkml:context>
    <inkml:brush xml:id="br0">
      <inkml:brushProperty name="width" value="0.04286" units="cm"/>
      <inkml:brushProperty name="height" value="0.04286" units="cm"/>
    </inkml:brush>
  </inkml:definitions>
  <inkml:trace contextRef="#ctx0" brushRef="#br0">35 9 26144,'-9'-4'1820,"1"0"-1702,3 4-34,-1 5-34,3 9 3,0 34 0,3 9-53,3 16 0,1 2 0,0-1 0,5-7-5,1-1-1,-6-26 1,1-5-1,-3-1-33,0-4 33,-2-3 1,0-4 5,0-10-6,0-2 6,0-9-11,0-5-23,0-9 23,0-9-6,2-10-5,5 0-12,3 0 6,5 3 6,2 2 5,0 3 0,0 4-28,21 10 45,-8 22 0,7 2 12,-15 15 4,-13-9 7,1 1-1,-4 0 1,-3 5 55,-1 12-78,-2-9 11,0 2-11,-3-16 0,3-10-106,-4-1-107,4-6 213,-1-9 0,1 7 0,0-6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2.957"/>
    </inkml:context>
    <inkml:brush xml:id="br0">
      <inkml:brushProperty name="width" value="0.04286" units="cm"/>
      <inkml:brushProperty name="height" value="0.04286" units="cm"/>
      <inkml:brushProperty name="color" value="#FF0066"/>
    </inkml:brush>
  </inkml:definitions>
  <inkml:trace contextRef="#ctx0" brushRef="#br0">1 19 28311,'20'0'6,"3"0"-5695,-1 0 5617,4 0-113,-1-1-1057,10-4 1242,-12 1 0,-1-2 0,-14 4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27.723"/>
    </inkml:context>
    <inkml:brush xml:id="br0">
      <inkml:brushProperty name="width" value="0.04286" units="cm"/>
      <inkml:brushProperty name="height" value="0.04286" units="cm"/>
    </inkml:brush>
  </inkml:definitions>
  <inkml:trace contextRef="#ctx0" brushRef="#br0">230 3 24811,'5'16'1966,"0"-3"-1843,-5-11 6,1-1-28,0-1 145,-1 0-173,2 0 50,-2-1-56,1-2 17,-1-2-5,0-1 83,-3 0-140,0 0-5,-3 2-11,1 2-1,1 1-5,-7 1 79,-12 0-74,-1 0-5,-9 0 0,14 0 0,-2 7 0,5 4 0,-5 8 0,3 3 0,4-1 0,3-1-5,5 21 5,2-17 28,1 15-17,3-23 6,7-1 5,8-8-22,4 0-11,6-8-62,-4-5-16,1-4-51,0-5-79,4-12 219,-3-1 0,-18 23 0,-8 9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28.524"/>
    </inkml:context>
    <inkml:brush xml:id="br0">
      <inkml:brushProperty name="width" value="0.04286" units="cm"/>
      <inkml:brushProperty name="height" value="0.04286" units="cm"/>
    </inkml:brush>
  </inkml:definitions>
  <inkml:trace contextRef="#ctx0" brushRef="#br0">9 193 24609,'0'-12'2476,"0"0"-2297,0 6-5,0-2-34,0 2-28,0 0-23,0-1-33,0-3 73,0-10-112,0 2-6,0-4 51,-2 0-34,2 8 39,-2-3-50,2 11-6,0 1-11,0 4-6,0 1 17,0 6 29,0 21-35,3 3 1,-1 20 5,4 42-5,-3-19-4,-2-3 1,1-1-3,-2 4-806,0 13 806,0-42 0,0-3 6,-1-5-6,-6 26 0,2-26-95,-2 13-23,6-38-145,1-7 263,0-29 0,0 19 0,0-19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29.690"/>
    </inkml:context>
    <inkml:brush xml:id="br0">
      <inkml:brushProperty name="width" value="0.04286" units="cm"/>
      <inkml:brushProperty name="height" value="0.04286" units="cm"/>
    </inkml:brush>
  </inkml:definitions>
  <inkml:trace contextRef="#ctx0" brushRef="#br0">308 9 27986,'0'-2'280,"0"-1"-263,0 3 0,-3-2 0,-2 2-12,-6-1 12,-24 8 28,-20 33-45,-3-1-850,-5 28 850,35-26-111,6-2 111,13-14 0,0-1-17,4-2 6,1-9 6,4-3 834,7-9-857,4-4-9,19-13-86,-5 0-235,34-51 565,-27 24-78,8-17-28,-27 32-23,-11 18-22,-1 4-22,0 3-12,-1 2-16,0 1 5,1 7 0,2 9 0,2 7-5,6 9-6,-1-12-11,4-5-1,0-12-27,3-2-50,1-1-124,1-3-291,1-6-1563,-3-2 2067,0-6 0,-9 9 0,-2 2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0.278"/>
    </inkml:context>
    <inkml:brush xml:id="br0">
      <inkml:brushProperty name="width" value="0.04286" units="cm"/>
      <inkml:brushProperty name="height" value="0.04286" units="cm"/>
    </inkml:brush>
  </inkml:definitions>
  <inkml:trace contextRef="#ctx0" brushRef="#br0">38 5 26648,'-2'-2'1109,"0"-1"-958,2 3-73,0 3 102,0 36-152,0 27-853,0 10 831,0 10-3125,0-30 3119,0 2 0,0-3-546,0 9 540,0-2 0,-1 6-5,-2 6 0,1-25-6,-2 0 6,3-26 0,-1-5 503,-1-3-520,0-4 2622,-3-4-3036,2-4-6918,0-19 7360,3 1 0,1-5 0,0 10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0.674"/>
    </inkml:context>
    <inkml:brush xml:id="br0">
      <inkml:brushProperty name="width" value="0.04286" units="cm"/>
      <inkml:brushProperty name="height" value="0.04286" units="cm"/>
    </inkml:brush>
  </inkml:definitions>
  <inkml:trace contextRef="#ctx0" brushRef="#br0">30 51 27214,'-16'4'711,"3"-1"-493,13-3-195,0 0 16,0 1-17,1 1 6,3 0-11,5-1-6,6-1-5,9 0-40,6-6-22,6-2-39,1-6-79,-9 2-582,2 0 756,-4 1 0,-24 12 0,-6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1.440"/>
    </inkml:context>
    <inkml:brush xml:id="br0">
      <inkml:brushProperty name="width" value="0.04286" units="cm"/>
      <inkml:brushProperty name="height" value="0.04286" units="cm"/>
    </inkml:brush>
  </inkml:definitions>
  <inkml:trace contextRef="#ctx0" brushRef="#br0">218 0 25410,'7'0'1529,"-1"0"-1170,-6 0 346,1 0-464,-6 0-213,-2 1 6,-6 3-12,-2 4-11,-1 4-5,-4 11 5,-2 5-11,-3 11 0,1 5 0,4-3 0,-3 12-6,4-3 6,6-10-5,4-10 5,9-24-11,3-4-6,5-2-34,5-5-16,4-4-28,3-8-17,0-6-78,29-46 453,-9 6-185,3-4-27,-21 29-23,-21 36 0,-1 3 0,0 8-6,-2 10-11,-2 10-5,-2 5-6,1 0-6,7-7-33,8-11-90,9-7-268,10-9 397,13-12 0,-18 9 0,3-9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2.573"/>
    </inkml:context>
    <inkml:brush xml:id="br0">
      <inkml:brushProperty name="width" value="0.04286" units="cm"/>
      <inkml:brushProperty name="height" value="0.04286" units="cm"/>
    </inkml:brush>
  </inkml:definitions>
  <inkml:trace contextRef="#ctx0" brushRef="#br0">20 17 26990,'-4'-1'588,"1"0"-443,3-1-38,0 0-12,0 0 151,-1-2-212,-2 2-23,1-1 0,-1 12-5,3 6-1,-2 13-5,2 47-5,-1-18 5,1 42 0,0-62-17,0 1-17,0-35 34,0-6 0,0 2 0,0-4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2.824"/>
    </inkml:context>
    <inkml:brush xml:id="br0">
      <inkml:brushProperty name="width" value="0.04286" units="cm"/>
      <inkml:brushProperty name="height" value="0.04286" units="cm"/>
    </inkml:brush>
  </inkml:definitions>
  <inkml:trace contextRef="#ctx0" brushRef="#br0">2 9 27113,'-1'-5'84,"0"1"-695,2 4-845,3 0 1456,2 0 0,-5 0 0,-2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3.558"/>
    </inkml:context>
    <inkml:brush xml:id="br0">
      <inkml:brushProperty name="width" value="0.04286" units="cm"/>
      <inkml:brushProperty name="height" value="0.04286" units="cm"/>
    </inkml:brush>
  </inkml:definitions>
  <inkml:trace contextRef="#ctx0" brushRef="#br0">21 23 25100,'0'-12'257,"0"3"931,0 7-1059,0 2 412,0 5-479,0 42-62,0-10 0,0 38 0,0-26 5,-1 6 209,-2 19-181,-1 5-16,-2 15-11,2-5-2728,2-24 2727,1-11 1,1-24-6,0 3 0,0-11-28,0 1 0,0-12-34,0-7-459,0-6 3191,0-9-2670,1-11 0,-2 23 0,1 2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4.035"/>
    </inkml:context>
    <inkml:brush xml:id="br0">
      <inkml:brushProperty name="width" value="0.04286" units="cm"/>
      <inkml:brushProperty name="height" value="0.04286" units="cm"/>
    </inkml:brush>
  </inkml:definitions>
  <inkml:trace contextRef="#ctx0" brushRef="#br0">17 97 26816,'-9'0'1316,"1"0"-1282,8 0-12,0 0-11,6 0-5,2 0-6,8-2 0,17-4-174,8-5 23,39-10 61,-32 6-5,12-2 0,-42 11 5,-4 0-61,-5 3-129,3 0 280,-2 0 0,-2 2 0,-3-1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3.243"/>
    </inkml:context>
    <inkml:brush xml:id="br0">
      <inkml:brushProperty name="width" value="0.04286" units="cm"/>
      <inkml:brushProperty name="height" value="0.04286" units="cm"/>
      <inkml:brushProperty name="color" value="#FF0066"/>
    </inkml:brush>
  </inkml:definitions>
  <inkml:trace contextRef="#ctx0" brushRef="#br0">26 20 26385,'-12'-11'1361,"2"2"-1177,10 9 40,0 0-168,-2 36-39,2-13 0,-2 30-11,2-4-6,0 34-12,0-24-10,0 13-152,0-45-16,0-14-68,0 1-587,0-13 845,0-4 0,0 2 0,0-1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3.824"/>
    </inkml:context>
    <inkml:brush xml:id="br0">
      <inkml:brushProperty name="width" value="0.04286" units="cm"/>
      <inkml:brushProperty name="height" value="0.04286" units="cm"/>
      <inkml:brushProperty name="color" value="#FF0066"/>
    </inkml:brush>
  </inkml:definitions>
  <inkml:trace contextRef="#ctx0" brushRef="#br0">8 103 28261,'-4'-7'50,"0"2"-44,4 6 5,0 5-11,1 15 0,1 1 0,0 11-6,1-8-5,-1 7 6,-1-10 5,0 6 5,-1-17-3346,-3-2 3346,-1-8-16,0-24-28,16-28-17,6-16 45,8 0 11,-4 21 5,-4 20-5,-8 14 6,3 2-6,-6 16 3397,1 5-3397,0 8 0,0 5 0,3 22 0,-5-19 0,4 21 0,-8-37-11,0 1 0,-1-22-23,8-19-10,0 0-29,35-38 157,-25 45-45,16-8-17,-29 48-5,-5 8-11,0 24-1,-1-20-5,0 13-33,1-26-118,4-6-697,3 1 0,-9-11 0,0-2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4.718"/>
    </inkml:context>
    <inkml:brush xml:id="br0">
      <inkml:brushProperty name="width" value="0.04286" units="cm"/>
      <inkml:brushProperty name="height" value="0.04286" units="cm"/>
    </inkml:brush>
  </inkml:definitions>
  <inkml:trace contextRef="#ctx0" brushRef="#br0">55 206 26469,'5'9'1086,"2"-2"-1002,-1-7-33,3 0-23,-1-3-6,4-2-11,-1-4-11,7-6 11,0-3 1,12-15 10,-13 12 12,2-6-1,-14 15-10,-3 0-1,0 0 0,-2-2 85,-3 1-96,-5 0 11,-7 5 74,-12 4-52,4 2 18,-13 10-51,15 9 0,-7 12-11,9 10 0,1 6 0,6-6 0,2 1 0,6 8-39,7-9 22,6 1-27,6-20-102,12-16 146,3-13 0,-8 5 0,-4-6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5.509"/>
    </inkml:context>
    <inkml:brush xml:id="br0">
      <inkml:brushProperty name="width" value="0.04286" units="cm"/>
      <inkml:brushProperty name="height" value="0.04286" units="cm"/>
    </inkml:brush>
  </inkml:definitions>
  <inkml:trace contextRef="#ctx0" brushRef="#br0">25 65 26323,'-9'11'1406,"1"5"-1305,5 8-12,1 3-10,0-3-23,1 0-1103,1-5 1063,0-3-4,0 3-12,0-7-23,0 2 18,0-9-7,0-1 1,0-3 1075,0 0-1109,0-8 23,3-5-40,2-8-391,18-34 453,-5 13 84,15-27-6,-19 44 45,2 3 0,-12 21-61,1 7-23,-1 4-16,1 11 66,1 13-83,-2-6-6,0 2 11,-2-11-33,-2-10-34,0 3 28,0-7-6,0-2 45,0-4 0,3-6 1,2-3-1,5-10-11,3-3 0,2-4 0,2-3 0,6-3 0,-1 3 28,3 3 28,-2 10-23,-5 7 46,0 15-62,-7 5-12,0 21-5,-6-5-17,1 9-22,-4-12-73,0-3-95,0-7-269,-2-4 476,1-6 0,-1-3 0,0-1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36.475"/>
    </inkml:context>
    <inkml:brush xml:id="br0">
      <inkml:brushProperty name="width" value="0.04286" units="cm"/>
      <inkml:brushProperty name="height" value="0.04286" units="cm"/>
    </inkml:brush>
  </inkml:definitions>
  <inkml:trace contextRef="#ctx0" brushRef="#br0">214 32 26805,'0'-3'1209,"0"0"-1169,0 1 60,1 1-55,-1-1 28,1 1-51,-1-2 6,0 0-28,0-1 0,0 1 0,0 0 6,-3 1-6,-7 1 11,-8 1-5,-6 6-1,-5 4 1,1 7-6,0 3 0,7-2 0,-5 13-11,13-9 5,1 6-11,9-12 12,3-5-1,0-3-11,0-2 12,4-2-1,2-2-16,7-1-17,2-1-12,4 0-201,26 0 241,-13 9 5,10-2 6,-24 7 0,-9-4 0,-2 0 0,-1-1 0,0 0 12,-3 0-1,0 1 6,-2 1-12,0-2 18,-1 6 55,-10 1-33,0-1 56,-12 0-73,3-7 5,-3-1-5,4-1 0,1-3-11,3-2-6,3-1-5,1 0-141,1-9-133,2 4-580,-3-7 0,12 12 0,-1 1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7.992"/>
    </inkml:context>
    <inkml:brush xml:id="br0">
      <inkml:brushProperty name="width" value="0.04286" units="cm"/>
      <inkml:brushProperty name="height" value="0.04286" units="cm"/>
    </inkml:brush>
  </inkml:definitions>
  <inkml:trace contextRef="#ctx0" brushRef="#br0">5 103 25152,'2'-15'2050,"-1"0"-7380,0 2 5812,-1-2 1045,0-7-1499,0 11 837,0 0-865,0 13 5,0 8 6,0 11-11,0 31 0,0 12 6,0 20-6,0-2 3392,0 1-3398,-1-22 1,-1-14-40,-1-26 45,1-16 0,1-2 0,1-5 0,2-22 0,6 1-17,5-22-134,35-15 95,6 12 45,1 3 11,-11 27 0,-28 27 0,-3 5 11,-2 7 6,-4 11 89,-3 1-72,-3 10 5,-5-2-3397,-5-10 3380,-5-3 0,-3-11 12,-7 3-17,2-10 84,-5 1-90,6-10-11,3-7 3364,7-27-3431,5 9 67,8-35 0,-1 42 0,4-7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8.526"/>
    </inkml:context>
    <inkml:brush xml:id="br0">
      <inkml:brushProperty name="width" value="0.04286" units="cm"/>
      <inkml:brushProperty name="height" value="0.04286" units="cm"/>
    </inkml:brush>
  </inkml:definitions>
  <inkml:trace contextRef="#ctx0" brushRef="#br0">49 133 25864,'11'-10'1008,"1"-1"-806,2-3 257,-1-1-269,0 0-44,-3 1-40,-4 4-39,-2 1-11,-4 3-5,0 0-18,0 0-5,0 0-16,0 2-7,-10 0 6,-5 1-5,-4 5 0,-1 6-1,7 6-5,1 7 6,0 7-6,1 13 5,2 5-5,3 9 0,3-4 6,2-11 0,13 4-6,9-27-28,15 3-852,12-33-5609,-1-8 6489,3-16 0,-22 17 0,-9 4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49.493"/>
    </inkml:context>
    <inkml:brush xml:id="br0">
      <inkml:brushProperty name="width" value="0.04286" units="cm"/>
      <inkml:brushProperty name="height" value="0.04286" units="cm"/>
    </inkml:brush>
  </inkml:definitions>
  <inkml:trace contextRef="#ctx0" brushRef="#br0">1 195 23130,'0'41'224,"0"-4"1714,0 8-1938,0-9 865,0-2-865,1-11 458,-1-4-463,1-11 1502,0-3-1497,-1-3 81,1-1-70,3-9-16,0-7-40,13-32-11,-2 4-11,8-18 22,-4 15 22,0 2 18,-1 9 5,-1 9 84,-1 13-62,-2 14-5,0 15 0,-4 8 33,2 25-27,-6-15-12,2 18-6,-5-27-5,0 1 0,-2-15 6,-1-5 5,1-3-5,1-2 5,4-18-11,2-1 0,23-49-1192,-4 12 1186,15-25-5,-5 19 5,-14 29 6,-1 7 17,-13 37 5,3 23-16,-3 11-415,3 14 409,-5-11 1099,-1-9-1132,-3-13-68,-2-10-778,0-10-4728,1-4 5607,1-4 0,-1 0 0,0-1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0.060"/>
    </inkml:context>
    <inkml:brush xml:id="br0">
      <inkml:brushProperty name="width" value="0.04286" units="cm"/>
      <inkml:brushProperty name="height" value="0.04286" units="cm"/>
    </inkml:brush>
  </inkml:definitions>
  <inkml:trace contextRef="#ctx0" brushRef="#br0">216 22 26676,'2'-9'1529,"-2"1"-1501,-6 6-11,-4 0 5,-4 2-11,-3 3 0,-2 4-5,-1 7-23,-24 46 12,18-18-12,-17 41 17,33-51-6,1-1 6,9-23 0,2-4-11,5-2 11,10-5-106,20-26 106,-4 1 0,10-32 0,-21 23 11,-1-17 11,-13 28 1,0 2-1,-7 18 0,-1 13-5,-1 9-11,-2 10 11,-1 18-12,0-11-16,7 12-370,15-30-1512,8-3 1893,10-21 0,-15 5 0,-6-4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0.574"/>
    </inkml:context>
    <inkml:brush xml:id="br0">
      <inkml:brushProperty name="width" value="0.04286" units="cm"/>
      <inkml:brushProperty name="height" value="0.04286" units="cm"/>
    </inkml:brush>
  </inkml:definitions>
  <inkml:trace contextRef="#ctx0" brushRef="#br0">38 6 27152,'0'-6'1198,"0"13"-1170,0 11-5,-3 16-6,-1 3-1,0 4-16,2-3 6,1 2-6,1 46-39,0-26 16,0 33 12,0-42-11,0-16-1,0-6-5,-1-15-627,-8-4-1198,5-13 1853,-4-11 0,7 3 0,1-2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0.977"/>
    </inkml:context>
    <inkml:brush xml:id="br0">
      <inkml:brushProperty name="width" value="0.04286" units="cm"/>
      <inkml:brushProperty name="height" value="0.04286" units="cm"/>
    </inkml:brush>
  </inkml:definitions>
  <inkml:trace contextRef="#ctx0" brushRef="#br0">92 15 27785,'5'-8'459,"2"2"-414,2 6-23,4 0-16,4 0-6,34 0-17,-22 4 0,17 15 17,-35 2 0,-6 25-3386,-32 10 3386,5-11-39,-40 9-17,25-36-23,-12-2 1,21-13-57,2-1-313,8-2-470,8-14 1766,4-7 0,6 3 0,0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1.526"/>
    </inkml:context>
    <inkml:brush xml:id="br0">
      <inkml:brushProperty name="width" value="0.04286" units="cm"/>
      <inkml:brushProperty name="height" value="0.04286" units="cm"/>
    </inkml:brush>
  </inkml:definitions>
  <inkml:trace contextRef="#ctx0" brushRef="#br0">0 17 27158,'0'-10'890,"0"3"-828,0 7-6,0 0-6,0 17 23,2 10-3443,0 24 3376,1 9-1,-2 0-380,0 0 375,-1-9-2142,0-3 2137,0 8-12,-1-19-190,0 2 2102,1-20-2443,0-9-2091,0-4 2639,0-6 0,0 0 0,0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4.308"/>
    </inkml:context>
    <inkml:brush xml:id="br0">
      <inkml:brushProperty name="width" value="0.04286" units="cm"/>
      <inkml:brushProperty name="height" value="0.04286" units="cm"/>
      <inkml:brushProperty name="color" value="#FF0066"/>
    </inkml:brush>
  </inkml:definitions>
  <inkml:trace contextRef="#ctx0" brushRef="#br0">43 173 28087,'48'-12'-101,"-5"-1"101,-16-2 17,-8 2-6,3-5 29,-11 5-12,-3-2-17,-4 0 34,-3 0-17,-5-3-28,-5 5 100,-46 1-49,17 19-34,-23 3-12,34 10 23,6 28-28,11-22 11,9 33-11,13-41-212,46 6-136,-23-19 348,35-5 0,-60 3 0,-1-2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1.880"/>
    </inkml:context>
    <inkml:brush xml:id="br0">
      <inkml:brushProperty name="width" value="0.04286" units="cm"/>
      <inkml:brushProperty name="height" value="0.04286" units="cm"/>
    </inkml:brush>
  </inkml:definitions>
  <inkml:trace contextRef="#ctx0" brushRef="#br0">81 11 27298,'9'-6'772,"5"1"-755,28 10-28,-15 0 0,20 12 11,-33-2 5,-2 15 40,-9-3-28,-3 9-6,-6 0 0,-2-7-5,-16 4-17,2-15-51,-40 11-5,26-21-3476,-19 3 3229,33-15-134,11-9-974,9-4 1422,10-9 0,-4 12 0,4 2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2.404"/>
    </inkml:context>
    <inkml:brush xml:id="br0">
      <inkml:brushProperty name="width" value="0.04286" units="cm"/>
      <inkml:brushProperty name="height" value="0.04286" units="cm"/>
    </inkml:brush>
  </inkml:definitions>
  <inkml:trace contextRef="#ctx0" brushRef="#br0">0 181 27258,'7'2'818,"0"0"-723,-4-2-61,3 0-12,2 0-16,10-8 5,5-2-5,7-9-6,-2-2-28,-3-9 28,-11 3 0,-4 0 0,-9 8 22,-2 9-16,-4 2-6,-3 5 11,-5 1 17,-11 13-17,4 1 6,-16 34 5,17-8-3414,-4 19 3398,13-14-6,4-11 0,4-4 0,2-13 0,4 4-11,11-9-678,14 1-5417,10-9 6106,6-6 0,-20 3 0,-5-2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3.124"/>
    </inkml:context>
    <inkml:brush xml:id="br0">
      <inkml:brushProperty name="width" value="0.04286" units="cm"/>
      <inkml:brushProperty name="height" value="0.04286" units="cm"/>
    </inkml:brush>
  </inkml:definitions>
  <inkml:trace contextRef="#ctx0" brushRef="#br0">215 523 27869,'6'-18'151,"-1"3"-117,-4 11 16,1 2 6,-2 1-11,1 0 0,-1 0 33,-3 0-72,-23-1-6,7 2 11,-18 1 0,16 5-5,1 3-1,-2 14 1,-1 5-6,1 10 0,4 1 0,7-10 0,4-7 0,6-12 5,7-5-5,12-3-72,9-12 16,14-9-12,1-12-16,-9-2-22,6-19 72,-19 12 18,4-15 16,-11-40 50,-9 41 0,-1-1-14,1 1 1,-2 1 42,-2-34-12,0 61-22,0 9-29,0 9-10,0 25 67,0 21-73,5 29-1696,-1-1 0,0 1 1696,3 14-12,-3-15 1,-1-4-17,-3-19-660,-1 6-1676,-2-22 2364,-1-8 0,0-10 0,2-4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4.278"/>
    </inkml:context>
    <inkml:brush xml:id="br0">
      <inkml:brushProperty name="width" value="0.04286" units="cm"/>
      <inkml:brushProperty name="height" value="0.04286" units="cm"/>
    </inkml:brush>
  </inkml:definitions>
  <inkml:trace contextRef="#ctx0" brushRef="#br0">368 77 27404,'3'-1'834,"1"0"-794,-2 0-1,0 1-11,-2-2-11,0 1-6,0-2 11,-12-8-16,0 0-6,-22-10-6,-3 9 6,-2 2-5,1 7-1,-13 17 0,1 22 6,1 2-478,15 16 478,25-15 0,2 4 0,3 1 0,2 19 17,1 2-17,5 17 6,2-3 5,9 12-5,-5-31-1,4 2-10,-4-18-7,-2-9 7,-1-3-6,-3-14-1,-4-17 423,0 0-528,0-11 117,0-9 0,0 4 0,0-1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4.570"/>
    </inkml:context>
    <inkml:brush xml:id="br0">
      <inkml:brushProperty name="width" value="0.04286" units="cm"/>
      <inkml:brushProperty name="height" value="0.04286" units="cm"/>
    </inkml:brush>
  </inkml:definitions>
  <inkml:trace contextRef="#ctx0" brushRef="#br0">314 2 27354,'4'-1'823,"-1"0"-756,-3 1 6,-11 3-73,-5 5 0,-16 5 0,-32 15 0,20-10-34,-30 9-526,45-17-8749,-4-1 9309,22-6 0,5-2 0,6-1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5.311"/>
    </inkml:context>
    <inkml:brush xml:id="br0">
      <inkml:brushProperty name="width" value="0.04286" units="cm"/>
      <inkml:brushProperty name="height" value="0.04286" units="cm"/>
    </inkml:brush>
  </inkml:definitions>
  <inkml:trace contextRef="#ctx0" brushRef="#br0">1 132 27466,'4'15'660,"0"-1"-620,-4-3-29,0 2-6,0 4-5,0 6-33,0-1 16,0 4 6,0-6 28,0-8 11,0-4 0,0-7 50,6-12-78,9-20 0,1 1 0,6-13 0,-6 16-6,0 2 1,0 2-1,-2 4-16,4 6 22,-6 6 0,1 4 0,-4 16 0,-4-2 0,3 18 0,-4-7 5,3 5 1,2-8-6,1-1 6,1-8-1,1-3 1,5-6-6,-3-2 0,5-5-6,3-19 6,-8 2 6,5-24-6,-13 20 0,-6-7-6,-10 14-16,-20-5 11,-7 11-355,-14 0 321,6 11-61,5 8-163,10 6-425,8 10-1944,13 4 1817,3 4 1,5-25 0,1-7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6.109"/>
    </inkml:context>
    <inkml:brush xml:id="br0">
      <inkml:brushProperty name="width" value="0.04286" units="cm"/>
      <inkml:brushProperty name="height" value="0.04286" units="cm"/>
    </inkml:brush>
  </inkml:definitions>
  <inkml:trace contextRef="#ctx0" brushRef="#br0">0 104 27376,'5'17'896,"0"1"-874,-3 2-10,2 3-4264,-1-1 4252,0 2 860,-1-1-860,-1-1 0,-1 4 0,0-10-6,0 2 6,0-13 3392,0-3-3409,0-2 12,0-8-57,21-48 45,-7 15 12,24-39 5,-18 47 0,3 5 44,-3 16-21,-5 7 5,6 7-23,-5 12 1,-2 8 0,-3 3 5,-4 11-6,-4-17 1,-2 6 5,-1-19-11,0-2-5,0-7 5,2-6 0,4-5 0,6-9 0,4-4 0,5-1-23,38-27 34,-24 28 6,24-13 6,-35 37-1,-5 11-5,-2 5-12,-1 10 1,-4 4-6,-2 5-28,-5 0 0,-3 0-274,-1-6-2286,-1-11 2588,-3-7 0,2-8 0,-2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7.894"/>
    </inkml:context>
    <inkml:brush xml:id="br0">
      <inkml:brushProperty name="width" value="0.04286" units="cm"/>
      <inkml:brushProperty name="height" value="0.04286" units="cm"/>
    </inkml:brush>
  </inkml:definitions>
  <inkml:trace contextRef="#ctx0" brushRef="#br0">0 330 26950,'2'13'1003,"0"2"-897,-2 5-39,0 0-16,0-2-6,0-2 67,0-3-84,0-5-23,0-2 1,0-5 44,0-1-44,0-11-12,0-5 6,0-14-5,0-3-1,0-5 6,3 0-6,1-4 6,3-1 6,7-30-6,-7 34 0,4-16-6,-8 47 1,1 3-6,1 6 11,0 7 0,2 7 0,3 17 5,4 31-10,-2-9-1,3 13 0,-8-39 1,-2-7-1,-3-15 1,6-2-1,17-36-5,-3 8-6,15-34 11,-13 15 1,1-3 5,-1 0 0,-1 2 5,-5 10 1,8 56 0,-6 22-6,3 26 0,-8-6-6,-7-31 0,-3-3 6,-1-9-5,-3-4-12,-1-9-11,0-1-73,0-4 101,4-3 0,-3-1 0,3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8.663"/>
    </inkml:context>
    <inkml:brush xml:id="br0">
      <inkml:brushProperty name="width" value="0.04286" units="cm"/>
      <inkml:brushProperty name="height" value="0.04286" units="cm"/>
    </inkml:brush>
  </inkml:definitions>
  <inkml:trace contextRef="#ctx0" brushRef="#br0">1 408 27538,'0'10'527,"0"-5"-505,0 1 1,1-5 16,-1 0 151,1-1-184,0-6-6,-1-4-6,8-35-33,5-24 22,4-6 6,5-4 17,-8 29 5,0 11-11,-6 17-11,-1 8 11,-4 14 0,2 9 11,-1 5 6,7 59-3404,-4-8 3393,1 13-57,-4-33 51,-3-33 0,-1-4 0,1-4 6,-1-2 0,2-1 3355,2-7-3372,5-7 75,3-11-170,26-47 61,-10 21 17,17-31 22,-19 36 51,5 2 11,-6 53-50,-4 4 10,-9 45 1,-7-12-6,1-3-5,-1-6-6,1-3-11,-2-7-56,0 1-577,-2-14 644,2-7 0,-4-7 0,2-4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7:59.326"/>
    </inkml:context>
    <inkml:brush xml:id="br0">
      <inkml:brushProperty name="width" value="0.04286" units="cm"/>
      <inkml:brushProperty name="height" value="0.04286" units="cm"/>
    </inkml:brush>
  </inkml:definitions>
  <inkml:trace contextRef="#ctx0" brushRef="#br0">61 0 27695,'0'26'482,"-3"2"-437,0 3-17,-3 2-17,1 4-6,0 12 1,0 4-118,-4 39-22,4-43-102,-2 14-139,4-53-414,1-3 789,-2-4 0,2-1 0,0-2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4:55.192"/>
    </inkml:context>
    <inkml:brush xml:id="br0">
      <inkml:brushProperty name="width" value="0.04286" units="cm"/>
      <inkml:brushProperty name="height" value="0.04286" units="cm"/>
      <inkml:brushProperty name="color" value="#FF0066"/>
    </inkml:brush>
  </inkml:definitions>
  <inkml:trace contextRef="#ctx0" brushRef="#br0">9 53 27118,'0'-5'941,"0"0"-829,0 5-22,0 0-4314,0 4 4247,-2 3 842,0 5-865,1 39-23,0-21 18,1 20 5,0-34 0,0-9 28,0-4-17,0-1 3375,0-2-3386,0-5-16,-2-3-7,1-8-44,2-14-6,5 4 17,23-36 101,-13 39-6,13-15-22,-21 36 22,10 19-39,-7-4 11,8 37-11,-14-31 0,0 17 0,-5-29 12,-2 0-12,1-3 0,17-35 0,-3 11 5,31-43 1,-24 42 11,14-8-12,-25 26 68,21 39-56,-15-17 5,21 36-16,-20-36-6,20 19 0,-23-25-34,11 9-22,-22-20 56,1 0 0,-3-2 0,0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00.001"/>
    </inkml:context>
    <inkml:brush xml:id="br0">
      <inkml:brushProperty name="width" value="0.04286" units="cm"/>
      <inkml:brushProperty name="height" value="0.04286" units="cm"/>
    </inkml:brush>
  </inkml:definitions>
  <inkml:trace contextRef="#ctx0" brushRef="#br0">1 122 27768,'16'0'549,"10"0"-1705,18-3 1156,6-2 0,8-5-6,0-1-11,0-3 12,-1 1 360,21-9-350,-29 7 209,10-3-208,-42 12-1,-7 3-5,-10 2 627,1 1-627,-4 1 5,-2 5-5,-5 3 0,-3 6 12,-15 31-12,11-11-23,1 40 12,23-42 0,22 7 11,3-33 11,7-6 0,-10-10-5,-4-7 5,-8-4-5,-2-10-6,-9 7-12,-7-20-66,-17 18-168,-36-7-29,11 21-290,-21 13-1430,33 10 1995,1 6 0,15-7 0,5-4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01.077"/>
    </inkml:context>
    <inkml:brush xml:id="br0">
      <inkml:brushProperty name="width" value="0.04286" units="cm"/>
      <inkml:brushProperty name="height" value="0.04286" units="cm"/>
    </inkml:brush>
  </inkml:definitions>
  <inkml:trace contextRef="#ctx0" brushRef="#br0">312 137 26099,'0'6'1406,"0"0"-986,0-5-387,0 0 1,0 1-12,0-2 214,0 1-169,1-4-67,0-2 5,1-4 7,0 1 10,0 1-16,-2 3-1,0 2-5,0 2 0,0 10 0,0-5 0,0 7 0,0-7 0,0-3 0,1 1 0,0-3 6,1 1-1,-1-1 1,2-2-6,-1-2 0,1-4 0,-2-3 17,0-9-12,-5-1 23,-7-6-22,-7 2 0,-6 3-1,-14 9-5,12 13 0,-25 42 0,18 7 0,2 3 0,2 1 0,1 3 0,-4 17 0,27-43 0,2 0 0,2-2 6,5 21-1,4-17 1,13 14 0,0-31-1,12-5-5,-1-12 0,8-6-11,15-17-235,2-11-174,7-21-2695,-8-1 3115,-20 7 0,-14 20 0,-18 17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04.067"/>
    </inkml:context>
    <inkml:brush xml:id="br0">
      <inkml:brushProperty name="width" value="0.04286" units="cm"/>
      <inkml:brushProperty name="height" value="0.04286" units="cm"/>
    </inkml:brush>
  </inkml:definitions>
  <inkml:trace contextRef="#ctx0" brushRef="#br0">17 195 27510,'-9'-4'549,"1"0"-498,8 4 156,0 0-196,3 0 6,1-2-6,5-4 0,2-4-5,3-6 16,30-30-16,-15 15-1,29-19-5,-33 35 0,4 5-5,-11 13-1,-1 5 6,-1 5-5,-1 9-35,-3 15 35,-6-5 5,-4 9-11,-22 0-17,-10 0 16,-7 1 12,-2-2-5,15-14 5,2 1 17,7 2 5,7-10-5,4 1-6,6-10 6,2-1-12,3-2 1,1 2-6,-1 0 0,1 0-11,-3 1-6,-2-4-78,-1 3-3126,-6 0 3221,-1-1 0,0-2 0,0-5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08:04.745"/>
    </inkml:context>
    <inkml:brush xml:id="br0">
      <inkml:brushProperty name="width" value="0.04286" units="cm"/>
      <inkml:brushProperty name="height" value="0.04286" units="cm"/>
    </inkml:brush>
  </inkml:definitions>
  <inkml:trace contextRef="#ctx0" brushRef="#br0">1 40 27488,'1'12'594,"0"-1"-482,0-9-56,0 4-23,1 0 6,-1 0-33,0 1 0,-1-2 5,0-1 0,0-1-5,0 1-1,0 0-5,0-1 56,0 0-39,0-3-6,0 0-5,5-2-6,1-3 5,11-10 1,-4 0 11,13-14-12,-12 13-5,5-6 0,-14 15 0,-1 3-5,-4 4 5,0 0 0,0 9 0,-10 4-342,-2 9 342,-11 0 0,22-19 0,3-6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1.723"/>
    </inkml:context>
    <inkml:brush xml:id="br0">
      <inkml:brushProperty name="width" value="0.04286" units="cm"/>
      <inkml:brushProperty name="height" value="0.04286" units="cm"/>
    </inkml:brush>
  </inkml:definitions>
  <inkml:trace contextRef="#ctx0" brushRef="#br0">10 30 26922,'-3'-16'437,"1"4"-364,2 11 269,0 1-281,-1 9-27,-1 6 83,0 57-100,2 20 0,2 0-655,2-9 655,0-51 16,1 8-21,-4-10 49,1 5-61,-1-13 0,-1-4 6,1-9-6,-1-2 655,1-6-655,-1 0 16,7-16-44,5-26-5,2 1 16,5-19 0,-4 21-16,0 0 21,0 5-4,1 7-29,-1 9-3353,0 9 3398,0 5 0,2 22 0,-3-4 0,1 18 0,-6-8-5,1 33 5,-4 1 0,1-1 3392,-6-17-3387,-1-33-5,0-3 0,0-3-5,0-1-701,2-4-95,1-11-7153,1-5 7954,-1-6 0,-1 11 0,-1 6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2.381"/>
    </inkml:context>
    <inkml:brush xml:id="br0">
      <inkml:brushProperty name="width" value="0.04286" units="cm"/>
      <inkml:brushProperty name="height" value="0.04286" units="cm"/>
    </inkml:brush>
  </inkml:definitions>
  <inkml:trace contextRef="#ctx0" brushRef="#br0">105 46 24609,'5'-5'2655,"-1"0"-2274,-4 4-174,0-1-78,0 1 61,-2-1-179,-2 1 6,-3 1-6,-2 0 1,-1 5-1,-1 3 0,-2 6 0,3 4-11,-3 10-5,5 2-7,0 7 7,4-2-1,2-9-16,15-2-17,10-16-23,13-12-274,6-13 297,-4-14 39,-4-2 50,-11 4 40,-8 0-23,-11 6-5,-2 1-34,-4 1-17,-5 3 0,-26-1-22,4 9-152,-27 5-83,27 13-191,-4 7-627,15 7-8587,5 1 9651,0 0 0,8-10 0,1-5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3.210"/>
    </inkml:context>
    <inkml:brush xml:id="br0">
      <inkml:brushProperty name="width" value="0.04286" units="cm"/>
      <inkml:brushProperty name="height" value="0.04286" units="cm"/>
    </inkml:brush>
  </inkml:definitions>
  <inkml:trace contextRef="#ctx0" brushRef="#br0">1 118 27970,'0'18'123,"0"1"-101,0 1-11,0 3 1,0-2-12,0 0 5,0 6-5,4-11-11,4 3 11,2-14-22,4-2-23,-2-3-28,1-2 34,-1-3 22,1-6 163,5-25-96,-9 16-11,2-14-22,-10 27 0,0 2-17,0 3 0,0 1 17,8 18-12,2 3 1,4 6-6,-1-3 0,-3-13 0,-1 0 0,3-3-6,5-3 1,2-2 5,5-2-6,0-3 6,-5-3 17,8-19 28,-11-2-23,0-12 12,-9 5-34,-7 2 5,0 0-5,-1 6 0,0 1-5,0 8-7,0 3-10,-1 2-12,-1 5 34,-6 3 0,4 2 0,-2 2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4.053"/>
    </inkml:context>
    <inkml:brush xml:id="br0">
      <inkml:brushProperty name="width" value="0.04286" units="cm"/>
      <inkml:brushProperty name="height" value="0.04286" units="cm"/>
    </inkml:brush>
  </inkml:definitions>
  <inkml:trace contextRef="#ctx0" brushRef="#br0">218 18 27919,'7'-8'291,"-1"1"-257,-6 6 0,0 0-6,0 0-12,0 1 7,-31 5-12,11 5-5,-25 6-1,21 4 1,3 2-1,1 3-5,2 1 0,2 1 0,2 8 6,4-2-6,3 5 0,4-4 0,2-9 6,6 1-23,37-12-263,-11-5-107,31-11-391,-24-15-3047,-9-2 3825,-4-3 0,-15 12 0,-3 3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4.856"/>
    </inkml:context>
    <inkml:brush xml:id="br0">
      <inkml:brushProperty name="width" value="0.04286" units="cm"/>
      <inkml:brushProperty name="height" value="0.04286" units="cm"/>
    </inkml:brush>
  </inkml:definitions>
  <inkml:trace contextRef="#ctx0" brushRef="#br0">212 7 27258,'-9'-4'1014,"0"1"-975,-1 3-16,-2 0-1,-1 0 12,-15 8-23,6 6 0,-11 10-11,10 8 0,4 3 0,5-4 0,3 0 0,6-8 0,2-4-6,2-2-16,9-2 22,1-8-11,17-1 5,-6-13 6,6-4 0,-8-7 0,-2-1 0,-2-2 0,-1-6 28,-4-1-5,0-14-7,-6 19-10,0-3 0,-3 21-6,0 3 0,0 1-12,0 1 12,1 31 0,0-4 0,3 27-5,0-21-6,2-5-12,-1-10-5,1-4-22,0-3 50,16-3 0,-15-4 0,10-2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5.407"/>
    </inkml:context>
    <inkml:brush xml:id="br0">
      <inkml:brushProperty name="width" value="0.04286" units="cm"/>
      <inkml:brushProperty name="height" value="0.04286" units="cm"/>
    </inkml:brush>
  </inkml:definitions>
  <inkml:trace contextRef="#ctx0" brushRef="#br0">15 0 27852,'-4'0'381,"0"0"-5969,3 9 5627,1 7 1346,-3 37-1385,3-20 0,-2 18 863,2-33-863,0-2 0,0-5 0,0 0 3363,0-4-3374,0-1 33,0-2-17,3-3 6,6-20-11,4-3 6,6-19-6,2 2 0,3 0-6,-3 11 6,0 5 0,-8 13 0,1 4 0,-5 3 17,13 23 6,-5 29-18,2-6 1,-8 16-6,-9-35 0,-1-3 0,1-4 0,-2-4-39,1-3-68,-1-5-741,0-2 0,0-3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9:58.717"/>
    </inkml:context>
    <inkml:brush xml:id="br0">
      <inkml:brushProperty name="width" value="0.04286" units="cm"/>
      <inkml:brushProperty name="height" value="0.04286" units="cm"/>
      <inkml:brushProperty name="color" value="#F6630D"/>
    </inkml:brush>
  </inkml:definitions>
  <inkml:trace contextRef="#ctx0" brushRef="#br0">7 546 26547,'-4'0'851,"2"0"-828,2 0 150,0 0-117,0 6-22,0-2-23,0 3 6,0-4 0,0-2-56,5-8 44,2-5 12,17-35 0,5-10-34,3-2-87,8-17 1,1 1-244,-4 14-332,2 1 1,-3 7-1,-20 31 1,12-16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6.739"/>
    </inkml:context>
    <inkml:brush xml:id="br0">
      <inkml:brushProperty name="width" value="0.04286" units="cm"/>
      <inkml:brushProperty name="height" value="0.04286" units="cm"/>
    </inkml:brush>
  </inkml:definitions>
  <inkml:trace contextRef="#ctx0" brushRef="#br0">163 33 26810,'11'-10'1372,"-2"1"-1321,-9 8-6,0-1-23,0 1 0,0 0-10,0 0-1,-3 1 0,-4 0 34,-28 11-40,-11 25-5,4-9 0,4 15-5,32-25 5,0-1-28,13 2 17,6-8-85,37-3 35,-18-12-6,26-13 67,-38-5 128,3-7-100,-14-1 0,-3 2-5,-4 7 22,-1 2-29,-1 12-10,1 3 0,3 14-6,9 28 0,-3-2 0,6 22 5,-9-19-5,0 4 0,-4-1 6,-3 33-1,-20-2-302,9-8 297,-15-19 0,15-39 0,0-1 0,-8-3-5,0-1 5,-30-1-11,21 0-6,-13 0-6,28 0 292,2 0-269,6-28 0,1 21 0,4-21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9.073"/>
    </inkml:context>
    <inkml:brush xml:id="br0">
      <inkml:brushProperty name="width" value="0.04286" units="cm"/>
      <inkml:brushProperty name="height" value="0.04286" units="cm"/>
    </inkml:brush>
  </inkml:definitions>
  <inkml:trace contextRef="#ctx0" brushRef="#br0">95 56 27247,'-6'-23'846,"1"5"-751,5 16-22,0 0-12,0-1-21,0 1 55,0-1-95,0 2 0,0-1-11,0 2 11,-4 10 0,0 6 5,-5 13-5,-1 15 0,0 5 0,0 9 0,1 11 0,4-24 0,0 3 0,5-27 0,-2-3-5,2-4-12,-4 8 6,3-10-29,-4 5 12,2-14-5,1-1-208,1-2-263,1-7 504,0-6 0,0 4 0,0-2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39.642"/>
    </inkml:context>
    <inkml:brush xml:id="br0">
      <inkml:brushProperty name="width" value="0.04286" units="cm"/>
      <inkml:brushProperty name="height" value="0.04286" units="cm"/>
    </inkml:brush>
  </inkml:definitions>
  <inkml:trace contextRef="#ctx0" brushRef="#br0">0 67 28210,'1'-2'191,"0"0"-174,1 1-17,1 0 0,2-1 5,2-2-5,2 1 0,2-4-11,8-3 5,-3 1-5,7-1 6,-4 3-1,2 2 6,4 2-6,5 2 6,-9 2 0,3 4 0,-13 3 0,0 5 0,-2-1 0,-1 5 0,3 6 0,-5-3 0,-2 14 0,-11-17 0,-4 6 0,-7-11 23,-31 7-12,10-9-5,-12 3-1,22-12-5,17-1 0,1-2-5,4-2-1,2-4-89,3-4-62,1 0-297,1 0 454,4 2 0,-3 6 0,2-1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0.263"/>
    </inkml:context>
    <inkml:brush xml:id="br0">
      <inkml:brushProperty name="width" value="0.04286" units="cm"/>
      <inkml:brushProperty name="height" value="0.04286" units="cm"/>
    </inkml:brush>
  </inkml:definitions>
  <inkml:trace contextRef="#ctx0" brushRef="#br0">49 107 26301,'22'0'1254,"-1"0"-1192,-9 0-12,0 0 34,1-1 0,0-2-11,-1-2-6,2-3-5,-1 0-6,1-3 22,4-7-55,-4 1 5,-2 2 5,-8 5-16,-4 6 0,0 1-6,0 1 0,-6 1 23,-16 0-23,-2 1 0,-7 1 6,2 11-6,-1 20-11,1 4 6,0 15-6,14-12 0,1-2 0,7-8 0,2-5 0,4-11 0,1-1 0,4-4-123,42-3-57,-11-10 180,58-22 0,-63 13 0,13-11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2.139"/>
    </inkml:context>
    <inkml:brush xml:id="br0">
      <inkml:brushProperty name="width" value="0.04286" units="cm"/>
      <inkml:brushProperty name="height" value="0.04286" units="cm"/>
    </inkml:brush>
  </inkml:definitions>
  <inkml:trace contextRef="#ctx0" brushRef="#br0">247 27 26693,'17'-12'896,"-4"2"-700,-10 8 190,0 1-330,-1 0 28,0 0-78,-10 1-6,-2 0 0,-10 3 5,-3 2-5,-2 5 0,-2 1 0,0 0-5,-12 5-74,10 1 74,2-1 5,15-2 0,18-8 0,4 0 0,8 0-11,9 2-90,2-1-22,17 8 111,-19-3 12,3 7 6,-23-3-6,-4 2 11,-1 0 0,-2 0 85,-1 11-1,-21 3-84,10-7-5,-19-3-6,13-18 5,0-1 1,-6-1 11,1-1-17,-16-5-6,19 0 6,-6-6-17,21 1 17,1-1-39,3 1-51,0 4 90,7 0 0,-5 4 0,5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2.873"/>
    </inkml:context>
    <inkml:brush xml:id="br0">
      <inkml:brushProperty name="width" value="0.04286" units="cm"/>
      <inkml:brushProperty name="height" value="0.04286" units="cm"/>
    </inkml:brush>
  </inkml:definitions>
  <inkml:trace contextRef="#ctx0" brushRef="#br0">7 43 28283,'0'13'51,"0"4"-46,-2 8-5,1-3 0,-1 5 0,1-3 0,2-5-17,4-5 12,4-12-18,6-2 7,-1-1 4,0-5-4,-1-4 10,-2-5-5,0-3 5,-2-1 34,1-19 62,-3-1-73,-1 5-1,-4 11-4,-1 21-7,0 2-5,2 4 11,2 10-11,3 7 0,1 14 0,4 7-5,-4-13-12,0 0 17,13-19 0,-16-6 0,13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3.325"/>
    </inkml:context>
    <inkml:brush xml:id="br0">
      <inkml:brushProperty name="width" value="0.04286" units="cm"/>
      <inkml:brushProperty name="height" value="0.04286" units="cm"/>
    </inkml:brush>
  </inkml:definitions>
  <inkml:trace contextRef="#ctx0" brushRef="#br0">157 11 26945,'6'-6'1282,"-2"1"-1226,-5 5 34,-6 0-79,-5 0-5,-7 0 5,2 0 0,-6 6-5,10 1-1,-13 25-5,12-3-5,-7 32 5,13-31-6,2 8-5,7-30 5,7-1-5,4-3-851,49-10-925,-13-3 939,34-9 0,-75 17 0,-13 3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4.124"/>
    </inkml:context>
    <inkml:brush xml:id="br0">
      <inkml:brushProperty name="width" value="0.04286" units="cm"/>
      <inkml:brushProperty name="height" value="0.04286" units="cm"/>
    </inkml:brush>
  </inkml:definitions>
  <inkml:trace contextRef="#ctx0" brushRef="#br0">0 23 26166,'0'-11'1748,"0"2"-1569,0 7-78,0 2 61,0-1-145,0 25-12,0 2-5,0 23 6,0-2-6,0 0 0,0 0-11,4 30 5,-1-24-11,3 30 12,-2-53-1,-1-3 6,-2-24 0,-1-2-11,0-1-6,0-6 12,2-4-1,3-9-28,13-15 1,0 6 10,10-10 12,0 14 11,-1 6 11,4 7 6,-4 6 50,0 23-39,-8 6-22,-4 16 0,-8-3-6,-5-2 0,-1-3-12,-1-8-44,-5 1-39,1-15-2700,-8 0 2795,8-11 0,-2 0 0,6-2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5.041"/>
    </inkml:context>
    <inkml:brush xml:id="br0">
      <inkml:brushProperty name="width" value="0.04286" units="cm"/>
      <inkml:brushProperty name="height" value="0.04286" units="cm"/>
    </inkml:brush>
  </inkml:definitions>
  <inkml:trace contextRef="#ctx0" brushRef="#br0">7 0 27438,'0'26'761,"-1"10"-727,0 27-12,-1 11-5,1 10-17,0-18 0,1-1 0,0-27 0,0-1-45,0-5-5,0 5-1,0-20-380,0-1 84,2-34 347,7-6 0,-6 2 0,6 3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5.641"/>
    </inkml:context>
    <inkml:brush xml:id="br0">
      <inkml:brushProperty name="width" value="0.04286" units="cm"/>
      <inkml:brushProperty name="height" value="0.04286" units="cm"/>
    </inkml:brush>
  </inkml:definitions>
  <inkml:trace contextRef="#ctx0" brushRef="#br0">32 5 26525,'0'-2'1310,"0"0"-1131,0 7-61,0 6 5,0 23-50,-5 56-802,2-21 729,-4 25-3150,4-54 3155,0-10-5,1-4 0,0-2 0,0-5 0,0-3 488,1-6-494,0-2 3387,1-5-3381,0-3-6,5-8 6,2-4-11,9-9-11,6-9-51,6-8 62,7-6 11,7-5 11,-16 22 11,2 5 6,-15 32-17,-5 5 29,4 35-35,-6-13 1,1 16-6,-4-27 0,-1-5 0,-1-7 0,-1-3-1271,2 7-4409,-1-10 5680,3 3 0,-2-11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0.202"/>
    </inkml:context>
    <inkml:brush xml:id="br0">
      <inkml:brushProperty name="width" value="0.04286" units="cm"/>
      <inkml:brushProperty name="height" value="0.04286" units="cm"/>
      <inkml:brushProperty name="color" value="#F6630D"/>
    </inkml:brush>
  </inkml:definitions>
  <inkml:trace contextRef="#ctx0" brushRef="#br0">197 8 26004,'0'-4'1837,"0"0"-1742,0 4 23,0 0 100,-48 0-218,29 0 0,-37 0 6,33 0-18,12 0-83,-12 8 95,18-1-5,-5 7-91,8 0-184,40-1 107,-15-2-107,39 6 235,-37-6 28,2 8 17,-15-2 291,-4 20 432,-67 4-718,41-10-5,-50-10-162,55-33 78,6 5-1086,-3-8-433,8 11 1603,-1-7 0,3 9 0,0-1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6.309"/>
    </inkml:context>
    <inkml:brush xml:id="br0">
      <inkml:brushProperty name="width" value="0.04286" units="cm"/>
      <inkml:brushProperty name="height" value="0.04286" units="cm"/>
    </inkml:brush>
  </inkml:definitions>
  <inkml:trace contextRef="#ctx0" brushRef="#br0">371 11 26804,'0'-3'381,"-4"0"79,-7 1-376,-7 1 85,-6 0-152,-4 1 77,3 0-88,0 0 234,3 0-217,-9 2-1,7 4 12,-23 18-34,20-3 5,-12 14-5,21-14 0,4-2 0,7-5 0,2-2 0,3 1-5,6-5 16,7-1-17,24-5-5,-8-4 5,20-9 6,-25 0 0,4-8 6,-11 4 0,-2-2 22,-1 2-17,-3 0 17,-2 5-28,-3 4 0,-2 3 11,-2 11-11,0 0 6,4 21-18,2-10-10,2 8-12,2-15-55,0-3-253,6-4-506,9-2 0,-27-3 0,-2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6.712"/>
    </inkml:context>
    <inkml:brush xml:id="br0">
      <inkml:brushProperty name="width" value="0.04286" units="cm"/>
      <inkml:brushProperty name="height" value="0.04286" units="cm"/>
    </inkml:brush>
  </inkml:definitions>
  <inkml:trace contextRef="#ctx0" brushRef="#br0">0 0 28311,'0'55'79,"0"23"-2149,0 14 2070,0 2 639,0-41-645,0-9-5,0-12 332,0-4-338,0-4-22,0-3-6,0-3 640,0-6-595,0-3 0,0-5 0,0-3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7.025"/>
    </inkml:context>
    <inkml:brush xml:id="br0">
      <inkml:brushProperty name="width" value="0.04286" units="cm"/>
      <inkml:brushProperty name="height" value="0.04286" units="cm"/>
    </inkml:brush>
  </inkml:definitions>
  <inkml:trace contextRef="#ctx0" brushRef="#br0">0 83 28261,'13'-2'95,"17"-8"-95,-2 1 0,15-7-34,-9 6-128,-1-1-521,-1 0-380,1-2 0,-32 13 0,-5 2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7.825"/>
    </inkml:context>
    <inkml:brush xml:id="br0">
      <inkml:brushProperty name="width" value="0.04286" units="cm"/>
      <inkml:brushProperty name="height" value="0.04286" units="cm"/>
    </inkml:brush>
  </inkml:definitions>
  <inkml:trace contextRef="#ctx0" brushRef="#br0">24 86 26984,'-13'-8'1019,"3"2"-868,10 6-39,0-1-89,15-2 22,13-2-115,22-5 0,5-2-166,7-1-443,-2-4 1,-15 6 0,-40 12 0,-10 1-1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9.609"/>
    </inkml:context>
    <inkml:brush xml:id="br0">
      <inkml:brushProperty name="width" value="0.04286" units="cm"/>
      <inkml:brushProperty name="height" value="0.04286" units="cm"/>
    </inkml:brush>
  </inkml:definitions>
  <inkml:trace contextRef="#ctx0" brushRef="#br0">53 26 25881,'2'-14'2122,"0"3"-2094,-2 11 135,0 0-135,0 9-6,-3 19 6,-3 15-28,-4 18 0,-1 1 0,-2 2-28,6-21-11,2-12-1535,4-23 1574,1-8 0,0 0 0,0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49.860"/>
    </inkml:context>
    <inkml:brush xml:id="br0">
      <inkml:brushProperty name="width" value="0.04286" units="cm"/>
      <inkml:brushProperty name="height" value="0.04286" units="cm"/>
    </inkml:brush>
  </inkml:definitions>
  <inkml:trace contextRef="#ctx0" brushRef="#br0">4 23 26334,'-2'-12'264,"1"1"-298,6 13-812,3 4-8985,3 2 9366,0 3 1,-5-6-1,-2-1 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0.359"/>
    </inkml:context>
    <inkml:brush xml:id="br0">
      <inkml:brushProperty name="width" value="0.04286" units="cm"/>
      <inkml:brushProperty name="height" value="0.04286" units="cm"/>
    </inkml:brush>
  </inkml:definitions>
  <inkml:trace contextRef="#ctx0" brushRef="#br0">0 9 26362,'0'-5'1484,"0"1"-1338,0 4-34,0 0-45,0 11-56,0 10-3403,0 17 3398,0 51-291,0-7 243,0-32 0,0 0-496,0 20 202,0-24-184,0-10-438,0-14-1490,0-9 2448,0-11 0,0-1 0,0-1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0.688"/>
    </inkml:context>
    <inkml:brush xml:id="br0">
      <inkml:brushProperty name="width" value="0.04286" units="cm"/>
      <inkml:brushProperty name="height" value="0.04286" units="cm"/>
    </inkml:brush>
  </inkml:definitions>
  <inkml:trace contextRef="#ctx0" brushRef="#br0">1 82 27158,'25'-7'968,"-7"2"-956,21-3-12,-12 3 0,4-2-34,12-4 34,17-6 0,-24 7 0,4-2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1.230"/>
    </inkml:context>
    <inkml:brush xml:id="br0">
      <inkml:brushProperty name="width" value="0.04286" units="cm"/>
      <inkml:brushProperty name="height" value="0.04286" units="cm"/>
    </inkml:brush>
  </inkml:definitions>
  <inkml:trace contextRef="#ctx0" brushRef="#br0">11 11 26749,'1'-6'1305,"0"2"-1177,-1 4-27,0 0-56,0 11-45,0 7 6,0 16-6,0 14-6,0-10-33,0 10 0,-1-27-2358,-1 0 2397,-2-13 0,1-5 0,0-3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1.469"/>
    </inkml:context>
    <inkml:brush xml:id="br0">
      <inkml:brushProperty name="width" value="0.04286" units="cm"/>
      <inkml:brushProperty name="height" value="0.04286" units="cm"/>
    </inkml:brush>
  </inkml:definitions>
  <inkml:trace contextRef="#ctx0" brushRef="#br0">0 0 27057,'4'5'-4969,"0"1"4969,2-3 0,-3-1 0,-1-1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0.685"/>
    </inkml:context>
    <inkml:brush xml:id="br0">
      <inkml:brushProperty name="width" value="0.04286" units="cm"/>
      <inkml:brushProperty name="height" value="0.04286" units="cm"/>
      <inkml:brushProperty name="color" value="#F6630D"/>
    </inkml:brush>
  </inkml:definitions>
  <inkml:trace contextRef="#ctx0" brushRef="#br0">0 13 25556,'3'-13'2257,"4"17"-2207,-3 10-27,3 14-7,-1-2 7,5 46-23,-6-36-151,3 30-213,-7-56 364,-1-4 0,0-6 0,0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2.392"/>
    </inkml:context>
    <inkml:brush xml:id="br0">
      <inkml:brushProperty name="width" value="0.04286" units="cm"/>
      <inkml:brushProperty name="height" value="0.04286" units="cm"/>
    </inkml:brush>
  </inkml:definitions>
  <inkml:trace contextRef="#ctx0" brushRef="#br0">181 8 23506,'13'-4'3540,"-1"0"-3255,-12 4-66,0 0 156,-7 0-353,-4 3-11,-10 2 6,-20 12-17,13-5 17,-19 10-39,29-12 5,-3 2 6,15-5 11,2-4 0,3 0 56,1-2-28,11 2-28,7 3-90,11 3 28,5 3 29,-1 2-57,1 12 90,-12-9-11,-4 17 5,-13-8 23,-2 2 11,-9-4 90,-16-2-68,-6-9-16,-10 2 55,6-9-55,7-4 0,4-1-34,7-1-6,6-6-974,5-8-3041,3-6 4021,4-6 0,-3 13 0,2 2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3.510"/>
    </inkml:context>
    <inkml:brush xml:id="br0">
      <inkml:brushProperty name="width" value="0.04286" units="cm"/>
      <inkml:brushProperty name="height" value="0.04286" units="cm"/>
    </inkml:brush>
  </inkml:definitions>
  <inkml:trace contextRef="#ctx0" brushRef="#br0">32 169 24889,'-7'0'1457,"1"0"-1373,6 0 1237,0 0-1259,4 2-34,1-2 0,4 2 0,5-2 33,5 0-61,7-1 0,5-4 6,-2-2-23,17-13-39,-15 2 51,5-6 16,-19 6-6,-12 2 1,-2-1-6,-2 3-6,-2 2-16,-13 2-12,0 4 18,-11 1 27,-17 10 0,11 5 11,-26 16-10,30-4-7,-4 10 12,15-8 22,2 1 0,2 2 6,5 4 73,3 17-107,13-12-11,6 2 6,27-20-57,-7-12-78,26-1 57,-25-10-376,6-2 296,-17-4-38,-6-2-258,-6-1-1081,-5 1 681,-4-2 0,-3 14 0,-1 2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4.064"/>
    </inkml:context>
    <inkml:brush xml:id="br0">
      <inkml:brushProperty name="width" value="0.04286" units="cm"/>
      <inkml:brushProperty name="height" value="0.04286" units="cm"/>
    </inkml:brush>
  </inkml:definitions>
  <inkml:trace contextRef="#ctx0" brushRef="#br0">1 154 27774,'2'-7'476,"0"2"-443,-2 5 29,12 26-57,-1-6-5,14 24 0,-4-15-5,-1-6-1,-1-6 6,-5-9 0,0-3 0,-4-3 6,1-1 78,8-21-79,-7 2-5,8-17-5,-4-7-6,-4 10-3437,15-41 3268,-14 37-27,8-14-375,-14 39-309,-2 17-6867,-2 7 7758,-2 8 0,-1-9 0,0-4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4.694"/>
    </inkml:context>
    <inkml:brush xml:id="br0">
      <inkml:brushProperty name="width" value="0.04286" units="cm"/>
      <inkml:brushProperty name="height" value="0.04286" units="cm"/>
    </inkml:brush>
  </inkml:definitions>
  <inkml:trace contextRef="#ctx0" brushRef="#br0">224 7 27382,'0'-2'761,"0"-1"-621,0 3-123,0-1 5,-6 1-5,-2 0 0,-11 0 0,-12 8-17,0 9 0,-6 11-6,8 8 6,4 2 0,7-5-5,5-5-1,9-9 0,2-5 1,2-4 16,45-16-11,-8-11 6,30-17-1,-20-15-5,-23 18 28,-4-1-22,-15 24-1,-2 4-5,-2 2-5,-1 2 5,0 3 5,3 5-5,0 5-11,10 26-6,-3-17-39,11 16-106,-6-30-583,4-1 745,-2-7 0,-8 0 0,-2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5.642"/>
    </inkml:context>
    <inkml:brush xml:id="br0">
      <inkml:brushProperty name="width" value="0.04286" units="cm"/>
      <inkml:brushProperty name="height" value="0.04286" units="cm"/>
    </inkml:brush>
  </inkml:definitions>
  <inkml:trace contextRef="#ctx0" brushRef="#br0">48 5 27466,'-10'-2'548,"1"0"-480,6 2 49,-2 4-100,2 12 28,-3 13-40,1 16-5,1 8 0,2-2 0,1 0 0,1-9 0,0-5 0,0-4-89,8 17 27,3-16 62,1 2 6,1-22 5,-6-14-5,3-2-6,1-5 5,8-9 1,4-6-17,5-10-6,1-2 17,2-12 134,-11 15-89,-3 3 5,-13 21-50,-4 7-11,0 0 11,0 5 6,0 7-6,0 7 0,1 7 0,1 1 0,7 13-6,5-10 6,0-3 6,2-15-1,-4-12 1,4-3-6,4-5 0,1-5-6,6-14-10,0-5 16,1-10 5,2-23 6,-15 30 6,-1-8-17,-13 37 0,-1 14 0,0 12 6,0 13-6,-1 9 0,1-8-28,-1 3 0,5-18-1243,32 3 1271,-7-16 0,11-1 0,-23-5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6.277"/>
    </inkml:context>
    <inkml:brush xml:id="br0">
      <inkml:brushProperty name="width" value="0.04286" units="cm"/>
      <inkml:brushProperty name="height" value="0.04286" units="cm"/>
    </inkml:brush>
  </inkml:definitions>
  <inkml:trace contextRef="#ctx0" brushRef="#br0">259 0 26777,'-4'0'997,"1"0"-891,-2 0-11,2 0-4273,-6 0 4340,-1 0 725,-5 0-836,-13 0-40,9 0 11,-16 6-10,18 2-12,-8 13 3392,7 4-3404,-4 8 7,2 1-1,6-7-27,2 0-7,19-13-16,5-2 40,15-14 16,3-8 0,-3-6 5,-1-4 12,-3-1 67,15-25-50,-15 19 33,9-14-62,-21 31 7,-4 5-1,-4 5-11,0 7 0,-3 3 0,2 9-6,6 7-727,10-9 733,22 4 0,-18-15 0,6-2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6.699"/>
    </inkml:context>
    <inkml:brush xml:id="br0">
      <inkml:brushProperty name="width" value="0.04286" units="cm"/>
      <inkml:brushProperty name="height" value="0.04286" units="cm"/>
    </inkml:brush>
  </inkml:definitions>
  <inkml:trace contextRef="#ctx0" brushRef="#br0">36 15 26928,'-4'-8'1344,"2"3"-1338,2 4 16,0 5-4240,0 11 4252,0 31 792,-1 21-826,0 16 0,-2 2-11,0-13 0,1-6-12,0-17 1,0-9-23,2-17-5,-2-4 3358,2-5-3414,-4-4 122,1-4 1,-1-4-1,1-1 1</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6.992"/>
    </inkml:context>
    <inkml:brush xml:id="br0">
      <inkml:brushProperty name="width" value="0.04286" units="cm"/>
      <inkml:brushProperty name="height" value="0.04286" units="cm"/>
    </inkml:brush>
  </inkml:definitions>
  <inkml:trace contextRef="#ctx0" brushRef="#br0">3 51 27835,'-2'-1'527,"3"0"-516,8 1-6,6 0-5,6 0 0,3 0-16,1 0-68,0 0-3639,5-7 1248,0-2 2475,2-6 0,-13 5 0,-5 3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7.530"/>
    </inkml:context>
    <inkml:brush xml:id="br0">
      <inkml:brushProperty name="width" value="0.04286" units="cm"/>
      <inkml:brushProperty name="height" value="0.04286" units="cm"/>
    </inkml:brush>
  </inkml:definitions>
  <inkml:trace contextRef="#ctx0" brushRef="#br0">0 134 27858,'9'9'347,"10"-3"-336,-2-6-5,7-2-6,6-14 0,-8 3-17,7-31 17,-19 19 5,-13-7 35,-11 20-24,-12 8 1,-1 4-6,5 8 6,-4 16-17,12 2 6,-2 29-6,10-19 0,2 10 0,4-14 0,4-11-23,2-3 1,4-9-140,10-2-158,6-4 320,8-5 0,-14 1 0,-4-3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7.979"/>
    </inkml:context>
    <inkml:brush xml:id="br0">
      <inkml:brushProperty name="width" value="0.04286" units="cm"/>
      <inkml:brushProperty name="height" value="0.04286" units="cm"/>
    </inkml:brush>
  </inkml:definitions>
  <inkml:trace contextRef="#ctx0" brushRef="#br0">242 37 27539,'1'-5'610,"0"1"-498,-1-2-101,0 2 22,-2-3-33,-3 3 17,-4 0-6,-23 2 51,-10 6-56,-1 5-6,2 6 0,21 4 0,2 1 0,3 2 0,5 4-6,4 1 6,8 10 6,16-16-23,2 0-179,24-17-521,-12-16 717,8-1 0,-22-1 0,-6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0.940"/>
    </inkml:context>
    <inkml:brush xml:id="br0">
      <inkml:brushProperty name="width" value="0.04286" units="cm"/>
      <inkml:brushProperty name="height" value="0.04286" units="cm"/>
      <inkml:brushProperty name="color" value="#F6630D"/>
    </inkml:brush>
  </inkml:definitions>
  <inkml:trace contextRef="#ctx0" brushRef="#br0">5 18 24223,'-3'-10'164,"2"2"0,1 8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0:58.542"/>
    </inkml:context>
    <inkml:brush xml:id="br0">
      <inkml:brushProperty name="width" value="0.04286" units="cm"/>
      <inkml:brushProperty name="height" value="0.04286" units="cm"/>
    </inkml:brush>
  </inkml:definitions>
  <inkml:trace contextRef="#ctx0" brushRef="#br0">36 34 27734,'0'-14'510,"0"3"-482,0 5-6,0 3-5,0 3 28,0 0-28,0 5-6,0 3 11,0 15-16,0 0 0,0 29-6,0 6 0,-3 23 0,-1 4 0,-4-2 0,-1-1-6,3-31-3397,1 3 3330,4-37-280,1 3-1360,0-13 1713,0-4 0,0-3 0,0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0.649"/>
    </inkml:context>
    <inkml:brush xml:id="br0">
      <inkml:brushProperty name="width" value="0.04286" units="cm"/>
      <inkml:brushProperty name="height" value="0.04286" units="cm"/>
    </inkml:brush>
  </inkml:definitions>
  <inkml:trace contextRef="#ctx0" brushRef="#br0">263 21 26850,'1'-9'795,"0"1"-678,-1 6-16,-2 1-28,-3 0-6,-2 1-33,-4 0-6,-4 0 73,-16 3-79,-7 12-16,1-1-1,4 12-5,13-6 6,1 1-6,2-1 0,3-1-17,4 2 17,5-8 0,8-3-129,67-25 140,-15-5 40,27-8 22,-44 5-12,-29 11-10,-3 3-23,-3 2-17,-3 2-6,0 2-5,0 1 0,0 1 12,-4 22-7,-4 5 6,-7 45-5,5-20-6,1 18 0,7-28 0,2-2 0,0-7 0,1-4-22,5 0 5,-1-12-11,4-2-202,3-11 230,12-23 0,-11 15 0,5-14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1.527"/>
    </inkml:context>
    <inkml:brush xml:id="br0">
      <inkml:brushProperty name="width" value="0.04286" units="cm"/>
      <inkml:brushProperty name="height" value="0.04286" units="cm"/>
    </inkml:brush>
  </inkml:definitions>
  <inkml:trace contextRef="#ctx0" brushRef="#br0">9 94 26883,'0'-6'611,"0"1"-466,1 4 298,-1 1-326,0 33-117,-4-2 0,2 15 0,-2-16 0,4-15-11,0-5-11,0 0-18,3-4-4,5-2 27,6-3-34,12-4 51,0-12 28,11-19-22,-15 1 22,1-7-22,-14 18-6,-2 7-12,-4 7 12,-1 4 23,-2 8-1,0 5-11,0 6 6,0 4-3403,0 2 3391,0-1-5,0-2 6,4-3-6,4-9 0,6-1-17,4-5-11,1-4 3409,-1-2-3381,1-11 22,8-21-5,-5 3-3398,2-8 3404,-12 16-1,-4 8 34,0 0-39,-5 10 5,0 1 6,-3 7-11,0 8-6,0 4 3387,0 7-3398,0 12 0,1-8 0,7 26-84,-1-26-28,5 13-123,-2-23-415,-4-5-8872,-1-3 9522,-2-4 0,-2 0 0,0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1.759"/>
    </inkml:context>
    <inkml:brush xml:id="br0">
      <inkml:brushProperty name="width" value="0.04286" units="cm"/>
      <inkml:brushProperty name="height" value="0.04286" units="cm"/>
    </inkml:brush>
  </inkml:definitions>
  <inkml:trace contextRef="#ctx0" brushRef="#br0">13 1 25634,'-7'0'835,"1"1"-835,6 2-79,0 1-593,0 0 672,1-1 0,0-1 0,0-1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2.277"/>
    </inkml:context>
    <inkml:brush xml:id="br0">
      <inkml:brushProperty name="width" value="0.04286" units="cm"/>
      <inkml:brushProperty name="height" value="0.04286" units="cm"/>
    </inkml:brush>
  </inkml:definitions>
  <inkml:trace contextRef="#ctx0" brushRef="#br0">224 0 25292,'4'4'2700,"-4"2"-2644,-5-1-17,-3 0 28,-10 5-39,3-3-11,-12 8 17,4 1-23,-5 4-5,1 5-1,4-4 18,0 10 5,9 1-17,3-4 17,5-3-17,12-13-5,6-4-1,8-3-5,7-2-5,4-3-23,3 0-28,1 0-792,34-16 0,-41 13 0,22-13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2.772"/>
    </inkml:context>
    <inkml:brush xml:id="br0">
      <inkml:brushProperty name="width" value="0.04286" units="cm"/>
      <inkml:brushProperty name="height" value="0.04286" units="cm"/>
    </inkml:brush>
  </inkml:definitions>
  <inkml:trace contextRef="#ctx0" brushRef="#br0">51 22 26704,'-8'-13'1098,"0"4"-930,4 26 39,-2 10-190,0 21-9,2 10 0,1 2-8,0 6 0,1-11 0,1 0-179,0 11-1070,0-18-706,1 0 1955,-2-27 0,1-20 0,0-1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3.277"/>
    </inkml:context>
    <inkml:brush xml:id="br0">
      <inkml:brushProperty name="width" value="0.04286" units="cm"/>
      <inkml:brushProperty name="height" value="0.04286" units="cm"/>
    </inkml:brush>
  </inkml:definitions>
  <inkml:trace contextRef="#ctx0" brushRef="#br0">306 11 27348,'10'-3'778,"-1"0"-694,-1 0-39,-4 2 17,-2 0-51,-5 1 0,-8 3-11,-5 2 6,-20 11-6,-7 8-6,-10 7-55,0 2 33,8 0 11,6-2 11,16-6 6,9-4 0,12-8 0,2 2 6,5-2 33,25 10-33,25-2-6,-6-1-17,6-9-11,-34-10-34,-1-1-55,-2 0-731,-3-2 0,-12 3 0,-5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3.677"/>
    </inkml:context>
    <inkml:brush xml:id="br0">
      <inkml:brushProperty name="width" value="0.04286" units="cm"/>
      <inkml:brushProperty name="height" value="0.04286" units="cm"/>
    </inkml:brush>
  </inkml:definitions>
  <inkml:trace contextRef="#ctx0" brushRef="#br0">11 7 26642,'0'-4'1350,"0"1"-1087,-1 21-229,-1 4-6,-1 61-28,0-29 0,2-2 0,1-1-28,0 3-465,0 10 84,0-18-403,0-7-2576,0-14 3388,0-8 0,0-13 0,0-2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4.010"/>
    </inkml:context>
    <inkml:brush xml:id="br0">
      <inkml:brushProperty name="width" value="0.04286" units="cm"/>
      <inkml:brushProperty name="height" value="0.04286" units="cm"/>
    </inkml:brush>
  </inkml:definitions>
  <inkml:trace contextRef="#ctx0" brushRef="#br0">0 5 26844,'0'-5'1148,"0"7"-1070,0 6-27,0 6-12,3 10 11,4 0-50,6 7 0,4-3-11,-2-8-17,0-4-33,-5-10-483,4-2-1449,-4-3 1993,3-7 0,-7 3 0,-1-5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4.644"/>
    </inkml:context>
    <inkml:brush xml:id="br0">
      <inkml:brushProperty name="width" value="0.04286" units="cm"/>
      <inkml:brushProperty name="height" value="0.04286" units="cm"/>
    </inkml:brush>
  </inkml:definitions>
  <inkml:trace contextRef="#ctx0" brushRef="#br0">176 99 27090,'0'-11'880,"0"1"-752,0 7-66,0 0-40,1-2 40,0-1-56,1 1 5,0 0 6,0 3 11,-1 0-6,-1 1 45,0-5-61,1-7-6,0 3 5,2-3 1,-3 12-6,1-1 22,-1 2-22,0 5 6,-4 14-6,-4 18 0,-6 18 0,-5 17 0,-1 5 0,3-10 0,-4 14 0,8-34 0,-2 6 0,-2-11 0,2-6 0,1-3 0,5-11-6,8-18 6,0 0-16,1-3 4,0 0 12,-1-11 0,1 7 0,-1-7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1.600"/>
    </inkml:context>
    <inkml:brush xml:id="br0">
      <inkml:brushProperty name="width" value="0.04286" units="cm"/>
      <inkml:brushProperty name="height" value="0.04286" units="cm"/>
      <inkml:brushProperty name="color" value="#F6630D"/>
    </inkml:brush>
  </inkml:definitions>
  <inkml:trace contextRef="#ctx0" brushRef="#br0">1 1 24463,'8'3'3103,"-2"-1"-2974,-6-2-56,2 0-62,0 0 107,17-1-118,-14 0 50,15 5-27,-18 18 38,-5 24-10,-4-1-46,-5 0-3380,3-24 3397,0 2-16,5-12 33,4 11-16,7-18-197,52 1 34,-40-6-151,35-1 2664,-54 2-2373,0-1 0,0 1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6.794"/>
    </inkml:context>
    <inkml:brush xml:id="br0">
      <inkml:brushProperty name="width" value="0.04286" units="cm"/>
      <inkml:brushProperty name="height" value="0.04286" units="cm"/>
    </inkml:brush>
  </inkml:definitions>
  <inkml:trace contextRef="#ctx0" brushRef="#br0">335 3 27818,'-8'-2'202,"-3"1"-152,-4 6-16,-5 1-12,-11 10 12,-25 14-12,6-3 1,-6 7 5,17-4-28,20-10 5,-2 9-5,15-12 34,3 1-12,14-10-5,6-3-11,11-3-1,3-2-5,16-11 0,-10 2 0,8-11 6,-5-8-6,-14 6 6,7-10-1,-23 19 1,-2 2-6,-8 10 5,0 0-5,0 4 12,3 16-12,1-1 0,12 13 0,-1-15 0,9-2-40,9-8-49,1-5-3149,9-9 3238,-7-5 0,-16 2 0,-6 2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7.126"/>
    </inkml:context>
    <inkml:brush xml:id="br0">
      <inkml:brushProperty name="width" value="0.04286" units="cm"/>
      <inkml:brushProperty name="height" value="0.04286" units="cm"/>
    </inkml:brush>
  </inkml:definitions>
  <inkml:trace contextRef="#ctx0" brushRef="#br0">1 1 28188,'0'26'45,"0"5"-40,0 9 1,0 5-2174,3 7 1,0 3 2083,1 13 394,0-6 1,0-2-456,-2-17-85,-1 2-179,-1-28-683,0-4 1092,-2-3 0,2-5 0,-2-3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7.445"/>
    </inkml:context>
    <inkml:brush xml:id="br0">
      <inkml:brushProperty name="width" value="0.04286" units="cm"/>
      <inkml:brushProperty name="height" value="0.04286" units="cm"/>
    </inkml:brush>
  </inkml:definitions>
  <inkml:trace contextRef="#ctx0" brushRef="#br0">5 58 27023,'-4'-12'1148,"10"1"-1114,11 11-23,13 0-5,1 0-1,4 0-5,-2 0-179,27-13-669,-14-8 0,-21 22 0,-30 3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09.334"/>
    </inkml:context>
    <inkml:brush xml:id="br0">
      <inkml:brushProperty name="width" value="0.04286" units="cm"/>
      <inkml:brushProperty name="height" value="0.04286" units="cm"/>
    </inkml:brush>
  </inkml:definitions>
  <inkml:trace contextRef="#ctx0" brushRef="#br0">1 88 27460,'0'-8'610,"0"0"-531,0 2-34,0 2-6,0 2-6,0 1 18,0 1-40,0 34-5,3-11-6,1 28 0,2-22 0,1-3 0,-2-2 5,-3-2-5,0-4 6,-2-1-1,0-6 7,0-4-1,0-6-11,3-21-6,5-9-11,7-20 6,8-8 6,0 6-1,3 5 0,-5 14-5,-2 9-6,-4 9-739,11 13-9075,11 20 9797,-5-7 1,-2 7 0,-24-18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0.452"/>
    </inkml:context>
    <inkml:brush xml:id="br0">
      <inkml:brushProperty name="width" value="0.04286" units="cm"/>
      <inkml:brushProperty name="height" value="0.04286" units="cm"/>
    </inkml:brush>
  </inkml:definitions>
  <inkml:trace contextRef="#ctx0" brushRef="#br0">38 48 26262,'0'-3'1052,"0"-2"-895,0 2 325,1-3-365,1 2-89,-1 2-22,1 0 44,-2 2-33,0 0 56,-3 38-67,-13 39-6,8-13 0,-8 12 0,15-61 0,8-7-12,10-4-44,13-7 12,12-9-7,-3-5 6,10-22 45,-12-7 0,-3-7 84,-11 3-72,-13 15-1,-4 8-11,-4 12 11,-1 7 0,-1 15 6,-7 16-6,-4 27-11,0-3-11,2 8-56,7-30-79,8-8 146,6-11 0,-3-4 0,2-2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1.012"/>
    </inkml:context>
    <inkml:brush xml:id="br0">
      <inkml:brushProperty name="width" value="0.04286" units="cm"/>
      <inkml:brushProperty name="height" value="0.04286" units="cm"/>
    </inkml:brush>
  </inkml:definitions>
  <inkml:trace contextRef="#ctx0" brushRef="#br0">17 37 26990,'-9'25'1209,"2"2"-1175,6-3-12,1 0-4268,0 2 4258,0 8 847,0-10-859,0 6 0,0-13-11,0-4 5,0-1-55,0-5 3453,0-2-3404,0-3 12,3-14 0,5-13-5,8-21-62,6-8 61,6-3 0,0 4 6,-5 19 45,1 9 17,5 32-12,-5 8-50,15 36 0,-25-18-11,3 14 0,-16-27-23,-1-2-27,0-1-787,-2 0 0,4-16 0,-2-3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1.279"/>
    </inkml:context>
    <inkml:brush xml:id="br0">
      <inkml:brushProperty name="width" value="0.04286" units="cm"/>
      <inkml:brushProperty name="height" value="0.04286" units="cm"/>
    </inkml:brush>
  </inkml:definitions>
  <inkml:trace contextRef="#ctx0" brushRef="#br0">1 13 27107,'23'4'1137,"2"-1"-1120,-7-1-12,4-1-5,1-1 0,2 0-11,2-3-45,2-5-792,-5-4 0,-31 18 0,-12 5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2.061"/>
    </inkml:context>
    <inkml:brush xml:id="br0">
      <inkml:brushProperty name="width" value="0.04286" units="cm"/>
      <inkml:brushProperty name="height" value="0.04286" units="cm"/>
    </inkml:brush>
  </inkml:definitions>
  <inkml:trace contextRef="#ctx0" brushRef="#br0">6 19 27309,'-3'-10'694,"0"2"-627,3 8 57,0 6-80,0 20 46,0 13-90,0 23 6,1 3-6,-1-9 0,1-3 0,-1-16-6,0-2-5,0-4-258,0 12-257,0-9-191,0-5-2190,0-14 2907,0-15 0,0 0 0,0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2.661"/>
    </inkml:context>
    <inkml:brush xml:id="br0">
      <inkml:brushProperty name="width" value="0.04286" units="cm"/>
      <inkml:brushProperty name="height" value="0.04286" units="cm"/>
    </inkml:brush>
  </inkml:definitions>
  <inkml:trace contextRef="#ctx0" brushRef="#br0">1 105 28087,'29'0'168,"5"-3"-168,0-1 6,5-4-6,-4 0 0,3-2 0,-1 0-28,35-10 28,-32 8 5,22-7 18,-48 14-6,-6 1 5,-5 3-16,-2 0 10,0 1-10,-1 5 0,0 6-1,0 8 1,0 9-1,0 2 1,0 7-6,6 17 0,-2-12 0,4 2 0,-4-24-6,-1-10 1,0-2-62,-1-1-12,1-5-2239,1 1 2318,0-7 0,-1 3 0,-1-2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2.889"/>
    </inkml:context>
    <inkml:brush xml:id="br0">
      <inkml:brushProperty name="width" value="0.04286" units="cm"/>
      <inkml:brushProperty name="height" value="0.04286" units="cm"/>
    </inkml:brush>
  </inkml:definitions>
  <inkml:trace contextRef="#ctx0" brushRef="#br0">1 2 28289,'5'-1'-129,"0"0"-201,5 3-1199,0 0 1529,1 2 0,-6-3 0,-1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2.188"/>
    </inkml:context>
    <inkml:brush xml:id="br0">
      <inkml:brushProperty name="width" value="0.04286" units="cm"/>
      <inkml:brushProperty name="height" value="0.04286" units="cm"/>
      <inkml:brushProperty name="color" value="#F6630D"/>
    </inkml:brush>
  </inkml:definitions>
  <inkml:trace contextRef="#ctx0" brushRef="#br0">1 132 27516,'54'-52'543,"-11"8"-537,-40 37 139,-2-7-89,-8 9-39,1-4 11,-11 9-22,7 0-1,-3 0-5,3 6 0,3 3 0,0 35 0,10-2 0,1 4-16,29-12-1,-15-28-370,44-3-111,-36-10 498,22-8 0,-36 7 0,-1-1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3.662"/>
    </inkml:context>
    <inkml:brush xml:id="br0">
      <inkml:brushProperty name="width" value="0.04286" units="cm"/>
      <inkml:brushProperty name="height" value="0.04286" units="cm"/>
    </inkml:brush>
  </inkml:definitions>
  <inkml:trace contextRef="#ctx0" brushRef="#br0">3 170 27488,'-1'14'616,"1"0"-560,-1-3-39,1 1-4263,0 2 4246,0 11 859,0-3-870,0 0 0,0-10-6,0-9-11,0-1 0,0 0 3437,0-1-3392,0-9-6,3-1-5,7-20-6,2 4-68,17-26 1,-3 10-557,6-10 624,-5 12 0,-6 9 50,-7 12 23,-5 9 90,-3 10-113,-2 7-16,3 5-3004,-2 11 2987,-2 4-11,-1 5-6,-1 4-6,-1-14-5,-1-1 5,-2-13-11,0-5 3398,0-1-3392,1-2-6,6-15 23,5-3-1,6-14-5,14-15-11,-7 13 6,13-14 5,-18 30 67,1 2-45,-9 23 6,1 16-11,-4 0-11,1 11-1,-2-14-5,-2-2 0,1-2-5,-2-1-331,0 5-34,-1-5-543,-1 2 65,0-8 0,0-8 0,0-3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4.228"/>
    </inkml:context>
    <inkml:brush xml:id="br0">
      <inkml:brushProperty name="width" value="0.04286" units="cm"/>
      <inkml:brushProperty name="height" value="0.04286" units="cm"/>
    </inkml:brush>
  </inkml:definitions>
  <inkml:trace contextRef="#ctx0" brushRef="#br0">0 199 26676,'16'-1'577,"0"-3"-488,2-1-55,4-6-4246,1-2 4206,2-4 843,-2-1-865,-5-6 11,-7 5 1,-6-10 66,-4 13 40,-1-3 279,-4 8 3124,-2 5-3381,-7 2 0,0 3 0,-9 10-78,7 3-1,-11 23-1463,11-1 1463,-1 13-22,6-5 1,2 8-7,4-18-5,1 4 0,3-22 0,4-2 11,4-7 1414,61-15-1458,-22-4-91,3-4 1,-2-3-733,-6-5 856,-4-7 0,-26 20 0,-6 4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5.631"/>
    </inkml:context>
    <inkml:brush xml:id="br0">
      <inkml:brushProperty name="width" value="0.04286" units="cm"/>
      <inkml:brushProperty name="height" value="0.04286" units="cm"/>
    </inkml:brush>
  </inkml:definitions>
  <inkml:trace contextRef="#ctx0" brushRef="#br0">47 31 26878,'3'-17'907,"1"4"-610,-4 12-264,2 1 62,-2 21-95,1-3-3392,-3 19 3392,-2-8-5,-3-1-12,-5 1-347,0-4 364,2-3 0,3-10 0,5-5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6.478"/>
    </inkml:context>
    <inkml:brush xml:id="br0">
      <inkml:brushProperty name="width" value="0.04286" units="cm"/>
      <inkml:brushProperty name="height" value="0.04286" units="cm"/>
    </inkml:brush>
  </inkml:definitions>
  <inkml:trace contextRef="#ctx0" brushRef="#br0">26 57 26049,'-2'-13'1982,"1"3"-1948,0 10 95,1 0-79,0 3-39,-1 7 17,-2 16-17,0-1-5,-2 8-6,3-11 6,-1-1-6,1-2 0,1 2 0,0-3 0,1 0-6,4-4-11,13-4-16,4-7 16,5-7 17,-4-12 0,-5-7 5,0-10 1,1-3-6,-4 2 0,-1-1 0,-3 6 0,-2 2 17,2 0 5,-6 14 12,4 14-17,-7 14-6,2 12 6,-1 1-6,0-1-6,0 0-21,-1 22-18,1-15-571,1 22-1596,1-36 2201,2-1 0,-3-18 0,-1-1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6.895"/>
    </inkml:context>
    <inkml:brush xml:id="br0">
      <inkml:brushProperty name="width" value="0.04286" units="cm"/>
      <inkml:brushProperty name="height" value="0.04286" units="cm"/>
    </inkml:brush>
  </inkml:definitions>
  <inkml:trace contextRef="#ctx0" brushRef="#br0">50 0 27695,'-2'27'661,"0"4"-650,1 3 0,-1 4-5,2-2-6,-2 1-3386,1 0 3386,-2 5 0,-1-3-465,-5 16 459,3-25-11,-1 2-11,4-26-17,1-3-44,0-3 880,0-13 1,1 10 0,0-10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7.245"/>
    </inkml:context>
    <inkml:brush xml:id="br0">
      <inkml:brushProperty name="width" value="0.04286" units="cm"/>
      <inkml:brushProperty name="height" value="0.04286" units="cm"/>
    </inkml:brush>
  </inkml:definitions>
  <inkml:trace contextRef="#ctx0" brushRef="#br0">0 64 27337,'21'-21'700,"3"3"-616,2 8-39,5 3-29,2 3-4,4 1 4,-5 9-10,-3 7 0,-9 9 5,-11 23 0,-18-5-11,-14 7 6,-15-12-12,-7-9-5,0-3-23,9-10-128,1-4 16,20-8-459,2-20 605,20-1 0,-5-3 0,7 8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7.787"/>
    </inkml:context>
    <inkml:brush xml:id="br0">
      <inkml:brushProperty name="width" value="0.04286" units="cm"/>
      <inkml:brushProperty name="height" value="0.04286" units="cm"/>
    </inkml:brush>
  </inkml:definitions>
  <inkml:trace contextRef="#ctx0" brushRef="#br0">90 89 27785,'-8'-1'409,"2"0"-381,2 1 16,-3 4-32,0 12 4,-3 10-16,5 8 0,1 2 6,3-10-6,1-6 0,4-9 11,12-5-11,12-3-78,13-14 44,5-6 6,1-14 17,-14 2 5,-1-13 18,-20 15 116,-15-25-122,-15 29-6,-18-7-3392,-12 24 3386,11 9-78,-13 14-5,21 6-1065,-2 13-55,11-3 1209,6-1 0,7-15 0,3-4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8.595"/>
    </inkml:context>
    <inkml:brush xml:id="br0">
      <inkml:brushProperty name="width" value="0.04286" units="cm"/>
      <inkml:brushProperty name="height" value="0.04286" units="cm"/>
    </inkml:brush>
  </inkml:definitions>
  <inkml:trace contextRef="#ctx0" brushRef="#br0">9 130 27802,'-2'-1'526,"1"0"-515,1 1-11,0 11 0,-1 1 6,-1 20-12,1-6-44,0 5 33,0-9 11,1-5 6,0-9 12,0-2-12,0-6 0,0 0-6,0-21 6,11-19-11,-1-4-17,9-8-6,-4 20 6,-1 1-5,1 3 16,2 6 17,1 7 17,3 8 72,14 12-72,-13 3 0,12 16-6,-23 1-11,0 8-11,-8 3-6,-2-1-134,-1-4-12,0-11-1136,0-8 1299,0-11 0,0-1 0,0-1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19.862"/>
    </inkml:context>
    <inkml:brush xml:id="br0">
      <inkml:brushProperty name="width" value="0.04286" units="cm"/>
      <inkml:brushProperty name="height" value="0.04286" units="cm"/>
    </inkml:brush>
  </inkml:definitions>
  <inkml:trace contextRef="#ctx0" brushRef="#br0">0 236 26334,'4'-6'1221,"-2"2"-1030,-2 4-51,1 0-28,1 1-34,2 1-5,2 1-17,8-1-11,5 0-45,11-2 0,4-6-12,-2-2-4,16-19 16,-18 4 0,4-9 16,-21 8-16,-8 1 0,-4 1-5,0 3-1,-1 2 6,-15-1 0,2 11 11,-15-2-5,5 16 5,-2 3-5,3 7-1,-9 25 1,13 0-6,-2 12 11,14-9-5,6-10-6,0-4 5,6-9-5,2-5 0,8-10 0,4-3-2896,33-19 1,6-6 2895,-4 0 0,0 1 0,-6 1 0,-31 7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0.637"/>
    </inkml:context>
    <inkml:brush xml:id="br0">
      <inkml:brushProperty name="width" value="0.04286" units="cm"/>
      <inkml:brushProperty name="height" value="0.04286" units="cm"/>
    </inkml:brush>
  </inkml:definitions>
  <inkml:trace contextRef="#ctx0" brushRef="#br0">252 7 26474,'-23'-4'1143,"0"1"-1070,6 7-1,-1 3-4,1 2-18,2 2 6,-2 1 6,0 3 44,-20 30-100,13-8-6,-7 15 0,21-23 0,9-13 0,0-2 0,1-1 0,0-4-17,3-2 17,4-3-28,5-2-34,2-2-67,11-9 73,11-20 56,-3-5-398,5-16 443,-15 8 5,-3 1 12,-6 9 5,-4 8-11,-6 11-22,-2 7-17,-1 3 571,-1 59-577,0-24-5,0 36-6,0-36-17,3-17-324,19 2 341,-2-12 0,5-2 0,-13-3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3.118"/>
    </inkml:context>
    <inkml:brush xml:id="br0">
      <inkml:brushProperty name="width" value="0.04286" units="cm"/>
      <inkml:brushProperty name="height" value="0.04286" units="cm"/>
      <inkml:brushProperty name="color" value="#F6630D"/>
    </inkml:brush>
  </inkml:definitions>
  <inkml:trace contextRef="#ctx0" brushRef="#br0">73 49 26497,'1'-3'1002,"0"0"-951,-1 3-51,0 0 22,3-3 622,-2 3-616,3-3 62,-19 20-85,-11 55-5,6-30-5,-1 34 5,21-60-68,26 1 35,-11-9-34,30-3 44,-25-11 6,20-28 40,-25 13 44,9-31 23,-21-4-3432,-12 6 3348,0 1 5,-11 29-6,-15 19-33,17 6-140,-18 6 168,26 0 0,2-1 0,5-5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1.079"/>
    </inkml:context>
    <inkml:brush xml:id="br0">
      <inkml:brushProperty name="width" value="0.04286" units="cm"/>
      <inkml:brushProperty name="height" value="0.04286" units="cm"/>
    </inkml:brush>
  </inkml:definitions>
  <inkml:trace contextRef="#ctx0" brushRef="#br0">195 17 27242,'2'-6'1075,"0"-1"-1047,-4 5-17,-1 1 0,-3 1-5,-4 0-1,-1 0 1,-5 3 11,-31 46-17,17-16 5,-20 38-5,36-40 0,5 3 0,9-18-5,10-1-29,7-10 1,14-3-46,7-6-106,-1-4 185,30-30 0,-41 22 0,17-16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1.739"/>
    </inkml:context>
    <inkml:brush xml:id="br0">
      <inkml:brushProperty name="width" value="0.04286" units="cm"/>
      <inkml:brushProperty name="height" value="0.04286" units="cm"/>
    </inkml:brush>
  </inkml:definitions>
  <inkml:trace contextRef="#ctx0" brushRef="#br0">42 21 26290,'0'-11'1881,"0"1"-1825,0 10-5,0 1-7,0 8-27,0 7 6,0 10-12,0 9-6,-1 4-2,-1 13 0,-2 4-3,-3 12-3,2-6 0,-1-4 3,1-15-11,-2 0 6,5-27-7,0 0-21,2-11 22,0-3 5,0-1-11,0-1-11,0-3-3375,9-21 3403,6-3-532,13-20 521,4 5 6,4 0 5,-7 12 0,-2 6 0,-9 16 5,-2 4 6,-5 5 3138,-1 7-3071,2 46-72,-6-11-6,3 21 0,-7-35 781,0-19-804,-2-1-38,1-5-158,-1-1 219,0-2 0,0-1 0,0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2.663"/>
    </inkml:context>
    <inkml:brush xml:id="br0">
      <inkml:brushProperty name="width" value="0.04286" units="cm"/>
      <inkml:brushProperty name="height" value="0.04286" units="cm"/>
    </inkml:brush>
  </inkml:definitions>
  <inkml:trace contextRef="#ctx0" brushRef="#br0">270 44 26452,'11'-6'1327,"-2"1"-1159,-9 3-89,-3 0-29,-4 1-39,-4 0 56,-19 1-39,9 6 12,-25 12-35,19 4-5,-13 18 6,11-3-6,-1 8 0,6-3 0,11-10-17,5-5-50,57-22-62,-18-7 112,43-16 17,-34-8 0,-9 2 6,-4-4-1,-10 3 46,7-30-23,-11 20 101,4-17-96,-12 33-22,-2 8-11,-1 6 23,-2 11 5,0 8-11,0 12-1,7 42-38,-2-31-34,6 22-95,-2-49 151,3-5 0,-7-5 0,3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3.216"/>
    </inkml:context>
    <inkml:brush xml:id="br0">
      <inkml:brushProperty name="width" value="0.04286" units="cm"/>
      <inkml:brushProperty name="height" value="0.04286" units="cm"/>
    </inkml:brush>
  </inkml:definitions>
  <inkml:trace contextRef="#ctx0" brushRef="#br0">187 24 26950,'16'-6'1092,"-3"-1"-868,-13 6-173,-7-4-46,0 4 7,-8-2-1,2 3 0,-2 0 0,-7 12 12,-2 6-23,-6 13 0,1 5 0,8-6 0,2 7 0,12-8 0,1-2-23,9-7-10,10-9-40,9-5-151,11-3-644,2-3 868,0-4 0,-16 2 0,-6-1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3.745"/>
    </inkml:context>
    <inkml:brush xml:id="br0">
      <inkml:brushProperty name="width" value="0.04286" units="cm"/>
      <inkml:brushProperty name="height" value="0.04286" units="cm"/>
    </inkml:brush>
  </inkml:definitions>
  <inkml:trace contextRef="#ctx0" brushRef="#br0">212 13 25702,'4'-6'1825,"0"2"-1063,-11 3-717,-11 0-34,-1 0 0,-6 3 0,7 5-5,-1 4-6,-1 7 5,-13 28-5,10-10-22,-6 32 11,21-38-12,16 3 7,13-27-343,16-1-78,10-10-565,1-4 1002,-7-3 0,-16 4 0,-14 2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4.280"/>
    </inkml:context>
    <inkml:brush xml:id="br0">
      <inkml:brushProperty name="width" value="0.04286" units="cm"/>
      <inkml:brushProperty name="height" value="0.04286" units="cm"/>
    </inkml:brush>
  </inkml:definitions>
  <inkml:trace contextRef="#ctx0" brushRef="#br0">53 166 26738,'12'-6'1047,"2"-2"-874,-4 2-156,5-4 11,1-3 11,0 1 29,2-5-18,-5 1-33,-3-3 61,-5 1-61,-5 4 5,0 1-10,-3 5-1,-4 3 0,-5 5 11,-11 8-5,-13 29-11,-8 24-6,12-7 0,10-2-6,20-38 1,1-2-12,3-4-134,10-2-57,6-3-430,15-6 638,10-12 0,-42 23 0,-7-5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4.904"/>
    </inkml:context>
    <inkml:brush xml:id="br0">
      <inkml:brushProperty name="width" value="0.04286" units="cm"/>
      <inkml:brushProperty name="height" value="0.04286" units="cm"/>
    </inkml:brush>
  </inkml:definitions>
  <inkml:trace contextRef="#ctx0" brushRef="#br0">161 25 27057,'11'-9'1198,"-3"2"-1187,-8 3-11,-3 1 0,-11 2 6,0 0-6,-7 1 0,-12 10-22,3 10 10,1-1 1,12 2 6,15-11-12,2-3 11,3-1 1,13 0-18,6 0 18,11-1-1,1 2-28,-10 0 34,-9 1 17,-9 5-17,-10 1 17,-7 6 0,-6 3 0,-9 0 5,4-4 0,-6-1-10,10-9-24,-5 0-553,13-6-1552,1-5 2117,7-4 0,2 1 0,0 1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5.530"/>
    </inkml:context>
    <inkml:brush xml:id="br0">
      <inkml:brushProperty name="width" value="0.04286" units="cm"/>
      <inkml:brushProperty name="height" value="0.04286" units="cm"/>
    </inkml:brush>
  </inkml:definitions>
  <inkml:trace contextRef="#ctx0" brushRef="#br0">196 13 27813,'3'-4'616,"0"1"-611,-1 0-10,-1 2-12,-16 0 6,-5 3 0,-15 5 5,-1 4 0,8 2 1,4 0-6,11-3 5,4 0 0,3-1 6,15 6 0,24 1 0,-2 0 0,14-2-5,-19-6-12,-3 2 6,-2 1-12,-4 4-10,-6 2 38,-5 1-5,-3 2 23,-16 0 5,-12-3-17,-15-1 0,-8-5-11,4-4-5,6 0-1,17-4-44,7-1 10,14-2-77,8 0 117,30-10 0,-21 8 0,17-7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5.906"/>
    </inkml:context>
    <inkml:brush xml:id="br0">
      <inkml:brushProperty name="width" value="0.04286" units="cm"/>
      <inkml:brushProperty name="height" value="0.04286" units="cm"/>
    </inkml:brush>
  </inkml:definitions>
  <inkml:trace contextRef="#ctx0" brushRef="#br0">0 53 27432,'13'0'1014,"-3"0"-992,-9 0-5,1 0 5,-1 0-11,1-1-5,0 0-6,0-2-73,7-2 28,-4 1-263,4-7-800,-6 3 1108,-1-2 0,-2 4 0,0 2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26.880"/>
    </inkml:context>
    <inkml:brush xml:id="br0">
      <inkml:brushProperty name="width" value="0.04286" units="cm"/>
      <inkml:brushProperty name="height" value="0.04286" units="cm"/>
    </inkml:brush>
  </inkml:definitions>
  <inkml:trace contextRef="#ctx0" brushRef="#br0">15 76 26306,'-8'0'1423,"1"0"-1367,7-1-6,0 0 1,0-3 139,10-6-168,0 0 1,7-3-18,7 0 1,-5 5-6,16-2-6,-9 7 6,7 1-11,-7 5 11,-4 3 0,-6 2 0,-5 2 11,-4 2-5,-5-3 5,0 4-11,-2 1 11,-8 5-5,-2 7 0,-17 13-6,6-9 0,-7 6 0,10-13 0,-4 7 5,9-6 6,1 6 1,9-8 10,2-1-5,1-5-6,3-2 0,5-1-11,1-4 0,0 0-498,6-2-941,-5-4 1439,7 1 0,-10-3 0,-2-1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3.952"/>
    </inkml:context>
    <inkml:brush xml:id="br0">
      <inkml:brushProperty name="width" value="0.04286" units="cm"/>
      <inkml:brushProperty name="height" value="0.04286" units="cm"/>
      <inkml:brushProperty name="color" value="#FF0066"/>
    </inkml:brush>
  </inkml:definitions>
  <inkml:trace contextRef="#ctx0" brushRef="#br0">33 68 26161,'-14'-12'1702,"2"2"-1539,12 10-29,0 0-112,1-10-10,3 6-7,28-13-5,-6 12-3403,21-3 3369,-17 7-178,14 14 212,-24-2 84,-15 35-17,-45-6-62,3 1-5,-4-12-16,32-20 10,4-2 3370,2-1-3364,4-3 0,6 1 39,4-1-22,8-1 0,3-1-17,10 3-6,-9 2-27,13 33 38,-25-16 6,3 32 34,-18-32 73,-35 25-113,16-29 29,-55 23-23,41-28-11,-8 1 0,25-9 6,15-6-6,2 0-56,2 0 56,0-19 0,1 14 0,0-14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3.817"/>
    </inkml:context>
    <inkml:brush xml:id="br0">
      <inkml:brushProperty name="width" value="0.04286" units="cm"/>
      <inkml:brushProperty name="height" value="0.04286" units="cm"/>
      <inkml:brushProperty name="color" value="#F6630D"/>
    </inkml:brush>
  </inkml:definitions>
  <inkml:trace contextRef="#ctx0" brushRef="#br0">267 100 28233,'-16'-25'213,"-43"-11"-202,27 24-1354,-28-8 1343,36 15 421,11 4-432,1 0 226,2 1-220,-6 13 10,6 0 1,-4 71 695,35 10-701,-17-43 0,3 2-6,18 18 0,2-6 6,-10-17 0,1 11 0,-3-3 0,-10-23 0,2 25 0,-7-45-72,-5 2 27,2-11-2117,-11-53 2162,9 24 0,-3-30 0,7 42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1:47.458"/>
    </inkml:context>
    <inkml:brush xml:id="br0">
      <inkml:brushProperty name="width" value="0.04286" units="cm"/>
      <inkml:brushProperty name="height" value="0.04286" units="cm"/>
      <inkml:brushProperty name="color" value="#FFFFFF"/>
    </inkml:brush>
  </inkml:definitions>
  <inkml:trace contextRef="#ctx0" brushRef="#br0">1 1307 27012,'0'-3'1159,"0"0"-1114,0 3 89,0 0-128,2 0 0,2 0-6,3 0 0,1 0 0,1 0 0,1 0 0,1 0 11,18-4-11,10-5 0,-2 1 0,0-2 0,-18 6 0,2-1 5,2 1-5,8-3 0,1 0 0,6-4 0,-1 1 0,10-3 0,-5 1 0,-1 2 0,-1 2 0,-9 3 0,8-2 0,-1 2 0,-6 0 0,-3 1 0,-7 0 0,-3 1 0,18-1 0,-10 1 0,31-2 0,-26 3 6,12-3-6,-17 1 0,0-1 0,-1 0 0,-1 1 0,0 0 0,-1 0 0,1 0 0,10-2 6,-13 3-3398,8-2 3392,-15 1 0,2 0 0,6-2 0,3 1 0,30-6 0,-25 6 0,15-1 0,-31 6 5,-2 0 3393,0-1-3393,6 0 18,2-1-23,9-1 0,2 0-6,12 0 17,-5 1-5,5 2 0,-14 0-6,-7 0 0,-5 0 0,0 0 0,1 0 0,1 0 0,-2 1 0,-2 0 0,-4 2 11,2-2 0,10 0-11,6-1 6,12 0-6,2 0 0,18 0 0,-26 0 0,11 0 5,-39 0-5,3 0 6,-5 0-6,3 0 0,5 0 0,3 0 0,20 0 0,-4 0 0,17 0 0,-12 0 0,0 0 0,-4 0 0,-4 0 0,-6 0 5,-3 0-5,-4 0 0,-2-1 0,0 1 0,-2-1 0,5 0 0,4-1 6,5 0-6,21 1 0,-9 0 0,40 1-6,-41 0 6,22 0 0,-44 0 6,2-1-6,-12 0 0,1-1 0,1 0 0,3 0-6,24 1 6,-5 0 0,48 1 0,-39 0-3392,17 0 3392,-37 0 0,-4 0 0,-5 0 0,0 0 0,-2 0 0,2 0 0,1 0 3392,2 0-3392,15 0 0,8 0 0,12 2 0,1 1 0,4 2 0,-17 0 0,-8-2 0,-18-2-5,-9-1 5,0 0 0,0 1 0,4-1 0,1 1 0,29 1 0,0 0-11,44 3 11,-36-2 0,9 0 0,-38-1 0,-5-1 0,-4-1 5,10 0-5,-1 0 0,40-4 0,-18 3-5,38-4 5,-34 5-6,6 0 12,-16 0-6,-7 0 5,-7 0-5,0-3 0,5 1 0,10-1 0,9 1 0,4 2 0,1 0 0,-9 0 0,-4 0 0,-11 0 6,-3-1-6,-4 0 0,18-3 0,13 0 0,-7 1 0,2 0 0,-30 3 0,-2-2 0,1 1 5,-2-2-5,6 0 0,2-2 0,43 1 0,8 2 0,25 0-5,-14 2 5,-21 0 5,-10-2-5,-17 0 0,-8-2 6,-10-1-6,14-2 0,34 2 0,30-3 0,-18 4 0,-6 0 0,-51 3 0,1-1 0,12-1 6,9 0-6,16 0 0,44 1 0,-40 1 0,24 0 5,-49 0-5,0-3 0,7 1 0,-2 1 0,17 0 0,-16 2-5,31 0 5,-28-1 5,22-1-5,-36-1 0,3-1 0,-17 1 0,3-1 0,7 1 0,40 0-5,-14 2 10,32-1-5,-47 2 0,-5-2 0,-19 0 0,10 0 0,5 0 0,12 1 0,2 0 0,6 1 0,-13 0 0,6-1 0,-10 0 0,11 1 0,7 0 0,0 0 0,0 0 0,-4 0 0,-3 1 0,-2 0-11,29 2 11,11-2 0,-1 0-647,-4-1 647,-34 0 0,-2 0 0,-2 0 0,3 0 0,1 0 0,5 0 0,0 0-3177,7-2 3182,-10 0 433,21-1-438,-21 1 6,10-1-6,-16 1 0,-5-1 0,-9 1 0,1 0 3392,-8 0-3387,1 0 7,17-6-12,13-1 0,2-1 0,3 2 0,-23 5 0,0 1 0,-4-1 0,6 0 5,-1-2 1,7 0-6,-2 0 5,3-2-5,-6 0 0,10-2 0,-7 2 0,9-1 0,-3 3 0,0-1 0,9-1 0,-15 1 0,17-4-5,-25 3 5,20-4 0,-18 4 0,7-1 0,-11 4 0,2 0 0,2 0-6,26-3 6,-14 2 0,28-5 0,-33 5 0,6-2-5,-4 1 5,1 2-6,12-3 6,-4 1-6,-1 0 1,11-5 5,-6-1-437,7-1 426,-9 0 5,-4 4 1,1-2-14,-9 3 19,0-1 0,-8 1 0,1 1-6,0-1-33,32-2 39,7-3 0,-1 1 135,-8 2-135,-31 4 19,0 2-19,1-2 0,8 0 0,5-1 0,7-1 0,1 1-3292,0-2 3292,-10 4 0,8-5 0,-14 3 0,8-1 0,-7 1 202,1 0-202,-6 3 0,-1-1 0,6 1 3392,-7-1-3392,9 0 11,32-5-11,-24 3 0,24-4 0,-17 3 0,-12 4 0,11-1 0,-11 3 0,-7 1 0,1-2 0,-5 0 0,-1 0 0,-5-1 0,0 0 0,0 0 0,1 0 0,27-3 0,-9 1 0,12 0 0,-19 2 0,-10 2 0,0 1 0,2 0 0,3 1 0,0 0 0,1 0 0,-4 0 0,-5 0 5,9 0-5,-5 0 0,8 0 6,-5-1-6,-5 0 0,-1-1 0,-4 0 6,0 1-6,2-1 0,-2 0 0,5 0 0,14-2 0,-9 2 0,22-1-6,-25 2 6,4 1 0,-12 0-6,-1 0 6,1 0 0,1 0 0,11 0 0,-6 0 0,4 0 0,-2 0 0,-8 0 0,11 0 0,-9 0 0,3 0 0,-3 0 0,-1 0 0,-3 0 0,11 0 0,-8 0 0,20 0 6,-13 0-6,9 0 0,-5 0 6,-9 0-6,0 0 0,-9 0 0,4 0-6,17 0 6,-6 0 6,20 0-6,-20 0 0,2-1 0,-2-1 0,-5 0 0,5-1 0,-5 1 0,-2 0 0,-2 1 0,11 1 0,-4-4 0,11 0-6,-3-2 6,0-1 0,2 2 0,0 1 0,1 1 0,-2 1-6,-1 0 6,-1 0 0,-2 0 0,1-1 6,-1-1-6,1-1 0,0 0 6,-2-1-6,27-6 0,-19 5 5,41-6 6,-35 8-11,14-3 12,-8 1-7,-13 3-5,3-2 0,-14 3 0,-1-1 6,1-1 5,42-2-5,-20 3-1,47-6-5,-44 5 0,22-4 6,-32 4-6,6 0 11,-22 1-11,-5 2 6,-5-1-6,-3 1 0,-2 0-28,-2-2-23,-2 0 51,-8-4 0,4 5 0,-7-1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2:35.692"/>
    </inkml:context>
    <inkml:brush xml:id="br0">
      <inkml:brushProperty name="width" value="0.04286" units="cm"/>
      <inkml:brushProperty name="height" value="0.04286" units="cm"/>
      <inkml:brushProperty name="color" value="#5B2D90"/>
    </inkml:brush>
  </inkml:definitions>
  <inkml:trace contextRef="#ctx0" brushRef="#br0">30 34 24284,'0'-3'2577,"0"0"-2404,0 1 12,0 0-17,0 0-61,0 0-40,1 1-22,0 0 16,-1 0 1,0 1 156,0-1-173,1-1 28,-1 1-45,1 0-11,-1 0-6,0 0 11,0 1 68,1-4-68,-1 3-5,1-2-28,-1 2-6,0 13 34,0 5-6,0 21-39,-1 2-34,-2 9-44,-2-5-34,0-10-840,-4 1-3305,4-18 3437,-2 0 0,6-13 0,1-4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2:36.711"/>
    </inkml:context>
    <inkml:brush xml:id="br0">
      <inkml:brushProperty name="width" value="0.04286" units="cm"/>
      <inkml:brushProperty name="height" value="0.04286" units="cm"/>
      <inkml:brushProperty name="color" value="#5B2D90"/>
    </inkml:brush>
  </inkml:definitions>
  <inkml:trace contextRef="#ctx0" brushRef="#br0">1 84 23517,'3'-7'3036,"1"2"-2118,-3 2-727,0-1 189,3-4-329,-3 3 61,4-4-79,-4 4 1,2-2 22,-1 3-45,-1-2 0,1 2-5,-1 1 16,1-2-16,0 3 5,0-3-28,-1 3 12,2 4 5,-2 8 0,1 8 0,-1 6-6,0 3-16,-1-1-40,0 2-156,0 1 218,-10 13 0,7-21 0,-7 5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4:27.367"/>
    </inkml:context>
    <inkml:brush xml:id="br0">
      <inkml:brushProperty name="width" value="0.04286" units="cm"/>
      <inkml:brushProperty name="height" value="0.04286" units="cm"/>
      <inkml:brushProperty name="color" value="#00A0D7"/>
    </inkml:brush>
  </inkml:definitions>
  <inkml:trace contextRef="#ctx0" brushRef="#br0">0 10 26799,'0'-4'767,"0"1"-643,0 2-52,0 0 102,0 1-79,0 17-67,2 4-11,1 22-6,4 5-5,-1 8-1,2 7-2,1 8 0,-1 6-3,-2-22 0,1 4-2,2 30 0,2 13 0,-2-13-1,-4-32 1,-1-4-24,5 38 1,-3-12-25,-6-50-56,1-7-74,-1-11 180,1-14 0,-1 1 0,0-8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4:28.815"/>
    </inkml:context>
    <inkml:brush xml:id="br0">
      <inkml:brushProperty name="width" value="0.04286" units="cm"/>
      <inkml:brushProperty name="height" value="0.04286" units="cm"/>
      <inkml:brushProperty name="color" value="#00A0D7"/>
    </inkml:brush>
  </inkml:definitions>
  <inkml:trace contextRef="#ctx0" brushRef="#br0">11 298 25769,'-5'-6'1792,"1"0"-1378,3 6-380,0-1 5,1 0 23,0 1-6,0-2-51,0 0 46,5-2-40,6-3-6,11-2-5,8-1 0,7-3 6,5 1-6,7-3 0,6 0 0,5 0-3,-8 1 0,4 1-3,14-4 1,10-2 0,-8 3-325,-12 2 1,-2 1 326,22-5 0,-7 4-2,-16 4 5,-6 2-11,-8 3 11,20-2 0,-20 4 0,34-2 0,-44 4-17,12-1-17,-27 2 536,1 0-508,-2 0 6,0 2 0,-3 0 0,0 1 0,-6-1 28,-1 0 6,-3-2 112,-1 1-124,-2-1 6,0 0-28,0 0 0,0 0 17,2 1-17,1 0 5,1-1 7,2 2-12,-5-1 11,5 4 0,-5 0 0,7 13-5,-2 1-1,3 11 1,0 2-6,-1 6 0,1 8 8,-1 13 1,0 7-9,4 33 0,-1-2 0,0-1-2064,-1 2 2064,-5-41 0,0-4-2706,0 4 2706,-2-5-201,1 5 201,0-1 0,1 19 0,-1-33 0,-1 4 1333,0-36-1333,-1 0 3267,1 1-3267,3 6 348,1 3-376,1 4-44,-1-2-382,-2-9-1125,-3-5 1579,-2-13 0,-1 3 0,0-4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4:29.903"/>
    </inkml:context>
    <inkml:brush xml:id="br0">
      <inkml:brushProperty name="width" value="0.04286" units="cm"/>
      <inkml:brushProperty name="height" value="0.04286" units="cm"/>
      <inkml:brushProperty name="color" value="#00A0D7"/>
    </inkml:brush>
  </inkml:definitions>
  <inkml:trace contextRef="#ctx0" brushRef="#br0">47 197 27034,'-14'10'622,"2"-1"-482,7-5 90,-2 5-96,3-3-95,1 2-28,2-6 1,1-2 4,1 0 1,7 0 0,20 0 5,15-1-10,23-7-12,11-4 0,19-11-6,-19 6-5,-26 4 0,5 1-29,9 2 1,2 1 33,-8 0 1,1-1 2,9 0 0,-3 0-69,16-5 72,-19-2-12,-7-1 12,-15 4-67,-2-1 34,-22 8-12,1-1-196,-9 5-89,-3 1 330,-1 1 0,-4 1 0,0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4:30.765"/>
    </inkml:context>
    <inkml:brush xml:id="br0">
      <inkml:brushProperty name="width" value="0.04286" units="cm"/>
      <inkml:brushProperty name="height" value="0.04286" units="cm"/>
      <inkml:brushProperty name="color" value="#00A0D7"/>
    </inkml:brush>
  </inkml:definitions>
  <inkml:trace contextRef="#ctx0" brushRef="#br0">1 8 25264,'0'-3'1742,"0"0"-1299,0 2 61,0 1-431,0 6 5,0 11-28,9 33 1,3 12-46,3 29-5,-2-26 0,-1-1-389,0 4 389,-8-39-11,0-4-6,-2-6-5,-1-2-275,-1-3-5,0-3-465,0-5-4451,0-3 5218,-1-6 0,0 2 0,1-2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4:31.297"/>
    </inkml:context>
    <inkml:brush xml:id="br0">
      <inkml:brushProperty name="width" value="0.04286" units="cm"/>
      <inkml:brushProperty name="height" value="0.04286" units="cm"/>
      <inkml:brushProperty name="color" value="#00A0D7"/>
    </inkml:brush>
  </inkml:definitions>
  <inkml:trace contextRef="#ctx0" brushRef="#br0">0 97 27466,'0'-6'196,"5"-2"-124,13-5-49,1 3-18,31-13-5,-15 11 0,16-4-11,-16 11-45,-8 2 56,-5 3 6,-8 6 16,0 3-16,4 20 5,-5-3-89,3 21 162,-10-13-56,-3-2 5,-8-10-10,-3-12 5,-6 1 11,2-2 6,-4-1 50,1 0-62,0-4 7,0 0-24,5-3 7,-2 0-79,-3-1-56,0 0-711,-4 2 123,2 3-292,1 4-1343,1 0 2335,2 2 0,8-7 0,1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26.822"/>
    </inkml:context>
    <inkml:brush xml:id="br0">
      <inkml:brushProperty name="width" value="0.04286" units="cm"/>
      <inkml:brushProperty name="height" value="0.04286" units="cm"/>
      <inkml:brushProperty name="color" value="#FFC114"/>
    </inkml:brush>
  </inkml:definitions>
  <inkml:trace contextRef="#ctx0" brushRef="#br0">30 458 26458,'4'-9'1170,"0"2"-884,-4 8-219,0 5-45,0 5-5,0 5 5,1 9 18,-1 2-18,1-4 34,0-4-50,-1-12 5,1-2-11,-1-3 11,0 0 151,0-2-134,-10-49-39,-1-36 0,-1-7-9,6 40 1,3 3 2,6-2 6,1 4-17,3 12 0,0 5 22,-1 10-27,3-3 33,-2 8 0,-1-1-12,-3 12 1,-2 1 6,1 3-1,1 3 6,3 17 0,-1 0 0,13 49 0,-8-27-3392,8 25 3392,-8-29 0,-2-12 0,-2-3 0,-1-10 0,0 0 0,-2-6-39,3-1 3431,-2-6-3381,2 0 23,3-7-18,2-4-4,2-10 4,2-5-16,-1-5 6,16-53 33,-9 15-39,3-6-22,-14 38 5,-8 38 17,0 9 17,7 38-17,-4-12 5,11 47-5,-9-39 0,8 33 0,-7-33-11,1 10-6,-5-26 12,0-3 5,-2-8-6,1-2 6,-3-11 0,1 1 6,0-5-62,-1 0-84,1-2 140,0-26 0,-1 19 0,1-19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27.323"/>
    </inkml:context>
    <inkml:brush xml:id="br0">
      <inkml:brushProperty name="width" value="0.04286" units="cm"/>
      <inkml:brushProperty name="height" value="0.04286" units="cm"/>
      <inkml:brushProperty name="color" value="#FFC114"/>
    </inkml:brush>
  </inkml:definitions>
  <inkml:trace contextRef="#ctx0" brushRef="#br0">41 3 26306,'-5'-1'1361,"0"0"-1086,4 1-219,-3 2 39,0 12-56,-3 10-22,0 17-6,3 12-11,1 3 0,3 27 0,0-36-11,0 10-12,0-40 1,0-3-12,0-3 34,0-6 0,0-2 0,0-4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4.101"/>
    </inkml:context>
    <inkml:brush xml:id="br0">
      <inkml:brushProperty name="width" value="0.04286" units="cm"/>
      <inkml:brushProperty name="height" value="0.04286" units="cm"/>
      <inkml:brushProperty name="color" value="#F6630D"/>
    </inkml:brush>
  </inkml:definitions>
  <inkml:trace contextRef="#ctx0" brushRef="#br0">1 45 19918,'53'-2'190,"11"-6"-190,-4-18 0,-42 25 0,0-6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28.216"/>
    </inkml:context>
    <inkml:brush xml:id="br0">
      <inkml:brushProperty name="width" value="0.04286" units="cm"/>
      <inkml:brushProperty name="height" value="0.04286" units="cm"/>
      <inkml:brushProperty name="color" value="#FFC114"/>
    </inkml:brush>
  </inkml:definitions>
  <inkml:trace contextRef="#ctx0" brushRef="#br0">0 90 26575,'0'-3'1568,"0"-2"-1540,0 2 6,1-2-17,6-2-12,6 1 6,20-5-5,8-1-6,39-5 0,-32 7 0,13 0 0,-40 9-6,-3 1 1,-3 0-6,6 10 11,-8 1-12,5 20 7,-11-6-1,-1 7-16,-3-10-6,-2-1 0,0 5-84,-10 0 78,-6 7 6,-12-1 0,0-6 6,-10 2-3359,7-10 3381,1-3 84,7-5-73,10-8 0,1 1 6,4-3 45,1 1-29,4-1 3404,0 0-3426,2 0-11,7 8 6,2-1-6,8 10 0,1 0 6,2 2-6,1 2 0,3 7 0,2 2 0,1 3 0,-2-2-3392,-6-9 3392,-5-6-34,-3-8-11,-2-7-750,4-16-1686,0-5 2481,-1-15 0,-5 16 0,-2 3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29.225"/>
    </inkml:context>
    <inkml:brush xml:id="br0">
      <inkml:brushProperty name="width" value="0.04286" units="cm"/>
      <inkml:brushProperty name="height" value="0.04286" units="cm"/>
      <inkml:brushProperty name="color" value="#FFC114"/>
    </inkml:brush>
  </inkml:definitions>
  <inkml:trace contextRef="#ctx0" brushRef="#br0">28 66 25186,'0'-13'1972,"0"3"-1692,0 9-84,0-1-28,0 1 240,0 1-408,-2 0 0,-1 7 0,-3 6 12,1 11-7,0 7-5,2 3 0,1 3 0,1 1 0,1-3 0,3 33-5,6-26-7,1 12-27,4-38-28,0-13 17,1-2-40,4-1 6,6-10-39,12-24 156,-7-5-16,0-13 34,-12-29 38,-11 3-22,0 3-5,-5 22-28,-2 43-18,0 4-16,0 4-16,0 1-7,0 1 23,0 2 62,4 60-51,0-27-5,3 46 5,8-18-6,9-6-5,-1-6 0,2-19 0,-8-30 12,1-2-7,11-17-44,5-9-62,8-22-117,-1-7 218,2-30 0,-21 44 0,-2-11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32.756"/>
    </inkml:context>
    <inkml:brush xml:id="br0">
      <inkml:brushProperty name="width" value="0.04286" units="cm"/>
      <inkml:brushProperty name="height" value="0.04286" units="cm"/>
      <inkml:brushProperty name="color" value="#FFC114"/>
    </inkml:brush>
  </inkml:definitions>
  <inkml:trace contextRef="#ctx0" brushRef="#br0">8 195 28233,'0'26'33,"0"3"-33,0 6 0,0 10 6,0-1-6,0 6 0,0-2 0,0-3 0,0-13 11,0 4 28,0-25-33,0 2-6,0-20 0,0-8 0,0-10 0,-1-6 0,0-7 0,-1-4 6,1-7-6,-1-1 0,2-48 0,-1-1 0,1 12-6,0 26 0,2 57 1,2 2 5,4 4 0,3 6 0,3 5-6,1 8 6,2 6 0,11 49 0,-8-5-5,1 5 5,-13-29-12,-7-41 7,1-3-12,1-2 6,1-1 11,2 0 0,3-5 0,36-67-3387,0-9 3390,-20 33 0,0 2 14,6-16-40,-26 54 23,-2 10 0,1 11 0,0 7 12,4 28-7,-2-9-5,14 57 6,-8-40-662,1-4 1,-1-2 655,-3-12-116,3 5 116,-10-31-11,-1-5 5,1-3 2652,-2-1-2752,1-2 1901,-1 0-2556,3-19 814,-1 0 1,2-3 0,-3 7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33.263"/>
    </inkml:context>
    <inkml:brush xml:id="br0">
      <inkml:brushProperty name="width" value="0.04286" units="cm"/>
      <inkml:brushProperty name="height" value="0.04286" units="cm"/>
      <inkml:brushProperty name="color" value="#FFC114"/>
    </inkml:brush>
  </inkml:definitions>
  <inkml:trace contextRef="#ctx0" brushRef="#br0">1 9 26833,'0'-3'857,"0"-1"-712,0 4-134,0-1 146,0 13-140,0 8-11,0 17-1,0 4 1,0 33-6,0-22 5,0 40-21,0-55-12,0 8-40,0-34-27,0-2-56,0-4-84,0-2 235,0-13 0,0 7 0,0-8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33.589"/>
    </inkml:context>
    <inkml:brush xml:id="br0">
      <inkml:brushProperty name="width" value="0.04286" units="cm"/>
      <inkml:brushProperty name="height" value="0.04286" units="cm"/>
      <inkml:brushProperty name="color" value="#FFC114"/>
    </inkml:brush>
  </inkml:definitions>
  <inkml:trace contextRef="#ctx0" brushRef="#br0">3 124 26217,'-2'-10'1809,"2"0"-1737,19-7-49,5 0-118,40-16-62,-26 18-90,13-3-189,-32 16-253,-3 1-1585,-4 1 2274,-3 0 0,-4 0 0,-3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33.878"/>
    </inkml:context>
    <inkml:brush xml:id="br0">
      <inkml:brushProperty name="width" value="0.04286" units="cm"/>
      <inkml:brushProperty name="height" value="0.04286" units="cm"/>
      <inkml:brushProperty name="color" value="#FFC114"/>
    </inkml:brush>
  </inkml:definitions>
  <inkml:trace contextRef="#ctx0" brushRef="#br0">3 109 26547,'-1'9'1075,"0"-2"-6494,9-5 5637,4-1 1202,12-1-1610,29-11 69,-11-10-3334,13-8 3455,-23-7 0,-20 19 0,-3 3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35.058"/>
    </inkml:context>
    <inkml:brush xml:id="br0">
      <inkml:brushProperty name="width" value="0.04286" units="cm"/>
      <inkml:brushProperty name="height" value="0.04286" units="cm"/>
      <inkml:brushProperty name="color" value="#FFC114"/>
    </inkml:brush>
  </inkml:definitions>
  <inkml:trace contextRef="#ctx0" brushRef="#br0">40 147 27068,'0'-5'857,"0"2"-779,0-1 197,0 2-219,0 2-62,-2 6 6,-2 10 0,-4 12-6,-4 43 6,5-11 0,1 11 0,6-31 0,0-19-11,1-5-11,4-4-12,8-6-218,4-2 129,8-8-28,34-68 184,-25 8 101,-2-15 1,-4-3-56,-13 4-7,-3-10-72,-11 71 0,-1 17 51,0 29-40,0 10 0,0 23-5,0-2-6,1-3 5,4-14 7,11-5-12,8-16-6,10-4-5,14-7 0,-15-8 11,7-8-56,-13-18-51,-1-13-2435,3-14 861,-5-2 1681,-4 5 0,-9 20 0,-4 9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5:40.314"/>
    </inkml:context>
    <inkml:brush xml:id="br0">
      <inkml:brushProperty name="width" value="0.04286" units="cm"/>
      <inkml:brushProperty name="height" value="0.04286" units="cm"/>
      <inkml:brushProperty name="color" value="#FFC114"/>
    </inkml:brush>
  </inkml:definitions>
  <inkml:trace contextRef="#ctx0" brushRef="#br0">29 38 26844,'0'-9'756,"0"1"-582,0 7 16,0-1-128,0 2 111,0-1-156,0 0 17,0 1 44,0-2-67,0 2 23,0-3-17,0 2-12,0-2 40,0 1-34,0 0-5,1 0-1,-1 2 1,1 0-17,0 8-17,1 23-11,0 0-51,0 24-532,-10-14 622,-3 3 0,1-20 0,1-8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3.848"/>
    </inkml:context>
    <inkml:brush xml:id="br0">
      <inkml:brushProperty name="width" value="0.04286" units="cm"/>
      <inkml:brushProperty name="height" value="0.04286" units="cm"/>
      <inkml:brushProperty name="color" value="#66CC00"/>
    </inkml:brush>
  </inkml:definitions>
  <inkml:trace contextRef="#ctx0" brushRef="#br0">0 25 26066,'4'-14'1030,"-1"3"-940,-2 11-62,0 0 218,10 15-56,-2 7-117,15 44-22,-12-14-7,3 27-4,-9-23-7,-2 5-10,-1-1-7,0 1 35,-2 20-46,2-3-5,-2-18-72,2-20-85,-3-39-246,2-2-2168,-2-13 2571,1-6 0,-1 2 0,0 2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4.499"/>
    </inkml:context>
    <inkml:brush xml:id="br0">
      <inkml:brushProperty name="width" value="0.04286" units="cm"/>
      <inkml:brushProperty name="height" value="0.04286" units="cm"/>
      <inkml:brushProperty name="color" value="#66CC00"/>
    </inkml:brush>
  </inkml:definitions>
  <inkml:trace contextRef="#ctx0" brushRef="#br0">1 146 25029,'0'-6'997,"0"0"-789,0 1 21,4-2-4312,6-2 4335,35-15-23,1 3-246,5 2 1,1 1 16,6 3-209,15-1 209,-47 18-6,-5 5 6,-7 4 2838,-2 5-2844,-7 11 1328,-2 2-1339,-10 10-22,-22 30 39,4-24 0,-17 19 0,17-34 351,2-1-345,-1-3 22,5-2-28,2-4-6,5-5 6,6-7 28,7-4-5,10-3-6,8 1-17,7 0 0,10 7 5,5 2-5,4 6 0,0 0 0,5 4 6,-16-6-6,-3-1 0,-19-8-202,-8-3-201,-3-2-639,-1 0-3573,0-1 4615,0-2 0,0 1 0,0-2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4.716"/>
    </inkml:context>
    <inkml:brush xml:id="br0">
      <inkml:brushProperty name="width" value="0.04286" units="cm"/>
      <inkml:brushProperty name="height" value="0.04286" units="cm"/>
      <inkml:brushProperty name="color" value="#F6630D"/>
    </inkml:brush>
  </inkml:definitions>
  <inkml:trace contextRef="#ctx0" brushRef="#br0">0 14 27471,'6'-7'801,"-2"1"-739,-4 6-34,0 0 5,30 86-55,-20-58-1,21 65-5,-29-83-991,-1-2 1019,-3-7 0,3 3 0,0-3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5.567"/>
    </inkml:context>
    <inkml:brush xml:id="br0">
      <inkml:brushProperty name="width" value="0.04286" units="cm"/>
      <inkml:brushProperty name="height" value="0.04286" units="cm"/>
      <inkml:brushProperty name="color" value="#66CC00"/>
    </inkml:brush>
  </inkml:definitions>
  <inkml:trace contextRef="#ctx0" brushRef="#br0">61 155 25287,'-4'9'1843,"0"-2"-1681,2-2 107,0-1-247,1-2-11,1-1 1,0-1 4,7 0-16,3-4-28,9-3-61,28-27 190,-10 1 11,4-3-45,-24 12-22,-17 18-17,0 0 5,-6 0 85,-6-1-101,-8 0 16,-5 1 29,-15 3-62,8 0-6,-5 16-11,15 6 17,8 15 0,5 6 0,3-7 0,3 8 0,3-18 0,12 16 0,2-19 6,29 10-6,-15-19-22,12-1-1,-21-10-22,1 0 23,-1-3-1977,13-17-7832,-10 2 7445,8-11 1,-27 26 0,-5 5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6.765"/>
    </inkml:context>
    <inkml:brush xml:id="br0">
      <inkml:brushProperty name="width" value="0.04286" units="cm"/>
      <inkml:brushProperty name="height" value="0.04286" units="cm"/>
      <inkml:brushProperty name="color" value="#66CC00"/>
    </inkml:brush>
  </inkml:definitions>
  <inkml:trace contextRef="#ctx0" brushRef="#br0">304 183 26861,'4'-9'812,"0"-1"-711,0 2-23,-1-1 224,-1-13-251,-1-1-34,-5-3-6,-4 6-6,-4 7 12,-4 1-17,0 1 39,-28 0-39,9 5 0,-34 4 0,34 10-5,-4 7-1,22 7 6,2 4 0,8 21-5,3 9 5,8 20 0,7 3 0,3-26 0,2-1 5,14 36-586,-11-40 0,-1-1 587,9 20-6,-7-13 6,-1-4-6,-8-16 0,-1-6 0,-6-14 0,1-3-6,-3-2-39,0-5 1084,-1-2-1179,-1-8-135,-6-7-559,1-4 834,-6-5 0,6 11 0,1 1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7.080"/>
    </inkml:context>
    <inkml:brush xml:id="br0">
      <inkml:brushProperty name="width" value="0.04286" units="cm"/>
      <inkml:brushProperty name="height" value="0.04286" units="cm"/>
      <inkml:brushProperty name="color" value="#66CC00"/>
    </inkml:brush>
  </inkml:definitions>
  <inkml:trace contextRef="#ctx0" brushRef="#br0">1 111 26833,'13'-6'1232,"25"-5"-1215,-2 3-17,18-5 0,-18-1-135,0 0-206,-1 1-1003,-3 1 1344,-3 2 0,-13 4 0,-5 3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8.866"/>
    </inkml:context>
    <inkml:brush xml:id="br0">
      <inkml:brushProperty name="width" value="0.04286" units="cm"/>
      <inkml:brushProperty name="height" value="0.04286" units="cm"/>
      <inkml:brushProperty name="color" value="#66CC00"/>
    </inkml:brush>
  </inkml:definitions>
  <inkml:trace contextRef="#ctx0" brushRef="#br0">0 72 20711,'9'3'4811,"1"3"-4475,-7 5-145,3 2-62,-1 2 5,1 0 398,-1 4-235,1-1-213,-2-2-56,-2-2 5,0-6-16,-1 1-17,0-1 6,1 1 22,-1-4 5,1 2 35,0-5 27,-1 0 123,0-2-123,0 0 1,2-2-74,2-9-11,1-5-11,1-12-22,2-3-12,-1 2-5,1 0-6,4 0 34,-2 8 0,1-1-6,5 7 11,-5 8-145,13-2 28,-10 8-17,2 0-34,-7 1-38,-3 0-270,-1 0-863,-4 0 1345,0 0 0,-2 0 0,0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9.399"/>
    </inkml:context>
    <inkml:brush xml:id="br0">
      <inkml:brushProperty name="width" value="0.04286" units="cm"/>
      <inkml:brushProperty name="height" value="0.04286" units="cm"/>
      <inkml:brushProperty name="color" value="#66CC00"/>
    </inkml:brush>
  </inkml:definitions>
  <inkml:trace contextRef="#ctx0" brushRef="#br0">1 5 26402,'3'-2'1400,"0"0"-1333,-3 2-28,0 0-17,0 15-10,4 3-12,0 16 0,3-3 0,-1-1-17,-2-10-11,-1-5 0,-2-8-17,-1-2-50,0-3-230,0-1 325,0-20 0,-2-4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19.615"/>
    </inkml:context>
    <inkml:brush xml:id="br0">
      <inkml:brushProperty name="width" value="0.04286" units="cm"/>
      <inkml:brushProperty name="height" value="0.04286" units="cm"/>
      <inkml:brushProperty name="color" value="#66CC00"/>
    </inkml:brush>
  </inkml:definitions>
  <inkml:trace contextRef="#ctx0" brushRef="#br0">3 11 27219,'-1'-5'616,"0"2"-599,1 2-1260,0 0 1243,4 0 0,-3 1 0,2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0.967"/>
    </inkml:context>
    <inkml:brush xml:id="br0">
      <inkml:brushProperty name="width" value="0.04286" units="cm"/>
      <inkml:brushProperty name="height" value="0.04286" units="cm"/>
      <inkml:brushProperty name="color" value="#66CC00"/>
    </inkml:brush>
  </inkml:definitions>
  <inkml:trace contextRef="#ctx0" brushRef="#br0">246 56 23999,'0'-6'2739,"0"0"-2375,0 3-112,0-1-84,-2-1 168,-3-2-224,-4 1-45,-5-1-28,-1 1 6,-8 2-40,-7 2-5,0 6-16,-2 5 16,10 8 0,3 6 0,3-1-17,5 0-11,3-3 0,3-2 17,1 0-3393,3-1 3382,3-6-79,28-2 12,-10-9-7,21-5 40,-21-2 40,-2-4 16,-3 1 3408,-3-4-3116,-3 1-214,-2-1-22,-3 1 11,-2 3-50,-1 5-17,-1 3 0,1 5 6,1 9-6,2 6 0,2 12 0,0 1 5,9 19-5,-3-9 0,3 9 0,0 2 6,-1 7-6,-2-2 0,-2-3 5,-5-10 18,-3 7 5,-3-33-6,-2-2 1,-4-2-12,-3-3-95,-15-3-84,4-4 168,-26-39 0,55 64 0,-2-19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2.050"/>
    </inkml:context>
    <inkml:brush xml:id="br0">
      <inkml:brushProperty name="width" value="0.04286" units="cm"/>
      <inkml:brushProperty name="height" value="0.04286" units="cm"/>
      <inkml:brushProperty name="color" value="#66CC00"/>
    </inkml:brush>
  </inkml:definitions>
  <inkml:trace contextRef="#ctx0" brushRef="#br0">5 174 24032,'-2'4'1905,"0"-1"-1592,2-2 354,0-1-454,2 0-1,9 0-167,10-7-45,9-5-17,3-9 17,-2-2 0,-3 1 0,-12 3 146,-3 2-112,-11 4 5,-1 1 84,-7-2-45,-3 4-55,-10 2 22,-2 4-29,-4 4 12,1 0-11,5 4 6,3 1-18,4 7-5,-3 10 0,7 5 6,0 10-1,9-1 1,7 0-6,1-11 6,15-1-6,-5-15 11,6 0-11,1-7-622,1-3-341,10-9-5400,-2-2 5515,-8-6 0,-17 14 0,-11 6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2.950"/>
    </inkml:context>
    <inkml:brush xml:id="br0">
      <inkml:brushProperty name="width" value="0.04286" units="cm"/>
      <inkml:brushProperty name="height" value="0.04286" units="cm"/>
      <inkml:brushProperty name="color" value="#66CC00"/>
    </inkml:brush>
  </inkml:definitions>
  <inkml:trace contextRef="#ctx0" brushRef="#br0">1 61 26738,'0'-8'274,"1"1"-156,0 10-46,2 3-4267,0 5 4240,4 12 173,0 4 25,7 25-210,-7-19-5,2 8 0,-8-27 17,0-2-6,-1-2 3216,0-2-3205,0-4 1007,0-11-1057,2-7-22,5-27-12,3-1-179,6-15 146,-1 9 22,0 6-5,-1 19-17,6 8 50,-4 14 17,6 3-17,3 1-1125,1 2 105,8-2-850,-3-1 1887,-6-2 0,-17 0 0,-9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3.600"/>
    </inkml:context>
    <inkml:brush xml:id="br0">
      <inkml:brushProperty name="width" value="0.04286" units="cm"/>
      <inkml:brushProperty name="height" value="0.04286" units="cm"/>
      <inkml:brushProperty name="color" value="#66CC00"/>
    </inkml:brush>
  </inkml:definitions>
  <inkml:trace contextRef="#ctx0" brushRef="#br0">224 15 25303,'6'-8'1967,"-2"1"-1738,-4 7 247,-2 0-431,-4 0-17,-4 0-6,-3 0-5,-9 8 22,-5 4 12,-17 27-51,-1 11 0,10-5 0,10-2-6,22-26 1,1-2-1,2-3-5,3-5 28,8-3-17,8-3 0,10-8-17,9-13 17,-10-1 0,7-18 0,-19 14 0,1-3 0,-10 12-23,-2 8-10,1 14 33,-1 4 0,9 21-6,1-11-307,18 9-107,-7-19-874,6-2 1294,-10-10 0,-11 2 0,-2-2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4.965"/>
    </inkml:context>
    <inkml:brush xml:id="br0">
      <inkml:brushProperty name="width" value="0.04286" units="cm"/>
      <inkml:brushProperty name="height" value="0.04286" units="cm"/>
      <inkml:brushProperty name="color" value="#F6630D"/>
    </inkml:brush>
  </inkml:definitions>
  <inkml:trace contextRef="#ctx0" brushRef="#br0">10 12 27818,'-5'-7'68,"0"2"1,5 5 0,0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3.984"/>
    </inkml:context>
    <inkml:brush xml:id="br0">
      <inkml:brushProperty name="width" value="0.04286" units="cm"/>
      <inkml:brushProperty name="height" value="0.04286" units="cm"/>
      <inkml:brushProperty name="color" value="#66CC00"/>
    </inkml:brush>
  </inkml:definitions>
  <inkml:trace contextRef="#ctx0" brushRef="#br0">7 0 27253,'-3'5'442,"0"8"-369,3 11-34,0 9 62,4 31-79,4 6-10,5 26-46,4-3-78,-2-4-56,-4-24-1008,-1 0-3165,-5-36 4341,-1 3 0,-3-29 0,-1-4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4.708"/>
    </inkml:context>
    <inkml:brush xml:id="br0">
      <inkml:brushProperty name="width" value="0.04286" units="cm"/>
      <inkml:brushProperty name="height" value="0.04286" units="cm"/>
      <inkml:brushProperty name="color" value="#66CC00"/>
    </inkml:brush>
  </inkml:definitions>
  <inkml:trace contextRef="#ctx0" brushRef="#br0">13 147 26413,'-7'0'1249,"2"0"-1132,17 0-38,-1 0-18,14 0-33,-1 0-5,4-6-18,16-5-3391,6-8 3386,12-3-293,1-2 259,-16 6 6,-1-2 34,-25 10 27,-1 0 6,-15 6 3328,-1 2-3322,-4 1 408,0 1-436,-8 10-17,1 1 0,-13 27 0,6-7 0,-1 16-6,7 0 6,6-14-6,8 0 1,7-19-18,8-7-33,4-3-380,43-20 419,-29 0 34,27-22 55,-45 12 7,-9-4 117,-9-2-163,-10 6 18,-8-6-46,-10 11-5,-9 6-5,4 6-85,-18 21-50,22 1-420,-13 25 560,28-14 0,3-1 0,7-13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5.250"/>
    </inkml:context>
    <inkml:brush xml:id="br0">
      <inkml:brushProperty name="width" value="0.04286" units="cm"/>
      <inkml:brushProperty name="height" value="0.04286" units="cm"/>
      <inkml:brushProperty name="color" value="#66CC00"/>
    </inkml:brush>
  </inkml:definitions>
  <inkml:trace contextRef="#ctx0" brushRef="#br0">0 63 25556,'6'13'1501,"2"1"-1328,-1-2-89,3 4-39,1 3-22,2 5 16,5 11-39,-5-7 22,-1 2 12,-8-18 44,-3-6 241,-1-3-11,0-3-274,-2-8-23,-1-6-11,1-9 6,1-33-6,6 22 0,13-33-6,2 41 6,8-1 0,-3 15-5,-5 7-7,-2 2-32,-4 3-85,-3 0-101,0 0-167,-2 0 397,-3 4 0,-3-7 0,-4 2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6.781"/>
    </inkml:context>
    <inkml:brush xml:id="br0">
      <inkml:brushProperty name="width" value="0.04286" units="cm"/>
      <inkml:brushProperty name="height" value="0.04286" units="cm"/>
      <inkml:brushProperty name="color" value="#66CC00"/>
    </inkml:brush>
  </inkml:definitions>
  <inkml:trace contextRef="#ctx0" brushRef="#br0">19 57 25914,'-3'-5'1199,"1"1"-992,1 2-50,0-2 235,0 1-286,1-2-39,-1 0-16,-1 0 5,0-2-45,-1 0-5,2 2-57,-1 0 29,2 9 22,0 9 0,0 11 0,2 13 0,2 8 5,2 4-3397,7 43 3392,-8-32 0,5 28 0,-8-36-11,-1-20-17,0-1-246,1-16 78,0-9-6346,2 0 7390,0-6 0,-2 0 0,-1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7.535"/>
    </inkml:context>
    <inkml:brush xml:id="br0">
      <inkml:brushProperty name="width" value="0.04286" units="cm"/>
      <inkml:brushProperty name="height" value="0.04286" units="cm"/>
      <inkml:brushProperty name="color" value="#66CC00"/>
    </inkml:brush>
  </inkml:definitions>
  <inkml:trace contextRef="#ctx0" brushRef="#br0">328 5 26144,'0'-3'1148,"0"1"-924,0 2-34,-13 8-134,4 0-22,-14 10-17,6 0-17,-2 2 11,-2 1 0,-6 7-11,-2 2 11,-6 6 1,1-1-12,7-6 0,-4 5-101,11-9 78,5-5 1,7-8 44,10-11 1,4-1-12,2 0-11,4-2 6,-2-1-6,4-4 0,1 3 11,8 1 11,-5 7 17,3 3-5,-6 4-6,2 1 17,3 1 0,4 3-17,1-1-28,3 2 5,-3-5-22,-3 1 17,-5-16 0,-7 6 0,-5-12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7.805"/>
    </inkml:context>
    <inkml:brush xml:id="br0">
      <inkml:brushProperty name="width" value="0.04286" units="cm"/>
      <inkml:brushProperty name="height" value="0.04286" units="cm"/>
      <inkml:brushProperty name="color" value="#66CC00"/>
    </inkml:brush>
  </inkml:definitions>
  <inkml:trace contextRef="#ctx0" brushRef="#br0">1 1 26827,'1'9'739,"3"-1"-716,0 27-18,4-8 7,-2-2-1,0 1-6,-2-4-5,0 8 0,-1-17 0,-2 3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8.022"/>
    </inkml:context>
    <inkml:brush xml:id="br0">
      <inkml:brushProperty name="width" value="0.04286" units="cm"/>
      <inkml:brushProperty name="height" value="0.04286" units="cm"/>
      <inkml:brushProperty name="color" value="#66CC00"/>
    </inkml:brush>
  </inkml:definitions>
  <inkml:trace contextRef="#ctx0" brushRef="#br0">0 0 26435,'0'0'0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8.567"/>
    </inkml:context>
    <inkml:brush xml:id="br0">
      <inkml:brushProperty name="width" value="0.04286" units="cm"/>
      <inkml:brushProperty name="height" value="0.04286" units="cm"/>
      <inkml:brushProperty name="color" value="#66CC00"/>
    </inkml:brush>
  </inkml:definitions>
  <inkml:trace contextRef="#ctx0" brushRef="#br0">1 0 26026,'2'4'1529,"5"40"-1518,1-3-11,7 36 28,-1-26-16,0-4-1,-1-10-6,-1-2-5,0-3-134,0 14 134,-5-6 0,-1-7 0,-7-14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8.984"/>
    </inkml:context>
    <inkml:brush xml:id="br0">
      <inkml:brushProperty name="width" value="0.04286" units="cm"/>
      <inkml:brushProperty name="height" value="0.04286" units="cm"/>
      <inkml:brushProperty name="color" value="#66CC00"/>
    </inkml:brush>
  </inkml:definitions>
  <inkml:trace contextRef="#ctx0" brushRef="#br0">7 56 26749,'-4'6'537,"2"-1"1,7-5-504,22 0-23,-7-1-11,17-2 0,-16-3-39,3 0-23,7-3-996,2 1 531,5-1-364,0 0-1125,-10 2 2016,-3-1 0,-23 8 0,-3 1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29.466"/>
    </inkml:context>
    <inkml:brush xml:id="br0">
      <inkml:brushProperty name="width" value="0.04286" units="cm"/>
      <inkml:brushProperty name="height" value="0.04286" units="cm"/>
      <inkml:brushProperty name="color" value="#66CC00"/>
    </inkml:brush>
  </inkml:definitions>
  <inkml:trace contextRef="#ctx0" brushRef="#br0">128 4 25690,'5'-2'1563,"-2"0"-936,-3 2-442,0 0-68,-9 4-83,-8 7-23,-5 1-5,-2 6-6,6-3 0,3 2 0,1 2 0,4 11-23,5-1 18,3 7 5,4-4-17,28-10-101,14-8-106,8-9-218,5-13-516,-23 1 958,2-9 0,-17 9 0,-6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5.618"/>
    </inkml:context>
    <inkml:brush xml:id="br0">
      <inkml:brushProperty name="width" value="0.04286" units="cm"/>
      <inkml:brushProperty name="height" value="0.04286" units="cm"/>
      <inkml:brushProperty name="color" value="#F6630D"/>
    </inkml:brush>
  </inkml:definitions>
  <inkml:trace contextRef="#ctx0" brushRef="#br0">10 33 27482,'-5'6'756,"1"0"-694,4-6-34,0 0-6,0 7-16,4 10-6,0 3-11,6 37 5,-7-30 6,3 16 6,-6-34 22,0-28-23,3 1-5,5-36-3397,13-4 3386,-7 19 16,11 3 1,-6 63-6,-2-8-17,14 49 17,-20-45-414,6 17 2854,-16-37-2440,0 0 0,-1-3 0,0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30.370"/>
    </inkml:context>
    <inkml:brush xml:id="br0">
      <inkml:brushProperty name="width" value="0.04286" units="cm"/>
      <inkml:brushProperty name="height" value="0.04286" units="cm"/>
      <inkml:brushProperty name="color" value="#66CC00"/>
    </inkml:brush>
  </inkml:definitions>
  <inkml:trace contextRef="#ctx0" brushRef="#br0">13 7 25864,'-6'-4'1949,"1"2"-1938,4 2 17,0 0 0,1 4 11,0 48-33,4-5-4,0 5 1,1 1-3,4 3 0,3 9 6,-5-24-6,-2-11 6,-1 4-6,-3-13 0,-1-7 28,0-4-17,0-5 28,4-11-84,3-10-3386,6-12 3381,2-11-34,0 4 11,1 0 0,-2 9 0,-2 5 6,0 5-28,9 7 179,2 15-45,0 3 3375,-3 9-3397,-10-2-6,-2-1-11,1 1 0,-2 6 6,-1 2-62,-1 6-22,-2-1-701,-1-6 779,0-9 0,-2-6 0,1-8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31.016"/>
    </inkml:context>
    <inkml:brush xml:id="br0">
      <inkml:brushProperty name="width" value="0.04286" units="cm"/>
      <inkml:brushProperty name="height" value="0.04286" units="cm"/>
      <inkml:brushProperty name="color" value="#66CC00"/>
    </inkml:brush>
  </inkml:definitions>
  <inkml:trace contextRef="#ctx0" brushRef="#br0">1 155 24441,'0'14'2246,"0"-3"-1820,2-11-208,4 0-117,4-1-67,8-9-6,1-2 5,14-22 34,-15 13 12,4-8-12,-17 16-11,-3 1 17,-1 0-6,-1 2 0,0 2-33,0 0 11,-1 3 5,-3 1 17,-25 8-56,3 15-11,-11 10 6,17 12-6,12-2 6,5-1-6,1-9 0,2-4 0,10-1-17,17-13-73,4 4-128,14-14-135,-15-7-386,2-4-3137,-6-6 3876,-2-1 0,-11 6 0,-4 4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6:31.548"/>
    </inkml:context>
    <inkml:brush xml:id="br0">
      <inkml:brushProperty name="width" value="0.04286" units="cm"/>
      <inkml:brushProperty name="height" value="0.04286" units="cm"/>
      <inkml:brushProperty name="color" value="#66CC00"/>
    </inkml:brush>
  </inkml:definitions>
  <inkml:trace contextRef="#ctx0" brushRef="#br0">9 78 26374,'-5'-2'1204,"1"0"-1070,4 2 17,0 0-44,0 3-46,0 4-22,2 9-5,1 4-28,2 6-1,0-1 1,-3-4-6,1 3 0,-2-14-11,0 2-6,0-10 6,-1-1-1,0-1 24,0-6-7,0-2-5,1-9 0,1-2 0,3-3 0,2-3-22,14-18 11,-4 12 27,19-11-10,-16 26-6,4 6 11,-10 9-11,-1 1 0,2 1 6,-3 3 5,2 1 6,-1 3 5,6 4-11,1 12-39,-2-1-184,-4 16-119,-10-16 331,-2 3 0,-2-16 0,0-3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5.356"/>
    </inkml:context>
    <inkml:brush xml:id="br0">
      <inkml:brushProperty name="width" value="0.04286" units="cm"/>
      <inkml:brushProperty name="height" value="0.04286" units="cm"/>
      <inkml:brushProperty name="color" value="#66CC00"/>
    </inkml:brush>
  </inkml:definitions>
  <inkml:trace contextRef="#ctx0" brushRef="#br0">336 42 27751,'1'-11'308,"0"2"-252,-1 9-5,0-1-1,0 0-5,0 0-17,-3-2 11,-4 0-33,-5-2 5,-12 1-11,4 2-6,-7 0 1,5 2-1,-11 4 0,5 1-5,-5 6 0,10 0 0,3 2-6,1 0-5,1 3-51,-1 9 67,5-5 6,2 5-33,8-2 33,15-6 0,1 2-12,12-9-21,-2-4-29,3-2-11,1 0 6,-1 1 0,-2 1 17,-3 2 27,-3 1-3380,4 13 3397,-7-2 6,3 12 0,-6 4 6,-6-7-6,-1 6 0,-4-10 6,0-2-6,-2-5 3403,-2-3-3392,-10 0 39,1-4 18,-7 2 44,-12-2-56,7-5 0,-20 1-45,24-6-11,-3-4-23,12-3-5,-2-9-11,4-1-241,-2-5 90,6 6-185,2 1-404,2 5-4637,1 1 5416,1 4 0,0 2 0,0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6.048"/>
    </inkml:context>
    <inkml:brush xml:id="br0">
      <inkml:brushProperty name="width" value="0.04286" units="cm"/>
      <inkml:brushProperty name="height" value="0.04286" units="cm"/>
      <inkml:brushProperty name="color" value="#66CC00"/>
    </inkml:brush>
  </inkml:definitions>
  <inkml:trace contextRef="#ctx0" brushRef="#br0">8 97 25545,'1'-7'1697,"-2"8"-1417,-2 20-219,1 9-61,-1-2 17,3-1-17,0-12 0,0-2 0,3-2 6,7-4 16,6-3-16,7-2-6,4-3 5,-4-6 40,14-24 5,-13 1 51,10-30-84,-21 28 0,-2-6 22,-9 20 51,-1 4-6,-1 5-40,0 4-16,0 2-28,0 3-22,0 0 5,-8 24 0,1 9-16,-2 3-415,7-3-73,16-23-476,6-3 997,7-4 0,-12-1 0,-5-2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6.471"/>
    </inkml:context>
    <inkml:brush xml:id="br0">
      <inkml:brushProperty name="width" value="0.04286" units="cm"/>
      <inkml:brushProperty name="height" value="0.04286" units="cm"/>
      <inkml:brushProperty name="color" value="#66CC00"/>
    </inkml:brush>
  </inkml:definitions>
  <inkml:trace contextRef="#ctx0" brushRef="#br0">2 1 23147,'0'10'3434,"-1"2"-3093,1 6-111,-1 12 84,1 7-270,0 12-3324,1 24 3404,1-10-29,1 15-95,1-21 11,-1 3-5,-2-23-6,0-4-12,-1-22-77,0-5-135,0-2 224,-3-5 0,2 0 0,-2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6.918"/>
    </inkml:context>
    <inkml:brush xml:id="br0">
      <inkml:brushProperty name="width" value="0.04286" units="cm"/>
      <inkml:brushProperty name="height" value="0.04286" units="cm"/>
      <inkml:brushProperty name="color" value="#66CC00"/>
    </inkml:brush>
  </inkml:definitions>
  <inkml:trace contextRef="#ctx0" brushRef="#br0">34 24 24178,'10'-2'2375,"1"0"-2162,5-1-79,5-1-117,5-1-17,0 0 0,-6 3-17,-2 3-3386,-8 11 3403,-2 9 5,-4 24 29,-2-5-17,-5 2 22,-3-15 45,-4-11 11,-9-2 90,-2 0-174,-7-1 3387,1-3-3398,3-3-95,-1-4-667,5-15-1680,7 0 2442,4-11 0,9 13 0,0 3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7.491"/>
    </inkml:context>
    <inkml:brush xml:id="br0">
      <inkml:brushProperty name="width" value="0.04286" units="cm"/>
      <inkml:brushProperty name="height" value="0.04286" units="cm"/>
      <inkml:brushProperty name="color" value="#66CC00"/>
    </inkml:brush>
  </inkml:definitions>
  <inkml:trace contextRef="#ctx0" brushRef="#br0">27 165 22470,'16'-1'3982,"0"-3"-3792,-2-1-83,0-4-46,2-2 18,9-12-23,-10 4 173,4-7-66,-14 7-29,-2 4-33,-2 4-6,-2 3 40,-6 2-113,-4 3 28,-8 0 1,1 2 44,-7 0-73,-4 12-27,5 11-23,1 15 17,15 8-1,4 2 12,2-9-5,2-6 5,4-11-6,2-3-11,6-4-733,40-1-98,2-13 0,-37 10 0,-26-8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8.041"/>
    </inkml:context>
    <inkml:brush xml:id="br0">
      <inkml:brushProperty name="width" value="0.04286" units="cm"/>
      <inkml:brushProperty name="height" value="0.04286" units="cm"/>
      <inkml:brushProperty name="color" value="#66CC00"/>
    </inkml:brush>
  </inkml:definitions>
  <inkml:trace contextRef="#ctx0" brushRef="#br0">0 88 25791,'3'36'986,"-2"-11"-953,2 6 29,-3-15 218,1 0-202,-1-6 214,0-1-214,0-8 124,0-1-141,-1 0-44,-1 0 11,-1-7 11,2-5-44,5-46-35,15 0-38,-5-1-68,9 22 62,-14 36-16,-3 1-1,2 0-325,3 9 213,-2-4 213,19 5 0,-38-8 0,5-3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8.663"/>
    </inkml:context>
    <inkml:brush xml:id="br0">
      <inkml:brushProperty name="width" value="0.04286" units="cm"/>
      <inkml:brushProperty name="height" value="0.04286" units="cm"/>
      <inkml:brushProperty name="color" value="#66CC00"/>
    </inkml:brush>
  </inkml:definitions>
  <inkml:trace contextRef="#ctx0" brushRef="#br0">243 17 25634,'2'-8'2112,"-1"0"-2079,-5 8 12,-2-1-6,-5 1-16,-2 0-1,-3 0-11,-2 3-11,-1 1 11,-11 12-223,0 7 184,6-3-23,8 2 34,16-14 17,2 0 0,5 0 12,18 3-12,-3-1 0,11 3 0,-12 2 0,-6-3-17,-3 10 17,-7-7 0,-3 7 17,-7-5-6,-7 2 28,-17 3 17,-7-3-56,-1-2-56,-6-6-286,26-8-5696,-4-24 6038,19 4 0,2-9 0,0 15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5.987"/>
    </inkml:context>
    <inkml:brush xml:id="br0">
      <inkml:brushProperty name="width" value="0.04286" units="cm"/>
      <inkml:brushProperty name="height" value="0.04286" units="cm"/>
      <inkml:brushProperty name="color" value="#F6630D"/>
    </inkml:brush>
  </inkml:definitions>
  <inkml:trace contextRef="#ctx0" brushRef="#br0">0 1 27942,'12'74'112,"0"0"0,0 0 0,5 28 0,-3-22-135,-9-52-22,0-4 45,-5 9 0,0-20 0,-3 7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9.105"/>
    </inkml:context>
    <inkml:brush xml:id="br0">
      <inkml:brushProperty name="width" value="0.04286" units="cm"/>
      <inkml:brushProperty name="height" value="0.04286" units="cm"/>
      <inkml:brushProperty name="color" value="#66CC00"/>
    </inkml:brush>
  </inkml:definitions>
  <inkml:trace contextRef="#ctx0" brushRef="#br0">0 32 26883,'0'-17'818,"0"3"-813,0 18 40,0 10 17,2 12-23,6 36-361,2 13 325,-2-26 0,0 2-571,-1 0 1,0-2 573,1 25-1,2 7 6,-6-39-128,2 23-3300,-4-32 3417,-1 6 0,-1-25 0,-1-5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09.888"/>
    </inkml:context>
    <inkml:brush xml:id="br0">
      <inkml:brushProperty name="width" value="0.04286" units="cm"/>
      <inkml:brushProperty name="height" value="0.04286" units="cm"/>
      <inkml:brushProperty name="color" value="#66CC00"/>
    </inkml:brush>
  </inkml:definitions>
  <inkml:trace contextRef="#ctx0" brushRef="#br0">13 117 27034,'-7'0'706,"2"0"-482,5 0-157,10-1-39,2 0-17,13-2 1,3-1-7,5-2-5,5-3-22,15-3-29,2-1 51,33-9 68,-32 6-46,1-1 0,-38 9 1,-14 5-6,-2 1-17,-2 2-45,-1 0 50,-5 9-5,-3 4 0,-8 10 0,-11 32-5,10-12 5,5 38 0,22-47-6,27 5-22,-3-33 0,14-4 6,-16-3 16,-1-5-5,-4-5 61,3-30-83,-14-11-18,-13-4 12,-29 5 56,-21 26-17,-12 6-22,10 9-141,6 5-122,15 13-298,4 5-1008,6 6 1591,3 0 0,9-8 0,2-4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10.450"/>
    </inkml:context>
    <inkml:brush xml:id="br0">
      <inkml:brushProperty name="width" value="0.04286" units="cm"/>
      <inkml:brushProperty name="height" value="0.04286" units="cm"/>
      <inkml:brushProperty name="color" value="#66CC00"/>
    </inkml:brush>
  </inkml:definitions>
  <inkml:trace contextRef="#ctx0" brushRef="#br0">7 13 24783,'-4'14'2179,"2"1"-1989,2 7-5,3 5-140,4 8 33,3 0-33,-1-7-23,-1 0 1,-3-9-18,0-2-5,-2-2 62,-2-6 117,0-5-73,-1-7 113,0-10-202,0-9-17,0-10 0,3 1 5,3-2-5,4 4-5,3 2 5,2 4-6,13-6-5,-2 13 5,6-2-156,-6 14 55,-6 3-27,-2 1-168,-5 0-281,-2 0 583,-4 0 0,-3 0 0,-2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10.972"/>
    </inkml:context>
    <inkml:brush xml:id="br0">
      <inkml:brushProperty name="width" value="0.04286" units="cm"/>
      <inkml:brushProperty name="height" value="0.04286" units="cm"/>
      <inkml:brushProperty name="color" value="#66CC00"/>
    </inkml:brush>
  </inkml:definitions>
  <inkml:trace contextRef="#ctx0" brushRef="#br0">0 241 26805,'24'11'750,"12"-6"-576,5-16-141,9-5-10,-2-9-5616,-16 1 5665,-5-8 1354,-19 10-1387,-2-6-22,-11 5 921,-8 3-921,-7-3 5,-10 6 1,6 7-23,0 5 3414,7 7-3397,0 8-6,1 4-11,-7 31 0,10-15 6,-4 19-1,12 13-5,3-25 11,5 27 1,10-41-35,25 0-22,-7-15-106,14-1-118,-21-8-453,2-8-9109,-4-1 9716,-1-9 1,-10 10-1,-4 0 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18.745"/>
    </inkml:context>
    <inkml:brush xml:id="br0">
      <inkml:brushProperty name="width" value="0.04286" units="cm"/>
      <inkml:brushProperty name="height" value="0.04286" units="cm"/>
      <inkml:brushProperty name="color" value="#66CC00"/>
    </inkml:brush>
  </inkml:definitions>
  <inkml:trace contextRef="#ctx0" brushRef="#br0">7792 11 26547,'0'-4'1266,"0"0"-1216,0 3-27,1 0 195,-1 1-212,1 8-6,-3 22 0,1-2 0,-1 17 0,0-16 5,1-1-5,-2 0 6,-9 25-6,1-14 5,-17 43-5,11-42 0,-13 28 0,9-29 0,1-1 0,-7-1 0,8-14 0,-7 3 0,0-3 0,-1 1-11,-6 3-17,-4 1 23,-5 3 5,-2-2-6,-11 4 6,12-10 0,2-3 0,16-9 0,10-4 0,-10 1 0,-1 0-17,-9 4 17,-2-2 0,-2 3-17,5-4 1,2 0 10,6-4 0,1 0 1,0-1 50,-19 2-45,-5 2 0,-5 0-12,4 2 12,15-1 0,1 1 0,6-1 0,4 0 0,8-3 0,1-1 0,2-1 6,-7 1 0,4-2-1,-13 2-5,1-2 6,-9 0-6,-2 0 0,-1 0 5,7 0-10,-11 1 5,16-2 0,-10 2 28,-15 0-23,-2 0-5,-10 1 0,8-1 0,13 2 0,1 0 0,5-2 0,4-1 0,7-1 0,1-1 0,1 1 0,-6 1 0,-3 1-5,-26 3 5,21-1 0,-13 1 0,26-3 22,-36 2-11,31-3 12,-39 3-18,44-5-5,-11 3-3392,9 1 3392,5-1 0,-1 2 0,6-1 0,-5 3 0,1-2 0,-13 6 0,-32 5 3392,23-5-3392,-48 13 0,59-16 0,-31 12 6,36-12-6,-6 1 0,16-4 0,1-2 6,2 2-6,-30 7 0,15-5 11,-36 9 22,21-8-16,-10 0-17,10-2 39,0 0-39,7-2 0,-2 1 0,4 0 0,-40 10 6,23-5-6,4 0 0,0 0 0,2 0 0,-8 0 0,15-1 0,1-1 0,-7 5 0,4-1 0,1 1 6,-13 3-6,5-5 5,-9-1 6,10-6-11,3-4 0,0 0 0,9-1 0,0 0 6,9 0-6,0 0 0,0 0 22,-37 0-22,-13-5 6,-2 0-693,5-4 693,37 4-6,4 0 0,2 1 0,-1-1 6,1-1-6,-4 0 0,3 0 703,-11-1-703,3 2 0,-11-2 0,4 0 0,-1-4 0,-1 0 0,6 0 0,-12-5 0,19 6 0,-10-4 6,3 2-6,11 3 0,-18-5 0,16 5 0,-7-1 0,8 2 0,1-1 0,6 2 0,0 1 0,-5-3 0,6 3 0,-11-2-12,-19-3 7,12 3 5,-40-5 0,32 5 0,-8 0-6,18 4 1,3 2 5,-7 0 0,15 2-6,-15 0 6,23 3 0,-18 1 0,16 0 0,-12 1 0,9-2 0,-5 2 0,0 1 0,4 0 0,-45 13 0,27-7 0,-43 11 0,51-14 0,1-2 0,15-3 0,9-1 0,-2 1-6,7 2 6,-2 0 0,-3 1 0,-30 17 6,11-8-6,-13 9 0,24-15 0,9-3 0,-1 0 0,-2 4 0,-4 2 0,-1 3 0,-2-1 0,-2 1 0,-1 0 6,-30 16-12,14-6 6,-14 8 0,26-13 0,9-8 0,0 2 6,-1-1-6,0-1 0,0 1 0,2-4 5,1 0-3397,-7 3 3392,10-4 0,-12 10 0,16-9 0,-4 3 0,8-5 0,1-3 0,2-1 3392,1-2-3392,2-1-129,1-1-78,3-3 207,14-14 0,-11 9 0,10-8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20.275"/>
    </inkml:context>
    <inkml:brush xml:id="br0">
      <inkml:brushProperty name="width" value="0.04286" units="cm"/>
      <inkml:brushProperty name="height" value="0.04286" units="cm"/>
      <inkml:brushProperty name="color" value="#66CC00"/>
    </inkml:brush>
  </inkml:definitions>
  <inkml:trace contextRef="#ctx0" brushRef="#br0">364 7 24715,'1'-2'1927,"0"-1"-1210,0 3-62,-1-1-604,1 3-40,-7 5 6,-2 4 0,-5 5-6,-1 1 0,0-1-5,1-2-1,-1 0-5,-17 21 6,-5 6-6,-1 0 0,3-4 0,21-23 0,0-1 5,2-1-5,2-3 0,3-2 0,2-4 0,3-1 0,0-2 0,1 1 0,-1-1 0,-1 3 0,-1-2 0,-10 14 0,5-7 0,-7 10 0,10-10 0,0-1 0,2-4 0,-1 1 0,0-1 0,-1 1 0,0 2-5,-1-2-12,0 1 6,4-2 11,-1-1 0,3-1-1307,0-1 0,0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21.079"/>
    </inkml:context>
    <inkml:brush xml:id="br0">
      <inkml:brushProperty name="width" value="0.04286" units="cm"/>
      <inkml:brushProperty name="height" value="0.04286" units="cm"/>
      <inkml:brushProperty name="color" value="#66CC00"/>
    </inkml:brush>
  </inkml:definitions>
  <inkml:trace contextRef="#ctx0" brushRef="#br0">1 111 25461,'6'-9'918,"-1"2"-699,-4 7 156,-1 0-17,7-1-223,-1 0-18,13-2-61,-7 0-28,5 0 0,-6 1 0,-2 0-5,0 1 5,0-1 0,-2 1 0,0 0-6,-1-1 23,17-2-45,15-4 5,-2 1-5,3 0 12,-24 4-12,-3 0 11,-1 0-11,-3 1 33,-3 0-16,0 1-6,5-2-11,-1 3 12,12-3-12,-10 3 0,4-1 0,-9 1 0,0 0 5,1-1-5,0 1 6,10-3-6,-3 1 0,15-3 0,-15 3 0,12-2 0,-12 3 0,12-1 0,-3 2 0,5-2 0,-2 2 5,-7-1-5,-3 0 0,-10 1 34,-2-1-275,-4 1-397,-6 0 638,-4 0 0,1 0 0,1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4.226"/>
    </inkml:context>
    <inkml:brush xml:id="br0">
      <inkml:brushProperty name="width" value="0.04286" units="cm"/>
      <inkml:brushProperty name="height" value="0.04286" units="cm"/>
      <inkml:brushProperty name="color" value="#66CC00"/>
    </inkml:brush>
  </inkml:definitions>
  <inkml:trace contextRef="#ctx0" brushRef="#br0">5 0 27398,'-2'9'740,"0"-3"-724,2-6-27,0 0 0,0 2 11,0 2 6,19 35 5,-3-7-11,20 28-17,-3-9-22,-9-19-17,2 2 5,-15-21-21,1-4-7,-4-2-817,10-2 48,0-2 0,-15-1 0,-5-2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5.201"/>
    </inkml:context>
    <inkml:brush xml:id="br0">
      <inkml:brushProperty name="width" value="0.04286" units="cm"/>
      <inkml:brushProperty name="height" value="0.04286" units="cm"/>
      <inkml:brushProperty name="color" value="#66CC00"/>
    </inkml:brush>
  </inkml:definitions>
  <inkml:trace contextRef="#ctx0" brushRef="#br0">299 20 25236,'8'-11'1849,"-1"3"-1625,-7 8-129,-6 0-56,-15 16-39,0-1 67,-18 25-22,15-12 6,-2 10-7,9-10-27,0 11-17,2 0 0,-6 23-5,9-20 5,1-3 0,8-26 0,2-12-112,0 0-84,1-1 134,-2 0 51,0 0 5,0 0 6,-3 0 23,-7 3 5,1 1 22,-2 5-33,6-1-6,0 3 39,3-3 6,-1 2-5,2 1-29,0 0 1,1 1-23,1-1 67,1 7-34,0 7-21,0-5 4,0 0-16,0-13 0,0-1 0,0-1 17,0-1-11,0-1 50,0 4-17,0 6 11,0 6-50,0 6 6,0 0-6,0-6 6,0-2-23,1-9-28,-1-3-11,1-2-22,-1-3-348,0 0-173,0 2-852,0 0 1451,0 2 0,0-2 0,0-1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5.909"/>
    </inkml:context>
    <inkml:brush xml:id="br0">
      <inkml:brushProperty name="width" value="0.04286" units="cm"/>
      <inkml:brushProperty name="height" value="0.04286" units="cm"/>
      <inkml:brushProperty name="color" value="#66CC00"/>
    </inkml:brush>
  </inkml:definitions>
  <inkml:trace contextRef="#ctx0" brushRef="#br0">125 47 26334,'-7'0'779,"-3"5"-342,-2 4-320,-3 6-38,1 3-46,2-1-16,2 2-17,4-2 0,3 3 11,1 1-11,1 9 0,1-8 0,8 9-11,2-20-6,9-1-11,2-9-39,3-5-342,13-22 342,-13 5 196,15-53-23,-26 36-5,1-30 308,-24 35-392,-34 12-40,8 14-44,-21 15-34,27 10-95,5 5-313,4 3-339,6 6 0,12-33 0,4-3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6.286"/>
    </inkml:context>
    <inkml:brush xml:id="br0">
      <inkml:brushProperty name="width" value="0.04286" units="cm"/>
      <inkml:brushProperty name="height" value="0.04286" units="cm"/>
      <inkml:brushProperty name="color" value="#F6630D"/>
    </inkml:brush>
  </inkml:definitions>
  <inkml:trace contextRef="#ctx0" brushRef="#br0">0 67 28350,'16'-6'68,"2"-1"-96,11 2-17,-6-1-90,-4 0-217,-4-2-903,-2 0 1255,0-2 0,-6 4 0,-2 2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6.375"/>
    </inkml:context>
    <inkml:brush xml:id="br0">
      <inkml:brushProperty name="width" value="0.04286" units="cm"/>
      <inkml:brushProperty name="height" value="0.04286" units="cm"/>
      <inkml:brushProperty name="color" value="#66CC00"/>
    </inkml:brush>
  </inkml:definitions>
  <inkml:trace contextRef="#ctx0" brushRef="#br0">7 1 24687,'1'8'2538,"0"4"-2292,-4 24-201,2-10-28,-2 12-6,2-17-5,1-2-6,0-3-73,15-1 0,0-8-537,28 0-779,-11-13-8442,7-2 7373,-15-6 0,-10 6 1,-6 2-1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6.655"/>
    </inkml:context>
    <inkml:brush xml:id="br0">
      <inkml:brushProperty name="width" value="0.04286" units="cm"/>
      <inkml:brushProperty name="height" value="0.04286" units="cm"/>
      <inkml:brushProperty name="color" value="#66CC00"/>
    </inkml:brush>
  </inkml:definitions>
  <inkml:trace contextRef="#ctx0" brushRef="#br0">0 76 25029,'0'-42'2397,"0"11"-2402,0 28 5,0 3 39,0 0 34,0 3 61,0 10-83,0 0-18,0 10-10,1-2 38,8 35-61,5 3 6,5-2-90,5-19-90,-3-34-134,5-10-661,-5-5 969,-1-6 0,-11 6 0,-3 1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8.823"/>
    </inkml:context>
    <inkml:brush xml:id="br0">
      <inkml:brushProperty name="width" value="0.04286" units="cm"/>
      <inkml:brushProperty name="height" value="0.04286" units="cm"/>
      <inkml:brushProperty name="color" value="#66CC00"/>
    </inkml:brush>
  </inkml:definitions>
  <inkml:trace contextRef="#ctx0" brushRef="#br0">78 343 22655,'-13'9'2671,"3"-1"-2587,10-8-72,-1 0-12,-1 0 0,0 1 179,-1 0 157,0 2 11,-2-1-84,0 1 398,-3 1-611,1-1-10,0 0 21,2 0-55,1-3 11,2 3-6,1-3 62,1 1-73,5-1 16,2 0-16,7-2 0,4-2 0,4-3 0,11-4-414,4-1 212,11-3 46,3 0-68,-4 1 16,22-4 175,21-5 33,-7 2-1186,13-4 1186,-35 10-154,-3 0 154,-10 6 0,5-3 73,-7 2-62,6-2 12,2-1-18,-10 2 1,11-2-1,-20 6-5,16-4 6,-23 6-6,5-2 1198,-12 2-1198,0 0 175,0-1-169,4-1-1,14-5-5,-7 2 6,3-1-73,-9 4-12,-14 3-901,3-1-8851,-11 2 9318,-2 0 1,-2 2 0,0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7:39.940"/>
    </inkml:context>
    <inkml:brush xml:id="br0">
      <inkml:brushProperty name="width" value="0.04286" units="cm"/>
      <inkml:brushProperty name="height" value="0.04286" units="cm"/>
      <inkml:brushProperty name="color" value="#66CC00"/>
    </inkml:brush>
  </inkml:definitions>
  <inkml:trace contextRef="#ctx0" brushRef="#br0">63 19 24710,'-8'-2'2582,"0"-1"-2257,-2 1-96,3-1-72,-2 1-50,3 0 122,0-1-178,1 2-35,2 0 1,2 1-34,1 0 17,3 0 0,6 0-5,5 3-1,7 0-5,2 2 0,4-3 5,0 1-5,-1-3 5,-1 1-27,13-1 27,-3 0 1,-4 0 5,-12 0 0,-18 0 5,-1 0-10,0 2 10,0 2-5,0 4 6,0 4-1,-22 32 1,1-4-6,-12 14-11,8-16-79,7-14-207,-3 7-879,1-3 1176,0 3 0,9-15 0,4-5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1.943"/>
    </inkml:context>
    <inkml:brush xml:id="br0">
      <inkml:brushProperty name="width" value="0.04286" units="cm"/>
      <inkml:brushProperty name="height" value="0.04286" units="cm"/>
      <inkml:brushProperty name="color" value="#5B2D90"/>
    </inkml:brush>
  </inkml:definitions>
  <inkml:trace contextRef="#ctx0" brushRef="#br0">471 1718 23640,'-2'0'2398,"0"0"-1911,0 1 67,2-1-341,-3 1-23,3-1 169,-3 0-281,1 0-22,-1 0-33,0 0-7,0 1-4,-1-1 27,-5 1-28,2-1-11,-3 0 0,5 0 6,-8-14 16,0-7 0,-4-7-5,2-2-11,0 6 5,-7-15-5,2 8-1,-6-11 6,7 12-5,0-1 5,-1 0-5,-1 0-6,-1 2 0,-10-14 5,8 9-5,-3-11 0,11 12 0,-2-40 0,8 23-22,-3-32-34,6 9 22,1 16 34,-2-19 17,-1-1-25,20 4 1,9-14 0,-1 10-7,-8 22 0,1 0 12,7-18 0,4-8 0,-1 27 2,-2 36 0,-10 10 0,-4 2 6,-2 4-6,-2-1 0,-1 3 0,-1-1 0,1 1 0,-1-1 0,3-1 0,1-3 0,3-1-11,14-11 11,-4 3 0,11-7 0,-11 8 0,-3 2 11,-4 3-11,-6 4 0,-1 2 0,-3 2-997,0 0 11,-1 3 986,-1-1 0,1 2 0,-1-2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3.388"/>
    </inkml:context>
    <inkml:brush xml:id="br0">
      <inkml:brushProperty name="width" value="0.04286" units="cm"/>
      <inkml:brushProperty name="height" value="0.04286" units="cm"/>
      <inkml:brushProperty name="color" value="#5B2D90"/>
    </inkml:brush>
  </inkml:definitions>
  <inkml:trace contextRef="#ctx0" brushRef="#br0">0 1 27751,'0'17'247,"0"6"-208,0 35-34,3-5 1,2 5-2132,-1 2 1,1 0 2105,1 2 0,0-2-13,5 21 875,-6-35-853,-2-7-22,0 1 16,-2-13-6,0 1-5,-1-14-190,1 2-448,1-9 3548,3 1-6612,0-14 3730,1-3 0,-2 0 0,-1 2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3.729"/>
    </inkml:context>
    <inkml:brush xml:id="br0">
      <inkml:brushProperty name="width" value="0.04286" units="cm"/>
      <inkml:brushProperty name="height" value="0.04286" units="cm"/>
      <inkml:brushProperty name="color" value="#5B2D90"/>
    </inkml:brush>
  </inkml:definitions>
  <inkml:trace contextRef="#ctx0" brushRef="#br0">0 15 26760,'7'-8'386,"-1"2"-302,-6 6 84,0 0 107,8 52-174,-5-32-34,6 42-28,-8-45-5,-1 12-34,0-6 0,0 8 0,0-13-90,0-2-1248,1-8 1338,0-9 0,0-1 0,0-5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3.954"/>
    </inkml:context>
    <inkml:brush xml:id="br0">
      <inkml:brushProperty name="width" value="0.04286" units="cm"/>
      <inkml:brushProperty name="height" value="0.04286" units="cm"/>
      <inkml:brushProperty name="color" value="#5B2D90"/>
    </inkml:brush>
  </inkml:definitions>
  <inkml:trace contextRef="#ctx0" brushRef="#br0">0 0 27141,'10'5'-329,"-5"-3"1,-1 2-1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4.604"/>
    </inkml:context>
    <inkml:brush xml:id="br0">
      <inkml:brushProperty name="width" value="0.04286" units="cm"/>
      <inkml:brushProperty name="height" value="0.04286" units="cm"/>
      <inkml:brushProperty name="color" value="#5B2D90"/>
    </inkml:brush>
  </inkml:definitions>
  <inkml:trace contextRef="#ctx0" brushRef="#br0">0 190 26525,'10'67'67,"-4"-11"-28,-5-47 320,-1 1-275,0-6-12,0 1-66,0-5 56,0 1-57,0-4 6,1-3 1,9-28-12,-2 7 0,8-21-23,-3 14-50,1-1 12,2-1 16,-1 3 23,12-7 50,-13 19-6,7-2-22,-14 21 39,0 7-11,4 20-28,-2 1 6,2 17-6,-4-10 0,1-2 5,2 6 1,-3-13-6,1 4 0,-6-16 22,0-2-16,-2-4 5,0-2 0,0-1-11,0-2-162,0 0-9669,0-3 9576,1-4 1,-1 2-1,1-1 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45.938"/>
    </inkml:context>
    <inkml:brush xml:id="br0">
      <inkml:brushProperty name="width" value="0.04286" units="cm"/>
      <inkml:brushProperty name="height" value="0.04286" units="cm"/>
      <inkml:brushProperty name="color" value="#5B2D90"/>
    </inkml:brush>
  </inkml:definitions>
  <inkml:trace contextRef="#ctx0" brushRef="#br0">47 256 26575,'-4'-6'1249,"2"2"-1092,2 4-90,-2-1-28,1 0-28,-1 1-5,2 0-34,0-1 22,0-2 6,3-1 6,4-3-6,4-3-6,6-3 1,-1-3-46,8-10 18,-8 6-1,3-5 12,-9 8 16,-2-6 6,-2 7 11,-2-4 1,-3 10 16,-1-2-23,-1 4-22,-6 0 6,1 5 0,-5 1 22,1 2-11,0 1 23,-10 12-7,4 0 7,-6 10-1,7-5 12,-5 5-34,7-4 0,-2 5 0,8-5-6,4 4 6,1 13 0,2-6 0,1 9 0,4-9 0,0-10-11,3 0-471,43-21 270,-21-5-371,40-15-265,-22-9 0,-49 31 0,-6 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6.801"/>
    </inkml:context>
    <inkml:brush xml:id="br0">
      <inkml:brushProperty name="width" value="0.04286" units="cm"/>
      <inkml:brushProperty name="height" value="0.04286" units="cm"/>
      <inkml:brushProperty name="color" value="#F6630D"/>
    </inkml:brush>
  </inkml:definitions>
  <inkml:trace contextRef="#ctx0" brushRef="#br0">0 57 26833,'0'5'1338,"0"0"-1293,0-5-6,0 0 40,16 13-4376,17-31 4264,3 0 1027,-8-25-910,-56 42-84,10 17 0,-24 54 0,37-27-12,9 2-60,19-19 3408,-7-15-3336,50-14 0,-48-2 0,25-14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29.496"/>
    </inkml:context>
    <inkml:brush xml:id="br0">
      <inkml:brushProperty name="width" value="0.04286" units="cm"/>
      <inkml:brushProperty name="height" value="0.04286" units="cm"/>
      <inkml:brushProperty name="color" value="#5B2D90"/>
    </inkml:brush>
  </inkml:definitions>
  <inkml:trace contextRef="#ctx0" brushRef="#br0">1 551 22397,'1'-13'1187,"0"2"-1176,-1 11 510,1 0-258,0 0-201,0 0 3467,0 0-3518,-1-1-11,1-3 0,3-1 0,2-4 0,3 0 0,3-2-6,11-7-5,-2 1-11,11-6-12,-5 3 17,3-1 17,4-3 0,45-25 0,-23 16 0,-9 7 0,0 1 0,12-1 0,31-6-11,-20 9 0,23-2-45,-28 12-17,2 3-11,3 0 11,1 1 34,4 0-26,-18 1 1,1 0-9,30-4-25,-32 4 0,1 0-224,-3 0 0,-5 1-86,3 0-113,10-2-2173,-55 9 2694,-10 5 0,2-4 0,-1 4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0.475"/>
    </inkml:context>
    <inkml:brush xml:id="br0">
      <inkml:brushProperty name="width" value="0.04286" units="cm"/>
      <inkml:brushProperty name="height" value="0.04286" units="cm"/>
      <inkml:brushProperty name="color" value="#5B2D90"/>
    </inkml:brush>
  </inkml:definitions>
  <inkml:trace contextRef="#ctx0" brushRef="#br0">22 24 24592,'2'-13'2101,"0"3"-1793,-2 10 453,0 0-716,0 6 0,0 6-17,-1 13-17,-2 11 0,-1 32-11,0-11-747,2 20 747,2-25-368,0-2 362,0-4-22,0-6-22,0 4 33,0-15 11,0 1 1,0-18-7,0-2 535,0-3-808,0-3 384,-5-3 0,4-1 0,-4-1 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0.952"/>
    </inkml:context>
    <inkml:brush xml:id="br0">
      <inkml:brushProperty name="width" value="0.04286" units="cm"/>
      <inkml:brushProperty name="height" value="0.04286" units="cm"/>
      <inkml:brushProperty name="color" value="#5B2D90"/>
    </inkml:brush>
  </inkml:definitions>
  <inkml:trace contextRef="#ctx0" brushRef="#br0">30 47 27410,'29'-11'252,"51"-11"-202,-43 16-50,33-1 0,-53 20 0,-10 9-62,-2 7-156,-3 24 140,-1-21 44,-1 14-5,-3-25 39,-1-9 140,-6 1 22,-3-9-22,-6 2-89,-3 0-3410,-28 8 3359,20-5 17,-17 3 0,29-9 0,-6-2-219,9-9-274,-1-4-913,11-8 2237,4-2 0,1 11 0,0 1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1.737"/>
    </inkml:context>
    <inkml:brush xml:id="br0">
      <inkml:brushProperty name="width" value="0.04286" units="cm"/>
      <inkml:brushProperty name="height" value="0.04286" units="cm"/>
      <inkml:brushProperty name="color" value="#5B2D90"/>
    </inkml:brush>
  </inkml:definitions>
  <inkml:trace contextRef="#ctx0" brushRef="#br0">96 50 25085,'0'-6'1473,"0"1"-1265,0 5 464,0 0-616,-1-17-34,-1 13-22,1-13-28,0 17 28,0 2 11,0 8 23,-3 18-3415,1 2 3454,-3 23-214,2-20 180,-1 8-22,2-13-1,-4 20-10,0-8-6,-1 18 6,0-13-6,-4 52 0,6-46 3294,-3 32-3294,7-56 295,-1-12-295,2 0-11,0-11-1552,1-2-6822,0-10 8385,0-2 0,0 6 0,0 6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2.418"/>
    </inkml:context>
    <inkml:brush xml:id="br0">
      <inkml:brushProperty name="width" value="0.04286" units="cm"/>
      <inkml:brushProperty name="height" value="0.04286" units="cm"/>
      <inkml:brushProperty name="color" value="#5B2D90"/>
    </inkml:brush>
  </inkml:definitions>
  <inkml:trace contextRef="#ctx0" brushRef="#br0">289 20 26575,'9'-3'1047,"-2"0"-996,-7 3-51,0 0-6,-3-1 40,-4 1-1,-6-1 12,-4 6-22,-26 14-1,14-4-5,-19 11-6,14-2 0,9-6 0,-17 26-11,25-22-16,-5 14 16,17-20 22,20 8-22,5-13 0,19 3-493,60-20 275,-34-2 117,-12 2 0,0-4 353,13-21 73,-34 10-157,3-13-101,-33 13 34,-21-11-79,2 7-22,-18-8-3414,7 13 3414,-2 3-17,1 4-16,1 5-779,-19 10-863,19 7 1675,-12 7 0,31-6 0,4-2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3.049"/>
    </inkml:context>
    <inkml:brush xml:id="br0">
      <inkml:brushProperty name="width" value="0.04286" units="cm"/>
      <inkml:brushProperty name="height" value="0.04286" units="cm"/>
      <inkml:brushProperty name="color" value="#5B2D90"/>
    </inkml:brush>
  </inkml:definitions>
  <inkml:trace contextRef="#ctx0" brushRef="#br0">349 3 26329,'4'-1'1086,"-1"0"-957,-3 1 157,0 0-141,-18-1-122,5 2-23,-18 3 11,8 3-6,-17 13-5,-5 5 0,-21 20 0,23-13-5,1 5-1,23-12 6,11-6 0,0 4 11,10-8-5,9-1 5,8-1-5,35-1-6,-7-5-84,41-1-39,-38-5-51,10-1-761,-24-5-7893,-19 1 8828,-1-5 0,-16 5 0,0 1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3.719"/>
    </inkml:context>
    <inkml:brush xml:id="br0">
      <inkml:brushProperty name="width" value="0.04286" units="cm"/>
      <inkml:brushProperty name="height" value="0.04286" units="cm"/>
      <inkml:brushProperty name="color" value="#5B2D90"/>
    </inkml:brush>
  </inkml:definitions>
  <inkml:trace contextRef="#ctx0" brushRef="#br0">96 3 25113,'1'-2'2168,"0"1"-2017,-1 1-117,-5 84-29,2-39-5,-2 22 0,-1 3 6,0-12-6,-3 18 0,2-25 5,-4 42-5,4-35-5,-3 27-51,5-50-28,1-6 39,2-6 28,-3-2 17,3-10 0,-1-2-33,2-7-79,-2-2-247,1 0-6670,1-2 1108,0-4 5921,1-3 0,0 4 0,0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34.404"/>
    </inkml:context>
    <inkml:brush xml:id="br0">
      <inkml:brushProperty name="width" value="0.04286" units="cm"/>
      <inkml:brushProperty name="height" value="0.04286" units="cm"/>
      <inkml:brushProperty name="color" value="#5B2D90"/>
    </inkml:brush>
  </inkml:definitions>
  <inkml:trace contextRef="#ctx0" brushRef="#br0">409 3 27510,'1'-1'320,"0"0"-108,-1 1-195,-6 0-11,-2 2-1,-20 9-5,6-1-5,-13 8-18,6-4-16,-2 2-17,-2-1-11,-2 1 22,1-1-50,-22 11 67,26-11-11,-12 7-17,30-15 45,6-1 11,3-3 0,3-2 16,0-1 18,3 0-40,24 6-94,-7 0-85,20 4-17,-13-2-55,29 11 257,-20-6-12,28 13 12,-38-14 0,3 4-5,-14-6 5,-1 2 5,-6-5-5,0 1-397,-5-6 397,-2-1 0,-1-1 0,0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3.239"/>
    </inkml:context>
    <inkml:brush xml:id="br0">
      <inkml:brushProperty name="width" value="0.04286" units="cm"/>
      <inkml:brushProperty name="height" value="0.04286" units="cm"/>
      <inkml:brushProperty name="color" value="#5B2D90"/>
    </inkml:brush>
  </inkml:definitions>
  <inkml:trace contextRef="#ctx0" brushRef="#br0">1 15 26508,'2'-2'1154,"0"0"-964,-2 2 118,0 0-308,3 0 0,8 0 0,9 0-381,49 0-778,-5-4-404,5 2 1563,-30-2 0,-33 4 0,-4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3.487"/>
    </inkml:context>
    <inkml:brush xml:id="br0">
      <inkml:brushProperty name="width" value="0.04286" units="cm"/>
      <inkml:brushProperty name="height" value="0.04286" units="cm"/>
      <inkml:brushProperty name="color" value="#5B2D90"/>
    </inkml:brush>
  </inkml:definitions>
  <inkml:trace contextRef="#ctx0" brushRef="#br0">2 11 26777,'-1'2'341,"0"0"-156,1-2-157,40 0-22,-18 0-6,33-2-112,-29-1-1232,16-2-1339,-19 2 2683,9 1 0,-26 2 0,-2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7.551"/>
    </inkml:context>
    <inkml:brush xml:id="br0">
      <inkml:brushProperty name="width" value="0.04286" units="cm"/>
      <inkml:brushProperty name="height" value="0.04286" units="cm"/>
      <inkml:brushProperty name="color" value="#F6630D"/>
    </inkml:brush>
  </inkml:definitions>
  <inkml:trace contextRef="#ctx0" brushRef="#br0">139 74 20170,'0'-22'56,"-2"4"2542,-56 51-2598,40-15 0,-41 33-5,57-28 1358,17 7-1392,6-21 887,23-17-848,-14-14 3414,14-52-3391,-32 44 44,7-25-56,-18 46 0,-2 11-11,1 10 0,4 53 0,7-17-1693,14 40 0,3 4 1687,-4-22-46,2 7 0,-7-8 57,-25-39 6,-35 17-11,16-30-44,-45 8 27,51-22-123,-19-8-112,30 0 252,-1-22 0,8 31 0,1-8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4.106"/>
    </inkml:context>
    <inkml:brush xml:id="br0">
      <inkml:brushProperty name="width" value="0.04286" units="cm"/>
      <inkml:brushProperty name="height" value="0.04286" units="cm"/>
      <inkml:brushProperty name="color" value="#5B2D90"/>
    </inkml:brush>
  </inkml:definitions>
  <inkml:trace contextRef="#ctx0" brushRef="#br0">55 0 27919,'-7'56'11,"1"1"-72,-4 22-116,3-12 1,2 3-138,-3 27 138,4-34 0,1-5-2787,1-4 2963,0-21 0,2-8 0,1-28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4.739"/>
    </inkml:context>
    <inkml:brush xml:id="br0">
      <inkml:brushProperty name="width" value="0.04286" units="cm"/>
      <inkml:brushProperty name="height" value="0.04286" units="cm"/>
      <inkml:brushProperty name="color" value="#5B2D90"/>
    </inkml:brush>
  </inkml:definitions>
  <inkml:trace contextRef="#ctx0" brushRef="#br0">357 9 26497,'5'-4'700,"-1"0"-639,-4 4-61,-20 6 6,8 3 11,-15 4 56,1 7-57,5-4-16,-13 8 6,5-3 0,-29 22-6,24-16 0,-16 15-6,30-23 6,6-2-28,3-2-28,5 6 56,3-8 0,6 4 0,3-10 17,26 2-12,-9-3 1,18 2-6,-17-3 0,0 2 0,0 0 11,22 21-11,-27-17 0,16 15 0,-34-24-45,1 1-184,-2-3-9602,1 0 9196,-1-2 1,1 0-1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5.136"/>
    </inkml:context>
    <inkml:brush xml:id="br0">
      <inkml:brushProperty name="width" value="0.04286" units="cm"/>
      <inkml:brushProperty name="height" value="0.04286" units="cm"/>
      <inkml:brushProperty name="color" value="#5B2D90"/>
    </inkml:brush>
  </inkml:definitions>
  <inkml:trace contextRef="#ctx0" brushRef="#br0">26 25 27410,'4'-4'324,"-2"2"-268,-2 2-50,0 0-6,0 5 0,0-3 17,0 3-6,0-5 123,0 0-89,5-5 84,4-4-90,-2 0-39,1 1-5,-14 22-29,-1-1-84,-7 15-150,1-5 268,2 1 0,4-12 0,5-2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5.676"/>
    </inkml:context>
    <inkml:brush xml:id="br0">
      <inkml:brushProperty name="width" value="0.04286" units="cm"/>
      <inkml:brushProperty name="height" value="0.04286" units="cm"/>
      <inkml:brushProperty name="color" value="#5B2D90"/>
    </inkml:brush>
  </inkml:definitions>
  <inkml:trace contextRef="#ctx0" brushRef="#br0">109 16 26351,'-1'-8'1053,"0"1"-975,1 7-5,0 0-17,-17 99-33,10-39-23,-3 3 0,1 0 0,3-5-73,3-18-134,-2-2-650,-7 25 560,5-27-151,-6 16 118,7-34-1429,0-3 1759,4-10 0,-1-1 0,3-6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6.097"/>
    </inkml:context>
    <inkml:brush xml:id="br0">
      <inkml:brushProperty name="width" value="0.04286" units="cm"/>
      <inkml:brushProperty name="height" value="0.04286" units="cm"/>
      <inkml:brushProperty name="color" value="#5B2D90"/>
    </inkml:brush>
  </inkml:definitions>
  <inkml:trace contextRef="#ctx0" brushRef="#br0">29 28 26721,'2'-3'1271,"-2"1"-1198,0 2-68,12-4-5,-1 1 0,35-6 0,-17 6-16,19-1-18,-23 6-151,11 25 146,-15-8 5,6 20 18,-20-15 4,-3-1 12,-2 0 0,-3 4 12,-6-8 49,-6 4 130,-30 1-158,12-11-16,-19 8-17,24-15 11,0 0-5,2-4-6,3-1-17,1-1-168,0 0-1288,8-14 1473,8 4 0,3-5 0,7 9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6.423"/>
    </inkml:context>
    <inkml:brush xml:id="br0">
      <inkml:brushProperty name="width" value="0.04286" units="cm"/>
      <inkml:brushProperty name="height" value="0.04286" units="cm"/>
      <inkml:brushProperty name="color" value="#5B2D90"/>
    </inkml:brush>
  </inkml:definitions>
  <inkml:trace contextRef="#ctx0" brushRef="#br0">5 9 27046,'-3'-5'588,"1"2"-420,2 3-118,0 0-50,29 64 0,-18-41-39,23 50-90,-25-59-185,-1-2-526,0-3-8991,-1-4 8502,-2-3 1,-2-1-1,-2-1 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6.827"/>
    </inkml:context>
    <inkml:brush xml:id="br0">
      <inkml:brushProperty name="width" value="0.04286" units="cm"/>
      <inkml:brushProperty name="height" value="0.04286" units="cm"/>
      <inkml:brushProperty name="color" value="#5B2D90"/>
    </inkml:brush>
  </inkml:definitions>
  <inkml:trace contextRef="#ctx0" brushRef="#br0">210 16 26894,'1'-5'824,"0"1"-460,-1 4-191,1-3-117,-1 3 0,1-3-45,-1 3-11,0 0 0,-5 3 0,-3 7 0,-5 7 0,-2 13 0,-7 27-11,5-8 6,-4 22-15,9-17 0,0-1-2,-2 17 16,3-14 1,1-3-18,1-2-21,0-7-1,1-8 0,0-8-11,-1-5 6,4-11-90,0-3-112,4-7 252,18-27 0,-13 18 0,13-18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7.359"/>
    </inkml:context>
    <inkml:brush xml:id="br0">
      <inkml:brushProperty name="width" value="0.04286" units="cm"/>
      <inkml:brushProperty name="height" value="0.04286" units="cm"/>
      <inkml:brushProperty name="color" value="#5B2D90"/>
    </inkml:brush>
  </inkml:definitions>
  <inkml:trace contextRef="#ctx0" brushRef="#br0">108 1 28093,'-7'39'0,"2"-6"0,-3 19 0,3-7 0,-3 5 0,2 5 0,-7 25-11,4-18-1,-3 13-16,4-29-11,1-7-34,1-7-257,-1 2 173,4-17-151,-1 2 308,4-19 0,0 3 0,0-3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7.673"/>
    </inkml:context>
    <inkml:brush xml:id="br0">
      <inkml:brushProperty name="width" value="0.04286" units="cm"/>
      <inkml:brushProperty name="height" value="0.04286" units="cm"/>
      <inkml:brushProperty name="color" value="#5B2D90"/>
    </inkml:brush>
  </inkml:definitions>
  <inkml:trace contextRef="#ctx0" brushRef="#br0">7 31 27415,'-3'-2'672,"0"1"-677,3 1 38,0 0 12,46 0-45,-20-1-11,36-1-84,-34 0-538,11-5-588,-12 1 373,9-3 0,-33 8 0,-5 2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8.160"/>
    </inkml:context>
    <inkml:brush xml:id="br0">
      <inkml:brushProperty name="width" value="0.04286" units="cm"/>
      <inkml:brushProperty name="height" value="0.04286" units="cm"/>
      <inkml:brushProperty name="color" value="#5B2D90"/>
    </inkml:brush>
  </inkml:definitions>
  <inkml:trace contextRef="#ctx0" brushRef="#br0">5 145 24956,'-1'6'2806,"0"-2"-2716,1-4-45,13 0-28,-1 0-17,11-2 0,-3-3 28,2-2-12,6-7-16,-6 5 0,1-5 34,-12 4-17,-2-5 5,-5-6-22,-2 3 0,-6-1 6,-3 11-1,-10 1 35,-3 5-18,-2-1-5,0 6-6,5 4-11,0 4 0,-8 27 0,10-10 6,-4 19-1,15 11-5,2-23-33,2 18-12,2-33 0,3-5 17,2-3 28,43-14 0,-35 4 0,30-10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8.185"/>
    </inkml:context>
    <inkml:brush xml:id="br0">
      <inkml:brushProperty name="width" value="0.04286" units="cm"/>
      <inkml:brushProperty name="height" value="0.04286" units="cm"/>
      <inkml:brushProperty name="color" value="#F6630D"/>
    </inkml:brush>
  </inkml:definitions>
  <inkml:trace contextRef="#ctx0" brushRef="#br0">14 148 27561,'12'-2'823,"-4"0"-784,27-17-33,-23 9 50,13-35-45,-24 27 0,-6-16-11,-6 24 11,-8 4-5,4 4-6,1 2 0,2 4-3392,-1 38 3392,3-1-652,3 32 652,6-29-145,24 5 139,-7-34-50,46-5 6,-30-23 1792,37-41-7114,-44 20 5372,10-22 0,-28 37 0,-3 7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6:58.873"/>
    </inkml:context>
    <inkml:brush xml:id="br0">
      <inkml:brushProperty name="width" value="0.04286" units="cm"/>
      <inkml:brushProperty name="height" value="0.04286" units="cm"/>
      <inkml:brushProperty name="color" value="#5B2D90"/>
    </inkml:brush>
  </inkml:definitions>
  <inkml:trace contextRef="#ctx0" brushRef="#br0">242 17 26413,'2'-6'1299,"0"1"-1131,-2 5 50,0 0-117,0-2-62,0 1-5,0-2-17,0 3 0,0 0-6,-10 0-6,-16 11-5,0-3 0,-10 9 0,2 0 0,9-4-39,-20 17 11,28-15 0,-5 5 6,19-12 5,2-3 17,1-2 0,4 1-6,7-2-16,7 1-34,32 0 34,-18 1-6,19 2-17,-16 13 45,-15-6 0,4 11-11,-17-8 11,-5 2 0,0 0 0,-2 15 0,0-14 0,0 9 5,-4-17 90,-16 6-55,3-6-7,-13 2 12,-10-5-23,7-5-22,-5 0-61,16-3-281,13-5-6082,4-4 6424,2-7 0,2 15 0,1 3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3.359"/>
    </inkml:context>
    <inkml:brush xml:id="br0">
      <inkml:brushProperty name="width" value="0.04286" units="cm"/>
      <inkml:brushProperty name="height" value="0.04286" units="cm"/>
      <inkml:brushProperty name="color" value="#5B2D90"/>
    </inkml:brush>
  </inkml:definitions>
  <inkml:trace contextRef="#ctx0" brushRef="#br0">3 23 26172,'0'-12'1378,"0"4"-1166,-1 7-83,1 0 84,-1 0-213,1 10 0,0 47 0,1-11 0,2 6 0,1 2-6,1 1-16,4 14-34,-6-13 0,-1-3 28,-2-5-168,-3 46-151,0-81-611,0-2 958,2-8 0,1-2 0,0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3.791"/>
    </inkml:context>
    <inkml:brush xml:id="br0">
      <inkml:brushProperty name="width" value="0.04286" units="cm"/>
      <inkml:brushProperty name="height" value="0.04286" units="cm"/>
      <inkml:brushProperty name="color" value="#5B2D90"/>
    </inkml:brush>
  </inkml:definitions>
  <inkml:trace contextRef="#ctx0" brushRef="#br0">0 28 22571,'5'-3'3847,"-1"0"-3718,44-7 213,-15 7-297,26-6-6,-31 15-11,-17 4 28,9 17-56,-6-7 0,5 8 22,-6-7 1,-5-6 184,-2 3 185,-21 8-319,1-8-34,-14 14 28,-11-4-56,17-12 118,-14 3-84,23-15-28,0-3-12,2-2-212,-9-13 207,-3 5 0,4-5 0,4 9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4.441"/>
    </inkml:context>
    <inkml:brush xml:id="br0">
      <inkml:brushProperty name="width" value="0.04286" units="cm"/>
      <inkml:brushProperty name="height" value="0.04286" units="cm"/>
      <inkml:brushProperty name="color" value="#5B2D90"/>
    </inkml:brush>
  </inkml:definitions>
  <inkml:trace contextRef="#ctx0" brushRef="#br0">0 0 27275,'1'97'70,"1"-42"0,0-5-53,3-3-1053,3 17 1052,-1-18 176,1 14 0,0 1-175,0-5-1517,0 4 0,-2-7 1522,-4-32-5,-1-1-17,-1-12 423,0-4-484,0-2-365,0-14-168,0-4 363,0-11 231,0 2 0,0 12 0,0 3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5.042"/>
    </inkml:context>
    <inkml:brush xml:id="br0">
      <inkml:brushProperty name="width" value="0.04286" units="cm"/>
      <inkml:brushProperty name="height" value="0.04286" units="cm"/>
      <inkml:brushProperty name="color" value="#5B2D90"/>
    </inkml:brush>
  </inkml:definitions>
  <inkml:trace contextRef="#ctx0" brushRef="#br0">146 15 26166,'14'-8'1412,"-3"2"-1228,-11 6 68,0 0-100,-1 0-113,-6 0 0,-2 3-17,-7 2 6,-11 12-16,-10 17-12,2 17 0,7-5-6,17-3 0,11-21-10,16 3-1,11-14-17,8-2-11,7-19 17,-11-8 17,1-3 6,-3-5-12,-4 3 11,-4 0 6,-6 1 11,-5 2 51,-5-5-40,-3 7-5,-5-9-17,-2 16-17,-6-1 12,-4 9-102,-26 9 23,12 2-56,-18 7-509,16 3 649,12-3 0,4-5 0,13-7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5.529"/>
    </inkml:context>
    <inkml:brush xml:id="br0">
      <inkml:brushProperty name="width" value="0.04286" units="cm"/>
      <inkml:brushProperty name="height" value="0.04286" units="cm"/>
      <inkml:brushProperty name="color" value="#5B2D90"/>
    </inkml:brush>
  </inkml:definitions>
  <inkml:trace contextRef="#ctx0" brushRef="#br0">156 1 27102,'0'2'873,"0"0"-761,0-2-61,-2 1-7,-2 2 35,-12 10-57,5-2-5,-9 8 0,-19 37-17,20-28 0,-18 30 0,32-39-6,2-2 6,7 5 0,6-11 0,9 2 6,6-11-6,43-13 0,-31 4-51,35-12-16,-55 13-78,0-1-147,-15 6 292,-1 1 0,-1 0 0,0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6.075"/>
    </inkml:context>
    <inkml:brush xml:id="br0">
      <inkml:brushProperty name="width" value="0.04286" units="cm"/>
      <inkml:brushProperty name="height" value="0.04286" units="cm"/>
      <inkml:brushProperty name="color" value="#5B2D90"/>
    </inkml:brush>
  </inkml:definitions>
  <inkml:trace contextRef="#ctx0" brushRef="#br0">1 4 26721,'0'-2'1047,"0"0"-728,0 2-308,0 54 1,0-24-1,0 64 6,2-32-17,-1 1 5,3-6-5,-2-21 0,0-4 6,0 13-12,-1-22-11,-1 8 1,0-25-12,0-4-34,0-1-940,0-1 55,0-9-7914,0-2 8861,2-10 0,-1 10 0,1 1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6.508"/>
    </inkml:context>
    <inkml:brush xml:id="br0">
      <inkml:brushProperty name="width" value="0.04286" units="cm"/>
      <inkml:brushProperty name="height" value="0.04286" units="cm"/>
      <inkml:brushProperty name="color" value="#5B2D90"/>
    </inkml:brush>
  </inkml:definitions>
  <inkml:trace contextRef="#ctx0" brushRef="#br0">191 2 26833,'2'-2'1344,"-51"36"-1327,5 13-17,-19 13 0,31-13 0,27-25 0,5-10 0,5 3 5,2-4 1,6 2-6,2-6 11,16 0-11,-6-2 0,28 1 0,-28-4 0,11 0 0,-25-1 0,-2-1 6,-2 1-6,-1-1-12,-2 0-10,0 0-230,-2 0-90,0-2-951,-1-2 1293,-1-1 0,0 1 0,0 2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7.143"/>
    </inkml:context>
    <inkml:brush xml:id="br0">
      <inkml:brushProperty name="width" value="0.04286" units="cm"/>
      <inkml:brushProperty name="height" value="0.04286" units="cm"/>
      <inkml:brushProperty name="color" value="#5B2D90"/>
    </inkml:brush>
  </inkml:definitions>
  <inkml:trace contextRef="#ctx0" brushRef="#br0">1 4 25578,'0'-2'1921,"0"0"-1344,0 2-515,9 56-12,-5-30-22,8 44-956,-8-41 956,1 1 219,1 6-236,0 5-5,1 7-6,-1 7 0,0 8 0,1 6 3,-3-17 0,1 2-3,3 25-450,-4-27 1,1-3 449,2 10 646,1 5-674,-4-14 0,0-13-40,-3-18 68,-1-24 0,0 10 0,0-4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8.428"/>
    </inkml:context>
    <inkml:brush xml:id="br0">
      <inkml:brushProperty name="width" value="0.04286" units="cm"/>
      <inkml:brushProperty name="height" value="0.04286" units="cm"/>
      <inkml:brushProperty name="color" value="#5B2D90"/>
    </inkml:brush>
  </inkml:definitions>
  <inkml:trace contextRef="#ctx0" brushRef="#br0">0 28 25679,'3'-13'1574,"-2"3"-1249,-1 10-141,0-2-105,0 1 106,0 0-146,1 5 0,1 7 45,3 37-62,3 10-10,1 14-881,2-4 869,-2-13 6,8 38-6,-5-17-620,-3-25 0,-1 1 625,2 20-5,-1-3 0,-2-6 0,-1-7 0,-3-9-5,0 5 5,-2-19-6,0-1-5,1-20 619,-1-5-832,5-4 224,3-12 0,-2 7 0,0-7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5.035"/>
    </inkml:context>
    <inkml:brush xml:id="br0">
      <inkml:brushProperty name="width" value="0.04286" units="cm"/>
      <inkml:brushProperty name="height" value="0.04286" units="cm"/>
      <inkml:brushProperty name="color" value="#FF0066"/>
    </inkml:brush>
  </inkml:definitions>
  <inkml:trace contextRef="#ctx0" brushRef="#br0">49 15 26855,'3'-8'1232,"0"2"-1131,-3 6 17,0-1-90,0 12-12,0 5-4,-2 18-1,-6 34-6,-3 24-8,2-2 1,1 2-1,3-36 0,1-1-1693,-1 19 0,2-8 1691,5-28-23,3-9 28,38-6 0,-37-10 0,23-3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08.608"/>
    </inkml:context>
    <inkml:brush xml:id="br0">
      <inkml:brushProperty name="width" value="0.04286" units="cm"/>
      <inkml:brushProperty name="height" value="0.04286" units="cm"/>
      <inkml:brushProperty name="color" value="#F6630D"/>
    </inkml:brush>
  </inkml:definitions>
  <inkml:trace contextRef="#ctx0" brushRef="#br0">5 74 27572,'-4'-3'868,"13"57"-868,-7-23 0,11 40 17,-12-56 16,0-4-27,-1-6 5,-3-87-16,6 48-1691,-2-18 0,4 3 1696,5 28-12,15 1 7,-3 23-57,17 27 23,-18-13 39,10 11 0,-25-26 0,5-6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9.175"/>
    </inkml:context>
    <inkml:brush xml:id="br0">
      <inkml:brushProperty name="width" value="0.04286" units="cm"/>
      <inkml:brushProperty name="height" value="0.04286" units="cm"/>
      <inkml:brushProperty name="color" value="#5B2D90"/>
    </inkml:brush>
  </inkml:definitions>
  <inkml:trace contextRef="#ctx0" brushRef="#br0">7 94 27897,'-2'0'459,"-3"-2"-459,13-1-90,71-33 29,-41 21-79,52-20-5220,-75 32 5360,-9 8 0,-3-2 0,-6 2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19.384"/>
    </inkml:context>
    <inkml:brush xml:id="br0">
      <inkml:brushProperty name="width" value="0.04286" units="cm"/>
      <inkml:brushProperty name="height" value="0.04286" units="cm"/>
      <inkml:brushProperty name="color" value="#5B2D90"/>
    </inkml:brush>
  </inkml:definitions>
  <inkml:trace contextRef="#ctx0" brushRef="#br0">5 78 26698,'-5'6'1333,"9"0"-1299,19-6-29,3-1-5,13-5 0,-6-4-5704,46-21 5704,-40 16 0,24-9 0,-55 21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0.225"/>
    </inkml:context>
    <inkml:brush xml:id="br0">
      <inkml:brushProperty name="width" value="0.04286" units="cm"/>
      <inkml:brushProperty name="height" value="0.04286" units="cm"/>
      <inkml:brushProperty name="color" value="#5B2D90"/>
    </inkml:brush>
  </inkml:definitions>
  <inkml:trace contextRef="#ctx0" brushRef="#br0">1 1 27897,'0'26'112,"2"8"-79,8 63-27,0-30-3,-3-11 0,1-1-3,2 8 0,-1 3 5,0 0-5,2 26 0,-4-26-731,1 15 731,-5-34 0,-1-8 0,-1-7 0,0-7 0,-1-7 0,1-5 0,0-5 0,-1-4 742,1-1-742,-1-3-218,0 0-56,3 0-202,1-11-678,1-2 1154,0-10 0,-2 11 0,-1 2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1.492"/>
    </inkml:context>
    <inkml:brush xml:id="br0">
      <inkml:brushProperty name="width" value="0.04286" units="cm"/>
      <inkml:brushProperty name="height" value="0.04286" units="cm"/>
      <inkml:brushProperty name="color" value="#5B2D90"/>
    </inkml:brush>
  </inkml:definitions>
  <inkml:trace contextRef="#ctx0" brushRef="#br0">7 19 26598,'-1'-12'1456,"0"6"-1389,0 9-28,-1 29-33,1 3-6,0 20 5,1 38 1,0-33-6,0 35 0,0-19 0,0-32 0,0 16 0,0-38-11,0-9-180,3-3-72,1-8-583,3-7 846,0-1 0,-3 0 0,-1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1.829"/>
    </inkml:context>
    <inkml:brush xml:id="br0">
      <inkml:brushProperty name="width" value="0.04286" units="cm"/>
      <inkml:brushProperty name="height" value="0.04286" units="cm"/>
      <inkml:brushProperty name="color" value="#5B2D90"/>
    </inkml:brush>
  </inkml:definitions>
  <inkml:trace contextRef="#ctx0" brushRef="#br0">0 1 27090,'4'0'936,"-1"0"-852,-3 0-45,0 0-17,0 35-16,0-14-6,0 31 0,0-10-17,1 9-45,0-14-55,0-3-202,1-31 319,-2-1 0,1-2 0,-1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2.059"/>
    </inkml:context>
    <inkml:brush xml:id="br0">
      <inkml:brushProperty name="width" value="0.04286" units="cm"/>
      <inkml:brushProperty name="height" value="0.04286" units="cm"/>
      <inkml:brushProperty name="color" value="#5B2D90"/>
    </inkml:brush>
  </inkml:definitions>
  <inkml:trace contextRef="#ctx0" brushRef="#br0">1 0 26200,'3'11'-3079,"-2"-5"0,1-2 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2.610"/>
    </inkml:context>
    <inkml:brush xml:id="br0">
      <inkml:brushProperty name="width" value="0.04286" units="cm"/>
      <inkml:brushProperty name="height" value="0.04286" units="cm"/>
      <inkml:brushProperty name="color" value="#5B2D90"/>
    </inkml:brush>
  </inkml:definitions>
  <inkml:trace contextRef="#ctx0" brushRef="#br0">1 62 26519,'2'15'963,"0"-3"-923,4 36-12,-3-23 22,5 37 12,-3-38-12,-1-2-5,1-4-17,-3-5-11,0-3 27,0-4-32,-2-3 10,1-1-33,-1-2 5,3-30 6,1 10 0,2-26 6,2 14-6,1-2-6,2-3-27,13-18 16,-9 26 6,8-6 11,-13 31 5,4 14-5,-3 0 0,4 8 11,-6-1-11,1-2 0,-1-1 0,-1 1 6,1 0 0,-3 1 5,0 4-11,-3 0 0,-1 1 0,-1 6-51,-1-8-251,0 3-90,1-15-588,1-2 980,1-5 0,-1 0 0,-1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3.159"/>
    </inkml:context>
    <inkml:brush xml:id="br0">
      <inkml:brushProperty name="width" value="0.04286" units="cm"/>
      <inkml:brushProperty name="height" value="0.04286" units="cm"/>
      <inkml:brushProperty name="color" value="#5B2D90"/>
    </inkml:brush>
  </inkml:definitions>
  <inkml:trace contextRef="#ctx0" brushRef="#br0">9 174 26698,'-4'7'835,"0"-1"-751,4-6 45,0 0-129,26-18-28,-11 6-146,30-25 101,-15-9 112,-9 16 29,-4-7 150,-27 32-89,-9 3-62,-3 7-11,-4 4-22,9 5-23,1 3 0,3 1-5,2 3-6,3 2 0,2 1 11,4 25-6,5-23 7,3 15 10,25-30-22,-8-5 6,16-2-46,14-19-44,-18 5-100,19-12-63,-29 6-195,-3 1-510,-3-3-6285,-4 2 7237,-2-1 0,-8 8 0,-1 3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7:23.810"/>
    </inkml:context>
    <inkml:brush xml:id="br0">
      <inkml:brushProperty name="width" value="0.04286" units="cm"/>
      <inkml:brushProperty name="height" value="0.04286" units="cm"/>
      <inkml:brushProperty name="color" value="#5B2D90"/>
    </inkml:brush>
  </inkml:definitions>
  <inkml:trace contextRef="#ctx0" brushRef="#br0">9 30 24855,'0'-5'2762,"0"1"-2488,0 4-162,0 0-78,0-9-6,0 7-28,0-8 0,0 10-23,0 0 23,-1 5 6,-1 4 5,0 7-5,-1 4 11,3 4-1,0 4-4,0 1-7,0 6-5,1 2 6,13 55-6,-3-30 0,1 2 0,0-2 0,0-1 0,1 3 0,0-4 0,8 24 0,-6-26-450,2 9 450,-6-32 0,-5-8 6,1-6-6,-4-6 5,-1-5 7,-1-5-119,-1-3 170,0-3-63,0-12 0,0 8 0,0-7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38:48.388"/>
    </inkml:context>
    <inkml:brush xml:id="br0">
      <inkml:brushProperty name="width" value="0.04286" units="cm"/>
      <inkml:brushProperty name="height" value="0.04286" units="cm"/>
      <inkml:brushProperty name="color" value="#FFC114"/>
    </inkml:brush>
  </inkml:definitions>
  <inkml:trace contextRef="#ctx0" brushRef="#br0">13 1190 26088,'-7'6'1439,"1"-1"-1332,6-5 565,0 0-672,6 1 0,-1 0 0,7 1 22,12-1-22,-7 0 0,10-1 0,-13 0 0,1 0 0,1 0 0,11 0 0,-2 0-6,8-1 6,-7-1-11,0 0-6,15-3 12,-10 2 5,11-2 0,-15 3 0,1-2 0,-2 2 0,-1-2 0,12-2 0,-8 1 0,11-3 0,-9 2 5,28-3-5,-10 2 0,10 0 0,-22 3 6,-12 1 16,48-5-22,-34 3 0,38-5 0,-38 7 0,-11 0 0,6 2 0,4-1 0,-14 0 0,14-1 0,-5-3 0,-9 3-22,28-5 16,-26 4-5,16-2 6,-19 3-1,22-6 6,-16 2 0,15-3 0,-23 5 0,-1-1-6,-1 1-16,6-2 11,-8 3 0,7-3 11,-9 3 0,2-1 5,9-4-5,-4 1 0,7-3 0,-9 5 0,-1 1 0,-1 0 0,-1 2 0,8 0 0,-5 1 0,8 0-5,-9 0 5,10-2 0,12-3 0,-6 0 0,3-1 0,-18 5-12,5-1 7,-9 2 5,5-1 0,-10 1 0,-1-2 0,1 1 0,1-2-3392,2 0 3392,4-2 0,3 2 0,2-1 0,2 1 5,9-1-5,-8 3 0,6-1 3392,-11 2-3392,-2-1 0,1-1 0,0-1 12,12-4-7,-4 2-5,11-4 0,-7 4 0,0 0 6,11-1-6,-13 3 0,8-2 0,-16 2 0,11-3 0,-9 3 0,9-3 0,-9 3 0,2-1 0,11-2 0,-7 3 0,6-1 0,-12 3 0,-2 0 0,3 0 0,1-2 0,44-6 0,-35 4 0,31-4 0,-44 8 0,2-1 0,0 1 0,1-2 0,9-2 0,-8 2 0,8-2 0,-11 3 0,0 0 0,0 0 0,2 1 0,11-2 0,-6 3 0,19-6 5,43-6-5,-41 6 0,3 0 0,-3 1 0,-25 4 0,16 0 0,-17 1 6,27-1-6,-17 0 0,21-2 0,-23 1 0,-4 2-6,0-1 6,6 0 0,-9 1 0,8 1 0,-10 1 0,3-1 0,12 0 0,-6-2-3392,12 0 3392,-10 1 0,2-1 0,-2 2-5,-3-1 5,22 0 0,-3-1 0,10 1 0,-10 0 0,-12 2 0,0-2 0,1 2 0,-1-2 0,8 2 5,-16-2 12,3 2 3392,-17-2-3381,5 0-17,-4-1-11,5-1 6,-6 2-6,1-2 0,10 1 0,-6-1 0,7 0 5,12-3-10,-14 4 5,14-2 0,-20 2-6,-3 1 6,0 0 0,-2 0 0,-1-2 0,5-1 0,-4-1 0,2 0 0,-2 1 0,8-3 0,15 0 0,1 0 0,29-5 0,-36 8-3392,15-5 3392,-27 5 0,2-1 0,5 0 0,2-1 0,14-2 0,-10 3 0,9-3 6,-17 5-6,7-5 0,-9 3 5,6-3 3387,-8 2-3392,1 1 0,16-3 0,-10 2 0,11-2 0,-13 4 0,7-1 0,-8 1 0,15-4 0,-19 5 0,7-4 0,-10 4 0,7-2 0,-7 2 0,5 0 6,-7 3 0,9-2-6,-5 0-3376,50-11 3388,-36 7 10,29-8-5,-38 9 16,19-5-33,-14 3 6,15-2-6,-23 5 11,6-1-5,-11 1-1,2-1 3399,-13 3-3388,3-4-16,-4 3-11,30-14 6,-20 13 5,19-10-17,-24 14 6,-5-2-6,-1 3-22,-5-2-68,0-4-442,-2-1 549,-4-7 0,3 8 0,-3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40:28.171"/>
    </inkml:context>
    <inkml:brush xml:id="br0">
      <inkml:brushProperty name="width" value="0.04286" units="cm"/>
      <inkml:brushProperty name="height" value="0.04286" units="cm"/>
      <inkml:brushProperty name="color" value="#F6630D"/>
    </inkml:brush>
  </inkml:definitions>
  <inkml:trace contextRef="#ctx0" brushRef="#br0">1 736 26230,'0'-14'633,"0"3"-102,0 9-481,0 0-5,0-3 5,0 2 203,1-5-169,1 3 80,0-2-125,2 4 216,0 9-233,18 81 17,3-58-123,41-57 0,29-40 0,-8-1-1385,-36 24 1,-5 0 0,5-7 1468,7-8 0,8-12 0,2-3 0,-5 5 0,-12 14 0,0 4 0,-10 10 0,23-21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13.556"/>
    </inkml:context>
    <inkml:brush xml:id="br0">
      <inkml:brushProperty name="width" value="0.04286" units="cm"/>
      <inkml:brushProperty name="height" value="0.04286" units="cm"/>
    </inkml:brush>
  </inkml:definitions>
  <inkml:trace contextRef="#ctx0" brushRef="#br0">25 1 27090,'4'0'521,"0"0"-347,6 0-163,-5 0 28,4 0-11,-7 0 17,0 1 5,-2 0 141,3 10-169,-2-2 6,1 20-5,-1-9-18,-2 9 1,-8 3-6,1-11-17,-7 6-39,5-14-56,2-1-95,2-3 207,-5-3 0,15-4 0,-2-3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14.541"/>
    </inkml:context>
    <inkml:brush xml:id="br0">
      <inkml:brushProperty name="width" value="0.04286" units="cm"/>
      <inkml:brushProperty name="height" value="0.04286" units="cm"/>
    </inkml:brush>
  </inkml:definitions>
  <inkml:trace contextRef="#ctx0" brushRef="#br0">11 71 27410,'0'-4'784,"0"1"-756,0-1-6,0 1-5,0-1 0,0-1-1,0 0 12,0 0-22,0 0-6,0-1 6,0 1-1,0-4-10,0 3-1,0 0-44,0 9 16,0 10 0,0 12 29,0 6-23,0 4-39,0-1-40,-2-2-122,0-2 229,-1 10 0,1-21 0,1 5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15.965"/>
    </inkml:context>
    <inkml:brush xml:id="br0">
      <inkml:brushProperty name="width" value="0.04286" units="cm"/>
      <inkml:brushProperty name="height" value="0.04286" units="cm"/>
    </inkml:brush>
  </inkml:definitions>
  <inkml:trace contextRef="#ctx0" brushRef="#br0">258 49 25247,'0'-4'1911,"0"-1"-1626,0 1 34,0-3-27,0 2-197,-8-5-67,3 5-11,-8-1-17,3 5 0,-2 0 0,-1 1 0,-2 0 0,-12 1 0,5 4-17,-19 19 11,23-3-3397,-4 16 3397,16-12-16,4-1-28,0 1-34,2-4-68,10 3 96,0-13-89,10-1 3296,-2-12-3392,1-4-179,1-4 112,0-6 303,-1-3 318,-2-3 68,-3 1 162,-8 0-375,-1 6 73,-5 3-146,0 19-72,0 0-12,1 14 0,0-3-11,2 3 11,1 3-11,5 14-33,2 5-1,3 12-56,-2-2-5,-6 10 123,-15-8-17,-6-7 6,-13-13-6,3-16 12,-2-3 10,5-6 12,0-3-17,4-6 11,-7-1-33,-5-10-157,3-2-23,5-3-162,14 2-689,6 7 1025,1-1 0,1 4 0,0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16.730"/>
    </inkml:context>
    <inkml:brush xml:id="br0">
      <inkml:brushProperty name="width" value="0.04286" units="cm"/>
      <inkml:brushProperty name="height" value="0.04286" units="cm"/>
    </inkml:brush>
  </inkml:definitions>
  <inkml:trace contextRef="#ctx0" brushRef="#br0">77 61 24396,'2'-15'2918,"-1"2"-2638,-1 12-84,0-1-56,0 0-50,0 0-6,0-1 56,0 0-123,0-2 5,0 1-11,0 2-5,0-1 5,0 3 0,0-1-5,0 0 28,0 1-29,0-2 1,0 2-23,0-1 11,-4 20-10,-5 13-595,-4 26-744,-5 6 1355,0-1 0,8-27 0,2-11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22.176"/>
    </inkml:context>
    <inkml:brush xml:id="br0">
      <inkml:brushProperty name="width" value="0.04286" units="cm"/>
      <inkml:brushProperty name="height" value="0.04286" units="cm"/>
    </inkml:brush>
  </inkml:definitions>
  <inkml:trace contextRef="#ctx0" brushRef="#br0">0 23 25539,'4'-12'1120,"-2"1"-941,-2 11 96,0 0-18,3 0-150,-1 0-18,2 2-55,-2 1 28,-1 1 10,1 0 74,-2 6-129,1-1 0,-1 6-17,0-3 0,0 1 11,0-6 0,0-2-11,0-2 17,0-3 184,0 1-212,0-4-22,1-5-7,5-3 40,-3 3-50,5 3-23,-6 5 23,0 2 39,-1 2 11,-1 3 0,0 3 0,0 0 11,0 1-6,-1-3 79,-2 1 68,0-5-130,-1 0-22,3-7 0,1-2 0,0-2-6,0 0-5,0 1-34,0 3 29,0 2-319,0 1 1,0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24.261"/>
    </inkml:context>
    <inkml:brush xml:id="br0">
      <inkml:brushProperty name="width" value="0.04286" units="cm"/>
      <inkml:brushProperty name="height" value="0.04286" units="cm"/>
    </inkml:brush>
  </inkml:definitions>
  <inkml:trace contextRef="#ctx0" brushRef="#br0">5 27 26138,'0'-2'308,"0"-1"70,0 3 120,0-1-343,0 6-138,0-1 58,-1 8-75,0-5 193,0-1-176,0-3 56,1-3 22,0 0-95,0-4 0,0-5-50,1-3 33,2-1-5,1 2-46,2 6 18,-1 1 28,-2 9 27,-2 3 1,-1 6 11,-1 2-17,-1-3 0,-1-4 0,-1-4 11,2-2 34,1-2 61,1-4-106,0-13 0,0 3 0,0-6-6,0 12-16,0 1 5,0 4-123,3 0 123,-1 4 29,1 13-7,-2-6 6,-4 15-11,0-15 28,-1 1 12,1-7-1,1-2 22,1-1 7,0-10-52,1 2-16,0-11-89,0 11 44,0-1 0,0 8-56,0 0 101,0 5 0,0-2 0,0 3-56,0-3-28,0-2 84,0-5 0,0 4 0,0-4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19:26.358"/>
    </inkml:context>
    <inkml:brush xml:id="br0">
      <inkml:brushProperty name="width" value="0.04286" units="cm"/>
      <inkml:brushProperty name="height" value="0.04286" units="cm"/>
    </inkml:brush>
  </inkml:definitions>
  <inkml:trace contextRef="#ctx0" brushRef="#br0">12 98 25539,'0'-15'571,"0"3"-459,0 12-39,0 0-34,0 2 465,0 0-201,0 0-225,-1-1-5,1-1-6,-2 0-11,1 0-17,0 0-11,-1 0 0,1-1-22,0-3 11,1-3-17,0-8 0,3 3 5,-1 0 23,2 7-28,-3 4-22,1 1 11,-2 1 11,1 8 0,-1-2 11,0 8 112,-2 0 28,-2-6-67,1 1 0,-1-7-61,4-7-1,0-3-16,0-5-6,0-3-39,1 1 16,2 2-33,1 6-106,1 3 111,-2 5 51,-1 8 6,-1 0 0,-1 9-6,0-4 5,-3-1 6,1-4-11,-3-2 28,1-6-5,0 0 16,1-3-17,2-9-22,2-15-33,15-8-90,-9 7 55,8 13 52,-13 21 21,-2 7 18,0 3-1,-2-3 6,0-1 6,-5-2-6,2-5 28,-1-2 212,4-7-251,1-7-11,1-8-6,0 3-51,0 1-21,0 10-85,0 2-319,1 2-5103,0 7 5579,1 4 0,-2-10 0,0-4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0:12.730"/>
    </inkml:context>
    <inkml:brush xml:id="br0">
      <inkml:brushProperty name="width" value="0.04286" units="cm"/>
      <inkml:brushProperty name="height" value="0.04286" units="cm"/>
      <inkml:brushProperty name="color" value="#5B2D90"/>
    </inkml:brush>
  </inkml:definitions>
  <inkml:trace contextRef="#ctx0" brushRef="#br0">95 14 26525,'2'-7'1097,"-1"1"-721,0 6-119,-1-1-240,-2 7 0,-8 12-6,-4 11-33,-8 12-102,1 0-497,5-9-227,4-9 0,10-18 0,3-6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0:13.612"/>
    </inkml:context>
    <inkml:brush xml:id="br0">
      <inkml:brushProperty name="width" value="0.04286" units="cm"/>
      <inkml:brushProperty name="height" value="0.04286" units="cm"/>
      <inkml:brushProperty name="color" value="#5B2D90"/>
    </inkml:brush>
  </inkml:definitions>
  <inkml:trace contextRef="#ctx0" brushRef="#br0">28 29 26474,'0'-4'1120,"0"-1"-649,0-1-426,0 1-6,0 1-17,0 2 6,0 1-5,0 0 10,0 1-44,0 3 11,0 11 11,-1 8-11,-2 12 0,-1 3-3403,-2 11 1852,2-3 1551,-1 3 0,2-22 0,2-9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0:14.774"/>
    </inkml:context>
    <inkml:brush xml:id="br0">
      <inkml:brushProperty name="width" value="0.04286" units="cm"/>
      <inkml:brushProperty name="height" value="0.04286" units="cm"/>
      <inkml:brushProperty name="color" value="#5B2D90"/>
    </inkml:brush>
  </inkml:definitions>
  <inkml:trace contextRef="#ctx0" brushRef="#br0">315 77 26575,'2'-5'1014,"0"-1"-852,-2 3 23,0-2-118,-4-2 84,-4-1-139,-6-3 4,-5 3 7,1 0-6,-1 2-6,2 2-11,-1 1 0,-1 1-17,-18 5-11,-9 28 17,7-9-6,2 21 0,28-20 0,1-1-5,5 2-51,0-2 73,3 0 0,1-4-39,21-6-17,5-9 34,18-16-18,-3-9 52,-4-12 10,-4-3 12,-9 7 10,-6 4 1,-9 10 146,1 3-3539,-4 19 3360,1 3-12,-4 18 5,-2 1 1,0 3-1,0 8 1,-1 19-28,0 5 16,-1 14 6,-6-6 22,-9-2 6,-5-20-16,-9-10-7,2-20 3387,-2-9-3397,-2-4-124,-9-9-17,13-4 146,-6-31 0,25 25 0,-1-18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19.091"/>
    </inkml:context>
    <inkml:brush xml:id="br0">
      <inkml:brushProperty name="width" value="0.04286" units="cm"/>
      <inkml:brushProperty name="height" value="0.04286" units="cm"/>
      <inkml:brushProperty name="color" value="#FF0066"/>
    </inkml:brush>
  </inkml:definitions>
  <inkml:trace contextRef="#ctx0" brushRef="#br0">39 128 23909,'0'10'1591,"0"-2"-521,0-3-807,0-3 482,-1 3-689,1-5 117,-1 0-106,1-10-55,0 2 83,-2-31-78,1 23-17,-2-16 5,0 21 6,1 4-5,-1-6 11,1 8 33,-1-5-44,2 8-1,-2-2-10,3 4-12,-3 0 17,2 7 17,-4 52-12,3-18-2,1 13 0,0 2 3,1 3-3,5 5 1,3 16 0,-1-10-4,1 28 1,0-8 1,3 15 0,-4-18-2,-3-2 3,-2-1 0,0-5-3,-1-23 0,4 1 0,2 0 0,0-7 0,6 9 0,-1-3 0,-3-24 0,5 26 0,-11-46 0,-2 7 0,1-11 0,0 9 0,1-8 39,8 30-28,-5-18 1,9 27-12,-12-36 5,2 4-156,-5-16-697,0-50 0,0 56 0,0-33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0:15.472"/>
    </inkml:context>
    <inkml:brush xml:id="br0">
      <inkml:brushProperty name="width" value="0.04286" units="cm"/>
      <inkml:brushProperty name="height" value="0.04286" units="cm"/>
      <inkml:brushProperty name="color" value="#5B2D90"/>
    </inkml:brush>
  </inkml:definitions>
  <inkml:trace contextRef="#ctx0" brushRef="#br0">32 70 27981,'3'-21'213,"0"3"-180,0 12 40,0-4-45,1 5 11,-2-2-39,0 6 0,-2 0-28,3 15 17,-3 31-1186,-7 31 1197,-2-24 0,-1-1 0,-3 12 0,-2-15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2:38.215"/>
    </inkml:context>
    <inkml:brush xml:id="br0">
      <inkml:brushProperty name="width" value="0.04286" units="cm"/>
      <inkml:brushProperty name="height" value="0.04286" units="cm"/>
    </inkml:brush>
  </inkml:definitions>
  <inkml:trace contextRef="#ctx0" brushRef="#br0">7 1 15322,'-4'2'5725,"1"0"-4000,3-2 1025,0 0-2542,2 0-57,-1 0-6,2 0-105,-3 0 10,2 0-11,-2 0 269,2 0-89,-2 0 733,1 0-913,0 0 50,0 0-61,0 0-11,1 0-11,-2 0-1,1 0-5,0 0 0,0 0 6,4 0-6,-2 0 0,1 0-190,-2 0 145,-1 0 45,0 0 0,0 0 0,0 0 577,-1 0-572,2 0 6,-1 2-5,0 1 0,1 0 5,-2 2-11,1-2 5,0 2 1,-1 1-6,2 5 0,-1-2 6,-1 2-1,1-5 1,0-4-6,0 2 0,-1-4 5,0 2-5,0-2-836,0 1 0,0-1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2:41.087"/>
    </inkml:context>
    <inkml:brush xml:id="br0">
      <inkml:brushProperty name="width" value="0.04286" units="cm"/>
      <inkml:brushProperty name="height" value="0.04286" units="cm"/>
    </inkml:brush>
  </inkml:definitions>
  <inkml:trace contextRef="#ctx0" brushRef="#br0">3 183 18459,'0'-6'3736,"1"1"-2772,-1 3 688,1 0-1216,-1 0-352,0-1 91,0 0-125,0-2-5,0-1 257,0 0 62,0-2 0,0-3-269,0 1 129,0 0-168,0 3 0,0 0-5,0 1-12,0 0-11,0 1 0,0 1-28,0-2 6,0 2 111,0-4-78,0 1-5,0 0 0,0 2-1,0 3-33,0 0 11,0 0-5,0-1-6,-1 0 0,1-2 0,-1 1 0,1 1 45,-1 0 16,1 1-33,-1 1 320,1 0-348,0 5 11,0 1-6,0 5-5,0 1 12,0 2-1,0 2 28,0 9-11,0-9-6,0 9-16,0-14-6,0 2 0,0-5 0,0 4 6,0 10-6,0-3 0,0 15 0,0-12 0,0 2-6,0-5 6,0-6 0,0 1-11,0-3-6,0 9 17,0-6 0,0 15 0,0-15 0,0 8-11,0-12 11,0 2-6,0-2-5,0 16 11,0-13 0,0 13-6,0-19 6,0 2 0,0-5-5,0 0 5,0 0 0,0-1 0,0 7 0,0-3 5,0 5-5,0-2 0,0-1 0,0-1 0,0 1 0,0-1 0,0 0 0,0 18 0,0-11 0,0 12 0,0-17 0,0 0-11,0 0 11,0-1 0,0 1 0,0-4 0,0 1-5,1-2-7,-1 2 12,1-3 0,-1 3-5,0 0-18,1 5 18,0 2-1,1-2 6,-1-2 0,0-6 0,0 0 0,-1 0-5,1 1 5,-1 3 0,1 2 0,0 2-12,0 6-4,1-4 16,0 1-6,-1-10 6,0-2 0,-1-2 0,0 2 0,0 0 0,1 0 0,-1 1-39,1 2 22,-1-2 11,1 1 6,0-4 0,0 1-11,0-1 11,-1 1-17,1 0-33,0 0-45,2 1 95,-1 0 5,1 1-5,-1-3-229,-1 1 106,-1-3-645,0-9-6580,-1 1 7348,-1-6 0,2 14 0,0 3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2:42.827"/>
    </inkml:context>
    <inkml:brush xml:id="br0">
      <inkml:brushProperty name="width" value="0.04286" units="cm"/>
      <inkml:brushProperty name="height" value="0.04286" units="cm"/>
    </inkml:brush>
  </inkml:definitions>
  <inkml:trace contextRef="#ctx0" brushRef="#br0">1 9 27152,'0'-4'386,"0"2"-346,0 0-1,0 2 610,0-1-649,0 6 0,0 4 6,0 7-6,0 5 0,0 0 0,0 8 0,0-2 0,0 7 22,0 0-22,0 1 0,1 3 6,1-7-6,2-1 0,-3-9 0,2-1 0,-3-4 0,1 8 0,-1-5 0,0 3 0,0-7 0,0-3 6,1 2-6,0 3 0,1 8-6,-1 1 6,1 3-6,-1-2 1,2-6 5,-1-6 0,1-2 0,-3-4 0,1 2-6,-1 1 6,1 2 0,4 17-11,0-11 11,7 37 0,-3-12 0,-1 1 0,-4-8 0,-5-23 0,-1 0 0,-2-2 0,0-4-22,1-2-12,1-6-1170,2 0 1204,-2-1 0,2 0 0,-1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2:45.870"/>
    </inkml:context>
    <inkml:brush xml:id="br0">
      <inkml:brushProperty name="width" value="0.04286" units="cm"/>
      <inkml:brushProperty name="height" value="0.04286" units="cm"/>
    </inkml:brush>
  </inkml:definitions>
  <inkml:trace contextRef="#ctx0" brushRef="#br0">40 70 21159,'3'-9'4554,"-1"0"-9139,0 6 4831,1-1 1404,1-1-1465,-2 0 853,1-1-954,-2 3 45,1 0-79,-2 1 3488,1 1-3504,0 1-6,-1-1-6,1-1 0,0-2-10,0 1 16,1-2 11,-2 3-22,0 1-1,1 0 29,0 1-39,0 3-6,-1 1 0,0 9 0,0-2 0,0 6 0,0-3 0,0 2 0,0-4 0,0 11 0,-1 3 0,-1 3 5,-2 1-5,0-10 0,0-4 0,1-2 0,1-3 0,1-2 0,1 2 0,0-2 0,-2 15 0,0-6 0,-2 6 0,2-11 0,0-7 0,2-1 0,-1-1 0,0 2 0,0 2 0,-1 1 0,0 3 0,-1-3 0,-2 11 0,-1-6 0,0 6 0,2-7 0,0-2 0,2-1 0,0 0 0,2 2 0,0-1 6,0 4-6,0-2 0,0 0 0,0 4 0,0-6 0,0 5 0,0-10 0,0 0 0,0-5 0,0 1-6,0-2 6,0 3-5,0-2-1,0 2 6,0 1-11,0 2 5,0 0-5,0 1 11,0-3-5,0 0 5,0 1 0,0 1 0,0 1 0,0 0 0,0 8 11,0-4-6,0 8-5,2-1 0,-1-6 0,2 1 0,-3-7 0,1-1 0,-1-1 0,0-1 0,0 2 0,0-1 0,0 4 0,0 1 17,0 12-17,0-5 0,0 7-11,0-7 5,1 0 12,1 8-6,1-6 6,-1 0-6,0-8 0,-2-6 0,1-3 0,-1-1-12,1 0 7,0 1 5,0 0-17,-1 2 17,0-1 0,0 2 0,1-2 0,0-1-17,0 3-11,-1-2 28,0 3-17,0-1 6,0-2 0,0 0-6,0 0 6,0-2-4,0 1 0,0-1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2:59.343"/>
    </inkml:context>
    <inkml:brush xml:id="br0">
      <inkml:brushProperty name="width" value="0.04286" units="cm"/>
      <inkml:brushProperty name="height" value="0.04286" units="cm"/>
    </inkml:brush>
  </inkml:definitions>
  <inkml:trace contextRef="#ctx0" brushRef="#br0">0 74 24346,'1'-3'1692,"1"0"-1603,-1 0-22,1-1-22,1-2 252,1 0-17,0-2-39,0-1-56,-2 3-23,1 1 51,-3 3-101,1 1-84,0 0 67,-1-1-78,2 0 22,-1-1 28,2 1-11,-2 0 0,0 1-11,-1 1 28,0-1 11,0 0-73,0 0 11,0 0-5,1 1-6,-1 5 6,1 8-11,0 8-1,1 7 1,1-2-6,1-1 0,2 3 6,-1-7-6,1 3 5,2 3-5,-3-7 0,5 16 0,-7-15 0,2 4 0,-2-9 0,0 1 0,1 0 0,0 18 0,-2-13 0,2 15 0,-4-23 0,1 4 0,0-7 0,-1 6 0,1-3 0,-1 2 0,1-1 0,-1-4 0,2 4 0,-1-6 0,1 9 0,-1-7 0,2 6 0,0 0 0,0-5 0,0 4 0,-2-8 0,1 2 0,-2-2 6,3 12-6,-2-4 0,2 4 0,-1-6 0,-1-7 0,0 2 0,1 1 0,-1 0 0,1 2 0,1 4 0,-1-2 0,2 4 0,-1-5 0,0-1 0,-1-1 0,0-2 0,0 3 0,-1-4-6,0 2 6,-1-4 0,0-1 0,0 2 0,0 1 0,3 22 0,-1-4 6,2 8-6,-1-14 0,0-10 0,-1 0 0,0-2 0,0-2 0,-1 0 0,1-1-3392,-1 3 3392,1-2 0,0 9 0,0-3 0,1 6 0,0-4 5,1 11-5,-1-10 3392,1 8-3392,-2-15 0,-1-2 0,0-3 0,0-1 0,-1-1-61,1 0-208,-2-4-6464,-5-4 6733,-1-6 0,0 5 0,1-1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01.105"/>
    </inkml:context>
    <inkml:brush xml:id="br0">
      <inkml:brushProperty name="width" value="0.04286" units="cm"/>
      <inkml:brushProperty name="height" value="0.04286" units="cm"/>
    </inkml:brush>
  </inkml:definitions>
  <inkml:trace contextRef="#ctx0" brushRef="#br0">0 29 24855,'0'-15'2857,"0"4"-2723,0 10 124,0 1-68,0-1-178,1 5-7,1 2 1,2 7-1,0 1 1,0 2 0,0 3 5,1 27-11,0-6 17,4 56-17,-3-47 0,3 22 5,-5-40-5,0-1 0,1 1 0,-1 0 0,3 27 0,-4-24 6,2 16-6,-5-28 0,2 1 0,-2-1 0,2 3 0,0-2 0,0 3 5,2 0 1,1 1-6,-2-5 0,1-2 0,-2-5 0,-1-1 0,1 2 0,-2 0 0,2-4 0,-2 4 6,1-7-6,-1 14 0,0-11 0,0 14 0,0-14 0,0 4 0,0-7 0,1 2 0,0 2 0,1 1 0,-1 9 0,-1-8 0,0 6 5,0-14-5,0-2 6,0-5-17,0 0-12,0-2-447,0-13-1440,0-4 1910,0-12 0,0 13 0,0 4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03.140"/>
    </inkml:context>
    <inkml:brush xml:id="br0">
      <inkml:brushProperty name="width" value="0.04286" units="cm"/>
      <inkml:brushProperty name="height" value="0.04286" units="cm"/>
    </inkml:brush>
  </inkml:definitions>
  <inkml:trace contextRef="#ctx0" brushRef="#br0">13 0 22263,'-7'1'3080,"1"0"-1663,6-1 157,0 0-1569,0 4-5,0 4 6,0 2-6,0 4 0,0-2 5,0 1-5,0 0 23,1 15-18,0 5-5,0 0 0,0-5 6,0-18-6,0 1 6,-1-4-6,1 5 5,1-1-5,1 4 0,1 0 0,0 6 6,-1-4-1,2 7-5,-2-9 0,1 3 0,-1-8 0,-1-1 0,0-3 0,0 2 0,0-5 0,0 4 0,3 15 6,1 8-6,-1 1 0,0-3 0,-3-17 0,-1-2 0,0-1 0,0 2 0,-1-4 6,2 2-6,-1-2 0,-1 0 0,0 3 0,0-2 0,0 1 5,0-4-5,0-2-73,0-1-111,0-7-664,-1-14 0,2 27 0,-1-2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1.605"/>
    </inkml:context>
    <inkml:brush xml:id="br0">
      <inkml:brushProperty name="width" value="0.04286" units="cm"/>
      <inkml:brushProperty name="height" value="0.04286" units="cm"/>
    </inkml:brush>
  </inkml:definitions>
  <inkml:trace contextRef="#ctx0" brushRef="#br0">1 156 26374,'2'11'1243,"0"-2"-1221,-2-9 1,1 0 27,0 0 28,1 0 68,2 0-107,0 0 23,2 1-51,-1 0-5,2 1 10,0-1-4,1 0-1,-1 0 11,3-1-11,0 0 34,19 0-34,11-3-11,-1 0 0,2-2 6,-20 2 5,1-1-5,-2 2-1,5-1 7,1 1-1,3 0-6,0-1 1,14 2-6,-3 0 0,9 1 0,-8 0 0,-7 0 0,0 0 0,-11 0 0,7 0 6,-11 0-6,7 0 0,18 0 0,3 0 0,0 0 0,-8 0 0,-25 0 0,1 0 0,-1 0 0,8 0 0,2 0 0,7 0 5,1 0-5,0 0 0,-5 0 0,4 0 0,-9 0 0,5 0 0,-5 0 0,0 0 0,8 0 0,-8 0 0,36-1 0,-29 0 0,24 0-3392,-29-1 3392,-6 2 0,-1-1 0,-3 1 0,7 0 0,0 0 0,3 0 0,-3 0 3392,10 0-3392,-9 0 0,9 0 0,-4 0-5,2 0-1,17 1 6,-18-1 0,5 1 6,-20-1-6,-1 0 0,-1 0 0,9 0 0,1 0 0,9 0 0,1 0 0,4 0 0,-9-1 0,4-1-6,-11 0 6,3-2 0,-6 2 0,-1-2 6,4 2-1,-6 0 1,14-1-6,-9 0 0,19-2 0,-17 2 0,8 0 0,-12 1 0,1 0 0,2 0-17,18-2 11,-10 2 1,19-3 5,-25 3 0,3-1 0,-11 0 0,-2 1 5,3 0-5,-4 0 0,1-1 0,10-1 0,3-1 0,4-2 0,-2 2 0,-5 1 0,-2 0 0,-6 3 0,-2-1 0,-4 1 0,3 0 0,1-1 0,1 1 0,4 0-16,12-1 16,-13 2 0,10-1 0,-23 1 0,2 0 5,-4 0 23,1 0-28,0 0 0,1 0 0,2-1 0,2 1 0,-2-1 0,1 1 0,-3 0 0,0 0 6,-1 0 89,-1 0-89,0-2-6,0 1 0,0-3 0,0 1 0,0-1 0,0 1 0,0 2 5,0-1-5,0 2 0,0-1 0,0 0 6,0 1-6,0-2 5,0 1 1,0 0 0,0 0-1,0 0-201,0 1 23,-2-2 173,-3 1 0,1 0 0,1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3.885"/>
    </inkml:context>
    <inkml:brush xml:id="br0">
      <inkml:brushProperty name="width" value="0.04286" units="cm"/>
      <inkml:brushProperty name="height" value="0.04286" units="cm"/>
    </inkml:brush>
  </inkml:definitions>
  <inkml:trace contextRef="#ctx0" brushRef="#br0">1 159 25853,'0'5'1036,"0"-1"-885,0-4 958,0 0-1087,0-2 1,1-1-23,2-2 0,0-1 0,3 2 0,1-4 0,5 0 0,-4 1-6,2 1 0,-8 5 1,0 0-40,-2 1 56,2 0-5,1 0-6,3-1 5,2 0-5,3 0 12,1-1-12,3 1 5,-1 0 1,-2 0 5,0 1-5,-1 0-6,2 1 0,-1 2 0,-2 1 0,-2 3 0,0-4 5,-3 1 1,1-4 5,1 1-5,1-1 5,18-10-6,4-9 1,0-1-6,-6-1 6,-18 11-6,1 2 5,-2 0-5,0 2 0,-1 0 0,-1 1 6,1-1-57,-2 2-16,-1 0-756,-1 3-1188,0-1 2011,-1 1 0,0 0 0,-1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1.075"/>
    </inkml:context>
    <inkml:brush xml:id="br0">
      <inkml:brushProperty name="width" value="0.04286" units="cm"/>
      <inkml:brushProperty name="height" value="0.04286" units="cm"/>
      <inkml:brushProperty name="color" value="#FF0066"/>
    </inkml:brush>
  </inkml:definitions>
  <inkml:trace contextRef="#ctx0" brushRef="#br0">1 89 28065,'0'-4'22,"1"1"-5,1 1-6,3 1 0,2 1 1,12-2-7,-2-2 1,32-2-6,-20 1 5,47-4-10,-38 7 5,41-3 0,2 5-3387,9-1 3387,-2 1-1083,-16 0 1,-2 0 1082,-6-2-16,16 1 1,-1-2 15,-26-1 2,10 0 1,0 0-3,-5 1-34,16 0 1,1 2 11,-14 0-4,10 1 1,-2 0 25,-18 0-50,16 0 0,0 0-46,-11 0 1,18 0 0,6 0 78,13 0 17,-39 0 0,-2 0 2301,25 0-2284,3 0 2344,-28 0-2361,31 0-203,-38 0 180,-1 0 7,-3-1-1,-4 1-67,17-4 50,-24 3-27,16-2 55,-33 1 789,4 2-861,-6-2-1435,45 0 236,-30 1 375,46-1 1037,-57 2-135,7 1 0,-19-1 0,-1 4 0,-1-6 0,0 3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5.323"/>
    </inkml:context>
    <inkml:brush xml:id="br0">
      <inkml:brushProperty name="width" value="0.04286" units="cm"/>
      <inkml:brushProperty name="height" value="0.04286" units="cm"/>
    </inkml:brush>
  </inkml:definitions>
  <inkml:trace contextRef="#ctx0" brushRef="#br0">0 97 25713,'0'8'795,"0"-1"-599,0-1-11,0-1 28,0-1-6,0-1 134,0-3 180,0 0-510,0-1-5,0-4-6,0 1 0,2-4 6,-1 3-6,2-1 0,2 1 0,1-1 0,7-4 0,-5 2 0,3 0 0,-5 3-6,1 1 0,-1 2-22,11 0 28,-6 2 0,15 0 0,-15 0 6,6 0-6,-10 0 0,1 0-11,-1 0 5,-1 0 6,-2 0 0,3 0 0,-4 0 0,4 0 0,-1-2 0,2 0-28,1-2-11,-1 0-11,0-2 10,1 2-10,3-4 39,-4 3 11,2-2 0,-6 4 0,-1 1 0,-1 1-415,-1 1 295,-1-1 1,0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5.974"/>
    </inkml:context>
    <inkml:brush xml:id="br0">
      <inkml:brushProperty name="width" value="0.04286" units="cm"/>
      <inkml:brushProperty name="height" value="0.04286" units="cm"/>
    </inkml:brush>
  </inkml:definitions>
  <inkml:trace contextRef="#ctx0" brushRef="#br0">44 1 23663,'-5'3'3797,"2"0"-3623,3-3 296,0 0-392,0 2 74,0 1-136,0 3-4,0 3-1,0-1 0,0 7-5,-1-2-6,0 7 5,0 6 1,-2 7-6,0 23 0,0-22 0,0 7 0,2-29 0,-1-4 0,2 0 0,-2 0 0,2-1-6,-2 3-5,1-5-6,1 1 6,0-5-56,0 0-45,-2-1-325,0 0 437,-3 0 0,4 0 0,-2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7.635"/>
    </inkml:context>
    <inkml:brush xml:id="br0">
      <inkml:brushProperty name="width" value="0.04286" units="cm"/>
      <inkml:brushProperty name="height" value="0.04286" units="cm"/>
    </inkml:brush>
  </inkml:definitions>
  <inkml:trace contextRef="#ctx0" brushRef="#br0">1 189 20907,'0'17'4655,"0"-2"-3468,0-14 112,0-1-1249,0-1 1,0-4-23,0-1-6,0-2-11,1 1-5,0 2 0,0 0-12,10-8 6,8-2-6,1-2-5,4 1 6,-10 9 5,0 0 0,-3 1 0,1 3-6,2-2 6,-3 3-6,3 0 6,0 1 0,-1 1 0,6 1 0,-6-1 6,4 1 0,-5-1 5,1 0-6,-3 0 7,0-1-12,3-8 0,-4 2 0,3-8-6,-1-3 6,-3 6-6,0-6-16,-5 12-51,-2 1-72,-1 4-854,0 1 0,0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18.992"/>
    </inkml:context>
    <inkml:brush xml:id="br0">
      <inkml:brushProperty name="width" value="0.04286" units="cm"/>
      <inkml:brushProperty name="height" value="0.04286" units="cm"/>
    </inkml:brush>
  </inkml:definitions>
  <inkml:trace contextRef="#ctx0" brushRef="#br0">0 212 22503,'0'-3'4011,"0"0"-3754,0 2-50,0-1-16,0 0-29,0 0-5,0 0 61,0-2-122,0 0 77,0-3-145,0 1-11,1-1-17,1 0 6,2 0-6,3-3 0,-1 3 0,3-3-12,4 0 12,-4 2 0,9-3 0,-11 4 0,4 2 0,-6 2-16,2 1-7,0 1 12,1 0-6,1 1 17,0 0 0,0 0-5,-4 0-18,2 0-10,-2 0 21,2 0 24,0 0 16,-1 0 0,1 0-12,1-2-4,0-2-12,1-4 0,1-1-79,11-14 79,-11 13 0,6-8-5,-14 16-35,-1 1-27,-1 1-73,0-1-117,1 0 257,-1 1 0,1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3:20.005"/>
    </inkml:context>
    <inkml:brush xml:id="br0">
      <inkml:brushProperty name="width" value="0.04286" units="cm"/>
      <inkml:brushProperty name="height" value="0.04286" units="cm"/>
    </inkml:brush>
  </inkml:definitions>
  <inkml:trace contextRef="#ctx0" brushRef="#br0">1 9 25007,'0'-5'1859,"0"2"-1719,0 3 1092,0 0-1215,0 1 0,0 2-6,0 6 6,1 9-17,0 1 0,1 4 6,1 0-6,0 4 0,0-1 0,-1 2 5,-1-9-5,0 0 0,-1-4 0,0 0 0,0-3-11,0-1 5,0 1-16,0 5 16,0-8 1,0 5 5,0-10-6,0-1 1,0-2-1,0 0-1131,0-1 0,0 1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48.971"/>
    </inkml:context>
    <inkml:brush xml:id="br0">
      <inkml:brushProperty name="width" value="0.04286" units="cm"/>
      <inkml:brushProperty name="height" value="0.04286" units="cm"/>
      <inkml:brushProperty name="color" value="#00A0D7"/>
    </inkml:brush>
  </inkml:definitions>
  <inkml:trace contextRef="#ctx0" brushRef="#br0">0 47 25063,'0'-9'1910,"1"-1"-1384,-1 1-447,1 1-18,0 2 169,0 4-57,-1 0-61,0 2-112,0 11 0,0 6 6,0 14-6,0 27 0,0-12 6,0 19-6,0-22 0,0 6 0,0-2-3392,2 21 3392,-1-27 0,1 6 0,-1-30 0,-1-3 0,2-2-6,-2-2-184,2-3 3520,-2-1-6069,1-17 2739,-1-3 0,0-2 0,0 5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49.571"/>
    </inkml:context>
    <inkml:brush xml:id="br0">
      <inkml:brushProperty name="width" value="0.04286" units="cm"/>
      <inkml:brushProperty name="height" value="0.04286" units="cm"/>
      <inkml:brushProperty name="color" value="#00A0D7"/>
    </inkml:brush>
  </inkml:definitions>
  <inkml:trace contextRef="#ctx0" brushRef="#br0">0 0 27141,'4'0'476,"-2"0"-443,-2 0-5,0 0 90,0 3-12,0 12 158,0 7-231,0 42-33,0-26 11,0 19-11,0-37 0,0-3 0,-1-4-44,1-2-68,-2-4-140,2-4 252,-2-8 0,3 10 0,-1-3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49.797"/>
    </inkml:context>
    <inkml:brush xml:id="br0">
      <inkml:brushProperty name="width" value="0.04286" units="cm"/>
      <inkml:brushProperty name="height" value="0.04286" units="cm"/>
      <inkml:brushProperty name="color" value="#00A0D7"/>
    </inkml:brush>
  </inkml:definitions>
  <inkml:trace contextRef="#ctx0" brushRef="#br0">1 0 28065,'2'0'-12,"0"0"1,-2 0 0,0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1.004"/>
    </inkml:context>
    <inkml:brush xml:id="br0">
      <inkml:brushProperty name="width" value="0.04286" units="cm"/>
      <inkml:brushProperty name="height" value="0.04286" units="cm"/>
      <inkml:brushProperty name="color" value="#00A0D7"/>
    </inkml:brush>
  </inkml:definitions>
  <inkml:trace contextRef="#ctx0" brushRef="#br0">13 15 21696,'-2'-5'5613,"0"0"-5361,2 3-157,0 1 62,0 0 5,0 11-156,0 5-6,0 14 0,0-1 5,0 11 1,0-14 0,0 7 5,-2-2-6,0-7 1,-1-3 0,2-10 10,1-10 46,0 0-213,3-27 50,6 0-101,19-57 169,-8 41-57,14-21 23,-20 53 117,1 9 12,-6 16-17,3 11 89,4 23-106,-4-13 45,7 21-34,-11-29-39,3 10-5,-9-24-40,1 0-17,-3-13-123,0 0 185,5-30 0,-3 22 0,3-23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1.589"/>
    </inkml:context>
    <inkml:brush xml:id="br0">
      <inkml:brushProperty name="width" value="0.04286" units="cm"/>
      <inkml:brushProperty name="height" value="0.04286" units="cm"/>
      <inkml:brushProperty name="color" value="#00A0D7"/>
    </inkml:brush>
  </inkml:definitions>
  <inkml:trace contextRef="#ctx0" brushRef="#br0">57 178 21629,'-1'7'4123,"0"-1"-3496,1-6-67,0 0-4666,12-7 3854,4-6 820,26-22-568,-16 11 6,7-9 134,-24 17 33,-1 4 1,-3-1-56,-2 3 3579,-2 1-3636,-1 1 32,-6 3-26,-6 2-16,-4 1-1,-5 4-16,4 5 27,-21 31-3458,1 16 3397,1 1-6,13-5 6,21-29-11,1-3 11,1-3 0,10-2 78,5-3-78,12-3-61,4-3 3296,-2-3-7867,30-14 4632,-29 3 0,12-4 0,-32 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1.892"/>
    </inkml:context>
    <inkml:brush xml:id="br0">
      <inkml:brushProperty name="width" value="0.04286" units="cm"/>
      <inkml:brushProperty name="height" value="0.04286" units="cm"/>
      <inkml:brushProperty name="color" value="#FF0066"/>
    </inkml:brush>
  </inkml:definitions>
  <inkml:trace contextRef="#ctx0" brushRef="#br0">31 1 25303,'-8'0'1983,"2"0"-1747,6 0 408,0 0-605,-2 0-22,1 0-1,-1 0-16,0 0-5,-1 3 5,-1 3 0,2 4 5,1 14-5,1-2 0,0 11 0,0-1 6,1 2-6,1 4 0,2 22 6,2 6-6,0 2 0,-1-14 0,2 1 0,7 28 2,0-5 1,0 0-3,4 4 0,-3-15 0,0-6 0,-3-20 0,4 18 0,-9-31-3392,-1-2 3392,1 8 0,-2-1-5,1 0-7,1 13 7,-3-26-18,8 30 23,-8-32 3392,6 20-3392,-7-22-5,8 15 5,-6-18-34,4 15-11,-6-18-363,-1 12-169,-2-13 577,0 3 0,-1-9 0,0-1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2.497"/>
    </inkml:context>
    <inkml:brush xml:id="br0">
      <inkml:brushProperty name="width" value="0.04286" units="cm"/>
      <inkml:brushProperty name="height" value="0.04286" units="cm"/>
      <inkml:brushProperty name="color" value="#00A0D7"/>
    </inkml:brush>
  </inkml:definitions>
  <inkml:trace contextRef="#ctx0" brushRef="#br0">241 9 25982,'-1'-5'1271,"-2"2"-1092,-10 3-78,-3 3-23,-4 3-5,-2 4-3398,-6 5 3370,-16 8-754,5 1 558,4-3-28,18-6 0,15-10-28,1-1 207,3-2 3163,10-1-3023,25-1 736,9 1-899,1 2-55,-11 5 50,-19 1 28,-4 6 0,-3 0 33,-4 25 1,-3-17 89,-6 19-56,-3-28 1,-5 0 44,-12-2-51,-1-2 85,-10 1-124,1-4-5,2-3-17,8 0-11,3-2-437,13-4-767,8-6 1215,10-5 0,-2 4 0,0 2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2.904"/>
    </inkml:context>
    <inkml:brush xml:id="br0">
      <inkml:brushProperty name="width" value="0.04286" units="cm"/>
      <inkml:brushProperty name="height" value="0.04286" units="cm"/>
      <inkml:brushProperty name="color" value="#00A0D7"/>
    </inkml:brush>
  </inkml:definitions>
  <inkml:trace contextRef="#ctx0" brushRef="#br0">16 20 26239,'0'-12'1176,"0"5"-605,0 29-526,0 0 39,0 29-56,0-19-22,0 8-1,0-13-5,-1-2 12,1-1-12,-2-4-40,2-2-60,-2-5-147,-1-5-601,-4-4 0,8-3 0,0-1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3.138"/>
    </inkml:context>
    <inkml:brush xml:id="br0">
      <inkml:brushProperty name="width" value="0.04286" units="cm"/>
      <inkml:brushProperty name="height" value="0.04286" units="cm"/>
      <inkml:brushProperty name="color" value="#00A0D7"/>
    </inkml:brush>
  </inkml:definitions>
  <inkml:trace contextRef="#ctx0" brushRef="#br0">0 9 26237,'2'-5'1058,"0"2"-850,-1 3-197,1 0-11,0 0 45,2 0-45,4 0 0,-9 0 0,0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4.183"/>
    </inkml:context>
    <inkml:brush xml:id="br0">
      <inkml:brushProperty name="width" value="0.04286" units="cm"/>
      <inkml:brushProperty name="height" value="0.04286" units="cm"/>
      <inkml:brushProperty name="color" value="#00A0D7"/>
    </inkml:brush>
  </inkml:definitions>
  <inkml:trace contextRef="#ctx0" brushRef="#br0">17 1 26217,'-3'1'1002,"0"0"-711,-1 2-274,1-1-17,0 0 0,2-1 28,1-1 6,3 0 22,3 1 28,15-1-79,14 1-5,-3-1-28,2 0 23,-16 0 5,-6 0 0,-2 0 0,-3 1 0,-3 2 0,0 2 0,0 4 0,-1 1 45,-14 38-45,-10-5 0,-3 15 0,-3-20 5,12-19-5,3-1-5,2-2 5,3-3 5,3 0 1,2-2 22,1-1 73,1-3 11,5 0-73,21-3-39,-1-1-140,16-2 17,-13-1-79,-4 0-229,-8-2-527,-4 0 958,-7-5 0,-2 4 0,-2-2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4.769"/>
    </inkml:context>
    <inkml:brush xml:id="br0">
      <inkml:brushProperty name="width" value="0.04286" units="cm"/>
      <inkml:brushProperty name="height" value="0.04286" units="cm"/>
      <inkml:brushProperty name="color" value="#00A0D7"/>
    </inkml:brush>
  </inkml:definitions>
  <inkml:trace contextRef="#ctx0" brushRef="#br0">59 182 25562,'3'-5'1960,"3"-1"-1596,2 3-314,25-11-50,-12 6 0,15-8 6,-23 8 5,-1-1 6,-2 0-6,-3-2 62,-1-1-51,-4-3-5,0 0 16,-4-5 12,-10 6-34,-2 2 34,-8 7-39,0 10-1,-1 4-5,1 4 0,2 5 0,2 2 0,2 1 6,2 4 5,-4 37-5,11 0-6,-1 1 0,14-21 0,5-34-34,6-3-39,7-2 73,42-16 0,-39 9 0,25-9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5.676"/>
    </inkml:context>
    <inkml:brush xml:id="br0">
      <inkml:brushProperty name="width" value="0.04286" units="cm"/>
      <inkml:brushProperty name="height" value="0.04286" units="cm"/>
      <inkml:brushProperty name="color" value="#00A0D7"/>
    </inkml:brush>
  </inkml:definitions>
  <inkml:trace contextRef="#ctx0" brushRef="#br0">6 1 26318,'-5'0'1870,"46"5"-1920,-16-4-29,36 3-22,-35-4-1349,-5 0-2644,-8-1 4094,-7 1 0,-4-1 0,-2 1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5.921"/>
    </inkml:context>
    <inkml:brush xml:id="br0">
      <inkml:brushProperty name="width" value="0.04286" units="cm"/>
      <inkml:brushProperty name="height" value="0.04286" units="cm"/>
      <inkml:brushProperty name="color" value="#00A0D7"/>
    </inkml:brush>
  </inkml:definitions>
  <inkml:trace contextRef="#ctx0" brushRef="#br0">3 1 26458,'-3'18'1808,"8"-1"-1774,8-7-17,6-5-12,7-1 1,1-4-6,8 0-17,3-2-3459,16-7 3476,1-1 0,-75 15 0,-27 7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6.932"/>
    </inkml:context>
    <inkml:brush xml:id="br0">
      <inkml:brushProperty name="width" value="0.04286" units="cm"/>
      <inkml:brushProperty name="height" value="0.04286" units="cm"/>
      <inkml:brushProperty name="color" value="#00A0D7"/>
    </inkml:brush>
  </inkml:definitions>
  <inkml:trace contextRef="#ctx0" brushRef="#br0">0 11 26262,'0'-6'1517,"0"2"-1461,0 10 0,0 7 23,0 10-35,0 10-10,0 6-23,0 7 0,2 16-22,1 1-22,2 13-191,-1 9 67,-2-36-67,-1 2-230,-1-39-615,0-6 1069,0-2 0,0-4 0,0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7.386"/>
    </inkml:context>
    <inkml:brush xml:id="br0">
      <inkml:brushProperty name="width" value="0.04286" units="cm"/>
      <inkml:brushProperty name="height" value="0.04286" units="cm"/>
      <inkml:brushProperty name="color" value="#00A0D7"/>
    </inkml:brush>
  </inkml:definitions>
  <inkml:trace contextRef="#ctx0" brushRef="#br0">0 35 27029,'8'-5'593,"3"-1"-587,4 1-6,1 0 6,2-1-6,0 3 0,0 0 0,4 2-62,0 2 62,3 8 0,-2 4 11,-5 14 0,-6-5 57,-5 13 195,-10-1-213,-8-1-16,-11 2 11,-3-16 44,-15 0-3447,13-9 3363,-7 1-5,16-8-660,7-8-276,6-6 936,4-10 0,1 8 0,0 2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8.069"/>
    </inkml:context>
    <inkml:brush xml:id="br0">
      <inkml:brushProperty name="width" value="0.04286" units="cm"/>
      <inkml:brushProperty name="height" value="0.04286" units="cm"/>
      <inkml:brushProperty name="color" value="#00A0D7"/>
    </inkml:brush>
  </inkml:definitions>
  <inkml:trace contextRef="#ctx0" brushRef="#br0">8 0 27494,'0'22'302,"0"6"-268,0 26 122,0 10-139,-1 20-17,-2 0 6,1-21-6,0-9 0,2-22 0,0-5 0,0-5-6,0 0-67,0-7-39,0-3-84,0-7-296,0-5-668,2-3-8671,1-3 7828,1-1 1,-1 1 0,-2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3.867"/>
    </inkml:context>
    <inkml:brush xml:id="br0">
      <inkml:brushProperty name="width" value="0.04286" units="cm"/>
      <inkml:brushProperty name="height" value="0.04286" units="cm"/>
      <inkml:brushProperty name="color" value="#FF0066"/>
    </inkml:brush>
  </inkml:definitions>
  <inkml:trace contextRef="#ctx0" brushRef="#br0">4 140 24587,'-2'5'1619,"0"0"-1227,2-5-152,0 0-49,0 2 5,0-1 17,0 2-68,0 0-50,0 0-5,0 5-73,0-2-6,0 3 0,1 2-11,0-5 0,1 3 11,0-4-11,0-1 17,-1 0 0,1 1 0,-1 1-3370,2 1 3375,-1-2 34,3 0 51,10-2-74,8-2-21,6-2-2270,49-13 2258,-34 5 1134,13-1 1,0 0-1135,-11 3 5,45-2-5,-22 4 12,4 1-10,-1 1 1,7-1 1665,4 3 0,1 0-1668,-7-1 0,3 0-1131,-9 2 1,3 0-1,-12 0 1131,12 0-1143,15 0 1,0 0 1142,-20 0 3,1 0 0,-1 0 8,-15 0 5,13 0 1,0 0-5,-7 0-38,20-1 1,-3-1-3,-27 0 11,2-1 1,-1-1 4,-14 1 2275,59-13-2263,-50 8 1696,6-2 0,-1 0-1696,-12 2 6,12 0 5,-24 3 23,24-6-34,-22 4-28,41-7 16,-43 9-27,44-8 28,-44 7 0,31-7 11,-44 9 5,3-3-27,-14 5-3574,3-3 3596,-2 3 0,1-1 0,-4 2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8.797"/>
    </inkml:context>
    <inkml:brush xml:id="br0">
      <inkml:brushProperty name="width" value="0.04286" units="cm"/>
      <inkml:brushProperty name="height" value="0.04286" units="cm"/>
      <inkml:brushProperty name="color" value="#00A0D7"/>
    </inkml:brush>
  </inkml:definitions>
  <inkml:trace contextRef="#ctx0" brushRef="#br0">138 43 26564,'0'-4'1120,"0"0"-974,0 4 83,0 0-167,-8 0 61,-3 5-112,-9 4 0,-2 9 1,4 4-7,-10 24-5,15-17-17,-5 40 17,23-46-5,4 12-40,24-32-11,-6-5-190,25-13 128,-16-4-61,7-14 190,-14 0 6,-5-4 67,-10 6-23,-5 2 46,-7-3-74,-5 11-21,-4-3-57,-25 13 28,6 5-39,-24 5-34,27 8-89,-2 2-218,15 5-1693,-1 5-7741,6-5 7455,-2 2 0,7-10 1,0-4-1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9.322"/>
    </inkml:context>
    <inkml:brush xml:id="br0">
      <inkml:brushProperty name="width" value="0.04286" units="cm"/>
      <inkml:brushProperty name="height" value="0.04286" units="cm"/>
      <inkml:brushProperty name="color" value="#00A0D7"/>
    </inkml:brush>
  </inkml:definitions>
  <inkml:trace contextRef="#ctx0" brushRef="#br0">208 5 26581,'7'-3'1148,"-2"2"-784,-9 1-314,-3 0-11,-7 1-5,0 2-12,-2 3 6,-9 12-3420,4-2 3398,-6 10-6,5 1 6,-4 19-6,6 2 0,3-2 0,11-13 0,6-17 16,0-3-4,3-3-7,8-2 3359,21-4-3420,1-1-45,9-3-414,-4-10-179,-12 2 694,10-14 0,-22 13 0,0-1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4:59.989"/>
    </inkml:context>
    <inkml:brush xml:id="br0">
      <inkml:brushProperty name="width" value="0.04286" units="cm"/>
      <inkml:brushProperty name="height" value="0.04286" units="cm"/>
      <inkml:brushProperty name="color" value="#00A0D7"/>
    </inkml:brush>
  </inkml:definitions>
  <inkml:trace contextRef="#ctx0" brushRef="#br0">38 4 25892,'-1'-2'1786,"0"1"-1360,1 0-381,0 12 39,-4 72-56,1-1-23,0-25 1,1-1-6,0 17 6,2-32-1,0-5-5,-1-2 0,-1-2 6,-1 5-1,-1-11-5,0 0 0,0-16-50,3-6 16,-1-1-615,2-5-432,0-5 1081,1-3 0,-1 2 0,1 1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0.773"/>
    </inkml:context>
    <inkml:brush xml:id="br0">
      <inkml:brushProperty name="width" value="0.04286" units="cm"/>
      <inkml:brushProperty name="height" value="0.04286" units="cm"/>
      <inkml:brushProperty name="color" value="#00A0D7"/>
    </inkml:brush>
  </inkml:definitions>
  <inkml:trace contextRef="#ctx0" brushRef="#br0">214 6 24251,'1'-3'3489,"1"0"-3377,-2 3 314,1 0-421,-2 0-5,-6 4 0,-5 3 6,-5 5-6,-11 11 5,-12 10-5,6-5-28,-2 5 17,19-16 6,4-1-7,6-6 7,3-2-1,3-2 6,1-1 0,0-1-17,6 12 17,2-6 0,12 12 0,-5-13 0,5 1 0,-5-5 0,-2-1 0,2-1 0,-2 2 6,8 0-6,-5-1 0,2-1 0,-7-2 0,-1-1 0,-3 0 0,2 0-50,-2 0 5,0 0-174,0 0-682,-3 0-8930,-1 0 9171,-3-3 1,0 5 0,0-1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1.554"/>
    </inkml:context>
    <inkml:brush xml:id="br0">
      <inkml:brushProperty name="width" value="0.04286" units="cm"/>
      <inkml:brushProperty name="height" value="0.04286" units="cm"/>
      <inkml:brushProperty name="color" value="#00A0D7"/>
    </inkml:brush>
  </inkml:definitions>
  <inkml:trace contextRef="#ctx0" brushRef="#br0">30 7 26469,'9'-4'1321,"-2"2"-1147,-7 2-90,0 0 45,0 1-90,0 5-11,0 3-17,0 5-3397,-3 2 3386,0 0-976,-8 16 976,4-11-146,-3 12-33,5-16-179,1-2-466,2-6-8418,1-3 9968,1-5 1,0-1-1,0 0 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1.800"/>
    </inkml:context>
    <inkml:brush xml:id="br0">
      <inkml:brushProperty name="width" value="0.04286" units="cm"/>
      <inkml:brushProperty name="height" value="0.04286" units="cm"/>
      <inkml:brushProperty name="color" value="#00A0D7"/>
    </inkml:brush>
  </inkml:definitions>
  <inkml:trace contextRef="#ctx0" brushRef="#br0">28 1 27639,'9'5'583,"-2"2"-533,-7 6 0,-1 22-50,-2-7-280,-4 17-207,-2-15-3086,0-4 3573,2-7 0,2-9 0,3-7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8.472"/>
    </inkml:context>
    <inkml:brush xml:id="br0">
      <inkml:brushProperty name="width" value="0.04286" units="cm"/>
      <inkml:brushProperty name="height" value="0.04286" units="cm"/>
      <inkml:brushProperty name="color" value="#00A0D7"/>
    </inkml:brush>
  </inkml:definitions>
  <inkml:trace contextRef="#ctx0" brushRef="#br0">13 42 27102,'-6'5'907,"1"-1"-806,4-4-51,1 2-22,0-1 90,0-1-113,5 0 1,4 0-1,22-3-55,34-14-56,-20 7-180,17-9-240,-52 16-2701,-8 2 3227,-12 7 0,2-4 0,-1 4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8.763"/>
    </inkml:context>
    <inkml:brush xml:id="br0">
      <inkml:brushProperty name="width" value="0.04286" units="cm"/>
      <inkml:brushProperty name="height" value="0.04286" units="cm"/>
      <inkml:brushProperty name="color" value="#00A0D7"/>
    </inkml:brush>
  </inkml:definitions>
  <inkml:trace contextRef="#ctx0" brushRef="#br0">2 34 27258,'-1'4'700,"0"0"-632,1-1-40,6 0 22,36 1-33,0-4-3409,31-7 3319,-15-3-112,-14-3-151,-9 3-498,-18 4 834,-9 2 0,-5 3 0,-3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09.789"/>
    </inkml:context>
    <inkml:brush xml:id="br0">
      <inkml:brushProperty name="width" value="0.04286" units="cm"/>
      <inkml:brushProperty name="height" value="0.04286" units="cm"/>
      <inkml:brushProperty name="color" value="#00A0D7"/>
    </inkml:brush>
  </inkml:definitions>
  <inkml:trace contextRef="#ctx0" brushRef="#br0">2 1 24857,'3'17'313,"0"6"1065,-1 29-1327,-1 13 447,-1 23-495,0-15 0,0 1-3,-1 20 0,0-33 0,1-5 226,-3-14-293,0-20 791,1-5-880,1-10-68,1-2-252,0-12-846,0-5 1322,3-7 0,-2 6 0,2 3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0.440"/>
    </inkml:context>
    <inkml:brush xml:id="br0">
      <inkml:brushProperty name="width" value="0.04286" units="cm"/>
      <inkml:brushProperty name="height" value="0.04286" units="cm"/>
      <inkml:brushProperty name="color" value="#00A0D7"/>
    </inkml:brush>
  </inkml:definitions>
  <inkml:trace contextRef="#ctx0" brushRef="#br0">331 11 26374,'0'-5'778,"0"0"-655,0 5 51,-4 0-23,-2 5-22,-13 7 61,-5 9-173,-14 10-6,-3 4 0,-22 23-11,14-12 0,-2 5-196,28-22 202,14-11 5,6-9 6,2 1 0,1-7 0,1 1-6,3 1-11,10 3 17,8-1-17,10 3 0,3-1 0,-4-1-40,6 3-16,-7 0 45,-3 1 0,-8-2 11,-11-2 0,-2-4 0,-4 0 0,0-3 0,-2 0-56,0-1 56,5 0 0,-4 0 0,4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4.379"/>
    </inkml:context>
    <inkml:brush xml:id="br0">
      <inkml:brushProperty name="width" value="0.04286" units="cm"/>
      <inkml:brushProperty name="height" value="0.04286" units="cm"/>
      <inkml:brushProperty name="color" value="#FF0066"/>
    </inkml:brush>
  </inkml:definitions>
  <inkml:trace contextRef="#ctx0" brushRef="#br0">11 23 26771,'-5'-6'1064,"2"2"-862,3 4 16,0 0-184,-1-5 5,1 3-28,-1-3-11,1 34 0,1-10 6,1 34-6,0-27 0,2 8 0,-2-12 0,4 6 0,-4-8-252,6 18 252,-7-23 0,3 8 0,-4-20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0.823"/>
    </inkml:context>
    <inkml:brush xml:id="br0">
      <inkml:brushProperty name="width" value="0.04286" units="cm"/>
      <inkml:brushProperty name="height" value="0.04286" units="cm"/>
      <inkml:brushProperty name="color" value="#00A0D7"/>
    </inkml:brush>
  </inkml:definitions>
  <inkml:trace contextRef="#ctx0" brushRef="#br0">1 40 26726,'1'7'913,"0"-2"-818,-1-3-33,0-2 140,1 0-146,3 0-28,1-2-6,11-14-22,-5 3 0,2-3-112,-9 9 62,-4 8-29,-1 8-212,-5 5-611,-3 6 902,-3 1 0,10-17 0,3-6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1.857"/>
    </inkml:context>
    <inkml:brush xml:id="br0">
      <inkml:brushProperty name="width" value="0.04286" units="cm"/>
      <inkml:brushProperty name="height" value="0.04286" units="cm"/>
      <inkml:brushProperty name="color" value="#00A0D7"/>
    </inkml:brush>
  </inkml:definitions>
  <inkml:trace contextRef="#ctx0" brushRef="#br0">27 0 26967,'-3'21'527,"-2"7"-466,1-9-10,-1 8-18,1 2-22,1 2-44,1 8-57,1-2-257,1-8 302,0-9 40,6-8 5,4-9 78,6-6-39,4-8-28,0-9 6,0-2-17,1-15 6,1 1 5,-6 9 101,0 25-73,-11 20 112,0 16-55,-2-7-57,2-1-17,1-5-11,2-3 40,-1-6-18,3-4-21,1-4 32,0-3-44,0-5-16,5-12-18,-4-1-28,4-11-234,4-40 268,-8 20 39,4-17-11,-12 39-73,-4 22-11,0 2-28,0 2-314,-2 0 426,-2 2 0,5-4 0,0 2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2.457"/>
    </inkml:context>
    <inkml:brush xml:id="br0">
      <inkml:brushProperty name="width" value="0.04286" units="cm"/>
      <inkml:brushProperty name="height" value="0.04286" units="cm"/>
      <inkml:brushProperty name="color" value="#00A0D7"/>
    </inkml:brush>
  </inkml:definitions>
  <inkml:trace contextRef="#ctx0" brushRef="#br0">61 8 25982,'0'-3'1618,"-8"22"-1618,-4 14 0,-4 23-50,10-22-18,1 3-66,4-11 44,1-9 96,3-1 56,5-11-18,13-3-100,13-18 79,2-6-23,-1-14 224,-11 1-146,-10 2-3386,-4 4 3398,-6 5-23,-1 6-5,-3 6-18,-3 2-16,-3 2-22,-5 2-17,-30 5-712,-1 19 29,-6-5-7249,14 13 8791,23-14 0,5-6 0,3-2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3.060"/>
    </inkml:context>
    <inkml:brush xml:id="br0">
      <inkml:brushProperty name="width" value="0.04286" units="cm"/>
      <inkml:brushProperty name="height" value="0.04286" units="cm"/>
      <inkml:brushProperty name="color" value="#00A0D7"/>
    </inkml:brush>
  </inkml:definitions>
  <inkml:trace contextRef="#ctx0" brushRef="#br0">15 65 24732,'-8'32'1502,"2"-2"-1306,6-1-196,0-8 0,0 12 28,0-19-23,0 2 85,0-11 44,0-2 264,0-2-325,0-11-17,0-4 5,0-11-33,0-3-22,0 2 27,4 1 46,6-3-34,-2 10-6,4-2-11,-2 8 0,3 2-28,3-2-6,4 2 6,-6 4 0,0 1 0,-7 5-61,0 0-74,3 3-2385,14 2-5843,-2-1 8363,7 0 0,-24-3 0,-7-1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3.534"/>
    </inkml:context>
    <inkml:brush xml:id="br0">
      <inkml:brushProperty name="width" value="0.04286" units="cm"/>
      <inkml:brushProperty name="height" value="0.04286" units="cm"/>
      <inkml:brushProperty name="color" value="#00A0D7"/>
    </inkml:brush>
  </inkml:definitions>
  <inkml:trace contextRef="#ctx0" brushRef="#br0">216 21 27611,'11'-10'487,"-4"1"-425,-6 8-28,0 0 38,-1 1-27,-3 0-45,-10 0 0,-1 0 0,-9 3 0,6 2 0,-3 6 0,1 3 0,-5 8-11,1 4 0,-3 7-23,4 1 12,6-6-17,5 2-23,7-8 62,14-7-22,7-5-51,15-10-146,3-3-94,-3-4-292,0-9-1070,-8-1 1675,-2-5 0,-10 11 0,-4 2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3.939"/>
    </inkml:context>
    <inkml:brush xml:id="br0">
      <inkml:brushProperty name="width" value="0.04286" units="cm"/>
      <inkml:brushProperty name="height" value="0.04286" units="cm"/>
      <inkml:brushProperty name="color" value="#00A0D7"/>
    </inkml:brush>
  </inkml:definitions>
  <inkml:trace contextRef="#ctx0" brushRef="#br0">88 15 27275,'-2'-8'829,"0"2"-695,2 6-106,0 0-22,-2 9-6,-1 6 6,-2 13-6,-4 25 0,2-9 0,-2 18-42,2-12 0,2 0 14,-2 12-3,1-6 0,-1-2-3,4-15 6,-3-1 6,4-23-28,-1-4-74,2-3-32,0-3-2589,1-3 84,0-1 1,0-1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5:14.629"/>
    </inkml:context>
    <inkml:brush xml:id="br0">
      <inkml:brushProperty name="width" value="0.04286" units="cm"/>
      <inkml:brushProperty name="height" value="0.04286" units="cm"/>
      <inkml:brushProperty name="color" value="#00A0D7"/>
    </inkml:brush>
  </inkml:definitions>
  <inkml:trace contextRef="#ctx0" brushRef="#br0">253 1 28362,'-12'0'16,"-7"4"-10,-5 5-6,-7 6-6,-1 4 6,5-1-3392,5 0 3387,7-4-226,0 5 214,8-8-27,0 3 38,13-9 0,5-2-10,8 0 3274,6 0-3298,0 0 282,-1 3-276,-2-1 6,-3 2 17,-2 3 5,-4 2-5,3 15 11,-9-11 0,0 8 17,-7-13 28,0-1-6,-4 0-5,-10 4 22,-6 0-45,-32 9-11,16-9 0,-14 3-34,25-13-1192,-1-1 1226,13-5 0,0 1 0,13-3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5:55.61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 54,'-12'4,"3"-1,9-3,26 0,-14 0,26 0,-27 0,2 0,-6 0,-2 0,1-1,1 0,8-1,-2-1,13-2,-10 2,2-1,-9 3,-1-1,0 2,3-2,-3 1,5-2,-3 1,14-3,-11 4,11-4,-6 4,0-2,-1 0,-3 0,-7 2,7 0,-6 1,7 0,-9 0,3 0,-4 0,0 0,3-1,3 1,2-1,1 1,-4 0,0 0,-3 0,-1 0,-1 0,1 0,-1 0,1 0,5 0,6 3,-2-1,2 2,-9-2,0 1,0 0,1 2,0 0,2 0,-3-1,1 0,-2 0,0-1,0 0,-1 0,2-2,0 1,0-2,0 1,2-1,-2 0,13 1,1 1,0-1,-2 2,-11-3,1 1,-1-1,0 0,-1 0,-1 1,-1-1,10 2,1-1,3 0,0 0,-6-1,1 0,-3 0,-3 0,-2 1,-3 0,11 0,-3 0,15 0,-15-1,4 0,-11 0,1 0,-1 1,3-1,12 1,-3-1,24 0,-21 0,6 0,-15 0,-2 0,4 0,1 0,4 0,1 0,-3 0,5 0,-7-1,4 0,-7-2,2 1,-1 1,1-1,0 1,9-3,-2 3,3-3,-6 4,-6-1,1 1,-2 0,-1 0,-2 0,-1-1,0 1,5-2,1 1,12-1,-10 1,4-1,-9 1,-1 0,0-1,12-2,-6 2,13-3,-15 3,3 0,-9 1,4 0,0-2,4 1,-1-1,-2 2,1-1,-2 1,0 0,0 0,-2 0,0 1,-1-2,1 2,-2-2,2 2,-1-2,8 1,-5 0,8 1,-5 0,2-1,-2 1,2-2,7 0,-5 0,8 0,-14 1,2 1,-9 0,1 0,0 0,11 0,-4 0,16 0,-14 0,9 0,-10 0,4 0,-1 0,-1 0,-2 0,2 0,-5 0,2 0,9 0,-6 0,8 0,-5 0,-4 0,0 0,-5 0,0 0,1 1,-2-1,-1 1,-4-1,3 0,3 0,-2 1,2-1,-5 1,-1 0,4-1,4 2,-4-2,7 1,-3 0,1-1,1 1,-6 0,-2 0,0 0,2 0,-1 1,0 1,-2-1,0 1,2-1,-1 1,2-1,-1 1,0 0,-1-1,0-1,8-1,-6 0,7 0,-11 0,-18 0,10 0,-14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6:09.29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 67,'-11'1,"2"0,9-1,10 8,-5-6,12 7,-7-6,1-1,0 2,-1-1,-1 0,1-1,0-1,-1 0,1-1,-3 0,6 1,-4 0,4 0,1 0,-5-1,4 1,-3-1,-2 1,0 0,2-1,3 1,-1 0,6-1,-6 1,4-1,-7 0,4 1,-6-1,1 1,0 0,-3-1,5 3,-3-1,9 2,-7-3,3 2,-5-3,-2 1,0 0,4-1,-3 2,4-2,-4 1,0-1,-1 0,0 0,4 0,-1 0,3 0,0 0,-4-1,3 0,-4-1,-1 0,1-1,0 0,4-1,-1 1,4-2,-5 3,1-1,-7 2,4-1,1 1,1-1,12-1,-5 1,21-2,-16 4,9-3,-14 3,-5-1,0 1,-1 0,-1-1,0 1,0-1,8 0,-4 1,8-2,-8 2,-1-1,-1 0,-1 1,0-2,-1 1,3 0,-1 0,5 0,-6 0,0 1,-6-2,1 0,4-1,0-1,3 1,1-3,-1 3,8-4,-6 4,6-1,-5 0,0 1,-2 0,-3 2,0-2,-5 3,7-5,-5 4,5-3,-3 2,-2 0,0 0,-1 1,0 1,2 0,3 0,-1-1,3 0,-4 0,-2 1,-1-1,15 0,-2 0,8 0,-8 0,-8 1,0 0,-1 0,-2 0,6 0,-4 0,11 0,-9 0,10 0,-10 0,5 0,-2 0,1 0,1 0,-4 0,4 0,-4 0,13 2,-9-1,9 2,-7-1,-4 0,0-1,-4 0,0 0,-2-1,2 1,8 0,-3 1,8 0,-8 0,4 1,-6-2,4 2,9 0,0 1,3-1,-9-1,-10-2,0 0,-1 1,0-1,2 1,0 0,3-1,2 2,-6-2,5 2,-9-2,2 2,-2-2,2 1,0-1,-1 0,3 0,-2 1,12 1,-6 1,8 0,-6-1,-2-1,-4 0,-1-1,0 1,0 0,5 1,-1-1,6 1,-5-2,8 2,-7-1,1 1,-4-1,-7 1,21 1,-12 0,11 0,-15-2,-6-1,-1 1,4-1,-1 1,7 0,-7-1,5 1,-7-1,4 0,-4 0,2 0,0 0,2 0,0 0,-2 0,0 0,-1 0,1 0,2 0,-2 0,0 0,1 0,-1 0,0 0,-2 0,2 0,0 0,2 0,1 0,-2-1,1 1,-6-2,4 2,-1-2,0 2,1-2,-2 2,4-1,1 1,3 0,1 0,0 0,-3 0,-3 0,-1 0,-2 0,2 0,-2 0,-16-8,10 6,-15-5</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6:48.239"/>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0 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6.897"/>
    </inkml:context>
    <inkml:brush xml:id="br0">
      <inkml:brushProperty name="width" value="0.04286" units="cm"/>
      <inkml:brushProperty name="height" value="0.04286" units="cm"/>
      <inkml:brushProperty name="color" value="#FF0066"/>
    </inkml:brush>
  </inkml:definitions>
  <inkml:trace contextRef="#ctx0" brushRef="#br0">263 47 27062,'10'0'465,"-2"0"-386,-6 0 5,-1 0 341,-1 0-313,0-2-67,-2-4-28,-1 0-12,-3-3 12,-17-2-11,9 6-6,-14-3 5,2 8-5,5 1 6,-8 3-6,0 8 0,7-2 0,-6 7 0,10-7 0,1 3 0,8-3-6,0 9 6,9-5 6,33 31-6,-14-23-115,27 4 0,3-5-53,-9-11 168,20-13 0,-1-4 0,-32 1 0,28-16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6:57.771"/>
    </inkml:context>
    <inkml:brush xml:id="br0">
      <inkml:brushProperty name="width" value="0.1" units="cm"/>
      <inkml:brushProperty name="height" value="0.2" units="cm"/>
      <inkml:brushProperty name="color" value="#FF2500"/>
      <inkml:brushProperty name="tip" value="rectangle"/>
      <inkml:brushProperty name="rasterOp" value="maskPen"/>
    </inkml:brush>
  </inkml:definitions>
  <inkml:trace contextRef="#ctx0" brushRef="#br0">0 126,'19'2,"-5"0,-7-2,-2 0,2 0,0-1,1 1,0-1,3 0,-4 1,2-1,-1 0,0 1,6-1,1 1,0 0,-1 0,0 0,-1 0,2 0,-1 0,3 0,-1 0,-1 0,-2 0,-3 0,1 0,1 0,-1 0,0 0,-1 0,-1 0,1 0,1 0,-3 0,4 0,-4 0,1 0,-1-1,2 0,0-1,3-1,-2 1,0 1,-1-1,-3 2,4-2,-2 2,3-1,-3 1,16-1,-7 1,9-1,-12 1,-4 0,3 0,-3 0,1 0,-5 0,2 0,-3 0,-1 0,3-1,5 0,0-1,4 0,-5 0,-1 0,-1 1,1 1,1-1,1 0,3 1,-2 0,4 0,-7 0,6 0,-9 0,3 0,-3-1,1 1,1-1,6 0,9 1,0-1,0 1,-9 0,-6 0,-1 0,1 0,13 0,-5 0,10 0,-11 0,-2 0,-4 0,1 0,-2 0,17 0,-2 0,5 0,-8 0,-11 0,2 0,-4 0,3 0,-3 0,1 0,2 0,6 0,-5 0,11 0,-11 0,6 0,-3 0,3 0,-2 0,-3 0,1 0,-5 0,19 0,-10 0,23 1,-22 0,6 0,-15 1,6-1,-4-1,4 0,-4 0,-2 0,0 0,1 0,4 0,-2 0,2 0,-4 0,-1 0,-1 0,1 0,-1 0,4 0,-4 0,1 0,-5 0,-1 0,1 0,-2 0,8-2,4-1,1 2,1-2,-6 2,0 0,-2 0,1 1,-3-1,0 1,1-1,5-1,-6 2,4-3,-8 2,6 0,-2 0,4 0,-4 0,-1-1,-1 2,0-2,-2 2,7-2,-2 1,1 0,-3 0,-4 1,3-1,-1 1,2-2,0 2,-4-1,3 1,1-1,2 1,2-2,1 2,-3-2,4 2,-5-1,8 1,-7 0,10 0,-9 0,2 0,-6 0,-1 0,1 0,-1 0,10 0,-3 0,7 0,-8 0,-2 0,-2 0,-1 0,1 0,6 0,-3 0,5 0,-7 0,1 0,0 0,5 0,3 0,0 0,0 0,-3 0,-1 0,-4 0,-1 0,1 0,8 0,5-1,-2 0,0 0,-12-1,2 0,2-1,0 1,3-1,-3 1,1 0,-5 1,-2-1,-2 1,-3-9,0 3,-1-2,0 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06.691"/>
    </inkml:context>
    <inkml:brush xml:id="br0">
      <inkml:brushProperty name="width" value="0.04286" units="cm"/>
      <inkml:brushProperty name="height" value="0.04286" units="cm"/>
      <inkml:brushProperty name="color" value="#FF0066"/>
    </inkml:brush>
  </inkml:definitions>
  <inkml:trace contextRef="#ctx0" brushRef="#br0">361 4 27538,'0'-2'527,"0"0"-421,0 2-78,-2 0-5,-7 8 10,-5 3-33,-8 11 0,-4 3-3386,-6 10 3386,5-7-273,-11 14 273,13-15 0,-5 6 0,7-8 0,2-3 0,6-5 0,3-3 6,1 0-12,5-7 3263,-1 4-3251,5-8 407,0 1-413,-1-1 0,0 1-22,0-1 10,2-1 7,-1-1-29,1 0-22,-1-1-28,0 0-45,-1 1-22,1-1-62,-2 2-78,2-1-62,-1 0-190,1 1 543,-1-2 0,3 1 0,0-1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07.574"/>
    </inkml:context>
    <inkml:brush xml:id="br0">
      <inkml:brushProperty name="width" value="0.04286" units="cm"/>
      <inkml:brushProperty name="height" value="0.04286" units="cm"/>
      <inkml:brushProperty name="color" value="#FF0066"/>
    </inkml:brush>
  </inkml:definitions>
  <inkml:trace contextRef="#ctx0" brushRef="#br0">1 14 25152,'0'-7'1714,"0"1"-1428,0 6 963,0 0-1260,2-1 16,5 5-5,5 5 0,6 7 0,2 5 0,-1-1-3392,-1-2 3392,-2 1 6,-1-2-6,-1 0 0,6 11 0,-7-8 0,6 9 0,-12-17 0,0 0 0,-5-9 3392,0 0-3392,-1-1 0,0 0-6,-1 0 6,0-1-1198,0 0 1198,0-4 0,0 3 0,0-3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1.626"/>
    </inkml:context>
    <inkml:brush xml:id="br0">
      <inkml:brushProperty name="width" value="0.04286" units="cm"/>
      <inkml:brushProperty name="height" value="0.04286" units="cm"/>
      <inkml:brushProperty name="color" value="#FF0066"/>
    </inkml:brush>
  </inkml:definitions>
  <inkml:trace contextRef="#ctx0" brushRef="#br0">3 0 25180,'-2'4'2510,"1"-1"-2398,1-3 308,0 0-420,0 2 0,9 6 0,3 3-12,31 25 1,-16-12 0,15 17 5,-22-16-10,-2 1 16,6 10-90,0 1 84,6 9 1,-1-2-18,5 13 23,-7-9-5,4 13-29,-8-9 23,2 3 0,2 2 5,-3-10 6,1-1 0,-3-14-5,0 0 5,0-1-17,19 29 11,13 24 6,-8-12 0,3 7 0,-30-45 0,1-2 0,5 13 0,1 0 0,5 14 0,-1-2 0,5 19 0,-11-25 6,2 11-6,0 0 0,4 7-613,-2-8 591,-2-11-12,-15-38-11,1-2 28,9 8 34,3 5-11,10 12-6,4 5 0,-6-7 0,12 12 5,-4-6-5,7 5 0,-2-3 0,-6-7 0,-3-1 28,-9-7 596,-3 0-590,-6-5 0,-1 0-12,0 0 12,17 14-34,5 2 0,-5-6 0,-5-7 0,-26-21 0,0-2 5,-3 0-5174,1-1 5169,-3 0 0,2 0 0,-2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3.608"/>
    </inkml:context>
    <inkml:brush xml:id="br0">
      <inkml:brushProperty name="width" value="0.04286" units="cm"/>
      <inkml:brushProperty name="height" value="0.04286" units="cm"/>
      <inkml:brushProperty name="color" value="#FF0066"/>
    </inkml:brush>
  </inkml:definitions>
  <inkml:trace contextRef="#ctx0" brushRef="#br0">0 0 27118,'5'7'124,"2"5"-119,0 11 1,1 3 11,3 21-12,-5-10 1,-1 26 11,-4-36-17,-1 5 0,0-25 5,0 0-5,0-3 370,0-2-258,0-1-62,0-12-50,0 0 0,0-11 6,4-8-12,4 4-39,4-10 40,2 9 5,1 3 0,-5 7 0,0 2 0,-6 9 0,0 0 0,1 6-6,0-1 6,6 1 0,2 0 0,0 0-5,2 0-1,-4 0-5,-1 0-34,-2 4 34,-3 2 16,1 38-5,-3-6 0,0 14-5,-3-22 5,0-15 0,0-2 0,0-4 0,0-1-107,0-2 40,0-2-22,0-2-91,0-1-4339,0-10 4519,0 2 0,0-3 0,0 5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4.370"/>
    </inkml:context>
    <inkml:brush xml:id="br0">
      <inkml:brushProperty name="width" value="0.04286" units="cm"/>
      <inkml:brushProperty name="height" value="0.04286" units="cm"/>
      <inkml:brushProperty name="color" value="#FF0066"/>
    </inkml:brush>
  </inkml:definitions>
  <inkml:trace contextRef="#ctx0" brushRef="#br0">71 9 23119,'5'-5'3887,"-1"1"-3573,-4 4 145,0 0-397,-4 0-1,-5 10 7,-3 2-63,-3 12 1,1 2-6,3 0 0,2 14 0,6-13 0,0 4-112,5-17 112,6-9 0,5-3-34,5-1-16,2-2-23,9-10 62,-8 2 11,8-9 78,10-19-39,-14 11-5,7-10 22,-21 21 17,-9 9-45,-2 2 28,0 0-17,-5-3 17,-14-3-34,-1 1-10,-8-1-158,-3 6-257,-1 6 95,1 5-151,2 5-533,15 1-8703,1-2 9695,3 0 0,4-6 0,3-1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5.051"/>
    </inkml:context>
    <inkml:brush xml:id="br0">
      <inkml:brushProperty name="width" value="0.04286" units="cm"/>
      <inkml:brushProperty name="height" value="0.04286" units="cm"/>
      <inkml:brushProperty name="color" value="#FF0066"/>
    </inkml:brush>
  </inkml:definitions>
  <inkml:trace contextRef="#ctx0" brushRef="#br0">1 57 25450,'6'-16'1724,"-2"2"-6824,-4 7 5173,1 2 1403,0-1-1431,-1 2 870,1 2-898,0 1-11,1 0-1,-2 0 3387,1 1-3392,0 2 11,0 7-11,1 7 0,-1 10 12,0 7-3404,-1 42 3392,0-22 0,0 30 5,0-22-5,0-21 0,0 5 0,-1-24 0,1-1 0,-2-1-45,1 14 3404,0-16-3432,0 8 11,0-20-453,0-4-34,-2-1 549,2-5 0,0 4 0,1-4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5.410"/>
    </inkml:context>
    <inkml:brush xml:id="br0">
      <inkml:brushProperty name="width" value="0.04286" units="cm"/>
      <inkml:brushProperty name="height" value="0.04286" units="cm"/>
      <inkml:brushProperty name="color" value="#FF0066"/>
    </inkml:brush>
  </inkml:definitions>
  <inkml:trace contextRef="#ctx0" brushRef="#br0">9 52 26334,'-5'-6'1003,"1"2"-841,4 4-16,3 0-23,3 0-39,5 0-3431,5 0 3386,20 0-84,-4-2-50,18 0-291,-3-4 134,-14 2-140,3-3-247,-16 3-728,-4-3 1367,-2 2 0,-6 2 0,-3 1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6.218"/>
    </inkml:context>
    <inkml:brush xml:id="br0">
      <inkml:brushProperty name="width" value="0.04286" units="cm"/>
      <inkml:brushProperty name="height" value="0.04286" units="cm"/>
      <inkml:brushProperty name="color" value="#FF0066"/>
    </inkml:brush>
  </inkml:definitions>
  <inkml:trace contextRef="#ctx0" brushRef="#br0">257 0 25814,'-4'1'2111,"1"0"-2033,-14 2-27,4 1-12,0 1-6,-2-1-5,-1 2 0,-15 11-28,6-2-39,-25 35 6,28-22-35,-10 24 46,24-33 11,1 3-79,7-14 68,7-4-45,6-2-85,8-4-156,15-13 241,-10 1 95,28-34 291,-31 20-145,16-19-140,-30 34-18,0 0 29,-9 13-17,0 0-17,0 5 1,0 2-12,0 10 5,3-1-16,8 13-90,-2-14-112,7 6-397,-3-15-2577,0-3 3187,4 1 0,-9-3 0,-2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6.807"/>
    </inkml:context>
    <inkml:brush xml:id="br0">
      <inkml:brushProperty name="width" value="0.04286" units="cm"/>
      <inkml:brushProperty name="height" value="0.04286" units="cm"/>
      <inkml:brushProperty name="color" value="#FF0066"/>
    </inkml:brush>
  </inkml:definitions>
  <inkml:trace contextRef="#ctx0" brushRef="#br0">25 26 25473,'0'-12'1271,"-1"3"-736,1 6-501,-1 3 471,1-1-499,0 8 79,0 8-79,0 12 261,0 8-267,0 6 0,-1 3-53,-1 9 0,-1 3-115,-3 25 62,-1 18-23,3-55-50,4-36-96,0-2-173,0-3 448,0-3 0,0-3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7.507"/>
    </inkml:context>
    <inkml:brush xml:id="br0">
      <inkml:brushProperty name="width" value="0.04286" units="cm"/>
      <inkml:brushProperty name="height" value="0.04286" units="cm"/>
      <inkml:brushProperty name="color" value="#FF0066"/>
    </inkml:brush>
  </inkml:definitions>
  <inkml:trace contextRef="#ctx0" brushRef="#br0">4 15 24407,'-1'-3'2790,"0"2"-2225,1 1-391,-1-5-124,1 4-22,-1-3-5,1 4 16,0 4 11,13 21-44,-6-4-6,12 15 0,0 9 0,-7-17-17,4 14-28,-10-24-44,-2-3-5403,-2 4 5492,-3-11 0,1 3 0,-2-11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7.242"/>
    </inkml:context>
    <inkml:brush xml:id="br0">
      <inkml:brushProperty name="width" value="0.04286" units="cm"/>
      <inkml:brushProperty name="height" value="0.04286" units="cm"/>
      <inkml:brushProperty name="color" value="#FF0066"/>
    </inkml:brush>
  </inkml:definitions>
  <inkml:trace contextRef="#ctx0" brushRef="#br0">17 15 25752,'1'-8'1658,"0"2"-1440,-1 6-67,0 0-61,0 15 50,0 10-123,0 21-6,0 47-6,0-32-5,-1 29 6,1-49-6,-2-2 0,0 1 0,-2-2-6,0 11-16,2-20-28,-1 2-34,3-23 5,-1-2-16,1-2 95,2-15 0,-2 9 0,2-11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7.808"/>
    </inkml:context>
    <inkml:brush xml:id="br0">
      <inkml:brushProperty name="width" value="0.04286" units="cm"/>
      <inkml:brushProperty name="height" value="0.04286" units="cm"/>
      <inkml:brushProperty name="color" value="#FF0066"/>
    </inkml:brush>
  </inkml:definitions>
  <inkml:trace contextRef="#ctx0" brushRef="#br0">29 29 23993,'11'7'3473,"-6"4"-3440,-10 4-10,-4 5-23,1 0 0,0 2 5,2-5-5,2 1 0,1-3 0,2-1-140,0-2 191,15-3-51,-5-3-6,14-3-22,-8-7 28,1-3 0,-1-4 398,6-27-337,-6 8-3330,3-31 3292,-13 35-23,-5-5-34,-12 26-604,-7 0 72,-12 10-963,-1 3 1529,4 2 0,18-7 0,12-4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8.599"/>
    </inkml:context>
    <inkml:brush xml:id="br0">
      <inkml:brushProperty name="width" value="0.04286" units="cm"/>
      <inkml:brushProperty name="height" value="0.04286" units="cm"/>
      <inkml:brushProperty name="color" value="#FF0066"/>
    </inkml:brush>
  </inkml:definitions>
  <inkml:trace contextRef="#ctx0" brushRef="#br0">0 89 27046,'4'-7'436,"-1"1"-385,-3 10 16,-1 15-56,1 7-252,-1 15 29,1-4-18,0-3-39,0-12-56,1-6 79,4-12 291,2-2-45,3-2-118,12-15 29,6-17 206,-4-1 331,-2-6-28,-14 21-45,-3 4-145,-2 8 16,-3 6-234,0 11-12,0 8 0,0 20-28,6-11 28,5 1 44,8-20-44,6-8-22,2-2-6,-2-4-6,-2-2 29,-5-5 5,-2 0 39,-2-1 403,-2-19-419,-5 7-6,-1-18-6,-5 2-67,-2 11 17,-2 2-897,-2 19-1047,0 8 1983,0 1 0,2 0 0,2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9.222"/>
    </inkml:context>
    <inkml:brush xml:id="br0">
      <inkml:brushProperty name="width" value="0.04286" units="cm"/>
      <inkml:brushProperty name="height" value="0.04286" units="cm"/>
      <inkml:brushProperty name="color" value="#FF0066"/>
    </inkml:brush>
  </inkml:definitions>
  <inkml:trace contextRef="#ctx0" brushRef="#br0">61 141 21047,'20'-2'6111,"9"-10"-5887,-15 2-45,8-8-73,-12 3 157,-2 2-223,-5-2 77,-2-4-100,-1 9 0,-3-6-6,0 13 0,-3-2-5,0 4 5,-6 0-5,-4 7-6,-5 8 0,-2 9 5,0 8-5,6-3 0,-1 8 0,10-12-5,-2 4-57,8 1-67,4-6 107,6-3-45,5-9-51,6-11-106,0 0-146,1 0-246,5-7 616,-1-1 0,-7-1 0,-5 2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19.842"/>
    </inkml:context>
    <inkml:brush xml:id="br0">
      <inkml:brushProperty name="width" value="0.04286" units="cm"/>
      <inkml:brushProperty name="height" value="0.04286" units="cm"/>
      <inkml:brushProperty name="color" value="#FF0066"/>
    </inkml:brush>
  </inkml:definitions>
  <inkml:trace contextRef="#ctx0" brushRef="#br0">247 44 26715,'0'-5'1042,"0"-1"-628,0 2-380,-2-2 16,-3-1-39,-2 2-5,-2 0 11,-4 1-12,-1 3 1,-4 0-6,1 1 0,1 0 0,-6 10 6,5-2-6,-3 9-6,3 4 6,0 3 0,-7 20 0,11-17 0,-1 5-6,12-20 1,2-4-1,0 1-67,9-2-27,14-4-18,-1 1-89,11-4-118,-13-4-50,1-3-292,2-8-1596,0-5 2263,-1-3 0,-17 20 0,-7 6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7:20.639"/>
    </inkml:context>
    <inkml:brush xml:id="br0">
      <inkml:brushProperty name="width" value="0.04286" units="cm"/>
      <inkml:brushProperty name="height" value="0.04286" units="cm"/>
      <inkml:brushProperty name="color" value="#FF0066"/>
    </inkml:brush>
  </inkml:definitions>
  <inkml:trace contextRef="#ctx0" brushRef="#br0">34 121 23517,'1'-14'2806,"0"2"-2531,-1 3 251,0 1-431,0-1 6,0 3-17,0 0 39,0 0-61,0 2 11,0 0-1,0 0-4,0 1-1,0-3-62,0 1 7,0 0 10,0 0 163,0 1-129,0-1-28,0 3-6,0-1-5,0 3 5,0-1-22,0 3 0,0 6 6,0 8 5,0 46-11,0-7 3,0-1 0,0 2-3,0 5-607,0 13 607,0-33 0,0-3-5,-1-2-18,-2 2-16,-6 9 22,1-10-16,-1-3-96,6-16 50,2-11 417,1 1-651,0-6 313,-1 0 0,1-2 0,-1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7:44.230"/>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2 1,'-2'33</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7:50.385"/>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15 118,'-8'-11,"1"2,7 9,8-5,3 3,3-2,2 2,-4 1,2-1,1 0,-3 1,15-4,-10 3,14-3,-14 2,-1 0,-4 2,-3-1,0 2,-1-2,-1 2,-1-2,2 1,12-3,-7 2,8-1,-10 2,3-1,-2 0,8-2,-8 3,2-2,-4 2,-3 0,2-1,-5 1,1-1,10 0,-7 1,14-2,-10 3,4-1,-2 1,-5 0,-1 0,-4 0,0-1,2 1,1-1,9 0,-6 0,6 0,-8 0,-3 1,1 0,-1 0,4 0,12-1,-7 0,5 0,-11 0,-2 1,1 0,-1 0,4 0,1 0,3 0,1 0,-1 0,28 0,-11 0,12 0,-20 0,-11 0,-3 0,-1 0,1 0,-3 0,2 0,-1 0,12 0,3 0,5 0,-2 0,-9 0,1 0,-3 0,-1 0,-3 0,-1 0,-1 0,9 1,1 0,3 0,0 0,-6-1,3 1,-3-1,1 1,4 0,-6-1,3 1,-3-1,2 0,1 0,2 0,-6 0,1 0,-4 0,1 0,3 0,-3 0,21 0,-10 0,7 0,-9 0,-6 0,3 0,-2 0,0 0,14-1,-12 1,10-1,-18 1,-1 0,-2-1,2 1,2-2,2 2,1-2,2 2,0-2,12 1,-9 0,8-1,-13 2,0-1,6 1,-2 0,3 0,-1 0,1 0,0 0,1 0,-6 0,-1 0,-1 0,-1 0,1 0,-1 0,2 0,27 0,-19 0,17 0,-24 0,0 0,-3 0,2 0,-5 1,-1-1,0 1,3 0,1 0,10 1,-7-1,6 0,-10 0,1-1,-2 1,-1-1,-1 0,6 0,-3 0,6 0,-7 0,3 0,0 0,3 0,1 1,1 0,-3 0,8 1,2 0,-3 1,-2-1,-13-1,0-1,-1 1,-1 1,1-2,1 1,-1 0,12 1,2 1,-1-1,-3 0,-13-1,-1-1,9 2,-2-1,7 1,-1-1,-2 1,-1-1,-2 1,-3-2,4 1,-4 0,2-1,-3 2,-1-2,0 1</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7:58.130"/>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59,'15'0,"0"0,-1 0,-4 0,6 0,-8 0,5 0,-3 0,1 0,-2 0,0 0,0 0,16 0,-10 0,13-1,0-1,0-1,1 0,-7 1,-12 1,1-2,1 1,2 1,1-1,21 2,-8-3,7 3,-15-3,-8 2,-1 0,-2-1,0 2,-2-1,2 1,-2 0,13-2,-2 0,2 0,-7 1,-10 1,-1 0,10 0,-4-1,15-1,-14 1,5-1,-9 2,2 0,0 0,2 0,2 0,-2 0,1 0,-3 0,8 0,-6 0,9-1,-7 1,4-1,-5 1,0 0,-2 0,3 0,6 0,-2 0,16 0,-14 0,7 0,-10 0,-1 0,0 0,-2 0,17 0,-7 0,10 0,-9 1,-4 0,0 1,-2 0,-1-1,-3 1,-1-1,-1 0,0 0,5 1,10-1,-2 1,3-1,-11 0,1 0,-1-1,2 1,-1 0,6 0,0 1,5-1,-6 0,-1-1,-6 0,1 1,-2-1,1 2,0-1,1 0,3 0,8 0,2-1,-4 0,-5 0,-12 0,-1 0,8 2,-2 0,18 1,-11-2,15 1,-13-2,5 0,-4 0,-2 1,-4-1,2 1,-7 0,12-1,-6 1,15-1,-16 0,5 0,-12 0,0 0,-1 0,0 0,5 0,-4 0,15 0,-14 0,8 0,-12 0,0 0,2 0,0 0,2 0,-1 0,4 0,-2 0,2 0,-4 0,-2 0,-1 0,-1 0,0 0,0 0,3 0,4-1,-4 1,1-2,-5 2,-1-1,7 0,-2 0,6 0,3-1,-4 1,3 0,-6-1,-1 1,1 0,-2 0,2 0,-2 0,1-1,-1 2,2-2,0 1,0 0,0-1,-3 2,-1-1,6 0,-3 0,16-2,-12 1,11-2,-15 3,0-1,-5 2,0-1,3 0,-2 1,3-1,-1 1,5-1,-4 1,2-1,-5 1,0 0,5-1,0 1,7-2,-7 2,3-2,-6 2,1-1,-2 0,-2 1,-21-4,13 3,-17-2</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11.00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0 1,'0'0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7.975"/>
    </inkml:context>
    <inkml:brush xml:id="br0">
      <inkml:brushProperty name="width" value="0.04286" units="cm"/>
      <inkml:brushProperty name="height" value="0.04286" units="cm"/>
      <inkml:brushProperty name="color" value="#FF0066"/>
    </inkml:brush>
  </inkml:definitions>
  <inkml:trace contextRef="#ctx0" brushRef="#br0">26 21 25634,'-14'-8'1288,"2"2"-1047,12 6 353,0 0-555,17-3-28,-3 3-5,16-3-6,-6 3-45,2 2-168,11 6 23,1 10 134,-7-1 5,-8 2 169,-33 16-17,-1-17-45,-13 17-6,5-22 6,-1-2 11,-1-2-11,1-2 0,2-1 12,-4-4-35,9 0-778,-1-7-103,10-1 0,3 5 0,1 3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16.033"/>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 56,'15'-1,"-1"0,-6 1,1 0,-1 0,0 0,1 0,-1 0,12-1,0 0,5-1,-4 1,-6-1,-1 2,1-1,1 0,1 0,1 0,1-1,-5 2,10-2,-5 2,5-1,-6 1,-4 0,-1 0,-3 0,-1 0,-2 0,2 0,1 0,2 0,14 0,-7 0,12 0,-19 0,-2 0,-8 0,3 0,1 0,4 0,9 0,3-1,1 0,2-1,-11 0,4 0,-6 1,-1 0,-1 1,12-3,-8 3,18-2,-15 2,9 0,2 0,-6 0,3 0,-9 0,9 0,-5 0,7 0,-10 0,-1 0,-6 0,0 0,-4 0,3 0,3 0,25 1,-11 0,22 0,-29 1,-1-2,-11 1,-1 0,1 0,6 0,13 2,-2-2,4 2,-8-3,-5 3,-2-2,-1 1,-6 0,2-1,-1 0,1 0,-1 0,3-1,19 4,-14-2,14 1,-15-1,3-1,-2 1,1-1,-8 1,1-2,0 1,1-1,0 0,0 0,1 0,9 0,-5 0,9 0,-12 0,2 0,-1 0,-1 0,4 0,2 0,2 0,1 0,-3 0,-7 0,3 0,-8 0,8 0,-6 0,4 0,-2 0,2 0,1 0,0 0,1 0,-1 0,-1 0,5 0,-7 0,8 0,-11 0,2 0,-3 0,0 0,0 0,7 0,-4 0,6 0,-7 0,6 0,-3 0,5 0,-3 0,1 0,1 0,-3 0,12-2,-11 2,13-3,-14 3,0-2,-2 2,-3-1,-1 1,-1 0,1 0,-1 0,10 0,-2 0,4-1,-5 1,-5-1,-2 1,1 0,-1 0,1 0,0 0,-1-1,6 0,2 0,-2 0,2 0,-6 0,2 1,-2-1,1 0,-1 0,1 0,-1-1,3 1,0-1,-2 1,-2 0,-2 0,1 0,1 0,0-1,-2 2,1-3,5 2,-1-1,7 0,-7 0,4 0,-7 1,0-1,-20-7,-6-4</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21.919"/>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 5,'24'0,"-3"0,-13 0,-1 0,0 0,0 0,1 0,3 0,2 0,4 0,0 0,4 0,-4 0,0 0,-5 0,-3 0,1 0,0 0,0 0,2 0,-1 0,2 0,-2 0,8 0,-7 0,12 0,-12 0,5 0,-5 0,2 0,1 0,1 0,6 0,-6 0,1 0,-8 0,-2 0,7 0,1 0,5 1,2 0,1 1,-3 0,-2 0,0 1,-5-1,1 0,8 3,-5 0,15 4,-6-5,-1 0,10-2,-16 0,12-1,-17 0,1-1,-2 0,-5 0,2 0,-4 0,-1 0,0 0,4 0,-3 0,8 0,-5 0,7 0,2 0,-5 0,3 0,-8 0,0 0,0 0,5 0,-2 0,3 0,-4 0,-3 0,2 0,-1 0,3 0,-1 0,3 0,-1 0,-2 0,5 0,-5 0,4 0,-5 0,-2 0,0 0,0 0,2 0,-1 0,1 0,2 0,-1 0,7 0,-5 0,7 0,-10 0,2 0,-5 0,0 0,-2 0,5 0,18 0,-10 0,14 0,-19 0,0 0,0 0,9 0,-6 0,2 0,-9 0,-4 0,1 0,0 0,5 0,0 0,4 0,6 0,-6 0,3 0,-7 0,2 0,-1 0,2 0,-2-1,0 1,0-1,-2 0,1 1,25-4,-17 4,25-3,-30 3,3 0,-8 0,1 0,-1-1,3 1,2-2,5 1,-3-1,0 1,-6-1,3 1,-1-1,17 0,-7 1,5-1,-11 2,-7 0,0-1,-2 1,5-2,1 1,4-1,1 0,-3 0,5 1,1-1,-3 1,3-1,-9 2,1-2,-2 2,0-1,-2 1,0-1,-1 1,17-2,-9 2,9-1,-13 1,-5-1,1 1,0-1,3 1,-2 0,5 0,2 0,0 0,9 0,-8 0,3 0,-8 0,2 0,-3 0,1 0,-1 0,-1 0,2 0,12 0,-7 0,13 0,-16 0,2 0,-7 0,1 0,-1 0,1 0,6 0,-4 0,9 0,-9 0,3 0,-6 0,11 0,-8 0,5 0,-11 0,-3 0,-1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39.628"/>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0 0,'0'0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45.278"/>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84 197,'-4'-13,"1"3,1 8,-1-1,1-3,-1 2,1-2,-2 3,-1 0,-2 1,-1 1,1 1,1 0,2 0,-1-1,-2 1,2-1,-1 1,21-1,3 1,9-2,9 1,-18-1,18-1,-16 1,11-2,-4 0,3 1,-2 0,-6 2,-1 0,12-2,-7 1,14-2,-16 0,-4 2,-2-1,-5 3,3-2,-3 1,5-1,-3 0,2-1,-2 2,-1-2,-4 3,-3-1,-1 1,3 0,-2 0,7 0,-5 0,4 0,-5 0,1 0,2 0,-1 0,4 0,-3 0,2 0,1 0,-6 0,6 0,-7 0,7 0,-1 0,5 0,1 0,-2 0,6-1,-7 0,4-1,-6 2,3-1,-1 0,2-1,-4 2,8-1,11 0,0 0,9-1,-11 0,-1 1,-6-1,-3 2,-7-1,-1 1,23 0,-12 0,22 0,-22 0,5 0,-3 0,-4 0,-2 0,-8 0,1 0,-2 0,0 0,0 0,-1 0,1 0,11 0,6 0,-3 0,-3 0,-14 0,0 0,6 0,3 0,7 0,3-1,9 0,-7 0,4-2,-11 1,-2-2,1 2,-3-1,-1 1,-5 1,2 0,23 0,-13 0,17 0,-23 0,0 1,-2 0,2-1,1 1,1-2,0 1,-4 0,-1 0,-5 0,-1 1,0 0,11 0,10-1,-5 0,3 1,-18 0,1 0,0 0,1 0,1 0,2 0,3 0,-2-1,0 0,-4 0,-4-1,2 2,-2-1,1 0,-1 0,0-1,0 0,6-3,1 2,-2-1,-2 3,-6 1,0 0,2 0,8-1,-4 1,6-2,-10 2,-1-1,-2 1,1 0,2 0,-2 0,0 0,1 0,-1 0,2 0,-1 0,-1 1,2 0,-2 1,-1 0,1 0,-1 2,1 0,-3 1,-1-1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46.803"/>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814 1,'18'0,"-4"0,-13 0,2 0,4 0,-2 0,2 0,-22 0,6 0,-19 0,6 2,-25 4,21-1,-15 2,26-3,-32 3,13-1,-14 1,24-4,10-3,1 2,-4 0,0 0,-2 1,2-1,4 0,-2 0,4 0,-5-2,3 1,-4 1,-1 0,0 0,-1 1,0 0,-2 2,-2 0,0 1,-29 4,14-4,-22 3,38-6,5-1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48.357"/>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1235 1,'-14'0,"2"0,10 0,-3 0,-6 1,2 0,-10 1,11 0,-5-1,6 1,-1 0,0 1,-7 2,6-2,-6 1,10-2,1-2,-2 1,0 0,-2-1,-1 2,-1-1,0 1,-4 0,3-1,-12 1,8-1,-7 0,7-1,5 0,-2 1,4 0,0 1,0 0,1 0,-11 0,6 0,-7-1,9 0,2-1,0 1,-2-1,-9 3,5-2,-10 2,13-3,0 1,3-1,0 0,0 0,-12 0,6 0,-7 0,8 0,1-2,-9-1,4 0,-10-1,9 2,-2-1,4 1,4 0,-1-1,3 0,-18-2,9 2,-15-1,10 0,2 2,-1-1,3 0,-1 1,-1 0,-1 0,-32 0,21 1,-25 0,30 1,-1 1,27-2,6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8:53.251"/>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0 15,'12'-8,"-3"1,-4 7,12 0,-2 0,15 0,-11 0,3 0,-8 0,-2 0,5 1,1 0,4-1,-2 0,-2 0,4 0,-4 0,5 0,-2 0,-1 0,-1 0,-5 0,0 0,-5 0,3 0,-1 0,12 1,4 1,-5 0,-2 0,-16-2,0 0,3 1,2-1,4 1,2 0,10 0,-7 0,4 0,-6 0,-4 0,12 4,-13-2,5 1,-9-3,1 0,2-1,10 2,-5-1,7 0,-6 1,0-1,0 1,14 1,-9-1,14 1,-20 0,2-2,0 1,2-1,8 0,-2 1,2-1,10 2,-11-1,18 1,-19-1,21 1,-15-1,9 0,-9-2,3 0,-6 0,10 0,-7 1,6-1,-3 1,-4-1,0 0,-4 0,-2 0,-3 0,5 0,-6 0,4 0,-10 0,-1 0,-1 0,15 0,-5 0,22 0,-20 0,6 0,-7 0,-4 0,5 0,-7 0,-2 0,5 0,-4 0,11 0,-9 0,15-2,-15 0,4 0,-12 0,1 2,-1-1,10 0,-3 0,1 0,-6 0,-5 1,0-1,2 1,6-2,3 1,5 0,1 0,3 1,-5-1,3 0,-6 0,0-1,0 1,-2 0,-2-1,-3 1,-1 0,0 0,8-1,-1 0,0 1,-4-2,-7 3,0-2,0 2,0-2,0 2,-1-1,-1 1,2-1,-2 1,2-1,2 0,1 0,0-1,-1 2,-4-1,0 0,1 0,1 1,0-1,-1 0,-1 1,-1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1.921"/>
    </inkml:context>
    <inkml:brush xml:id="br0">
      <inkml:brushProperty name="width" value="0.04286" units="cm"/>
      <inkml:brushProperty name="height" value="0.04286" units="cm"/>
      <inkml:brushProperty name="color" value="#FF0066"/>
    </inkml:brush>
  </inkml:definitions>
  <inkml:trace contextRef="#ctx0" brushRef="#br0">0 0 27919,'4'1'-218,"1"0"156,6 1 62,0-1 0,5 3-33,0 0-57,2 0-604,11 5 251,-9-3-33,19 6 426,-17-6 50,8 2 5,-8-3 57,1-1 84,4 1 122,1 1-195,3 2 56,0 0 95,-7 0 353,5 1-381,-7 1-135,-4-2 18,-7-1-40,-8-4-17,0-1-5,-1 1-6,5 1 6,-1 1-17,8 2 0,1 1-22,1 2-191,17 10 129,-6-1 67,4 4 17,-10-7-5,-8-4 5,-2-2 0,0 0 0,1 1-62,0-1-33,3 4 33,1 0 34,0-1 28,6 8-11,6 8 11,-3-1 0,4 4 0,-10-11 0,0 0 0,-2-4 0,0 3 56,4 5-50,-5-4-6,1 4 16,-4-4 80,-4-7-63,12 16-27,-5-10-6,9 8-23,-3-6-38,2 0-6,2 1 16,0 2 46,6 9 5,-9-10-6,0 1 0,-13-11 6,0-4-22,0 2-68,12 4-117,2 2 179,11 7 23,10 12 5,-11-5-219,6 6 264,-17-12 56,-2-4 22,-6-7-45,-4-4 23,-2-3-40,-2-3-21,1 2 229,4 1-264,10 10-5,2 2 0,10 10 0,-6-2 0,5 1-39,-2-2-45,1-1-11,-4-6-56,-3-1-174,-2-1-4800,1 12-2862,-10-13 7987,1 7 0,-13-18 0,0-2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2.153"/>
    </inkml:context>
    <inkml:brush xml:id="br0">
      <inkml:brushProperty name="width" value="0.04286" units="cm"/>
      <inkml:brushProperty name="height" value="0.04286" units="cm"/>
      <inkml:brushProperty name="color" value="#FF0066"/>
    </inkml:brush>
  </inkml:definitions>
  <inkml:trace contextRef="#ctx0" brushRef="#br0">0 1 23623,'63'62'700,"-10"-10"-1064,-41-43 219,-2 0-6,-1-4-516,-4-1-1736,5 2 4263,2 3-527,3 2-1003,4 5-330,-2-2-3896,10 6 625,1-2 3271,4 4 0,-15-12 0,-5-1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4.163"/>
    </inkml:context>
    <inkml:brush xml:id="br0">
      <inkml:brushProperty name="width" value="0.04286" units="cm"/>
      <inkml:brushProperty name="height" value="0.04286" units="cm"/>
      <inkml:brushProperty name="color" value="#FF0066"/>
    </inkml:brush>
  </inkml:definitions>
  <inkml:trace contextRef="#ctx0" brushRef="#br0">1 0 24430,'21'6'1412,"-2"-1"-953,-7 0-207,10 4-224,-5-1-23,13 6-122,-5-2-96,7 4 95,1-1 85,-4 1 22,22 14-152,-12-6 163,7 3 34,-15-10 5,-12-7-39,22 11-3392,-11-5 3392,7 5 0,-16-10 409,-11-6-314,3 0-11,-1 0 112,2 0-134,2 1 3330,-1-1-3404,3 1 12,17 8 0,-11-5 51,18 7 38,-26-10 1,2-2-12,-13-3-22,1 0-22,0 0-34,0 0 78,22 5-509,29 11 274,-16-5 129,16 5 51,-49-14 44,3-1 207,-6-1-229,1-1-45,1 0 11,1 1 1,5 1-12,-4 0 5,4 1 1,-4 0-6,0 0 50,0 1-11,1-2 6,0 1-6,5 0-39,1 0 6,0 1-6,0 1 6,-5-1-29,1-1 1,-1 1 22,-3-2 11,9 4-28,-7-3 17,10 2 0,-10-3 0,3 1-45,-5-1-5,1 1-40,-3-1-16,0 0 44,0 1-22,0-1 40,4 0 44,-3-1-28,9 1 22,-8-2 6,4 1-50,-7-1-23,-1 1-84,3 0-722,-2 1 565,7 1 314,-4-1-185,5-1-213,-3 0 269,-1 0 118,0-1 11,-1 1 325,-3 1-252,0 0-62,-1 0 118,1 0-118,1-1 62,1 0-6,2 0-95,-1 0 22,1 1 6,0 0 17,-4-1 22,2 0-50,-2 0 6,2-1 5,0 1-180,10-1-60,-7 0 72,7 0 207,-2 1 241,2 1-23,1 0-122,-1 0-130,-8-2 2,1 0-7,-4 0 33,1 0-27,-2 0-1,3 1 57,-4 0 184,5 1 236,-2-1-331,2 1-89,0-1-23,-1 0-45,0 1-22,-3-2-67,0 1 6,-2 0 117,-1 0 22,2 1 23,-1 0-6,1 0-39,1-1-17,-1-1-11,0 0 0,0 0-106,0 1 296,2 0 1,0-1 206,1 0-341,-1 0-22,1 0-12,-2 0-16,-1 1-6,-2-1 0,0 2-11,-1-2-73,0 3 100,0-2-16,-1 1-50,0-1 33,1-1-5,0 0-51,1 0-90,-1 0 1,-1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5.535"/>
    </inkml:context>
    <inkml:brush xml:id="br0">
      <inkml:brushProperty name="width" value="0.04286" units="cm"/>
      <inkml:brushProperty name="height" value="0.04286" units="cm"/>
      <inkml:brushProperty name="color" value="#FF0066"/>
    </inkml:brush>
  </inkml:definitions>
  <inkml:trace contextRef="#ctx0" brushRef="#br0">0 11 26827,'1'-6'1092,"0"2"-991,-1 4 67,0 0-123,-1 64-45,1-27 0,-1 52 0,1-44-67,0 28-208,0-21 40,0 7-107,0-33-240,0-16 582,0-4 0,0-4 0,0-2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28.826"/>
    </inkml:context>
    <inkml:brush xml:id="br0">
      <inkml:brushProperty name="width" value="0.04286" units="cm"/>
      <inkml:brushProperty name="height" value="0.04286" units="cm"/>
      <inkml:brushProperty name="color" value="#FF0066"/>
    </inkml:brush>
  </inkml:definitions>
  <inkml:trace contextRef="#ctx0" brushRef="#br0">29 61 24592,'-3'-5'2442,"2"0"-2111,1 5 5,0 0-219,-3-1 1,1 1-28,-2-1-23,0 6-22,0 1-23,0 8-16,2 3-6,0 3 5,2 2-5,4 16-11,7-9-3415,1 5 3253,13-18 89,1-11-336,23-14-90,-7-21 460,0-11-2090,-21-2 2650,-14 0 2419,-5 4-2912,-1 13-17,-1 3 0,0 33 5,0 0 18,19 49 3374,5-11-3397,7 14 0,-4-25-22,-4-16-12,-9-9 1,5 1 10,-10-10-570,24-5-169,-16-3 762,17-4 0,-27 3 0,-2 1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4.253"/>
    </inkml:context>
    <inkml:brush xml:id="br0">
      <inkml:brushProperty name="width" value="0.04286" units="cm"/>
      <inkml:brushProperty name="height" value="0.04286" units="cm"/>
      <inkml:brushProperty name="color" value="#FF0066"/>
    </inkml:brush>
  </inkml:definitions>
  <inkml:trace contextRef="#ctx0" brushRef="#br0">1 0 17210,'0'0'0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5.605"/>
    </inkml:context>
    <inkml:brush xml:id="br0">
      <inkml:brushProperty name="width" value="0.04286" units="cm"/>
      <inkml:brushProperty name="height" value="0.04286" units="cm"/>
      <inkml:brushProperty name="color" value="#FF0066"/>
    </inkml:brush>
  </inkml:definitions>
  <inkml:trace contextRef="#ctx0" brushRef="#br0">363 20 26194,'13'-5'852,"-3"0"-354,-4 3-431,-2-1-5,0 1-23,-2 1 6,0 0 453,-2 1-492,-7 4-6,-1 3-3387,-16 12 3387,6-1 0,-16 15 0,6-4-22,-9 8-34,-25 23 39,26-27 0,-16 14-5,25-24 22,7-5 0,-3 3 3398,10-8-3398,5-4-84,4-5-68,2-1-195,2-3-162,0 0 509,0-4 0,0 2 0,0-2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6.279"/>
    </inkml:context>
    <inkml:brush xml:id="br0">
      <inkml:brushProperty name="width" value="0.04286" units="cm"/>
      <inkml:brushProperty name="height" value="0.04286" units="cm"/>
      <inkml:brushProperty name="color" value="#FF0066"/>
    </inkml:brush>
  </inkml:definitions>
  <inkml:trace contextRef="#ctx0" brushRef="#br0">0 27 27454,'0'-14'560,"0"4"-481,0 9 83,0 1-11,0-1-156,0 3 5,0 17 5,2 11-5,3 19-16,13 31-12,-4-31-124,11 27-49,-14-52-186,1 5-962,-5-14 1349,-3-3 0,-2-5 0,-1-3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29:08.306"/>
    </inkml:context>
    <inkml:brush xml:id="br0">
      <inkml:brushProperty name="width" value="0.04286" units="cm"/>
      <inkml:brushProperty name="height" value="0.04286" units="cm"/>
      <inkml:brushProperty name="color" value="#FF0066"/>
    </inkml:brush>
  </inkml:definitions>
  <inkml:trace contextRef="#ctx0" brushRef="#br0">23 13 26799,'0'-5'986,"0"-1"-645,0 6-49,0-1-287,5 3-5,4 4 6,8 9-6,-2 0 0,1 4 0,-6-5 0,-2-2 0,-1-2 0,1-1 0,1 2 0,-2-2 0,1 0-3398,-3-5 3376,-1 0 16,-1-2 6,1 1 0,-2-2 0,-1 0 0,-1 0-5,0-1 3391,2 5-3386,-1-3-6,2 3 6,-3-4 0,1 1 0,-1-2 0,0 1 0,0 0 0,1-1 0,0 3 0,0-2 6,0 1-6,-1-1 6,0-1-6,-6 2 0,-1 1 0,-13 4 0,-10 8-12,3-2-307,-5 4-487,13-9 806,3 1 0,7-6 0,4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9:43.58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0,'0'0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9:45.33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0,'0'0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29:56.13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74,'9'9,"1"-2,-2-7,0 0,2 0,-2 0,0 0,0 0,-1 0,3 0,-1 0,-2 0,-1 0,-1 0,4 0,1 0,1 0,-2 0,-2 0,-2 0,2 0,-2 0,4 0,-2 0,0 0,0 0,-1 0,-2 0,2 0,0 0,0 0,-1 0,0 0,1 0,2 0,-2 0,1 0,-2 0,1 0,0 0,2 0,1 0,1 0,1 0,0 0,-3 0,4 0,-7 0,3 0,-4 0,0 0,7 0,-5 0,8 0,-6 0,2 0,0 0,-3 0,0 0,-3 0,2 0,0 0,15 0,-2 0,3 0,-11 0,-7 0,0 0,3 0,0 0,1 1,0 0,4 0,-6 0,4 0,-6-1,0 0,2 0,-1 1,4 0,-1-1,5 0,0 0,-2 0,4 0,-2 0,0 0,0 0,-2 0,2 0,0 0,2 0,-1 0,0 0,-3 0,-1 0,10 0,-2 0,5 0,-5-1,-6 0,-2 1,0 0,-1-1,0 0,2 0,16-2,-10 0,15-2,-21 4,2-1,-8 2,-1 0,2 0,4 0,0-1,3 1,1-2,-3 1,5 0,-8 0,3 1,-5 0,4 0,-3 0,3 0,-2 0,0 0,1 0,0 0,-1 0,-1 0,-1 0,0 0,0 0,2 0,4 0,2 0,1 0,-1 0,-1 0,-1 0,-4 0,2 0,-2 1,-1-1,3 2,-5-2,2 1,-2-1,2 0,2 0,13 0,-3 0,3-1,-6 0,-8 0,0-1,-4 1,1 0,2 0,0-1,3 2,-5-2,11 1,-7-1,8 1,-5 0,-2 1,-1 0,-4 0,0 0,9-1,-5 0,7-1,-8 1,2-1,-2 2,5-2,-2 1,2-1,-1-1,-3 2,0 0,2 1,-2 0,6 0,-4 0,3 0,-4 0,0 0,-4 0,5 0,-4 0,3 0,-3 0,-2 0,1 0,0 0,1 0,1 1,-1 0,3 0,-1 0,1 0,-1-1,-2 0,2 0,-3 0,1 2,-1-1,2 1,-1-2,1 1,-1-1,-1 0,0 1,1-1,16 4,-10-4,9 4,-11-4,0 1,-2-1,-1 0,-4 1,0-1,1 2,5-1,2 1,4-1,0 0,-3 0,0 0,-5-1,1 2,-4-2,1 1,0 0,2-1,0 2,1-2,1 1,0-1,0 0,-2 0,1 0,3 0,-1 0,2 0,-2 0,2 0,-1 0,0 0,-2 0,0 0,-3 0,-1 0,0 0,-1 0,1 0,1 0,1 0,3 0,-2 0,6 0,-8 0,3 0,-6 0,0 0,3 0,1 0,0 0,0 0,-5 0,3 0,-1 0,1 0,-1 0,8 0,-6 0,4 0,-8 0,0 0,6-1,-4 0,4-1,-5 1,0-1,4 0,-5 0,4-1,-4 0,7-3,-2 2,5-2,-8 3,1 1,-2 0,0-1,-2-2,-6-2,-10-1,-8-1,7 5,3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3T15:30:26.289"/>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13 195,'-7'13,"1"-3,6-10,12 0,-7 0,11 0,-8-1,2 0,7-2,-1 0,3 1,-3 1,-3 1,4-1,-1 1,-1-1,-1 1,-3 0,-1 0,8 0,-7 0,8 0,-4 0,-2 0,5-1,-5 1,0-1,0 1,-2-1,0 1,-4-1,5-1,0 2,1-2,-4 2,-5 0,0-1,3 1,2-2,1 2,2-1,-1 0,-1 0,-1 0,-1-1,-1 1,2 0,-2 0,3-1,-2 1,4-1,-1 0,4 0,1 0,17-1,-10 0,6-1,-13 1,-4 1,1 0,-1 0,1 0,0 1,7-1,3 2,8-1,-10 1,-2-1,-11 1,-1-1,2 0,8 1,-2-1,4 0,5 0,2-1,7-1,-2 2,-3-1,0 1,-3-1,-4 0,-4 0,-3 0,11 1,-8 0,9 1,-12 0,8 0,3-1,5 0,0 0,-3-1,-4 1,-4 0,-3 0,-1 0,33-3,-9-1,9-2,-23 3,-19 3,1-1,8-1,4 0,5-2,2 1,-1-2,-6 2,-2 0,-7 1,2 1,1-1,-1 1,5-1,-7 0,17-1,-4 0,3 1,-3-1,-9 2,-1 0,0 0,9-1,-7 0,9 1,-12 1,1 0,1 0,0 0,6-1,-4 2,-1-1,3 1,-6 0,8 0,-11 0,6-1,-3 1,-1-1,1 1,-2 0,1 0,-2 0,9 0,-1 0,1 0,-4 0,-6 0,-1 0,1 0,0 0,3 0,-1 0,2 0,-1 0,0 0,2 0,1 0,3 0,2 0,-1 0,4 0,-10 0,3 0,-1 0,2 0,-1 0,0 0,-7 0,3 0,-3 0,3 0,0 0,2 0,-3 0,0 0,-5-1,2 1,-2-2,5 2,-1-2,2 1,-4-1,1 1,-5 1,4 0,-1 0,9 0,-6 0,2 0,-7 0,-1 0,-1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0:55.990"/>
    </inkml:context>
    <inkml:brush xml:id="br0">
      <inkml:brushProperty name="width" value="0.04286" units="cm"/>
      <inkml:brushProperty name="height" value="0.04286" units="cm"/>
    </inkml:brush>
  </inkml:definitions>
  <inkml:trace contextRef="#ctx0" brushRef="#br0">0 14 25875,'5'-9'1675,"-2"5"-1597,-3 10 17,0 3 12,0-5 206,0-1-246,1-3-67,1 0 17,-1 0-11,1 0-1,-2-2 1,1 1 5,0-2-5,-1 1-6,1 1 0,-1 4 5,0-1-5,0 2 0,0-3 0,0 1 6,0-2-6,0 1 28,0-3-17,0 1-16,0-1-23,0 1 22,0 1 6,0 3 6,0 4-1,-1 3-5,-1 2 28,-1-2-28,1-4 6,1-2 11,1-4-12,3-4 1,0 1 5,2-5-11,-2 4-11,-1 0-6,-1 3 6,-1 0-6,0 4-11,0-1 28,-2 4 0,2-3 0,-2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0:58.124"/>
    </inkml:context>
    <inkml:brush xml:id="br0">
      <inkml:brushProperty name="width" value="0.04286" units="cm"/>
      <inkml:brushProperty name="height" value="0.04286" units="cm"/>
    </inkml:brush>
  </inkml:definitions>
  <inkml:trace contextRef="#ctx0" brushRef="#br0">57 331 20423,'-4'-5'2510,"1"2"-564,3 8-1812,0-1 706,0 0-504,0 0 104,0 2-390,0 0 1218,0-1-1201,0 3-22,8 9-45,-3-5 17,12 8-6,-8-14-5,5 0-6,-2-5 22,5-1-22,1 0 0,2 0 6,-4-2-12,4 0 6,-10-2-5,9-1 5,-11 0 0,5 0 0,-4-1 0,-1 0-12,1-4 12,0 0 0,-1-3 17,1-5-17,1-3 0,-3 5 0,-1 1 0,-4 9 0,0 0 0,1-3 0,0-1 0,1-2 0,0 2 0,0 0 0,-2 5 0,-1-1 11,0 2-11,0-2 0,0-2 6,-1 0-6,1 0 11,-1 0-11,0 2 0,0-2 0,0-7 6,0-4 5,0 2 6,0 2 0,0 8-1,0 1-4,0-1-7,-2-2 46,0 0-40,-3-1 0,0 1-5,1 1-1,0 1 1,-1 2 5,1 2-11,-1 1 0,0 0 0,0 1 0,-1-1 0,-3 1 6,-5 0-6,2 0 0,-3 1 5,-3-1-5,-1 1 0,0-1 0,3 1 0,10 0 0,-1 0 0,-2 0 0,0 0 0,-2 2 0,0 3-5,0 1 5,3 1 0,1-1 0,1-1 0,-1 1 0,-6 12 0,-1 4 0,0 1 0,1 0 0,7-10 0,-1-1 0,2 1 0,-1 5-6,2 2 12,-2 30-6,3-24 0,0 22 0,3-33-40,0 5 7,0-6-23,2 0-6,0-4-453,3 1-1563,-1-4 2078,0 0 0,-3-4 0,0-1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4.226"/>
    </inkml:context>
    <inkml:brush xml:id="br0">
      <inkml:brushProperty name="width" value="0.04286" units="cm"/>
      <inkml:brushProperty name="height" value="0.04286" units="cm"/>
      <inkml:brushProperty name="color" value="#FF0066"/>
    </inkml:brush>
  </inkml:definitions>
  <inkml:trace contextRef="#ctx0" brushRef="#br0">11 2 25427,'-5'-1'2011,"2"0"-1804,2 1 330,1 0-514,-1 4 22,1 12-45,0 3 5,0 12 1,0 26-6,1-18 0,1 21 0,1-28 0,2 6-11,-3-12-17,2 3-62,-4-11-33,1-8 123,-1-6 0,0-3 0,0-6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00.109"/>
    </inkml:context>
    <inkml:brush xml:id="br0">
      <inkml:brushProperty name="width" value="0.04286" units="cm"/>
      <inkml:brushProperty name="height" value="0.04286" units="cm"/>
    </inkml:brush>
  </inkml:definitions>
  <inkml:trace contextRef="#ctx0" brushRef="#br0">0 90 26715,'0'-9'1053,"0"2"-947,0 7 242,0 0-337,1-2 17,2-4-23,2-4 1,2-7 0,-3 7-1,0-1 6,-3 9 1,-1 1 16,0 1-17,0 2-6,0-2 7,0 2-12,0-5 5,0 0-5,0-3 0,0 3-5,0 0-29,0 3 34,0 2-90,-3 6-66,0-1-539,-1 2 695,1-5 0,4-5 0,-1 1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02.020"/>
    </inkml:context>
    <inkml:brush xml:id="br0">
      <inkml:brushProperty name="width" value="0.04286" units="cm"/>
      <inkml:brushProperty name="height" value="0.04286" units="cm"/>
    </inkml:brush>
  </inkml:definitions>
  <inkml:trace contextRef="#ctx0" brushRef="#br0">28 363 22571,'0'12'2408,"1"0"-1926,-1-12-90,3 2 504,0 0-801,1-1 11,2 2 169,-1-2 106,1 5-292,0-1 79,3 4-129,-2-3-5,1 1-6,1-2-17,0-1-11,-1-3 11,1 1-11,-2-2 34,10 1-17,-5-1-6,10-1-5,-11 0-1,2-2-5,-4-1 0,0-1 0,1-1 6,1 0-1,4-6-5,-3 3 0,1-2 0,-4 3 0,2-2 12,6-9-12,-2 2 5,-3 1-5,-6 8 0,-3 4-5,0 0 5,0 0 0,2-2 11,-1-2-17,5-6 6,-2-5 0,1-7 0,-3 2 6,-4-2-1,-1 6-5,-1 0 0,-1 4 0,-1 2 0,-1 5 0,0 0 6,1 2-28,-6-3 5,-1-2 17,-1 2 0,1-1 0,6 7 11,-1-2-11,1 2 6,-3-3 16,0 4-22,-2-2-6,-4 4 1,4-1 5,-5 2 0,8 0 0,-5 0 11,1 0-5,0 0 5,-3 0-6,4 0 7,-5 1-12,5 0 0,-10 7 0,8-1 0,-12 9 0,11-7 0,-2 3 0,7-6-6,-5 4 6,3-1 0,-6 4 0,4-2 0,-1 1 0,4-2 0,0 0 0,4-3 17,0 1 44,0 28-55,-1 4-6,1 2 6,0-8-6,3-26 11,0 0 11,1-3-5,0 2-17,0 1 6,1 2-6,3 2-6,8 6 6,-3-8 0,3 3 0,-6-9 6,3 2-23,1 0 6,-2-1-17,1-2-23,-7-1-38,1-1-107,-1 0-297,0 1 493,-2-1 0,0 0 0,0-1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05.743"/>
    </inkml:context>
    <inkml:brush xml:id="br0">
      <inkml:brushProperty name="width" value="0.04286" units="cm"/>
      <inkml:brushProperty name="height" value="0.04286" units="cm"/>
    </inkml:brush>
  </inkml:definitions>
  <inkml:trace contextRef="#ctx0" brushRef="#br0">1 28 24491,'2'-3'2381,"-1"1"-2129,0 0-67,0 1 341,0 0-391,1-1-51,0 0-6,-1 1-28,0-1-27,0 2-29,-1-1 1,1 3 21,-4 2-16,3 0 28,-3 0-22,3-3 0,0-1 61,7-5-56,-1 0-5,3-2 5,-4 2-6,-4 3-10,0 1-158,-1 1 12,-3 1-280,-3 1-1355,-4 1 1786,1 1 0,7-3 0,3-2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07.682"/>
    </inkml:context>
    <inkml:brush xml:id="br0">
      <inkml:brushProperty name="width" value="0.04286" units="cm"/>
      <inkml:brushProperty name="height" value="0.04286" units="cm"/>
    </inkml:brush>
  </inkml:definitions>
  <inkml:trace contextRef="#ctx0" brushRef="#br0">467 7 27936,'-2'-1'84,"2"-1"-56,-5 2 6,2-1-1,-3 0-27,-2 1 16,-2-1-22,-1 1 11,-2 0-5,3 0-6,-13 0 0,10 0 0,-18 0 0,14 0 0,-8 0 0,1 3 0,8-1 0,-5 4-6,7-1 6,1 3-5,-2-1-1,-2 3-5,-6 7 11,3-4 0,-7 9-6,14-10 6,-3 3 0,7-7-5,1 2 5,-1 0-17,2 1 6,-2 1 0,-1 14-34,3-2 34,-1 4-12,6-5 23,1-10-5,1 2 5,0-5 0,0 1 0,0-5 0,0 1-12,0-1 12,0 0-5,0 0-1,8 5 6,0-3-11,7 3 11,-2-4 6,0-3-1,-2 0-5,2-2 6,-1 0-6,1 1 0,1-1 5,-1 1-5,4 1 0,-6-2 0,6 1 0,-8-2 0,5 2 0,-4-2 12,12 2 27,-9-2-34,8 0 1,-6-1-6,-2 0 6,2 0-23,-1-1 11,2-2-5,13-11 11,-13 4 6,14-11-6,-16 9 0,2-1 0,-2 2 0,-1 0 0,-2 3 16,-2-1 18,-2 2-6,-1 1 6,-3-1-12,2-1 40,1-14-29,-2 1-27,1-6-1,-4 7 7,-1 10-7,0-3 6,0 3-11,0-3 23,0 1-18,-2-2-5,0 3 6,-1 1 5,0-1-5,1 4 5,-3-5-5,2 5-1,-2-2 1,-5-5-1,3 5-5,-4-4 6,6 8-6,0 3 0,-1 1-6,-1 1-5,-3 0 0,0 0-39,-3 0 50,-26-1 0,24 0 0,-19-1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17.961"/>
    </inkml:context>
    <inkml:brush xml:id="br0">
      <inkml:brushProperty name="width" value="0.04286" units="cm"/>
      <inkml:brushProperty name="height" value="0.04286" units="cm"/>
    </inkml:brush>
  </inkml:definitions>
  <inkml:trace contextRef="#ctx0" brushRef="#br0">86 0 24715,'-2'5'1888,"0"-1"-981,2-4-173,0 0-734,-3 5 0,-3 5 11,-3 9-11,-3 5 0,1 5 0,1 4-3392,-2 32 3387,5-9 5,2-2 0,2-1 0,1 0 0,1 13 0,1-43 0,0 2 0,0-8-6,0-1 3392,0-9-3391,0-3-18,0-2 12,2-1-140,13-2 28,2-6-34,9-2-2386,11-22 1695,-5-1 0,-21 24 0,-15 12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18.582"/>
    </inkml:context>
    <inkml:brush xml:id="br0">
      <inkml:brushProperty name="width" value="0.04286" units="cm"/>
      <inkml:brushProperty name="height" value="0.04286" units="cm"/>
    </inkml:brush>
  </inkml:definitions>
  <inkml:trace contextRef="#ctx0" brushRef="#br0">25 130 26497,'-14'0'1355,"3"0"-1209,11 0-1,0-1-111,4-1-23,3-1 6,7 0-12,5 0 7,6-1-7,4-3-5,14-5-33,4-1 5,6-4 16,-3 0-3385,-17 5 3374,-7 1 23,-14 6-72,-2-2-130,1 2 202,-2 0 0,-3 3 0,-2 1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19.177"/>
    </inkml:context>
    <inkml:brush xml:id="br0">
      <inkml:brushProperty name="width" value="0.04286" units="cm"/>
      <inkml:brushProperty name="height" value="0.04286" units="cm"/>
    </inkml:brush>
  </inkml:definitions>
  <inkml:trace contextRef="#ctx0" brushRef="#br0">36 3 27802,'1'-1'571,"0"0"-560,-1 1-11,0 4 6,0 7-1,0 8-5,0 7-5,0 4-7,0 1-3371,-13 34 3383,6-29 0,-7 14 0,10-40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1.517"/>
    </inkml:context>
    <inkml:brush xml:id="br0">
      <inkml:brushProperty name="width" value="0.04286" units="cm"/>
      <inkml:brushProperty name="height" value="0.04286" units="cm"/>
    </inkml:brush>
  </inkml:definitions>
  <inkml:trace contextRef="#ctx0" brushRef="#br0">88 26 26267,'5'-14'1826,"-1"4"-1748,-3 9-55,-1 1-4230,0 4 4212,-1 9 861,-5 8-855,0 7-6,-4 3 7,1 0 4,-4 17-10,-6 25-6,3-2-6,3-7-170,8-29 154,5-25 16,0-1-11,4-2-5,3-1-6,11-1 3142,4-2-3242,9-2-903,24-12-3343,-16-6 4374,9-3 0,-33 4 0,-9 11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2.068"/>
    </inkml:context>
    <inkml:brush xml:id="br0">
      <inkml:brushProperty name="width" value="0.04286" units="cm"/>
      <inkml:brushProperty name="height" value="0.04286" units="cm"/>
    </inkml:brush>
  </inkml:definitions>
  <inkml:trace contextRef="#ctx0" brushRef="#br0">9 43 26536,'-5'-6'1249,"2"2"-1132,3 3 208,0 1-297,2 0-17,4 0 1,10 0-1,8 0-17,10 0-5,3-1 5,-2 0-10,6-4-24,-15 1-335,7-4 375,-22 3 0,1 0 0,-11 3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2.878"/>
    </inkml:context>
    <inkml:brush xml:id="br0">
      <inkml:brushProperty name="width" value="0.04286" units="cm"/>
      <inkml:brushProperty name="height" value="0.04286" units="cm"/>
    </inkml:brush>
  </inkml:definitions>
  <inkml:trace contextRef="#ctx0" brushRef="#br0">76 27 25225,'0'-4'2229,"0"0"-1926,0 2-90,0-1 134,0 0-263,0-2-62,0 2-5,0 0 5,0 3-10,0 0-18,0 2 6,0 10-6,-4 6-10,-1 13-29,-6 3-106,-2 7-1109,0-3 1260,-3 0 0,9-18 0,1-7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5.005"/>
    </inkml:context>
    <inkml:brush xml:id="br0">
      <inkml:brushProperty name="width" value="0.04286" units="cm"/>
      <inkml:brushProperty name="height" value="0.04286" units="cm"/>
      <inkml:brushProperty name="color" value="#FF0066"/>
    </inkml:brush>
  </inkml:definitions>
  <inkml:trace contextRef="#ctx0" brushRef="#br0">4 63 27718,'-2'-15'364,"0"3"-348,2 11-16,0 0 0,0 0 0,0 1 23,0-2 16,4 0-33,4-3-6,6-2-17,7 2-17,12-2 17,-7 5 6,16-1 0,-21 3-79,17 2 74,-21 5 4,2 9 12,-22 8 17,-20 17-17,2-14 6,-8 5-1,1-2-5,7-9 0,-3 4 0,8-11 6,11-11-17,7 9 22,6-5-11,8 5 6,0-3-1,15 10-5,-18-11-129,11 9-414,-23-15-280,1 1 823,-2-2 0,0 0 0,0-1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6.155"/>
    </inkml:context>
    <inkml:brush xml:id="br0">
      <inkml:brushProperty name="width" value="0.04286" units="cm"/>
      <inkml:brushProperty name="height" value="0.04286" units="cm"/>
    </inkml:brush>
  </inkml:definitions>
  <inkml:trace contextRef="#ctx0" brushRef="#br0">47 0 28059,'0'16'140,"-2"4"-117,-2 14-18,-2 4 1,0-2-6,0 7 11,2-6-5,-2 8-6,2-4 5,1-7-5,0-3 0,2-10 0,0-2 0,1 0-5,0-8-46,0 1 51,4-8 11,4-1-11,6-3-117,28-3 50,-15-1-113,24-8 29,-31 4-638,3-6-404,-15 6 1193,-3-1 0,-4 5 0,-1 2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6.629"/>
    </inkml:context>
    <inkml:brush xml:id="br0">
      <inkml:brushProperty name="width" value="0.04286" units="cm"/>
      <inkml:brushProperty name="height" value="0.04286" units="cm"/>
    </inkml:brush>
  </inkml:definitions>
  <inkml:trace contextRef="#ctx0" brushRef="#br0">15 122 27130,'-8'-7'840,"1"1"-745,7 6 56,0 0-129,0-2 40,21-12-62,-1 2-78,33-16-320,-18 14 168,7-3-481,-16 9-90,-11 2-4542,-3 2 5343,-8 2 0,-1 1 0,-2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27.640"/>
    </inkml:context>
    <inkml:brush xml:id="br0">
      <inkml:brushProperty name="width" value="0.04286" units="cm"/>
      <inkml:brushProperty name="height" value="0.04286" units="cm"/>
    </inkml:brush>
  </inkml:definitions>
  <inkml:trace contextRef="#ctx0" brushRef="#br0">87 49 26127,'-2'11'1165,"0"-2"-577,2-10-454,0-1-27,0-1-46,0 0-5,0-3-33,0 1-23,2-3 5,2-2-5,3 2-5,2-2 5,-1 4-11,-1 2-12,-2 2 1,-2 2-1,1 0-33,2 5-106,-3 5 95,2 20 28,-9-5-1,-8 20 12,-6-10 28,-8 9 0,2-1-5,3-9 5,1 2 0,10-17 78,1 4 152,7-16-180,7-2-11,18-12-39,0-1 0,15-8 6,-9 2 0,0 1-6,-3 1-34,7 1-56,-17 5 18,3 1-29,-18 5-708,-1 0 1,0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30.863"/>
    </inkml:context>
    <inkml:brush xml:id="br0">
      <inkml:brushProperty name="width" value="0.04286" units="cm"/>
      <inkml:brushProperty name="height" value="0.04286" units="cm"/>
    </inkml:brush>
  </inkml:definitions>
  <inkml:trace contextRef="#ctx0" brushRef="#br0">101 19 26519,'5'-10'1686,"0"2"-1664,-5 7 45,1 1-50,-1 2 6,0 6-12,-3 5 11,-16 36-22,-8 7 0,0 2-5,3-9-1,18-29 6,3-3-6,1-7 6,2-1 0,5-6 0,1-1 6,16-1-17,-4-1-51,18-5-33,-12-8-2784,6-5 2879,-9-5 0,-9 11 0,-4 1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31.361"/>
    </inkml:context>
    <inkml:brush xml:id="br0">
      <inkml:brushProperty name="width" value="0.04286" units="cm"/>
      <inkml:brushProperty name="height" value="0.04286" units="cm"/>
    </inkml:brush>
  </inkml:definitions>
  <inkml:trace contextRef="#ctx0" brushRef="#br0">0 71 26295,'0'-7'1938,"0"2"-1899,0 5 17,0 0-39,4-2 5,11 0-22,1-3 0,12 1 0,-5 0-28,2-1-50,-2 0-90,4-5 168,-4 1 0,-7 2 0,-5 1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32.440"/>
    </inkml:context>
    <inkml:brush xml:id="br0">
      <inkml:brushProperty name="width" value="0.04286" units="cm"/>
      <inkml:brushProperty name="height" value="0.04286" units="cm"/>
    </inkml:brush>
  </inkml:definitions>
  <inkml:trace contextRef="#ctx0" brushRef="#br0">105 24 24839,'-9'2'2106,"1"0"-1826,8-2-45,-1 0-67,0 0 291,-4 0-408,2 0-12,-1 0-17,4 0 113,0 0-135,3 0 11,3-2-11,4 0 0,2-3 0,2 1-17,9-2 17,-6 3-34,12-1-27,-18 3 27,2 3 1,-11 6 10,-2 3-10,-7 11-40,-7 4 67,-9 7 1,-8 3 5,3-7 44,-15 10 7,14-14 10,2 0-38,15-15 5,12-9-6,0-1 1,6 0-12,3 0-11,8-2-11,67-15-6,-43 8-17,38-8-11,-66 14-33,-11 3-4492,-2 0 4570,-4 0 0,2 0 0,-2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1:33.363"/>
    </inkml:context>
    <inkml:brush xml:id="br0">
      <inkml:brushProperty name="width" value="0.04286" units="cm"/>
      <inkml:brushProperty name="height" value="0.04286" units="cm"/>
    </inkml:brush>
  </inkml:definitions>
  <inkml:trace contextRef="#ctx0" brushRef="#br0">21 22 24536,'6'-12'2538,"-2"3"-2253,-3 9 768,-1 0-1053,0 2 11,0 8-11,-1 7 0,-2 11-679,-12 29 1,7-16 0,11-43-1,-11 35 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31.827"/>
    </inkml:context>
    <inkml:brush xml:id="br0">
      <inkml:brushProperty name="width" value="0.025" units="cm"/>
      <inkml:brushProperty name="height" value="0.025" units="cm"/>
    </inkml:brush>
  </inkml:definitions>
  <inkml:trace contextRef="#ctx0" brushRef="#br0">0 0 24575,'0'0'0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4:54.579"/>
    </inkml:context>
    <inkml:brush xml:id="br0">
      <inkml:brushProperty name="width" value="0.025" units="cm"/>
      <inkml:brushProperty name="height" value="0.025" units="cm"/>
      <inkml:brushProperty name="color" value="#5B2D90"/>
    </inkml:brush>
  </inkml:definitions>
  <inkml:trace contextRef="#ctx0" brushRef="#br0">0 1 24575,'0'0'0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8T14:41:27.32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0,'0'44,"0"-7,0-28,0-1,0 23,0-3,0 7,0-6,0-10,0-3,0 7,0 2,0-2,0 14,0-15,0 13,0-13,0 13,0-13,0 9,0-6,0-5,0-2,0-6,4 4,-3 6,2-4,-3-2,0-3,0 4,0-2,0 5,0-3,0-2,0 4,0-6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5.575"/>
    </inkml:context>
    <inkml:brush xml:id="br0">
      <inkml:brushProperty name="width" value="0.04286" units="cm"/>
      <inkml:brushProperty name="height" value="0.04286" units="cm"/>
      <inkml:brushProperty name="color" value="#FF0066"/>
    </inkml:brush>
  </inkml:definitions>
  <inkml:trace contextRef="#ctx0" brushRef="#br0">2 11 26592,'0'-3'1204,"0"2"-1064,0 1-28,0-3-73,-1 2-16,0-1-23,1 2 11,0 0-6,0 4 7,0 4 16,0 27-23,0-11 1,0 15-6,0-9 0,0-11 0,0 7 0,1-14 0,1-2 0,1-1 5,0-3-21,0 0-57,-2-3-123,1-1 196,-2-4 0,0 1 0,0-2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00.071"/>
    </inkml:context>
    <inkml:brush xml:id="br0">
      <inkml:brushProperty name="width" value="0.04286" units="cm"/>
      <inkml:brushProperty name="height" value="0.04286" units="cm"/>
      <inkml:brushProperty name="color" value="#00A0D7"/>
    </inkml:brush>
  </inkml:definitions>
  <inkml:trace contextRef="#ctx0" brushRef="#br0">15 26 24855,'1'-3'1339,"3"-4"-370,-3 5-526,3-3-197,-2 4 79,0 0-297,-2 1 0,1 0-28,0-2 0,-1 1 0,2-1 5,-2 1 18,1 1-18,-3 3-5,-7 25 0,2-4 0,-3 21-5,6 11 5,3-22-6,0 15 6,1-32 0,0-3 0,1-6 0,2-1-117,22-3-382,-3-3 499,18-6 0,-24 3 0,-2-4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00.598"/>
    </inkml:context>
    <inkml:brush xml:id="br0">
      <inkml:brushProperty name="width" value="0.04286" units="cm"/>
      <inkml:brushProperty name="height" value="0.04286" units="cm"/>
      <inkml:brushProperty name="color" value="#00A0D7"/>
    </inkml:brush>
  </inkml:definitions>
  <inkml:trace contextRef="#ctx0" brushRef="#br0">1 43 27986,'9'-23'140,"-2"5"-145,-6 16-4907,-1 2 4912,-3 0 0,2 0 0,-2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04.996"/>
    </inkml:context>
    <inkml:brush xml:id="br0">
      <inkml:brushProperty name="width" value="0.04286" units="cm"/>
      <inkml:brushProperty name="height" value="0.04286" units="cm"/>
      <inkml:brushProperty name="color" value="#00A0D7"/>
    </inkml:brush>
  </inkml:definitions>
  <inkml:trace contextRef="#ctx0" brushRef="#br0">329 8 22655,'2'-1'4043,"0"0"-3376,-1-1-488,-1 1 34,1-1-135,-1 2 393,0-1-466,-5 1-5,-24 2 0,4 4 0,-20 4 0,15 3-5,-1 4 5,1 0-6,3 3-5,-10 10 5,13-5-5,-4 8-17,15-10-28,5 9 45,5 1 11,9-1 0,8-5 0,8-9 0,3-2 0,7-1 0,1-2-95,59 6-1,-42-11-83,40 3-610,-53-11-1715,-12-1 2504,-3-4 0,-16 3 0,-4-2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05.572"/>
    </inkml:context>
    <inkml:brush xml:id="br0">
      <inkml:brushProperty name="width" value="0.04286" units="cm"/>
      <inkml:brushProperty name="height" value="0.04286" units="cm"/>
      <inkml:brushProperty name="color" value="#00A0D7"/>
    </inkml:brush>
  </inkml:definitions>
  <inkml:trace contextRef="#ctx0" brushRef="#br0">7 55 27102,'-4'0'918,"1"0"-868,3 0-27,0 0-23,15-2-45,4-3-151,20-2-1837,53-7-1316,-34 5 3349,31-3 0,-65 8 0,-10 2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1.556"/>
    </inkml:context>
    <inkml:brush xml:id="br0">
      <inkml:brushProperty name="width" value="0.04286" units="cm"/>
      <inkml:brushProperty name="height" value="0.04286" units="cm"/>
      <inkml:brushProperty name="color" value="#00A0D7"/>
    </inkml:brush>
  </inkml:definitions>
  <inkml:trace contextRef="#ctx0" brushRef="#br0">241 28 27146,'2'-7'751,"2"-2"-634,-3 8-49,2-4-24,-1 2-10,-1 1-17,1 1 44,-2 1-5,1 0-44,-2 7 4,-10 15-10,0 4-6,-7 13 0,3-4 0,1 3 0,-3 6-728,-2 7 728,-3 9 0,-2 6 0,-1 9-3,4 0 0,2 4-3,8-16 1,2-1-191,-4 15 0,6-4 185,23 11 0,17-42-23,15-10-100,32-1 704,-19-14-570,-6-8 0,-5-3 0,-26-3 0,10-3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2.424"/>
    </inkml:context>
    <inkml:brush xml:id="br0">
      <inkml:brushProperty name="width" value="0.04286" units="cm"/>
      <inkml:brushProperty name="height" value="0.04286" units="cm"/>
      <inkml:brushProperty name="color" value="#00A0D7"/>
    </inkml:brush>
  </inkml:definitions>
  <inkml:trace contextRef="#ctx0" brushRef="#br0">62 25 26094,'3'-9'1489,"0"1"-1394,-3 8 174,0 0-218,5-3-1,-4 2-11,4-3 0,-5 4 1,0 0 21,0 3-22,0 7-5,-10 38-28,3-10-6,-7 27 0,-3 6 0,8-29 0,-4 20 0,9-39 0,1-3 5,2-4-5,0-2 0,1-3 0,0 0 0,0-1 0,0 0 0,9 5 0,-1-6 0,23 3-11,-7-9-17,12-1 0,-9-2-28,3 0 22,-10 0-5,-2 0-17,-12 0-241,-3 0-257,0 0 554,2 0 0,-6 0 0,0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3.024"/>
    </inkml:context>
    <inkml:brush xml:id="br0">
      <inkml:brushProperty name="width" value="0.04286" units="cm"/>
      <inkml:brushProperty name="height" value="0.04286" units="cm"/>
      <inkml:brushProperty name="color" value="#00A0D7"/>
    </inkml:brush>
  </inkml:definitions>
  <inkml:trace contextRef="#ctx0" brushRef="#br0">90 18 25886,'0'-3'2336,"0"1"-2286,0 2-16,-13 0-18,4 2 1,-20 22-11,15-6-23,-7 57 6,17-47 5,6 24-5,26-45 5,-8-4 1,14-9-1,-15-3 6,0-8 0,-2-2-5,9-24 5,-12 16 0,3-16 0,-14 26-3392,-2 1 3392,-5 7 0,-13-1 0,1 8-6,-10-1-5,7 3-62,-5 0-28,8 0 3241,-3 0-3672,9 0-1305,1 1 1837,2 1 0,5-3 0,2 1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3.707"/>
    </inkml:context>
    <inkml:brush xml:id="br0">
      <inkml:brushProperty name="width" value="0.04286" units="cm"/>
      <inkml:brushProperty name="height" value="0.04286" units="cm"/>
      <inkml:brushProperty name="color" value="#00A0D7"/>
    </inkml:brush>
  </inkml:definitions>
  <inkml:trace contextRef="#ctx0" brushRef="#br0">51 1 26698,'-10'0'734,"1"0"-712,9 0-5,-13 22 28,10-14 101,-10 15 16,13-21 62,0-2-218,2-6-6,4-5 0,-1 0 0,3-3 0,-6 8-12,0 1 1,-2 4 11,0 0 0,0 4 0,-4 7 0,1 0 0,-4 3-95,2-4-73,1-4-185,1-1-1232,2-3 1585,1-1 0,0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4.240"/>
    </inkml:context>
    <inkml:brush xml:id="br0">
      <inkml:brushProperty name="width" value="0.04286" units="cm"/>
      <inkml:brushProperty name="height" value="0.04286" units="cm"/>
      <inkml:brushProperty name="color" value="#00A0D7"/>
    </inkml:brush>
  </inkml:definitions>
  <inkml:trace contextRef="#ctx0" brushRef="#br0">24 28 25007,'-8'6'2173,"3"-1"-2134,5-5-22,-5 6 0,4-5 89,-4 5-106,5-6 34,0 0-1,3 0 96,3-3-50,2-1-1,0-1-33,-4 1-23,-2 1 1,-1 1 89,-1 2-101,-2 1-11,0 3 5,-1 1 35,-1 0 27,3-2-34,0-2-33,2-1-44,5-3-158,4-5-414,6-6-232,7-11 0,-25 26 0,-1 3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5.121"/>
    </inkml:context>
    <inkml:brush xml:id="br0">
      <inkml:brushProperty name="width" value="0.04286" units="cm"/>
      <inkml:brushProperty name="height" value="0.04286" units="cm"/>
      <inkml:brushProperty name="color" value="#00A0D7"/>
    </inkml:brush>
  </inkml:definitions>
  <inkml:trace contextRef="#ctx0" brushRef="#br0">53 0 27740,'1'9'342,"0"-2"-320,-1 10-16,0-6-1,-1 1-5,-1 1 6,-2 3 11,-10 38-12,4-15-5,-5 29 0,10-1 11,2-22 6,2 7 6,2-33-1,3-12-11,5-2-5,3-2-1,14-2-5,-5 0 6,12-1-6,-5 2 0,20-2 0,-12 2 0,11-2 0,-20 1 0,0-1 11,-11 0-11,-4 0 0,-10 0-145,-2 0-863,-6 0 1008,-2 0 0,0 0 0,3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6.340"/>
    </inkml:context>
    <inkml:brush xml:id="br0">
      <inkml:brushProperty name="width" value="0.04286" units="cm"/>
      <inkml:brushProperty name="height" value="0.04286" units="cm"/>
      <inkml:brushProperty name="color" value="#FF0066"/>
    </inkml:brush>
  </inkml:definitions>
  <inkml:trace contextRef="#ctx0" brushRef="#br0">0 8 27006,'6'-4'812,"-2"0"-644,-4 4-448,0 0-1596,-2 1 1876,-1 2 0,0-1 0,1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6.239"/>
    </inkml:context>
    <inkml:brush xml:id="br0">
      <inkml:brushProperty name="width" value="0.04286" units="cm"/>
      <inkml:brushProperty name="height" value="0.04286" units="cm"/>
      <inkml:brushProperty name="color" value="#00A0D7"/>
    </inkml:brush>
  </inkml:definitions>
  <inkml:trace contextRef="#ctx0" brushRef="#br0">15 18 26553,'0'-3'1053,"0"0"-919,0 3-44,0 0-85,-6 35 1,4-16-1,-5 45-5,7-41 0,0 10 23,0-20 27,0-6 23,0-1-23,0-5 46,0-1-96,0-3 0,3-4 0,3-6 0,3-6 0,5-4 0,10-15 0,-3 9 0,5-9-6,-9 19-5,-3 4-17,-4 9 5,0 4-16,-7 24 17,1 13-34,-8 27 28,-1-15 28,-2-7 45,1-28-6,3-9 6,2-2-17,0-1-34,4-15 0,5 1 1,7-17-18,4 5 1,4-5-17,12-9 16,-15 20 23,3-4 90,-20 37-34,-2 0-34,-1 14-10,0-3-12,0 0 0,0-3 0,0-3-68,0-3-38,3-2-51,1-5-296,7 1-1732,1-2 2185,1 0 0,-5-3 0,-2-1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6.486"/>
    </inkml:context>
    <inkml:brush xml:id="br0">
      <inkml:brushProperty name="width" value="0.04286" units="cm"/>
      <inkml:brushProperty name="height" value="0.04286" units="cm"/>
      <inkml:brushProperty name="color" value="#00A0D7"/>
    </inkml:brush>
  </inkml:definitions>
  <inkml:trace contextRef="#ctx0" brushRef="#br0">19 22 27499,'-10'1'459,"1"0"-397,9-1-51,23 0-5,-5 0-1,35-1-33,-12-3-627,7 0-2554,-19-2 3209,-11 1 0,-14 4 0,-1-1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6.806"/>
    </inkml:context>
    <inkml:brush xml:id="br0">
      <inkml:brushProperty name="width" value="0.04286" units="cm"/>
      <inkml:brushProperty name="height" value="0.04286" units="cm"/>
      <inkml:brushProperty name="color" value="#00A0D7"/>
    </inkml:brush>
  </inkml:definitions>
  <inkml:trace contextRef="#ctx0" brushRef="#br0">38 11 27275,'2'-6'997,"0"2"-975,-2 4 1,0 0-23,-16 31 5,10-13-5,-11 37-16,15-29-3455,3 17 3365,4-20-101,2 4-409,2-13-9215,-3-3 9531,1-5 1,-5-3 0,0-2-1</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17.574"/>
    </inkml:context>
    <inkml:brush xml:id="br0">
      <inkml:brushProperty name="width" value="0.04286" units="cm"/>
      <inkml:brushProperty name="height" value="0.04286" units="cm"/>
      <inkml:brushProperty name="color" value="#00A0D7"/>
    </inkml:brush>
  </inkml:definitions>
  <inkml:trace contextRef="#ctx0" brushRef="#br0">25 11 27068,'-1'-3'1081,"0"2"-913,1 1-151,0-2-6,0 1 0,0-1 17,0 1-28,0 1-11,2-1 11,3 3 0,24 30 0,-9-7 0,18 30 0,-16-11-6,-2 9 1,0 4-12,6 18 3,-7-12 0,-2 0-31,-3 9-11,-4-1 11,-5-2-61,-2 17 67,-5-24-578,-4 10 595,-5-32-6,-5-5-51,-14 3-128,6-11-73,-11 2-207,11-13-527,0-1-549,0-4 231,0 0 1332,-1-2 0,10-4 0,2-1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2.262"/>
    </inkml:context>
    <inkml:brush xml:id="br0">
      <inkml:brushProperty name="width" value="0.04286" units="cm"/>
      <inkml:brushProperty name="height" value="0.04286" units="cm"/>
      <inkml:brushProperty name="color" value="#00A0D7"/>
    </inkml:brush>
  </inkml:definitions>
  <inkml:trace contextRef="#ctx0" brushRef="#br0">66 11 26194,'2'-6'1468,"0"1"-1306,-2 5 45,0 0-156,-3 20-23,-6 37-23,1-2 1,-2 27-1,3-28-5,0 26 0,0-18 0,0 14 0,2-28 0,2-8 0,0 4 0,3-19-11,6 2 0,5-20-34,10-2-6198,43-18 6243,-25 5 0,16-6 0,-42 9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2.810"/>
    </inkml:context>
    <inkml:brush xml:id="br0">
      <inkml:brushProperty name="width" value="0.04286" units="cm"/>
      <inkml:brushProperty name="height" value="0.04286" units="cm"/>
      <inkml:brushProperty name="color" value="#00A0D7"/>
    </inkml:brush>
  </inkml:definitions>
  <inkml:trace contextRef="#ctx0" brushRef="#br0">18 24 25774,'0'-7'1636,"0"1"-1496,0 6 33,0-4-111,0 3 27,0-4-44,0 5 56,0 0-51,0 5 34,0 29-84,0-7 0,-1 20 0,-1 0-22,-2-19-17,0 15 16,2-30-38,-1 0-85,3-9 146,-1-2 0,1-1 0,0-1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3.034"/>
    </inkml:context>
    <inkml:brush xml:id="br0">
      <inkml:brushProperty name="width" value="0.04286" units="cm"/>
      <inkml:brushProperty name="height" value="0.04286" units="cm"/>
      <inkml:brushProperty name="color" value="#00A0D7"/>
    </inkml:brush>
  </inkml:definitions>
  <inkml:trace contextRef="#ctx0" brushRef="#br0">0 7 27029,'0'-4'5,"0"2"-777,0 2-2307,0 0 0,0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3.692"/>
    </inkml:context>
    <inkml:brush xml:id="br0">
      <inkml:brushProperty name="width" value="0.04286" units="cm"/>
      <inkml:brushProperty name="height" value="0.04286" units="cm"/>
      <inkml:brushProperty name="color" value="#00A0D7"/>
    </inkml:brush>
  </inkml:definitions>
  <inkml:trace contextRef="#ctx0" brushRef="#br0">25 53 24189,'0'10'2784,"-1"40"-2605,-1-33-56,-1 32 34,0-32-107,-1 7-50,0-4 6,0 5-6,2-14 11,1 0 23,0-6 39,1 0 78,0-5 0,0 0-140,0-4-5,3-20-6,0 5-6,5-18-16,0 11-152,8-18-16,-1 9 61,5-9 73,-4 19 17,-3 6 11,-1 7 5,-2 6-5,1 4 28,-4 8 62,1 3 33,-4 7-16,-2 3 77,0 10-66,0 1-79,1 1-5,1-3 5,1-7-11,3 12 0,-1-13 0,1 5-11,-4-17-23,-2-4-33,-1-2 67,4-5 0,-6 6 0,2-2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4.224"/>
    </inkml:context>
    <inkml:brush xml:id="br0">
      <inkml:brushProperty name="width" value="0.04286" units="cm"/>
      <inkml:brushProperty name="height" value="0.04286" units="cm"/>
      <inkml:brushProperty name="color" value="#00A0D7"/>
    </inkml:brush>
  </inkml:definitions>
  <inkml:trace contextRef="#ctx0" brushRef="#br0">24 123 26631,'-1'5'935,"0"-2"-834,1-3-11,0 0-79,20-1-11,3-10 11,10 1 0,-5-9 1,-13 5 189,2-11-122,-9 11-23,0-7-23,-8 15-22,0 1-5,-9 2-12,0 2 6,-9 0 0,3 1 0,-6 8 0,4 1 0,-3 10 0,7 1 34,-2 16 0,4-9 10,-3 20-32,8-23-7,2 5 6,3-14-5,2-3 0,17 0-6,-1-5 0,19-1-6,-5-4-100,18-2-51,-12-2-314,12-5-3214,-21-2 3685,-3-5 0,-13 7 0,-4 2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5.609"/>
    </inkml:context>
    <inkml:brush xml:id="br0">
      <inkml:brushProperty name="width" value="0.04286" units="cm"/>
      <inkml:brushProperty name="height" value="0.04286" units="cm"/>
      <inkml:brushProperty name="color" value="#00A0D7"/>
    </inkml:brush>
  </inkml:definitions>
  <inkml:trace contextRef="#ctx0" brushRef="#br0">1 13 27667,'13'0'62,"4"0"-45,9 0-17,6-1 0,4-2-45,-1 0-246,10 0-45,-15 2-230,3 0-431,-18 1 149,-3 0 0,-11 0 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6.542"/>
    </inkml:context>
    <inkml:brush xml:id="br0">
      <inkml:brushProperty name="width" value="0.04286" units="cm"/>
      <inkml:brushProperty name="height" value="0.04286" units="cm"/>
      <inkml:brushProperty name="color" value="#FF0066"/>
    </inkml:brush>
  </inkml:definitions>
  <inkml:trace contextRef="#ctx0" brushRef="#br0">0 1 26687,'0'4'891,"0"0"-891,0-4-560,0 0 560,0 15 0,0 4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5.875"/>
    </inkml:context>
    <inkml:brush xml:id="br0">
      <inkml:brushProperty name="width" value="0.04286" units="cm"/>
      <inkml:brushProperty name="height" value="0.04286" units="cm"/>
      <inkml:brushProperty name="color" value="#00A0D7"/>
    </inkml:brush>
  </inkml:definitions>
  <inkml:trace contextRef="#ctx0" brushRef="#br0">9 11 25937,'-5'3'1170,"1"0"-716,4-3-393,0 0-167,79-2-140,-45 0-113,61-2 359,-45-2 0,-37 5 0,10-1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6.314"/>
    </inkml:context>
    <inkml:brush xml:id="br0">
      <inkml:brushProperty name="width" value="0.04286" units="cm"/>
      <inkml:brushProperty name="height" value="0.04286" units="cm"/>
      <inkml:brushProperty name="color" value="#00A0D7"/>
    </inkml:brush>
  </inkml:definitions>
  <inkml:trace contextRef="#ctx0" brushRef="#br0">26 17 26626,'0'-9'1198,"0"1"-1092,0 8-94,0 0 21,-5 13-16,3 3 0,-5 33-17,4-9-84,-2 33-67,4-32-118,-1 11-162,2-24 431,0 6 0,0-20 0,0 5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6.657"/>
    </inkml:context>
    <inkml:brush xml:id="br0">
      <inkml:brushProperty name="width" value="0.04286" units="cm"/>
      <inkml:brushProperty name="height" value="0.04286" units="cm"/>
      <inkml:brushProperty name="color" value="#00A0D7"/>
    </inkml:brush>
  </inkml:definitions>
  <inkml:trace contextRef="#ctx0" brushRef="#br0">19 30 25057,'0'-16'2392,"0"3"-2135,0 13 18,0 0-208,-6 48-22,3-21-23,-5 39-5,7-33-3409,0 0 3392,1 1-6,0-1-16,0-2-23,0-2-296,0 13 72,0-17-123,0 8-319,0-22 1655,0-2-944,0-4 0,0-2 0,0-2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27.476"/>
    </inkml:context>
    <inkml:brush xml:id="br0">
      <inkml:brushProperty name="width" value="0.04286" units="cm"/>
      <inkml:brushProperty name="height" value="0.04286" units="cm"/>
      <inkml:brushProperty name="color" value="#00A0D7"/>
    </inkml:brush>
  </inkml:definitions>
  <inkml:trace contextRef="#ctx0" brushRef="#br0">299 13 26026,'3'-3'1524,"0"1"-1312,-3 2 102,0 0-224,1-3-51,-1 2-6,1-3-16,-4 4-17,-14 0 0,-26 8-5,5-3-7,-13 8 7,25-6-90,-11 8 55,15-7 12,-7 7 17,18-9 0,-2 4 5,5-5-10,1 3 4,5-4 12,6 0 0,6-2-22,23 1-56,-1-1-1,14 2 1,15 7 78,-24-2 0,21 13 5,-40-9 12,-2 6 39,-11-6-22,-4 1 5,0 3-28,-2-5 0,-4 4 1,-4-7 4,-4 1 1,-5-3 0,-28 5-6,14-4 6,-20 2-6,25-6-5,-5 1-1,12-3 7,2 0-91,13-2-128,4-4-1120,1-3 1327,1-5 0,-2 11 0,1 2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2:59.013"/>
    </inkml:context>
    <inkml:brush xml:id="br0">
      <inkml:brushProperty name="width" value="0.04286" units="cm"/>
      <inkml:brushProperty name="height" value="0.04286" units="cm"/>
    </inkml:brush>
  </inkml:definitions>
  <inkml:trace contextRef="#ctx0" brushRef="#br0">48 24 26603,'0'-11'1260,"0"3"-1159,0 7 39,0-1-78,0 1 10,0 0-72,0 7 0,0 1 0,0 6 6,-1-1-6,-2 10 6,0-3-1,0 11-5,-1-1 0,-3 39 0,1 0 0,-2 3-11,4-23-67,3-26-29,0-10-100,0 1-224,0-8-756,-1-2 1187,0-1 0,2-1 0,0-1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00.348"/>
    </inkml:context>
    <inkml:brush xml:id="br0">
      <inkml:brushProperty name="width" value="0.04286" units="cm"/>
      <inkml:brushProperty name="height" value="0.04286" units="cm"/>
    </inkml:brush>
  </inkml:definitions>
  <inkml:trace contextRef="#ctx0" brushRef="#br0">0 24 24979,'2'-3'2313,"0"1"-2055,-2 2 206,0 0-464,1 0 6,2-1-6,4-1 0,5 1 6,31-5-6,-14 3-17,22-2-17,-22 5-22,-2 0-17,4 0 40,-11 0-79,1 7 95,-15 0 17,-2 6-34,-4-2 23,-9 11 6,1-4-57,-11 6-22,0-5-146,-16 7 34,-15 2 196,10-5 28,-2-4-28,29-15 0,4-2-28,5-1-50,2-1 16,2 0 57,4-3-34,1 0-359,9-4 336,-5 5 62,4-2-5,3 4 5,-4 0 39,7 0 17,-8 0 11,2 0 79,0 0-17,2 1-6,13 7-123,-10-1 28,8 6-28,-12-3-3392,-4-1 3409,1 2-6,0 4 17,-4-3 0,0 2-6,-4-4 23,-1-2 17,-1 1 38,-1-1 3427,0 2-3454,0 0-29,-2 2-16,-2 0-5,-1 0-1,-1-1 118,-12 15-101,7-15-22,-8 11 39,8-17-5,-7 1-7,3-3 35,-12 1-57,10-3-11,-4 0 1,5-1 4,-5-6-16,3 0 0,-2-6 0,7 2 0,2 1 0,2-2 0,2 3 0,-3-6-16,6 7-40,0-3 56,4 8 0,0 1 0,0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03.302"/>
    </inkml:context>
    <inkml:brush xml:id="br0">
      <inkml:brushProperty name="width" value="0.04286" units="cm"/>
      <inkml:brushProperty name="height" value="0.04286" units="cm"/>
    </inkml:brush>
  </inkml:definitions>
  <inkml:trace contextRef="#ctx0" brushRef="#br0">2 53 25545,'13'2'1775,"-3"0"-1540,-10-2 432,0 0-667,-1-1-12,2-8-4,1 2-7,4-7-72,12 2 17,-3 6 50,5-1 5,-7 6 12,-4 1-67,0 1 78,-4 4 0,0 2-6,-5 5 6,-1 2 0,-3 2 0,-3 2 0,-9 10 0,3-5 0,-5 8 0,5-10 6,-3 8-6,5-7 0,-1 5 0,5-12 0,3-1 0,1-5 0,2-1 0,0-4 0,1-1 0,0-2 11,0 0 0,6-1-11,0 0 6,13 0-6,-6-1 0,7-1 0,-5-1 0,17-5 0,-10 4 0,10-3 0,-14 6-12,-8 0-21,-2 1-124,-6 0-1553,-2 0 0,0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04.563"/>
    </inkml:context>
    <inkml:brush xml:id="br0">
      <inkml:brushProperty name="width" value="0.04286" units="cm"/>
      <inkml:brushProperty name="height" value="0.04286" units="cm"/>
    </inkml:brush>
  </inkml:definitions>
  <inkml:trace contextRef="#ctx0" brushRef="#br0">21 1 24251,'6'2'2839,"-1"0"-2206,-12 63-610,5-41 10,-11 62-33,10-71 6,-3 7-6,5-20 0,1 1 0,0-3-79,0 1 68,0-6 0,0-1 11,0-4-28,0-7 17,2 3-68,2-13 40,2 10 11,2-5-33,-1 8-141,10-8 157,-6 11 12,8-6-1,-4 10 34,-4 1-56,9 0 56,-11 3 0,3 0 0,-8 2 0,2 0 0,-4 0 0,3 1 73,-5 0-40,2 3 18,-2 5-18,2 8-33,-1 0 0,1 2 6,0-7-6,2 0 6,-1-2-6,1-2 0,-3-1 5,0 1-5,-1 0 6,0 1-6,0 1 11,0 1-11,0-3 0,0 0 6,0-4 22,0 0-96,0-2-167,0 0 0,0-1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05.519"/>
    </inkml:context>
    <inkml:brush xml:id="br0">
      <inkml:brushProperty name="width" value="0.04286" units="cm"/>
      <inkml:brushProperty name="height" value="0.04286" units="cm"/>
    </inkml:brush>
  </inkml:definitions>
  <inkml:trace contextRef="#ctx0" brushRef="#br0">56 34 21047,'0'-8'6144,"-6"-2"-5987,4 10-28,-6-3 179,2 1-140,-4-1-129,2 0-11,-1 0 11,6 3-33,0 0-6,3 0 78,0 0-78,3 0 6,4-1-6,7 1 0,1-1-11,4 1-12,-2 0-22,7 0 45,-7 0-5,3 0 5,-10 0-39,0 0-118,-6 0-2946,1 0 3103,-7 0 0,-1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06.364"/>
    </inkml:context>
    <inkml:brush xml:id="br0">
      <inkml:brushProperty name="width" value="0.04286" units="cm"/>
      <inkml:brushProperty name="height" value="0.04286" units="cm"/>
    </inkml:brush>
  </inkml:definitions>
  <inkml:trace contextRef="#ctx0" brushRef="#br0">38 31 24609,'0'-3'2857,"0"0"-2712,0 3 124,0-2-151,0 1-62,0-2-28,0 0 16,0 0-32,0 0-12,0 0 16,0 1 1,0 0-6,0 2 118,0-1-112,0 0-6,0 0-11,0 6 0,0 6 0,-6 20 0,1-2 0,-5 12 0,5-11 0,0 1 0,1-2 0,2 1 0,1 12 0,1-17 0,0 7 0,0-22-5,0-3-1,0-3 0,0-2-22,0-3-56,0-4-246,0-6 330,0-13 0,0 27 0,0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6.745"/>
    </inkml:context>
    <inkml:brush xml:id="br0">
      <inkml:brushProperty name="width" value="0.04286" units="cm"/>
      <inkml:brushProperty name="height" value="0.04286" units="cm"/>
      <inkml:brushProperty name="color" value="#FF0066"/>
    </inkml:brush>
  </inkml:definitions>
  <inkml:trace contextRef="#ctx0" brushRef="#br0">1 1 27202,'0'8'510,"0"3"-1126,0-8-6279,0 2 6895,0-4 0,0-1 0,0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5.715"/>
    </inkml:context>
    <inkml:brush xml:id="br0">
      <inkml:brushProperty name="width" value="0.04286" units="cm"/>
      <inkml:brushProperty name="height" value="0.04286" units="cm"/>
      <inkml:brushProperty name="color" value="#00A0D7"/>
    </inkml:brush>
  </inkml:definitions>
  <inkml:trace contextRef="#ctx0" brushRef="#br0">0 45 28255,'20'-23'23,"-5"4"-23,-12 18-6,-2 0-285,-1 1-208,0 1-2279,0 6 2778,0 2 0,0-8 0,0-2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5.231"/>
    </inkml:context>
    <inkml:brush xml:id="br0">
      <inkml:brushProperty name="width" value="0.04286" units="cm"/>
      <inkml:brushProperty name="height" value="0.04286" units="cm"/>
      <inkml:brushProperty name="color" value="#00A0D7"/>
    </inkml:brush>
  </inkml:definitions>
  <inkml:trace contextRef="#ctx0" brushRef="#br0">131 9 26771,'-5'-5'1081,"0"2"-919,5 3-50,0 0-95,0 10 0,2 7-17,2 16-3392,6 64 3392,-3-29-371,-3-12 1,0 0 359,-3 5-35,-15 30 69,4-38 10,-14 19 29,-7-37-62,12-16 0,-7 4-39,13-20 2884,6-2-3231,0-16 112,5-3 274,2-14 0,0 16 0,0 3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7.630"/>
    </inkml:context>
    <inkml:brush xml:id="br0">
      <inkml:brushProperty name="width" value="0.04286" units="cm"/>
      <inkml:brushProperty name="height" value="0.04286" units="cm"/>
      <inkml:brushProperty name="color" value="#00A0D7"/>
    </inkml:brush>
  </inkml:definitions>
  <inkml:trace contextRef="#ctx0" brushRef="#br0">263 9 27342,'6'-4'336,"-2"0"-240,-3 4 200,-1-1-184,-4 1-100,-3 0-7,-8 4-5,-4 3 0,-6 3 6,-12 11-1,-11 7-5,11-2 0,1 4-5,18 9 5,9-14 0,-4 14 0,10-16 0,2-9 5,0 1 29,13-4-34,3-5 0,13 2 0,0-6-22,19-1-6,-11-1 0,11 0-6,-19 0-16,-4 0-34,-5 0-23,-6 0-173,-4 0-45,-5 0-358,0 0-1468,-4 0 2151,1 0 0,-1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8.047"/>
    </inkml:context>
    <inkml:brush xml:id="br0">
      <inkml:brushProperty name="width" value="0.04286" units="cm"/>
      <inkml:brushProperty name="height" value="0.04286" units="cm"/>
      <inkml:brushProperty name="color" value="#00A0D7"/>
    </inkml:brush>
  </inkml:definitions>
  <inkml:trace contextRef="#ctx0" brushRef="#br0">5 79 24620,'-3'-15'2420,"1"3"-2045,2 12 28,0 0-352,35-14-46,-17 10-5,29-10 0,-26 12-123,5 1 0,-8 0-51,1 1-134,-11-1-229,1-2-1693,-1 0 2230,2-1 0,-5 2 0,0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9.257"/>
    </inkml:context>
    <inkml:brush xml:id="br0">
      <inkml:brushProperty name="width" value="0.04286" units="cm"/>
      <inkml:brushProperty name="height" value="0.04286" units="cm"/>
      <inkml:brushProperty name="color" value="#00A0D7"/>
    </inkml:brush>
  </inkml:definitions>
  <inkml:trace contextRef="#ctx0" brushRef="#br0">233 17 25450,'3'-7'1523,"-1"2"-1478,-2 5-45,0 0-112,0-2 112,0 1 235,0 0 6,-3 1-51,-4 4-123,-1 1 0,-4 6-22,5-1 6,-9 11-18,3-2 85,-21 42-73,15-19-6,-13 31-17,16-18 6,-5 35-22,6-16-1287,-4 25 1287,11-29-740,3-5 723,3-3-6,12-9 17,23 5 0,2-22-23,17 1-66,-13-22-460,13-6-240,-16-5 789,6-2 0,-29-2 0,-6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19.932"/>
    </inkml:context>
    <inkml:brush xml:id="br0">
      <inkml:brushProperty name="width" value="0.04286" units="cm"/>
      <inkml:brushProperty name="height" value="0.04286" units="cm"/>
      <inkml:brushProperty name="color" value="#00A0D7"/>
    </inkml:brush>
  </inkml:definitions>
  <inkml:trace contextRef="#ctx0" brushRef="#br0">35 25 26833,'0'-12'1204,"0"3"-1098,0 9-5,0 0-101,0-4 6,0 9-1,0 3-5,-6 29 0,0 19 6,-3 3-601,3 3 595,3-17 0,2-3-22,0 12-17,1-16-17,0 5-28,0-19-67,-1-7 151,1 0 0,-1-10 0,1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1.047"/>
    </inkml:context>
    <inkml:brush xml:id="br0">
      <inkml:brushProperty name="width" value="0.04286" units="cm"/>
      <inkml:brushProperty name="height" value="0.04286" units="cm"/>
      <inkml:brushProperty name="color" value="#00A0D7"/>
    </inkml:brush>
  </inkml:definitions>
  <inkml:trace contextRef="#ctx0" brushRef="#br0">36 68 26631,'-4'-2'1445,"0"0"-1417,-8-8 6,9 8 5,-10-8-28,14 7-11,14-3 0,0 0-6,13-1-5,31-2 0,-7 5-34,11-2-16,-23 5 5,-21 1 39,-5 3 11,-6 4 1,-4 4-12,-2 6-22,-3 3 22,-7 3-17,-2 0 34,-9-1 0,-1 0 39,-2-4 17,-2-2-11,2-3 6,1-1-23,2-4 0,0 1-28,9-6 16,2 1 18,8-4-23,1 0-11,5 0 0,20-2-5,2 2-3410,16 3 3404,-17 5-11,-3 7-12,0 55 40,-14-34-6,5 39 0,-15-38 0,-4-11 0,0 6 22,-7-15 34,-1-3 3375,-4-3-3380,-4-2-3354,-32 4 3314,19-7-49,-23 2 44,28-7 5,-3-6-11,11-3-6,-1-18 1,15 4-18,3-9-5,3 11-45,0 4 3301,1 3-3923,4 7-1667,1 3 2362,4 3 0,-4 0 0,-3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1.682"/>
    </inkml:context>
    <inkml:brush xml:id="br0">
      <inkml:brushProperty name="width" value="0.04286" units="cm"/>
      <inkml:brushProperty name="height" value="0.04286" units="cm"/>
      <inkml:brushProperty name="color" value="#00A0D7"/>
    </inkml:brush>
  </inkml:definitions>
  <inkml:trace contextRef="#ctx0" brushRef="#br0">90 19 26346,'3'-7'1400,"0"1"-1232,-3 6 5,0 0-134,-3-2-33,-1 1 11,-5-2-6,-1 5-11,-1 5 0,-1 5 11,-2 28-11,7-14 0,-1 16 0,8-22 0,13-2-5,0-6-12,13-4-11,-2-7-11,0-1 5,-1-3 12,-3-4 22,-3-4 56,-2-11 44,-7-5-72,-11-18-56,-7 15 17,-12 0-28,0 24-504,-24 7-303,17 8-3724,-13 3 4570,27 3 0,8-9 0,3-1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2.282"/>
    </inkml:context>
    <inkml:brush xml:id="br0">
      <inkml:brushProperty name="width" value="0.04286" units="cm"/>
      <inkml:brushProperty name="height" value="0.04286" units="cm"/>
      <inkml:brushProperty name="color" value="#00A0D7"/>
    </inkml:brush>
  </inkml:definitions>
  <inkml:trace contextRef="#ctx0" brushRef="#br0">7 20 26620,'8'0'1288,"-1"0"-1053,-7 0-56,0 0-179,0 3 0,-3 0-5,0 3-6,-2-1-12,2 1 6,0-2-16,2 0 33,0-3 0,1 1 0,0-2 0,2-2 0,3-3 11,8-8-5,-2 1 5,3-3-6,-8 8 7,-6 7-12,-6 6-17,-4 8-22,-4 1-29,3 1-100,4-4-347,3-6-1703,3-2 2218,6-4 0,-9 0 0,3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2.835"/>
    </inkml:context>
    <inkml:brush xml:id="br0">
      <inkml:brushProperty name="width" value="0.04286" units="cm"/>
      <inkml:brushProperty name="height" value="0.04286" units="cm"/>
      <inkml:brushProperty name="color" value="#00A0D7"/>
    </inkml:brush>
  </inkml:definitions>
  <inkml:trace contextRef="#ctx0" brushRef="#br0">1 19 23875,'2'2'3103,"0"-1"-2212,-2-1-589,0 9-279,0-7-7,0 9-4,0-11 38,0 1-44,9-3-1,-3-1-5,15-7 0,-13 4-11,3-2 0,-9 12 22,-6 11 0,2-4-11,-2 4 0,3-12-89,1-3 89,14-28 0,2-8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7.808"/>
    </inkml:context>
    <inkml:brush xml:id="br0">
      <inkml:brushProperty name="width" value="0.04286" units="cm"/>
      <inkml:brushProperty name="height" value="0.04286" units="cm"/>
      <inkml:brushProperty name="color" value="#FF0066"/>
    </inkml:brush>
  </inkml:definitions>
  <inkml:trace contextRef="#ctx0" brushRef="#br0">3 16 26553,'0'-2'957,"0"0"-553,0 2-337,-1-4 45,1 2-51,-1-3 91,1 4-136,0 1-16,0 3 0,0 5 0,4 30 0,1-9-5,3 21-1,-1-21-5,-2 0 5,0-2-16,-2 13 5,-1-18 0,-1 7-162,0-19-22,-1-6-186,2 1-598,-2-5 985,2 0 0,-2 0 0,1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3.815"/>
    </inkml:context>
    <inkml:brush xml:id="br0">
      <inkml:brushProperty name="width" value="0.04286" units="cm"/>
      <inkml:brushProperty name="height" value="0.04286" units="cm"/>
      <inkml:brushProperty name="color" value="#00A0D7"/>
    </inkml:brush>
  </inkml:definitions>
  <inkml:trace contextRef="#ctx0" brushRef="#br0">15 26 25993,'5'-14'1596,"-1"2"-1495,-4 12 11,0 0-84,0 2 0,0 1 11,0 0 17,0-1 84,0 0-73,0-2 79,0 1-141,0 2 1,0 3-1,0 8 7,0 8-12,0 9 5,0 8-5,0 6 6,0 23-6,-1-18 0,0 12 0,-1-28 0,-1 1 0,2-14 0,0 2 0,1-14 0,-1 1 0,1-5 0,-1 2-17,0-5-5,1 1-62,-2-1 50,1-1-89,-2 0-213,2-1-1406,-1-3 1742,1-4 0,1 2 0,-1-1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4.734"/>
    </inkml:context>
    <inkml:brush xml:id="br0">
      <inkml:brushProperty name="width" value="0.04286" units="cm"/>
      <inkml:brushProperty name="height" value="0.04286" units="cm"/>
      <inkml:brushProperty name="color" value="#00A0D7"/>
    </inkml:brush>
  </inkml:definitions>
  <inkml:trace contextRef="#ctx0" brushRef="#br0">0 109 24743,'0'-10'2902,"0"3"-2628,0 7 1,0 0-253,0-10-5,0 5-12,0-9-10,18 0 5,-2 3 0,19-3 0,-7 5 0,16 2 0,-12 3 0,8 1 0,-18 3 0,-2 0-6,-5 2 6,-2 3-67,-2 32 39,-10-16-6,-6 26 1,-12-26 10,-16 11-3369,-9 0 3420,8-6 6,3-8-6,25-14 134,3-4-162,5-1 0,0-1-5,5-1 3391,-2 2-3397,15 0 11,-4 1-6,13 3 6,-5 3-11,2 6 0,0 5-17,23 60 28,-29-41 0,13 43-17,-33-59 17,-17 3 28,-23 1-11,1-6 5,-15-4-3346,-2-12 3335,23-1 11,-16-4-11,32-2 1,4-5-12,3-1-12,4-2 12,-3-3 0,6 9 0,-4-2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5.814"/>
    </inkml:context>
    <inkml:brush xml:id="br0">
      <inkml:brushProperty name="width" value="0.04286" units="cm"/>
      <inkml:brushProperty name="height" value="0.04286" units="cm"/>
      <inkml:brushProperty name="color" value="#00A0D7"/>
    </inkml:brush>
  </inkml:definitions>
  <inkml:trace contextRef="#ctx0" brushRef="#br0">1 9 25702,'1'-1'2083,"0"0"-1680,-1 1-397,1 0-1,4 0-5,2 0 0,7-1 0,2 0 6,11-1-6,-6 1 0,5 0-11,0 1 11,-11 8 0,1 0 0,-12 8-17,-4 6 6,-2-5 5,-3 7-22,-4-6 17,-5-1 11,-1 1 45,-25 19-45,21-18 5,-16 13 18,28-16-1,3-7 12,1 3-12,3-9-16,0-2 5,0-1-6,6 0-5,12 0 0,3 0 0,10 0-16,-4-1-46,19-2 51,-13 1 11,4 0 0,-24 2-140,-12 0-79,-1 0-419,-3 0 638,0-1 0,-1 0 0,1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6.716"/>
    </inkml:context>
    <inkml:brush xml:id="br0">
      <inkml:brushProperty name="width" value="0.04286" units="cm"/>
      <inkml:brushProperty name="height" value="0.04286" units="cm"/>
      <inkml:brushProperty name="color" value="#00A0D7"/>
    </inkml:brush>
  </inkml:definitions>
  <inkml:trace contextRef="#ctx0" brushRef="#br0">20 28 25858,'2'-4'1843,"0"2"-1742,-2 2 67,0 0-135,0 11-10,-2-1-12,1 14-6,-7 19-5,5-15 6,-3 15-6,4-21 0,2-10 11,-1 0 6,1-10 78,0-2-95,0-7 0,0-2 0,1-9 0,4 0 0,7-14 0,1 5 0,6-9-5,5-1-1,-10 18 0,8-4 6,-14 21 0,3 3 6,-1 17-6,-2-3 0,-2 13 6,-2-8-6,-2-1 0,-1 12 0,0-2 0,-1 0 0,0-11-17,0-13-39,0-2 56,4-3 0,-7 1 0,2-1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7.445"/>
    </inkml:context>
    <inkml:brush xml:id="br0">
      <inkml:brushProperty name="width" value="0.04286" units="cm"/>
      <inkml:brushProperty name="height" value="0.04286" units="cm"/>
      <inkml:brushProperty name="color" value="#00A0D7"/>
    </inkml:brush>
  </inkml:definitions>
  <inkml:trace contextRef="#ctx0" brushRef="#br0">11 3 25466,'-1'-1'1781,"0"0"-1310,1 1-259,-4 0-133,3 0-34,-3 0-6,4 0 224,0 0-263,4 0 0,2 0-6,24 0 1,-11 0 5,14 0 0,-18 0 0,-3 0-6,-3 0 6,-4 0 0,-2 0-11,-3 0-28,0 0-1064,-3 0-8728,-1 0 9626,-2 0 1,2 0 0,1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8.106"/>
    </inkml:context>
    <inkml:brush xml:id="br0">
      <inkml:brushProperty name="width" value="0.04286" units="cm"/>
      <inkml:brushProperty name="height" value="0.04286" units="cm"/>
      <inkml:brushProperty name="color" value="#00A0D7"/>
    </inkml:brush>
  </inkml:definitions>
  <inkml:trace contextRef="#ctx0" brushRef="#br0">9 66 25275,'2'-9'1905,"0"1"-1429,-2 8-325,0 0-50,0-11 123,0 3-179,0-7-6,0 7 62,-3 5-84,1 1-12,-1 1-5,1 1 0,2 0 0,-2 0 0,2 4 0,-1 3 6,1 6-1,0 1 1,0 2 0,0-1-6,0 0 0,0-1 0,0 7 0,0-10 0,0 5-12,0-13-10,0 0-73,0-1-264,0 1-2121,0 0 2480,0 0 0,0-2 0,0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3:29.340"/>
    </inkml:context>
    <inkml:brush xml:id="br0">
      <inkml:brushProperty name="width" value="0.04286" units="cm"/>
      <inkml:brushProperty name="height" value="0.04286" units="cm"/>
      <inkml:brushProperty name="color" value="#00A0D7"/>
    </inkml:brush>
  </inkml:definitions>
  <inkml:trace contextRef="#ctx0" brushRef="#br0">40 70 24592,'-6'-14'2616,"2"3"-2314,4 11 404,-12-19-667,8 13-16,-8-13-7,11 18-27,1 1 11,-1 6 0,2 1 0,3 7 0,10 9 11,15 26-11,-5-6 6,7 17-6,-16-20 0,0 2 0,0-1 6,6 22-6,-6-16-418,3 14 418,-8-21 0,-2-2 0,-3 10 0,-2-13 6,-2 9-6,-8-3 0,1-10 0,-6 7-3237,-4-5 3254,4-12 273,-6 4-279,3-11 0,-19 6-11,12-7-11,-12 5 0,18-11 0,5 0-6,3-2 2591,2-2-2574,1-1 0,2-1 0,1-1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2.655"/>
    </inkml:context>
    <inkml:brush xml:id="br0">
      <inkml:brushProperty name="width" value="0.04286" units="cm"/>
      <inkml:brushProperty name="height" value="0.04286" units="cm"/>
    </inkml:brush>
  </inkml:definitions>
  <inkml:trace contextRef="#ctx0" brushRef="#br0">18 5 27174,'0'-3'224,"0"1"359,0 2-578,0 3-5,0 4 0,0 6 0,0 14-78,0-7 5,0 11-33,0-12-3589,-1 9 3539,-1-9 72,-1 5 22,1-11-532,-3 3-526,3-8-4033,0 0 5153,2-7 0,0-1 0,0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4.256"/>
    </inkml:context>
    <inkml:brush xml:id="br0">
      <inkml:brushProperty name="width" value="0.04286" units="cm"/>
      <inkml:brushProperty name="height" value="0.04286" units="cm"/>
    </inkml:brush>
  </inkml:definitions>
  <inkml:trace contextRef="#ctx0" brushRef="#br0">52 43 25343,'-9'0'1859,"3"0"-1640,6 0 78,0 0-247,0-2-11,0 2-16,0-3-12,0 3-11,0-2 0,0 2-11,0-2-1,3 0 1,12-5-34,-1 1 1,11-2 16,-2 4-12,4 1 40,-6 1 0,-2 1 0,-9 1 0,-5 0 0,5 0 0,-6 0-11,0 0-6,-2 0-27,-1 0-7,0 2 29,-1 2 5,0 4 0,0 2-128,-4 7 66,0-4-27,-7 8 67,3-10 39,-3 1 5,2-4 12,0-2-11,-4 2-6,1-1-28,0-1-45,3-1-106,4-1 145,2-2 6,1 0 28,2-2 246,0 0-251,3 0 5,1 0-23,4 0 23,1 0-582,14 0 358,-8 0 106,10 0 68,-15 0 44,1 0 74,-1 3 27,-4-1-34,1 4-33,-6 0 73,1 15-50,-2-8 139,-1 27-168,-2-22-16,-3 10-62,-5-9 101,3-8 78,-1 2 219,-2-9-219,2-1 123,-20 1-207,11-2-22,-11 0 11,11-2 146,-12 0-118,11 0-23,-6 0-10,17 0 5,4 0-11,1-1-34,2-2-28,1-1-67,0-2-448,0-2-4279,1-2 4839,2-2 0,-4 10 0,0 3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5.789"/>
    </inkml:context>
    <inkml:brush xml:id="br0">
      <inkml:brushProperty name="width" value="0.04286" units="cm"/>
      <inkml:brushProperty name="height" value="0.04286" units="cm"/>
    </inkml:brush>
  </inkml:definitions>
  <inkml:trace contextRef="#ctx0" brushRef="#br0">9 22 25702,'1'-6'1170,"0"1"-1097,-1 5 677,0 0-515,0 4-167,0 1-7,-1 8-55,0-2-6,0 4 5,-1 9-5,2-8 0,-2 12 0,2-13 0,-1-1 0,1-1 0,0-2 6,0-2-6,0-3 0,-1-2 0,1-3-11,-1-1 11,1-2 0,0-5-11,0-13-1,3 1-10,2-8 11,5 7-12,-2 1-5,2 2 6,-2 3 5,4-4 17,-5 8 0,2 0 0,-6 6 0,7-1 0,-4 2 0,5-1 0,-7 4 0,-1 0 11,2 6-11,-1 1 0,3 6 0,-3-2 0,-1-1 0,1 0 6,-1-2-6,-1 7 17,-1-4-12,-1 4 1,0 3-6,0-8 6,0 5-1,0-11-5,0-1 0,0-1 6,0 0-34,0-1-179,-1-1-1529,-1-1 1736,-3-4 0,3 3 0,-1-3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8.500"/>
    </inkml:context>
    <inkml:brush xml:id="br0">
      <inkml:brushProperty name="width" value="0.04286" units="cm"/>
      <inkml:brushProperty name="height" value="0.04286" units="cm"/>
      <inkml:brushProperty name="color" value="#FF0066"/>
    </inkml:brush>
  </inkml:definitions>
  <inkml:trace contextRef="#ctx0" brushRef="#br0">33 41 25942,'-6'-2'1770,"2"0"-1613,4 2 72,-10-7-184,8 4-22,-8-4-1,10 6 17,0 1-11,0-2-45,0 2 17,0-3 6,1 2-6,18-4-22,9 3 10,10-2-10,1 3 0,-9 1-62,8 3 67,-11 2-17,7 22 17,-24-10-16,-9 16-6,-30-9 39,-2-5 0,-15 3 0,14-9 39,-6-1-22,16-5 11,1-3 5,17-3-16,2-1 22,2 0 0,8 1-39,-1 1 0,7 4 0,-3 2-28,23 28 23,-14-16 5,17 17-6,-10-17 6,-11-9-39,5 1-219,-13-9 79,-3-2-162,2 0-432,-3-1-7478,1 0 8251,-1 0 0,-2 0 0,0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8.018"/>
    </inkml:context>
    <inkml:brush xml:id="br0">
      <inkml:brushProperty name="width" value="0.04286" units="cm"/>
      <inkml:brushProperty name="height" value="0.04286" units="cm"/>
    </inkml:brush>
  </inkml:definitions>
  <inkml:trace contextRef="#ctx0" brushRef="#br0">1 26 23265,'1'3'3041,"0"0"-2777,-1-3 1281,0 0-1539,3 0-6,0-1 0,5-2 0,-4 0 5,2-1-5,-4 2 0,3-1 0,-1 1 0,2-2 0,3 1 0,-3-1 0,2 2 12,-6 1-12,1 1 0,-2 0 0,1 0 0,3 0 0,-2 0 0,2 0 5,-2 0-3397,0 0 3392,-2 0 0,0 0 6,0 0-6,-1 0 0,2 0 0,-1 0 0,3 2 3392,-2 1-3392,2 3 0,-4 1 0,1 1 0,-1 0 0,0 5 0,0-4-6,0 4-5,0-6 11,0-1 0,0 0 0,0-2 0,0-1 0,0-1 0,0-1 0,0 2 0,0 0 0,0 3 0,0 0 0,0 0 0,0 0 0,0 0-6,0-1 1,0-2-18,0-1-1377,0-2 1400,0-4 0,0 2 0,0-2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9.320"/>
    </inkml:context>
    <inkml:brush xml:id="br0">
      <inkml:brushProperty name="width" value="0.04286" units="cm"/>
      <inkml:brushProperty name="height" value="0.04286" units="cm"/>
    </inkml:brush>
  </inkml:definitions>
  <inkml:trace contextRef="#ctx0" brushRef="#br0">1 0 27426,'9'0'745,"-2"0"-711,-7 0-902,0 0 162,0 8-4341,-3 0 5047,-2 7 0,0-7 0,2-2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9.674"/>
    </inkml:context>
    <inkml:brush xml:id="br0">
      <inkml:brushProperty name="width" value="0.04286" units="cm"/>
      <inkml:brushProperty name="height" value="0.04286" units="cm"/>
    </inkml:brush>
  </inkml:definitions>
  <inkml:trace contextRef="#ctx0" brushRef="#br0">3 0 27359,'2'6'963,"0"-1"-907,-2-5-50,0 0-6,0 19 0,0-14-353,0 17-123,0-19 476,-7 4 0,12-9 0,-3 1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19.926"/>
    </inkml:context>
    <inkml:brush xml:id="br0">
      <inkml:brushProperty name="width" value="0.04286" units="cm"/>
      <inkml:brushProperty name="height" value="0.04286" units="cm"/>
    </inkml:brush>
  </inkml:definitions>
  <inkml:trace contextRef="#ctx0" brushRef="#br0">0 1 27298,'4'4'431,"-2"0"-498,-2-4-258,6 24-448,-5-15 773,5 20 0,-6-28 0,0-2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20.106"/>
    </inkml:context>
    <inkml:brush xml:id="br0">
      <inkml:brushProperty name="width" value="0.04286" units="cm"/>
      <inkml:brushProperty name="height" value="0.04286" units="cm"/>
    </inkml:brush>
  </inkml:definitions>
  <inkml:trace contextRef="#ctx0" brushRef="#br0">0 0 26878,'13'81'974,"-2"-16"-974,-11-65 0,0 0 0,0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21.244"/>
    </inkml:context>
    <inkml:brush xml:id="br0">
      <inkml:brushProperty name="width" value="0.04286" units="cm"/>
      <inkml:brushProperty name="height" value="0.04286" units="cm"/>
    </inkml:brush>
  </inkml:definitions>
  <inkml:trace contextRef="#ctx0" brushRef="#br0">16 0 25247,'-4'7'1603,"1"-1"-1374,3-6 835,0 0-1142,0-3-118,0 1 196,-4-1 0,4 2 0,-4 1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27.810"/>
    </inkml:context>
    <inkml:brush xml:id="br0">
      <inkml:brushProperty name="width" value="0.04286" units="cm"/>
      <inkml:brushProperty name="height" value="0.04286" units="cm"/>
    </inkml:brush>
  </inkml:definitions>
  <inkml:trace contextRef="#ctx0" brushRef="#br0">66 36 23467,'-1'-5'2800,"1"1"-2531,-1-1-56,1 2-90,0 0 79,0-1-135,0 2 6,0-1 16,0 2 23,0 1-11,0-1-23,-1 1-5,1-1-17,-1 0-22,1 1-12,0-2-5,0 2 11,0-1-6,-2 1 29,-3 3-51,0 4 5,-2 6-5,4 6 0,-1 3 0,2 2 0,1 1-11,0 21 11,1-17 0,0 13-22,0-23 11,0 3 11,0-7-12,0 1 1,0-8-17,0 0-28,0-4-45,0 0-179,-1-2 140,1 0 68,-2 0 38,1-2-11,-1 0-229,-4 2 274,-2 1 0,2-1 0,0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28.874"/>
    </inkml:context>
    <inkml:brush xml:id="br0">
      <inkml:brushProperty name="width" value="0.04286" units="cm"/>
      <inkml:brushProperty name="height" value="0.04286" units="cm"/>
    </inkml:brush>
  </inkml:definitions>
  <inkml:trace contextRef="#ctx0" brushRef="#br0">11 7 24990,'-5'0'1949,"0"0"-1730,5 0 318,0 0-542,3 0 5,2-1 0,10-1 0,-1 0 0,6 0 0,-6 2-6,5 0-5,-7 0-17,4 0-95,-6 0 95,-5 0 22,-1 1 6,-4 3 17,0 3-6,0 5-11,0 0 0,-2 4 0,-3 0-22,-12 13-40,2-4-140,-2 0 163,9-13 22,7-10 57,1-2-40,3 0 0,0 0 0,3 0 0,12 0-40,-6 0-4,8 0-561,0 8 34,-3 1 291,3 4 184,-7 0 57,-3-7 39,-4 1 0,1 0 0,-4-1 79,0 3 94,-3 5-94,0-4 548,-7 8-336,2-9-73,-9 3 1,2-1 44,-14 6-173,5-3-6,-7 3 11,9-6 39,2-2-89,4-4 17,2-1-6,6-4-6,2 0-11,-1 0-11,2 0-22,1 0-6,-1 0-90,1-1-11,-1-2-117,1-1-325,0-3 543,1-1 0,0 8 0,0 2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0.049"/>
    </inkml:context>
    <inkml:brush xml:id="br0">
      <inkml:brushProperty name="width" value="0.04286" units="cm"/>
      <inkml:brushProperty name="height" value="0.04286" units="cm"/>
    </inkml:brush>
  </inkml:definitions>
  <inkml:trace contextRef="#ctx0" brushRef="#br0">30 30 22503,'0'-5'2000,"1"0"-790,3 1-869,0 1-133,4-1-108,-2 1-100,-2 1 0,2 0 0,0 1 0,-1 1-11,1 3-661,0 9-230,-2 0-397,-1 4 341,-1-4-823,-1 11 1781,0-8 224,-1 10 117,-3-11 511,-2 1 5,-4 2 257,-6 10-688,3-5 100,-2 8 231,5-11 27,-1 4-504,3-9-39,1 1-62,3-9-39,1-2-39,1-3 0,0 0 50,1-1-151,2 0-308,12 0 112,-1 0 162,5 0 29,-5 0 5,-7 0 0,3 0 5,-6 0-5,2 0-33,-4 0-651,0 0-9147,-1 2 8265,0-1 1,0 1 0,0-1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1.152"/>
    </inkml:context>
    <inkml:brush xml:id="br0">
      <inkml:brushProperty name="width" value="0.04286" units="cm"/>
      <inkml:brushProperty name="height" value="0.04286" units="cm"/>
    </inkml:brush>
  </inkml:definitions>
  <inkml:trace contextRef="#ctx0" brushRef="#br0">0 59 24794,'4'-15'2728,"-1"3"-2387,-3 12-212,0 0-107,0 2-16,1 6-6,0 3 0,-1 7 0,0-1 0,0 1 0,0-3-28,0 7 11,0-10-5,0 3-85,0-9 85,0-4 16,0 0 12,0-2-6,0-9 0,0 1 0,2-9 6,2 0-6,11-19-62,0 7-22,2-7 11,-4 18 34,-5 12 61,0 3-10,-2 2-7,1 3-5,-3 2 6,0 3-6,1 2 0,2 5 0,-1 4-17,1 6-5,-4-6 5,-1-3 6,-2-8-96,0-4 57,0-2 22,0 0 28,2-2 22,1-3 29,3-3-18,8-15-27,-4 8-6,7-10 0,-6 9 0,-3 5-11,1 1 11,-5 6 0,-1 2 22,-1 1 0,1 2-10,-1 4-7,2 11-5,-1 0-28,-1 5 0,0-6-67,-2 9 33,1-9-106,-1 7-2212,0-5-4991,-1-8 7371,0 5 0,0-12 0,0-1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39.827"/>
    </inkml:context>
    <inkml:brush xml:id="br0">
      <inkml:brushProperty name="width" value="0.04286" units="cm"/>
      <inkml:brushProperty name="height" value="0.04286" units="cm"/>
      <inkml:brushProperty name="color" value="#FF0066"/>
    </inkml:brush>
  </inkml:definitions>
  <inkml:trace contextRef="#ctx0" brushRef="#br0">8 45 26234,'-4'-1'856,"0"0"-693,4 1 251,0 0-302,0-2-28,0 1-61,0-2 21,2 0-116,23-7-270,21 1 297,-6 0-44,8 3 89,-39 6 106,1 17-78,-11-7 56,-19 27-62,8-23-5,-15 9-17,21-17-50,0-3 72,11-2-50,20-1-11,-9 0-84,17 5 123,-24 1 28,-1 20 0,-7-11 67,-8 14-28,0-18 90,-13 8-95,9-11 122,-27 8-178,24-12 0,-22 3-23,24-7-230,-13-4 163,15-1-764,-6-17 0,14 28 0,1-6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1.872"/>
    </inkml:context>
    <inkml:brush xml:id="br0">
      <inkml:brushProperty name="width" value="0.04286" units="cm"/>
      <inkml:brushProperty name="height" value="0.04286" units="cm"/>
    </inkml:brush>
  </inkml:definitions>
  <inkml:trace contextRef="#ctx0" brushRef="#br0">34 0 27970,'-6'0'-17,"-1"0"17,2 2 28,0-1-11,2 3-6,0-2-6,0-1 7,2 0-7,0-1-5,11 0 0,1 0 0,6 0 0,-3-1 0,-3 0-5,-2-1-1,-2 0-5,-1 1-17,-4 1-84,1 0 22,-3 0-743,1 0 0,-1 0 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2.854"/>
    </inkml:context>
    <inkml:brush xml:id="br0">
      <inkml:brushProperty name="width" value="0.04286" units="cm"/>
      <inkml:brushProperty name="height" value="0.04286" units="cm"/>
    </inkml:brush>
  </inkml:definitions>
  <inkml:trace contextRef="#ctx0" brushRef="#br0">26 49 21366,'-5'0'4442,"1"0"-4151,4 0 213,0-1-291,0-1-107,0-1-22,0-1-5,0 2-12,0-1-28,0 1 56,0-3 1,0 1 10,0-2-33,0 2 123,0-1-51,1 1-117,-1 1-11,1 2 11,-1 1 11,0 8-27,0-2-7,0 8-5,0-4 11,0 3 1,0 1-7,0 4 6,0 2 1,-2 13-7,0-7-5,-2 8 6,0-4-6,1-13 0,1 2 0,2-14-45,0-4-263,0-1-487,0-6 795,-1-2 0,1 1 0,-1 1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5.474"/>
    </inkml:context>
    <inkml:brush xml:id="br0">
      <inkml:brushProperty name="width" value="0.04286" units="cm"/>
      <inkml:brushProperty name="height" value="0.04286" units="cm"/>
    </inkml:brush>
  </inkml:definitions>
  <inkml:trace contextRef="#ctx0" brushRef="#br0">0 0 25247,'1'3'0,"0"-2"0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5.907"/>
    </inkml:context>
    <inkml:brush xml:id="br0">
      <inkml:brushProperty name="width" value="0.04286" units="cm"/>
      <inkml:brushProperty name="height" value="0.04286" units="cm"/>
    </inkml:brush>
  </inkml:definitions>
  <inkml:trace contextRef="#ctx0" brushRef="#br0">1 0 28154,'3'14'213,"0"-2"-213,-3-12-17,0 0-330,1 4-907,-1 0 1254,1 5 0,-1-6 0,0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36.079"/>
    </inkml:context>
    <inkml:brush xml:id="br0">
      <inkml:brushProperty name="width" value="0.04286" units="cm"/>
      <inkml:brushProperty name="height" value="0.04286" units="cm"/>
    </inkml:brush>
  </inkml:definitions>
  <inkml:trace contextRef="#ctx0" brushRef="#br0">0 1 27740,'6'57'582,"-1"-11"-559,-5-46-23,0 0 0,0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51.676"/>
    </inkml:context>
    <inkml:brush xml:id="br0">
      <inkml:brushProperty name="width" value="0.04286" units="cm"/>
      <inkml:brushProperty name="height" value="0.04286" units="cm"/>
    </inkml:brush>
  </inkml:definitions>
  <inkml:trace contextRef="#ctx0" brushRef="#br0">11 51 27986,'0'-4'56,"0"-4"-50,0 4-6,0-3 0,0 3 6,0 0-6,0 0 0,0 1 0,0 2 0,0-1 0,0 1 0,0-1 0,0 0 5,0 0-5,0 0-17,0 2 17,0 5 0,0 4 0,0 16 0,0-3 6,0 8-6,0-8 0,0 8 0,-1-8 0,-1 18 0,0-21 0,0 7 0,0-10 0,2-6 0,-1 3 0,1-7 0,0-1 0,0 1 0,0-3-34,0 2-223,0-5-1154,0 1 1411,0-4 0,0 2 0,0-1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52.999"/>
    </inkml:context>
    <inkml:brush xml:id="br0">
      <inkml:brushProperty name="width" value="0.04286" units="cm"/>
      <inkml:brushProperty name="height" value="0.04286" units="cm"/>
    </inkml:brush>
  </inkml:definitions>
  <inkml:trace contextRef="#ctx0" brushRef="#br0">2 58 23383,'-1'-16'3019,"0"4"-2706,1 12 858,0 0-1171,0-2-12,0 2 18,19-9-6,-9 6 0,16-5 0,-13 5 0,0 1-11,10 0 11,-8 1-6,11 1-5,-15 0-11,2 2-12,-6 3 12,-4 1 5,0 3-6,-3-2 18,-3 6 10,-20 17-5,11-10 0,-14 8 0,18-18 0,5-5-5,0-1 5,2-3 0,1 0-23,-1-1 23,6 1-5,-1-1 5,6 0 0,-2 1-6,1 0 6,-1 1 0,1 1-5,2 2 5,-1 1 0,2 4 0,-3-2-17,3 4-90,1 8 85,-3-5 22,-4 4 0,-5-11 62,-1 3 78,-21 10-135,12-9-5,-18 7 23,11-11 16,6-4 11,-8 2-11,7-4 23,-8 1-28,5-2 22,-10 1-28,13-2 0,-2 0 0,7 0-17,3 0 0,0-1-11,1-1-6,-2-6-3013,0 2 3019,1-1 0,1 4 0,2 3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54.011"/>
    </inkml:context>
    <inkml:brush xml:id="br0">
      <inkml:brushProperty name="width" value="0.04286" units="cm"/>
      <inkml:brushProperty name="height" value="0.04286" units="cm"/>
    </inkml:brush>
  </inkml:definitions>
  <inkml:trace contextRef="#ctx0" brushRef="#br0">0 89 21131,'17'-13'4604,"-4"3"-4229,-13 10-100,0 0 419,0-4-475,0 2-40,0-2-73,0 2-27,0 0-40,0 0-28,2-3-5,10-3-6,-1 1 0,7-2 5,-5 5-5,2-2 0,0 1 0,-2 1-11,-5 2 5,-6 2-5,0 0 11,-2 0 0,1 3 0,-1 2 0,0 4 0,0 2 0,0 2 0,-3 2-11,-7 11 11,0-6 0,-6 7 0,5-9 11,-6 9-16,7-10 5,-1 0-6,8-11 6,3-6 6,0 0-6,3 0 0,0 0 5,5 0-5,3 0 0,0 0 0,4 0-39,-2 0-51,1 0 23,1 0 22,0 0-218,3 0-17,-7 0-285,1 0-3485,-8-1 4050,-2-1 0,-1 0 0,0 1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4:55.079"/>
    </inkml:context>
    <inkml:brush xml:id="br0">
      <inkml:brushProperty name="width" value="0.04286" units="cm"/>
      <inkml:brushProperty name="height" value="0.04286" units="cm"/>
    </inkml:brush>
  </inkml:definitions>
  <inkml:trace contextRef="#ctx0" brushRef="#br0">1 40 26038,'3'2'1125,"0"-1"-985,-3-1 62,0 0-180,0 30 12,1-4-17,-1 23-17,1-20 5,-1-8 6,0-8 1,0-3 100,0-1-68,0-5-10,0-1 11,0-3-23,0 0-22,0-5 0,2-11 0,0-1 0,9-20-17,3 1-5,9-11 11,-8 17-12,2 7 23,-11 21 0,1 2 0,-1 3-5,-1 2 5,0 3 0,2 0 0,-4-2 0,2 1 5,-3-1-5,1-1 0,-3-1 0,0-1 0,0-1 0,1-1 6,1 0-6,8-3 6,0-4 5,16-11-11,-9 2 0,5-5 0,-9 9 0,-3 4-6,-2 3 12,-4 3 5,1 4 6,0 4 22,1 5-5,2 5-18,2 1-10,1 1 0,-2-4-6,2 4 5,-5-9-5,-1 1 0,-3-8 11,0 0-11,-2-3-61,1 1 61,-1-6 0,0-1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09.372"/>
    </inkml:context>
    <inkml:brush xml:id="br0">
      <inkml:brushProperty name="width" value="0.04286" units="cm"/>
      <inkml:brushProperty name="height" value="0.04286" units="cm"/>
      <inkml:brushProperty name="color" value="#00A0D7"/>
    </inkml:brush>
  </inkml:definitions>
  <inkml:trace contextRef="#ctx0" brushRef="#br0">3 0 27958,'-1'4'23,"0"12"-6,1-1-12,0 13 6,0-2-5,4 25-6,-2-11 0,4 17 6,-1-6-6,-2-14-28,-1 7-6,-1-17-67,-1 6 28,0-8-5,0 1-34,-1-11-386,0-7-1788,0-2 2286,0-9 0,1 2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34.638"/>
    </inkml:context>
    <inkml:brush xml:id="br0">
      <inkml:brushProperty name="width" value="0.04286" units="cm"/>
      <inkml:brushProperty name="height" value="0.04286" units="cm"/>
      <inkml:brushProperty name="color" value="#FF0066"/>
    </inkml:brush>
  </inkml:definitions>
  <inkml:trace contextRef="#ctx0" brushRef="#br0">1 55 23926,'2'-11'2599,"0"2"-2420,-2 9 969,0 0-1086,0 3-18,0-3-21,0 4-1,0-4 107,0 1-118,2-1-5,0 0-1,1-1 18,0 1-12,-2-1 17,0 1-28,-1 3 11,-2 4-11,2-2 0,-2 1 6,2-5 39,0-1-40,2 0-5,0-2 0,2 0-5,0-2-7,-2 2-4,0 0 4,-2 2 7,0 0-1,-1 1 6,-2 2 0,-3 5 6,2-4 5,0 2 45,4-6-50,0 0 5,0-3-17,0 2-5,0-2 11,0 2 34,0 1-29,0-1-5,0 0 0,0-2 0,0 0-5,1-1 5,-1 2 0,1 0 5,-1 2 18,0-1-12,1 1 0,1-3-5,1 1 33,14-15-34,-10 10-5,9-9 0,-13 14 0,-2 2-11,-1 0 11,-1 1 0,0 0 0,0 1-17,-1-2-22,1 0-106,-6 2-2813,-3 1 2110,-6 3 0,15-7 0,3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6.222"/>
    </inkml:context>
    <inkml:brush xml:id="br0">
      <inkml:brushProperty name="width" value="0.04286" units="cm"/>
      <inkml:brushProperty name="height" value="0.04286" units="cm"/>
      <inkml:brushProperty name="color" value="#FF0066"/>
    </inkml:brush>
  </inkml:definitions>
  <inkml:trace contextRef="#ctx0" brushRef="#br0">75 9 27068,'3'-5'1042,"-2"2"-964,-1 3-5,0 0-40,-10 25-33,3-5 12,-9 26-12,6-9 0,2 5 0,0 0-12,2 2-27,0 11-6,3-16-11,0 5 0,2-21-67,1-1 123,3-10 23,6-1 5,7-9-28,18-2 0,-6-6-28,31-22 28,-30 7 16,13-15 46,-28 15-3376,-4 2 3376,-4 0 50,-3-8-90,-3 11-10,-5-4-1,-16 15-11,4 9-6,-11 6-5,10 10-107,-3 12-72,5-7 1038,-9 18 0,18-29 0,-3 7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40.595"/>
    </inkml:context>
    <inkml:brush xml:id="br0">
      <inkml:brushProperty name="width" value="0.04286" units="cm"/>
      <inkml:brushProperty name="height" value="0.04286" units="cm"/>
      <inkml:brushProperty name="color" value="#FF0066"/>
    </inkml:brush>
  </inkml:definitions>
  <inkml:trace contextRef="#ctx0" brushRef="#br0">0 41 25830,'5'-13'1546,"-2"4"-1333,-3 9 196,0 0-365,0-4 1,0 3 67,0-3-61,0 2-7,0 1-10,0 0-17,0-1 11,0 0-17,0 1-5,0 0-6,0 9 0,0 1 0,0 17 5,0-5-5,0 8 0,0 1 0,0-8-5,1 4-1,3-6-84,-1-7-61,1 0 151,-2-10 0,0-3 0,-2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0.317"/>
    </inkml:context>
    <inkml:brush xml:id="br0">
      <inkml:brushProperty name="width" value="0.04286" units="cm"/>
      <inkml:brushProperty name="height" value="0.04286" units="cm"/>
      <inkml:brushProperty name="color" value="#00A0D7"/>
    </inkml:brush>
  </inkml:definitions>
  <inkml:trace contextRef="#ctx0" brushRef="#br0">13 9 26172,'-7'-3'1002,"2"0"-794,5 3-24,0 0-111,2-1 0,6 1-51,6-1 68,20 1-90,-4 0 0,13 0-11,-13 0 11,-4 0 0,-5 1-17,-4 4 0,-6 2 6,-5 6 11,-3 3 6,-5 12-6,-6-4-12,-3 9-4,-8-11 4,-10 7 12,6-10 0,-5 3 0,14-12-11,6-4-17,3-2-50,4-3 33,4 0 79,3-3-1,5-1-10,3-2-23,2 0-17,6 2 11,-3 1 6,5 1 0,-6 6-28,1 4-11,0 6 11,3 20 28,-10-15 0,0 11 0,-11-18 17,-6 9-17,-1-8 17,-15 13-12,4-14 18,-8 3 33,5-6 123,-8 1-112,6-4 0,-4 1 129,2-5-157,12-1-11,-5-1-28,13-1-106,0-2-129,2 1-314,1-2-3562,0 2 4111,1 0 0,0 1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1.017"/>
    </inkml:context>
    <inkml:brush xml:id="br0">
      <inkml:brushProperty name="width" value="0.04286" units="cm"/>
      <inkml:brushProperty name="height" value="0.04286" units="cm"/>
      <inkml:brushProperty name="color" value="#00A0D7"/>
    </inkml:brush>
  </inkml:definitions>
  <inkml:trace contextRef="#ctx0" brushRef="#br0">99 54 27606,'-24'10'196,"3"2"-185,12-1-6,0 3-5,1 0 0,1 1-22,2 8 5,3-10 0,0 5 12,2-14-51,12-2 22,1-1-627,24-5 381,-10-1 84,10-7 196,-12-1 812,8-13-459,-16 9-118,2-7-95,-17 12-44,-2 0-63,0 2-16,-5-2-11,-1 1-6,-6 1-23,-2 1-106,-8 2-67,-6 3 68,-1 2-348,-9 9 50,16 1-274,-5 6-1289,12-2 1989,3-1 0,9-10 0,3-1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2.081"/>
    </inkml:context>
    <inkml:brush xml:id="br0">
      <inkml:brushProperty name="width" value="0.04286" units="cm"/>
      <inkml:brushProperty name="height" value="0.04286" units="cm"/>
      <inkml:brushProperty name="color" value="#00A0D7"/>
    </inkml:brush>
  </inkml:definitions>
  <inkml:trace contextRef="#ctx0" brushRef="#br0">0 22 26704,'10'-4'1501,"-3"1"-1445,-7 3-17,0 0-22,0-4-6,0 3 0,0-5 6,0 5 0,0 0-1518,0 0 1501,-2 5 0,2-2 0,-2 2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2.347"/>
    </inkml:context>
    <inkml:brush xml:id="br0">
      <inkml:brushProperty name="width" value="0.04286" units="cm"/>
      <inkml:brushProperty name="height" value="0.04286" units="cm"/>
      <inkml:brushProperty name="color" value="#00A0D7"/>
    </inkml:brush>
  </inkml:definitions>
  <inkml:trace contextRef="#ctx0" brushRef="#br0">1 0 26228,'9'0'1602,"-2"0"-1580,-7 0-341,0 0-191,9 0 510,-3 0 0,1 0 0,-5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3.101"/>
    </inkml:context>
    <inkml:brush xml:id="br0">
      <inkml:brushProperty name="width" value="0.04286" units="cm"/>
      <inkml:brushProperty name="height" value="0.04286" units="cm"/>
      <inkml:brushProperty name="color" value="#00A0D7"/>
    </inkml:brush>
  </inkml:definitions>
  <inkml:trace contextRef="#ctx0" brushRef="#br0">13 26 26525,'-2'-12'1249,"0"3"-1126,2 9 6,0 0-113,-3-2-16,1 1-11,-1 0 11,2 4 0,1 6 6,0 8-6,0 6 5,0 8 1,0 4-6,4 24 0,-2-12 0,3 15 6,-3-22-6,-1-4 0,1 1-12,-2-9-16,1-8-67,-1-10 95,4-15 0,-3 4 0,3-4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4.514"/>
    </inkml:context>
    <inkml:brush xml:id="br0">
      <inkml:brushProperty name="width" value="0.04286" units="cm"/>
      <inkml:brushProperty name="height" value="0.04286" units="cm"/>
      <inkml:brushProperty name="color" value="#00A0D7"/>
    </inkml:brush>
  </inkml:definitions>
  <inkml:trace contextRef="#ctx0" brushRef="#br0">8 18 24553,'-3'0'2252,"0"0"-2168,3 0 241,-1 0-286,4-1-28,1-1 56,7 0 6,-1 0-6,12-1-50,-3 1-6,9-1-11,-5 2-22,13 0-40,-10 1-201,15 0 179,-22 1-50,3 2 61,-13 1 34,-4 2 5,-2 5 34,-4-2 6,-7 4-6,-4 0 5,-8 0-5,-1 1 0,-17 8 34,17-10-12,-7 4-5,21-13 252,4-1-96,5-2-38,5 0-96,3-1-22,2-1-17,1 1-34,15 0 34,-8 3-17,13 3-44,13 16-1,-9 3 62,8 6 0,-22-5 0,-14-9 11,-4 1 34,-3-2-17,-2 0 39,-19 12-61,5-10 11,-18 9-12,8-13 79,-31 9-28,19-9 34,-21 6 5,18-11-33,13-4-29,-3-1-10,16-3-18,4 0-5,3-2-117,4-3-731,9-14 0,-13 26 0,4-3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5.613"/>
    </inkml:context>
    <inkml:brush xml:id="br0">
      <inkml:brushProperty name="width" value="0.04286" units="cm"/>
      <inkml:brushProperty name="height" value="0.04286" units="cm"/>
      <inkml:brushProperty name="color" value="#00A0D7"/>
    </inkml:brush>
  </inkml:definitions>
  <inkml:trace contextRef="#ctx0" brushRef="#br0">0 37 24715,'0'6'2275,"0"-1"-2124,0-5-67,0 0-84,0 39 0,1-22-90,3 35 73,-2-40 17,3 2 0,-5-9 219,1-2-23,-1 0-45,0-2 129,0-1-358,6-24 5,1 8 11,7-23 17,-1 15 12,9-11 33,-6 13-6,10-2 6,-13 18 0,4 3 0,-9 10 17,3 10-17,-5 2 6,2 7-6,-3-2 5,-2-11-5,0 5 0,-3-16 0,0 2 0,0-4 28,0 1-28,3-6 0,1-4 28,12-15-28,8-2-11,-4 5 11,2 5 0,-14 16 0,3 9 0,-1 1 11,0 9-11,-3-2 0,-1 0-39,-1-1-73,-1-2-633,-1 3-78,-1-4-1731,-1 1 2554,-1-5 0,0-4 0,0-2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5.957"/>
    </inkml:context>
    <inkml:brush xml:id="br0">
      <inkml:brushProperty name="width" value="0.04286" units="cm"/>
      <inkml:brushProperty name="height" value="0.04286" units="cm"/>
      <inkml:brushProperty name="color" value="#00A0D7"/>
    </inkml:brush>
  </inkml:definitions>
  <inkml:trace contextRef="#ctx0" brushRef="#br0">7 3 27510,'-3'0'689,"0"0"-661,3 0-22,0 0-325,67 0 55,-35 0-105,51-1-46,-54 1-77,-8-1-91,-7 1-728,-7 0-950,-4 0 0,-3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6.257"/>
    </inkml:context>
    <inkml:brush xml:id="br0">
      <inkml:brushProperty name="width" value="0.04286" units="cm"/>
      <inkml:brushProperty name="height" value="0.04286" units="cm"/>
      <inkml:brushProperty name="color" value="#00A0D7"/>
    </inkml:brush>
  </inkml:definitions>
  <inkml:trace contextRef="#ctx0" brushRef="#br0">1 4 27606,'0'-2'582,"0"0"-526,0 2-22,0 12-12,0 4-11,1 13-5,2 2-6,1 3 5,9 27-5,-4-22 0,4 16-173,-7-27-622,-3-10 795,-2-1 0,-1-12 0,0-3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8.223"/>
    </inkml:context>
    <inkml:brush xml:id="br0">
      <inkml:brushProperty name="width" value="0.04286" units="cm"/>
      <inkml:brushProperty name="height" value="0.04286" units="cm"/>
      <inkml:brushProperty name="color" value="#00A0D7"/>
    </inkml:brush>
  </inkml:definitions>
  <inkml:trace contextRef="#ctx0" brushRef="#br0">9 18 26430,'-2'-5'890,"0"1"-806,2 4-39,0 0 44,-2-3-27,2 2-6,-2-3-22,2 4-34,0 0 16,0 10-10,0 6 0,0 33-1,0-8-5,0 20-11,0-19-202,0 15-308,1 3 381,-1-13 28,1-7-688,-1-29-831,0-6 1631,0-2 0,0-3 0,0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48.477"/>
    </inkml:context>
    <inkml:brush xml:id="br0">
      <inkml:brushProperty name="width" value="0.04286" units="cm"/>
      <inkml:brushProperty name="height" value="0.04286" units="cm"/>
      <inkml:brushProperty name="color" value="#FF0066"/>
    </inkml:brush>
  </inkml:definitions>
  <inkml:trace contextRef="#ctx0" brushRef="#br0">5 12 28199,'0'-3'135,"0"0"-113,0 2-5,0 0 0,0 1-1,0-1-10,-1 0-6,1 0 0,-1 0 0,0 1-11,1 0 0,-1 1 11,2 5 0,4 4 0,6 7 0,16 23-335,-3-5 330,9 19-54,-2 20 42,-8-13 0,1 21 6,-13-27 0,-5-4 5,-3-7-16,-2 27 338,-1-38-411,0 19 11,0-48-9747,-2 1 8513,-1-8 0,0 4 1,0-4-1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9.010"/>
    </inkml:context>
    <inkml:brush xml:id="br0">
      <inkml:brushProperty name="width" value="0.04286" units="cm"/>
      <inkml:brushProperty name="height" value="0.04286" units="cm"/>
      <inkml:brushProperty name="color" value="#00A0D7"/>
    </inkml:brush>
  </inkml:definitions>
  <inkml:trace contextRef="#ctx0" brushRef="#br0">12 99 24991,'-6'-6'1170,"1"2"-291,5 4-734,0 0 148,-1-12-282,7 6-3112,5-11 3101,9 7 237,7-1-237,3 1 0,4-1-112,11 4 44,-14 2-111,14 18 118,-30 1 3404,2 15-3355,-15-6 12,-4 10 0,-5-11 86,-2 7-86,-7-12-3392,-14 5 3398,6-5-329,-19 5 329,22-13-6,-3 0 5,16-7-128,6-1 123,10-1 3249,18-3-3266,0 2 500,10-2-494,-13 2-6,5 1 17,-1 6 0,-6 1 0,-3 7 0,-13 0 6,0 3 5,-2 1-11,-1 2 5,-1 9-5,0-9 6,-1 5-6,0-12 39,-15 5 129,-12-4-95,-2 0 11,-3-7 90,11-6-124,6-1-28,-3-3-10,9-3-12,-2-5-23,4-3-33,-2-1-778,3-1-3568,2 8 4402,2 0 0,2 8 0,0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19.910"/>
    </inkml:context>
    <inkml:brush xml:id="br0">
      <inkml:brushProperty name="width" value="0.04286" units="cm"/>
      <inkml:brushProperty name="height" value="0.04286" units="cm"/>
      <inkml:brushProperty name="color" value="#00A0D7"/>
    </inkml:brush>
  </inkml:definitions>
  <inkml:trace contextRef="#ctx0" brushRef="#br0">0 59 24525,'15'1'2767,"-2"0"-8377,-13-1 5610,3 48 1287,-2-28-1399,3 38 873,-3-37-789,1-9 6,-2 1 22,1-9 3374,-1-1-3351,0-3 265,0 1-137,1-6-117,1-2-18,3-7-10,7-17-6,-2 5 0,7-12 0,-2 11-11,-1 3-40,0 3-55,0 5-124,3 5 146,-7 6 62,4 3 16,-7 7 12,2 17-6,-4-6 6,1 20-6,-5-22 5,0 4-5,-1-10 6,0-2-208,2-2 202,1-2 23,5-8 10,3-5-10,3-6-23,3-5 11,9-15-11,-9 17-84,4-8 84,-15 24 50,0 10 29,0 5 240,6 20-140,-4-6-78,5 8-56,-4-12-12,1 1-27,-3-8-6,-1 1 11,-3-8 0,-2-2-11,0-2 0,-1-1-263,0-1-200,0-1 0,0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0.214"/>
    </inkml:context>
    <inkml:brush xml:id="br0">
      <inkml:brushProperty name="width" value="0.04286" units="cm"/>
      <inkml:brushProperty name="height" value="0.04286" units="cm"/>
      <inkml:brushProperty name="color" value="#00A0D7"/>
    </inkml:brush>
  </inkml:definitions>
  <inkml:trace contextRef="#ctx0" brushRef="#br0">0 1 28317,'2'2'-336,"-1"0"0,-1-1 0,0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0.414"/>
    </inkml:context>
    <inkml:brush xml:id="br0">
      <inkml:brushProperty name="width" value="0.04286" units="cm"/>
      <inkml:brushProperty name="height" value="0.04286" units="cm"/>
      <inkml:brushProperty name="color" value="#00A0D7"/>
    </inkml:brush>
  </inkml:definitions>
  <inkml:trace contextRef="#ctx0" brushRef="#br0">0 0 28031,'12'10'303,"0"-3"-527,-3-7-874,4 0 1098,4 0 0,-8 0 0,-2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1.057"/>
    </inkml:context>
    <inkml:brush xml:id="br0">
      <inkml:brushProperty name="width" value="0.04286" units="cm"/>
      <inkml:brushProperty name="height" value="0.04286" units="cm"/>
      <inkml:brushProperty name="color" value="#00A0D7"/>
    </inkml:brush>
  </inkml:definitions>
  <inkml:trace contextRef="#ctx0" brushRef="#br0">0 28 27348,'1'-15'745,"0"3"-706,-1 12 39,0 0-72,5 49-6,-1-20-11,5 42-163,2-19-61,-4-12-34,2 8-252,-6-18-755,-1-5 1276,-1-4 0,-1-10 0,0-4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1.749"/>
    </inkml:context>
    <inkml:brush xml:id="br0">
      <inkml:brushProperty name="width" value="0.04286" units="cm"/>
      <inkml:brushProperty name="height" value="0.04286" units="cm"/>
      <inkml:brushProperty name="color" value="#00A0D7"/>
    </inkml:brush>
  </inkml:definitions>
  <inkml:trace contextRef="#ctx0" brushRef="#br0">15 98 27001,'-8'-9'857,"1"1"-740,7 8-72,0 0-39,8-15-1,5 8 6,12-15 12,6 13-6,4-1-34,16 1-6,-22 5-16,7 0 6,-29 7-175,-1 12 91,-4-1 22,-1 11 33,-13 0 62,1-7 11,-12 3 107,-17-2-90,17-9-17,-12 3-50,26-8 11,14-3 84,7 0-34,14-2-22,4 1 0,2 3-17,1 4 6,-3 3 0,-4 4-17,-4 4-28,-5 2 22,-5 1 34,-5 11 0,-4-10 12,-2 6 21,-4-14 96,-13 3-34,-3-6 12,-11 1-1,2-6 28,-14 0-78,11-4 45,-27-2-162,38-4-102,-9-3 163,28-4 0,1 8 0,0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2.663"/>
    </inkml:context>
    <inkml:brush xml:id="br0">
      <inkml:brushProperty name="width" value="0.04286" units="cm"/>
      <inkml:brushProperty name="height" value="0.04286" units="cm"/>
      <inkml:brushProperty name="color" value="#00A0D7"/>
    </inkml:brush>
  </inkml:definitions>
  <inkml:trace contextRef="#ctx0" brushRef="#br0">5 47 25135,'2'-4'2191,"0"2"-2113,-2 2 12,0 0-57,6-6-5,11 0-28,2-4 6,9 3 22,-3 1-11,-7 3-1,0 0 46,-5 9-56,-7 3 5,3 8 0,-8 19-11,0-12 6,-2 10 5,-6-17-6,-4-1-5,-7 1 6,-31 28-6,23-22 0,-18 19-6,36-30 6,4-5 17,3-2 241,3-3-157,5-2-45,5 0-23,7-3 18,11-5-46,-7 2-5,6-3 0,-12 7-11,0 0 11,0 2 11,0 0-5,1 0-6,9 0 0,-8 0-11,5 0-1,-12 0-307,-1-4-801,-6 1 1120,0-3 0,-5 4 0,0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3.517"/>
    </inkml:context>
    <inkml:brush xml:id="br0">
      <inkml:brushProperty name="width" value="0.04286" units="cm"/>
      <inkml:brushProperty name="height" value="0.04286" units="cm"/>
      <inkml:brushProperty name="color" value="#00A0D7"/>
    </inkml:brush>
  </inkml:definitions>
  <inkml:trace contextRef="#ctx0" brushRef="#br0">1 114 27594,'0'-6'650,"0"1"-611,0 5-28,0 0-11,5 8 0,-1 1 0,3 9 0,-2-3-16,0 7-7,-2-6 1,0 3-12,-2-9 6,0-2 11,-1-4 6,0-1 6,0-2 5,0-1 28,2-10-6,1 0 12,7-22-23,-1 8-6,6-10 1,-3 8-17,11-16 0,-9 19-17,8-7 22,-14 25 6,2 9 0,-4 6 0,4 17 0,-4-3 0,2 9-6,-4-12 6,-1-3-3408,-1 0 3380,-1-6 11,0-4-22,-1-4-57,0-4-172,0 0 189,8-13 90,-2 1 6,8-12 0,-2 4 3381,1 1-3398,0 3 16,-3 5 147,4 5-130,-6 7-16,1 7 11,-3 8 17,0 16-34,-1-5-11,-1 6 6,-1-14-34,-1-1-179,1-9-583,1-1 790,-1-7 0,-2-1 0,-1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3.990"/>
    </inkml:context>
    <inkml:brush xml:id="br0">
      <inkml:brushProperty name="width" value="0.04286" units="cm"/>
      <inkml:brushProperty name="height" value="0.04286" units="cm"/>
      <inkml:brushProperty name="color" value="#00A0D7"/>
    </inkml:brush>
  </inkml:definitions>
  <inkml:trace contextRef="#ctx0" brushRef="#br0">7 0 27102,'-4'0'1008,"1"0"-964,3 0-16,0 0-28,2 0 0,4 0 6,3 0-17,21 0-62,-12 0-45,13 0-111,-16 0-9602,6 0 9180,-12 0 0,4 0 0,-12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4.469"/>
    </inkml:context>
    <inkml:brush xml:id="br0">
      <inkml:brushProperty name="width" value="0.04286" units="cm"/>
      <inkml:brushProperty name="height" value="0.04286" units="cm"/>
      <inkml:brushProperty name="color" value="#00A0D7"/>
    </inkml:brush>
  </inkml:definitions>
  <inkml:trace contextRef="#ctx0" brushRef="#br0">1 32 28115,'0'-17'174,"0"3"-157,0 18-6,0 4-6,0 6 1,0 5-6,0 2 6,0 5-6,0 1 0,3 16 0,-1-10 0,5 10 0,-2-16 0,4 10 0,-3-17-28,1 3 28,1-20 0,-6-2 0,4-1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49.879"/>
    </inkml:context>
    <inkml:brush xml:id="br0">
      <inkml:brushProperty name="width" value="0.04286" units="cm"/>
      <inkml:brushProperty name="height" value="0.04286" units="cm"/>
      <inkml:brushProperty name="color" value="#FF0066"/>
    </inkml:brush>
  </inkml:definitions>
  <inkml:trace contextRef="#ctx0" brushRef="#br0">325 111 24587,'11'0'2688,"-2"0"-2430,-9 0-12,0 0-156,-2-10-17,-3 5-23,-4-9 12,-4 7 55,-22-10-111,0 2-6,-9-3 0,8 6 0,10 6-23,-15 2 1,17 2 0,-18 23 22,29-1 0,-4 57 0,14-31 0,4 30 0,5-34 0,9 20 0,-2-15-409,4 13 415,-8-20-69,-1-4 63,-3 0 0,-1 13 0,-2-21 23,-1 14-35,-4-33-284,-4 1-124,-3-18 420,-7-14 0,9 9 0,-1-7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8.640"/>
    </inkml:context>
    <inkml:brush xml:id="br0">
      <inkml:brushProperty name="width" value="0.04286" units="cm"/>
      <inkml:brushProperty name="height" value="0.04286" units="cm"/>
      <inkml:brushProperty name="color" value="#00A0D7"/>
    </inkml:brush>
  </inkml:definitions>
  <inkml:trace contextRef="#ctx0" brushRef="#br0">1 0 27331,'10'0'812,"-2"0"-739,-8 0-28,-1 0-45,0 1 5,1 14 1,0 0-6,0 15 6,0-4-6,0 3 0,0 1-17,5 34 0,-2-25-5,4 22 10,-3-35-27,0 6 39,-2-17-33,1 3-483,-3-17-2223,0-4 2739,0-2 0,0 1 0,0-1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29.433"/>
    </inkml:context>
    <inkml:brush xml:id="br0">
      <inkml:brushProperty name="width" value="0.04286" units="cm"/>
      <inkml:brushProperty name="height" value="0.04286" units="cm"/>
      <inkml:brushProperty name="color" value="#00A0D7"/>
    </inkml:brush>
  </inkml:definitions>
  <inkml:trace contextRef="#ctx0" brushRef="#br0">11 80 27074,'-6'-5'991,"1"2"-885,5 3-16,0 0-90,42-25-11,-12 15-6,35-18-134,-6 23 83,-26 2 7,9 6-12,-31 5 11,-5 6-5,-3 2-84,-2 2-885,-5 9 420,-4-5 386,-6 5 230,-2-9 258,-2-3 50,1 0 50,-1-4 382,-2 1-500,6-6-94,2 1-68,8-6-10,38-6-175,-9 1-83,44-4 67,-34 4-73,10 3 44,-21 6-60,7 16 212,-15-3 0,4 11 33,-16-14 96,-2 6-11,-1-5 50,-3 5 184,-26 9-268,7-11-22,-22 13-34,14-18 0,-11 5-17,12-8-11,-5 3 84,10-9-22,9-2-29,-2-2 1,7-1-28,-1-8-23,4 4-101,0-8-251,5 8 369,1 0 0,0 4 0,0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0.254"/>
    </inkml:context>
    <inkml:brush xml:id="br0">
      <inkml:brushProperty name="width" value="0.04286" units="cm"/>
      <inkml:brushProperty name="height" value="0.04286" units="cm"/>
      <inkml:brushProperty name="color" value="#00A0D7"/>
    </inkml:brush>
  </inkml:definitions>
  <inkml:trace contextRef="#ctx0" brushRef="#br0">0 45 26267,'1'-9'1406,"0"3"-1227,-1 6-45,0 0-134,0-2-33,1 2-23,0-3 56,3 1 11,4-2-11,15-2-17,-2 1-39,11 0 11,-9 3-39,-3 1 0,-4 1 56,-5 0 17,-4 2 11,-2 5 45,-4 32 11,-3-14 6,-3 24-12,-3-27 56,-8 9 118,-11 3-173,7-7-23,-4-4-11,15-16-6,3-2-11,1-1 0,3-1 0,0 0 0,2-2 17,3 1-1,5-2-4,16 0-12,-2 0-12,9 0-55,-6-4 34,-11 3-18,2-3-22,-14 4-184,0 0-6,-2 0 89,1 0 0,-1 0 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1.034"/>
    </inkml:context>
    <inkml:brush xml:id="br0">
      <inkml:brushProperty name="width" value="0.04286" units="cm"/>
      <inkml:brushProperty name="height" value="0.04286" units="cm"/>
      <inkml:brushProperty name="color" value="#00A0D7"/>
    </inkml:brush>
  </inkml:definitions>
  <inkml:trace contextRef="#ctx0" brushRef="#br0">1 85 28205,'1'9'5,"0"3"-5,-1 10 0,0-4-16,0 5-52,2-6 57,-2-8 0,2 1-11,-2-10-146,0 0-90,4-1 196,0-5 29,3-3 22,-1-5 11,10-24 5,-5 14-5,6-16 45,-4 16-34,-5 10 6,2 0-3370,-5 11 3426,0 2-51,0 1-10,1 1-12,0 3 11,4 8-11,-2 0 0,3 6 3392,-4-6-3387,-2 1-5,1 0 0,-4-2-39,1 4 39,-3-9 0,1 3-61,0-8 33,1-1 11,2-5 17,9-12 0,-2-1 0,8-11 0,-6 9-11,8-6 11,-8 13 56,4-1-23,-9 12-5,0 7 23,-1 5-7,3 8-4,5 15-3421,0-1 3381,1 2-62,-7-14-100,-5-11 162,-3-7 0,-1-2 0,0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1.715"/>
    </inkml:context>
    <inkml:brush xml:id="br0">
      <inkml:brushProperty name="width" value="0.04286" units="cm"/>
      <inkml:brushProperty name="height" value="0.04286" units="cm"/>
      <inkml:brushProperty name="color" value="#00A0D7"/>
    </inkml:brush>
  </inkml:definitions>
  <inkml:trace contextRef="#ctx0" brushRef="#br0">19 0 27454,'-11'0'672,"3"0"-638,8 0-448,0 0-382,7 0-5813,0 0 6609,7 0 0,-7 0 0,-2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1.933"/>
    </inkml:context>
    <inkml:brush xml:id="br0">
      <inkml:brushProperty name="width" value="0.04286" units="cm"/>
      <inkml:brushProperty name="height" value="0.04286" units="cm"/>
      <inkml:brushProperty name="color" value="#00A0D7"/>
    </inkml:brush>
  </inkml:definitions>
  <inkml:trace contextRef="#ctx0" brushRef="#br0">0 1 27174,'13'0'695,"-3"0"-606,-10 0-44,0 0-297,15 0 252,4 0 0,-15 0 0,-8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2.100"/>
    </inkml:context>
    <inkml:brush xml:id="br0">
      <inkml:brushProperty name="width" value="0.04286" units="cm"/>
      <inkml:brushProperty name="height" value="0.04286" units="cm"/>
      <inkml:brushProperty name="color" value="#00A0D7"/>
    </inkml:brush>
  </inkml:definitions>
  <inkml:trace contextRef="#ctx0" brushRef="#br0">0 9 27600,'14'0'448,"-3"0"-448,-2-4 0,-7 3 0,6-3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3.515"/>
    </inkml:context>
    <inkml:brush xml:id="br0">
      <inkml:brushProperty name="width" value="0.04286" units="cm"/>
      <inkml:brushProperty name="height" value="0.04286" units="cm"/>
      <inkml:brushProperty name="color" value="#00A0D7"/>
    </inkml:brush>
  </inkml:definitions>
  <inkml:trace contextRef="#ctx0" brushRef="#br0">0 30 26110,'4'-14'1445,"-2"3"-1294,-2 11-50,0 0-17,0-2 6,0 2 184,0-2-274,0 5 0,0 6 11,3 23-11,-1 0 0,1 16 0,-2-11 0,-1-3 0,1-3 0,-1-2-5,3 7-6,-3-16-1,2 5-16,-1-17-100,-1 1-276,1-2-66,0-1-359,-1-3-1994,2-2 2823,-1-1 0,0 0 0,-1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4.685"/>
    </inkml:context>
    <inkml:brush xml:id="br0">
      <inkml:brushProperty name="width" value="0.04286" units="cm"/>
      <inkml:brushProperty name="height" value="0.04286" units="cm"/>
      <inkml:brushProperty name="color" value="#00A0D7"/>
    </inkml:brush>
  </inkml:definitions>
  <inkml:trace contextRef="#ctx0" brushRef="#br0">7 54 24055,'-2'-2'3114,"0"1"-2661,2 1-245,-1-1-141,1 0-6,-1-1-21,1 1 27,0-1-45,0 0-11,12-3 1,0 1-12,14-2 0,-1 2 0,13-4 0,-10 3 0,7-1 0,-13 3-17,2 3 17,-6 0 0,6 0-11,-13 0-1,4 2 7,-8 2-18,1 3-10,0 7 5,-3-3 17,-1 6 5,-3-7 6,-1 1 0,-2 0-146,-26 11 40,8-6-56,-20 6-113,8-7 202,16-7 51,-6 1 22,20-8 84,1 0 263,1 0-285,3-1 22,4 0-56,4 0-11,14 0-6,4 0-11,-1 0 0,-1 0 5,-11 0 7,-2 1-1,4 11-11,-6 0 0,1 7 5,-7-5-5,-1 0 0,-1-3 6,0 0 0,-1 1-1,-2-5 12,0 2 0,-10-1-17,-1-1 0,-12 4 11,3-3-11,-5 0 0,3 0 0,0-1 101,-12 3-40,13-6-16,-9 2 0,18-6 17,-1 0-46,4 0-16,2 0-44,4 0-91,1 0-55,0 0 190,-2-8 0,2 6 0,-2-5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8.934"/>
    </inkml:context>
    <inkml:brush xml:id="br0">
      <inkml:brushProperty name="width" value="0.04286" units="cm"/>
      <inkml:brushProperty name="height" value="0.04286" units="cm"/>
      <inkml:brushProperty name="color" value="#00A0D7"/>
    </inkml:brush>
  </inkml:definitions>
  <inkml:trace contextRef="#ctx0" brushRef="#br0">30 64 23383,'-12'0'3310,"1"0"-2644,9 0-470,1 0-39,0 0-39,0 0 290,1 0-391,-1-2 6,1 0-12,5-4-6,1-1-5,6-2 0,2 0-61,13-4 33,-8 7 5,11-2-16,4 7 17,-14 2 16,7 3 6,-21 2 0,-5 6-5,-2 7 5,-5-1-12,-1 3 1,-5-6 11,-2 1 0,4-6 0,-1-1 0,8-6 0,0-2-5,3-1-74,-1 0 62,4 0-16,2 0-46,4-1-16,3 0 0,-2 0 5,1 0 40,-2 1 33,0 0 17,-3 0 17,-2 3-11,-4 1 22,0 10-17,0-4 17,0 4 61,-7-6-44,-1-2-6,-5 2 12,-4-3-34,2 0-12,-5 0-5,6-2 6,-4-1-6,6-1-11,-2 0-17,6-1-34,3 0-319,-2 0-257,3-1-3081,-1-2 3719,4 0 0,0 1 0,1 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0.210"/>
    </inkml:context>
    <inkml:brush xml:id="br0">
      <inkml:brushProperty name="width" value="0.04286" units="cm"/>
      <inkml:brushProperty name="height" value="0.04286" units="cm"/>
      <inkml:brushProperty name="color" value="#FF0066"/>
    </inkml:brush>
  </inkml:definitions>
  <inkml:trace contextRef="#ctx0" brushRef="#br0">3 31 27376,'-1'-5'812,"0"2"-762,1 3-5,0 0-34,24-7-11,-1 5 0,24-6-5,-6 6-264,28 0-67,-28 1-280,18 0-2375,-40 1 2143,-4 0 0,-18 0 0,-6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39.815"/>
    </inkml:context>
    <inkml:brush xml:id="br0">
      <inkml:brushProperty name="width" value="0.04286" units="cm"/>
      <inkml:brushProperty name="height" value="0.04286" units="cm"/>
      <inkml:brushProperty name="color" value="#00A0D7"/>
    </inkml:brush>
  </inkml:definitions>
  <inkml:trace contextRef="#ctx0" brushRef="#br0">1 28 26631,'7'-6'1036,"-1"2"-901,-6 4-46,0 0-206,-2 48-35,1-30-21,-1 36-34,2-42 78,0-3 39,0-4 90,0-1 34,0-3-29,0 0-21,0-4-18,0-1 34,4-11 6,1 1-6,3-6 0,2 3 0,1-8 0,-1 4 0,1-2-28,-5 10 11,-1 5 17,-1 4 84,0 2 39,3 11-101,-4 1-16,2 10-6,-3-3 6,0 5-1,0-7-5,1 1 0,-1-10 17,0-3-17,-1 0-6,1-3-330,3 1 297,0-1 22,5-2 17,-1-4 370,16-18-252,-9 7-6,10-11-23,-14 16 1,0 4-6,-3 3-11,-2 3 89,8 16-162,-9-5-56,7 14-67,-11-10-45,-1 0-39,-1-1-73,0-2-695,0 3-1753,0-5 2728,0-1 0,0-5 0,0-2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40.317"/>
    </inkml:context>
    <inkml:brush xml:id="br0">
      <inkml:brushProperty name="width" value="0.04286" units="cm"/>
      <inkml:brushProperty name="height" value="0.04286" units="cm"/>
      <inkml:brushProperty name="color" value="#00A0D7"/>
    </inkml:brush>
  </inkml:definitions>
  <inkml:trace contextRef="#ctx0" brushRef="#br0">0 11 24783,'5'-6'1103,"-1"1"-694,-4 5 1585,0 0-1994,5 0 17,17 0-17,-5 0 0,10 0-6,-13 0 6,-1 0-39,10 0 28,-11 0-6,3 0-420,-10 0-1148,-3 0 1585,2 0 0,-2 0 0,0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40.818"/>
    </inkml:context>
    <inkml:brush xml:id="br0">
      <inkml:brushProperty name="width" value="0.04286" units="cm"/>
      <inkml:brushProperty name="height" value="0.04286" units="cm"/>
      <inkml:brushProperty name="color" value="#00A0D7"/>
    </inkml:brush>
  </inkml:definitions>
  <inkml:trace contextRef="#ctx0" brushRef="#br0">1 39 26368,'0'-7'1338,"0"1"-1153,0 6-73,0 0-39,0-6 0,0 3-23,0-6 1,0 7 55,0-1-95,0 2-16,0 0 5,0 10 0,0 1 0,0 11 0,0-1 0,0 4-3387,0 1 3387,0 1 0,0-1 0,0-2 0,0-4 0,0-2 0,0-5 0,0-4-50,0 0 3347,0-4-3650,0 0 353,0-3 0,0-1 0,0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3.003"/>
    </inkml:context>
    <inkml:brush xml:id="br0">
      <inkml:brushProperty name="width" value="0.04286" units="cm"/>
      <inkml:brushProperty name="height" value="0.04286" units="cm"/>
      <inkml:brushProperty name="color" value="#00A0D7"/>
    </inkml:brush>
  </inkml:definitions>
  <inkml:trace contextRef="#ctx0" brushRef="#br0">30 10 23506,'0'-5'2772,"0"1"-2441,0 4 1360,0 0-1680,-1 0 0,-3 6-11,0 3 0,-3 13 6,1 43-6,2-19 0,1 31-11,9-10 0,-1-27 5,6 23 0,-6-40 6,0 5-5,-1-9-62,2 24 55,-4-23 7,3 15-1,-5-32 1,1-1-29,-1-2 34,0-4 0,0-1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3.645"/>
    </inkml:context>
    <inkml:brush xml:id="br0">
      <inkml:brushProperty name="width" value="0.04286" units="cm"/>
      <inkml:brushProperty name="height" value="0.04286" units="cm"/>
      <inkml:brushProperty name="color" value="#00A0D7"/>
    </inkml:brush>
  </inkml:definitions>
  <inkml:trace contextRef="#ctx0" brushRef="#br0">4 98 26228,'-2'0'1400,"0"0"-879,2 0-521,9 1 0,0 3 0,10 2 5,-1 2-5,1-1 0,10 1 6,6-4-6,-7 2 0,1-4 34,-17-1-18,-5-1-4,1 0-7,-5 0 1,4 0-6,2-2 5,18-15 1,-9 5 22,11-12 0,-16 9 6,1-3-23,-5 5 0,-1 2-5,-6 6-1,-1 4-150,-1 0-57,-4 0-347,-3-3-4693,-5-1 5242,-2-3 0,6 4 0,2 1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5.237"/>
    </inkml:context>
    <inkml:brush xml:id="br0">
      <inkml:brushProperty name="width" value="0.04286" units="cm"/>
      <inkml:brushProperty name="height" value="0.04286" units="cm"/>
      <inkml:brushProperty name="color" value="#00A0D7"/>
    </inkml:brush>
  </inkml:definitions>
  <inkml:trace contextRef="#ctx0" brushRef="#br0">15 24 27225,'-8'-8'728,"1"2"-706,7 6-5,11 40-11,2-9-6,3 23 0,-4-25 0,-7-13 5,-2 3-5,0-8-33,-2 2 27,-1-10-50,1-1 39,2-2 17,3-2 28,0-4 23,5-6 49,27-49-100,-14 22-16,15-23-24,-25 42-88,-8 16 111,-1 16 17,-2 4 0,1 14-45,-2 18-5,-1-19-29,-1 16 79,0-34 0,2 0 45,5-16-39,1-4-1,5-6 1,-1-4-1,1-3-5,1-2-5,1-2-23,9-17 11,-8 19-22,6-7-34,-12 26 84,4 8-5,-2 7 5,7 19-5,-7-3-6,3 8 0,-5-12-28,2 1-286,-5-8-308,1 0-4548,-5-8 5170,-1-1 0,-1-5 0,-1-1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6.370"/>
    </inkml:context>
    <inkml:brush xml:id="br0">
      <inkml:brushProperty name="width" value="0.04286" units="cm"/>
      <inkml:brushProperty name="height" value="0.04286" units="cm"/>
      <inkml:brushProperty name="color" value="#00A0D7"/>
    </inkml:brush>
  </inkml:definitions>
  <inkml:trace contextRef="#ctx0" brushRef="#br0">0 18 26323,'0'-10'1176,"0"3"-1075,0 7-51,0 0-5,2 74-28,0-39-714,2 59 697,-1-56 48,-2 14-177,0-12-34,-1 8-5,0-23-179,0 3 347,0-15 0,-1 1 0,0-13 554,0 0-195,0-1-113,1-5-117,2-3-6,3-8-11,4 0-22,12-9-73,-3 9-17,6-1 0,-5 11 16,-2 4 18,2 1-17,-1 3-17,1 2 11,6 8 39,1 12-16,-8-6 11,-4 5 28,-27-10-57,2-4 12,-23 8-28,-12-3-16,9-2-57,-6-2-347,20-8-168,6-1-3837,-1-1 4425,8-1 0,5 1 0,1-1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6.887"/>
    </inkml:context>
    <inkml:brush xml:id="br0">
      <inkml:brushProperty name="width" value="0.04286" units="cm"/>
      <inkml:brushProperty name="height" value="0.04286" units="cm"/>
      <inkml:brushProperty name="color" value="#00A0D7"/>
    </inkml:brush>
  </inkml:definitions>
  <inkml:trace contextRef="#ctx0" brushRef="#br0">11 5 27645,'-6'-2'526,"2"0"-498,4 2-17,0 0-11,0 11 6,0 6-3398,0 16 3392,4 5 0,0 6 6,8 23-1,-4-16-5,1 15 0,-4-25 0,-3-4-22,0 6 3246,-2-4-3342,0-9-39,0-6-1164,0-18 1321,0-3 0,0-1 0,0-2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7.512"/>
    </inkml:context>
    <inkml:brush xml:id="br0">
      <inkml:brushProperty name="width" value="0.04286" units="cm"/>
      <inkml:brushProperty name="height" value="0.04286" units="cm"/>
      <inkml:brushProperty name="color" value="#00A0D7"/>
    </inkml:brush>
  </inkml:definitions>
  <inkml:trace contextRef="#ctx0" brushRef="#br0">118 51 26116,'8'-12'1120,"-1"3"-778,-7 9 453,0 0-784,-19 0-11,7 4 0,-16 0 0,13 6 0,2 0-6,1 2 6,1 3-11,1 7-6,4-2 6,0 5 0,5-8-101,13 6 56,1-13 17,36 0 44,-22-15 1,16-6 5,-25-1 140,-1-15-117,-10 10-17,1-9 0,-8 13-6,0-1-11,-3 0 0,-11-3-6,0 2-5,-10-1-17,5 7-17,2 2-28,0 2-78,4 2-218,3 2-819,3 3-8643,3 5 9394,3 3 1,0-1-1,1-3 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7.974"/>
    </inkml:context>
    <inkml:brush xml:id="br0">
      <inkml:brushProperty name="width" value="0.04286" units="cm"/>
      <inkml:brushProperty name="height" value="0.04286" units="cm"/>
      <inkml:brushProperty name="color" value="#00A0D7"/>
    </inkml:brush>
  </inkml:definitions>
  <inkml:trace contextRef="#ctx0" brushRef="#br0">195 4 28317,'-30'-3'61,"-1"5"-61,8 4 0,1 5 0,7-1 0,0 2 0,1 1-5,-6 14-1,10-10 1,-3 10-7,11-13 7,2-2-1,0 0 1,14 2-3404,-1-5 3370,14 0 5,-4-7-11,1-1 17,-1-1-50,-1 0-17,-3 0-62,0-3 3291,-3-1-3134,10-13 0,-15 11 0,6-7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0.896"/>
    </inkml:context>
    <inkml:brush xml:id="br0">
      <inkml:brushProperty name="width" value="0.04286" units="cm"/>
      <inkml:brushProperty name="height" value="0.04286" units="cm"/>
      <inkml:brushProperty name="color" value="#FF0066"/>
    </inkml:brush>
  </inkml:definitions>
  <inkml:trace contextRef="#ctx0" brushRef="#br0">258 33 26323,'6'-4'1311,"-1"2"-1104,-5 2 123,0 0-307,-5-9-12,-1 6 0,-6-8-5,-2 9-6,-1 1 0,-12 0 0,-6 5 0,0 1-12,-26 30 7,37-15-34,-17 35 11,35-34-84,19 14 84,-2-26-432,45-14 460,-33-6 28,20-13 51,-35 6 206,3-24-217,-6 20 32,4-16-72,-9 35-5,2 16-12,-2 4-145,5 35-90,-4-30 224,8 21 0,-9-36 0,4 2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8.475"/>
    </inkml:context>
    <inkml:brush xml:id="br0">
      <inkml:brushProperty name="width" value="0.04286" units="cm"/>
      <inkml:brushProperty name="height" value="0.04286" units="cm"/>
      <inkml:brushProperty name="color" value="#00A0D7"/>
    </inkml:brush>
  </inkml:definitions>
  <inkml:trace contextRef="#ctx0" brushRef="#br0">23 23 27107,'-11'-12'896,"1"2"-812,10 10 62,0 0-141,-1-1-5,1 1 12,-1 7-1,1 4 0,0 10 0,3 17-11,-1-6 0,3 11 0,-3-10 6,1 17-6,-2-10-6,0 10-11,-1-18-11,0-4 0,0-6 6,0-3-6,0-5-84,0-1 50,0-6-44,-1-1-79,-1-5 185,1-4 0,-1 3 0,2-3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8.953"/>
    </inkml:context>
    <inkml:brush xml:id="br0">
      <inkml:brushProperty name="width" value="0.04286" units="cm"/>
      <inkml:brushProperty name="height" value="0.04286" units="cm"/>
      <inkml:brushProperty name="color" value="#00A0D7"/>
    </inkml:brush>
  </inkml:definitions>
  <inkml:trace contextRef="#ctx0" brushRef="#br0">168 11 28311,'-22'-6'0,"0"2"0,6 9-5,-10 8 5,8 0-6,-5 6-5,7 1 5,5-5 1,2 6 5,6-8-12,2 6 12,1-5-5,5 4 5,1-7 0,5 0 0,0-2 5,1 0-5,-1-3-95,9 0 28,-8-3 11,7 0-162,-4-3-57,-2 0-330,5-2-2447,-6-3 3052,0 0 0,-7 0 0,-1 3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5:59.569"/>
    </inkml:context>
    <inkml:brush xml:id="br0">
      <inkml:brushProperty name="width" value="0.04286" units="cm"/>
      <inkml:brushProperty name="height" value="0.04286" units="cm"/>
      <inkml:brushProperty name="color" value="#00A0D7"/>
    </inkml:brush>
  </inkml:definitions>
  <inkml:trace contextRef="#ctx0" brushRef="#br0">238 22 27494,'0'-4'610,"0"1"-515,0 3-44,0 0-7,-21-8-32,-9 6-12,-19-2 0,12 9 0,-3 14 0,25-7-6,-6 8 6,13-8-17,-1 3 12,6-3-1,-1 2-11,4-2 12,5-3 5,2 1 0,8-2-6,13 0 6,-6-1-11,8 1 0,-11-2-1,5 4 7,-7-2-1,3 1 1,-9-3-1,-3 10 17,-3-6-5,-8 7 11,-12-5 11,-2-4-17,-8 1-106,-14-3-258,13-3-1988,-11 0 2341,21-3 0,9 0 0,2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4.688"/>
    </inkml:context>
    <inkml:brush xml:id="br0">
      <inkml:brushProperty name="width" value="0.04286" units="cm"/>
      <inkml:brushProperty name="height" value="0.04286" units="cm"/>
      <inkml:brushProperty name="color" value="#00A0D7"/>
    </inkml:brush>
  </inkml:definitions>
  <inkml:trace contextRef="#ctx0" brushRef="#br0">271 12 26553,'0'-6'1473,"0"1"-1440,0 5 158,0 0-169,-2 0-5,1 0 0,-12 5-17,-1 6 0,-4 2 0,0 5 0,7-4 0,-6 10 0,0 3 0,-18 40 0,14-22 0,-9 25 0,18-32-6,-7 42 6,9-28-6,-6 30 1,9-19-1,2-16 6,1 26 0,3-35 0,1 10 0,0-15 6,0 0 11,3 17-12,-1-11 1,4 14-1,0 3 1,-2-12 0,3 14 10,7 28-16,-6-43 0,9 30 6,0-42-6,1-5 0,4 5 0,-5-10 0,-6-7 0,-2 1 6,-2-2-6,1 0 0,-2 0 0,3 4 0,-2-4 0,3 4 0,-2-8 0,8 12 0,-6-9 0,7 9 0,-5-5 0,-3-4 0,1 5 0,-5-6 0,1 1 5,-2-2-5,0 0 0,1-1 0,7 4 0,-5-8 6,5 4-1,-7-9-27,-2 1-12,0-1-61,-3-3-174,-4-2-772,-3-3 1041,-3-1 0,8 8 0,4 2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5.288"/>
    </inkml:context>
    <inkml:brush xml:id="br0">
      <inkml:brushProperty name="width" value="0.04286" units="cm"/>
      <inkml:brushProperty name="height" value="0.04286" units="cm"/>
      <inkml:brushProperty name="color" value="#00A0D7"/>
    </inkml:brush>
  </inkml:definitions>
  <inkml:trace contextRef="#ctx0" brushRef="#br0">5 205 27415,'-3'2'706,"1"0"-617,2-2-21,0 0-29,2 1-34,3 1-5,5 1 6,3 1-6,11 1 0,-5-2 0,9 3 0,-9-3 0,1-1 6,-2-1-6,-1-1 0,-3 0 11,-1 0 6,-5 0 16,5-7-33,-6 3-17,3-11-5,-6 1 11,-2-2 5,0-2 1,-2 2-7,0-3 12,0-13 0,0 8 6,0-6 5,0 9-5,0 9-6,0 2 17,0 27-12,0-2-5,0 17-28,-1 3-820,-4-13 0,4 1 0,-3-16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7.416"/>
    </inkml:context>
    <inkml:brush xml:id="br0">
      <inkml:brushProperty name="width" value="0.04286" units="cm"/>
      <inkml:brushProperty name="height" value="0.04286" units="cm"/>
      <inkml:brushProperty name="color" value="#00A0D7"/>
    </inkml:brush>
  </inkml:definitions>
  <inkml:trace contextRef="#ctx0" brushRef="#br0">540 0 27712,'-5'4'269,"-4"1"-247,3-3-11,-2 2-11,4-2 6,-3 4-6,-1-1 6,-25 25-6,16-15 0,-18 16 0,20-17 0,-8 9 0,4-3 5,-13 18-5,13-13 0,-4 8 11,-15 30-11,18-28 0,-16 30 6,15-28-6,7-7 0,-3 6 0,-11 47 0,14-39 0,-12 45 50,5-20-3430,7-13 3380,-4 12 5,11-26 29,6-14 55,0 35-77,1-21 10,0 45-16,0-45 5,0 14-6,0-22 12,0 10-11,0-12-6,0 7 3397,0-12-3397,1 14 6,0-9-6,2 11 0,-3-14 0,2 2 0,-2 0 0,2 0 6,-1 0-6,3 11 5,-1-9 1,2 6-1,-2-15 1,3 5-6,17 17 6,-10-14 5,14 12-11,-17-26 11,2 3-11,2 10 0,-2-9 6,5 17-6,-7-18 0,4 6 0,-5-8 0,14 20 5,-7-12-5,11 16 0,-3-4 0,-4-9 0,18 35 0,-20-32 0,9 16 0,-17-26 0,5 3 0,-4-6 0,10 4 0,-8-12 0,5 0 0,-8-4 0,4 2 0,4 6 0,-2-3 0,2 4 0,-5-8 0,3 2 0,3 0 0,2 0 0,16 12 6,-20-8-6,9 3 0,-24-13 5,-2-4-16,0 0-6,-3-1-16,0 0-29,-4 1-78,2-1 140,-8 1 0,9-1 0,-5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7.829"/>
    </inkml:context>
    <inkml:brush xml:id="br0">
      <inkml:brushProperty name="width" value="0.04286" units="cm"/>
      <inkml:brushProperty name="height" value="0.04286" units="cm"/>
      <inkml:brushProperty name="color" value="#00A0D7"/>
    </inkml:brush>
  </inkml:definitions>
  <inkml:trace contextRef="#ctx0" brushRef="#br0">0 5 28412,'7'0'22,"1"0"-22,10 4 0,-3-1 0,7 5 0,-6-3 0,4 1 0,-2 0 0,1-1 0,3 2 0,-8-3 0,1 1 6,-9-4-6,-2 0 0,-3-1-151,0 0-40,-1-4-4256,-4-14 4447,1 5 0,-1-6 0,2 14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8.122"/>
    </inkml:context>
    <inkml:brush xml:id="br0">
      <inkml:brushProperty name="width" value="0.04286" units="cm"/>
      <inkml:brushProperty name="height" value="0.04286" units="cm"/>
      <inkml:brushProperty name="color" value="#00A0D7"/>
    </inkml:brush>
  </inkml:definitions>
  <inkml:trace contextRef="#ctx0" brushRef="#br0">24 20 27029,'2'-11'1081,"0"3"-986,-2 8-6,0 0-72,-2 7 0,-1 5 0,-3 24 0,0 33-12,2-11-5,2 16-11,2-24-6,0-18-67,0 4-269,0-23-3192,-1-5 3545,-2-6 0,4-1 0,0-1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09.853"/>
    </inkml:context>
    <inkml:brush xml:id="br0">
      <inkml:brushProperty name="width" value="0.04286" units="cm"/>
      <inkml:brushProperty name="height" value="0.04286" units="cm"/>
      <inkml:brushProperty name="color" value="#00A0D7"/>
    </inkml:brush>
  </inkml:definitions>
  <inkml:trace contextRef="#ctx0" brushRef="#br0">0 1 19945,'0'17'296,"0"-1"2290,0-16-3180,0 1 1,0-1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0.095"/>
    </inkml:context>
    <inkml:brush xml:id="br0">
      <inkml:brushProperty name="width" value="0.04286" units="cm"/>
      <inkml:brushProperty name="height" value="0.04286" units="cm"/>
      <inkml:brushProperty name="color" value="#00A0D7"/>
    </inkml:brush>
  </inkml:definitions>
  <inkml:trace contextRef="#ctx0" brushRef="#br0">11 1 27830,'-6'5'464,"2"-2"-408,4-3-22,0 0-3865,1 10 3831,-1-5 0,1 5 0,-1-7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1.542"/>
    </inkml:context>
    <inkml:brush xml:id="br0">
      <inkml:brushProperty name="width" value="0.04286" units="cm"/>
      <inkml:brushProperty name="height" value="0.04286" units="cm"/>
      <inkml:brushProperty name="color" value="#FF0066"/>
    </inkml:brush>
  </inkml:definitions>
  <inkml:trace contextRef="#ctx0" brushRef="#br0">285 21 25920,'3'-6'1663,"0"2"-1467,-3 4-73,0 0-22,1-4-28,-1 2-56,1-2 56,-8 4-57,-20 2-16,3 3 0,-15 2 12,-2 9-12,17-6 0,-10 5-28,23-5-17,6-2-6,10 7 68,4-10-95,42 4 11,-24-6 11,26 2-17,-31 1-129,10 27 219,-19-17 224,-11 37-202,-26-36-28,-11 8-5,-1-15-23,-25-4-73,29-3 90,-38-15 0,56 8 0,-8-11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0.287"/>
    </inkml:context>
    <inkml:brush xml:id="br0">
      <inkml:brushProperty name="width" value="0.04286" units="cm"/>
      <inkml:brushProperty name="height" value="0.04286" units="cm"/>
      <inkml:brushProperty name="color" value="#00A0D7"/>
    </inkml:brush>
  </inkml:definitions>
  <inkml:trace contextRef="#ctx0" brushRef="#br0">1 0 27510,'0'5'857,"0"-1"-846,2-1-22,-1-1-84,4 6-538,-1-2 633,0 2 0,-2-3 0,-1-1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0.493"/>
    </inkml:context>
    <inkml:brush xml:id="br0">
      <inkml:brushProperty name="width" value="0.04286" units="cm"/>
      <inkml:brushProperty name="height" value="0.04286" units="cm"/>
      <inkml:brushProperty name="color" value="#00A0D7"/>
    </inkml:brush>
  </inkml:definitions>
  <inkml:trace contextRef="#ctx0" brushRef="#br0">1 1 27796,'0'11'622,"0"-1"-617,0-10-5,0 0-17,2 3-274,0 1-557,0 5 0,0-9 0,-2-1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0.670"/>
    </inkml:context>
    <inkml:brush xml:id="br0">
      <inkml:brushProperty name="width" value="0.04286" units="cm"/>
      <inkml:brushProperty name="height" value="0.04286" units="cm"/>
      <inkml:brushProperty name="color" value="#00A0D7"/>
    </inkml:brush>
  </inkml:definitions>
  <inkml:trace contextRef="#ctx0" brushRef="#br0">5 0 27880,'0'3'504,"0"-1"-437,0-2-67,-2 0 0,1 0 0,-1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0.934"/>
    </inkml:context>
    <inkml:brush xml:id="br0">
      <inkml:brushProperty name="width" value="0.04286" units="cm"/>
      <inkml:brushProperty name="height" value="0.04286" units="cm"/>
      <inkml:brushProperty name="color" value="#00A0D7"/>
    </inkml:brush>
  </inkml:definitions>
  <inkml:trace contextRef="#ctx0" brushRef="#br0">0 4 28199,'5'8'258,"-1"-1"-230,-4-7-23,0 0-49,10 0-52,-5-1 96,7-7 0,-9 6 0,-1-6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4.271"/>
    </inkml:context>
    <inkml:brush xml:id="br0">
      <inkml:brushProperty name="width" value="0.04286" units="cm"/>
      <inkml:brushProperty name="height" value="0.04286" units="cm"/>
      <inkml:brushProperty name="color" value="#00A0D7"/>
    </inkml:brush>
  </inkml:definitions>
  <inkml:trace contextRef="#ctx0" brushRef="#br0">1 5 27471,'0'-3'543,"0"1"-543,0 2-464,2 0 464,12 0 0,-8 0 0,8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4.443"/>
    </inkml:context>
    <inkml:brush xml:id="br0">
      <inkml:brushProperty name="width" value="0.04286" units="cm"/>
      <inkml:brushProperty name="height" value="0.04286" units="cm"/>
      <inkml:brushProperty name="color" value="#00A0D7"/>
    </inkml:brush>
  </inkml:definitions>
  <inkml:trace contextRef="#ctx0" brushRef="#br0">0 0 27158,'0'0'0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4.621"/>
    </inkml:context>
    <inkml:brush xml:id="br0">
      <inkml:brushProperty name="width" value="0.04286" units="cm"/>
      <inkml:brushProperty name="height" value="0.04286" units="cm"/>
      <inkml:brushProperty name="color" value="#00A0D7"/>
    </inkml:brush>
  </inkml:definitions>
  <inkml:trace contextRef="#ctx0" brushRef="#br0">1 1 27936,'4'4'336,"0"0"-862,-4-4 526,-3 0 0,2 0 0,-1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5.289"/>
    </inkml:context>
    <inkml:brush xml:id="br0">
      <inkml:brushProperty name="width" value="0.04286" units="cm"/>
      <inkml:brushProperty name="height" value="0.04286" units="cm"/>
      <inkml:brushProperty name="color" value="#00A0D7"/>
    </inkml:brush>
  </inkml:definitions>
  <inkml:trace contextRef="#ctx0" brushRef="#br0">0 1 28104,'2'76'62,"2"-7"-1019,5-29 963,2 4-6,-2 3 0,1 4 0,-2 1-6,0 0-50,0 14 34,-4-20 297,-1 15-1692,-3-27 649,0-15 0,0 0 0,0-18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6.110"/>
    </inkml:context>
    <inkml:brush xml:id="br0">
      <inkml:brushProperty name="width" value="0.04286" units="cm"/>
      <inkml:brushProperty name="height" value="0.04286" units="cm"/>
      <inkml:brushProperty name="color" value="#00A0D7"/>
    </inkml:brush>
  </inkml:definitions>
  <inkml:trace contextRef="#ctx0" brushRef="#br0">1 51 27690,'25'-17'436,"1"2"-396,1 10-24,18-3-16,-10 5-61,28 1 44,-36 7 6,8 7-6,-28 4 0,-4 13 6,-8-6 5,-4 7-16,-10-9-23,-26 11 45,13-13 0,-16 7 17,19-15 0,12-6 5,0 1 6,11-6 0,4 1-5,1-1-23,1 0 50,25 0-50,-8 0 6,24 0-3410,-1 3 3365,-9 3 17,7 6 5,-15 4-5,-5 3 10,-4 2 1,-3 1 11,-6 2 0,-1-1 0,-3 1 3392,0 1-3392,-1-1 0,-3 17 0,-1-16 11,-8 15 29,-1-24 16,-5 0-12,0-7 12,-16 2-39,7-3-6,-11 0-5,11-6 0,1-1-6,2-4 0,1-4-45,-3-26-39,13 10-79,-2-16-251,14 22 414,8 1 0,-5 9 0,4 2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7.103"/>
    </inkml:context>
    <inkml:brush xml:id="br0">
      <inkml:brushProperty name="width" value="0.04286" units="cm"/>
      <inkml:brushProperty name="height" value="0.04286" units="cm"/>
      <inkml:brushProperty name="color" value="#00A0D7"/>
    </inkml:brush>
  </inkml:definitions>
  <inkml:trace contextRef="#ctx0" brushRef="#br0">36 50 27141,'-6'-3'851,"1"0"-778,5 3 5,0 0-78,33-19-11,-17 13 5,30-13 6,-27 19 0,-3 7 0,-5 2-5,-6 7 5,-2 2-3392,-1 1 3381,-2 3-263,-3 2 240,-6 1 1,-5 1 5,-6 1 17,-2-1 11,-1 0 16,-14 12 1,18-16 3259,-7 5-3220,24-17 351,7-6-391,10 1-16,7-5 0,7-1 0,1-3-50,20-6 50,-20 4-6,10-2 6,-26 7 23,-1 1-23,-4 0 0,-2 0 5,-4 0-5,-3 0-3103,1 0 0,-1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2.095"/>
    </inkml:context>
    <inkml:brush xml:id="br0">
      <inkml:brushProperty name="width" value="0.04286" units="cm"/>
      <inkml:brushProperty name="height" value="0.04286" units="cm"/>
      <inkml:brushProperty name="color" value="#FF0066"/>
    </inkml:brush>
  </inkml:definitions>
  <inkml:trace contextRef="#ctx0" brushRef="#br0">7 11 28009,'-3'-6'112,"0"2"-107,3 4 12,0 2 17,0 8-17,0 8-3398,0 11 3386,0 7-5,1 24 6,4 23-6,-1 13 6,1-18-12,-4-9-5,-1-50-1160,0 7 1171,0-29 0,0 9 0,0-5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8.306"/>
    </inkml:context>
    <inkml:brush xml:id="br0">
      <inkml:brushProperty name="width" value="0.04286" units="cm"/>
      <inkml:brushProperty name="height" value="0.04286" units="cm"/>
      <inkml:brushProperty name="color" value="#00A0D7"/>
    </inkml:brush>
  </inkml:definitions>
  <inkml:trace contextRef="#ctx0" brushRef="#br0">5 17 26094,'0'-9'1573,"0"1"-1293,0 8-224,0 0-39,0 25-17,0-10 0,0 21 6,0-14-6,0-3 0,0 8 0,0-12 0,0 4 0,0-13-28,0 12 22,0-9 6,0 11-6,0-13 6,0 1 0,0-4 12,0-1-12,0-2-28,0-1 16,-1-4 1,0 1 28,-1-8-6,1 2-5,1-2-1,0-4-5,0 5 0,0-8 0,0 10 0,0-2 0,0 3 0,0 0 6,1-3-6,1 1 0,0-1-6,1 5 6,0-1 0,1 0 0,7-7 0,-4 4 17,6-6 0,-3 5-6,-2 3 6,5-5-17,-7 8 0,-1-1 0,-4 4-22,1 1 38,0 0-10,2 0 5,5 10-5,-2 1-1,2 7-5,-5-1 0,-3-2 12,-1 1-12,0 11 0,0-5 0,0 5 0,0-9 0,0-3 0,0-2 0,0-3-12,0 1 7,0-6-6,0 0-129,0-4-672,0-1-4044,1-3 4856,1-4 0,-1 2 0,0-1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8.761"/>
    </inkml:context>
    <inkml:brush xml:id="br0">
      <inkml:brushProperty name="width" value="0.04286" units="cm"/>
      <inkml:brushProperty name="height" value="0.04286" units="cm"/>
      <inkml:brushProperty name="color" value="#00A0D7"/>
    </inkml:brush>
  </inkml:definitions>
  <inkml:trace contextRef="#ctx0" brushRef="#br0">1 1 27337,'0'5'442,"0"0"-319,0-3 79,8 1-163,-1-1-11,8 0-17,-2-2-5,8 0-6,-5 0 0,4-2-11,-9 0 11,-4 0-6,-3 1-22,-2 1 0,-2 0-45,2 0 73,0-1 0,-1 2 0,1-1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19.477"/>
    </inkml:context>
    <inkml:brush xml:id="br0">
      <inkml:brushProperty name="width" value="0.04286" units="cm"/>
      <inkml:brushProperty name="height" value="0.04286" units="cm"/>
      <inkml:brushProperty name="color" value="#00A0D7"/>
    </inkml:brush>
  </inkml:definitions>
  <inkml:trace contextRef="#ctx0" brushRef="#br0">3 15 26592,'0'-8'1204,"0"1"-1047,0 7 0,0 0-129,-1 11-17,0-4 0,1 9 6,0 8-12,0-8 1,0 12 5,1 8-11,0-12 0,1 23 0,-2-26 0,0 5 6,0-12-6,0 0 0,1 3 0,2 0 5,-1-2 40,2 1-39,-2-10-1,-1 0-5,-1-5 6,0 0-6,0 0-28,1-1 11,0 1-5,-1 1-23,0 3 23,0 0-858,0-1 880,-3-1 0,2-3 0,-2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4.377"/>
    </inkml:context>
    <inkml:brush xml:id="br0">
      <inkml:brushProperty name="width" value="0.04286" units="cm"/>
      <inkml:brushProperty name="height" value="0.04286" units="cm"/>
      <inkml:brushProperty name="color" value="#00A0D7"/>
    </inkml:brush>
  </inkml:definitions>
  <inkml:trace contextRef="#ctx0" brushRef="#br0">39 25 26194,'3'-14'1339,"0"3"-1160,-3 11 415,0 0-594,-2 0 0,-2 4 0,-2 4 0,-2 7 0,2 6 0,-2 21-6,5-8 6,-2 17 0,3-16 0,2 12 0,0-14-11,0 13-12,0-24 7,0 2-12,0-12 5,0-3-55,0 0 5,0-5-5,0 1-29,0-4-3063,0 0-2285,0-5 5455,0-1 0,0 3 0,0 3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5.643"/>
    </inkml:context>
    <inkml:brush xml:id="br0">
      <inkml:brushProperty name="width" value="0.04286" units="cm"/>
      <inkml:brushProperty name="height" value="0.04286" units="cm"/>
      <inkml:brushProperty name="color" value="#00A0D7"/>
    </inkml:brush>
  </inkml:definitions>
  <inkml:trace contextRef="#ctx0" brushRef="#br0">20 105 24587,'-10'-4'2419,"3"1"-2105,7 3 173,0 0-442,-1-5 45,0 2-40,1-4 0,0 4-27,0 1-12,0-2-5,0 2 10,1-4-16,3 2 12,1-2-12,8-2 0,0 2 0,6-3 0,1 3 0,12-2-6,-7 3-5,8-1-12,-12 3 12,-3 1 0,-2 1 5,-2 0-38,3 1 44,-7 1 0,3 5-12,-9 4 7,-2 5-40,-1 3-17,-1 2-38,-5 9 66,-2-5 17,-8 3 12,-1-7 105,-27 8-66,22-14 16,-17 6 6,28-17-28,4-2 0,3 0 6,2-1 5,1 0-44,2-2-46,9-1 18,1-2-91,20-1 46,-10 3 44,10 0-10,-12 2-7,4 1 51,-9 0 0,2 0 0,-8 3 11,1 11-5,-5 0-6,2 7 0,-6-6 6,0-1-6,-1 0 5,0-1-5,0-2 17,-8 6 33,-13 5 34,-12 4-16,3-4-7,4-5-16,13-11-6,-8 3-39,2-3 6,-6 4-1,4-5 12,3 0 11,-1-1 11,5 0 79,-2-2-90,6-1-11,0-1 11,2-8-17,3 4-5,-2-7-1,5 5-5,0 2 0,1 2-22,1 1-2736,-1 1 1,1 0-1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7.678"/>
    </inkml:context>
    <inkml:brush xml:id="br0">
      <inkml:brushProperty name="width" value="0.04286" units="cm"/>
      <inkml:brushProperty name="height" value="0.04286" units="cm"/>
      <inkml:brushProperty name="color" value="#00A0D7"/>
    </inkml:brush>
  </inkml:definitions>
  <inkml:trace contextRef="#ctx0" brushRef="#br0">11 73 23926,'-5'1'2341,"1"0"-2010,4-1 688,0 0-930,0-1-38,-1 0-51,0-2 39,1-2-22,0 1 0,0-1 11,0 1-6,0 0 0,0 2-10,0-1-1,2-1-11,2 0 5,4-1-5,3 0 0,0 1 0,7-3-11,-3 1-34,-2 1-50,-7 3 78,-1 6 23,-3 2-6,3 5 6,-3 5-6,-1-3-3398,-13 33 3398,3-23 0,-11 23 0,8-27 0,0 0 0,0 6 0,1 5 0,3-7 3392,3-4-3353,5-13-16,3-3 16,4-1-11,3-2-11,2-3-17,1 0 0,-2-2-224,1 1 78,-6 2 56,1 0 46,-5 2-29,2 0 11,-1 0 1,2 0-12,-1 0-34,2 0-178,2 0-561,2-1 846,4-3 0,-15 6 0,-1-1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8.486"/>
    </inkml:context>
    <inkml:brush xml:id="br0">
      <inkml:brushProperty name="width" value="0.04286" units="cm"/>
      <inkml:brushProperty name="height" value="0.04286" units="cm"/>
      <inkml:brushProperty name="color" value="#00A0D7"/>
    </inkml:brush>
  </inkml:definitions>
  <inkml:trace contextRef="#ctx0" brushRef="#br0">0 87 24469,'2'-10'2369,"-1"1"-2055,-1 9 61,0 0-95,0 8-213,0 18-61,1-5 0,0 11-6,0-18 0,0 0 5,0-6 1,0 0-6,-1-7 11,0 0 51,0 0-62,0-15 16,2 3 1,-1-14-11,4 4-6,0-2 5,0 0-5,1 1 0,0 2-5,2 0-6,-2 9-1,2 2-27,-3 8 0,7 0 33,5 9 6,-2-1-11,-1 8-11,-7 3-23,-2-2 11,0 3-16,-2-4-34,-2 0-11,0 0-79,-1 0-638,0 6-6598,0-1 7410,0-1 0,0-8 0,0-7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8.910"/>
    </inkml:context>
    <inkml:brush xml:id="br0">
      <inkml:brushProperty name="width" value="0.04286" units="cm"/>
      <inkml:brushProperty name="height" value="0.04286" units="cm"/>
      <inkml:brushProperty name="color" value="#00A0D7"/>
    </inkml:brush>
  </inkml:definitions>
  <inkml:trace contextRef="#ctx0" brushRef="#br0">5 0 24732,'-2'13'2722,"0"-2"-2632,2-11-62,10 0-11,-3 0-17,7 0 0,-2 0 39,3 0-28,-2-1-5,1 0 5,-7-2-28,-2 1-72,2-1-169,-4 1-257,1 1-2515,-2-1 3030,2 1 0,-2 0 0,0 1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49.461"/>
    </inkml:context>
    <inkml:brush xml:id="br0">
      <inkml:brushProperty name="width" value="0.04286" units="cm"/>
      <inkml:brushProperty name="height" value="0.04286" units="cm"/>
      <inkml:brushProperty name="color" value="#00A0D7"/>
    </inkml:brush>
  </inkml:definitions>
  <inkml:trace contextRef="#ctx0" brushRef="#br0">0 20 25948,'1'-8'1585,"0"3"-1468,-1 5 29,0 0-101,0-3 16,0 2-5,0-1-11,0 2-45,0 0 6,0 1 5,0 6-11,0 5 11,0 4-11,0 3 0,0 11 0,0-6 0,0 7 0,0-10 6,0 15-6,1-16 0,0 15 0,-1-23 5,0 3-5,0-8-5,0 0-6,0-3-17,0 0-23,0-3-369,0-1 0,0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50.446"/>
    </inkml:context>
    <inkml:brush xml:id="br0">
      <inkml:brushProperty name="width" value="0.04286" units="cm"/>
      <inkml:brushProperty name="height" value="0.04286" units="cm"/>
      <inkml:brushProperty name="color" value="#00A0D7"/>
    </inkml:brush>
  </inkml:definitions>
  <inkml:trace contextRef="#ctx0" brushRef="#br0">2 28 25651,'0'-10'1899,"0"1"-1681,0 9-84,0 0-44,-1-1-28,1 1 223,-1-1-285,7 1 0,1-1 0,6 1 0,0-1-5,1 0-7,0 1 1,-5-2-11,0 2-1,-7-1-16,1 1-22,-3 0-91,1 0 1,-1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2.328"/>
    </inkml:context>
    <inkml:brush xml:id="br0">
      <inkml:brushProperty name="width" value="0.04286" units="cm"/>
      <inkml:brushProperty name="height" value="0.04286" units="cm"/>
      <inkml:brushProperty name="color" value="#FF0066"/>
    </inkml:brush>
  </inkml:definitions>
  <inkml:trace contextRef="#ctx0" brushRef="#br0">20 49 27023,'-11'-3'980,"2"0"-974,9 3-6,0 0 22,10-4-11,2 1 1,10-4-18,14 1-84,-8 0-145,12-1-274,-14 2 509,4 0 0,-30 5 0,-4 1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51.379"/>
    </inkml:context>
    <inkml:brush xml:id="br0">
      <inkml:brushProperty name="width" value="0.04286" units="cm"/>
      <inkml:brushProperty name="height" value="0.04286" units="cm"/>
      <inkml:brushProperty name="color" value="#00A0D7"/>
    </inkml:brush>
  </inkml:definitions>
  <inkml:trace contextRef="#ctx0" brushRef="#br0">26 81 26542,'-13'-3'1114,"2"0"-924,11 3 23,0 0-202,0-2 29,-1 5-29,0 0-11,1 8 0,0 2 5,0 2-5,0 1 0,1 14 0,0-12-11,-1 8 11,0-17 6,0-1 11,0-4-12,0-1-5,0-3-61,0 0 44,3-10 6,1-1-29,4-10-66,1-1-28,1-2-6,2 0 50,-1 0 45,3-3 45,-5 9 17,2 0 45,-7 12 38,-1 4-32,-1 1-52,1 5-4,0 3-7,1 3-5,2 4 0,-2-1 6,4 9-6,-4-10-23,2 6-27,-5-13-79,1 0 90,-2-2 5,1-1-106,0-2 124,1 0 16,3-3 151,12-20-78,-4 6-17,11-17-3404,-10 14 3421,2-1-685,-4 10 646,-1 2-17,-5 17-12,-1 4 1,0 9-6,2 1 3055,3 9-3055,-1-4 1038,1-1-1038,-4 6 0,-4-26 0,-1 8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6:55.088"/>
    </inkml:context>
    <inkml:brush xml:id="br0">
      <inkml:brushProperty name="width" value="0.04286" units="cm"/>
      <inkml:brushProperty name="height" value="0.04286" units="cm"/>
      <inkml:brushProperty name="color" value="#00A0D7"/>
    </inkml:brush>
  </inkml:definitions>
  <inkml:trace contextRef="#ctx0" brushRef="#br0">13 12 25275,'-4'-2'1995,"1"1"-1743,3 1-62,0-1 0,0 0-50,0-1-44,-1 2 16,1 0-68,-2 0-16,2-1 17,-1 1-34,0-2 1,1 2-1045,-1-1 1,1 1-1</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31.733"/>
    </inkml:context>
    <inkml:brush xml:id="br0">
      <inkml:brushProperty name="width" value="0.04286" units="cm"/>
      <inkml:brushProperty name="height" value="0.04286" units="cm"/>
      <inkml:brushProperty name="color" value="#FF0066"/>
    </inkml:brush>
  </inkml:definitions>
  <inkml:trace contextRef="#ctx0" brushRef="#br0">62 1 27622,'-2'10'-5,"-1"3"5,-4 8 0,1-2 0,-2 6 0,2-6 0,1 0 0,-2 5 0,2-8 0,-1 7 0,3-14-51,1 0-385,1-6 273,0-2-1035,1-1 1198,0-9 0,0-3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32.237"/>
    </inkml:context>
    <inkml:brush xml:id="br0">
      <inkml:brushProperty name="width" value="0.04286" units="cm"/>
      <inkml:brushProperty name="height" value="0.04286" units="cm"/>
      <inkml:brushProperty name="color" value="#FF0066"/>
    </inkml:brush>
  </inkml:definitions>
  <inkml:trace contextRef="#ctx0" brushRef="#br0">0 6 23147,'1'-2'3815,"0"0"-2975,-1 2-482,0-1-352,3 1-1,1-1-5,4 2 6,1 4-6,2 3-39,6 13 5,-4-5-5,2 8 5,-5-9-5,2 5 33,-3-6 1,1 1-79,-6-8-34,1-3-72,-3 1-141,1-2-335,-3 0 666,1 0 0,-1-2 0,0 1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32.783"/>
    </inkml:context>
    <inkml:brush xml:id="br0">
      <inkml:brushProperty name="width" value="0.04286" units="cm"/>
      <inkml:brushProperty name="height" value="0.04286" units="cm"/>
      <inkml:brushProperty name="color" value="#FF0066"/>
    </inkml:brush>
  </inkml:definitions>
  <inkml:trace contextRef="#ctx0" brushRef="#br0">7 34 25079,'0'-14'2129,"0"3"-1849,0 11 90,0 0-298,-3-4-21,2 3-23,-1-3-17,2 4 17,0 0-17,0 5-5,0 2-1,0 15-5,0-2 0,0 11 6,2-3-6,0 5 0,2 5 0,1 4-11,1 3-3404,1 0 3399,0-4 10,0-4-16,-2-6-23,0-6-22,0 6-29,-3-12-111,0 0-274,-2-13-634,0-8 1963,0-4 0,0 3 0,0-3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46.552"/>
    </inkml:context>
    <inkml:brush xml:id="br0">
      <inkml:brushProperty name="width" value="0.04286" units="cm"/>
      <inkml:brushProperty name="height" value="0.04286" units="cm"/>
      <inkml:brushProperty name="color" value="#FF0066"/>
    </inkml:brush>
  </inkml:definitions>
  <inkml:trace contextRef="#ctx0" brushRef="#br0">121 0 27309,'2'0'330,"0"0"225,-2 0-555,-3 0 0,-1 0 0,-5 0-12,-1 0 7,-3 0-12,-7 2 11,6 1-5,-3 1 0,7 1 5,4-3 1,-1 1-29,4-1-39,-1 0-39,4 4 62,-1 0-6,1 3-17,0 3 68,0-4-7,0 1 12,0-5 23,9 6-12,6 2-17,5 4 6,5 1-16,-5-4-152,15 9 140,-16-9 11,8 4 11,-21-11 6,-3-2 11,-2 0 6,-1-1 11,0 1-17,0-2-5,-3 3 5,-2-2 56,-11 1 6,1-3 11,-5 1-5,4-2 5,1 0-34,-1 0-16,2-3-12,1 1 17,-3-6-28,6 3 1,-1-2-12,6 5-23,2 1-234,0 0 133,3 0-83,-2 1-246,2 0 453,-1 0 0,1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47.355"/>
    </inkml:context>
    <inkml:brush xml:id="br0">
      <inkml:brushProperty name="width" value="0.04286" units="cm"/>
      <inkml:brushProperty name="height" value="0.04286" units="cm"/>
      <inkml:brushProperty name="color" value="#FF0066"/>
    </inkml:brush>
  </inkml:definitions>
  <inkml:trace contextRef="#ctx0" brushRef="#br0">1 60 25892,'1'-6'1562,"0"1"-1405,-1 5 34,0 0-180,0 3-11,0 4 5,0 11 1,0-2-6,0 5 0,1-8-6,0-3-10,2-1-1,-1-4-39,1-1-140,0-3 179,1 0 0,1-1-190,1 0-2095,14-13 291,-8 3 1031,11-11 2806,-9-1 1109,-1-5-2616,-3 5-78,-4 0-79,-4 14-83,-2 3-6,1 1-57,-1 3-55,0 0 95,0 5-39,0 4-17,1 7 0,1 2-67,3 12-40,0-7-122,1 8-74,-2-11-72,0-1-134,1-4-198,-2-1-273,-1-2 980,0-2 0,-2-4 0,1-1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48.252"/>
    </inkml:context>
    <inkml:brush xml:id="br0">
      <inkml:brushProperty name="width" value="0.04286" units="cm"/>
      <inkml:brushProperty name="height" value="0.04286" units="cm"/>
      <inkml:brushProperty name="color" value="#FF0066"/>
    </inkml:brush>
  </inkml:definitions>
  <inkml:trace contextRef="#ctx0" brushRef="#br0">0 17 25085,'0'-9'1882,"0"1"-1764,0 8-6,0 0-90,2 62-27,2-34-23,2 51 0,1-51-40,-1 1 12,-1-5 56,-2-2-28,-1-5 12,-1-3 16,-1-2-6,0-4-11,0-1-179,0-4 224,0-1-28,0-7-78,1-4 151,3-17-45,1 2 78,2-9 73,-1 10-16,0 4-12,-3 3-6,3 5-139,3 5 0,1 6 5,5 7-11,12 15 0,-9-7 0,10 8-45,-15-12-11,-3-1-17,-3-1 68,-4 0 10,-1 6 12,-2-3 0,-4 5-17,-1-5 33,-5-2-5,0 0 0,-1-1 12,-3-1 27,2-3 39,-2-1 29,3-4 21,-4-1-122,2-4-28,-1-3-6,3-5-280,1 0-364,3 4 644,-3 3 0,11 6 0,0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49.035"/>
    </inkml:context>
    <inkml:brush xml:id="br0">
      <inkml:brushProperty name="width" value="0.04286" units="cm"/>
      <inkml:brushProperty name="height" value="0.04286" units="cm"/>
      <inkml:brushProperty name="color" value="#FF0066"/>
    </inkml:brush>
  </inkml:definitions>
  <inkml:trace contextRef="#ctx0" brushRef="#br0">206 3 25718,'1'-1'2028,"0"0"-2017,-9 1 0,4 1 6,-9 1 33,0 3 141,-8 4-147,4-2-16,-3 1-11,10-4-11,-2 0-6,1 0 5,-1 2-5,0-1 0,2 1 0,0 1 0,2 0 0,0 1 0,0 10 0,3-6 0,0 8-5,4-2-18,1-7 1,0 5-6,1-11-11,3 0-6,2 0-89,16-1-18,-8-2-60,11 0-164,-9-2-1411,8-8-3444,-7 0 5231,5-9 0,-14 10 0,-4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49.554"/>
    </inkml:context>
    <inkml:brush xml:id="br0">
      <inkml:brushProperty name="width" value="0.04286" units="cm"/>
      <inkml:brushProperty name="height" value="0.04286" units="cm"/>
      <inkml:brushProperty name="color" value="#FF0066"/>
    </inkml:brush>
  </inkml:definitions>
  <inkml:trace contextRef="#ctx0" brushRef="#br0">5 0 27443,'-3'0'521,"2"3"-403,1 10-96,0 2-5,4 36-12,0-18-5,5 23 0,-2-23-33,3 16-1,-5-13-44,2 19 39,-6-27 11,0 5 5,-1-14-162,0-1-16,0-7-208,0 0-431,0-9 840,1 0 0,-1-2 0,-1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2.863"/>
    </inkml:context>
    <inkml:brush xml:id="br0">
      <inkml:brushProperty name="width" value="0.04286" units="cm"/>
      <inkml:brushProperty name="height" value="0.04286" units="cm"/>
      <inkml:brushProperty name="color" value="#FF0066"/>
    </inkml:brush>
  </inkml:definitions>
  <inkml:trace contextRef="#ctx0" brushRef="#br0">86 123 26413,'0'13'1232,"0"-4"-874,0-9-212,0 0-118,17 7-17,-5-6-11,15 2-6,-2-14-5,-7 0-17,6-13-3381,-12 9 3381,-1-12 73,-8 1 6,-16 2-40,2 7 56,-42 26-56,28 3 0,-37 33 3381,41-19-3386,-9 17-6,17-5 0,6-8-11,9 19 0,9-29-309,44 8-44,-18-24 364,36-1 0,-51-3 0,1-1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0.041"/>
    </inkml:context>
    <inkml:brush xml:id="br0">
      <inkml:brushProperty name="width" value="0.04286" units="cm"/>
      <inkml:brushProperty name="height" value="0.04286" units="cm"/>
      <inkml:brushProperty name="color" value="#FF0066"/>
    </inkml:brush>
  </inkml:definitions>
  <inkml:trace contextRef="#ctx0" brushRef="#br0">11 1 26066,'-6'0'1920,"2"0"-1886,4 6-6,1 7-28,2 5 11,1 4-11,-1-2 0,1 11-28,-2-8-17,0 6-11,-2-12-134,0-3-34,0-5-1254,0-3 1478,0-5 0,0-1 0,0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0.287"/>
    </inkml:context>
    <inkml:brush xml:id="br0">
      <inkml:brushProperty name="width" value="0.04286" units="cm"/>
      <inkml:brushProperty name="height" value="0.04286" units="cm"/>
      <inkml:brushProperty name="color" value="#FF0066"/>
    </inkml:brush>
  </inkml:definitions>
  <inkml:trace contextRef="#ctx0" brushRef="#br0">7 3 26234,'-4'-2'627,"1"2"-627,3 0-9831,0 0 7373,0 14 0,0-11 1,0 11-1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1.102"/>
    </inkml:context>
    <inkml:brush xml:id="br0">
      <inkml:brushProperty name="width" value="0.04286" units="cm"/>
      <inkml:brushProperty name="height" value="0.04286" units="cm"/>
      <inkml:brushProperty name="color" value="#FF0066"/>
    </inkml:brush>
  </inkml:definitions>
  <inkml:trace contextRef="#ctx0" brushRef="#br0">0 45 27690,'6'22'145,"10"19"-139,-5-15-6,6 14 0,-8-17-11,3 6 11,-6-15 0,2 3 0,-6-17 28,1 0-28,1-4-23,2-4-22,1-6-235,3-20-28,-1 5-112,3-14-89,-5 11-3527,0 1 3554,-2 5-308,-2 7-2716,0 8 3506,-2 7 0,0 3 0,-1 1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1.668"/>
    </inkml:context>
    <inkml:brush xml:id="br0">
      <inkml:brushProperty name="width" value="0.04286" units="cm"/>
      <inkml:brushProperty name="height" value="0.04286" units="cm"/>
      <inkml:brushProperty name="color" value="#FF0066"/>
    </inkml:brush>
  </inkml:definitions>
  <inkml:trace contextRef="#ctx0" brushRef="#br0">20 1 28059,'-6'0'23,"2"0"-12,2 0 6,0 7-12,0 1-5,0 6 6,1 7-6,1-4 0,0 6 5,0-2-5,0-7 0,0 4-39,0-11-95,0 0 16,0-4-33,0 1-45,0-4-366,0 1 0,0-1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1.887"/>
    </inkml:context>
    <inkml:brush xml:id="br0">
      <inkml:brushProperty name="width" value="0.04286" units="cm"/>
      <inkml:brushProperty name="height" value="0.04286" units="cm"/>
      <inkml:brushProperty name="color" value="#FF0066"/>
    </inkml:brush>
  </inkml:definitions>
  <inkml:trace contextRef="#ctx0" brushRef="#br0">3 7 26486,'-1'-2'817,"0"0"-1041,1 2 224,0-1 0,0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2.837"/>
    </inkml:context>
    <inkml:brush xml:id="br0">
      <inkml:brushProperty name="width" value="0.04286" units="cm"/>
      <inkml:brushProperty name="height" value="0.04286" units="cm"/>
      <inkml:brushProperty name="color" value="#FF0066"/>
    </inkml:brush>
  </inkml:definitions>
  <inkml:trace contextRef="#ctx0" brushRef="#br0">113 2 24307,'1'-1'3131,"0"0"-2583,-1 1-520,-9 0-28,1 3 0,-9 1 0,2 4-5,-4 4-23,5-3-17,-2 3 23,10-6-12,1 1-22,2-2-22,2-1-186,0 1 264,1-1 23,4 1-23,2-1-6,6 0-235,6 5 146,-3-2-6,10 10 101,-10-5 6,0 6 33,-2 6-39,-7-10 0,3 10 0,-7-14 6,0 3-1,-1-5 292,-27 9-280,16-12-17,-21 5-50,23-10-85,1-3-111,2-2 246,1-13 0,2 10 0,2-7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3.253"/>
    </inkml:context>
    <inkml:brush xml:id="br0">
      <inkml:brushProperty name="width" value="0.04286" units="cm"/>
      <inkml:brushProperty name="height" value="0.04286" units="cm"/>
      <inkml:brushProperty name="color" value="#FF0066"/>
    </inkml:brush>
  </inkml:definitions>
  <inkml:trace contextRef="#ctx0" brushRef="#br0">1 0 24564,'0'6'2526,"0"-1"-2156,0-5-286,4 31-67,2-9-6,2 18-56,2-7 0,-6-21-61,1 8-90,-4-17-756,-1 0 952,0-1 0,0-1 0,0-1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3.486"/>
    </inkml:context>
    <inkml:brush xml:id="br0">
      <inkml:brushProperty name="width" value="0.04286" units="cm"/>
      <inkml:brushProperty name="height" value="0.04286" units="cm"/>
      <inkml:brushProperty name="color" value="#FF0066"/>
    </inkml:brush>
  </inkml:definitions>
  <inkml:trace contextRef="#ctx0" brushRef="#br0">0 11 26250,'0'-6'555,"0"1"-1059,0 5 9,0 0 0,0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4.360"/>
    </inkml:context>
    <inkml:brush xml:id="br0">
      <inkml:brushProperty name="width" value="0.04286" units="cm"/>
      <inkml:brushProperty name="height" value="0.04286" units="cm"/>
      <inkml:brushProperty name="color" value="#FF0066"/>
    </inkml:brush>
  </inkml:definitions>
  <inkml:trace contextRef="#ctx0" brushRef="#br0">90 5 26245,'9'-1'1411,"-2"0"-1338,-7 1 168,0 0-219,-2 0-5,-3 0-6,-2 0 0,-2 0 6,0 2-6,-1 1 0,-3 7-11,2-2 0,-1 4 6,5-2-6,-2 6 0,5-3 0,-1 3-11,4-4 0,0-2-1,1 1-27,0-1-118,4-1 73,2 0-5,5-3 16,-1 0 34,1-3-12,-1 0 35,4-2-57,2-3 28,-3-2-17,2-3-61,-7-1-123,9-12 285,-6 7 67,5-8 57,-10 11 16,-2 0-11,-1 1 207,-2-5-330,-2 5-17,-4-5-17,-3 7-196,-30-6-67,17 8-9579,-33-1 9732,36 9 0,-5 0 0,19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5.159"/>
    </inkml:context>
    <inkml:brush xml:id="br0">
      <inkml:brushProperty name="width" value="0.04286" units="cm"/>
      <inkml:brushProperty name="height" value="0.04286" units="cm"/>
      <inkml:brushProperty name="color" value="#FF0066"/>
    </inkml:brush>
  </inkml:definitions>
  <inkml:trace contextRef="#ctx0" brushRef="#br0">0 60 25040,'4'0'1457,"-1"0"-1149,-3 0-123,0 0 106,0 21-235,0-10-28,1 25-23,1-21 7,2 5-12,-1-6-40,1 5 40,0-4 17,-2-1 129,-1-7-107,-1-6 6,0-1 0,0-8-45,1-2 16,1-9 7,1 0-23,2-2-11,1-1-45,1-2-12,0 0 12,6-7 51,-4 12 5,3-3 17,-4 14 22,0 4-6,-1 2 35,4 2-46,-3 0 73,10 10-72,-9-3 21,4 9 24,-6 5-46,-3-4-11,1 9-11,-3-9-5,0 1-12,-1-3-11,0-1-34,0 1 40,-1-4-1,2-1 7,-2-3-231,1-2-5,-1-2-2369,0 0 2621,0-2 0,0-1 0,0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3.478"/>
    </inkml:context>
    <inkml:brush xml:id="br0">
      <inkml:brushProperty name="width" value="0.04286" units="cm"/>
      <inkml:brushProperty name="height" value="0.04286" units="cm"/>
      <inkml:brushProperty name="color" value="#FF0066"/>
    </inkml:brush>
  </inkml:definitions>
  <inkml:trace contextRef="#ctx0" brushRef="#br0">226 37 26799,'3'-13'1098,"-2"2"-835,-1 11-213,0 0-33,-48-5-6,27 3-11,-38-3 0,42 7-5,1 1 5,3 3-11,-1 5 11,4-2-6,3 12-22,11-3 28,5-2 0,10-3-241,31-2 168,-23-5-5,24 19 95,-42-14 11,1 11 179,-19-2-84,-17 3-89,0-3-17,-11-4-6,14-11-6,-4-1-128,4-2-106,3 0-270,10-3-3091,8-4 3590,2-2 0,0 1 0,0 1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6.887"/>
    </inkml:context>
    <inkml:brush xml:id="br0">
      <inkml:brushProperty name="width" value="0.04286" units="cm"/>
      <inkml:brushProperty name="height" value="0.04286" units="cm"/>
      <inkml:brushProperty name="color" value="#FF0066"/>
    </inkml:brush>
  </inkml:definitions>
  <inkml:trace contextRef="#ctx0" brushRef="#br0">4 5 27146,'3'-3'751,"0"2"-639,-3 1-347,0 0-381,-3 0 616,-3 9 0,7-14 0,1 3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7.142"/>
    </inkml:context>
    <inkml:brush xml:id="br0">
      <inkml:brushProperty name="width" value="0.04286" units="cm"/>
      <inkml:brushProperty name="height" value="0.04286" units="cm"/>
      <inkml:brushProperty name="color" value="#FF0066"/>
    </inkml:brush>
  </inkml:definitions>
  <inkml:trace contextRef="#ctx0" brushRef="#br0">1 1 26889,'2'8'767,"0"-2"-705,-2-6-34,0 0-28,4 7-79,-2-4-234,2 8 313,-3-1 0,-1-5 0,0 2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7.335"/>
    </inkml:context>
    <inkml:brush xml:id="br0">
      <inkml:brushProperty name="width" value="0.04286" units="cm"/>
      <inkml:brushProperty name="height" value="0.04286" units="cm"/>
      <inkml:brushProperty name="color" value="#FF0066"/>
    </inkml:brush>
  </inkml:definitions>
  <inkml:trace contextRef="#ctx0" brushRef="#br0">0 0 25203,'5'79'1826,"-1"-16"-2521,-4-63-2582,0 0 0,0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7.520"/>
    </inkml:context>
    <inkml:brush xml:id="br0">
      <inkml:brushProperty name="width" value="0.04286" units="cm"/>
      <inkml:brushProperty name="height" value="0.04286" units="cm"/>
      <inkml:brushProperty name="color" value="#FF0066"/>
    </inkml:brush>
  </inkml:definitions>
  <inkml:trace contextRef="#ctx0" brushRef="#br0">1 1 26497,'0'3'806,"0"0"-806,0-3-700,0 0-3383,7 9 4083,-6-5 0,6 4 0,-7-8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7.784"/>
    </inkml:context>
    <inkml:brush xml:id="br0">
      <inkml:brushProperty name="width" value="0.04286" units="cm"/>
      <inkml:brushProperty name="height" value="0.04286" units="cm"/>
      <inkml:brushProperty name="color" value="#FF0066"/>
    </inkml:brush>
  </inkml:definitions>
  <inkml:trace contextRef="#ctx0" brushRef="#br0">1 1 26782,'16'36'1210,"-2"-6"-1137,-14-30-766,0 0 1,0 0-1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5.659"/>
    </inkml:context>
    <inkml:brush xml:id="br0">
      <inkml:brushProperty name="width" value="0.04286" units="cm"/>
      <inkml:brushProperty name="height" value="0.04286" units="cm"/>
      <inkml:brushProperty name="color" value="#5B2D90"/>
    </inkml:brush>
  </inkml:definitions>
  <inkml:trace contextRef="#ctx0" brushRef="#br0">35 18 26665,'0'-6'1176,"0"1"-1031,0 5-72,0 0-45,0-3 51,0 3-63,0-3-4,0 3-12,0 0 39,0 5-22,0 3-12,0 8 1,0 1-1,0 4-5,0 1 0,-2 3 0,-2 16 0,-2-7 0,0 11 0,1-17 0,-1 10 0,4-18 6,-1 5-6,3-21 0,0 0 0,0-3 6,8 0-6,3-1-6,10 0 0,0 0-16,12-1 11,1 0 11,-7 0-23,-5 0-16,-18 1-146,-2 0-67,-1 0-173,-1 0-561,-3-1 986,0 0 0,-1 0 0,1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6.484"/>
    </inkml:context>
    <inkml:brush xml:id="br0">
      <inkml:brushProperty name="width" value="0.04286" units="cm"/>
      <inkml:brushProperty name="height" value="0.04286" units="cm"/>
      <inkml:brushProperty name="color" value="#5B2D90"/>
    </inkml:brush>
  </inkml:definitions>
  <inkml:trace contextRef="#ctx0" brushRef="#br0">124 15 24962,'7'-8'2162,"-2"1"-1916,-5 7 68,0 0-219,-18 6-16,9-3-18,-14 5-5,14-3-3420,1 1 3392,-1 1-17,1 0 1,-1 2-7,1-1 1,-3 6-6,2-2 0,1 4 3409,4-4-3409,3-1 5,0 0 1,1-1-6,0-2-6,0 3 6,3-4 0,1 1 0,5-3-17,11 0-78,14-2 56,-2 0 0,5-3 22,-19 0 0,3-2 17,-8-1 11,2-4 12,-8 0 27,-2-2-5,-3 1-11,0-2 22,-2-11-56,-4 7 0,-2-9-90,-21 4-140,6 7-391,-20-3-6263,14 11 6884,-5 1 0,16 2 0,4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0.976"/>
    </inkml:context>
    <inkml:brush xml:id="br0">
      <inkml:brushProperty name="width" value="0.04286" units="cm"/>
      <inkml:brushProperty name="height" value="0.04286" units="cm"/>
      <inkml:brushProperty name="color" value="#5B2D90"/>
    </inkml:brush>
  </inkml:definitions>
  <inkml:trace contextRef="#ctx0" brushRef="#br0">30 23 26670,'-1'-3'1322,"0"0"-1294,1-3 17,0 4 106,-1-5-123,1 6 17,-1 0-40,0 1-5,1 0-11,-2 0 0,-1 22 11,-1-3 0,1 21 0,0-8-39,3 13 16,-1-14-10,1 7-6,0-19-45,-1-3-62,1-4-123,-2-1-2537,1 0 2806,-1-5 0,0 0 0,1-5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1.845"/>
    </inkml:context>
    <inkml:brush xml:id="br0">
      <inkml:brushProperty name="width" value="0.04286" units="cm"/>
      <inkml:brushProperty name="height" value="0.04286" units="cm"/>
      <inkml:brushProperty name="color" value="#5B2D90"/>
    </inkml:brush>
  </inkml:definitions>
  <inkml:trace contextRef="#ctx0" brushRef="#br0">0 85 25500,'0'-4'2106,"0"0"-2056,0 4 6,0 0-28,25-28-17,-11 18-5,23-21-6,-15 27 0,2 2-6,-1 1 6,2 1 0,-3 0-33,10 6 27,-14-1 0,5 5 6,-19 8 0,-1-6 0,-3 11 0,-5-9 6,-1 2-6,-7-2 0,1 0 0,-11 5 0,5-7 0,-6 4 0,-5-3 0,15-6-39,-4 0 0,17-6-17,10-3-12,5-3-324,22-4 84,-9 2-56,8 1 135,-18 6 156,1 2 123,-10 4 443,2 24-470,-9-13-18,1 17 79,-2-20-11,0 1-17,0 4 0,0-5 129,0 1 78,0-7 107,-8 1-298,0-3-21,-10 1-18,4-2 68,-14-2-73,11-1-11,-9-1-11,15-1-1,-1-1-5,2-4 6,-1-2-6,-2-8 0,2 3-17,1-1-28,4 7-515,3 2-1237,2 2 1797,1 1 0,0 1 0,0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2.370"/>
    </inkml:context>
    <inkml:brush xml:id="br0">
      <inkml:brushProperty name="width" value="0.04286" units="cm"/>
      <inkml:brushProperty name="height" value="0.04286" units="cm"/>
      <inkml:brushProperty name="color" value="#5B2D90"/>
    </inkml:brush>
  </inkml:definitions>
  <inkml:trace contextRef="#ctx0" brushRef="#br0">1 1 25135,'15'0'1933,"-3"0"-1681,-12 0 157,0 0-286,1 1 45,0 5-129,0 1-22,-1 6-6,-5 15-11,3-9 0,-4 10 0,4-17 0,0-2-11,0-2-17,0-3-162,2-1-51,-1-2-185,1-1 146,0 0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7.052"/>
    </inkml:context>
    <inkml:brush xml:id="br0">
      <inkml:brushProperty name="width" value="0.04286" units="cm"/>
      <inkml:brushProperty name="height" value="0.04286" units="cm"/>
      <inkml:brushProperty name="color" value="#FF0066"/>
    </inkml:brush>
  </inkml:definitions>
  <inkml:trace contextRef="#ctx0" brushRef="#br0">75 27 26424,'-2'-10'1394,"0"2"-1214,2 8-113,0 0-22,-3-7-45,2 6 44,-3 42-44,4-9-1693,0 21 0,0 3 1676,0-7-168,0 44 168,-1-67-72,-1 12 44,1-34 56,-2-19 0,8 0 3367,3-17-3367,6 9-11,10-6 6,-7 11 87,9 1-60,-12 13 107,8 43-123,-14-20 39,2 46-50,-10-46-1,-17 16-10,4-26-74,-47 6 18,31-11-118,-25 1 11,40-6-680,3-18 0,7 28 0,3-10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3.928"/>
    </inkml:context>
    <inkml:brush xml:id="br0">
      <inkml:brushProperty name="width" value="0.04286" units="cm"/>
      <inkml:brushProperty name="height" value="0.04286" units="cm"/>
      <inkml:brushProperty name="color" value="#FF0066"/>
    </inkml:brush>
  </inkml:definitions>
  <inkml:trace contextRef="#ctx0" brushRef="#br0">32 19 27314,'-9'-9'896,"2"2"-884,0 5 44,5 24-40,-5-3-10,8 27-6,3-8 0,2 2 0,8 13-325,10 43 96,-11-44 16,4 20-179,-17-67-291,0-4 683,-3-1 0,0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2.955"/>
    </inkml:context>
    <inkml:brush xml:id="br0">
      <inkml:brushProperty name="width" value="0.04286" units="cm"/>
      <inkml:brushProperty name="height" value="0.04286" units="cm"/>
      <inkml:brushProperty name="color" value="#5B2D90"/>
    </inkml:brush>
  </inkml:definitions>
  <inkml:trace contextRef="#ctx0" brushRef="#br0">31 0 25842,'3'0'1092,"0"0"-896,-3 0-34,0 0-84,2 0 23,0 0-45,2 0-33,0 0-7,3 1-10,-3 2-6,2 3 6,-2 1-6,0 3 5,-3-1-5,1 2 6,-2 8-6,0-8 5,0 6-5,-4-4 0,1-5 0,-6 4 0,2-6-22,-3-1-73,2-2 95,-9-1 0,10-1 0,-4-1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3.682"/>
    </inkml:context>
    <inkml:brush xml:id="br0">
      <inkml:brushProperty name="width" value="0.04286" units="cm"/>
      <inkml:brushProperty name="height" value="0.04286" units="cm"/>
      <inkml:brushProperty name="color" value="#5B2D90"/>
    </inkml:brush>
  </inkml:definitions>
  <inkml:trace contextRef="#ctx0" brushRef="#br0">0 3 25180,'4'-1'1765,"-1"0"-1536,-3 1 471,0 0-660,0 5-7,0 7-16,0 3-11,0 7 5,-2 15-11,1-10 0,-1 15 5,2-19-5,0 5-5,0-9-23,0 2 0,0-12-359,0-1-380,0-5 767,0-1 0,0-2 0,0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4.551"/>
    </inkml:context>
    <inkml:brush xml:id="br0">
      <inkml:brushProperty name="width" value="0.04286" units="cm"/>
      <inkml:brushProperty name="height" value="0.04286" units="cm"/>
      <inkml:brushProperty name="color" value="#5B2D90"/>
    </inkml:brush>
  </inkml:definitions>
  <inkml:trace contextRef="#ctx0" brushRef="#br0">1 58 22195,'3'-13'3227,"0"2"-2415,-3 11-510,48-13 219,-17 8-353,29-9-28,-32 12-39,-12 2-12,5 0-106,-3 0 12,2 14-107,-10 3 17,-4 7 11,-12-1 5,-4-7-22,-8 0-11,-3-2-78,-4 0 89,-1-3 101,-19 4 174,20-8-174,0-1 22,28-10-55,25-3-1,-9 2-5,15 1 39,-17 5 129,5 4-57,-5 3-32,0 3-18,6 10-22,-6-5 6,3 6-6,-9-6 5,-4-3 18,-1 1 21,-4 4 24,-2-6 49,-7 3-5,-4-10-22,-19 2-51,6-2 11,-10-1 90,-1-2-72,8-2-29,-6 0-34,3-10-72,13 3-101,-4-8-2935,16 1 3103,3 5 0,1 0 0,1 7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5.903"/>
    </inkml:context>
    <inkml:brush xml:id="br0">
      <inkml:brushProperty name="width" value="0.04286" units="cm"/>
      <inkml:brushProperty name="height" value="0.04286" units="cm"/>
      <inkml:brushProperty name="color" value="#5B2D90"/>
    </inkml:brush>
  </inkml:definitions>
  <inkml:trace contextRef="#ctx0" brushRef="#br0">1 62 26586,'2'-10'1249,"0"1"-1126,-2 9-50,0 0-84,1-2 5,0 2 6,1 2 0,0 6 0,-1 5 6,0 14-6,-1-8 0,0 6-28,0-11-6,0-1 1,0-5-34,0 2 44,0-6 6,0 0 1,0-3-7,-1-1 23,-1 0-17,1 0 12,-1-3 27,2-9-5,0 0-17,0-8 11,6-6 0,0 6-11,6-7-11,1 11-11,12-7 16,-3 11-5,2-2 5,-10 11-22,-7 3 23,4 5 16,-3 0-5,2 8-6,-5 0 0,-1 2 11,0 5-11,-2-5 0,-1 4 5,-1-4-10,0-6-6,0 2-68,-2-8 79,1-1 28,-1-1-22,2-4 11,0-3 16,0-4-10,13-18-23,-5 12-6,12-10-16,-8 15-1,1 5 6,-1 1 17,4 2 0,-4 1 34,2 1-6,-5 1 11,0 0-5,2 10-23,-2-1-11,2 9 0,-2 5 6,-3-5-6,0 4 11,-3-3-11,-2-7 0,0 1-392,-1-9-633,0-2 1025,-1-1 0,2-1 0,-1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7.290"/>
    </inkml:context>
    <inkml:brush xml:id="br0">
      <inkml:brushProperty name="width" value="0.04286" units="cm"/>
      <inkml:brushProperty name="height" value="0.04286" units="cm"/>
      <inkml:brushProperty name="color" value="#5B2D90"/>
    </inkml:brush>
  </inkml:definitions>
  <inkml:trace contextRef="#ctx0" brushRef="#br0">1 18 24687,'7'-5'2224,"-2"1"-1535,-5 4-510,2 0-61,-1 0 134,2 0-207,-3 0 61,0 0-100,1 0 5,2 0-11,4 0 5,4 0-33,30 0-28,-13-1-5,20 1-12,-23-2 0,-4 1-5,-4-1-45,-3 1 78,-6 0-17,-2 1-55,-5 0-9714,-6 0 9643,-2 0 1,1 0 0,1 0-1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7.852"/>
    </inkml:context>
    <inkml:brush xml:id="br0">
      <inkml:brushProperty name="width" value="0.04286" units="cm"/>
      <inkml:brushProperty name="height" value="0.04286" units="cm"/>
      <inkml:brushProperty name="color" value="#5B2D90"/>
    </inkml:brush>
  </inkml:definitions>
  <inkml:trace contextRef="#ctx0" brushRef="#br0">30 26 25830,'-7'-4'2123,"1"1"-2022,6 3-23,0-4-28,0 4 18,0-6-52,0 4 29,0-1-34,0 1-5,0 1-28,0 0 27,0 24-5,0-10 0,0 20 0,0-17-129,-4 26 101,2-23-78,-4 21 78,4-34 11,-1 2-44,3-8-1325,0 1 1,0-1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8.296"/>
    </inkml:context>
    <inkml:brush xml:id="br0">
      <inkml:brushProperty name="width" value="0.04286" units="cm"/>
      <inkml:brushProperty name="height" value="0.04286" units="cm"/>
      <inkml:brushProperty name="color" value="#5B2D90"/>
    </inkml:brush>
  </inkml:definitions>
  <inkml:trace contextRef="#ctx0" brushRef="#br0">22 13 25410,'-5'-7'1899,"2"1"-1793,3 6 17,0 0 152,0 3-169,0 2 68,0 17-163,0-7 0,0 16-11,0-17 6,0 4-6,0-5 0,0-1 0,0-1 5,0 0-5,0-3 0,-1 0 0,1-2-33,-1-2-830,-1-2-8849,-1-2 9712,0 1 0,1-1 0,1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9.069"/>
    </inkml:context>
    <inkml:brush xml:id="br0">
      <inkml:brushProperty name="width" value="0.04286" units="cm"/>
      <inkml:brushProperty name="height" value="0.04286" units="cm"/>
      <inkml:brushProperty name="color" value="#5B2D90"/>
    </inkml:brush>
  </inkml:definitions>
  <inkml:trace contextRef="#ctx0" brushRef="#br0">28 1 28143,'7'0'39,"0"3"-33,5 3-6,-1 5 0,-1 1 0,-1 1-6,-3 1 6,-2 0-5,-3 0 5,-1-2 0,0 0 0,-6 2 0,-1-2-6,-8-1-5,1-2-17,0-2-11,1-1-6,4 0-28,1-3-39,3-1-28,2-1-375,2-1-2538,2-2 3053,4-3 0,-8 6 0,2 1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29.703"/>
    </inkml:context>
    <inkml:brush xml:id="br0">
      <inkml:brushProperty name="width" value="0.04286" units="cm"/>
      <inkml:brushProperty name="height" value="0.04286" units="cm"/>
      <inkml:brushProperty name="color" value="#5B2D90"/>
    </inkml:brush>
  </inkml:definitions>
  <inkml:trace contextRef="#ctx0" brushRef="#br0">1 6 28171,'0'-3'62,"0"0"-73,0 3 11,0 19 0,0-3 0,3 18 0,-1-8-23,3 14-10,-3-11-23,1 7 5,-2-15-117,-1 2 17,0-8 151,0 3 0,0-13 0,0 1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0.402"/>
    </inkml:context>
    <inkml:brush xml:id="br0">
      <inkml:brushProperty name="width" value="0.04286" units="cm"/>
      <inkml:brushProperty name="height" value="0.04286" units="cm"/>
      <inkml:brushProperty name="color" value="#5B2D90"/>
    </inkml:brush>
  </inkml:definitions>
  <inkml:trace contextRef="#ctx0" brushRef="#br0">1 79 28059,'64'-41'-22,"-6"8"16,-32 31-5,0 0-62,-5 2-134,6 12 145,-12-3 1,2 10-6,-14-6-141,-10 10 158,-15-3 50,-3 2 17,-8-7-6,10-7 62,-3 0-45,10-4 17,1-1-12,10-3 62,3 0 51,1 0-84,15 0-51,-3 0-11,15 0 5,-5 0-5,4 3-28,10 8-44,-8 2 32,6 8 1,-15-3 6,-2 1 21,-3 1-49,-10 28 72,-7-25-11,-11 17 34,-5-33-6,-4-5 22,0 0 12,-1-2 27,-10 0-61,9 0-3409,-5 0 3393,14-1-12,4-1-34,2-3-100,4 1 134,2-7 0,2 7 0,2-3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4.161"/>
    </inkml:context>
    <inkml:brush xml:id="br0">
      <inkml:brushProperty name="width" value="0.04286" units="cm"/>
      <inkml:brushProperty name="height" value="0.04286" units="cm"/>
      <inkml:brushProperty name="color" value="#FF0066"/>
    </inkml:brush>
  </inkml:definitions>
  <inkml:trace contextRef="#ctx0" brushRef="#br0">0 23 28317,'76'-1'0,"-13"0"-56,-44 1-1675,4-5 1731,-12 0 0,2-1 0,-12 2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1.475"/>
    </inkml:context>
    <inkml:brush xml:id="br0">
      <inkml:brushProperty name="width" value="0.04286" units="cm"/>
      <inkml:brushProperty name="height" value="0.04286" units="cm"/>
      <inkml:brushProperty name="color" value="#5B2D90"/>
    </inkml:brush>
  </inkml:definitions>
  <inkml:trace contextRef="#ctx0" brushRef="#br0">0 43 24962,'0'-13'1876,"0"3"-1405,0 10-146,0 0-247,7-4-28,-3 2-33,8-3-6,12 1-11,-10 2 0,12 0-22,-9 2-34,-4 0 56,3 3 17,-8 3 0,-3 2-12,-1 9-5,-2-4 0,-1 6 0,-4-4 0,-10 6 0,0-4 6,-8 1-6,1-1 0,4-6 5,0 2-5,5-4 23,2-1-12,2-2 17,2 0 6,3-4 16,2-1 17,0 0-11,0 0 73,1-1-112,5 1 0,4-1-17,7 0-12,12 0-10,-5 0-23,11 0 12,-17 0-18,-1 0-5,-10 0-129,-3 0 135,-1 0-1395,-2 0-7578,-5 0 9023,1 0 0,-1 0 0,2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2.369"/>
    </inkml:context>
    <inkml:brush xml:id="br0">
      <inkml:brushProperty name="width" value="0.04286" units="cm"/>
      <inkml:brushProperty name="height" value="0.04286" units="cm"/>
      <inkml:brushProperty name="color" value="#5B2D90"/>
    </inkml:brush>
  </inkml:definitions>
  <inkml:trace contextRef="#ctx0" brushRef="#br0">14 47 26973,'-7'-11'985,"1"3"-895,6 8-56,0 0-29,0 6-5,0 2 6,0 7-12,0 7-50,0-4-39,0 5-129,0-1 207,0-9 17,0 2 118,0-12-68,0-2 79,0-13-118,0 3 0,4-11 1,1 4-1,14-18-17,-3 6-5,2-4 5,-8 17-10,-6 10-40,6 3 61,-3 7-5,5 3-50,-3 14-23,-1 1 56,-2 0 17,-3-5-11,-3-4 5,0-7 6,0 2-33,-3-6 27,3-1-33,-3-2 39,5-5 17,4-4 22,18-16-39,-7 9 6,11-7-6,-16 18 0,-3 2 28,-2 3-12,-2 5-10,-1 15 0,-1-1-6,0 10 11,1-10-28,-1 2-106,0-8-297,1-2-1759,-1-9 2179,1-2 0,-2 0 0,-1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3.117"/>
    </inkml:context>
    <inkml:brush xml:id="br0">
      <inkml:brushProperty name="width" value="0.04286" units="cm"/>
      <inkml:brushProperty name="height" value="0.04286" units="cm"/>
      <inkml:brushProperty name="color" value="#5B2D90"/>
    </inkml:brush>
  </inkml:definitions>
  <inkml:trace contextRef="#ctx0" brushRef="#br0">9 13 25730,'-1'-3'1971,"0"0"-1786,1 3 11,0 0-68,-3-2-94,3 1-6,-3-1 11,3 2-44,0-1 10,19 0-5,-3 1-28,16 0-280,9 0-515,-17 0-241,4 0 1064,-21 0 0,-7 0 0,0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3.453"/>
    </inkml:context>
    <inkml:brush xml:id="br0">
      <inkml:brushProperty name="width" value="0.04286" units="cm"/>
      <inkml:brushProperty name="height" value="0.04286" units="cm"/>
      <inkml:brushProperty name="color" value="#5B2D90"/>
    </inkml:brush>
  </inkml:definitions>
  <inkml:trace contextRef="#ctx0" brushRef="#br0">0 66 27415,'22'-37'851,"-4"8"-839,-18 29-85,0 0-515,-1 97-73,1-69-3299,-1 72 3960,2-95 0,-2-4 0,1-1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3.736"/>
    </inkml:context>
    <inkml:brush xml:id="br0">
      <inkml:brushProperty name="width" value="0.04286" units="cm"/>
      <inkml:brushProperty name="height" value="0.04286" units="cm"/>
      <inkml:brushProperty name="color" value="#5B2D90"/>
    </inkml:brush>
  </inkml:definitions>
  <inkml:trace contextRef="#ctx0" brushRef="#br0">1 0 28283,'18'74'-101,"-3"-11"-100,-14-46-342,0-3-520,-1-1 0,0-9 0,0-1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5.491"/>
    </inkml:context>
    <inkml:brush xml:id="br0">
      <inkml:brushProperty name="width" value="0.04286" units="cm"/>
      <inkml:brushProperty name="height" value="0.04286" units="cm"/>
      <inkml:brushProperty name="color" value="#5B2D90"/>
    </inkml:brush>
  </inkml:definitions>
  <inkml:trace contextRef="#ctx0" brushRef="#br0">17 0 23013,'-7'0'3685,"1"0"-3309,6 0 682,0 0-1024,-2 0-12,2 0 23,-2 0-56,2 1 22,19 2-6,-3 0 1,20 0-6,-6-2 0,6-1 0,1 0-6,2 0-55,14 0-1,-14 0 12,10 0-6,-22 0-3392,0 0 3353,7 0-409,8 1 134,-10 1-61,-1 1-23,-23-2 303,-4 0-925,-2-1-2201,-2 0 0,0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6.102"/>
    </inkml:context>
    <inkml:brush xml:id="br0">
      <inkml:brushProperty name="width" value="0.04286" units="cm"/>
      <inkml:brushProperty name="height" value="0.04286" units="cm"/>
      <inkml:brushProperty name="color" value="#5B2D90"/>
    </inkml:brush>
  </inkml:definitions>
  <inkml:trace contextRef="#ctx0" brushRef="#br0">6 7 27617,'-3'-1'610,"0"0"-548,3 1-68,0 0 51,0-2-34,6 2-11,0-2 6,6 2-6,1 0 0,18 7-6,-10-2 6,13 5-17,-8-4 12,-4 0-12,0-1 17,-10-1 0,-8-1 0,-3-1 0,-1 3 6,0 1-6,0 2 5,0 1-5,0 0 6,-1 2-6,-3 0 0,-8 7 0,1-6 0,-7 5 0,4-6 0,-1-2 5,-9 4-5,5-5 0,-3 2 0,8-5 0,4 1 0,3-3-84,4 0-39,10-2-347,6 0 470,9-2 0,-9 1 0,-2-1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6.894"/>
    </inkml:context>
    <inkml:brush xml:id="br0">
      <inkml:brushProperty name="width" value="0.04286" units="cm"/>
      <inkml:brushProperty name="height" value="0.04286" units="cm"/>
      <inkml:brushProperty name="color" value="#5B2D90"/>
    </inkml:brush>
  </inkml:definitions>
  <inkml:trace contextRef="#ctx0" brushRef="#br0">13 0 27606,'-7'0'582,"2"0"-576,5 0-951,0 0 0,0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7.105"/>
    </inkml:context>
    <inkml:brush xml:id="br0">
      <inkml:brushProperty name="width" value="0.04286" units="cm"/>
      <inkml:brushProperty name="height" value="0.04286" units="cm"/>
      <inkml:brushProperty name="color" value="#5B2D90"/>
    </inkml:brush>
  </inkml:definitions>
  <inkml:trace contextRef="#ctx0" brushRef="#br0">1 0 26861,'5'0'140,"-2"0"-140,-3 0 0,0 0 0,0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7.296"/>
    </inkml:context>
    <inkml:brush xml:id="br0">
      <inkml:brushProperty name="width" value="0.04286" units="cm"/>
      <inkml:brushProperty name="height" value="0.04286" units="cm"/>
      <inkml:brushProperty name="color" value="#5B2D90"/>
    </inkml:brush>
  </inkml:definitions>
  <inkml:trace contextRef="#ctx0" brushRef="#br0">0 0 28222,'9'3'257,"-3"-1"-262,-6-2-333,0 0 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5.664"/>
    </inkml:context>
    <inkml:brush xml:id="br0">
      <inkml:brushProperty name="width" value="0.04286" units="cm"/>
      <inkml:brushProperty name="height" value="0.04286" units="cm"/>
      <inkml:brushProperty name="color" value="#FF0066"/>
    </inkml:brush>
  </inkml:definitions>
  <inkml:trace contextRef="#ctx0" brushRef="#br0">174 8 24693,'13'-3'2078,"-2"0"-1792,-11 3 195,0 0-397,-5-1 0,-3 1-3425,-7-1 3380,-5 1-11,-43 10-28,34-6-73,-29 10 34,60-4 45,4 0-6,16 4-443,38 16 320,-28-13 3442,33 27-3319,-50-28 163,2 22-68,-16-24 185,-20 15-252,4-20 0,-35 6-17,26-10-414,-29-6-577,40-6 980,-8-6 0,21 5 0,0 2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39.753"/>
    </inkml:context>
    <inkml:brush xml:id="br0">
      <inkml:brushProperty name="width" value="0.04286" units="cm"/>
      <inkml:brushProperty name="height" value="0.04286" units="cm"/>
      <inkml:brushProperty name="color" value="#5B2D90"/>
    </inkml:brush>
  </inkml:definitions>
  <inkml:trace contextRef="#ctx0" brushRef="#br0">39 115 25405,'2'-17'1753,"0"4"-1529,-2 13 280,0 0-392,10-13-34,-8 9-11,7-11 12,-9 12-51,0 1 16,1-3-27,0 2-6,0-2 6,-1 1-17,1 2 6,0-1-1,-1 3 57,0 0-62,1-2 0,-1 0 0,2 0 6,-2 0-1,1 1 1,0-2-1,0 0-5,1 0 0,0 0 6,-1 0-12,1 2 6,-1 0-16,0 1 16,-1 3 0,0 3 0,0 7-6,-7 28 0,2-12 1,-9 30 5,7-30 0,-4 8-6,-2 19 6,5-26-5,-4 21 5,9-36 0,1-1 0,1-6 0,1-1-6,0-5 0,0-2 1,6 0-1,2-3-5,6 1-28,13-5 33,-7 3 1,9-1-7,2 4 12,-13 0-5,9 1 5,-17 0 5,4 0-5,-5 0 0,1 0 0,-5 0-61,-3 0-57,-1 0-554,-1 0 0,0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41.015"/>
    </inkml:context>
    <inkml:brush xml:id="br0">
      <inkml:brushProperty name="width" value="0.04286" units="cm"/>
      <inkml:brushProperty name="height" value="0.04286" units="cm"/>
      <inkml:brushProperty name="color" value="#5B2D90"/>
    </inkml:brush>
  </inkml:definitions>
  <inkml:trace contextRef="#ctx0" brushRef="#br0">89 64 26194,'7'-9'751,"-1"1"-706,-6 8-62,0 0 17,-2 0 5,0 0 1,-2 0 0,0 0-6,0 0 33,0 0 163,0 0 661,3 0-622,0 0-196,1-1-11,0 0-22,0 0 61,0 0-61,-1 1-6,1-1 0,-1 1-6,0-1-16,1 1 22,-1-1 0,1 0 0,-1-2-6,0-1 6,0 2 0,0 0 0,1 1 0,0 1 0,0-2 0,0 0 0,0-1 0,0 0 0,0-1 0,0 0 0,0 2 0,0-2 0,0 3-5,0 0-1,-1 1 6,0 1 0,-2 5 0,-1 4 0,-1 8 0,-3 15 0,0-7 0,-1 10 0,2-12 0,2-2 0,1-3 0,1-3 0,-1-2 0,1-1 0,1-2 0,1-4 0,1-1 0,0-3-56,0-1-22,0-2-146,0-8-796,0-1 1020,0-8 0,0 7 0,0 3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45.621"/>
    </inkml:context>
    <inkml:brush xml:id="br0">
      <inkml:brushProperty name="width" value="0.04286" units="cm"/>
      <inkml:brushProperty name="height" value="0.04286" units="cm"/>
      <inkml:brushProperty name="color" value="#5B2D90"/>
    </inkml:brush>
  </inkml:definitions>
  <inkml:trace contextRef="#ctx0" brushRef="#br0">11 5 25987,'-6'-2'1154,"2"0"-1087,4 2 756,0 0-767,3 0-28,3 0-22,4 0-1,-1 0-5,5 0 0,-7 0 0,3 0 6,-7 0 0,0 0-6,-2 0-129,0 0 134,-1 1-16,-1-1-28,-1 1-303,-3 0-391,3 0 733,-3 0 0,3 0 0,0-1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0.557"/>
    </inkml:context>
    <inkml:brush xml:id="br0">
      <inkml:brushProperty name="width" value="0.04286" units="cm"/>
      <inkml:brushProperty name="height" value="0.04286" units="cm"/>
      <inkml:brushProperty name="color" value="#5B2D90"/>
    </inkml:brush>
  </inkml:definitions>
  <inkml:trace contextRef="#ctx0" brushRef="#br0">1 23 26301,'6'-13'1517,"-2"3"-1332,-4 10 78,0 0-268,0 13-6,0 0-12,0 14-10,0-5-1,0 3-16,0-2-46,0-2-55,0-1-67,0-3-141,0-1-296,0 1-1182,0-2 1837,0 0 0,0-8 0,0-2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1.908"/>
    </inkml:context>
    <inkml:brush xml:id="br0">
      <inkml:brushProperty name="width" value="0.04286" units="cm"/>
      <inkml:brushProperty name="height" value="0.04286" units="cm"/>
      <inkml:brushProperty name="color" value="#5B2D90"/>
    </inkml:brush>
  </inkml:definitions>
  <inkml:trace contextRef="#ctx0" brushRef="#br0">1 26 24883,'11'-6'2571,"-1"1"-2425,-10 5 397,0 0-543,1-2-11,14 0 11,-2-2 0,15 2 0,6 0 0,-5 1-6,9 0 6,-13 0 0,-3 1-11,-3 0 0,-5 0-6,-2 8-5,-8-3 16,0 9 1,-11 1-1,0-2-28,-15 10 12,5-9 11,-8 4-6,7-5 0,-2-1 12,2-2-7,2-1 1,3-3-17,3-1-84,5-1 11,2-2 45,2-1 45,1-1 11,2 0-5,1 0-1,4 0 6,1 0 0,2 0 0,1-1 0,13 0 0,-8 1 0,8 0-6,-12 0 6,0 0-11,1 2 6,-1 4-46,2 9 51,-5 0-17,2 6-16,-6-2-135,2 7-6,-4 2 141,3-1 27,-4-6 6,-1-11 28,-1-2 73,0-2-17,0-1-28,-15 3-39,4-3-12,-13 3 90,-1-3-16,4-2 83,-17 0-111,16-3-29,-5 0-5,9 0 0,3 0 11,1-3 11,4 0-39,3-3 0,4 1-196,1-2-202,2 0-862,0 2 1260,0 0 0,0 5 0,0 1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2.757"/>
    </inkml:context>
    <inkml:brush xml:id="br0">
      <inkml:brushProperty name="width" value="0.04286" units="cm"/>
      <inkml:brushProperty name="height" value="0.04286" units="cm"/>
      <inkml:brushProperty name="color" value="#5B2D90"/>
    </inkml:brush>
  </inkml:definitions>
  <inkml:trace contextRef="#ctx0" brushRef="#br0">53 0 23663,'8'0'2912,"-1"0"-2553,-7 0 469,0 0-760,-2 0-12,0 1-17,-3 3 0,-5 8-39,2-1 6,-2 7-6,3-5 0,0 1 0,2-2 0,1 2-23,1-1 12,3-3 11,0 1-11,2-8 11,5 1-45,4-2-106,6-1-124,3 0-503,13-1 599,-9 0 151,9-1 459,-6-5-78,-12 0-112,1-3 27,-14-2-251,-2 5-17,-5-9 0,0 7 0,-6-3 11,0 3 29,-16-1-40,9 2 0,-12 2 0,11 4 0,1 1 0,-1 0 0,-1 0-73,7 0-151,1 0-487,9 0-1747,2 0 0,1 0 1,0 0-1</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3.741"/>
    </inkml:context>
    <inkml:brush xml:id="br0">
      <inkml:brushProperty name="width" value="0.04286" units="cm"/>
      <inkml:brushProperty name="height" value="0.04286" units="cm"/>
      <inkml:brushProperty name="color" value="#5B2D90"/>
    </inkml:brush>
  </inkml:definitions>
  <inkml:trace contextRef="#ctx0" brushRef="#br0">62 1 24178,'-7'0'3439,"1"0"-3215,6 0-56,0 0 89,-13 1-212,8-1-17,-10 1-5,11-1-7,2 0-4,-1 0-1,1 0-6,0 0 1,0 0-28,2 0 10,5 0 1,3 0 0,9 0-6,3 0 12,4 0-7,20 0 1,-8 0-11,16 0-12,-13 1-55,20 0 44,-15 0 6,29 0 39,-33-1 0,11 0-6,10 0 0,-25 0-44,16 0-23,-35 0-112,-6 0 51,-6 0-84,-3 0-242,-7 0-228,-4 0-1553,-5 0 2241,-1 0 0,6 0 0,4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34.616"/>
    </inkml:context>
    <inkml:brush xml:id="br0">
      <inkml:brushProperty name="width" value="0.04286" units="cm"/>
      <inkml:brushProperty name="height" value="0.04286" units="cm"/>
      <inkml:brushProperty name="color" value="#5B2D90"/>
    </inkml:brush>
  </inkml:definitions>
  <inkml:trace contextRef="#ctx0" brushRef="#br0">13 3 26676,'-2'-2'1562,"0"1"-1494,2 1-57,-4 0 6,3 0-17,-3 0 0,4 0 0,3 1 0,2 2 0,4 3-68,47 14 40,-30-12 12,33 9 4,-40-16 12,-5 0-5,-3 0-6,-5-1 5,-6 1 0,0 0 6,0 1 0,0 0 0,0 5 0,0-2 0,0 3 0,1 1 0,-1-4 0,1 2 6,-1 0 0,-2-2-1,-15 15-5,3-7 0,-11 8 0,8-6 0,-10 7 0,7-4 6,-4 2-6,11-8 0,5-6 5,-1 2-5,3-3 0,-1 2 0,4-4 6,1 0-6,1-1-685,1-1 0,0-1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40.025"/>
    </inkml:context>
    <inkml:brush xml:id="br0">
      <inkml:brushProperty name="width" value="0.04286" units="cm"/>
      <inkml:brushProperty name="height" value="0.04286" units="cm"/>
      <inkml:brushProperty name="color" value="#5B2D90"/>
    </inkml:brush>
  </inkml:definitions>
  <inkml:trace contextRef="#ctx0" brushRef="#br0">22 1 26816,'-3'0'1008,"1"0"-515,2 0-493,0 0 0,-2 3 0,0 5 0,1 6 0,0 17 5,1-5-5,0 11 0,0-10 0,0 12 0,0-11-5,0 16-6,0-22-1,0 5-4,0-13-52,0 2 1,0-8-90,0 1-117,0-6-280,-2-3 554,-1 1 0,0-1 0,1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41.158"/>
    </inkml:context>
    <inkml:brush xml:id="br0">
      <inkml:brushProperty name="width" value="0.04286" units="cm"/>
      <inkml:brushProperty name="height" value="0.04286" units="cm"/>
      <inkml:brushProperty name="color" value="#5B2D90"/>
    </inkml:brush>
  </inkml:definitions>
  <inkml:trace contextRef="#ctx0" brushRef="#br0">3 5 25752,'-1'-2'1439,"0"0"-644,1 2-761,3 0-23,4 0 0,25 0-11,-10 0 0,18 0-28,10 0 17,-19 0 0,26 0 11,-35 2 0,3 0 0,-13 2-17,-2 1 12,-3 1 5,1 0-17,-2 5-22,-2 9-12,-2-2 18,-7 5 16,-24 4 17,6-10 17,-16 8-17,18-14 28,-3-1-17,8-4 0,0 0-11,7-4 11,3-1 12,-1 0-1,3-1 6,0 0-6,4 0-10,0 0-24,7-4-10,0 1-23,10-2-5,-1 3-85,26 1 119,-15 1 10,16 0-5,-23 0 11,-3 3 0,-3 1-6,3 14 6,-7-6 0,2 11 0,-7-9-5,-2 16 55,-8-4-33,-2 3-6,-11-11-11,1-11 0,-14 3 0,8-2 6,-11 1-6,11-4 0,-3-3 11,3 0 0,-1-2-11,1 0 0,2 0 11,3-1-11,3-3 0,5-1-22,4-5-57,3 2-290,7-1-718,5 2 1087,4 1 0,-4 3 0,-1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6.095"/>
    </inkml:context>
    <inkml:brush xml:id="br0">
      <inkml:brushProperty name="width" value="0.04286" units="cm"/>
      <inkml:brushProperty name="height" value="0.04286" units="cm"/>
      <inkml:brushProperty name="color" value="#FF0066"/>
    </inkml:brush>
  </inkml:definitions>
  <inkml:trace contextRef="#ctx0" brushRef="#br0">20 23 27180,'-6'-12'885,"0"2"-779,6 10-67,0 0 6,-3 15-34,2 4-5,-3 18 0,4 48-6,0-28 0,0 35-6,0-45-78,1 8 11,0-19-358,2 10-62,-2-27-1456,2-1 1949,-3-12 0,1-3 0,-1-2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42.473"/>
    </inkml:context>
    <inkml:brush xml:id="br0">
      <inkml:brushProperty name="width" value="0.04286" units="cm"/>
      <inkml:brushProperty name="height" value="0.04286" units="cm"/>
      <inkml:brushProperty name="color" value="#5B2D90"/>
    </inkml:brush>
  </inkml:definitions>
  <inkml:trace contextRef="#ctx0" brushRef="#br0">0 11 26250,'2'-5'1294,"0"0"-1193,-2 6 0,0 3-40,1 3-5,0 5-17,0 2-16,1 2-6,-1 10-17,0-5 11,-1 8-11,0-11 5,-1 6-5,-1-10 0,0 2 0,1-9 0,0-3 0,1-2 12,0-1 88,0-1-88,0-2-12,0-4-12,0-6 7,0-5-18,12-25 18,-4 15 5,9-15 0,-6 22 0,-5 8-11,-1 3-6,-2 7 11,1 2-5,0 0 11,4 0 0,1 4 0,7 5-34,-4 0-5,4 2 28,-6-3-11,1 3 22,-4-3 0,1 5-12,-4-4 12,-2 1-11,-1 0-56,-1 0-67,0-1 10,0-1-21,-1-1-6,-1-1 50,-2-2 202,1 0 95,1-2-56,1-1-129,1-5-11,5-4 5,3-5-5,14-12-16,-2 4 10,8-7-5,-8 9 11,6 1 201,5 8-167,-6 8-6,-1 10 0,-10 15-28,-4-3 0,3 6 0,-5-8 6,-3-3-6,1-1 11,-4-2-11,1-1-364,-3 1-258,1-7-9113,-1 2 9735,0-7 0,0 0 0,0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47.869"/>
    </inkml:context>
    <inkml:brush xml:id="br0">
      <inkml:brushProperty name="width" value="0.04286" units="cm"/>
      <inkml:brushProperty name="height" value="0.04286" units="cm"/>
      <inkml:brushProperty name="color" value="#5B2D90"/>
    </inkml:brush>
  </inkml:definitions>
  <inkml:trace contextRef="#ctx0" brushRef="#br0">0 365 25408,'0'-4'767,"0"0"-156,1 4-247,-1-1-108,2 0-211,-2 1 82,1-2-105,0 1 286,0-1-308,1 0 0,2-1 6,1 0-6,4-2 0,-1 0 0,2 0 0,-3 1 0,9-4 5,-4 2-5,9-5 0,-5 3 0,2-1 0,3-2 0,26-14 28,-15 5 23,21-11-1,-22 11 6,16-12-50,1 1-6,0 1-73,0 1-6,-28 19-5,2-2 6,-15 11-84,1-3 139,-1 2 6,1-2-22,-3 1-56,0 0-62,-2 0-3416,7 0-6258,-5-1 8972,5 2 1,-6 1 0,-2 1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49.174"/>
    </inkml:context>
    <inkml:brush xml:id="br0">
      <inkml:brushProperty name="width" value="0.04286" units="cm"/>
      <inkml:brushProperty name="height" value="0.04286" units="cm"/>
      <inkml:brushProperty name="color" value="#5B2D90"/>
    </inkml:brush>
  </inkml:definitions>
  <inkml:trace contextRef="#ctx0" brushRef="#br0">7 30 25466,'-4'-2'1904,"1"0"-1696,3 2 436,0 0-639,1-1-5,4 0 0,3-1 0,5 0 0,3 1 0,11-2 0,-7 1 0,9 0 0,-11 0 0,4 2 0,-1-1 6,-4 1-6,-4-1 0,-10 1 5,3-2-5,-2 2 0,2-2 0,-2 2 0,1-1 0,0 0-5,0 0-6,2 1-6,-2 0 6,2 0 11,-3 0 0,-1 0 0,0 0 0,-2 0 0,0 0-12,0 0 12,-1 1 12,0 2-7,0 1 1,-1 1-1,-7 10 1,3-5-6,-6 6 0,0 6 6,4-7-6,-6 10 0,6-9 0,1-2 0,0 0 0,2-2 0,1-1 0,0-3 0,1-1 0,0 0 0,1-3 0,-2 2 0,2-3 0,-3 2 0,4-2 0,-3 0 0,2 1 0,-1 1 5,0-1-5,0 2 0,0-4 0,1 1 0,0-1-369,0-1-600,1-5 969,-1-1 0,1 0 0,-1 2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53.560"/>
    </inkml:context>
    <inkml:brush xml:id="br0">
      <inkml:brushProperty name="width" value="0.04286" units="cm"/>
      <inkml:brushProperty name="height" value="0.04286" units="cm"/>
      <inkml:brushProperty name="color" value="#5B2D90"/>
    </inkml:brush>
  </inkml:definitions>
  <inkml:trace contextRef="#ctx0" brushRef="#br0">38 39 27370,'-1'-6'583,"0"1"-527,1 5 134,0 0-27,0-2-141,0 1 0,0-1 6,0 0-28,0 1 0,0-3 0,0 0 6,0 0-6,0-1 0,0 3 0,-1 1 0,1 1-6,-2 0 6,2 0-5,-1 5 5,0 4 0,0 23-6,-1-2-11,1 17 1,-1-9-1,0 2 6,-1-1-1,-1-4 7,1-2-18,-1 3 7,0-13-12,1 2-168,2-9-28,0-10-280,1 2 504,0-9 0,0 2 0,0-1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54.493"/>
    </inkml:context>
    <inkml:brush xml:id="br0">
      <inkml:brushProperty name="width" value="0.04286" units="cm"/>
      <inkml:brushProperty name="height" value="0.04286" units="cm"/>
      <inkml:brushProperty name="color" value="#5B2D90"/>
    </inkml:brush>
  </inkml:definitions>
  <inkml:trace contextRef="#ctx0" brushRef="#br0">38 34 25808,'-1'-6'1652,"0"1"-1467,1 5-23,-1 0-83,1-1-23,-1 1 5,1-3-50,5 0-11,2-1 6,7-2-6,4 3 0,5 1 0,2 1-22,2 1 5,9 0 17,-11 0 0,3 0-6,-16 0 1,0 1 5,-7 1 0,-1 2 16,-4 3 7,0 3-12,-5 2-11,-4 5 0,-7 0 0,-3 2 0,-1-1-3398,-11 9 3398,17-13 0,-6 3-11,19-15-50,1-2 49,21 0-16,-8 0 6,19 1 3369,-14 0-3408,0 4-29,-3 1-39,3 29 129,-10-15 0,1 20 0,-9-22 23,-5 8-1,-1-8-11,-5 4 6,2-8 5,-1-3 12,0 0 0,-2-2 66,-8 3-72,3-5 28,-5 2 17,4-6-17,0-1 39,-9-1-72,7-1-12,-5 0-5,10 0-6,-5-4 0,9 0-12,-1-4-16,9 0-123,2-4 151,28-8 0,-21 8 0,21-2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55.205"/>
    </inkml:context>
    <inkml:brush xml:id="br0">
      <inkml:brushProperty name="width" value="0.04286" units="cm"/>
      <inkml:brushProperty name="height" value="0.04286" units="cm"/>
      <inkml:brushProperty name="color" value="#5B2D90"/>
    </inkml:brush>
  </inkml:definitions>
  <inkml:trace contextRef="#ctx0" brushRef="#br0">25 30 27023,'1'-2'1103,"0"2"-1103,0 0 0,0-1 0,4-1 0,2 0 0,3 0 0,2 0 0,8-3 0,-5 1 0,5-1 0,-9 2 0,-1 2-11,-4 0 0,-2 1 11,-3 0-28,-1 9-202,-5 15 174,-1-1 17,-5 10 11,-2-13 11,-9 9 17,3-8-5,-5 6 5,8-12 0,3-1 5,2-4 12,6-3 90,1-4-91,4-1 1,5-2-6,36-4-11,-14 2 0,26-5 6,-21 1-6,-11 3 0,2-1 0,-15 3 0,-3 1-392,-3 0-50,-1 0-2311,0 0 1,-1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56.060"/>
    </inkml:context>
    <inkml:brush xml:id="br0">
      <inkml:brushProperty name="width" value="0.04286" units="cm"/>
      <inkml:brushProperty name="height" value="0.04286" units="cm"/>
      <inkml:brushProperty name="color" value="#5B2D90"/>
    </inkml:brush>
  </inkml:definitions>
  <inkml:trace contextRef="#ctx0" brushRef="#br0">0 54 26827,'0'-11'751,"0"3"-656,0 8 28,0 0-112,0 22 0,0-10 1,0 27-12,0-23-6,0 5 6,0-9-34,0 1 34,0-7 12,0 1 4,0-7 12,0 0-33,0-11-6,2 1 11,3-10-12,4 0-44,11-9 12,8-4 16,-5 6 11,0 5 6,-16 17 11,2 3 0,-4 1 11,3 1-11,-4 2 0,2 3 11,-3 4-11,0 6 0,-1 2 0,-1 11-39,0-8-12,-1 5 23,0-7 45,0-10 11,0 1 56,0-9-28,0 0-56,4-1 0,11-14 0,2 0 0,9-12 0,-4 5-5,11-14 5,-13 19 0,4-6 16,-19 21 24,-4 10-35,-1 3-5,0 9 0,1 13-17,0-12-27,0 7-24,-1-18-72,0-2-61,0-1-96,0-1-381,0-3 678,-4-1 0,3-1 0,-3-1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1:58.504"/>
    </inkml:context>
    <inkml:brush xml:id="br0">
      <inkml:brushProperty name="width" value="0.04286" units="cm"/>
      <inkml:brushProperty name="height" value="0.04286" units="cm"/>
      <inkml:brushProperty name="color" value="#5B2D90"/>
    </inkml:brush>
  </inkml:definitions>
  <inkml:trace contextRef="#ctx0" brushRef="#br0">38 507 25752,'-9'6'1473,"2"-2"-1294,7-4-28,0 0-4318,-7 11 4256,5-8-10,-4 8 859,6-10-658,0-1-269,0 1-6,-1 0 1,-1 2 0,0-1 3391,0 0-3386,2-1 101,0-1-112,0-3 0,5-4 0,1-6 0,6-2 0,2-4 0,13-21 0,1-4 0,-2 1 0,3-4 0,-2 0-11,-10 12-17,0-3 17,0 1 5,-1-1-10,-1 3 10,-4 5 6,0 5-6,-5 8-44,1 5 22,-4 8 0,1 1 34,-4 3-1,1 0-5,0 0 112,-1 0-106,-3 0 5,-2 0 6,-4 3-12,-2 1 18,-7 8-23,2-1 0,-15 11 0,10-8 5,-8 7-5,9-7 0,-3 2 0,9-6 0,0 0 0,11-7 6,1-2-6,2 0 6,0-1-12,5 0-5,3 0-90,11-6 11,-4 1-78,4-6-39,-6 1 17,-2-1-6,-1 1 33,7-9 163,-6 8 0,4-6 40,-8 12 83,-1 0 17,0 1-23,-2 1 7,-1 1-40,-1 1-28,-1 0-6,0 1-11,0 0-16,0 0 38,1 0-16,1 0-17,1 0 22,4 0-27,-2 0-18,1 0 1,-3 0 5,-1 0 0,1 0 1,0 0-7,0 5 34,10 27-39,-1 1 6,5 14-6,-5-16 0,-3-11-151,2 5-594,-4-14 745,0 3 0,-6-14 0,-2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47.031"/>
    </inkml:context>
    <inkml:brush xml:id="br0">
      <inkml:brushProperty name="width" value="0.04286" units="cm"/>
      <inkml:brushProperty name="height" value="0.04286" units="cm"/>
      <inkml:brushProperty name="color" value="#5B2D90"/>
    </inkml:brush>
  </inkml:definitions>
  <inkml:trace contextRef="#ctx0" brushRef="#br0">0 7 26592,'0'-3'1187,"0"2"-1052,0 1-113,1-1-11,-1 0 0,3 0-22,-2 1-3713,1 0 3724,-2 3 0,0-2 0,0 2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47.487"/>
    </inkml:context>
    <inkml:brush xml:id="br0">
      <inkml:brushProperty name="width" value="0.04286" units="cm"/>
      <inkml:brushProperty name="height" value="0.04286" units="cm"/>
      <inkml:brushProperty name="color" value="#5B2D90"/>
    </inkml:brush>
  </inkml:definitions>
  <inkml:trace contextRef="#ctx0" brushRef="#br0">0 13 27202,'0'-7'454,"0"2"-454,0 5-424,0 0 0,0 0 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6.713"/>
    </inkml:context>
    <inkml:brush xml:id="br0">
      <inkml:brushProperty name="width" value="0.04286" units="cm"/>
      <inkml:brushProperty name="height" value="0.04286" units="cm"/>
      <inkml:brushProperty name="color" value="#FF0066"/>
    </inkml:brush>
  </inkml:definitions>
  <inkml:trace contextRef="#ctx0" brushRef="#br0">1 39 28188,'22'-2'28,"2"1"-17,6 1 0,4 1-11,5-1 0,-1-3 6,11-5-6,-19-1 0,6-1 0,-26 7 6,-3 0-1,-11 6-5,-4 5 6,-12 24-6,9-10 5,-5 16-5,13-20-16,6 4 4,7-8-44,20 1-33,-2-10-34,10-3-51,6-18 236,-23 6 246,10-36-280,-44 19-23,0-10-5,-17 17 6,4 10-23,-19 4-45,18 4-1237,-11 21-4649,30-6 5948,6 12 0,3-18 0,4-4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47.630"/>
    </inkml:context>
    <inkml:brush xml:id="br0">
      <inkml:brushProperty name="width" value="0.04286" units="cm"/>
      <inkml:brushProperty name="height" value="0.04286" units="cm"/>
      <inkml:brushProperty name="color" value="#5B2D90"/>
    </inkml:brush>
  </inkml:definitions>
  <inkml:trace contextRef="#ctx0" brushRef="#br0">0 1 27309,'13'36'-201,"-3"-7"1,-10-29 0,0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51.096"/>
    </inkml:context>
    <inkml:brush xml:id="br0">
      <inkml:brushProperty name="width" value="0.04286" units="cm"/>
      <inkml:brushProperty name="height" value="0.04286" units="cm"/>
      <inkml:brushProperty name="color" value="#5B2D90"/>
    </inkml:brush>
  </inkml:definitions>
  <inkml:trace contextRef="#ctx0" brushRef="#br0">7 24 23304,'-2'-5'2683,"0"2"-2078,2 3 1114,0 0-1892,-1-2-1631,1-1 1804,-1-2 0,1 3 0,0-1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2:58.807"/>
    </inkml:context>
    <inkml:brush xml:id="br0">
      <inkml:brushProperty name="width" value="0.04286" units="cm"/>
      <inkml:brushProperty name="height" value="0.04286" units="cm"/>
    </inkml:brush>
  </inkml:definitions>
  <inkml:trace contextRef="#ctx0" brushRef="#br0">15 277 26536,'-8'-3'840,"1"0"-756,7 3 801,0 0-880,3 0 1,0 0-6,4 0 0,1 0 0,1 0 0,3 0 0,9 0 0,-4 0 0,6 0 0,-7 0 0,8 0-11,2-1 5,0 1 1,-3-1 5,-9 1 0,1 0 0,2 0 0,4 0-6,3 0 6,1 0 0,4 0 0,-1 0 0,-2 0 0,-1 0-6,5 0 1,1 0 5,-6 0 0,-3 0 0,-10 0 0,13 0 0,-4 0 0,20 0 0,-17 0 0,5 0-6,-12 0 6,-6 0-5,3 1 5,1 2 0,3 0 0,-1 2 0,-2-2 0,-4-1 0,7 0 0,-1 0 0,4-1 0,-5 0 0,6 0 0,-9-1 0,5 2 0,-11-2 5,0 1-5,-2-1 0,0 0 0,11 0 0,-2 1 0,8 0 0,-4 0 0,0-1 0,0 0 0,10 0 0,-12 1 0,8 0 0,-13 0 0,12 2 0,-7-2 0,17 3 0,-18-4 0,6 1 0,-8-1 0,7 0 0,-3 0 0,5 0 0,-3 0 0,12 0 0,-7 0 0,6 0 0,-11 0 0,12-1 6,-10 0-6,9-1 5,-13 0 1,15-1-6,-6 0 0,7 1 0,-14 1 0,-6 0 0,6 1 0,-3-2 0,7 2 0,-5-2 0,2 1 0,0 0 0,-1 0 0,-2 1 0,-3 0 0,-4 0 0,0 0 0,-1-1 0,2 1 0,8-2 0,-4 1 0,5-1 0,-7-1 6,-2 2-6,0 0 0,14 0 0,-7 0 0,15 0 5,17-4-5,-22 3 0,27-2 6,-38 2-6,5 0 0,6 2 0,-9-1 0,12 0 0,-14 0 0,8-3 0,9-2 0,-6 1 0,6 0 0,-15 4 0,3 1 0,10-1 0,13 1 0,3-2 0,-6 2 0,-13-2 0,-12 1 0,8-1 0,13 0 0,-5 1 0,7 1 0,-17 0 0,0 0 0,-2 0 0,-1 0 0,11 0 0,-11 0 5,8 0-5,-3 0 0,-1 0 0,3 0 0,-5 0 17,-8 0 0,0 0 17,1 0-29,-6 0 1,1 0-1,-4 0-5,0 0 0,1 0 6,26 0-6,-16-2 0,21 0 0,-5-2-11,-4 2 5,7-1 1,-10 2-1,-7 1-5,1 0 5,0 0-5,10 0 11,3 0 0,-1 0-17,34-5 12,-37 2-1,27-3 0,-27 3 6,-7 1-5,7-1 5,-10 1-6,-1 0 1,1 0-7,0 0 1,0 1 0,24 0 11,-17 1 0,18 0 0,-4-1 0,-6-1 0,4-1 0,-12-1 0,-8 1 0,-1 0-6,10-3 6,-8 3 0,8-2-16,-4 2 10,-4 1-5,4-1-6,32-6 17,-26 5 0,29-5 0,-9 2 0,-9 0 0,9-1 0,-18 4 0,-14 2 0,-2 2 0,-1-2 11,6 0 6,3 0-11,0-2-3387,0 3 3381,-6-1 0,21 1 0,-16-1 5,40-3-5,-40 2 0,19-2 6,-22 2-6,-1 0 3392,-1 1-3392,-1 0 0,-2 0 0,6 0 0,-5 0 0,7 2 0,-6-1 11,1 0-5,1 0-6,13 0 0,-12 1 5,10-1-5,-16 1 0,3 0 6,-3-1 0,3 1 5,2-1-11,-2 1 0,4 0 0,4 0 0,-10 0 0,6 0 22,-10 0-11,-3 0 12,2 0-18,-5 0 1,2-1 0,1 0-1,0 0 12,6-1-6,-4 2-5,4-1-1,-6 1 7,5 0-12,-8 0 0,4 0 0,-7 0 0,-1 0 0,2 0 0,0 0 0,1 0 0,1 0 0,1 0 5,-1 0-16,-2 0-6,0 0-39,-2-5-792,-15-5 0,11 2 0,-11-1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3:53.029"/>
    </inkml:context>
    <inkml:brush xml:id="br0">
      <inkml:brushProperty name="width" value="0.05" units="cm"/>
      <inkml:brushProperty name="height" value="0.3" units="cm"/>
      <inkml:brushProperty name="inkEffects" value="pencil"/>
    </inkml:brush>
  </inkml:definitions>
  <inkml:trace contextRef="#ctx0" brushRef="#br0">66 9 26033 180000 90000,'1'-5'6245'0'0,"0"1"-6228"0"0,-1 4 11 0 0,0 8-17 0 0,0-2 0 0 0,0 9 40 0 0,-10 41-40 0 0,4-24 0 0 0,-9 35-5 0 0,5-35-1 0 0,1-1 1 0 0,-1-3-6 0 0,3-3 6 0 0,7 19-34 0 0,19-26-17 0 0,0 13-28 0 0,15-31-134 0 0,-3-11 207 0 0,13-20 0 0 0,-25 23 0 0 0,2-9 0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3:53.837"/>
    </inkml:context>
    <inkml:brush xml:id="br0">
      <inkml:brushProperty name="width" value="0.05" units="cm"/>
      <inkml:brushProperty name="height" value="0.3" units="cm"/>
      <inkml:brushProperty name="inkEffects" value="pencil"/>
    </inkml:brush>
  </inkml:definitions>
  <inkml:trace contextRef="#ctx0" brushRef="#br0">1 43 28705 180000 90000,'0'-7'2756'0'0,"0"2"-2650"0"0,0 5 880 0 0,0 0-986 0 0,-1-3 0 0 0,1 2 0 0 0,2-2 5 0 0,16 1-5 0 0,0 0-5 0 0,13-1 5 0 0,-5-1-12 0 0,-2 1 7 0 0,-1 0-23 0 0,4 0 0 0 0,-8 2 17 0 0,-3-1-17 0 0,-10 2-6 0 0,-5 0-586 0 0,-1 0 0 0 0,0 0 1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3:54.597"/>
    </inkml:context>
    <inkml:brush xml:id="br0">
      <inkml:brushProperty name="width" value="0.05" units="cm"/>
      <inkml:brushProperty name="height" value="0.3" units="cm"/>
      <inkml:brushProperty name="inkEffects" value="pencil"/>
    </inkml:brush>
  </inkml:definitions>
  <inkml:trace contextRef="#ctx0" brushRef="#br0">17 30 29214 180000 90000,'0'-17'2151'0'0,"0"4"-2016"0"0,0 13 934 0 0,0 0-1069 0 0,1 4 0 0 0,-1 4 0 0 0,0 21-5 0 0,-4 4-6 0 0,2-1-6 0 0,-2-7-179 0 0,2-14-1014 0 0,-1-5 1210 0 0,1-2 0 0 0,1-4 0 0 0,1 0 0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3:58.613"/>
    </inkml:context>
    <inkml:brush xml:id="br0">
      <inkml:brushProperty name="width" value="0.05" units="cm"/>
      <inkml:brushProperty name="height" value="0.3" units="cm"/>
      <inkml:brushProperty name="inkEffects" value="pencil"/>
    </inkml:brush>
  </inkml:definitions>
  <inkml:trace contextRef="#ctx0" brushRef="#br0">58 42 22415 180000 90000,'2'-8'9102'0'0,"1"0"-9013"0"0,-2 5-16 0 0,2-2-28 0 0,-2 2 89 0 0,2 0-67 0 0,-3 2 152 0 0,1 0-118 0 0,0-1-90 0 0,0 0 6 0 0,1-1-6 0 0,0 2 28 0 0,0-1 45 0 0,-2 2-95 0 0,1 7 11 0 0,-3 3 0 0 0,-2 10 0 0 0,-2 2 0 0 0,-6 27 0 0 0,1 6 5 0 0,-6 19-5 0 0,7-24 0 0 0,-1-6 0 0 0,7-25-5 0 0,1 2 5 0 0,2-9 0 0 0,1-5 0 0 0,5-4-45 0 0,9-2-207 0 0,24-16-73 0 0,-1 0 140 0 0,9-17-627 0 0,-26 12 812 0 0,-10 0 0 0 0,-7 21 0 0 0,-2 4 0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3:58.981"/>
    </inkml:context>
    <inkml:brush xml:id="br0">
      <inkml:brushProperty name="width" value="0.05" units="cm"/>
      <inkml:brushProperty name="height" value="0.3" units="cm"/>
      <inkml:brushProperty name="inkEffects" value="pencil"/>
    </inkml:brush>
  </inkml:definitions>
  <inkml:trace contextRef="#ctx0" brushRef="#br0">26 49 29747 180000 90000,'-14'-8'2122'0'0,"3"1"-1881"0"0,11 7-73 0 0,0 0-145 0 0,2-2-12 0 0,3 1-6 0 0,5-1-5 0 0,7 0 6 0 0,17-2-6 0 0,-6 0 0 0 0,21-4 0 0 0,-28 4 6 0 0,7 1-12 0 0,-22 2-50 0 0,-3 1-146 0 0,0 0 202 0 0,15-1 0 0 0,-12 0 0 0 0,11 0 0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4:00.065"/>
    </inkml:context>
    <inkml:brush xml:id="br0">
      <inkml:brushProperty name="width" value="0.05" units="cm"/>
      <inkml:brushProperty name="height" value="0.3" units="cm"/>
      <inkml:brushProperty name="inkEffects" value="pencil"/>
    </inkml:brush>
  </inkml:definitions>
  <inkml:trace contextRef="#ctx0" brushRef="#br0">0 35 22415 180000 90000,'0'-11'8654'0'0,"0"3"-8380"0"0,0 8 73 0 0,0 0 23 0 0,3-4-342 0 0,-1 3 11 0 0,2-3-5 0 0,0 3-1 0 0,1 0-22 0 0,2-1 1 0 0,5 1-12 0 0,1 0-12 0 0,2 2 12 0 0,-4 2-5 0 0,-5 4 5 0 0,-5 0 0 0 0,-1 3 5 0 0,0-2 7 0 0,-6 6-12 0 0,1-2 0 0 0,-10 12 0 0 0,3-2 0 0 0,-1 0 39 0 0,1 7 73 0 0,7-20-90 0 0,0 5-72 0 0,21-15-348 0 0,10-8 398 0 0,3 3 0 0 0,-6-3 0 0 0,-16 6 0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4:14.383"/>
    </inkml:context>
    <inkml:brush xml:id="br0">
      <inkml:brushProperty name="width" value="0.05" units="cm"/>
      <inkml:brushProperty name="height" value="0.3" units="cm"/>
      <inkml:brushProperty name="inkEffects" value="pencil"/>
    </inkml:brush>
  </inkml:definitions>
  <inkml:trace contextRef="#ctx0" brushRef="#br0">90 15 20208 180000 90000,'1'-8'10665'0'0,"0"1"-10408"0"0,-1 7 762 0 0,0 0-1002 0 0,-1 8-6 0 0,-2 0-5 0 0,-2 9-6 0 0,0-1 6 0 0,0 2 5 0 0,-10 40 28 0 0,0-13-28 0 0,-3 15 0 0 0,5-29-11 0 0,8-19 6 0 0,2-1-6 0 0,1-5 6 0 0,1 4-6 0 0,1-4 0 0 0,14 6-12 0 0,-6-7-21 0 0,18 0-29 0 0,-1-6-22 0 0,-1-5-291 0 0,5 0-230 0 0,-18-1 605 0 0,-2 0 0 0 0,-9 6 0 0 0,0-2 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7.182"/>
    </inkml:context>
    <inkml:brush xml:id="br0">
      <inkml:brushProperty name="width" value="0.04286" units="cm"/>
      <inkml:brushProperty name="height" value="0.04286" units="cm"/>
      <inkml:brushProperty name="color" value="#FF0066"/>
    </inkml:brush>
  </inkml:definitions>
  <inkml:trace contextRef="#ctx0" brushRef="#br0">0 83 26900,'1'6'1086,"0"-2"-962,-1-4-24,0 0-88,24 60-12,-15-38 0,18 45 0,-23-55 0,-2-4 0,-1-1 5,-1-5 23,0 0 6,0-2-1,-10-37-38,7 16-6,-7-31 5,10 25-22,5-35 28,-3 37 0,4-21-11,-4 44 11,2 2-11,3 0 5,3 3-72,10 5 33,-1 0-22,9 0-113,-3-6 180,38-2 0,-39 0 0,23-1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4:14.966"/>
    </inkml:context>
    <inkml:brush xml:id="br0">
      <inkml:brushProperty name="width" value="0.05" units="cm"/>
      <inkml:brushProperty name="height" value="0.3" units="cm"/>
      <inkml:brushProperty name="inkEffects" value="pencil"/>
    </inkml:brush>
  </inkml:definitions>
  <inkml:trace contextRef="#ctx0" brushRef="#br0">20 60 29618 180000 90000,'-11'-10'2621'0'0,"3"3"-2565"0"0,8 7 134 0 0,0 0-190 0 0,7-4 0 0 0,4 1 0 0 0,10-2 0 0 0,5 1-5 0 0,3 1-1 0 0,0-1 1 0 0,1-1-23 0 0,14-2 16 0 0,-22 4 1 0 0,9-1-162 0 0,-27 4-44 0 0,-2 0 1 0 0,-2 0-1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4:54:16.417"/>
    </inkml:context>
    <inkml:brush xml:id="br0">
      <inkml:brushProperty name="width" value="0.05" units="cm"/>
      <inkml:brushProperty name="height" value="0.3" units="cm"/>
      <inkml:brushProperty name="inkEffects" value="pencil"/>
    </inkml:brush>
  </inkml:definitions>
  <inkml:trace contextRef="#ctx0" brushRef="#br0">7 83 28503 180000 90000,'-4'-6'2941'0'0,"1"1"-2835"0"0,3 5 191 0 0,0 0-179 0 0,0-2 78 0 0,0-1-118 0 0,1-2-16 0 0,5-1-57 0 0,1 1-5 0 0,6-2 0 0 0,19-6 6 0 0,-13 6-6 0 0,16-6-11 0 0,-5 8-1 0 0,-16 2-16 0 0,8 0 28 0 0,-21 7 0 0 0,-1 2 0 0 0,-19 25-33 0 0,11-6-68 0 0,4 17 39 0 0,12-22 46 0 0,12-5 16 0 0,-10-6-6 0 0,-7 3 6 0 0,-1 4 146 0 0,-41 44-118 0 0,24-35-6 0 0,-32 26-67 0 0,25-47-184 0 0,12-2 229 0 0,-6-6 0 0 0,14 2 0 0 0,1-4 0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7.990"/>
    </inkml:context>
    <inkml:brush xml:id="br0">
      <inkml:brushProperty name="width" value="0.04286" units="cm"/>
      <inkml:brushProperty name="height" value="0.04286" units="cm"/>
      <inkml:brushProperty name="color" value="#FF0066"/>
    </inkml:brush>
  </inkml:definitions>
  <inkml:trace contextRef="#ctx0" brushRef="#br0">1 1 25578,'1'9'392,"0"-2"-464,-1-7-2830,0 0 2902,6 52 0,-4-39 0,4 39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8.153"/>
    </inkml:context>
    <inkml:brush xml:id="br0">
      <inkml:brushProperty name="width" value="0.04286" units="cm"/>
      <inkml:brushProperty name="height" value="0.04286" units="cm"/>
      <inkml:brushProperty name="color" value="#FF0066"/>
    </inkml:brush>
  </inkml:definitions>
  <inkml:trace contextRef="#ctx0" brushRef="#br0">1 0 23971,'0'16'1820,"0"-4"-1741,0-12-646,0 0-9264,0 16 7536,0-9 1,0 7-1,0-15 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8.312"/>
    </inkml:context>
    <inkml:brush xml:id="br0">
      <inkml:brushProperty name="width" value="0.04286" units="cm"/>
      <inkml:brushProperty name="height" value="0.04286" units="cm"/>
      <inkml:brushProperty name="color" value="#FF0066"/>
    </inkml:brush>
  </inkml:definitions>
  <inkml:trace contextRef="#ctx0" brushRef="#br0">0 1 24906,'0'10'-560,"0"-1"-4117,0-9 4677,0 0 0,0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8.532"/>
    </inkml:context>
    <inkml:brush xml:id="br0">
      <inkml:brushProperty name="width" value="0.04286" units="cm"/>
      <inkml:brushProperty name="height" value="0.04286" units="cm"/>
      <inkml:brushProperty name="color" value="#FF0066"/>
    </inkml:brush>
  </inkml:definitions>
  <inkml:trace contextRef="#ctx0" brushRef="#br0">1 0 20991,'0'5'-5590,"0"-2"-4077,0-3 9667,0 0 0,0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8.665"/>
    </inkml:context>
    <inkml:brush xml:id="br0">
      <inkml:brushProperty name="width" value="0.04286" units="cm"/>
      <inkml:brushProperty name="height" value="0.04286" units="cm"/>
      <inkml:brushProperty name="color" value="#FF0066"/>
    </inkml:brush>
  </inkml:definitions>
  <inkml:trace contextRef="#ctx0" brushRef="#br0">5 0 9346,'-2'12'0,"0"-3"0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7:58.909"/>
    </inkml:context>
    <inkml:brush xml:id="br0">
      <inkml:brushProperty name="width" value="0.04286" units="cm"/>
      <inkml:brushProperty name="height" value="0.04286" units="cm"/>
      <inkml:brushProperty name="color" value="#FF0066"/>
    </inkml:brush>
  </inkml:definitions>
  <inkml:trace contextRef="#ctx0" brushRef="#br0">1 0 25180,'6'32'2034,"-2"-6"-1917,-4-26-3394,0 0 0,0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8:00.487"/>
    </inkml:context>
    <inkml:brush xml:id="br0">
      <inkml:brushProperty name="width" value="0.04286" units="cm"/>
      <inkml:brushProperty name="height" value="0.04286" units="cm"/>
      <inkml:brushProperty name="color" value="#FF0066"/>
    </inkml:brush>
  </inkml:definitions>
  <inkml:trace contextRef="#ctx0" brushRef="#br0">1 13 26066,'9'-7'1097,"-2"2"-1091,-7 5-6,0 0-135,0 4 135,0 0 0,0 2-5,0-1-85,-1 0-229,0-1 319,-4 8 0,3-8 0,-1 4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48:01.320"/>
    </inkml:context>
    <inkml:brush xml:id="br0">
      <inkml:brushProperty name="width" value="0.04286" units="cm"/>
      <inkml:brushProperty name="height" value="0.04286" units="cm"/>
      <inkml:brushProperty name="color" value="#FF0066"/>
    </inkml:brush>
  </inkml:definitions>
  <inkml:trace contextRef="#ctx0" brushRef="#br0">15 56 24592,'-1'-2'3070,"0"0"-2863,1 2 73,-5-10-241,3 6-11,-3-8 11,5 3-33,0 5-1,0-4 18,0 6-12,0 1 34,0 0-45,3 1 0,2 0 0,4 0-34,8 7-72,0 4 89,-1 0 6,-4 2 5,-11-5 6,2-5 6,-3 1-6,1-4 0,0 0-157,-1 0-879,1 2-1653,-2-1 2689,-2 3 0,2-2 0,-2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7.694"/>
    </inkml:context>
    <inkml:brush xml:id="br0">
      <inkml:brushProperty name="width" value="0.04286" units="cm"/>
      <inkml:brushProperty name="height" value="0.04286" units="cm"/>
      <inkml:brushProperty name="color" value="#FF0066"/>
    </inkml:brush>
  </inkml:definitions>
  <inkml:trace contextRef="#ctx0" brushRef="#br0">185 1 28294,'-23'2'73,"2"2"-67,7 4-6,-10 13 0,5-2-17,-24 31 6,25-28-213,-5 24 213,29-37-62,31-2 90,-14-15 246,40-42-246,-47 26-1,14-27-4,-27 39-1,-3 3-6,0 5-5,0 12 0,0 4 6,0 12-6,-1 0-6,1 11-55,16-7-23,-2-2-275,21-11-2592,-6-11 2951,5-2 0,-17-1 0,-3-1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0.831"/>
    </inkml:context>
    <inkml:brush xml:id="br0">
      <inkml:brushProperty name="width" value="0.04286" units="cm"/>
      <inkml:brushProperty name="height" value="0.04286" units="cm"/>
      <inkml:brushProperty name="color" value="#FF0066"/>
    </inkml:brush>
  </inkml:definitions>
  <inkml:trace contextRef="#ctx0" brushRef="#br0">35 25 27180,'0'-14'991,"0"4"-896,0 10 17,0 0-134,0 1-17,0 1-45,-2 3-112,0-1-297,-7 3-3601,1-1 3246,-4 2 0,11-7 0,2-2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085"/>
    </inkml:context>
    <inkml:brush xml:id="br0">
      <inkml:brushProperty name="width" value="0.04286" units="cm"/>
      <inkml:brushProperty name="height" value="0.04286" units="cm"/>
      <inkml:brushProperty name="color" value="#FF0066"/>
    </inkml:brush>
  </inkml:definitions>
  <inkml:trace contextRef="#ctx0" brushRef="#br0">170 1 27460,'-25'34'650,"12"-17"-790,-7 17-157,13-21-218,-3 3-393,-3 3-638,-6 8-5640,0 1 7092,-4 3 0,12-14 0,2-5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248"/>
    </inkml:context>
    <inkml:brush xml:id="br0">
      <inkml:brushProperty name="width" value="0.04286" units="cm"/>
      <inkml:brushProperty name="height" value="0.04286" units="cm"/>
      <inkml:brushProperty name="color" value="#FF0066"/>
    </inkml:brush>
  </inkml:definitions>
  <inkml:trace contextRef="#ctx0" brushRef="#br0">50 1 27695,'-21'67'381,"2"-6"-1796,15-39 0,0-8 0,3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446"/>
    </inkml:context>
    <inkml:brush xml:id="br0">
      <inkml:brushProperty name="width" value="0.04286" units="cm"/>
      <inkml:brushProperty name="height" value="0.04286" units="cm"/>
      <inkml:brushProperty name="color" value="#FF0066"/>
    </inkml:brush>
  </inkml:definitions>
  <inkml:trace contextRef="#ctx0" brushRef="#br0">21 1 26939,'-5'10'902,"1"-2"-684,-1 18-218,4-15-50,-4 19-202,5-21-487,0-1-5826,0 0 6565,0-1 0,0-4 0,0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621"/>
    </inkml:context>
    <inkml:brush xml:id="br0">
      <inkml:brushProperty name="width" value="0.04286" units="cm"/>
      <inkml:brushProperty name="height" value="0.04286" units="cm"/>
      <inkml:brushProperty name="color" value="#FF0066"/>
    </inkml:brush>
  </inkml:definitions>
  <inkml:trace contextRef="#ctx0" brushRef="#br0">0 1 27118,'0'71'-693,"0"0"1,0-8-1,0-12 693,0-23 0,0-17 0,0-1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798"/>
    </inkml:context>
    <inkml:brush xml:id="br0">
      <inkml:brushProperty name="width" value="0.04286" units="cm"/>
      <inkml:brushProperty name="height" value="0.04286" units="cm"/>
      <inkml:brushProperty name="color" value="#FF0066"/>
    </inkml:brush>
  </inkml:definitions>
  <inkml:trace contextRef="#ctx0" brushRef="#br0">0 0 5734,'0'0'0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1.979"/>
    </inkml:context>
    <inkml:brush xml:id="br0">
      <inkml:brushProperty name="width" value="0.04286" units="cm"/>
      <inkml:brushProperty name="height" value="0.04286" units="cm"/>
      <inkml:brushProperty name="color" value="#FF0066"/>
    </inkml:brush>
  </inkml:definitions>
  <inkml:trace contextRef="#ctx0" brushRef="#br0">1 1 26463,'6'20'0,"-1"-4"0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2.780"/>
    </inkml:context>
    <inkml:brush xml:id="br0">
      <inkml:brushProperty name="width" value="0.04286" units="cm"/>
      <inkml:brushProperty name="height" value="0.04286" units="cm"/>
      <inkml:brushProperty name="color" value="#FF0066"/>
    </inkml:brush>
  </inkml:definitions>
  <inkml:trace contextRef="#ctx0" brushRef="#br0">0 1 27135,'14'18'-1254,"1"4"1226,-10-14 28,2 7 403,14 20-369,-7-14 38,12 20 1,-11-24 56,-3-2-23,0-3 404,-1 0-392,-6-6-46,0 0-38,-4-5-34,0 0 0,1 1-50,2 2-6,-2-1 16,4 2 40,-4-2 0,0-1 23,0 1 16,-1-2 0,1 0 23,-1-1-45,2 1-17,-1 0 0,3 2-23,-1 0 23,1 1 0,-1-1 123,-1 2 62,0-4-140,1 2-23,-2-2-22,0 0-16,4 2-12,-2-1 5,4 2 6,-3-3 17,-1 1 0,-1-1 6,0 1 33,-1-1-28,-1 1-11,-1-1 6,1 0-6,1 1-28,1-1-319,4 1 224,-3 0 50,2-1 39,-4 0 34,-1-1 0,-1 1 11,0 0-11,0 1-134,0-1-7164,-1 3 7298,-1-3 0,1 2 0,0-3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3.347"/>
    </inkml:context>
    <inkml:brush xml:id="br0">
      <inkml:brushProperty name="width" value="0.04286" units="cm"/>
      <inkml:brushProperty name="height" value="0.04286" units="cm"/>
      <inkml:brushProperty name="color" value="#FF0066"/>
    </inkml:brush>
  </inkml:definitions>
  <inkml:trace contextRef="#ctx0" brushRef="#br0">149 27 26782,'-4'-5'930,"2"1"-756,2 4 106,0 0-219,-1-8 68,1 6-56,-1-5-62,1 7 6,0 0-12,3 10-5,0-4 0,4 9-16,3-1 16,0-3-12,5 14 7,-7-13 5,2 9 0,-7-12-6,1 8 6,-3-6 0,1 5 0,-2-7 0,0-2 11,-3 2-5,-6 3 0,-1-2-1,-7 3-5,1-3 6,-4 2-1,-15 5-5,8-4-16,-14 1-29,22-9-39,3-3-157,12-6 241,6-8 0,-1 6 0,1-5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7.514"/>
    </inkml:context>
    <inkml:brush xml:id="br0">
      <inkml:brushProperty name="width" value="0.04286" units="cm"/>
      <inkml:brushProperty name="height" value="0.04286" units="cm"/>
      <inkml:brushProperty name="color" value="#FF0066"/>
    </inkml:brush>
  </inkml:definitions>
  <inkml:trace contextRef="#ctx0" brushRef="#br0">54 21 26172,'1'-11'1658,"0"2"-1474,-1 9 169,0 0-358,1 3-18,-4 2-16,1 3-443,-10 13-55,2-5-1283,-3 7 1820,4-7 0,5-9 0,0-2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8.345"/>
    </inkml:context>
    <inkml:brush xml:id="br0">
      <inkml:brushProperty name="width" value="0.04286" units="cm"/>
      <inkml:brushProperty name="height" value="0.04286" units="cm"/>
      <inkml:brushProperty name="color" value="#FF0066"/>
    </inkml:brush>
  </inkml:definitions>
  <inkml:trace contextRef="#ctx0" brushRef="#br0">295 59 27729,'0'-10'599,"0"2"-526,0 8-28,0 0-51,-49-20 0,30 14-10,-38-9-57,34 42 45,8 1 5,-3 8 1,12-13 5,5-12-44,0-3 38,1-3 23,3-2-3381,15-3 3359,-5-5-12,23-14 34,-22 3 196,10-27-156,-18 28-7,1-12-5,-7 22-11,0 3-17,0 0 3392,2 23-3392,1-1 0,3 20 0,4 15 0,1 4-11,-5 18 11,1-17 0,-4-4 0,-17-7-17,-37-19 0,17-14 0,-23 5 6,26-17 0,3-2-11,4-2-40,4-1-352,7-16-818,11 1 1232,10-14 0,0 17 0,2 3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7.727"/>
    </inkml:context>
    <inkml:brush xml:id="br0">
      <inkml:brushProperty name="width" value="0.04286" units="cm"/>
      <inkml:brushProperty name="height" value="0.04286" units="cm"/>
      <inkml:brushProperty name="color" value="#FF0066"/>
    </inkml:brush>
  </inkml:definitions>
  <inkml:trace contextRef="#ctx0" brushRef="#br0">57 0 28093,'-21'41'-571,"4"-7"-135,12-23-1333,0-1 2039,1 2 0,1-5 0,1-2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8.222"/>
    </inkml:context>
    <inkml:brush xml:id="br0">
      <inkml:brushProperty name="width" value="0.04286" units="cm"/>
      <inkml:brushProperty name="height" value="0.04286" units="cm"/>
      <inkml:brushProperty name="color" value="#FF0066"/>
    </inkml:brush>
  </inkml:definitions>
  <inkml:trace contextRef="#ctx0" brushRef="#br0">36 1 27746,'-15'59'162,"4"-8"-162,8-36 0,1 1-67,-1 1-62,2-1-689,1 12 550,0-12 184,0 10 39,2-13-101,0 8 197,0-6 268,-1 15-157,-1-14-33,0 5 67,0 0-162,0-7 27,0 6-134,3 17 23,0-14 39,2 20-34,-1-24-319,0 1 224,0-5 118,10 13 106,-4-10-84,7 10-224,-5-13 44,3 7 248,-5-8-68,0 8-9831,-5 5 9209,-3-11 1,-1 4-1,-1-16 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8.409"/>
    </inkml:context>
    <inkml:brush xml:id="br0">
      <inkml:brushProperty name="width" value="0.04286" units="cm"/>
      <inkml:brushProperty name="height" value="0.04286" units="cm"/>
      <inkml:brushProperty name="color" value="#FF0066"/>
    </inkml:brush>
  </inkml:definitions>
  <inkml:trace contextRef="#ctx0" brushRef="#br0">1 1 23679,'0'5'-700,"0"-1"0,0-4 0,0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8.664"/>
    </inkml:context>
    <inkml:brush xml:id="br0">
      <inkml:brushProperty name="width" value="0.04286" units="cm"/>
      <inkml:brushProperty name="height" value="0.04286" units="cm"/>
      <inkml:brushProperty name="color" value="#FF0066"/>
    </inkml:brush>
  </inkml:definitions>
  <inkml:trace contextRef="#ctx0" brushRef="#br0">1 1 27275,'0'8'583,"0"-2"-527,0-6-40,0 0-128,8 0-403,-3 0-364,7 2 879,-3 1 0,-5-1 0,2 1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9.024"/>
    </inkml:context>
    <inkml:brush xml:id="br0">
      <inkml:brushProperty name="width" value="0.04286" units="cm"/>
      <inkml:brushProperty name="height" value="0.04286" units="cm"/>
      <inkml:brushProperty name="color" value="#FF0066"/>
    </inkml:brush>
  </inkml:definitions>
  <inkml:trace contextRef="#ctx0" brushRef="#br0">0 1 27258,'35'28'605,"-6"-6"-756,-21-25-90,-3 3-16,3-3 10,-3 3-50,0 0-27,0 0 156,-1 0 487,4 3 45,-3-1-297,1 3-45,-3-3-22,0 2-184,6 1 133,-5-2 46,5 3-1,-6-5 6,0-1 34,-2 0-1,1 0-554,-2 0 0,0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3:39.732"/>
    </inkml:context>
    <inkml:brush xml:id="br0">
      <inkml:brushProperty name="width" value="0.04286" units="cm"/>
      <inkml:brushProperty name="height" value="0.04286" units="cm"/>
      <inkml:brushProperty name="color" value="#FF0066"/>
    </inkml:brush>
  </inkml:definitions>
  <inkml:trace contextRef="#ctx0" brushRef="#br0">86 136 27062,'-4'-4'986,"0"1"-980,4 3 5,-26-41 73,16 18 33,-18-25-77,24 34-12,2 11 11,1 3-11,0 0-28,1 3 5,2 0-5,5 8 0,0-1 0,6 4 0,-2-3 0,8 5-5,-5-4 5,5 5-6,-8-7 1,-2 0 5,-1-1 0,-1-1 0,-2-1 0,1 1 0,-3-3 0,-1 1 0,-1-2 0,-1 1 11,0 4 0,0-1 0,0 1 0,0-3 17,-4 4-22,1-3-6,-5 3 0,2-4 0,0-1 0,-2 1 0,-11 9 0,5-5 0,-10 8-6,9-9-5,-1 1 6,5-4-1,0-1-5,9-5-23,0 0-11,2 0-67,0-1 112,0-7 0,0 12 0,0-2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47.425"/>
    </inkml:context>
    <inkml:brush xml:id="br0">
      <inkml:brushProperty name="width" value="0.04286" units="cm"/>
      <inkml:brushProperty name="height" value="0.04286" units="cm"/>
      <inkml:brushProperty name="color" value="#5B2D90"/>
    </inkml:brush>
  </inkml:definitions>
  <inkml:trace contextRef="#ctx0" brushRef="#br0">14 29 27645,'-7'6'431,"1"-2"-218,6-4-236,0 0 7,0-1-40,3-3-28,1-3-73,5-5-691,0-1 0,-7 11 0,-4 4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47.610"/>
    </inkml:context>
    <inkml:brush xml:id="br0">
      <inkml:brushProperty name="width" value="0.04286" units="cm"/>
      <inkml:brushProperty name="height" value="0.04286" units="cm"/>
      <inkml:brushProperty name="color" value="#5B2D90"/>
    </inkml:brush>
  </inkml:definitions>
  <inkml:trace contextRef="#ctx0" brushRef="#br0">0 19 27897,'6'-3'-8009,"1"-1"8009,2-2 0,-3 3 0,-1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47.823"/>
    </inkml:context>
    <inkml:brush xml:id="br0">
      <inkml:brushProperty name="width" value="0.04286" units="cm"/>
      <inkml:brushProperty name="height" value="0.04286" units="cm"/>
      <inkml:brushProperty name="color" value="#5B2D90"/>
    </inkml:brush>
  </inkml:definitions>
  <inkml:trace contextRef="#ctx0" brushRef="#br0">0 120 25916,'66'-66'1658,"-14"12"-1658,-52 54-47,0 0 1,0 0-1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48.872"/>
    </inkml:context>
    <inkml:brush xml:id="br0">
      <inkml:brushProperty name="width" value="0.04286" units="cm"/>
      <inkml:brushProperty name="height" value="0.04286" units="cm"/>
      <inkml:brushProperty name="color" value="#5B2D90"/>
    </inkml:brush>
  </inkml:definitions>
  <inkml:trace contextRef="#ctx0" brushRef="#br0">2 29 27079,'0'-3'969,"0"0"-902,0 2-11,0 0 84,0-4-129,0 2 6,0-4-6,0 4-5,0 1-6,-1 1-6,1 3 1,0 10 5,0 10 0,0 12-34,0 35 12,0-22-3393,0 20 3393,0-26-12,0-3 12,0 18 0,0-27-34,0 3-28,0-27-45,0-2 3252,0-1-3123,0-21 0,0 15 0,0-14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6:58.895"/>
    </inkml:context>
    <inkml:brush xml:id="br0">
      <inkml:brushProperty name="width" value="0.04286" units="cm"/>
      <inkml:brushProperty name="height" value="0.04286" units="cm"/>
      <inkml:brushProperty name="color" value="#FF0066"/>
    </inkml:brush>
  </inkml:definitions>
  <inkml:trace contextRef="#ctx0" brushRef="#br0">21 164 26738,'0'-6'492,"0"2"-408,0 4 73,29-6 11,-15 3 179,28-7-240,-29 4-29,3-3-39,-7 1-16,0-2-6,-1-1-6,0-1-22,-2-11 5,-2 9 6,-1-6 17,-13 10 0,-1 4-1,-10 1-4,0 4 16,-8 1-23,8 1 1,-15 26-1,23-8-5,-5 22 12,16-6-12,2-9 0,3 6 0,4-14 0,4-3 5,7-2 1,3-5-6,18-4-39,-7-3-40,13-2-134,-14-9 213,5-9 0,-36 21 0,-5 2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49.683"/>
    </inkml:context>
    <inkml:brush xml:id="br0">
      <inkml:brushProperty name="width" value="0.04286" units="cm"/>
      <inkml:brushProperty name="height" value="0.04286" units="cm"/>
      <inkml:brushProperty name="color" value="#5B2D90"/>
    </inkml:brush>
  </inkml:definitions>
  <inkml:trace contextRef="#ctx0" brushRef="#br0">6 36 26956,'-3'-5'661,"1"1"-572,2 4 40,0 0 62,0-1-135,6-3-56,2-1-17,8-1-34,0 2 23,1 1-5,-1 1-113,6 1 146,-9 2 6,2 10-6,-12 0 5,-2 7 1,-1 2-6,-1-2 0,-3 5 11,-4-7 6,-5-1 17,1-5 55,-8-2-66,9-5-23,-6-1-118,12-6-61,-1-1-1703,4-5 1882,0 5 0,2 0 0,0 5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0.423"/>
    </inkml:context>
    <inkml:brush xml:id="br0">
      <inkml:brushProperty name="width" value="0.04286" units="cm"/>
      <inkml:brushProperty name="height" value="0.04286" units="cm"/>
      <inkml:brushProperty name="color" value="#5B2D90"/>
    </inkml:brush>
  </inkml:definitions>
  <inkml:trace contextRef="#ctx0" brushRef="#br0">0 1 26525,'1'11'649,"1"-4"-649,-1 15 6,1-8 5,0 9-11,0-5 6,-2 2-6,0-6 5,0-7-5,0 3 0,0-6 247,0 0-46,0-3 158,0-1-320,0-2 0,5-9-28,-1-1-11,4-8-95,5-9 22,-3 8-123,6-9 101,-9 19 0,1 4-39,-5 7-62,3 1 106,-2 4-588,3 0 309,-2 1-23,0-1-802,-1-3-7498,1-1 8692,-1-1 0,-1 0 0,-2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1.307"/>
    </inkml:context>
    <inkml:brush xml:id="br0">
      <inkml:brushProperty name="width" value="0.04286" units="cm"/>
      <inkml:brushProperty name="height" value="0.04286" units="cm"/>
      <inkml:brushProperty name="color" value="#5B2D90"/>
    </inkml:brush>
  </inkml:definitions>
  <inkml:trace contextRef="#ctx0" brushRef="#br0">13 100 24687,'-7'6'2163,"2"0"-1956,5-6-106,0 0 44,7 0-139,3-2-6,9-1 0,-1-3-23,2-1-21,-3 0 21,0-1 23,3-5 185,-9 3-185,0-4 39,-9 5 17,-2 4-45,-2-3 6,-1 4-17,-4-1 23,-1 0 49,-17 2-55,9 1 0,-9 2 11,13 3 0,4 2 0,0 4 6,0 2 33,-3 21-67,5-9-11,-2 21-1,6-26 12,2 2 0,5-13 0,0-2-39,6-2-39,3-1-969,13-3-2381,-3-3 3428,3-2 0,-21 5 0,-7 1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2.331"/>
    </inkml:context>
    <inkml:brush xml:id="br0">
      <inkml:brushProperty name="width" value="0.04286" units="cm"/>
      <inkml:brushProperty name="height" value="0.04286" units="cm"/>
      <inkml:brushProperty name="color" value="#5B2D90"/>
    </inkml:brush>
  </inkml:definitions>
  <inkml:trace contextRef="#ctx0" brushRef="#br0">186 0 27141,'-5'0'341,"0"0"-257,-1 1-22,-1 1-17,-4 3 11,-11 6-3437,1-1 3381,-6 3 0,7-5 0,5-1 11,0 0-11,4-2 0,2 0-39,3-2 3397,2-1-3358,3 0-39,3-2 11,3 1 28,5-1 0,3 0-84,2 1-39,4 1-213,2 1 28,12 3 112,-14-1-34,4 2 124,-17-2 72,-2 1 29,-2-1 5,-1 1 5,-1 1 415,0 0-263,-5 2 235,-17 5-325,7-5 6,-14 4 28,7-7-112,7-3-56,-1 0-135,11-7-632,5-1 834,0-3 0,0 4 0,0 1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3.370"/>
    </inkml:context>
    <inkml:brush xml:id="br0">
      <inkml:brushProperty name="width" value="0.04286" units="cm"/>
      <inkml:brushProperty name="height" value="0.04286" units="cm"/>
      <inkml:brushProperty name="color" value="#5B2D90"/>
    </inkml:brush>
  </inkml:definitions>
  <inkml:trace contextRef="#ctx0" brushRef="#br0">110 105 24962,'-13'2'2498,"4"-1"-2425,9-1-12,0 0-55,0 2 5,0-1 28,0 2 141,0-1-124,2 0-12,3-2 1,3 0-45,4 0-11,1-1-51,4-4-173,2-2 185,11-11 50,-15 8 0,5-5 0,-19 10 0,0 0-51,-1 0-5,0-1 40,-5-1 38,-3 0 62,-21-5-62,10 6-5,-17-2-6,19 7 12,-8 4 50,8 3-68,-1 5 1,1 4-6,4-2 0,1 6 5,5-5-10,1 15 22,4-12 39,7 14-28,1-18-6,5 2-22,0-9 0,-1-2 0,1 1-17,0-3-414,17 0-51,-4-5-1181,12-3 1663,-14-3 0,-10 3 0,-5 2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4.173"/>
    </inkml:context>
    <inkml:brush xml:id="br0">
      <inkml:brushProperty name="width" value="0.04286" units="cm"/>
      <inkml:brushProperty name="height" value="0.04286" units="cm"/>
      <inkml:brushProperty name="color" value="#5B2D90"/>
    </inkml:brush>
  </inkml:definitions>
  <inkml:trace contextRef="#ctx0" brushRef="#br0">4 19 28154,'-2'18'-84,"1"2"23,1 3-6,0 0-34,0-6 22,0-3 40,0-7 17,0-2 22,0-1 123,0-3 17,3-5-129,0-2 0,4-7 1,1-1-7,2-3-5,17-17-11,-5 12 22,18-9 12,-21 21-7,6 15-16,-15 9-84,1 10 17,-4-1 0,-2 0-6,-3-6-207,-1 0 51,-1-10-494,-1 1 723,0-6 0,0 0 0,0-2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4.798"/>
    </inkml:context>
    <inkml:brush xml:id="br0">
      <inkml:brushProperty name="width" value="0.04286" units="cm"/>
      <inkml:brushProperty name="height" value="0.04286" units="cm"/>
      <inkml:brushProperty name="color" value="#5B2D90"/>
    </inkml:brush>
  </inkml:definitions>
  <inkml:trace contextRef="#ctx0" brushRef="#br0">14 4 26564,'0'-2'1170,"0"1"-1052,0 1-34,0 12 0,0 6-78,-1 31-6,0-16 0,-1 14-51,1-22-61,-2-1 0,1 1-498,0 13-118,1-4 554,0-5-167,1-11-265,0-18-811,0-1 1417,0-3 0,0 2 0,0-3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5.114"/>
    </inkml:context>
    <inkml:brush xml:id="br0">
      <inkml:brushProperty name="width" value="0.04286" units="cm"/>
      <inkml:brushProperty name="height" value="0.04286" units="cm"/>
      <inkml:brushProperty name="color" value="#5B2D90"/>
    </inkml:brush>
  </inkml:definitions>
  <inkml:trace contextRef="#ctx0" brushRef="#br0">0 9 26760,'0'-3'1165,"19"0"-1238,2 2-336,36-1-106,-23 2-611,12 0-7892,-27 0 9018,-2 0 0,-9 0 0,-3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5.789"/>
    </inkml:context>
    <inkml:brush xml:id="br0">
      <inkml:brushProperty name="width" value="0.04286" units="cm"/>
      <inkml:brushProperty name="height" value="0.04286" units="cm"/>
      <inkml:brushProperty name="color" value="#5B2D90"/>
    </inkml:brush>
  </inkml:definitions>
  <inkml:trace contextRef="#ctx0" brushRef="#br0">0 81 26374,'10'0'1372,"2"0"-1367,5-3-5,2 0-61,6-6 38,-10 2 23,4-5 28,-13 4-11,1-5 33,-6 6-10,0-1-7,-1 4 1,-1 1-12,-4 1 101,-15 1-95,-7 9-22,1-3 5,2 8 0,17-5-5,0 2 0,2 1-6,0 4 0,4 2 0,-1 4 0,2 0-40,8 0-161,4-8 117,11-4 84,3-8 0,-11-1 0,-3-1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6.388"/>
    </inkml:context>
    <inkml:brush xml:id="br0">
      <inkml:brushProperty name="width" value="0.04286" units="cm"/>
      <inkml:brushProperty name="height" value="0.04286" units="cm"/>
      <inkml:brushProperty name="color" value="#5B2D90"/>
    </inkml:brush>
  </inkml:definitions>
  <inkml:trace contextRef="#ctx0" brushRef="#br0">180 4 25808,'-1'-2'1445,"-4"0"-1020,-3 2-380,-4 0-4257,-3 0 4234,2 2 855,-1 1-877,1 3 5,0 1-5,-1 1 0,1 1-11,-2 4 3263,-2 9-3252,4-3-11,3 2 33,6-5 23,4-8 89,0 3 219,12-7-375,1-1-34,8-5-84,-2-3-146,-2-3-492,1-4-5204,1 0 5982,-1-1 0,-7 6 0,-5 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0.447"/>
    </inkml:context>
    <inkml:brush xml:id="br0">
      <inkml:brushProperty name="width" value="0.04286" units="cm"/>
      <inkml:brushProperty name="height" value="0.04286" units="cm"/>
      <inkml:brushProperty name="color" value="#FF0066"/>
    </inkml:brush>
  </inkml:definitions>
  <inkml:trace contextRef="#ctx0" brushRef="#br0">368 85 26906,'0'-2'1013,"0"0"-968,0-5-11,0 3 139,-1-12-117,-3 5-33,-1-2-18,-4 1 1,-2 5-1,-3 0-10,-4 4 5,-59 8 0,37 3-6,-54 16-449,65-6 449,-6 6-5,14 22 0,12-23-62,55 20-380,19-41 134,17-2 5,-16-12 96,-39-1 335,3-12 180,-16 9-51,2-9-55,-15 13 437,-1 4-488,0 0-39,0 2 17,-6-1-85,2 2 1,-5 0-34,4 4-6,-1 26-5,5-7-773,33 51-341,-16-45 1125,26 20 0,-32-40 0,-3-1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7.011"/>
    </inkml:context>
    <inkml:brush xml:id="br0">
      <inkml:brushProperty name="width" value="0.04286" units="cm"/>
      <inkml:brushProperty name="height" value="0.04286" units="cm"/>
      <inkml:brushProperty name="color" value="#5B2D90"/>
    </inkml:brush>
  </inkml:definitions>
  <inkml:trace contextRef="#ctx0" brushRef="#br0">18 21 25690,'0'-4'2436,"0"-3"-2402,0 4-17,0-2 11,0 4-39,0 1 5,0 7 6,0 5 0,0 26 0,0-5 0,0 15 0,0-13 0,0-2 0,0 0-185,-3 25 140,1-25-78,-4 15-34,3-36-291,1-4-924,1-7 1372,1 0 0,0-1 0,0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8.413"/>
    </inkml:context>
    <inkml:brush xml:id="br0">
      <inkml:brushProperty name="width" value="0.04286" units="cm"/>
      <inkml:brushProperty name="height" value="0.04286" units="cm"/>
      <inkml:brushProperty name="color" value="#5B2D90"/>
    </inkml:brush>
  </inkml:definitions>
  <inkml:trace contextRef="#ctx0" brushRef="#br0">1 97 25303,'1'-15'1939,"-1"3"-1671,0 12-66,0-2-68,0 2-16,0-1 95,1-2-196,-1 0 5,1-2-11,-1 0-5,0 0-1,0 1 7,0 0-7,0 1 1,0 0-12,0-1-16,0 2-12,0-3 29,0 2-7,1-2 12,-1 3 0,2-2 0,-2 2 6,0 0 5,0 1-16,0 0 5,0 9 0,0 18 5,0 3 1,0 14-6,0-9 0,0 1 0,0 0-23,0 37 23,-1-31-11,0 24 11,0-48-5,1-6-1,0-6-11,0-3-11,0-1-274,0-1 302,0-24 0,0 18 0,0-19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8.905"/>
    </inkml:context>
    <inkml:brush xml:id="br0">
      <inkml:brushProperty name="width" value="0.04286" units="cm"/>
      <inkml:brushProperty name="height" value="0.04286" units="cm"/>
      <inkml:brushProperty name="color" value="#5B2D90"/>
    </inkml:brush>
  </inkml:definitions>
  <inkml:trace contextRef="#ctx0" brushRef="#br0">2 26 25758,'-1'-2'1724,"0"1"-1113,1 1-583,3 0 0,3 2-11,9 0-17,6 0-51,8-2-61,3 0-61,-5-1-511,5-4-128,-14-1-1367,2-1 2179,-10 1 0,-5 4 0,-2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59.491"/>
    </inkml:context>
    <inkml:brush xml:id="br0">
      <inkml:brushProperty name="width" value="0.04286" units="cm"/>
      <inkml:brushProperty name="height" value="0.04286" units="cm"/>
      <inkml:brushProperty name="color" value="#5B2D90"/>
    </inkml:brush>
  </inkml:definitions>
  <inkml:trace contextRef="#ctx0" brushRef="#br0">73 1 27074,'5'5'1008,"-1"-2"-913,-4 2-84,-6 2 6,-1 6-17,-7 3 0,0 2 0,1 1 0,2-1-11,4-3-6,1-1 0,2-2-95,7 4 90,25-8-6,-6 2-34,19-12-61,-17-2-6,-2-3-22,-1-2 39,-3-2 263,-3-1-28,-5-2-16,-5 0 83,-7-7-184,-5 8-6,-7-4 0,-3 11-1048,-22 3 200,-2 7 0,29-8 0,18 2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0.357"/>
    </inkml:context>
    <inkml:brush xml:id="br0">
      <inkml:brushProperty name="width" value="0.04286" units="cm"/>
      <inkml:brushProperty name="height" value="0.04286" units="cm"/>
      <inkml:brushProperty name="color" value="#5B2D90"/>
    </inkml:brush>
  </inkml:definitions>
  <inkml:trace contextRef="#ctx0" brushRef="#br0">4 14 25253,'0'-8'1927,"0"2"-1675,0 6 426,0 0-678,0 2 11,0 6-6,0 6 1,-1 21 0,0 9-6,0 11 0,1 2 0,0-15-34,1 6 0,0-23 1,0 5-1,0-12-218,0-2 112,-1-3-89,0-3-1183,0-5-1411,0-4 2823,0-5 0,0 3 0,0-3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1.031"/>
    </inkml:context>
    <inkml:brush xml:id="br0">
      <inkml:brushProperty name="width" value="0.04286" units="cm"/>
      <inkml:brushProperty name="height" value="0.04286" units="cm"/>
      <inkml:brushProperty name="color" value="#5B2D90"/>
    </inkml:brush>
  </inkml:definitions>
  <inkml:trace contextRef="#ctx0" brushRef="#br0">0 7 27018,'2'-6'420,"-1"6"-370,-1 10-22,0 9-17,0 5-11,0 6-3392,1 14 3409,0 2-28,2 38-17,-1-40-6,-1 14-11,0-46-5,-1-3 28,0-2-40,2-3 3454,-1-2-3347,3-2 95,7-15-84,3-7-17,6-13-11,-1 1-39,-3 7-12,-1 6 23,-5 10 51,-2 7-23,-1 12-11,-1 3 22,5 21 22,-2-6-49,4 23-12,-8-26 5,0 4-5,-5-19-5,0-3-12,0-1-633,0-1 521,0-1-6054,0-1 6183,0-5 0,0 2 0,0-2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1.590"/>
    </inkml:context>
    <inkml:brush xml:id="br0">
      <inkml:brushProperty name="width" value="0.04286" units="cm"/>
      <inkml:brushProperty name="height" value="0.04286" units="cm"/>
      <inkml:brushProperty name="color" value="#5B2D90"/>
    </inkml:brush>
  </inkml:definitions>
  <inkml:trace contextRef="#ctx0" brushRef="#br0">0 104 26060,'6'3'1495,"4"-1"-1372,2-4-190,23-11 56,-14 5 5,10-12 6,-22 11 17,-2-3 39,-2 0 241,-3 1-258,-1 0-28,-1 4 51,-12 3 0,-1 6-40,-8 9 23,3 6-45,6 7 0,1 0 5,6-3-5,1-2 0,4-7 0,0 1 0,1-1-112,20 2-39,10-7-213,7 0-1221,0-11 1585,-19-3 0,-8 1 0,-4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2.258"/>
    </inkml:context>
    <inkml:brush xml:id="br0">
      <inkml:brushProperty name="width" value="0.04286" units="cm"/>
      <inkml:brushProperty name="height" value="0.04286" units="cm"/>
      <inkml:brushProperty name="color" value="#5B2D90"/>
    </inkml:brush>
  </inkml:definitions>
  <inkml:trace contextRef="#ctx0" brushRef="#br0">242 0 27807,'-17'7'157,"-6"2"-185,-2 4 17,-5 1 11,2 0 0,0-2-17,1-1-50,2-2 67,5-2 0,9-2 0,4-3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3.806"/>
    </inkml:context>
    <inkml:brush xml:id="br0">
      <inkml:brushProperty name="width" value="0.04286" units="cm"/>
      <inkml:brushProperty name="height" value="0.04286" units="cm"/>
      <inkml:brushProperty name="color" value="#5B2D90"/>
    </inkml:brush>
  </inkml:definitions>
  <inkml:trace contextRef="#ctx0" brushRef="#br0">119 33 26704,'12'-11'1170,"-1"2"-1035,-11 8 122,1 1-245,-3-2-7,-1 2-5,-4-1 11,-2 0-11,-2 1 0,0 0 0,1 0 0,-6 6 0,5 1 6,-10 17-6,8-2-6,-1 8 1,6-4-1,4 1-5,2-11 5,4-1-22,5-12 28,4-2-5,6-1-18,8-4-206,3-6 150,4-8 35,-2-5 44,-8 1-3342,-2-8 3387,-12 9 56,-1-8-51,-6 15-33,-1 3-17,0 9 17,0 2-1,-2 14 3382,1-3-3392,-2 11-6,2-1 0,3-6-359,5 1-134,7-7-1691,5-4 2184,2-3 0,-9-1 0,-5-1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4.665"/>
    </inkml:context>
    <inkml:brush xml:id="br0">
      <inkml:brushProperty name="width" value="0.04286" units="cm"/>
      <inkml:brushProperty name="height" value="0.04286" units="cm"/>
      <inkml:brushProperty name="color" value="#5B2D90"/>
    </inkml:brush>
  </inkml:definitions>
  <inkml:trace contextRef="#ctx0" brushRef="#br0">144 196 25343,'5'2'2251,"-1"1"-1987,-3-3 161,-1 0-414,-6 0-5,-2 0-6,-6 0 6,1 0-1,-18 13-33,2 19 28,-2-4-5,14 8-1,13-20 6,4-6-6,0 5 6,7-7-28,2 1 28,7-5 0,3-2 0,-3-1-22,1-1 0,-2-4 5,-2-2 17,0-5 0,0-3 5,4-22 1,-4 6-6,2-33 6,-10 26-6,-2-10 33,-3 20 6,0 1-5,0 4-12,0 3 23,0 4-34,0 5-11,0 5-11,0 2 11,0 10 0,0 3 0,2 9 0,0 6-73,6 50-5,-4-27-314,2 39-22,-6-54-2404,0 2 2818,0-22 0,0 0 0,0-10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8.535"/>
    </inkml:context>
    <inkml:brush xml:id="br0">
      <inkml:brushProperty name="width" value="0.04286" units="cm"/>
      <inkml:brushProperty name="height" value="0.04286" units="cm"/>
      <inkml:brushProperty name="color" value="#FF0066"/>
    </inkml:brush>
  </inkml:definitions>
  <inkml:trace contextRef="#ctx0" brushRef="#br0">0 23 26603,'16'-8'1596,"-4"2"-1506,-12 6-40,0 0 23,2-4-67,-2 3-6,2-2-6,-2 3 0,0 0 12,0 17 0,0-1-6,0 17-17,0 29 0,0-27-17,0 30 18,0-50-780,-2 3 796,0-15 0,-1-1 0,2-2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0.879"/>
    </inkml:context>
    <inkml:brush xml:id="br0">
      <inkml:brushProperty name="width" value="0.04286" units="cm"/>
      <inkml:brushProperty name="height" value="0.04286" units="cm"/>
      <inkml:brushProperty name="color" value="#FF0066"/>
    </inkml:brush>
  </inkml:definitions>
  <inkml:trace contextRef="#ctx0" brushRef="#br0">12 44 27774,'-6'-2'414,"0"0"-369,6 2 5,0 0-39,16 37-5,-5-18-6,16 29-11,8-18-12,-14-13 23,12 2 23,-22-16 5,-1-2-17,-3-2-5,0-6 10,2-18-16,-4 3 0,4-15-5,-8-6 5,1 18 0,-2-12-11,0 27-17,0 5-45,0 3-241,0 2-22,0 3 336,0 6 0,0-5 0,0 4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5.442"/>
    </inkml:context>
    <inkml:brush xml:id="br0">
      <inkml:brushProperty name="width" value="0.04286" units="cm"/>
      <inkml:brushProperty name="height" value="0.04286" units="cm"/>
      <inkml:brushProperty name="color" value="#5B2D90"/>
    </inkml:brush>
  </inkml:definitions>
  <inkml:trace contextRef="#ctx0" brushRef="#br0">148 251 28177,'-2'-2'134,"-3"0"-128,-4 2-6,-3 0-4252,-1 0 4252,0 0 860,-15 9-860,11 1-23,-8 9 18,14-3-1,4 0 1,3-4 3397,3-2-3392,2-4-23,4-3 23,4 0 0,25-7-22,-12-4-1,22-12 1,-28 2 5,1-6 0,-11 5 12,-1-3 5,-3-2 0,0-8 73,-1-20-29,-2 8-4,0-2 4,-1 23-32,0 15-12,0 2-6,1 15 12,1 6-6,2 12 0,3 15 0,0-8 0,2 7 0,-4-16-6,-1 0-16,0 0-12,0 0-403,-1-2 79,-1-1-281,1-5-1131,0-6 1770,1-6 0,-1-4 0,-1-1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5.944"/>
    </inkml:context>
    <inkml:brush xml:id="br0">
      <inkml:brushProperty name="width" value="0.04286" units="cm"/>
      <inkml:brushProperty name="height" value="0.04286" units="cm"/>
      <inkml:brushProperty name="color" value="#5B2D90"/>
    </inkml:brush>
  </inkml:definitions>
  <inkml:trace contextRef="#ctx0" brushRef="#br0">0 98 27018,'0'7'705,"0"2"-615,0 1-17,0 1-12,0 0-22,2 5-39,0-5 0,1 4 6,-1-9 0,-1-3 10,-1-1 152,0-2-112,0-5 0,0 0-16,0-6-29,0-1 6,1-1-12,2-4-5,2-2 0,14-24-17,0 15 12,3-7-6,-7 24-6,-7 14-17,0 3-5,1 3-39,0 2 78,16 4 0,-35-15 0,6-3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6.475"/>
    </inkml:context>
    <inkml:brush xml:id="br0">
      <inkml:brushProperty name="width" value="0.04286" units="cm"/>
      <inkml:brushProperty name="height" value="0.04286" units="cm"/>
      <inkml:brushProperty name="color" value="#5B2D90"/>
    </inkml:brush>
  </inkml:definitions>
  <inkml:trace contextRef="#ctx0" brushRef="#br0">43 69 27594,'11'8'499,"-4"-2"-499,13-10 5,-9-1-21,3-7 38,-6-4 12,0 1-12,-6 0 6,-2 9-22,-1 2-1,-2 1 1,-6 1 39,-3 1-34,-5 6-6,-1 3 1,-6 20 0,6 6-12,3 2 6,9-6-6,6-14-16,5-3-45,2-5 28,4-3-12,2-3 51,38-11 0,-56 16 0,22-5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7.050"/>
    </inkml:context>
    <inkml:brush xml:id="br0">
      <inkml:brushProperty name="width" value="0.04286" units="cm"/>
      <inkml:brushProperty name="height" value="0.04286" units="cm"/>
      <inkml:brushProperty name="color" value="#5B2D90"/>
    </inkml:brush>
  </inkml:definitions>
  <inkml:trace contextRef="#ctx0" brushRef="#br0">136 8 27275,'5'-4'986,"-1"1"-969,-4 3-12,-3 0 1,-3 0-1,-8 0-3391,-4 0 3386,-4 1 0,-1 1-22,0 4-1,8-2-50,3 4 45,8-3 12,2 1 4,2-1 3388,2 0-3416,3 0 18,4 0-23,22 6 28,-7-3-167,25 10 133,-28-9-195,6 5 218,-24-5 17,-5 1 22,-8 1 6,-9-1 11,-3-3-6,-3 0-5,2-3 50,-11 1-179,17-3-207,-5 0-896,25-3 1215,4-3 0,-3 1 0,2-1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7.594"/>
    </inkml:context>
    <inkml:brush xml:id="br0">
      <inkml:brushProperty name="width" value="0.04286" units="cm"/>
      <inkml:brushProperty name="height" value="0.04286" units="cm"/>
      <inkml:brushProperty name="color" value="#5B2D90"/>
    </inkml:brush>
  </inkml:definitions>
  <inkml:trace contextRef="#ctx0" brushRef="#br0">132 4 27746,'-6'-2'431,"-5"1"-398,-6 1-33,-5 4 0,2 3 0,7 2-11,4 2-6,6-1 6,2 1 0,0 1-140,16 9-482,20 6 219,-5-3-79,8 0-34,-26-14 23,-2-2 218,-6 3 1334,-1-2-891,-8 1-79,-5-1 29,-25-1-1290,-2-4-8648,-6-1 7382,14-3 1,18 0 0,5 0-1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9.092"/>
    </inkml:context>
    <inkml:brush xml:id="br0">
      <inkml:brushProperty name="width" value="0.04286" units="cm"/>
      <inkml:brushProperty name="height" value="0.04286" units="cm"/>
      <inkml:brushProperty name="color" value="#5B2D90"/>
    </inkml:brush>
  </inkml:definitions>
  <inkml:trace contextRef="#ctx0" brushRef="#br0">18 105 27538,'-4'-4'577,"1"-1"-538,3 5-22,0-2-6,0 2 1,0-1 88,0-1-55,0-3-34,0 1-5,0-3-6,0 2-6,0-2 1,1 0-6,0-2-1,1 1 12,2-1-5,-2 1-1,2 1 6,-2 1 0,1 2 6,-2 2 22,0 1-39,-1 0 11,0 14 5,0 2-5,0 41 0,-2-7-5,-2 49 5,0-48 0,-1 10 0,2-43 0,2-2 0,-1-2-34,-2 3 17,2-6-11,-2 3 11,4-9-5,0-2-90,0-2-6,0-7-565,3-5 521,1-10 67,4-5 162,7-12 174,-2 11-96,5 1 398,-2 16-492,2 9-1,1 1-22,-1 1-17,0 0 1,-2 3-12,-1 2 0,-1 4 5,-1 5 1,-2 2-6,-3 4 0,-4 0-17,-10 3 17,-1-8 0,-21 1 11,4-11 6,-18-1-11,22-4-6,-1-1-6,19-3-22,1-3-6,1-2-814,0-4 0,0 15 0,0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09.738"/>
    </inkml:context>
    <inkml:brush xml:id="br0">
      <inkml:brushProperty name="width" value="0.04286" units="cm"/>
      <inkml:brushProperty name="height" value="0.04286" units="cm"/>
      <inkml:brushProperty name="color" value="#5B2D90"/>
    </inkml:brush>
  </inkml:definitions>
  <inkml:trace contextRef="#ctx0" brushRef="#br0">0 19 28216,'0'16'22,"0"3"-22,0 3 0,0 0 0,0-2 0,1-3 0,1-3-5,3-3-40,3-4 45,4-3-6,3-2-16,2-2-73,10-12 33,1-6 45,2-10 129,-5-4-33,-10 4-12,-5 2-17,-5 11-5,-3 4-39,-2 9-6,0 1-11,0 18 16,0 1-5,0 25 0,0-15-5,0 4-7,0-17-4,0-3-18,0-2-33,0-3 67,7-3 0,-5-2 0,5-2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9:10.343"/>
    </inkml:context>
    <inkml:brush xml:id="br0">
      <inkml:brushProperty name="width" value="0.04286" units="cm"/>
      <inkml:brushProperty name="height" value="0.04286" units="cm"/>
      <inkml:brushProperty name="color" value="#5B2D90"/>
    </inkml:brush>
  </inkml:definitions>
  <inkml:trace contextRef="#ctx0" brushRef="#br0">149 19 27275,'12'-9'913,"-3"3"-767,-9 5-113,0 0-27,-3 0-1,-5 0-5,-4 1 0,-17 0-11,11 2 0,-7 2-6,15 4 12,3 0-1,2 2 0,4-2 6,1 2-5,4-3-18,23 6 23,-7-4-22,29 11-84,-26-6 89,4 6 17,-14-2 0,-7-4-11,-2 0 11,-4-4 0,0-1 0,-10 1 5,-5-3 12,-14 1-17,-5-3 0,-3-3 0,7 0-17,5-1-369,4-2-1328,10-4 1714,1-1 0,8 0 0,2 1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16.302"/>
    </inkml:context>
    <inkml:brush xml:id="br0">
      <inkml:brushProperty name="width" value="0.04286" units="cm"/>
      <inkml:brushProperty name="height" value="0.04286" units="cm"/>
      <inkml:brushProperty name="color" value="#5B2D90"/>
    </inkml:brush>
  </inkml:definitions>
  <inkml:trace contextRef="#ctx0" brushRef="#br0">153 40 23226,'5'-9'3775,"1"2"-3574,-6 6-21,1 0-24,0-1 68,-1 1-156,0-1 49,0-2-55,0 2-45,-4-1-1,0 1 7,-2 0-12,1 1-5,0-1-1,-1 2-16,-19-1 11,10 4-11,-16 7 11,17 0 0,-1 7-6,3 0 1,3 2 5,0 5-6,6-2 0,1-1 6,2-2-5,0 3 5,7-7 5,3-2-21,8-7-12,2-6-62,2-3-50,-2-2-90,-1-4-134,-5 0-179,-3-2-723,-2 1 1266,-2-1 0,-4 6 0,-1 1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17.217"/>
    </inkml:context>
    <inkml:brush xml:id="br0">
      <inkml:brushProperty name="width" value="0.04286" units="cm"/>
      <inkml:brushProperty name="height" value="0.04286" units="cm"/>
      <inkml:brushProperty name="color" value="#5B2D90"/>
    </inkml:brush>
  </inkml:definitions>
  <inkml:trace contextRef="#ctx0" brushRef="#br0">17 58 26738,'1'-5'621,"1"0"-587,0 2 33,0 1 6,0-2-28,1 1-23,1-2 79,0 0-68,-1-1 12,2 0 17,-3 1 55,1 0-49,-2 3-35,-1 0 12,0 2-34,0 8 0,0 4-11,-1 11 6,0 3-6,-2 3 6,-1 30-6,1-13 0,-4 36 0,3-41 0,-2 8 0,3-24 0,-1-2-17,1-1-22,0 0-113,-1 9 119,2-7 5,1 2-39,1-12 11,0-8-191,0 2-27,-1-6 274,1 1 0,-1-2 0,1-1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1.480"/>
    </inkml:context>
    <inkml:brush xml:id="br0">
      <inkml:brushProperty name="width" value="0.04286" units="cm"/>
      <inkml:brushProperty name="height" value="0.04286" units="cm"/>
      <inkml:brushProperty name="color" value="#FF0066"/>
    </inkml:brush>
  </inkml:definitions>
  <inkml:trace contextRef="#ctx0" brushRef="#br0">214 29 27471,'8'0'723,"-2"0"-695,-6 0-6,0 0-11,-17-3 34,-9 2-39,-6-3 5,-1 4-6,12 5 1,-14 20-6,15-4 0,-11 25-6,24-22-10,2 4-74,14-10 40,2-5-533,56-7 533,-34-10 61,41-14 79,-56 1 436,1-51-464,-13 39 5,-1-33-56,-5 53-5,0 22-1,0 3-5,8 35-11,-1-27-510,25 15-1456,-12-30 1977,12-1 0,-21-8 0,-2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19.320"/>
    </inkml:context>
    <inkml:brush xml:id="br0">
      <inkml:brushProperty name="width" value="0.04286" units="cm"/>
      <inkml:brushProperty name="height" value="0.04286" units="cm"/>
      <inkml:brushProperty name="color" value="#5B2D90"/>
    </inkml:brush>
  </inkml:definitions>
  <inkml:trace contextRef="#ctx0" brushRef="#br0">107 108 23063,'-2'-4'3994,"1"1"-3714,1 3 621,0 0-901,4 1-11,4-1-22,7 1 5,2-3 0,-2-1 0,2-6 28,-7 2-6,1-8 6,-7 7-6,-1-5-5,-3 4 11,-1 2-5,-2-2-12,-2 3 6,-4 1-6,0 0 11,-2 2-11,-13 2 17,-12 8 0,5-3 0,-2 7 12,21-5-7,2 0 1,1 1-1,2 3 12,3 4-11,2 6-1,1 3-5,1 0 0,5 8 6,4-2 0,1-4 27,2-5-22,-5-14-5,0-2 0,1-2-6,1-1-17,2-1-62,1-1-161,0-2 240,22-8 0,-21 6 0,12-6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0.303"/>
    </inkml:context>
    <inkml:brush xml:id="br0">
      <inkml:brushProperty name="width" value="0.04286" units="cm"/>
      <inkml:brushProperty name="height" value="0.04286" units="cm"/>
      <inkml:brushProperty name="color" value="#5B2D90"/>
    </inkml:brush>
  </inkml:definitions>
  <inkml:trace contextRef="#ctx0" brushRef="#br0">183 2 22470,'3'-1'4811,"-5"0"-4615,-2 1-51,-3 0-16,1 0-28,0 2-17,-1 0-6,-1 1-3408,1 1 3386,-4 0 22,0 1-923,-8 6 856,6-2 1,-4 3-1,7-3-6,1 1 1,-1 0 2953,-4 15-2959,5-7 0,-4 18 0,11-20 1306,11 4-1306,7-14-33,10 3 16,3-3-6,-1 0 1,-7-3-84,1-1-387,-8-2 493,-2-4 0,-5 3 0,-5-3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1.199"/>
    </inkml:context>
    <inkml:brush xml:id="br0">
      <inkml:brushProperty name="width" value="0.04286" units="cm"/>
      <inkml:brushProperty name="height" value="0.04286" units="cm"/>
      <inkml:brushProperty name="color" value="#5B2D90"/>
    </inkml:brush>
  </inkml:definitions>
  <inkml:trace contextRef="#ctx0" brushRef="#br0">93 61 27348,'1'-7'470,"-1"2"-408,-3 5 0,-1 0-6,-1 0 0,-5 7 84,-2 2-124,-11 23-16,10-14 0,-5 13 0,15-19 0,1 0 0,2 0-50,3-1 16,7 0-10,5-5-7,5-2-55,10-6-34,0-10 73,5-6 50,-4-9 34,-8 0 33,-3-1 17,-9 7-5,-4 2-1,-6 6-21,-1 2 4,0 1 85,-14-2-123,-15 5-40,3 1-67,-6 9-78,20 5-95,2 3-269,2 0 543,0-1 0,4-4 0,1-2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2.025"/>
    </inkml:context>
    <inkml:brush xml:id="br0">
      <inkml:brushProperty name="width" value="0.04286" units="cm"/>
      <inkml:brushProperty name="height" value="0.04286" units="cm"/>
      <inkml:brushProperty name="color" value="#5B2D90"/>
    </inkml:brush>
  </inkml:definitions>
  <inkml:trace contextRef="#ctx0" brushRef="#br0">130 23 25926,'14'-13'1579,"-4"4"-1226,-10 9-342,-3 0 0,-1 0 0,-4 0-5,-1 0 5,-2 4 11,-1 0 12,-4 7 56,-3 0-90,-2 5 5,2 1 1,3 7-1,7-2-5,3 5 6,5-5-6,1-4 0,3-2 0,2-6-17,9-4-22,-3-4 0,6-2-936,6-12 975,7-16 0,-9 10 0,-1-6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2.854"/>
    </inkml:context>
    <inkml:brush xml:id="br0">
      <inkml:brushProperty name="width" value="0.04286" units="cm"/>
      <inkml:brushProperty name="height" value="0.04286" units="cm"/>
      <inkml:brushProperty name="color" value="#5B2D90"/>
    </inkml:brush>
  </inkml:definitions>
  <inkml:trace contextRef="#ctx0" brushRef="#br0">64 12 23999,'2'-7'2453,"-1"2"-2207,-1 5 594,0 0-672,0 2-61,0 2-40,0 4 0,0 3-16,0 3 77,-4 40-100,-3 17-917,0 4 889,-1-3 5,4-38-578,0-1 573,0-4 0,-1 4 6,1-2-6,-1 2-11,1-4 801,0 0-829,1-9 633,0-5-813,3-9 40,0-4-862,0-1 1041,0-8 0,1-2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4.054"/>
    </inkml:context>
    <inkml:brush xml:id="br0">
      <inkml:brushProperty name="width" value="0.04286" units="cm"/>
      <inkml:brushProperty name="height" value="0.04286" units="cm"/>
      <inkml:brushProperty name="color" value="#5B2D90"/>
    </inkml:brush>
  </inkml:definitions>
  <inkml:trace contextRef="#ctx0" brushRef="#br0">6 99 22134,'-3'0'4374,"1"0"-3108,2 0-1199,2 1-11,1-1-11,2 2-6,3-2 34,3 1-62,3-1-11,3-2-23,-2-1-61,13-10 73,-9 0 17,2-4 11,-12 6-12,-6 2-5,-2 2 0,-1 0-5,-1 2 5,-3 0 0,-2 2 0,-4-1 0,-1 2 16,-8 1 1,4 0 17,-10 7-17,14 0-6,-2 6 6,7 0 5,0 0-11,1 2 6,0 2 28,-2 13-40,2-4-5,1 7 0,3-7 0,1-7-5,7 3 5,6-12-11,9-2-45,3-6-23,3-4-33,-5-2-61,-2-2-740,0-9-381,-8 5 1294,3-6 0,-12 12 0,-1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4.970"/>
    </inkml:context>
    <inkml:brush xml:id="br0">
      <inkml:brushProperty name="width" value="0.04286" units="cm"/>
      <inkml:brushProperty name="height" value="0.04286" units="cm"/>
      <inkml:brushProperty name="color" value="#5B2D90"/>
    </inkml:brush>
  </inkml:definitions>
  <inkml:trace contextRef="#ctx0" brushRef="#br0">184 4 25427,'0'-2'1803,"0"1"-1041,0 1-706,-2 0-6,0 0-10,-2 0 16,-4 0-40,0 0 29,-20 10-45,11-4 6,-9 9-6,9-1 33,1 4-33,-3 7 0,0 7 0,9-11 0,3 1 6,7-13 0,0-2-6,0-1 5,2-1-5,2-1-73,25 0-27,-2-3-24,10-4-100,-11-3-190,-10-3-286,-1-1-880,1-2-8251,-2-1 8134,2-1 0,-9 6 0,-1 2 1</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25.992"/>
    </inkml:context>
    <inkml:brush xml:id="br0">
      <inkml:brushProperty name="width" value="0.04286" units="cm"/>
      <inkml:brushProperty name="height" value="0.04286" units="cm"/>
      <inkml:brushProperty name="color" value="#5B2D90"/>
    </inkml:brush>
  </inkml:definitions>
  <inkml:trace contextRef="#ctx0" brushRef="#br0">45 8 26099,'0'-4'863,"0"2"-679,0 1 388,0 1-455,-2 0-38,1 1-7,-2 6-32,2 3-18,-1 7 6,0 2 11,1 3-5,-1 2 44,-2 42-72,-1 11-6,0-1 0,-1-9 0,4-41 5,-1-1-5,1-1 0,0 0 0,1 0 0,0 6 0,1-10 0,0 5 0,0-11-11,0-2-6,0 1 12,0-7 5,0-1-6,0-1 6,0-2-5,0 1 5,0-2 5,0 0-563,0 0 0,0-1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34.688"/>
    </inkml:context>
    <inkml:brush xml:id="br0">
      <inkml:brushProperty name="width" value="0.04286" units="cm"/>
      <inkml:brushProperty name="height" value="0.04286" units="cm"/>
      <inkml:brushProperty name="color" value="#5B2D90"/>
    </inkml:brush>
  </inkml:definitions>
  <inkml:trace contextRef="#ctx0" brushRef="#br0">0 63 28020,'13'-13'-6,"0"-1"-5,4 0 0,-3 4-56,2 2 11,-8 6-28,4 1-11,-6 8 50,2 14 11,-6-2-11,1 10 34,-3-9 11,-4 2-5,-1 0 5,-11 23 5,5-12 46,-7 26-18,12-33 6,1 3-5,5-21 0,0 0 72,0-3-61,0 0 5,0-2 1,0-1 77,0-2-128,1 0 0,4-3 0,3-1 0,3-5 0,3 0 6,0-1-6,3 0-11,19-6-51,1 0 40,-4 3 16,-11 6-11,-22 7-37,0 0 0,0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0:35.870"/>
    </inkml:context>
    <inkml:brush xml:id="br0">
      <inkml:brushProperty name="width" value="0.04286" units="cm"/>
      <inkml:brushProperty name="height" value="0.04286" units="cm"/>
      <inkml:brushProperty name="color" value="#5B2D90"/>
    </inkml:brush>
  </inkml:definitions>
  <inkml:trace contextRef="#ctx0" brushRef="#br0">1 72 25484,'1'6'443,"1"2"437,0 1-824,0-1 250,1 2-284,1 1 219,0 2-208,1 2 23,1 7-39,-2-6 443,-1 3-455,-2-1-5,-1-5 6,0 2-1,0-8 12,0-2 101,1-3-90,-1-1-6,2-17-22,-2 1 0,1-17 6,-1-1-6,0 7 0,0-8 0,0 16-6,4-4 1,3 8-1,6 2-5,0 2-28,11-2 27,-8 4 12,5-1-44,-5 4-57,-2 2 67,-2 3-83,-5 3-7,-6 1-94,0 4-224,0 0-1182,-1-1 1624,0-2 0,0-3 0,0-1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1.696"/>
    </inkml:context>
    <inkml:brush xml:id="br0">
      <inkml:brushProperty name="width" value="0.04286" units="cm"/>
      <inkml:brushProperty name="height" value="0.04286" units="cm"/>
      <inkml:brushProperty name="color" value="#FF0066"/>
    </inkml:brush>
  </inkml:definitions>
  <inkml:trace contextRef="#ctx0" brushRef="#br0">0 0 28278,'15'52'16,"-2"-6"-16,-5-25-39,0 3-45,-3-9 84,1 1 0,-5-13 0,0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3.811"/>
    </inkml:context>
    <inkml:brush xml:id="br0">
      <inkml:brushProperty name="width" value="0.04286" units="cm"/>
      <inkml:brushProperty name="height" value="0.04286" units="cm"/>
      <inkml:brushProperty name="color" value="#5B2D90"/>
    </inkml:brush>
  </inkml:definitions>
  <inkml:trace contextRef="#ctx0" brushRef="#br0">62 1 25674,'-9'0'1450,"1"0"-6763,6 1 5402,-1 4 1382,0 3-1409,-2 3 898,0 9-921,1-3-11,-1 16-28,3-5 3398,0 10-3404,2-3-22,0 0 11,0-7 0,0-2 1,-2-2 10,1-6 0,-3 1 6,1-7 0,1-5 17,1-2-17,1-4 6,0-1-6,0-5 0,0-4-207,5-34 111,0 16-156,10-23 56,-4 33-22,3 3-135,3 9 224,-1 2-123,5 1 196,-3 2-252,2 0-39,-7 3-62,0 0-728,-8 5-532,0 3-4375,-3 1 6044,1 1 0,-2-6 0,-1-2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4.029"/>
    </inkml:context>
    <inkml:brush xml:id="br0">
      <inkml:brushProperty name="width" value="0.04286" units="cm"/>
      <inkml:brushProperty name="height" value="0.04286" units="cm"/>
      <inkml:brushProperty name="color" value="#5B2D90"/>
    </inkml:brush>
  </inkml:definitions>
  <inkml:trace contextRef="#ctx0" brushRef="#br0">151 41 21954,'-19'9'4358,"4"-4"-3484,-9 1-757,8-5-55,1-1-34,2-3-67,-4-10 39,7 3-28,-2-5-784,7 7 33,2 4 779,1-2 0,2 5 0,0-1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4.696"/>
    </inkml:context>
    <inkml:brush xml:id="br0">
      <inkml:brushProperty name="width" value="0.04286" units="cm"/>
      <inkml:brushProperty name="height" value="0.04286" units="cm"/>
      <inkml:brushProperty name="color" value="#5B2D90"/>
    </inkml:brush>
  </inkml:definitions>
  <inkml:trace contextRef="#ctx0" brushRef="#br0">2 0 24239,'2'3'2347,"0"2"-1977,-2 8-224,0 4-96,0 4 73,0 2-95,0-3-11,0 1-17,0-4 6,0-2 5,0-5-11,0-1 0,0-1 0,0-2-336,0 3 73,0-3-1485,0 0-845,0-3-7238,-2-2 9766,1 0 1,-1-1 0,2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5.596"/>
    </inkml:context>
    <inkml:brush xml:id="br0">
      <inkml:brushProperty name="width" value="0.04286" units="cm"/>
      <inkml:brushProperty name="height" value="0.04286" units="cm"/>
      <inkml:brushProperty name="color" value="#5B2D90"/>
    </inkml:brush>
  </inkml:definitions>
  <inkml:trace contextRef="#ctx0" brushRef="#br0">27 0 25489,'0'8'1109,"-1"0"-1003,-1 1-11,0 0-33,1 2 5,0 2 6,1 7 112,-1 4-146,1 6-6,0 2-16,0-5-17,-1 7 6,-1 0-12,1-6-95,0 1 62,0-16 0,1-1-11,-1-2 16,1-2-39,-1-1-16,1 0 5,-1 0-101,1 1-1300,-1 6 136,-1-6-528,0 1-6676,1-7 8553,-1-2 0,1 0 0,0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6.013"/>
    </inkml:context>
    <inkml:brush xml:id="br0">
      <inkml:brushProperty name="width" value="0.04286" units="cm"/>
      <inkml:brushProperty name="height" value="0.04286" units="cm"/>
      <inkml:brushProperty name="color" value="#5B2D90"/>
    </inkml:brush>
  </inkml:definitions>
  <inkml:trace contextRef="#ctx0" brushRef="#br0">4 16 25797,'-2'-6'1377,"0"0"-1248,2 6-6,1 0-44,3 0-46,3 0-33,5 0-33,3 0-2230,24-1 2263,6-1 0,-37 2 0,-16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6.451"/>
    </inkml:context>
    <inkml:brush xml:id="br0">
      <inkml:brushProperty name="width" value="0.04286" units="cm"/>
      <inkml:brushProperty name="height" value="0.04286" units="cm"/>
      <inkml:brushProperty name="color" value="#5B2D90"/>
    </inkml:brush>
  </inkml:definitions>
  <inkml:trace contextRef="#ctx0" brushRef="#br0">1 0 24587,'0'4'1887,"0"-1"-1707,0-2-119,0-1 29,0 1-23,0 0 51,0 0 27,0 0-44,1-1-23,9 0-78,-1 0-683,11 0-370,-7 0-3394,3 0 4447,-5 0 0,-6 0 0,-1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7.363"/>
    </inkml:context>
    <inkml:brush xml:id="br0">
      <inkml:brushProperty name="width" value="0.04286" units="cm"/>
      <inkml:brushProperty name="height" value="0.04286" units="cm"/>
      <inkml:brushProperty name="color" value="#5B2D90"/>
    </inkml:brush>
  </inkml:definitions>
  <inkml:trace contextRef="#ctx0" brushRef="#br0">2 3 27578,'-1'-1'341,"1"-1"-251,0 2-73,0 7-4258,0 10 4253,0 11 821,2 41-844,-1-29 5,2 22 6,-2-40-11,0-3 0,-1-2 11,0-1 3388,0-3-3411,-1 3 9,0-9 14,0-8-84,6-11 5,3-9 23,5-3 23,-1 4-23,3 3 16,3 6 29,-3 5 6,2 2 5,-3 14-6,-4 7 6,0 4-6,-4 2 6,-5-6 0,0 7-5,-3-7 22,-5 6-12,-4-10-5,-6-2 0,1-3 17,0-1 11,1-3 0,2-3 22,1 0-352,-2-14 302,6-11 0,0 5 0,7-2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7.762"/>
    </inkml:context>
    <inkml:brush xml:id="br0">
      <inkml:brushProperty name="width" value="0.04286" units="cm"/>
      <inkml:brushProperty name="height" value="0.04286" units="cm"/>
      <inkml:brushProperty name="color" value="#5B2D90"/>
    </inkml:brush>
  </inkml:definitions>
  <inkml:trace contextRef="#ctx0" brushRef="#br0">0 0 26592,'9'0'980,"-1"4"-946,2 1-18,-1 5-4,1 0-1,3 5-11,-2-3-146,2 4-89,-4-6 235,-1 3 0,-4-7 0,0 1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8.161"/>
    </inkml:context>
    <inkml:brush xml:id="br0">
      <inkml:brushProperty name="width" value="0.04286" units="cm"/>
      <inkml:brushProperty name="height" value="0.04286" units="cm"/>
      <inkml:brushProperty name="color" value="#5B2D90"/>
    </inkml:brush>
  </inkml:definitions>
  <inkml:trace contextRef="#ctx0" brushRef="#br0">98 0 28065,'-2'17'134,"-1"0"-111,-2 2-12,0 3-11,1 2 5,-1 1-21,-5 33-35,-3 2 6,1 1-22,0-16-22,7-31-68,1-3-95,0-2-163,0-1 415,0-2 0,1-3 0,1-1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28.497"/>
    </inkml:context>
    <inkml:brush xml:id="br0">
      <inkml:brushProperty name="width" value="0.04286" units="cm"/>
      <inkml:brushProperty name="height" value="0.04286" units="cm"/>
      <inkml:brushProperty name="color" value="#5B2D90"/>
    </inkml:brush>
  </inkml:definitions>
  <inkml:trace contextRef="#ctx0" brushRef="#br0">0 33 26469,'4'-8'997,"0"1"-824,3 7 68,4 0-230,9 0-11,4 0-61,0-2-119,-1 1-184,-1-3-352,-2 1-1167,-1-1 1883,-4 2 0,-12 1 0,-4 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1.900"/>
    </inkml:context>
    <inkml:brush xml:id="br0">
      <inkml:brushProperty name="width" value="0.04286" units="cm"/>
      <inkml:brushProperty name="height" value="0.04286" units="cm"/>
      <inkml:brushProperty name="color" value="#FF0066"/>
    </inkml:brush>
  </inkml:definitions>
  <inkml:trace contextRef="#ctx0" brushRef="#br0">3 1 27919,'-1'13'-825,"0"-2"0,1-7 1,0-2-1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0.156"/>
    </inkml:context>
    <inkml:brush xml:id="br0">
      <inkml:brushProperty name="width" value="0.04286" units="cm"/>
      <inkml:brushProperty name="height" value="0.04286" units="cm"/>
      <inkml:brushProperty name="color" value="#5B2D90"/>
    </inkml:brush>
  </inkml:definitions>
  <inkml:trace contextRef="#ctx0" brushRef="#br0">14 9 26631,'0'-5'577,"0"1"-493,0 4-39,0 0-45,0 9 224,0 9-202,0 14-22,0 12-5,0 33-29,-1-26-5,0 16 5,-3-25 101,1-11 51,-1-3 5,4-16-22,0-12-56,0-4-40,3-3-5,6-14-593,7-5 430,5-10-33,1 1-112,5 5 264,-6 12 44,2 14 5,-9 15 6,-2 7 6,-1 5-17,-4-6-17,-3 0 17,-3-5 84,-1-2-28,0 1 112,-21 12-78,1-7 33,-11 4 40,10-13 16,9-6-50,1-1-29,1 0-55,1-7-353,-1-9-1109,4-5 1417,1 2 0,4 8 0,1 10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0.663"/>
    </inkml:context>
    <inkml:brush xml:id="br0">
      <inkml:brushProperty name="width" value="0.04286" units="cm"/>
      <inkml:brushProperty name="height" value="0.04286" units="cm"/>
      <inkml:brushProperty name="color" value="#5B2D90"/>
    </inkml:brush>
  </inkml:definitions>
  <inkml:trace contextRef="#ctx0" brushRef="#br0">0 1 24609,'11'-1'2313,"-2"3"-1702,-7 16-516,0 10-73,0 4 18,-2 2-24,0-14-4,0-1-12,0-2 5,0-1-10,0 3-1,0-6-5,0 0-112,0-7-6,0-5-34,0 2 163,0-3 0,0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0.887"/>
    </inkml:context>
    <inkml:brush xml:id="br0">
      <inkml:brushProperty name="width" value="0.04286" units="cm"/>
      <inkml:brushProperty name="height" value="0.04286" units="cm"/>
      <inkml:brushProperty name="color" value="#5B2D90"/>
    </inkml:brush>
  </inkml:definitions>
  <inkml:trace contextRef="#ctx0" brushRef="#br0">0 12 25959,'0'-6'-297,"0"1"-812,3 4 1109,2 1 0,-1 0 0,0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1.416"/>
    </inkml:context>
    <inkml:brush xml:id="br0">
      <inkml:brushProperty name="width" value="0.04286" units="cm"/>
      <inkml:brushProperty name="height" value="0.04286" units="cm"/>
      <inkml:brushProperty name="color" value="#5B2D90"/>
    </inkml:brush>
  </inkml:definitions>
  <inkml:trace contextRef="#ctx0" brushRef="#br0">1 0 22347,'3'6'4105,"0"5"-3483,-3 6-561,0 6-27,0 11-12,0-9 1,0 10 21,1-10 12,1 4 12,1 2 94,5 37-145,-4-27 50,3 24-67,-5-46 11,-1-4-11,-1-10-45,0-1-386,0-3-2846,0-1 0,0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1.907"/>
    </inkml:context>
    <inkml:brush xml:id="br0">
      <inkml:brushProperty name="width" value="0.04286" units="cm"/>
      <inkml:brushProperty name="height" value="0.04286" units="cm"/>
      <inkml:brushProperty name="color" value="#5B2D90"/>
    </inkml:brush>
  </inkml:definitions>
  <inkml:trace contextRef="#ctx0" brushRef="#br0">9 74 26603,'-4'-6'1512,"0"2"-1501,4 1-11,1 3 0,3-2 12,6 2-12,6-2 0,7 0 5,5-2-5,5-1-5,3-2-527,44-9-96,-30 7 382,16-3 11,-46 10-224,-18 2-2006,0 0 2465,-2 0 0,0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1:34.295"/>
    </inkml:context>
    <inkml:brush xml:id="br0">
      <inkml:brushProperty name="width" value="0.04286" units="cm"/>
      <inkml:brushProperty name="height" value="0.04286" units="cm"/>
      <inkml:brushProperty name="color" value="#5B2D90"/>
    </inkml:brush>
  </inkml:definitions>
  <inkml:trace contextRef="#ctx0" brushRef="#br0">731 121 26026,'2'0'1428,"-1"0"-834,-1 0-560,0 2-6,0 2-6,0 4-16,0 2-1,-2 1 1,-2 1 22,-14 13-23,-13-1-5,0 1 0,-4-7 0,13-10 0,-1-1 0,-2-1-5,-9-1 5,-4 0-6,-9-2-11,-1-1-55,-9-1 21,13-4 23,-13-8 11,26-1-11,-9-12-140,15 1 124,1-6-1,4 0 45,7 5 45,3-1-45,7 12 5,1-2-5,2 11 11,0-1-16,-1 3 5,-1-2-11,0 1 16,-2-1 23,2 0-28,0 1 0,1 2-711,1 1 689,0-2 100,0-1 45,0 0 163,0-1-264,0 3 236,0 0-286,-1 1-107,0-1-38,-1-2 16,-1 0-33,0-2-298,-1-1 488,-6-6 0,7 6 0,-6-2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15.651"/>
    </inkml:context>
    <inkml:brush xml:id="br0">
      <inkml:brushProperty name="width" value="0.04286" units="cm"/>
      <inkml:brushProperty name="height" value="0.04286" units="cm"/>
      <inkml:brushProperty name="color" value="#00A0D7"/>
    </inkml:brush>
  </inkml:definitions>
  <inkml:trace contextRef="#ctx0" brushRef="#br0">224 4 26693,'0'-2'1064,"0"0"-717,0 2-308,-7 0-61,-2 1-17,-9 3-12,-2 3 1,-14 9 44,9-4 12,-28 12-12,33-14-5,-10 3-45,28-11-34,1-2 57,1 2 33,0-1 0,1 2 5,3 0-5,3 2 6,2 1-6,2 0-11,2 0-157,10 3 50,-3-3-139,8 2-63,-6-1-212,7 7 359,-7-2 50,8 14-73,-16-7 5,0 4-2831,-10 3 3380,-2-11-95,-4 6 23,-2-13 196,-11 2-270,1-4-55,-6 1 28,-2-5 3257,5-1-3414,-5-1-11,5-4-11,-17-13-12,16 9-72,-17-9-34,25 17-101,-2 0-213,4 0 426,2 5 0,5-8 0,1 2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16.189"/>
    </inkml:context>
    <inkml:brush xml:id="br0">
      <inkml:brushProperty name="width" value="0.04286" units="cm"/>
      <inkml:brushProperty name="height" value="0.04286" units="cm"/>
      <inkml:brushProperty name="color" value="#00A0D7"/>
    </inkml:brush>
  </inkml:definitions>
  <inkml:trace contextRef="#ctx0" brushRef="#br0">19 23 26939,'-11'5'790,"3"-1"-740,8-4-44,0 0 5,8 2 6,8-1-6,3 1-11,7-2 11,-8 0-11,0 0 6,3-4-1,1-2-5,-5 1 0,-2 0-392,-10 2-268,-3 0-3939,1-1 4599,-3 0 0,0 3 0,0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16.534"/>
    </inkml:context>
    <inkml:brush xml:id="br0">
      <inkml:brushProperty name="width" value="0.04286" units="cm"/>
      <inkml:brushProperty name="height" value="0.04286" units="cm"/>
      <inkml:brushProperty name="color" value="#00A0D7"/>
    </inkml:brush>
  </inkml:definitions>
  <inkml:trace contextRef="#ctx0" brushRef="#br0">1 0 28132,'2'62'-28,"1"-8"-5694,2-32 5621,-1-1 1376,-1-2-1443,-1-2 792,0-3-1010,-2 0-225,2-2-1450,-2-2 2061,2-1 0,-3-8 0,1-2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17.447"/>
    </inkml:context>
    <inkml:brush xml:id="br0">
      <inkml:brushProperty name="width" value="0.04286" units="cm"/>
      <inkml:brushProperty name="height" value="0.04286" units="cm"/>
      <inkml:brushProperty name="color" value="#00A0D7"/>
    </inkml:brush>
  </inkml:definitions>
  <inkml:trace contextRef="#ctx0" brushRef="#br0">8 74 26547,'-2'0'1126,"0"0"-6602,2 0 5555,-1 20 1284,0-5-1375,0 18 806,1 0-862,0-7-346,5 16 207,-3-24 3389,5 6-3961,2-16 505,-2-5 14,3 0 7,-2-6 231,-1-3 22,0-5 140,0-5 1837,10-33-1775,-12 30 50,9-21-224,-13 38 17,0 2 55,7 18-77,-1-8-12,6 16-5,10-5-6,-7-9-34,10 5 23,-11-14 5,-1 0 6,-1-2 11,2-1 1,-5-1 10,2-2 6,-5-4 28,4-16-56,-4 6 11,6-18 12,-8 18 21,2-5 7,-4 7 16,-1-5-45,-1 3-5,-1-2-6,-2 5 1,-3-2-46,-6 0 0,4 4-10,-2 3-253,4 9-689,-2 0-8845,-4 1 9737,0 2 1,5-1-1,2 1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2.545"/>
    </inkml:context>
    <inkml:brush xml:id="br0">
      <inkml:brushProperty name="width" value="0.04286" units="cm"/>
      <inkml:brushProperty name="height" value="0.04286" units="cm"/>
      <inkml:brushProperty name="color" value="#FF0066"/>
    </inkml:brush>
  </inkml:definitions>
  <inkml:trace contextRef="#ctx0" brushRef="#br0">9 16 28115,'-5'-9'95,"2"2"-83,3 7-12,0 0 5,0 2 23,2 35-22,0-9-4,3 24 1,2 5-3,3 3 0,5 26-262,-6-48 256,-4-17-33,0 8 28,-3-13-23,0 4-72,-2-14-135,0-3-403,0-1 708,0-1 0,0-1 1,0 0-1</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1.773"/>
    </inkml:context>
    <inkml:brush xml:id="br0">
      <inkml:brushProperty name="width" value="0.04286" units="cm"/>
      <inkml:brushProperty name="height" value="0.04286" units="cm"/>
      <inkml:brushProperty name="color" value="#00A0D7"/>
    </inkml:brush>
  </inkml:definitions>
  <inkml:trace contextRef="#ctx0" brushRef="#br0">21 75 27902,'1'-2'224,"-1"0"-145,1 1-1,-1 1-78,0 6 0,-3 4-3403,-5 64 3381,4-37-101,-3 42 78,7-57 11,1-5-5,3-5 0,3-4-202,19-4 3508,-7-8-3335,12-4 68,-8-14 17,-8 3 142,1-5-81,-8 8 6,-3 1-11,-1 4-56,-2 3-17,0 3-56,0 3 56,2 5 0,2 2-17,10 14 12,-5-9 5,9 4 0,-6-12 11,0-2 0,2-3-5,-2-2 27,6-13 1,-7 2-1,3-9 29,-6 5 78,-1-20-90,-3 7-27,-1-7-12,-5 17-11,-4 12-28,-1 2-11,-4 3-809,-15 1 0,22 3 0,-10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2.209"/>
    </inkml:context>
    <inkml:brush xml:id="br0">
      <inkml:brushProperty name="width" value="0.04286" units="cm"/>
      <inkml:brushProperty name="height" value="0.04286" units="cm"/>
      <inkml:brushProperty name="color" value="#00A0D7"/>
    </inkml:brush>
  </inkml:definitions>
  <inkml:trace contextRef="#ctx0" brushRef="#br0">10 1 25427,'-1'7'2257,"0"-1"-2044,1-6 56,0 0-258,0 14-6,0-4-5,0 14 0,1-6-16,0 0-12,1-1-12,-1-1-44,0 4 84,-1-9-39,0 2 39,-6-11 0,5-1 0,-5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2.424"/>
    </inkml:context>
    <inkml:brush xml:id="br0">
      <inkml:brushProperty name="width" value="0.04286" units="cm"/>
      <inkml:brushProperty name="height" value="0.04286" units="cm"/>
      <inkml:brushProperty name="color" value="#00A0D7"/>
    </inkml:brush>
  </inkml:definitions>
  <inkml:trace contextRef="#ctx0" brushRef="#br0">10 21 27438,'-5'-9'459,"1"1"-801,4 7-526,1 0 868,1 0 0,-3 1 0,1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3.024"/>
    </inkml:context>
    <inkml:brush xml:id="br0">
      <inkml:brushProperty name="width" value="0.04286" units="cm"/>
      <inkml:brushProperty name="height" value="0.04286" units="cm"/>
      <inkml:brushProperty name="color" value="#00A0D7"/>
    </inkml:brush>
  </inkml:definitions>
  <inkml:trace contextRef="#ctx0" brushRef="#br0">209 22 25303,'8'0'2308,"-1"0"-1955,-7 0-168,0 0-152,-6 0 12,-5 0-22,-2 2-12,-4 1 0,3 1 0,-2 2-5,1-1-1,-17 7-5,13-5 0,-11 6 0,17-4-16,-4 15 16,8-9-6,-1 16 6,9-18 0,1 1 11,4-8-11,1-3 0,7-1 0,0-3-39,13-13-39,-4 2-62,8-12-90,-9 5-1226,12-21 492,-18 15-3959,7-13 4075,-21 23 0,0 12 0,0 5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3.475"/>
    </inkml:context>
    <inkml:brush xml:id="br0">
      <inkml:brushProperty name="width" value="0.04286" units="cm"/>
      <inkml:brushProperty name="height" value="0.04286" units="cm"/>
      <inkml:brushProperty name="color" value="#00A0D7"/>
    </inkml:brush>
  </inkml:definitions>
  <inkml:trace contextRef="#ctx0" brushRef="#br0">8 10 26558,'0'-3'1641,"-4"-1"-1585,3 4-45,-2-2 1,3 2 10,0 0-22,2 23 0,1-1 0,4 25-45,10 32-3459,-4-12 3392,3 11-73,-8-31-100,-5-23-46,-1-5-9500,-1 5 9552,-1-14 1,0 3 0,0-13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3.908"/>
    </inkml:context>
    <inkml:brush xml:id="br0">
      <inkml:brushProperty name="width" value="0.04286" units="cm"/>
      <inkml:brushProperty name="height" value="0.04286" units="cm"/>
      <inkml:brushProperty name="color" value="#00A0D7"/>
    </inkml:brush>
  </inkml:definitions>
  <inkml:trace contextRef="#ctx0" brushRef="#br0">0 0 27908,'0'48'146,"1"-12"-146,2 19-51,5 15-150,-1-18-7,1 12-83,-3-32-179,-4-16-449,0-4-1730,-1-2 2649,2-3 0,-3-5 0,1-3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4.521"/>
    </inkml:context>
    <inkml:brush xml:id="br0">
      <inkml:brushProperty name="width" value="0.04286" units="cm"/>
      <inkml:brushProperty name="height" value="0.04286" units="cm"/>
      <inkml:brushProperty name="color" value="#00A0D7"/>
    </inkml:brush>
  </inkml:definitions>
  <inkml:trace contextRef="#ctx0" brushRef="#br0">4 0 26928,'-2'0'885,"1"0"-779,1 0-100,6 46 5,0-22-11,6 40 0,0-17-39,-3-11-6,2 11-3442,-5-17 3408,-3-3-408,-1 16 538,-1-23 117,2 4-68,0-32 1,5-8-11,-1-5 3358,2-4-3415,2-2-10,1 1-18,1 1-5,1 7-16,5 2 38,3 9-5,-1 5-6,1 9-11,-8 5-17,15 22-39,-14-16-22,8 13-17,-19-23-57,-1-3-100,-2 0-50,0-2 302,-6-1 0,9-1 0,-3-1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4.828"/>
    </inkml:context>
    <inkml:brush xml:id="br0">
      <inkml:brushProperty name="width" value="0.04286" units="cm"/>
      <inkml:brushProperty name="height" value="0.04286" units="cm"/>
      <inkml:brushProperty name="color" value="#00A0D7"/>
    </inkml:brush>
  </inkml:definitions>
  <inkml:trace contextRef="#ctx0" brushRef="#br0">0 96 26026,'0'-2'1417,"0"0"-1266,0 2-151,92-41 0,-68 31 0,22-10 0,0-1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5.529"/>
    </inkml:context>
    <inkml:brush xml:id="br0">
      <inkml:brushProperty name="width" value="0.04286" units="cm"/>
      <inkml:brushProperty name="height" value="0.04286" units="cm"/>
      <inkml:brushProperty name="color" value="#00A0D7"/>
    </inkml:brush>
  </inkml:definitions>
  <inkml:trace contextRef="#ctx0" brushRef="#br0">80 31 26334,'0'-8'1630,"0"3"-1456,0 5 27,0 0-195,-8-2-12,-11 8-11,-1 7-5,-1 4-12,12 7-122,7 2 116,3-11-32,7 4-12,27-18 67,-9-7-22,25-9 39,-31 0 50,4-9 17,-18 10-5,0-1 11,-6 5-12,-13-2-55,1 4-6,-23-2 0,11 6-39,-7 0-885,6 4-1905,12 4 2829,1 0 0,11 0 0,1-2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6.088"/>
    </inkml:context>
    <inkml:brush xml:id="br0">
      <inkml:brushProperty name="width" value="0.04286" units="cm"/>
      <inkml:brushProperty name="height" value="0.04286" units="cm"/>
      <inkml:brushProperty name="color" value="#00A0D7"/>
    </inkml:brush>
  </inkml:definitions>
  <inkml:trace contextRef="#ctx0" brushRef="#br0">267 35 28289,'-19'-16'89,"-2"3"-89,-17 10 0,13 1-5,-25 1-1,28 1 1,-10 7-1,17 0 0,-4 9 6,9 3-5,1 15-1,4-4 1,3 26-1,8-21-5,4 12-3454,18 17 3403,-11-23 40,9 20-45,-17-33-12,-1 13 96,-5-21-11,-1 8-12,-4-23-100,-2-3-180,-4-2-201,-1 0 487,-3-4 0,12 7 0,2-2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3.096"/>
    </inkml:context>
    <inkml:brush xml:id="br0">
      <inkml:brushProperty name="width" value="0.04286" units="cm"/>
      <inkml:brushProperty name="height" value="0.04286" units="cm"/>
      <inkml:brushProperty name="color" value="#FF0066"/>
    </inkml:brush>
  </inkml:definitions>
  <inkml:trace contextRef="#ctx0" brushRef="#br0">188 36 27544,'-8'-8'532,"2"0"-442,6 8-51,0 0-34,-41-9 1,25 7 0,-32-7-6,35 9 0,-6 13 0,7 7-28,-6 22-152,12-5 80,7-5 100,8-17 5,41-27 29,-27 2-1,25-12 18,-38 7-1,-2 1 6,-2-1-5,-1 3 21,-3 1-49,0 6-12,-1 1-11,0 4 0,6 6-6,2 3-16,5 6-51,0 1-61,1-1-113,2-2-413,2-2 660,5-3 0,-24-6 0,-4-3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6.337"/>
    </inkml:context>
    <inkml:brush xml:id="br0">
      <inkml:brushProperty name="width" value="0.04286" units="cm"/>
      <inkml:brushProperty name="height" value="0.04286" units="cm"/>
      <inkml:brushProperty name="color" value="#00A0D7"/>
    </inkml:brush>
  </inkml:definitions>
  <inkml:trace contextRef="#ctx0" brushRef="#br0">0 72 28283,'91'-7'-95,"-28"0"-213,11-11-930,-39 1-177,-4-2 0,-24 15 0,-9 6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7.571"/>
    </inkml:context>
    <inkml:brush xml:id="br0">
      <inkml:brushProperty name="width" value="0.04286" units="cm"/>
      <inkml:brushProperty name="height" value="0.04286" units="cm"/>
      <inkml:brushProperty name="color" value="#00A0D7"/>
    </inkml:brush>
  </inkml:definitions>
  <inkml:trace contextRef="#ctx0" brushRef="#br0">222 0 26301,'3'0'1445,"0"0"-958,-3 0-465,-4 0 1,-8 0-23,-2 1 0,-9 2 0,4 3-3392,-1 3 3392,-1 3-40,-25 36 12,24-20-11,-17 26-34,34-31-22,2 4 84,3-9 0,6 1 5,5-14 6,5-2 17,6-4-17,2-6-17,1-4 3280,8-18-3285,-12 5 22,3-8 34,-16 9 106,-2-7-84,-5 8 16,0-3-21,-1 13-12,0 5-22,-1 3-17,-1 16 5,0 0-5,0 14 0,5 4 0,3-7-11,4 4-28,2-13-62,2-2-72,0-3-236,3-5-1821,-1-1 1382,1-3 0,-14 0 0,-5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8.184"/>
    </inkml:context>
    <inkml:brush xml:id="br0">
      <inkml:brushProperty name="width" value="0.04286" units="cm"/>
      <inkml:brushProperty name="height" value="0.04286" units="cm"/>
      <inkml:brushProperty name="color" value="#00A0D7"/>
    </inkml:brush>
  </inkml:definitions>
  <inkml:trace contextRef="#ctx0" brushRef="#br0">188 274 26906,'2'-13'952,"0"4"-835,-2 9 46,0 0-124,-29 6-11,15-1-3403,-24 6 3391,15-1-16,4-1 6,-3 4-17,0 7 5,11-7-11,-2 8 1,12-10 3391,1-1-3386,6-2 5,4-4 6,19-2 0,-3-7-22,12-3-34,-12-7-51,13-25-3279,-15 0 3408,2-10-74,-20 11 91,-6 10 34,-5-14-40,-1 12 1,-6-9 5,3 18 28,-3 0 3288,6 11-3360,0 13 128,5 14-123,5 16 0,2 6-11,11 20-34,-2-14-56,4 9-207,-4-22-1170,-2-3 1478,0-3 0,-6-12 0,-2-6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8.806"/>
    </inkml:context>
    <inkml:brush xml:id="br0">
      <inkml:brushProperty name="width" value="0.04286" units="cm"/>
      <inkml:brushProperty name="height" value="0.04286" units="cm"/>
      <inkml:brushProperty name="color" value="#00A0D7"/>
    </inkml:brush>
  </inkml:definitions>
  <inkml:trace contextRef="#ctx0" brushRef="#br0">219 257 24525,'2'-2'2453,"0"1"-1428,-2 1-767,-13 0-208,-14 0-50,-1 0 0,-7 3 0,5 8-11,9 2-6,-6 7 0,12-3-5,3 2 0,3 1 5,4-1-22,5 10 39,7-15-6,7 4-11,9-15-67,17-13-5,-8-2-18,19-24 107,-26 7 17,2-13 61,-16 11-44,-3-3-23,-5 0 0,-1 0 1,-1-1 10,-1 1 152,-8-15-130,3 23-16,-7-8-44,9 44 21,0 7-5,4 20-123,20 34-107,-4-24-762,16 20 992,-13-39 0,-9-14 0,-4-5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9.237"/>
    </inkml:context>
    <inkml:brush xml:id="br0">
      <inkml:brushProperty name="width" value="0.04286" units="cm"/>
      <inkml:brushProperty name="height" value="0.04286" units="cm"/>
      <inkml:brushProperty name="color" value="#00A0D7"/>
    </inkml:brush>
  </inkml:definitions>
  <inkml:trace contextRef="#ctx0" brushRef="#br0">3 77 27326,'-1'7'588,"0"-2"-544,11 38-27,-2-23-17,9 32 0,-7-36-5,-1-2-85,1-1 17,-5-5 62,0-2 22,-4-5 12,-1-1 49,0-5 119,-3-12-118,1-3-57,-2-10-10,2 5 0,3-30-12,3 23-5,5-20 5,1 38-5,3 3-403,4 12-270,-5 5-8250,3 2 8934,-7 2 0,-5-5 0,-1-2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39.671"/>
    </inkml:context>
    <inkml:brush xml:id="br0">
      <inkml:brushProperty name="width" value="0.04286" units="cm"/>
      <inkml:brushProperty name="height" value="0.04286" units="cm"/>
      <inkml:brushProperty name="color" value="#00A0D7"/>
    </inkml:brush>
  </inkml:definitions>
  <inkml:trace contextRef="#ctx0" brushRef="#br0">11 142 27096,'-6'4'666,"1"-1"-498,5-3 73,0 0-224,25-13-17,-13 3 6,20-11-1,-18 6 1,-4 1 61,-1-16-50,-15 13-17,1-7 0,-12 19 0,4 5 0,0 1 0,0 6 11,2 5-5,1 9-6,2 4 0,5 4 0,0 1 0,3-2-6,1-3-50,10 0-45,0-11-207,14-2-739,-3-11 1047,5-5 0,-13 2 0,-4-3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0.238"/>
    </inkml:context>
    <inkml:brush xml:id="br0">
      <inkml:brushProperty name="width" value="0.04286" units="cm"/>
      <inkml:brushProperty name="height" value="0.04286" units="cm"/>
      <inkml:brushProperty name="color" value="#00A0D7"/>
    </inkml:brush>
  </inkml:definitions>
  <inkml:trace contextRef="#ctx0" brushRef="#br0">80 15 27242,'0'-4'935,"0"1"-812,0 3-84,0 0-33,-4-5-6,0 3 5,-10 2-5,4 6 0,-10 11 0,11-1-5,-2 2-6,7-5-40,1 2 18,2-6 10,3 0-16,5-4-62,20-1 79,-6-1-40,15 3 12,-21-1 22,0 3 5,-9-1 7,-1 6 16,-3-3 5,-1 6-44,-3 3 28,-7-4 11,0 1-11,-7-7-62,1-5-34,0 1-122,1-2-1849,1-2 2078,6 0 0,1-1 0,7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0.696"/>
    </inkml:context>
    <inkml:brush xml:id="br0">
      <inkml:brushProperty name="width" value="0.04286" units="cm"/>
      <inkml:brushProperty name="height" value="0.04286" units="cm"/>
      <inkml:brushProperty name="color" value="#00A0D7"/>
    </inkml:brush>
  </inkml:definitions>
  <inkml:trace contextRef="#ctx0" brushRef="#br0">18 1 28160,'-4'14'-806,"-3"21"755,5-16 40,-1 14 11,3-21 129,0 0-34,6-5-73,3 0-16,9-5-185,15-1-426,1-1 224,2 6 437,-14 0 415,-13 10-219,-15-4-146,-2 3-5,-7-3-62,-10 2-56,5-3-145,-9 2-253,9-8 415,-3 0 0,11-3 0,1-2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1.669"/>
    </inkml:context>
    <inkml:brush xml:id="br0">
      <inkml:brushProperty name="width" value="0.04286" units="cm"/>
      <inkml:brushProperty name="height" value="0.04286" units="cm"/>
      <inkml:brushProperty name="color" value="#00A0D7"/>
    </inkml:brush>
  </inkml:definitions>
  <inkml:trace contextRef="#ctx0" brushRef="#br0">6 0 28440,'-3'2'17,"1"8"-17,3 27-11,3-1-45,4 40 11,-1-30-550,1 14 528,-3-27 187,-2-5-181,-1-6 16,-1-7 118,1-3-73,-2-7 123,1-1-95,-1-3 11,15-72-45,2 34-35,10-44 30,4 58 11,-11 17-6,5 9-22,-2 15-145,-7 40 167,-10-24 6,-10 20 0,-15-44 309,-11-1-304,6-3 1,-8-2-6,12-3-286,2-3-83,9-7-606,2-3 975,9-5 0,-1 8 0,1 1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2.204"/>
    </inkml:context>
    <inkml:brush xml:id="br0">
      <inkml:brushProperty name="width" value="0.04286" units="cm"/>
      <inkml:brushProperty name="height" value="0.04286" units="cm"/>
      <inkml:brushProperty name="color" value="#00A0D7"/>
    </inkml:brush>
  </inkml:definitions>
  <inkml:trace contextRef="#ctx0" brushRef="#br0">8 95 27387,'-4'-9'661,"1"2"-605,3 7-56,0 0-6,1 5 12,1 5-6,3 6-73,11 16 68,-5-14-23,11 8 28,-10-21 16,4-2-16,-5-3 0,6-9 12,-3-2-1,3-10 22,-6 1 29,-2-3-6,0 0-6,-3-1 40,0-3-73,-4 10-6,0 2-5,-2 11-6,0 4 0,0 7 0,0 5 0,0 9 0,0 3 0,1 2-12,1-1-21,1-3-236,3 3-140,0-10-1344,1 0 1753,1-10 0,-5-3 0,0-1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3.805"/>
    </inkml:context>
    <inkml:brush xml:id="br0">
      <inkml:brushProperty name="width" value="0.04286" units="cm"/>
      <inkml:brushProperty name="height" value="0.04286" units="cm"/>
      <inkml:brushProperty name="color" value="#FF0066"/>
    </inkml:brush>
  </inkml:definitions>
  <inkml:trace contextRef="#ctx0" brushRef="#br0">35 19 27012,'-7'-10'1159,"0"2"-1136,7 8-7,-10 50 1,7-9-11,-4 33-555,14-26 555,3-13 128,4-2-134,2 7-28,-1-1 28,-3-12-17,-6-8 0,-5-18 421,-1-5-421,0-3-101,11-46 113,-4 25 55,32-41-33,-21 55 61,39 15-55,-33 22-18,11 10-5,-21-5 0,-8-9 6,-3 7-6,-1-7 0,-10 18 5,1-20 7,-30 16-12,15-25-202,-56-3-700,51-19-3444,-21-4 4346,43-5 0,5 13 0,0 3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2.804"/>
    </inkml:context>
    <inkml:brush xml:id="br0">
      <inkml:brushProperty name="width" value="0.04286" units="cm"/>
      <inkml:brushProperty name="height" value="0.04286" units="cm"/>
      <inkml:brushProperty name="color" value="#00A0D7"/>
    </inkml:brush>
  </inkml:definitions>
  <inkml:trace contextRef="#ctx0" brushRef="#br0">94 22 26502,'-2'-11'1344,"0"2"-1215,2 9 62,0 0-141,-4-2-39,-2 2-5,-5 0-1,-2 4-5,-1 1 0,1 3 0,2-2-44,1 3-24,5 1 52,2-1 10,15 4 6,0-5-11,10 2-12,-3-3-5,1 0-56,-1 0-11,0 1-50,-4 2-124,4 10 224,-10-7 28,1 8 96,-9-7 27,-1-5 124,-8 2-135,2-6-22,-9-1 5,-17 2-72,12-3-18,-10 1-189,19-3-337,8-1-1971,1-3 2509,2-1 0,0 0 0,0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3.168"/>
    </inkml:context>
    <inkml:brush xml:id="br0">
      <inkml:brushProperty name="width" value="0.04286" units="cm"/>
      <inkml:brushProperty name="height" value="0.04286" units="cm"/>
      <inkml:brushProperty name="color" value="#00A0D7"/>
    </inkml:brush>
  </inkml:definitions>
  <inkml:trace contextRef="#ctx0" brushRef="#br0">0 26 27258,'6'0'1104,"-1"0"-1076,-3-1-12,0 1-10,2-1 5,11 1-5,12-3-6,3 0-17,5-2-5,-10 2-12,-2 0-28,-4 0-128,-5 2-930,-5-1 1120,-6 2 0,-1-1 0,-2 1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6:43.404"/>
    </inkml:context>
    <inkml:brush xml:id="br0">
      <inkml:brushProperty name="width" value="0.04286" units="cm"/>
      <inkml:brushProperty name="height" value="0.04286" units="cm"/>
      <inkml:brushProperty name="color" value="#00A0D7"/>
    </inkml:brush>
  </inkml:definitions>
  <inkml:trace contextRef="#ctx0" brushRef="#br0">4 26 27992,'-2'2'375,"1"0"-336,1-2-39,50 2-33,-23-1-337,52-6-2223,-50-1 2593,2-7 0,-21 8 0,-6 1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0.513"/>
    </inkml:context>
    <inkml:brush xml:id="br0">
      <inkml:brushProperty name="width" value="0.04286" units="cm"/>
      <inkml:brushProperty name="height" value="0.04286" units="cm"/>
      <inkml:brushProperty name="color" value="#00A0D7"/>
    </inkml:brush>
  </inkml:definitions>
  <inkml:trace contextRef="#ctx0" brushRef="#br0">10 23 23959,'-3'-6'4128,"-1"0"-4021,3 4-46,-1-1-22,2 1-11,0 1-11,0 0 0,0 0-39,0 1 22,0 18 5,0 2 1,0 20-1,0 30-5,0-26-36,2 10 0,0-3 8,-1-21 0,4 25-152,-5-46-94,0-2 274,-3-2 0,2-4 0,-1-1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0.902"/>
    </inkml:context>
    <inkml:brush xml:id="br0">
      <inkml:brushProperty name="width" value="0.04286" units="cm"/>
      <inkml:brushProperty name="height" value="0.04286" units="cm"/>
      <inkml:brushProperty name="color" value="#00A0D7"/>
    </inkml:brush>
  </inkml:definitions>
  <inkml:trace contextRef="#ctx0" brushRef="#br0">5 35 27846,'-2'-6'404,"0"1"-404,2 5-12,0 0-32,55-10 4,-27 7 12,43-8 17,-44 11-6,-4 0-5,-7 4-17,-4 1 50,-5 11 23,-3-1 5,-2 8-11,-2-4 17,-26 29-40,12-22-5,-22 17 6,22-30-6,1-4 0,4-3-6,1-3-44,3-3-7248,1-12 7298,2 3 0,0-4 0,2 7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1.450"/>
    </inkml:context>
    <inkml:brush xml:id="br0">
      <inkml:brushProperty name="width" value="0.04286" units="cm"/>
      <inkml:brushProperty name="height" value="0.04286" units="cm"/>
      <inkml:brushProperty name="color" value="#00A0D7"/>
    </inkml:brush>
  </inkml:definitions>
  <inkml:trace contextRef="#ctx0" brushRef="#br0">1 140 27751,'6'36'314,"-1"-2"-286,-6-27-6,-1 3-11,1-7-5,-1 1 5,2-4 79,0 0-57,0-3-21,0-1-1,4-15-11,0 2 0,4-11 5,6-17-5,-5 17 0,6-20 0,-9 32 0,-1-1-5,-3 12-1,-2 2-55,3 2 38,5 1 1,2 0-62,12 0 22,-7 0-33,4 0-101,-7 0-1086,0 0-8549,-4 0 9446,2 0 0,-7 0 0,-1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1.990"/>
    </inkml:context>
    <inkml:brush xml:id="br0">
      <inkml:brushProperty name="width" value="0.04286" units="cm"/>
      <inkml:brushProperty name="height" value="0.04286" units="cm"/>
      <inkml:brushProperty name="color" value="#00A0D7"/>
    </inkml:brush>
  </inkml:definitions>
  <inkml:trace contextRef="#ctx0" brushRef="#br0">114 30 26771,'1'-4'1288,"0"0"-1198,-1 4-62,-29 14-6,16-5 17,-27 20-27,27-14-12,-2 8-6,10-8-100,12 20 106,2-21-12,11 11-55,-2-25-78,1-3-7,3-3-32,-1-4-164,12-17 656,-16 11-16,3-9-85,-17 14-95,-3-1-56,-1 1 28,-8-6-73,1 3-5,-7-3-1,6 6-5,-1 2-28,-3 3-17,2 2-5,-4 2-135,-6 16 23,5-1-118,-7 13-1747,6 3-2544,9-14 4571,0 3 0,8-17 0,0-1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2.361"/>
    </inkml:context>
    <inkml:brush xml:id="br0">
      <inkml:brushProperty name="width" value="0.04286" units="cm"/>
      <inkml:brushProperty name="height" value="0.04286" units="cm"/>
      <inkml:brushProperty name="color" value="#00A0D7"/>
    </inkml:brush>
  </inkml:definitions>
  <inkml:trace contextRef="#ctx0" brushRef="#br0">142 4 27079,'7'-2'1019,"-1"0"-940,-6 2-34,0 0 33,-26 17-67,14-5 6,-30 24-11,25-12-6,-5 7 5,9-7-10,1 14-1,6-15-16,1 9 5,5-21 17,5-3 0,2-2-17,14-4-11,-4-1-39,7-2-62,-8-4-129,2-4 258,3-11 0,-15 16 0,-1-1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2.816"/>
    </inkml:context>
    <inkml:brush xml:id="br0">
      <inkml:brushProperty name="width" value="0.04286" units="cm"/>
      <inkml:brushProperty name="height" value="0.04286" units="cm"/>
      <inkml:brushProperty name="color" value="#00A0D7"/>
    </inkml:brush>
  </inkml:definitions>
  <inkml:trace contextRef="#ctx0" brushRef="#br0">28 129 27802,'-5'1'431,"1"0"-431,4-1 5,0 0 7,3-4-24,9-9 7,0-2-6,7-6 22,-5-3 0,-6 9 0,-1-5 40,-12 11-51,-1 4 0,-10 0 0,4 9 11,-3 6-6,4 5-5,2 8 6,0 14-6,3-9 0,2 8-6,3-16 6,1-4-11,0-4-28,3-3 22,1-5-16,3-1-63,3-3-161,3 0-3751,6-9 726,1 0 3237,3-8 0,-11 9 0,-3 2 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3.296"/>
    </inkml:context>
    <inkml:brush xml:id="br0">
      <inkml:brushProperty name="width" value="0.04286" units="cm"/>
      <inkml:brushProperty name="height" value="0.04286" units="cm"/>
      <inkml:brushProperty name="color" value="#00A0D7"/>
    </inkml:brush>
  </inkml:definitions>
  <inkml:trace contextRef="#ctx0" brushRef="#br0">153 1 26631,'-68'29'1691,"20"-10"-1691,23 4-56,17-6 6,4-9 44,9 4-16,7-10-17,9 0-51,3-2-100,18 0 179,-19 1-1,8 4 12,-23 2 23,-5 4 128,-1 7-78,-4-4-12,-5 6-27,-2-7-17,-5 2-6,1-3-5,-5 3-6,7-6 0,-2-1 0,8-6-45,3-1-269,-1-4-162,3-10 476,3-13 0,-2 9 0,2-3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4.248"/>
    </inkml:context>
    <inkml:brush xml:id="br0">
      <inkml:brushProperty name="width" value="0.04286" units="cm"/>
      <inkml:brushProperty name="height" value="0.04286" units="cm"/>
      <inkml:brushProperty name="color" value="#FF0066"/>
    </inkml:brush>
  </inkml:definitions>
  <inkml:trace contextRef="#ctx0" brushRef="#br0">19 9 27505,'0'-5'521,"0"2"-465,0 3-12,0 0 7,-8 43-40,6-17-5,-6 37-6,10-26 0,2 1-247,8 52 68,-6-48-851,5 35-3378,-9-65 4408,1-2 0,-2-8 0,0-1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3.751"/>
    </inkml:context>
    <inkml:brush xml:id="br0">
      <inkml:brushProperty name="width" value="0.04286" units="cm"/>
      <inkml:brushProperty name="height" value="0.04286" units="cm"/>
      <inkml:brushProperty name="color" value="#00A0D7"/>
    </inkml:brush>
  </inkml:definitions>
  <inkml:trace contextRef="#ctx0" brushRef="#br0">114 0 28182,'-49'38'23,"9"-6"-118,33-17 83,5-5 12,7 1 0,6-6-5,8 1-12,0 1-5,14 13-29,-15-6 51,8 9 6,-22-11 27,-1 9 7,-3-7 10,-6 7-5,-3-10-12,-5 0-5,-3-1-5,-16 5-18,13-7-5,-10 2 0,20-8-16,2-1-24,4-1-88,2 0-483,4-10-1410,6 1 2021,4-9 0,-4 10 0,0 1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4.226"/>
    </inkml:context>
    <inkml:brush xml:id="br0">
      <inkml:brushProperty name="width" value="0.04286" units="cm"/>
      <inkml:brushProperty name="height" value="0.04286" units="cm"/>
      <inkml:brushProperty name="color" value="#00A0D7"/>
    </inkml:brush>
  </inkml:definitions>
  <inkml:trace contextRef="#ctx0" brushRef="#br0">69 44 27074,'-10'-2'756,"2"1"-684,8 1-60,1 46-12,4-30 28,3 34-23,3-44-5,1-4-22,2-1-90,18-17 106,-15 5 6,10-14 17,-21 11 162,-3-8 12,-4 0-74,-19-4-117,5 11 0,-14 4 0,10 11-22,-12 20-6,11-7-11,-7 16-45,16-14-40,3-1-49,3-2 173,9-2 0,-3-6 0,5-1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4.735"/>
    </inkml:context>
    <inkml:brush xml:id="br0">
      <inkml:brushProperty name="width" value="0.04286" units="cm"/>
      <inkml:brushProperty name="height" value="0.04286" units="cm"/>
      <inkml:brushProperty name="color" value="#00A0D7"/>
    </inkml:brush>
  </inkml:definitions>
  <inkml:trace contextRef="#ctx0" brushRef="#br0">0 69 27133,'39'70'-79,"-12"-18"46,-17-30 455,-9-11-411,0-5 153,-1 2-141,-3-4 90,-1-1-62,0-1 242,-1-2-220,3 0 11,0-13-45,2-25-33,5 2-6,3-16-3392,11 13 3398,-4 13-6,5-1-6,-7 18 0,-1 4 6,0 4 0,-1 1 0,0 0 3381,9 0-3403,-10 0-1,6 0-89,-12 0-33,-1 1-141,-2 1-515,-5 1 801,-1 2 0,0-3 0,2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8.276"/>
    </inkml:context>
    <inkml:brush xml:id="br0">
      <inkml:brushProperty name="width" value="0.04286" units="cm"/>
      <inkml:brushProperty name="height" value="0.04286" units="cm"/>
      <inkml:brushProperty name="color" value="#00A0D7"/>
    </inkml:brush>
  </inkml:definitions>
  <inkml:trace contextRef="#ctx0" brushRef="#br0">265 67 26984,'13'2'1075,"-3"0"-963,-10-2 17,1-4-107,0 3 1,-1-3-1,0 3 6,0-1-28,-1-1 0,-4-2 0,-10-3 0,1 0 0,-8-3 0,-5 1-5,5 3-1,-7 2 0,8 4 6,-12 13-5,9 1-1,-7 11-11,14-1 1,2 0-7,6-2-16,4-3-107,11-1 146,5-9-33,11-2-68,2-11-168,11-11 236,-11 1 122,4-9 18,-19 13 5,-3 0-45,-6 7 39,-1-1-95,-1 3-11,-1 0-11,-2 9 11,3 6 0,-1 23 6,3-3-1,6 14-10,4-10 5,5 0-3437,14 37 3437,-17-32 0,4 37 0,-24-50 6,-4 6-6,-6-12 0,2-3 0,-2-4 3403,2-3-3386,1-5-12,-1-2-212,-16-12-56,16-4-1053,-10-8 1316,21 1 0,3 7 0,1 3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9.009"/>
    </inkml:context>
    <inkml:brush xml:id="br0">
      <inkml:brushProperty name="width" value="0.04286" units="cm"/>
      <inkml:brushProperty name="height" value="0.04286" units="cm"/>
      <inkml:brushProperty name="color" value="#00A0D7"/>
    </inkml:brush>
  </inkml:definitions>
  <inkml:trace contextRef="#ctx0" brushRef="#br0">41 118 25040,'0'12'2039,"0"-3"-1876,0-9 111,3 0-235,1-3-16,4-1 10,4-10-27,-3 3 16,3-5 51,-5 2-11,-1 3-23,-2-2-28,-1 6 0,-2-6-11,1 5 11,-2-3 12,1 5 16,-1 2-17,0 1 51,0 3-50,-4 0-12,-1 0 45,-37 32-56,25-20 0,-23 32 0,37-31 0,1 7 0,4 10-11,2-12-1,1 10 24,15-17-12,-5-6-1154,31-15-5517,-24 1 6671,15-12 0,-28 14 0,-3 1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09.558"/>
    </inkml:context>
    <inkml:brush xml:id="br0">
      <inkml:brushProperty name="width" value="0.04286" units="cm"/>
      <inkml:brushProperty name="height" value="0.04286" units="cm"/>
      <inkml:brushProperty name="color" value="#00A0D7"/>
    </inkml:brush>
  </inkml:definitions>
  <inkml:trace contextRef="#ctx0" brushRef="#br0">18 80 26687,'-10'0'975,"3"0"-796,7 0-123,0 0 22,-1 32-67,1-17 1,2 24-12,-1-27 5,4 0-5,-3-5 0,1 1-17,-3-6 6,1 0 11,-1-2 39,0 0-39,0-3 6,0-4-6,2-18-11,0 1 11,4-11 0,1 8 0,2 2 0,0 2 0,0 6-11,0 4-17,4 7 11,-3 2 17,2 8 0,-2 5-11,5 14 11,-3-4 0,6 13-45,-9-15-45,2 2-22,-8-8-700,-2 9 812,-5-3 0,2 0 0,-3-7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0.109"/>
    </inkml:context>
    <inkml:brush xml:id="br0">
      <inkml:brushProperty name="width" value="0.04286" units="cm"/>
      <inkml:brushProperty name="height" value="0.04286" units="cm"/>
      <inkml:brushProperty name="color" value="#00A0D7"/>
    </inkml:brush>
  </inkml:definitions>
  <inkml:trace contextRef="#ctx0" brushRef="#br0">24 138 24564,'-3'5'1838,"1"-1"-1659,2-4 504,14 0-593,-4-6-40,16-4-39,-7-7-11,2-3-3319,5-13 3437,-12 13 38,1-6-105,-13 18 22,-2 4-29,-11 2-27,1 1 6,-11 1-1,5 3 12,-2 2 3408,1 4-3352,-6 3-74,6-1 12,-1 2-28,9 0-5,4 1-29,7 12 29,7-5-18,7 7 23,6-11-213,24 0 1,-16-8-164,17-1-962,-26-10 1338,-2-3 0,-15 6 0,-5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0.593"/>
    </inkml:context>
    <inkml:brush xml:id="br0">
      <inkml:brushProperty name="width" value="0.04286" units="cm"/>
      <inkml:brushProperty name="height" value="0.04286" units="cm"/>
      <inkml:brushProperty name="color" value="#00A0D7"/>
    </inkml:brush>
  </inkml:definitions>
  <inkml:trace contextRef="#ctx0" brushRef="#br0">8 78 26917,'-4'-1'1131,"1"0"-1131,3 1 17,0-2 0,1 9 16,3 1 1,1 8-3370,6 17 3347,-6-14-5,5 9-1,-9-19 1,1-3-1,-2-1 7,1-3-1,-1 0 3403,0-2-3408,-3 0 33,-6-17-39,3 2 0,-3-14-17,8-8 12,0 10-35,9-15 12,-1 23 0,7 1-5,-3 13-130,12 9 68,-10 3-34,8 5-151,-12 0-78,-4-4 358,8-2 0,-17-5 0,2-1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1.092"/>
    </inkml:context>
    <inkml:brush xml:id="br0">
      <inkml:brushProperty name="width" value="0.04286" units="cm"/>
      <inkml:brushProperty name="height" value="0.04286" units="cm"/>
      <inkml:brushProperty name="color" value="#00A0D7"/>
    </inkml:brush>
  </inkml:definitions>
  <inkml:trace contextRef="#ctx0" brushRef="#br0">128 1 26964,'4'0'773,"0"0"-466,-39 12-307,23-4 105,-29 11-122,28 3 12,3-4 46,-3 8-52,8-9 148,0 2-221,3-7 84,2-2 17,5-8-6,4-6-27,19-17 16,-11 4 0,11-10 0,-17 15 16,-3 1 18,-2 3-6,-3 3 6,-2 3-34,0 1 0,-1 1 11,8 8 0,-2 0-11,8 6 0,-4-2-6,2-1-10,-2-3-1,0-3-106,5-2-219,0-2-1472,4-6 1814,-2-2 0,-7 1 0,-3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1.376"/>
    </inkml:context>
    <inkml:brush xml:id="br0">
      <inkml:brushProperty name="width" value="0.04286" units="cm"/>
      <inkml:brushProperty name="height" value="0.04286" units="cm"/>
      <inkml:brushProperty name="color" value="#00A0D7"/>
    </inkml:brush>
  </inkml:definitions>
  <inkml:trace contextRef="#ctx0" brushRef="#br0">6 10 26553,'-3'-6'1484,"0"2"-1383,3 4-29,0 42-49,12 9-23,-4 13-6,8-9-251,1-15-51,-9-16-308,3 11-1754,-9-20 2370,-2 0 0,0-7 0,0-3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04.779"/>
    </inkml:context>
    <inkml:brush xml:id="br0">
      <inkml:brushProperty name="width" value="0.04286" units="cm"/>
      <inkml:brushProperty name="height" value="0.04286" units="cm"/>
      <inkml:brushProperty name="color" value="#FF0066"/>
    </inkml:brush>
  </inkml:definitions>
  <inkml:trace contextRef="#ctx0" brushRef="#br0">0 221 27779,'65'-32'95,"-8"-4"-61,-44 21 22,0-7-34,-7 7 18,-4-2 77,0-6-44,-2 0-62,0 5 0,-2 3 1,-12 12-7,3 1 1,-11 2-1,7 4 1,1 3 0,-1 4-1,1 3 29,-7 22-29,9-11 12,-2 45-22,24-36 5,2 13 5,15-30-5,-1-10-39,17-3-6,-8-3-4360,34-12 2102,-41 3 2303,12-8 0,-36 11 0,-1 1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1.612"/>
    </inkml:context>
    <inkml:brush xml:id="br0">
      <inkml:brushProperty name="width" value="0.04286" units="cm"/>
      <inkml:brushProperty name="height" value="0.04286" units="cm"/>
      <inkml:brushProperty name="color" value="#00A0D7"/>
    </inkml:brush>
  </inkml:definitions>
  <inkml:trace contextRef="#ctx0" brushRef="#br0">7 43 27247,'-4'-9'812,"1"2"-761,3 7-35,3-2-21,3 2-130,5-3 135,27-6 0,-24 6 0,17-6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2.031"/>
    </inkml:context>
    <inkml:brush xml:id="br0">
      <inkml:brushProperty name="width" value="0.04286" units="cm"/>
      <inkml:brushProperty name="height" value="0.04286" units="cm"/>
      <inkml:brushProperty name="color" value="#00A0D7"/>
    </inkml:brush>
  </inkml:definitions>
  <inkml:trace contextRef="#ctx0" brushRef="#br0">26 135 26967,'-2'3'1064,"0"-1"-1036,2-2-61,0 0-208,23-26 202,-13 13 55,17-28 29,-22 26 22,-2-3-22,-3 8 73,-3 1-101,-2 4-17,-4 2 16,-1 3 29,-6 7-28,5 0 0,-2 8-12,6 0-5,0 3-11,2 17-50,2-7 10,3 6 29,5-18-23,5-10-2627,29-9 2672,-15-4 0,11 0 0,-24 1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2.542"/>
    </inkml:context>
    <inkml:brush xml:id="br0">
      <inkml:brushProperty name="width" value="0.04286" units="cm"/>
      <inkml:brushProperty name="height" value="0.04286" units="cm"/>
      <inkml:brushProperty name="color" value="#00A0D7"/>
    </inkml:brush>
  </inkml:definitions>
  <inkml:trace contextRef="#ctx0" brushRef="#br0">137 34 19884,'1'-10'1814,"0"-5"664,-1 13-2473,0-4 1151,-3 8-1151,-8 11 649,1-3-654,-5 8 2338,6-6-2350,-5 4 7,4-1-12,-5 3 6,9-4-84,0 6 95,10-10 0,5 3 0,8-11 0,4-2-12,0 0-44,11 2 45,-14 2-28,3 2 39,-16 4 106,-3 14-44,-6-3-40,-2 4-10,-5-9-7,-2-5-27,-11 2-45,2-1-292,-10 2-2066,6-4 2425,-1-3 0,13-3 0,4-2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3.549"/>
    </inkml:context>
    <inkml:brush xml:id="br0">
      <inkml:brushProperty name="width" value="0.04286" units="cm"/>
      <inkml:brushProperty name="height" value="0.04286" units="cm"/>
      <inkml:brushProperty name="color" value="#00A0D7"/>
    </inkml:brush>
  </inkml:definitions>
  <inkml:trace contextRef="#ctx0" brushRef="#br0">107 28 25545,'9'-13'2290,"-2"2"-2099,-7 11-51,1-1-90,-1 0 45,-1 0-84,-4 1-5,-3 2 0,-3 3-1,-11 15-5,6-5 0,-5 12-11,3 11-11,9-14-12,-2 15-22,9-25 28,2-3 28,4-6 17,27-15-17,-9-3 0,21-12-11,-19 1 22,7-15 67,-13 10-44,1-4-12,-16 19-16,-3 8-6,0 4 0,0 0 5,-1 9 1,0 14-6,0 1 11,12 27-5,1-28-6,10 8 0,0-25-135,22-13-184,-17-4-2319,12-9 2638,-27 1 0,-5 10 0,-5 2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4.543"/>
    </inkml:context>
    <inkml:brush xml:id="br0">
      <inkml:brushProperty name="width" value="0.04286" units="cm"/>
      <inkml:brushProperty name="height" value="0.04286" units="cm"/>
      <inkml:brushProperty name="color" value="#00A0D7"/>
    </inkml:brush>
  </inkml:definitions>
  <inkml:trace contextRef="#ctx0" brushRef="#br0">1 94 27964,'1'52'185,"1"-6"-174,6-23-5,-1-1-6,0-2 5,-2-5-5,0-2-11,-2-5-6,0-1 12,-1-4-12,0-2 28,-2-1-11,1-1 0,-1-12 0,0-2 0,0-13 0,0 1 0,0-3-11,2 0 11,3 2 33,10-3-21,-4 15-12,5 0 0,-6 16-6,5 10 6,-4 1 6,6 21-12,-10-9 0,0 8-5,-6-11 6,0 2 16,-1-8-6,-1 1 1,-1-9-6,0-4-22,0-1 16,1-31 12,4 7-6,2-28-12,4 14 1,7-9 6,-6 17-7,3-1 12,-6 23 6,-2 4 16,2 10 1,14 26-23,-7-8 0,11 17 0,-13-22-123,1 0-152,-6-7-565,0 0 840,-6-9 0,-1-1 0,0-2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5.017"/>
    </inkml:context>
    <inkml:brush xml:id="br0">
      <inkml:brushProperty name="width" value="0.04286" units="cm"/>
      <inkml:brushProperty name="height" value="0.04286" units="cm"/>
      <inkml:brushProperty name="color" value="#00A0D7"/>
    </inkml:brush>
  </inkml:definitions>
  <inkml:trace contextRef="#ctx0" brushRef="#br0">0 177 27079,'2'-6'734,"0"1"-617,-2 5-49,0 0-96,43-28 33,-24 5 6,28-16 6,-39 16 6,-7 9-1,-1 2 51,0 2-34,-4 3-11,-7 1-6,0 4 1,-5 0 66,-6 13-72,5 8-17,-3 5 0,10 6 0,8-7 0,1 9-11,2-9 11,5 5-11,1-13 0,5-3-6,1-4-39,2-5-90,2-1-8057,15-11 8203,-9 0 0,2-1 0,-16 3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5.776"/>
    </inkml:context>
    <inkml:brush xml:id="br0">
      <inkml:brushProperty name="width" value="0.04286" units="cm"/>
      <inkml:brushProperty name="height" value="0.04286" units="cm"/>
      <inkml:brushProperty name="color" value="#00A0D7"/>
    </inkml:brush>
  </inkml:definitions>
  <inkml:trace contextRef="#ctx0" brushRef="#br0">21 119 27281,'-11'2'812,"2"-1"-756,9-1-34,-1 21 1,5-3-23,0 12 0,5-9 0,-2-7-34,4 3-123,-2-3 124,-2-3 44,-3-5 11,-3-8-16,-1-4-1,0-5 1,0-6-6,0-2 0,0-3 0,0-3 0,0-1-78,3-10 66,1 10 12,4-2-33,11 16 27,-7 8 6,8 9 11,-1 23 1,-9-8 10,6 19-11,-12-25-5,-1 2 5,-3-10-95,0 1-39,0-5-51,0 0 29,0-5-102,1-36 247,3 14 0,3-27 0,2 30 224,5 2-106,-4 10-34,2 3 17,-5 8-34,0 6-34,0 3-21,-1 5-7,0 1-66,1 5-135,-2-6-325,1 3-1961,-4-8 2482,-2-2 0,0-3 0,0-2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6.211"/>
    </inkml:context>
    <inkml:brush xml:id="br0">
      <inkml:brushProperty name="width" value="0.04286" units="cm"/>
      <inkml:brushProperty name="height" value="0.04286" units="cm"/>
      <inkml:brushProperty name="color" value="#00A0D7"/>
    </inkml:brush>
  </inkml:definitions>
  <inkml:trace contextRef="#ctx0" brushRef="#br0">0 114 28132,'28'50'17,"22"-9"-45,-23-39-28,19-7-23,-3-19 91,-18 5 105,8-19-55,-26 19-34,-4-3 67,-23-6-89,5 11-6,-16-6-6,-10 15 0,16 4-5,-14 8-67,17 12-23,7 2-67,0 7-185,10-8-495,3 3 0,2-9 0,0-1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6.632"/>
    </inkml:context>
    <inkml:brush xml:id="br0">
      <inkml:brushProperty name="width" value="0.04286" units="cm"/>
      <inkml:brushProperty name="height" value="0.04286" units="cm"/>
      <inkml:brushProperty name="color" value="#00A0D7"/>
    </inkml:brush>
  </inkml:definitions>
  <inkml:trace contextRef="#ctx0" brushRef="#br0">1 163 25842,'3'7'1321,"-1"-2"-1153,-2-5-39,0 0-118,9 29-11,-6-21 6,6 21 5,-9-28 62,0-1 235,-2-21-241,2 6-22,-2-19-28,4-19-17,1 21-17,4-19 0,1 34-28,1 5-39,-1 5 84,6 7 0,-9 0 0,5 2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6.854"/>
    </inkml:context>
    <inkml:brush xml:id="br0">
      <inkml:brushProperty name="width" value="0.04286" units="cm"/>
      <inkml:brushProperty name="height" value="0.04286" units="cm"/>
      <inkml:brushProperty name="color" value="#00A0D7"/>
    </inkml:brush>
  </inkml:definitions>
  <inkml:trace contextRef="#ctx0" brushRef="#br0">0 1 27197,'2'7'795,"0"-2"-711,-2-5-28,0 0-6,26 26-50,-15-18-16,20 19-57,-22-25-678,4 0-3192,-4-2 3943,0-1 0,-6 1 0,-2-1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16.898"/>
    </inkml:context>
    <inkml:brush xml:id="br0">
      <inkml:brushProperty name="width" value="0.04286" units="cm"/>
      <inkml:brushProperty name="height" value="0.04286" units="cm"/>
      <inkml:brushProperty name="color" value="#00A0D7"/>
    </inkml:brush>
  </inkml:definitions>
  <inkml:trace contextRef="#ctx0" brushRef="#br0">0 1 28194,'0'21'0,"0"39"0,0-16 0,0 32 0,5-8 0,-3-18-776,4 13 765,-4-26 229,2 6-229,-2-15-51,3 13 40,-3-24 133,0 5-116,-2-12-18,0 3 12,0-5 11,0 4 0,0-8 401,0-1-390,0-2-33,0-1 0,0 1 16,0 0 6,0 1 0,0-1 6,0 0-23,0 0 17,2 3 0,0-2 0,0 3 0,-2-4-6,0 1-313,0-2 319,0 1 0,0-1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7.293"/>
    </inkml:context>
    <inkml:brush xml:id="br0">
      <inkml:brushProperty name="width" value="0.04286" units="cm"/>
      <inkml:brushProperty name="height" value="0.04286" units="cm"/>
      <inkml:brushProperty name="color" value="#00A0D7"/>
    </inkml:brush>
  </inkml:definitions>
  <inkml:trace contextRef="#ctx0" brushRef="#br0">37 19 28222,'0'-10'0,"0"2"0,0 8 16,0 0 46,0 2-40,0 3-5,-1 3-6,-4 13-5,-6 26-6,4-6 0,-3 19 6,8-20 38,1 44-44,5-31-5,-1 27-18,3-49-61,1-1-56,-3-15-285,-1-1-4717,-2-11 5142,-1-3 0,0 0 0,0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8.340"/>
    </inkml:context>
    <inkml:brush xml:id="br0">
      <inkml:brushProperty name="width" value="0.04286" units="cm"/>
      <inkml:brushProperty name="height" value="0.04286" units="cm"/>
      <inkml:brushProperty name="color" value="#00A0D7"/>
    </inkml:brush>
  </inkml:definitions>
  <inkml:trace contextRef="#ctx0" brushRef="#br0">160 8 28194,'2'0'50,"-6"-2"-50,-2 1 6,-6-2 10,-15 2-4,9 0-7,-13 6 1,5 12-6,12-2-6,-5 10 1,16-8-1,1 2 6,2 1 0,1 1 0,8 4-11,-1-6-6,7 1-56,16-11-22,-6-20 67,8-1 28,-13-15 11,-11 5 62,-2-11-34,-4 8-16,0-6 5,-3 13 28,0 2-45,0 7 0,0 4-5,0 12-6,0 5 0,14 29-17,-6-16 0,12 14-11,-8-25-633,12-5-3607,-9-6 4268,10-7 0,-18 1 0,-2-3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8.918"/>
    </inkml:context>
    <inkml:brush xml:id="br0">
      <inkml:brushProperty name="width" value="0.04286" units="cm"/>
      <inkml:brushProperty name="height" value="0.04286" units="cm"/>
      <inkml:brushProperty name="color" value="#00A0D7"/>
    </inkml:brush>
  </inkml:definitions>
  <inkml:trace contextRef="#ctx0" brushRef="#br0">168 225 27600,'3'0'588,"0"0"-454,-3 0-122,-6 0-1,2 0-6,-5 0 18,-10 2-18,4 2 7,-11 4-7,7 3 12,-11 16-17,14-9 0,-7 12-6,19 3 1,2-12 5,4 10 0,2-20 0,5-4 0,4-3-6,5-3-55,13-14-7,-6-1-94,9-13-28,-12 1-135,0-27 622,-14-16-180,-4 2-33,-12 1 62,-6 24-85,5 17-33,0 0-22,7 20-6,1 5 11,1 11 0,6 8-11,2 12 0,19 36-22,-9-25-56,9 20-3233,-4-25 3311,-10-18 0,4 3 0,-13-19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9.544"/>
    </inkml:context>
    <inkml:brush xml:id="br0">
      <inkml:brushProperty name="width" value="0.04286" units="cm"/>
      <inkml:brushProperty name="height" value="0.04286" units="cm"/>
      <inkml:brushProperty name="color" value="#00A0D7"/>
    </inkml:brush>
  </inkml:definitions>
  <inkml:trace contextRef="#ctx0" brushRef="#br0">185 273 27454,'0'-4'695,"0"0"-622,0 4-34,0 0 22,-18-4-38,7 3-12,-15-3-5,11 4-1,-2 2 6,-9 8-5,7 0 0,-5 9-6,10-2-6,5 3 0,3 2-16,9 19 22,4-19-6,8 10 6,2-26-28,11-4-22,-6-11 5,7-3-22,-10-10 0,-3-2 0,-3-4-6,-4-1 98,-9-29 0,-4-4 82,-1 7-57,-1-6 0,-2 4 23,-1 32-34,1 9 17,4 32-50,3 5-6,7 29 0,20 30-11,-7-31-62,17 32-56,-22-54-240,4 2-1227,-8-17 1596,0-4 0,-9-6 0,-2-2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19.937"/>
    </inkml:context>
    <inkml:brush xml:id="br0">
      <inkml:brushProperty name="width" value="0.04286" units="cm"/>
      <inkml:brushProperty name="height" value="0.04286" units="cm"/>
      <inkml:brushProperty name="color" value="#00A0D7"/>
    </inkml:brush>
  </inkml:definitions>
  <inkml:trace contextRef="#ctx0" brushRef="#br0">0 80 27320,'17'71'890,"-4"-12"-878,-9-41-7,-3-9-5,-1 1 11,0-7 1,0-1-12,0-1 5,0-1 1,0-2 16,-6-9-5,3-1-6,-4-11 0,5 0-5,0-15-6,2-4 6,2 2-6,1 8 5,1 19-5,1 4-17,1 4-16,0 3-46,3 2-161,1 0 240,8 0 0,-8 0 0,2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20.358"/>
    </inkml:context>
    <inkml:brush xml:id="br0">
      <inkml:brushProperty name="width" value="0.04286" units="cm"/>
      <inkml:brushProperty name="height" value="0.04286" units="cm"/>
      <inkml:brushProperty name="color" value="#00A0D7"/>
    </inkml:brush>
  </inkml:definitions>
  <inkml:trace contextRef="#ctx0" brushRef="#br0">19 140 27387,'-1'3'706,"0"-1"-617,1-2-44,0 0-39,13-12-6,-6 1 11,17-26 0,-16 18 6,2-12 0,-9 19 33,-4-1-50,-2 7 11,-9 2 6,2 12-11,-4 6 11,2 27-12,7-13 1,-1 16-1,8-22 1,2 5-12,14-2 1,-2-7-12,13-5-17,-6-12-3453,4-6 2989,5-9 498,9-14 0,-18 11 0,1-4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20.890"/>
    </inkml:context>
    <inkml:brush xml:id="br0">
      <inkml:brushProperty name="width" value="0.04286" units="cm"/>
      <inkml:brushProperty name="height" value="0.04286" units="cm"/>
      <inkml:brushProperty name="color" value="#00A0D7"/>
    </inkml:brush>
  </inkml:definitions>
  <inkml:trace contextRef="#ctx0" brushRef="#br0">118 12 25212,'-1'-6'414,"0"1"857,1 5-1266,0 0 466,-2-1-471,-5 1 242,-1 5-242,-6 4 763,0 7-768,-13 17 5,12-13-6,-7 11-39,18-15 23,2-7 11,2 1 11,13-8-11,0-1 5,11-3-11,-5-1 0,5-3 17,-6 1-5,-2 2-6,-8 2 11,-5 1 16,-1 3 18,-1 3 11,-7 16-40,1-8-5,-7 9 0,3-13 0,-2-1-5,1 0-23,1-3-90,-2 1-11,3-3-50,0 0-112,3-3-1210,2-4-7909,1-3 9410,2-4 0,0 3 0,0 1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7:21.422"/>
    </inkml:context>
    <inkml:brush xml:id="br0">
      <inkml:brushProperty name="width" value="0.04286" units="cm"/>
      <inkml:brushProperty name="height" value="0.04286" units="cm"/>
      <inkml:brushProperty name="color" value="#00A0D7"/>
    </inkml:brush>
  </inkml:definitions>
  <inkml:trace contextRef="#ctx0" brushRef="#br0">108 4 28311,'0'-2'6,"0"1"-6,0 1 0,-4 1 0,-2 5 0,-7 2 0,-8 11 11,0 2-22,-3 10 5,11-13 6,8 1 0,11-15-5,4-1-7,7-2-44,13 0 45,-7-1-6,6 2 6,-12 1 6,-5 3-7,-2 2 12,-3 3 34,-2 14-6,-4-9 0,-5 11 28,-10-7-39,-1-4 5,-6 3-5,4-6-6,1-2-5,0-1-6,3-2-219,0-4-1164,5-4 1383,2-6 0,5 1 0,1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2.202"/>
    </inkml:context>
    <inkml:brush xml:id="br0">
      <inkml:brushProperty name="width" value="0.04286" units="cm"/>
      <inkml:brushProperty name="height" value="0.04286" units="cm"/>
      <inkml:brushProperty name="color" value="#00A0D7"/>
    </inkml:brush>
  </inkml:definitions>
  <inkml:trace contextRef="#ctx0" brushRef="#br0">2 6 24346,'0'-2'2520,"0"0"-2525,0 1 918,0 1-863,0 3-33,0 5-6,0 3-11,0 5 6,1 8-6,0-2 0,0 8 11,0-5-11,-1-1 0,0 2 0,0-3 0,0 13 0,0-16 0,-1 8-6,1-15-11,-1-6 1,1 2-40,0-7 39,0-1-672,0-1 689,-2 0 0,2 0 0,-2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2.718"/>
    </inkml:context>
    <inkml:brush xml:id="br0">
      <inkml:brushProperty name="width" value="0.04286" units="cm"/>
      <inkml:brushProperty name="height" value="0.04286" units="cm"/>
      <inkml:brushProperty name="color" value="#00A0D7"/>
    </inkml:brush>
  </inkml:definitions>
  <inkml:trace contextRef="#ctx0" brushRef="#br0">14 90 24211,'-2'-14'2689,"0"3"-2269,2 11-431,13-14-40,-3 7 18,12-11 10,-6 11 18,0 0-12,6 1 11,-7 3 6,2 0-16,-8 3 10,-2 0 6,0 0 0,-2 4 45,1 3-34,-2 1-11,0 4 6,-2-5-1,-2 5 18,0-3-23,-1 2 0,-2-3-6,-3 0 6,-3-1 6,-1 0 5,0-1 11,-7 2-22,5-3 6,-4 1-6,5-3-6,-2-1-27,2 0-40,-3-1-202,5-1 275,-11 0 0,13 0 0,-8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8.755"/>
    </inkml:context>
    <inkml:brush xml:id="br0">
      <inkml:brushProperty name="width" value="0.04286" units="cm"/>
      <inkml:brushProperty name="height" value="0.04286" units="cm"/>
      <inkml:brushProperty name="color" value="#FF0066"/>
    </inkml:brush>
  </inkml:definitions>
  <inkml:trace contextRef="#ctx0" brushRef="#br0">10 39 27824,'-5'-14'392,"0"2"-392,5 12-56,0 0-101,0-3 157,7 0 0,-5 0 0,5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19.631"/>
    </inkml:context>
    <inkml:brush xml:id="br0">
      <inkml:brushProperty name="width" value="0.04286" units="cm"/>
      <inkml:brushProperty name="height" value="0.04286" units="cm"/>
      <inkml:brushProperty name="color" value="#00A0D7"/>
    </inkml:brush>
  </inkml:definitions>
  <inkml:trace contextRef="#ctx0" brushRef="#br0">16 50 23864,'-4'-4'3204,"0"0"-2790,4 4 1,0 0-292,-2 0-33,0 0-23,-1 0-28,2 0 34,1 0-73,5 4 0,4-2 5,9 3-5,6-3-5,24 0-12,23-2 11,-8-1-22,11-2 23,-34-1-6,17-3 11,-16 1 0,9 0 0,0 0 0,-10 0-45,41-3 34,-62 7 27,3-1-16,-15 1-5,-1 1 5,-5 0 190,-1 1-184,0 4-1,0-1 1,0 5-6,0-3 0,0 0 6,0-2-6,0-1 0,0 1 11,0 0 0,0 4-11,0 0 11,0 3-11,0 2 6,0 3-6,0 23 0,0-1 0,4 47 0,1-25 0,5 21 0,5 8-678,-6-38 678,4 19 0,-9-47 0,0 2 0,-2-13 0,-1 1 0,0-11-34,0 0 707,-4 1-673,0 0 0,-2 3 0,-1 0 0,-3 3 0,2-2 0,-1 0-17,1 6 11,4-6 6,-4 9 0,0-6 0,3-3 0,-3 1-5,3-5 5,1-1 0,1 0 0,-1-1 5,2 0-5,-2 0 0,1 0 0,-2 0 0,-10 0 0,4 0-3392,-24 0 3392,16 0 0,-58 0 0,40 0 0,-15 0 0,-1 1 0,13 0 0,-53 5 0,68-4-5,-19 2 3397,43-4-3381,0 0-11,-2 0 0,0 0 0,-2 0 0,-5 0 0,2 0 0,-12 0 11,-3 0-5,7 0-6,0 0 0,15 0-247,0 0 1,0 0-1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3.160"/>
    </inkml:context>
    <inkml:brush xml:id="br0">
      <inkml:brushProperty name="width" value="0.04286" units="cm"/>
      <inkml:brushProperty name="height" value="0.04286" units="cm"/>
      <inkml:brushProperty name="color" value="#00A0D7"/>
    </inkml:brush>
  </inkml:definitions>
  <inkml:trace contextRef="#ctx0" brushRef="#br0">19 0 28160,'-2'53'-11,"1"-7"-12,1-30 7,0-1-1,0 1 17,0-7 0,0-1-45,0-6-750,-2-2-3311,-1-3 4106,-2-3 0,2 1 0,1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3.366"/>
    </inkml:context>
    <inkml:brush xml:id="br0">
      <inkml:brushProperty name="width" value="0.04286" units="cm"/>
      <inkml:brushProperty name="height" value="0.04286" units="cm"/>
      <inkml:brushProperty name="color" value="#00A0D7"/>
    </inkml:brush>
  </inkml:definitions>
  <inkml:trace contextRef="#ctx0" brushRef="#br0">0 6 26766,'0'-3'756,"0"0"-1175,0 3 1,0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3.776"/>
    </inkml:context>
    <inkml:brush xml:id="br0">
      <inkml:brushProperty name="width" value="0.04286" units="cm"/>
      <inkml:brushProperty name="height" value="0.04286" units="cm"/>
      <inkml:brushProperty name="color" value="#00A0D7"/>
    </inkml:brush>
  </inkml:definitions>
  <inkml:trace contextRef="#ctx0" brushRef="#br0">24 1 25264,'2'0'1838,"0"0"-1082,-2 0-717,6 46-17,-5-25-5,5 46-11,-8-43-6,-1 7 0,-1-11-6,-2-1-11,1-1-22,1-2-28,0-1-180,1 1 141,1-6 5,-1 1-571,3-7 62,-2-2-892,2 0-8329,-2-2 9702,2-3 1,-1 2 0,1-2-1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4.016"/>
    </inkml:context>
    <inkml:brush xml:id="br0">
      <inkml:brushProperty name="width" value="0.04286" units="cm"/>
      <inkml:brushProperty name="height" value="0.04286" units="cm"/>
      <inkml:brushProperty name="color" value="#00A0D7"/>
    </inkml:brush>
  </inkml:definitions>
  <inkml:trace contextRef="#ctx0" brushRef="#br0">1 65 28210,'19'-10'73,"2"1"-106,3 3-12,4-1-101,19-4-50,-11 3-129,9-1-408,-19 6 733,-4 1 0,-10 2 0,-3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4.695"/>
    </inkml:context>
    <inkml:brush xml:id="br0">
      <inkml:brushProperty name="width" value="0.04286" units="cm"/>
      <inkml:brushProperty name="height" value="0.04286" units="cm"/>
      <inkml:brushProperty name="color" value="#00A0D7"/>
    </inkml:brush>
  </inkml:definitions>
  <inkml:trace contextRef="#ctx0" brushRef="#br0">238 4 25466,'7'-2'2487,"-1"1"-2398,-6 1 12,0 0-78,1 0-23,-4 0 11,-1 0-11,-9 4 0,-3 2 17,-21 9-6,13-4 0,-12 5-5,17-5-12,7-5 0,1 3-5,9-4 6,1 2 5,1 0-23,5 0-78,8 2 6,8 1 34,1-2 33,0 0 11,-2 1 6,-5-2-1,2 3 1,-8-2 11,-3 0 28,-2 0-17,-2-1 113,-2 3-80,-1-2-16,-4 2-5,-3-2 22,-20 8-17,7-5 50,-22 10-44,21-12-1,-5 3-10,12-7 5,1-2-17,7-1 0,2-2-11,4 0-28,1 0-17,0 0-711,-5-3-3573,-2 2 4329,-3-2 0,4 2 0,1 1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8.420"/>
    </inkml:context>
    <inkml:brush xml:id="br0">
      <inkml:brushProperty name="width" value="0.04286" units="cm"/>
      <inkml:brushProperty name="height" value="0.04286" units="cm"/>
      <inkml:brushProperty name="color" value="#00A0D7"/>
    </inkml:brush>
  </inkml:definitions>
  <inkml:trace contextRef="#ctx0" brushRef="#br0">23 1 20216,'-7'19'1232,"3"-4"-1188,0 1 2236,3-5-2252,0 1 964,1 2-981,0-1 526,0 2-537,0-1 1818,0 0-1807,1 19-11,-1-12-6,1 13 1,-1-17-7,0-2 7,0-2-85,0 1-95,-1-6-156,0 1-331,-1-7-1003,1 1 1675,-1-3 0,2 1 0,0-1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8.639"/>
    </inkml:context>
    <inkml:brush xml:id="br0">
      <inkml:brushProperty name="width" value="0.04286" units="cm"/>
      <inkml:brushProperty name="height" value="0.04286" units="cm"/>
      <inkml:brushProperty name="color" value="#00A0D7"/>
    </inkml:brush>
  </inkml:definitions>
  <inkml:trace contextRef="#ctx0" brushRef="#br0">1 30 24889,'1'-2'1552,"-1"0"-1306,0 2-246,72-12 0,-54 10 0,54-10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8.870"/>
    </inkml:context>
    <inkml:brush xml:id="br0">
      <inkml:brushProperty name="width" value="0.04286" units="cm"/>
      <inkml:brushProperty name="height" value="0.04286" units="cm"/>
      <inkml:brushProperty name="color" value="#00A0D7"/>
    </inkml:brush>
  </inkml:definitions>
  <inkml:trace contextRef="#ctx0" brushRef="#br0">192 1 25769,'-67'33'1607,"9"-6"-1545,40-24 10,3-2-10,3-1-107,2 0-95,4-3-95,1-2-515,5-4-98,0-2 0,0 7 0,0 1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9.270"/>
    </inkml:context>
    <inkml:brush xml:id="br0">
      <inkml:brushProperty name="width" value="0.04286" units="cm"/>
      <inkml:brushProperty name="height" value="0.04286" units="cm"/>
      <inkml:brushProperty name="color" value="#00A0D7"/>
    </inkml:brush>
  </inkml:definitions>
  <inkml:trace contextRef="#ctx0" brushRef="#br0">1 0 27046,'6'2'929,"-1"0"-884,-5-2-28,0 0-40,-2 42-21,2-25-46,-2 32-16,2-37-191,0 0 56,0-4-812,0 2 1053,0 0 0,0-4 0,0 1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09.550"/>
    </inkml:context>
    <inkml:brush xml:id="br0">
      <inkml:brushProperty name="width" value="0.04286" units="cm"/>
      <inkml:brushProperty name="height" value="0.04286" units="cm"/>
      <inkml:brushProperty name="color" value="#00A0D7"/>
    </inkml:brush>
  </inkml:definitions>
  <inkml:trace contextRef="#ctx0" brushRef="#br0">0 2 23797,'4'-1'2285,"-1"0"-2285,-3 1-370,0 0 0,0 0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0.501"/>
    </inkml:context>
    <inkml:brush xml:id="br0">
      <inkml:brushProperty name="width" value="0.04286" units="cm"/>
      <inkml:brushProperty name="height" value="0.04286" units="cm"/>
      <inkml:brushProperty name="color" value="#00A0D7"/>
    </inkml:brush>
  </inkml:definitions>
  <inkml:trace contextRef="#ctx0" brushRef="#br0">28 31 25012,'0'-13'2073,"0"2"-1799,0 11-100,0-3-68,0 3 146,0-4-95,0 18-140,0-4-6,-1 14-5,0-5 38,-4 12-32,2-5-1,-6 35-11,6-29 0,-2 16 5,4-20 1,1-11-6,0-2 6,0-10-6,0-5 33,9 0-27,0 0-6,26-2-23,-14-1 12,8-1-11,-17 0-348,-2-3 79,-5 5 291,0-3 0,-5 5 0,0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0.122"/>
    </inkml:context>
    <inkml:brush xml:id="br0">
      <inkml:brushProperty name="width" value="0.04286" units="cm"/>
      <inkml:brushProperty name="height" value="0.04286" units="cm"/>
      <inkml:brushProperty name="color" value="#00A0D7"/>
    </inkml:brush>
  </inkml:definitions>
  <inkml:trace contextRef="#ctx0" brushRef="#br0">1 5 22755,'0'-2'3204,"0"0"-2330,0 2 44,0-1-867,0 6-35,0 1-10,0 8 5,0 3 0,0 4-5,0 17 0,0-5 5,0 14-11,0-13 0,2 13 0,1-13-6,0 7-11,0-18-61,0 2 22,-2-9 6,1 1-29,-2-10-27,1-2-141,-1-2-195,0-1-389,0-1 0,0-1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0.384"/>
    </inkml:context>
    <inkml:brush xml:id="br0">
      <inkml:brushProperty name="width" value="0.04286" units="cm"/>
      <inkml:brushProperty name="height" value="0.04286" units="cm"/>
      <inkml:brushProperty name="color" value="#00A0D7"/>
    </inkml:brush>
  </inkml:definitions>
  <inkml:trace contextRef="#ctx0" brushRef="#br0">8 39 26564,'-4'-3'1120,"1"1"-1019,3 2-342,32-9-73,-17 4 314,43-15 0,-58 22 0,7-4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0.968"/>
    </inkml:context>
    <inkml:brush xml:id="br0">
      <inkml:brushProperty name="width" value="0.04286" units="cm"/>
      <inkml:brushProperty name="height" value="0.04286" units="cm"/>
      <inkml:brushProperty name="color" value="#00A0D7"/>
    </inkml:brush>
  </inkml:definitions>
  <inkml:trace contextRef="#ctx0" brushRef="#br0">192 15 24839,'6'-4'2151,"-1"1"-2000,-5 3-17,0 0 90,13-3 45,-9 2-163,9-2-50,-13 3-39,-8 0-6,-3 5-11,-7 1 0,-2 4 0,0-1 12,0 1-12,2-1 0,3 0-34,0 1-11,8-2 51,8 2 5,12-4-201,14 6 106,-8-4 39,3 6 0,-15-2 11,1 7 34,-4-4 45,-1 4 123,-3-7-33,-3 0 105,-29 15-223,14-13-6,-23 10-145,14-18-258,9-3-1736,-6-1 2128,13-5 0,5 2 0,2-1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2.551"/>
    </inkml:context>
    <inkml:brush xml:id="br0">
      <inkml:brushProperty name="width" value="0.04286" units="cm"/>
      <inkml:brushProperty name="height" value="0.04286" units="cm"/>
      <inkml:brushProperty name="color" value="#00A0D7"/>
    </inkml:brush>
  </inkml:definitions>
  <inkml:trace contextRef="#ctx0" brushRef="#br0">23 12 26525,'0'-6'1265,"0"1"-6483,0 27 5230,0-6 1396,0 22-1408,0-10 860,0 3-854,0 14-18,0-1 7,0-3 3363,0-7-3386,0-21 0,0 0 6,0-10-6,0-2-375,0-1 156,0-3-229,0-18 863,4-7-197,-2-3-11,3 8-61,2 16-118,-1 4 0,7 1-11,1 2 11,4 3-40,3-1-576,31 14 588,-32-6 28,19 10 0,-42-7 17,-5 1 28,-2 0 302,-21 10-257,11-9 22,-14 6 145,-2-7-206,13-7-18,-10 2-10,21-8-23,5-1-23,2-1-21,3-4 44,12-24 0,-7 17 0,7-15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2.963"/>
    </inkml:context>
    <inkml:brush xml:id="br0">
      <inkml:brushProperty name="width" value="0.04286" units="cm"/>
      <inkml:brushProperty name="height" value="0.04286" units="cm"/>
      <inkml:brushProperty name="color" value="#00A0D7"/>
    </inkml:brush>
  </inkml:definitions>
  <inkml:trace contextRef="#ctx0" brushRef="#br0">1 1 25007,'14'3'2403,"-3"-1"-2235,-11-2-23,0 0-128,0 42-11,1-24-85,3 42-5,-1-43-45,2 5-313,-3-12 229,-1-4-140,0 1-246,-1-4-381,0-1 980,-1-1 0,1-1 0,-1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3.168"/>
    </inkml:context>
    <inkml:brush xml:id="br0">
      <inkml:brushProperty name="width" value="0.04286" units="cm"/>
      <inkml:brushProperty name="height" value="0.04286" units="cm"/>
      <inkml:brushProperty name="color" value="#00A0D7"/>
    </inkml:brush>
  </inkml:definitions>
  <inkml:trace contextRef="#ctx0" brushRef="#br0">2 8 26362,'-1'-4'790,"1"1"-1260,0 3-268,0 0 0,0 0 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3.568"/>
    </inkml:context>
    <inkml:brush xml:id="br0">
      <inkml:brushProperty name="width" value="0.04286" units="cm"/>
      <inkml:brushProperty name="height" value="0.04286" units="cm"/>
      <inkml:brushProperty name="color" value="#00A0D7"/>
    </inkml:brush>
  </inkml:definitions>
  <inkml:trace contextRef="#ctx0" brushRef="#br0">1 0 26334,'5'0'1372,"-1"0"-1265,-4 0-34,0 0-57,0 3 12,0 8-5,0 1 5,1 11 33,2 24-55,1 3 0,4 37-6,-4-34-6,-1 2-319,-1-17 135,-2-22-566,1 9 756,-1-25 0,0 0 0,0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3.821"/>
    </inkml:context>
    <inkml:brush xml:id="br0">
      <inkml:brushProperty name="width" value="0.04286" units="cm"/>
      <inkml:brushProperty name="height" value="0.04286" units="cm"/>
      <inkml:brushProperty name="color" value="#00A0D7"/>
    </inkml:brush>
  </inkml:definitions>
  <inkml:trace contextRef="#ctx0" brushRef="#br0">4 28 26889,'-2'-2'750,"0"0"-655,2 2-95,17-2-599,11-4-605,1 1 1204,3-2 0,-24 5 0,-2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8:14.435"/>
    </inkml:context>
    <inkml:brush xml:id="br0">
      <inkml:brushProperty name="width" value="0.04286" units="cm"/>
      <inkml:brushProperty name="height" value="0.04286" units="cm"/>
      <inkml:brushProperty name="color" value="#00A0D7"/>
    </inkml:brush>
  </inkml:definitions>
  <inkml:trace contextRef="#ctx0" brushRef="#br0">116 0 27953,'8'0'241,"-3"0"-202,-5 0 0,0 0-28,-3 0-5,-3 2-6,-5 2 0,-3 4 5,-3 1-5,-2 2 0,3-1-28,-6 5 0,13-6-5,-3 3-90,17-2 95,8-4 5,2 2 1,7-5-45,-4 0-17,1 0 5,0 3 40,-1 2 17,-3 1-1,-1 3-5,-4 0 0,-2 1 28,-5 0 51,-1 0 150,-8 4-117,-2-4-39,-6 2-6,-1-5 40,-17 4-63,11-7 1,-11 1-6,17-7-11,3-1-72,1 0-776,-2-10 0,15 17 0,0-4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5.924"/>
    </inkml:context>
    <inkml:brush xml:id="br0">
      <inkml:brushProperty name="width" value="0.04286" units="cm"/>
      <inkml:brushProperty name="height" value="0.04286" units="cm"/>
      <inkml:brushProperty name="color" value="#00A0D7"/>
    </inkml:brush>
  </inkml:definitions>
  <inkml:trace contextRef="#ctx0" brushRef="#br0">1 19 25735,'2'-10'1703,"-1"2"-1670,-1 8-16,18 16 0,-6 11-12,8 1-5,-13 1 34,-7-18-12,0-1 18,0-2 234,-4 1-240,1-3-18,-4-1-16,4-3 79,1-1 117,1-1-90,1 0-95,2-4 1,13-15-12,-2 2 0,11-12-12,-4 10 1,1 2-11,2 3-1,-1 3-150,5 4-51,-10 4-280,-2 6-1614,-11 4 2118,-4 3 0,0-3 0,0-2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1.176"/>
    </inkml:context>
    <inkml:brush xml:id="br0">
      <inkml:brushProperty name="width" value="0.04286" units="cm"/>
      <inkml:brushProperty name="height" value="0.04286" units="cm"/>
      <inkml:brushProperty name="color" value="#00A0D7"/>
    </inkml:brush>
  </inkml:definitions>
  <inkml:trace contextRef="#ctx0" brushRef="#br0">1 8 24637,'1'-2'1675,"0"0"-734,-1 2-706,4-2-112,-3 2-22,4-2-34,-5 2 230,0 0-219,0 6-38,0 3-18,0 9-11,0 15-5,0-5-1,6 45-5,-3-43 0,5 22-11,-5-43-45,-2-1-375,0-5-426,-1 0 857,0-3 0,0 0 0,0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6.658"/>
    </inkml:context>
    <inkml:brush xml:id="br0">
      <inkml:brushProperty name="width" value="0.04286" units="cm"/>
      <inkml:brushProperty name="height" value="0.04286" units="cm"/>
      <inkml:brushProperty name="color" value="#00A0D7"/>
    </inkml:brush>
  </inkml:definitions>
  <inkml:trace contextRef="#ctx0" brushRef="#br0">100 1 28177,'-34'69'-39,"6"-7"-29,20-32 1,1-1-179,-1 5 139,4-12 29,-2 3 16,4-14 51,0-3 84,1-4-11,1-2 66,0-2-128,0-5-123,43-40 95,-24 27 28,33-26 0,-35 42 0,0 3-11,-3 6-90,5 16 68,-10-4 16,1 9 22,-9-14 35,-1-5-1,0-1-6,0-5-16,-3 0 0,-3 0-17,-6 0-73,-6 0-694,-31 1 431,17-1-370,-19 0-142,24-3 0,27 0 0,3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7.046"/>
    </inkml:context>
    <inkml:brush xml:id="br0">
      <inkml:brushProperty name="width" value="0.04286" units="cm"/>
      <inkml:brushProperty name="height" value="0.04286" units="cm"/>
      <inkml:brushProperty name="color" value="#00A0D7"/>
    </inkml:brush>
  </inkml:definitions>
  <inkml:trace contextRef="#ctx0" brushRef="#br0">69 0 28154,'-13'54'-240,"-2"3"4,9-35-178,-3 7-353,2-14 767,-2 1 0,5-8 0,-1-1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7.309"/>
    </inkml:context>
    <inkml:brush xml:id="br0">
      <inkml:brushProperty name="width" value="0.04286" units="cm"/>
      <inkml:brushProperty name="height" value="0.04286" units="cm"/>
      <inkml:brushProperty name="color" value="#00A0D7"/>
    </inkml:brush>
  </inkml:definitions>
  <inkml:trace contextRef="#ctx0" brushRef="#br0">1 22 26519,'0'-12'448,"0"2"-1512,0 10 1064,0 0 0,0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7.776"/>
    </inkml:context>
    <inkml:brush xml:id="br0">
      <inkml:brushProperty name="width" value="0.04286" units="cm"/>
      <inkml:brushProperty name="height" value="0.04286" units="cm"/>
      <inkml:brushProperty name="color" value="#00A0D7"/>
    </inkml:brush>
  </inkml:definitions>
  <inkml:trace contextRef="#ctx0" brushRef="#br0">100 8 26592,'3'-4'1394,"-1"1"-1175,-2 3-169,0 0-11,3 0 17,-3 0-50,3 0-6,-2 0 0,-1 0 0,0 1 0,0 16 0,0 0 0,-1 15-6,-9 8-5,2-10-17,-7 11-263,-11 29 151,14-35-73,-11 30-655,16-40 247,2-12-227,1 1 0,3-13 0,1-1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8.029"/>
    </inkml:context>
    <inkml:brush xml:id="br0">
      <inkml:brushProperty name="width" value="0.04286" units="cm"/>
      <inkml:brushProperty name="height" value="0.04286" units="cm"/>
      <inkml:brushProperty name="color" value="#00A0D7"/>
    </inkml:brush>
  </inkml:definitions>
  <inkml:trace contextRef="#ctx0" brushRef="#br0">7 23 27774,'-4'-7'397,"1"2"-386,55 5-11,-21 0-61,61 0-124,-51 0-341,13-3-2505,-26 1 2183,-3-3 0,-20 5 0,-7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8.709"/>
    </inkml:context>
    <inkml:brush xml:id="br0">
      <inkml:brushProperty name="width" value="0.04286" units="cm"/>
      <inkml:brushProperty name="height" value="0.04286" units="cm"/>
      <inkml:brushProperty name="color" value="#00A0D7"/>
    </inkml:brush>
  </inkml:definitions>
  <inkml:trace contextRef="#ctx0" brushRef="#br0">249 10 26105,'3'-3'1809,"0"0"-1675,-3 3 84,0 0-206,-23-1-1,9 0-11,-20 0 0,5 1 0,5 0 0,-5 1 0,4 5-6,10-1-16,-1 2-17,12-2-6,2 3-3347,10 4 3375,1-1-1206,31 15 1139,-19-12 39,14 10 23,-26-10 16,-5 0 29,-2 8 27,-3-6 2922,-2 4-2843,-8-6 1312,1-4-1374,-7 2 57,-11-2-102,9-4-5,-10 1 0,9-4-17,11-2-17,-5-1-50,13 0-264,-1-6-962,1-1 1293,-1-5 0,3 10 0,0 4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5.057"/>
    </inkml:context>
    <inkml:brush xml:id="br0">
      <inkml:brushProperty name="width" value="0.04286" units="cm"/>
      <inkml:brushProperty name="height" value="0.04286" units="cm"/>
      <inkml:brushProperty name="color" value="#00A0D7"/>
    </inkml:brush>
  </inkml:definitions>
  <inkml:trace contextRef="#ctx0" brushRef="#br0">17 41 28132,'7'-23'62,"-1"5"-46,-6 18 7,0 0 83,1 14-89,-1-2-6,0 14 6,-2 21-17,-1-14 0,-3 19-11,2-23 5,-1-2-11,1-2 1,2-3-108,-1 5 1,2-13-118,0 2-111,1-14 55,0 0 0,0-2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5.769"/>
    </inkml:context>
    <inkml:brush xml:id="br0">
      <inkml:brushProperty name="width" value="0.04286" units="cm"/>
      <inkml:brushProperty name="height" value="0.04286" units="cm"/>
      <inkml:brushProperty name="color" value="#00A0D7"/>
    </inkml:brush>
  </inkml:definitions>
  <inkml:trace contextRef="#ctx0" brushRef="#br0">91 6 27214,'0'-3'873,"0"1"-850,0 2 111,0-1-134,0 3 0,0-1 11,-1 2 6,0 0 0,-1-1 28,0 2-23,-1-1-5,0 1-6,0-1-5,-1 1-1,-2 8-5,2-1 0,-2 7 0,3-1 0,0 3 0,-2 2 0,2 0 0,-12 30 0,9-28 0,-9 20 0,13-36 0,0 0 0,1-5-5,1 1-12,0-3-34,0-1 51,7-16 0,-5 12 0,5-12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6.504"/>
    </inkml:context>
    <inkml:brush xml:id="br0">
      <inkml:brushProperty name="width" value="0.04286" units="cm"/>
      <inkml:brushProperty name="height" value="0.04286" units="cm"/>
      <inkml:brushProperty name="color" value="#00A0D7"/>
    </inkml:brush>
  </inkml:definitions>
  <inkml:trace contextRef="#ctx0" brushRef="#br0">1 1 27706,'0'7'488,"0"-1"-516,4-6-40,1 1-217,8-1-1098,1 0 1383,5 0 0,-9-1 0,-2 1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6.727"/>
    </inkml:context>
    <inkml:brush xml:id="br0">
      <inkml:brushProperty name="width" value="0.04286" units="cm"/>
      <inkml:brushProperty name="height" value="0.04286" units="cm"/>
      <inkml:brushProperty name="color" value="#00A0D7"/>
    </inkml:brush>
  </inkml:definitions>
  <inkml:trace contextRef="#ctx0" brushRef="#br0">0 3 28266,'87'-2'-164,"-60"2"0,-34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2.534"/>
    </inkml:context>
    <inkml:brush xml:id="br0">
      <inkml:brushProperty name="width" value="0.04286" units="cm"/>
      <inkml:brushProperty name="height" value="0.04286" units="cm"/>
      <inkml:brushProperty name="color" value="#00A0D7"/>
    </inkml:brush>
  </inkml:definitions>
  <inkml:trace contextRef="#ctx0" brushRef="#br0">4 48 24867,'0'-16'2033,"0"4"-1647,0 12-16,0 0-264,-2-12-106,2 9 68,-2-1-35,2 13 130,0 26-107,0-10 33,2 59-89,-1-36 5,2 32 1,-1 2 0,0-22-6,0 3 0,-1-7 0,-1-35-11,3 0-34,-2-14-353,0-3-402,-1-13 800,0-13 0,0 9 0,0-7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6.877"/>
    </inkml:context>
    <inkml:brush xml:id="br0">
      <inkml:brushProperty name="width" value="0.04286" units="cm"/>
      <inkml:brushProperty name="height" value="0.04286" units="cm"/>
      <inkml:brushProperty name="color" value="#00A0D7"/>
    </inkml:brush>
  </inkml:definitions>
  <inkml:trace contextRef="#ctx0" brushRef="#br0">1 0 26564,'5'2'1574,"31"5"-2990,-4-9 1,-17 9 0,-21-6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7.457"/>
    </inkml:context>
    <inkml:brush xml:id="br0">
      <inkml:brushProperty name="width" value="0.04286" units="cm"/>
      <inkml:brushProperty name="height" value="0.04286" units="cm"/>
      <inkml:brushProperty name="color" value="#00A0D7"/>
    </inkml:brush>
  </inkml:definitions>
  <inkml:trace contextRef="#ctx0" brushRef="#br0">9 25 27986,'-1'-4'359,"0"0"-320,1 4 17,0 0-45,0-7 0,0 5-5,0-5 0,0 7 5,0 5 0,0 3-11,0 17 6,0-3-6,0 8-17,0 20 11,0-23-5,0 21 5,-1-30 1,0-2 5,0-1 0,-1-3-375,1 3-1429,2-9 1804,2 1 0,0-8 0,0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1.424"/>
    </inkml:context>
    <inkml:brush xml:id="br0">
      <inkml:brushProperty name="width" value="0.04286" units="cm"/>
      <inkml:brushProperty name="height" value="0.04286" units="cm"/>
      <inkml:brushProperty name="color" value="#5B2D90"/>
    </inkml:brush>
  </inkml:definitions>
  <inkml:trace contextRef="#ctx0" brushRef="#br0">150 30 26530,'0'-7'1344,"0"1"-1293,0 6 262,0 0-262,-13 6-34,-4 7-17,-5-1 5,3 6 1,1 3-6,7-4 5,-5 8-5,9-7 0,2 1 0,1 1 0,-2 10 0,2-2 6,0-2-6,2-6 0,2-7-6,-1-6 6,1 2 0,0-5 0,2 2 0,3 0-16,19 3-7,-7-5 1,15 2 50,13-18-28,-19 3 0,18-12 0,-28 7-11,-1-3 11,0 1 0,3-8-6,-6 5 6,2-4 0,-8 8-6,-1-7 6,-3-1 17,-3-13-17,-1 13 0,-2-2 0,-1 9-17,-4-1-72,-4 6 22,-3 0-12,-3 11-122,-15 9 139,14-7-106,-13 8-252,20-7-750,2 0 1170,-1 0 0,6-2 0,2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3.514"/>
    </inkml:context>
    <inkml:brush xml:id="br0">
      <inkml:brushProperty name="width" value="0.04286" units="cm"/>
      <inkml:brushProperty name="height" value="0.04286" units="cm"/>
      <inkml:brushProperty name="color" value="#5B2D90"/>
    </inkml:brush>
  </inkml:definitions>
  <inkml:trace contextRef="#ctx0" brushRef="#br0">50 22 23467,'2'-11'2901,"-1"2"-2184,-1 9-448,1-1-68,0 1-38,0-1 324,0 1-487,-1 2 0,0 3 0,-1 6 5,-1 4-5,-2 4 6,-1 1-6,0 6 0,2-7 0,0 3 0,2-9 6,1-2-6,-1 4 0,-1 7 0,0-4 5,0 1-27,-1-8-23,2-4-61,-2 0-57,3-4-139,-2-1-208,-3 4 510,-6 4 0,13-11 0,0-1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5.348"/>
    </inkml:context>
    <inkml:brush xml:id="br0">
      <inkml:brushProperty name="width" value="0.04286" units="cm"/>
      <inkml:brushProperty name="height" value="0.04286" units="cm"/>
      <inkml:brushProperty name="color" value="#5B2D90"/>
    </inkml:brush>
  </inkml:definitions>
  <inkml:trace contextRef="#ctx0" brushRef="#br0">59 69 26525,'-6'-6'946,"1"2"-845,5 4-67,0 0-23,-4 6-6,3-4 35,-3 6 66,4-6 297,-1 0-336,0-1-16,0-1 10,-1 0-55,2 0-17,-1 0 5,1-2 6,0-1-5,1-5 5,1 2-23,11-12 12,-4 10-11,9-6-18,-2 7 18,-4 1 5,3 1 0,-6 3 1,-1 2-1,-3 0-22,0 9 39,-3 1 0,-1 10 0,-1-2-6,0 1-22,-4 8 11,0-5 6,-7 13 11,-5-5 34,-14 18-23,9-17 0,-7 5 0,17-21-5,-1 1-6,6-7 50,1 2-11,4-9-5,1 0 33,0-2-44,2 0-7,7 0-21,6 0-1,4-1 1,3 0-7,-1-2 1,9-1 11,-8 1 0,5 1 0,-13 1 0,-3 1 0,-3 0 0,-3 0 0,-2 0 0,-3 0-39,0 0-174,-5 0-1534,-2 0 1747,-5 0 0,5 0 0,1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7.099"/>
    </inkml:context>
    <inkml:brush xml:id="br0">
      <inkml:brushProperty name="width" value="0.04286" units="cm"/>
      <inkml:brushProperty name="height" value="0.04286" units="cm"/>
      <inkml:brushProperty name="color" value="#5B2D90"/>
    </inkml:brush>
  </inkml:definitions>
  <inkml:trace contextRef="#ctx0" brushRef="#br0">1 40 27891,'2'9'90,"2"9"-85,-2 1-5,2 7 0,-2 3-5,-2-8 5,1 5 0,-1-12 0,0 0 17,0-6 5,0-2 56,0-5-50,-1-1 23,0-1-6,0-6-34,0-5-6,1-8-5,3-5 0,11-15 0,-1 9 0,14-14-5,-13 25 5,2 0-51,-6 14-10,-4 2 5,-1 5-213,-2 10-101,-1-1 370,5 14 0,-10-27 0,2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7.913"/>
    </inkml:context>
    <inkml:brush xml:id="br0">
      <inkml:brushProperty name="width" value="0.04286" units="cm"/>
      <inkml:brushProperty name="height" value="0.04286" units="cm"/>
      <inkml:brushProperty name="color" value="#5B2D90"/>
    </inkml:brush>
  </inkml:definitions>
  <inkml:trace contextRef="#ctx0" brushRef="#br0">0 39 25595,'3'-11'1484,"-2"2"-1254,-1 9 330,0 0-381,0-2 45,0 2-101,0-2-123,1 2 0,2 0-45,15-3 34,-5 1-6,12-1 6,-12 2-6,0-1 12,-1 1-1,-3 0 6,1 0 0,-5 1 0,0 0 0,-4 0-697,0 0 1,-1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58.531"/>
    </inkml:context>
    <inkml:brush xml:id="br0">
      <inkml:brushProperty name="width" value="0.04286" units="cm"/>
      <inkml:brushProperty name="height" value="0.04286" units="cm"/>
      <inkml:brushProperty name="color" value="#5B2D90"/>
    </inkml:brush>
  </inkml:definitions>
  <inkml:trace contextRef="#ctx0" brushRef="#br0">30 18 26228,'1'-6'2050,"0"1"-2022,1 2-28,-2 2 0,2-2 0,-2 3 0,0 3 0,0 0 5,0 5 1,0-1 5,0 2 0,0 5-11,0-3 11,0 6-11,0-3 0,0 2 0,0 12 0,0 3-5,0 0 5,-2-3 0,-1-11-6,-1-2 1,-3 5 5,0-2-34,0 4-666,3-11-17,3-3-9114,1-8 9656,0-1 0,1 0 1,0 0-1</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04.333"/>
    </inkml:context>
    <inkml:brush xml:id="br0">
      <inkml:brushProperty name="width" value="0.04286" units="cm"/>
      <inkml:brushProperty name="height" value="0.04286" units="cm"/>
    </inkml:brush>
  </inkml:definitions>
  <inkml:trace contextRef="#ctx0" brushRef="#br0">164 76 27376,'1'-6'700,"0"1"-633,-1 5-33,0 0-23,6-6 39,-1 0-22,4-2 23,-2-1-29,-3 3-11,0-2 29,-2 0-29,-1 4 0,0-2-5,-1 4 5,0 1-28,0 0 17,0 6 0,-3 14 0,0-1 0,-3 11 0,0-8 6,1 1-6,-2 3 0,-7 25 0,6-18 0,-4 20 0,6-10 0,3-16 0,-2 17 0,3-24 0,0 3 0,-1-7 5,0 7-5,-3 9 0,2-5 0,-2 5 0,0 2 0,1-11 0,-2 12 0,4-18 0,-1 0 0,-1 5 0,2-6 0,-1 3 0,2-7 0,0 4 0,1-5 0,0 3 0,0-5 0,1 8 0,-1-3 0,1 4 0,0-6 0,0-1-5,0-2 5,0-2 0,0-2 0,0 0 0,0-1 0,0 0 0,0 0 5,0 1-5,0 1 0,0 11 0,0 9 0,1 3 0,1 5 0,1-8 6,0 2-6,0 13 0,0-10 0,2 9 0,-1-16 0,-1-2 0,1-4 0,0-2 0,-2 6 0,-1-8 0,-1 8 5,0 2 1,0-4-6,0 6 0,0-7 0,0-2 0,0 9 6,0 12-6,0-2 0,0 0 0,0-15 0,0-6 5,-3 14-5,1-14 0,-2 10 0,2-16 0,-1 1 0,-2 2 6,1 0-1,0 3-5,1-1 0,0 0 0,2-1 0,0 1 0,1 17 0,0-10 0,0 10 0,0-10 0,0-8 0,0 3 0,0-8 0,0-4 0,0 1 0,-1 3 0,1 1 0,0 4 12,0 9-12,0-4 0,0 8 0,0 10 0,0-12 0,0 12 0,1-6 0,0-8 0,1 7 0,0-10 0,-2 0 0,1-2 0,-1 1 5,0 9-5,0-9 6,0 8-6,0-13 0,0 6 0,0-6 0,0 4 0,0 2 0,0-8 0,0 8 0,0-7 0,0-1 0,0 2 0,0 19 0,0-7 0,0 10 0,0-15 0,0-5 0,0 4 0,0-5 0,0 5 0,0-5 0,0 7 0,0-3 0,0 5 0,0-7 0,0-1 5,-1 6-5,0-6 0,-1 4 6,0-6-6,0-2 0,0-1 6,0 0-6,0 5 0,2-3 0,-1 4 5,0 0 1,-2 10-6,0-6 0,-2 5 5,2-9-5,0-6 0,-1 5 6,3-8-6,-1 0 0,1-1 0,0-1 0,1-1 0,-1-1 0,0 0 0,-1 0 0,0 0 6,0 1-6,0 1 0,0 0 0,0-2 0,0 1-12,1-2-10,1 0-28,-1-5 50,-1-15 0,1 10 0,0-9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3.954"/>
    </inkml:context>
    <inkml:brush xml:id="br0">
      <inkml:brushProperty name="width" value="0.04286" units="cm"/>
      <inkml:brushProperty name="height" value="0.04286" units="cm"/>
      <inkml:brushProperty name="color" value="#00A0D7"/>
    </inkml:brush>
  </inkml:definitions>
  <inkml:trace contextRef="#ctx0" brushRef="#br0">0 1 28154,'0'11'280,"0"-2"-280,0-9-50,0 0-3288,0 6 3338,0-3 0,0 4 0,0-7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3.252"/>
    </inkml:context>
    <inkml:brush xml:id="br0">
      <inkml:brushProperty name="width" value="0.04286" units="cm"/>
      <inkml:brushProperty name="height" value="0.04286" units="cm"/>
      <inkml:brushProperty name="color" value="#00A0D7"/>
    </inkml:brush>
  </inkml:definitions>
  <inkml:trace contextRef="#ctx0" brushRef="#br0">1 45 24094,'0'-4'2761,"0"0"-2408,0 4 319,0 0-638,2-1 117,14-1-118,5 0-33,17 0-5,3 0-3421,30 0 3404,-14 0 11,38-1-34,-27 0-2240,19-1 2273,-37 0 7,-2 0 22,-36 1 2173,3 2-2286,-10 0-363,4 1-1529,-2 0 2792,5 0-1313,-3 0 397,1 0 112,-2 0 0,-4 0 0,0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1.475"/>
    </inkml:context>
    <inkml:brush xml:id="br0">
      <inkml:brushProperty name="width" value="0.04286" units="cm"/>
      <inkml:brushProperty name="height" value="0.04286" units="cm"/>
      <inkml:brushProperty name="color" value="#00A0D7"/>
    </inkml:brush>
  </inkml:definitions>
  <inkml:trace contextRef="#ctx0" brushRef="#br0">229 113 27365,'-6'-5'577,"1"1"-577,5 4-40,0-1-32,0-1 88,0 0 102,0-10-112,0 5-6,0-9 0,0 6 0,0-6 0,0 4 0,0-3 11,0 9 6,0 1-12,-4 5 6,-3 2-11,-7 4 0,-3 3 0,-13 12 0,7-4 0,-8 7 0,10-7-5,3 2 5,1 2-6,4-1-27,1 18 21,7-17 12,0 11-11,10-20 17,12-2-1,16-5-16,1-2 6,5-9 5,-13-4 0,-2-4 0,0-7 11,-9 4 0,-3-5-5,-8 1-6,-4 3 0,-3-4-56,-12-4 33,1 11-16,-8-6-1103,-5 13-6683,13 5 6977,-9 0 0,21 3 0,3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2.195"/>
    </inkml:context>
    <inkml:brush xml:id="br0">
      <inkml:brushProperty name="width" value="0.04286" units="cm"/>
      <inkml:brushProperty name="height" value="0.04286" units="cm"/>
      <inkml:brushProperty name="color" value="#00A0D7"/>
    </inkml:brush>
  </inkml:definitions>
  <inkml:trace contextRef="#ctx0" brushRef="#br0">123 33 24833,'0'-7'2761,"0"3"-2654,-1 4-6,-3 0 22,-8 1-45,-11 8-3464,-1 2 3386,1 4 0,8 0 0,6-2-174,1 16 62,4-12 62,13 12 50,5-22 33,26-1 1,-10-6 0,12-6 3503,2-15-3475,-18 3-23,8-11 51,-19-3-62,-8 13-12,1-9-16,-10 19 0,-5 3 0,-4 2 0,-8 2-11,-21 4-11,15 1-51,-14 2-84,23 1 157,-7 4 0,14-6 0,-5 2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3.091"/>
    </inkml:context>
    <inkml:brush xml:id="br0">
      <inkml:brushProperty name="width" value="0.04286" units="cm"/>
      <inkml:brushProperty name="height" value="0.04286" units="cm"/>
      <inkml:brushProperty name="color" value="#00A0D7"/>
    </inkml:brush>
  </inkml:definitions>
  <inkml:trace contextRef="#ctx0" brushRef="#br0">0 0 26575,'13'6'1355,"-7"-1"-1355,5-5 0,-10 0 0,3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3.290"/>
    </inkml:context>
    <inkml:brush xml:id="br0">
      <inkml:brushProperty name="width" value="0.04286" units="cm"/>
      <inkml:brushProperty name="height" value="0.04286" units="cm"/>
      <inkml:brushProperty name="color" value="#00A0D7"/>
    </inkml:brush>
  </inkml:definitions>
  <inkml:trace contextRef="#ctx0" brushRef="#br0">0 1 27628,'9'0'526,"-3"0"-526,-6 0-174,0 0 1,0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3.462"/>
    </inkml:context>
    <inkml:brush xml:id="br0">
      <inkml:brushProperty name="width" value="0.04286" units="cm"/>
      <inkml:brushProperty name="height" value="0.04286" units="cm"/>
      <inkml:brushProperty name="color" value="#00A0D7"/>
    </inkml:brush>
  </inkml:definitions>
  <inkml:trace contextRef="#ctx0" brushRef="#br0">1 0 25170,'4'3'1014,"-1"0"-148,-3-3-5856,12 0 4990,-6 0 0,6 0 0,-9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04.354"/>
    </inkml:context>
    <inkml:brush xml:id="br0">
      <inkml:brushProperty name="width" value="0.04286" units="cm"/>
      <inkml:brushProperty name="height" value="0.04286" units="cm"/>
      <inkml:brushProperty name="color" value="#00A0D7"/>
    </inkml:brush>
  </inkml:definitions>
  <inkml:trace contextRef="#ctx0" brushRef="#br0">150 117 26183,'3'-8'1288,"-1"1"-1165,-2 7 449,0 0-561,-1 0 6,-1-1-12,-2 0 1,-1 1-6,1-1 17,-7 1-12,2 0-5,-6 1 6,2 4-6,-9 9-62,-4 9 12,6-2-12,2 2-11,15-11-139,2 2 105,1-3 46,3 1 16,3-6-90,11 1 91,0-4 16,7-1-45,6-2-39,-7-3 0,9-3 11,9-14 174,-17 5-17,14-9 28,-22 9 22,-1 0 1,-3-1-1,-1 0 23,0-3-34,-5 5 11,0 0-22,-5 6 68,-6-5-113,-1 6 6,-6-5-17,-1 7-6,-7-1-22,4 1 0,-3 2 0,-9-3-6,11 2-27,-10-1-113,13 3 146,-15 5 0,18-3 0,-11 4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3.309"/>
    </inkml:context>
    <inkml:brush xml:id="br0">
      <inkml:brushProperty name="width" value="0.04286" units="cm"/>
      <inkml:brushProperty name="height" value="0.04286" units="cm"/>
      <inkml:brushProperty name="color" value="#00A0D7"/>
    </inkml:brush>
  </inkml:definitions>
  <inkml:trace contextRef="#ctx0" brushRef="#br0">9 0 28272,'-5'0'101,"1"0"-96,4 0-1176,0 0 1,0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3.560"/>
    </inkml:context>
    <inkml:brush xml:id="br0">
      <inkml:brushProperty name="width" value="0.04286" units="cm"/>
      <inkml:brushProperty name="height" value="0.04286" units="cm"/>
      <inkml:brushProperty name="color" value="#00A0D7"/>
    </inkml:brush>
  </inkml:definitions>
  <inkml:trace contextRef="#ctx0" brushRef="#br0">0 1 25012,'4'3'1933,"0"-1"-1821,-4-2-79,0 0-329,4 5-1043,-3-2 1339,3 4 0,-4-5 0,0-1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4:59:13.744"/>
    </inkml:context>
    <inkml:brush xml:id="br0">
      <inkml:brushProperty name="width" value="0.04286" units="cm"/>
      <inkml:brushProperty name="height" value="0.04286" units="cm"/>
      <inkml:brushProperty name="color" value="#00A0D7"/>
    </inkml:brush>
  </inkml:definitions>
  <inkml:trace contextRef="#ctx0" brushRef="#br0">0 0 26592,'5'2'1215,"-1"0"-1215,-4-2-22,0 0 22,8 10 0,-7-7 0,7 8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08.500"/>
    </inkml:context>
    <inkml:brush xml:id="br0">
      <inkml:brushProperty name="width" value="0.04286" units="cm"/>
      <inkml:brushProperty name="height" value="0.04286" units="cm"/>
      <inkml:brushProperty name="color" value="#00A0D7"/>
    </inkml:brush>
  </inkml:definitions>
  <inkml:trace contextRef="#ctx0" brushRef="#br0">163 25 25640,'-3'-9'1602,"0"1"-1474,3 8 774,0 0-874,-2 0-11,-1 0-17,-4 2 0,-1 1 5,-1 2-5,0 2 0,0 0-5,-4 5-1,3-1-5,-2 3 5,-6 6 6,7-7 0,-6 6 6,9-9 0,2 0 5,0 0-11,2-1 0,2 3 0,0-2 0,2 2 0,0 0-6,0-2 6,0 2 0,0-3 0,1 1 0,6-1-22,-2-4 16,8 0-11,7-9-11,-1-3-5,8-6-40,-4-2-11,0-2 11,0-2 23,-1 2 39,-2-2-3381,-4 3 3464,-4-1 40,-3 3-5,-4 1-34,-2 2 5,-4-11-67,-9 4-11,0-4 3392,-8 10-3397,2 6-91,-14 4-38,10 1-157,-8 2-303,16 2-254,1 3 0,10-6 0,2-1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3.798"/>
    </inkml:context>
    <inkml:brush xml:id="br0">
      <inkml:brushProperty name="width" value="0.04286" units="cm"/>
      <inkml:brushProperty name="height" value="0.04286" units="cm"/>
      <inkml:brushProperty name="color" value="#00A0D7"/>
    </inkml:brush>
  </inkml:definitions>
  <inkml:trace contextRef="#ctx0" brushRef="#br0">0 13 25012,'3'-3'2823,"-2"0"-2660,-1 3-51,0 0-28,3-3 22,-2 3-72,1-3 16,-2 3-33,0 0-17,0 3 0,0 5 5,0 36-3397,1 9 3392,1 14 0,1-9 0,1-17 0,1-2 0,2 12 0,-1-14 0,2 19 0,-4-33 0,0 8 0,-3-25 3370,-1-1-3398,1-5-323,-1 0 0,1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09.367"/>
    </inkml:context>
    <inkml:brush xml:id="br0">
      <inkml:brushProperty name="width" value="0.04286" units="cm"/>
      <inkml:brushProperty name="height" value="0.04286" units="cm"/>
      <inkml:brushProperty name="color" value="#00A0D7"/>
    </inkml:brush>
  </inkml:definitions>
  <inkml:trace contextRef="#ctx0" brushRef="#br0">141 6 27370,'0'-3'605,"0"1"-554,0 2-40,-1 0 22,-1 0 102,-10 7-113,2-1 1,-8 7 21,-6 12-38,8-6-3398,-7 10 3398,12-9-6,2-1 0,1 1 16,2 15-10,5-17-6,8 6-56,31-23 3392,3-14-3353,10 1 12,-14-10 5,-15 4 11,-3-1 22,-4 0-5,-3 0 0,-2 1-11,-6 1-11,-1 1-6,-3 1 0,-2 2 5,-4 2 1,-14 1 0,1 6-1,-11-1 1,7 5-17,-19 11-1,16-5-27,-12 10-78,24-10-259,3 1-895,2-1 1271,3-2 0,5-2 0,1-3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10.849"/>
    </inkml:context>
    <inkml:brush xml:id="br0">
      <inkml:brushProperty name="width" value="0.04286" units="cm"/>
      <inkml:brushProperty name="height" value="0.04286" units="cm"/>
      <inkml:brushProperty name="color" value="#00A0D7"/>
    </inkml:brush>
  </inkml:definitions>
  <inkml:trace contextRef="#ctx0" brushRef="#br0">19 2 27236,'-10'-1'812,"2"1"-711,8 0-454,0 0-269,4 0-3998,0 0 4620,3 0 0,-3 0 0,-1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11.049"/>
    </inkml:context>
    <inkml:brush xml:id="br0">
      <inkml:brushProperty name="width" value="0.04286" units="cm"/>
      <inkml:brushProperty name="height" value="0.04286" units="cm"/>
      <inkml:brushProperty name="color" value="#00A0D7"/>
    </inkml:brush>
  </inkml:definitions>
  <inkml:trace contextRef="#ctx0" brushRef="#br0">1 0 26480,'2'1'801,"-1"0"-1963,-1-1 1,0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11.240"/>
    </inkml:context>
    <inkml:brush xml:id="br0">
      <inkml:brushProperty name="width" value="0.04286" units="cm"/>
      <inkml:brushProperty name="height" value="0.04286" units="cm"/>
      <inkml:brushProperty name="color" value="#00A0D7"/>
    </inkml:brush>
  </inkml:definitions>
  <inkml:trace contextRef="#ctx0" brushRef="#br0">1 3 27835,'7'0'415,"-1"0"-387,-6 0-62,0 0-291,22 0 325,9-1 0,-2 1 0,-5-1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11.487"/>
    </inkml:context>
    <inkml:brush xml:id="br0">
      <inkml:brushProperty name="width" value="0.04286" units="cm"/>
      <inkml:brushProperty name="height" value="0.04286" units="cm"/>
      <inkml:brushProperty name="color" value="#00A0D7"/>
    </inkml:brush>
  </inkml:definitions>
  <inkml:trace contextRef="#ctx0" brushRef="#br0">1 0 25506,'10'0'728,"-2"0"-728,-8 0 0,0 0 0,0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11.983"/>
    </inkml:context>
    <inkml:brush xml:id="br0">
      <inkml:brushProperty name="width" value="0.04286" units="cm"/>
      <inkml:brushProperty name="height" value="0.04286" units="cm"/>
      <inkml:brushProperty name="color" value="#00A0D7"/>
    </inkml:brush>
  </inkml:definitions>
  <inkml:trace contextRef="#ctx0" brushRef="#br0">58 51 26721,'1'-11'1557,"5"-10"-1518,-4 17-17,3-9 1,-4 12 10,-1 0-16,-9 43-17,-1-6 0,-5 26 0,4-21 0,-2 3 0,8-19 0,-3 9 0,8-23-34,-1-5-78,1-1-912,0-5 1024,2-1 0,0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3.572"/>
    </inkml:context>
    <inkml:brush xml:id="br0">
      <inkml:brushProperty name="width" value="0.04286" units="cm"/>
      <inkml:brushProperty name="height" value="0.04286" units="cm"/>
      <inkml:brushProperty name="color" value="#00A0D7"/>
    </inkml:brush>
  </inkml:definitions>
  <inkml:trace contextRef="#ctx0" brushRef="#br0">8 930 27432,'-4'1'823,"1"0"-750,3-1 39,0 0-112,2 0-11,7-2 0,5-3 5,10-5 12,47-41-12,-17 10 6,-10 6 0,4-6 0,14-18 0,-3-1-1028,-21 20 1,0 0 1027,22-25 0,-2 1 6,-7-3-6,-6 2-774,-7 6 774,-7 6-45,7-15 34,-17 31 0,7-9 0,-18 36-45,-1 2 1826,-5 5-1854,-1 0 974,-3 3-1153,0 0-448,-4 0 711,-8 0 0,16 0 0,-1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4.360"/>
    </inkml:context>
    <inkml:brush xml:id="br0">
      <inkml:brushProperty name="width" value="0.04286" units="cm"/>
      <inkml:brushProperty name="height" value="0.04286" units="cm"/>
      <inkml:brushProperty name="color" value="#00A0D7"/>
    </inkml:brush>
  </inkml:definitions>
  <inkml:trace contextRef="#ctx0" brushRef="#br0">105 1 27639,'-7'0'583,"1"0"-533,6 0 6,0 0-50,-8 11-6,5 3 5,-7 15-14,3 25 1,0 5-20,-1-8 6,-1 7 0,0-4-208,-2-21-50,4-13-280,-2 2 560,7-15 0,0-3 0,2-3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5.126"/>
    </inkml:context>
    <inkml:brush xml:id="br0">
      <inkml:brushProperty name="width" value="0.04286" units="cm"/>
      <inkml:brushProperty name="height" value="0.04286" units="cm"/>
      <inkml:brushProperty name="color" value="#00A0D7"/>
    </inkml:brush>
  </inkml:definitions>
  <inkml:trace contextRef="#ctx0" brushRef="#br0">29 69 26743,'-11'-9'1221,"2"2"-1159,9 7 38,0 0-100,59-17 0,-27 11-5,57-15-12,-56 17-17,5 1 29,-26 2 5,-1 1 0,-9 0 11,-3 10-11,-6 0 0,-6 11-62,-27 17 57,14-14-1,-15 12-33,22-18-56,9-7 33,1 1 45,8-9 34,30-1-17,-11-1-241,32 2 107,-31 2 22,3 4 39,-15 4 56,-3 1 17,-2 12 6,-3-6 16,-2 7 34,-3-10 12,-3 0 16,-3-1-28,0-1 22,-8 6-22,4-5 22,-6 3-10,4-5 83,-8 3-6,-11 0-122,8-3-12,-3-4 0,21-8-16,2-1-79,5-1-68,2-4-111,2-2-381,0-4 644,6-3 0,-5 6 0,5 1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5.773"/>
    </inkml:context>
    <inkml:brush xml:id="br0">
      <inkml:brushProperty name="width" value="0.04286" units="cm"/>
      <inkml:brushProperty name="height" value="0.04286" units="cm"/>
      <inkml:brushProperty name="color" value="#00A0D7"/>
    </inkml:brush>
  </inkml:definitions>
  <inkml:trace contextRef="#ctx0" brushRef="#br0">50 56 28082,'-18'24'95,"2"-1"-95,11-8 0,-1 9 0,3-4 0,1 3-11,2-10 5,0-4 6,0-3-56,6-3 50,2-1-61,14-10 6,-4 0 21,7-8 63,7-17 33,-14 13 22,8-13 96,-17 7-124,-5 11-27,-1-6-18,-3 10-5,-1 2-11,-4 0-23,-4 4-290,-15 3-242,-3 0-4923,-9 6 5489,4 1 0,15-1 0,4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4.534"/>
    </inkml:context>
    <inkml:brush xml:id="br0">
      <inkml:brushProperty name="width" value="0.04286" units="cm"/>
      <inkml:brushProperty name="height" value="0.04286" units="cm"/>
      <inkml:brushProperty name="color" value="#00A0D7"/>
    </inkml:brush>
  </inkml:definitions>
  <inkml:trace contextRef="#ctx0" brushRef="#br0">22 81 22862,'-11'4'4256,"2"0"-4048,9-4 654,-1 0-840,3 0 1,5 0 5,15 0-23,2 0-5,10-3 6,-3-1-12,5-3 12,22-5-6,6 1 6,16-3-6,-27 7 0,-1 0 0,8 0-23,25-3-33,-61 9-95,3-1 95,-20 2 56,-8-3 0,5 5 0,-3-1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6.839"/>
    </inkml:context>
    <inkml:brush xml:id="br0">
      <inkml:brushProperty name="width" value="0.04286" units="cm"/>
      <inkml:brushProperty name="height" value="0.04286" units="cm"/>
      <inkml:brushProperty name="color" value="#00A0D7"/>
    </inkml:brush>
  </inkml:definitions>
  <inkml:trace contextRef="#ctx0" brushRef="#br0">1 626 27163,'0'19'891,"1"-4"-875,2-13 12,4-1 0,3-1-11,6 0-3364,16-12 3353,-4 1-63,11-10 62,-8 1 6,34-23 12,-19 14-1,25-20-11,-9 7-11,-20 13 0,0-1 0,29-20 0,9-6-5,-37 25-46,31-19 23,-29 20 3370,21-13-3370,-38 27 85,-4 3-79,-4 2-57,8-6 74,-12 7-1,6-5-5,-14 7-837,-3-13 0,-2 21 0,-3-6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7.440"/>
    </inkml:context>
    <inkml:brush xml:id="br0">
      <inkml:brushProperty name="width" value="0.04286" units="cm"/>
      <inkml:brushProperty name="height" value="0.04286" units="cm"/>
      <inkml:brushProperty name="color" value="#00A0D7"/>
    </inkml:brush>
  </inkml:definitions>
  <inkml:trace contextRef="#ctx0" brushRef="#br0">66 21 27572,'-1'-5'778,"-2"0"-755,0 0-12,0 1-5,2 3-18,1 0 7,-1 5 5,1 4 0,-2 6-11,-2 17-124,-6 10 1,1-6-197,-6 2 331,2-18 0,13-19 0,3-3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8.089"/>
    </inkml:context>
    <inkml:brush xml:id="br0">
      <inkml:brushProperty name="width" value="0.04286" units="cm"/>
      <inkml:brushProperty name="height" value="0.04286" units="cm"/>
      <inkml:brushProperty name="color" value="#00A0D7"/>
    </inkml:brush>
  </inkml:definitions>
  <inkml:trace contextRef="#ctx0" brushRef="#br0">58 76 27275,'0'-2'521,"0"0"-471,0 2-38,36-21-7,-16 12 6,31-16-11,-16 17-67,-1 4 95,-8-1-17,-9 7 51,-16 16-51,-7-3-11,-2 13-11,-6-8-28,-2 1-40,0-3-55,0 0-331,-4 3 331,11-10 212,18 2-78,4-12 0,15-1-45,-12 0 17,-4 0 28,-2 0 56,-3 4 17,-3 2 6,-2 6 111,-1 16-145,-1-10 39,-4 11 61,0-16-27,-6-1-6,-3-2-50,-4 1 61,-36 11-112,23-9 0,-26 7 0,35-15-11,3-2 0,4-2-22,3-1-34,3-1-297,1-6-207,3 0-3568,0-3 4128,3 2 0,1 4 0,0 2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0:58.458"/>
    </inkml:context>
    <inkml:brush xml:id="br0">
      <inkml:brushProperty name="width" value="0.04286" units="cm"/>
      <inkml:brushProperty name="height" value="0.04286" units="cm"/>
      <inkml:brushProperty name="color" value="#00A0D7"/>
    </inkml:brush>
  </inkml:definitions>
  <inkml:trace contextRef="#ctx0" brushRef="#br0">81 1 27695,'-3'0'448,"1"0"-358,2 0-90,-12 40 0,9-20 0,-11 32 0,11-31-11,0 0-146,-3 2-246,-2-8-3277,-1 2 3680,-1-11 0,5-2 0,2-2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0.374"/>
    </inkml:context>
    <inkml:brush xml:id="br0">
      <inkml:brushProperty name="width" value="0.04286" units="cm"/>
      <inkml:brushProperty name="height" value="0.04286" units="cm"/>
      <inkml:brushProperty name="color" value="#00A0D7"/>
    </inkml:brush>
  </inkml:definitions>
  <inkml:trace contextRef="#ctx0" brushRef="#br0">10 17 27197,'-5'-6'901,"1"1"-733,4 5-140,0 0-5,0-2-12,0 1 6,0-1 67,0 2-90,0 0 6,5 0 0,6 0 6,20 8-6,0 0-6,16 5-5,-4-1-6,4 2-5,4 1 5,3 2-11,2 1-17,25 12 17,-16-9-1037,20 7 1054,-25-14-161,-5-8 0,1-2 166,11 0 6,-15-2 0,-4-1 0,-8-1-6,-6 0 6,-6 0 0,11 0 0,-16 0 0,8 0 995,-21 0-1029,-2 0 259,-3 0-701,-2 0 476,-3 0 0,0 0 0,0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0.910"/>
    </inkml:context>
    <inkml:brush xml:id="br0">
      <inkml:brushProperty name="width" value="0.04286" units="cm"/>
      <inkml:brushProperty name="height" value="0.04286" units="cm"/>
      <inkml:brushProperty name="color" value="#00A0D7"/>
    </inkml:brush>
  </inkml:definitions>
  <inkml:trace contextRef="#ctx0" brushRef="#br0">24 21 23901,'-5'-11'1064,"1"2"457,4 9-1426,0 0 433,-3 7-523,3 5 268,-2 9-273,4 4 863,1 15-891,-2-10-51,0 9-117,-1-16 196,-8 12 0,7-21 0,-7 8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1.551"/>
    </inkml:context>
    <inkml:brush xml:id="br0">
      <inkml:brushProperty name="width" value="0.04286" units="cm"/>
      <inkml:brushProperty name="height" value="0.04286" units="cm"/>
      <inkml:brushProperty name="color" value="#00A0D7"/>
    </inkml:brush>
  </inkml:definitions>
  <inkml:trace contextRef="#ctx0" brushRef="#br0">39 109 27897,'0'-9'392,"0"1"-448,32-25 33,-12 20-10,25-26-163,-10 32 17,-14 12 162,3 6 0,-19 10 17,-4 3 0,-3-1 11,-18 19 0,5-16 29,-25 17 38,11-22-44,2-3-34,5-5 0,13-8-51,5-2 51,2-2 0,6-1 62,21 4-62,-6 1-90,24 9 40,-22-1 5,4 5 6,-11-4 22,-3 2 6,-4 7 56,-4-6 22,-3 6 6,-6-10 27,-14 6-21,-25 3-40,6-5 0,-10-3-16,26-11-23,4-2-28,6-3-45,7-2-56,3-4-173,4-3-1031,6 1 1333,2 0 0,-1 5 0,-2 1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2.039"/>
    </inkml:context>
    <inkml:brush xml:id="br0">
      <inkml:brushProperty name="width" value="0.04286" units="cm"/>
      <inkml:brushProperty name="height" value="0.04286" units="cm"/>
      <inkml:brushProperty name="color" value="#00A0D7"/>
    </inkml:brush>
  </inkml:definitions>
  <inkml:trace contextRef="#ctx0" brushRef="#br0">0 8 26889,'8'-3'263,"-3"0"-112,-5 3-112,0 0-16,47-1 324,-31 11-168,32-2-56,-43 12 85,-13 14-180,1-12-6,-8 12 0,3-15 1,-2-2 22,-3 5-29,4-8 7,-2 4-23,9-10 5,2-1 1,5-2-6,7-3 0,5 0-22,6-2-23,13 0 6,-7-3-23,8-1-224,-5-5-694,-9 2 980,2-3 0,-14 7 0,-4 1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3.174"/>
    </inkml:context>
    <inkml:brush xml:id="br0">
      <inkml:brushProperty name="width" value="0.04286" units="cm"/>
      <inkml:brushProperty name="height" value="0.04286" units="cm"/>
      <inkml:brushProperty name="color" value="#00A0D7"/>
    </inkml:brush>
  </inkml:definitions>
  <inkml:trace contextRef="#ctx0" brushRef="#br0">0 0 26362,'8'6'1031,"-3"-1"-841,-5-5-95,0 0-5,0 3-6,-1 0 11,2 2 79,0 0-118,1-2-6,-1 0-5,-1-2 33,0-1-61,0 3 0,0 6-11,0 3-6,1 11 0,4 4 0,17 31 0,8-4 0,4 3 0,-7-10 0,2 0 0,10 16 0,4-2-9,-6-12 1,0-5-3,23 23-1688,-21-26 0,1-3 1693,15 4 6,0-8 0,-2-8 0,15-4-2251,-2-9 2251,-4-3-117,-12-7 117,-20-2 2183,6 5-2211,-17-1-22,2 2-23,-18-2 3171,-4-2-3714,-9 0-167,-10-3 0,23 1 0,1-1 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3.923"/>
    </inkml:context>
    <inkml:brush xml:id="br0">
      <inkml:brushProperty name="width" value="0.04286" units="cm"/>
      <inkml:brushProperty name="height" value="0.04286" units="cm"/>
      <inkml:brushProperty name="color" value="#00A0D7"/>
    </inkml:brush>
  </inkml:definitions>
  <inkml:trace contextRef="#ctx0" brushRef="#br0">32 1 28311,'-12'52'17,"2"-5"-17,10-23-17,0 34-16,1-20-12,0 25-95,0-17-303,0 4 85,-1-10-320,-3-5-2727,-1-23 2557,-1-2 0,3-8 0,3-3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5.397"/>
    </inkml:context>
    <inkml:brush xml:id="br0">
      <inkml:brushProperty name="width" value="0.04286" units="cm"/>
      <inkml:brushProperty name="height" value="0.04286" units="cm"/>
      <inkml:brushProperty name="color" value="#00A0D7"/>
    </inkml:brush>
  </inkml:definitions>
  <inkml:trace contextRef="#ctx0" brushRef="#br0">1 11 25931,'4'-6'1411,"0"2"-1159,-4 4-151,0 0 106,3 2-139,-1 4-12,2 7 39,-3 34-78,-1-15 5,0 35-22,0-37 0,-1 7 0,1-16 0,-2 6 6,1-11-6,0 7 0,0-18 0,1 2 0,0-6 5,0 0-5,0-1-11,7 1 11,0 0-34,8-1-27,4 0 10,-5 0-27,4-2-62,-8-1 140,-1-11 0,-5 9 0,0-6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4.607"/>
    </inkml:context>
    <inkml:brush xml:id="br0">
      <inkml:brushProperty name="width" value="0.04286" units="cm"/>
      <inkml:brushProperty name="height" value="0.04286" units="cm"/>
      <inkml:brushProperty name="color" value="#00A0D7"/>
    </inkml:brush>
  </inkml:definitions>
  <inkml:trace contextRef="#ctx0" brushRef="#br0">62 32 27858,'-3'-1'319,"0"0"-269,3 1-61,12-3 5,2 0 6,13-4-11,0 2-11,0 0-85,7 2 79,-12 0-56,0 3 51,-13 3 33,-6 3 22,-1 13-5,-6-2 0,-3 6-17,-6-6 11,-3 0-11,-2 0 0,-3-1 22,-12 6 12,8-6-6,-6 3-22,15-9-6,3 0 22,6-3-16,7-2-1,8-1 1,6-3-40,15 2 12,-7-1-34,9 5-62,-10-1 29,-3 4 33,-3 3 28,-4 3 11,-3 2 6,-5 11 11,-1-5 72,-6 5 113,-21 4-157,5-12-11,-16 7 0,13-15 5,1-2 17,0-2-11,2-3-11,2-3 6,-1-2-18,8-1-5,1-2-498,8-4-350,3 0 0,-2 2 0,1 4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1:05.290"/>
    </inkml:context>
    <inkml:brush xml:id="br0">
      <inkml:brushProperty name="width" value="0.04286" units="cm"/>
      <inkml:brushProperty name="height" value="0.04286" units="cm"/>
      <inkml:brushProperty name="color" value="#00A0D7"/>
    </inkml:brush>
  </inkml:definitions>
  <inkml:trace contextRef="#ctx0" brushRef="#br0">0 43 28115,'61'-21'-17,"3"4"12,-48 14-12,8 1 17,-18 2 22,-3 5 6,-1 0 0,-1 5-11,-1 0 11,-10 7-17,2 0-5,-9 3 5,4-5-5,-1 4-6,7-9-6,1 2-27,19-11 5,1 0-45,12-1-22,-5 0 5,-2 0 51,-3 2 28,-5 2 44,-2 9 130,-5 6-91,-1-1-21,-5 2 55,-20 7-83,4-9-7,-19 11 24,-13-5-40,20-10 0,-15 4-23,30-16 23,5-28 0,6 40 0,1-17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4.792"/>
    </inkml:context>
    <inkml:brush xml:id="br0">
      <inkml:brushProperty name="width" value="0.04286" units="cm"/>
      <inkml:brushProperty name="height" value="0.04286" units="cm"/>
    </inkml:brush>
  </inkml:definitions>
  <inkml:trace contextRef="#ctx0" brushRef="#br0">48 89 27018,'12'0'1019,"-2"0"-834,-10 0-113,2-4-38,-2 2-28,2-2 5,-2 0-11,0 3-6,0-3 6,0 2-11,0-5 11,0 2-6,0-3 6,0 2 0,0 0 0,1-1 0,-1-2-5,1 3-1,-1-2-5,0 6-6,0-1 12,0 3-23,0-1 16,0 3 12,-1 4 0,-3 7 0,-22 62 0,13-35-5,-13 43-1,22-54-5,2-2 0,2-3-23,5 6-425,26-8-213,-4-6-431,13-14 1103,-17-14 0,-15 4 0,-2 2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5.169"/>
    </inkml:context>
    <inkml:brush xml:id="br0">
      <inkml:brushProperty name="width" value="0.04286" units="cm"/>
      <inkml:brushProperty name="height" value="0.04286" units="cm"/>
    </inkml:brush>
  </inkml:definitions>
  <inkml:trace contextRef="#ctx0" brushRef="#br0">6 58 26984,'-3'2'1002,"1"0"-934,2-2-29,0 0-39,48-2 0,-26-1-118,48-6-1763,-30-7-7950,-8 2 8600,-2-3 1,-26 16 0,-5 2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6.552"/>
    </inkml:context>
    <inkml:brush xml:id="br0">
      <inkml:brushProperty name="width" value="0.04286" units="cm"/>
      <inkml:brushProperty name="height" value="0.04286" units="cm"/>
    </inkml:brush>
  </inkml:definitions>
  <inkml:trace contextRef="#ctx0" brushRef="#br0">83 41 18039,'0'-3'5506,"0"1"-2784,0 2-2218,0-2 129,0 2-269,0-2-286,-3 2-22,-5 5-44,-1 2-7,-4 6 6,3 1-11,0 1 23,2 1-18,-3 14-5,6-13-22,0 9 11,5-18 11,5-1 0,3-4-17,7-1-78,2-7-12,2-3-10,0-5 38,-1-1 46,0-9 307,-5-17-240,-3 14-34,-9-9 11,-6 26-224,-17-2 62,7 7-241,-12-2 392,8 16 0,9-7 0,0 8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6.908"/>
    </inkml:context>
    <inkml:brush xml:id="br0">
      <inkml:brushProperty name="width" value="0.04286" units="cm"/>
      <inkml:brushProperty name="height" value="0.04286" units="cm"/>
    </inkml:brush>
  </inkml:definitions>
  <inkml:trace contextRef="#ctx0" brushRef="#br0">39 1 24867,'6'6'1943,"-2"-1"-1713,-4-5 84,0 0-247,3 32 6,-2-21-1,2 26-10,-3-30-23,0 1-39,-3 0-106,-6 2-1815,-6 3 1921,1-5 0,3-1 0,8-7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7.453"/>
    </inkml:context>
    <inkml:brush xml:id="br0">
      <inkml:brushProperty name="width" value="0.04286" units="cm"/>
      <inkml:brushProperty name="height" value="0.04286" units="cm"/>
    </inkml:brush>
  </inkml:definitions>
  <inkml:trace contextRef="#ctx0" brushRef="#br0">56 1 25007,'-4'0'2235,"1"0"-2011,3 0 123,0 0-330,-15 42 16,8-15-33,-9 28 6,12-26-1,1 15-5,2-17 0,-1 17 0,2-25 0,0 4-16,0-10-12,0 2-12,0-10-223,8 0-11,1-3-331,11-3-1216,-2-5 1821,4-5 0,-19 10 0,-6 3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7.755"/>
    </inkml:context>
    <inkml:brush xml:id="br0">
      <inkml:brushProperty name="width" value="0.04286" units="cm"/>
      <inkml:brushProperty name="height" value="0.04286" units="cm"/>
    </inkml:brush>
  </inkml:definitions>
  <inkml:trace contextRef="#ctx0" brushRef="#br0">13 40 26626,'-7'0'772,"1"0"-559,6 0-118,0 0-61,23-2-23,-6 0-162,33-5-219,-22 3-257,14-4 627,-7 0 0,-15 4 0,-1-1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8.056"/>
    </inkml:context>
    <inkml:brush xml:id="br0">
      <inkml:brushProperty name="width" value="0.04286" units="cm"/>
      <inkml:brushProperty name="height" value="0.04286" units="cm"/>
    </inkml:brush>
  </inkml:definitions>
  <inkml:trace contextRef="#ctx0" brushRef="#br0">32 1 24525,'5'9'2717,"-1"-2"-2465,-4-7-107,0 0-5,0 44-129,-2-28-11,0 33-33,-4-37-96,1-3-185,-2 2-408,1-1-3098,0 1 3820,1-1 0,4-8 0,1-3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8.536"/>
    </inkml:context>
    <inkml:brush xml:id="br0">
      <inkml:brushProperty name="width" value="0.04286" units="cm"/>
      <inkml:brushProperty name="height" value="0.04286" units="cm"/>
    </inkml:brush>
  </inkml:definitions>
  <inkml:trace contextRef="#ctx0" brushRef="#br0">85 1 24463,'-5'0'2129,"1"0"-1731,4 0 285,0 0-666,3 3-12,-2 2 18,3 15-23,-3-6 5,-1 8 6,0-10-11,-3 0 17,-2 1-17,-5 0-78,-12 6-129,9-7-381,-7 1 588,13-11 0,4-2 0,2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26.373"/>
    </inkml:context>
    <inkml:brush xml:id="br0">
      <inkml:brushProperty name="width" value="0.04286" units="cm"/>
      <inkml:brushProperty name="height" value="0.04286" units="cm"/>
      <inkml:brushProperty name="color" value="#00A0D7"/>
    </inkml:brush>
  </inkml:definitions>
  <inkml:trace contextRef="#ctx0" brushRef="#br0">10 0 21696,'-1'6'3171,"0"-2"-2185,1-4-337,0 0-464,-1 1-101,0 1-33,-1 1-29,0 1-16,1 0-6,0 0 5,1-1 236,0 0-34,0-2 454,0 0-644,2-1-12,4-1-10,19-6-1,-5 3 1,12-5 5,-14 7 0,-3 0 0,-1 0 0,9 2-23,-9-1 1,6 1 11,-11 0 11,-2 9 5,-3 0-5,-1 7 0,-3 0-56,-18 22 45,8-16 11,-35 40 0,30-44 0,-14 19 0,26-33 62,0 2-23,3-6 11,8 1-50,-2-1 0,18 0 0,-11 0-526,30-12-3406,-25 5 3932,13-8 0,-25 10 0,-4 4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9.076"/>
    </inkml:context>
    <inkml:brush xml:id="br0">
      <inkml:brushProperty name="width" value="0.04286" units="cm"/>
      <inkml:brushProperty name="height" value="0.04286" units="cm"/>
    </inkml:brush>
  </inkml:definitions>
  <inkml:trace contextRef="#ctx0" brushRef="#br0">37 11 26306,'2'-6'1574,"0"1"-1473,-2 5-45,0 0-6,-10 33-44,5-14-6,-8 28 0,9-22 0,0 2 0,1 1-6,2-1-27,0-2-3410,1-1 3376,0-2-56,10 18 112,-6-22-23,8 14-162,-3-28-45,2-1-100,4-1 3145,0-3-12635,6-11 7373,-7 4 0,1-5 1,-10 8-1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9.435"/>
    </inkml:context>
    <inkml:brush xml:id="br0">
      <inkml:brushProperty name="width" value="0.04286" units="cm"/>
      <inkml:brushProperty name="height" value="0.04286" units="cm"/>
    </inkml:brush>
  </inkml:definitions>
  <inkml:trace contextRef="#ctx0" brushRef="#br0">12 54 26306,'-6'0'1165,"1"0"-1086,5 0 83,0 0-156,31-7-90,-12 3-107,27-6-66,-20 4-119,0 0-133,-2 0-1043,3 0-27,-7 2-3838,0 0 5417,-8 3 0,-6 1 0,-2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39.869"/>
    </inkml:context>
    <inkml:brush xml:id="br0">
      <inkml:brushProperty name="width" value="0.04286" units="cm"/>
      <inkml:brushProperty name="height" value="0.04286" units="cm"/>
    </inkml:brush>
  </inkml:definitions>
  <inkml:trace contextRef="#ctx0" brushRef="#br0">9 0 26010,'2'2'1786,"0"0"-1724,-2-2-12,27 0-11,-18 2-5,20 1-17,-25 2-12,-1 2 6,-2 3-11,-1 10 0,-1-4 0,-5 11 0,-4-7 6,-10 9 5,1-4 0,2-1-11,7-9 6,8-9 44,3-2-16,20-2-34,-7-2-90,22-5-66,-20 2-203,5-4-593,-10 2 104,-1 1 0,-9 4 0,-2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40.119"/>
    </inkml:context>
    <inkml:brush xml:id="br0">
      <inkml:brushProperty name="width" value="0.04286" units="cm"/>
      <inkml:brushProperty name="height" value="0.04286" units="cm"/>
    </inkml:brush>
  </inkml:definitions>
  <inkml:trace contextRef="#ctx0" brushRef="#br0">1 21 26990,'2'-2'795,"0"0"-778,-2 2-381,4-4 364,1 0 0,0-1 0,-1 2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40.286"/>
    </inkml:context>
    <inkml:brush xml:id="br0">
      <inkml:brushProperty name="width" value="0.04286" units="cm"/>
      <inkml:brushProperty name="height" value="0.04286" units="cm"/>
    </inkml:brush>
  </inkml:definitions>
  <inkml:trace contextRef="#ctx0" brushRef="#br0">0 1 27942,'7'2'61,"-1"0"-61,2-2 0,-14 0 0,4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2:40.468"/>
    </inkml:context>
    <inkml:brush xml:id="br0">
      <inkml:brushProperty name="width" value="0.04286" units="cm"/>
      <inkml:brushProperty name="height" value="0.04286" units="cm"/>
    </inkml:brush>
  </inkml:definitions>
  <inkml:trace contextRef="#ctx0" brushRef="#br0">1 3 27936,'10'-1'-291,"-2"0"-2062,-8 1 2353,0 0 0,0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28.808"/>
    </inkml:context>
    <inkml:brush xml:id="br0">
      <inkml:brushProperty name="width" value="0.04286" units="cm"/>
      <inkml:brushProperty name="height" value="0.04286" units="cm"/>
    </inkml:brush>
  </inkml:definitions>
  <inkml:trace contextRef="#ctx0" brushRef="#br0">19 921 21696,'-7'-6'2336,"2"3"-1121,4 1-262,0 1-690,0 1-39,0-1 269,0 1-426,1 0 768,-1 0-841,1-1-5,0 0 11,0-4 0,0-1 5,1-3 1,5-9-6,1 1 6,3-7-6,0 4 0,5-9 0,-1 6 0,4-7-12,19-8 7,-13 13-40,32-19-5,-24 23-23,13-4 22,-9 6 1,1 1-6,16-10 45,-12 7-6,8-8 6,-17 11-28,11-9 39,-11 7-6,10-7-5,-11 8 11,2 1-45,20-11-22,-11 9-45,11-8 5,-16 11-16,-3-1-6,-1 3-39,-1-1-291,18-3 0,3-1 364,3-2 30,-2 2 1,4-1-4345,27-11 4409,-36 12 0,14-4 0,-49 18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28.958"/>
    </inkml:context>
    <inkml:brush xml:id="br0">
      <inkml:brushProperty name="width" value="0.04286" units="cm"/>
      <inkml:brushProperty name="height" value="0.04286" units="cm"/>
    </inkml:brush>
  </inkml:definitions>
  <inkml:trace contextRef="#ctx0" brushRef="#br0">0 184 25914,'64'-42'-1089,"0"0"1,-5 3 0,-9 7-1,-20 15 1,-10 5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29.046"/>
    </inkml:context>
    <inkml:brush xml:id="br0">
      <inkml:brushProperty name="width" value="0.04286" units="cm"/>
      <inkml:brushProperty name="height" value="0.04286" units="cm"/>
    </inkml:brush>
  </inkml:definitions>
  <inkml:trace contextRef="#ctx0" brushRef="#br0">1 80 24346,'53'-44'-187,"-11"9"0,-42 35 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48.594"/>
    </inkml:context>
    <inkml:brush xml:id="br0">
      <inkml:brushProperty name="width" value="0.04286" units="cm"/>
      <inkml:brushProperty name="height" value="0.04286" units="cm"/>
      <inkml:brushProperty name="color" value="#FF0066"/>
    </inkml:brush>
  </inkml:definitions>
  <inkml:trace contextRef="#ctx0" brushRef="#br0">219 44 27046,'4'-10'812,"-1"2"-712,-3 8 35,0 0-23,4-5-67,-4 3-12,4-5-16,-4 4 0,-1-1-23,-19 2-22,3 0 0,-19 3-11,-16 16 28,21-7-28,-15 10-51,32-12-28,5-1-61,4-1 84,3 0-11,6 9 55,3-5-66,6 7-343,22-1 169,-11-4 185,18 6 106,-18-6 0,0 0 0,-4 1 0,-3 1 106,-6 1 96,-5 2-34,-3 1 39,-2 0-39,-4 0 78,-8 6-139,-1-8 16,-14 6-67,10-13 11,-7-1-16,8-6 33,-11-4-84,11-4-17,-7-5-258,12-10-189,2 3-656,-1-3 1120,0 8 0,5 7 0,1 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1.902"/>
    </inkml:context>
    <inkml:brush xml:id="br0">
      <inkml:brushProperty name="width" value="0.04286" units="cm"/>
      <inkml:brushProperty name="height" value="0.04286" units="cm"/>
      <inkml:brushProperty name="color" value="#00A0D7"/>
    </inkml:brush>
  </inkml:definitions>
  <inkml:trace contextRef="#ctx0" brushRef="#br0">4 3 26239,'-2'-1'1232,"1"0"-957,0 1 111,1-1-352,0 10-1,0 4-22,0 14 17,0 50-16,3-21-10,0 5 1,2 2 3,3 6-1700,1 2 1,0 4 1693,3 18-948,-3-28 0,-1-2 948,1 4 0,2 8 5,-8-47-10,2 15-18,-5-38 1652,1-14-4609,-1-7 3689,-2-14 0,2 15 1,-2 1-1</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49.293"/>
    </inkml:context>
    <inkml:brush xml:id="br0">
      <inkml:brushProperty name="width" value="0.04286" units="cm"/>
      <inkml:brushProperty name="height" value="0.04286" units="cm"/>
      <inkml:brushProperty name="color" value="#FF0066"/>
    </inkml:brush>
  </inkml:definitions>
  <inkml:trace contextRef="#ctx0" brushRef="#br0">33 10 23623,'-1'-2'2835,"1"0"-1962,0 2-593,0-2-89,0 1 77,0-1-212,0 2-56,-2 2 12,-1 7-1,-4 19 0,2 1-11,-2 13 0,3-8 0,2 0-28,0 1-28,2 1-11,0 1-258,0 26 219,0-26-1,0 14-1999,6-33-2520,-3-12 4626,5-5 0,-6-5 0,0-1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49.606"/>
    </inkml:context>
    <inkml:brush xml:id="br0">
      <inkml:brushProperty name="width" value="0.04286" units="cm"/>
      <inkml:brushProperty name="height" value="0.04286" units="cm"/>
      <inkml:brushProperty name="color" value="#FF0066"/>
    </inkml:brush>
  </inkml:definitions>
  <inkml:trace contextRef="#ctx0" brushRef="#br0">1 62 28138,'35'-3'-129,"8"-1"73,-20 1-73,8-1-117,-9-4-8060,16-7 8306,-17 5 0,7-2 0,-23 10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0.062"/>
    </inkml:context>
    <inkml:brush xml:id="br0">
      <inkml:brushProperty name="width" value="0.04286" units="cm"/>
      <inkml:brushProperty name="height" value="0.04286" units="cm"/>
      <inkml:brushProperty name="color" value="#FF0066"/>
    </inkml:brush>
  </inkml:definitions>
  <inkml:trace contextRef="#ctx0" brushRef="#br0">79 0 26430,'1'4'1584,"0"-1"-1533,-2 2-34,-4 1-1,-5 11-16,-1-3 0,-3 8 0,5-4-67,-2 15 28,6-12-11,-1 12 22,6-21-12,6 0 40,2-7-28,18-1-72,-4-2-85,8-1-17,-9-1 51,-1-4 151,-3-1 129,-4-3 184,-2-1-44,-5 0-67,-3-1-23,-5-13-157,-5 7-16,-5-10-6,-22 0-314,-5 8-111,-2-1-410,6 14-13,13 15 0,22-17 0,3 5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0.537"/>
    </inkml:context>
    <inkml:brush xml:id="br0">
      <inkml:brushProperty name="width" value="0.04286" units="cm"/>
      <inkml:brushProperty name="height" value="0.04286" units="cm"/>
      <inkml:brushProperty name="color" value="#FF0066"/>
    </inkml:brush>
  </inkml:definitions>
  <inkml:trace contextRef="#ctx0" brushRef="#br0">1 23 26581,'3'0'1198,"-1"0"-895,-2 0-275,1 29-28,-1-12-12,2 23-10,0-21-79,2 4 17,0-9 34,1 2 27,-4-9 23,0-3 56,-1-2 12,0 0 60,0-2-72,0-3-16,0-2-1,0-12-34,1-1 7,8-19-12,0 12 0,8-7-140,11 5 44,-11 12-49,11 0-1143,-5 14-2067,-9 1 3355,6 1 0,-14 0 0,-3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1.061"/>
    </inkml:context>
    <inkml:brush xml:id="br0">
      <inkml:brushProperty name="width" value="0.04286" units="cm"/>
      <inkml:brushProperty name="height" value="0.04286" units="cm"/>
      <inkml:brushProperty name="color" value="#FF0066"/>
    </inkml:brush>
  </inkml:definitions>
  <inkml:trace contextRef="#ctx0" brushRef="#br0">0 96 27158,'0'5'800,"0"-1"-699,0-4-78,0 0-23,13 0-73,8-1 17,5-3 11,2-2 0,-10-2 62,6-9 0,-11 4 16,4-5 35,-15 5-35,0 4 34,-5-1-67,-5 7 0,-5 0 0,-3 3 62,-21 5-28,10 2-23,-6 4-11,16 0 5,12 1-10,1 12 5,4-4-11,5 9-6,4-9-28,10 4 0,-2-9 6,4 1-230,3-10-268,-1-3-2723,8-3 3260,-5-5 0,-12 3 0,-3-2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1.557"/>
    </inkml:context>
    <inkml:brush xml:id="br0">
      <inkml:brushProperty name="width" value="0.04286" units="cm"/>
      <inkml:brushProperty name="height" value="0.04286" units="cm"/>
      <inkml:brushProperty name="color" value="#FF0066"/>
    </inkml:brush>
  </inkml:definitions>
  <inkml:trace contextRef="#ctx0" brushRef="#br0">266 15 26346,'7'-1'1422,"-2"0"-1260,-5 1-22,0 0-67,-5-5-39,-1 4-6,-6-5 0,1 6 22,-19-1-39,-1 1-11,-7 1 0,7 2 0,10 2 0,3 1-5,1 2-1,3 1-5,3 1 0,1 1 0,2 1-6,1 2 0,3-2 6,1 0-6,2 2 6,5-5 11,4 1 5,6-7-150,33-2-68,-14-6-297,24-3-1422,-27-6 1932,0-1 0,-16 6 0,-4 3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2.070"/>
    </inkml:context>
    <inkml:brush xml:id="br0">
      <inkml:brushProperty name="width" value="0.04286" units="cm"/>
      <inkml:brushProperty name="height" value="0.04286" units="cm"/>
      <inkml:brushProperty name="color" value="#FF0066"/>
    </inkml:brush>
  </inkml:definitions>
  <inkml:trace contextRef="#ctx0" brushRef="#br0">54 57 27611,'0'-20'555,"0"4"-505,0 10-28,0 3-5,0-3-11,0 4-6,0-1-28,0 2 22,0 9 6,0 3 0,0 12 0,-2 6 0,0 4-3392,-7 37 3359,3-24-68,-3 25-50,5-36-516,-1 14-1551,0-16 2218,-1 7 0,3-27 0,0-4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2.978"/>
    </inkml:context>
    <inkml:brush xml:id="br0">
      <inkml:brushProperty name="width" value="0.04286" units="cm"/>
      <inkml:brushProperty name="height" value="0.04286" units="cm"/>
      <inkml:brushProperty name="color" value="#FF0066"/>
    </inkml:brush>
  </inkml:definitions>
  <inkml:trace contextRef="#ctx0" brushRef="#br0">24 8 26004,'0'-4'1747,"0"0"-1551,0 4-89,0 0-40,0 9-22,0 8-40,0 3-5,0 4 0,0-8-39,2 5 0,-1-6-28,1 2-678,-2 3 302,-5-7-805,-3 6 1248,-4-10 0,9-7 0,4-3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3.218"/>
    </inkml:context>
    <inkml:brush xml:id="br0">
      <inkml:brushProperty name="width" value="0.04286" units="cm"/>
      <inkml:brushProperty name="height" value="0.04286" units="cm"/>
      <inkml:brushProperty name="color" value="#FF0066"/>
    </inkml:brush>
  </inkml:definitions>
  <inkml:trace contextRef="#ctx0" brushRef="#br0">0 6 27454,'1'-3'572,"0"0"-561,-1 3-106,0 0 95,4 13 0,-4-9 0,4 9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3.812"/>
    </inkml:context>
    <inkml:brush xml:id="br0">
      <inkml:brushProperty name="width" value="0.04286" units="cm"/>
      <inkml:brushProperty name="height" value="0.04286" units="cm"/>
      <inkml:brushProperty name="color" value="#FF0066"/>
    </inkml:brush>
  </inkml:definitions>
  <inkml:trace contextRef="#ctx0" brushRef="#br0">1 22 27522,'5'43'274,"-1"-7"-263,-4-25-11,0-2 0,0 1 0,0-1 6,0 4-68,0-1 40,0-2 22,0-3 67,0-6-28,0-1 17,3-2-45,1-3-11,3-3-33,18-33 33,-10 17 0,12-22-6,-16 27-5,0 4 5,-3 4-33,1 4 17,-3 4 22,2 1 0,-1 2 0,3 4 17,1 1-6,1 4 6,1 1-6,-3 1-11,1 1 11,-2 0-11,-2 1 6,-1 1-6,-2 5-45,-1-4-56,-2 3-73,-1-8-1942,-6 4 2116,2-8 0,-2 2 0,3-7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9.252"/>
    </inkml:context>
    <inkml:brush xml:id="br0">
      <inkml:brushProperty name="width" value="0.04286" units="cm"/>
      <inkml:brushProperty name="height" value="0.04286" units="cm"/>
      <inkml:brushProperty name="color" value="#FF0066"/>
    </inkml:brush>
  </inkml:definitions>
  <inkml:trace contextRef="#ctx0" brushRef="#br0">36 7 28014,'0'-4'-72,"0"2"100,1 2-17,0 0 95,3 2-50,-1 5-17,1 4-22,-1 5 11,-2 19-28,0-4 23,-2 31-7,-4-23 24,-14 49-40,9-53-12,-9 30 29,23-55-6,9 3-22,2-12-2038,34-11 2049,-28 4 0,15-5 0,-29 8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2.699"/>
    </inkml:context>
    <inkml:brush xml:id="br0">
      <inkml:brushProperty name="width" value="0.04286" units="cm"/>
      <inkml:brushProperty name="height" value="0.04286" units="cm"/>
      <inkml:brushProperty name="color" value="#00A0D7"/>
    </inkml:brush>
  </inkml:definitions>
  <inkml:trace contextRef="#ctx0" brushRef="#br0">1 41 21607,'1'-12'3971,"0"2"-3433,-1 10 263,0 0-230,0-6-269,0 3-150,0-3-35,0 5-33,-1 0 0,0 1-61,1-1-12,6 1 0,6 0 0,29 0-11,1 0 0,21 0 0,-6 0-48,4 0 1,3 0 41,21 0 6,-19 0 0,1 0 0,-15 0 0,-4 0 0,26 0-819,13 0 808,-40 0-6,-10 0-11,-9 0-6,-8 0-117,2 0 61,-11 0-66,2 0-61,-9 0-4354,0 0 4571,2 0 0,-4 0 0,1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4.701"/>
    </inkml:context>
    <inkml:brush xml:id="br0">
      <inkml:brushProperty name="width" value="0.04286" units="cm"/>
      <inkml:brushProperty name="height" value="0.04286" units="cm"/>
      <inkml:brushProperty name="color" value="#FF0066"/>
    </inkml:brush>
  </inkml:definitions>
  <inkml:trace contextRef="#ctx0" brushRef="#br0">216 8 28166,'0'-2'72,"0"0"-38,0 2-23,0-1 0,-1 1-5,-2-2 0,-1 2 5,-8-1-6,1 1-5,-5 0 0,1 0 0,0 2 0,-9 7 0,5-1-397,-4 7 397,9-4-5,-4 7 5,6-3-6,0 4 1,5-6 5,3 0 0,0-2-6,3 1 397,1-2-391,0 1-11,3-3 6,3 1-7,6-3-10,4-1-252,26-3-331,-8-2-11,10-5-1003,-18-1 1619,-13-3 0,-7 5 0,-2 1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6.563"/>
    </inkml:context>
    <inkml:brush xml:id="br0">
      <inkml:brushProperty name="width" value="0.04286" units="cm"/>
      <inkml:brushProperty name="height" value="0.04286" units="cm"/>
      <inkml:brushProperty name="color" value="#FF0066"/>
    </inkml:brush>
  </inkml:definitions>
  <inkml:trace contextRef="#ctx0" brushRef="#br0">169 45 27830,'5'-4'336,"-1"1"-286,-3 2 45,-1 1-95,1 0 6,-1-1-6,-3-1 22,-8-1-22,1 2 0,-8-1 0,-9 6 0,8 0-11,-19 12-6,21-2-5,-3 5-6,10-5-39,3 7 27,15-8-27,2 0-73,14-9-285,12-8 145,-10-1 112,8-5 168,-16-2 44,-3 0 343,0-8-214,-6 5-44,-1-6 6,-6 3-91,-1 6-10,0-1-12,-1 8-33,0 3-17,0 2 28,0 2 51,0 22-51,0-7-28,1 21-28,2-23-90,2 1 146,18-11 0,-33-3 0,5-2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7.095"/>
    </inkml:context>
    <inkml:brush xml:id="br0">
      <inkml:brushProperty name="width" value="0.04286" units="cm"/>
      <inkml:brushProperty name="height" value="0.04286" units="cm"/>
      <inkml:brushProperty name="color" value="#FF0066"/>
    </inkml:brush>
  </inkml:definitions>
  <inkml:trace contextRef="#ctx0" brushRef="#br0">133 10 26189,'4'-1'1585,"0"0"-1378,-4 1 62,0 0-236,0-3 1,-4 2-34,-1-2 5,-4 2-10,-14 6 5,7 1-6,-10 6 1,12 1-7,1 2 7,3 0-23,0 4 22,5-6 1,0 2-1,5-9-11,11 3-22,0-5-219,22 0-33,-9-4-269,8 0-638,-7 0 350,5-7 0,-30 11 0,-4-2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7.778"/>
    </inkml:context>
    <inkml:brush xml:id="br0">
      <inkml:brushProperty name="width" value="0.04286" units="cm"/>
      <inkml:brushProperty name="height" value="0.04286" units="cm"/>
      <inkml:brushProperty name="color" value="#FF0066"/>
    </inkml:brush>
  </inkml:definitions>
  <inkml:trace contextRef="#ctx0" brushRef="#br0">15 15 27214,'0'-8'767,"0"2"-722,0 6 89,0 0-123,0 34 0,0 12-11,0 18-513,0-4 507,0-19-44,0-2-214,0 17 136,0-21-63,-1 9-61,-1-27 68,0-4 94,-1-3 721,0-3-519,1-3-84,0-1 168,3-16-168,3 3-17,4-13-50,10-7-90,-2 5 6,16-20 118,-16 25 5,6-5 16,-15 20 203,2 8-174,-3 13-34,-1 1-11,-4 10 0,-1-6 5,0 12-828,3-5 823,0-3 0,0-11 0,0-13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3:58.397"/>
    </inkml:context>
    <inkml:brush xml:id="br0">
      <inkml:brushProperty name="width" value="0.04286" units="cm"/>
      <inkml:brushProperty name="height" value="0.04286" units="cm"/>
      <inkml:brushProperty name="color" value="#FF0066"/>
    </inkml:brush>
  </inkml:definitions>
  <inkml:trace contextRef="#ctx0" brushRef="#br0">28 104 26200,'-2'0'403,"0"0"-207,2 0-84,38-9 79,-23 4-3123,33-9 3032,-38 8 715,3-1-658,-9 2-28,1-1 50,-2-2-145,-2 2-12,0-3 2448,-1 2-2436,0 0-6,-10-1-23,1 5-5,-9 0 6,-4 3 5,6 0-11,-6 0 22,5 2-16,4 3 0,-1 2-1,7 4 1,0 18-6,3-10 0,1 14-6,6-11 1,1-7-7,17 7 1,-4-14-17,12 0-17,-7-7-22,4-1-90,0 0-179,4-3 336,6-6 0,-16 3 0,0-2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4.598"/>
    </inkml:context>
    <inkml:brush xml:id="br0">
      <inkml:brushProperty name="width" value="0.04286" units="cm"/>
      <inkml:brushProperty name="height" value="0.04286" units="cm"/>
      <inkml:brushProperty name="color" value="#FF0066"/>
    </inkml:brush>
  </inkml:definitions>
  <inkml:trace contextRef="#ctx0" brushRef="#br0">2 13 26099,'2'-4'1585,"0"1"-1540,-2 3-2611,0 0 2566,-3-3 0,2 2 0,-1-1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5.731"/>
    </inkml:context>
    <inkml:brush xml:id="br0">
      <inkml:brushProperty name="width" value="0.04286" units="cm"/>
      <inkml:brushProperty name="height" value="0.04286" units="cm"/>
      <inkml:brushProperty name="color" value="#FF0066"/>
    </inkml:brush>
  </inkml:definitions>
  <inkml:trace contextRef="#ctx0" brushRef="#br0">284 19 19708,'1'-1'4128,"0"0"-2447,-1 1-567,8-5-716,-6 4-124,7-5 17,-7 5-207,-1 0 62,1 0-118,-1 1 56,0-1-17,-1 0-123,1 1 56,-1 8 45,-2 4-6,-16 50-28,2-19-11,-12 33 0,7-33 6,0 0-6,-2-4 6,2-2-6,0-4 0,3-5 0,0-3 5,3-5-5,3-1 6,0-4 5,1 2-5,3-6 5,0 0 6,4-6 5,2-3-5,1 1 0,1-3-17,0 1-56,-1-1-230,-4 0 286,-6 0 0,4 0 0,-2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6.809"/>
    </inkml:context>
    <inkml:brush xml:id="br0">
      <inkml:brushProperty name="width" value="0.04286" units="cm"/>
      <inkml:brushProperty name="height" value="0.04286" units="cm"/>
      <inkml:brushProperty name="color" value="#FF0066"/>
    </inkml:brush>
  </inkml:definitions>
  <inkml:trace contextRef="#ctx0" brushRef="#br0">23 9 26805,'-2'-2'980,"0"0"-784,2 2-157,-1-1 11,1-1-5,-1 0-22,1 7-12,0 10-11,0 11 5,0 33-5,0-10-11,0 19-34,0-24-39,0-3-28,0-5-50,0-4-3857,-1 2 3319,-2-14-1490,-1 0 2190,-1-15 0,3-2 0,1-2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7.299"/>
    </inkml:context>
    <inkml:brush xml:id="br0">
      <inkml:brushProperty name="width" value="0.04286" units="cm"/>
      <inkml:brushProperty name="height" value="0.04286" units="cm"/>
      <inkml:brushProperty name="color" value="#FF0066"/>
    </inkml:brush>
  </inkml:definitions>
  <inkml:trace contextRef="#ctx0" brushRef="#br0">1 8 27544,'77'-4'-442,"-28"2"358,8 1 16,-36 1 46,-6 0 16,-6 4 6,-3 2 152,-4 10-35,-1-2 6,-1 5-16,-3-7-34,-9 6-73,0-5 0,-8 5 0,5-7 39,-13 4-17,12-7-11,-6 2-11,17-8-856,2-2 856,1 1 0,2-1 0,0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7.881"/>
    </inkml:context>
    <inkml:brush xml:id="br0">
      <inkml:brushProperty name="width" value="0.04286" units="cm"/>
      <inkml:brushProperty name="height" value="0.04286" units="cm"/>
      <inkml:brushProperty name="color" value="#FF0066"/>
    </inkml:brush>
  </inkml:definitions>
  <inkml:trace contextRef="#ctx0" brushRef="#br0">197 10 25702,'2'-5'1556,"-2"1"-1438,0 4-56,0 0 33,-20 5-34,7 0 96,-25 11-112,18-5-6,-7 6 0,8-4 23,-4 7-62,7-3-22,0 6-6,9-7-96,10 6 124,3-12-252,26 1 112,-11-17 12,14-6 66,-18-2 348,1-15-6,-9 4-185,0-3-17,-9 10-16,0 10-45,0 1-40,0 4-38,0 2-91,0 1 136,0 5-91,0 3 18,0 8-46,0 0-184,6 5-56,1-9-387,5 0-2694,-1-9 3456,1-2 0,-5-1 0,-2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3.335"/>
    </inkml:context>
    <inkml:brush xml:id="br0">
      <inkml:brushProperty name="width" value="0.04286" units="cm"/>
      <inkml:brushProperty name="height" value="0.04286" units="cm"/>
      <inkml:brushProperty name="color" value="#00A0D7"/>
    </inkml:brush>
  </inkml:definitions>
  <inkml:trace contextRef="#ctx0" brushRef="#br0">45 12 25618,'0'-3'1976,"0"0"-1785,0 3 44,0 0-179,-3-1 101,0-1-124,-1 0-10,1 1-12,1 1-5,1 0-6,-5 9 11,2 4 6,-3 14-12,2 5-5,2 8 0,1 31 0,1-11 3,3 9 0,2 2-3,2 2 2,5 11 1,2-2-3,0-25 0,1 7 0,0-4 0,-6-25 0,8 31 0,-9-44 0,3 16 0,-6-25 0,1 8 0,-5-18-5,0-1-12,0-2 17,-7-14 0,5 10 0,-5-10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8.331"/>
    </inkml:context>
    <inkml:brush xml:id="br0">
      <inkml:brushProperty name="width" value="0.04286" units="cm"/>
      <inkml:brushProperty name="height" value="0.04286" units="cm"/>
      <inkml:brushProperty name="color" value="#FF0066"/>
    </inkml:brush>
  </inkml:definitions>
  <inkml:trace contextRef="#ctx0" brushRef="#br0">4 22 27046,'0'9'901,"0"-1"-901,-2 34-50,2-23 33,-1 27 17,1-37 17,1-7-17,-1-1-6,0-1 6,0-1 17,-1-15-6,1 3-11,-1-13 11,1 8-11,0-1 0,3 2-5,6 0-1,0 7 1,6 0-7,-3 8-88,5 0-7,-5 1-33,0 1-67,-7 0-129,-2-1-375,0 1-5848,-2-2 6559,0 1 0,-1 0 0,0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8.765"/>
    </inkml:context>
    <inkml:brush xml:id="br0">
      <inkml:brushProperty name="width" value="0.04286" units="cm"/>
      <inkml:brushProperty name="height" value="0.04286" units="cm"/>
      <inkml:brushProperty name="color" value="#FF0066"/>
    </inkml:brush>
  </inkml:definitions>
  <inkml:trace contextRef="#ctx0" brushRef="#br0">4 3 25791,'-2'-1'1445,"1"0"-1215,1 1-118,0 0-6,0 16-89,0-1-12,0 16-5,0-4 0,0 1 6,0 0-6,0 0-6,0-2-44,1-2-28,0-3-79,-1-3-101,0-3-83,0-3-863,0-2-494,0-4 1698,-1-1 0,0-4 0,1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8.998"/>
    </inkml:context>
    <inkml:brush xml:id="br0">
      <inkml:brushProperty name="width" value="0.04286" units="cm"/>
      <inkml:brushProperty name="height" value="0.04286" units="cm"/>
      <inkml:brushProperty name="color" value="#FF0066"/>
    </inkml:brush>
  </inkml:definitions>
  <inkml:trace contextRef="#ctx0" brushRef="#br0">17 26 26777,'-9'-9'1053,"1"2"-1042,8 7-11,7 7 11,-1-4-78,13 4-1602,11-12 1669,-3-3 0,-1 0 0,-15 2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19.649"/>
    </inkml:context>
    <inkml:brush xml:id="br0">
      <inkml:brushProperty name="width" value="0.04286" units="cm"/>
      <inkml:brushProperty name="height" value="0.04286" units="cm"/>
      <inkml:brushProperty name="color" value="#FF0066"/>
    </inkml:brush>
  </inkml:definitions>
  <inkml:trace contextRef="#ctx0" brushRef="#br0">163 25 22156,'6'-3'4453,"-1"0"-2936,-3 2-1505,-4 1-7,-1 2 6,-7 3-11,-1 2 0,-4 4 0,-2 1 0,-12 10 0,7-3 0,-5 5-3408,8-1 3408,9-8-6,2 4-2274,6-10 2280,2-2 0,2-2 6,5-2 5,4-2-39,14 0 2218,-3-5-2268,8-3 3425,-9-4-3369,5-8 22,-6 3 11,2-4 56,-6-2-22,-7 5 5,2-4-5,-8 7 5,-1-5-50,-1 8 17,-4-4-17,-4 11 0,-4 3 0,-4 0 0,-9 1 0,5 0-22,-4 0-90,10 0-588,5 2-493,3 0-8290,2 1 9483,6-2 0,-5 0 0,1-1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0.186"/>
    </inkml:context>
    <inkml:brush xml:id="br0">
      <inkml:brushProperty name="width" value="0.04286" units="cm"/>
      <inkml:brushProperty name="height" value="0.04286" units="cm"/>
      <inkml:brushProperty name="color" value="#FF0066"/>
    </inkml:brush>
  </inkml:definitions>
  <inkml:trace contextRef="#ctx0" brushRef="#br0">228 36 28250,'-5'-13'33,"0"5"-27,-6 2-6,-1 3 0,-9 0 0,3 2 0,-7 0 0,6 1 0,2 0 0,-6 5 0,8-1-6,-2 7 6,8-1 0,-1 13-5,4-4 5,0 11 0,5-6 0,0 0 0,1 1 0,0 0 0,4 2 0,0-1-6,3 1-11,0-3-5,0 0 11,-1-3-3393,-3-4 3399,-1-2 5,-1-3 0,-1-4-6,0-1-212,-6-1-264,-1-4-1837,-6 1 3167,2-3 0,4 0 0,3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0.399"/>
    </inkml:context>
    <inkml:brush xml:id="br0">
      <inkml:brushProperty name="width" value="0.04286" units="cm"/>
      <inkml:brushProperty name="height" value="0.04286" units="cm"/>
      <inkml:brushProperty name="color" value="#FF0066"/>
    </inkml:brush>
  </inkml:definitions>
  <inkml:trace contextRef="#ctx0" brushRef="#br0">0 61 27611,'21'-18'-6564,"6"-1"5148,23 2 1,-29 10 0,-24 9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1.566"/>
    </inkml:context>
    <inkml:brush xml:id="br0">
      <inkml:brushProperty name="width" value="0.04286" units="cm"/>
      <inkml:brushProperty name="height" value="0.04286" units="cm"/>
      <inkml:brushProperty name="color" value="#FF0066"/>
    </inkml:brush>
  </inkml:definitions>
  <inkml:trace contextRef="#ctx0" brushRef="#br0">244 3 25275,'7'9'2308,"-1"-2"-1905,-6-7-302,0 0-22,-1-5-35,-1 3-4,-2-4-18,-2 5-11,-2-1-5,-11 1-6,2 0 0,-8 1 0,3 2 0,-12 8 0,0 7-6,1 4-5,8 2-6,13-3 6,4-1 5,4 1 1,2 0-6,2-3 5,2-2 0,6-4-5,4-4 6,17-4-23,-4-5-56,11-6-12,-9-7-38,7-14 134,-11 5 0,2-7 11,-15 9 0,-2 3 23,-4 2 28,-1 4-29,-2 5-22,-1 3-16,0 3 5,0 3 5,0 5-5,0 4 6,0 5-6,0 2 6,0-1-6,0-3 5,6 5-5,1-7-17,7 3-83,1-8-214,0 0-425,4-4-9092,0 0 9181,3-2 1,-20 0-1,-4 0 1</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1.998"/>
    </inkml:context>
    <inkml:brush xml:id="br0">
      <inkml:brushProperty name="width" value="0.04286" units="cm"/>
      <inkml:brushProperty name="height" value="0.04286" units="cm"/>
      <inkml:brushProperty name="color" value="#FF0066"/>
    </inkml:brush>
  </inkml:definitions>
  <inkml:trace contextRef="#ctx0" brushRef="#br0">188 4 27057,'3'-1'1030,"-1"0"-963,-2 1 12,-2-1-62,-3 1-1,-4-1-4,-3 1-1,-2 0-6,-2 1-5,0 3 0,-1 1 0,-14 11 0,12-4 6,-8 7-6,17-6 0,3 1 0,2-1 0,3 1-6,2 4 1,4-7-6,3 2 11,5-10-62,11-2-39,-2-5-72,8-2 173,18-26 0,-29 21 0,17-15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2.374"/>
    </inkml:context>
    <inkml:brush xml:id="br0">
      <inkml:brushProperty name="width" value="0.04286" units="cm"/>
      <inkml:brushProperty name="height" value="0.04286" units="cm"/>
      <inkml:brushProperty name="color" value="#FF0066"/>
    </inkml:brush>
  </inkml:definitions>
  <inkml:trace contextRef="#ctx0" brushRef="#br0">23 1 27970,'-12'0'16,"2"0"-16,10 2-5,0 7 5,2 3 0,2 18 0,1-6 5,0 12-5,-3-7 0,0 15 0,1-9 0,0 7 0,0-12-257,8 23-2818,-6-16 3075,3 8 0,-6-30 0,-2-13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3.100"/>
    </inkml:context>
    <inkml:brush xml:id="br0">
      <inkml:brushProperty name="width" value="0.04286" units="cm"/>
      <inkml:brushProperty name="height" value="0.04286" units="cm"/>
      <inkml:brushProperty name="color" value="#FF0066"/>
    </inkml:brush>
  </inkml:definitions>
  <inkml:trace contextRef="#ctx0" brushRef="#br0">188 292 28171,'0'-6'67,"-1"2"-61,-9-1-6,1 3 0,-10-1 0,3 3 0,-24 8 0,18 0 0,-16 9 0,26-1 0,2 1 0,4 1-6,2 0 6,4-2 0,2 3 0,3-9 0,3 1-11,19-13-34,-7-6-27,12-5 4,-12-4 18,-3-3 16,0-2 34,-3-3 0,-3-1 0,-4-4 12,-3-2-12,-3-1 95,-4-30-34,-2 26-5,-3-18-11,0 35-17,0 7-5,3 3-23,2 7-17,2 8 17,0 27 5,4 2-5,6 43-5,1-28-389,2 12 327,-4-24-331,2 1-78,-1-12-756,0 0 1232,-2-15 0,-6-9 0,-2-2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4.354"/>
    </inkml:context>
    <inkml:brush xml:id="br0">
      <inkml:brushProperty name="width" value="0.04286" units="cm"/>
      <inkml:brushProperty name="height" value="0.04286" units="cm"/>
      <inkml:brushProperty name="color" value="#00A0D7"/>
    </inkml:brush>
  </inkml:definitions>
  <inkml:trace contextRef="#ctx0" brushRef="#br0">41 0 20991,'-4'3'4548,"2"-2"-4122,2-1-73,0 0-101,-6 6 207,5-5-353,-4 4-11,5-4 45,-2 0 387,-7 6-331,6-5-135,-6 4-16,9-6 134,0 0-184,3 0 5,5 0 5,8 0-3397,29-1 3392,-3-1-282,48-4 282,-30 1 5,22-2-5,-22 4-5,21 1-1,-21 1 6,39 1 0,-43 0 0,3 0-70,9 2 0,-1-1 42,-12 0 0,-4 1 3221,25 2-3601,-67-2 408,-11 0 0,1-2 0,-6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3.583"/>
    </inkml:context>
    <inkml:brush xml:id="br0">
      <inkml:brushProperty name="width" value="0.04286" units="cm"/>
      <inkml:brushProperty name="height" value="0.04286" units="cm"/>
      <inkml:brushProperty name="color" value="#FF0066"/>
    </inkml:brush>
  </inkml:definitions>
  <inkml:trace contextRef="#ctx0" brushRef="#br0">1 10 27645,'0'71'78,"0"-13"-72,0-31-6,0-13 17,0 7 44,0-18 34,0 0 157,0-3-212,0-15-35,0 2 1,0-27-6,0 14 0,1-9-6,9 2 1,-4 16-1,7-4 0,-6 17 1,3 3 5,0 0-6,1 1 1,0 0-46,2 0 51,8 8 0,-11-6 0,5 6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4.062"/>
    </inkml:context>
    <inkml:brush xml:id="br0">
      <inkml:brushProperty name="width" value="0.04286" units="cm"/>
      <inkml:brushProperty name="height" value="0.04286" units="cm"/>
      <inkml:brushProperty name="color" value="#FF0066"/>
    </inkml:brush>
  </inkml:definitions>
  <inkml:trace contextRef="#ctx0" brushRef="#br0">42 140 28160,'14'-20'-56,"-2"-1"34,-2 3 5,0 2 17,-3-1 101,-1-4-34,-4 10-56,-5-3 0,-4 12 6,-4 2 5,-1 3 1,-2 4-12,1 5 6,0 6-12,3 2 1,0 15-6,5-9 0,1 9 0,3-14-6,1-2 1,3 3-6,1-12-1,5 3-10,0-12-146,10-3-930,10-14-3623,-1 2 4721,3-11 0,-20 15 0,-3 3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4.783"/>
    </inkml:context>
    <inkml:brush xml:id="br0">
      <inkml:brushProperty name="width" value="0.04286" units="cm"/>
      <inkml:brushProperty name="height" value="0.04286" units="cm"/>
      <inkml:brushProperty name="color" value="#FF0066"/>
    </inkml:brush>
  </inkml:definitions>
  <inkml:trace contextRef="#ctx0" brushRef="#br0">104 4 28210,'1'-2'73,"0"1"-62,-5 1-5,-1 3 11,-22 14-17,12-5 0,-13 8-23,15-5-10,7-6 22,-1 3-1,7-8-10,1-3 0,13 0-12,-1-1-16,10 0 10,-5 0 1,-2 0 11,-3 0 11,-2 0 6,-2 0 22,0 3 1,-5 1 4,-1 4 7,-3 1 106,-13 17-73,-3-10-34,-7 9-11,2-15-5,6-5-6,2-1-28,-2-1-17,7-1-78,1-1 11,6-1-174,1 0 286,2-1 0,-1 1 0,1-1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25.615"/>
    </inkml:context>
    <inkml:brush xml:id="br0">
      <inkml:brushProperty name="width" value="0.04286" units="cm"/>
      <inkml:brushProperty name="height" value="0.04286" units="cm"/>
      <inkml:brushProperty name="color" value="#FF0066"/>
    </inkml:brush>
  </inkml:definitions>
  <inkml:trace contextRef="#ctx0" brushRef="#br0">155 4 28009,'1'-2'241,"0"0"-213,-1 2-23,-4 0 1,-2 3 11,-13 7-12,3 1 1,-8 6-6,7-4 0,0 0 0,2-1 0,2 0-11,-1 5-1,8-9 7,0 5-6,7-9 11,4-2 0,2 0 0,6-2-6,0 0-11,2 0-5,0 0-23,10 0 39,-10 1 1,7 1 5,-14 2-6,6 4 6,-7-3 0,4 4 0,-6 3 0,-3-4 11,1 5 6,-3-6 22,-4 4-27,-2-3 4,-4 3 1,-1-4 0,-2 1 0,-1-1-6,-2 0 17,-13 6-28,13-5 0,-7 3 6,18-9-40,3-1-28,1-1-78,0 0-728,-1-2 868,0 0 0,1-1 0,0 1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0.117"/>
    </inkml:context>
    <inkml:brush xml:id="br0">
      <inkml:brushProperty name="width" value="0.04286" units="cm"/>
      <inkml:brushProperty name="height" value="0.04286" units="cm"/>
      <inkml:brushProperty name="color" value="#5B2D90"/>
    </inkml:brush>
  </inkml:definitions>
  <inkml:trace contextRef="#ctx0" brushRef="#br0">9 0 27057,'-5'0'963,"1"0"-845,4 0 33,0 0-134,0 3-1,0 5 1,0 20-11,0 24-1,0 5-5,0 0 0,0 0 0,0 6-5,0 31-29,16-14 23,-8-36-23,14 26-83,-8-33 38,-3-11-161,1 12 66,-6-21-67,-3 1-375,-1-12 616,-2-2 0,0-2 0,0-2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0.959"/>
    </inkml:context>
    <inkml:brush xml:id="br0">
      <inkml:brushProperty name="width" value="0.04286" units="cm"/>
      <inkml:brushProperty name="height" value="0.04286" units="cm"/>
      <inkml:brushProperty name="color" value="#5B2D90"/>
    </inkml:brush>
  </inkml:definitions>
  <inkml:trace contextRef="#ctx0" brushRef="#br0">6 126 27550,'-3'6'576,"1"-1"-475,2-5 129,0 0-236,1 0 6,3 0 0,3 2 0,4 2-17,13 10-11,12 11 23,-5-4 5,2 4 0,-14-11 0,-11-8 11,2 1-11,-9-7-17,7-1 12,-1-4-1,6-2-11,7-17 17,-7 9-5,5-11 10,-2-7-5,-2 5 0,2-7-5,-4 13 5,-5 10 0,-1 4-6,2-2 12,-5 6-1,1-2-5,-3 5 0,-1-1 0,0 2 0,0-1-5,1 0-7,1-2 12,1-1 0,0 1-11,-2 0-6,0 3 6,-1 0 0,-1 5 0,-2 2-12,-2 4-61,-3-2-296,0-2 380,-2-4 0,5-1 0,1-2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2.154"/>
    </inkml:context>
    <inkml:brush xml:id="br0">
      <inkml:brushProperty name="width" value="0.04286" units="cm"/>
      <inkml:brushProperty name="height" value="0.04286" units="cm"/>
      <inkml:brushProperty name="color" value="#5B2D90"/>
    </inkml:brush>
  </inkml:definitions>
  <inkml:trace contextRef="#ctx0" brushRef="#br0">76 24 26827,'-11'-13'913,"2"2"-807,9 11 23,0 0-101,-18 41 0,9 0-5,-11 26-18,14-12 1,5-11-6,0 18 0,1-17 0,0 9-17,0-26-28,0-4-89,0-7 5,0-3-84,5-3 28,1-5 17,6-2-39,2-3-185,6-4-773,3-3 1165,1-3 0,-10 2 0,-5 3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2.456"/>
    </inkml:context>
    <inkml:brush xml:id="br0">
      <inkml:brushProperty name="width" value="0.04286" units="cm"/>
      <inkml:brushProperty name="height" value="0.04286" units="cm"/>
      <inkml:brushProperty name="color" value="#5B2D90"/>
    </inkml:brush>
  </inkml:definitions>
  <inkml:trace contextRef="#ctx0" brushRef="#br0">1 65 26357,'0'-4'1254,"0"1"-1125,0 3-95,52-4-68,-24 1-89,44-3-68,-38 2-195,-2 0-224,-4-1-629,-2 0-1841,-4-2 3080,-2-2 0,-10 4 0,-1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3.085"/>
    </inkml:context>
    <inkml:brush xml:id="br0">
      <inkml:brushProperty name="width" value="0.04286" units="cm"/>
      <inkml:brushProperty name="height" value="0.04286" units="cm"/>
      <inkml:brushProperty name="color" value="#5B2D90"/>
    </inkml:brush>
  </inkml:definitions>
  <inkml:trace contextRef="#ctx0" brushRef="#br0">214 24 28244,'-8'-13'28,"-1"3"-22,-1 9-1,-3 1-5,-4 0 0,-4 3-28,-22 23 11,18-6-11,-13 18-11,26-14-129,2 7 112,6-10 17,1 3 11,3-13-28,4-4 17,2-4-504,34-14 274,-16-2 28,22-13 56,-27 3 107,2-9 111,-2-1 124,-2 2 73,-6 9-79,-7 14-61,-3 4-34,0 3 151,-1 1 0,0 6-22,0 3-84,-1 8-29,0 4-44,-1 0-28,1 0-5,1 4-90,0-8-118,2 1-252,5-8-383,10-3 0,-20-6 0,0-1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3.736"/>
    </inkml:context>
    <inkml:brush xml:id="br0">
      <inkml:brushProperty name="width" value="0.04286" units="cm"/>
      <inkml:brushProperty name="height" value="0.04286" units="cm"/>
      <inkml:brushProperty name="color" value="#5B2D90"/>
    </inkml:brush>
  </inkml:definitions>
  <inkml:trace contextRef="#ctx0" brushRef="#br0">269 14 27454,'0'-4'684,"0"0"-628,0 4-28,-19-2-28,10 1-12,-15-1-27,14 2 0,-1 4 0,-8 11-17,-2 13 17,0 1 11,3 3-23,10-12-111,3 0 151,3-9 22,1-3 17,6-6-28,3-2-34,6-3-22,3-4 56,6-14 51,-6 2 44,3-6 34,-9 9 106,-1-4-202,-4 11-27,0-2-6,-6 11 0,0 0 17,0 9 0,0 2-6,0 14-6,0 4 1,0 6 0,1 2-6,1 1-28,-1 22 39,-4-23 0,-5 14 0,-7-29 0,-18 3-5,6-7-6,-11 2 0,11-10 0,2-4-6,3-1-16,5-3-96,3-2-33,7 0-314,2-5-1394,4-1 1859,5-5 0,-7 10 0,2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5.400"/>
    </inkml:context>
    <inkml:brush xml:id="br0">
      <inkml:brushProperty name="width" value="0.04286" units="cm"/>
      <inkml:brushProperty name="height" value="0.04286" units="cm"/>
      <inkml:brushProperty name="color" value="#00A0D7"/>
    </inkml:brush>
  </inkml:definitions>
  <inkml:trace contextRef="#ctx0" brushRef="#br0">37 1 23898,'-4'0'2694,"0"0"-2341,4 0 890,0 0-1237,0 2 10,0 5 7,0 7-1,0 38-16,-1-17-1,-1 25 1,-1-32-3398,-1-2 3403,-2 6-11,2-9 0,-2 20 11,4-25 57,32 9-68,20-27-12,14-4-4,-8-4 16,-26-1 0,-16 5 3308,6-2-3353,-10 3-2324,7-6 2369,-13 4 0,-1-1 0,-3 3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4.328"/>
    </inkml:context>
    <inkml:brush xml:id="br0">
      <inkml:brushProperty name="width" value="0.04286" units="cm"/>
      <inkml:brushProperty name="height" value="0.04286" units="cm"/>
      <inkml:brushProperty name="color" value="#5B2D90"/>
    </inkml:brush>
  </inkml:definitions>
  <inkml:trace contextRef="#ctx0" brushRef="#br0">245 0 28311,'-43'1'23,"-11"13"-35,22-2-10,-2 7-6,25-11-22,5-1 22,1 0 16,8 2 12,3-2 0,7 1-16,4-3-29,2 0-22,4 1 39,-9-1 5,1 3 12,-11-2-45,-2 7 17,-2-3 39,-1 4 33,-6-3 1,-2 1-6,-6-1-6,-4 0-5,-2-1 28,-11 1-39,8-4-6,-6 1-23,13-5-274,-1-1-1237,2-1-5165,5-1 6699,1-2 0,7 2 0,0-2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5.268"/>
    </inkml:context>
    <inkml:brush xml:id="br0">
      <inkml:brushProperty name="width" value="0.04286" units="cm"/>
      <inkml:brushProperty name="height" value="0.04286" units="cm"/>
      <inkml:brushProperty name="color" value="#5B2D90"/>
    </inkml:brush>
  </inkml:definitions>
  <inkml:trace contextRef="#ctx0" brushRef="#br0">222 6 28250,'3'-3'61,"-8"0"-61,-17 7-28,-3 3 0,-23 10 17,19-3-39,-20 16 16,31-14-50,-6 10 34,21-12 10,2 4 29,5-7 11,4 3 23,7-10-7,5-2 7,3-2 16,19-11-33,-16 4 5,11-11 34,-14-10-45,-11 12 0,7-11 0,-13 19 5,-1 0-5,-1 4 6,-2 1 5,-2 2 6,0 6 33,0 4-16,0 7-1,0 14-21,0-6-12,0 4 0,0-12-213,0 5-297,3-8-4760,1 5 5270,1-12 0,-1-2 0,-1-2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5.669"/>
    </inkml:context>
    <inkml:brush xml:id="br0">
      <inkml:brushProperty name="width" value="0.04286" units="cm"/>
      <inkml:brushProperty name="height" value="0.04286" units="cm"/>
      <inkml:brushProperty name="color" value="#5B2D90"/>
    </inkml:brush>
  </inkml:definitions>
  <inkml:trace contextRef="#ctx0" brushRef="#br0">3 59 27438,'2'-8'476,"-1"3"-275,-2 47-201,0-25 0,0 31 0,0-39 17,0-4-11,1-2 44,0-2 28,0-1-55,0-3-12,0-3 0,1-6-5,3-5-6,2-3 0,3-1 0,0-1 0,6-5-6,-4 9 6,1 0-11,-6 12-678,18 14 689,-2 5 0,-12-10 0,-14-6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6.137"/>
    </inkml:context>
    <inkml:brush xml:id="br0">
      <inkml:brushProperty name="width" value="0.04286" units="cm"/>
      <inkml:brushProperty name="height" value="0.04286" units="cm"/>
      <inkml:brushProperty name="color" value="#5B2D90"/>
    </inkml:brush>
  </inkml:definitions>
  <inkml:trace contextRef="#ctx0" brushRef="#br0">22 183 27443,'-2'0'672,"1"0"-554,1 0-135,33-8-22,-15 1 0,27-5 16,-23 1 12,1-5 28,-7 3 11,-1-4 5,-10 5 1,-3-1 0,-1 0-6,-2-8-28,-2 8 0,-4-5-6,0 13-5,-12 2 11,1 2 0,-8 7 0,-6 14 5,9 1 1,-4 13 0,8 11-1,11-18-5,-1 13 0,11-26-11,16 0-56,0-7-124,15 0-318,0-6 509,7-8 0,-40 12 0,-5-3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7.168"/>
    </inkml:context>
    <inkml:brush xml:id="br0">
      <inkml:brushProperty name="width" value="0.04286" units="cm"/>
      <inkml:brushProperty name="height" value="0.04286" units="cm"/>
      <inkml:brushProperty name="color" value="#5B2D90"/>
    </inkml:brush>
  </inkml:definitions>
  <inkml:trace contextRef="#ctx0" brushRef="#br0">2 8 23959,'-1'3'2532,"0"-1"-2442,1-2 27,3 74-400,-3-49 283,4 54 0,-4-68-6,1-4-1,-1-1-88,0-2 0,0-2 145,0-1 208,0 0-62,1-1 190,0-3-297,4-12-72,2-2 0,3-10 0,2 2-17,0-3 0,2 0-28,1 2 0,0 4-51,2 5 34,-4 8 45,0 3 0,-5 12-5,0 4 5,-2 6 0,0 4 56,-1 9-51,-3-7-5,1 5 0,-3-11-487,0 3-274,0-6-2018,-2 3 2779,0-9 0,0-2 0,0-3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7.635"/>
    </inkml:context>
    <inkml:brush xml:id="br0">
      <inkml:brushProperty name="width" value="0.04286" units="cm"/>
      <inkml:brushProperty name="height" value="0.04286" units="cm"/>
      <inkml:brushProperty name="color" value="#5B2D90"/>
    </inkml:brush>
  </inkml:definitions>
  <inkml:trace contextRef="#ctx0" brushRef="#br0">14 17 27236,'4'2'700,"-1"0"-622,-3-2-27,0 0-68,-5 37-45,4-9 6,-2 18 6,7-22-6,10-18 56,0-3-28,8-3-56,-5-6 0,0-3 73,-2-4 11,-2-2 145,-1-13-38,-7 11 22,0-9-85,-7 14-16,-3 3-16,-3 0-1,-3 2-6,-7 0-33,-4 4-84,1 0-134,2 3-124,7 5 370,-3 25 0,8-17 0,-2 16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7.953"/>
    </inkml:context>
    <inkml:brush xml:id="br0">
      <inkml:brushProperty name="width" value="0.04286" units="cm"/>
      <inkml:brushProperty name="height" value="0.04286" units="cm"/>
      <inkml:brushProperty name="color" value="#5B2D90"/>
    </inkml:brush>
  </inkml:definitions>
  <inkml:trace contextRef="#ctx0" brushRef="#br0">24 10 27751,'0'-5'420,"0"1"-364,0 4 0,0 0-45,0 20-5,0-3-6,0 21-6,0-9-5,0 2-28,0-2-196,0 12-79,-1-14-414,-3 7-3108,-2-17 3836,0-3 0,2-7 0,2-4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8.177"/>
    </inkml:context>
    <inkml:brush xml:id="br0">
      <inkml:brushProperty name="width" value="0.04286" units="cm"/>
      <inkml:brushProperty name="height" value="0.04286" units="cm"/>
      <inkml:brushProperty name="color" value="#5B2D90"/>
    </inkml:brush>
  </inkml:definitions>
  <inkml:trace contextRef="#ctx0" brushRef="#br0">1 15 28154,'61'3'-887,"-21"-1"1,-1-15 0,-28 7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8.722"/>
    </inkml:context>
    <inkml:brush xml:id="br0">
      <inkml:brushProperty name="width" value="0.04286" units="cm"/>
      <inkml:brushProperty name="height" value="0.04286" units="cm"/>
      <inkml:brushProperty name="color" value="#5B2D90"/>
    </inkml:brush>
  </inkml:definitions>
  <inkml:trace contextRef="#ctx0" brushRef="#br0">212 6 27594,'10'-6'471,"-41"7"-466,10 4 1,-32 4 5,31-3-11,3 1-11,1 0-45,8-2-34,2 1 79,19 6 11,-1-5-123,26 11 17,-16-10-124,16 8 101,-21-7 23,1 4 55,-9-4 130,-3 9 50,-2-6-40,-6 5-33,-2-9-11,-7 0 5,-3-2 79,-11 1-106,5-2-12,-6 0-11,8-3 0,2 0-482,-3-2-559,11 0 1041,-1-8 0,11 5 0,0-4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9.102"/>
    </inkml:context>
    <inkml:brush xml:id="br0">
      <inkml:brushProperty name="width" value="0.04286" units="cm"/>
      <inkml:brushProperty name="height" value="0.04286" units="cm"/>
      <inkml:brushProperty name="color" value="#5B2D90"/>
    </inkml:brush>
  </inkml:definitions>
  <inkml:trace contextRef="#ctx0" brushRef="#br0">36 1 28205,'-6'30'22,"1"2"-33,5-2 0,0 0-140,0 13-34,0-13-84,0 8-213,-2-15-598,-2-2 1080,-4-2 0,3-9 0,0-3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7:36.350"/>
    </inkml:context>
    <inkml:brush xml:id="br0">
      <inkml:brushProperty name="width" value="0.04286" units="cm"/>
      <inkml:brushProperty name="height" value="0.04286" units="cm"/>
      <inkml:brushProperty name="color" value="#00A0D7"/>
    </inkml:brush>
  </inkml:definitions>
  <inkml:trace contextRef="#ctx0" brushRef="#br0">21 39 26278,'-11'-2'1154,"2"2"-1064,9 0 150,0 0 29,0-2-269,0 0 51,10-3-40,1 1-11,11-2 0,20-1-17,-16 2 6,14 0-23,-15 4 23,-11 1 0,4 7 11,-13 1-6,-3 44-5,-6-26-23,-26 48 46,12-51-12,-13 7 0,24-25-40,10-4 57,5-2-84,23-5 5,-12 2 1,24 0 72,-28 8 11,10 20-10,-20-8-7,1 19 6,-6-21 118,-13 16-106,4-17-18,-48 25-5,25-23 0,-19 8 0,30-17 17,14-5-247,2-1-1153,3-3 1383,1-2 0,1 1 0,0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49.603"/>
    </inkml:context>
    <inkml:brush xml:id="br0">
      <inkml:brushProperty name="width" value="0.04286" units="cm"/>
      <inkml:brushProperty name="height" value="0.04286" units="cm"/>
      <inkml:brushProperty name="color" value="#5B2D90"/>
    </inkml:brush>
  </inkml:definitions>
  <inkml:trace contextRef="#ctx0" brushRef="#br0">0 79 27986,'0'-8'73,"76"-24"-1835,-40 24 1690,60-19 551,-53 24-540,-12 2 128,-7 5 118,-26 14-152,-9 0 258,-11 9-274,4-5-17,-9 16-11,12-14 11,-3 9 873,16-17-867,5-8 33,29-1-44,-7-10-29,22-4-22,-2-28 62,-24 14 10,8-16 1,-28 22-17,-6 1 0,-3 3 0,-21-1-3409,3 6 3309,-21 1-158,20 4-431,-3 2-862,17 3 1551,6 1 0,4-3 0,3-3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0.020"/>
    </inkml:context>
    <inkml:brush xml:id="br0">
      <inkml:brushProperty name="width" value="0.04286" units="cm"/>
      <inkml:brushProperty name="height" value="0.04286" units="cm"/>
      <inkml:brushProperty name="color" value="#5B2D90"/>
    </inkml:brush>
  </inkml:definitions>
  <inkml:trace contextRef="#ctx0" brushRef="#br0">1 43 27370,'5'0'611,"3"51"-606,-7-36-5,3 38 12,-4-51-29,0 1 6,0-3 27,0 1 35,0-3 16,0-3 23,4-12-68,2 0-11,6-10 0,2 5-11,9-9-16,5 6-74,-2 4 90,11 22 0,-25 2 0,7 9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0.469"/>
    </inkml:context>
    <inkml:brush xml:id="br0">
      <inkml:brushProperty name="width" value="0.04286" units="cm"/>
      <inkml:brushProperty name="height" value="0.04286" units="cm"/>
      <inkml:brushProperty name="color" value="#5B2D90"/>
    </inkml:brush>
  </inkml:definitions>
  <inkml:trace contextRef="#ctx0" brushRef="#br0">12 122 26228,'-7'3'728,"3"-1"-149,29-2-579,-10-3 163,22-2-214,-10-8 117,-10 2-94,4-4 273,-13 4-256,-3-5 62,-3-1-35,-5 1-10,-6 2 5,-1 9 112,-24 12-111,16 3-1,-16 13 0,10 26-39,16-17-45,-2 14-44,21-31 117,30-13 0,-25-1 0,17-1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0.897"/>
    </inkml:context>
    <inkml:brush xml:id="br0">
      <inkml:brushProperty name="width" value="0.04286" units="cm"/>
      <inkml:brushProperty name="height" value="0.04286" units="cm"/>
      <inkml:brushProperty name="color" value="#5B2D90"/>
    </inkml:brush>
  </inkml:definitions>
  <inkml:trace contextRef="#ctx0" brushRef="#br0">227 35 27326,'2'-12'604,"0"2"-503,-2 10 39,0 0-112,-35-7 6,13 6-23,-24-4-5,25 11-1,4 2-5,-5 9 0,-1 2-5,3 2-1,4-2-5,11-7 0,3 0 5,1-2 0,4 3 1,4-6 10,14 1-33,10-6-677,22-17-303,-14 4 1008,3-15 0,-30 17 0,-5 1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1.156"/>
    </inkml:context>
    <inkml:brush xml:id="br0">
      <inkml:brushProperty name="width" value="0.04286" units="cm"/>
      <inkml:brushProperty name="height" value="0.04286" units="cm"/>
      <inkml:brushProperty name="color" value="#5B2D90"/>
    </inkml:brush>
  </inkml:definitions>
  <inkml:trace contextRef="#ctx0" brushRef="#br0">50 8 28070,'-10'-4'297,"2"1"-291,4 41-12,3-12-16,-3 33-17,4-22-51,0 0-61,1-2-101,-1-2-4971,-7 10 5223,2-16 0,-3 0 0,5-19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2.585"/>
    </inkml:context>
    <inkml:brush xml:id="br0">
      <inkml:brushProperty name="width" value="0.04286" units="cm"/>
      <inkml:brushProperty name="height" value="0.04286" units="cm"/>
      <inkml:brushProperty name="color" value="#5B2D90"/>
    </inkml:brush>
  </inkml:definitions>
  <inkml:trace contextRef="#ctx0" brushRef="#br0">40 7 24990,'0'-3'2526,"0"1"-2039,0 2-308,0-1-151,0 5-22,0 3-6,-1 17 0,-1-4-11,-1 9-6,-1-11-17,1-1-16,1-4 50,-9 9 0,8-13 0,-7 5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2.803"/>
    </inkml:context>
    <inkml:brush xml:id="br0">
      <inkml:brushProperty name="width" value="0.04286" units="cm"/>
      <inkml:brushProperty name="height" value="0.04286" units="cm"/>
      <inkml:brushProperty name="color" value="#5B2D90"/>
    </inkml:brush>
  </inkml:definitions>
  <inkml:trace contextRef="#ctx0" brushRef="#br0">1 10 27522,'0'-6'-3428,"0"2"3428,0 4 0,0 0 0,0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3.269"/>
    </inkml:context>
    <inkml:brush xml:id="br0">
      <inkml:brushProperty name="width" value="0.04286" units="cm"/>
      <inkml:brushProperty name="height" value="0.04286" units="cm"/>
      <inkml:brushProperty name="color" value="#5B2D90"/>
    </inkml:brush>
  </inkml:definitions>
  <inkml:trace contextRef="#ctx0" brushRef="#br0">19 54 27169,'-2'3'420,"0"-1"-381,2-2 34,0 0-79,-3 31-39,2-17-11,-4 24 0,3-25-16,1 1 72,0-8-12,0 0 35,1-6 10,3-3-5,1-3 28,4-4 40,6-11-68,-1 3 16,12-17-32,-9 12 10,10-10-16,-12 17-29,-1 4 23,-7 9 0,-3 3-117,16 26-119,-9-16-273,10 23-891,-14-22 1400,-3-1 0,-1-4 0,-1-3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3.589"/>
    </inkml:context>
    <inkml:brush xml:id="br0">
      <inkml:brushProperty name="width" value="0.04286" units="cm"/>
      <inkml:brushProperty name="height" value="0.04286" units="cm"/>
      <inkml:brushProperty name="color" value="#5B2D90"/>
    </inkml:brush>
  </inkml:definitions>
  <inkml:trace contextRef="#ctx0" brushRef="#br0">21 4 26788,'-11'-2'750,"2"0"-643,9 2-51,0 0-28,0 35-28,0-15-39,0 28 39,0 0 0,0-29 0,0 16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4.019"/>
    </inkml:context>
    <inkml:brush xml:id="br0">
      <inkml:brushProperty name="width" value="0.04286" units="cm"/>
      <inkml:brushProperty name="height" value="0.04286" units="cm"/>
      <inkml:brushProperty name="color" value="#5B2D90"/>
    </inkml:brush>
  </inkml:definitions>
  <inkml:trace contextRef="#ctx0" brushRef="#br0">1 6 26654,'0'-3'834,"0"1"-554,0 2-269,48 6-5,-17 0-6,41 6-4252,-30-1 4252,-2 0 860,-3 0-877,3 6 17,-15-4-11,0 4 11,-17-4-11,-4 3 33,-3-2 40,-5 4 16,-36 11-72,13-14 1247,-27 3 1,-2-4-2021,26-8 767,-37 0 0,67-6 0,0-3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11.825"/>
    </inkml:context>
    <inkml:brush xml:id="br0">
      <inkml:brushProperty name="width" value="0.04286" units="cm"/>
      <inkml:brushProperty name="height" value="0.04286" units="cm"/>
      <inkml:brushProperty name="color" value="#00A0D7"/>
    </inkml:brush>
  </inkml:definitions>
  <inkml:trace contextRef="#ctx0" brushRef="#br0">0 61 21803,'4'6'4974,"-2"-2"-4375,-2-4 319,0 0-918,5 0 0,1 0 0,7 0 0,3 0 0,13-1 0,-5-1 0,16-3 0,1-1 0,0 0 0,-3 1-3386,6-1 3386,-12 3-2268,52-6 2268,-43 4 0,32-1 0,-56 3 0,16-1 0,-20 1 2268,22 1-2268,-23 0 0,11 0 0,-14 2 3392,17 0-3392,-13 0 0,24 0 0,-18 0 0,4 0 0,-10 0-11,0 0 11,-5 0 0,11 0 0,-9 0 0,18 2 0,-14 0-11,18 3-3381,-21-2 3392,4 1-6,-8-3 6,2 2 0,-4-3 0,4 3-6,-6-2-38,17 3 3424,-8-1-3391,20 3 11,-21-4 0,4 2 0,-12-4 0,0 1-5,-3-1-102,0 0 107,-10 3 0,7-2 0,-6 3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4.319"/>
    </inkml:context>
    <inkml:brush xml:id="br0">
      <inkml:brushProperty name="width" value="0.04286" units="cm"/>
      <inkml:brushProperty name="height" value="0.04286" units="cm"/>
      <inkml:brushProperty name="color" value="#5B2D90"/>
    </inkml:brush>
  </inkml:definitions>
  <inkml:trace contextRef="#ctx0" brushRef="#br0">12 2 27662,'-3'-1'330,"0"0"-313,3 1 44,0 0-212,-2 68-78,1-43-191,-1 52-488,3-63 908,-1-2 0,1-6 0,-1-3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4.753"/>
    </inkml:context>
    <inkml:brush xml:id="br0">
      <inkml:brushProperty name="width" value="0.04286" units="cm"/>
      <inkml:brushProperty name="height" value="0.04286" units="cm"/>
      <inkml:brushProperty name="color" value="#5B2D90"/>
    </inkml:brush>
  </inkml:definitions>
  <inkml:trace contextRef="#ctx0" brushRef="#br0">0 128 27169,'49'-60'1025,"-2"11"-1009,-13 40 1,16 3-17,-15 4 0,6 1-5,-21 3-12,-9 22 39,-19-4-16,-4 13-6,-15-14 0,-8 2-17,-21 17-5,22-1 27,-4-1-5,43-15 11,14-9-11,1-6-16,9 2-74,-6-6-117,0-2-891,9 0 1098,-5-2 0,-5 1 0,-10-1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5.421"/>
    </inkml:context>
    <inkml:brush xml:id="br0">
      <inkml:brushProperty name="width" value="0.04286" units="cm"/>
      <inkml:brushProperty name="height" value="0.04286" units="cm"/>
      <inkml:brushProperty name="color" value="#5B2D90"/>
    </inkml:brush>
  </inkml:definitions>
  <inkml:trace contextRef="#ctx0" brushRef="#br0">10 262 27169,'1'2'733,"0"0"-346,-1-2-359,3 0 0,-2 0-11,3-1-12,-3-3-5,3-3 0,1-4 6,4-6-6,2-2-3392,2-5 3386,3-3 6,2-2-5,0-1-18,10-14 18,-12 21-7,6-6-4,-10 28 16,9 25 0,-2-5 3392,6 17-3426,-4 1 0,-10-12 23,3 7-6,-13-17 12,-1-6-6,-8 0 16,1-2 1,-9-1-1,3-4 18,-8-2-1,4 0 12,-6 0-12,6-3-11,1-1-5,-1-2-6,2-1-6,1 3 1,-5 2-1,3 1 6,-5 5-5,6 2-57,-8 12-352,11-5-163,-2 2-3781,17-10 4358,6-5 0,-3 0 0,2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4:56.121"/>
    </inkml:context>
    <inkml:brush xml:id="br0">
      <inkml:brushProperty name="width" value="0.04286" units="cm"/>
      <inkml:brushProperty name="height" value="0.04286" units="cm"/>
      <inkml:brushProperty name="color" value="#5B2D90"/>
    </inkml:brush>
  </inkml:definitions>
  <inkml:trace contextRef="#ctx0" brushRef="#br0">15 203 21415,'0'10'1271,"0"-2"878,0-8-2149,-5 3 890,3-2-694,-4 3 373,5-14-536,1 1 1638,8-22-1649,-1 9-11,7-11-5,-2 8 5,-2 1 17,4-6-17,-6 10-11,0 2-28,-4 13 28,-2 8 0,2 6 0,-2 7 0,4 12 0,-2-6-17,2 4 6,-1-11 6,0-3-12,1-3-11,-1-3 22,1-3 6,4-1 6,-1-2-6,6-2 0,-2-3 17,18-22 5,-10 7-5,12-16 22,-12 9-22,-7 9-28,-1 1 11,-9 17 0,-2 10 5,-2 8-5,5 30-11,0-19-6,5 19-28,0-30-44,0-1-253,5-5 342,4-1 0,-20-10 0,-2-2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1.804"/>
    </inkml:context>
    <inkml:brush xml:id="br0">
      <inkml:brushProperty name="width" value="0.04286" units="cm"/>
      <inkml:brushProperty name="height" value="0.04286" units="cm"/>
      <inkml:brushProperty name="color" value="#FFC114"/>
    </inkml:brush>
  </inkml:definitions>
  <inkml:trace contextRef="#ctx0" brushRef="#br0">35 24 26155,'4'-11'1568,"-1"2"-1456,-3 9-50,1-1-40,-1 1 79,1-1-39,-1 3-29,0 1-10,0 2-7,-1 0-10,-1-2 0,-1 2-6,-4 2 0,2-2 5,0 1-5,2-4 6,2 0 33,0-2-22,1 1 16,0-3-33,0-1 0,2-2-5,-1-1 5,2 0-6,-2 3-11,0 0 1,-1 3-29,0 0 45,0 3 0,-6 6 0,2-2 0,-4 3 5,4-6 1,3-2 106,1-7-106,8-15-1,-4 10-5,4-9-5,-7 18-667,-1 1-3647,-4 1 4319,0 2 0,0-2 0,1 1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3.032"/>
    </inkml:context>
    <inkml:brush xml:id="br0">
      <inkml:brushProperty name="width" value="0.04286" units="cm"/>
      <inkml:brushProperty name="height" value="0.04286" units="cm"/>
      <inkml:brushProperty name="color" value="#FFC114"/>
    </inkml:brush>
  </inkml:definitions>
  <inkml:trace contextRef="#ctx0" brushRef="#br0">10 74 24687,'-4'7'2230,"0"-1"-2141,4-6 186,-1 2 50,1-2 263,-1 2-583,3-3 6,-1 0-5,0-1 0,0 1-12,-1 0 101,1 1-84,0-1-5,1-3-6,2-4 0,2-2 0,1-1 6,0 0 5,-1 1-11,-3 5-11,0 1 11,-3 4 0,-1 7 0,-1-1 0,0 7 0,0-7 5,1 0-5,1-6 34,0 0-34,0-4 5,2-2-16,3-11-6,0 6-251,1-4-505,-4 11-4139,-1 2 4912,-1 7 0,0 1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4.099"/>
    </inkml:context>
    <inkml:brush xml:id="br0">
      <inkml:brushProperty name="width" value="0.04286" units="cm"/>
      <inkml:brushProperty name="height" value="0.04286" units="cm"/>
      <inkml:brushProperty name="color" value="#FFC114"/>
    </inkml:brush>
  </inkml:definitions>
  <inkml:trace contextRef="#ctx0" brushRef="#br0">17 61 25236,'-5'-10'2179,"1"2"-1921,4 8 195,0 0-413,0 2-12,0 1 5,-1 4-10,-1 1 10,0 0-22,0-2-5,1-2 11,1-3 0,0-1 16,15-23-27,-5 8-6,7-13 5,-12 17 1,-4 8 11,-1 2-17,0 1 0,-1 1 0,-6 8 0,0-1-11,-3 5-6,5-8-11,2-1-431,3-4 459,9-15 0,-7 11 0,7-12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5.232"/>
    </inkml:context>
    <inkml:brush xml:id="br0">
      <inkml:brushProperty name="width" value="0.04286" units="cm"/>
      <inkml:brushProperty name="height" value="0.04286" units="cm"/>
      <inkml:brushProperty name="color" value="#FFC114"/>
    </inkml:brush>
  </inkml:definitions>
  <inkml:trace contextRef="#ctx0" brushRef="#br0">4 24 25679,'9'-3'1882,"-2"1"-1770,-7 2 89,0 0-89,0 3-50,0 0-34,-1 4 6,-5 5-29,2-4-5,-2 4 0,4-9 6,2-1-6,-1-1 39,1-1-39,2-3 0,1-3 0,3-4 6,1-3 16,3-3 0,-5 5 1,0 1 5,-7 19-34,-2-3-11,-2 11-134,1-5-168,2-6 319,2-14 0,1 5 0,0-11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7.089"/>
    </inkml:context>
    <inkml:brush xml:id="br0">
      <inkml:brushProperty name="width" value="0.04286" units="cm"/>
      <inkml:brushProperty name="height" value="0.04286" units="cm"/>
      <inkml:brushProperty name="color" value="#FFC114"/>
    </inkml:brush>
  </inkml:definitions>
  <inkml:trace contextRef="#ctx0" brushRef="#br0">1 4 27874,'0'-2'224,"0"1"107,0 1-326,3 1 1,3 4 0,5 2-6,18 17 0,-9-7 5,12 13-5,-8 1 0,-6-7 0,3 6 0,-4-3 0,-6-10 0,1 3 0,-6-11-11,2 0-34,-1-4 40,-1-1-7,-3-3-21,-2-1-79,-1 0-79,-1-5-716,-3 1 907,-2-5 0,2 5 0,1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7.699"/>
    </inkml:context>
    <inkml:brush xml:id="br0">
      <inkml:brushProperty name="width" value="0.04286" units="cm"/>
      <inkml:brushProperty name="height" value="0.04286" units="cm"/>
      <inkml:brushProperty name="color" value="#FFC114"/>
    </inkml:brush>
  </inkml:definitions>
  <inkml:trace contextRef="#ctx0" brushRef="#br0">284 19 24055,'3'-10'3147,"-1"2"-2850,-2 8 549,0 0-846,-5 5 0,-3 2 0,-8 8 5,-13 11-5,4-4 0,-21 16 0,20-16 0,-6 3 0,14-9-5,9-7 5,0-2 0,9-6 5,-2-1-5,2 1-22,-5 2-34,1 2-62,-5 3-184,0 0 302,-8 5 0,10-7 0,-5 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29.329"/>
    </inkml:context>
    <inkml:brush xml:id="br0">
      <inkml:brushProperty name="width" value="0.04286" units="cm"/>
      <inkml:brushProperty name="height" value="0.04286" units="cm"/>
      <inkml:brushProperty name="color" value="#00A0D7"/>
    </inkml:brush>
  </inkml:definitions>
  <inkml:trace contextRef="#ctx0" brushRef="#br0">4 5 24794,'-2'1'1518,"0"0"285,2-1-1803,0 0 0,3 1 11,6 0-11,1 0 40,3 0-18,-3-1-11,5 0-11,-4 0 6,6 0-6,-7 0 5,6 0-5,-5 0 0,3 0 0,2 0 6,-6 0-6,14 0 0,-14 0 0,25 0 0,-20 0 0,24 0 0,-26 1 6,13 0-6,-17-1 0,19 0 0,-17 0 0,24 0 0,-22 0 5,6 0-5,-11 0 0,2 0 0,-4 0 0,10 0 0,-8 0 0,6 0 0,-7 0 0,15 0 0,-11 0 0,13 0 0,-14 0 0,10 0 0,-11 0 6,17 0-6,-16 0 0,15 0 0,-15 0 0,8 0 0,-11 0 0,10 0 0,-10 0 0,14-2 0,-10 0 0,15-1 0,-16 1 0,8 0 0,-13 2 0,7 0 0,-7 0 0,11 0 0,-9 0 0,12 0 0,-9 0 0,22 0 0,-18 0 5,25 0-5,-19 0 0,4 0 0,-9 0 0,-5 0 0,7 0 0,-4 0 0,17 0 0,-17 0 0,10 0 0,-17-1 0,9 0 0,-6 1 0,17 0 0,-12 0 0,16 0 0,-20 0 0,18 1 0,-14 0 0,5 1 0,-7-1 23,-3 0-12,-5 0 0,2-1-11,-6 0-1965,0 0 1965,-2 0 0,1 0 0,0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8.524"/>
    </inkml:context>
    <inkml:brush xml:id="br0">
      <inkml:brushProperty name="width" value="0.04286" units="cm"/>
      <inkml:brushProperty name="height" value="0.04286" units="cm"/>
      <inkml:brushProperty name="color" value="#FFC114"/>
    </inkml:brush>
  </inkml:definitions>
  <inkml:trace contextRef="#ctx0" brushRef="#br0">234 25 25079,'3'-8'2157,"0"1"-1832,-3 7-180,0 0 231,4-4-292,-3 3-28,3-3-23,-4 4 29,0 0-29,-2 1-27,-2 4 5,-5 2-5,0 4 5,-10 7-11,4 0 0,-7 6 6,5-2-6,1 0 0,-3 0 0,3 1 0,-8 6 0,6-7 0,-3 2 0,8-11 0,3-3 0,3-3 0,2-3 0,3-1 0,2-2-969,0 0-1177,0-4 2146,0-2 0,0 0 0,0 1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8.952"/>
    </inkml:context>
    <inkml:brush xml:id="br0">
      <inkml:brushProperty name="width" value="0.04286" units="cm"/>
      <inkml:brushProperty name="height" value="0.04286" units="cm"/>
      <inkml:brushProperty name="color" value="#FFC114"/>
    </inkml:brush>
  </inkml:definitions>
  <inkml:trace contextRef="#ctx0" brushRef="#br0">2 30 26749,'0'-10'1064,"0"2"-930,0 8 45,0 0-33,0-5-90,-1 4-17,1-4-11,0 5 0,0 0-22,0 2-1,3 5 1,3 7 0,33 34-6,-16-20 0,21 22-6,-14-24 6,-12-12-6,6 3 1,-15-11-1,-3-3-11,-1 0-5,-1-1-112,-1-1-230,-1-1-2331,-1 0 2695,-1-2 0,0 2 0,0-2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09.849"/>
    </inkml:context>
    <inkml:brush xml:id="br0">
      <inkml:brushProperty name="width" value="0.04286" units="cm"/>
      <inkml:brushProperty name="height" value="0.04286" units="cm"/>
      <inkml:brushProperty name="color" value="#FFC114"/>
    </inkml:brush>
  </inkml:definitions>
  <inkml:trace contextRef="#ctx0" brushRef="#br0">279 9 26676,'5'-5'818,"-1"1"-667,-4 4 258,0 0-314,2 0 6,-2 2-79,2 1 17,-2 2-16,-2 3 10,-8 8-27,0-1-1,-9 7 1,2-4 11,-46 41-12,31-30-5,-30 29 0,46-42 0,3-3 0,4-2 0,2-4 0,3-2 0,2-3 0,1 0-5,1-2-40,-2 2-123,-4 3-62,1-1-374,-2 1-244,3-4 0,4-1 0,0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0.279"/>
    </inkml:context>
    <inkml:brush xml:id="br0">
      <inkml:brushProperty name="width" value="0.04286" units="cm"/>
      <inkml:brushProperty name="height" value="0.04286" units="cm"/>
      <inkml:brushProperty name="color" value="#FFC114"/>
    </inkml:brush>
  </inkml:definitions>
  <inkml:trace contextRef="#ctx0" brushRef="#br0">14 25 26939,'-8'-13'947,"3"4"-835,5 9 22,0-2-5,0 2-34,5 9-78,-1-2-12,6 10 12,4-5-11,6 2-6,3-1 0,12 4 5,-4-2-5,0-2 0,-4 0 0,-13-6 0,-1-1 0,-3-2 0,-1 1 0,-3-3-28,-1 1-789,-3-1-7433,0 0 8250,-2-1 0,0-1 0,0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1.186"/>
    </inkml:context>
    <inkml:brush xml:id="br0">
      <inkml:brushProperty name="width" value="0.04286" units="cm"/>
      <inkml:brushProperty name="height" value="0.04286" units="cm"/>
      <inkml:brushProperty name="color" value="#FFC114"/>
    </inkml:brush>
  </inkml:definitions>
  <inkml:trace contextRef="#ctx0" brushRef="#br0">253 4 25623,'9'-2'2016,"-1"1"-1893,-8 1 236,0 0-320,1 2-17,-3 4 12,-6 10-17,0-2 5,-14 13-5,-1-2-11,-1 0-1,-2 0 1,7-7-6,-9 8 0,9-8 0,-8 10 0,16-15 0,-1 2 0,7-7 0,0-3-6,2 2 1,-1-2-23,1 1-23,0-3-27,2-1-40,-2 0-3769,-2-5 3887,1-2 0,0 0 0,3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1.726"/>
    </inkml:context>
    <inkml:brush xml:id="br0">
      <inkml:brushProperty name="width" value="0.04286" units="cm"/>
      <inkml:brushProperty name="height" value="0.04286" units="cm"/>
      <inkml:brushProperty name="color" value="#FFC114"/>
    </inkml:brush>
  </inkml:definitions>
  <inkml:trace contextRef="#ctx0" brushRef="#br0">1 14 26390,'0'-7'1580,"0"2"-1429,0 5 118,0 0-258,0-1-6,3 1 12,9 7-11,-1 0-1,8 7-5,-5-2 0,19 12 0,-4-3 0,5 4 0,-12-8-5,-8-8-1,1 2 6,-5-4 0,-1 2 0,-5-7-5,-1 0-1,-2 0-5,-1-2-342,0 2-2627,-4-2 2980,-2 1 0,1-1 0,0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5.281"/>
    </inkml:context>
    <inkml:brush xml:id="br0">
      <inkml:brushProperty name="width" value="0.04286" units="cm"/>
      <inkml:brushProperty name="height" value="0.04286" units="cm"/>
      <inkml:brushProperty name="color" value="#FFC114"/>
    </inkml:brush>
  </inkml:definitions>
  <inkml:trace contextRef="#ctx0" brushRef="#br0">260 12 27275,'12'-7'784,"-3"3"-717,-8 4 118,-1 0-179,-2 4-1,-8 9-5,-3 4 0,-7 9 0,-1 0 0,-2 3 6,-3 2-6,0-1 0,2 1 0,1-4 0,2-4-3392,5-3 3392,-2 0 0,8-8 0,-1 1 0,8-9 0,1-2 0,1 0-11,1-2 3100,-1 1-3458,-1-1-247,0 0 616,-1 0 0,1 0 0,1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5.782"/>
    </inkml:context>
    <inkml:brush xml:id="br0">
      <inkml:brushProperty name="width" value="0.04286" units="cm"/>
      <inkml:brushProperty name="height" value="0.04286" units="cm"/>
      <inkml:brushProperty name="color" value="#FFC114"/>
    </inkml:brush>
  </inkml:definitions>
  <inkml:trace contextRef="#ctx0" brushRef="#br0">1 1 28434,'6'2'0,"2"6"0,3 4 0,13 15 0,16 8 0,-6-6-5,7 0-34,-14-15 27,-12-7 1,3 2-17,-17-7-22,0-1-266,-1-1 1,0 0-1</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6.610"/>
    </inkml:context>
    <inkml:brush xml:id="br0">
      <inkml:brushProperty name="width" value="0.04286" units="cm"/>
      <inkml:brushProperty name="height" value="0.04286" units="cm"/>
      <inkml:brushProperty name="color" value="#FFC114"/>
    </inkml:brush>
  </inkml:definitions>
  <inkml:trace contextRef="#ctx0" brushRef="#br0">179 2 25365,'2'-1'2605,"0"0"-2454,-14 38-146,4-18 35,-24 51-29,16-42-6,-9 14 1,13-22-6,-1 4 6,-3 1-6,5-3-12,-1-3-27,7-11-34,1-2-352,-1-1-3714,1-2 4139,0-1 0,1-2 0,2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6.941"/>
    </inkml:context>
    <inkml:brush xml:id="br0">
      <inkml:brushProperty name="width" value="0.04286" units="cm"/>
      <inkml:brushProperty name="height" value="0.04286" units="cm"/>
      <inkml:brushProperty name="color" value="#FFC114"/>
    </inkml:brush>
  </inkml:definitions>
  <inkml:trace contextRef="#ctx0" brushRef="#br0">1 0 28384,'12'4'39,"11"13"-39,-4 1-5660,9 11 5660,-6-8 1350,25 32-1372,-25-28 852,19 20-875,-36-37-1221,0-4 1266,-3-2 0,-2-1 0,0-1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55.998"/>
    </inkml:context>
    <inkml:brush xml:id="br0">
      <inkml:brushProperty name="width" value="0.04286" units="cm"/>
      <inkml:brushProperty name="height" value="0.04286" units="cm"/>
      <inkml:brushProperty name="color" value="#00A0D7"/>
    </inkml:brush>
  </inkml:definitions>
  <inkml:trace contextRef="#ctx0" brushRef="#br0">197 1738 28082,'8'0'61,"7"0"-44,-2 0-6,7 0-5,0 0-1,2 0-5,1 1 0,25-1 0,-16 1 6,20-1-6,-23 0 6,28 0-6,-22 0 0,33 0 0,-37 0 0,52 0 0,-41-2 2,14-1 1,0-1-3,-18-1 0,36-6 0,-52 6 6,35-14-1,-27 9-2,18-7 0,4-3-20,3-1 0,20-7 17,-36 11 0,0-5 0,-12 6 0,16-9-11,-6 3 11,-8 6-5,8-5-1,8-8 6,-18 11 0,35-33 0,-34 21 0,8-11 0,-19 16 6,-7 9 5,6-15-11,-5 12 0,4-13 0,-8 13 5,1-3-5,-1 0 0,0-3-5,-1-12 5,0 8 0,-1-7 0,-2 13 17,-2-11-1,0 14-4,-1-10-7,0 15 12,0 0-11,0-1-6,-11-19 5,5 10 6,-28-54 1,18 43-1,-11-23 0,17 39-5,3 8-1,-2-4-5,1 3 11,-11-21-5,8 18-6,-11-21 0,13 24 6,-25-25-6,19 23 5,-25-21-5,22 24 6,-22-18-6,22 16 0,-29-24 0,30 23 0,-22-18 0,25 18 0,-30-21 0,26 22 0,-29-18 0,32 23 0,-12-6 0,18 9-6,-22-9 6,14 8 0,-44-8-5,14 9 5,-6-1 0,8 3 0,12 0 0,10 1 5,-5-1-5,11 2 0,2 1 0,0 1-11,0 0 0,0 0 5,-17 2 6,12 0 0,-41 8 6,35-5-6,-24 4 0,28-5 0,-44 12 0,34-8 0,-43 15 0,56-15-6,-20 15 6,22-10 0,-38 34 0,30-23 0,-44 41 0,45-41 0,-28 32 0,34-35 0,-29 35 0,28-32-5,-17 25 5,24-28 0,-8 44 0,11-29 0,0 19 0,2 2 0,3-15 0,-4 44 0,5-60 0,0 50 0,1-40 5,5 16 1,2 4-6,4 6 0,3 11 5,-2-24-5,1-7 0,-3-16 0,11 29 0,-8-33 0,14 29 0,-13-32 0,18 30 0,-18-32 0,15 15 0,-15-22-11,19 17 6,-17-16-7,27 17-4,-15-18-12,5 2-6,-6-6-11,-8-2 28,-4 1 1,5-1 4,-5-1 12,3 0 0,0-1-5,3 0-23,0-2-17,0 1-73,-2 0 118,23-1 0,-25 1 0,16-1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17.741"/>
    </inkml:context>
    <inkml:brush xml:id="br0">
      <inkml:brushProperty name="width" value="0.04286" units="cm"/>
      <inkml:brushProperty name="height" value="0.04286" units="cm"/>
      <inkml:brushProperty name="color" value="#FFC114"/>
    </inkml:brush>
  </inkml:definitions>
  <inkml:trace contextRef="#ctx0" brushRef="#br0">0 4 11385,'7'-2'-1884,"-1"0"1,-6 2-1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23.283"/>
    </inkml:context>
    <inkml:brush xml:id="br0">
      <inkml:brushProperty name="width" value="0.04286" units="cm"/>
      <inkml:brushProperty name="height" value="0.04286" units="cm"/>
      <inkml:brushProperty name="color" value="#FFC114"/>
    </inkml:brush>
  </inkml:definitions>
  <inkml:trace contextRef="#ctx0" brushRef="#br0">170 22 23786,'11'-12'2347,"-2"2"-2218,-9 10-73,1 0 84,0 0 128,0 0-32,1 0-24,0 0-21,0 0-12,-1 0 157,1 0-207,-2 0 22,1 0-117,0 0 122,-1 0-150,-2 3 5,-3 3-5,-6 4-1,-3 5-5,0 1 0,-2 0 0,0 2 0,1-1 6,-7 8-6,7-6 0,-5 5-11,3-3 0,8-10-1,-1 3 1,7-11-6,2-2-11,0-1-28,0 0-1327,-1-1-3843,-1-4 5226,-1-2 0,2 1 0,1 1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23.599"/>
    </inkml:context>
    <inkml:brush xml:id="br0">
      <inkml:brushProperty name="width" value="0.04286" units="cm"/>
      <inkml:brushProperty name="height" value="0.04286" units="cm"/>
      <inkml:brushProperty name="color" value="#FFC114"/>
    </inkml:brush>
  </inkml:definitions>
  <inkml:trace contextRef="#ctx0" brushRef="#br0">1 12 27124,'6'-7'1092,"-1"3"-1036,-5 4 17,6 1-51,0 4-11,6 2 6,0 3-11,3 2-1,3 1 1,3 1-6,2 2-11,15 14 0,-14-10 5,9 9-22,-18-11-134,-8-8-230,0 1-4638,-7-9 5030,0-2 0,0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24.503"/>
    </inkml:context>
    <inkml:brush xml:id="br0">
      <inkml:brushProperty name="width" value="0.04286" units="cm"/>
      <inkml:brushProperty name="height" value="0.04286" units="cm"/>
      <inkml:brushProperty name="color" value="#FFC114"/>
    </inkml:brush>
  </inkml:definitions>
  <inkml:trace contextRef="#ctx0" brushRef="#br0">207 2 25853,'2'-1'1422,"0"1"-851,-2 0-453,2 0-28,-1 0 5,1 0-50,-2 0-23,0 4-11,0 3-5,-3 4 5,-11 22-11,2-8 0,-8 16 6,-7 10-6,9-20 0,-10 20 0,12-26 0,1 0 0,2-2 5,-6 12-10,9-16-1,-4 7-207,10-19 17,3-4-78,0-1 274,1-16 0,0 10 0,0-11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6:24.863"/>
    </inkml:context>
    <inkml:brush xml:id="br0">
      <inkml:brushProperty name="width" value="0.04286" units="cm"/>
      <inkml:brushProperty name="height" value="0.04286" units="cm"/>
      <inkml:brushProperty name="color" value="#FFC114"/>
    </inkml:brush>
  </inkml:definitions>
  <inkml:trace contextRef="#ctx0" brushRef="#br0">1 3 27314,'2'-1'616,"-1"0"-481,-1 1 106,25 19-230,-11-7-6,22 16-5,-5-4-11,18 6 0,-8-5-11,5-1 10,-25-13-10,0-1-79,-5-4-117,-2-1-925,-8-4 1143,-4-1 0,-2 0 0,0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5:50.164"/>
    </inkml:context>
    <inkml:brush xml:id="br0">
      <inkml:brushProperty name="width" value="0.04286" units="cm"/>
      <inkml:brushProperty name="height" value="0.04286" units="cm"/>
      <inkml:brushProperty name="color" value="#5B2D90"/>
    </inkml:brush>
  </inkml:definitions>
  <inkml:trace contextRef="#ctx0" brushRef="#br0">13 1592 26945,'-3'2'414,"1"1"-223,2-3 324,0 0-448,1 0-61,2-3 16,2 0-5,0-3-6,2-1-5,4-8 22,2-7-17,0-2-6,-1-3-5,-7 10 6,0 0-6,-2 4 0,-1-1 0,-1 0 11,0 1-11,-1 0 51,-5-25-51,-8-15 0,2 1 5,-4 0-5,10 26 6,-1-1-6,1-2 0,-1-13 0,0-3 0,-1-13-6,1 0 6,1-18 0,2 11 0,2 1-445,1 12 445,1 14-196,2-5 202,3 1-6,2 7-6,10-11 6,-3 15 0,32-38 0,-21 33 0,27-26 0,-34 40 437,3-2-437,-14 15 204,0 0-204,2-2 0,-1 0 0,7-6 0,-5 4 6,7-9-6,-10 12 0,1-2 0,-7 9 0,0-1-6,-2 3-5,1 0 11,0 0-6,0 0 6,3-5 0,-1 3 0,1-2 0,-4 4 0,0 1-5,1 0 5,2-1-6,0-1 6,3-1 0,0 0 0,0 0 0,1-1 0,-2 1 0,13-5-17,-7 1 17,12-4 0,-15 6-5,1 1 5,-8 3-191,0 1 23,-1 0-862,-3-1 1030,-2-3 0,1 3 0,-1-1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5:52.065"/>
    </inkml:context>
    <inkml:brush xml:id="br0">
      <inkml:brushProperty name="width" value="0.04286" units="cm"/>
      <inkml:brushProperty name="height" value="0.04286" units="cm"/>
      <inkml:brushProperty name="color" value="#5B2D90"/>
    </inkml:brush>
  </inkml:definitions>
  <inkml:trace contextRef="#ctx0" brushRef="#br0">60 15 25057,'0'-7'1961,"0"1"-1256,0 6-587,0-2 375,0 2-493,0 10 5,-5 8-5,-7 34 0,-1-3 0,-1 7 0,5-7 0,6-19 0,0 5-5,3-9 5,0 1-6,0-11 0,4-1 6,1-10-5,3-2-6,12 0-258,3-3 84,11-5-73,-1-2-2257,2-17 2515,-14 9 0,-6-2 0,-13 12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5:52.665"/>
    </inkml:context>
    <inkml:brush xml:id="br0">
      <inkml:brushProperty name="width" value="0.04286" units="cm"/>
      <inkml:brushProperty name="height" value="0.04286" units="cm"/>
      <inkml:brushProperty name="color" value="#5B2D90"/>
    </inkml:brush>
  </inkml:definitions>
  <inkml:trace contextRef="#ctx0" brushRef="#br0">23 90 27292,'-12'-8'711,"2"2"-649,10 6-6,0 0-11,1-2 50,7 0-84,7-4-11,11-2-34,17-5-5,-9 2-34,17-3 51,-26 6-84,1 1-29,-15 4-206,-6 2 341,-4 1 0,-1 0 0,0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5:53.563"/>
    </inkml:context>
    <inkml:brush xml:id="br0">
      <inkml:brushProperty name="width" value="0.04286" units="cm"/>
      <inkml:brushProperty name="height" value="0.04286" units="cm"/>
      <inkml:brushProperty name="color" value="#5B2D90"/>
    </inkml:brush>
  </inkml:definitions>
  <inkml:trace contextRef="#ctx0" brushRef="#br0">21 28 26161,'3'-12'1585,"0"1"-1361,-3 11-96,0-1 57,1 0-151,0 0-12,0 1 1,1-1-7,-2 1-10,1 0 0,-1 7-6,-1 7 5,-2 10-5,-2 5 0,-1 4 0,1-8 0,1-1-5,1-8-1,0-1 0,3-3-5,-2-1-151,2 2-124,-1-6-1019,1 1 1305,0-6 0,0-2 0,0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09.434"/>
    </inkml:context>
    <inkml:brush xml:id="br0">
      <inkml:brushProperty name="width" value="0.04286" units="cm"/>
      <inkml:brushProperty name="height" value="0.04286" units="cm"/>
      <inkml:brushProperty name="color" value="#5B2D90"/>
    </inkml:brush>
  </inkml:definitions>
  <inkml:trace contextRef="#ctx0" brushRef="#br0">276 3455 24155,'-4'0'2487,"1"0"-2173,3 0 1080,0 0-1394,-2 0 6,0 0-6,-2-1 0,1-4 0,0-5 0,-1-7 0,0-4 0,-1-3 0,1 4 0,-1-5 0,1 10 6,-2-4-6,-5-13 0,-4-9 0,-2-3 5,0-2-5,7 16 0,-1-3 0,-1-2 0,-6-34 0,6 17 0,4 2 0,0 1 0,3 3 0,-1-13 0,4 32 0,-8-43 0,-4-14 0,-1-3-762,1 6 762,8 42 0,2 0 0,0 2 0,2-10-12,1 0-5,1-36 17,3 30 0,2-18 769,4 36-769,5-17 0,1-5 0,3-11 0,0 5 0,-1 1-326,-4 7 326,-1 5 0,-4 11 0,0 2 6,-1 1-6,1-5 0,1-1 0,7-25 0,-3 23 0,4-14-6,-4 29 6,-1-2-6,2 2 332,4-11-331,2-2 5,3-9 0,1-3 0,-6 10 0,1 1 5,-6 8 1,6-16-1,-1 3 1,5-13-6,-2 7 0,-1 3 0,9-7 0,-11 21 0,11-11 0,-14 26 0,13-20 6,-10 14-6,6-9 0,-9 14 0,0-1 0,-1 2 0,2-12 0,-6 15 0,0-4 0,-7 17 0,-2 4 0,1 0 0,0-2 0,1-2-6,2-2-11,-1-1-67,0-1-764,-10-4 0,12 16 0,-4 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1.310"/>
    </inkml:context>
    <inkml:brush xml:id="br0">
      <inkml:brushProperty name="width" value="0.04286" units="cm"/>
      <inkml:brushProperty name="height" value="0.04286" units="cm"/>
      <inkml:brushProperty name="color" value="#00A0D7"/>
    </inkml:brush>
  </inkml:definitions>
  <inkml:trace contextRef="#ctx0" brushRef="#br0">21 0 26150,'-11'0'1036,"2"0"-896,9 0-17,0 0-56,0 18 6,0-4-12,2 15 68,9 16-118,-3-16 6,12 47-17,-14-50 28,3 21-11,-7-41 101,-2 1-107,0-11-95,0-41 61,0 16 35,0-71-7,-1 65-5,0-22-106,14 48 89,8 18 0,5-2 6,18 25-39,-22-15-561,12 19 494,-25-24-527,0 16 464,-9-23 253,0 6 1266,0-11-1267,0-11-27,2-1 0,11-31-45,-3 18-17,16-16 17,-11 29-28,22 5 28,-20 13 0,22 39 0,-28-21-151,5 30-73,-15-38-624,-1 13 0,0-26 0,0 4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26.536"/>
    </inkml:context>
    <inkml:brush xml:id="br0">
      <inkml:brushProperty name="width" value="0.04286" units="cm"/>
      <inkml:brushProperty name="height" value="0.04286" units="cm"/>
      <inkml:brushProperty name="color" value="#5B2D90"/>
    </inkml:brush>
  </inkml:definitions>
  <inkml:trace contextRef="#ctx0" brushRef="#br0">19 42 25937,'-10'-3'1215,"1"1"-1075,9 2 941,0 0-1081,6-3-6,5 1-5,9-3-6,5 1-33,14-3 27,-12 2-5,22-1 28,-28 3 6,9 2-6,-23 1 6,0 0-1,-7 0-5,1 0 0,-1 1 0,0 23-5,-4 0-1,-9 46-11,3-34-28,-5 24 12,11-41-23,0 1-135,3-12 57,0-2-96,1-1-190,-1-4 420,1 0 0,0-1 0,0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27.646"/>
    </inkml:context>
    <inkml:brush xml:id="br0">
      <inkml:brushProperty name="width" value="0.04286" units="cm"/>
      <inkml:brushProperty name="height" value="0.04286" units="cm"/>
      <inkml:brushProperty name="color" value="#5B2D90"/>
    </inkml:brush>
  </inkml:definitions>
  <inkml:trace contextRef="#ctx0" brushRef="#br0">35 6 25236,'0'-3'1658,"0"0"-1378,0 3-252,-2 0 152,-1 0-102,-2 1-28,-1 2-10,2-1-7,-1 1 1,3-1 5,0-1-5,0 1 167,0 0-50,1-1-134,1 0 6,5-1-18,3 0 1,30-2-6,-9 1 0,27-1 0,-33 1 5,2 1 1,-22 0 50,0 0-50,-3 0-1,1 0-5,0 0 17,-1 5-11,1 1 5,-1 6-6,0 8 1,-3 4-6,-2 7 0,-4 0-6,-5 3 6,3-6 0,0-5-11,4-9 11,4-7-5,2-1-7,0-3-105,1-2-611,0-1 728,0-3 0,0 2 0,0-2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28.604"/>
    </inkml:context>
    <inkml:brush xml:id="br0">
      <inkml:brushProperty name="width" value="0.04286" units="cm"/>
      <inkml:brushProperty name="height" value="0.04286" units="cm"/>
      <inkml:brushProperty name="color" value="#5B2D90"/>
    </inkml:brush>
  </inkml:definitions>
  <inkml:trace contextRef="#ctx0" brushRef="#br0">1 43 27342,'7'-5'796,"-1"2"-724,-6 3 102,0 0-168,10 0-6,8-3-23,12-1 18,7-2-7,1 0 7,0-1 5,-14 2 0,-2 2 5,-17 2 1,0 1-12,-4 0 6,-1 2 0,0 4 0,0 6 0,0 6-44,-5 28 10,-4 4 17,-1-1 12,1-12 5,5-27-6,2-3 6,0-2 0,1-1-45,0-2-50,1-1-4862,0 0 4957,2-5 0,-2 2 0,1-2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29.886"/>
    </inkml:context>
    <inkml:brush xml:id="br0">
      <inkml:brushProperty name="width" value="0.04286" units="cm"/>
      <inkml:brushProperty name="height" value="0.04286" units="cm"/>
      <inkml:brushProperty name="color" value="#5B2D90"/>
    </inkml:brush>
  </inkml:definitions>
  <inkml:trace contextRef="#ctx0" brushRef="#br0">7 52 24430,'0'-2'2873,"0"1"-2464,-1 1-11,0 0-326,-1 0 1,0-1-56,1 1 39,1-1-56,2 0 6,6 0-1,5 0-5,7-2 0,14-2 0,-7 1 0,8-3 6,-4 0-6,-11 1 0,6-1 0,-16 5 0,-2 0-6,-6 2 1,0 0 5,0 0 0,-1 6 0,-1 14 0,-3 2 0,-4 9-3392,-11 3 3392,2-7 0,-6 7 0,9-10-17,-4 15 11,9-16-5,-2 6-11,10-21-12,0-6 2776,0-2-2742,1-5 0,0 4 0,0-5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1.359"/>
    </inkml:context>
    <inkml:brush xml:id="br0">
      <inkml:brushProperty name="width" value="0.04286" units="cm"/>
      <inkml:brushProperty name="height" value="0.04286" units="cm"/>
      <inkml:brushProperty name="color" value="#5B2D90"/>
    </inkml:brush>
  </inkml:definitions>
  <inkml:trace contextRef="#ctx0" brushRef="#br0">6 55 24273,'-3'0'2756,"1"0"-1670,2 0-1047,0-1-11,3 0 6,5 0-6,39-7 0,-10 1-17,29-6 0,-26 4 1,-12 2-7,-7 2 1,-12 3-6,-2 1 0,-3 1 0,-3 0 0,1 2 5,-2 6-5,1 4 6,-1 6-6,-3 4 0,-2 1 0,-19 37 0,11-28-6,-13 32 1,19-46 5,0 2 0,3-11 0,0-1-6,1-2-302,0 1 34,2-4-2941,1-3 3215,3-6 0,-2 2 0,2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2.348"/>
    </inkml:context>
    <inkml:brush xml:id="br0">
      <inkml:brushProperty name="width" value="0.04286" units="cm"/>
      <inkml:brushProperty name="height" value="0.04286" units="cm"/>
      <inkml:brushProperty name="color" value="#5B2D90"/>
    </inkml:brush>
  </inkml:definitions>
  <inkml:trace contextRef="#ctx0" brushRef="#br0">0 47 21696,'2'-10'5170,"-1"1"-4794,-1 9 296,0 0-628,1-1 91,5 0-113,2-2-11,5 1 6,0 1-6,-1 0 1,0 1-7,0-1 1,0 1 67,20-1-23,-13 0-28,11 0-10,-19-1-1,-6 0 0,1 1-5,-1 0-6,0 0 0,1 0 0,-2 0 0,-1 1 0,-2 0 0,0-1-23,8 0 12,-4-1 5,4 1-5,-7 1-28,-2 0 39,0 2 6,0 4-6,-1 4 0,-1 3 0,-4 10 5,-2 16-5,-2-1 0,-2 10 6,4-16-6,-2-2 0,4-7 0,0-5 0,3-8 0,0-4 0,1-1-129,2-3-969,1-12-3175,3-1 4273,2-11 0,-2 11 0,0 3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3.338"/>
    </inkml:context>
    <inkml:brush xml:id="br0">
      <inkml:brushProperty name="width" value="0.04286" units="cm"/>
      <inkml:brushProperty name="height" value="0.04286" units="cm"/>
      <inkml:brushProperty name="color" value="#5B2D90"/>
    </inkml:brush>
  </inkml:definitions>
  <inkml:trace contextRef="#ctx0" brushRef="#br0">1 57 28328,'3'-1'11,"1"0"0,2 0 1,5 0-7,2-1-5,30-8 0,17-5-5,-12 2 5,-2 1 0,-40 11 0,-1 1 0,-3 0 0,0 0 0,-1 0-12,-1 0 7,1 5-1,-1 2 6,0 7-17,-2 25 1,-3-8-3393,-4 20 3381,-4-12 17,2-10-76,-3 6 82,7-16-1,-3 6 6,4-8 0,-1-1 0,1-1 3358,2-5-3353,1-2 105,2-6-99,0 0-11,1-1-263,0-1 263,6-11 0,-4 8 0,4-7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4.586"/>
    </inkml:context>
    <inkml:brush xml:id="br0">
      <inkml:brushProperty name="width" value="0.04286" units="cm"/>
      <inkml:brushProperty name="height" value="0.04286" units="cm"/>
      <inkml:brushProperty name="color" value="#5B2D90"/>
    </inkml:brush>
  </inkml:definitions>
  <inkml:trace contextRef="#ctx0" brushRef="#br0">1 41 25601,'1'-2'2262,"-1"3"-2239,0 0 5,-1 4 28,1-5 89,0 1-94,4-1-23,3 0-3409,5 0 3381,3 0 5,11-4 7,-1-2 16,7-3-28,-7 0 11,-4 0 0,-7 4 3387,-4 1-3393,-5 3-5,-2 1 6,1 0-6,4 0-6,-1 0 6,-1 4 6,-1 0-6,-5 5 0,0 1 5,0 11 1,-2 4-6,-3 12 0,-3 1 0,-8 11 0,6-17 0,-4 6 0,1-5 0,-4 7 0,2-6 11,1-2-5,10-22-1,1-1 1,2-1 22,0-2-22,1-1-1,0-1 1,0-2-6,0-1 0,0 0 0,0 2 0,0-2 0,0 3 0,-1-2 0,1 0 0,-1-1-6,1 0-22,0 0 28,0-5 0,0 3 0,0-4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7.779"/>
    </inkml:context>
    <inkml:brush xml:id="br0">
      <inkml:brushProperty name="width" value="0.04286" units="cm"/>
      <inkml:brushProperty name="height" value="0.04286" units="cm"/>
      <inkml:brushProperty name="color" value="#5B2D90"/>
    </inkml:brush>
  </inkml:definitions>
  <inkml:trace contextRef="#ctx0" brushRef="#br0">37 9 26299,'3'-4'812,"-1"1"-347,-2 2-387,0 1 68,0 3-101,0 11 51,-3 9-90,-1 16 5,-3 3 213,-2 27-224,4-18 0,-1 16 6,2-4-6,1-17-3392,2 23 3398,6-43-1,4 4 1,6-26-2459,34-6 2335,-16-6-240,34-11 89,-38 2-252,3-7 1569,-16 6-1048,-3-1 0,-6 8 0,-4 4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8.191"/>
    </inkml:context>
    <inkml:brush xml:id="br0">
      <inkml:brushProperty name="width" value="0.04286" units="cm"/>
      <inkml:brushProperty name="height" value="0.04286" units="cm"/>
      <inkml:brushProperty name="color" value="#5B2D90"/>
    </inkml:brush>
  </inkml:definitions>
  <inkml:trace contextRef="#ctx0" brushRef="#br0">0 98 27146,'0'-3'964,"0"0"-886,0 2 0,2-1-55,2 0 10,23-7-33,-4 2 0,21-5-11,-9 3-661,52-12 672,-38 11 0,22-6 0,-55 14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2.042"/>
    </inkml:context>
    <inkml:brush xml:id="br0">
      <inkml:brushProperty name="width" value="0.04286" units="cm"/>
      <inkml:brushProperty name="height" value="0.04286" units="cm"/>
      <inkml:brushProperty name="color" value="#00A0D7"/>
    </inkml:brush>
  </inkml:definitions>
  <inkml:trace contextRef="#ctx0" brushRef="#br0">239 0 26206,'-8'0'1248,"2"0"-1169,6 0-18,0 0-4172,-55 18 4156,33-8 853,-43 15-853,42-3-39,6-5-2275,-10 29 2269,18-25-128,3 27 200,13-38 2264,9 5-2336,3-17-386,44-30 397,-36 16 532,31-38-403,-52 38 3252,-2-7-3392,-4 19-39,0 7 33,0 6 6,0 7-45,0 4-151,0 10 51,1-8-51,4 2-1221,15-12-7332,0-6 8749,11-2 0,-17-3 0,-4-1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39.459"/>
    </inkml:context>
    <inkml:brush xml:id="br0">
      <inkml:brushProperty name="width" value="0.04286" units="cm"/>
      <inkml:brushProperty name="height" value="0.04286" units="cm"/>
      <inkml:brushProperty name="color" value="#5B2D90"/>
    </inkml:brush>
  </inkml:definitions>
  <inkml:trace contextRef="#ctx0" brushRef="#br0">1 79 25466,'0'-12'1899,"0"3"-1524,1 7-302,-1 0-6,3-1-17,-1 1-5,1-1-6,-1 1 1,2-1-7,-1 0 6,13-8-27,7 2-12,-2-2-6,0 5 6,-16 5-11,0 1 0,-3 0-6,0 1 34,-1 6-1,0 4-4,0 7-18,-7 21-5,-10 7 11,0 2 0,-6-5 0,11-17 0,0-6 0,6-5 0,0-4 0,5-6 0,0-1 0,0 0 0,0 1 11,4-2 0,1 0 6,5-2-11,0-1-1,0-3-5,1-1 0,2-3 0,5-3-123,4-1 78,4 0-1288,-1-1 1333,-11 7 0,-4-1 0,-10 6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49.313"/>
    </inkml:context>
    <inkml:brush xml:id="br0">
      <inkml:brushProperty name="width" value="0.04286" units="cm"/>
      <inkml:brushProperty name="height" value="0.04286" units="cm"/>
      <inkml:brushProperty name="color" value="#5B2D90"/>
    </inkml:brush>
  </inkml:definitions>
  <inkml:trace contextRef="#ctx0" brushRef="#br0">119 72 26413,'8'-4'1193,"-1"0"-1081,-7 4 336,0-1-415,-3 1-27,-4 0-6,-4 4 0,-2 1 0,-2 5 0,3 1 0,0 1 0,0 2-11,-6 26-1,5 6 12,0 0-5,9-9 5,7-25-11,3-1 5,4-1 6,9-3-22,4-2 5,7-4-17,3 0-50,7-9 11,-8 0-11,11-14 84,-19 1 124,4-6-57,-14-1-22,-3 0-17,-6 3 33,-3-8-22,-7 3-27,-4-2-7,-7 3-5,-2 9-5,0 4-191,-8 8-258,-3 8 56,-10 10 398,0 6 0,17-4 0,5-4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50.339"/>
    </inkml:context>
    <inkml:brush xml:id="br0">
      <inkml:brushProperty name="width" value="0.04286" units="cm"/>
      <inkml:brushProperty name="height" value="0.04286" units="cm"/>
      <inkml:brushProperty name="color" value="#5B2D90"/>
    </inkml:brush>
  </inkml:definitions>
  <inkml:trace contextRef="#ctx0" brushRef="#br0">257 1 27953,'-4'3'140,"0"0"-123,-2 4-6,0 1-4251,-6 7 4256,-2 4-16,-5 8 865,-11 13-865,9-11 0,-5 8 0,12-17 0,1-2 0,2-2 0,-1 0 3392,-4 6-3392,4-5 0,-2 4 0,6-11 0,3-2-5,2-2 5,0-3 0,2 0-919,0-2 919,0-3 0,1 3 0,0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6:50.847"/>
    </inkml:context>
    <inkml:brush xml:id="br0">
      <inkml:brushProperty name="width" value="0.04286" units="cm"/>
      <inkml:brushProperty name="height" value="0.04286" units="cm"/>
      <inkml:brushProperty name="color" value="#5B2D90"/>
    </inkml:brush>
  </inkml:definitions>
  <inkml:trace contextRef="#ctx0" brushRef="#br0">1 6 26054,'1'-3'1927,"0"1"-1826,-1 2-45,1 0 11,0 0 17,0 0-51,0 0 18,0 0-46,-1 0-5,1 0 6,2 0 11,2 3-6,3 3-5,2 5-6,8 10 0,14 17-6,-7-8-5,5 6-23,-13-18 17,-9-9-44,1 2-1838,-7-9 1899,-1-1 0,-1-1 0,0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05.514"/>
    </inkml:context>
    <inkml:brush xml:id="br0">
      <inkml:brushProperty name="width" value="0.04286" units="cm"/>
      <inkml:brushProperty name="height" value="0.04286" units="cm"/>
      <inkml:brushProperty name="color" value="#5B2D90"/>
    </inkml:brush>
  </inkml:definitions>
  <inkml:trace contextRef="#ctx0" brushRef="#br0">26 61 26312,'2'-11'694,"0"1"-526,-1 4 174,2-2-157,0 0 246,0 1-392,-2 3-16,1 1-12,-1 1-6,0 1 7,-1 1-24,0 0 12,0 15-173,-2 4-270,-7 36-49,1-18-651,-3 11 1143,3-25 0,4-12 0,1-3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07.337"/>
    </inkml:context>
    <inkml:brush xml:id="br0">
      <inkml:brushProperty name="width" value="0.04286" units="cm"/>
      <inkml:brushProperty name="height" value="0.04286" units="cm"/>
      <inkml:brushProperty name="color" value="#5B2D90"/>
    </inkml:brush>
  </inkml:definitions>
  <inkml:trace contextRef="#ctx0" brushRef="#br0">192 25 28205,'-4'-5'22,"-2"2"-22,-6-2 6,2 1-6,-1 1 0,3 0-6,1 2 1,1 1-3393,-2 6 3348,-1 7-12,-8 40 40,10-26-40,-2 21-44,18-44-135,17-7 168,-5-3 3448,8-5-3380,-15 0 5,-3 1 11,-1-2 308,-3-7-213,-2 1-78,-2 1-11,-2 7 0,-1 9 17,0 0-23,0 8-6,0 6-5,0 11 0,0 6 0,0 24-44,0-7 16,0 8-79,0-17 96,0-11 11,-1-5 0,-1-6 6,-1-2 10,-2-6-4,-1 1 4,-1-3-10,-1 1 50,-12 0-39,3-1 16,-14 0-21,14-3-12,-3-1 5,8-1 6,3 0 6,0-1-6,1 1 6,-2-1-28,3 0-34,0 0-112,2-2-89,3-1 246,-2-4 0,2 5 0,0-3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8:08.200"/>
    </inkml:context>
    <inkml:brush xml:id="br0">
      <inkml:brushProperty name="width" value="0.04286" units="cm"/>
      <inkml:brushProperty name="height" value="0.04286" units="cm"/>
      <inkml:brushProperty name="color" value="#5B2D90"/>
    </inkml:brush>
  </inkml:definitions>
  <inkml:trace contextRef="#ctx0" brushRef="#br0">43 14 26021,'1'-2'1389,"-1"-2"-1205,1 2-32,0 0 234,-1 0-302,2 1-56,-2 1-11,1 0-12,-1 1 7,0 7-7,0 5 1,-2 17-12,-6 25-39,2-7-117,-7 10 162,4-16 0,4-24 0,0 1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45.769"/>
    </inkml:context>
    <inkml:brush xml:id="br0">
      <inkml:brushProperty name="width" value="0.04286" units="cm"/>
      <inkml:brushProperty name="height" value="0.04286" units="cm"/>
      <inkml:brushProperty name="color" value="#5B2D90"/>
    </inkml:brush>
  </inkml:definitions>
  <inkml:trace contextRef="#ctx0" brushRef="#br0">1 96 27830,'0'-3'481,"0"1"-458,0-2-23,0-2 5,7-3-5,5-4 0,8-2-22,13-4 11,-11 7-34,18 0 6,-20 13 5,1 3 17,-12 5 17,-7 2 0,-2 4-5,0 1 10,-3 4-5,-3-1-11,-5 0-6,0-3-16,-1 0 10,2-4 12,0 0 11,-1-1-22,-2 6 16,2-1 6,2 0 0,4-4 0,4-5-11,1-1 5,0 1-11,0 1-16,0-1 10,2 1-5,0-2-11,3 0 39,0-2 11,-1 0-11,-1-3-56,-3 0-246,3-1-163,-1 1-963,1 0 1428,0 0 0,-1 0 0,-2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46.560"/>
    </inkml:context>
    <inkml:brush xml:id="br0">
      <inkml:brushProperty name="width" value="0.04286" units="cm"/>
      <inkml:brushProperty name="height" value="0.04286" units="cm"/>
      <inkml:brushProperty name="color" value="#5B2D90"/>
    </inkml:brush>
  </inkml:definitions>
  <inkml:trace contextRef="#ctx0" brushRef="#br0">1 53 26463,'2'-4'594,"0"-2"-101,1 0-353,-1-2 33,1 2-106,-2 3-11,0 0 107,-1 3-68,0 0-84,0-1 34,0-1-34,0 0-5,2-2-1,-1 1 7,0 0-7,0 2-274,-1 0-274,-1 5-9288,-2 4 9816,-1 3 0,0-3 0,2-3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50.307"/>
    </inkml:context>
    <inkml:brush xml:id="br0">
      <inkml:brushProperty name="width" value="0.04286" units="cm"/>
      <inkml:brushProperty name="height" value="0.04286" units="cm"/>
      <inkml:brushProperty name="color" value="#5B2D90"/>
    </inkml:brush>
  </inkml:definitions>
  <inkml:trace contextRef="#ctx0" brushRef="#br0">11 119 26262,'-6'-1'1237,"1"1"-1074,5-2-40,0 1 129,0-2-135,0 0-89,0-1-11,0 1 0,0 0-6,0 1 6,0 0 17,0-2-29,0-3 12,3-3-17,1-2 6,4 0-6,0 1 0,2 0 0,-2 3 0,1 1 0,-1 0-68,8 3 12,1 3 6,0 4 11,-4 3 0,-9 2-1,-1 0-4,-1-1-80,-2 9 124,0-3-11,-10 20 0,3-16-6,-15 15 6,5-17 22,-4 6-5,3-7-6,4 0 11,6-6 17,2 2-17,5-4 0,0 11-39,4-3-16,1 8-24,3-5-10,0-4 5,-1-3 34,-2-4-51,-2 0 79,0-2 11,-2 0-5,0-3 5,0 0-34,-1 0-67,0-1-235,-1 0-834,0 0 1170,2 1 0,-1-1 0,1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19.519"/>
    </inkml:context>
    <inkml:brush xml:id="br0">
      <inkml:brushProperty name="width" value="0.04286" units="cm"/>
      <inkml:brushProperty name="height" value="0.04286" units="cm"/>
      <inkml:brushProperty name="color" value="#FF0066"/>
    </inkml:brush>
  </inkml:definitions>
  <inkml:trace contextRef="#ctx0" brushRef="#br0">20 51 21909,'-11'-4'784,"2"0"1510,9 4-2266,0 0-16,2-2 944,3 2-934,5-2 500,5 1-517,5 0 1752,5-2-1780,3-1-581,16-4-1878,-13 2 2482,6-3 0,-23 6 0,-7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2.759"/>
    </inkml:context>
    <inkml:brush xml:id="br0">
      <inkml:brushProperty name="width" value="0.04286" units="cm"/>
      <inkml:brushProperty name="height" value="0.04286" units="cm"/>
      <inkml:brushProperty name="color" value="#00A0D7"/>
    </inkml:brush>
  </inkml:definitions>
  <inkml:trace contextRef="#ctx0" brushRef="#br0">166 9 26803,'-11'-5'56,"-1"2"612,-3 3-662,-3 0 223,0 0-223,-2 1 111,-6 6-184,0 18 387,7-8-432,23 14-34,19-24-84,16 0 158,-10-6 55,2-10 78,-20 4 29,2-10 207,-10-3-140,-2 5-157,0-2-17,-1 11 17,1 12 11,15 50-5,-5-19-6,11 38 0,-11-39-3387,-2-1 3387,-3-3 6,-3 12-6,-7-5 0,-12 5-11,-26-8-6,4-18-11,-6-4 3353,20-15-3482,10-5-78,1-1-213,3-8 448,4-6 0,2 8 0,3-2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50.970"/>
    </inkml:context>
    <inkml:brush xml:id="br0">
      <inkml:brushProperty name="width" value="0.04286" units="cm"/>
      <inkml:brushProperty name="height" value="0.04286" units="cm"/>
      <inkml:brushProperty name="color" value="#5B2D90"/>
    </inkml:brush>
  </inkml:definitions>
  <inkml:trace contextRef="#ctx0" brushRef="#br0">3 63 21215,'-1'3'5674,"0"0"-5321,1-3-197,2-2-77,2-3 5,3-4-34,0-2-22,4-6-39,-5 7-23,0-2 46,-5 10 16,-1 2-28,-1 5-857,-4 5-2386,-2 3 3243,-4 1 0,6-7 0,0-1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53.850"/>
    </inkml:context>
    <inkml:brush xml:id="br0">
      <inkml:brushProperty name="width" value="0.04286" units="cm"/>
      <inkml:brushProperty name="height" value="0.04286" units="cm"/>
      <inkml:brushProperty name="color" value="#5B2D90"/>
    </inkml:brush>
  </inkml:definitions>
  <inkml:trace contextRef="#ctx0" brushRef="#br0">11 7 23786,'-6'4'2700,"2"0"-2460,3-4 1093,1 1-1310,2-1-12,4-1-11,5-1 0,6-2 0,3 0-11,0 1-40,15 2 1,-10 1 27,6 1-100,-16 5 56,-8 4 11,-3 4 39,-2 1 17,-2 1-17,0-3 17,-2 1 0,-3-1 0,-4 1 17,-32 25 0,9-9-17,-12 13 0,20-19 0,16-10 0,2 0 0,4-1 0,1 2-39,4-1 84,3 2-29,7-1-16,-2-5-16,1 0-141,-8-7 67,-3-1-531,0-1 105,-1-1-1265,-1 0 1781,-1 0 0,0 0 0,0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2:54.456"/>
    </inkml:context>
    <inkml:brush xml:id="br0">
      <inkml:brushProperty name="width" value="0.04286" units="cm"/>
      <inkml:brushProperty name="height" value="0.04286" units="cm"/>
      <inkml:brushProperty name="color" value="#5B2D90"/>
    </inkml:brush>
  </inkml:definitions>
  <inkml:trace contextRef="#ctx0" brushRef="#br0">0 26 26861,'3'6'599,"-1"3"-459,-1 0-106,-1 2 128,-2 5-95,2-7 17,-2 1 6,2-9 11,0 0-40,0-1-50,1-2-11,2-3 6,2-5-6,12-17-17,-7 9-106,6-8-28,-12 20 44,-2 3-105,-2 3-337,-1 4-2140,-3 2 2689,0 2 0,0-4 0,2-1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03.667"/>
    </inkml:context>
    <inkml:brush xml:id="br0">
      <inkml:brushProperty name="width" value="0.025" units="cm"/>
      <inkml:brushProperty name="height" value="0.025" units="cm"/>
      <inkml:brushProperty name="color" value="#5B2D90"/>
    </inkml:brush>
  </inkml:definitions>
  <inkml:trace contextRef="#ctx0" brushRef="#br0">0 0 24575,'0'0'0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0.960"/>
    </inkml:context>
    <inkml:brush xml:id="br0">
      <inkml:brushProperty name="width" value="0.04286" units="cm"/>
      <inkml:brushProperty name="height" value="0.04286" units="cm"/>
      <inkml:brushProperty name="color" value="#5B2D90"/>
    </inkml:brush>
  </inkml:definitions>
  <inkml:trace contextRef="#ctx0" brushRef="#br0">279 114 25506,'0'17'2234,"0"-2"-2077,0-8 78,2-1-157,-1-4-27,2-1-6,-2-1-17,0 0 33,2-1-55,1-3-1,2-2 1,0-11-12,-3-9 6,-6 2 17,-7-6-11,-8 13-6,-4 1 0,2 6 0,-1 3 0,3 5 0,-10 1-6,7 5 1,-23 19 5,18 0 0,-11 19-6,19-10 6,5 3 0,7-2-6,3 1 6,3 11-5,15-7-51,25 13 28,4-24-34,7-5-123,-14-20 96,-17-7-40,2-4-67,-9-2-269,-1-7 465,-4-2 0,-1 5 0,-4 4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3.206"/>
    </inkml:context>
    <inkml:brush xml:id="br0">
      <inkml:brushProperty name="width" value="0.04286" units="cm"/>
      <inkml:brushProperty name="height" value="0.04286" units="cm"/>
      <inkml:brushProperty name="color" value="#5B2D90"/>
    </inkml:brush>
  </inkml:definitions>
  <inkml:trace contextRef="#ctx0" brushRef="#br0">4 116 27874,'0'-3'320,"0"0"-281,1 0-11,-1 0 11,0-1-17,0 2 1,0-2 27,0 0-44,0 2-1,1 0 1,-1 1 5,1 1-5,-1-1 5,0-4-5,0 1-6,0-6 5,0 5-5,0-1 0,0 4 0,0 1 0,0 0 0,0-8 0,0-5 0,0 2 0,0 0 0,0 11-22,0 0 22,0 11 0,0 7 0,0 16 5,0 10-5,0 10 0,0 4 0,0 28 0,-1 1 0,0-2 0,0-16-5,-2 18-74,2-66-212,1-8-638,0-9 929,0-12 0,0 0 0,0 1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4.213"/>
    </inkml:context>
    <inkml:brush xml:id="br0">
      <inkml:brushProperty name="width" value="0.04286" units="cm"/>
      <inkml:brushProperty name="height" value="0.04286" units="cm"/>
      <inkml:brushProperty name="color" value="#5B2D90"/>
    </inkml:brush>
  </inkml:definitions>
  <inkml:trace contextRef="#ctx0" brushRef="#br0">8 141 19196,'0'-26'2341,"0"7"168,0 6-2229,0 0-185,0 1-56,0-2 1071,0 4-1093,0 3 612,0 0-613,0 2 2153,0 0-2130,0 1-33,0 2-6,0-1 0,0 3 0,0-1-12,0 19 18,-3 51-6,2-13 0,-1 36 6,1-45-6,1-2 0,0-1-56,0-4-163,8 0-1522,-2-20 1741,7-4 0,-8-16 0,-1-1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5.890"/>
    </inkml:context>
    <inkml:brush xml:id="br0">
      <inkml:brushProperty name="width" value="0.04286" units="cm"/>
      <inkml:brushProperty name="height" value="0.04286" units="cm"/>
      <inkml:brushProperty name="color" value="#5B2D90"/>
    </inkml:brush>
  </inkml:definitions>
  <inkml:trace contextRef="#ctx0" brushRef="#br0">2 334 25506,'0'13'2447,"0"0"-2369,0-5 57,0-1-57,0-4-50,0-1 45,0-2-12,0 0-49,0-1-1,0-4-11,0-3 5,0-6-5,-1-4 0,1-4-5,0-6-23,6-43 17,7-6 11,-1 4-23,2 20 18,-7 47 5,1 3 0,2 9-6,4 16 6,-4 1 0,1 14 0,-5-1 0,-3-8 0,0 10 0,-2-20-11,0 0 0,1-11-1,1-3 7,2-4 5,3-4 0,11-18-11,-2-1-6,9-18-22,3-13 39,-10 17 5,6-8 6,-16 42 51,-2 16-51,2 41-11,-2-13 0,4 14 6,-4-27-6,1-3 0,1 11-45,-3-12-5,2 10-1,-6-23-83,0 0-264,-2-13-2380,0-3 2778,0-4 0,0 2 0,0 1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6.930"/>
    </inkml:context>
    <inkml:brush xml:id="br0">
      <inkml:brushProperty name="width" value="0.04286" units="cm"/>
      <inkml:brushProperty name="height" value="0.04286" units="cm"/>
      <inkml:brushProperty name="color" value="#5B2D90"/>
    </inkml:brush>
  </inkml:definitions>
  <inkml:trace contextRef="#ctx0" brushRef="#br0">1 37 23864,'1'-3'3092,"0"0"-2918,0 3 509,-1-1-610,0 0-1,0 0-27,0 0 0,0-1 0,0-1 5,0 1-16,0-2 83,0-1-94,0 1-12,0 0-5,0 3-23,0 0 34,0 24-12,0-2-5,1 23 6,7 40-6,-2-17 0,0 25 0,-1 1 0,-2-18 0,-1-8 0,-1-11 0,-1-39 0,0-9-28,0-6-241,0-1-252,-1-13-5226,1-3 5747,0-11 0,0 12 0,0 2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27.863"/>
    </inkml:context>
    <inkml:brush xml:id="br0">
      <inkml:brushProperty name="width" value="0.04286" units="cm"/>
      <inkml:brushProperty name="height" value="0.04286" units="cm"/>
      <inkml:brushProperty name="color" value="#5B2D90"/>
    </inkml:brush>
  </inkml:definitions>
  <inkml:trace contextRef="#ctx0" brushRef="#br0">11 56 26799,'-2'-9'1428,"0"-3"-1383,0 3 0,0-2-17,1 6-6,1 1 1,0 2-7,0 1 1,-1 0-11,1 1 11,-1-1-23,1 2 6,0 8 0,0 8 6,0 11-6,0 9 0,0 6 0,1 5 0,2 12 0,0 3 0,2 10 0,-2-4 0,-1-16-12,-1 9 7,-1-31-34,0 8-29,0-28-189,0-3-2050,0-11 2307,0-3 0,0 2 0,0-2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3.685"/>
    </inkml:context>
    <inkml:brush xml:id="br0">
      <inkml:brushProperty name="width" value="0.04286" units="cm"/>
      <inkml:brushProperty name="height" value="0.04286" units="cm"/>
      <inkml:brushProperty name="color" value="#00A0D7"/>
    </inkml:brush>
  </inkml:definitions>
  <inkml:trace contextRef="#ctx0" brushRef="#br0">3 5 26094,'0'-3'1198,"0"2"-711,0 1-386,-2 44-73,2-21-11,0 35-6,7-13 0,-4-23-11,4 13 0,-7-29 28,1-3 67,-1-1-67,0-2-28,0-3-5,0-5-6,0-4-34,0-20 39,0-21 6,0 9 39,3-15-44,1 41-3387,19 23 3392,-2 18 0,14 22 0,-13-13-2274,2 1 2134,-16-17 140,3 5 0,-11-14 0,0-1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31.328"/>
    </inkml:context>
    <inkml:brush xml:id="br0">
      <inkml:brushProperty name="width" value="0.04286" units="cm"/>
      <inkml:brushProperty name="height" value="0.04286" units="cm"/>
      <inkml:brushProperty name="color" value="#5B2D90"/>
    </inkml:brush>
  </inkml:definitions>
  <inkml:trace contextRef="#ctx0" brushRef="#br0">0 12 28042,'0'-2'163,"0"0"-12,0 1-140,0 0-5,0 0-6,0-1 5,0 0-10,0 1 5,1 1 0,1 0 0,1 0 0,2 0 0,1 0 0,0 0 5,25 0-5,39 15 0,-7-5 0,24 15 0,-37-8 0,4 3 0,23 8-5,5 5 2,-31-12 0,0 2-3,-1-2 1,1 3-4,6 10 1,-1 3 5,-12-7 1,-3 3 2,2 5 0,-4 2 0,11 21 0,-12-5 0,1-3 0,-7-12 0,28 25 0,-16-23-6,8 3 0,2-1 1,4-1 5,-5-7 0,0-3 0,-1-5-17,16 8 0,-20-10 0,0 2-5,0 1 16,-3-2 1,2 2 5,21 13 0,-2-3 0,-1 0 5,-4-4-3397,19 8 3392,-41-24-550,16 8 556,4 1-193,0 0 0,1 0 187,14 5 0,-21-10 0,0-1-5,25 5 5,-34-13 0,18 3 0,-40-13 0,19 0 2934,-12-2-2950,28 0-2407,-21-2 2339,10 0 76,35 1 8,-28 0 0,33 1-67,-37 1-73,2 1 39,1 2 67,-7-1 269,-4-1-67,-13-2 3232,-12-1-3400,-7-1 563,-7-1-568,0 0-70,-1 0 0,-1 0 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43:32.113"/>
    </inkml:context>
    <inkml:brush xml:id="br0">
      <inkml:brushProperty name="width" value="0.04286" units="cm"/>
      <inkml:brushProperty name="height" value="0.04286" units="cm"/>
      <inkml:brushProperty name="color" value="#5B2D90"/>
    </inkml:brush>
  </inkml:definitions>
  <inkml:trace contextRef="#ctx0" brushRef="#br0">23 71 27242,'-5'-17'1052,"0"2"-1012,4 8-7,-1-1-5,-2 2-5,2 0-7,0 2-4,1 1-7,0 1 12,1 1-23,0 0 6,0 5 6,3 4-12,4 6 6,5 5 0,1-3 0,2 1 0,-1-4 0,0 0 0,0 0 0,10 8 0,-4 0 6,-1-4 11,-8-7-12,-9-10-5,-1 0 6,0 0 5,-1 0-11,1 2 0,-1 2 0,0 3 0,-2 5 0,-5 11 0,-2-2 0,-4 8-5,-14 11 5,-1-3 5,2-2-27,7-15 11,18-19-6,0-1-90,1 0-105,-3-3-1625,-1 0 1837,-4-3 0,8 6 0,1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05.980"/>
    </inkml:context>
    <inkml:brush xml:id="br0">
      <inkml:brushProperty name="width" value="0.04286" units="cm"/>
      <inkml:brushProperty name="height" value="0.04286" units="cm"/>
      <inkml:brushProperty name="color" value="#FF0066"/>
    </inkml:brush>
  </inkml:definitions>
  <inkml:trace contextRef="#ctx0" brushRef="#br0">18 0 25292,'-10'12'1513,"2"-2"-1351,8-10 779,0 0-924,3 0-17,1 1 11,6 0-5,-3 0-6,7 1 0,-5-2-6,4 1 6,-3-1 6,5 0-6,-4 0 11,3 0-11,-5 0 0,2 0 0,-2 0-6,8 0-190,24 0 202,-20 0-6,20 0 0,-34 0 0,1 0 11,-3 0-11,3 0 0,-3 0 0,3 0-6,-2 0-16,2-1-45,-2 1 11,2-1 11,-5 1 45,1 0 11,0 0 12,0 0 83,4 0-39,-1 0-16,2 0-18,-3 0-10,2 0-12,-3 0-11,1 0 0,-3 0 0,0 0-11,0 1 11,0 0 0,2 0 0,2 0 11,-2 0-11,4-1 22,1 0-22,-2 0 11,2 0-11,-2 0 28,1 0-11,-2 0 11,1 0-5,-4 0-18,0 0-5,-1 0 11,0 0-11,2 0 12,16 0-12,-10 0 0,12 0 0,-8 0-12,-7-1 1,6 0-11,-7 1 16,-1 0 6,0 0-5,-2 0 5,-1 0 0,0 0 5,0 0-5,3 0 11,4 0-11,-2 0 0,2-1 34,0-1-34,-1 2-17,0-2 17,-2 2 0,-1 0-5,0 0 5,6 0 0,-3 0 0,3 0 0,-4 0 22,1 0 12,-3 0 10,2 0-38,-4 0-6,1 0 0,-3 0-11,2 0 11,-1 0 0,2 0 0,-2 0 17,6 0-17,-2 0 5,7 0-5,-5 0 0,1 0-5,-4 0-12,-2 0-6,0 0 23,-1 0 0,0 0 0,2 0 17,0 0-6,1 0 6,0 0-6,0 0-11,-1 0 0,0 0 0,-1 0 0,0 0 6,0 0-6,1 0 0,1 0-11,5 0 11,-3 0 0,3 0-6,-5 0-16,0 0-17,-1 0 27,0 0 7,-3 0 5,1 0 11,6 0-11,-3 0 0,4 0 0,-4 0 0,-1 0 0,0 0 0,0 0-34,3 0 29,-2 0-6,3 0 11,-2 0-6,1 0 6,-2 1 0,2-1 0,-4 1 0,1-1 0,0 0 0,0 1-6,4 0 6,-3 0 0,3 1 6,-3-1-6,-1-1-6,3 1 1,-2-1-12,1 1 11,-1-1-33,0 1 28,0-1-6,0 0 6,0 0-6,-3 0-16,5 0 10,-4 0 12,4 0 11,-4 0 0,1 0 6,4 0-6,2 0-12,-1 0 1,-1 0-6,-5 0 17,-2 0 0,0 0 17,0 0 6,-1 0-7,0 0-16,2 0 17,-1 0-17,2 0-5,-2 0-1,0 0-11,-1 0 17,0 0-5,0 0 5,-1 0 0,2 0-101,-2 0-542,1 0 1,-1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35.481"/>
    </inkml:context>
    <inkml:brush xml:id="br0">
      <inkml:brushProperty name="width" value="0.04286" units="cm"/>
      <inkml:brushProperty name="height" value="0.04286" units="cm"/>
      <inkml:brushProperty name="color" value="#FF0066"/>
    </inkml:brush>
  </inkml:definitions>
  <inkml:trace contextRef="#ctx0" brushRef="#br0">1 4052 26906,'2'0'128,"2"0"-128,-3 0 6,3 0-6,-3 0 0,1 0 0,0 0 0,1 0-980,13-14 678,-4 3 386,11-11 168,-11 10 16,-2 1-32,-5 5-52,0-2-77,0 3-68,-1-2-39,1 2 34,1-2-34,0 1-6,2-1-22,0-2-6,-1 1-5,6-6 62,-4 3-18,3-3 23,-4 3 28,6-10-56,-6 9 0,6-8-56,-8 11 0,2-1-22,0 0-1,7-10 79,-4 7 40,5-7-18,-8 8 6,-1 1-11,-1 0-17,1 1-17,1-5-22,0 4 16,0-4 18,-1 4 122,8-15-38,-8 12-18,6-11 23,-11 17-56,1 0 0,0-1-28,2 1 73,5-10-34,-3 6 96,4-7-12,-7 10-45,0-2-33,-1 0 67,3-8-78,-2 4-17,2-7-1,-1 5-4,0-2-12,2-1 16,-1-3-4,1-1 16,0-2-6,-1 1 6,0 1 22,-1 2-5,-1 2-3403,1 2 3391,-2 2 1,3 1-12,-2 0-5,1 0 11,5-20-17,-4 11-5,5-17 3392,-6 15-3398,0 0 11,-1-1 34,3-17-29,-4 18 1,1-10 0,-2 22-6,-1 2 0,0 2 1,0-1 10,0-4-11,0-15-11,0 5 0,0-10 0,-1 1 0,0 8 6,0-20-1,0 27 1,-2-8 0,1 18-1,-5-9-5,2 4 0,-1-8 0,1 6 0,2-3 0,-3-2 6,-14-42-6,9 30 0,-11-29 0,15 42 0,1 3 0,1-1 0,0 3 0,0-12-6,2 9 6,1-8 6,1 12-6,0-5 0,-1 3 0,0-5 0,-2 4 0,0 0 0,0-2 0,-2 2 0,1-1 0,0 3 0,0 0 0,1 0 0,1 1 0,-1-8 0,1 4 0,0-6 0,1 6 0,1-1 0,0 1 0,0 1 0,0-12 0,-1 12 0,0-8 0,-1 5 0,0 5 0,1-17 0,1 15 0,0-7 0,0-4 0,0 13 0,0-12 0,0 9 0,1 4 5,0-10-5,1 9 0,1-3 0,-2 6 0,1 0 0,-2 1 0,2 0 0,-2 1 6,1 0-6,0-6 0,-1 3 0,1-5 0,-1-1 0,0 3 0,0-5 0,0 5 0,-1-8 0,-6-12 0,2 6 0,-5-5 0,4 17-6,-6-13 6,3 10 0,-3-7 0,6 15 0,2 1 0,0 1 0,-2-11 0,2 9 0,0-9 0,3 11-5,0-3 5,1 4 0,-1-1 0,1 4 0,0-2 0,-1 1 0,1-2 0,-5-30 0,3 22 0,-4-22 0,4 30 0,0 1 0,0-1 5,0-4-5,1 2-5,0-3 5,0 4 0,1 2 0,0-3 0,0 3 0,0-1 0,0 4 0,0-1 0,-1 1 0,1-1 0,-1-3 0,0 1 0,1-1 0,-2 1 0,1-1 0,-1-4 5,0 2-5,0-1 0,2 5-5,-3-11 5,2 7 5,-2-9-5,2 9 0,-2 0 0,0 0 0,-2-9 0,1 8 0,-1-6 0,3 11 0,-1-2 6,1 1-6,-1-2 0,1 2 0,0 0 0,-1 1 0,1 0 0,1 0 0,-1 3 0,2-1 0,-1 3 6,0-1-6,-1-3 0,1 2 0,-1-6 0,1 0 0,0 1 0,-1-1 0,2 3 0,-2 1 5,1 0-5,0-1 0,0 1 0,-1-6 0,1 5 0,-2-3 0,2 4 0,-1 2 6,1 0-6,0 2 0,1 1 0,0-2 0,-1 1 0,0-2 0,0 1 0,1-1 0,-1-2 0,1 4 0,-1-4 0,1 5 0,0-1 0,-1 1 0,1-1 0,-1 2 0,0-2 0,1 2 0,-1-1 0,1 1 0,0-1 0,0 0 0,0 1 0,0 0 0,0 0 0,-1-1 0,1 0 0,-1-3 0,1-1 0,-1 1 0,1-1 0,0 3 0,0 1 0,-1 1 5,0 1-5,0 0 0,0 0 0,-2 0 0,2 0-5,-1 0-34,2 0-101,-6 0-796,-1 3 936,-6 0 0,6 1 0,2-1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1.218"/>
    </inkml:context>
    <inkml:brush xml:id="br0">
      <inkml:brushProperty name="width" value="0.04286" units="cm"/>
      <inkml:brushProperty name="height" value="0.04286" units="cm"/>
      <inkml:brushProperty name="color" value="#FF0066"/>
    </inkml:brush>
  </inkml:definitions>
  <inkml:trace contextRef="#ctx0" brushRef="#br0">559 0 25786,'8'5'1321,"-2"-1"-1114,-5-4 51,-1 0-174,2 0 6,-2 0 274,1 0-320,-1 5-21,0 1-12,-2 4-5,0 0-6,-1 0 0,0 6 0,1-3 0,1 5 5,1-4-5,0 8 0,0-5 0,0 15 0,1-12 0,2 7 0,0-6 6,6 14-1,-2-5 1,1 15-6,-5-8 6,-1 23-1,-1-13-5,-1 15 0,0-3 0,0-17 0,0 9 0,0-20 6,6 10-6,-2-9 0,6 9 5,-4-11-5,0 13 6,-3-11-6,2 41 6,-2-33-6,2 23 0,-2-27 0,2 0 0,-1 0 0,0-2 0,-1 0 11,-1-2 22,-1 0-27,-1-3 0,0-1-6,0 9 0,0-8 0,0 7 0,0-9 5,0 2-5,0 2 0,1 1 0,1 1 0,1 1 6,8 63-6,-6-51 0,4 47 11,-7-67-11,1 1 0,0 1 0,1 15 0,0-9 0,0 11 0,-3-13 0,0-2 0,-1 11 0,0-10 0,0 5 0,0-12 6,0-1-6,0-1 0,-1 1-3392,-1 0 3392,-2 0 0,1 1 0,0 0 0,2 0 11,-1 22-6,1-4 1,0 8-6,1-15 0,-1-9 3392,0-4-3386,-1-2-6,0-3 0,1-3 5,-1 2 1,0 2-6,0 2 0,-1 13 0,0-7 0,1 8 0,-2-11 5,1 6-5,1-9 0,0 2 0,2-10-5,-2-3 5,2 0 0,-2-2 5,0 6-5,-1-2 0,0 8 6,-2-3-6,1 3 0,-2 7 0,3-6 6,-3 10-6,4-15 0,-1 4 0,3-4 0,-2-6 0,2 4 0,-1-8 5,-1 5-5,0-2 0,-1 3 0,0 4 0,1-3 0,0 3 0,-1 2 0,2-7 0,-1 4 0,1-8 0,1-1 0,-1 0 0,0 0 0,1 2 0,-1-1 0,0 2 0,1-1 0,-1-1 0,0 0 0,-2 2 0,1 1 0,0-1 0,1 1 0,1 7 0,0-4 0,0 7 6,-1 2-6,-1-8 0,-1 8 0,2-14 0,-1 2 0,1-5 0,0 4 0,0-3 0,0 3 0,1-5 0,-1 0 0,0-1 0,1 2 0,-2 0 0,2 0 0,-1 0 0,1 2 0,0 5 0,-1-2 0,1 3 0,-2-4 0,1-2 0,0 1 0,0-2 0,0 2 0,-1-1 0,1 1 0,-1-3 0,0 3 0,0-2 0,0 2 5,-1-2-5,1-1 0,-1-1 0,1 3 0,0-3 0,-1 2 0,2-4 0,0 2 0,1-3 0,-1 1 0,0-1 0,0 1 0,0 0 0,-1 3 0,0-1 0,-1 3 0,0-3 0,1 1 0,-1 0 0,1-1 0,-1 1 0,1 0 0,1-2 0,0 1 0,0 0 0,1 0 0,-2 1 0,0 0 0,-1 0 0,1 0 0,1 0 0,0 0 0,-5 6 0,3-2 0,-2 3 0,1-4 0,2 0 0,-1-2 0,2 1 0,-4 1 0,1-2 6,-2 3-12,2-3 6,0 3 0,0-2 0,0 2 0,1-4 6,0 2-6,0-2 0,-3 4 0,2-1 0,-3 1 0,1-1 0,1 0 0,-1 1 6,-1 2-6,0 0 0,1 0 0,2-3 0,1-3 0,-4 8 0,1-5 5,-4 6-5,2-3 0,3-3 0,-6 6 0,5-6 0,-2 1 0,3-3 0,-3 2 0,3-3 0,-1 2 0,5-5 0,-1 1 0,2 1 0,-3 0 0,1 0 0,-1 0 0,1 0 0,-2 0 0,0 0 0,-1 3 0,0-1 0,-1 3 0,1-2 0,-1 2 0,1-2 0,1-1 0,0-1 0,-1 0-5,0-1 5,-1 0-12,-7 4 12,4-2 0,-4 3 0,3-2 0,4-2 0,-2 1 0,5-4 0,-1 1 0,0-1 0,-1 1 6,-1 0-6,0 0 0,-1-1 0,1 1 0,-2 1 0,2-1 0,-1 1 0,2-2 6,2 0-6,-1 1 5,0-2-5,1 1 0,-3-1 0,1 1 0,-2 0 0,1 2-5,-7 1 5,5 0 0,-4 2 5,6-3 6,0 0-11,3-1 0,1-1 0,2-1-145,0 0-141,0-3-1763,0-1 2049,0-1 0,0 1 0,0 1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3.581"/>
    </inkml:context>
    <inkml:brush xml:id="br0">
      <inkml:brushProperty name="width" value="0.04286" units="cm"/>
      <inkml:brushProperty name="height" value="0.04286" units="cm"/>
      <inkml:brushProperty name="color" value="#FF0066"/>
    </inkml:brush>
  </inkml:definitions>
  <inkml:trace contextRef="#ctx0" brushRef="#br0">28 366 25830,'-3'1'863,"1"0"-785,2-1 1093,0 0-1087,-3 0-56,2 0 11,-3 1 6,1 0-6,0 2-11,0-1-6,0 0 6,2-1-17,0 1 17,1-2-67,0 1 39,4-2-17,8-5 12,1 2-18,11-9-5,-10 5 17,3-1 6,-4 1 5,0 2-17,6-5 17,-4 2 0,5-2 0,-2 1-6,1-1 6,3-1-22,19-13 11,-15 9 11,11-8-12,-22 14-21,10-7 33,-9 6 0,8-4 0,-9 5 0,1 0 0,1 0 0,16-11 0,-13 8 0,11-6 0,-19 10 0,2-1-6,-3 3 6,0-1 0,-5 3 0,7-2 0,-6 3 0,3-2 0,-6 3-33,-2 2 21,0 0-133,-2 1-678,-5 2-4135,-2 1 4958,-5 3 0,5-2 0,1-1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5.153"/>
    </inkml:context>
    <inkml:brush xml:id="br0">
      <inkml:brushProperty name="width" value="0.04286" units="cm"/>
      <inkml:brushProperty name="height" value="0.04286" units="cm"/>
      <inkml:brushProperty name="color" value="#FF0066"/>
    </inkml:brush>
  </inkml:definitions>
  <inkml:trace contextRef="#ctx0" brushRef="#br0">17 43 26514,'-9'-2'1008,"1"1"-919,8 1 124,0 0-297,0-2-45,4-2 56,-1 0-235,4-4-840,-1 2 1148,1-2 0,-3 4 0,-2 1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5.311"/>
    </inkml:context>
    <inkml:brush xml:id="br0">
      <inkml:brushProperty name="width" value="0.04286" units="cm"/>
      <inkml:brushProperty name="height" value="0.04286" units="cm"/>
      <inkml:brushProperty name="color" value="#FF0066"/>
    </inkml:brush>
  </inkml:definitions>
  <inkml:trace contextRef="#ctx0" brushRef="#br0">1 1 27466,'0'0'0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5.466"/>
    </inkml:context>
    <inkml:brush xml:id="br0">
      <inkml:brushProperty name="width" value="0.04286" units="cm"/>
      <inkml:brushProperty name="height" value="0.04286" units="cm"/>
      <inkml:brushProperty name="color" value="#FF0066"/>
    </inkml:brush>
  </inkml:definitions>
  <inkml:trace contextRef="#ctx0" brushRef="#br0">1 9 22397,'6'-5'0,"-1"1"0,-5 4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5.643"/>
    </inkml:context>
    <inkml:brush xml:id="br0">
      <inkml:brushProperty name="width" value="0.04286" units="cm"/>
      <inkml:brushProperty name="height" value="0.04286" units="cm"/>
      <inkml:brushProperty name="color" value="#FF0066"/>
    </inkml:brush>
  </inkml:definitions>
  <inkml:trace contextRef="#ctx0" brushRef="#br0">1 6 26099,'3'-3'-1020,"-1"0"-4569,-2 3 5589,0 0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4.260"/>
    </inkml:context>
    <inkml:brush xml:id="br0">
      <inkml:brushProperty name="width" value="0.04286" units="cm"/>
      <inkml:brushProperty name="height" value="0.04286" units="cm"/>
      <inkml:brushProperty name="color" value="#00A0D7"/>
    </inkml:brush>
  </inkml:definitions>
  <inkml:trace contextRef="#ctx0" brushRef="#br0">16 79 27197,'47'-31'-6,"-9"5"12,-26 18 100,-2 1-27,-5 3 21,-2 2-21,-3 2 10,0 0 12,-17 0-101,5 0 45,-23 10-17,15-3 34,-11 18 72,15 28-212,73-23-90,-26 15-157,64-40-1310,-54-6 1635,-3 0 0,-18 0 0,-7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5.853"/>
    </inkml:context>
    <inkml:brush xml:id="br0">
      <inkml:brushProperty name="width" value="0.04286" units="cm"/>
      <inkml:brushProperty name="height" value="0.04286" units="cm"/>
      <inkml:brushProperty name="color" value="#FF0066"/>
    </inkml:brush>
  </inkml:definitions>
  <inkml:trace contextRef="#ctx0" brushRef="#br0">0 28 27785,'2'-9'397,"0"1"-397,-2 8-481,1-1 122,0-1-402,2-1 761,2-2 0,-5 6 0,-1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6.003"/>
    </inkml:context>
    <inkml:brush xml:id="br0">
      <inkml:brushProperty name="width" value="0.04286" units="cm"/>
      <inkml:brushProperty name="height" value="0.04286" units="cm"/>
      <inkml:brushProperty name="color" value="#FF0066"/>
    </inkml:brush>
  </inkml:definitions>
  <inkml:trace contextRef="#ctx0" brushRef="#br0">1 94 26620,'42'-52'683,"-9"10"-683,-33 42-196,0 0 0,0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8.599"/>
    </inkml:context>
    <inkml:brush xml:id="br0">
      <inkml:brushProperty name="width" value="0.04286" units="cm"/>
      <inkml:brushProperty name="height" value="0.04286" units="cm"/>
      <inkml:brushProperty name="color" value="#FF0066"/>
    </inkml:brush>
  </inkml:definitions>
  <inkml:trace contextRef="#ctx0" brushRef="#br0">15 6 25948,'-6'1'1148,"1"0"-980,5-1-168,-2 0-6,2 0 566,-2 0-1008,6 0-554,-2-2 1002,3 0 0,-3 0 0,0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8.820"/>
    </inkml:context>
    <inkml:brush xml:id="br0">
      <inkml:brushProperty name="width" value="0.04286" units="cm"/>
      <inkml:brushProperty name="height" value="0.04286" units="cm"/>
      <inkml:brushProperty name="color" value="#FF0066"/>
    </inkml:brush>
  </inkml:definitions>
  <inkml:trace contextRef="#ctx0" brushRef="#br0">0 42 27202,'8'-9'544,"-1"1"-494,-7 8-632,0 0-505,14-10 1087,-6 3 0,2-1 0,-11 9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8.989"/>
    </inkml:context>
    <inkml:brush xml:id="br0">
      <inkml:brushProperty name="width" value="0.04286" units="cm"/>
      <inkml:brushProperty name="height" value="0.04286" units="cm"/>
      <inkml:brushProperty name="color" value="#FF0066"/>
    </inkml:brush>
  </inkml:definitions>
  <inkml:trace contextRef="#ctx0" brushRef="#br0">1 58 26581,'2'-6'823,"0"1"-873,-2 5-51,0 0 101,22-20 0,-17 14 0,17-14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9.219"/>
    </inkml:context>
    <inkml:brush xml:id="br0">
      <inkml:brushProperty name="width" value="0.04286" units="cm"/>
      <inkml:brushProperty name="height" value="0.04286" units="cm"/>
      <inkml:brushProperty name="color" value="#FF0066"/>
    </inkml:brush>
  </inkml:definitions>
  <inkml:trace contextRef="#ctx0" brushRef="#br0">0 57 27566,'6'-12'-683,"0"-1"-1171,2 4 1854,-2-3 0,-1 6 0,-2 1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9.401"/>
    </inkml:context>
    <inkml:brush xml:id="br0">
      <inkml:brushProperty name="width" value="0.04286" units="cm"/>
      <inkml:brushProperty name="height" value="0.04286" units="cm"/>
      <inkml:brushProperty name="color" value="#FF0066"/>
    </inkml:brush>
  </inkml:definitions>
  <inkml:trace contextRef="#ctx0" brushRef="#br0">0 122 26038,'1'-6'1103,"0"1"-902,-1 5-44,0 0-426,4-27-649,-2 12-8913,3-21 8660,-3 19 1,-1 9-1,0 0 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49.603"/>
    </inkml:context>
    <inkml:brush xml:id="br0">
      <inkml:brushProperty name="width" value="0.04286" units="cm"/>
      <inkml:brushProperty name="height" value="0.04286" units="cm"/>
      <inkml:brushProperty name="color" value="#FF0066"/>
    </inkml:brush>
  </inkml:definitions>
  <inkml:trace contextRef="#ctx0" brushRef="#br0">0 162 25718,'16'-55'-33,"-1"4"-1345,-11 34 1378,0-3 0,-2 10 0,0 1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50.120"/>
    </inkml:context>
    <inkml:brush xml:id="br0">
      <inkml:brushProperty name="width" value="0.04286" units="cm"/>
      <inkml:brushProperty name="height" value="0.04286" units="cm"/>
      <inkml:brushProperty name="color" value="#FF0066"/>
    </inkml:brush>
  </inkml:definitions>
  <inkml:trace contextRef="#ctx0" brushRef="#br0">43 418 23556,'7'-80'-1664,"-3"16"3491,-2 33-1043,-2 15 375,-3-3-705,3 1-196,-3-2-191,3 4-17,0 5-11,-2-8-11,-2 6-28,-1-8 0,0 13-28,0 1-89,1 0-79,-2-2-79,1 0-285,1 0-902,1-2-678,0 2 2140,2-2 0,0 6 0,0 1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50.489"/>
    </inkml:context>
    <inkml:brush xml:id="br0">
      <inkml:brushProperty name="width" value="0.04286" units="cm"/>
      <inkml:brushProperty name="height" value="0.04286" units="cm"/>
      <inkml:brushProperty name="color" value="#FF0066"/>
    </inkml:brush>
  </inkml:definitions>
  <inkml:trace contextRef="#ctx0" brushRef="#br0">83 238 17798,'-2'-4'4290,"1"0"-4816,1 4-930,-9-9-8375,5 0 10862,-6-6 3077,7 0-2410,1 5 323,0-8-1679,-1 6-1584,1-3 1388,1 3 1432,0 0-1567,-1-9 191,0 9-12,-1-4 2124,0 10-2309,-1 3 1,0 1 61,-3 0 3325,4 0-3392,-2 0-62,3 0-61,1 0 123,-2-13 0,2 10 0,-1-8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4.744"/>
    </inkml:context>
    <inkml:brush xml:id="br0">
      <inkml:brushProperty name="width" value="0.04286" units="cm"/>
      <inkml:brushProperty name="height" value="0.04286" units="cm"/>
      <inkml:brushProperty name="color" value="#00A0D7"/>
    </inkml:brush>
  </inkml:definitions>
  <inkml:trace contextRef="#ctx0" brushRef="#br0">15 25 25545,'-6'-14'1557,"0"4"-1412,6 10 130,0 0-197,-3 27-11,10 12-56,-2 16-5,15 21-6,-6-30-470,17 48 94,-17-56 376,13 31 0,-22-57 0,2 3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14.999"/>
    </inkml:context>
    <inkml:brush xml:id="br0">
      <inkml:brushProperty name="width" value="0.04286" units="cm"/>
      <inkml:brushProperty name="height" value="0.04286" units="cm"/>
      <inkml:brushProperty name="color" value="#66CC00"/>
    </inkml:brush>
  </inkml:definitions>
  <inkml:trace contextRef="#ctx0" brushRef="#br0">6 0 25063,'-3'0'2033,"0"0"-1059,3 0-968,4 0-6,1 0 0,5 0 0,10 4 0,-5 0 0,8 4 0,-6 2 6,9 9 5,-5-3 45,18 15-34,-15-10-5,9 6-11,-10-6-1,10 8-5,1 2 6,-2 0-3398,16 12 3392,-23-21 5,15 12 18,-5-6-18,2 4-5,10 8 6,-12-8-6,-3-4 0,-12-8 0,0-3 0,-2 1 0,-3-3 3414,-1 0-3402,-2-2 16,2 3-17,-3-5 0,3 2-11,1 0 0,-2-4 0,3 4 0,-4-5 6,14 12-6,-13-10 0,11 9 0,-16-12 0,0 0 0,2 0 0,0 2 0,11 6 0,-7-4 0,9 4 0,-13-7 0,2 0 0,1-1 0,-2-1 0,1-1 0,-4-3 0,9 3 0,-5-2 0,5 2 0,-4-1 0,-2-1 0,15 4-6,-11-2 6,11 1 0,9 3 0,-9-2 0,19 6 0,-24-8-6,-1 0 6,0-4 0,-8-1 6,7 0-6,-9 0 0,1 0 0,-2 0 0,2 0 0,0 0 0,1 0 0,2 0 0,7 0 0,-6 0 0,12 0 0,-10 0 6,8 0-6,-9 0 0,1 0 0,-3 0 0,18 0 5,-11 0-5,12 0 0,-19 0 0,-1 0 0,-3 0 6,-2 0 16,-1 0-5,-2 0-6,-1 0-5,-2 0-6,2 0-6,2 0 6,2 0-3420,11-3 3420,-7 1-11,6-4 0,-10 3-124,-3 0-497,-2 1 632,-4-2 0,0 3 0,-3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07.331"/>
    </inkml:context>
    <inkml:brush xml:id="br0">
      <inkml:brushProperty name="width" value="0.04286" units="cm"/>
      <inkml:brushProperty name="height" value="0.04286" units="cm"/>
      <inkml:brushProperty name="color" value="#66CC00"/>
    </inkml:brush>
  </inkml:definitions>
  <inkml:trace contextRef="#ctx0" brushRef="#br0">1 1090 25836,'6'-12'1422,"-1"3"-1198,-5 9 404,0 0-544,0 2 11,0-2 39,0 2-123,3-3 1,2-1-12,3-3 0,6-6 0,-2 2 5,2-3-10,3-2 5,-7 6 5,6-5-5,-1 1 0,-4 3 0,11-12 0,-7 8-5,6-7-1,-3 4 0,24-13 6,-6 3 0,30-16 0,-14 9 0,-3 4-742,-6 4 742,-12 8 0,15-7 0,-12 6 0,11-3 0,-14 8 0,-1 1 0,1 0 0,-1-1 0,1 0 0,15-7 0,-12 5 0,11-5 0,-14 6 742,14-7-742,28-3 0,-11 2 0,15 0 0,-33 8-3392,36-18 3392,-29 10-262,24-14 262,-39 16-95,-4 1 95,-1 0 0,-2 3 0,12-7 3215,-10 6-3215,26-15 193,0-2 1,-1-1-228,-3 2-81,1-1 0,-19 7-1520,-41 23 1672,-6 1 0,4 2 0,1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08.357"/>
    </inkml:context>
    <inkml:brush xml:id="br0">
      <inkml:brushProperty name="width" value="0.04286" units="cm"/>
      <inkml:brushProperty name="height" value="0.04286" units="cm"/>
      <inkml:brushProperty name="color" value="#66CC00"/>
    </inkml:brush>
  </inkml:definitions>
  <inkml:trace contextRef="#ctx0" brushRef="#br0">25 85 26312,'2'-10'1596,"-1"2"-1400,-1 8-34,0 0-89,2-5-50,-2 3-7,2-4 7,-2 4-12,0-1-5,0 1-1,0-1 1,0-6-6,-1 4 0,0-7-6,-1 6 6,1 1-11,0 1 5,0 2 1,0 1-6,1 1 5,-2 0 12,1 12 5,-1 1-6,0 13 23,-1 25-28,2-14 0,0 23 0,1-22 0,-1 1-5,0 19-1,-2-16-5,0 21 5,1-25 6,1-8 0,1-12-11,0-15-6,0-2-151,0-1-240,0-3 408,1-11 0,-2 22 0,1-5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08.692"/>
    </inkml:context>
    <inkml:brush xml:id="br0">
      <inkml:brushProperty name="width" value="0.04286" units="cm"/>
      <inkml:brushProperty name="height" value="0.04286" units="cm"/>
      <inkml:brushProperty name="color" value="#66CC00"/>
    </inkml:brush>
  </inkml:definitions>
  <inkml:trace contextRef="#ctx0" brushRef="#br0">0 0 28328,'3'62'0,"0"10"-28,-3-48-17,0 11-392,0-19 73,0-8-358,0 0-2387,-1-8 3109,0-1 0,0 1 0,0-1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08.921"/>
    </inkml:context>
    <inkml:brush xml:id="br0">
      <inkml:brushProperty name="width" value="0.04286" units="cm"/>
      <inkml:brushProperty name="height" value="0.04286" units="cm"/>
      <inkml:brushProperty name="color" value="#66CC00"/>
    </inkml:brush>
  </inkml:definitions>
  <inkml:trace contextRef="#ctx0" brushRef="#br0">0 1 26609,'0'5'0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09.773"/>
    </inkml:context>
    <inkml:brush xml:id="br0">
      <inkml:brushProperty name="width" value="0.04286" units="cm"/>
      <inkml:brushProperty name="height" value="0.04286" units="cm"/>
      <inkml:brushProperty name="color" value="#66CC00"/>
    </inkml:brush>
  </inkml:definitions>
  <inkml:trace contextRef="#ctx0" brushRef="#br0">19 86 27846,'2'-1'118,"0"0"-62,-2 1-28,0 4-6,0 16-16,-2-4-6,0 13-28,-5-5 11,3-10 6,-2 6 11,5-17 0,0 1 0,1-4-28,0 1 62,8-17-23,-3 6 11,7-15 34,7-12-45,-5 12-5,9-16-6,-9 20 6,0 3-6,-3 5-28,6 5 44,-7 4-10,3 4-6,-8 3 6,1 4-6,-1 5 5,1 0 6,0 3-5,-1-3 0,-1 3-1,-1 0-5,-1 2 0,-1 7-5,-1-6-23,0 3-17,0-10-73,-3 1 29,1-5-169,-2 2 34,3-6-151,-1 0-252,1-2 627,-2 0 0,4-1 0,-1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10.417"/>
    </inkml:context>
    <inkml:brush xml:id="br0">
      <inkml:brushProperty name="width" value="0.04286" units="cm"/>
      <inkml:brushProperty name="height" value="0.04286" units="cm"/>
      <inkml:brushProperty name="color" value="#66CC00"/>
    </inkml:brush>
  </inkml:definitions>
  <inkml:trace contextRef="#ctx0" brushRef="#br0">22 129 26637,'1'-1'1445,"-1"0"-1350,0 1-56,2-4-22,3 2-12,16-11-5,-5 6-5,10-6 5,-12 5 0,-2-2 22,4-5-5,-4 0-11,-1 1 5,-5 3-6,-4 6 18,-1 1-1,-1 1-16,0 1 5,-11 1-5,2 1-1,-17 0 1,10 3-1,-7 0 1,8 4 11,-11 11-17,12-3 0,-5 9 0,14-7 0,2 0 0,3 19 0,4-17 0,1 11 0,4-22 0,10-2 0,1-3 5,11-1-5,-1-2 6,3-1-6,2-3-17,-1-2-39,3-5-521,-11-5-3360,-5 3 3937,-13-1 0,-8 9 0,0 2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2.993"/>
    </inkml:context>
    <inkml:brush xml:id="br0">
      <inkml:brushProperty name="width" value="0.04286" units="cm"/>
      <inkml:brushProperty name="height" value="0.04286" units="cm"/>
      <inkml:brushProperty name="color" value="#66CC00"/>
    </inkml:brush>
  </inkml:definitions>
  <inkml:trace contextRef="#ctx0" brushRef="#br0">126 69 27617,'9'12'616,"-2"-2"-549,-7-10-17,0 0-33,2 0-11,-1 0 5,3-1-11,-1-2 6,2-1-6,-1-4 11,0-1 0,-1 0-5,1-1-1,-3 2 6,0-1-11,0 1 0,-1 1 6,0 2 0,0 1-6,-1 1-6,-6 2 6,-1 0 0,-5 1 0,2 0 6,-8 1-6,6 3 5,-7 3 1,6 2-6,-5 10 0,5-3 0,-2 8-6,7-7 6,3 1-17,3 11 1,1-11-1,2 8-123,14-6-431,8-6 246,3 0-353,6-9-1154,-12-8 1832,2-2 0,-18 6 0,-5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3.637"/>
    </inkml:context>
    <inkml:brush xml:id="br0">
      <inkml:brushProperty name="width" value="0.04286" units="cm"/>
      <inkml:brushProperty name="height" value="0.04286" units="cm"/>
      <inkml:brushProperty name="color" value="#66CC00"/>
    </inkml:brush>
  </inkml:definitions>
  <inkml:trace contextRef="#ctx0" brushRef="#br0">140 41 26312,'-3'-4'1478,"1"1"-1170,2 3-235,0 0-34,-27 10-11,15-3-16,-22 9-7,7 17-5,14-16-11,-7 15 0,18-23 5,2 0 1,1-3 5,4-1-51,23-4-27,-6-6 16,16-1 12,-9-11 61,-10 4 39,4-4 6,-13 4 51,-1-4-79,-6 4-17,0-4-5,-3 6-6,-6-4-23,-14 0-27,1 4-57,-11 3-55,11 8-885,-9 6-2403,7 2 3450,-3 4 0,15-6 0,4-2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4.226"/>
    </inkml:context>
    <inkml:brush xml:id="br0">
      <inkml:brushProperty name="width" value="0.04286" units="cm"/>
      <inkml:brushProperty name="height" value="0.04286" units="cm"/>
      <inkml:brushProperty name="color" value="#66CC00"/>
    </inkml:brush>
  </inkml:definitions>
  <inkml:trace contextRef="#ctx0" brushRef="#br0">18 80 27393,'7'0'913,"-2"0"-913,-5 0 0,0 14 0,-6 2 0,2 7-12,-3-4-4,2-7-7,2-2 6,2-2 1,0-2 4,1-2-49,-1-2 27,1-1-5,-1 0 39,1-12 6,5-7-6,1-5 0,5-5 5,1 7-5,1-1 0,6-5 0,-5 9 6,3 0 5,-9 12-5,-1 4 27,-1 1-10,-1 1-29,10 26-39,-8-13-22,6 22-62,-10-22-470,-1 2-249,-1 0 0,-1-8 0,0-2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5.293"/>
    </inkml:context>
    <inkml:brush xml:id="br0">
      <inkml:brushProperty name="width" value="0.04286" units="cm"/>
      <inkml:brushProperty name="height" value="0.04286" units="cm"/>
      <inkml:brushProperty name="color" value="#00A0D7"/>
    </inkml:brush>
  </inkml:definitions>
  <inkml:trace contextRef="#ctx0" brushRef="#br0">25 77 26766,'-14'-4'806,"3"0"-632,11 4-74,0 0 102,10-6-185,5 2-163,52-14 34,-22 10 11,44-7 85,-51 11-1,4-1 17,-22 3 67,-2 0 90,-8 0 5,-2 1-145,-7 0-34,-1 1 17,0 7 6,0 4-6,0 9 0,0 16 0,0-8 5,1 9-5,2-14 0,1-3 0,3-1-5,4 1-74,-2-6-89,4 1-207,-3-9-1193,-1-3 1568,1-2 0,-9-1 0,-2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4.819"/>
    </inkml:context>
    <inkml:brush xml:id="br0">
      <inkml:brushProperty name="width" value="0.04286" units="cm"/>
      <inkml:brushProperty name="height" value="0.04286" units="cm"/>
      <inkml:brushProperty name="color" value="#66CC00"/>
    </inkml:brush>
  </inkml:definitions>
  <inkml:trace contextRef="#ctx0" brushRef="#br0">237 1 27219,'-13'0'728,"2"0"-649,11 0-29,0 0-44,-36 6-6,21-1 0,-29 7-45,25-2 11,6-1 12,0 0-6,8-3-11,1-3-1,3-1 29,0 0 6,24 6-74,-9-3-22,17 5 12,-17-3-46,-1 7 96,-5-4 11,-2 9 28,-4-9 39,-2 3 6,0-6-11,-1 1 5,-3-2 0,-3 1 112,-19 4 45,-25-2-179,17 0-17,-9-5-442,39-11-622,2 1 1064,3-6 0,0 7 0,1 1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5.113"/>
    </inkml:context>
    <inkml:brush xml:id="br0">
      <inkml:brushProperty name="width" value="0.04286" units="cm"/>
      <inkml:brushProperty name="height" value="0.04286" units="cm"/>
      <inkml:brushProperty name="color" value="#66CC00"/>
    </inkml:brush>
  </inkml:definitions>
  <inkml:trace contextRef="#ctx0" brushRef="#br0">31 21 27046,'3'-11'980,"-1"2"-908,-2 9-44,0 0-28,-6 37-28,3-22-44,-5 30-124,6-32-1059,-4 3-7472,3-4 7879,-4 0 0,8-14 0,2-3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5.325"/>
    </inkml:context>
    <inkml:brush xml:id="br0">
      <inkml:brushProperty name="width" value="0.04286" units="cm"/>
      <inkml:brushProperty name="height" value="0.04286" units="cm"/>
      <inkml:brushProperty name="color" value="#66CC00"/>
    </inkml:brush>
  </inkml:definitions>
  <inkml:trace contextRef="#ctx0" brushRef="#br0">0 8 27846,'1'-4'286,"0"0"-605,-1 4-62,0 0 0,0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5.874"/>
    </inkml:context>
    <inkml:brush xml:id="br0">
      <inkml:brushProperty name="width" value="0.04286" units="cm"/>
      <inkml:brushProperty name="height" value="0.04286" units="cm"/>
      <inkml:brushProperty name="color" value="#66CC00"/>
    </inkml:brush>
  </inkml:definitions>
  <inkml:trace contextRef="#ctx0" brushRef="#br0">168 1 27174,'6'1'952,"-1"-1"-868,-5 0-39,0 0-11,-2 7-23,-4-3-17,-24 14-10,-2-6 4,-7 3-111,4 4 45,24-12 50,-4 6 28,15-9-6,5 0 1,22 0-1,4 1-5,5 0 5,-10 2-44,-16 2-12,-4 0-44,0 1 11,-5-1-68,0 2 118,-1-2 45,0 2 308,-15 0-229,3-3-34,-15 1 11,-9-4-84,11-4-140,-5 2-230,19-3-3315,9-3 3713,4-1 0,-2 0 0,2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6.226"/>
    </inkml:context>
    <inkml:brush xml:id="br0">
      <inkml:brushProperty name="width" value="0.04286" units="cm"/>
      <inkml:brushProperty name="height" value="0.04286" units="cm"/>
      <inkml:brushProperty name="color" value="#66CC00"/>
    </inkml:brush>
  </inkml:definitions>
  <inkml:trace contextRef="#ctx0" brushRef="#br0">45 0 28378,'-9'62'-801,"0"0"1,-5 23-4522,7-11 3907,1-43 0,6-26 0,1-7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6.528"/>
    </inkml:context>
    <inkml:brush xml:id="br0">
      <inkml:brushProperty name="width" value="0.04286" units="cm"/>
      <inkml:brushProperty name="height" value="0.04286" units="cm"/>
      <inkml:brushProperty name="color" value="#66CC00"/>
    </inkml:brush>
  </inkml:definitions>
  <inkml:trace contextRef="#ctx0" brushRef="#br0">10 59 28070,'-5'-7'303,"1"1"-292,4 6-106,0 0-101,34-4-28,-13 1-359,33-8-1764,-25 3 2347,2-3 0,-15 6 0,-4 1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7.014"/>
    </inkml:context>
    <inkml:brush xml:id="br0">
      <inkml:brushProperty name="width" value="0.04286" units="cm"/>
      <inkml:brushProperty name="height" value="0.04286" units="cm"/>
      <inkml:brushProperty name="color" value="#66CC00"/>
    </inkml:brush>
  </inkml:definitions>
  <inkml:trace contextRef="#ctx0" brushRef="#br0">280 1 26777,'-7'9'1372,"1"-2"-1316,-21 0-11,4-1-29,-16 4-4,14-2-12,10-3 0,2 0 0,4-2-40,4 3 18,3 3 22,12 2-6,-1 1 6,7-3 0,-5-2 0,-2 3-5,-3 3 5,-1 1 0,-5 0-11,0-3-73,0 7 84,-4-7 11,-1 4 28,-4-10-17,-1 0-22,-10-1-78,2-2 78,-35 1 0,35-3 0,-20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8.191"/>
    </inkml:context>
    <inkml:brush xml:id="br0">
      <inkml:brushProperty name="width" value="0.04286" units="cm"/>
      <inkml:brushProperty name="height" value="0.04286" units="cm"/>
      <inkml:brushProperty name="color" value="#66CC00"/>
    </inkml:brush>
  </inkml:definitions>
  <inkml:trace contextRef="#ctx0" brushRef="#br0">123 11 23407,'1'-6'1081,"-1"1"592,0 5-1510,0 0 464,-6 7-576,-6 9 276,-3 1-327,-1 7 1016,4-8-1016,0 1 0,0 1-6,-4 6 1,6-8-18,0 4 12,7-12-17,12-1-308,39-5 241,-10-5 28,26-6 67,-20-9 61,-17 5 46,2-5 10,-17 7 29,-7-3-118,-2 0-28,-8 0 0,-2 3-17,-7 3-17,-12-1 29,3 3-18,-11 0-5,10 4-72,0 1-141,2 1-308,5 1-1658,3 3 2207,6 1 0,3-1 0,3-1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8.675"/>
    </inkml:context>
    <inkml:brush xml:id="br0">
      <inkml:brushProperty name="width" value="0.04286" units="cm"/>
      <inkml:brushProperty name="height" value="0.04286" units="cm"/>
      <inkml:brushProperty name="color" value="#66CC00"/>
    </inkml:brush>
  </inkml:definitions>
  <inkml:trace contextRef="#ctx0" brushRef="#br0">254 54 27404,'1'-5'795,"-1"1"-733,0 4-34,0-4-6,0 1-11,0-3-11,-4 2 6,-2-1 5,-13-2 17,-7 0-22,-1 2 5,-1 2-5,1 3-6,6 12 0,-1 1 0,10 15-23,6 32 6,3-17 1,0 26-1,3-28-907,0 28 851,0-27-50,-2 19-34,-2-37-28,-3-4 62,0-4-51,-1-3-151,1-5 426,0-2-101,-1-3 0,7-1 0,2-2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8.909"/>
    </inkml:context>
    <inkml:brush xml:id="br0">
      <inkml:brushProperty name="width" value="0.04286" units="cm"/>
      <inkml:brushProperty name="height" value="0.04286" units="cm"/>
      <inkml:brushProperty name="color" value="#66CC00"/>
    </inkml:brush>
  </inkml:definitions>
  <inkml:trace contextRef="#ctx0" brushRef="#br0">4 26 27947,'-2'0'387,"0"0"-371,2 0-139,56 0-67,-18-1 190,59-10 0,-65 7 0,3-5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5.551"/>
    </inkml:context>
    <inkml:brush xml:id="br0">
      <inkml:brushProperty name="width" value="0.04286" units="cm"/>
      <inkml:brushProperty name="height" value="0.04286" units="cm"/>
      <inkml:brushProperty name="color" value="#00A0D7"/>
    </inkml:brush>
  </inkml:definitions>
  <inkml:trace contextRef="#ctx0" brushRef="#br0">2 6 26917,'-1'-2'588,"0"0"-935,1 2 109,0-1 1,0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9.591"/>
    </inkml:context>
    <inkml:brush xml:id="br0">
      <inkml:brushProperty name="width" value="0.04286" units="cm"/>
      <inkml:brushProperty name="height" value="0.04286" units="cm"/>
      <inkml:brushProperty name="color" value="#66CC00"/>
    </inkml:brush>
  </inkml:definitions>
  <inkml:trace contextRef="#ctx0" brushRef="#br0">107 11 27292,'0'-4'907,"0"1"-817,0 3 55,0 0-133,0-1-7,0 0 18,0-1-23,0 7 5,-1 5-5,-9 17 0,0-1 0,-8 9 0,4-11 0,-8 12-17,8-9 12,0 1 5,10-14-28,34-12 5,-9 0-21,41-10 16,-28 2-6,9-7-39,-18 6-414,2-1-202,-11 3-2285,-2 0 2974,-10 2 0,-3 2 0,-1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29.881"/>
    </inkml:context>
    <inkml:brush xml:id="br0">
      <inkml:brushProperty name="width" value="0.04286" units="cm"/>
      <inkml:brushProperty name="height" value="0.04286" units="cm"/>
      <inkml:brushProperty name="color" value="#66CC00"/>
    </inkml:brush>
  </inkml:definitions>
  <inkml:trace contextRef="#ctx0" brushRef="#br0">93 1 28367,'-22'51'6,"4"-3"-23,10-21-134,-2 13-684,-2 1-1260,1-2 1032,2-6 0,7-29 1,2-6-1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0.344"/>
    </inkml:context>
    <inkml:brush xml:id="br0">
      <inkml:brushProperty name="width" value="0.04286" units="cm"/>
      <inkml:brushProperty name="height" value="0.04286" units="cm"/>
      <inkml:brushProperty name="color" value="#66CC00"/>
    </inkml:brush>
  </inkml:definitions>
  <inkml:trace contextRef="#ctx0" brushRef="#br0">81 10 26922,'-1'-5'1120,"0"1"-980,1 4 40,0 0-180,-7 15 0,2 1-168,-20 68 168,10-18 0,-4 10 0,11-39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1.108"/>
    </inkml:context>
    <inkml:brush xml:id="br0">
      <inkml:brushProperty name="width" value="0.04286" units="cm"/>
      <inkml:brushProperty name="height" value="0.04286" units="cm"/>
      <inkml:brushProperty name="color" value="#66CC00"/>
    </inkml:brush>
  </inkml:definitions>
  <inkml:trace contextRef="#ctx0" brushRef="#br0">0 24 28362,'7'-4'-6,"4"1"0,6-1 1,17-1-1,-9 1 1,10 1 5,-16 2 0,-2 1 0,0 0 0,-6 2-6,-2 1 6,-6 5 0,-5 4 0,-6 1-6,-7 2 6,-5-2-5,-16 6 5,10-6 0,-6 4 0,15-8 0,5-3-6,6-3-5,2-1 5,4-2-16,7 1 5,3-1 6,8 0 5,1 0 1,13 0-79,3 8 73,-6-2-1,-3 9-72,-18 11 28,-4-7-5,-4 10 94,-21-2 68,-3-8-62,-8 3 6,4-12 0,1-4-45,5-3-6,-4 0-16,12-2-34,4-1 17,4 0-297,2-5-398,4-1-4654,5-4 5388,2-1 0,-2 6 0,0 1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1.494"/>
    </inkml:context>
    <inkml:brush xml:id="br0">
      <inkml:brushProperty name="width" value="0.04286" units="cm"/>
      <inkml:brushProperty name="height" value="0.04286" units="cm"/>
      <inkml:brushProperty name="color" value="#66CC00"/>
    </inkml:brush>
  </inkml:definitions>
  <inkml:trace contextRef="#ctx0" brushRef="#br0">1 1 28434,'10'8'-123,"1"1"39,-2 3-33,1 0-275,0 2 173,-3-7-111,-2 3-230,-2-7 560,-2-2 0,-1 0 0,0-1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1.834"/>
    </inkml:context>
    <inkml:brush xml:id="br0">
      <inkml:brushProperty name="width" value="0.04286" units="cm"/>
      <inkml:brushProperty name="height" value="0.04286" units="cm"/>
      <inkml:brushProperty name="color" value="#66CC00"/>
    </inkml:brush>
  </inkml:definitions>
  <inkml:trace contextRef="#ctx0" brushRef="#br0">244 5 27914,'-1'-2'436,"0"0"-408,1 2-28,-19 17 0,8-4 0,-16 17-16,-18 33-197,7-13 11,-10 16-173,20-30-9456,15-15 7373,7-11 0,0 2 1,6-12-1</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2.310"/>
    </inkml:context>
    <inkml:brush xml:id="br0">
      <inkml:brushProperty name="width" value="0.04286" units="cm"/>
      <inkml:brushProperty name="height" value="0.04286" units="cm"/>
      <inkml:brushProperty name="color" value="#66CC00"/>
    </inkml:brush>
  </inkml:definitions>
  <inkml:trace contextRef="#ctx0" brushRef="#br0">88 24 27012,'-1'-13'1081,"0"2"-992,1 11-33,0 0 12,-2 4-57,-1 6-6,-4 10-5,0 9 0,-1 6-324,-11 61-68,10-48-376,-7 45-2144,10-68 2064,-1 3 0,6-25 0,2-6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2.693"/>
    </inkml:context>
    <inkml:brush xml:id="br0">
      <inkml:brushProperty name="width" value="0.04286" units="cm"/>
      <inkml:brushProperty name="height" value="0.04286" units="cm"/>
      <inkml:brushProperty name="color" value="#66CC00"/>
    </inkml:brush>
  </inkml:definitions>
  <inkml:trace contextRef="#ctx0" brushRef="#br0">11 33 27869,'-6'-3'459,"1"1"-431,5 2-11,0 0-6,20-2-11,-2 2-6,19-2-22,-6 1 28,34-9 0,-38 6 0,20-5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3.179"/>
    </inkml:context>
    <inkml:brush xml:id="br0">
      <inkml:brushProperty name="width" value="0.04286" units="cm"/>
      <inkml:brushProperty name="height" value="0.04286" units="cm"/>
      <inkml:brushProperty name="color" value="#66CC00"/>
    </inkml:brush>
  </inkml:definitions>
  <inkml:trace contextRef="#ctx0" brushRef="#br0">6 101 28098,'23'1'129,"6"-1"-140,0-4 5,1-2 1,-11-4 5,-1 0 0,-4 0 0,-4 1 11,-3 1 51,-4-3-34,-1 5-12,-4-3 46,-12 1-51,-4 3-5,-7-1-6,0 9 0,6 5 0,-1 7-11,3 6-6,-3 11 0,8-7-5,0 6-34,8-7 33,3-7-33,7 4-61,3-14-197,14 0 314,11-8 0,-37 2 0,-3-1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3.877"/>
    </inkml:context>
    <inkml:brush xml:id="br0">
      <inkml:brushProperty name="width" value="0.04286" units="cm"/>
      <inkml:brushProperty name="height" value="0.04286" units="cm"/>
      <inkml:brushProperty name="color" value="#66CC00"/>
    </inkml:brush>
  </inkml:definitions>
  <inkml:trace contextRef="#ctx0" brushRef="#br0">219 17 26766,'12'-4'1153,"-3"1"-1007,-9 3 33,0 0-95,-8-4-62,2 3-5,-7-3-11,4 4-3393,-2 0 3387,-3 0 0,-1 0 0,-2 3 0,-1 1 0,-15 12-5,13-8-1,-8 8-27,14-6 3413,8-3-3385,-1 2-85,21-1 73,-2-3-11,14 3-28,11-1 56,-15-2 0,11 4 6,-21-4 22,-2 3-11,-3-3-6,-2 2 6,-1 6-12,-2-4-5,0 4 6,-2-3 5,-5-1 12,-5 5-7,-4-6 7,-5 1-6,1-4-6,2-1-6,-9-1-10,8-1-29,-4 0-55,8-2-337,0 0-3248,0-3 3674,1-2 0,6 0 0,1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6.260"/>
    </inkml:context>
    <inkml:brush xml:id="br0">
      <inkml:brushProperty name="width" value="0.04286" units="cm"/>
      <inkml:brushProperty name="height" value="0.04286" units="cm"/>
      <inkml:brushProperty name="color" value="#00A0D7"/>
    </inkml:brush>
  </inkml:definitions>
  <inkml:trace contextRef="#ctx0" brushRef="#br0">201 29 24251,'3'-1'3041,"0"0"-2795,-3 1-38,0 0-141,1-1 34,-1 1 61,1-2-117,-1 1 16,-4-4-55,1 3 16,-15-7-10,8 7-7,-13-2-5,12 4 0,-35 25 0,25-10 0,-25 30 0,32-22-17,3 19 17,10-22 17,42 17-17,-14-29-840,62 5-2240,-57-13 3080,18-2 0,-41 1 0,-5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7.177"/>
    </inkml:context>
    <inkml:brush xml:id="br0">
      <inkml:brushProperty name="width" value="0.04286" units="cm"/>
      <inkml:brushProperty name="height" value="0.04286" units="cm"/>
      <inkml:brushProperty name="color" value="#66CC00"/>
    </inkml:brush>
  </inkml:definitions>
  <inkml:trace contextRef="#ctx0" brushRef="#br0">2 98 26564,'7'-12'1372,"-1"2"-1187,-8 10 11,1 0-151,-2 0 16,2 0-44,0 0-17,1 4 0,18 6-6,-2-3-5,18 3-11,17-13 16,-19-1 6,19-7 0,-34 2 0,-1-2 0,-9 3-17,-3-6 12,-8 0-1,-4-1 6,-7 4 0,-13 7 0,5 2 6,-9 2 11,9 3-6,1 3 11,-4 8-16,3 6-6,-1 5 0,11-2 0,5-2 0,5 6 0,7-10 0,2 9-6,7-15-11,0-1 6,2-2-6,0-2-22,11-1 11,-6-3 6,10 0 5,-6-2-17,1-2-2608,2-1 2485,-1-4-207,4-2-891,-4 0 619,-3-1 1,-17 9-1,-8 2 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7.827"/>
    </inkml:context>
    <inkml:brush xml:id="br0">
      <inkml:brushProperty name="width" value="0.04286" units="cm"/>
      <inkml:brushProperty name="height" value="0.04286" units="cm"/>
      <inkml:brushProperty name="color" value="#66CC00"/>
    </inkml:brush>
  </inkml:definitions>
  <inkml:trace contextRef="#ctx0" brushRef="#br0">246 2 28244,'-60'-1'95,"14"2"-84,16 2-5,10 3 0,-14 11-6,15-5-6,-8 8-11,21-3 12,2-5-18,19 10-22,-2-16 34,15 4 6,-5-10-46,10-3 18,-9-2 5,6-5 16,-14 1 12,-2-2 0,-3 1 12,-2-1 27,1-4-11,-3 4 5,-1-2-5,-2 7 12,-3 2-12,1 2-12,-2 1-10,0 1 0,0 5 5,0 0-11,-1 6 0,0 5 0,0-5-17,0 3-33,1-6 50,26 5 0,-20-7 0,19 3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8.222"/>
    </inkml:context>
    <inkml:brush xml:id="br0">
      <inkml:brushProperty name="width" value="0.04286" units="cm"/>
      <inkml:brushProperty name="height" value="0.04286" units="cm"/>
      <inkml:brushProperty name="color" value="#66CC00"/>
    </inkml:brush>
  </inkml:definitions>
  <inkml:trace contextRef="#ctx0" brushRef="#br0">201 0 27264,'-3'0'879,"1"0"-795,2 0-78,-37 6-1,21 0 1,-30 5 5,30 1-11,-7 9 0,7-2 0,-4 4 0,9-7-22,3 0-6,5-3 0,9-3-6,8-4-83,13-6-219,6 0-6011,41-3 5499,-21 0 0,-15 2 0,-43 2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38.951"/>
    </inkml:context>
    <inkml:brush xml:id="br0">
      <inkml:brushProperty name="width" value="0.04286" units="cm"/>
      <inkml:brushProperty name="height" value="0.04286" units="cm"/>
      <inkml:brushProperty name="color" value="#66CC00"/>
    </inkml:brush>
  </inkml:definitions>
  <inkml:trace contextRef="#ctx0" brushRef="#br0">69 7 26878,'0'-3'1304,"0"0"-1096,0 3-197,-4 0 0,2-1-5,-3 1-6,2 10 5,-1 7-5,-5 51 0,2-22-5,-2 30-12,6-39 0,1-4 0,0-4-16,1-5-51,-1 1 39,2-9 17,-2-1 17,2-11 16,-2-2 18,-2-1-1,1-2-11,-1-3-5,4-3-12,5-14 6,4 4-5,8-10 5,4 10-6,2 0 6,1 3 11,0 5 73,11 3-73,-14 3 6,7 2-11,-12 21-1,-8-6-5,3 17 0,-7-9 0,-1-2 0,-1-1-5,-1-3-449,-2 1-1903,-3-9 2357,1 0 0,-1-8 0,3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7:57.111"/>
    </inkml:context>
    <inkml:brush xml:id="br0">
      <inkml:brushProperty name="width" value="0.04286" units="cm"/>
      <inkml:brushProperty name="height" value="0.04286" units="cm"/>
      <inkml:brushProperty name="color" value="#FF0066"/>
    </inkml:brush>
  </inkml:definitions>
  <inkml:trace contextRef="#ctx0" brushRef="#br0">14 431 21433,'-6'0'3977,"2"0"-3120,4 0-655,-1 2 279,0-2-458,0 2-6,1-2-17,0 2 5,0 0 18,0 2 21,0 0 57,0-1 179,0-2 297,0 0-571,1-1-6,5 0 33,11-3-22,-3 0 1,5-3 10,-11 0-3369,2-3 3364,-3 3-6,1-2 0,6-11-11,-6 9 0,7-12 6,-8 11-12,6-10 6,-1 3 0,6-10 3386,-1 4-3386,2-2 0,1-4 0,2 1 6,12-20-6,-16 22 0,9-11 0,-20 26-28,0 2-50,-2 4-393,0-4-537,-2 5 1008,2-4 0,-3 6 0,0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7:58.185"/>
    </inkml:context>
    <inkml:brush xml:id="br0">
      <inkml:brushProperty name="width" value="0.04286" units="cm"/>
      <inkml:brushProperty name="height" value="0.04286" units="cm"/>
      <inkml:brushProperty name="color" value="#FF0066"/>
    </inkml:brush>
  </inkml:definitions>
  <inkml:trace contextRef="#ctx0" brushRef="#br0">12 21 26441,'-6'-12'1316,"1"4"-1171,5 8 135,0 0-257,0 4-18,0 5 7,0 8-7,0 5-5,0 20-5,0-7-12,0 14-28,0-16-17,0 0-44,0-3-73,0-3 33,0-4-95,0-2-447,0-6-113,0-4-4739,0-7 5540,0-4 0,0 0 0,0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7:58.671"/>
    </inkml:context>
    <inkml:brush xml:id="br0">
      <inkml:brushProperty name="width" value="0.04286" units="cm"/>
      <inkml:brushProperty name="height" value="0.04286" units="cm"/>
      <inkml:brushProperty name="color" value="#FF0066"/>
    </inkml:brush>
  </inkml:definitions>
  <inkml:trace contextRef="#ctx0" brushRef="#br0">10 44 24083,'1'-9'2134,"-1"2"-1765,0 7-44,0 0-571,67-13 184,-46 10 45,51-9 17,-64 12 68,-1 0-46,-3 0 28,0 6-27,-2-1 16,-1 4-39,-1 0 6,0 0-6,0 2 0,0-1 0,-4 1 0,0-1 0,-3 0 44,-1-1 74,1-2 22,-2-1 168,-18 6-308,13-8 90,-15 4 5,20-8-22,-5 0-73,4-2-17,-1-1-101,3-4-9713,-6-2 9648,6 3 0,-2-1 0,6 6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7:59.330"/>
    </inkml:context>
    <inkml:brush xml:id="br0">
      <inkml:brushProperty name="width" value="0.04286" units="cm"/>
      <inkml:brushProperty name="height" value="0.04286" units="cm"/>
      <inkml:brushProperty name="color" value="#FF0066"/>
    </inkml:brush>
  </inkml:definitions>
  <inkml:trace contextRef="#ctx0" brushRef="#br0">19 0 28233,'-1'16'22,"-1"4"-5682,-1 6 5660,-2 21 1181,3-9-1192,-1 13-56,2 13 16,0-27-10,1 18-12,0-35-34,0-4 863,0-4-907,0-3-1064,0-3-1339,0-3 3378,0-1 0,0-2 1,0 0-1</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00.056"/>
    </inkml:context>
    <inkml:brush xml:id="br0">
      <inkml:brushProperty name="width" value="0.04286" units="cm"/>
      <inkml:brushProperty name="height" value="0.04286" units="cm"/>
      <inkml:brushProperty name="color" value="#FF0066"/>
    </inkml:brush>
  </inkml:definitions>
  <inkml:trace contextRef="#ctx0" brushRef="#br0">142 4 27018,'-23'11'571,"2"-1"-465,9 0-27,0-1 10,-5 17-369,8 4 174,-2-2-96,17-1 73,2-22 57,7 1 44,-1-6 28,1 0-17,-1-2 17,-1-4 5,0-1 57,-2-5 235,0-3-174,-5 1-33,-1-2 5,-3-1-95,-2 5 56,0-3-23,0 6-5,-2-2-16,-7-2-24,0 5 1,-6 1 11,5 7-5,-17-1-12,11 2-50,-12 1-107,14 3-196,1 0-486,1 1 856,4 0 0,3-3 0,4-2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00.643"/>
    </inkml:context>
    <inkml:brush xml:id="br0">
      <inkml:brushProperty name="width" value="0.04286" units="cm"/>
      <inkml:brushProperty name="height" value="0.04286" units="cm"/>
      <inkml:brushProperty name="color" value="#FF0066"/>
    </inkml:brush>
  </inkml:definitions>
  <inkml:trace contextRef="#ctx0" brushRef="#br0">180 2 24083,'4'-1'2991,"0"0"-2644,-4 1 218,0 0-453,-5 0-72,-2 0-18,-6 0-11,-2 0 0,-2 4 1,0 0-7,-10 8-5,2 4-5,0 0-12,7 3-22,10-5-12,2 0 29,3 0-6,2 8 28,1-9 0,5 4-6,2-11-11,11-3 40,-3-1-23,5-1-6,-5-1-39,-1 0-44,-1-3-62,-2-1-656,1-4-402,-2 1-8622,1-2 9726,-3 3 0,-4 3 0,-1 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8.143"/>
    </inkml:context>
    <inkml:brush xml:id="br0">
      <inkml:brushProperty name="width" value="0.04286" units="cm"/>
      <inkml:brushProperty name="height" value="0.04286" units="cm"/>
      <inkml:brushProperty name="color" value="#00A0D7"/>
    </inkml:brush>
  </inkml:definitions>
  <inkml:trace contextRef="#ctx0" brushRef="#br0">279 8 27953,'1'-4'297,"0"1"-269,-1 2 16,0 1-27,-5 0-11,-1 0-6,-19 0 5,4 0-5,-13 0 0,7 2 0,-7 3 0,3 2-5,3 3-1,-4 25 6,18-15-39,-9 33-17,29-36-17,6 5-140,19-19 213,50-18 0,-76 21 0,25-9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01.273"/>
    </inkml:context>
    <inkml:brush xml:id="br0">
      <inkml:brushProperty name="width" value="0.04286" units="cm"/>
      <inkml:brushProperty name="height" value="0.04286" units="cm"/>
      <inkml:brushProperty name="color" value="#FF0066"/>
    </inkml:brush>
  </inkml:definitions>
  <inkml:trace contextRef="#ctx0" brushRef="#br0">4 10 25998,'-2'-5'1776,"1"0"-1569,1 5 6,0 0-213,0 3 11,0-1 6,0 3 22,0-2-28,1-1 6,-1-1-6,1 1 0,-1-2-5,1 3 5,0 10-11,-1 0 0,2 12 6,0-2-6,1 16-12,0-6-38,-1 23 16,0-23-5,0 9-190,-1-6 161,0-15 7,-1 5 5,0-20 0,0-1-17,0-2-106,0-2-163,-1-1-380,0-3 722,0-4 0,0 2 0,1-2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01.799"/>
    </inkml:context>
    <inkml:brush xml:id="br0">
      <inkml:brushProperty name="width" value="0.04286" units="cm"/>
      <inkml:brushProperty name="height" value="0.04286" units="cm"/>
      <inkml:brushProperty name="color" value="#FF0066"/>
    </inkml:brush>
  </inkml:definitions>
  <inkml:trace contextRef="#ctx0" brushRef="#br0">181 21 26222,'2'-12'1322,"-1"3"-975,-1 9-229,0 0-1,-22 9-83,10-3-23,-17 7-5,14-4-1,-12 9-5,-1 1 0,1 0-5,9-4-34,14-6 27,2-2 12,2 2 0,0-2-5,4 0-1,13 5-33,-3-5-62,19 6 90,-7-6-34,12 3 40,-14-4-18,-2 0-61,-14-5-61,0 0-40,-2-1-353,2 0 538,0 0 0,-3 0 0,-1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5.783"/>
    </inkml:context>
    <inkml:brush xml:id="br0">
      <inkml:brushProperty name="width" value="0.04286" units="cm"/>
      <inkml:brushProperty name="height" value="0.04286" units="cm"/>
      <inkml:brushProperty name="color" value="#FF0066"/>
    </inkml:brush>
  </inkml:definitions>
  <inkml:trace contextRef="#ctx0" brushRef="#br0">87 4 27180,'0'-2'689,"0"1"-264,0 1-425,-3 0 0,-2 0 6,-3 0 5,-3 0 12,-4 2-7,4 0-10,-1 2-6,5 0 6,3 1-6,-1 2 0,3 16 0,0-8 0,1 13 0,1-15-6,0-1 0,0-4-10,4-2-24,11-4 7,2-1-74,11-6-240,1-4-501,10-11 0,-40 21 0,-5 3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6.401"/>
    </inkml:context>
    <inkml:brush xml:id="br0">
      <inkml:brushProperty name="width" value="0.04286" units="cm"/>
      <inkml:brushProperty name="height" value="0.04286" units="cm"/>
      <inkml:brushProperty name="color" value="#FF0066"/>
    </inkml:brush>
  </inkml:definitions>
  <inkml:trace contextRef="#ctx0" brushRef="#br0">85 0 26861,'-3'0'1243,"0"0"-997,3 0-229,-16 4 6,6 7-23,-10 2 0,11 6 0,4-3-6,-4 22 0,5-18-16,-2 15-6,6-29-22,3 0 44,3-6-89,20-9 72,-3-4 23,7-4 12,-15-1 32,-8 5 57,-4-4-73,-2 4-5,-1-3-7,-1 5-10,-6-1-12,1 5-38,-9-1-24,3 6-32,-4 1-108,3 1-312,1 3 520,0 0 0,6 1 0,1-1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7.015"/>
    </inkml:context>
    <inkml:brush xml:id="br0">
      <inkml:brushProperty name="width" value="0.04286" units="cm"/>
      <inkml:brushProperty name="height" value="0.04286" units="cm"/>
      <inkml:brushProperty name="color" value="#FF0066"/>
    </inkml:brush>
  </inkml:definitions>
  <inkml:trace contextRef="#ctx0" brushRef="#br0">1 20 26418,'4'3'1311,"-1"0"-1210,-3-3-29,0 0-55,0 36-17,0-21 0,0 28-11,0-31-17,0-3-22,0 1 27,0-6 18,0 1 5,0-5 190,0 0-151,0-5-28,0-4-16,7-18-1,0 5-5,7-10-6,3 5 6,-6 10 0,1 0-17,-5 14 11,0 4 34,-1 2-17,2 2 0,-3 2 0,0 0-67,5 9 27,-4-4-55,4 9-50,-8-7-600,-1 13 392,-1-11-1820,-4 11-7658,2-18 9737,-3-1 0,3-6 1,2-1-1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7.623"/>
    </inkml:context>
    <inkml:brush xml:id="br0">
      <inkml:brushProperty name="width" value="0.04286" units="cm"/>
      <inkml:brushProperty name="height" value="0.04286" units="cm"/>
      <inkml:brushProperty name="color" value="#FF0066"/>
    </inkml:brush>
  </inkml:definitions>
  <inkml:trace contextRef="#ctx0" brushRef="#br0">141 1 28177,'-6'0'45,"-16"10"-45,6-3 0,-11 8-4263,8-3 4235,7-4 826,-1 3-832,10-8-11,1 3 17,2-4-16,0 1-35,12-1 3471,0-1-3487,12 0-79,-3-1-61,2 2-112,-1 2-549,3 6 89,-11-1 493,-2 4 230,-10-2 157,-6 6 381,-2-4 0,-7 3 22,-3-5 106,-11 3-386,7-4 12,-21 2-208,23-7 0,-8 0-17,18-5-11,2-2-118,4-3 146,2-15 0,1 12 0,1-8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7.970"/>
    </inkml:context>
    <inkml:brush xml:id="br0">
      <inkml:brushProperty name="width" value="0.04286" units="cm"/>
      <inkml:brushProperty name="height" value="0.04286" units="cm"/>
      <inkml:brushProperty name="color" value="#FF0066"/>
    </inkml:brush>
  </inkml:definitions>
  <inkml:trace contextRef="#ctx0" brushRef="#br0">31 19 27561,'2'-11'554,"0"3"-515,-2 8-5,0 0-34,-1 33-34,-3-8-38,1 19-18,-4-20-39,4-12-302,1-1-168,-1-4-812,0-1 1411,-1-5 0,2 0 0,-1-1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8.188"/>
    </inkml:context>
    <inkml:brush xml:id="br0">
      <inkml:brushProperty name="width" value="0.04286" units="cm"/>
      <inkml:brushProperty name="height" value="0.04286" units="cm"/>
      <inkml:brushProperty name="color" value="#FF0066"/>
    </inkml:brush>
  </inkml:definitions>
  <inkml:trace contextRef="#ctx0" brushRef="#br0">0 2 27953,'18'-1'-4610,"-3"0"3195,-5 1 0,-9 0 0,-2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8.815"/>
    </inkml:context>
    <inkml:brush xml:id="br0">
      <inkml:brushProperty name="width" value="0.04286" units="cm"/>
      <inkml:brushProperty name="height" value="0.04286" units="cm"/>
      <inkml:brushProperty name="color" value="#FF0066"/>
    </inkml:brush>
  </inkml:definitions>
  <inkml:trace contextRef="#ctx0" brushRef="#br0">190 0 24979,'2'1'2251,"0"0"-1573,-2-1-622,0 3-28,-5 0-11,-3 3-12,-7 1-5,-2 0-22,-2 0 5,1 0-5,1 0-17,2-1-342,-2 7 269,11-4 313,2 1-44,22-6-157,-1-4 0,5 0-123,-7 0-39,-2 2 55,-3 3-61,-2 2-140,-2 29 308,-6-21 67,-2 19 135,-10-23-129,0-6-12,-6 4-16,4-4-22,-5 0-23,-7 1-28,8-1-157,-4 0-1529,12-3-1053,5-2 2767,2 0 0,3 0 0,0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9.188"/>
    </inkml:context>
    <inkml:brush xml:id="br0">
      <inkml:brushProperty name="width" value="0.04286" units="cm"/>
      <inkml:brushProperty name="height" value="0.04286" units="cm"/>
      <inkml:brushProperty name="color" value="#FF0066"/>
    </inkml:brush>
  </inkml:definitions>
  <inkml:trace contextRef="#ctx0" brushRef="#br0">15 15 27382,'0'-8'733,"0"1"-660,0 7-45,0 0-17,-4 31-11,3-10-50,-3 27-90,4-17-84,0-1-123,0 1 347,-6 19 0,11-62 0,-4 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8.760"/>
    </inkml:context>
    <inkml:brush xml:id="br0">
      <inkml:brushProperty name="width" value="0.04286" units="cm"/>
      <inkml:brushProperty name="height" value="0.04286" units="cm"/>
      <inkml:brushProperty name="color" value="#00A0D7"/>
    </inkml:brush>
  </inkml:definitions>
  <inkml:trace contextRef="#ctx0" brushRef="#br0">2 77 25937,'-1'-8'1831,"0"2"-1730,1 6 162,0 0-213,0-24-5,0 16-11,0-18-17,0 24-1,0 0 74,0 1-96,0 4 6,0 9 0,10 31 0,-1-1-3,6 22 1,2 6-15,-2 15 17,-4-27 0,-1-3 0,-6-5-6,-4-29 1,0-9-1,0 1-16,0-10-29,0-1-514,0-2-4599,0-4 5164,0-1 0,0 4 0,0 3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19.481"/>
    </inkml:context>
    <inkml:brush xml:id="br0">
      <inkml:brushProperty name="width" value="0.04286" units="cm"/>
      <inkml:brushProperty name="height" value="0.04286" units="cm"/>
      <inkml:brushProperty name="color" value="#FF0066"/>
    </inkml:brush>
  </inkml:definitions>
  <inkml:trace contextRef="#ctx0" brushRef="#br0">4 70 27169,'-2'-12'845,"1"2"-761,1 10-22,0 0-112,55-7-230,-27 0-1350,43-6 1630,-44 2 0,-13 5 0,-5 2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0.080"/>
    </inkml:context>
    <inkml:brush xml:id="br0">
      <inkml:brushProperty name="width" value="0.04286" units="cm"/>
      <inkml:brushProperty name="height" value="0.04286" units="cm"/>
      <inkml:brushProperty name="color" value="#FF0066"/>
    </inkml:brush>
  </inkml:definitions>
  <inkml:trace contextRef="#ctx0" brushRef="#br0">183 10 26822,'11'-5'1108,"-2"1"-1024,-9 4-22,0 0-45,-23 3-17,10 1-6,-20 3-22,17 1 11,-1 0-5,2-1 5,2 0 0,1-1 6,1 0 6,3-2-23,3 0-6,3-2-5,1 0 22,1 1 101,21 4-84,-6 0-39,17 3-96,-1 5-16,-16-5 28,6 6 101,-18-2 38,-1-4 332,-13 11-253,2-11 0,-11 3-17,5-7 85,-20-1-141,16-2-5,-12-1-6,22-2-11,2 0 0,4 0-213,0-6-251,0-2-7025,1-4 7489,-1 2 0,1 5 0,1 2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1.265"/>
    </inkml:context>
    <inkml:brush xml:id="br0">
      <inkml:brushProperty name="width" value="0.04286" units="cm"/>
      <inkml:brushProperty name="height" value="0.04286" units="cm"/>
      <inkml:brushProperty name="color" value="#FF0066"/>
    </inkml:brush>
  </inkml:definitions>
  <inkml:trace contextRef="#ctx0" brushRef="#br0">52 66 24503,'2'-6'2963,"0"1"-2493,-11 17-336,-9 37-122,5-22-12,-3 23 0,16-42-12,0-2-44,3 0-50,11-4 56,2-2-85,11 0-94,-3 0-298,10-5 460,-9 2 67,3-5 258,-14 2 83,-3 0-61,-4 0-73,-2 0-83,-3 0-7,-1-2-94,0 1-7,-1-2-10,-10-11-62,-9-9 22,-3 0-16,-3-1-202,4 12-174,7 8-1702,-1 1 2128,7 11 0,5-2 0,0 2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1.868"/>
    </inkml:context>
    <inkml:brush xml:id="br0">
      <inkml:brushProperty name="width" value="0.04286" units="cm"/>
      <inkml:brushProperty name="height" value="0.04286" units="cm"/>
      <inkml:brushProperty name="color" value="#FF0066"/>
    </inkml:brush>
  </inkml:definitions>
  <inkml:trace contextRef="#ctx0" brushRef="#br0">129 17 26110,'6'-9'1776,"-1"1"-1508,-5 8-150,0 0-101,-5 0-12,0 0-5,-7 0 6,-16 9-6,0 3 6,0 2-6,8 3 0,13 1 0,4 0 0,-1 9-6,4-3 6,0 2 0,0 1 0,4 0 0,0 2-6,3-2-10,1 0-1,-1-1-22,0-2-12,-2-2-78,-1 3 51,-3-9-6,0 1 11,-1-10 17,0-2-33,0-2-225,-1 0 314,-14-3 0,10 0 0,-9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2.120"/>
    </inkml:context>
    <inkml:brush xml:id="br0">
      <inkml:brushProperty name="width" value="0.04286" units="cm"/>
      <inkml:brushProperty name="height" value="0.04286" units="cm"/>
      <inkml:brushProperty name="color" value="#FF0066"/>
    </inkml:brush>
  </inkml:definitions>
  <inkml:trace contextRef="#ctx0" brushRef="#br0">4 105 27768,'-2'-2'549,"1"1"-482,1 1-84,0-2 6,2 1 11,6-2-11,5-2-348,33-13 359,5-11 0,-7 8 0,-12-1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2.761"/>
    </inkml:context>
    <inkml:brush xml:id="br0">
      <inkml:brushProperty name="width" value="0.04286" units="cm"/>
      <inkml:brushProperty name="height" value="0.04286" units="cm"/>
      <inkml:brushProperty name="color" value="#FF0066"/>
    </inkml:brush>
  </inkml:definitions>
  <inkml:trace contextRef="#ctx0" brushRef="#br0">17 1 28222,'0'12'100,"0"1"-94,0 1-6,0 1 0,0-1 0,-1 7 0,-1-6 0,0 5-6,0-6 6,-2 14-5,2-7 5,-1 5 0,3-13 0,0-9-6,0 0 1,0-3 5,0 0 5,2-1 1,3 0-6,3 0-11,3 0-85,13-1 35,-8-2-23,9 0-11,-13-1-219,1-3 6,-3 1-330,0-2-1172,-5 3 1810,-3-1 0,0 3 0,-2 1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3.068"/>
    </inkml:context>
    <inkml:brush xml:id="br0">
      <inkml:brushProperty name="width" value="0.04286" units="cm"/>
      <inkml:brushProperty name="height" value="0.04286" units="cm"/>
      <inkml:brushProperty name="color" value="#FF0066"/>
    </inkml:brush>
  </inkml:definitions>
  <inkml:trace contextRef="#ctx0" brushRef="#br0">23 13 26878,'-7'-7'1125,"3"2"-974,4 5-11,0 0-123,-5 25-6,3-10-5,-2 23-6,4-16 0,0 2 0,0 1-123,0 23-23,0-19-106,0 15-213,0-24 465,0 5 0,0-14 0,0 5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4.028"/>
    </inkml:context>
    <inkml:brush xml:id="br0">
      <inkml:brushProperty name="width" value="0.04286" units="cm"/>
      <inkml:brushProperty name="height" value="0.04286" units="cm"/>
      <inkml:brushProperty name="color" value="#FF0066"/>
    </inkml:brush>
  </inkml:definitions>
  <inkml:trace contextRef="#ctx0" brushRef="#br0">1 18 26474,'2'-10'1300,"0"2"-1172,-2 8-38,0 0-79,0 25-11,1-10-50,3 29-79,0-24-101,1 6-190,-2-10-453,-1 1-6156,-1-4 7029,-1 0 0,0-7 0,0-2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4.751"/>
    </inkml:context>
    <inkml:brush xml:id="br0">
      <inkml:brushProperty name="width" value="0.04286" units="cm"/>
      <inkml:brushProperty name="height" value="0.04286" units="cm"/>
      <inkml:brushProperty name="color" value="#FF0066"/>
    </inkml:brush>
  </inkml:definitions>
  <inkml:trace contextRef="#ctx0" brushRef="#br0">0 70 28250,'5'-14'0,"4"1"-51,22 3-22,-4 1-307,36-5 290,-32 10 12,14-2-85,-31 6 163,-5 4 23,-5 2-1,-2 5-5,-4 1-17,-3 1 0,-5 1 11,-3 0-11,-10 6-17,1 1 17,-1-2 0,6-3 0,10-9 0,3-3 6,3-2 16,1-1 230,0-1-196,3 0-22,3 0-57,19 4-55,-8-1-90,11 5-56,-13 0-45,-5 0-224,-1 1 292,-3 1 145,-4 4 112,0-3 134,-2 1 90,-5-3 84,-8 3-134,-3-4 5,-16 5-151,11-7-39,-9 1 0,10-3 27,-7-3-44,9 1-5,-1-2-18,12 0-5,2 0-28,3 0-84,2 0 112,4-7 0,1-1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5.185"/>
    </inkml:context>
    <inkml:brush xml:id="br0">
      <inkml:brushProperty name="width" value="0.04286" units="cm"/>
      <inkml:brushProperty name="height" value="0.04286" units="cm"/>
      <inkml:brushProperty name="color" value="#FF0066"/>
    </inkml:brush>
  </inkml:definitions>
  <inkml:trace contextRef="#ctx0" brushRef="#br0">0 8 25640,'1'-4'2083,"0"0"-1892,-1 4-35,1 0-122,0 0 0,6 5-34,0 0 0,3 4 0,-1-2-84,2 4 28,-3-4-12,1 4-464,-3-4-72,-3-2 604,0 0 0,-3-5 0,0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9.059"/>
    </inkml:context>
    <inkml:brush xml:id="br0">
      <inkml:brushProperty name="width" value="0.04286" units="cm"/>
      <inkml:brushProperty name="height" value="0.04286" units="cm"/>
      <inkml:brushProperty name="color" value="#00A0D7"/>
    </inkml:brush>
  </inkml:definitions>
  <inkml:trace contextRef="#ctx0" brushRef="#br0">0 10 27079,'0'-5'874,"0"0"-824,0 5-16,0 0 5,0 52-39,0-30 6,0 41-6,0-44-174,0 1-67,0-7-607,0-1 0,0-9 0,0-1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5.619"/>
    </inkml:context>
    <inkml:brush xml:id="br0">
      <inkml:brushProperty name="width" value="0.04286" units="cm"/>
      <inkml:brushProperty name="height" value="0.04286" units="cm"/>
      <inkml:brushProperty name="color" value="#FF0066"/>
    </inkml:brush>
  </inkml:definitions>
  <inkml:trace contextRef="#ctx0" brushRef="#br0">149 2 23797,'-2'-1'3445,"1"0"-2958,1 1-224,-4 2-241,0 2-5,-3 4-17,1 3 6,1 2-1,-1 1-5,1 3 0,-5 9 6,3-5-6,-4 8-190,-20 40 100,19-39-16,-18 32-62,27-54-348,0-2 91,2-3-505,0 0-1747,1-3 2677,0 0 0,0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6.038"/>
    </inkml:context>
    <inkml:brush xml:id="br0">
      <inkml:brushProperty name="width" value="0.04286" units="cm"/>
      <inkml:brushProperty name="height" value="0.04286" units="cm"/>
      <inkml:brushProperty name="color" value="#FF0066"/>
    </inkml:brush>
  </inkml:definitions>
  <inkml:trace contextRef="#ctx0" brushRef="#br0">8 0 25264,'-2'0'1798,"0"0"-1288,2 0-471,-2 22 17,2-10-39,-2 19-11,2-14-57,0 10-83,0-7-129,0 9-141,0-9 404,0 23 0,0-25 0,0 14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6.380"/>
    </inkml:context>
    <inkml:brush xml:id="br0">
      <inkml:brushProperty name="width" value="0.04286" units="cm"/>
      <inkml:brushProperty name="height" value="0.04286" units="cm"/>
      <inkml:brushProperty name="color" value="#FF0066"/>
    </inkml:brush>
  </inkml:definitions>
  <inkml:trace contextRef="#ctx0" brushRef="#br0">21 57 26866,'-12'0'672,"3"0"-632,9 0-108,0 0-352,52-4-498,-15-4-119,33-4-1942,-34-1 2979,-17 3 0,-8 4 0,-5 2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6.922"/>
    </inkml:context>
    <inkml:brush xml:id="br0">
      <inkml:brushProperty name="width" value="0.04286" units="cm"/>
      <inkml:brushProperty name="height" value="0.04286" units="cm"/>
      <inkml:brushProperty name="color" value="#FF0066"/>
    </inkml:brush>
  </inkml:definitions>
  <inkml:trace contextRef="#ctx0" brushRef="#br0">19 84 23719,'1'2'2739,"0"-1"-1989,-1-1-576,41-12-68,-28 7-33,31-12-3370,-38 11 3504,-1-6-162,-3 6-6,1-4-22,-3 7-17,0 0 45,0 0 61,-4-1 3309,2 2-3399,-5-1 1,1 3 6,-8 0-18,3 2-5,-6 3 0,4 4 0,0 3 0,1 2 0,1 1 0,2 0-5,2 0 5,2-1-6,2 1 6,2-3-6,1 1-33,4-4-22,2 1-18,4-5-5,0-2-101,2-1-274,0-1 459,17-3 0,-18 1 0,11-1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8:27.617"/>
    </inkml:context>
    <inkml:brush xml:id="br0">
      <inkml:brushProperty name="width" value="0.04286" units="cm"/>
      <inkml:brushProperty name="height" value="0.04286" units="cm"/>
      <inkml:brushProperty name="color" value="#FF0066"/>
    </inkml:brush>
  </inkml:definitions>
  <inkml:trace contextRef="#ctx0" brushRef="#br0">167 24 25438,'8'-12'1960,"-2"2"-1719,-6 10-62,0 0-33,0 0-56,-2-1 10,-7 0-83,1 1-11,-12 3-1,5 1-5,-5 2 0,3 3-95,-12 10 67,10-7-17,-7 7-89,16-5 117,5-7 17,5 4 28,7-8-28,5 0 0,6-3-145,12 1 10,-5-1-100,8 0-23,-10 2-27,-2 0 94,-4 1 113,-3 2-68,-1 3 74,-7-2 44,-1 3 28,-3-3 0,-1 0-118,1 3-218,-1-3-337,1 2 108,-2-2 565,0 1 106,-5 0 1284,-19 7-1250,4-5-68,-16 4-72,13-7-352,-1-1-1088,3-1 1440,2-2 0,9-1 0,4-1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45.212"/>
    </inkml:context>
    <inkml:brush xml:id="br0">
      <inkml:brushProperty name="width" value="0.04286" units="cm"/>
      <inkml:brushProperty name="height" value="0.04286" units="cm"/>
      <inkml:brushProperty name="color" value="#FF0066"/>
    </inkml:brush>
  </inkml:definitions>
  <inkml:trace contextRef="#ctx0" brushRef="#br0">30 72 28401,'0'5'22,"2"5"-22,1-4 6,4 4-6,2-8-11,6-2 11,3 0-12,26-8 7,-16 1-1,16-6 6,-27 3 6,3-4-1,-11 6 1,1-3-6,-9 8-6,-1-1-5,-9-5 11,2 4 0,-10-5 0,-6 8 11,4 2-11,-7 0 12,9 0-7,2 0-5,4 0-5,-2 0-1,4 1 6,-5 5-6,4 5-5,-6 13 11,-2 8 0,4-5 6,1 0-6,11-18 0,0 5 0,1-5 0,5 6 5,2-8-5,9 3-16,10-5 4,-3 0 12,5-3-11,-10-2-280,20-12-67,-15 4-490,19-13 0,-41 22 0,-3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45.978"/>
    </inkml:context>
    <inkml:brush xml:id="br0">
      <inkml:brushProperty name="width" value="0.04286" units="cm"/>
      <inkml:brushProperty name="height" value="0.04286" units="cm"/>
      <inkml:brushProperty name="color" value="#FF0066"/>
    </inkml:brush>
  </inkml:definitions>
  <inkml:trace contextRef="#ctx0" brushRef="#br0">148 15 23584,'10'-8'3624,"-2"1"-3198,-8 7 173,0 0-582,-3 0-1,-1 0 1,-5 2 0,0 1 11,-8 4-11,3 1-12,-5 1 7,3 0-7,-5 4-5,5-1 6,-5 10-6,13-11-6,1 5 6,6-11-5,1 2-7,3-3-55,11-1 67,1-1-28,10-2-56,-4-6-313,11-8 223,-8-2 84,3-5 90,-13 7 174,-3-4-56,-6 7-6,-1-3 5,-4 6 107,-7 4-213,5 4-5,-5 6-6,6 4 0,1-1-6,0 1-22,0-3-179,3 2-17,1-4-95,3 2-398,5-4-1154,0-1 1871,4-1 0,-15-1 0,-2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46.611"/>
    </inkml:context>
    <inkml:brush xml:id="br0">
      <inkml:brushProperty name="width" value="0.04286" units="cm"/>
      <inkml:brushProperty name="height" value="0.04286" units="cm"/>
      <inkml:brushProperty name="color" value="#FF0066"/>
    </inkml:brush>
  </inkml:definitions>
  <inkml:trace contextRef="#ctx0" brushRef="#br0">168 6 26564,'8'-3'1288,"-1"0"-1176,-7 3 73,0 0-129,1 0-6,0 0 62,0 0-106,-6 0 5,-10 8-11,1-3 6,-8 6-6,8-3 0,0 2 0,-1 0-6,0 1 6,0 1 0,2 0 6,1 0-6,1 0 0,1 5 0,4-7 0,1 3 5,5-8-5,3 0 0,1 0-17,17-1 12,-6-1-6,11-1-12,-11-2-27,1 0-40,-2-1-72,0-1-208,-3-3-3965,3-7 4335,-6 1 0,-2 6 0,-7 6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09:47.479"/>
    </inkml:context>
    <inkml:brush xml:id="br0">
      <inkml:brushProperty name="width" value="0.04286" units="cm"/>
      <inkml:brushProperty name="height" value="0.04286" units="cm"/>
      <inkml:brushProperty name="color" value="#FF0066"/>
    </inkml:brush>
  </inkml:definitions>
  <inkml:trace contextRef="#ctx0" brushRef="#br0">39 13 26861,'-3'-5'1237,"1"1"-1052,2 3-157,0 1-22,0-2 5,0 2 51,0-1-62,0 3 0,0 6 5,-4 24-5,-1 5 0,-1 7 0,1-8 0,1-14 0,0 6 0,1-8 0,2 1 0,0-9-5,1-4-1,0-1-5,0-2 5,0-2-11,0 0 6,0-2 34,0-1-23,0-4-12,1-7 1,3-3-6,2-6-5,4 4 5,1 0 6,5-2 0,-3 7 11,2-2 0,-5 9 11,-1 2-5,1 1 5,0 1 17,11 1-23,-8 4 1,9 2 0,-7 14-18,-6-2 1,0 4-34,-7-7-61,-2-8-742,-3 4 0,5-14 0,-1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1.204"/>
    </inkml:context>
    <inkml:brush xml:id="br0">
      <inkml:brushProperty name="width" value="0.04286" units="cm"/>
      <inkml:brushProperty name="height" value="0.04286" units="cm"/>
      <inkml:brushProperty name="color" value="#00A0D7"/>
    </inkml:brush>
  </inkml:definitions>
  <inkml:trace contextRef="#ctx0" brushRef="#br0">26 26 23427,'0'-14'2549,"0"3"-2431,0 10 1382,0 1-1500,0 2 0,0-1 0,0 2 0,0-2 6,0 0 0,0 0-6,0 0 0,0 3 0,1-1 0,-1 1 5,2 0-5,-2 0 0,1 2 0,-1-1 0,0 0 6,0 0 5,0 0 0,0-1-5,0-1-6,0 0 5,0 1 7,0 2-7,0 6-5,0-1 0,0 6 6,-1-3-1,-1 9-5,0-3 0,-1 8 0,1-6 6,-1 1-6,1 2 0,1 0 0,-1 24 0,1-16 0,0 18 0,-1-23 0,-1 15 0,1-11 0,0 11 0,1-14 67,5 26-44,1-19-12,6 20-11,4-12 0,-3-10 5,4 7-5,-5-15 0,-1-2 0,0-4 0,-1 0 6,1-4-6,13 21 0,-10-19 0,9 17 6,-14-24-6,0 2 0,1-1 0,2 1 11,9 6-11,-5-5 5,6 4-5,-7-7 0,-2-2 0,1 0 0,-2-2 0,0 0 6,17 4-6,-11-5 6,13 5-6,-16-6 0,6 4 0,-5-2 0,8 3 11,-6-3 39,2 0-16,2 1-17,0 0-12,12 4 1,-8-2 5,10 3 0,-14-3 23,2 0 27,13 5-16,-13-8-11,11 2-12,-9-9-22,-7 0 0,6 0 6,-8-2-6,-1 0 0,1-1-6,-2 1 6,3 1 0,1 0 0,3 0 0,1 0 0,0-2 0,-1 0-11,9-5 11,-7 2 0,6-4 6,-9 5-1,14-5 1,-3 4-6,5-1 5,-10 2-5,-7 3 0,15 1 6,-11-1-6,12-1 0,-3 0 6,-8 0-6,10 1 0,1 0 0,-9 0 0,7 0 0,-11 0 0,6-2 0,-8 1 0,6-3 0,-7 3 0,0 0 5,1 1-5,0 1 0,-2 1 0,-1 0 0,-2 0 0,-1 0 0,0-1 0,-2 0 11,11-8-11,-7 3 0,9-4-11,-4 5 11,-6 2-39,4 1-28,-9 2 33,-3 0 23,1 0 11,0 0 0,4 0 0,13-2 6,-1 1-6,11-3-12,5 3-16,-12 0-11,5 1 22,-18 0 29,4-1 10,1-7-11,4 0 0,-1-5-5,-2 4-23,11-3 0,-14 6 17,6 1 0,-17 5 0,0 0 0,3-1 6,3-1 5,10-3-11,-2 1 0,7 0 0,-6 2-56,5 1-11,-1 1 67,-5 0 112,0 0-45,-11 0-22,3 0-23,-2-1-10,7-5-57,-7 3-45,1-3-195,-9 5 285,-3-2 0,0 4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20.086"/>
    </inkml:context>
    <inkml:brush xml:id="br0">
      <inkml:brushProperty name="width" value="0.04286" units="cm"/>
      <inkml:brushProperty name="height" value="0.04286" units="cm"/>
      <inkml:brushProperty name="color" value="#FF0066"/>
    </inkml:brush>
  </inkml:definitions>
  <inkml:trace contextRef="#ctx0" brushRef="#br0">158 1 27292,'10'0'902,"-2"0"-824,-8 0 12,0 0-90,-7 0-6,-3 0 6,-21 0 0,8 2 0,-11 3-6,15 1 6,1 1-22,2 0-6,7-2-50,1 1 50,8-3 28,5 2 16,3-2-16,24 10-84,13 12 34,6 17 50,-12-9 6,-21 2 5,-16-21 6,-1 6-17,-1-6 56,-8 7-34,0-11 23,-33 5-45,19-11-375,-36 0-101,41-11 476,-10-9 0,23 5 0,2-2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9.259"/>
    </inkml:context>
    <inkml:brush xml:id="br0">
      <inkml:brushProperty name="width" value="0.04286" units="cm"/>
      <inkml:brushProperty name="height" value="0.04286" units="cm"/>
      <inkml:brushProperty name="color" value="#00A0D7"/>
    </inkml:brush>
  </inkml:definitions>
  <inkml:trace contextRef="#ctx0" brushRef="#br0">4 12 25130,'-2'-4'767,"0"0"-767,2 4-1837,0 0 2069,0-2 1,0 2 0,0-2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2.787"/>
    </inkml:context>
    <inkml:brush xml:id="br0">
      <inkml:brushProperty name="width" value="0.04286" units="cm"/>
      <inkml:brushProperty name="height" value="0.04286" units="cm"/>
      <inkml:brushProperty name="color" value="#00A0D7"/>
    </inkml:brush>
  </inkml:definitions>
  <inkml:trace contextRef="#ctx0" brushRef="#br0">0 15 25634,'1'-6'1837,"0"1"-1602,-1 5-139,1-1-63,-1 0-5,2 0 23,-2 0 49,1 1 46,-1 11-118,0 2-17,0 12 6,0 14-17,0-10 0,0 26 0,0-30 0,1 8-6,2-23-22,9-1-16,0-5-40,8-2-56,-1-9-73,2-3-90,2-8-156,6-12 459,-7 6 73,2-9 543,-12-3-498,-7 16 61,0-11-146,-7 23-10,0 0-12,-1 8 51,-1 0-29,2 5-10,-1 6-12,0 6 6,1 17-12,1-9-5,0 9 0,1-14 0,0-2-39,5 2 5,-1-7-44,4-1 78,5-8 0,-8-1 0,5-2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3.464"/>
    </inkml:context>
    <inkml:brush xml:id="br0">
      <inkml:brushProperty name="width" value="0.04286" units="cm"/>
      <inkml:brushProperty name="height" value="0.04286" units="cm"/>
      <inkml:brushProperty name="color" value="#00A0D7"/>
    </inkml:brush>
  </inkml:definitions>
  <inkml:trace contextRef="#ctx0" brushRef="#br0">157 19 26374,'9'-4'1472,"-1"1"-1281,-8 3 10,0 0-173,0-4 0,-1 2-22,-3-2-6,-4 3 0,-20 4 0,7 2 0,-12 4 0,15 0 0,3 0 0,2-4-11,5 6 11,3-5 0,2 6 0,5-4-39,9 6-1,1-3-77,15 4 55,-9-7 23,4 1 28,-8-3 5,-2 3 6,-5-1 0,-2 6 0,-4-3 11,-3 8 1,-1-5 88,-11 12-72,3-16-11,-8 6-11,7-10 11,-10 1-12,6-3 1,-5-1-6,9-3-23,4-1-49,3-4-63,3-2-934,6-13-5440,3 5 6509,3-5 0,-3 12 0,-2 3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4.281"/>
    </inkml:context>
    <inkml:brush xml:id="br0">
      <inkml:brushProperty name="width" value="0.04286" units="cm"/>
      <inkml:brushProperty name="height" value="0.04286" units="cm"/>
      <inkml:brushProperty name="color" value="#00A0D7"/>
    </inkml:brush>
  </inkml:definitions>
  <inkml:trace contextRef="#ctx0" brushRef="#br0">65 99 25959,'-11'1'1691,"2"0"-1506,9-1 17,0 0-180,-17 4-11,13-3 6,-12 3-6,16-4 1,0 1-12,0 0 5,3 1 12,5-1-11,3 0-6,5-1-23,-1-1-55,3-4-73,-1-2-34,0-4-45,6-12 241,-11 9-11,3-9 90,-12 14 33,-2-1-100,0 5-7,-5-1 12,-23 5-11,9 3 11,-18 2 163,4 21-141,14-3-28,-7 8 1,19-10-12,5-7 45,6 20-50,2-16-1,5 11-5,1-20-39,2-5-56,2 1-79,2-3-4147,13 0 1766,-7-5 2555,7 0 0,-21-1 0,-2 1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4.755"/>
    </inkml:context>
    <inkml:brush xml:id="br0">
      <inkml:brushProperty name="width" value="0.04286" units="cm"/>
      <inkml:brushProperty name="height" value="0.04286" units="cm"/>
      <inkml:brushProperty name="color" value="#00A0D7"/>
    </inkml:brush>
  </inkml:definitions>
  <inkml:trace contextRef="#ctx0" brushRef="#br0">151 17 25819,'11'-9'1848,"-2"2"-1674,-9 7 78,1 0-202,-6 0 12,-6 0-34,-3 0 17,-12 1-23,8 3 0,-5 2-5,6 1 0,-6 10-17,11-4 0,-4 7 0,11-2 0,3-6-78,19 9-34,-3-17-163,17 0 275,14-31 0,-61 40 0,8-7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5.293"/>
    </inkml:context>
    <inkml:brush xml:id="br0">
      <inkml:brushProperty name="width" value="0.04286" units="cm"/>
      <inkml:brushProperty name="height" value="0.04286" units="cm"/>
      <inkml:brushProperty name="color" value="#00A0D7"/>
    </inkml:brush>
  </inkml:definitions>
  <inkml:trace contextRef="#ctx0" brushRef="#br0">43 4 27970,'0'-2'218,"0"0"-207,0 2 12,0 8 10,0 51-27,1-20-1,-1 38-5,-3-13 0,0-27 0,-4 18-39,-2-23-11,2-15-73,0 4-141,5-17-5023,0-1 5287,0-3 0,1 0 0,0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6.253"/>
    </inkml:context>
    <inkml:brush xml:id="br0">
      <inkml:brushProperty name="width" value="0.04286" units="cm"/>
      <inkml:brushProperty name="height" value="0.04286" units="cm"/>
      <inkml:brushProperty name="color" value="#00A0D7"/>
    </inkml:brush>
  </inkml:definitions>
  <inkml:trace contextRef="#ctx0" brushRef="#br0">11 1 26278,'-4'10'1400,"1"-2"-1282,3-8-28,0 0-40,-4 52-44,7-13-6,-3 35-17,8-27-11,-4-10-34,0 0-167,-3 12 145,0-14-3499,-5 19 3326,2-36-505,-2 5-7041,2-22 7803,2-3 0,-1 2 0,1-2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6.621"/>
    </inkml:context>
    <inkml:brush xml:id="br0">
      <inkml:brushProperty name="width" value="0.04286" units="cm"/>
      <inkml:brushProperty name="height" value="0.04286" units="cm"/>
      <inkml:brushProperty name="color" value="#00A0D7"/>
    </inkml:brush>
  </inkml:definitions>
  <inkml:trace contextRef="#ctx0" brushRef="#br0">0 45 27471,'57'6'-974,"-4"-1"363,-20-5-2077,13-6 794,-13 0-1774,15-7 3668,-24 5 778,1-2-778,-11 6 0,6-1 0,-12 3 0,5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7.090"/>
    </inkml:context>
    <inkml:brush xml:id="br0">
      <inkml:brushProperty name="width" value="0.04286" units="cm"/>
      <inkml:brushProperty name="height" value="0.04286" units="cm"/>
      <inkml:brushProperty name="color" value="#00A0D7"/>
    </inkml:brush>
  </inkml:definitions>
  <inkml:trace contextRef="#ctx0" brushRef="#br0">102 0 23663,'11'0'3870,"-3"0"-3792,-9 0 191,-25 17-207,11-7 10,-24 25-60,24-16-12,-2 10 0,9 1 11,9 3-17,15-7-347,24-7 146,-5-18-84,9-6-95,-22-3-74,-2-3 1334,6-27-661,-15 19-96,5-20-38,-16 25-51,-4-1-23,-2 2-111,-17-1-185,1 7-213,-13 1-476,2 8-3401,1 5 4381,0 1 0,26-6 0,9-3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7.805"/>
    </inkml:context>
    <inkml:brush xml:id="br0">
      <inkml:brushProperty name="width" value="0.04286" units="cm"/>
      <inkml:brushProperty name="height" value="0.04286" units="cm"/>
      <inkml:brushProperty name="color" value="#00A0D7"/>
    </inkml:brush>
  </inkml:definitions>
  <inkml:trace contextRef="#ctx0" brushRef="#br0">1 0 27936,'0'21'73,"0"0"-68,0-3-5,0 2-11,0 6-28,0-7-79,0 3-139,0-11-393,0-2 650,0-2 0,0-3 0,0-1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8.020"/>
    </inkml:context>
    <inkml:brush xml:id="br0">
      <inkml:brushProperty name="width" value="0.04286" units="cm"/>
      <inkml:brushProperty name="height" value="0.04286" units="cm"/>
      <inkml:brushProperty name="color" value="#00A0D7"/>
    </inkml:brush>
  </inkml:definitions>
  <inkml:trace contextRef="#ctx0" brushRef="#br0">19 8 26508,'-10'-4'-28,"2"1"-722,8 3-1814,0 0 0,0 0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49.943"/>
    </inkml:context>
    <inkml:brush xml:id="br0">
      <inkml:brushProperty name="width" value="0.04286" units="cm"/>
      <inkml:brushProperty name="height" value="0.04286" units="cm"/>
      <inkml:brushProperty name="color" value="#00A0D7"/>
    </inkml:brush>
  </inkml:definitions>
  <inkml:trace contextRef="#ctx0" brushRef="#br0">229 1 28205,'5'2'39,"-4"2"-39,-7 3 0,-6 0-6,-21 10 6,10-7 0,-14 8-28,7-5 17,13-5-22,-5 2 5,17-6 5,3-1 12,1 0 11,1 0 28,21 3-22,-4-2-6,30 3-6,-17-3-22,28 13-11,-32-4-51,16 33 90,-34-28 11,0 16-11,-21-21 12,-1-4-12,-11 3 0,-12-3 0,8-2 5,-14-1 1,13-3 16,-16-2-22,21-1-56,-5-3-95,23-2-230,5-5-1215,0 1 748,2-3 0,0 12 0,0 1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8.596"/>
    </inkml:context>
    <inkml:brush xml:id="br0">
      <inkml:brushProperty name="width" value="0.04286" units="cm"/>
      <inkml:brushProperty name="height" value="0.04286" units="cm"/>
      <inkml:brushProperty name="color" value="#00A0D7"/>
    </inkml:brush>
  </inkml:definitions>
  <inkml:trace contextRef="#ctx0" brushRef="#br0">10 128 26049,'-1'11'605,"0"-2"-465,1-9-135,0 0 1,-1 37-1,0-21-5,0 25-263,-1-29 235,1-11 23,0-3-29,1-9 34,0-5 73,3-2-3432,38-68 3331,-23 53-72,28-46 100,-35 73 100,-2 4 35,-1 1 33,-2 1 11,1 4 3403,0 12-3526,-2 1 0,4 22-50,-5-13-6,1 7 0,-1-12 0,-1-4-56,-1-3-56,2-5-1148,2-2 1260,-1-5 0,0-1 0,-3-1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9.053"/>
    </inkml:context>
    <inkml:brush xml:id="br0">
      <inkml:brushProperty name="width" value="0.04286" units="cm"/>
      <inkml:brushProperty name="height" value="0.04286" units="cm"/>
      <inkml:brushProperty name="color" value="#00A0D7"/>
    </inkml:brush>
  </inkml:definitions>
  <inkml:trace contextRef="#ctx0" brushRef="#br0">219 1 28110,'-33'4'100,"3"2"-94,10 0 0,0 3-1,-1-1 1,0 3-6,2 1 5,1 3-5,0 16 0,8-12 0,1 8 0,16-18 0,3-5-252,37-6-89,-15-6-454,26-9 795,-17-9 0,-18 12 0,0-3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9.313"/>
    </inkml:context>
    <inkml:brush xml:id="br0">
      <inkml:brushProperty name="width" value="0.04286" units="cm"/>
      <inkml:brushProperty name="height" value="0.04286" units="cm"/>
      <inkml:brushProperty name="color" value="#00A0D7"/>
    </inkml:brush>
  </inkml:definitions>
  <inkml:trace contextRef="#ctx0" brushRef="#br0">5 1 28076,'-4'40'-39,"3"0"-6,5-4-50,2 1-96,0-3-884,0 11-813,-2-15 1888,-1 5 0,-2-23 0,0-5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49.839"/>
    </inkml:context>
    <inkml:brush xml:id="br0">
      <inkml:brushProperty name="width" value="0.04286" units="cm"/>
      <inkml:brushProperty name="height" value="0.04286" units="cm"/>
      <inkml:brushProperty name="color" value="#00A0D7"/>
    </inkml:brush>
  </inkml:definitions>
  <inkml:trace contextRef="#ctx0" brushRef="#br0">14 128 25875,'11'-8'627,"-2"1"-733,-9 7-2745,0 0 213,46-39 2638,-29 24 2677,33-29-823,-43 37-1120,-5 3 268,-1 2-755,-6 1-79,-1 1-45,-6 0 23,-4 1-12,-7 15-117,5-4-12,-4 15 1,11-8-6,-5 14 11,5-8-11,0 6-5,7-13 5,3-2-6,2-4-28,7-3 34,46-4 0,-33-3 0,31-2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0.239"/>
    </inkml:context>
    <inkml:brush xml:id="br0">
      <inkml:brushProperty name="width" value="0.04286" units="cm"/>
      <inkml:brushProperty name="height" value="0.04286" units="cm"/>
      <inkml:brushProperty name="color" value="#00A0D7"/>
    </inkml:brush>
  </inkml:definitions>
  <inkml:trace contextRef="#ctx0" brushRef="#br0">9 0 25303,'-5'0'2207,"1"0"-1943,4 0 44,0 0-264,9 12-27,-1-5 0,9 12-6,-2-6-11,1 0 0,3 0 6,0 0-6,11 4-11,-8-5-101,5 1-152,-13-8-584,-4-2 0,-8-1 0,-2-2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0.640"/>
    </inkml:context>
    <inkml:brush xml:id="br0">
      <inkml:brushProperty name="width" value="0.04286" units="cm"/>
      <inkml:brushProperty name="height" value="0.04286" units="cm"/>
      <inkml:brushProperty name="color" value="#00A0D7"/>
    </inkml:brush>
  </inkml:definitions>
  <inkml:trace contextRef="#ctx0" brushRef="#br0">146 3 25959,'-8'-1'1182,"1"0"-969,7 1 190,0 0-330,-6 10-12,1 1-16,-7 9-23,-7 15-22,6-13-22,-8 13-17,10-19 5,-1 1-89,-1 1-6,5-6-56,0 0-78,6-7-1478,1-4 1741,5-1 0,-7 1 0,2-1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1.369"/>
    </inkml:context>
    <inkml:brush xml:id="br0">
      <inkml:brushProperty name="width" value="0.04286" units="cm"/>
      <inkml:brushProperty name="height" value="0.04286" units="cm"/>
      <inkml:brushProperty name="color" value="#00A0D7"/>
    </inkml:brush>
  </inkml:definitions>
  <inkml:trace contextRef="#ctx0" brushRef="#br0">14 4 25808,'0'-2'1954,"0"1"-1685,0 1-162,-2 0-79,2 0-17,-3 0 6,2 1 27,-2 23-38,1-6-6,0 19-134,2 6-6,0-19-835,0 12-2380,0-27 3355,0-3 0,0-6 0,0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1.587"/>
    </inkml:context>
    <inkml:brush xml:id="br0">
      <inkml:brushProperty name="width" value="0.04286" units="cm"/>
      <inkml:brushProperty name="height" value="0.04286" units="cm"/>
      <inkml:brushProperty name="color" value="#00A0D7"/>
    </inkml:brush>
  </inkml:definitions>
  <inkml:trace contextRef="#ctx0" brushRef="#br0">6 1 27684,'-3'0'157,"0"0"-1412,3 0 0,0 0 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2.221"/>
    </inkml:context>
    <inkml:brush xml:id="br0">
      <inkml:brushProperty name="width" value="0.04286" units="cm"/>
      <inkml:brushProperty name="height" value="0.04286" units="cm"/>
      <inkml:brushProperty name="color" value="#00A0D7"/>
    </inkml:brush>
  </inkml:definitions>
  <inkml:trace contextRef="#ctx0" brushRef="#br0">1 109 25292,'1'2'1541,"0"-1"-1233,-1-1-241,0 15 28,0-8-16,0 12-12,0-12-22,0 0-6,0-2-11,0 1-28,0-2 5,0 0-5,0-3 28,0 0 45,1-7-28,2 0-17,11-23-22,-4 9-6,8-14 39,-1 4-22,-5 9-17,3-3-17,-7 13 22,1 7 12,-2 1-6,2 6 23,7 18-12,-7-6 12,7 15-6,-5 2-56,-3 1-28,0-1-112,-4-9-140,-3-16 308,0 0 0,-1-4 0,0-1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2.670"/>
    </inkml:context>
    <inkml:brush xml:id="br0">
      <inkml:brushProperty name="width" value="0.04286" units="cm"/>
      <inkml:brushProperty name="height" value="0.04286" units="cm"/>
      <inkml:brushProperty name="color" value="#00A0D7"/>
    </inkml:brush>
  </inkml:definitions>
  <inkml:trace contextRef="#ctx0" brushRef="#br0">23 6 25914,'-1'-3'2089,"0"1"-2044,1 2-23,-8 43-10,6 5-63,-6 32-856,8 8 252,0-41-987,0 7 1642,-2-38 0,3-13 0,0-5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50.559"/>
    </inkml:context>
    <inkml:brush xml:id="br0">
      <inkml:brushProperty name="width" value="0.04286" units="cm"/>
      <inkml:brushProperty name="height" value="0.04286" units="cm"/>
      <inkml:brushProperty name="color" value="#00A0D7"/>
    </inkml:brush>
  </inkml:definitions>
  <inkml:trace contextRef="#ctx0" brushRef="#br0">1 0 27975,'9'57'107,"1"-2"-96,-2-14-11,2 2 5,-2 3 7,5 39-12,-6-31 2,-1 5 1,-1-3-20,-2-19-33,0 18-23,-3-46-39,0-6-95,0-1 78,0-1-4752,-8-5 4881,5-12 0,-4 8 0,7-6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2.987"/>
    </inkml:context>
    <inkml:brush xml:id="br0">
      <inkml:brushProperty name="width" value="0.04286" units="cm"/>
      <inkml:brushProperty name="height" value="0.04286" units="cm"/>
      <inkml:brushProperty name="color" value="#00A0D7"/>
    </inkml:brush>
  </inkml:definitions>
  <inkml:trace contextRef="#ctx0" brushRef="#br0">13 34 26950,'-7'0'919,"1"0"-785,6 0-72,0 0-51,66-7-33,-38 5-46,52-6-49,-54 6-141,3-1-699,-3 0 957,2-2 0,-13 3 0,-6 1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3.673"/>
    </inkml:context>
    <inkml:brush xml:id="br0">
      <inkml:brushProperty name="width" value="0.04286" units="cm"/>
      <inkml:brushProperty name="height" value="0.04286" units="cm"/>
      <inkml:brushProperty name="color" value="#00A0D7"/>
    </inkml:brush>
  </inkml:definitions>
  <inkml:trace contextRef="#ctx0" brushRef="#br0">97 0 17741,'11'11'924,"-2"-3"1721,-9-8-2471,0 0 1418,1 0-1413,0 0 1373,0 0-1541,-5 0 3426,-11 6-3426,2-1-5,-8 7 0,11-3-1,-3 7-5,3-2 0,-1 5-11,1 1-6,4-4-11,0 4-22,6 0 39,6-9-12,4 2-296,30-11 179,-13-4-896,32-8 750,-32-1 286,6-7 1160,-9-10-992,-13 9-118,1-11-44,-11 16 38,-1 2-44,-6 4-5,-4 1-34,-24 5-17,5 0-73,-18 3-151,5 3 280,-18 2 0,64-5 0,5-2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4.601"/>
    </inkml:context>
    <inkml:brush xml:id="br0">
      <inkml:brushProperty name="width" value="0.04286" units="cm"/>
      <inkml:brushProperty name="height" value="0.04286" units="cm"/>
      <inkml:brushProperty name="color" value="#00A0D7"/>
    </inkml:brush>
  </inkml:definitions>
  <inkml:trace contextRef="#ctx0" brushRef="#br0">8 15 25825,'0'-8'2363,"0"2"-2341,0 6-5,0 0 0,0 5 0,0 7-6,-1 22-5,0-3-6,-1 14 0,0-14 0,1 0-6,0-3-16,1-1-23,0-2-123,0-2-235,0 0-913,0-2 1316,1-2 0,-1-9 0,1-4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5.421"/>
    </inkml:context>
    <inkml:brush xml:id="br0">
      <inkml:brushProperty name="width" value="0.04286" units="cm"/>
      <inkml:brushProperty name="height" value="0.04286" units="cm"/>
      <inkml:brushProperty name="color" value="#00A0D7"/>
    </inkml:brush>
  </inkml:definitions>
  <inkml:trace contextRef="#ctx0" brushRef="#br0">3 26 26883,'-1'-2'711,"0"0"-565,1 2-129,1-9 16,0 6-5,0-7 62,-1 10 56,0 0-124,0 2 12,0 10-3410,1 1 3388,1 12-12,0-1 5,2 16-5,-2 4 0,1 0-28,0 2-5,-1-24-7,-1 3 3365,0-12-3336,0-5 11,-1-1 17,1-6-6,-1-1-56,1-6 12,1-1-18,0-8-66,9-24 156,-5 17 11,9-19 1,-6 27-40,21-10-11,-15 14 11,13-5-11,-21 15 6,2 2 5,-2 4 6,3 3 5,-4 3-16,-1 2-1,-2 3-5,0 0 0,-2 9 0,0-7-17,-1 4 1,0-11 4,-1-2-83,-3-1-84,0-4-179,-2-1-432,4-3 790,0-5 0,2 7 0,0-2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5.918"/>
    </inkml:context>
    <inkml:brush xml:id="br0">
      <inkml:brushProperty name="width" value="0.04286" units="cm"/>
      <inkml:brushProperty name="height" value="0.04286" units="cm"/>
      <inkml:brushProperty name="color" value="#00A0D7"/>
    </inkml:brush>
  </inkml:definitions>
  <inkml:trace contextRef="#ctx0" brushRef="#br0">6 138 27690,'50'-15'-476,"-8"1"476,-30 4 123,-2 0 246,-2-13-324,-4 9-11,-1-7 55,-7 6-44,0 9 6,-5-3 27,-7 8-56,3 2-3391,-6 3 3453,-5 19-62,11-6 1,-5 15 27,10-4-39,5-5-5,0 15-1,3-17-5,3 4 12,3-13 3363,14 0-3420,-1-7-50,10-1-129,-5-4-1355,13-14-3776,-12 3 5355,6-12 0,-20 14 0,-4 2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6.595"/>
    </inkml:context>
    <inkml:brush xml:id="br0">
      <inkml:brushProperty name="width" value="0.04286" units="cm"/>
      <inkml:brushProperty name="height" value="0.04286" units="cm"/>
      <inkml:brushProperty name="color" value="#00A0D7"/>
    </inkml:brush>
  </inkml:definitions>
  <inkml:trace contextRef="#ctx0" brushRef="#br0">45 35 27376,'-13'-4'409,"2"1"-90,3 3-140,3 0-145,-1 0-23,5 0-5,18 0-6,2-2-23,19 0-44,0-2-73,2 0-168,-2 0-336,-3-1-7901,-7 2 8545,-9 0 0,-22 3 0,-9 3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7.537"/>
    </inkml:context>
    <inkml:brush xml:id="br0">
      <inkml:brushProperty name="width" value="0.04286" units="cm"/>
      <inkml:brushProperty name="height" value="0.04286" units="cm"/>
      <inkml:brushProperty name="color" value="#00A0D7"/>
    </inkml:brush>
  </inkml:definitions>
  <inkml:trace contextRef="#ctx0" brushRef="#br0">110 80 26390,'9'-12'1417,"-4"4"-1366,1-5 72,-8-1-101,-1 6 6,-3-5 17,-2 8-45,1 2 11,-2 0 0,1 2 23,-1 1 5,-2 5-5,-1 2 16,-11 24-44,10-10 11,-5 39-17,17-38 0,11 23 0,1-31-28,9 1-34,-3-7-280,10-3-156,0-2-1463,6-1 1961,-6-6 0,-12 3 0,-5-3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8.042"/>
    </inkml:context>
    <inkml:brush xml:id="br0">
      <inkml:brushProperty name="width" value="0.04286" units="cm"/>
      <inkml:brushProperty name="height" value="0.04286" units="cm"/>
      <inkml:brushProperty name="color" value="#00A0D7"/>
    </inkml:brush>
  </inkml:definitions>
  <inkml:trace contextRef="#ctx0" brushRef="#br0">170 17 24553,'-2'-9'2280,"0"2"-1804,2 7 45,0 0-376,-24 0-66,12 3-29,-20 1-16,20 4-23,0 1-11,2 1-6,-16 35-11,14-22-16,-11 27-23,20-34-207,9 1-45,5-10-292,9 1-248,26-28 0,-61 35 0,6-10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8.237"/>
    </inkml:context>
    <inkml:brush xml:id="br0">
      <inkml:brushProperty name="width" value="0.04286" units="cm"/>
      <inkml:brushProperty name="height" value="0.04286" units="cm"/>
      <inkml:brushProperty name="color" value="#00A0D7"/>
    </inkml:brush>
  </inkml:definitions>
  <inkml:trace contextRef="#ctx0" brushRef="#br0">1 0 28048,'0'3'-224,"6"31"67,2-8-291,10 17-868,0-36 1316,3-5 0,-10-1 0,-3-1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8.779"/>
    </inkml:context>
    <inkml:brush xml:id="br0">
      <inkml:brushProperty name="width" value="0.04286" units="cm"/>
      <inkml:brushProperty name="height" value="0.04286" units="cm"/>
      <inkml:brushProperty name="color" value="#00A0D7"/>
    </inkml:brush>
  </inkml:definitions>
  <inkml:trace contextRef="#ctx0" brushRef="#br0">147 4 26620,'-1'-2'946,"1"1"-850,0 1-85,-28 3-6,15 1 57,-21 3-6,23 0 0,2 0-11,0 0 78,-2 9-101,3-5-10,-1 8-7,4-7 18,2 0 49,0 9-55,1-5-17,10 4-39,1-13-79,9-3-55,-1-4-68,0 0-9590,17-8 9614,-11 3 0,3-3 1,-17 5-1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51.060"/>
    </inkml:context>
    <inkml:brush xml:id="br0">
      <inkml:brushProperty name="width" value="0.04286" units="cm"/>
      <inkml:brushProperty name="height" value="0.04286" units="cm"/>
      <inkml:brushProperty name="color" value="#00A0D7"/>
    </inkml:brush>
  </inkml:definitions>
  <inkml:trace contextRef="#ctx0" brushRef="#br0">167 18 27253,'5'-8'733,"-2"2"-621,-3 6 6,0 0-96,-1-2-16,-3 2-6,-5-1 6,-23 17-6,10-5 0,-16 13-6,18-11-33,-8 16 33,16-14 6,4 16 6,20-17-1,45 17-5,-26-17 6,26 10-6,-37-17 0,-2-2 0,-2 1 0,7 2-11,-12-4-1188,10 2 1199,-17-5 0,1-1 0,-5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0:59.605"/>
    </inkml:context>
    <inkml:brush xml:id="br0">
      <inkml:brushProperty name="width" value="0.04286" units="cm"/>
      <inkml:brushProperty name="height" value="0.04286" units="cm"/>
      <inkml:brushProperty name="color" value="#00A0D7"/>
    </inkml:brush>
  </inkml:definitions>
  <inkml:trace contextRef="#ctx0" brushRef="#br0">39 6 26676,'-5'-4'1081,"1"2"-891,4 2-83,2 12-74,1-2-22,0 12 1,1-4-12,-2 1 0,0 15-12,-1-7-16,-1 12-44,-6 1 16,1-10-12,-5 6-49,2-10 106,2-9-6,0 0 17,3-11 0,1-3-101,2-2 56,2-10 12,3 1-35,3-9-83,3 2-302,10-13 167,-3 5-11,8-8 34,-8 11 145,1 2 118,-3 5 0,-2 4 583,0 5-460,-5 4 28,-1 6 224,-3 12-190,-1-1-67,0 10-85,0-8-16,-1 3-17,0-3-22,-1-1-40,-1-3-3576,-1 0 3380,0-6-352,0-1-8604,0-6 9214,0-2 0,0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00.273"/>
    </inkml:context>
    <inkml:brush xml:id="br0">
      <inkml:brushProperty name="width" value="0.04286" units="cm"/>
      <inkml:brushProperty name="height" value="0.04286" units="cm"/>
      <inkml:brushProperty name="color" value="#00A0D7"/>
    </inkml:brush>
  </inkml:definitions>
  <inkml:trace contextRef="#ctx0" brushRef="#br0">56 122 24749,'43'-23'577,"-2"0"-185,-30 15 224,2-5-347,-8 6 62,-1-2 5,-4 3 123,-3-4-370,-2 4 23,-12-5-112,5 8 0,-7 0 79,5 3-23,3 1-6,-4 3-5,6 4 5,-6 10-27,5-1-12,-2 6 0,5-6-11,3 1 6,-1-1-6,1 10 0,1-7-6,-1 6 1,2-10-1,1 0-5,0 0 5,1-6 1,4 0-12,12-8-62,2-1-66,9-3-841,33-17 964,-31 9-23,27-12-330,-40 16-1065,-3 1 1440,-3 0 0,-8 4 0,-2 1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01.424"/>
    </inkml:context>
    <inkml:brush xml:id="br0">
      <inkml:brushProperty name="width" value="0.04286" units="cm"/>
      <inkml:brushProperty name="height" value="0.04286" units="cm"/>
      <inkml:brushProperty name="color" value="#00A0D7"/>
    </inkml:brush>
  </inkml:definitions>
  <inkml:trace contextRef="#ctx0" brushRef="#br0">76 0 21237,'12'0'2482,"-3"0"-1508,-9 0 2555,0 0-3501,-2 1 0,0 0-12,-2 2-10,-10 8-51,0 1-224,-8 7 269,2-2 0,10-8 0,2-3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3.051"/>
    </inkml:context>
    <inkml:brush xml:id="br0">
      <inkml:brushProperty name="width" value="0.04286" units="cm"/>
      <inkml:brushProperty name="height" value="0.04286" units="cm"/>
      <inkml:brushProperty name="color" value="#66CC00"/>
    </inkml:brush>
  </inkml:definitions>
  <inkml:trace contextRef="#ctx0" brushRef="#br0">1 963 27695,'0'-6'577,"0"1"-515,0 5-1,0 0-61,2-4 0,3-2 0,3-6-5,3-2 5,2-2 0,-1 0-6,-1 0 6,-1 1 0,0 1 0,-3 3 0,1-1-6,24-22 6,-2 0-11,18-18 6,-17 16-7,-4 7 7,-9 7-12,15-12 17,4-5 0,2-1 0,-1 4 0,-12 13 0,6 0-6,-9 7 6,7 1 0,-9 8 0,17-3 12,52-26-12,-32 14 2,-4-2 1,-5 0-3,-15 7 0,9-5 0,-15 7 0,1 0 0,21-7 0,-12 6 0,15-6 0,-19 7 0,-2 1 0,-3 1-11,15-7 5,-16 9 1,10-6-6,-14 9 5,-9 2-22,1-1-73,-9 4-268,0-1-2454,-1 1 2823,1-2 0,-3 3 0,-2-1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4.439"/>
    </inkml:context>
    <inkml:brush xml:id="br0">
      <inkml:brushProperty name="width" value="0.04286" units="cm"/>
      <inkml:brushProperty name="height" value="0.04286" units="cm"/>
      <inkml:brushProperty name="color" value="#66CC00"/>
    </inkml:brush>
  </inkml:definitions>
  <inkml:trace contextRef="#ctx0" brushRef="#br0">32 48 25948,'-5'-6'1546,"1"1"-1334,4 5-116,0 0-40,5-6-28,-3 3 5,4-4 34,-5 6 68,0 0-74,0 1 57,-1 0-112,-3 0-1,-2 5 1,-3 5-6,-3 34-6,6-14-5,-1 21-17,6-25 6,1-3-12,4-4 6,2-4 17,8-4 0,-1-5-29,5-1-21,-3-10-18,8-12 18,-4-2 16,4-11 11,-7 3-22,-1 0 0,-2-1 12,-1 1 44,-2 2 16,-3 5 96,-3 3 12,-3 7 144,-1 3-228,-1 4-18,0 1 6,-2 11-22,-1 0-1,0 10-27,0 18 22,3-16-67,3 19 11,-1-29-68,2 2-626,0-7-1597,-1-3 2347,3 0 0,-4-2 0,-1-1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5.056"/>
    </inkml:context>
    <inkml:brush xml:id="br0">
      <inkml:brushProperty name="width" value="0.04286" units="cm"/>
      <inkml:brushProperty name="height" value="0.04286" units="cm"/>
      <inkml:brushProperty name="color" value="#66CC00"/>
    </inkml:brush>
  </inkml:definitions>
  <inkml:trace contextRef="#ctx0" brushRef="#br0">154 14 26642,'9'-6'1081,"-2"1"-941,-7 5 34,0 0-141,-6-2-10,-2 2 5,-18 4-28,-4 9 5,-6 5-133,4 3 128,19-8 0,10-2 0,15-6-12,9 3-27,-5-2 11,6 3 0,6 28 39,-16-18 135,-3 28-90,-18-33-11,-12 0-12,4-7 23,-15 2-44,14-6-7,-8 2-5,19-5-84,4 0-106,1 0-303,4-6-1714,4-2 2207,2-2 0,-1 4 0,-2 3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5.599"/>
    </inkml:context>
    <inkml:brush xml:id="br0">
      <inkml:brushProperty name="width" value="0.04286" units="cm"/>
      <inkml:brushProperty name="height" value="0.04286" units="cm"/>
      <inkml:brushProperty name="color" value="#66CC00"/>
    </inkml:brush>
  </inkml:definitions>
  <inkml:trace contextRef="#ctx0" brushRef="#br0">52 89 27477,'-2'0'420,"0"0"-443,2 0 1,31-19 16,-15 10 6,24-15 6,-23 14 89,-7 2-22,-2 1-39,-7 5 44,-1 0-67,-5-2-11,0 3 6,-6-1-1,1 2 18,-15 0 27,-1 9-44,-5 7-1,9 4 1,10 3 5,5-6 6,-1 10-17,3-8 0,1 2 6,6-12-6,4-6-23,4-1-38,5-1-68,3-1-179,1 0-9523,16-11 9199,-8 3 1,0-5 0,-16 8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6.337"/>
    </inkml:context>
    <inkml:brush xml:id="br0">
      <inkml:brushProperty name="width" value="0.04286" units="cm"/>
      <inkml:brushProperty name="height" value="0.04286" units="cm"/>
      <inkml:brushProperty name="color" value="#66CC00"/>
    </inkml:brush>
  </inkml:definitions>
  <inkml:trace contextRef="#ctx0" brushRef="#br0">223 266 26312,'0'-3'862,"0"1"-184,0 2-577,0-8-34,0 6-11,-2-7-11,-2 7-17,-2 0-6,-3 0 12,-9-1-1,-13 1-10,5 1-6,-7 0 11,2 23-28,9 1 0,-5 18 0,17-13 0,6 0 0,6-19 0,3 2 5,4-11-3408,7 0 3364,-1-4-2252,3-2 2229,-3-7-133,0-3 49,0-3-117,3-3-633,6-16 364,-6 6 2162,4-13-2090,-11 12 3794,-2 1-2667,-3-8-112,-3 12 33,-1-2-140,-2 16-10,0 5-281,-1 4-28,0 1-23,-1 3-50,1 3 0,0 7-17,1 5 6,0 19-23,3 23-22,1-14-16,2 10-186,0-25-240,-1-7-1642,-2 4 2084,-2-10 0,-1-6 0,0-4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6.977"/>
    </inkml:context>
    <inkml:brush xml:id="br0">
      <inkml:brushProperty name="width" value="0.04286" units="cm"/>
      <inkml:brushProperty name="height" value="0.04286" units="cm"/>
      <inkml:brushProperty name="color" value="#66CC00"/>
    </inkml:brush>
  </inkml:definitions>
  <inkml:trace contextRef="#ctx0" brushRef="#br0">47 6 27085,'-7'-3'980,"1"1"-885,6 2-61,0 0-29,0 2-5,0 2 6,0 18-6,0 17-34,0 23-11,-1-6-33,-1-2-118,-1-22-823,-6 4-4711,2-13 4882,-3 2 0,8-22 0,3-4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7.692"/>
    </inkml:context>
    <inkml:brush xml:id="br0">
      <inkml:brushProperty name="width" value="0.04286" units="cm"/>
      <inkml:brushProperty name="height" value="0.04286" units="cm"/>
      <inkml:brushProperty name="color" value="#66CC00"/>
    </inkml:brush>
  </inkml:definitions>
  <inkml:trace contextRef="#ctx0" brushRef="#br0">1 107 26749,'0'-3'661,"0"0"-264,0 3-397,44-4-134,-18-1-4353,40-6 4123,-29-1-1543,0-1 1716,-2-1 141,-4 3 184,1-1 746,-11 4-460,-3 1 1943,-12 4-2228,-3 2 3285,-3 1-3275,1 0-139,-4 3-1,-1 4-5,-4 3 6,-1 4-6,0 0 6,1 1-6,1-1 0,-1 8-12,4-6-4,1 4-18,3-6-151,18 1 96,-5-7 49,15 0 40,-10-8 0,-1 0 28,-2-2 62,-2-4 39,1-7-84,-5 1-23,1-5-22,-6 4-17,-2-7-16,-1 2 16,-4-3-11,-5 6-431,-29 1-29,9 7-150,-23 5-807,21 8 1445,1 6 0,23-12 0,8-1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4.700"/>
    </inkml:context>
    <inkml:brush xml:id="br0">
      <inkml:brushProperty name="width" value="0.04286" units="cm"/>
      <inkml:brushProperty name="height" value="0.04286" units="cm"/>
      <inkml:brushProperty name="color" value="#00A0D7"/>
    </inkml:brush>
  </inkml:definitions>
  <inkml:trace contextRef="#ctx0" brushRef="#br0">8 337 25208,'-1'3'1479,"0"-2"-1255,-2 5-33,3-4 21,-3 4 320,3-5-156,0-1-354,5-5-16,7-3-1,8-9-5,9-6 6,32-26 5,-8 7-25,9-7 0,1 0-137,0 3 151,-9 14 0,-6 6 0,-24 17 0,-2 11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8.114"/>
    </inkml:context>
    <inkml:brush xml:id="br0">
      <inkml:brushProperty name="width" value="0.04286" units="cm"/>
      <inkml:brushProperty name="height" value="0.04286" units="cm"/>
      <inkml:brushProperty name="color" value="#66CC00"/>
    </inkml:brush>
  </inkml:definitions>
  <inkml:trace contextRef="#ctx0" brushRef="#br0">65 0 26799,'-11'0'1165,"3"0"-1087,8 0-55,0 0-1,-1 4 1,0 5-12,-1 6-6,-1 3-5,-2 12-22,1-10-2263,-7 21 2285,5-27 0,-3 7 0,5-20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8.324"/>
    </inkml:context>
    <inkml:brush xml:id="br0">
      <inkml:brushProperty name="width" value="0.04286" units="cm"/>
      <inkml:brushProperty name="height" value="0.04286" units="cm"/>
      <inkml:brushProperty name="color" value="#66CC00"/>
    </inkml:brush>
  </inkml:definitions>
  <inkml:trace contextRef="#ctx0" brushRef="#br0">0 12 26866,'2'-6'-117,"0"1"-1939,-2 5 2056,0 0 0,0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8.918"/>
    </inkml:context>
    <inkml:brush xml:id="br0">
      <inkml:brushProperty name="width" value="0.04286" units="cm"/>
      <inkml:brushProperty name="height" value="0.04286" units="cm"/>
      <inkml:brushProperty name="color" value="#66CC00"/>
    </inkml:brush>
  </inkml:definitions>
  <inkml:trace contextRef="#ctx0" brushRef="#br0">1 67 24833,'1'6'1249,"0"-1"-1249,-1-5-2145,0 0 1675,4 41-1693,-3-29 1088,3 30 1075,-3-40 818,0-2 27,0 0 1262,1 0-1771,3-11 442,3-3 729,11-22-1126,-5 13-157,5-6-17,-3 11-162,-4 7-28,5-3 5,5 5 23,-9 4 11,7 1 129,-5 4-118,-4 0-56,3 4-11,-7 2 17,-3 6-6,-3 11-28,0-4-22,-1 7-39,-2-9-34,0-1-73,-2-1-112,1-3-201,0-2-1513,0 2-1294,2-5 3305,0 2 0,1-6 0,0-1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19.590"/>
    </inkml:context>
    <inkml:brush xml:id="br0">
      <inkml:brushProperty name="width" value="0.04286" units="cm"/>
      <inkml:brushProperty name="height" value="0.04286" units="cm"/>
      <inkml:brushProperty name="color" value="#66CC00"/>
    </inkml:brush>
  </inkml:definitions>
  <inkml:trace contextRef="#ctx0" brushRef="#br0">190 274 26200,'0'-9'1669,"0"2"-1574,0 4-67,0 2 11,-3-3 0,-3 3 1,-5 1 21,-10 0-38,3 0-1,-7 1-11,6 3 6,2 2-6,0 2-5,-5 10-1,10-5 1,-3 7-6,12-9 6,3 2-6,0-1 0,1-1 0,5-3-45,15-2 11,0-3-16,11-1-51,-6-6-168,11-12 202,-10-1 11,5-10 6,-3-25 218,-8-16-45,-1 2-28,-12 3 0,-8 36 51,0 3-118,0 12-28,0 3 11,-1 12 0,-2 9 0,-1 7-5,1 13-555,1 59-268,3-42-9014,-1 36 9087,1-63 1,-1-11 0,0-4-1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0.041"/>
    </inkml:context>
    <inkml:brush xml:id="br0">
      <inkml:brushProperty name="width" value="0.04286" units="cm"/>
      <inkml:brushProperty name="height" value="0.04286" units="cm"/>
      <inkml:brushProperty name="color" value="#66CC00"/>
    </inkml:brush>
  </inkml:definitions>
  <inkml:trace contextRef="#ctx0" brushRef="#br0">39 151 27841,'50'-25'-23,"-7"2"68,-28 6-28,-6 3 28,0-4 56,-7-3 16,-17 7-66,3 0-1,-13 9-22,7 8-11,-7 14-17,6-1 0,-3 14-23,6 20 23,9-22-11,-1 15-11,13-29-460,32-5-291,-7-3 773,24-4 0,-35-2 0,-5-1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0.341"/>
    </inkml:context>
    <inkml:brush xml:id="br0">
      <inkml:brushProperty name="width" value="0.04286" units="cm"/>
      <inkml:brushProperty name="height" value="0.04286" units="cm"/>
      <inkml:brushProperty name="color" value="#66CC00"/>
    </inkml:brush>
  </inkml:definitions>
  <inkml:trace contextRef="#ctx0" brushRef="#br0">1 0 27746,'20'14'644,"0"0"-644,22 6-12,-15-8-10,16 6-202,-15-9 224,-6-5 0,-3 1 0,-10-5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0.666"/>
    </inkml:context>
    <inkml:brush xml:id="br0">
      <inkml:brushProperty name="width" value="0.04286" units="cm"/>
      <inkml:brushProperty name="height" value="0.04286" units="cm"/>
      <inkml:brushProperty name="color" value="#66CC00"/>
    </inkml:brush>
  </inkml:definitions>
  <inkml:trace contextRef="#ctx0" brushRef="#br0">133 0 28373,'-14'32'17,"-5"14"-17,6-16-23,-12 21-16,7-18-224,-5 2-208,11-18-5841,4-8 6312,8-9 0,0 0 0,0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1.840"/>
    </inkml:context>
    <inkml:brush xml:id="br0">
      <inkml:brushProperty name="width" value="0.04286" units="cm"/>
      <inkml:brushProperty name="height" value="0.04286" units="cm"/>
      <inkml:brushProperty name="color" value="#66CC00"/>
    </inkml:brush>
  </inkml:definitions>
  <inkml:trace contextRef="#ctx0" brushRef="#br0">70 12 27006,'-1'-6'919,"0"1"-802,1 5-72,0 0-39,-9 52-6,6-24 0,-8 42-17,8-38-28,-2 15-3431,1 2 3403,0 0-42,-1-6 20,2-18-863,-2 7-2245,0-11 3203,-1 1 0,3-15 0,1-6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2.645"/>
    </inkml:context>
    <inkml:brush xml:id="br0">
      <inkml:brushProperty name="width" value="0.04286" units="cm"/>
      <inkml:brushProperty name="height" value="0.04286" units="cm"/>
      <inkml:brushProperty name="color" value="#66CC00"/>
    </inkml:brush>
  </inkml:definitions>
  <inkml:trace contextRef="#ctx0" brushRef="#br0">4 63 25954,'-2'1'1904,"1"-1"-1871,1 0 118,4 0-95,2 0-16,6 0-18,3 0-16,6-1-6,5-2-23,6-2-234,22-4-208,-13 2-459,12-3-1104,-21 3-3130,-5 1-4673,-6-1 8894,-3 3 1,-10 1 0,-3 1-1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3.225"/>
    </inkml:context>
    <inkml:brush xml:id="br0">
      <inkml:brushProperty name="width" value="0.04286" units="cm"/>
      <inkml:brushProperty name="height" value="0.04286" units="cm"/>
      <inkml:brushProperty name="color" value="#66CC00"/>
    </inkml:brush>
  </inkml:definitions>
  <inkml:trace contextRef="#ctx0" brushRef="#br0">94 77 26015,'5'0'1792,"-1"0"-1691,-4 0 5,0 0-55,-11 0 5,5 1-11,-11 3-23,-2 15-28,3 3 6,-2 4-5,9-4-1,6-11-22,4 4 28,6-9-33,5 2-7,7-10-27,3-4-11,1-3-34,0-5 106,-2-2 6,-1 0 62,-3-2 223,0-13-223,-8 11-23,-1-9-5,-8 11-34,-6 6-23,-4-1-38,-8 8-96,-6 3-257,-10 5 414,-16 13 0,21-9 0,-3 9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5.513"/>
    </inkml:context>
    <inkml:brush xml:id="br0">
      <inkml:brushProperty name="width" value="0.04286" units="cm"/>
      <inkml:brushProperty name="height" value="0.04286" units="cm"/>
      <inkml:brushProperty name="color" value="#00A0D7"/>
    </inkml:brush>
  </inkml:definitions>
  <inkml:trace contextRef="#ctx0" brushRef="#br0">5 1 28031,'-3'43'163,"2"-2"-152,4-6-11,3 2 5,4 3-5,0 1-5654,0-1 5654,-1 1 1257,-2 38-1346,-3-42 495,-2 27-1078,-7-57 672,-3-2 0,2-5 0,0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4.410"/>
    </inkml:context>
    <inkml:brush xml:id="br0">
      <inkml:brushProperty name="width" value="0.04286" units="cm"/>
      <inkml:brushProperty name="height" value="0.04286" units="cm"/>
      <inkml:brushProperty name="color" value="#66CC00"/>
    </inkml:brush>
  </inkml:definitions>
  <inkml:trace contextRef="#ctx0" brushRef="#br0">23 8 26642,'0'-4'1608,"0"1"-1569,-4 49-39,3-23-6,-2 38-39,3-18 12,0-16-57,0 10-78,0-20-235,-1-2-4708,-2-1 5111,-2-1 0,2-6 0,0-3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5.111"/>
    </inkml:context>
    <inkml:brush xml:id="br0">
      <inkml:brushProperty name="width" value="0.04286" units="cm"/>
      <inkml:brushProperty name="height" value="0.04286" units="cm"/>
      <inkml:brushProperty name="color" value="#66CC00"/>
    </inkml:brush>
  </inkml:definitions>
  <inkml:trace contextRef="#ctx0" brushRef="#br0">26 9 26945,'0'-5'991,"0"1"-862,0 4-23,0 0-95,2 4 6,0 28-17,0-8 6,-1 32-6,-1-29 5,0 8-5,0-14 0,-3 7 0,0-6-5,-4 5-1,2-9-5,-1 3 0,1-2 11,2-4 0,2-6-6,1-8-61,2-4 67,3-4-22,4-6-29,5-5-66,3-4-18,1-5 1,13-20 156,-13 21 12,6-9 128,-16 31-95,-5 8-22,2 9-22,-3 5-12,1 3-11,0-1 5,1 1-44,4 12-62,-5-13-22,3 7-157,-5-18-700,-1 1 132,0-4 0,0-2 0,0-4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5.574"/>
    </inkml:context>
    <inkml:brush xml:id="br0">
      <inkml:brushProperty name="width" value="0.04286" units="cm"/>
      <inkml:brushProperty name="height" value="0.04286" units="cm"/>
      <inkml:brushProperty name="color" value="#66CC00"/>
    </inkml:brush>
  </inkml:definitions>
  <inkml:trace contextRef="#ctx0" brushRef="#br0">6 102 26816,'1'-1'778,"0"0"-6416,-1 1 5218,35-16 1678,-20 7-1258,27-14 359,-28 7-175,-6 5 905,-2-2-988,-5 8-45,-4 0-22,-3 4 3419,-14 0-3430,6 1 16,-8 5 23,4 7-46,6 2 1,-3 9 17,3 36-29,7-31-5,4 29 0,10-47-84,19-4-504,16-14-1456,0-3 1196,1-11 0,-40 20 0,-8 4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6.049"/>
    </inkml:context>
    <inkml:brush xml:id="br0">
      <inkml:brushProperty name="width" value="0.04286" units="cm"/>
      <inkml:brushProperty name="height" value="0.04286" units="cm"/>
      <inkml:brushProperty name="color" value="#66CC00"/>
    </inkml:brush>
  </inkml:definitions>
  <inkml:trace contextRef="#ctx0" brushRef="#br0">303 6 27930,'5'-3'152,"-1"1"-119,-4 2-16,0 0 0,-5 0-12,-4 3 7,-50 18-12,24-7-327,-34 12 283,39-14-449,-8 5-386,13-4 879,-3 2 0,20-11 0,3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6.975"/>
    </inkml:context>
    <inkml:brush xml:id="br0">
      <inkml:brushProperty name="width" value="0.04286" units="cm"/>
      <inkml:brushProperty name="height" value="0.04286" units="cm"/>
      <inkml:brushProperty name="color" value="#66CC00"/>
    </inkml:brush>
  </inkml:definitions>
  <inkml:trace contextRef="#ctx0" brushRef="#br0">32 1 26760,'-3'0'1114,"1"0"-895,2 0-191,-8 26-17,6-5-5,-5 41-6,7-24 5,0 16-5,0-18 0,0 8 0,0-15-17,0 3-44,-2-11 50,1-11-12,-3 1-5,3-10-5,0-1-12,1-4-11,0-4 73,3-17-6,4 2-11,4-11 0,4 6 5,0 1 1,1 3-12,10-3 34,-9 12 23,6 1-23,-7 13-17,-4 6-11,3 4 6,-6 8-6,-1 1 0,-1 2 5,-2 1-5,-1-3 6,-2 11-6,-1-12 0,-6 6-6,-13-10-16,-1-4-85,-22 4 68,15-7 11,-8 2 17,15-6-325,3 0-84,8-11-946,6-2 1366,9-9 0,-7 19 0,-2 3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7.309"/>
    </inkml:context>
    <inkml:brush xml:id="br0">
      <inkml:brushProperty name="width" value="0.04286" units="cm"/>
      <inkml:brushProperty name="height" value="0.04286" units="cm"/>
      <inkml:brushProperty name="color" value="#66CC00"/>
    </inkml:brush>
  </inkml:definitions>
  <inkml:trace contextRef="#ctx0" brushRef="#br0">1 17 26950,'0'-10'880,"0"3"-763,0 7 68,0 0-129,5 20-45,8-1-39,-1 9-95,6-9 123,2-9 0,-12-6 0,6 1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7.686"/>
    </inkml:context>
    <inkml:brush xml:id="br0">
      <inkml:brushProperty name="width" value="0.04286" units="cm"/>
      <inkml:brushProperty name="height" value="0.04286" units="cm"/>
      <inkml:brushProperty name="color" value="#66CC00"/>
    </inkml:brush>
  </inkml:definitions>
  <inkml:trace contextRef="#ctx0" brushRef="#br0">118 22 26956,'0'-10'1232,"0"2"-1187,0 8-17,0 0 17,0-3-6,-1 2-22,-1 4 5,-8 19-16,1 2-1,-6 14-5,5-7 0,-1 14 0,3-11 0,1 7-5,3-15-1,0-3 0,1-3-5,-1-3-22,-1 0-57,0-5-22,-2-1-756,2-7-1065,1-2 1933,1-2 0,2 0 0,1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8.110"/>
    </inkml:context>
    <inkml:brush xml:id="br0">
      <inkml:brushProperty name="width" value="0.04286" units="cm"/>
      <inkml:brushProperty name="height" value="0.04286" units="cm"/>
      <inkml:brushProperty name="color" value="#66CC00"/>
    </inkml:brush>
  </inkml:definitions>
  <inkml:trace contextRef="#ctx0" brushRef="#br0">33 6 26861,'0'-3'1086,"0"0"-884,0 3-174,-3 21-11,2-3-12,-3 21 1,3-7-17,-5 43-17,5-35-28,-4 29 56,-6-14 0,14-46 0,-5 18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8.396"/>
    </inkml:context>
    <inkml:brush xml:id="br0">
      <inkml:brushProperty name="width" value="0.04286" units="cm"/>
      <inkml:brushProperty name="height" value="0.04286" units="cm"/>
      <inkml:brushProperty name="color" value="#66CC00"/>
    </inkml:brush>
  </inkml:definitions>
  <inkml:trace contextRef="#ctx0" brushRef="#br0">17 45 27046,'-10'0'817,"3"0"-789,7 0-45,0 0-201,39-10 0,-19 4-113,31-9-89,-27 8 420,4 1 0,-28 5 0,-4 2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29.009"/>
    </inkml:context>
    <inkml:brush xml:id="br0">
      <inkml:brushProperty name="width" value="0.04286" units="cm"/>
      <inkml:brushProperty name="height" value="0.04286" units="cm"/>
      <inkml:brushProperty name="color" value="#66CC00"/>
    </inkml:brush>
  </inkml:definitions>
  <inkml:trace contextRef="#ctx0" brushRef="#br0">15 159 26452,'9'-1'1327,"1"-1"-1355,2-5-67,5-7-347,9-23 274,-10 14 11,3-14 157,-16 26 117,-1 1 410,-2 2-421,0 2 17,-4 4-39,-2 2-11,-3 0 39,-7 1-78,5 3-12,-4 2-11,5 2 1,0 2-7,1 2 6,0 3 29,-2 9-18,3-4-5,1 6 0,4-7-1,2 6-10,1-1-6,0-2 11,15 0-5,-4-16-6,14 2-45,21-16-28,-19 0-78,20-8-107,-29 3-346,-1-4-244,-1-4 0,-15 21 0,-3 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6.012"/>
    </inkml:context>
    <inkml:brush xml:id="br0">
      <inkml:brushProperty name="width" value="0.04286" units="cm"/>
      <inkml:brushProperty name="height" value="0.04286" units="cm"/>
      <inkml:brushProperty name="color" value="#00A0D7"/>
    </inkml:brush>
  </inkml:definitions>
  <inkml:trace contextRef="#ctx0" brushRef="#br0">18 50 27219,'-10'-8'784,"2"2"-761,8 6-12,0 0-6,8-10-5,6 3 0,4-5 0,36 6 0,-29 8 0,26 4 0,-33 7-11,-1 0 0,-3 2 0,2 15-17,-9-4-3398,1 7 3348,-16-6-2286,-16-4 2331,-8-2-208,-14-5-773,-4-10-1533,18-4 2547,-1-6 0,36 7 0,6-2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1.584"/>
    </inkml:context>
    <inkml:brush xml:id="br0">
      <inkml:brushProperty name="width" value="0.04286" units="cm"/>
      <inkml:brushProperty name="height" value="0.04286" units="cm"/>
      <inkml:brushProperty name="color" value="#66CC00"/>
    </inkml:brush>
  </inkml:definitions>
  <inkml:trace contextRef="#ctx0" brushRef="#br0">43 57 25791,'0'-2'1736,"0"1"-1153,0 1-561,-2 2 12,0 6 10,-6 14-32,0-1-7,-1 9-5,4-7 0,0 11-5,3-9-3399,1 7 3393,1-14-17,0-1-17,3-4-11,1-2 17,3-3-78,9-3-40,-2-5-230,10-6 18,-4-5 3274,2-7-3365,0-2 494,11-20 364,-15 15 44,5-12 342,-19 19-722,-3 9-1,-1 1-10,-3 8-29,-1 3-16,-1 4-1,2 3 1,1 13-6,1-9 0,4 6 0,2-12 5,12-3-27,5-2 11,0-2 11,2-4-34,-10-2 12,1-5 27,2-6 7,-4 1 10,0-4 12,-8 4-34,-1-1 16,-2 0 18,-1-3 0,-4-4-18,-3 6-16,-4-4-16,-4 10-539,-13 1-10,10 5-634,-8 1-6301,16 5 7500,4 1 0,2-1 0,2 1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1.963"/>
    </inkml:context>
    <inkml:brush xml:id="br0">
      <inkml:brushProperty name="width" value="0.04286" units="cm"/>
      <inkml:brushProperty name="height" value="0.04286" units="cm"/>
      <inkml:brushProperty name="color" value="#66CC00"/>
    </inkml:brush>
  </inkml:definitions>
  <inkml:trace contextRef="#ctx0" brushRef="#br0">3 1 26827,'0'3'1109,"0"-1"-980,0-2-112,0 9-6,0-1-11,0 8 0,1-2-6,-1-1-39,1 12 17,-1-10-5,0 8-23,0-14-196,0 1 78,0-5-151,0 0-162,0-4-4549,-1-1 5036,0-2 0,0 2 0,0-2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2.167"/>
    </inkml:context>
    <inkml:brush xml:id="br0">
      <inkml:brushProperty name="width" value="0.04286" units="cm"/>
      <inkml:brushProperty name="height" value="0.04286" units="cm"/>
      <inkml:brushProperty name="color" value="#66CC00"/>
    </inkml:brush>
  </inkml:definitions>
  <inkml:trace contextRef="#ctx0" brushRef="#br0">19 16 27919,'-10'-9'224,"2"3"-224,8 6-176,0 0 1,0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2.634"/>
    </inkml:context>
    <inkml:brush xml:id="br0">
      <inkml:brushProperty name="width" value="0.04286" units="cm"/>
      <inkml:brushProperty name="height" value="0.04286" units="cm"/>
      <inkml:brushProperty name="color" value="#66CC00"/>
    </inkml:brush>
  </inkml:definitions>
  <inkml:trace contextRef="#ctx0" brushRef="#br0">0 8 25371,'14'-4'1859,"-4"1"-1629,-10 3-112,0 0 184,0 7-235,0 3-11,-1 9 73,-4 27-1492,2-16 1375,-2 21-12,4-25 0,0-3-51,1 9-38,0-11 27,0 2-22,0-16 1301,0-4-2046,0-2-532,1 0-8470,0-3 8858,2-1 0,-1 0 0,0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3.242"/>
    </inkml:context>
    <inkml:brush xml:id="br0">
      <inkml:brushProperty name="width" value="0.04286" units="cm"/>
      <inkml:brushProperty name="height" value="0.04286" units="cm"/>
      <inkml:brushProperty name="color" value="#66CC00"/>
    </inkml:brush>
  </inkml:definitions>
  <inkml:trace contextRef="#ctx0" brushRef="#br0">11 20 26402,'-6'-11'1304,"1"2"-1169,5 9 33,0 0-62,0 73-89,0-44-17,0 56-11,0-52-34,0-10-11,1 7 6,-1-14-1,1 0 34,-1-3-39,0-3-22,0 0 78,0-6 39,0 0-39,1-4-17,1-2 17,2-4 23,3-4 5,2-7 5,17-27-33,-9 16 0,13-15-33,-13 24 33,-6 10 11,1 1 0,-6 8-11,-1 4 6,1 4 27,0 5-16,0 3 0,7 26-11,-8-22-6,5 19 0,-10-31-174,0 2-128,0-4-264,0 0-1098,-1-3 1664,0-2 0,0 0 0,1-1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3.516"/>
    </inkml:context>
    <inkml:brush xml:id="br0">
      <inkml:brushProperty name="width" value="0.04286" units="cm"/>
      <inkml:brushProperty name="height" value="0.04286" units="cm"/>
      <inkml:brushProperty name="color" value="#66CC00"/>
    </inkml:brush>
  </inkml:definitions>
  <inkml:trace contextRef="#ctx0" brushRef="#br0">0 0 28054,'0'60'-73,"1"-6"-162,-1-43-381,1 1-3635,-1-7 4251,0-1 0,0-2 0,0-2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3.691"/>
    </inkml:context>
    <inkml:brush xml:id="br0">
      <inkml:brushProperty name="width" value="0.04286" units="cm"/>
      <inkml:brushProperty name="height" value="0.04286" units="cm"/>
      <inkml:brushProperty name="color" value="#66CC00"/>
    </inkml:brush>
  </inkml:definitions>
  <inkml:trace contextRef="#ctx0" brushRef="#br0">1 0 26362,'3'2'0,"0"0"0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4.224"/>
    </inkml:context>
    <inkml:brush xml:id="br0">
      <inkml:brushProperty name="width" value="0.04286" units="cm"/>
      <inkml:brushProperty name="height" value="0.04286" units="cm"/>
      <inkml:brushProperty name="color" value="#66CC00"/>
    </inkml:brush>
  </inkml:definitions>
  <inkml:trace contextRef="#ctx0" brushRef="#br0">17 139 27180,'-9'39'-386,"1"-5"274,8-31 0,0 0 162,0-4-5,0-3 39,3-3 213,7-14-180,0 1-33,8-9-39,-3 6 33,9-13 6,-8 11 34,5-5-12,-10 18 107,0 5-162,-3 4-12,1 4-6,-3 4 57,7 10-51,-3-1-5,4 5-17,-3-4-6,0 1-11,0-1-6,-2 0-67,-3 0-649,-2 4-975,-2-6 1697,-6 2 0,3-10 0,-4-2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4.760"/>
    </inkml:context>
    <inkml:brush xml:id="br0">
      <inkml:brushProperty name="width" value="0.04286" units="cm"/>
      <inkml:brushProperty name="height" value="0.04286" units="cm"/>
      <inkml:brushProperty name="color" value="#66CC00"/>
    </inkml:brush>
  </inkml:definitions>
  <inkml:trace contextRef="#ctx0" brushRef="#br0">10 38 26026,'-5'0'1473,"1"0"-1288,4 0-11,0 0-6,9-4-168,2 1-84,12-5-555,6-1-209,15-5 0,-47 15 0,-4 1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5.729"/>
    </inkml:context>
    <inkml:brush xml:id="br0">
      <inkml:brushProperty name="width" value="0.04286" units="cm"/>
      <inkml:brushProperty name="height" value="0.04286" units="cm"/>
      <inkml:brushProperty name="color" value="#66CC00"/>
    </inkml:brush>
  </inkml:definitions>
  <inkml:trace contextRef="#ctx0" brushRef="#br0">1 1 25309,'4'0'2459,"-1"0"-2341,-3 0-29,0 0 18,3 29-96,-1-11 0,2 27-11,-4-3 0,0-8-22,0 9-18,0-15-116,-1 9 66,0-17-140,-2 6 230,1-19 0,1-4 0,0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6.528"/>
    </inkml:context>
    <inkml:brush xml:id="br0">
      <inkml:brushProperty name="width" value="0.04286" units="cm"/>
      <inkml:brushProperty name="height" value="0.04286" units="cm"/>
      <inkml:brushProperty name="color" value="#00A0D7"/>
    </inkml:brush>
  </inkml:definitions>
  <inkml:trace contextRef="#ctx0" brushRef="#br0">27 8 26738,'-3'-4'1069,"0"0"-968,3 4-39,0 0 128,-9 58-179,7-26 0,-7 47-5,13-39 0,6 18-6,3-12-51,8 32-380,-3-4-185,-4-19 616,-3-7 0,-11-41 0,0-7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6.346"/>
    </inkml:context>
    <inkml:brush xml:id="br0">
      <inkml:brushProperty name="width" value="0.04286" units="cm"/>
      <inkml:brushProperty name="height" value="0.04286" units="cm"/>
      <inkml:brushProperty name="color" value="#66CC00"/>
    </inkml:brush>
  </inkml:definitions>
  <inkml:trace contextRef="#ctx0" brushRef="#br0">2 2 27550,'-1'-1'453,"1"0"-324,0 1-118,0 39 6,0-15-6,0 49-11,0-13 0,1-10 6,-1 0-17,0-21-12,0-13-16,0 3-17,0-16 45,0-1-23,4-16 45,1 2 6,4-12 0,1 5 0,8-9 0,-2 9-6,4-5-11,-6 13 17,-3 3 11,-1 4 28,7 4-45,-10 5 0,7 5 0,-7 12-11,-3-4 6,3 7-23,-3 4 6,-2-12-17,0 7-17,-2-16-162,0 0-107,0-5-537,0 0 851,0-3 0,0 0 0,0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6.812"/>
    </inkml:context>
    <inkml:brush xml:id="br0">
      <inkml:brushProperty name="width" value="0.04286" units="cm"/>
      <inkml:brushProperty name="height" value="0.04286" units="cm"/>
      <inkml:brushProperty name="color" value="#66CC00"/>
    </inkml:brush>
  </inkml:definitions>
  <inkml:trace contextRef="#ctx0" brushRef="#br0">1 175 27947,'33'-22'-123,"-5"2"112,-7-2 11,-7 5 0,2-7 5,-8 9 51,-2-5 28,-3 8 174,-11-4-219,1 12 0,-9 1-5,4 9-6,-6 12-22,6 0-1,-2 9 6,6 4-5,4-8 0,0 6-6,3-10 0,1 2-6,5-6-5,3-1-40,21-9-16,-1-3 67,64-23 0,-61 16 0,34-16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7.377"/>
    </inkml:context>
    <inkml:brush xml:id="br0">
      <inkml:brushProperty name="width" value="0.04286" units="cm"/>
      <inkml:brushProperty name="height" value="0.04286" units="cm"/>
      <inkml:brushProperty name="color" value="#66CC00"/>
    </inkml:brush>
  </inkml:definitions>
  <inkml:trace contextRef="#ctx0" brushRef="#br0">17 79 26922,'-9'4'1132,"1"-1"-1015,8-3-22,0 0-83,21 0-12,-2-2-62,42-8 0,-16 0-66,20-9-136,-12 0-584,12-7 0,-66 27 0,-8 3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8.244"/>
    </inkml:context>
    <inkml:brush xml:id="br0">
      <inkml:brushProperty name="width" value="0.04286" units="cm"/>
      <inkml:brushProperty name="height" value="0.04286" units="cm"/>
      <inkml:brushProperty name="color" value="#66CC00"/>
    </inkml:brush>
  </inkml:definitions>
  <inkml:trace contextRef="#ctx0" brushRef="#br0">4 0 26323,'-2'0'1311,"1"0"-903,1 0-374,0 3 44,0 2-16,0 7 11,0 26-68,0-11-5,0 21 6,0-20-6,0 1 0,0-1 6,1 22-12,1-21-11,-1 13-296,0-22-253,-1-10 566,0 0 0,0-10 0,0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8.522"/>
    </inkml:context>
    <inkml:brush xml:id="br0">
      <inkml:brushProperty name="width" value="0.04286" units="cm"/>
      <inkml:brushProperty name="height" value="0.04286" units="cm"/>
      <inkml:brushProperty name="color" value="#66CC00"/>
    </inkml:brush>
  </inkml:definitions>
  <inkml:trace contextRef="#ctx0" brushRef="#br0">6 0 28255,'-3'68'6,"1"-10"-286,2-30-174,0-14-2111,0 6 2565,0-18 0,0-2 0,0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8.713"/>
    </inkml:context>
    <inkml:brush xml:id="br0">
      <inkml:brushProperty name="width" value="0.04286" units="cm"/>
      <inkml:brushProperty name="height" value="0.04286" units="cm"/>
      <inkml:brushProperty name="color" value="#66CC00"/>
    </inkml:brush>
  </inkml:definitions>
  <inkml:trace contextRef="#ctx0" brushRef="#br0">1 0 28126,'0'0'0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9.320"/>
    </inkml:context>
    <inkml:brush xml:id="br0">
      <inkml:brushProperty name="width" value="0.04286" units="cm"/>
      <inkml:brushProperty name="height" value="0.04286" units="cm"/>
      <inkml:brushProperty name="color" value="#66CC00"/>
    </inkml:brush>
  </inkml:definitions>
  <inkml:trace contextRef="#ctx0" brushRef="#br0">0 107 26564,'0'6'1344,"0"-1"-1260,0-5-22,0 0-46,0 46-10,0-31 0,0 38-6,0-46-12,0-1-10,0-3-34,0-3 22,0 1 34,1-4 12,0-1-12,4-12 0,0 1 5,14-30-5,-6 18 6,9-18 111,6 3-55,-11 21-45,7-7 0,-14 25-12,-4 3-5,7 5 0,-2 0 6,4 7 16,2 16-16,-6-9-6,1 23 0,-9-20-6,-2 6-16,-1-10-23,0-4-224,0 1-16,0-8-421,0 0 706,0-7 0,0 0 0,0-1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39.829"/>
    </inkml:context>
    <inkml:brush xml:id="br0">
      <inkml:brushProperty name="width" value="0.04286" units="cm"/>
      <inkml:brushProperty name="height" value="0.04286" units="cm"/>
      <inkml:brushProperty name="color" value="#66CC00"/>
    </inkml:brush>
  </inkml:definitions>
  <inkml:trace contextRef="#ctx0" brushRef="#br0">0 142 22974,'9'-1'499,"-3"0"1459,-6 1-2081,36-18 783,-20 8-722,34-21 62,-37 17 444,4-3-393,-12 3 1406,-1 4-1441,-3 0 29,-15 2-17,5 4 0,-11 0 84,3 4-56,3 3 0,-7 13-33,9 1 5,-2 10-6,7-5 17,1 16-39,3-16 6,2 14-6,2-26 0,6 1-11,3-8-813,61-14 561,-33 2-67,45-12-73,-47 5 403,7-10 0,-20 14 0,0-4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5.738"/>
    </inkml:context>
    <inkml:brush xml:id="br0">
      <inkml:brushProperty name="width" value="0.04286" units="cm"/>
      <inkml:brushProperty name="height" value="0.04286" units="cm"/>
      <inkml:brushProperty name="color" value="#5B2D90"/>
    </inkml:brush>
  </inkml:definitions>
  <inkml:trace contextRef="#ctx0" brushRef="#br0">17 4 25500,'0'-2'1266,"0"0"-953,0 2-173,-2 0 11,2 0 12,-3 0-62,3 0 44,-1 0-117,0 1-11,0 3-11,0 4 10,-2 14-10,1 20-6,0-8 0,1 7 0,1-23-34,4 4-16,-1-11 11,2 3 16,1-12 23,-2-1-5,3-1 5,-1 0-95,8-2 11,-3-3-28,6-2-12,-5-4 46,5-9 72,-5 4-16,2-7 16,-7 6 6,-1 0 0,-2 0 0,-2 2 12,-1 1 10,0 2 34,-1-2 168,2 7-84,0 5 0,1 12-28,4 28-106,-1-10-1,1 16-5,-2-19 0,0-1 0,1-2 0,1-1-140,5 10 6,-5-14-34,4 6-84,-8-16 252,6-4 0,-7-2 0,4-1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6.436"/>
    </inkml:context>
    <inkml:brush xml:id="br0">
      <inkml:brushProperty name="width" value="0.04286" units="cm"/>
      <inkml:brushProperty name="height" value="0.04286" units="cm"/>
      <inkml:brushProperty name="color" value="#5B2D90"/>
    </inkml:brush>
  </inkml:definitions>
  <inkml:trace contextRef="#ctx0" brushRef="#br0">136 35 24833,'8'-6'1160,"-1"1"-1127,-7 5 180,0 0 230,16-11 44,-12 9 157,13-9-471,-17 11-94,0 0-46,-2 0-27,-1 0 0,-5 0 5,-1 2-6,-10 3 1,6 0-6,-8 4 0,8-3 0,-6 5-11,9-5-79,-3 3 12,11-7 5,1 1 23,1-3 5,0 1 45,2 0 0,3-1 0,5 2-23,11 0-447,10 9 336,-6-1 83,2 7 46,-19-6 5,-1 1 5,-4-1 62,-1-1 1,-1 1 10,-1-3 23,0 0-45,-2 0-34,-1-1-5,-5 1 101,-5-1-34,2-3-34,-4 0 68,-4-3-102,7-3-16,-7-2-22,9-1-73,0 1-96,-2 1-296,1 2-308,-3 1-1054,0 4 1849,2 1 0,4 0 0,4-2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7.162"/>
    </inkml:context>
    <inkml:brush xml:id="br0">
      <inkml:brushProperty name="width" value="0.04286" units="cm"/>
      <inkml:brushProperty name="height" value="0.04286" units="cm"/>
      <inkml:brushProperty name="color" value="#00A0D7"/>
    </inkml:brush>
  </inkml:definitions>
  <inkml:trace contextRef="#ctx0" brushRef="#br0">216 20 27068,'5'-6'885,"0"0"-796,-5 6-49,0 0 144,-9-3-172,-1 2-1,-11-3-11,-1 7 0,-47 25-6,38-11-27,-33 54-7,69-45 40,1 19 6,17-37-6,-1-6 11,9-7-5,-8-2-1,4-6 1,-13-1 5,0-10 6,-1-4-6,-3 1 28,0-9-33,-7 22-6,3-5 0,-6 17-11,6 17 11,-1 0 0,5 16 0,-2-6 0,0 0-6,0-4-3447,0-4 3268,4-6 185,6-4 0,-8-4 0,3-2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7.162"/>
    </inkml:context>
    <inkml:brush xml:id="br0">
      <inkml:brushProperty name="width" value="0.04286" units="cm"/>
      <inkml:brushProperty name="height" value="0.04286" units="cm"/>
      <inkml:brushProperty name="color" value="#5B2D90"/>
    </inkml:brush>
  </inkml:definitions>
  <inkml:trace contextRef="#ctx0" brushRef="#br0">69 52 25365,'0'3'1205,"0"-1"-248,0-2-940,1 0-17,6-3-28,2-1-123,6-4-6,-1-1 23,4-2 134,-6 3 106,1-1 23,-10 6 28,-1 1 128,-2 2-268,-2 0-11,0 0 5,-1 0-6,-1 0-5,0 0 0,0 0 0,-1 0 0,-2 0 12,-7 0 4,0 4 91,-19 9-85,15-1-3391,-9 7 3369,16-7 0,4 2 0,3 1 0,2 4 0,1 10-12,3-8-21,3 6 3402,3-13-3385,10-1 16,-3-7 0,8-1-40,-2-5-122,2-2-1193,18-11-3608,-9 1 4963,9-7 0,-25 11 0,-5 3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7.848"/>
    </inkml:context>
    <inkml:brush xml:id="br0">
      <inkml:brushProperty name="width" value="0.04286" units="cm"/>
      <inkml:brushProperty name="height" value="0.04286" units="cm"/>
      <inkml:brushProperty name="color" value="#5B2D90"/>
    </inkml:brush>
  </inkml:definitions>
  <inkml:trace contextRef="#ctx0" brushRef="#br0">118 251 27152,'3'-6'683,"-1"2"-604,-2 4 161,0 0-223,0 0-6,-10 2-5,2 0 5,-8 4-5,4 0-6,-1 1 0,1 0 0,0 1 0,2 0 0,-2 6-6,4-5 6,1 3-5,5-4-7,1 2 1,2-4 11,2 1 0,3-5 0,3-2 0,2 0-291,17-14 5,-10 1-223,14-15-667,0-31 1327,-15 13 123,7-18 90,-21 26 6,-3 16 677,-17-14-1008,12 21-39,-13-4 12,18 30-1,0 10 0,3 12-3,10 15 1,3 2-9,2 4-9,0-6 1,2-2-4622,10-5 4630,-14-19 0,6 1 0,-18-19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8.783"/>
    </inkml:context>
    <inkml:brush xml:id="br0">
      <inkml:brushProperty name="width" value="0.04286" units="cm"/>
      <inkml:brushProperty name="height" value="0.04286" units="cm"/>
      <inkml:brushProperty name="color" value="#5B2D90"/>
    </inkml:brush>
  </inkml:definitions>
  <inkml:trace contextRef="#ctx0" brushRef="#br0">42 4 26480,'-11'-2'1316,"2"0"-1266,9 2-33,-3 0-6,2 0 1,-2 0-1,3 0 106,0 0-83,-1 2 0,-1 6-23,-1 5-6,0 9-5,0 7 6,1 3-6,1 41 0,1-28 0,0 26-3392,0-31 3375,0-16-140,0 6 1,1-21-63,1-1 6,1-7-498,2-1 711,2-11 0,-2 8 0,0-9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9.168"/>
    </inkml:context>
    <inkml:brush xml:id="br0">
      <inkml:brushProperty name="width" value="0.04286" units="cm"/>
      <inkml:brushProperty name="height" value="0.04286" units="cm"/>
      <inkml:brushProperty name="color" value="#5B2D90"/>
    </inkml:brush>
  </inkml:definitions>
  <inkml:trace contextRef="#ctx0" brushRef="#br0">0 87 27690,'0'-5'140,"2"1"-96,1 4-16,6 0-11,3 0 0,18 0-112,13-3-213,24-10 308,-19 4-17,9-8-45,-37 12-531,17-4 83,-20 5-633,11-3 1143,-12 2 0,-7 2 0,0 1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19.633"/>
    </inkml:context>
    <inkml:brush xml:id="br0">
      <inkml:brushProperty name="width" value="0.04286" units="cm"/>
      <inkml:brushProperty name="height" value="0.04286" units="cm"/>
      <inkml:brushProperty name="color" value="#5B2D90"/>
    </inkml:brush>
  </inkml:definitions>
  <inkml:trace contextRef="#ctx0" brushRef="#br0">93 1 28177,'-15'8'28,"6"0"-28,-9 5 0,8 0 0,0 1 0,1 2 0,0 0 0,4 1 0,0 6-11,3-7-1,1 1 12,3-10 0,4-4-5,5-1-303,23-12 168,-11 2 61,13-10 63,-15-2 77,-7 4 46,0-4 16,-11 8-28,-1 0-39,-2 1-22,-2 1-12,-3 0-72,-16 0-6,4 5-124,-12-1 180,-8 17 0,22-8 0,-12 7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3.703"/>
    </inkml:context>
    <inkml:brush xml:id="br0">
      <inkml:brushProperty name="width" value="0.04286" units="cm"/>
      <inkml:brushProperty name="height" value="0.04286" units="cm"/>
      <inkml:brushProperty name="color" value="#5B2D90"/>
    </inkml:brush>
  </inkml:definitions>
  <inkml:trace contextRef="#ctx0" brushRef="#br0">28 1 27970,'-4'0'-1675,"-5"2"1675,3 1 0,0 1 0,4-2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3.935"/>
    </inkml:context>
    <inkml:brush xml:id="br0">
      <inkml:brushProperty name="width" value="0.04286" units="cm"/>
      <inkml:brushProperty name="height" value="0.04286" units="cm"/>
      <inkml:brushProperty name="color" value="#5B2D90"/>
    </inkml:brush>
  </inkml:definitions>
  <inkml:trace contextRef="#ctx0" brushRef="#br0">30 4 27370,'0'-2'-431,"0"0"50,-4 7-117,2-1-8901,-8 5 9399,5-4 0,-1-1 0,3-3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4.167"/>
    </inkml:context>
    <inkml:brush xml:id="br0">
      <inkml:brushProperty name="width" value="0.04286" units="cm"/>
      <inkml:brushProperty name="height" value="0.04286" units="cm"/>
      <inkml:brushProperty name="color" value="#5B2D90"/>
    </inkml:brush>
  </inkml:definitions>
  <inkml:trace contextRef="#ctx0" brushRef="#br0">98 1 27522,'-47'37'-81,"22"-19"1,0 2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4.325"/>
    </inkml:context>
    <inkml:brush xml:id="br0">
      <inkml:brushProperty name="width" value="0.04286" units="cm"/>
      <inkml:brushProperty name="height" value="0.04286" units="cm"/>
      <inkml:brushProperty name="color" value="#5B2D90"/>
    </inkml:brush>
  </inkml:definitions>
  <inkml:trace contextRef="#ctx0" brushRef="#br0">74 1 26318,'-38'17'182,"13"-7"1,14-4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4.528"/>
    </inkml:context>
    <inkml:brush xml:id="br0">
      <inkml:brushProperty name="width" value="0.04286" units="cm"/>
      <inkml:brushProperty name="height" value="0.04286" units="cm"/>
      <inkml:brushProperty name="color" value="#5B2D90"/>
    </inkml:brush>
  </inkml:definitions>
  <inkml:trace contextRef="#ctx0" brushRef="#br0">176 0 26805,'-8'0'140,"1"0"-140,7 0-140,0 0 17,-42 13-23,25-8-341,-35 11-1541,36-12 2028,-2 1 0,9-3 0,3-1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7.480"/>
    </inkml:context>
    <inkml:brush xml:id="br0">
      <inkml:brushProperty name="width" value="0.04286" units="cm"/>
      <inkml:brushProperty name="height" value="0.04286" units="cm"/>
      <inkml:brushProperty name="color" value="#00A0D7"/>
    </inkml:brush>
  </inkml:definitions>
  <inkml:trace contextRef="#ctx0" brushRef="#br0">12 6 24004,'-6'-3'677,"0"0"812,6 3-1489,0 0 559,0 7-543,0 7-111,12 39 1,2 8-455,-4-10 70,6 11 1,-1-3-5592,-8-32 6070,-1-4 0,-4-17 0,-3-8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4.707"/>
    </inkml:context>
    <inkml:brush xml:id="br0">
      <inkml:brushProperty name="width" value="0.04286" units="cm"/>
      <inkml:brushProperty name="height" value="0.04286" units="cm"/>
      <inkml:brushProperty name="color" value="#5B2D90"/>
    </inkml:brush>
  </inkml:definitions>
  <inkml:trace contextRef="#ctx0" brushRef="#br0">162 1 26222,'-82'9'-107,"32"-6"1,20 5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1:54.925"/>
    </inkml:context>
    <inkml:brush xml:id="br0">
      <inkml:brushProperty name="width" value="0.04286" units="cm"/>
      <inkml:brushProperty name="height" value="0.04286" units="cm"/>
      <inkml:brushProperty name="color" value="#5B2D90"/>
    </inkml:brush>
  </inkml:definitions>
  <inkml:trace contextRef="#ctx0" brushRef="#br0">0 0 21187,'0'0'0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2.712"/>
    </inkml:context>
    <inkml:brush xml:id="br0">
      <inkml:brushProperty name="width" value="0.04286" units="cm"/>
      <inkml:brushProperty name="height" value="0.04286" units="cm"/>
      <inkml:brushProperty name="color" value="#5B2D90"/>
    </inkml:brush>
  </inkml:definitions>
  <inkml:trace contextRef="#ctx0" brushRef="#br0">167 31 22862,'3'-2'3965,"-1"0"-3455,-2 2 391,0-1-878,0 0-6,0 0-6,0 1-11,0-1 5,0 0-5,0-1 0,0-1 0,-1 0 0,-1-1 17,-3 0-11,-2 1-1,-8 2-10,-10 0 5,3 4 0,-4 3-6,1 23 6,11-9 0,-6 15 0,14-13-22,4 0-6,1-1-11,1-2 11,15 3 28,-5-12 5,14 1-5,-10-11 6,9-11-12,-4 2-22,4-11-17,-8 4 1,-3 0 21,-2-1 12,-4 1 11,0-4 0,-4 6 6,-1 0-6,-1 7 11,0 4 39,0 1-33,0 14-17,0-3 6,0 12-12,16 7-28,-10-13-38,14 9-96,-14-16-208,1-1-548,1 0 924,-2 0 0,-2-3 0,-1-2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3.357"/>
    </inkml:context>
    <inkml:brush xml:id="br0">
      <inkml:brushProperty name="width" value="0.04286" units="cm"/>
      <inkml:brushProperty name="height" value="0.04286" units="cm"/>
      <inkml:brushProperty name="color" value="#5B2D90"/>
    </inkml:brush>
  </inkml:definitions>
  <inkml:trace contextRef="#ctx0" brushRef="#br0">158 10 25562,'8'-5'2116,"-3"1"-1964,-5 4-80,0 0 7,-4 0-6,-1 0 5,-6 0-28,0 1-16,-10 4-34,4 1 6,-7 3-6,8 0-12,-10 7-66,11-4 33,-2 1 28,13-6 17,8-7 12,4 1-12,5-1 0,3 0-6,0 0-61,6 3 50,-7 1 6,2 4 11,-8 0 0,-2 0 0,0 2 0,-2 0 5,1 14 68,-3-9-50,-2 7-12,-7-13 28,-9-1-28,1-2 0,-6 0-11,6-4 6,1-1-6,2 0-3540,0-11 3540,6 4 0,0-5 0,5 7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3.869"/>
    </inkml:context>
    <inkml:brush xml:id="br0">
      <inkml:brushProperty name="width" value="0.04286" units="cm"/>
      <inkml:brushProperty name="height" value="0.04286" units="cm"/>
      <inkml:brushProperty name="color" value="#5B2D90"/>
    </inkml:brush>
  </inkml:definitions>
  <inkml:trace contextRef="#ctx0" brushRef="#br0">190 12 26105,'3'-6'1293,"-1"1"-1141,-2 5 296,0 0-392,-33 4-17,19-1-11,-25 5 0,20 1 0,-5 9-11,4-4-1,-1 6-4,12-7-7,0 6-5,5-5 11,1 3-5,3-8 0,2-1-6,2-1 5,5-2 1,2-1-734,47-2 78,-35-1-5668,33-2 6318,-47-1 0,-4 1 0,-2-1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4.350"/>
    </inkml:context>
    <inkml:brush xml:id="br0">
      <inkml:brushProperty name="width" value="0.04286" units="cm"/>
      <inkml:brushProperty name="height" value="0.04286" units="cm"/>
      <inkml:brushProperty name="color" value="#5B2D90"/>
    </inkml:brush>
  </inkml:definitions>
  <inkml:trace contextRef="#ctx0" brushRef="#br0">45 90 28378,'8'0'-44,"1"0"-18,4-2-22,1-3-179,8-12 246,-10 5 17,3-6 22,-13 9 118,-1-1-56,-6 2-72,-2 2-7,-4 3 1,-1 3 5,-1 0 28,-9 7-22,7-2 0,-5 8 0,9-2-6,2 1 0,2 2 0,2 0 6,2 10-17,3-5 0,2 6 0,4-10-11,17 3 5,-5-10-22,9 2-45,-11-10-100,-1 0-242,4-5 415,4-8 0,-24 16 0,-2-1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4.783"/>
    </inkml:context>
    <inkml:brush xml:id="br0">
      <inkml:brushProperty name="width" value="0.04286" units="cm"/>
      <inkml:brushProperty name="height" value="0.04286" units="cm"/>
      <inkml:brushProperty name="color" value="#5B2D90"/>
    </inkml:brush>
  </inkml:definitions>
  <inkml:trace contextRef="#ctx0" brushRef="#br0">0 96 27146,'0'10'835,"0"-3"-768,0-7-33,0 0-430,12 26 401,-8-18 93,10 21-109,-11-26-1,-2-1 12,0 1 28,-1-3 28,0 1 299,-4-14-350,3 4 23,-3-21-16,6 11-7,3-7-5,4 7 0,13-4 0,-5 7-39,7 0-39,-9 9-365,4 3 443,0 2 0,-9 2 0,-1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5.540"/>
    </inkml:context>
    <inkml:brush xml:id="br0">
      <inkml:brushProperty name="width" value="0.04286" units="cm"/>
      <inkml:brushProperty name="height" value="0.04286" units="cm"/>
      <inkml:brushProperty name="color" value="#5B2D90"/>
    </inkml:brush>
  </inkml:definitions>
  <inkml:trace contextRef="#ctx0" brushRef="#br0">4 23 26754,'-1'-12'1115,"0"2"-1003,1 10-28,0 0 17,0 3-79,-1 5-5,1 6-6,-1 6 0,1 2-5,0 67-6,0-30 0,0 34-39,0-45-6,0-28-56,0 2-117,0-14-34,0-3-5080,1-3 5332,1-3 0,-1 0 0,1-2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5.862"/>
    </inkml:context>
    <inkml:brush xml:id="br0">
      <inkml:brushProperty name="width" value="0.04286" units="cm"/>
      <inkml:brushProperty name="height" value="0.04286" units="cm"/>
      <inkml:brushProperty name="color" value="#5B2D90"/>
    </inkml:brush>
  </inkml:definitions>
  <inkml:trace contextRef="#ctx0" brushRef="#br0">5 72 26788,'-3'0'1193,"2"0"-997,1 0-191,2 0 1,5 0 0,28-4-6,-8 1-23,22-5-128,-7-1-45,-11 1-62,8-2-66,-17 3-236,0 0-1093,-5 1 1653,-2 1 0,-8 2 0,-2 2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6.417"/>
    </inkml:context>
    <inkml:brush xml:id="br0">
      <inkml:brushProperty name="width" value="0.04286" units="cm"/>
      <inkml:brushProperty name="height" value="0.04286" units="cm"/>
      <inkml:brushProperty name="color" value="#5B2D90"/>
    </inkml:brush>
  </inkml:definitions>
  <inkml:trace contextRef="#ctx0" brushRef="#br0">185 0 26413,'6'0'1349,"-1"0"-1169,-5 0 60,0 0-200,-37 8-24,20-1-4,-29 8 4,27-4 1,-4 11-17,2 4-5,2 7-1,8-9-5,9-5 5,2-10 6,7-1 0,2-4-50,18-3-23,-6-6-39,9-3-17,-8-5 6,5-10 123,-8 3 50,1-5 40,-11 7 89,-4-5-117,-3 8 16,-1-2-72,-4 13-6,0 1 5,-2 9-5,0 4 6,1 16-6,2-4 0,1 6-11,5-11-17,1-3-34,5-5 62,21-3 0,-45-4 0,8-2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20.631"/>
    </inkml:context>
    <inkml:brush xml:id="br0">
      <inkml:brushProperty name="width" value="0.04286" units="cm"/>
      <inkml:brushProperty name="height" value="0.04286" units="cm"/>
      <inkml:brushProperty name="color" value="#FF0066"/>
    </inkml:brush>
  </inkml:definitions>
  <inkml:trace contextRef="#ctx0" brushRef="#br0">9 10 26346,'-5'-6'1517,"2"2"-1366,3 4 68,0 0-197,20 10 6,-5 0 6,46 34-29,-4 15-10,0 1 5,-10 4 5,-28-5 1,-9-12-449,-3 14 443,-6-18-5,-9 14 5,-1-16 5,-42 38-5,23-48 6,-26 16-12,24-34-50,9-6-128,-2 0-343,11-5-9304,4-1 9796,1-1 0,4 0 1,1 0-1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7.848"/>
    </inkml:context>
    <inkml:brush xml:id="br0">
      <inkml:brushProperty name="width" value="0.04286" units="cm"/>
      <inkml:brushProperty name="height" value="0.04286" units="cm"/>
      <inkml:brushProperty name="color" value="#00A0D7"/>
    </inkml:brush>
  </inkml:definitions>
  <inkml:trace contextRef="#ctx0" brushRef="#br0">1 1 28160,'7'64'50,"0"-1"-50,6 13 0,-2-18-4251,3 17 4251,-5-26-1443,6 36 1326,-5-38 22,1 16-208,-7-47 303,-5-12 0,0-2 0,1-2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6.687"/>
    </inkml:context>
    <inkml:brush xml:id="br0">
      <inkml:brushProperty name="width" value="0.04286" units="cm"/>
      <inkml:brushProperty name="height" value="0.04286" units="cm"/>
      <inkml:brushProperty name="color" value="#5B2D90"/>
    </inkml:brush>
  </inkml:definitions>
  <inkml:trace contextRef="#ctx0" brushRef="#br0">16 1 27762,'-8'8'465,"2"-1"-420,6-7-23,0 0-22,-2 31 0,3-18-16,0 26-7,2-26-16,1 0 0,-1-2-51,-1-1-100,-1-5 190,-1-1 0,0-3 0,0-1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6.883"/>
    </inkml:context>
    <inkml:brush xml:id="br0">
      <inkml:brushProperty name="width" value="0.04286" units="cm"/>
      <inkml:brushProperty name="height" value="0.04286" units="cm"/>
      <inkml:brushProperty name="color" value="#5B2D90"/>
    </inkml:brush>
  </inkml:definitions>
  <inkml:trace contextRef="#ctx0" brushRef="#br0">4 0 28020,'-2'0'129,"1"0"-1008,1 0-7299,4 9 8178,-1-5 0,0 4 0,-4-9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7.399"/>
    </inkml:context>
    <inkml:brush xml:id="br0">
      <inkml:brushProperty name="width" value="0.04286" units="cm"/>
      <inkml:brushProperty name="height" value="0.04286" units="cm"/>
      <inkml:brushProperty name="color" value="#5B2D90"/>
    </inkml:brush>
  </inkml:definitions>
  <inkml:trace contextRef="#ctx0" brushRef="#br0">1 63 26088,'0'5'1103,"0"-1"-1036,0-4-39,0 0-11,0 27 17,0-18 11,0 18-1,0-22-16,0-4 0,0 0-11,0-1-17,2 0 0,2-6 0,3-3 11,14-22-5,-7 10-6,10-11 0,-12 17 0,-1 4 0,-2 3 17,-1 3 145,1 3-61,-3 1-23,2 1-22,-3 0 107,9 12-96,1 3-56,2 6 6,0-1-6,-5-9-5,9 6-6,-8-7-23,3 3-61,-12-9-179,-2 1-504,-1-1 767,-1 2 0,0-4 0,0-1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9.150"/>
    </inkml:context>
    <inkml:brush xml:id="br0">
      <inkml:brushProperty name="width" value="0.04286" units="cm"/>
      <inkml:brushProperty name="height" value="0.04286" units="cm"/>
      <inkml:brushProperty name="color" value="#5B2D90"/>
    </inkml:brush>
  </inkml:definitions>
  <inkml:trace contextRef="#ctx0" brushRef="#br0">70 32 27986,'-9'-1'34,"1"1"-34,7 0 6,0 0 16,0 0 56,0 0 40,1-1-79,-1 1-33,1-1-1,-6 6-10,1 4 5,-5 9-6,3 5 6,-2 15 0,4 7 0,0-8-11,4-4 0,6-24-3392,1-3 3380,8-4-50,4-1-89,2-5-112,2-4-107,-1-7 101,-1-3 140,-4-1 4349,0-9-4125,-9 16-28,0-5-28,-7 23-16,1 1-7,2 4-5,10 3 0,-1-4 0,20 1 0,6-8 6,-6-1 61,6-5 67,-23-8-111,-4 1-12,-4-4-5,-7 6-6,0-4 0,0-3 5,-3-1-5,-2-1 0,-3 5-78,-10-7-23,5 4-112,-5-3-268,8 8-2074,4 1 2555,3 3 0,2 4 0,1 2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29.830"/>
    </inkml:context>
    <inkml:brush xml:id="br0">
      <inkml:brushProperty name="width" value="0.04286" units="cm"/>
      <inkml:brushProperty name="height" value="0.04286" units="cm"/>
      <inkml:brushProperty name="color" value="#5B2D90"/>
    </inkml:brush>
  </inkml:definitions>
  <inkml:trace contextRef="#ctx0" brushRef="#br0">48 6 25993,'-1'-3'1641,"0"1"-1445,1 2 5,0 0-134,-17 11-33,10 0-17,-11 10-12,15-1 1,2 2-6,1 2-3392,0 1 3392,2 1-127,6 15 127,-3-18 0,3 7-6,-5-22 12,-1-4-1,-1-2 3346,1-1-3345,-1-1 134,1 0-168,17-39 0,-9 21-11,15-30-17,0 27 56,-10 11-6,10 0 6,-14 11 0,-1 4 0,-2 4 0,0 4 0,-1 8 0,-2-5-5,-1 4-29,-4-7-22,0 0-280,-5 6-1081,-8 9-1758,3-6 3175,-3 1 0,11-17 0,1-3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0.319"/>
    </inkml:context>
    <inkml:brush xml:id="br0">
      <inkml:brushProperty name="width" value="0.04286" units="cm"/>
      <inkml:brushProperty name="height" value="0.04286" units="cm"/>
      <inkml:brushProperty name="color" value="#5B2D90"/>
    </inkml:brush>
  </inkml:definitions>
  <inkml:trace contextRef="#ctx0" brushRef="#br0">43 76 27527,'-3'5'627,"0"-1"-571,3-4-33,0 0-68,13-5-28,-2-3-50,11-6-269,2-9 392,-11 10 6,2-3 419,-20 13-363,-2 2-23,-7 0-17,0 1 1,-1 0-6,0 3-3314,-13 15 3308,15-4-5,-8 13-1,19-9 1,1 0-1,1 1-5,5-3 0,1-2 3392,15-2-3408,-1-6-91,9-2 107,36-25 0,-91 37 0,13-11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0.752"/>
    </inkml:context>
    <inkml:brush xml:id="br0">
      <inkml:brushProperty name="width" value="0.04286" units="cm"/>
      <inkml:brushProperty name="height" value="0.04286" units="cm"/>
      <inkml:brushProperty name="color" value="#5B2D90"/>
    </inkml:brush>
  </inkml:definitions>
  <inkml:trace contextRef="#ctx0" brushRef="#br0">43 19 27046,'-12'-10'946,"3"2"-812,9 8 29,0 0-4392,-9 13 4234,6 2 855,-7 14-860,10-2 0,0 4-107,1 20-206,4-13 313,3 12 0,-2-32 0,0-7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1.283"/>
    </inkml:context>
    <inkml:brush xml:id="br0">
      <inkml:brushProperty name="width" value="0.04286" units="cm"/>
      <inkml:brushProperty name="height" value="0.04286" units="cm"/>
      <inkml:brushProperty name="color" value="#5B2D90"/>
    </inkml:brush>
  </inkml:definitions>
  <inkml:trace contextRef="#ctx0" brushRef="#br0">0 0 28289,'2'58'17,"2"-6"-17,2-30 0,0 1 0,0-1 0,-1-1-34,3 8-5,-4-9-6,3 4-17,-4-10-83,1-1 100,-3-4-22,1-2 67,-1-6 11,1-1 39,1-6 6,1-4-5,6-23-3432,0 7 3387,12-23 66,4 27-55,-8 7 11,1 23-17,-17 35-11,1-17-61,0 12-96,-1-26 2989,1-4-10852,0-5 8020,3-2 0,-4-1 0,0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1.685"/>
    </inkml:context>
    <inkml:brush xml:id="br0">
      <inkml:brushProperty name="width" value="0.04286" units="cm"/>
      <inkml:brushProperty name="height" value="0.04286" units="cm"/>
      <inkml:brushProperty name="color" value="#5B2D90"/>
    </inkml:brush>
  </inkml:definitions>
  <inkml:trace contextRef="#ctx0" brushRef="#br0">33 148 27494,'4'-10'705,"-1"3"-598,-3 7-102,0 0-33,21-19-22,-9 8-17,18-17-29,-15 12 24,3-8 139,-10 11 28,1-3-56,-9 13 0,-6 2-5,-1 1 28,-23 6-51,11 0 11,-20 10-16,23-4-6,-3 8 5,11-4-5,2 4 0,4 0 6,3 16-6,4-14-6,4 6-5,3-20-73,15-4-173,2-5-1194,10-7 1451,-3-3 0,-16 2 0,-6 3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2.126"/>
    </inkml:context>
    <inkml:brush xml:id="br0">
      <inkml:brushProperty name="width" value="0.04286" units="cm"/>
      <inkml:brushProperty name="height" value="0.04286" units="cm"/>
      <inkml:brushProperty name="color" value="#5B2D90"/>
    </inkml:brush>
  </inkml:definitions>
  <inkml:trace contextRef="#ctx0" brushRef="#br0">1 133 27281,'12'24'1053,"-5"-16"-1053,11 27-12,-11-26 1,0 1-11,-4-5-45,-1 1 61,-1-3 6,-1 0 6,0-3 27,-1 0-10,1-2 5,-1-14-28,3-1 5,5-14 1,3 4-6,8-2 0,10-11 0,-4 14 11,7-2-5,-9 17-1,-4 5-5,-2 4-22,2 18-29,-9-5-38,2 12-96,-9-12-297,-2-1-2016,1-4 2498,-1-1 0,0-4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8.131"/>
    </inkml:context>
    <inkml:brush xml:id="br0">
      <inkml:brushProperty name="width" value="0.04286" units="cm"/>
      <inkml:brushProperty name="height" value="0.04286" units="cm"/>
      <inkml:brushProperty name="color" value="#00A0D7"/>
    </inkml:brush>
  </inkml:definitions>
  <inkml:trace contextRef="#ctx0" brushRef="#br0">21 23 27163,'-11'-2'963,"2"0"-828,9 2-124,0 0 17,4-5 0,18 2-28,3-2-11,40 2-45,-19 2 56,18 0 0,-5 1 0,-32 0 0,34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2.653"/>
    </inkml:context>
    <inkml:brush xml:id="br0">
      <inkml:brushProperty name="width" value="0.04286" units="cm"/>
      <inkml:brushProperty name="height" value="0.04286" units="cm"/>
      <inkml:brushProperty name="color" value="#5B2D90"/>
    </inkml:brush>
  </inkml:definitions>
  <inkml:trace contextRef="#ctx0" brushRef="#br0">291 13 26430,'0'-6'1708,"0"1"-1641,0 4 78,0 1-145,-7 0-5,-4 4-6,-12 2-6,-6 4-22,-6 0-23,-2-2-638,-23-1-913,26-4 1613,-9-2 0,34-1 0,6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3.436"/>
    </inkml:context>
    <inkml:brush xml:id="br0">
      <inkml:brushProperty name="width" value="0.04286" units="cm"/>
      <inkml:brushProperty name="height" value="0.04286" units="cm"/>
      <inkml:brushProperty name="color" value="#5B2D90"/>
    </inkml:brush>
  </inkml:definitions>
  <inkml:trace contextRef="#ctx0" brushRef="#br0">7 14 26866,'0'-7'1148,"0"1"-1075,0 6 11,0 0-67,-3 28 0,2-11-6,-2 24-5,3-18-6,2 11-17,1-7-50,2 6-68,2-11-61,-1-2-190,1-3-462,1-1 0,-8-15 0,-1-2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3.935"/>
    </inkml:context>
    <inkml:brush xml:id="br0">
      <inkml:brushProperty name="width" value="0.04286" units="cm"/>
      <inkml:brushProperty name="height" value="0.04286" units="cm"/>
      <inkml:brushProperty name="color" value="#5B2D90"/>
    </inkml:brush>
  </inkml:definitions>
  <inkml:trace contextRef="#ctx0" brushRef="#br0">0 0 28317,'8'17'28,"0"0"-23,-2 4 1,13 27-17,-8-21-12,7 18-61,-8-23 28,-3-9-470,5 5 453,-7-13-22,4 0 33,-5-5 34,1-4 28,1-3 40,2-5 139,5-12-118,-1 5-21,4-9-7,-3 9-5,-1 3 51,3 4-40,-5 5 0,4 10-28,-7 6-11,1 7-11,1 17-79,-4-12-66,1 8-175,-6-16-517,0-1 0,0-12 0,0-1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4.406"/>
    </inkml:context>
    <inkml:brush xml:id="br0">
      <inkml:brushProperty name="width" value="0.04286" units="cm"/>
      <inkml:brushProperty name="height" value="0.04286" units="cm"/>
      <inkml:brushProperty name="color" value="#5B2D90"/>
    </inkml:brush>
  </inkml:definitions>
  <inkml:trace contextRef="#ctx0" brushRef="#br0">92 122 27914,'-3'-4'358,"1"1"-319,2 3-28,0 0-39,14-5 0,-3 0-16,11-6-46,0-10 90,-11 7 0,4-7 78,-14 6-66,-7 7 27,-8-3-11,-2 9-6,-6 1 1,5 1 44,-16 14-56,13-2-5,-11 15-1,21-6 6,1 14-11,5 2 0,5-1-11,5-8-6,5-14-5,6-4-17,1-6-34,5-1-123,3-3-588,6-10-5120,0-2 5904,0-8 0,-14 9 0,-7 3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5.534"/>
    </inkml:context>
    <inkml:brush xml:id="br0">
      <inkml:brushProperty name="width" value="0.04286" units="cm"/>
      <inkml:brushProperty name="height" value="0.04286" units="cm"/>
      <inkml:brushProperty name="color" value="#5B2D90"/>
    </inkml:brush>
  </inkml:definitions>
  <inkml:trace contextRef="#ctx0" brushRef="#br0">1 1 27286,'0'4'824,"0"-1"-774,0-3 28,0 0-61,6 18-6,-1 0-11,3 8 0,-6-7 0,0-10-16,-2 4-29,1-6-17,-1 2-145,0-5 89,0-2 96,0 0 44,0-2-16,0-3-6,0 0 0,0-2 0,0 2 6,0 1 16,0 2-44,0 0-57,-2 1-83,0 0-202,0 1 364,0-1 0,2-1 0,0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5.969"/>
    </inkml:context>
    <inkml:brush xml:id="br0">
      <inkml:brushProperty name="width" value="0.04286" units="cm"/>
      <inkml:brushProperty name="height" value="0.04286" units="cm"/>
      <inkml:brushProperty name="color" value="#5B2D90"/>
    </inkml:brush>
  </inkml:definitions>
  <inkml:trace contextRef="#ctx0" brushRef="#br0">1 102 25690,'8'-5'1720,"-2"1"-1648,-6 4 7,0-5-40,0 0 0,2-5 12,1 1 83,6-7-106,-2 6-11,4-5-6,-5 8-11,0 2 6,-1 1 10,2 1-4,0 2 4,2 0-10,0 1-6,1-1 0,5 1 0,-2 0-6,3 0-83,-6 0-46,-2 0-77,-1 0-203,-4 0 415,-2 0 0,-1 0 0,0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6.752"/>
    </inkml:context>
    <inkml:brush xml:id="br0">
      <inkml:brushProperty name="width" value="0.04286" units="cm"/>
      <inkml:brushProperty name="height" value="0.04286" units="cm"/>
      <inkml:brushProperty name="color" value="#5B2D90"/>
    </inkml:brush>
  </inkml:definitions>
  <inkml:trace contextRef="#ctx0" brushRef="#br0">57 116 25870,'-11'-6'1719,"2"1"-1669,9 5 213,0 0-207,4-2-33,1-1-18,6-1-5,1-1-5,2 0-46,0-2-66,9-9 117,-11 5 33,7-5 169,-14 3-152,-2 6-10,-2-3-18,-3 7-22,-4 1 0,-3 1 28,-20 1-22,11 1 10,-14 2 24,16 4-12,1 3-6,2 3-11,4 3 12,3 22-23,3-13 0,1 13-23,31-16 23,20-35 0,-10 18 0,2-28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7.667"/>
    </inkml:context>
    <inkml:brush xml:id="br0">
      <inkml:brushProperty name="width" value="0.04286" units="cm"/>
      <inkml:brushProperty name="height" value="0.04286" units="cm"/>
      <inkml:brushProperty name="color" value="#5B2D90"/>
    </inkml:brush>
  </inkml:definitions>
  <inkml:trace contextRef="#ctx0" brushRef="#br0">316 0 26861,'2'0'1383,"-73"32"-1383,38-16-11,-58 24-404,46-19 415,10-5 0,7-2 0,14-7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8.400"/>
    </inkml:context>
    <inkml:brush xml:id="br0">
      <inkml:brushProperty name="width" value="0.04286" units="cm"/>
      <inkml:brushProperty name="height" value="0.04286" units="cm"/>
      <inkml:brushProperty name="color" value="#5B2D90"/>
    </inkml:brush>
  </inkml:definitions>
  <inkml:trace contextRef="#ctx0" brushRef="#br0">2 6 27634,'4'-3'498,"-1"1"-459,-3 2 28,0 0-11,-1 6-50,-1 3-12,-1 41-27,1-24-12,1 25-386,1-29-28,0-12-2000,0 2 2459,0-12 0,0 0 0,0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8.575"/>
    </inkml:context>
    <inkml:brush xml:id="br0">
      <inkml:brushProperty name="width" value="0.04286" units="cm"/>
      <inkml:brushProperty name="height" value="0.04286" units="cm"/>
      <inkml:brushProperty name="color" value="#5B2D90"/>
    </inkml:brush>
  </inkml:definitions>
  <inkml:trace contextRef="#ctx0" brushRef="#br0">24 1 27790,'-13'6'-330,"2"-1"-2751,11-5 3081,0 0 0,0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8.601"/>
    </inkml:context>
    <inkml:brush xml:id="br0">
      <inkml:brushProperty name="width" value="0.04286" units="cm"/>
      <inkml:brushProperty name="height" value="0.04286" units="cm"/>
      <inkml:brushProperty name="color" value="#00A0D7"/>
    </inkml:brush>
  </inkml:definitions>
  <inkml:trace contextRef="#ctx0" brushRef="#br0">62 117 23786,'-1'4'3691,"0"0"-3490,1-4-105,0 0 178,33 1-229,-18-3-12,25-1-16,-27-3-17,-2-3 0,3-8 17,-7 2 5,0-12-10,-14 8 4,-18 1-10,3 9-6,-33 13 0,33 9 0,-24 32 0,34-15 6,2 42-6,18-45-34,10 15-1696,36-30 1730,-22-6 0,13 0 0,-34-6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39.384"/>
    </inkml:context>
    <inkml:brush xml:id="br0">
      <inkml:brushProperty name="width" value="0.04286" units="cm"/>
      <inkml:brushProperty name="height" value="0.04286" units="cm"/>
      <inkml:brushProperty name="color" value="#5B2D90"/>
    </inkml:brush>
  </inkml:definitions>
  <inkml:trace contextRef="#ctx0" brushRef="#br0">236 1 26962,'4'0'1164,"-1"0"-1136,-3 0-11,-11-1-11,-2 1-6,-8 0 5,-8 7-5,7 0 0,-10 3 0,-11 5 6,18-8-6,-10 5 0,27-9-6,5 0-5,2-2 11,2 1 0,5-1-11,11 1-11,0 0-23,5 1-6,-8-1-77,3 1-40,9 14 151,-9-5 11,8 19 6,-17-15 0,2 6 0,-3-9 0,-2-1 95,-1-1 29,-2-3-35,-1-1-44,-4-3-23,-2 0-5,-4-1 11,-16 0-28,8-2 0,-11 1 0,12-2-5,-5 0-35,8 0-88,-2 0-136,10 0-396,3 0-2354,1-2 3014,2-2 0,-1 0 0,1 1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0.423"/>
    </inkml:context>
    <inkml:brush xml:id="br0">
      <inkml:brushProperty name="width" value="0.04286" units="cm"/>
      <inkml:brushProperty name="height" value="0.04286" units="cm"/>
      <inkml:brushProperty name="color" value="#5B2D90"/>
    </inkml:brush>
  </inkml:definitions>
  <inkml:trace contextRef="#ctx0" brushRef="#br0">274 16 26586,'5'0'1333,"-1"0"-1103,-4 0-191,0 0-28,-6-1 6,2 1 0,-8-1-12,2 1 7,-5 0-12,-4 0 11,-5 0-11,-4 4 5,-24 9 12,12 1-6,-5 5-11,25-5 12,15-3-7,2 3 1,14-1-1,1-2-5,11-5 0,0-5 0,1-1-11,14-8-22,-11 0-7,7-7 1,-15 2 11,-1 0 17,-4 0 5,-2 0 6,1-5 6,-5 7 5,1-3 6,-7 9 78,-1 3-44,-5 6-40,-1 3 0,-3 6 0,3 0 6,2 13-17,9-11-22,5 6-57,8-13-1315,21 0 1394,-13-2 0,3-2 0,-20-3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1.351"/>
    </inkml:context>
    <inkml:brush xml:id="br0">
      <inkml:brushProperty name="width" value="0.04286" units="cm"/>
      <inkml:brushProperty name="height" value="0.04286" units="cm"/>
      <inkml:brushProperty name="color" value="#5B2D90"/>
    </inkml:brush>
  </inkml:definitions>
  <inkml:trace contextRef="#ctx0" brushRef="#br0">8 6 27264,'-4'-3'941,"1"0"-902,3 3 28,0 0-56,-1 34-5,4-11 0,0 44-6,6-4-17,-2-12-17,-1 3-156,-4-16 128,-1-17 17,-1 8-5,0-22 0,0-2 33,0-1 22,0-2 1,0 0 196,0-2-174,0-4-17,0-2-6,4-14-5,1 4 0,5-10-11,1 5-11,2-2-17,6-4 11,-4 9 11,3 0-6,-8 13 18,-1 3-6,-1 2 11,0 0 0,4 8 0,-3-3 0,3 8 5,-2-5 23,7 11-11,-7-5 5,3 10 6,-10-5 17,-2 1-11,-1 2-12,-1 12-22,-1-16-39,0 9-51,-1-20-3399,2-2 3489,0-2 0,1-3 0,0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1.627"/>
    </inkml:context>
    <inkml:brush xml:id="br0">
      <inkml:brushProperty name="width" value="0.04286" units="cm"/>
      <inkml:brushProperty name="height" value="0.04286" units="cm"/>
      <inkml:brushProperty name="color" value="#5B2D90"/>
    </inkml:brush>
  </inkml:definitions>
  <inkml:trace contextRef="#ctx0" brushRef="#br0">1 1 27214,'0'7'756,"0"-1"-700,0-6-28,0 0-28,0 41 5,0-22-5,0 32-140,0-26-39,0-12-4890,0 3 5069,0-14 0,0-2 0,0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1.835"/>
    </inkml:context>
    <inkml:brush xml:id="br0">
      <inkml:brushProperty name="width" value="0.04286" units="cm"/>
      <inkml:brushProperty name="height" value="0.04286" units="cm"/>
      <inkml:brushProperty name="color" value="#5B2D90"/>
    </inkml:brush>
  </inkml:definitions>
  <inkml:trace contextRef="#ctx0" brushRef="#br0">1 22 27981,'48'-22'0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2.418"/>
    </inkml:context>
    <inkml:brush xml:id="br0">
      <inkml:brushProperty name="width" value="0.04286" units="cm"/>
      <inkml:brushProperty name="height" value="0.04286" units="cm"/>
      <inkml:brushProperty name="color" value="#5B2D90"/>
    </inkml:brush>
  </inkml:definitions>
  <inkml:trace contextRef="#ctx0" brushRef="#br0">39 17 27068,'1'-9'1131,"0"2"-1036,-1 7-44,-3 3-40,0 5-5,-3 6-1,2 6-5,2 4 0,0 3 6,0 15-6,1-9 0,-1 9 0,1-12-11,-3 7-6,1-10 6,-1 4-6,3-14-17,0-3-27,0-4-1,1-2-39,0-2-16,0-1 16,0-1-11,0-2-39,0 0 33,0-1-67,0 0 0,0-1 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2:42.750"/>
    </inkml:context>
    <inkml:brush xml:id="br0">
      <inkml:brushProperty name="width" value="0.04286" units="cm"/>
      <inkml:brushProperty name="height" value="0.04286" units="cm"/>
      <inkml:brushProperty name="color" value="#5B2D90"/>
    </inkml:brush>
  </inkml:definitions>
  <inkml:trace contextRef="#ctx0" brushRef="#br0">10 34 27376,'-5'2'784,"1"-1"-689,4-1 34,0 0-95,-1 1-34,7 0 0,3-1-6,11 0-22,7 0-6,8 0-10,4 0-432,36-5-224,-31 0-9131,18-5 9747,-44 1 0,-10 4 0,-4 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3:00.222"/>
    </inkml:context>
    <inkml:brush xml:id="br0">
      <inkml:brushProperty name="width" value="0.025" units="cm"/>
      <inkml:brushProperty name="height" value="0.025" units="cm"/>
      <inkml:brushProperty name="color" value="#5B2D90"/>
    </inkml:brush>
  </inkml:definitions>
  <inkml:trace contextRef="#ctx0" brushRef="#br0">0 0 24575,'0'0'0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57.768"/>
    </inkml:context>
    <inkml:brush xml:id="br0">
      <inkml:brushProperty name="width" value="0.04286" units="cm"/>
      <inkml:brushProperty name="height" value="0.04286" units="cm"/>
      <inkml:brushProperty name="color" value="#00A0D7"/>
    </inkml:brush>
  </inkml:definitions>
  <inkml:trace contextRef="#ctx0" brushRef="#br0">219 19 26004,'1'-7'1406,"0"1"-1255,-1 4-67,0 1 0,0-1 106,0 2 180,1-1-365,-3 6-5,-2 5 6,-13 21-6,0-1 0,-7 16 0,6-9 0,-1 3 0,3 1 0,-1-3 0,3-1-50,-6 22 16,11-32-22,-5 14-90,12-35 146,-11 2 0,9-5 0,-8 2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59.004"/>
    </inkml:context>
    <inkml:brush xml:id="br0">
      <inkml:brushProperty name="width" value="0.04286" units="cm"/>
      <inkml:brushProperty name="height" value="0.04286" units="cm"/>
      <inkml:brushProperty name="color" value="#00A0D7"/>
    </inkml:brush>
  </inkml:definitions>
  <inkml:trace contextRef="#ctx0" brushRef="#br0">147 101 27858,'-7'-46'285,"-1"8"-234,-1 31-29,-2 2-11,-1 2-11,-7 1 0,4 2 0,-5 2-11,1 26 11,8-6 6,-2 23-3398,11-2 3392,1-10-180,22 30-380,2-40-1327,14 10 1887,-5-31 0,-28-2 0,-7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9.098"/>
    </inkml:context>
    <inkml:brush xml:id="br0">
      <inkml:brushProperty name="width" value="0.04286" units="cm"/>
      <inkml:brushProperty name="height" value="0.04286" units="cm"/>
      <inkml:brushProperty name="color" value="#00A0D7"/>
    </inkml:brush>
  </inkml:definitions>
  <inkml:trace contextRef="#ctx0" brushRef="#br0">11 73 26984,'-6'-5'650,"2"0"-488,4 5-67,0 0-5,3 32-68,2-15-5,12 39-17,-6-35 0,6 10-11,-10-21 0,-2 0 16,-2-7 6,-3 1-5,0-4 5,0 0-11,-1-2 11,-4-9-5,1-2 5,-1-8-5,4-1-6,7-26-11,-1 17 33,13-23-5,-6 36 39,29-1-45,-21 15-73,33 1-268,-37 3-518,12 0 0,-28 0 0,-1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59.608"/>
    </inkml:context>
    <inkml:brush xml:id="br0">
      <inkml:brushProperty name="width" value="0.04286" units="cm"/>
      <inkml:brushProperty name="height" value="0.04286" units="cm"/>
      <inkml:brushProperty name="color" value="#00A0D7"/>
    </inkml:brush>
  </inkml:definitions>
  <inkml:trace contextRef="#ctx0" brushRef="#br0">125 21 25646,'0'-9'1881,"0"1"-1707,0 8 27,-10-1-117,4 0-11,-10 0-6,8 1-5,-6 0-45,3 1-6,-16 33-11,16-14 0,-7 26-34,15-18-5,2-9 17,2 2 11,4-11 11,3-4-17,6-3-34,2-2-55,2-1-45,2-5 56,-2-2 67,-2-6 28,-3-1 179,-2-20-78,-6 11 50,-1-18-95,-4 24-23,0 0-16,0 11-17,0 4-5,0 3 5,0 8 0,0 5-73,0 16-56,3-8-2660,23 12 2789,-9-22 0,10 0 0,-19-11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0.050"/>
    </inkml:context>
    <inkml:brush xml:id="br0">
      <inkml:brushProperty name="width" value="0.04286" units="cm"/>
      <inkml:brushProperty name="height" value="0.04286" units="cm"/>
      <inkml:brushProperty name="color" value="#00A0D7"/>
    </inkml:brush>
  </inkml:definitions>
  <inkml:trace contextRef="#ctx0" brushRef="#br0">146 14 27936,'0'-6'375,"0"1"-341,0 4-17,-4 0-12,-2 1 6,-15 0-11,5 2 0,-11 3 12,11 3-12,-9 23 0,13-9 0,-4 28-6,14-25-5,5 7 5,5-16-22,12 0 6,0-8-45,8-1-45,-6-7 112,29-14 0,-31 10 0,18-11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0.734"/>
    </inkml:context>
    <inkml:brush xml:id="br0">
      <inkml:brushProperty name="width" value="0.04286" units="cm"/>
      <inkml:brushProperty name="height" value="0.04286" units="cm"/>
      <inkml:brushProperty name="color" value="#00A0D7"/>
    </inkml:brush>
  </inkml:definitions>
  <inkml:trace contextRef="#ctx0" brushRef="#br0">13 22 27023,'-6'-12'1047,"1"2"-940,5 10-23,0 0-1187,-2 65 1103,5-32 231,4 66-270,3-63-6,2 6-33,-4-20-129,0 2 111,-2-9 40,-3 1 883,-1-10-810,-2-3 252,0-2-213,0-8-11,0-3-6,0-9-17,0-1 1,7-14-18,0 8 1,12-13-1,-6 22 7,3 1-1,8 22-11,-10 7 11,10 10 6,-9 22-17,-5-18 5,1 12-5,-9-25 0,0-4-11,-2-3-22,0-1-1815,0-3 1848,0-12 0,0 6 0,0-7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1.201"/>
    </inkml:context>
    <inkml:brush xml:id="br0">
      <inkml:brushProperty name="width" value="0.04286" units="cm"/>
      <inkml:brushProperty name="height" value="0.04286" units="cm"/>
      <inkml:brushProperty name="color" value="#00A0D7"/>
    </inkml:brush>
  </inkml:definitions>
  <inkml:trace contextRef="#ctx0" brushRef="#br0">1 115 26738,'0'10'1069,"0"-2"-996,0-8-39,5 0-18,2 0-4,6-3-12,2-2-84,10-12-51,0-6 118,-1 0 6,-8 1 11,-10 9 56,-3 3 34,-2 2-17,-6 3-73,-2 2 22,-6 2 23,-2 3 84,-13 16-101,11-6-6,-8 14 40,13 10-29,7-12-5,-1 14 0,6-17-22,2-2-1,2-2-5,5-3 0,12-1-5,-1-7-34,9-1-68,-4-5 107,25-19 0,-29 14 0,15-14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2.210"/>
    </inkml:context>
    <inkml:brush xml:id="br0">
      <inkml:brushProperty name="width" value="0.04286" units="cm"/>
      <inkml:brushProperty name="height" value="0.04286" units="cm"/>
      <inkml:brushProperty name="color" value="#00A0D7"/>
    </inkml:brush>
  </inkml:definitions>
  <inkml:trace contextRef="#ctx0" brushRef="#br0">1 25 26850,'5'-13'795,"-1"2"-767,-4 11-34,0 0 23,1-1 22,-1 1 247,2 7-202,0 5-51,1 11-10,0 6-18,2 17 1,-1-10-6,9 41 0,-5-37 0,5 21 0,-5-31 6,1 2-6,-4-9 0,1-2 0,-3-11 0,-2-4 0,0-2-17,0-3-39,-1 0-235,0-1-3260,1-10 3551,-1 3 0,1-4 0,-1 6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2.518"/>
    </inkml:context>
    <inkml:brush xml:id="br0">
      <inkml:brushProperty name="width" value="0.04286" units="cm"/>
      <inkml:brushProperty name="height" value="0.04286" units="cm"/>
      <inkml:brushProperty name="color" value="#00A0D7"/>
    </inkml:brush>
  </inkml:definitions>
  <inkml:trace contextRef="#ctx0" brushRef="#br0">4 15 27348,'2'-8'745,"-1"2"-667,-1 6-61,0 0-11,-5 49-6,4-28-17,0 46-22,4-49-29,3 4-27,-2-11-274,0-1-7,-1-5-195,1 0 571,-3-5 0,0 0 0,-1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2.755"/>
    </inkml:context>
    <inkml:brush xml:id="br0">
      <inkml:brushProperty name="width" value="0.04286" units="cm"/>
      <inkml:brushProperty name="height" value="0.04286" units="cm"/>
      <inkml:brushProperty name="color" value="#00A0D7"/>
    </inkml:brush>
  </inkml:definitions>
  <inkml:trace contextRef="#ctx0" brushRef="#br0">1 2 27762,'3'-1'-807,"0"0"1,0 1-1,-1 0 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3.344"/>
    </inkml:context>
    <inkml:brush xml:id="br0">
      <inkml:brushProperty name="width" value="0.04286" units="cm"/>
      <inkml:brushProperty name="height" value="0.04286" units="cm"/>
      <inkml:brushProperty name="color" value="#00A0D7"/>
    </inkml:brush>
  </inkml:definitions>
  <inkml:trace contextRef="#ctx0" brushRef="#br0">1 96 26161,'0'9'1349,"0"-1"-1108,0-8-140,0 0-101,0 42 6,0-28-1,0 36 1,0-44 5,0 0 56,0-5 68,0-1-119,2-15-16,0 4 0,1-17-5,9-20 5,-4 15 0,11-24-6,-11 38 6,2 2 0,-4 13 0,8 20 0,-3-4 0,6 14 6,-6-9-6,0 0 0,0-1 0,3 6 0,-5-5-56,0 4-123,-7-6-40,-1-2-290,-1 0-1698,0-4 2207,0-1 0,0-4 0,0-1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3.869"/>
    </inkml:context>
    <inkml:brush xml:id="br0">
      <inkml:brushProperty name="width" value="0.04286" units="cm"/>
      <inkml:brushProperty name="height" value="0.04286" units="cm"/>
      <inkml:brushProperty name="color" value="#00A0D7"/>
    </inkml:brush>
  </inkml:definitions>
  <inkml:trace contextRef="#ctx0" brushRef="#br0">10 159 26418,'-5'6'1188,"0"-1"-1032,5-5-150,0 0-6,44-24-56,-26 10-62,38-28 107,-43 22 11,0-5 0,-9 10 39,-2 3 12,-2 4-6,-1 2 5,-9 4-5,2 0 5,-10 2 34,5 3-17,-2 1 1,-6 11-40,5 0 5,-3 7-10,8-3 33,2 16-23,4-7 1,1 12-6,4-14-23,1-2 7,4-3-7,3-5-5,6-3 0,6-6 0,4-3 0,7-3-17,3-4-39,5-4-792,32-30 0,-47 30 0,18-16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5.235"/>
    </inkml:context>
    <inkml:brush xml:id="br0">
      <inkml:brushProperty name="width" value="0.04286" units="cm"/>
      <inkml:brushProperty name="height" value="0.04286" units="cm"/>
      <inkml:brushProperty name="color" value="#00A0D7"/>
    </inkml:brush>
  </inkml:definitions>
  <inkml:trace contextRef="#ctx0" brushRef="#br0">0 57 26749,'0'-4'1125,"0"1"-1074,0 3-23,0 0 39,9 0-11,3 0-34,13 0 1,5-2 16,5-2-28,5-2-5,-1-2-241,30-6-96,-41 8-1052,18-4 1383,-48 10 0,1 0 0,-1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17.030"/>
    </inkml:context>
    <inkml:brush xml:id="br0">
      <inkml:brushProperty name="width" value="0.04286" units="cm"/>
      <inkml:brushProperty name="height" value="0.04286" units="cm"/>
      <inkml:brushProperty name="color" value="#00A0D7"/>
    </inkml:brush>
  </inkml:definitions>
  <inkml:trace contextRef="#ctx0" brushRef="#br0">223 15 26889,'0'-6'1081,"0"2"-969,0 4 67,0 0-157,0-2 1,0 2 16,0-2-45,0 9 6,-1 21 0,0 1 0,-1 18 0,0-12-3392,0 3 3398,-2-1-23,-13 9 0,-4 1 6,0-1-11,-28 40 10,26-63 1,1-4 0,4-3-11,3-5-1,5-3 18,4-4 3402,3-2-3402,2-1-23,1-1 28,-2-3 0,2 3 0,-2-3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5.465"/>
    </inkml:context>
    <inkml:brush xml:id="br0">
      <inkml:brushProperty name="width" value="0.04286" units="cm"/>
      <inkml:brushProperty name="height" value="0.04286" units="cm"/>
      <inkml:brushProperty name="color" value="#00A0D7"/>
    </inkml:brush>
  </inkml:definitions>
  <inkml:trace contextRef="#ctx0" brushRef="#br0">1 100 28026,'79'-18'-628,"1"0"1,0-1 0,-17 2-2067,-42 8 2694,3-5 0,-21 12 0,-2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5.848"/>
    </inkml:context>
    <inkml:brush xml:id="br0">
      <inkml:brushProperty name="width" value="0.04286" units="cm"/>
      <inkml:brushProperty name="height" value="0.04286" units="cm"/>
      <inkml:brushProperty name="color" value="#00A0D7"/>
    </inkml:brush>
  </inkml:definitions>
  <inkml:trace contextRef="#ctx0" brushRef="#br0">19 6 27443,'-9'-3'723,"1"1"-679,8 2 18,0 0-51,-1 22-11,1 14-17,-1 10-39,2 3-67,2-14-767,2 12-2432,1-15 3322,0 5 0,-4-25 0,-1-4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6.170"/>
    </inkml:context>
    <inkml:brush xml:id="br0">
      <inkml:brushProperty name="width" value="0.04286" units="cm"/>
      <inkml:brushProperty name="height" value="0.04286" units="cm"/>
      <inkml:brushProperty name="color" value="#00A0D7"/>
    </inkml:brush>
  </inkml:definitions>
  <inkml:trace contextRef="#ctx0" brushRef="#br0">24 26 18826,'-13'-15'885,"2"4"1730,11 11-2436,0 0 1230,11 38-1403,-1-5-6,6 22-17,-3-17-45,-7-14 664,2 9-602,-2 17 0,-1-22 0,-3 6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09.869"/>
    </inkml:context>
    <inkml:brush xml:id="br0">
      <inkml:brushProperty name="width" value="0.04286" units="cm"/>
      <inkml:brushProperty name="height" value="0.04286" units="cm"/>
      <inkml:brushProperty name="color" value="#00A0D7"/>
    </inkml:brush>
  </inkml:definitions>
  <inkml:trace contextRef="#ctx0" brushRef="#br0">2115 3867 27460,'0'-4'526,"0"1"-486,0 3 189,0 0-212,0-1 0,-6 0-12,-1-1 1,-3 1 0,1 1-6,-6 0 5,-4 0-5,-1-1 0,-2 0 0,5-3 6,-5-1-6,-2-4 0,-7-3 0,-46-19 0,22 9 0,9 3 0,-1 1 0,-10-5 0,-1 0 0,-1-1 0,-17-7 0,18 7 0,-4-3 0,-5-3 0,4 1 0,-23-13-3,18 9 0,2-1 3,-6-8 0,24 10 0,2-3 0,-24-21 3,28 19 0,3-2-3,-10-18 0,8-4 0,3 0 0,4-3-1696,11 17 0,-1-2 1696,-12-26 0,12 24 0,1 1-11,-11-21 2,3 2 1,-1-5-1129,6 12 0,-1-1 1139,-4-14 1,0 2 0,9 19 0,3 5 3,-6-22 2,6 0 0,2-4-5,8 28 0,0-2 0,-4-30 0,3 1 2265,8-11-2268,1 5 6,2-3-6,4 5 0,1 23 0,0-2 0,6-31-561,-4 33 0,0 2 561,4-19 1097,-3 28 1,0 0-1098,6-21 0,5-14 0,-8 34-114,1 4 114,-2 1 0,-1 2 0,5-19 1270,-3 16-1270,5-14 6,-4 24-6,2 1-6,1-5 6,-5 15 738,2-5-732,-9 21 145,0 3-151,-4 5-498,1 2-17,-4 0-3234,0 0 3749,-3-2 0,3 2 0,-1-2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2.398"/>
    </inkml:context>
    <inkml:brush xml:id="br0">
      <inkml:brushProperty name="width" value="0.04286" units="cm"/>
      <inkml:brushProperty name="height" value="0.04286" units="cm"/>
      <inkml:brushProperty name="color" value="#00A0D7"/>
    </inkml:brush>
  </inkml:definitions>
  <inkml:trace contextRef="#ctx0" brushRef="#br0">152 66 28154,'2'0'163,"0"0"-158,-2 0 7,0-6-12,0 0 5,0-6 12,-11-3-17,4 5 6,-10-2-6,5 9-6,-6 2-11,-3 0 17,0 4-5,3 2 5,6 5-6,2 2 6,5 0-6,1 2-33,9 9 17,5-10-40,17 4-207,16-19 180,-8-5 61,3-5 28,-20-7 56,-7 5 61,-1-3-33,-8 8-16,-1 2-12,-1 3-17,0 2 0,0 1 17,-1 3-39,0 4-6,-1 5 0,1 12-11,-1-2 0,2 8 0,0-7 0,0 0 0,3-1 0,0 0 0,4-1-28,-2 6 17,-2-7 5,0 6-10,-12 17 16,-5-9 16,-16 21-10,8-31 5,-2-2 28,7-17-33,7-1 5,-2-2-5,9-4-6,-1-3-6,2-3 1,0-1-68,-3 1-101,2 4-492,-4 1-6610,2 4 7276,-1 0 0,5 0 0,2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3.327"/>
    </inkml:context>
    <inkml:brush xml:id="br0">
      <inkml:brushProperty name="width" value="0.04286" units="cm"/>
      <inkml:brushProperty name="height" value="0.04286" units="cm"/>
      <inkml:brushProperty name="color" value="#00A0D7"/>
    </inkml:brush>
  </inkml:definitions>
  <inkml:trace contextRef="#ctx0" brushRef="#br0">26 58 26553,'-14'-12'1433,"2"2"-1315,12 10 100,0 0-218,6 0 0,3 0 0,8 0-39,28-6 22,-14 2 1,18-5-18,-25 4-179,4-1-627,-13 3-3517,1 1 4357,-15 2 0,-1 0 0,0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3.719"/>
    </inkml:context>
    <inkml:brush xml:id="br0">
      <inkml:brushProperty name="width" value="0.04286" units="cm"/>
      <inkml:brushProperty name="height" value="0.04286" units="cm"/>
      <inkml:brushProperty name="color" value="#00A0D7"/>
    </inkml:brush>
  </inkml:definitions>
  <inkml:trace contextRef="#ctx0" brushRef="#br0">14 18 25651,'-8'2'1736,"3"0"-1573,5-2 133,0 0-88,4 0-180,-2 0-17,6 0-6,7 0 1,-2 0-6,7 0-6,12-6-16,-12 3-6,12-4-34,-16 4-44,-3 1-34,-1 1 140,9 5 0,-12-3 0,6 3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4.249"/>
    </inkml:context>
    <inkml:brush xml:id="br0">
      <inkml:brushProperty name="width" value="0.04286" units="cm"/>
      <inkml:brushProperty name="height" value="0.04286" units="cm"/>
      <inkml:brushProperty name="color" value="#00A0D7"/>
    </inkml:brush>
  </inkml:definitions>
  <inkml:trace contextRef="#ctx0" brushRef="#br0">4 0 24760,'-2'1'2017,"1"0"-684,1-1-1300,1 1 1,3-1-17,2 1-6,4-1-11,10 0 0,-2 0 0,7 0 0,-3-1 0,1 0-17,12 0 6,-9 0-6,10 1 6,-16 0 11,-3 0 0,-8 0-39,-6 0 39,-2 0 0,-1 0 0,0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7.466"/>
    </inkml:context>
    <inkml:brush xml:id="br0">
      <inkml:brushProperty name="width" value="0.04286" units="cm"/>
      <inkml:brushProperty name="height" value="0.04286" units="cm"/>
      <inkml:brushProperty name="color" value="#00A0D7"/>
    </inkml:brush>
  </inkml:definitions>
  <inkml:trace contextRef="#ctx0" brushRef="#br0">0 4 26838,'0'-2'1132,"0"0"-920,0 2-212,0 4 0,0 4 0,0 5 0,0 3 0,0 12 6,3 17-6,0-9-6,1 8 6,3-19-11,-2-12-6,7 0 12,0-11-34,5-2-118,3-1-258,6-7 415,10-7 0,-37 17 0,-5 1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37.857"/>
    </inkml:context>
    <inkml:brush xml:id="br0">
      <inkml:brushProperty name="width" value="0.04286" units="cm"/>
      <inkml:brushProperty name="height" value="0.04286" units="cm"/>
      <inkml:brushProperty name="color" value="#00A0D7"/>
    </inkml:brush>
  </inkml:definitions>
  <inkml:trace contextRef="#ctx0" brushRef="#br0">1 66 27034,'0'-3'1036,"0"1"-918,0 2-118,13-26-6,-8 18-1013,9-18-5265,-12 25 6284,-6 4 0,2 0 0,-2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17.975"/>
    </inkml:context>
    <inkml:brush xml:id="br0">
      <inkml:brushProperty name="width" value="0.04286" units="cm"/>
      <inkml:brushProperty name="height" value="0.04286" units="cm"/>
      <inkml:brushProperty name="color" value="#00A0D7"/>
    </inkml:brush>
  </inkml:definitions>
  <inkml:trace contextRef="#ctx0" brushRef="#br0">0 87 27186,'25'-36'554,"-6"8"-498,-9 21 34,-3 3-6,-1 1-40,-1-1 24,0 2-40,-3 0 5,0 1 23,-2 1-67,0 3 11,0 3 0,-3 7 0,-5 18 0,-2-2 0,-3 11 0,4-9 6,-2 4-1,4-3-5,1-8 0,5-9 6,1-12-6,0-2 5,0 0 18,0-1-1,13-1-22,-1-1 11,22-5-11,-11 0 6,52-12-6,-41 12 0,23-6 0,-46 11-34,-8 2 6,1-1-56,3 0 84,8-3 0,-9 2 0,6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0.866"/>
    </inkml:context>
    <inkml:brush xml:id="br0">
      <inkml:brushProperty name="width" value="0.04286" units="cm"/>
      <inkml:brushProperty name="height" value="0.04286" units="cm"/>
      <inkml:brushProperty name="color" value="#00A0D7"/>
    </inkml:brush>
  </inkml:definitions>
  <inkml:trace contextRef="#ctx0" brushRef="#br0">6 9 23719,'-3'3'3131,"1"-2"-2863,2-1 500,0 0-724,5 1-16,4-1-28,9 1-582,31-5-387,-12 1 969,32-5 0,-70 9 0,-5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1.117"/>
    </inkml:context>
    <inkml:brush xml:id="br0">
      <inkml:brushProperty name="width" value="0.04286" units="cm"/>
      <inkml:brushProperty name="height" value="0.04286" units="cm"/>
      <inkml:brushProperty name="color" value="#00A0D7"/>
    </inkml:brush>
  </inkml:definitions>
  <inkml:trace contextRef="#ctx0" brushRef="#br0">10 20 26430,'-5'8'1545,"0"-1"-1517,5-7-11,0 0-11,45 0-51,3-11-67,15 6-90,-19-8 202,-27 9 0,-9 2 0,-3 2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1.981"/>
    </inkml:context>
    <inkml:brush xml:id="br0">
      <inkml:brushProperty name="width" value="0.04286" units="cm"/>
      <inkml:brushProperty name="height" value="0.04286" units="cm"/>
      <inkml:brushProperty name="color" value="#00A0D7"/>
    </inkml:brush>
  </inkml:definitions>
  <inkml:trace contextRef="#ctx0" brushRef="#br0">172 35 24732,'-3'-3'2286,"1"1"-1956,2 2 219,0 0-426,0-13 140,1 9-240,-1-9-12,0 13-6,0 1-5,0 16 0,3 0 0,0 17-16,6 15-12,-2-9-73,5 30-112,-1-7 118,-3-11 28,-3-4 72,-12-19 74,-4-12 16,-9 8-45,-2-15-16,-1-1-12,-1-3-22,1-2-649,-12-7-9182,14-4 9138,-7-5 0,21 4 0,3 2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2.282"/>
    </inkml:context>
    <inkml:brush xml:id="br0">
      <inkml:brushProperty name="width" value="0.04286" units="cm"/>
      <inkml:brushProperty name="height" value="0.04286" units="cm"/>
      <inkml:brushProperty name="color" value="#00A0D7"/>
    </inkml:brush>
  </inkml:definitions>
  <inkml:trace contextRef="#ctx0" brushRef="#br0">0 15 26620,'0'-6'991,"0"1"-929,0 5-174,0 0-347,1-2 459,1 4 0,-3-5 0,1 2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3.363"/>
    </inkml:context>
    <inkml:brush xml:id="br0">
      <inkml:brushProperty name="width" value="0.04286" units="cm"/>
      <inkml:brushProperty name="height" value="0.04286" units="cm"/>
      <inkml:brushProperty name="color" value="#00A0D7"/>
    </inkml:brush>
  </inkml:definitions>
  <inkml:trace contextRef="#ctx0" brushRef="#br0">0 44 25461,'8'-4'1898,"-1"1"-1696,-7 3-101,0 0-51,4 33-4268,0-14 4224,4 29 859,-3-24-865,2 1-2269,-1-2 2269,1-1-5,-3-3-1,1 1-5,-2-7 2279,-1-2-2268,-2-7-33,0-5 10,0-5 12,3-28-22,0 6 16,3-22 17,1 17 3369,3 0-3369,1 2 0,0 3 12,6 5 10,-5 11-5,4 4 0,-4 15-1,0 6 1,1 10-17,-1 4 6,8 25-6,-10-22 0,5 14-56,-12-27 0,-1-4 56,-1-5 0,0-2 11,-1-5-22,0-13-157,17-61 129,-7 31 11,14-41 28,-12 61 16,-1 10 29,0 5-3241,10 36 3247,-8-4-23,9 27-12,-10-15-447,18 27-459,-16-36 890,11 16 0,-22-42 0,-1-2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3.920"/>
    </inkml:context>
    <inkml:brush xml:id="br0">
      <inkml:brushProperty name="width" value="0.04286" units="cm"/>
      <inkml:brushProperty name="height" value="0.04286" units="cm"/>
      <inkml:brushProperty name="color" value="#00A0D7"/>
    </inkml:brush>
  </inkml:definitions>
  <inkml:trace contextRef="#ctx0" brushRef="#br0">7 34 26900,'2'3'1064,"0"-1"-991,-2-2-12,0 0-44,-1 18-6,0-6-3403,-1 16 3392,-1-8 6,1 16-23,1-10-44,16 6-51,10-21-79,8-11-542,11-18 290,-18 2 3813,5-8-3370,-16 6 1282,-4-14-1086,-6 12-67,-2-11-11,-15 12-85,-13-1-33,1 6 0,-6 5 0,12 9-442,-12 19-269,12-4 711,-8 21 0,20-23 0,2 1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4.366"/>
    </inkml:context>
    <inkml:brush xml:id="br0">
      <inkml:brushProperty name="width" value="0.04286" units="cm"/>
      <inkml:brushProperty name="height" value="0.04286" units="cm"/>
      <inkml:brushProperty name="color" value="#00A0D7"/>
    </inkml:brush>
  </inkml:definitions>
  <inkml:trace contextRef="#ctx0" brushRef="#br0">171 2 28194,'-44'-1'84,"6"0"-62,24 2-11,0 2-5,-3 5-6,4 1-6,-3 11 6,8-5 0,3 15-17,4-5 17,16 4 0,-5-11 0,13-7-22,-6-10-3420,2-3 3307,1-3-895,13-16-1524,-9 1 2554,8-8 0,-21 16 0,-3 4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4.849"/>
    </inkml:context>
    <inkml:brush xml:id="br0">
      <inkml:brushProperty name="width" value="0.04286" units="cm"/>
      <inkml:brushProperty name="height" value="0.04286" units="cm"/>
      <inkml:brushProperty name="color" value="#00A0D7"/>
    </inkml:brush>
  </inkml:definitions>
  <inkml:trace contextRef="#ctx0" brushRef="#br0">21 25 26967,'-4'-4'1075,"1"0"-918,3 4 45,0 0-185,-6-7-17,4 5-6,-3-5-5,5 7 11,0 6 0,0 6-3392,5 20 3392,-1-5 0,6 12 0,-3-12 0,7 11-34,7 26 12,-5-19 5,4 14-45,-11-29 46,-3-13 3374,-1 5-3392,-5-17-27,0-2-68,0-1 8,0-1 1,0-1 0,0 0-1</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4:45.867"/>
    </inkml:context>
    <inkml:brush xml:id="br0">
      <inkml:brushProperty name="width" value="0.04286" units="cm"/>
      <inkml:brushProperty name="height" value="0.04286" units="cm"/>
      <inkml:brushProperty name="color" value="#00A0D7"/>
    </inkml:brush>
  </inkml:definitions>
  <inkml:trace contextRef="#ctx0" brushRef="#br0">12 32 28261,'-6'2'11,"1"6"-4201,7 8 4185,3 8 1153,3 2-1181,1 3 643,-1-4-688,0-1-6,-2-6-129,2 4 2593,-6-13-2369,2 1 34,-4-13-11,0-12-45,2-27-12,3 6-10,4-16-18,10 17 34,-4 13 12,4-1 5,-6 16 0,-3 4 11,-1 2 11,-1 6-5,-1 4 11,6 28-28,-6-12 0,3 16 0,-7-10-45,-1-14 17,-2 5 28,0-17 0,0-3 0,0-1 0,0-1-16,5-5 16,2-5 16,4-8 29,1-4 95,16-26-67,-3 12-34,6-7 12,-10 28-12,-5 12-6,8 17-27,-6 1 0,8 13-6,-9-3 0,6 10 0,-7-10-28,9 13-124,-15-23-312,2 2-5194,-9-13 5658,-2-2 0,0-1 0,-1-1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3.385"/>
    </inkml:context>
    <inkml:brush xml:id="br0">
      <inkml:brushProperty name="width" value="0.04286" units="cm"/>
      <inkml:brushProperty name="height" value="0.04286" units="cm"/>
      <inkml:brushProperty name="color" value="#00A0D7"/>
    </inkml:brush>
  </inkml:definitions>
  <inkml:trace contextRef="#ctx0" brushRef="#br0">0 67 26995,'0'5'622,"0"-1"-544,0-4-39,0 0-22,13 54-17,-1-16 0,6 31-11,-5-35-6,-8-17-16,1-3 10,-3-6 18,0-1 21,-3-6 12,1 0-28,-1-10 0,0-1 0,0-22 0,0 6 0,0-13 0,0 9 0,0-12-5,0 14 5,1-4-17,2 18 17,1 7 0,4 9 0,1 9 0,2 8 0,1 6 6,1 0-6,-2 0 0,2 5 0,-5-10-28,1 2-28,-5-12-28,-1-1-12,-2-5 68,2 0 28,1-6-5,1-7 5,3-7-6,2-9 6,1-6-17,-1-3-5,1-1 22,-2 3 6,-1 3-6,-4 8 22,1 7-50,-2 7 28,2 8 0,2 9 6,16 37-6,-8-16-213,11 24-258,-12-31-1030,-3-5 1501,-1-2 0,-5-10 0,-2-2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30.799"/>
    </inkml:context>
    <inkml:brush xml:id="br0">
      <inkml:brushProperty name="width" value="0.04286" units="cm"/>
      <inkml:brushProperty name="height" value="0.04286" units="cm"/>
      <inkml:brushProperty name="color" value="#00A0D7"/>
    </inkml:brush>
  </inkml:definitions>
  <inkml:trace contextRef="#ctx0" brushRef="#br0">0 71 26239,'12'-2'975,"-2"0"-835,-10 2 688,0 0-788,0-1-35,0-1 1,0 0-1,0 1 18,0 1 22,0 0-40,0-2 6,0-9-5,0 5 0,0-5-6,0 9 0,0 0 33,0 2-27,0-1-6,0-1 5,0-3-5,0 0 0,0 1 0,0 1 0,0 2 0,0 1 0,0-2 6,0 1-6,0 0-34,0 0 34,0 7 0,0 3 0,0 6 0,0 3-5,0 10 5,0-7 5,0 8-5,0-12 0,1 1 0,1 5 0,0-7 0,0 4 0,0-5-5,0-4-18,0-1-66,7 1 83,-6-4-16,6 6 11,-6-7-96,1 3 34,-3-6-330,0 0 403,-2-2 0,1-1 0,1-1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3.886"/>
    </inkml:context>
    <inkml:brush xml:id="br0">
      <inkml:brushProperty name="width" value="0.04286" units="cm"/>
      <inkml:brushProperty name="height" value="0.04286" units="cm"/>
      <inkml:brushProperty name="color" value="#00A0D7"/>
    </inkml:brush>
  </inkml:definitions>
  <inkml:trace contextRef="#ctx0" brushRef="#br0">6 154 28199,'13'-5'-78,"4"-3"-29,5-6-33,2-2 17,0-2 28,-3 0 106,1-11 84,-12 13 23,0-5 11,-10 16-56,-21 2-73,7 3-3404,-19 4 3404,12 3-11,1 5 11,2 0 0,4 1-11,0 7 11,7-2 11,1 6-5,5-4 16,7 6 3376,7-4-3393,3 0-5,4-10 0,-2-8-16,0-2-248,12-1-49,-6-1-292,13-7-2576,-11 0 3181,3-7 0,-14 6 0,-4 2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4.571"/>
    </inkml:context>
    <inkml:brush xml:id="br0">
      <inkml:brushProperty name="width" value="0.04286" units="cm"/>
      <inkml:brushProperty name="height" value="0.04286" units="cm"/>
      <inkml:brushProperty name="color" value="#00A0D7"/>
    </inkml:brush>
  </inkml:definitions>
  <inkml:trace contextRef="#ctx0" brushRef="#br0">22 94 27443,'-7'0'672,"1"0"-605,6 0-39,0 0-39,-9 51 0,15-27-17,-5 39-50,22-36 44,-8-11-11,3 2-16,-11-11 10,-3-3 29,-2-3-1,-2-1 23,-2-11 0,-1 0-16,-2-13-40,-1 1-45,-1-33 101,3 21 0,1-19-6,3 32 6,0 7 0,3 6 45,16 17-28,-4 4 11,11 12-11,-12-1 5,0 13-22,-6-11-6,-1 2 6,-6-16 12,-1-9 16,0 0-68,0-3-21,0-17 50,3-17-1,3-6 12,3-8-5,2 17 5,-1 6 73,5 14-29,-5 16 7,6 14-18,-8 11-16,2 3-17,1-1 11,5 4-11,-2-11-84,3-1-257,-2-15-1630,-1-4 1971,1-3 0,-13-1 0,-3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4.989"/>
    </inkml:context>
    <inkml:brush xml:id="br0">
      <inkml:brushProperty name="width" value="0.04286" units="cm"/>
      <inkml:brushProperty name="height" value="0.04286" units="cm"/>
      <inkml:brushProperty name="color" value="#00A0D7"/>
    </inkml:brush>
  </inkml:definitions>
  <inkml:trace contextRef="#ctx0" brushRef="#br0">13 47 27202,'-12'0'952,"36"65"-952,-6-48 6,39 47-6,-33-69 0,8-4 0,-15-7 0,0-26 11,-9 19 0,-6-18 12,-11 25-1,-6 3-11,-4 0-11,-2 4 0,-1 4-16,-16 7-1,15 6-84,-10 7-84,23 1-201,4 3-443,3-3 829,4 3 0,-2-18 0,0-3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5.425"/>
    </inkml:context>
    <inkml:brush xml:id="br0">
      <inkml:brushProperty name="width" value="0.04286" units="cm"/>
      <inkml:brushProperty name="height" value="0.04286" units="cm"/>
      <inkml:brushProperty name="color" value="#00A0D7"/>
    </inkml:brush>
  </inkml:definitions>
  <inkml:trace contextRef="#ctx0" brushRef="#br0">1 116 26413,'4'7'1383,"-1"-3"-1237,-3-4-12,0 0-106,15 36-22,-8-22-6,11 29 0,-13-31-56,1 1 5,-3-4 12,1-1 39,-4-5 17,1-2-12,-1-1 46,-5-9-40,0 0-11,-3-9 6,1-28-12,4 15-56,5-34 29,6 35-23,6-5-45,2 21-5,-2 7-247,6 5-134,-6 10-807,4 5-7114,-8 4 8408,0 1 0,-5-8 0,-1-4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5.671"/>
    </inkml:context>
    <inkml:brush xml:id="br0">
      <inkml:brushProperty name="width" value="0.04286" units="cm"/>
      <inkml:brushProperty name="height" value="0.04286" units="cm"/>
      <inkml:brushProperty name="color" value="#00A0D7"/>
    </inkml:brush>
  </inkml:definitions>
  <inkml:trace contextRef="#ctx0" brushRef="#br0">1 6 27320,'8'-6'885,"13"22"-880,-10-8-5,15 16 0,-5-19-319,31-2-95,-15-6-617,19-4 1031,-29-4 0,-13 4 0,-6 2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5.975"/>
    </inkml:context>
    <inkml:brush xml:id="br0">
      <inkml:brushProperty name="width" value="0.04286" units="cm"/>
      <inkml:brushProperty name="height" value="0.04286" units="cm"/>
      <inkml:brushProperty name="color" value="#00A0D7"/>
    </inkml:brush>
  </inkml:definitions>
  <inkml:trace contextRef="#ctx0" brushRef="#br0">45 8 27684,'-3'-4'683,"0"0"-660,3 4-12,0 0-11,-3 3 0,2 4 5,-2 5-5,3 7 6,0 22-6,0 18 0,0 3-736,0 9 736,-1-20-65,-5 19 26,1-22-73,-4 9-241,4-31 353,2-6 0,1-10 0,2-4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7.104"/>
    </inkml:context>
    <inkml:brush xml:id="br0">
      <inkml:brushProperty name="width" value="0.04286" units="cm"/>
      <inkml:brushProperty name="height" value="0.04286" units="cm"/>
      <inkml:brushProperty name="color" value="#00A0D7"/>
    </inkml:brush>
  </inkml:definitions>
  <inkml:trace contextRef="#ctx0" brushRef="#br0">9 1 28009,'-5'11'22,"2"5"-11,8 20 1,2 1-12,5 2 0,0-1-23,7 13 18,-6-19 5,1 3 0,-10-24 5,-2-9-5,-1-1 0,2-2 6,1-6-1,10-15-5,-2-2 0,8-10-5,26 5 16,-21 14-5,22 5 16,-23 32-22,-10-6 0,4 9 0,-14-15 11,-2-2 12,-1-1 10,-17 10-50,2-6-5,-16 9-12,-6-3 29,2-4-23,1-3-6,10-5-151,13-5-201,5-2-426,1-4 812,4-4 0,0 3 0,0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7.511"/>
    </inkml:context>
    <inkml:brush xml:id="br0">
      <inkml:brushProperty name="width" value="0.04286" units="cm"/>
      <inkml:brushProperty name="height" value="0.04286" units="cm"/>
      <inkml:brushProperty name="color" value="#00A0D7"/>
    </inkml:brush>
  </inkml:definitions>
  <inkml:trace contextRef="#ctx0" brushRef="#br0">7 13 26514,'-4'-7'1304,"1"2"-1152,3 5-29,0 0-56,0 13-50,0 1-3392,4 31 3380,12 16-5,-3-9-50,9 7-45,-10-32-68,0-1-470,1 4-9198,1 3 7373,-4-10 0,-2-4 1,-7-17-1</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8.070"/>
    </inkml:context>
    <inkml:brush xml:id="br0">
      <inkml:brushProperty name="width" value="0.04286" units="cm"/>
      <inkml:brushProperty name="height" value="0.04286" units="cm"/>
      <inkml:brushProperty name="color" value="#00A0D7"/>
    </inkml:brush>
  </inkml:definitions>
  <inkml:trace contextRef="#ctx0" brushRef="#br0">91 10 28306,'-18'50'0,"4"-5"-73,11-4 22,1-17 35,4 11-7,10-23-61,12-8-11,-1-7-28,4-7 61,-15-4 51,-1-2 45,-1-11 38,-5 5 24,-1-9-29,-3 10 0,-1 1-5,-2 2-23,-2 4 17,-7 2-45,0 6 0,-7 1-11,2 4 0,-11 2-5,5 3-40,-6 2-39,10 3-107,4 1-290,6 1-1698,3 1 2179,5-1 0,0-5 0,0-3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8.440"/>
    </inkml:context>
    <inkml:brush xml:id="br0">
      <inkml:brushProperty name="width" value="0.04286" units="cm"/>
      <inkml:brushProperty name="height" value="0.04286" units="cm"/>
      <inkml:brushProperty name="color" value="#00A0D7"/>
    </inkml:brush>
  </inkml:definitions>
  <inkml:trace contextRef="#ctx0" brushRef="#br0">107 8 27802,'3'-5'487,"-1"2"-470,-2 3-12,-5 3 1,-7 11-1,-9 8-3391,-9 19 3386,9-11 0,3 4 0,14-17 0,5 17 0,6-17 0,5 8-45,25-22-5,-12-8 3291,17-4-3241,3-30 0,-27 24 0,13-17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32.733"/>
    </inkml:context>
    <inkml:brush xml:id="br0">
      <inkml:brushProperty name="width" value="0.04286" units="cm"/>
      <inkml:brushProperty name="height" value="0.04286" units="cm"/>
      <inkml:brushProperty name="color" value="#00A0D7"/>
    </inkml:brush>
  </inkml:definitions>
  <inkml:trace contextRef="#ctx0" brushRef="#br0">2 2 26642,'-1'-1'633,"0"0"-168,1 1-454,5 0-11,0 0 11,6 0-11,1 0-50,2 0-3577,23 0 3520,-12 0-27,25 0 89,-27 0 6,9 0 33,-15 0 12,28 0 0,-18 0 5,71 0 6,-61 0 3419,44 1-3352,-63 0 381,15 0-454,-18 0-5,31-2-6,-24 1 6,36-1-6,-32 1 5,49 0-5,-48 1 51,42-1-51,-47 1 0,24-1 5,26 5-485,-31-3 480,28 3 5,-35-3-5,-12 0 0,29 5 0,-31-3 0,39 10 0,-28-10 6,12 5 474,-18-8-480,15-1 0,-19 0 0,27 2 0,-34 0 0,17 1 0,-18-2 0,8-1 0,-8 0 6,17 0-6,-14 0 11,16 1 6,-25-1 84,6 1-73,-10-1 0,3 0-23,-5 0 1,4 1 0,-3-1 16,7 3-11,-5-2 12,7 3-7,-8-3 1,3 2-17,-5 2 6,5 7-6,-2 0 0,9 34 0,-7-22 0,7 43 0,-9-44 5,1 25-5,-4-35 0,-1 16 6,0-20-6,0 12 0,0-17 0,0 3 6,0-7 50,0 1-28,-2-1-23,-2 0 1,-2 0-1,-7 0-5,2 0 0,-7 0 0,-10 2 0,0-1-50,-16 3-629,-30 0 1,23-2 0,71-2-1,-42 1 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8.853"/>
    </inkml:context>
    <inkml:brush xml:id="br0">
      <inkml:brushProperty name="width" value="0.04286" units="cm"/>
      <inkml:brushProperty name="height" value="0.04286" units="cm"/>
      <inkml:brushProperty name="color" value="#00A0D7"/>
    </inkml:brush>
  </inkml:definitions>
  <inkml:trace contextRef="#ctx0" brushRef="#br0">9 12 27258,'-4'-6'975,"1"1"-947,3 5-11,-2 7 5,2 3-11,0 9-11,5 4 11,1 2-11,4 5 0,1 0-145,9 28-51,-9-21-95,6 16-107,-11-28-3724,-3 5 4122,-2-13 0,-1 1 0,0-16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9.228"/>
    </inkml:context>
    <inkml:brush xml:id="br0">
      <inkml:brushProperty name="width" value="0.04286" units="cm"/>
      <inkml:brushProperty name="height" value="0.04286" units="cm"/>
      <inkml:brushProperty name="color" value="#00A0D7"/>
    </inkml:brush>
  </inkml:definitions>
  <inkml:trace contextRef="#ctx0" brushRef="#br0">171 0 28289,'-41'32'11,"8"-7"-11,-1 6 0,15-11-6,-3 7-5,11-10-17,4-1 0,4-2 17,21 0-11,-3-7-29,17 0-89,-11-7-241,9-5-9450,9-6 8712,-11 1 1,-2 0 0,-23 7-1</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9.586"/>
    </inkml:context>
    <inkml:brush xml:id="br0">
      <inkml:brushProperty name="width" value="0.04286" units="cm"/>
      <inkml:brushProperty name="height" value="0.04286" units="cm"/>
      <inkml:brushProperty name="color" value="#00A0D7"/>
    </inkml:brush>
  </inkml:definitions>
  <inkml:trace contextRef="#ctx0" brushRef="#br0">6 100 27790,'-3'2'387,"1"-1"-387,2-1-11,12 0-124,10-6 90,8-1-22,5-6-39,-7 1-146,1-1-555,0-2-9024,-2 2 8708,-5 0 1,-11 6-1,-4 3 1</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19.805"/>
    </inkml:context>
    <inkml:brush xml:id="br0">
      <inkml:brushProperty name="width" value="0.04286" units="cm"/>
      <inkml:brushProperty name="height" value="0.04286" units="cm"/>
      <inkml:brushProperty name="color" value="#00A0D7"/>
    </inkml:brush>
  </inkml:definitions>
  <inkml:trace contextRef="#ctx0" brushRef="#br0">6 55 26866,'-3'8'723,"1"-1"-460,2-7-263,44-11-17,-18 1 17,37-19 0,-17 9 0,-78 40 0,17-11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20.221"/>
    </inkml:context>
    <inkml:brush xml:id="br0">
      <inkml:brushProperty name="width" value="0.04286" units="cm"/>
      <inkml:brushProperty name="height" value="0.04286" units="cm"/>
      <inkml:brushProperty name="color" value="#00A0D7"/>
    </inkml:brush>
  </inkml:definitions>
  <inkml:trace contextRef="#ctx0" brushRef="#br0">15 0 28322,'-15'38'-11,"25"34"-106,0-38-96,18 25-286,-19-39-576,0-2-340,0-3 0,-8-13 0,-3-4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20.537"/>
    </inkml:context>
    <inkml:brush xml:id="br0">
      <inkml:brushProperty name="width" value="0.04286" units="cm"/>
      <inkml:brushProperty name="height" value="0.04286" units="cm"/>
      <inkml:brushProperty name="color" value="#00A0D7"/>
    </inkml:brush>
  </inkml:definitions>
  <inkml:trace contextRef="#ctx0" brushRef="#br0">1 18 26290,'0'-9'1069,"0"1"-806,0 8 191,0 0-381,3-1-12,-1 4-5,4 1-16,-1 6-18,1 4-11,0 4 0,5 18-11,-3-6 0,4 13 0,-4-13-84,3 9-33,-3-11-96,1 3-145,-6-16 358,0 0 0,-3-15 0,0-2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38.590"/>
    </inkml:context>
    <inkml:brush xml:id="br0">
      <inkml:brushProperty name="width" value="0.04286" units="cm"/>
      <inkml:brushProperty name="height" value="0.04286" units="cm"/>
      <inkml:brushProperty name="color" value="#00A0D7"/>
    </inkml:brush>
  </inkml:definitions>
  <inkml:trace contextRef="#ctx0" brushRef="#br0">1669 8513 21411,'-3'6'2498,"1"-1"-2487,2-5 6,0 0-6,-2 0 0,2 1-11,-2-1 12,2 1-824,-1-1-808,0 0-2121,-1 1-2980,1 0 2123,-1 1 10170,1 0 2858,0 0-7192,1-2 5113,0 1-6334,-2-1 17,1 0-29,-1 0 12,1 0 11,1 0-28,0-2 0,0-1 0,0-1 6,0 0-6,0 1 11,0-4-5,0 3-1,0-2 6,0 2 6,0 1-6,0-1 6,0-4-17,0 3 0,0-5 0,-3-1 0,1 1 0,0-4 0,2 1 0,0-2 0,0-2 0,0-2 0,0 1 0,0-9 0,0 10 0,0-4 6,-2 8-6,0 0 0,0-1 0,1-2 0,1 2-6,0-22 6,0 13 0,0-14 0,0 17 0,0 1 0,0 0 6,0 1-6,-2-8 0,1 5 0,-1-8 0,1 5 5,1-20-5,-1 7-312,1-18 312,-1 13 0,0-3 5,0 0 1,-1-1 11,-2-15-6,1 15-5,0-10-1,3 20 1,0 1 5,-1-40-5,0 27 5,-2-33-11,-2 11 0,-1 14-447,-2-17 447,1 18 0,1 1-5,-2 0-1,2-1-516,0 3 522,2 0 0,0 3 0,0 2-173,0 2 173,-1-1 725,-4-40-725,0 7 0,-3-15-911,4 23 911,4 21 0,1-3 0,0 2 500,2-1-500,1-17 0,0 17 179,0-13-173,0 22-6,-1 0 0,0-1 1006,-3-23-1001,0-7 1,0-3-6,-1 5 0,2 21 0,1 0 5,-1-14-5,0 14 0,1-1 0,-4-42 0,3 34 6,-2 6 0,-1 2-6,1 5 0,-2-13 0,2 19 5,3-32-5,0 27 0,1-23 0,1 35 6,-1 3-6,-1 0 0,-2-12 0,-1 8 0,-1-10 0,2 12 0,-1-1 0,-1-19 0,0 11 0,0-17 0,0 15 5,2-2-5,-3 0 6,1-1 0,-4-20-6,2 16 0,-4-36 0,5 32 0,1 1 0,-4-26-353,5 27 1,0 3 352,2 6 0,-1 0 0,-5-52 0,2 28 0,-3-26-501,3 46 501,0 15 6,-2-11-6,1 11 0,-1-9 668,1 13-668,-14-50 0,10 37 0,-2-7 0,0 1 0,4 11 537,-5-13-537,6 16 0,-10-27 0,9 23 0,-9-29 0,10 38 0,-1-7 0,-4 1 0,3 9 0,-4-8 0,3 11 0,1 1 0,-4-9 0,3 6 0,-4-6 0,5 9 0,0-1 0,0-1 0,-2 0-3392,1-2 3398,-2-1-6,1 0 0,-2 1 0,2-2 0,-5-8 0,-5-11 0,3 9 0,-2-4 0,9 20 0,-12-19 0,10 14 3392,-14-24-3392,16 25 0,-6-9 0,6 9 0,-6-11 5,5 9-5,-2-8 0,6 11 6,-4-10-6,5 7 0,-4-8 0,4 10 6,-1-1-6,1 1 0,-2 1 5,2 2-5,-1 2 6,1 3-6,-3-9 0,-2-6 0,2 7 0,-1 0 5,2 12-5,3 5 0,-3-4 0,5 5 0,1 0 0,-1-1 0,0-1 0,-7-15 0,5 9 0,-5-11 0,7 13 0,-1-5 0,1 5 0,-1-4 0,2 5 0,0 0 0,0-2 0,0-1 0,-4-8 0,2 7 0,-2-5 0,1 8 0,3 3-5,-5-4 5,-4-5 0,5 6 0,-3-3 0,8 13 0,-2-2 0,2 1 0,-3-2 0,3 2 0,-1-2 0,2-1 0,-1 0 0,0-2 0,1 0 0,0 0 0,-1-1 0,1 0 0,0 1 0,-1-4 0,-1-6 0,0 1 0,-1-3 5,-2-10-5,2 12 0,-3-12 0,4 15 0,-1 2 0,0-1 0,0 1 0,-5-9 0,5 8 0,-3-5 0,5 11 0,0 2 0,1 2 0,0 0 0,1 2 6,1 1-6,0 0 0,1 1 0,-1 1 0,0 0 0,0 0 0,0-1 0,0 1 0,1-1 0,-1 2 0,1-2 0,0 2-269,0-1-403,0 5-3512,0 2 4184,-1 0 0,2-1 0,-1-5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1.474"/>
    </inkml:context>
    <inkml:brush xml:id="br0">
      <inkml:brushProperty name="width" value="0.04286" units="cm"/>
      <inkml:brushProperty name="height" value="0.04286" units="cm"/>
      <inkml:brushProperty name="color" value="#00A0D7"/>
    </inkml:brush>
  </inkml:definitions>
  <inkml:trace contextRef="#ctx0" brushRef="#br0">19 20 27214,'0'-10'800,"0"2"-643,0 8 11,0-1-168,0 11 0,-4 4 0,1 16 0,-2 5 0,1 53 0,2-30 0,1 35-5,1-44-12,0 13-17,0-7 23,0-5-6,0-18-5,6-22-45,5-4-393,22-8-200,-2-10-6241,10-4 6901,-12-8 0,-25 22 0,-6 4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1.775"/>
    </inkml:context>
    <inkml:brush xml:id="br0">
      <inkml:brushProperty name="width" value="0.04286" units="cm"/>
      <inkml:brushProperty name="height" value="0.04286" units="cm"/>
      <inkml:brushProperty name="color" value="#00A0D7"/>
    </inkml:brush>
  </inkml:definitions>
  <inkml:trace contextRef="#ctx0" brushRef="#br0">19 102 26575,'-11'0'1238,"3"0"-6770,8 0 5605,88-13 1336,-47 4-1406,14-1 0,-1 0-3,-17-3 0,-7 1 540,-4-4-1162,-13 8-3718,-8-1 4340,-13 8 0,1 1 0,1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2.336"/>
    </inkml:context>
    <inkml:brush xml:id="br0">
      <inkml:brushProperty name="width" value="0.04286" units="cm"/>
      <inkml:brushProperty name="height" value="0.04286" units="cm"/>
      <inkml:brushProperty name="color" value="#00A0D7"/>
    </inkml:brush>
  </inkml:definitions>
  <inkml:trace contextRef="#ctx0" brushRef="#br0">120 0 25937,'9'0'1523,"-1"0"-1333,-8 0 208,0 0-353,-14 26-12,5-12-16,-11 23-6,2 2-11,7-14-5,-5 14-29,10-22-16,3-2 16,1-3-16,1-4-23,3-2 34,5-3-90,5-3-67,6 0-218,32-19 414,-23 7 44,19-17 589,-29-3-454,-10 6-145,-1-5-23,-13 12-11,-5 8-33,-6 1-46,-5 3-50,-2 2-67,-4 3-151,2 1 347,-16 17 0,24-11 0,-7 11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36.306"/>
    </inkml:context>
    <inkml:brush xml:id="br0">
      <inkml:brushProperty name="width" value="0.04286" units="cm"/>
      <inkml:brushProperty name="height" value="0.04286" units="cm"/>
      <inkml:brushProperty name="color" value="#00A0D7"/>
    </inkml:brush>
  </inkml:definitions>
  <inkml:trace contextRef="#ctx0" brushRef="#br0">0 108 25394,'0'-5'1360,"0"2"-1208,0 3 592,0-1-738,1 0-6,2 1 11,0 0 12,3 0 10,-1 0-16,2-1-6,7-1-11,-3-1 11,11 0-5,-2-1-3398,13-3 3392,-11 2 6,15-4-6,-16 5 0,42-6 0,-13 5 5,8-1-5,-22 2 0,-8-1 0,-9 3 0,25-4 0,-21 4 3392,53-3-3392,-42 3 0,50-1-11,-61 3 5,17-1 6,-30 0 6,28-2-6,-16 1 0,30 0 0,-27 2-22,28 0 22,-30 0 5,30 0-5,-37 0 11,14 0-5,-17 0 0,20 0-6,-17 0 0,31 0 0,-31 0 0,12 0 0,-18 0 0,6 0 0,-8 0 5,9 0-5,-14 0 0,4 0 6,-6 0-6,0 0 0,0 0 0,0 0 0,0 0 5,1 0-5,-2 0-11,1 0 6,0 0-12,1 0-17,0 0-5,3 0 39,-2 0 112,1 0-112,-3 0-62,-1 0 1,0 0-1</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2.790"/>
    </inkml:context>
    <inkml:brush xml:id="br0">
      <inkml:brushProperty name="width" value="0.04286" units="cm"/>
      <inkml:brushProperty name="height" value="0.04286" units="cm"/>
      <inkml:brushProperty name="color" value="#00A0D7"/>
    </inkml:brush>
  </inkml:definitions>
  <inkml:trace contextRef="#ctx0" brushRef="#br0">37 19 26430,'0'-10'1545,"0"2"-1427,0 8-6,0 0-79,-13 12-5,7 0-16,-8 27-12,11-8 0,2 15-17,4 11-39,1-12-191,5 25-195,2-19 235,-2-10-96,-2-9-16,-5-23-694,4-2 71,3-5-6642,2 0 7584,2-5 0,-6 2 0,-2-2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3.064"/>
    </inkml:context>
    <inkml:brush xml:id="br0">
      <inkml:brushProperty name="width" value="0.04286" units="cm"/>
      <inkml:brushProperty name="height" value="0.04286" units="cm"/>
      <inkml:brushProperty name="color" value="#00A0D7"/>
    </inkml:brush>
  </inkml:definitions>
  <inkml:trace contextRef="#ctx0" brushRef="#br0">1 134 28177,'31'-5'-728,"48"-27"-2739,-30 7 3467,33-20 0,-57 29 0,-10 5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3.656"/>
    </inkml:context>
    <inkml:brush xml:id="br0">
      <inkml:brushProperty name="width" value="0.04286" units="cm"/>
      <inkml:brushProperty name="height" value="0.04286" units="cm"/>
      <inkml:brushProperty name="color" value="#00A0D7"/>
    </inkml:brush>
  </inkml:definitions>
  <inkml:trace contextRef="#ctx0" brushRef="#br0">199 1 28065,'-29'13'39,"2"0"-5,9 0-6,-1 0 5,-8 9-27,6-2-6,-4 6 0,11-5-28,1-1-157,7 13 185,9-18 6,7 6-29,32-45 12,-17 9 5,17-20 29,-18 0 33,-10 13-3375,1-10 3380,-12 20-10,-2 2-23,0 3-23,-1 3-33,0 4 28,1 6 0,1 5 3381,1 5-3415,0 1-10,1-1-225,2 1 6,0-6-342,7-3-6363,0-6 6968,5-2 0,-9 0 0,0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4.174"/>
    </inkml:context>
    <inkml:brush xml:id="br0">
      <inkml:brushProperty name="width" value="0.04286" units="cm"/>
      <inkml:brushProperty name="height" value="0.04286" units="cm"/>
      <inkml:brushProperty name="color" value="#00A0D7"/>
    </inkml:brush>
  </inkml:definitions>
  <inkml:trace contextRef="#ctx0" brushRef="#br0">15 17 27387,'-3'-9'784,"0"2"-711,3 7 45,0 0-118,0 1 5,0 6-5,0 5 6,0 27-6,0-13 0,-2 16 5,0-19-5,-1 0 0,2 2-50,0 9 5,1-9 23,0 5-1,2-13-21,2-4-18,6-2-44,2-5-46,4-3-38,1-2-644,10-2 223,-4-5-5628,4-3 6239,-10-3 0,-14 10 0,-4 3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5.224"/>
    </inkml:context>
    <inkml:brush xml:id="br0">
      <inkml:brushProperty name="width" value="0.04286" units="cm"/>
      <inkml:brushProperty name="height" value="0.04286" units="cm"/>
      <inkml:brushProperty name="color" value="#00A0D7"/>
    </inkml:brush>
  </inkml:definitions>
  <inkml:trace contextRef="#ctx0" brushRef="#br0">6 55 26172,'-3'3'1786,"1"0"-1758,2-3-11,4 0-6,4-1 1,9-3-12,3-2 0,49-17 0,-46 14 0,31-9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5.425"/>
    </inkml:context>
    <inkml:brush xml:id="br0">
      <inkml:brushProperty name="width" value="0.04286" units="cm"/>
      <inkml:brushProperty name="height" value="0.04286" units="cm"/>
      <inkml:brushProperty name="color" value="#00A0D7"/>
    </inkml:brush>
  </inkml:definitions>
  <inkml:trace contextRef="#ctx0" brushRef="#br0">1 41 27611,'49'10'79,"-2"-8"-113,-12-12-425,4-8 459,8-7 0,-48 27 0,-6 2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5.827"/>
    </inkml:context>
    <inkml:brush xml:id="br0">
      <inkml:brushProperty name="width" value="0.04286" units="cm"/>
      <inkml:brushProperty name="height" value="0.04286" units="cm"/>
      <inkml:brushProperty name="color" value="#00A0D7"/>
    </inkml:brush>
  </inkml:definitions>
  <inkml:trace contextRef="#ctx0" brushRef="#br0">16 1 21702,'-8'0'812,"1"0"1386,7 0-2092,0 0 770,1 43-977,1-21 68,0 40-2667,0-34 2700,-2 0 0,0-13 0,0-5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6.091"/>
    </inkml:context>
    <inkml:brush xml:id="br0">
      <inkml:brushProperty name="width" value="0.04286" units="cm"/>
      <inkml:brushProperty name="height" value="0.04286" units="cm"/>
      <inkml:brushProperty name="color" value="#00A0D7"/>
    </inkml:brush>
  </inkml:definitions>
  <inkml:trace contextRef="#ctx0" brushRef="#br0">0 11 27051,'0'-6'723,"0"1"-628,0 5-62,0 0-16,0 43-17,0-16 0,0 36-56,0-28-705,0 19-18,0-22-5981,0 11 5912,0-29 0,0-11 0,0-4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6.896"/>
    </inkml:context>
    <inkml:brush xml:id="br0">
      <inkml:brushProperty name="width" value="0.04286" units="cm"/>
      <inkml:brushProperty name="height" value="0.04286" units="cm"/>
      <inkml:brushProperty name="color" value="#00A0D7"/>
    </inkml:brush>
  </inkml:definitions>
  <inkml:trace contextRef="#ctx0" brushRef="#br0">133 47 25343,'3'-8'2061,"0"1"-1815,-3 7 6,0 0-140,-40 23-112,23-12 0,-29 18 0,34-14 0,3-1 0,2 2-11,3-2-34,2 0-44,1-1 66,5-5 23,3 0 0,10-6-112,21-6-1372,31-20 1053,-14 5 431,9-13 275,-41 14 1029,-5-3-1024,-9 6-100,-2-4-68,-7 9-62,-5 0-67,-44-3-39,22 6-106,-33 0-6884,26 23 7046,16-7 0,-3 7 0,18-12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7.414"/>
    </inkml:context>
    <inkml:brush xml:id="br0">
      <inkml:brushProperty name="width" value="0.04286" units="cm"/>
      <inkml:brushProperty name="height" value="0.04286" units="cm"/>
      <inkml:brushProperty name="color" value="#00A0D7"/>
    </inkml:brush>
  </inkml:definitions>
  <inkml:trace contextRef="#ctx0" brushRef="#br0">221 76 20625,'-4'-27'68,"-3"5"2497,-6 14-2554,-2 2 1325,-4 1-1336,-13 2 0,0 0-5,0 2 794,7 2-801,8 14 3030,6 1-3018,1 18-5,7-1-7,2 5 1,1 2 6,3 2-51,6 17-12,-1-13-32,5 11-91,-5-19-414,0 22 482,-4-24-34,0 14 40,-4-32 55,-1-3-16,-3-4-297,-3-3-9456,-8-2 7373,3-3 0,0-2 1,8-1-1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40.285"/>
    </inkml:context>
    <inkml:brush xml:id="br0">
      <inkml:brushProperty name="width" value="0.04286" units="cm"/>
      <inkml:brushProperty name="height" value="0.04286" units="cm"/>
      <inkml:brushProperty name="color" value="#00A0D7"/>
    </inkml:brush>
  </inkml:definitions>
  <inkml:trace contextRef="#ctx0" brushRef="#br0">40 53 25982,'6'-1'1377,"-2"0"-985,-2-1-330,-2 2 27,3-2 96,-3 2-174,1 0-5,-1 3-6,0-1 6,0 4-6,0-3 5,-12 6-5,5-5 17,-13 2-17,14-5-22,0-19 5,8 8 6,21-21-12,-12 22-22,13-3 45,-20 12-89,-11 50 117,4-37 89,-10 38-44,10-50-39,-3-1 11,4-20-45,0 9 0,2-16-34,8 11-11,-2 7-196,9 1 219,-11 6 0,2 19 22,-8-9 0,-8 17 11,0-18 39,-14 5-16,14-9 139,-3 1-156,12-8-17,14-18-17,-7 12-313,15-9 285,-17 25-44,2 16 89,-8-10 5,-5 11 6,-1-18 253,-11 1-175,12-4-33,-2-9-56,17-3-162,22-14-12,-16 14-674,5 21 0,-14-14 0,-5 17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7.641"/>
    </inkml:context>
    <inkml:brush xml:id="br0">
      <inkml:brushProperty name="width" value="0.04286" units="cm"/>
      <inkml:brushProperty name="height" value="0.04286" units="cm"/>
      <inkml:brushProperty name="color" value="#00A0D7"/>
    </inkml:brush>
  </inkml:definitions>
  <inkml:trace contextRef="#ctx0" brushRef="#br0">1 46 27578,'0'-3'750,"0"0"-744,0 3-23,54-9-112,-23 0-934,55-13 0,-88 24 0,-5 1 1</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8.556"/>
    </inkml:context>
    <inkml:brush xml:id="br0">
      <inkml:brushProperty name="width" value="0.04286" units="cm"/>
      <inkml:brushProperty name="height" value="0.04286" units="cm"/>
      <inkml:brushProperty name="color" value="#00A0D7"/>
    </inkml:brush>
  </inkml:definitions>
  <inkml:trace contextRef="#ctx0" brushRef="#br0">1 10 26575,'0'-5'1165,"0"1"-1019,0 4-29,0 0-106,0 54-11,2-25-73,6 30 1,3 2-219,0-17-303,11 31-632,-15-50-2903,-1-3 4129,-2-3 0,-3-9 0,0-3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8.816"/>
    </inkml:context>
    <inkml:brush xml:id="br0">
      <inkml:brushProperty name="width" value="0.04286" units="cm"/>
      <inkml:brushProperty name="height" value="0.04286" units="cm"/>
      <inkml:brushProperty name="color" value="#00A0D7"/>
    </inkml:brush>
  </inkml:definitions>
  <inkml:trace contextRef="#ctx0" brushRef="#br0">0 1 27818,'3'75'-11,"0"-9"-151,3-41-124,0-2-246,0-2 532,1 0 0,-3-9 0,0-1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9.040"/>
    </inkml:context>
    <inkml:brush xml:id="br0">
      <inkml:brushProperty name="width" value="0.04286" units="cm"/>
      <inkml:brushProperty name="height" value="0.04286" units="cm"/>
      <inkml:brushProperty name="color" value="#00A0D7"/>
    </inkml:brush>
  </inkml:definitions>
  <inkml:trace contextRef="#ctx0" brushRef="#br0">3 8 27471,'-1'-4'319,"0"1"-431,1 3-51,0 0 1,0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49.525"/>
    </inkml:context>
    <inkml:brush xml:id="br0">
      <inkml:brushProperty name="width" value="0.04286" units="cm"/>
      <inkml:brushProperty name="height" value="0.04286" units="cm"/>
      <inkml:brushProperty name="color" value="#00A0D7"/>
    </inkml:brush>
  </inkml:definitions>
  <inkml:trace contextRef="#ctx0" brushRef="#br0">0 110 27650,'12'79'-5,"-4"-19"-57,-2-39 17,-3-11 45,0-5 12,-2-2-12,-1-2 0,2-10 0,1-1 0,2-10 0,1-3 0,1-4 5,2-4 34,0-2 17,0-1 168,5-12-184,-7 22-18,3-4-16,-5 24-1,0 4 1,7 12-6,-2-1 0,5 11-45,-3-3-50,1 1-331,2 9-78,-5-9-745,-1 6 1249,-7-10 0,-1-10 0,-1-1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50.023"/>
    </inkml:context>
    <inkml:brush xml:id="br0">
      <inkml:brushProperty name="width" value="0.04286" units="cm"/>
      <inkml:brushProperty name="height" value="0.04286" units="cm"/>
      <inkml:brushProperty name="color" value="#00A0D7"/>
    </inkml:brush>
  </inkml:definitions>
  <inkml:trace contextRef="#ctx0" brushRef="#br0">0 190 26934,'3'-11'957,"0"3"-850,-3 8-51,0 0-28,26-14-152,6-4 18,11-8-28,-1-5 134,-26 12 5,-1-3 34,-13 10 34,-2 2 0,-3 3 0,-4 1-23,-4 3 6,-8 1 0,-10 5-45,6 5-5,-4 6-6,13 6 6,1 4-1,3 3-5,0 16 6,5-11-6,1 11 0,4-19 0,0-3 0,4-5 0,2-4-11,4-3-62,3-6-678,19-6-3869,-4-6 4620,13-7 0,-24 6 0,-4 2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50.556"/>
    </inkml:context>
    <inkml:brush xml:id="br0">
      <inkml:brushProperty name="width" value="0.04286" units="cm"/>
      <inkml:brushProperty name="height" value="0.04286" units="cm"/>
      <inkml:brushProperty name="color" value="#00A0D7"/>
    </inkml:brush>
  </inkml:definitions>
  <inkml:trace contextRef="#ctx0" brushRef="#br0">143 2 27337,'-2'-1'666,"0"0"-492,2 1-157,-42 12-6,25-5-6,-32 9-5,37-7 0,2-1-84,4 2-28,4 5 101,7-3-6,7-1 1,8-8-24,4-2-21,1 0-118,18-1 139,-19 3 18,9 1 11,-24 3 11,-3 7 0,-3-2 17,-3 5 11,-7 2-28,-1-5 5,-9 4 6,-16 2-16,10-9-6,-13 4-29,9-11-100,12-2-728,-6-9-857,16 0 1725,-1-6 0,5 7 0,0 1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51.074"/>
    </inkml:context>
    <inkml:brush xml:id="br0">
      <inkml:brushProperty name="width" value="0.04286" units="cm"/>
      <inkml:brushProperty name="height" value="0.04286" units="cm"/>
      <inkml:brushProperty name="color" value="#00A0D7"/>
    </inkml:brush>
  </inkml:definitions>
  <inkml:trace contextRef="#ctx0" brushRef="#br0">5 24 27034,'-2'-13'908,"0"2"-847,2 11-38,0 0-12,0 21-11,2-5 0,2 19-23,2-12-195,2-1-202,-1-2-5523,-3 3 5943,-1-9 0,-2 0 0,-1-10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51.276"/>
    </inkml:context>
    <inkml:brush xml:id="br0">
      <inkml:brushProperty name="width" value="0.04286" units="cm"/>
      <inkml:brushProperty name="height" value="0.04286" units="cm"/>
      <inkml:brushProperty name="color" value="#00A0D7"/>
    </inkml:brush>
  </inkml:definitions>
  <inkml:trace contextRef="#ctx0" brushRef="#br0">9 20 27477,'-5'-11'397,"1"2"-397,4 9-436,0 0 436,14 12 0,-11-9 0,11 10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5:51.798"/>
    </inkml:context>
    <inkml:brush xml:id="br0">
      <inkml:brushProperty name="width" value="0.04286" units="cm"/>
      <inkml:brushProperty name="height" value="0.04286" units="cm"/>
      <inkml:brushProperty name="color" value="#00A0D7"/>
    </inkml:brush>
  </inkml:definitions>
  <inkml:trace contextRef="#ctx0" brushRef="#br0">0 67 27611,'4'61'34,"-1"0"-40,-3-47-5,0 4-51,0-15 57,0-1-85,0-3 40,1-5 33,11-26 17,-3 6 0,9-19 0,-7 17 0,2 1 22,3-1 40,-4 12 11,3 2-23,-5 12-5,1 2 11,1 0 6,1 5 22,1 1-34,1 5-16,0 1-18,2 0-4,-1 3-1,-1 0-11,-1 1-79,-2 0-1752,-1 7 1831,-6-7 0,-1-1 0,-4-10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54.574"/>
    </inkml:context>
    <inkml:brush xml:id="br0">
      <inkml:brushProperty name="width" value="0.04286" units="cm"/>
      <inkml:brushProperty name="height" value="0.04286" units="cm"/>
      <inkml:brushProperty name="color" value="#FF0066"/>
    </inkml:brush>
  </inkml:definitions>
  <inkml:trace contextRef="#ctx0" brushRef="#br0">0 61 26648,'1'-9'1170,"0"1"-1041,-1 7-17,0 0-89,0 1 324,0-1-342,0 0-5,0 0-5,0 0 5,0 1-17,0-1-28,7-2 45,7 0-11,13-3-28,10 0-56,11-2-169,13 3-615,0 1 879,0 2 0,-28 2 0,-13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59.094"/>
    </inkml:context>
    <inkml:brush xml:id="br0">
      <inkml:brushProperty name="width" value="0.04286" units="cm"/>
      <inkml:brushProperty name="height" value="0.04286" units="cm"/>
      <inkml:brushProperty name="color" value="#00A0D7"/>
    </inkml:brush>
  </inkml:definitions>
  <inkml:trace contextRef="#ctx0" brushRef="#br0">6 220 26026,'-2'0'1277,"0"0"-1131,2 0 279,-1 0-425,3 0 0,3 0 23,5 0 5,4 0 0,0 0-6,10 0-22,-6 0-28,8 0 11,-10 0 6,10-1 11,-7 1-22,17-3 22,-4-1 0,2-1-17,0-2-67,4 0 45,-7 2 22,11 0 6,-9 2-12,21 1-201,27-3 213,-15 2 11,8-3 0,-20-3 6,-21 2-6,15-3-11,-23 3-3381,0-1 3442,2-1 45,45-8-95,-31 8-3,17-1 1,-2 1 2,-18 2-2252,39-6 2263,-56 8 23,16-4-34,-23 5 2268,50-3-2380,-9 3 101,14-2-45,-20 1-258,-24 2 3634,-9 0-3343,-1 1 18,-11 2-281,-2 0-459,-2 0 745,-3 0 0,2 0 0,-1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1.792"/>
    </inkml:context>
    <inkml:brush xml:id="br0">
      <inkml:brushProperty name="width" value="0.04286" units="cm"/>
      <inkml:brushProperty name="height" value="0.04286" units="cm"/>
      <inkml:brushProperty name="color" value="#00A0D7"/>
    </inkml:brush>
  </inkml:definitions>
  <inkml:trace contextRef="#ctx0" brushRef="#br0">190 32 26822,'2'10'728,"0"-2"-594,-2-8 465,0 0-588,-1-4 1,-3-1-1,-2-4 0,-5 0 0,-1 0 12,-17 1-29,10 4 6,-10 2-6,6 22 6,8 1 0,-4 18-5,6 9-1,6-10-11,2 9 1,5-18-24,10-2 18,4-11-23,12-3 45,55-28 0,-51 11 0,37-13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2.497"/>
    </inkml:context>
    <inkml:brush xml:id="br0">
      <inkml:brushProperty name="width" value="0.04286" units="cm"/>
      <inkml:brushProperty name="height" value="0.04286" units="cm"/>
      <inkml:brushProperty name="color" value="#00A0D7"/>
    </inkml:brush>
  </inkml:definitions>
  <inkml:trace contextRef="#ctx0" brushRef="#br0">179 15 26637,'2'-1'1008,"-1"0"-840,-1 1-39,-14 0-79,8 0-22,-11 0 118,-1 9-102,6-3 1,-10 10 11,1 4-50,5-1-1,-5 6-5,10-6 0,1-1 0,3-2-5,3-1-46,2 5 29,5-9-6,4 1 11,7-10-106,17-11-6,-4-2-28,11-10 34,-13-1 118,5-19 100,-15 15 28,3-12 84,-16 19-134,-1 5-45,-1 1-22,0 9-6,0 2-23,0 1 12,0 1 5,-1 7-498,5 32 191,2-19-219,10 19-2437,2-34 2969,4-4 0,-10-1 0,-3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2.974"/>
    </inkml:context>
    <inkml:brush xml:id="br0">
      <inkml:brushProperty name="width" value="0.04286" units="cm"/>
      <inkml:brushProperty name="height" value="0.04286" units="cm"/>
      <inkml:brushProperty name="color" value="#00A0D7"/>
    </inkml:brush>
  </inkml:definitions>
  <inkml:trace contextRef="#ctx0" brushRef="#br0">166 11 26922,'1'-6'1042,"0"1"-936,-1 5 96,0 0-180,-26 13-5,10-1-11,-22 11-6,10 5 5,10-7-5,-3 7-16,10-1 4,6-10 1,1 5 6,14-12 5,2-5-6,12-1-22,2-5-22,4-6-96,4-4-218,5-10 364,14-9 0,-25 13 0,3-2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3.578"/>
    </inkml:context>
    <inkml:brush xml:id="br0">
      <inkml:brushProperty name="width" value="0.04286" units="cm"/>
      <inkml:brushProperty name="height" value="0.04286" units="cm"/>
      <inkml:brushProperty name="color" value="#00A0D7"/>
    </inkml:brush>
  </inkml:definitions>
  <inkml:trace contextRef="#ctx0" brushRef="#br0">12 0 28166,'-4'1'128,"0"19"-111,2 2-11,0 20-1,2-3 1,5 18-6,0-13-11,5 10-129,-1-16 45,-2-12-17,0 0-12,-4-16 46,-1-4 78,-1-3 0,1-2 0,-1-4 0,1-4-6,1-4 6,0-7 0,3-4 0,0-4 0,12-29 0,-6 21 12,8-17-12,-8 34 11,-1 9 6,1 4-1,-1 7 63,15 41-79,-14-23 0,10 29-5969,-17-32 5969,-2-9 0,-1 1 0,-2-9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4.044"/>
    </inkml:context>
    <inkml:brush xml:id="br0">
      <inkml:brushProperty name="width" value="0.04286" units="cm"/>
      <inkml:brushProperty name="height" value="0.04286" units="cm"/>
      <inkml:brushProperty name="color" value="#00A0D7"/>
    </inkml:brush>
  </inkml:definitions>
  <inkml:trace contextRef="#ctx0" brushRef="#br0">67 205 27292,'-6'0'683,"2"0"-683,4 0-224,34-29 79,-18 12-46,30-33 174,-31 20 101,-3 0 40,-8 7 21,-4 12-38,0 3-29,-4 4-28,-2 2 12,-10 2-23,0 4 0,-3 4 6,2 5-17,1 4-11,-1 3 0,0 3 0,2 2 22,-2 14-28,5-9 0,2 8 0,8-1-5,10-20-6,6 5-196,59-39-196,-11-7-1059,-11 5 1,-1-2 602,16-16 0,-84 48 0,-25 13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5.132"/>
    </inkml:context>
    <inkml:brush xml:id="br0">
      <inkml:brushProperty name="width" value="0.04286" units="cm"/>
      <inkml:brushProperty name="height" value="0.04286" units="cm"/>
      <inkml:brushProperty name="color" value="#00A0D7"/>
    </inkml:brush>
  </inkml:definitions>
  <inkml:trace contextRef="#ctx0" brushRef="#br0">8 9 26659,'-5'-5'1187,"2"1"-1142,3 4 28,0 0-11,3 47-57,2-19-5,4 38 6,7-9-6,-5-23-39,3 11-185,-7-26 33,-2-8-134,0-1 325,-3-5 0,-1-4 0,-1 2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5.660"/>
    </inkml:context>
    <inkml:brush xml:id="br0">
      <inkml:brushProperty name="width" value="0.04286" units="cm"/>
      <inkml:brushProperty name="height" value="0.04286" units="cm"/>
      <inkml:brushProperty name="color" value="#00A0D7"/>
    </inkml:brush>
  </inkml:definitions>
  <inkml:trace contextRef="#ctx0" brushRef="#br0">0 1 27830,'8'89'67,"1"-14"-67,0-48 0,-1-2 11,1-2-11,-1-2 0,-2-3-67,6 6 22,-7-11 11,3 2 23,-5-12 62,1-1-7,1-4-27,3-4 6,19-25-18,-9 7-5,16-17-11,-16 19-51,-1 5-94,-4 5 77,-3 7-5,2 12 62,-6 2 22,1 9 0,-6-2-163,-1 4-27,0-7-219,0 2-439,4-6 0,-7-9 0,2-1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6.166"/>
    </inkml:context>
    <inkml:brush xml:id="br0">
      <inkml:brushProperty name="width" value="0.04286" units="cm"/>
      <inkml:brushProperty name="height" value="0.04286" units="cm"/>
      <inkml:brushProperty name="color" value="#00A0D7"/>
    </inkml:brush>
  </inkml:definitions>
  <inkml:trace contextRef="#ctx0" brushRef="#br0">34 168 25718,'-1'2'1585,"0"-1"-1047,1-1-600,36-21 6,-20 7 11,28-17 45,-31 12 157,-5-10-45,-3 11 84,-18-9-196,4 22 0,-13-2 0,9 9 17,0 7-17,-1 5 6,1 7-6,-5 12 0,6-8 5,-2 6-5,8-12 0,2 1 0,2-5 0,2-1 0,5-6 11,5-3-39,25-2-78,-2-1-40,17-5-94,-7-4-2830,24-13 3070,-22 4 0,2-2 0,-33 12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6:06.863"/>
    </inkml:context>
    <inkml:brush xml:id="br0">
      <inkml:brushProperty name="width" value="0.04286" units="cm"/>
      <inkml:brushProperty name="height" value="0.04286" units="cm"/>
      <inkml:brushProperty name="color" value="#00A0D7"/>
    </inkml:brush>
  </inkml:definitions>
  <inkml:trace contextRef="#ctx0" brushRef="#br0">15 30 25735,'-8'0'1792,"1"0"-1635,7 0 134,0 0-134,11 1-90,17 0-67,1 0-17,13-6 17,18-23 0,-79 43 0,8-8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48.688"/>
    </inkml:context>
    <inkml:brush xml:id="br0">
      <inkml:brushProperty name="width" value="0.04286" units="cm"/>
      <inkml:brushProperty name="height" value="0.04286" units="cm"/>
      <inkml:brushProperty name="color" value="#FF0066"/>
    </inkml:brush>
  </inkml:definitions>
  <inkml:trace contextRef="#ctx0" brushRef="#br0">324 1 24855,'-4'1'1939,"1"0"-1491,0-1-135,1 0 57,-3 0-264,3 0-33,-2 0 11,-3 0-84,-1 0 6,-10 1-1,4 2-5,-8 3 0,3 0-5,-3 1-1,-11 1 0,8-2 6,-5 2 0,14-4-39,0 1-17,8-1 0,1 0-22,6 2-79,0 4 101,1 1-17,2 5 6,4-3 33,9 7 29,-2-4-23,5 4-11,-2 1 39,-5-5 0,2 7 0,-8-5 0,1 10 0,-4 6 0,-2-5 11,-3-1 106,-19-8-72,8-11-6,-15 4-11,15-12 17,1-1-28,0-3-17,2-5-196,-9-38-95,12 29-370,-6-25-187,14 52 0,0-18 0,0 6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59.711"/>
    </inkml:context>
    <inkml:brush xml:id="br0">
      <inkml:brushProperty name="width" value="0.04286" units="cm"/>
      <inkml:brushProperty name="height" value="0.04286" units="cm"/>
      <inkml:brushProperty name="color" value="#00A0D7"/>
    </inkml:brush>
  </inkml:definitions>
  <inkml:trace contextRef="#ctx0" brushRef="#br0">4 25 24839,'-2'-4'1865,"0"2"-1641,2 2 386,0 0-559,29-7-18,-19 5 7,21-5 44,-26 6 78,-3 1 56,0-1-1472,-2 0-2930,-5 1 4184,1 0 0,-1 0 0,3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49.338"/>
    </inkml:context>
    <inkml:brush xml:id="br0">
      <inkml:brushProperty name="width" value="0.04286" units="cm"/>
      <inkml:brushProperty name="height" value="0.04286" units="cm"/>
      <inkml:brushProperty name="color" value="#FF0066"/>
    </inkml:brush>
  </inkml:definitions>
  <inkml:trace contextRef="#ctx0" brushRef="#br0">0 26 24189,'9'-8'2420,"-1"1"-2135,-8 7-21,0 0-164,0 17-10,0-5-45,0 15 28,0 0-57,0-6-16,0 3 0,4-10 17,6 1-17,1-7 0,6 0-11,-2-8-95,5 0-85,0-7 12,1-3 106,0-7 1076,8-48-942,-16 41-50,4-33-11,-17 54-5,0 2-1,-3 26-50,1-10-50,-1 19-68,2-16-190,1-3-403,0-1-5288,1-4 6055,2-2 0,-4-6 0,0-3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0.015"/>
    </inkml:context>
    <inkml:brush xml:id="br0">
      <inkml:brushProperty name="width" value="0.04286" units="cm"/>
      <inkml:brushProperty name="height" value="0.04286" units="cm"/>
      <inkml:brushProperty name="color" value="#FF0066"/>
    </inkml:brush>
  </inkml:definitions>
  <inkml:trace contextRef="#ctx0" brushRef="#br0">29 21 26525,'0'-12'1344,"0"3"-1199,0 9-44,0 0-4291,-13 43 4190,10-16 659,-9 38-693,12-24-78,0 2-218,6 14-2415,0-8 2515,3-4 2059,-2-16-1913,-5-17 278,0-5 91,-2-2 7,1-3-141,-1-1 3248,0-4-3360,0-4 306,23-78-345,-12 53-17,19-53 6,-18 79 6,9 3 5,8 25 0,-4-9 0,0 19 0,-17-16 5,-4 7 18,-2-8-23,-6 6 16,-2-8-16,-5 1 0,-4-2 0,-1-1-33,-1-2 27,-7-2-27,5-4-29,-2-1-1064,7-21-1461,7 7 2587,0-16 0,7 18 0,0 4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0.485"/>
    </inkml:context>
    <inkml:brush xml:id="br0">
      <inkml:brushProperty name="width" value="0.04286" units="cm"/>
      <inkml:brushProperty name="height" value="0.04286" units="cm"/>
      <inkml:brushProperty name="color" value="#FF0066"/>
    </inkml:brush>
  </inkml:definitions>
  <inkml:trace contextRef="#ctx0" brushRef="#br0">195 1 28272,'-38'0'28,"4"2"-22,14 1-1,1 4-5,0-1 0,-4 7-5,8-2 5,-1 5-45,9 13 22,4-10 18,3 14 5,4-20 0,4 0 0,1-8 0,9 0-6,-4-3-22,6-1-33,-5-1-421,9-8-229,-2-4-5243,5-7 5954,-6-2 0,-11 9 0,-2 3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0.905"/>
    </inkml:context>
    <inkml:brush xml:id="br0">
      <inkml:brushProperty name="width" value="0.04286" units="cm"/>
      <inkml:brushProperty name="height" value="0.04286" units="cm"/>
      <inkml:brushProperty name="color" value="#FF0066"/>
    </inkml:brush>
  </inkml:definitions>
  <inkml:trace contextRef="#ctx0" brushRef="#br0">22 32 27449,'-5'-6'868,"1"1"-851,4 5-6,-6-9-11,5 6-6,-5-6 1,6 9-12,0 0 11,3 18 12,1 0-6,3 18 0,1-3 5,0 2-5,-2 0-5,0-1-40,-3 13 17,-1-12-11,-1 10-6,-1-17-17,0-4 18,0-2-1,0-5-409,-1 1 118,0-10-414,0 1 750,0-8 0,1-1 0,0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1.170"/>
    </inkml:context>
    <inkml:brush xml:id="br0">
      <inkml:brushProperty name="width" value="0.04286" units="cm"/>
      <inkml:brushProperty name="height" value="0.04286" units="cm"/>
      <inkml:brushProperty name="color" value="#FF0066"/>
    </inkml:brush>
  </inkml:definitions>
  <inkml:trace contextRef="#ctx0" brushRef="#br0">6 0 28020,'-1'64'112,"0"-8"-151,0-28-62,0-8-414,0 4-185,1-16-2706,0-1 3406,0-6 0,0-1 0,0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1.353"/>
    </inkml:context>
    <inkml:brush xml:id="br0">
      <inkml:brushProperty name="width" value="0.04286" units="cm"/>
      <inkml:brushProperty name="height" value="0.04286" units="cm"/>
      <inkml:brushProperty name="color" value="#FF0066"/>
    </inkml:brush>
  </inkml:definitions>
  <inkml:trace contextRef="#ctx0" brushRef="#br0">6 12 27600,'-3'-6'347,"1"1"-515,2 5-58,0 0 0,0 0 1</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1.754"/>
    </inkml:context>
    <inkml:brush xml:id="br0">
      <inkml:brushProperty name="width" value="0.04286" units="cm"/>
      <inkml:brushProperty name="height" value="0.04286" units="cm"/>
      <inkml:brushProperty name="color" value="#FF0066"/>
    </inkml:brush>
  </inkml:definitions>
  <inkml:trace contextRef="#ctx0" brushRef="#br0">0 11 26038,'1'5'1708,"0"-1"-1518,-1-4-95,0 0-84,6 45 1,1-10-35,5 24-5,-3-31-39,5-17 61,-6-8 6,4-1 0,-5-3 0,0-3 23,-1-3 111,7-20-111,-6 9-12,3-15-11,-8 15-375,-1-17-449,0 15 824,0-9 0,-1 22 0,0 3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1.988"/>
    </inkml:context>
    <inkml:brush xml:id="br0">
      <inkml:brushProperty name="width" value="0.04286" units="cm"/>
      <inkml:brushProperty name="height" value="0.04286" units="cm"/>
      <inkml:brushProperty name="color" value="#FF0066"/>
    </inkml:brush>
  </inkml:definitions>
  <inkml:trace contextRef="#ctx0" brushRef="#br0">8 0 25489,'0'11'1809,"0"-3"-1776,0-8-16,-3 46-95,2-15-107,-2 26-162,3-31-404,0-15-97,0-2 0,0-8 0,0-2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2.191"/>
    </inkml:context>
    <inkml:brush xml:id="br0">
      <inkml:brushProperty name="width" value="0.04286" units="cm"/>
      <inkml:brushProperty name="height" value="0.04286" units="cm"/>
      <inkml:brushProperty name="color" value="#FF0066"/>
    </inkml:brush>
  </inkml:definitions>
  <inkml:trace contextRef="#ctx0" brushRef="#br0">5 17 27169,'-2'-9'481,"0"2"-481,2 7-240,0 0 240,0 6 0,0-5 0,0 5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2.755"/>
    </inkml:context>
    <inkml:brush xml:id="br0">
      <inkml:brushProperty name="width" value="0.04286" units="cm"/>
      <inkml:brushProperty name="height" value="0.04286" units="cm"/>
      <inkml:brushProperty name="color" value="#FF0066"/>
    </inkml:brush>
  </inkml:definitions>
  <inkml:trace contextRef="#ctx0" brushRef="#br0">143 1 28087,'-32'18'-45,"3"0"-33,3-5 44,8-3-55,-3 3-174,12-4 106,4-1 90,3 0 67,2-2 22,6 2-22,1-2 0,6 2 6,-1-3-6,0 1 0,0-1-6,-1 2-330,0 10 207,-6-5-61,0 10 67,-5-10 78,0 1 45,-3-1 106,-2-1 437,-7 0-386,3-5-39,-3 1-45,4-4 27,-3-2-66,5 0-34,-2-1-314,5-5-335,2-4-199,0-10 0,1 21 0,0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01.046"/>
    </inkml:context>
    <inkml:brush xml:id="br0">
      <inkml:brushProperty name="width" value="0.04286" units="cm"/>
      <inkml:brushProperty name="height" value="0.04286" units="cm"/>
      <inkml:brushProperty name="color" value="#00A0D7"/>
    </inkml:brush>
  </inkml:definitions>
  <inkml:trace contextRef="#ctx0" brushRef="#br0">3 151 22823,'-1'-4'3539,"0"0"-3074,1 4 112,0 0-303,0 16-229,0-6-6,0 18-39,0-13 0,0 1 6,0-6 5,0-2-11,0-3 23,0-1-12,0-4-22,0 1 39,3-1-6,0 0-5,3 0-12,-2 0 1,3 0-6,-3 0-6,3 0 6,-3 0 23,1 0 16,-1 0-22,1 0 0,0 0-12,0 0-61,13 0-196,5-2 62,4 0 106,-1-3-34,-2 0 118,-8 2 17,10-5-6,-14 5-16,10-2 21,0 3 225,-1 1-151,-6 1 27,-5 0 46,-9 0-96,1 0-22,-1 0 168,-1 0-213,0-3 0,0 2 5,-2-9 1,-1 4-1,-1-5 12,-2-4-11,2 3-6,-2-7 5,1-1-5,4 4 0,-2-27 0,3 25 0,0-17 6,0 30-6,0-1-28,0 6-140,0 0-347,-3 0 515,-4 5 0,9-9 0,0 3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3.030"/>
    </inkml:context>
    <inkml:brush xml:id="br0">
      <inkml:brushProperty name="width" value="0.04286" units="cm"/>
      <inkml:brushProperty name="height" value="0.04286" units="cm"/>
      <inkml:brushProperty name="color" value="#FF0066"/>
    </inkml:brush>
  </inkml:definitions>
  <inkml:trace contextRef="#ctx0" brushRef="#br0">9 1 27594,'-2'0'348,"1"0"-326,1 0-33,-3 34-107,3-16-128,-3 26-118,3-27-1563,0 2-7904,0-7 9471,0 0 1,0-8-1,0-2 1</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3.245"/>
    </inkml:context>
    <inkml:brush xml:id="br0">
      <inkml:brushProperty name="width" value="0.04286" units="cm"/>
      <inkml:brushProperty name="height" value="0.04286" units="cm"/>
      <inkml:brushProperty name="color" value="#FF0066"/>
    </inkml:brush>
  </inkml:definitions>
  <inkml:trace contextRef="#ctx0" brushRef="#br0">0 10 26021,'8'-9'0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3.755"/>
    </inkml:context>
    <inkml:brush xml:id="br0">
      <inkml:brushProperty name="width" value="0.04286" units="cm"/>
      <inkml:brushProperty name="height" value="0.04286" units="cm"/>
      <inkml:brushProperty name="color" value="#FF0066"/>
    </inkml:brush>
  </inkml:definitions>
  <inkml:trace contextRef="#ctx0" brushRef="#br0">50 30 24715,'-3'4'1429,"1"-1"-1395,2-3-34,0 0 11,-13 34-6,6-15 1,-8 23 0,10-27-1,2-5 102,2-1 38,1 5-61,0-4-39,3 0 33,3-7 90,13-4-162,-5-4 0,10-2 173,-1-19 67,-11 9-39,5-14-55,-13 13-12,-2-2-23,-1 1-10,-1 2-57,-15-4-95,4 11-117,-14-1-62,7 11-3594,-1 3 3029,1 3 221,-1 6 1,18-12 0,3-2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4.237"/>
    </inkml:context>
    <inkml:brush xml:id="br0">
      <inkml:brushProperty name="width" value="0.04286" units="cm"/>
      <inkml:brushProperty name="height" value="0.04286" units="cm"/>
      <inkml:brushProperty name="color" value="#FF0066"/>
    </inkml:brush>
  </inkml:definitions>
  <inkml:trace contextRef="#ctx0" brushRef="#br0">8 76 23276,'-3'7'2190,"0"-2"-2016,3-5-511,0 0-1343,0 45 1020,-1-33 1348,1 33-256,0-43 72,0-2 156,1 0 506,4-5-774,0-1-39,3-7-146,-1-4 17,6-13-202,-1 5 6,12-23-39,-12 28 11,7-5-17,-11 22 17,4 15 6,-3-1-6,4 12 0,-5-4 0,-2 0 0,-1-3-611,-1 7-212,-2-9-2028,-1 5 2851,-1-12 0,0-3 0,0-2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4.519"/>
    </inkml:context>
    <inkml:brush xml:id="br0">
      <inkml:brushProperty name="width" value="0.04286" units="cm"/>
      <inkml:brushProperty name="height" value="0.04286" units="cm"/>
      <inkml:brushProperty name="color" value="#FF0066"/>
    </inkml:brush>
  </inkml:definitions>
  <inkml:trace contextRef="#ctx0" brushRef="#br0">0 24 28121,'68'-6'-4066,"-22"2"4066,10-4 0,-39 5 0,-5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4.771"/>
    </inkml:context>
    <inkml:brush xml:id="br0">
      <inkml:brushProperty name="width" value="0.04286" units="cm"/>
      <inkml:brushProperty name="height" value="0.04286" units="cm"/>
      <inkml:brushProperty name="color" value="#FF0066"/>
    </inkml:brush>
  </inkml:definitions>
  <inkml:trace contextRef="#ctx0" brushRef="#br0">10 13 25702,'-5'6'2094,"1"-1"-2637,85-5-219,-50-3-862,61 0-8207,-72-4 9037,-6 2 0,-7 2 1,-4 0-1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5.090"/>
    </inkml:context>
    <inkml:brush xml:id="br0">
      <inkml:brushProperty name="width" value="0.04286" units="cm"/>
      <inkml:brushProperty name="height" value="0.04286" units="cm"/>
      <inkml:brushProperty name="color" value="#FF0066"/>
    </inkml:brush>
  </inkml:definitions>
  <inkml:trace contextRef="#ctx0" brushRef="#br0">1 7 26738,'1'-4'1265,"0"1"-1181,-1 3 34,0 0-118,0 42-17,0-19-101,0 35-3615,0-30 2540,0 0 626,0 6 0,0-34 0,0-5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5.313"/>
    </inkml:context>
    <inkml:brush xml:id="br0">
      <inkml:brushProperty name="width" value="0.04286" units="cm"/>
      <inkml:brushProperty name="height" value="0.04286" units="cm"/>
      <inkml:brushProperty name="color" value="#FF0066"/>
    </inkml:brush>
  </inkml:definitions>
  <inkml:trace contextRef="#ctx0" brushRef="#br0">35 8 27348,'0'-4'784,"0"1"-734,0 3-38,0 0-7,-5 45-5,2-22-3453,-4 38 2506,0-22 947,2-12 0,0-1 0,2-17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1:55.973"/>
    </inkml:context>
    <inkml:brush xml:id="br0">
      <inkml:brushProperty name="width" value="0.04286" units="cm"/>
      <inkml:brushProperty name="height" value="0.04286" units="cm"/>
      <inkml:brushProperty name="color" value="#FF0066"/>
    </inkml:brush>
  </inkml:definitions>
  <inkml:trace contextRef="#ctx0" brushRef="#br0">112 66 26530,'1'-1'1546,"0"0"-1361,-1 1-174,-16 12-5,7-4-1,-19 16-5,16-7-22,-4 8-45,6-4-12,1 4-100,2-1-73,2 0-358,4 3 430,1-9-49,6 1-6,3-10-3897,11-3 3942,-4-3 1500,32-17-962,-27 3-169,19-15 34,-27 8 89,4-14-168,-7 6-22,2-9 34,-8-11-124,-8 18 3404,-21-23-3426,3 35-56,-15-4-129,5 18-663,-14 17 0,33-20 0,1 10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2:02.977"/>
    </inkml:context>
    <inkml:brush xml:id="br0">
      <inkml:brushProperty name="width" value="0.04286" units="cm"/>
      <inkml:brushProperty name="height" value="0.04286" units="cm"/>
      <inkml:brushProperty name="color" value="#FF0066"/>
    </inkml:brush>
  </inkml:definitions>
  <inkml:trace contextRef="#ctx0" brushRef="#br0">717 2918 27992,'0'-5'34,"0"1"-34,0-3 0,0-6 0,0 0 0,0-3 0,0 4 0,0 2 0,0-7 0,0 4 5,0-7-5,1 6 0,0 0 0,1 1 0,-1 1 6,2-3-6,-1 4 0,1 1 0,-1 2 22,-1 2 12,1-3-29,0 2-5,0-2 6,0 2 0,0-1-6,-1 0 0,0-7 5,-1 6-5,1-5 0,-1 6 0,0-8 0,0 3 0,2-12 0,-1 9 6,3-2-12,0-5 6,0 9 6,1-6-6,-3 10 56,0-7-39,0 3-6,-1-3-6,0 3-5,-1-1 0,0 0 0,0-3 0,0 1 0,0 0 17,0-11-6,0 9 1,0-7-1,0 12-11,0-17 0,0 10 0,0-14 0,0 6 5,0 8-5,0-5 0,0 12 0,0 1 0,0 0 0,0 2 6,0-1-6,0-9 0,0 8 0,0-9 0,-3-3 0,0 0 0,-2-6 0,0 6 0,3 6 0,-2 0 0,2 0 0,0 1 0,2 0 0,0 1 0,0-2 0,0-1 0,2 1 0,-1 2 0,2 4 0,-1-8 0,1-6 0,-1-3 0,1-1 0,-3 7 0,1-8 0,0 9 6,0-16-6,-1 21 5,0-9-5,0 13 0,3-8 0,0 5 0,2-7 0,-3 7 0,2 0 0,-1-1 0,0 0 0,2-22 0,-3 18 0,3-17 0,-3 25 0,0 0 0,2 0 0,-2 0 0,0 1 0,3-26 0,-1 18 0,2-19 0,-1 23 0,1-6 0,0 6 0,1-5 0,-2 8 0,0 1 0,-1 0 0,0 1 0,1-5 0,-2-1 0,2-5 0,-1-19 0,-2 11 0,2-7 0,-3 18 0,0 7 0,1 1 0,0-1 0,1 2 0,-1-12 0,-1 10 0,0-9 0,0 10 0,-1-5 0,0 4 0,0-7 0,0 9 0,0-3 0,-1 5 0,-3-4 0,-1 4 0,0-4 0,-3 2 0,3 4 0,-12-15 0,10 13 0,-8-9-17,5 9 12,1 3-12,-2-2 0,0 3 17,0-1 6,-1 0-6,0 0 0,-1 0 0,1 0 0,1 1 0,2 0 5,2 0 1,2 2-6,4 1 6,-1-2-6,2 3-6,-2-2 6,0 1-6,-1-4 6,-1 1 0,-2-2 0,3 1-5,-4-2-6,1 1-1,-2-4 7,3 5 5,-1-1 0,4 3 0,1 2 0,-1 0 0,2 0 0,-1 1 0,1-2 0,0-1-6,0-1 1,0-3-18,0 2 6,0-1 17,0 3-5,-1 0 5,1 3 17,-1-1-6,1 1-6,0 0 12,0-1-11,0 1-1,0 0 1,0 0 0,-1 0-1,1 0-5,-2 0 0,0-2-5,-2-1 5,-1 1-6,-3-6-11,1 4 17,-3-3-5,2 4-23,-10-4 22,6 2-33,-16-5 39,14 7-23,-7-3 23,6 4 12,-3 0-12,4 1 0,-3 0-17,7 0-6,-1 2 1,3-1 11,-1 1 0,-3-1 11,1 1 0,-3-1-6,5 0 6,-1 1-6,-2-1 6,3 1-5,-2 0-12,3 0 11,-3 0 6,3 0 0,-2 0-22,3 0 22,-7 0 0,7 0 0,-4 0 0,8 0-11,2 0 5,-1 0 1,0 1 5,-2 2 0,1 0 0,-3 2 0,2-1 0,-7 6 5,3-2-5,-5 4-11,6-5 11,0 0 0,2 0 0,-1 0-17,-2 6 17,4-4 0,-3 6 23,4-3 44,-2 11-50,1-2-1,-1 8 1,3-7 17,-1 17-23,1-14 0,0 11 6,0-5-11,2-11 16,-1 10-16,1-13-1,0 14 1,0-5-6,2 10 5,2-10-5,1-1 0,3 4 0,-3-11 0,0 1 0,-2-10 6,-1-2-6,-1-2 0,1 1 0,0-1 0,1 2 0,-1 1 0,1 3 0,0 3 0,1 1 0,0 2 6,-1 1-6,0 0 0,1-1 0,-2 3 0,0-8 0,-1 1 0,0-7 0,0 4 0,-1-3 0,1 6 0,-1 7 5,0-2-5,0 8 0,0-6 0,0 1 0,0 4 0,0-7 0,0 1 0,0-8 0,0-2 0,0 3 0,0-2 0,0 4 0,0 0 0,0 12 0,0-4 6,0 9 5,0-9 6,0 8-17,0-9 0,0 11 5,0-15-5,0 4 0,0-7 0,0 3 0,-2 13 6,-1 20-6,-1-9 0,0 10 0,0-11 0,0-16 0,0 9 0,1-20 6,2-1-6,0 0 0,1 1 0,0 5 0,0 0 0,0 5 0,0 1 0,-1 3 0,-9 38 0,2-19 0,-3 15 0,5-32 0,4-15-6,-2 24 0,0-10-5,-3 18 11,2-16-5,-3-1 5,1-1-3398,-10 21 3398,9-23 0,-5 14 0,10-26-22,1 9 16,0-4-5,-1 9 5,1-8 3393,-1 2-3387,1-1 0,-1 0 0,-2 10 0,1-12 0,0 8 0,3-15-3392,1 0 3392,0 2 0,-1 1 0,-1 13 0,0-6 0,0 9 0,1-10 0,0 5 0,1-6 3392,0 4-3392,0-11 0,0 0 0,0-2 5,1 0-5,2 11 0,0-8 0,2 7 6,-2-8-1,2 4 7,-1-4-7,0 5 1,0-7-6,0 6 0,1-4 5,0 3-5,-1-4 0,0-1 0,2 3 0,-1-3 0,3 4 0,-2-7 0,1 1 0,-2-2 17,7 4-6,-4-2-11,6 3 6,-7-5-6,2 1 0,-2-2 11,9 4-11,-6-6 0,6 2 11,0-5-11,-4-1 6,5 0-6,-6 0-3392,1-2 3392,-1 0 0,0-3 0,15-5 0,-12 4 0,11-6 6,-17 7-6,2-1 3392,11-7-3392,-6 5 0,7-6-6,-10 8 6,-1 0 0,-1 1 0,0 0 0,-2 2 0,3-3 0,-3 0 0,6-4 6,10-12-6,-8 9 0,8-10 0,-17 15 0,4-3 0,-4 3 5,3-1-10,0 3 5,-1 1 0,4 2 0,-4-1 0,4 1 0,-5-1 0,1-1 5,-3 1-5,-1-1 6,2-3-6,0-1-23,6-8-27,-1 4-45,3-4-51,-5 7 146,0-2 0,-5 6 0,-1-1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2.164"/>
    </inkml:context>
    <inkml:brush xml:id="br0">
      <inkml:brushProperty name="width" value="0.04286" units="cm"/>
      <inkml:brushProperty name="height" value="0.04286" units="cm"/>
      <inkml:brushProperty name="color" value="#00A0D7"/>
    </inkml:brush>
  </inkml:definitions>
  <inkml:trace contextRef="#ctx0" brushRef="#br0">21 0 28272,'-3'1'-381,"-3"0"-1034,-6-1 0,15 0 0,-1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2:20.414"/>
    </inkml:context>
    <inkml:brush xml:id="br0">
      <inkml:brushProperty name="width" value="0.04286" units="cm"/>
      <inkml:brushProperty name="height" value="0.04286" units="cm"/>
      <inkml:brushProperty name="color" value="#FF0066"/>
    </inkml:brush>
  </inkml:definitions>
  <inkml:trace contextRef="#ctx0" brushRef="#br0">811 486 27919,'0'-2'151,"0"0"-123,0 2-22,0-1-6,0 0 0,0-1 0,0-1-6,0-5 1,0 2-18,0-4-5,0 3-28,0-4 23,-1 3-29,0-3 6,0 4-28,1-5 62,-2 3 5,1-3-129,-3-7 146,1 7-11,0-7 11,-2 2 0,3 5-17,-1-10 17,2 11-16,0-5 16,1 4 0,0-2 61,-1-16-16,1 13-6,-2-12 0,2 20 1,-2-1-40,1 2 11,-1-1-11,0 2 0,-3-1 0,2 0 5,-5-5-5,4 7 0,-3-3-11,3 6-28,-4-2 39,2 2 11,-2-1 12,3 1-23,-1 0 5,1-1 1,-2 1-1,-2-4-5,0 2 0,-2-2-11,-7 3-6,7 1 12,-8 0 5,10 3 0,-1 0 0,0 0 0,2 0 0,-1 0 0,-3 0 0,2 0-6,-3 0 6,4 0-11,-8 0 11,5 1 11,-7 2-11,5 1-5,-1 3 5,-2 0 0,1 1-28,-6 3 5,7-1 18,-3 2-7,7-3 1,1 0 11,-1-1 0,2 0 0,0-2 6,0 1-6,3-2 0,-1 2 0,1 4 0,2-3 11,-2 7 45,-4 11-28,4-8 0,-7 19-28,6-17 22,-3 4 1,3-6 89,-16 32-95,12-22 22,-12 34-28,17-40-5,0 9 5,2-12 17,-4 17-28,1-13 17,-2 14-1,2-16-4,1 1-7,-1 2 1,3 0 16,-2 13 6,-3 11 0,0 2 11,-6 8-27,7-26-1,-1 1-6,6-15-5,0 10 6,2-6-6,0 6 11,1-9-5,0-3-1,0 5 12,0 14-11,0-9 5,1 10 0,0-17-11,2 14 0,-1-7 6,1 20-6,-2-21 0,0 6 0,0-12 0,-1-4 0,2 4 0,-1-6 0,1 2 0,0-3 0,-1 6 0,1 19 0,-1-4 0,2 10 0,-3-16 5,1 18-5,-1-16 17,0 14-11,0-21-6,0-1 0,0-3 0,0 17 0,0-10 5,0 14-5,0-11 0,0 34 12,0-8-12,0 8 0,0-25 0,0-23 0,0 6 0,-1-7 0,0 12 5,-1-10-5,0 8 0,0-4 0,-4 14 0,3-7 0,-1 8 0,1-8 0,1 12 0,1-7 0,-1 17 0,0-23 0,-1 6 0,1-14 0,0-1 6,0 5-6,0-4 0,-1 6 0,1-6 11,-3 14-11,0 9 0,1-5 11,0 0-3403,3-5 3392,1-12 0,0 8 0,0-14 0,0 0 0,0 2 0,1 2 0,3 12 0,0-8 3392,1 8-3392,-1-11 0,1 4 6,-1-5-6,2 2 0,-2-7 0,1 0 0,1-1 0,-2 1 5,2-1-5,-3-2 0,0 0 0,0-3 0,0 0 0,1-1 0,7 6 0,-5-5 0,8 4 6,-6-5-6,8-1 6,-3 1-12,12 0 6,-8 0 0,2 1 6,-6-1-6,-1 0-6,1 2 6,-3-2 0,0 0 6,-4-2-6,2 0 0,13-1 0,-3-1 0,7 0 0,-9 0 0,9 0 0,-8 0 0,6-1 0,-11-1 0,0 0 0,-1-1 0,12-3 0,-9 2 0,7-4 0,-9 3-6,6-4 6,-4 2 0,5-3 0,-1-1 0,-6 2 0,5-5 0,2-9 0,-5 6 0,7-9 0,-7 9 0,0 1 0,1-2 0,13-11 0,-12 10 0,8-8 6,-12 9-6,-5 5 0,4-5 0,-4 5-6,7-9 6,-2 4 0,14-23 6,-13 19-6,5-10 0,-12 17 5,-2-2-5,-2 4 6,1-8-6,-2 8 0,0-5 0,0 2 0,-1-2 0,1-4 0,-1 0 0,0-2 0,0 0 0,0-12 5,0 14-5,-4-13 6,2 21-6,-5-3 0,2 4 6,-1-4-6,1 1 0,-1-5 0,3 4 0,-1-11 0,-1-18 0,1 12 0,0-9 0,3 20 0,0 6 0,1-5 0,0 6 0,-1 1 0,1-1 0,-2-1 0,0 0 0,-4-9 0,1 7 0,-1-6 0,1-2 0,2 9 0,-1-7 0,3 13 0,1-1 0,0 1 0,0-1 0,0 0 0,0-8 0,0 5 0,0-6 0,0 7 0,0-7 0,0-6 0,0 5 0,0-3 0,-1 13 0,1-9 0,-1 5 0,1-6 0,0 7 0,0 1 0,0 0 0,0-1 0,0 1-3392,0-1 3392,0 0 0,0-9 0,0-14 0,0 12 0,0-7 0,0 22 0,0-1 0,0 1 0,0-9 3392,0 5-3392,0-6 0,0 5 0,0-8 0,0 6 0,0-17 0,0 19 0,0-8 0,0 9 0,0 3 0,0-3 0,0 5 0,1 0 0,0-1 0,1 0 0,1-11 0,-1 8 0,1-8 0,-2 11 5,2-3-5,-1 3 0,1-5 0,-1 7 0,-1-3 0,1 4 0,1-4 0,-1 2 0,0-3 0,-1 5 0,0-5 0,0 6 0,1-6 0,-1 8 0,0-3 0,1 3 0,-1-5 0,0 3 0,0-4 0,-1 4 0,2-6 0,0 2 0,3-17 0,-2 14 0,0-10 0,-1 9 0,-2 5 0,1-3 0,-1 4-5,0 0-1,0 1-11,0 1-1097,-7-2 1114,-1 4 0,-1 0 0,2 6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2:36.661"/>
    </inkml:context>
    <inkml:brush xml:id="br0">
      <inkml:brushProperty name="width" value="0.04286" units="cm"/>
      <inkml:brushProperty name="height" value="0.04286" units="cm"/>
      <inkml:brushProperty name="color" value="#FF0066"/>
    </inkml:brush>
  </inkml:definitions>
  <inkml:trace contextRef="#ctx0" brushRef="#br0">6 28 26973,'-2'0'969,"-1"0"-897,3 0 192,-1 0-264,3-1 0,1 1 0,3-1 0,1 1 0,4-1 0,1 0 0,-2-1 0,-1 0 0,-4 2 0,-1-1-3392,2 1 3392,-2-1 0,3 1 0,-2-1 5,7 1-5,-4-1 0,5 1 0,11-2 3392,-9 1-3392,12-1 0,-4 1 0,-10 0 0,5 0 0,-12 1-5,-1 0 5,-1 0 0,-1 0 0,1 0 0,0 0 0,4 0 0,1 0-6,3 0 0,-3 0-5,1 0-6,0 0-5,5 0 22,-7 0-6,4 0 6,-8 0 0,0 0 0,-1 0-22,4 0 16,-2 0 6,3 0 0,-2 0 0,8 2 0,-4 0 0,6 0 0,-7-1 0,1 0 0,0-1 0,6 2 0,-3-2-5,2 2 5,-4-1-11,-2 1-3393,0-1 3393,0 1 0,-1 0 5,3 1 6,-3-1 0,3 0 0,-3 0-5,11-2 3397,-7 0-3392,9 0 0,-9 1 0,-1 0-6,8 3 6,-10-1-5,4 0 5,-6-1 5,1-2-5,-3 1 0,2-1 0,-3 0-5,7 2 5,-3 0 0,8 1 5,7 0-5,-9-2 0,9 1 0,-14-1-5,-2-1-7,-1 1-4,-1-1-12,5 2 22,1 0 6,2 0 0,-3-1 0,-3-1 0,-1 0 0,0 0 0,3 0 0,-3 0 0,2 1 0,-3-1 0,1 2 0,6-1 0,-3 0 0,8 0 0,-8 0 0,3-1 0,-5 0 0,3 0 0,-3 0 0,2 0 0,0 0 0,0 0-6,8 0 6,-8 0-5,4 0-1,-3 0 6,-3 0 0,3 0 0,-4 0-11,5 0 11,-4-1 0,4-1-17,0-1-5,-4 1-6,4-1-6,-5 2 12,1 0 16,-1-1 6,2 1-11,8-3 11,-6 1-6,7-1 12,-5 1-6,-5 2 0,2-1 0,-5 1 0,0 0 0,-1 1 0,5-3 0,-2 1 0,3-1 0,-4 2 0,1 0 0,-3 0 11,-1 0 12,1 0-23,-1 1 11,1-2-11,0 0 0,6-2 0,-4 1 0,2 1 67,-5 0-5,-1 2 100,-1-1-156,0 0 5,0 1-6,0-2 7,0 1 4,0-1 12,0 0-16,0-1-1,0 2-6,0-1-5,0 2-5,0-2-18,0 2-27,0-1-68,-2 1-156,-3 0 274,-8 0 0,16 0 0,-1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2:42.794"/>
    </inkml:context>
    <inkml:brush xml:id="br0">
      <inkml:brushProperty name="width" value="0.04286" units="cm"/>
      <inkml:brushProperty name="height" value="0.04286" units="cm"/>
      <inkml:brushProperty name="color" value="#FF0066"/>
    </inkml:brush>
  </inkml:definitions>
  <inkml:trace contextRef="#ctx0" brushRef="#br0">0 48 25959,'0'-3'1512,"0"1"-952,0 2-554,4 0-1,2 0 7,5 0 44,11 0-51,-7 0 6,7 0-11,-11 0 0,0 0 0,0 0 0,5 0 6,-1 0-6,4 0 0,-3 0 0,0 0 0,0 0 6,0 0-6,-2 0 0,-1 0 0,-1 0 0,1 0 0,-2 0 0,2 0 5,5 0-5,-3 0 0,5 0 0,-4 0 0,18 0 0,-5 1 0,7 0 0,-12 2 0,-9-1 0,12 1 6,-8-1-6,9-1 0,-12-1 0,0 0 0,0 0 0,-2 0 0,3 0 0,-5 0 0,2 0 0,-7 1 0,4-1 0,-2 2 0,3-2 0,-2 1 0,13-1 0,-9 0 0,8 0 0,-12 0-6,4 1 6,-5 0 0,4 1 0,-4-1 0,-2 0 0,9 0 0,-7-1 0,6 0 0,-5 0 0,-1 0 0,-1 0 0,0 0-17,-1 0 6,-1 1 6,2-1 5,-2 2 0,2-2 0,0 1 0,7-1 0,-2 0 0,6 0-12,-5 0-4,7 0-1,2 0 17,-5 0 0,0-1 0,-12 1 0,5-3 0,-3 2 0,3-2 0,-2 1 0,-1 1 5,2-1 7,8-2-12,-6 2 0,5-1 0,-7 1 0,4-1 0,-4 1 0,3 0 0,-6 1 0,1 0 0,-1 0 0,-1 0 5,4 0-5,-4 0 6,4 0-6,-5-1 11,1 2-11,-2-2 0,0 2 0,-2-1 0,2 1 0,0 0 0,0 0 0,1 0 0,0-1 0,3 0 0,-2 0 0,2 0 0,-4 1 0,2-1 0,-2 1 0,1-1 0,0 1 0,3-3 0,-2 3 0,1-3 6,-2 2-12,1 0 6,0-1 0,-2 1 0,0 0 6,-4 1-6,0 0-146,-1-2-380,-4 0 526,0-1 0,-1 2 0,2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2:46.056"/>
    </inkml:context>
    <inkml:brush xml:id="br0">
      <inkml:brushProperty name="width" value="0.04286" units="cm"/>
      <inkml:brushProperty name="height" value="0.04286" units="cm"/>
      <inkml:brushProperty name="color" value="#FF0066"/>
    </inkml:brush>
  </inkml:definitions>
  <inkml:trace contextRef="#ctx0" brushRef="#br0">4 17 26021,'-2'-9'1165,"0"2"-1065,2 7 169,0 0-235,1 1 11,0 0-6,2 2-6,-1-1 1,1 0 22,-1-1 11,2 0 40,1 0-91,-1 0 1,3 0 17,5 1-29,-2-2 1,7 2 5,-4-1-11,1-1 6,0 1-1,11-1-5,-10 0 0,7 0 0,-11 0 6,15 1-6,-7-1 0,10 1 0,-11-1 6,-1 1-6,0 0 0,5 0 0,-5 0 0,3 1 0,-7-1 5,0 1 51,7-1-28,-4 1-5,14-2-23,-12 1 5,6-1-5,-7 1 0,13 3 6,-7-1-1,8 1 1,-15-2-6,-4-1 0,-5 1 0,-1-1 0,3 1 0,-2-1 0,4 0 0,-3-1 6,2 0-6,1 0 0,0 0 0,5 0 0,-4 0 0,1 0 5,-6 0-10,4 0 5,-6 1 0,4 0 0,-4-1 0,0 0 0,2 0 5,10 0-10,-6 0 5,8 0 0,-9 0 0,4 0 0,-1 0 5,12 0-5,-12 0 0,7 0 0,-11 0 0,1 0 0,1 0 0,-2 0 6,2 0-6,3 0 0,-3 0-6,3 0 6,-5 0 0,3 0 0,-4 0 6,3 0 16,-5 0 1,3 0-7,-1 0-4,9-2-12,-6 1 0,5-1 0,-8 1 0,0 1 5,-2 0-5,1 0 0,-3 0 0,0 0 0,0 0 0,-1 0 0,4-1 0,-2 1 0,3-1 0,-3 1 0,4 0 0,-3 0 0,3 0 0,-2 0 0,2-1 0,2 1 0,0-1 0,2 1 6,2-1-6,-5 1-6,2-1 6,-7 1 6,4 0-6,-1 0 0,3 0 0,-2 0 33,6 0-33,-9 0 0,4 0 0,-9 0 0,-1 0 0,3-1 0,1 0 0,1 1 0,2-1 0,-3 1 0,-1 0 0,0 0 40,-2-1-24,0 1 1,-1-2-6,0 2-5,0-1 0,2 1-6,0 0 0,2 0 0,-1 0 0,-1 0 0,2 0 5,-2 0 1,1 0-1,-2-1-5,0 1 12,-1-1-1,3 1-11,0 0 0,2 0 0,2 0 0,1 0 0,-1 0 0,1 0 0,-4 0 0,-1 0 5,-2 0 7,-1 0-220,-6-1-1791,-4 0 1999,-9 0 0,9 0 0,0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3.302"/>
    </inkml:context>
    <inkml:brush xml:id="br0">
      <inkml:brushProperty name="width" value="0.04286" units="cm"/>
      <inkml:brushProperty name="height" value="0.04286" units="cm"/>
      <inkml:brushProperty name="color" value="#00A0D7"/>
    </inkml:brush>
  </inkml:definitions>
  <inkml:trace contextRef="#ctx0" brushRef="#br0">88 6 27522,'-2'-3'397,"1"0"-313,1 3 39,0 0-5,-9 13-101,2-3-12,-6 12 1,2 4 0,4-5-1,-2 8 1,3-8-6,0 2 5,1 1-5,0 2-3375,2 41 3386,1-19-544,0 37 544,6-26-9,3 4 1,1 2 3,3 19-3,-2-22 0,-1 6-1033,-3 20 0,-2-4 1030,1 2 0,-1-1 0,-1-5 2093,1-25-2093,2 34 0,0-17 0,2 26 272,-4-46 1,1 3-273,-1 13 0,0 3 0,0-2 0,0 0 0,-2-4 0,0-5-546,-1 17 546,0-23 0,0 3 0,0 7 3122,0 7-3122,1 5 0,0 4 0,1 19 0,-1-20 0,0 1-1561,1-24 0,-1-4 1567,-1 28-6,2 19-66,-2-4 71,0-22 1,0 24 538,0-27-542,0-19 1,-1 1-3,1 27 3,0-29 0,-1 3 2,0 14 1,1-2 3338,-3 21-3338,0-6 0,-1-2-1,-2-4-76,-3 20 77,5-28 0,0 1-1,3-16 1,0 0-6,0 29 0,1-27 0,0 0 5,0 21-5,0-2 0,0-1 3,0-10 0,0 1 3,0 16-6,0-17 0,1-3 5,2 3 216,2 26-221,4-3 0,0 13 5,0 0-10,-4-45-18,-1-3-16,-4-39-51,0-7-638,0-2 728,-2-4 0,1 3 0,0-3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5.377"/>
    </inkml:context>
    <inkml:brush xml:id="br0">
      <inkml:brushProperty name="width" value="0.04286" units="cm"/>
      <inkml:brushProperty name="height" value="0.04286" units="cm"/>
      <inkml:brushProperty name="color" value="#00A0D7"/>
    </inkml:brush>
  </inkml:definitions>
  <inkml:trace contextRef="#ctx0" brushRef="#br0">196 0 28087,'-4'9'146,"0"3"-129,0 12 16,-1 5 6,-5 24-22,1-6-6,-4 21-3386,2-14 3381,0 5-596,-1 3 601,2 5-1037,4-16 0,1 2 1031,-2 35-2,3-26 0,2 2 0,1-10 0,0 5-2,-1 18 1,1 12 0,-1-3 0,1-16 0,0-3 0,0 3-2,0 17 0,-1 3 0,1-8 0,0 1 0,0-10 402,1 21-399,4-31 1,1 9 0,-1-7 1130,-2-9 0,0 1-1131,3 18 1,0 9 0,-1-10-236,-4-22 0,-2-3 232,-1 20 0,-1-1 1582,-1-17 0,0 0-1582,-3 33 0,-1 1 3,4-32 0,1 1-3,-2 21 0,1 2 3,4-17 0,0-4 2,0 34 3,0-4 1,0 0-3,-1-1-4,1-22 1,0-2 700,-2-2-697,-3 38 0,1-37-6,-2 29 0,4-48 0,1-2 0,0-1 5,2 18-5,0 2 0,1 1 0,1-5 0,3-19 6,-1-1-6,1 0 0,1 1 0,-1 0 5,4 46-5,-4-29 0,0 34 6,-4-39-6,-1 17 6,-1-18-6,0 9 0,0-1 0,0-23 0,1 12 0,0-25 0,-2 18 0,0-11 0,-1 17 0,1-14 0,0 40 0,1-37 0,0 27 0,1-49 0,0 5 0,0-2 0,0 7 0,0 2 0,0 3 0,0 3 0,0 1 0,0-2 0,2-3-6,-2-6-3386,2-4 3375,-1-8-39,0-1 56,-10-27 0,7 18 0,-6-17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6.924"/>
    </inkml:context>
    <inkml:brush xml:id="br0">
      <inkml:brushProperty name="width" value="0.04286" units="cm"/>
      <inkml:brushProperty name="height" value="0.04286" units="cm"/>
      <inkml:brushProperty name="color" value="#00A0D7"/>
    </inkml:brush>
  </inkml:definitions>
  <inkml:trace contextRef="#ctx0" brushRef="#br0">83 78 23926,'-21'30'2767,"3"-5"-2302,12-16-124,0-2-117,3-1-123,0-3-56,2 0-23,-1 0-16,1-1-6,0 2 0,0 0 5,1-1 12,-1 1 168,1 0-129,0-2-28,-1-1-6,1 0 34,-2 0-33,2 1-6,-3 0 5,0 1-11,0 1-5,0-1 5,2 0 11,-1-2-10,2 0 10,-1-1-22,1-4 0,0-1 0,5-11 0,0 1 0,5-4 0,0 4 0,3 0-6,8-4 1,-7 4-1,26-5 6,-24 14 0,15-2-5,-18 8 5,-2 0 0,3 3 0,-6 0-6,0 3 6,0 1 0,-2-1 0,0 1 0,1-4-22,6 0 22,-2-2 0,7-2-28,9-15 11,-10 6-34,7-14-77,-15 12-259,-4 0-1847,-3 5 2234,-2 1 0,0 5 0,0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7.540"/>
    </inkml:context>
    <inkml:brush xml:id="br0">
      <inkml:brushProperty name="width" value="0.04286" units="cm"/>
      <inkml:brushProperty name="height" value="0.04286" units="cm"/>
      <inkml:brushProperty name="color" value="#00A0D7"/>
    </inkml:brush>
  </inkml:definitions>
  <inkml:trace contextRef="#ctx0" brushRef="#br0">10 199 26626,'-1'4'1198,"0"-1"-1108,1-3-23,0 0-56,-4 2 17,4-1 22,-4 1 152,4-1-152,0-1-44,16-20-6,-5 8-6,14-18 6,-8 14-5,0 0 5,1 1 0,-1 2-6,5 0-5,-6 5 5,0 3 6,-6 4 17,8 19-17,2 0 0,4 8 6,-4-9 5,-6-12 23,24-18-51,-20 1-22,18-14-169,-26 2-1326,-1 1 1534,-5-3 0,-1 13 0,-2 3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8.523"/>
    </inkml:context>
    <inkml:brush xml:id="br0">
      <inkml:brushProperty name="width" value="0.04286" units="cm"/>
      <inkml:brushProperty name="height" value="0.04286" units="cm"/>
      <inkml:brushProperty name="color" value="#00A0D7"/>
    </inkml:brush>
  </inkml:definitions>
  <inkml:trace contextRef="#ctx0" brushRef="#br0">0 22 28182,'5'-12'135,"0"3"-113,-5 8 29,1 1-46,-1 2-5,0 1 0,0 3 6,0 31-6,0-1 0,0 19 0,0-8 0,0-6 5,0 11 1,-1 3-6,0 20 5,0-13 1,1 2-6,0 15 6,0 3-1,0 3-5,3-1 0,1-28 0,1 0 0,4 24-1010,2 13 1010,-5-40 0,-2 5 5,-2-20 1,0 6 5,-2-20 12,0 6-18,0-9-5,0 7 1016,0-16-1016,0 0 6,0-9-6,0-1-22,0-2-6,0-9-23,0-3-156,5-25-2296,1-5 2503,6-17 0,-6 28 0,0 5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9.613"/>
    </inkml:context>
    <inkml:brush xml:id="br0">
      <inkml:brushProperty name="width" value="0.04286" units="cm"/>
      <inkml:brushProperty name="height" value="0.04286" units="cm"/>
      <inkml:brushProperty name="color" value="#00A0D7"/>
    </inkml:brush>
  </inkml:definitions>
  <inkml:trace contextRef="#ctx0" brushRef="#br0">28 201 26374,'-12'10'1215,"2"-2"-946,10-8 50,0 0-269,-2 9-16,1-7 11,-1 7-45,2-9 0,3 0-6,1-2 0,6-3 1,9-11 5,14-13 0,-6 6 0,3-4-23,-13 19 23,-8 5 6,5 6-6,-6 5 0,0 4 6,1 0-6,1-1 33,14-2-27,-7-5-1,14-5 1,-8-8 5,19-16-5,-9 1-6,11-10-11,-17 10-12,-4 1-61,-8 5-224,-7 4-1142,-6 5 1450,-9 6 0,3 2 0,-2 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2.363"/>
    </inkml:context>
    <inkml:brush xml:id="br0">
      <inkml:brushProperty name="width" value="0.04286" units="cm"/>
      <inkml:brushProperty name="height" value="0.04286" units="cm"/>
      <inkml:brushProperty name="color" value="#00A0D7"/>
    </inkml:brush>
  </inkml:definitions>
  <inkml:trace contextRef="#ctx0" brushRef="#br0">128 0 25965,'-71'18'918,"15"-4"-1607,56-14-1449,0 0 1,0 0-1</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40.204"/>
    </inkml:context>
    <inkml:brush xml:id="br0">
      <inkml:brushProperty name="width" value="0.04286" units="cm"/>
      <inkml:brushProperty name="height" value="0.04286" units="cm"/>
      <inkml:brushProperty name="color" value="#00A0D7"/>
    </inkml:brush>
  </inkml:definitions>
  <inkml:trace contextRef="#ctx0" brushRef="#br0">21 219 26413,'-11'11'1181,"2"-3"-929,9-8-67,0 0-118,0 2-33,1-1-17,4 0-12,2-5-3397,6-3 3404,12-13-12,-4 4 5,10-8-10,1 5-1,-10 6-16,6 1 22,-13 9 3397,0 3-3369,-2 0 0,0 3 56,6 3-39,-3 1-17,4 0 0,-5-5-17,2-2 0,19-8-33,11-15 11,-6 3-23,-3-10-22,-28 16-476,-4-6-1321,-3 7 1853,-7-1 0,3 10 0,-3 1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40.942"/>
    </inkml:context>
    <inkml:brush xml:id="br0">
      <inkml:brushProperty name="width" value="0.04286" units="cm"/>
      <inkml:brushProperty name="height" value="0.04286" units="cm"/>
      <inkml:brushProperty name="color" value="#00A0D7"/>
    </inkml:brush>
  </inkml:definitions>
  <inkml:trace contextRef="#ctx0" brushRef="#br0">102 4 27370,'-10'1'756,"3"0"-560,7-1-145,0 0-6,2-3-23,-1 3-16,2-3-6,-2 3-6,-1 0 6,0 5 0,0 4 11,0 28-5,0-1-5,1 40 1,-1 27 0,0-12 1,0-35 0,0-1-761,1 34 1,-1 14-1,0-20 764,-1-12-1,-1-21 1,-1 0 0,-1 26-234,-1-14 1,-1-1 227,-1 8 6,-2 16-2489,-4 12 2483,4-40 6,-4 26-6,7-51 5,-1-4 1428,3-13-1433,0-3 385,3-10-407,1-1 3391,0-7-3469,0-6-85,0-4-1002,0-4 1187,0 3 0,0 8 0,0 3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42.356"/>
    </inkml:context>
    <inkml:brush xml:id="br0">
      <inkml:brushProperty name="width" value="0.04286" units="cm"/>
      <inkml:brushProperty name="height" value="0.04286" units="cm"/>
      <inkml:brushProperty name="color" value="#00A0D7"/>
    </inkml:brush>
  </inkml:definitions>
  <inkml:trace contextRef="#ctx0" brushRef="#br0">49 25 25870,'-8'-13'1024,"1"2"-643,7 11 28,0 0-269,-2 0-17,1 0-50,-1 0 134,2 0-100,0 8-40,-4 14-56,3 9-5,-2 4-6,3-2 0,0-7 5,0 1-5,0 0 0,-1-1 6,0-2-1,-3 4-5,1-9 6,-2 2 0,2-13-1,1-2-5,1-3 0,1-3 0,4-3 0,1-3 0,6-1 0,0 0-5,13 0 5,-5 3 0,9-1 0,-7 4 0,2-2 0,16-2 5,29-6-5,12 1 0,2 0-713,-16 4 713,-21 5-227,12 1 227,-15 0 0,10 0-6,-14 0 6,0 0 0,5 0 0,0 0 0,3 0-2621,0 0 2610,-2 0 76,10 7 0,1 2-65,3-1 0,-3 2 0,-2 1 0,-11-3 0,19-2-5,-15-3-1,8-1 6,-24-2 0,-5-2 0,-4 0 3392,-3-3-3392,-1-1 0,9 1-6,8 1-72,47 3-12,-33 1 51,21 3 90,-49-2 38,-10 0-16,-2-1-56,-7 0-1731,-1 0 1714,-2 0 0,2 0 0,-2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43.922"/>
    </inkml:context>
    <inkml:brush xml:id="br0">
      <inkml:brushProperty name="width" value="0.04286" units="cm"/>
      <inkml:brushProperty name="height" value="0.04286" units="cm"/>
      <inkml:brushProperty name="color" value="#00A0D7"/>
    </inkml:brush>
  </inkml:definitions>
  <inkml:trace contextRef="#ctx0" brushRef="#br0">0 15 27583,'0'-8'723,"0"1"-673,0 7 17,0 0-67,4 0 11,3 0-5,8 2-3,30 6 0,15 2-3,13 1 0,5 1 0,12 2 0,3 1 0,2-2 0,0-2-12,-1-1 1,-8-3-852,-32-2 1,-1 0 859,17 0 0,-5 0-2,-15-2 5,5 0-423,-1-1 417,-2 1-2672,10-2 2678,-16 0-132,8-1 127,-18 0 1073,31 0-1068,-23 0 0,22 0 0,-34 0 6,-3 0 325,0-1-336,2 0 3309,17 0-3332,39 0 276,-35 1-237,19 0 1,-63 0-7,-3 0-22,-2 0 12,-1-1 5,4 0 5,1-2 1,4 0-6,0 0 6,0-1 5,2 0-11,-8 1 0,1 0 0,-6 2-84,0 1-90,0-3-526,-1-1 700,-2-4 0,2 4 0,-1-1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45.826"/>
    </inkml:context>
    <inkml:brush xml:id="br0">
      <inkml:brushProperty name="width" value="0.04286" units="cm"/>
      <inkml:brushProperty name="height" value="0.04286" units="cm"/>
      <inkml:brushProperty name="color" value="#00A0D7"/>
    </inkml:brush>
  </inkml:definitions>
  <inkml:trace contextRef="#ctx0" brushRef="#br0">58 424 27337,'-5'11'700,"0"-2"-555,5-9-10,0 0-96,-20 33-22,14-23 0,-15 25-6,21-33 11,0-1-16,0-1-12,0-12-5,0 0 0,0-68 11,3 42-6,2-43 1,15 28-1,-2 7 0,5-12 6,-8 18-5,-6 13 5,-1 4 0,-1 4 0,-2 4 0,-2 6 0,-2 5 0,-1 2 0,0 3 0,0 6 0,0 5 0,3 20 0,0-6 0,3 11 0,2-11 0,10 12 0,-6-17-6,8 7-5,-9-19 5,-1-6 6,1 0-33,9-8 5,-7-2 5,6-7 12,-9-2 11,-1-5-5,1-2 5,0-3-23,7-14 23,-2 10 6,2-5 16,-7 19 29,-4 7-40,-1 4 11,-3 3 6,6 17-28,-1-5 6,16 22-6,-6-12 0,9 7 5,-7-4-5,-2 2 12,3 16-1,2 10 0,0-2-11,-4-9 6,-8-23-6,-4-10 0,-2-3 0,-1 0 0,-1-3-17,-1 0-241,-1-1 0,0 0 1</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27.799"/>
    </inkml:context>
    <inkml:brush xml:id="br0">
      <inkml:brushProperty name="width" value="0.04286" units="cm"/>
      <inkml:brushProperty name="height" value="0.04286" units="cm"/>
      <inkml:brushProperty name="color" value="#00A0D7"/>
    </inkml:brush>
  </inkml:definitions>
  <inkml:trace contextRef="#ctx0" brushRef="#br0">22 6 26855,'2'-3'1137,"-2"1"-1008,0 2-107,0 5 1,0 1 5,0 7-6,0 1 17,0 28-33,0-11-6,0 21 5,0-18-5,0 11 0,0-9 0,-1 7 0,-1-16 0,-2-1-5,0-4-12,1-3 17,-2 3 0,3-13 0,-1 1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28.445"/>
    </inkml:context>
    <inkml:brush xml:id="br0">
      <inkml:brushProperty name="width" value="0.04286" units="cm"/>
      <inkml:brushProperty name="height" value="0.04286" units="cm"/>
      <inkml:brushProperty name="color" value="#00A0D7"/>
    </inkml:brush>
  </inkml:definitions>
  <inkml:trace contextRef="#ctx0" brushRef="#br0">60 36 27538,'33'-20'560,"-7"5"-453,-26 15-96,-3 1 0,-3 5 12,-9 12-18,1 1 1,-3 9 5,6-3-11,-5 17 6,4-8-6,-2 11 0,7-14-45,4 25 28,9-29-33,8 15-678,41-38 408,-19-5 152,22-6 168,-31-4 364,0-6 359,-10-1-550,-3 1-94,-10 2-40,-4 7-22,-3 0 5,-9-1-22,-1 3 0,-7 1-5,2 5 5,-1 0 0,0 7-6,0 4-3397,-3 16 3380,6-3-21,-2 7-40,9-9-656,3 2-2956,3-11 3696,4-1 0,0-10 0,2-2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29.336"/>
    </inkml:context>
    <inkml:brush xml:id="br0">
      <inkml:brushProperty name="width" value="0.04286" units="cm"/>
      <inkml:brushProperty name="height" value="0.04286" units="cm"/>
      <inkml:brushProperty name="color" value="#00A0D7"/>
    </inkml:brush>
  </inkml:definitions>
  <inkml:trace contextRef="#ctx0" brushRef="#br0">11 348 28098,'-6'44'12,"1"-7"21,5-27-10,0-3 5,0-1 0,0-4 0,0-1 67,0-1-90,0-4 1,0-5 0,0-7-6,0-23 0,0 4 0,1-18 0,2 9 0,2-2-6,1 1 6,1 3 0,2-12 6,-4 25-6,2-5 0,-6 29-12,8 20 12,-3 1-5,6 15-23,5 14 22,-7-20-5,6 13-23,-5-19 12,-3-5 0,2 1-12,-3-6 6,0-3 0,0-3 6,1-1 16,0-2-3386,5-8 3392,-2-3 6,5-10-6,-4-2 44,10-24-27,-8 18-11,3-7-1,-11 27 12,-3 16 3409,0 7-3393,3 23-21,-1-6-7,1 12-5,0-17 6,-3-3-6,2-3 0,-1-3-45,3 5-22,-3-9-90,1 3 157,1-11 0,-4-3 0,3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29.716"/>
    </inkml:context>
    <inkml:brush xml:id="br0">
      <inkml:brushProperty name="width" value="0.04286" units="cm"/>
      <inkml:brushProperty name="height" value="0.04286" units="cm"/>
      <inkml:brushProperty name="color" value="#00A0D7"/>
    </inkml:brush>
  </inkml:definitions>
  <inkml:trace contextRef="#ctx0" brushRef="#br0">10 8 27354,'-5'-4'627,"0"1"-560,5 3-11,0 0-4307,0 45 4262,0-8 670,0 28-676,0-25-5,1 4-39,-1-13-23,1 4-89,-1-19-185,0-9 2693,0-4-2357,-1-1 0,2-2 0,-1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30.488"/>
    </inkml:context>
    <inkml:brush xml:id="br0">
      <inkml:brushProperty name="width" value="0.04286" units="cm"/>
      <inkml:brushProperty name="height" value="0.04286" units="cm"/>
      <inkml:brushProperty name="color" value="#00A0D7"/>
    </inkml:brush>
  </inkml:definitions>
  <inkml:trace contextRef="#ctx0" brushRef="#br0">11 120 21510,'0'-7'549,"0"2"1890,0 5-2422,0 0 1065,-5-15-1082,4 8 600,-4-12-606,11 11 2109,3-1-2103,7-1-11,18-2 0,-7 3-6,13-2-5,-13 7-1,-1 2-5,-4 1 0,-3 1 0,-3 0 12,-5 0 16,-5 3-6,-2 2 6,-3 5 11,-1 3 17,-9 11-11,0-5-11,-8 8 5,-1-9 39,-14 11-11,6-8-27,-4 2-7,14-14 6,11-5 29,2-2-35,2-1-5,2-1-5,7-3-1,1 0 6,6-1-22,6 2 5,-4 1-11,7 1 11,-7 3 6,5 6 5,-7 1 6,3 6-5,-7-4 5,-3 3-12,-1 2-10,-3-1 16,-1 10 23,-3-7-3269,-24 28 3280,10-28 0,-21 16-5,17-26 5,-11-2-17,7-3-6,-7-1 1,9-7-6,2-3 0,3-5 0,1-4 3386,4 0-3391,2 0-12,2 2-5,2 4-23,2 3-22,0 3-992,-2 2 1059,0 1 0,1 1 0,1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2.543"/>
    </inkml:context>
    <inkml:brush xml:id="br0">
      <inkml:brushProperty name="width" value="0.04286" units="cm"/>
      <inkml:brushProperty name="height" value="0.04286" units="cm"/>
      <inkml:brushProperty name="color" value="#00A0D7"/>
    </inkml:brush>
  </inkml:definitions>
  <inkml:trace contextRef="#ctx0" brushRef="#br0">45 0 24105,'-24'0'0,"4"0"0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8.744"/>
    </inkml:context>
    <inkml:brush xml:id="br0">
      <inkml:brushProperty name="width" value="0.04286" units="cm"/>
      <inkml:brushProperty name="height" value="0.04286" units="cm"/>
      <inkml:brushProperty name="color" value="#00A0D7"/>
    </inkml:brush>
  </inkml:definitions>
  <inkml:trace contextRef="#ctx0" brushRef="#br0">201 6 26318,'0'-3'627,"0"0"-381,0 3-78,-1 0 45,-1 4-123,0-3-18,1 3 102,-1-3-140,1 1-6,-2 3-6,-2 4-11,-3 5-5,-5 10-6,-3 8 5,-2 7-5,-11 28 12,7-16-12,-4 14 0,5-11-6,10-25 6,-1 4 0,10-28-6,2-2-61,0-2-571,-2 0-4425,1-1 5063,-1-4 0,2 3 0,0-3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9.142"/>
    </inkml:context>
    <inkml:brush xml:id="br0">
      <inkml:brushProperty name="width" value="0.04286" units="cm"/>
      <inkml:brushProperty name="height" value="0.04286" units="cm"/>
      <inkml:brushProperty name="color" value="#00A0D7"/>
    </inkml:brush>
  </inkml:definitions>
  <inkml:trace contextRef="#ctx0" brushRef="#br0">0 17 27090,'0'-4'454,"4"-3"-426,-2 6 22,3-3 12,-2 4 140,0 0 16,6 19-156,-1 1-29,5 18-16,-2-2-11,2 3-1,1 0-5,1 2 0,1-5 0,0-2 0,-2-4-5,-1-4-12,-2-5-6,-1-4-66,-2 0-6,-4-5-90,0-2-6,-4-5 191,0-3 0,0 0 0,-1-1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9.453"/>
    </inkml:context>
    <inkml:brush xml:id="br0">
      <inkml:brushProperty name="width" value="0.04286" units="cm"/>
      <inkml:brushProperty name="height" value="0.04286" units="cm"/>
      <inkml:brushProperty name="color" value="#00A0D7"/>
    </inkml:brush>
  </inkml:definitions>
  <inkml:trace contextRef="#ctx0" brushRef="#br0">1 15 28138,'58'-1'-45,"-5"1"17,-23 1-34,25-1-22,-22-1-56,14-2-22,-29-1-174,-4 0-487,-3 2 823,-2 2 0,-9 0 0,-1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9.921"/>
    </inkml:context>
    <inkml:brush xml:id="br0">
      <inkml:brushProperty name="width" value="0.04286" units="cm"/>
      <inkml:brushProperty name="height" value="0.04286" units="cm"/>
      <inkml:brushProperty name="color" value="#00A0D7"/>
    </inkml:brush>
  </inkml:definitions>
  <inkml:trace contextRef="#ctx0" brushRef="#br0">219 10 26732,'1'-4'1103,"0"0"-980,-1 4 17,0 0-16,-30-1-85,8 0-22,-26 5-17,24 1 5,-17 28-5,25-13 0,-13 17-17,23-9 1,3-12 4,1 4 29,24-16-22,-5-3-85,22-7 90,30-36 0,-42 25 0,27-23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0.169"/>
    </inkml:context>
    <inkml:brush xml:id="br0">
      <inkml:brushProperty name="width" value="0.04286" units="cm"/>
      <inkml:brushProperty name="height" value="0.04286" units="cm"/>
      <inkml:brushProperty name="color" value="#00A0D7"/>
    </inkml:brush>
  </inkml:definitions>
  <inkml:trace contextRef="#ctx0" brushRef="#br0">18 4 28070,'-10'-4'135,"3"8"-130,7 19 1,3 36-6,1-21-11,4 24-56,1-31-96,1-3-78,-1-1-358,2-2 599,3 2 0,-6-13 0,1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0.670"/>
    </inkml:context>
    <inkml:brush xml:id="br0">
      <inkml:brushProperty name="width" value="0.04286" units="cm"/>
      <inkml:brushProperty name="height" value="0.04286" units="cm"/>
      <inkml:brushProperty name="color" value="#00A0D7"/>
    </inkml:brush>
  </inkml:definitions>
  <inkml:trace contextRef="#ctx0" brushRef="#br0">192 167 27337,'0'-4'778,"0"0"-699,0 4-40,0 0-34,-5-17 1,1 10-6,-4-15 6,2 16-1,2-1 6,-18 3-5,6 1-6,-12 1 0,10 5 0,-6 8 0,6 1 0,-2 8 0,11-2 0,3 3 0,4 2-6,1-1-10,1 7 10,2-11 6,3 2 17,4-12 5,22-5-27,-8-8-35,16-6-49,-15-9-454,9-22 11,-8 5-516,5-28-4497,-13 15 5545,-4-10 0,-9 52 0,-5 14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0.804"/>
    </inkml:context>
    <inkml:brush xml:id="br0">
      <inkml:brushProperty name="width" value="0.04286" units="cm"/>
      <inkml:brushProperty name="height" value="0.04286" units="cm"/>
      <inkml:brushProperty name="color" value="#00A0D7"/>
    </inkml:brush>
  </inkml:definitions>
  <inkml:trace contextRef="#ctx0" brushRef="#br0">14 7 25926,'-4'-7'943,"-2"48"1,6 25-2360,29 25 1,-54-25 0,18-82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1.241"/>
    </inkml:context>
    <inkml:brush xml:id="br0">
      <inkml:brushProperty name="width" value="0.04286" units="cm"/>
      <inkml:brushProperty name="height" value="0.04286" units="cm"/>
      <inkml:brushProperty name="color" value="#00A0D7"/>
    </inkml:brush>
  </inkml:definitions>
  <inkml:trace contextRef="#ctx0" brushRef="#br0">1 115 28098,'15'59'-22,"-3"-11"-23,-9-41 45,-1-4 17,-1 0 17,-1-3-23,0-8 6,0-1-6,0-31-17,0 12 6,0-17-5,3 19 5,1 4 11,5 3 6,1 5 11,2 4 0,1 2-12,1 5-10,3 1-6,0 2-50,18 5-886,1 5 936,-2-2 0,-12 1 0,-18-8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1.691"/>
    </inkml:context>
    <inkml:brush xml:id="br0">
      <inkml:brushProperty name="width" value="0.04286" units="cm"/>
      <inkml:brushProperty name="height" value="0.04286" units="cm"/>
      <inkml:brushProperty name="color" value="#00A0D7"/>
    </inkml:brush>
  </inkml:definitions>
  <inkml:trace contextRef="#ctx0" brushRef="#br0">10 191 27645,'-5'4'476,"1"0"-437,4-4-50,0 0-84,54-24 27,-32 9 24,42-20 16,-48 14 16,-4 1 12,-5 0 17,-2 4 39,-5 0 67,-2 2-78,-4 5-17,-3 1 34,-19 8-40,8 8-5,-12 7 0,14 7-12,2 4 18,4 3-12,3 2 0,4-3-44,31 16-5327,21-39 5360,4 12 0,-7-33 0,-31 8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2.270"/>
    </inkml:context>
    <inkml:brush xml:id="br0">
      <inkml:brushProperty name="width" value="0.04286" units="cm"/>
      <inkml:brushProperty name="height" value="0.04286" units="cm"/>
      <inkml:brushProperty name="color" value="#00A0D7"/>
    </inkml:brush>
  </inkml:definitions>
  <inkml:trace contextRef="#ctx0" brushRef="#br0">153 32 27846,'3'-7'376,"0"1"-343,-3 6-22,0 0 6,0-8-6,0 6-5,0-6-6,0 8-6,-5 0 6,-3 0 12,-33 13-7,19-5-5,-20 10 0,22-1 0,11-9-11,-2 4-11,11-9 22,0-1 0,3 0 0,5-1-79,18 1-150,-2-1-141,11 1-5,-8 0-488,12 10 1132,-17 10 17,4 0 128,-23 3 40,-15-6-331,-1-5-45,-8 3-16,3-6-12,0-1-10,-1-2-7,2-1-201,-3-2-112,11-5-431,5-7-137,21-10 0,-7 5 0,5-2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2.716"/>
    </inkml:context>
    <inkml:brush xml:id="br0">
      <inkml:brushProperty name="width" value="0.04286" units="cm"/>
      <inkml:brushProperty name="height" value="0.04286" units="cm"/>
      <inkml:brushProperty name="color" value="#00A0D7"/>
    </inkml:brush>
  </inkml:definitions>
  <inkml:trace contextRef="#ctx0" brushRef="#br0">99 8 25662,'-55'-4'488,"11"0"-488,44 4 0,0 0 0,0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2.953"/>
    </inkml:context>
    <inkml:brush xml:id="br0">
      <inkml:brushProperty name="width" value="0.04286" units="cm"/>
      <inkml:brushProperty name="height" value="0.04286" units="cm"/>
      <inkml:brushProperty name="color" value="#00A0D7"/>
    </inkml:brush>
  </inkml:definitions>
  <inkml:trace contextRef="#ctx0" brushRef="#br0">139 7 26374,'3'-4'1209,"-1"1"-979,-2 3-113,0 0-10,-9 0-90,0 0-12,-9 2 1,3 1 5,-3 3 6,-4 5-3404,6-3 3393,-2 2-6,11-3-11,2-1-17,3 0 11,3 2 34,6-3-17,3 2 3358,5-3-3991,27 10 292,-16 1 341,11 3 302,-27-3-179,-10-8-44,0 1-34,-5-2 33,-11 4-50,-1-2-17,-7 2-11,6-3-201,-8 0 201,5-2 0,4-1 0,9-2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4.121"/>
    </inkml:context>
    <inkml:brush xml:id="br0">
      <inkml:brushProperty name="width" value="0.04286" units="cm"/>
      <inkml:brushProperty name="height" value="0.04286" units="cm"/>
      <inkml:brushProperty name="color" value="#00A0D7"/>
    </inkml:brush>
  </inkml:definitions>
  <inkml:trace contextRef="#ctx0" brushRef="#br0">12 1 28194,'-6'58'123,"1"-2"-101,14 9-16,-1-15-1,7 16-4256,-4-25 4240,-2-4-17,-1-5 842,-4-6-858,-2-4-1,-2-4-6,0-7-128,-1-3-190,-1-7 1217,-1-21 0,2 15 0,1-16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4.504"/>
    </inkml:context>
    <inkml:brush xml:id="br0">
      <inkml:brushProperty name="width" value="0.04286" units="cm"/>
      <inkml:brushProperty name="height" value="0.04286" units="cm"/>
      <inkml:brushProperty name="color" value="#00A0D7"/>
    </inkml:brush>
  </inkml:definitions>
  <inkml:trace contextRef="#ctx0" brushRef="#br0">78 11 27169,'0'-3'1153,"0"1"-1136,35-1-17,-14 3 0,29-3-5,-25 5-7,-2 3 1,-5 4 6,-2 5-1,-5 1 23,-14 35-6,-3-25-5,-13 23 5,0-35-6,-3-1 1,-1-3 5,-26-1-5,19-4-6,-17 0 0,27-9-6,4-3-11,4-6-5,6-4-12,2-1-50,3 1-134,2 2-297,5 2-2835,1 5 3350,4 2 0,-10 5 0,-3 3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4.854"/>
    </inkml:context>
    <inkml:brush xml:id="br0">
      <inkml:brushProperty name="width" value="0.04286" units="cm"/>
      <inkml:brushProperty name="height" value="0.04286" units="cm"/>
      <inkml:brushProperty name="color" value="#00A0D7"/>
    </inkml:brush>
  </inkml:definitions>
  <inkml:trace contextRef="#ctx0" brushRef="#br0">1 4 27947,'1'-2'247,"0"0"-158,-1 2-89,0 44 0,0-21 6,0 55-23,0-50-5,0 11-12,0-27-22,0-4-56,0-3-151,0-3 263,1-6 0,-2 7 0,1-1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5.037"/>
    </inkml:context>
    <inkml:brush xml:id="br0">
      <inkml:brushProperty name="width" value="0.04286" units="cm"/>
      <inkml:brushProperty name="height" value="0.04286" units="cm"/>
      <inkml:brushProperty name="color" value="#00A0D7"/>
    </inkml:brush>
  </inkml:definitions>
  <inkml:trace contextRef="#ctx0" brushRef="#br0">11 10 28026,'-6'-5'57,"1"1"1,5 4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5.453"/>
    </inkml:context>
    <inkml:brush xml:id="br0">
      <inkml:brushProperty name="width" value="0.04286" units="cm"/>
      <inkml:brushProperty name="height" value="0.04286" units="cm"/>
      <inkml:brushProperty name="color" value="#00A0D7"/>
    </inkml:brush>
  </inkml:definitions>
  <inkml:trace contextRef="#ctx0" brushRef="#br0">0 0 27869,'5'0'487,"-2"0"-476,-3 0-11,0 0 0,2 0 6,1 1-6,3 2 11,1 13-5,-2 2 22,1 27-17,-4-10-6,0 15-5,-2 20 6,0-27-6,-2 23 0,0-37-11,-3 3 5,2-11 6,-2-1-17,4-11 6,0-5-6,1-1-352,0-2-242,0-14-4962,0 0 5573,0-13 0,0 14 0,0 2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5.723"/>
    </inkml:context>
    <inkml:brush xml:id="br0">
      <inkml:brushProperty name="width" value="0.04286" units="cm"/>
      <inkml:brushProperty name="height" value="0.04286" units="cm"/>
      <inkml:brushProperty name="color" value="#00A0D7"/>
    </inkml:brush>
  </inkml:definitions>
  <inkml:trace contextRef="#ctx0" brushRef="#br0">1 104 28339,'47'-23'23,"-10"5"-29,10 6 0,-12 5-5,-1-2-263,20-5-135,-21 6-845,13-2 1254,-27 8 0,-10 1 0,-2 1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06.403"/>
    </inkml:context>
    <inkml:brush xml:id="br0">
      <inkml:brushProperty name="width" value="0.04286" units="cm"/>
      <inkml:brushProperty name="height" value="0.04286" units="cm"/>
      <inkml:brushProperty name="color" value="#00A0D7"/>
    </inkml:brush>
  </inkml:definitions>
  <inkml:trace contextRef="#ctx0" brushRef="#br0">304 4 28294,'-14'-2'34,"-2"0"-34,1 2 0,-4 0 6,-2 0-6,-18 2-6,9 1 0,-12 1 6,16 2 0,2-1-5,7 0 5,4 0-6,6-2-16,3 0-1,2 0 18,2 1 5,4 0 17,16 3-17,-3-1-6,12 0 0,-12-3-16,7 4 11,-7-1-17,11 11 5,-13-6 7,1 6 27,-7 8 0,-5-10-5,-1 8-1,-3-13 23,-5 3 6,-1-5-1,-7 1-16,-2-3-11,-2-1-1,-3 0 1,-1-2 5,0 1-5,-7-3-1,8 1-5,-1-2 0,9 0-134,3-6-219,4-2-3752,1-6 4105,4 0 0,0 7 0,0 1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3.680"/>
    </inkml:context>
    <inkml:brush xml:id="br0">
      <inkml:brushProperty name="width" value="0.04286" units="cm"/>
      <inkml:brushProperty name="height" value="0.04286" units="cm"/>
      <inkml:brushProperty name="color" value="#00A0D7"/>
    </inkml:brush>
  </inkml:definitions>
  <inkml:trace contextRef="#ctx0" brushRef="#br0">731 21 23797,'1'-1'3697,"0"0"-3277,1-1-325,-1 1-45,1-2-16,-1 2 33,-1 0-33,0 1-12,0-2-11,0 1 0,-6-2-11,-1 1 0,-8 0 12,-10 2-24,-58 22 7,35-8-12,-38 21-5,35 15 22,17-16 0,-16 24 0,9-8 0,10-10-580,-10 14 580,14-16 0,0 1 0,2-1 0,2-1 0,4-1-3200,-5 14 3200,8-13-101,-3 11 101,9-16 6,-3 11-6,6-12 376,-1 18-376,6-22 5,2 6-5,0-9 6,5 10 0,2-9 3333,5 9-3339,1-14 159,17 12-153,-8-14 0,27 11-1,-19-18-5,11 1 0,-8-3 6,18 4-6,-9-3 0,15 3-11,-12-5-1,26-2 1,-14-2 0,2-3 0,1-1 5,1-4 6,33-1-5,-49-4 5,19-5 0,-16 2 0,12-6 0,-20 4 0,-3-3-6,-3 0 6,-2-1 0,8-9 22,-4-5 6,-2-1-5,-9-3 5,-11 8-17,-2-4-5,-1-2-6,-4-1 5,0-3-5,-4 1 6,-2-18-6,-2 1 5,-25-40-5,11 44 6,-20-11-6,19 45 6,-9-5-6,6 5 0,-5-5 0,9 7-3387,1 0 3387,0-1 0,1 1 0,0 0 0,-7-3 6,4 3-6,-7-3 0,7 6 3392,-36-14-3392,16 10-6,-23-8 6,25 17 0,6 4 0,-3 2 0,-18 0 0,10 0-5,-11 0-7,16 0-44,-11 0-3556,26-12 3612,-1 4 0,23-4 0,4 7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4.648"/>
    </inkml:context>
    <inkml:brush xml:id="br0">
      <inkml:brushProperty name="width" value="0.04286" units="cm"/>
      <inkml:brushProperty name="height" value="0.04286" units="cm"/>
      <inkml:brushProperty name="color" value="#00A0D7"/>
    </inkml:brush>
  </inkml:definitions>
  <inkml:trace contextRef="#ctx0" brushRef="#br0">1 0 28188,'0'14'-6,"0"4"-5648,6 24 5654,-1-8 1414,7 11-1414,-5-14 0,1-1 860,-2 10-883,0-10-27,-2 5-1,-1-15 3371,-1-3-3460,-1-5-118,0-3-184,-1-4-488,0-3-2235,0-1 3165,0-6 0,0 4 0,0-4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2.897"/>
    </inkml:context>
    <inkml:brush xml:id="br0">
      <inkml:brushProperty name="width" value="0.04286" units="cm"/>
      <inkml:brushProperty name="height" value="0.04286" units="cm"/>
      <inkml:brushProperty name="color" value="#00A0D7"/>
    </inkml:brush>
  </inkml:definitions>
  <inkml:trace contextRef="#ctx0" brushRef="#br0">7 19 22823,'-4'-10'-1127,"2"2"1127,2 8 0,0 0 0,0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5.134"/>
    </inkml:context>
    <inkml:brush xml:id="br0">
      <inkml:brushProperty name="width" value="0.04286" units="cm"/>
      <inkml:brushProperty name="height" value="0.04286" units="cm"/>
      <inkml:brushProperty name="color" value="#00A0D7"/>
    </inkml:brush>
  </inkml:definitions>
  <inkml:trace contextRef="#ctx0" brushRef="#br0">15 109 28160,'-9'-8'106,"4"1"-106,11-3 12,14-8-12,0 3 0,9-6 0,-7 7 0,0 5-23,10 3 12,3 7 11,-1 7-56,13 37 73,-30-18-6,6 19 11,-35-25-16,-2-8-6,-10 2 11,-24 3-5,6-8 5,-9 2 0,18-9-5,18-3-6,6 0-6,3 0 1,3-3-79,1-1-135,1-2-918,0-1 1137,1 3 0,0 1 0,0 2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6.640"/>
    </inkml:context>
    <inkml:brush xml:id="br0">
      <inkml:brushProperty name="width" value="0.04286" units="cm"/>
      <inkml:brushProperty name="height" value="0.04286" units="cm"/>
      <inkml:brushProperty name="color" value="#00A0D7"/>
    </inkml:brush>
  </inkml:definitions>
  <inkml:trace contextRef="#ctx0" brushRef="#br0">13 19 25998,'-1'-10'1708,"1"1"-1248,0 9-343,0 0-33,-4 24-67,2 9-11,-3 14-6,5 3 0,0-9 0,6 40 0,2 8 0,0 4 0,2 4 0,1-1 0,0-11 0,-3-23 0,1 1 0,4 31 0,-4-35 0,-1 2 0,-2-8 0,0-1-6,2 25-1105,0 18 1105,-5-36 6,1 18 0,0-25 0,1 9 0,-2-30 0,0-5 0,-1-11-22,0-2 1099,0-11-1161,-2 0-1103,1-13 1187,-1 0 0,0 7 0,0 6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7.183"/>
    </inkml:context>
    <inkml:brush xml:id="br0">
      <inkml:brushProperty name="width" value="0.04286" units="cm"/>
      <inkml:brushProperty name="height" value="0.04286" units="cm"/>
      <inkml:brushProperty name="color" value="#00A0D7"/>
    </inkml:brush>
  </inkml:definitions>
  <inkml:trace contextRef="#ctx0" brushRef="#br0">3 3 16353,'-1'-1'0,"0"0"0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7.729"/>
    </inkml:context>
    <inkml:brush xml:id="br0">
      <inkml:brushProperty name="width" value="0.04286" units="cm"/>
      <inkml:brushProperty name="height" value="0.04286" units="cm"/>
      <inkml:brushProperty name="color" value="#00A0D7"/>
    </inkml:brush>
  </inkml:definitions>
  <inkml:trace contextRef="#ctx0" brushRef="#br0">1 256 21131,'0'-37'5282,"0"8"-4717,0 29 880,0 0-1450,75-36-1,-24 22 3,33-11 0,11 1 3,-36 15 0,1 3 0,26-4 0,5 1-6,8 1 1,-4 2 5,-37 3 0,-1 0-3,15 0 1,-2 0 2,27-2 0,-41 2 0,37-4 0,-67 4 0,-3 0 0,-15 2-62,2 1-11,0 0-72,9 0-147,6 0 292,69-4 0,-59 3 0,44-3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28.791"/>
    </inkml:context>
    <inkml:brush xml:id="br0">
      <inkml:brushProperty name="width" value="0.04286" units="cm"/>
      <inkml:brushProperty name="height" value="0.04286" units="cm"/>
      <inkml:brushProperty name="color" value="#00A0D7"/>
    </inkml:brush>
  </inkml:definitions>
  <inkml:trace contextRef="#ctx0" brushRef="#br0">1 0 25674,'11'3'1657,"-2"0"-1478,-9-3 96,0 0-163,4-3 84,-2 3-112,3-3-23,-4 3 147,0 0-208,-1 4 5,-1 27-5,1-3 0,-1 24 0,1-13 0,0 25 0,0-13 0,0 17 0,0-19 0,0-1 0,0 0 3,0 10 0,0 11-3,1-3 0,0 4 0,0-1 0,0 16 0,1-1 0,0 18 0,0-11 0,1-31 0,0-4 0,-1-5 0,1-5 0,0-2-6,1-4 6,0-3 0,2-4 0,-1 0 0,2-1 0,0 2 0,1 1 0,3 18 0,-3-13 0,2 13 6,-4-17-6,5 30 0,-4-24 0,3 20 0,-5-24 0,0-12 0,1 19 0,-4-24 0,0 12 0,-1-14 5,0 15-5,-1-5 0,2 8 6,0-10-6,0-3 0,10 50 0,-8-39 0,5 34 6,-8-49-6,-1-9-23,0 0-61,0-10 84,0-30 0,0 21 0,0-22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0.626"/>
    </inkml:context>
    <inkml:brush xml:id="br0">
      <inkml:brushProperty name="width" value="0.04286" units="cm"/>
      <inkml:brushProperty name="height" value="0.04286" units="cm"/>
      <inkml:brushProperty name="color" value="#00A0D7"/>
    </inkml:brush>
  </inkml:definitions>
  <inkml:trace contextRef="#ctx0" brushRef="#br0">46 18 26318,'0'-9'1512,"0"1"-1232,0 8-118,0-1-162,0 14 6,-1-4-6,0 14 0,0-4 0,-1 3 0,1 2 5,-1 2 1,1 6-6,-4 42 5,2-25-5,-3 30 0,1-13 12,3-26-12,-2 17 0,2-32 0,0-1 0,0-1 0,-1 5 0,2-8 0,0 3 0,1-10 0,0-1 0,0 1 0,0-3 0,1 2 0,0-6 0,2-1 5,0-4-5,0 0 0,-1 0 6,2-1-1,-1 0 7,6 0-7,0 0-5,20-6 0,-10 3 0,13-6 0,17 0 0,-14 4 0,22-4 0,-21 4 0,34-3 0,-24 2 0,27-1 0,-18 4 0,-12 0-359,14-1 354,-16 0-104,3 1 109,2-1 0,3 0 0,0 1-5,39-6-1,-34 3-5,27-3-3249,-25 0 3255,-14 3 92,12-2-87,-21 3 0,-2 2 0,-4 1 74,-2 1-74,-4 1 0,8-1-11,1 1 3261,22 0-3278,-17 0 17,2 1 237,-21 1-226,-8-1 0,4 0 5,-5-1 1,2 0-6,-3 0 5,0 0-5,0 0 0,4 0 0,-4 0 12,3-1-1,-3 1-6,4-1 1,-2 0-6,3 1 0,-5 0 22,3-1-5,-4 1 6,2-1-7,1-1-10,-1 1 0,4-2-6,-1 1 0,0 1 5,0-1-5,-2 0 11,0 0 40,6 1-40,-5 0 0,7 1 12,4-1-23,-6-1-6,7-2-11,-11-1-11,-4 1-22,-2 0 50,-10-10 0,4 10 0,-4-7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31.337"/>
    </inkml:context>
    <inkml:brush xml:id="br0">
      <inkml:brushProperty name="width" value="0.04286" units="cm"/>
      <inkml:brushProperty name="height" value="0.04286" units="cm"/>
      <inkml:brushProperty name="color" value="#00A0D7"/>
    </inkml:brush>
  </inkml:definitions>
  <inkml:trace contextRef="#ctx0" brushRef="#br0">260 57 28059,'1'-5'157,"0"1"-73,-1 4-73,0 0-28,26 26 17,-18-19 6,20 19 5,-27-26 17,0 0-17,-1-10-11,0 2 0,-1-10 0,-2 3 0,-3-1-5,-7-2 5,0 7 0,-7 2 0,0 7 5,-2 2 12,-19 11-6,10-2 1,-11 11-7,16-5 6,-4 9-11,11-3 0,-1 6 6,11-3 0,4 1-1,2 3 6,1-1 12,11 10-18,5-12-5,14 4 0,7-16 0,7-6-16,31-3-1,-15-4-609,15-6 592,-29-2-279,5-18-1530,-19 6 1843,1-10 0,-22 19 0,-5 2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7.012"/>
    </inkml:context>
    <inkml:brush xml:id="br0">
      <inkml:brushProperty name="width" value="0.04286" units="cm"/>
      <inkml:brushProperty name="height" value="0.04286" units="cm"/>
      <inkml:brushProperty name="color" value="#00A0D7"/>
    </inkml:brush>
  </inkml:definitions>
  <inkml:trace contextRef="#ctx0" brushRef="#br0">220 13 26620,'3'-7'1154,"0"1"-897,-3 6-145,0 0-33,-3 2-29,-2 1 0,-10 7-38,-1 0-7,-8 5 1,5-2-1,-12 14-5,8-3-48,-3 45 1,2 7 25,8-26 19,-1 20 0,10-11-2,16-48-23,8-4-40,5-5-100,20-3-16,-7-6-68,12-3 56,0-18 420,-22 10-3353,7-9 3308,-25 14-61,-4 2-46,-3 1-44,0 1 0,-1 1-11,-8-2-17,0 3 0,-7 1 3387,1 5-3387,-13 2-135,-14 20-117,7-7-157,-3 16-330,23-14 739,3 1 0,10-17 0,3-2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7.727"/>
    </inkml:context>
    <inkml:brush xml:id="br0">
      <inkml:brushProperty name="width" value="0.04286" units="cm"/>
      <inkml:brushProperty name="height" value="0.04286" units="cm"/>
      <inkml:brushProperty name="color" value="#00A0D7"/>
    </inkml:brush>
  </inkml:definitions>
  <inkml:trace contextRef="#ctx0" brushRef="#br0">128 0 28065,'0'9'179,"-11"16"-168,2-6 0,-18 29-11,11-20 6,-5 9-6,8-12 0,1 3 0,4-10 0,1 1 0,5-11-11,1-2-6,5-4 17,13 1-6,2-3-10,12 0-7,-5 0-33,2-2-106,11-2 27,-11 0-33,5-1-56,-18 1-302,-1 0 33,-8 2-1815,-1-2 2308,-5 4 0,0-1 0,0 1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8.022"/>
    </inkml:context>
    <inkml:brush xml:id="br0">
      <inkml:brushProperty name="width" value="0.04286" units="cm"/>
      <inkml:brushProperty name="height" value="0.04286" units="cm"/>
      <inkml:brushProperty name="color" value="#00A0D7"/>
    </inkml:brush>
  </inkml:definitions>
  <inkml:trace contextRef="#ctx0" brushRef="#br0">46 5 27432,'-3'-3'778,"1"2"-699,2 1-40,0 0-22,-12 23-6,7-6-5,-10 50-6,12-31-34,-1 35 0,4-39-10,0 6-539,0-11 62,0-13-935,0 3 1456,-1-15 0,1 0 0,-1-2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3.060"/>
    </inkml:context>
    <inkml:brush xml:id="br0">
      <inkml:brushProperty name="width" value="0.04286" units="cm"/>
      <inkml:brushProperty name="height" value="0.04286" units="cm"/>
      <inkml:brushProperty name="color" value="#00A0D7"/>
    </inkml:brush>
  </inkml:definitions>
  <inkml:trace contextRef="#ctx0" brushRef="#br0">37 118 20453,'-20'-65'3540,"4"13"-3540,16 52-3277,0 0 0,0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8.512"/>
    </inkml:context>
    <inkml:brush xml:id="br0">
      <inkml:brushProperty name="width" value="0.04286" units="cm"/>
      <inkml:brushProperty name="height" value="0.04286" units="cm"/>
      <inkml:brushProperty name="color" value="#00A0D7"/>
    </inkml:brush>
  </inkml:definitions>
  <inkml:trace contextRef="#ctx0" brushRef="#br0">54 6 27477,'0'-3'761,"0"0"-637,0 3-124,0 51 0,0-28 0,0 40 0,0-15-17,-1-15-39,-4 29 11,1-33-17,-4 7 12,2-16-40,0 1 29,1-9-51,-1 1-39,4-9-96,-1-2-229,0-1-190,1-1 666,0-6 0,2 11 0,0-4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9.045"/>
    </inkml:context>
    <inkml:brush xml:id="br0">
      <inkml:brushProperty name="width" value="0.04286" units="cm"/>
      <inkml:brushProperty name="height" value="0.04286" units="cm"/>
      <inkml:brushProperty name="color" value="#00A0D7"/>
    </inkml:brush>
  </inkml:definitions>
  <inkml:trace contextRef="#ctx0" brushRef="#br0">273 0 27992,'-16'4'325,"0"1"-314,0 4-5,-1 2-6,-3 2 0,-12 9 0,7-4-6,-10 7 6,13-6-6,-10 10 1,16-12 5,-5 6 0,18-15 0,1-2 0,2 1 5,4-3 7,19 8-12,-6-5 0,16 7 0,-4 0 0,-7-4 0,9 4-6,-10-5 0,-2-1 6,-2-2 0,-4 0-235,3 2 39,-8-6-134,3 3-314,-6-5-204,5-5 0,-13 9 0,2-3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19:59.433"/>
    </inkml:context>
    <inkml:brush xml:id="br0">
      <inkml:brushProperty name="width" value="0.04286" units="cm"/>
      <inkml:brushProperty name="height" value="0.04286" units="cm"/>
      <inkml:brushProperty name="color" value="#00A0D7"/>
    </inkml:brush>
  </inkml:definitions>
  <inkml:trace contextRef="#ctx0" brushRef="#br0">81 1 28266,'0'18'62,"-2"2"-56,-4 23-6,-1-14 0,-1 16-12,1-12-10,2-9-6,-1 4-17,1-11-28,1-2-67,-1-1-56,2-3-1461,-6 2 1657,4-5 0,-2 0 0,6-7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00.162"/>
    </inkml:context>
    <inkml:brush xml:id="br0">
      <inkml:brushProperty name="width" value="0.04286" units="cm"/>
      <inkml:brushProperty name="height" value="0.04286" units="cm"/>
      <inkml:brushProperty name="color" value="#00A0D7"/>
    </inkml:brush>
  </inkml:definitions>
  <inkml:trace contextRef="#ctx0" brushRef="#br0">31 92 27667,'-3'-6'639,"1"1"-589,2 5-22,0 0-6,9-15-10,13 3-7,6-9 1,12 7-6,-7 5 0,1 3-6,6 3-5,-14 2 0,0 1-6,-18 0-5,-3 1 10,-3 1 12,-1 1 0,-10 11 0,-2-4 0,-10 11 0,-16 2 0,8-4 0,-10 4 0,16-6 0,6-5-5,4-1 5,6-4-11,43-1-1,-15-3 7,32-2-1,-30-1 6,-3 0 0,-4 3-17,1 13 17,-10-3 0,2 11 0,-9-8 0,-1 1 0,-5-1 12,-4 0 4,-6-1 1,0-2 6,-3 0-12,0-2 6,-1-1 5,-24 5-16,16-6-6,-16 2 11,15-6-6,12-3-5,-1 0-5,13-6-34,5-1-57,-1-8-752,-2-5 0,4 18 0,0 3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46.250"/>
    </inkml:context>
    <inkml:brush xml:id="br0">
      <inkml:brushProperty name="width" value="0.04286" units="cm"/>
      <inkml:brushProperty name="height" value="0.04286" units="cm"/>
      <inkml:brushProperty name="color" value="#00A0D7"/>
    </inkml:brush>
  </inkml:definitions>
  <inkml:trace contextRef="#ctx0" brushRef="#br0">0 19 27488,'0'-10'515,"0"2"-470,0 8 28,0 0-68,0 7 29,0 5 5,0 13 23,1 49-57,2-4-5,1 17 6,1-28-6,-1-5 0,-1-22 0,-1 10-112,-2-18-11,0-8-213,0 3-163,0-14-1887,0-1 2386,0-3 0,0-1 0,0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48.768"/>
    </inkml:context>
    <inkml:brush xml:id="br0">
      <inkml:brushProperty name="width" value="0.04286" units="cm"/>
      <inkml:brushProperty name="height" value="0.04286" units="cm"/>
      <inkml:brushProperty name="color" value="#00A0D7"/>
    </inkml:brush>
  </inkml:definitions>
  <inkml:trace contextRef="#ctx0" brushRef="#br0">14 273 25292,'-2'-8'1826,"0"1"-1652,2 7 252,0 0-253,-4-4-94,3 3-18,-3-3-5,4 4 51,-1 0-85,3 1-5,3 0-6,6 2-5,7-2-6,5 0 5,3-1-10,55 4 5,-41-3 0,37 3 0,-55-3 0,14-1 0,-8 0 0,12 0 0,-11 0 0,1 0 0,3 0 0,-1 0-6,2 0 0,17 0 6,-10 0 0,15 0 0,-15-1-33,21-2 16,-15 0 6,14-1 5,-21 3-11,13 0 12,-15 1 5,8 0 0,-18-1 0,0 0 0,10-3 0,-7 1 11,33-4-11,-19 3-576,20-1 576,-13 3-34,14 5 1,2 2 22,-1 0 11,-3 0 0,-4 0 0,-23-2 6,-3-2-1,1-1-5,-1 0 0,18-5 0,-12 2 0,13-4 0,-17 3 6,0 1-2823,-2 1 2817,0 0 6,33-5 0,-21 3-6,29-6 0,17-1 0,-34 5 0,35-4 0,-29 5 0,-14 0 0,-1 0 0,1 0 3392,1 1-3392,26-4 0,-41 6 0,24-4 0,-21 3 0,19-4 16,-26 4-10,3-2 5,3 1-11,23-1 0,-13 2-448,15 0 453,-20 2-5,-2 1 0,18-1 0,-15-2 6,34-2-6,-30 1 0,17-1 0,-18 1 6,19 0-6,-17 1 0,13 0 0,-22 2-6,16 1 460,-14-2-454,51-5 0,-41 2 0,31-4 0,-10 4-573,-16 3 573,16-1-12,-25 3-10,-4 0-6,29 0 28,-26 0 0,24-1 0,-12-2 0,-14 0-261,13-2 261,-23 2-12,-6 2-38,-5 0 597,-5-1-536,26-3-11,-18 2 11,28-2-11,-20 4-84,28 1-50,33 6 134,-14-4 277,11 5-277,-47-6 22,7 0 23,-16-1 33,2 0-27,-20 0-12,-5 0-11,-1-1 5,-1 0 40,7-3-62,-4 2 1,9-1-7,24-2-10,-14 3-7,23-2 1,-25 4 6,-6 0-29,-4 0 12,-5 0 16,-3 0 6,-6 0 0,1 0 0,-5 0 0,8 0-146,2 0 135,-1 0 11,-2 0 28,-9 0-5,-1 0-7,3 0 18,-1 0-6,4 0-22,0 1-6,3 1-12,0 0 7,3 2 5,-5-3 5,1 2 12,-6-3 34,-1 1-7,-1-1 197,-1 0-241,0 3 0,0 1 0,0 6 6,0 5-6,0 5 0,0 4 0,0 4 0,0 19 0,0-9 0,0 12 0,0-14 0,0 23 0,0-1 0,0-7 0,0-17 0,0-24-6,0-5-100,0 3-90,0-7-1232,0 1 1428,0-2 0,0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1.485"/>
    </inkml:context>
    <inkml:brush xml:id="br0">
      <inkml:brushProperty name="width" value="0.04286" units="cm"/>
      <inkml:brushProperty name="height" value="0.04286" units="cm"/>
      <inkml:brushProperty name="color" value="#00A0D7"/>
    </inkml:brush>
  </inkml:definitions>
  <inkml:trace contextRef="#ctx0" brushRef="#br0">1 214 17636,'1'5'7499,"-1"-1"-6748,0-4 39,0 0-499,2 3 381,-1-1-554,3 2-23,-1-2 101,9 2-185,-1-1 17,9 1 17,-2-3-23,4 0-10,6-1 4,62 0-16,-39 0 0,45 0 0,-59 0 0,11 1 12,5 0 4,1 0-411,0-1 401,-13 0-6,2 0 0,16 0 0,-15 0 0,10 1 0,-20 1 5,1 0-5,1 2 6,2-3-6,23 0 0,-14-1 0,18 0 0,-21 0 418,21 3-418,-16-2 0,14 4 0,-21-4 0,0 1 0,-2-2 0,1 0 5,33 0-10,-28 0-1,24 0 6,-39 0 0,13 0 0,-8 0 0,34 0 0,-22 0 0,17 0 0,-17 0-11,21 0 0,-19 0-1,13 0 12,6 0 0,-27 0 12,34-3-7,-43 1 6,13-3-5,-13 2-6,3-1-3381,58-3 3381,-40 4-206,7 0 0,-1 0 206,-7 3 0,16-1 0,-20 1 0,-1 0 0,23 0 0,-14-3 0,17-1 8,-14-3 0,0 0-8,9 1 1263,-9-1 1,-3 1-1264,-10 2 580,18-1-580,-16 1 0,13-2 5,14-4-5,-30 4 0,39-4 0,-52 6 6,9 0-6,-18 2 704,-3 0-699,-3-1 18,-1 0-6,-3 0-1,3-2-10,0 0-6,6 0 0,4 0 0,51 1 0,-24 2 0,37 0 0,-18 2 0,-21 0-434,13 0 434,-27 0 0,-3 0 0,-1-1 0,0-1 6,1-2 5,37-5-11,-25 3 0,26-1-3248,-25 4 3248,-12 1-5,21-2 5,-22 2 0,11-1 5,-9 1-5,1-2 0,14 0 0,-12 1 3246,10-1-3246,-6 2 0,-12 2-5,7-1 5,-7 1 0,-5-1 446,9-1-446,-6-1 0,17 0 0,-8 0 0,13 1-5,-14 1 5,-2 0-6,-3 1 12,36 0-6,-29-2 5,29 0-5,-34-1 0,12 0 0,-12 1 0,14 1 0,-26 1 0,6 0 0,-9 0 0,21-1 0,-7 0 0,14 0-5,10 0-6,-27 1 11,13 0 0,-34 0-6,-4 0 0,-3 0 6,-1 0 0,-1 0 0,-1-4 0,0 3 0,0-3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2.919"/>
    </inkml:context>
    <inkml:brush xml:id="br0">
      <inkml:brushProperty name="width" value="0.04286" units="cm"/>
      <inkml:brushProperty name="height" value="0.04286" units="cm"/>
      <inkml:brushProperty name="color" value="#00A0D7"/>
    </inkml:brush>
  </inkml:definitions>
  <inkml:trace contextRef="#ctx0" brushRef="#br0">1 26 27359,'3'-8'639,"-1"0"-544,-1 5-28,0-1-5,-1 2-40,0 1 56,0 1-89,0 3 11,0 5 23,11 78-23,-8-44 2,5 16 1,-1-2-3,-4-18 0,2 12 6,3 14-6,-3-26 5,1 17 7,-5-24-7,-1-15-5,0 4 0,0-17 6,0 1-6,0-4-34,0 1 34,0-1-22,0 2-73,-1 0 22,0 0-62,-1-1-167,1-1-1036,1-6 1338,0-2 0,0 7 0,0 3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0:54.986"/>
    </inkml:context>
    <inkml:brush xml:id="br0">
      <inkml:brushProperty name="width" value="0.04286" units="cm"/>
      <inkml:brushProperty name="height" value="0.04286" units="cm"/>
      <inkml:brushProperty name="color" value="#00A0D7"/>
    </inkml:brush>
  </inkml:definitions>
  <inkml:trace contextRef="#ctx0" brushRef="#br0">4 100 25331,'0'-7'2375,"0"1"-2190,0 6 11,0 0-33,3-10-124,-2 6-6,2-6-5,-3 9-5,0 0-6,0 1-6,0-2 0,0-1-5,0-7 5,0 2-6,0-3 1,-3 4 5,1 3-5,-1-2-1,2 3 1,1 0-6,-1 2 0,1-1-6,-1 2 6,1 3 0,0 50 0,0-22 0,0 42 6,0-34-6,0 4 0,9 56 0,-2-28 0,4 18 0,-6-46 0,-4-31 0,0-1 6,-1-6-6,0-1 0,0-1 0,0 0-6,0-2 6,0 0 6,0-1-6,0 1 0,0 0 0,0 0 0,1 0-40,-1 0-88,0-4 128,0-12 0,0 22 0,0-3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2.437"/>
    </inkml:context>
    <inkml:brush xml:id="br0">
      <inkml:brushProperty name="width" value="0.04286" units="cm"/>
      <inkml:brushProperty name="height" value="0.04286" units="cm"/>
      <inkml:brushProperty name="color" value="#00A0D7"/>
    </inkml:brush>
  </inkml:definitions>
  <inkml:trace contextRef="#ctx0" brushRef="#br0">39 21 27589,'0'-9'605,"0"2"-566,0 6-28,0 0-11,0 0 112,0 0-106,0 3-1,-4 6 1,1 6-6,-4 7 0,1 4 0,-1 6 0,1 3 5,3 52-10,1-41 5,1 34 0,1-57 0,3-1-6,0-9 6,2-1-22,0-9 11,3-1-3415,4-1 3303,4-2-196,12-6-846,1-3 1165,7-7 0,-18 9 0,-4 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9:23.264"/>
    </inkml:context>
    <inkml:brush xml:id="br0">
      <inkml:brushProperty name="width" value="0.04286" units="cm"/>
      <inkml:brushProperty name="height" value="0.04286" units="cm"/>
      <inkml:brushProperty name="color" value="#00A0D7"/>
    </inkml:brush>
  </inkml:definitions>
  <inkml:trace contextRef="#ctx0" brushRef="#br0">8 36 25124,'0'-11'1433,"0"2"-1224,0 9-579,0 0-703,0-4-4064,-2 2 5145,0-5 0,0 6 0,0-1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2.878"/>
    </inkml:context>
    <inkml:brush xml:id="br0">
      <inkml:brushProperty name="width" value="0.04286" units="cm"/>
      <inkml:brushProperty name="height" value="0.04286" units="cm"/>
      <inkml:brushProperty name="color" value="#00A0D7"/>
    </inkml:brush>
  </inkml:definitions>
  <inkml:trace contextRef="#ctx0" brushRef="#br0">26 10 26749,'0'-5'1271,"0"1"-1159,0 4 22,0 0-117,0 7-6,0 4-5,0 8-6,-1 18 0,1-15 0,-1 12 0,0-21-6,-2-1-33,1-3-56,-1-1-1742,-2 0 1837,2-2 0,-2-1 0,4-3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3.104"/>
    </inkml:context>
    <inkml:brush xml:id="br0">
      <inkml:brushProperty name="width" value="0.04286" units="cm"/>
      <inkml:brushProperty name="height" value="0.04286" units="cm"/>
      <inkml:brushProperty name="color" value="#00A0D7"/>
    </inkml:brush>
  </inkml:definitions>
  <inkml:trace contextRef="#ctx0" brushRef="#br0">0 4 19238,'5'-2'0,"0"0"0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3.705"/>
    </inkml:context>
    <inkml:brush xml:id="br0">
      <inkml:brushProperty name="width" value="0.04286" units="cm"/>
      <inkml:brushProperty name="height" value="0.04286" units="cm"/>
      <inkml:brushProperty name="color" value="#00A0D7"/>
    </inkml:brush>
  </inkml:definitions>
  <inkml:trace contextRef="#ctx0" brushRef="#br0">0 89 25623,'0'8'1876,"0"-1"-1764,0-7 0,0 0-95,0 36-11,0-22-6,0 29 0,0-32 5,0-2-5,0-2 0,0 1 0,0-3 6,0 1-6,0-4 17,0 1-6,0-3 11,0 1 169,0-3-147,0-3-27,1-5-17,2-5-11,15-26-6,-6 12-11,12-18-33,-6 11 10,2 7 34,-4 6 17,-3 12 17,-8 15 22,5 26-39,-3-7 12,4 20-12,-5-18 11,-1-4-11,-1-2 0,0-4-34,-1-2-33,-1-5-73,-2-2-263,0-5 403,0 1 0,0-3 0,0 1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4.271"/>
    </inkml:context>
    <inkml:brush xml:id="br0">
      <inkml:brushProperty name="width" value="0.04286" units="cm"/>
      <inkml:brushProperty name="height" value="0.04286" units="cm"/>
      <inkml:brushProperty name="color" value="#00A0D7"/>
    </inkml:brush>
  </inkml:definitions>
  <inkml:trace contextRef="#ctx0" brushRef="#br0">0 190 27600,'71'-27'0,"10"-9"0,-54 20 17,11-8 61,-27 12 180,-5-6-107,-2 2-117,-3 0-12,-1 4-16,-4 6-6,-1 2 0,-7 2 0,-3 1 22,-11 6 0,6 2-5,-7 5-6,10 1-5,2 1 11,-10 16-12,12-10 1,-8 14 5,10-2-5,6-13-6,-1 7 11,15-16 6,4-5-23,50-3-11,-21-7 1,33-4-57,-35-3-101,-4-1-699,-1-7 873,-14 2 0,-5 3 0,-13 5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5.321"/>
    </inkml:context>
    <inkml:brush xml:id="br0">
      <inkml:brushProperty name="width" value="0.04286" units="cm"/>
      <inkml:brushProperty name="height" value="0.04286" units="cm"/>
      <inkml:brushProperty name="color" value="#00A0D7"/>
    </inkml:brush>
  </inkml:definitions>
  <inkml:trace contextRef="#ctx0" brushRef="#br0">1 66 26301,'0'-8'1613,"0"1"-1462,0 7-39,0 0-107,6 2 1,4 13-6,3-1-6,1 12-10,-5-7-24,0 4 40,-3-9-11,-2 7 11,-3-14 0,-1 2 0,0-8 0,0 1 179,0-2-151,0-7-16,1 0-1,8-19-11,1 4 0,7-11-11,1 6-6,-1 1-17,3 4-16,-4 5-23,-2 6-521,3 5 107,-2 8-868,2 5 1355,-2 2 0,-8-2 0,-2-3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5.597"/>
    </inkml:context>
    <inkml:brush xml:id="br0">
      <inkml:brushProperty name="width" value="0.04286" units="cm"/>
      <inkml:brushProperty name="height" value="0.04286" units="cm"/>
      <inkml:brushProperty name="color" value="#00A0D7"/>
    </inkml:brush>
  </inkml:definitions>
  <inkml:trace contextRef="#ctx0" brushRef="#br0">4 0 26614,'-2'6'874,"0"-1"-857,2-5-488,0 0-587,49 0-6084,-25-1 7142,38-1 0,-48-1 0,-5 2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6.399"/>
    </inkml:context>
    <inkml:brush xml:id="br0">
      <inkml:brushProperty name="width" value="0.04286" units="cm"/>
      <inkml:brushProperty name="height" value="0.04286" units="cm"/>
      <inkml:brushProperty name="color" value="#00A0D7"/>
    </inkml:brush>
  </inkml:definitions>
  <inkml:trace contextRef="#ctx0" brushRef="#br0">21 15 27337,'0'-8'801,"0"1"-740,0 7-5,0 0-45,-9 50-11,6-21-421,-6 43 404,9-33 3,2 14-81,-2-14-6,2 4 1,-2-20-35,0-5-10,0-4 55,0-4 23,0-3-191,0-3 385,0-2-127,0-2 17,0 0 291,0-1-56,0-5-67,9-23-168,-2 7 5,9-15-5,-4 16 0,9-4-17,-7 13-39,11-1 55,-6 21 29,6 16-39,-4 5-1,-6 1-5,-8-13-11,-7-9 0,0-3-11,0 3-12,-14 6 34,3-4 0,-13 5 0,5-8 0,2-2 11,-2-1-5,4-2 27,-5-1-21,8-1-12,-1 0-12,7-2-413,2-12-1861,2 2 2286,2-11 0,0 14 0,0 1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6.723"/>
    </inkml:context>
    <inkml:brush xml:id="br0">
      <inkml:brushProperty name="width" value="0.04286" units="cm"/>
      <inkml:brushProperty name="height" value="0.04286" units="cm"/>
      <inkml:brushProperty name="color" value="#00A0D7"/>
    </inkml:brush>
  </inkml:definitions>
  <inkml:trace contextRef="#ctx0" brushRef="#br0">0 2 26693,'10'-1'1159,"-3"0"-1019,-7 1-28,0 0-90,3 44-22,-2-24 0,2 36-28,-3-34-364,0 7-168,0-9-2408,0 3 2968,0-11 0,0-6 0,0-2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6.939"/>
    </inkml:context>
    <inkml:brush xml:id="br0">
      <inkml:brushProperty name="width" value="0.04286" units="cm"/>
      <inkml:brushProperty name="height" value="0.04286" units="cm"/>
      <inkml:brushProperty name="color" value="#00A0D7"/>
    </inkml:brush>
  </inkml:definitions>
  <inkml:trace contextRef="#ctx0" brushRef="#br0">0 33 26323,'15'-33'0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7.372"/>
    </inkml:context>
    <inkml:brush xml:id="br0">
      <inkml:brushProperty name="width" value="0.04286" units="cm"/>
      <inkml:brushProperty name="height" value="0.04286" units="cm"/>
      <inkml:brushProperty name="color" value="#00A0D7"/>
    </inkml:brush>
  </inkml:definitions>
  <inkml:trace contextRef="#ctx0" brushRef="#br0">0 1 25797,'11'0'1568,"-3"0"-1327,-8 0 173,0 0-386,3 30 0,0-3-22,2 20-6,-2 3 0,-2 12-12,0-10-10,-1 7-51,0-25 17,0-13-45,0 2-33,0-15-258,0-2 0,0-4-846,0 0 1238,0-2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1.447"/>
    </inkml:context>
    <inkml:brush xml:id="br0">
      <inkml:brushProperty name="width" value="0.04286" units="cm"/>
      <inkml:brushProperty name="height" value="0.04286" units="cm"/>
      <inkml:brushProperty name="color" value="#FF0066"/>
    </inkml:brush>
  </inkml:definitions>
  <inkml:trace contextRef="#ctx0" brushRef="#br0">102 79 24760,'17'-16'1927,"-3"2"-7330,-12 10 5667,3-1 1245,-2 3-1369,-1-2 966,1 2-1016,-2 0-12,3-2 34,-1 0 3303,1 0-3399,-2-1 7,0 1 22,0 0-34,0 2 22,-1 0-27,-1 2 22,-3 0-11,-2 1 0,-18 17-12,6-4-5,-19 26 11,9-2-3,7 15 1,4 4-9,-4 7-14,19 13 0,8-2 9,8-30-46,31 43-61,-28-67-736,16 8 0,-27-24 0,5 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7.659"/>
    </inkml:context>
    <inkml:brush xml:id="br0">
      <inkml:brushProperty name="width" value="0.04286" units="cm"/>
      <inkml:brushProperty name="height" value="0.04286" units="cm"/>
      <inkml:brushProperty name="color" value="#00A0D7"/>
    </inkml:brush>
  </inkml:definitions>
  <inkml:trace contextRef="#ctx0" brushRef="#br0">4 0 20739,'1'15'5545,"0"-3"-4974,-1-8-196,0-3-106,0 4-112,0-5-39,0 0-118,0-3 16,0-3-16,0 0 6,-1-1 11,1 4 22,-1 1 17,1 0 73,0 0-68,-1 1 29,1 0-79,-2 1-11,2 0-22,1 37 22,3-18 0,1 30 0,5-19 0,-5-9-101,4 16 39,-7-21-475,4 24 430,-5-28-139,3 12-269,-2-21 515,0 1 0,-1-3 0,0 1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7.622"/>
    </inkml:context>
    <inkml:brush xml:id="br0">
      <inkml:brushProperty name="width" value="0.04286" units="cm"/>
      <inkml:brushProperty name="height" value="0.04286" units="cm"/>
      <inkml:brushProperty name="color" value="#00A0D7"/>
    </inkml:brush>
  </inkml:definitions>
  <inkml:trace contextRef="#ctx0" brushRef="#br0">8 37 27527,'-4'-2'667,"0"1"-639,4 1-6,0 0 12,20-3-34,-4 3 0,20-4-1244,25-3 1244,-10-1 0,2 1 0,-26 3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18.244"/>
    </inkml:context>
    <inkml:brush xml:id="br0">
      <inkml:brushProperty name="width" value="0.04286" units="cm"/>
      <inkml:brushProperty name="height" value="0.04286" units="cm"/>
      <inkml:brushProperty name="color" value="#00A0D7"/>
    </inkml:brush>
  </inkml:definitions>
  <inkml:trace contextRef="#ctx0" brushRef="#br0">236 11 26026,'12'-5'1591,"-2"1"-1395,-10 4 73,0 0-185,0-1-45,1 1-22,-5-1-6,-4 1-11,-7 0-140,-61 13 5,40-6-161,-37 10 245,61-9 40,8-1 28,6 3-6,3-1-11,4 3 62,4-3-29,1 0-16,3-1-11,1 1-1,0 0-16,13 10-11,-14-8 38,9 12 1,-20-13-6,-2 4-5,-3-7 11,-1 1 112,-8 5-40,-7 0-61,-4 1-5,-6-2-7,5-6 1,0 1 39,-9-2-11,3-1-655,-2-15 610,13 3 0,8-8 0,7 10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1.236"/>
    </inkml:context>
    <inkml:brush xml:id="br0">
      <inkml:brushProperty name="width" value="0.04286" units="cm"/>
      <inkml:brushProperty name="height" value="0.04286" units="cm"/>
      <inkml:brushProperty name="color" value="#00A0D7"/>
    </inkml:brush>
  </inkml:definitions>
  <inkml:trace contextRef="#ctx0" brushRef="#br0">11 86 26698,'1'-6'992,"0"1"-841,-1 5-50,0 0-5717,-6 35 5627,5-14-11,-5 31 1409,7-25-1409,8 17 854,-2-19-854,5 9 0,-7-24 0,0-3 3392,-2-2-3392,-1-1 0,-1-2-6,0-1 1,3-1-23,1 0-6,3-5-67,4-4-5,3-7 22,4-5 34,2-4 33,-2 0 17,-1 2 22,-5 5 29,-4 4 27,-3 7-50,-5 3 34,0 7-34,-1 6-12,2 15-4,7 10-24,0-6 12,7-2 12,-4-20 44,15-3-6,-10-6-16,11-2-12,-14-6-5,0-2 28,-1-4 89,7-18-100,-9 12 5,2-16-11,-11 17-6,-1-12-27,-1 0 5,-1 1-336,-4 6-868,1 18 1204,-5 7 0,6 3 0,-1 4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4.289"/>
    </inkml:context>
    <inkml:brush xml:id="br0">
      <inkml:brushProperty name="width" value="0.04286" units="cm"/>
      <inkml:brushProperty name="height" value="0.04286" units="cm"/>
      <inkml:brushProperty name="color" value="#00A0D7"/>
    </inkml:brush>
  </inkml:definitions>
  <inkml:trace contextRef="#ctx0" brushRef="#br0">2 67 27225,'0'18'269,"0"1"-258,-1 4-11,1 1 0,-1 1 5,1 6 1,0-11-6,0 2 0,0-12 0,0-1-45,0-4-39,3 0 0,1-5-84,4 0-140,2-2-67,2-3-734,8-11 498,-7 1 393,4-6 218,-10 7 341,0 0 338,-4 4-103,-1 2-413,-1 5 10,-1 6-44,0 10-101,1 1 23,2 5-46,2-9 23,3-3 79,3-2-107,2-3-40,2-1-637,14-5 677,-12-1 56,7-2 969,-15-11-628,-5 0-318,-1-5-29,-3 3-22,0 4-22,-1-1-51,-1-11-39,0 7-146,-1-5-531,0 7-214,0 9 975,1 0 0,1 9 0,1 1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4.851"/>
    </inkml:context>
    <inkml:brush xml:id="br0">
      <inkml:brushProperty name="width" value="0.04286" units="cm"/>
      <inkml:brushProperty name="height" value="0.04286" units="cm"/>
      <inkml:brushProperty name="color" value="#00A0D7"/>
    </inkml:brush>
  </inkml:definitions>
  <inkml:trace contextRef="#ctx0" brushRef="#br0">17 52 22671,'4'9'3490,"0"-2"-3149,-4-7-5,0 0-173,-3 29-34,1-16-51,-3 22 17,0-9-95,3-13 0,-2 8-11,13-13 61,3-4-50,3 0 23,0-4-23,-6 0 5,1-3-10,2-5 5,-1-7 89,1-7-55,-2 3-6,-5-1 39,-1-6-67,-2 6 0,-1-6 67,-1 9-11,-4-1-56,-3 6-5,-5 1-6,-2 8-17,-3 2-28,0 1-23,1 0-1293,-5 6-790,11-2 2162,-2 4 0,12-5 0,0-2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5.327"/>
    </inkml:context>
    <inkml:brush xml:id="br0">
      <inkml:brushProperty name="width" value="0.04286" units="cm"/>
      <inkml:brushProperty name="height" value="0.04286" units="cm"/>
      <inkml:brushProperty name="color" value="#00A0D7"/>
    </inkml:brush>
  </inkml:definitions>
  <inkml:trace contextRef="#ctx0" brushRef="#br0">1 96 23623,'0'8'2566,"0"-1"-2477,0-7-21,0 0 391,6 33-218,-3-24-45,4 24-12,-7-33 136,0 0-248,0-2-55,0-3 34,0-3-29,0-4-16,0-11-23,1 3-6,1-8 7,2 8-29,1 1-11,2 3-34,1 3-55,4 2 33,-1 6-84,2 1-107,-4 4-481,1 3 784,4 5 0,-7-3 0,1 1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5.766"/>
    </inkml:context>
    <inkml:brush xml:id="br0">
      <inkml:brushProperty name="width" value="0.04286" units="cm"/>
      <inkml:brushProperty name="height" value="0.04286" units="cm"/>
      <inkml:brushProperty name="color" value="#00A0D7"/>
    </inkml:brush>
  </inkml:definitions>
  <inkml:trace contextRef="#ctx0" brushRef="#br0">159 1 27824,'-8'0'28,"-3"1"-17,-1 1 6,-4 4 11,-1 0 0,-5 4-22,6-1-6,-3 2 0,5 9 0,5-1 0,-1 4 0,6-4-12,4-7-4,0-2-18,0-1 34,5-2-5410,40-13 5410,-24-1 0,24-4 0,-38 5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6.139"/>
    </inkml:context>
    <inkml:brush xml:id="br0">
      <inkml:brushProperty name="width" value="0.04286" units="cm"/>
      <inkml:brushProperty name="height" value="0.04286" units="cm"/>
      <inkml:brushProperty name="color" value="#00A0D7"/>
    </inkml:brush>
  </inkml:definitions>
  <inkml:trace contextRef="#ctx0" brushRef="#br0">1 0 28048,'0'10'62,"0"2"-46,0 10-4,0 53-7,0-32-5,0 37-22,0-43-437,0-5-320,1-9-7925,1-9 8704,1-14 0,-1 0 0,1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6.855"/>
    </inkml:context>
    <inkml:brush xml:id="br0">
      <inkml:brushProperty name="width" value="0.04286" units="cm"/>
      <inkml:brushProperty name="height" value="0.04286" units="cm"/>
      <inkml:brushProperty name="color" value="#00A0D7"/>
    </inkml:brush>
  </inkml:definitions>
  <inkml:trace contextRef="#ctx0" brushRef="#br0">23 6 26822,'-13'1'800,"4"0"-738,9-1-17,0 0-4297,36 0 4107,-13-1-494,37 0-2147,-25-1 2786,0 0 0,-17 1 0,-6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7.643"/>
    </inkml:context>
    <inkml:brush xml:id="br0">
      <inkml:brushProperty name="width" value="0.04286" units="cm"/>
      <inkml:brushProperty name="height" value="0.04286" units="cm"/>
      <inkml:brushProperty name="color" value="#00A0D7"/>
    </inkml:brush>
  </inkml:definitions>
  <inkml:trace contextRef="#ctx0" brushRef="#br0">45 1 26950,'-4'0'661,"2"0"-426,2 0-167,-3 45-52,2-19-16,-2 40 0,3-30-408,2 34 223,-1-28 168,1 14 17,-2-39 6,0-12 50,0-3-17,0-1 39,0-1-78,0-2 17,0-5-6,12-21-5,-3 6-6,11-14 0,-4 16 0,1 3-17,-1 3 6,-2 6-12,5 4-5,-6 3 28,3 6 0,-7 3 28,-1 14-16,-4-5-7,-2 6-5,-2-7 0,-1-1 6,-4-1-6,-3-1 39,-48 8-39,30-11 0,-34 4 0,42-13 0,2-1 0,2 0 0,11-33 0,-1 24 0,7-24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8.058"/>
    </inkml:context>
    <inkml:brush xml:id="br0">
      <inkml:brushProperty name="width" value="0.04286" units="cm"/>
      <inkml:brushProperty name="height" value="0.04286" units="cm"/>
      <inkml:brushProperty name="color" value="#00A0D7"/>
    </inkml:brush>
  </inkml:definitions>
  <inkml:trace contextRef="#ctx0" brushRef="#br0">18 46 21607,'-10'0'4727,"2"0"-4256,8 0-208,0 0 51,25-4-314,-10 1 16,35-9-55,-30 7-73,8-4-162,-17 5 151,-5 3-68,-1-1-139,-4 2-1200,0-2 1530,0 1 0,-1-2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7.973"/>
    </inkml:context>
    <inkml:brush xml:id="br0">
      <inkml:brushProperty name="width" value="0.04286" units="cm"/>
      <inkml:brushProperty name="height" value="0.04286" units="cm"/>
      <inkml:brushProperty name="color" value="#00A0D7"/>
    </inkml:brush>
  </inkml:definitions>
  <inkml:trace contextRef="#ctx0" brushRef="#br0">0 0 28037,'12'69'0,"-3"7"-39,-9-53-45,0 9-532,-3-18 616,-2-5 0,2-2 0,-1-5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8.151"/>
    </inkml:context>
    <inkml:brush xml:id="br0">
      <inkml:brushProperty name="width" value="0.04286" units="cm"/>
      <inkml:brushProperty name="height" value="0.04286" units="cm"/>
      <inkml:brushProperty name="color" value="#00A0D7"/>
    </inkml:brush>
  </inkml:definitions>
  <inkml:trace contextRef="#ctx0" brushRef="#br0">0 0 25674,'0'0'0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8.519"/>
    </inkml:context>
    <inkml:brush xml:id="br0">
      <inkml:brushProperty name="width" value="0.04286" units="cm"/>
      <inkml:brushProperty name="height" value="0.04286" units="cm"/>
      <inkml:brushProperty name="color" value="#00A0D7"/>
    </inkml:brush>
  </inkml:definitions>
  <inkml:trace contextRef="#ctx0" brushRef="#br0">1 1 27992,'19'59'39,"-4"14"-39,-14-34 0,-1 14 0,0-20 0,0-1-17,0 8-27,0-12-29,0 8 6,0-16-185,-3 6-353,-2-12-392,0 0 997,-1-10 0,4-4 0,0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8.792"/>
    </inkml:context>
    <inkml:brush xml:id="br0">
      <inkml:brushProperty name="width" value="0.04286" units="cm"/>
      <inkml:brushProperty name="height" value="0.04286" units="cm"/>
      <inkml:brushProperty name="color" value="#00A0D7"/>
    </inkml:brush>
  </inkml:definitions>
  <inkml:trace contextRef="#ctx0" brushRef="#br0">0 36 28266,'44'-9'-61,"-2"1"-146,-10 6-180,0-2-475,7 1-4409,-5-1 4208,0-1 0,-28 5 0,-9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29.321"/>
    </inkml:context>
    <inkml:brush xml:id="br0">
      <inkml:brushProperty name="width" value="0.04286" units="cm"/>
      <inkml:brushProperty name="height" value="0.04286" units="cm"/>
      <inkml:brushProperty name="color" value="#00A0D7"/>
    </inkml:brush>
  </inkml:definitions>
  <inkml:trace contextRef="#ctx0" brushRef="#br0">229 1 25914,'5'0'1860,"-1"0"-1648,-4 0-184,0 0 79,-10 1-102,2 1-5,-11 2 12,-6 4-12,3-2 0,-9 2 0,10-3 0,0 0 0,5-2 0,3 1 0,5-1-17,1 0-17,5 0 12,1 1 5,1 1 11,14 9 6,-2-4-16,14 8-46,-4-5 12,1 0 38,1 4 1,-2 0-11,-3 1 16,-5 0 6,-4-1 6,-5 0 106,-8 11-45,-3-13-5,-6 10 50,-16-15-90,7-6-5,-12 3-12,1-7-27,13 1-62,-7-1-179,14-4-756,1-3 1019,0-4 0,5 5 0,2 1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1.541"/>
    </inkml:context>
    <inkml:brush xml:id="br0">
      <inkml:brushProperty name="width" value="0.04286" units="cm"/>
      <inkml:brushProperty name="height" value="0.04286" units="cm"/>
      <inkml:brushProperty name="color" value="#00A0D7"/>
    </inkml:brush>
  </inkml:definitions>
  <inkml:trace contextRef="#ctx0" brushRef="#br0">46 9 26738,'0'-5'974,"0"2"-828,0 3 150,0 0-279,-1-1 0,0 4-11,-3 3-1,-1 7 1,0 5-6,-3 32 0,3-18 0,-1 22 5,2-17-10,1-11-34,0 5-113,2-8 80,1-7-68,5 0-84,4-7 123,19-6-162,-3 0-387,15-9-198,0-7 0,-41 16 0,-5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1.857"/>
    </inkml:context>
    <inkml:brush xml:id="br0">
      <inkml:brushProperty name="width" value="0.04286" units="cm"/>
      <inkml:brushProperty name="height" value="0.04286" units="cm"/>
      <inkml:brushProperty name="color" value="#00A0D7"/>
    </inkml:brush>
  </inkml:definitions>
  <inkml:trace contextRef="#ctx0" brushRef="#br0">6 45 27398,'-4'-1'628,"2"0"-567,2 1-5,0 0-39,5-2 0,4 2-12,10-3-5,7 1-112,7-1-196,6-3-540,50-9 0,-70 12 0,25-5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2.472"/>
    </inkml:context>
    <inkml:brush xml:id="br0">
      <inkml:brushProperty name="width" value="0.04286" units="cm"/>
      <inkml:brushProperty name="height" value="0.04286" units="cm"/>
      <inkml:brushProperty name="color" value="#00A0D7"/>
    </inkml:brush>
  </inkml:definitions>
  <inkml:trace contextRef="#ctx0" brushRef="#br0">218 10 27001,'7'0'980,"-1"0"-840,-6 0-112,0 0-6,-3-4-16,-1 4-1,-6-4 1,-3 4 0,-15 3-6,5 2 5,-11 3 1,10 1-1,-6 7-5,11-4 0,-3 4 0,12-4-11,4 1 11,2 1-17,4-1 1,0 1-35,6 1 51,2-6 0,9 1-5,0-8-119,22-10 113,-9-6 28,7-5 22,-17-3 0,-12 5 79,1-15-84,-6 14-6,1-9-12,-4 20-16,0 1 0,0 4-5,0 2 5,0 4 0,0 5 5,0 7-5,0 3-16,0 8-29,2-7-50,2 1-62,1-11-487,7-5-9187,0-1 9292,3-3 0,-7-1 0,-1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3.407"/>
    </inkml:context>
    <inkml:brush xml:id="br0">
      <inkml:brushProperty name="width" value="0.04286" units="cm"/>
      <inkml:brushProperty name="height" value="0.04286" units="cm"/>
      <inkml:brushProperty name="color" value="#00A0D7"/>
    </inkml:brush>
  </inkml:definitions>
  <inkml:trace contextRef="#ctx0" brushRef="#br0">243 0 28300,'-27'0'11,"1"3"-11,9 0-5,-6 8-1,7-2-5,-3 3 0,11-3 5,2-2 0,1 1 1,3-2 5,0 1 0,2-1 0,0 0 0,0-1 0,0 3 0,0-3 0,0 2 0,0-2 0,0-2 0,0 0 0,0-3-11,0 0-17,13 0-28,-3 0-28,11 0 39,-6-2 34,-1-1 11,-3-3 39,-1-2 6,-4 2-17,-1-2-12,-5 2-16,0-1-162,0-4-51,0 3-56,-1-4 40,-2 6 229,0-1 45,-1 3 229,2 1 432,-2 1-678,3 1-6,-1 0 56,2 1-78,0 5 6,0 3-6,5 17 0,0-2 0,5 12 0,2 8 0,-5-8 0,1 12 0,-8 14 0,-7-24 0,-4 19 0,-14-27 0,4-7-11,-29 9-12,23-19-33,-15 4-117,22-13-675,1-7 0,17 8 0,4-2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6.086"/>
    </inkml:context>
    <inkml:brush xml:id="br0">
      <inkml:brushProperty name="width" value="0.04286" units="cm"/>
      <inkml:brushProperty name="height" value="0.04286" units="cm"/>
      <inkml:brushProperty name="color" value="#00A0D7"/>
    </inkml:brush>
  </inkml:definitions>
  <inkml:trace contextRef="#ctx0" brushRef="#br0">219 15 26228,'3'-5'1310,"0"1"-1119,-3 4-79,0-2-34,0 2 34,0-2-89,0 1 33,0 1-51,-4-1 1,-3 1-6,-7 0 0,-3 0 0,-4 3 0,-1 2 5,-6 5-5,7-2 0,-2 2-5,12-4-12,2-1-190,5 2 196,1-2 11,3 4 0,2-3-96,16 11 52,-2-6 27,13 8-90,-6-9-66,-1 1-46,1 1 23,-2 0 12,2 25 184,-12-16 28,1 17-23,-12-23 57,-3-3 50,-1 1 56,-5-3 151,-8 3-213,2-4-38,-7 1-18,4-5 252,-12 0-167,11-3-107,-5-3-6,13-4-22,6-4-22,-6-9-17,4 4-17,-4-5-17,4 9-162,-2 1 33,3 4-291,-2 1-56,6 4-1075,-1 0 1624,3 0 0,0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8.642"/>
    </inkml:context>
    <inkml:brush xml:id="br0">
      <inkml:brushProperty name="width" value="0.04286" units="cm"/>
      <inkml:brushProperty name="height" value="0.04286" units="cm"/>
      <inkml:brushProperty name="color" value="#00A0D7"/>
    </inkml:brush>
  </inkml:definitions>
  <inkml:trace contextRef="#ctx0" brushRef="#br0">0 29 25382,'0'-4'2022,"0"0"-1860,0 4 270,0-4-371,0 2-10,0-4-7,0 4-10,0 1 50,0-2-62,0 3-16,0-2 0,0 9-6,3 3 0,0 9 0,4 1 5,8 44 1,-4-21-6,6 27 0,-11-43 0,-1-10 0,-3-11 0,-1-3-11,0 1-57,-1-2-475,0 1-8643,1-2 9186,-1 1 0,1-2 0,-1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36.676"/>
    </inkml:context>
    <inkml:brush xml:id="br0">
      <inkml:brushProperty name="width" value="0.04286" units="cm"/>
      <inkml:brushProperty name="height" value="0.04286" units="cm"/>
      <inkml:brushProperty name="color" value="#00A0D7"/>
    </inkml:brush>
  </inkml:definitions>
  <inkml:trace contextRef="#ctx0" brushRef="#br0">0 2 26637,'1'6'1097,"0"-2"-951,-1-4 44,0 0-190,3 0 6,1 0 11,3 0-6,3 0-5,2 0 5,8 0 0,6 0-5,-3 0-1,-1 0-5,-9 0 0,10 0 0,-9 0 6,3 0-1,-12 0 1,-4 0-68,0 0-162,1-1-218,2-2-1305,4 0 1747,2-1 0,-9 3 0,-2 2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1:54.531"/>
    </inkml:context>
    <inkml:brush xml:id="br0">
      <inkml:brushProperty name="width" value="0.04286" units="cm"/>
      <inkml:brushProperty name="height" value="0.04286" units="cm"/>
      <inkml:brushProperty name="color" value="#00A0D7"/>
    </inkml:brush>
  </inkml:definitions>
  <inkml:trace contextRef="#ctx0" brushRef="#br0">8 17 27062,'-1'-3'975,"1"0"-919,-3 3-17,3-1 62,-4 1-51,4 0 57,0 25-102,11 21-5,-4 1 0,7 7 0,-2-7-5,-7-27-7,2 14 1,-7-31 11,0-2 17,0-1-11,0-3-1,0-4-5,0-17 0,0 1 6,5-34-6,1 26 0,4-15-23,15 14 18,-7 14-1,12-7 1,-10 17-1,0 2 6,0 2-11,-1 2 5,0 1 1,-4 3-1,-2 2 6,-7 1 0,-3 4-6,-2-2-38,-1 1-91,0-1-167,0-2 302,0-1 0,0-2 0,0-1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05.511"/>
    </inkml:context>
    <inkml:brush xml:id="br0">
      <inkml:brushProperty name="width" value="0.04286" units="cm"/>
      <inkml:brushProperty name="height" value="0.04286" units="cm"/>
      <inkml:brushProperty name="color" value="#FF0066"/>
    </inkml:brush>
  </inkml:definitions>
  <inkml:trace contextRef="#ctx0" brushRef="#br0">9 1 23937,'-2'3'2325,"1"-1"-2051,1-2 1479,0 0-1753,-2 0 0,1 1 0,-1 15 5,1-1-5,1 8 6,0-7 0,0-5-1,0 7-5,0-6 0,0 6 6,0-3-6,0-3 0,0 3 0,0-3 0,0-3 0,1 0 0,-1-4 0,1 0 0,-1 0 0,1 3 0,-1-3 0,2 3 0,-2-4 0,1 0-6,-1 4 6,0-4 0,0 4 0,0-5 0,1 0 0,-1-2 0,1 0 0,-1 0-5,0-1 5,1 3 0,1 1 0,0 2 0,0 2 0,-1-1 5,0 1-5,-1-3 0,0 1 0,0-2 0,1 3 0,-1-3 0,2 6 0,-1-4 0,2 5 0,-1-5 0,-1 2 0,0-2 0,-1 0 0,0-4 0,0 0 0,0 0 0,1 1 0,-1 0 0,1 1 0,-1 1-5,0-1-1,0 1 6,0 0 0,0-2 0,0 0 0,0-1 0,0 1 0,0 0 0,0 5 0,0-1 0,0 4 0,0-3 0,0-1 0,0 5 0,0-4 0,0 3 6,0 0-6,0-3 0,0 4 0,0-3 0,0-1 0,0 4 0,0-4 0,0 2 0,0-5 0,0-1 0,0-1 0,0-1 0,0 7 0,0-4 0,0 3 0,0-3 0,0-1 0,0-1 0,0 1 0,0-2 0,0 0 0,0-1-376,0-1-1399,0-4 1775,0-4 0,0 1 0,0 1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08.129"/>
    </inkml:context>
    <inkml:brush xml:id="br0">
      <inkml:brushProperty name="width" value="0.04286" units="cm"/>
      <inkml:brushProperty name="height" value="0.04286" units="cm"/>
      <inkml:brushProperty name="color" value="#FF0066"/>
    </inkml:brush>
  </inkml:definitions>
  <inkml:trace contextRef="#ctx0" brushRef="#br0">8 1 28412,'0'7'11,"0"0"-11,1 2 0,0 1 6,0 14-1,-1-8-5,0 11 6,0 5-6,0-11 0,0 12 0,0-17 0,0-1 0,-1-3 0,0 0 0,-1 1 0,2-3 0,-2 2 0,2-4 0,-1 8 0,1 1 0,0 4 0,0-5 0,0-4 0,0 3 6,0-4-6,0 3 0,0-8 0,0-1 0,0-2 0,0-1 5,0 0-5,0-2 0,0 1 0,0 0 6,0 1-6,0 2 0,0 1 0,0 0 5,0 0-5,0 0 0,0 0 0,0 1 0,0-2 0,0 1 0,0-2 0,-1 3 0,1-1 0,-2 1 0,2-3 0,-1 0 0,1 0 0,0 1 0,0-1 0,0 0 0,0 1 0,0-1 0,0 1 0,0 0 0,0 1 0,0 0 0,0 0 0,0 3 0,0 8 0,0-3 0,0 3 0,0-8 0,0-1 0,0 5 0,0-2 0,0 4 0,0-4 0,0-2 0,0-1 0,0-2 0,0-1 0,0-2 0,0-1 0,0-1 0,2 0 0,0 0 0,1 0 0,-1 1 0,-1-1-5,-1 1 5,0-1 5,1 0-5,1 1 0,0-1 0,-1 1 0,1-1 0,-2 0-78,1 0-135,-3 0-1125,-2-2 1338,-1-1 0,4 4 0,2-1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09.372"/>
    </inkml:context>
    <inkml:brush xml:id="br0">
      <inkml:brushProperty name="width" value="0.04286" units="cm"/>
      <inkml:brushProperty name="height" value="0.04286" units="cm"/>
      <inkml:brushProperty name="color" value="#FF0066"/>
    </inkml:brush>
  </inkml:definitions>
  <inkml:trace contextRef="#ctx0" brushRef="#br0">1 27 22021,'2'-2'4061,"0"0"-2666,-2 2-1283,3-7-23,-2 6-16,2-6-17,-3 5-11,0 1 5,1 0 1,-1-1-6,1 2 285,-1-1-308,0 12-16,0-1-6,0 12 6,0-2-6,0 2 0,2 2 5,-1 0 1,0 0-1,-1 0-5,2-1 0,-1-1 0,0-2 0,1-1 0,-1 5 6,1 2-6,-1-2 0,-1-1 0,0-9 0,0 11 0,0-11 0,0 7 0,0-8 0,0-3 0,1 8 0,0-8 0,0 4 0,0-8 0,-1 5 0,0-3 0,0 3 0,0-6 0,0 0-6,0 3 6,0-4 0,0 3 0,0-5 0,0-1 0,0 1 0,0-1 6,0 5-6,0-1 0,0 2 0,1 0 0,-1-4 6,1 2-6,-1-5-6,0 0-44,0 1-34,0 0-152,0 1-1259,0-1 1495,-2 0 0,2-1 0,-2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11.697"/>
    </inkml:context>
    <inkml:brush xml:id="br0">
      <inkml:brushProperty name="width" value="0.04286" units="cm"/>
      <inkml:brushProperty name="height" value="0.04286" units="cm"/>
      <inkml:brushProperty name="color" value="#FF0066"/>
    </inkml:brush>
  </inkml:definitions>
  <inkml:trace contextRef="#ctx0" brushRef="#br0">0 148 24760,'0'-3'2196,"0"0"-1955,0-1-34,0 2 90,0-6-185,0 4-17,0-2-5,0 2 16,0-2-67,0 0-11,0-2-17,0-7-5,0 4-6,0-8 6,0 1 16,0 6-11,0-2 12,0 10-12,0 4 11,0 0-22,0 5 0,0 3 0,2 7 6,1 2-6,3 11 0,-1-6 0,1 11 11,-4-9-5,1 3-6,0 1 5,1-1-5,0 2 0,4 9 0,-2-10 0,3 6 0,-1-2 0,-3-14 0,2 6 0,-6-15-33,1 2 33,-2 0 16,1 8-16,0-6 0,0 3 0,1-4 6,2 5-6,-1-7 0,1 2 0,-3-8 0,1-1 0,-2-1 6,2 3-6,-1 1 0,2 3 0,0 1 0,0 0 0,0 0 0,2 0 0,-2-1 0,1-3 0,-2 0 0,0-3 0,-1-1 11,-1-2 6,0 0-12,0-2-5,0 0 0,0-1-11,0 2-11,0 0 22,-2 1 16,-7 0-16,3 0 0,-4 0 0,7 1 0,2 0 0,0 0 6,-1 0-6,2-1 0,-2 0 6,-1 0-1,2 0-5,-2 0 0,3 0 0,0 0 0,-1 0 0,-1 0 0,0 0 0,0 0 0,-1 0-5,-3 0-1,1 0-5,-2 0 0,2 0-90,1-1 62,1 0-23,1-1 45,2-1 6,0 1-23,-1 0-128,0 1 162,-5 0 0,4 1 0,-3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12.862"/>
    </inkml:context>
    <inkml:brush xml:id="br0">
      <inkml:brushProperty name="width" value="0.04286" units="cm"/>
      <inkml:brushProperty name="height" value="0.04286" units="cm"/>
      <inkml:brushProperty name="color" value="#FF0066"/>
    </inkml:brush>
  </inkml:definitions>
  <inkml:trace contextRef="#ctx0" brushRef="#br0">28 141 17309,'0'-15'1960,"0"4"815,0 11-1846,0 0 727,-4-37-1549,1 25 581,-3-28-627,2 34 2138,1 1-2171,1 2 179,0-3-145,1 4-23,0-1-11,0 3 22,1 0-61,-1 4 17,5 34-6,2-7 0,5 28 0,-1-21 0,2 11 0,-4-14 0,1 5 0,-4-12 0,-2-10 0,-1 2-6,0-10-3386,0 0 3381,0-3-34,0 2-11,0 0-123,4 11 157,-4-7 16,2 12 6,-3-13 3392,0 1-3386,0-7 5,-1-1 0,1-3-5,-1-1-6,0-1 0,1 1 5,-1 0-5,1 3-11,-1-1-6,0 1 45,0 0-11,0-1-17,0 1 17,1 0-6,-1 0-11,1 1 0,-1 1-11,0 2-185,0 9-431,0-5-5938,0 6 6565,-1-10 0,1-4 0,-1-1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0.764"/>
    </inkml:context>
    <inkml:brush xml:id="br0">
      <inkml:brushProperty name="width" value="0.04286" units="cm"/>
      <inkml:brushProperty name="height" value="0.04286" units="cm"/>
      <inkml:brushProperty name="color" value="#FF0066"/>
    </inkml:brush>
  </inkml:definitions>
  <inkml:trace contextRef="#ctx0" brushRef="#br0">10 74 27550,'2'-1'644,"-1"0"-476,-1 1-157,-2 0-11,0 0 0,-3-3 11,3-4-11,0 0-11,2-5 5,0 6-5,0-2-51,7 0 51,1 2-6,9-1 1,4 3-29,21 2 22,-8 0-5,13 2-33,-8 3 44,-14 1-17,2 4-5,-18 3 45,-5 9 11,-2-2 5,-8 9-5,-1-5-6,-7 1 6,-1-1 0,-2 0-6,0-2-11,-1-1 5,0 0-5,-1-2 6,1 0 11,-1-2 0,-15 21-23,18-19-16,-10 16 5,24-17 11,1-6 6,1 3 0,5-6-22,-1-5-141,6 4-38,-5-5-113,2 2-279,-3 0 593,1 3 0,-5-8 0,-1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1.298"/>
    </inkml:context>
    <inkml:brush xml:id="br0">
      <inkml:brushProperty name="width" value="0.04286" units="cm"/>
      <inkml:brushProperty name="height" value="0.04286" units="cm"/>
      <inkml:brushProperty name="color" value="#FF0066"/>
    </inkml:brush>
  </inkml:definitions>
  <inkml:trace contextRef="#ctx0" brushRef="#br0">8 21 25998,'0'6'1720,"0"-1"-1530,0-5 90,0 0-235,2-2-28,-2 1-12,2-1 6,-2 1 6,0 0-6,-3 3-11,1 0 6,-2 2-6,3-2 11,0-1-5,2-1 5,10-6 0,-2 1-5,6-5-6,-6 3 0,-3 2-11,-3 4-29,-2 0-150,-10 6 190,-9 7 0,21-16 0,1 2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2.895"/>
    </inkml:context>
    <inkml:brush xml:id="br0">
      <inkml:brushProperty name="width" value="0.04286" units="cm"/>
      <inkml:brushProperty name="height" value="0.04286" units="cm"/>
      <inkml:brushProperty name="color" value="#FF0066"/>
    </inkml:brush>
  </inkml:definitions>
  <inkml:trace contextRef="#ctx0" brushRef="#br0">30 105 27499,'-10'13'471,"3"-2"-259,7-11-32,0 0-175,0-3 6,0-2-11,0-4 0,1-1 0,3-1-5,3-2-6,6-1-6,3 0-34,19-5-10,7 5 27,0 2-72,6 7 78,-25 10 11,2 2 6,-14 5-12,-3 9 23,-4-4 12,-2 8 21,-61 46-61,29-34 11,-7 1 1,0-2 4,10-10 12,-3 3 0,9-6 0,-2 2 0,12-8 0,3-1-11,2 0 11,3-1 28,1 5-17,2-7 6,2 4-11,2-9-6,6 2-56,-1-4-443,1 1-72,-7-4-874,0-1 1445,-3-1 0,0-1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35.742"/>
    </inkml:context>
    <inkml:brush xml:id="br0">
      <inkml:brushProperty name="width" value="0.04286" units="cm"/>
      <inkml:brushProperty name="height" value="0.04286" units="cm"/>
      <inkml:brushProperty name="color" value="#00A0D7"/>
    </inkml:brush>
  </inkml:definitions>
  <inkml:trace contextRef="#ctx0" brushRef="#br0">4 111 25343,'-2'8'1484,"0"-2"-1221,2-3-145,0 0-28,0 0 16,0 2 34,0 6-123,0-4-17,0 5 17,0-7 11,2-2 50,2-1 51,22-3-112,-6-6-17,16-3-12,-14-6-21,-2 0 22,-3-1 27,2-13 1,-9 12 50,-1-19-106,-9 27-3392,-9-6 3431,2 15-90,-14 1 90,7 6 17,-38 30-17,29-16 0,-24 37 0,40-39 6,5 29-1,8-29 3399,19 24-3410,-7-29-89,31 6-12,-23-15-1410,52-22-399,-45 6 1916,23-18 0,-45 21 0,-3 2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3.412"/>
    </inkml:context>
    <inkml:brush xml:id="br0">
      <inkml:brushProperty name="width" value="0.04286" units="cm"/>
      <inkml:brushProperty name="height" value="0.04286" units="cm"/>
      <inkml:brushProperty name="color" value="#FF0066"/>
    </inkml:brush>
  </inkml:definitions>
  <inkml:trace contextRef="#ctx0" brushRef="#br0">3 50 26911,'-1'6'958,"0"-1"-869,1-5 231,0 0-259,6-4-50,1 0-11,4-3 6,-2 2-6,-4 2 0,-2 1 0,-2 1 11,-1 1-5,-2 1 5,-2 2-11,0-2 0,0 2 0,4-2-84,0-1 84,21-19 0,-16 14 0,16-15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4.999"/>
    </inkml:context>
    <inkml:brush xml:id="br0">
      <inkml:brushProperty name="width" value="0.04286" units="cm"/>
      <inkml:brushProperty name="height" value="0.04286" units="cm"/>
      <inkml:brushProperty name="color" value="#FF0066"/>
    </inkml:brush>
  </inkml:definitions>
  <inkml:trace contextRef="#ctx0" brushRef="#br0">15 80 25601,'-8'-12'1971,"2"2"-1786,6 10-51,0 0 29,0-8-124,0 5-17,0-7-5,0 8-6,0-1-11,0 1-17,6-4 17,2 3-5,7-2-6,0 1 11,10 0 0,-7 1 0,9-1 11,-5 3-17,-4 1-11,1 5-229,-10 18 246,-4-5 11,-2 13 0,-9-14-5,-5 0 5,-7-2-11,-1-1 17,-16 10-11,14-11 10,-9 9-4,19-13 4,3 1-10,2-1 44,2 2-16,2-4 11,1 3-28,1-4-6,0-1-11,0 0 0,0 0-11,0-1-23,0 1-5,0-3 0,0 2-12,0-1-10,0 0-102,0-1-173,0 1-207,0 0-678,0 2-8610,-2 0 8729,-1 2 0,0-4 0,0 1 1</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2:25.699"/>
    </inkml:context>
    <inkml:brush xml:id="br0">
      <inkml:brushProperty name="width" value="0.04286" units="cm"/>
      <inkml:brushProperty name="height" value="0.04286" units="cm"/>
      <inkml:brushProperty name="color" value="#FF0066"/>
    </inkml:brush>
  </inkml:definitions>
  <inkml:trace contextRef="#ctx0" brushRef="#br0">17 25 26385,'9'12'1047,"-2"-2"-885,-7-10 499,0 0-638,-1 1-7,-2-1 7,0 1-1,0-1 1,1 0-7,1-1-16,1-1 0,0-2 0,1-5 0,3 1 6,1-1 0,1 4-6,0 1 0,-4 3 0,0 0-6,-2 1 12,-1 1-1,-2 2 1,-1 2 11,-8 2-12,7-3-5,-5 0 0,6-4 0,1 0-73,0 0-27,3-3-399,-1-2-2066,1-4 2565,0 1 0,0 4 0,0 5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5.911"/>
    </inkml:context>
    <inkml:brush xml:id="br0">
      <inkml:brushProperty name="width" value="0.04286" units="cm"/>
      <inkml:brushProperty name="height" value="0.04286" units="cm"/>
      <inkml:brushProperty name="color" value="#5B2D90"/>
    </inkml:brush>
  </inkml:definitions>
  <inkml:trace contextRef="#ctx0" brushRef="#br0">15 14 26659,'-1'-5'1434,"-2"0"-1412,2 4-16,-1-1-6,1 2 0,0 0 17,-2 19-17,2-1-6,-1 21-33,2-4-163,8 35 90,-3-25 6,5 22 44,-2-38 1,-4-3-46,2-3-274,-4 12 107,-1-14-527,-1 9-1574,0-17 2375,0-4 0,0-5 0,0-5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6.678"/>
    </inkml:context>
    <inkml:brush xml:id="br0">
      <inkml:brushProperty name="width" value="0.04286" units="cm"/>
      <inkml:brushProperty name="height" value="0.04286" units="cm"/>
      <inkml:brushProperty name="color" value="#5B2D90"/>
    </inkml:brush>
  </inkml:definitions>
  <inkml:trace contextRef="#ctx0" brushRef="#br0">5 10 27225,'-1'-5'969,"0"1"-891,1 4-33,0 0-34,-2 0-11,1 0-73,59 10 40,-22-5-1,52 8-78,-18-1 62,-17-3 10,40 18 35,-54-11 5,13 12-28,-40-11-11,-4 9 50,-6-6 22,0 7-10,-7-9-12,-2 0 0,-6 0-5,-1-1 33,-14 9 45,-19 4-50,6-6 10,-9-2-10,22-16-6,2-3-17,1-1 6,1-2-11,-2-1-12,9 0-5,-1-2-17,11 2-84,-1-1 22,3 2 17,1 0-72,1 0-169,2 0-386,-1 0-2145,-1 0 2845,1 0 0,0 0 0,1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7.594"/>
    </inkml:context>
    <inkml:brush xml:id="br0">
      <inkml:brushProperty name="width" value="0.04286" units="cm"/>
      <inkml:brushProperty name="height" value="0.04286" units="cm"/>
      <inkml:brushProperty name="color" value="#5B2D90"/>
    </inkml:brush>
  </inkml:definitions>
  <inkml:trace contextRef="#ctx0" brushRef="#br0">0 31 26637,'0'-4'974,"0"1"-789,0 3 112,0 0-163,0-9-83,0 6-23,0-6-12,0 8 18,0 1-34,0-1-11,2 1 11,3 16 0,1 1 0,2 17-6,2 19 6,-4-22 0,0 14-5,-3-30 5,-2-4 0,1-4 0,-2-1 0,1-4-12,0 0-4,-1-1-12,1 1 0,-1-1-40,0 1-150,0-2-230,0-3-3025,0-5 3473,-1-7 0,1 6 0,-1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7.875"/>
    </inkml:context>
    <inkml:brush xml:id="br0">
      <inkml:brushProperty name="width" value="0.04286" units="cm"/>
      <inkml:brushProperty name="height" value="0.04286" units="cm"/>
      <inkml:brushProperty name="color" value="#5B2D90"/>
    </inkml:brush>
  </inkml:definitions>
  <inkml:trace contextRef="#ctx0" brushRef="#br0">1 10 27124,'0'-5'874,"0"1"-824,0 4-551,0 0 1,0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9.048"/>
    </inkml:context>
    <inkml:brush xml:id="br0">
      <inkml:brushProperty name="width" value="0.04286" units="cm"/>
      <inkml:brushProperty name="height" value="0.04286" units="cm"/>
      <inkml:brushProperty name="color" value="#5B2D90"/>
    </inkml:brush>
  </inkml:definitions>
  <inkml:trace contextRef="#ctx0" brushRef="#br0">11 33 25752,'-6'0'1652,"1"0"-1406,5 0-61,0 0-50,0 12-79,0-3-28,0 12-23,4-2-5,1 2-33,7 15-23,-2-10 16,2 8 24,-6-15-1,-1 2 28,-3-8 51,-1 0 5,-1-7-17,0-2-11,-2-2 6,-1 0 6,-2-2-7,-1-6-38,4-3-6,-2-11 0,4-4 0,1-32 0,2 22-28,1-20 28,2 35 6,1 4-6,1 4-28,6 3-12,-2 4-21,6 1 5,-5 3 28,1 0 22,-3 0 6,3 0-459,0-3-202,-2-1-4447,-1-2 5108,-6-1 0,-2 2 0,-2 2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49.661"/>
    </inkml:context>
    <inkml:brush xml:id="br0">
      <inkml:brushProperty name="width" value="0.04286" units="cm"/>
      <inkml:brushProperty name="height" value="0.04286" units="cm"/>
      <inkml:brushProperty name="color" value="#5B2D90"/>
    </inkml:brush>
  </inkml:definitions>
  <inkml:trace contextRef="#ctx0" brushRef="#br0">26 82 26670,'-14'8'241,"2"-2"-185,12-6 219,0 0-343,35-2 29,-15-4-56,28-4 39,-24-4 22,3-4 51,-10 6 146,0-2 55,-13 9 174,-2 1-90,-5 1-246,-1 0-22,-2 1 5,-2 1 6,-5 0-23,4 1-5,-7 0 0,0 1-11,2 3 10,-3 2-4,5 5-1,-3 10-11,3-3-6,0 10-5,5 10-11,4-14-6,0 17 22,3-27-5,3 1-6,1-9 11,4-1-44,9-3-12,1-1-55,8-1-208,-2-2-313,6-5-2297,-1-2 2935,2-4 0,-15 7 0,-5 1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0.196"/>
    </inkml:context>
    <inkml:brush xml:id="br0">
      <inkml:brushProperty name="width" value="0.04286" units="cm"/>
      <inkml:brushProperty name="height" value="0.04286" units="cm"/>
      <inkml:brushProperty name="color" value="#5B2D90"/>
    </inkml:brush>
  </inkml:definitions>
  <inkml:trace contextRef="#ctx0" brushRef="#br0">224 13 26497,'2'-7'1366,"-1"1"-1181,-1 6-67,0 0 16,-28 8-106,14-1 17,-43 21-34,33-11 0,-14 12 0,19-13-11,-2 7 0,9-7-5,1 3-12,9-7 17,2-1 0,1 0-3409,11 0 3404,0-4-1,11 0-11,-2-5-67,10-1 0,-7-1-39,7 0-28,-11-2-79,-2-1-128,-1-3 3128,3-4-4770,-2 0 1152,1-2 0,-16 10 0,-5 3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36.259"/>
    </inkml:context>
    <inkml:brush xml:id="br0">
      <inkml:brushProperty name="width" value="0.04286" units="cm"/>
      <inkml:brushProperty name="height" value="0.04286" units="cm"/>
      <inkml:brushProperty name="color" value="#00A0D7"/>
    </inkml:brush>
  </inkml:definitions>
  <inkml:trace contextRef="#ctx0" brushRef="#br0">5 63 24032,'-3'11'2610,"2"-2"-2218,1-9 84,0 0-425,2-1-23,3-3-11,3-3-1,1-3-4,0-2 10,0 1 96,-2-3-46,-3 6 7,-1-1-34,-3 5-45,0 2-56,0 2 44,-2 0 12,-4 8-100,-1 1-96,-4 9 196,-1 13 0,7-18 0,-2 10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0.744"/>
    </inkml:context>
    <inkml:brush xml:id="br0">
      <inkml:brushProperty name="width" value="0.04286" units="cm"/>
      <inkml:brushProperty name="height" value="0.04286" units="cm"/>
      <inkml:brushProperty name="color" value="#5B2D90"/>
    </inkml:brush>
  </inkml:definitions>
  <inkml:trace contextRef="#ctx0" brushRef="#br0">23 30 26855,'-2'-5'1294,"0"1"-1182,2 4 11,0 0-101,-8-9-27,6 7-6,-6-7 11,8 20 0,1 4-23,1 14-5,3 1 0,1 3-45,0 0-39,-1 1-11,-1-4-353,0 8 174,-1-14 22,-2 4 123,0-15-885,-1 0-241,0-7-1898,0 0-6650,0-5 7925,0-1 1,0 0-1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0.992"/>
    </inkml:context>
    <inkml:brush xml:id="br0">
      <inkml:brushProperty name="width" value="0.04286" units="cm"/>
      <inkml:brushProperty name="height" value="0.04286" units="cm"/>
      <inkml:brushProperty name="color" value="#5B2D90"/>
    </inkml:brush>
  </inkml:definitions>
  <inkml:trace contextRef="#ctx0" brushRef="#br0">13 43 27572,'-7'0'493,"1"0"-409,6 0 0,0 0-90,41 7 1,-21-6-46,45-1-78,-37-6-554,19-10-560,-21 6 1243,6-2 0,-21 8 0,-3 2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2.001"/>
    </inkml:context>
    <inkml:brush xml:id="br0">
      <inkml:brushProperty name="width" value="0.04286" units="cm"/>
      <inkml:brushProperty name="height" value="0.04286" units="cm"/>
      <inkml:brushProperty name="color" value="#5B2D90"/>
    </inkml:brush>
  </inkml:definitions>
  <inkml:trace contextRef="#ctx0" brushRef="#br0">0 338 24409,'0'8'1422,"0"-3"-348,0-5-962,0 0 272,0 9-361,0-7-7,0 8-4,0-9 165,0-1-177,1 3 514,-1-2-503,1 3-5,-1-2 11,0-1 140,0-1-157,0-4-12,0-3 7,0-7-23,0-30 11,2-4 0,-1-11 17,2 8 0,-1 17-33,4-8 44,-3 20-11,3-2 0,-2 22 0,1 3 0,3 5 5,2 6 1,8 21-12,-4-4-22,6 14-11,-8-12-112,3 10 67,-5-14 11,0 6-78,-6-18 0,-1-4 78,-1-5 73,-1-2 358,11-52-358,-3 17 0,8-43 6,-7 29-6,0 2 39,-1 6 40,0 9-68,-3 13 0,1 12 11,-3 16 23,2 8-17,0 7-17,1 2-5,1-1-6,1-2 0,1-3-22,1-4-62,0-3-269,0-3-4856,3 2 5209,-4-5 0,0-2 0,-7-6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2.645"/>
    </inkml:context>
    <inkml:brush xml:id="br0">
      <inkml:brushProperty name="width" value="0.04286" units="cm"/>
      <inkml:brushProperty name="height" value="0.04286" units="cm"/>
      <inkml:brushProperty name="color" value="#5B2D90"/>
    </inkml:brush>
  </inkml:definitions>
  <inkml:trace contextRef="#ctx0" brushRef="#br0">186 26 26850,'3'-9'1181,"-2"2"-1063,-1 7 39,0 0-129,-13-5-12,2 4 7,-21-3-18,-6 19-5,8-3-11,-3 12-28,16 14 28,10-14 0,-1 15 5,8-22-5,0-3 0,3-3 11,2-4-3392,10-2 3392,0-3 0,6-2-12,-4-4 1,12-18 17,-13 4 16,7-14-5,-15 13 0,0-1 3392,-3 3-3404,1 2 6,-3 4-5,0 4 5,0 4-5,-1 2-6,0 1 0,5 15-6,-2-3-11,5 13-162,-1 1 0,-2-10-241,6 4-549,-4-14 969,2-2 0,-5-2 0,-1-1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3.324"/>
    </inkml:context>
    <inkml:brush xml:id="br0">
      <inkml:brushProperty name="width" value="0.04286" units="cm"/>
      <inkml:brushProperty name="height" value="0.04286" units="cm"/>
      <inkml:brushProperty name="color" value="#5B2D90"/>
    </inkml:brush>
  </inkml:definitions>
  <inkml:trace contextRef="#ctx0" brushRef="#br0">8 35 27225,'-2'5'773,"0"-1"-701,2-4-27,-1 45-22,0-22-18,0 36-5,1-35-11,1 1-101,3 0-101,3 0-140,1 1-61,8 12 700,-4-7-286,5 7-549,-6-10 263,-5-11 129,-2-3 157,-5-11 264,-3-2-147,-2-4-117,-3-5-235,-3-39-79,6 10-234,-1-29-91,6 22 1457,1-19-163,4 19 202,5-17-527,2 35-78,4 1-78,-1 14 100,24-1-257,-16 6 11,30-3-28,-33 8 0,8-2 0,-14 3-50,5 13-1,-9 0-38,3 14-18,-12-4-27,0 0-45,-1 0-79,-10 4 219,0-6 39,-9 1-17,2-9-56,-2-2-123,-5-2-78,-1-1 33,-2-3 6,2-3-185,2-1-1171,4-2 1591,5-4 0,7 2 0,4-1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3.879"/>
    </inkml:context>
    <inkml:brush xml:id="br0">
      <inkml:brushProperty name="width" value="0.04286" units="cm"/>
      <inkml:brushProperty name="height" value="0.04286" units="cm"/>
      <inkml:brushProperty name="color" value="#5B2D90"/>
    </inkml:brush>
  </inkml:definitions>
  <inkml:trace contextRef="#ctx0" brushRef="#br0">15 3 26883,'-1'-1'1171,"0"0"-919,1 1-230,-6-1-11,5 3 0,-5 4-11,6 7 0,0 7 6,4 20-12,1-7-5,4 11-106,1 6 66,-4-21-22,0 11-1226,-5-21 1299,-1-9 0,0-2 0,0-8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4.261"/>
    </inkml:context>
    <inkml:brush xml:id="br0">
      <inkml:brushProperty name="width" value="0.04286" units="cm"/>
      <inkml:brushProperty name="height" value="0.04286" units="cm"/>
      <inkml:brushProperty name="color" value="#5B2D90"/>
    </inkml:brush>
  </inkml:definitions>
  <inkml:trace contextRef="#ctx0" brushRef="#br0">8 20 22604,'-1'-10'823,"0"2"1226,1 8-2054,52-2 841,-28 5-880,49 2 16,-51 3 459,2 2-464,-13-1 1515,-4 0-1532,-4 1 22,-2 0 39,-6 7 45,-12 1-28,-2 0-6,-11-2-5,4-6 0,0-3-11,-1-1 5,2-2-11,4-1-303,3-2-861,11-4 1164,6-2 0,3 2 0,3-1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4.585"/>
    </inkml:context>
    <inkml:brush xml:id="br0">
      <inkml:brushProperty name="width" value="0.04286" units="cm"/>
      <inkml:brushProperty name="height" value="0.04286" units="cm"/>
      <inkml:brushProperty name="color" value="#5B2D90"/>
    </inkml:brush>
  </inkml:definitions>
  <inkml:trace contextRef="#ctx0" brushRef="#br0">15 14 27152,'-8'-8'851,"1"3"-767,7 5 28,0 0-106,0 30-1,1-12-5,1 25-95,3-5-11,-1-17-62,2 10-34,-4-21-1982,-1-1 2184,0-6 0,-1 0 0,0-3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4.812"/>
    </inkml:context>
    <inkml:brush xml:id="br0">
      <inkml:brushProperty name="width" value="0.04286" units="cm"/>
      <inkml:brushProperty name="height" value="0.04286" units="cm"/>
      <inkml:brushProperty name="color" value="#5B2D90"/>
    </inkml:brush>
  </inkml:definitions>
  <inkml:trace contextRef="#ctx0" brushRef="#br0">4 6 28138,'-2'-2'246,"1"0"-481,1 2-1328,0-1 1563,4 1 0,-3-1 0,3 1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5.526"/>
    </inkml:context>
    <inkml:brush xml:id="br0">
      <inkml:brushProperty name="width" value="0.04286" units="cm"/>
      <inkml:brushProperty name="height" value="0.04286" units="cm"/>
      <inkml:brushProperty name="color" value="#5B2D90"/>
    </inkml:brush>
  </inkml:definitions>
  <inkml:trace contextRef="#ctx0" brushRef="#br0">4 75 28345,'-2'9'-6,"0"-1"-11,2 11-5,0-4-12,1 1-16,1-1-107,4 6 124,-3-9 16,3 2 56,-6-10 17,1-2-11,-1-1 33,0-1-55,0-5-23,0-3-17,0-16 22,1 3 7,4-11-12,2 7 11,9-9-6,-2 12 12,3-2-6,-4 15 1,-1 4-12,0 4 0,1 1 5,0 3 1,5 10-6,-5 0-11,3 9-6,-7-6-39,1 7 11,-5-7-28,1 3-39,-4-10-117,-1 0-247,0-1-504,-1-1-8851,0 0 8365,0-2 0,0-2 0,0-1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37.259"/>
    </inkml:context>
    <inkml:brush xml:id="br0">
      <inkml:brushProperty name="width" value="0.04286" units="cm"/>
      <inkml:brushProperty name="height" value="0.04286" units="cm"/>
      <inkml:brushProperty name="color" value="#00A0D7"/>
    </inkml:brush>
  </inkml:definitions>
  <inkml:trace contextRef="#ctx0" brushRef="#br0">257 31 25511,'0'-6'1960,"0"2"-1764,0 4 140,0 0-297,-16-9 17,7 6-39,-15-6-6,4 16-11,2 1 0,-10 15 0,14-5-11,-9 26-6,16-16-50,6 11-129,29-22 34,19-19 179,-7-4 83,-3-10-32,-31 6 38,-2 0 107,-3-10-180,0 7 29,-5-10-3432,2 14 3393,-2 1-23,2 7 0,0 11 0,2 8 0,0 10 0,4 5 0,2 5 3392,4 2-3392,3 20 0,-5-13 0,-1 13 5,-5-23-3397,-6 9 3392,-4-16-5,-5 8-12,-12-11-17,-5-2-2240,-2-4 2269,-9-8-46,-2-20-1181,2-8-476,6-1 1708,17 2 0,14 12 0,2 2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23:56.329"/>
    </inkml:context>
    <inkml:brush xml:id="br0">
      <inkml:brushProperty name="width" value="0.04286" units="cm"/>
      <inkml:brushProperty name="height" value="0.04286" units="cm"/>
      <inkml:brushProperty name="color" value="#5B2D90"/>
    </inkml:brush>
  </inkml:definitions>
  <inkml:trace contextRef="#ctx0" brushRef="#br0">273 54 27488,'1'-7'801,"0"2"-740,-1 5-10,0 0-51,-6-17 5,0 12 1,-23-13-6,9 16 0,-14 3 0,8 5 0,-10 13 0,9-1-6,-4 10-5,15-7 0,4 1-3398,5-1 3392,4-2-2262,2-3 2268,4-3-6,3-3-22,6-4 16,6-3-268,48-24 134,-33 6 2409,31-18-2252,-48 12 3532,0-9-3437,-7 8-5,0-4 16,-5 12-61,-2 7-28,0 3-1,-2 10 12,0 15-28,0 1 0,0 14 0,0-9 0,2 3-5,4 0 5,5 3-3381,11 19 3381,-4-15-17,2 12-44,-12-22 21,-25 13 40,0-19 0,-19 10 0,-25-15 12,22-8-7,-24 5 6,23-9-11,13-1 3392,-3-1-3431,17-2-414,1 0-1216,6-2 1669,-1-1 0,8 2 0,-1 2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4.340"/>
    </inkml:context>
    <inkml:brush xml:id="br0">
      <inkml:brushProperty name="width" value="0.05" units="cm"/>
      <inkml:brushProperty name="height" value="0.3" units="cm"/>
      <inkml:brushProperty name="inkEffects" value="pencil"/>
    </inkml:brush>
  </inkml:definitions>
  <inkml:trace contextRef="#ctx0" brushRef="#br0">3 359 21732 180000 90000,'0'15'9555'0'0,"0"-2"-9286"0"0,0 1-73 0 0,0-3 241 0 0,0 20-404 0 0,0-13-10 0 0,0 14-12 0 0,0-21-11 0 0,0-2 11 0 0,-1-4-5 0 0,1-1 5 0 0,-1-2 140 0 0,1 0-129 0 0,0-10-16 0 0,0-31-6 0 0,0 5-6 0 0,1-25-8 0 0,0-8 0 0 0,0-3 14 0 0,0-8-3 0 0,-5-7 1 0 0,9 22-77 0 0,12 61 51 0 0,6 45-11 0 0,6 31 22 0 0,-5-4 57 0 0,5-65-29 0 0,-12-19 0 0 0,15-25 23 0 0,3-21-6 0 0,-16 24 28 0 0,11-17-73 0 0,-25 42 22 0 0,8 46-5 0 0,4 38 0 0 0,2 14 0 0 0,-2-12 0 0 0,-9-11 12 0 0,-8-45 16 0 0,1 13-28 0 0,-1-80 0 0 0,0 31 0 0 0,0-37 0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5.258"/>
    </inkml:context>
    <inkml:brush xml:id="br0">
      <inkml:brushProperty name="width" value="0.05" units="cm"/>
      <inkml:brushProperty name="height" value="0.3" units="cm"/>
      <inkml:brushProperty name="inkEffects" value="pencil"/>
    </inkml:brush>
  </inkml:definitions>
  <inkml:trace contextRef="#ctx0" brushRef="#br0">1 104 27322 180000 90000,'19'-58'5107'0'0,"-3"13"-5095"0"0,-16 45-35 0 0,0 0 23 0 0,0 5 0 0 0,0 8 0 0 0,0 11 0 0 0,0 11 6 0 0,0 7-6 0 0,0 5 0 0 0,0 3 0 0 0,-1 15 0 0 0,2 7 0 0 0,0-16 0 0 0,1-1 0 0 0,-2 14 0 0 0,1-4 0 0 0,3 7 0 0 0,-4-54 0 0 0,1-1-79 0 0,-1-6 79 0 0,0-33 0 0 0,0 17 0 0 0,0-26 0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6.389"/>
    </inkml:context>
    <inkml:brush xml:id="br0">
      <inkml:brushProperty name="width" value="0.05" units="cm"/>
      <inkml:brushProperty name="height" value="0.3" units="cm"/>
      <inkml:brushProperty name="inkEffects" value="pencil"/>
    </inkml:brush>
  </inkml:definitions>
  <inkml:trace contextRef="#ctx0" brushRef="#br0">33 164 19653 180000 90000,'3'-5'10956'0'0,"-2"1"-9948"0"0,-1 4-649 0 0,-1-19-326 0 0,-1 8 1 0 0,0-17 28 0 0,1-1-23 0 0,1 10 6 0 0,-1-7 11 0 0,1 16-17 0 0,0 4-11 0 0,0 1-11 0 0,0 4-17 0 0,0 1 36 0 0,-4 65 0 0 0,0 37-33 0 0,1-52 0 0 0,1 2-3 0 0,-1 16 0 0 0,-1 8 0 0 0,2-10 0 0 0,-2 27 0 0 0,2-34 0 0 0,1-9 0 0 0,0 16 0 0 0,1-31-6 0 0,0 8-106 0 0,0-31 23 0 0,4-7-152 0 0,1-4 241 0 0,28-57 0 0 0,-22 39 0 0 0,17-37 0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7.191"/>
    </inkml:context>
    <inkml:brush xml:id="br0">
      <inkml:brushProperty name="width" value="0.05" units="cm"/>
      <inkml:brushProperty name="height" value="0.3" units="cm"/>
      <inkml:brushProperty name="inkEffects" value="pencil"/>
    </inkml:brush>
  </inkml:definitions>
  <inkml:trace contextRef="#ctx0" brushRef="#br0">17 77 31113 180000 90000,'-6'-11'1417'0'0,"5"2"-1417"0"0,-8 9-28 0 0,8 0 28 0 0,14-1 0 0 0,5-3-28 0 0,33-8-5 0 0,-13 2-18 0 0,14-4-66 0 0,-23 6-135 0 0,-8 4-5220 0 0,-5 1 5472 0 0,-8 2 0 0 0,-8 1 0 0 0,-6 0 0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7.422"/>
    </inkml:context>
    <inkml:brush xml:id="br0">
      <inkml:brushProperty name="width" value="0.05" units="cm"/>
      <inkml:brushProperty name="height" value="0.3" units="cm"/>
      <inkml:brushProperty name="inkEffects" value="pencil"/>
    </inkml:brush>
  </inkml:definitions>
  <inkml:trace contextRef="#ctx0" brushRef="#br0">0 8 31158 180000 90000,'81'-4'231'0'0,"0"0"1"0"0,-16 10 0 0 0,-19-4 0 0 0,-39-6 0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26.440"/>
    </inkml:context>
    <inkml:brush xml:id="br0">
      <inkml:brushProperty name="width" value="0.05" units="cm"/>
      <inkml:brushProperty name="height" value="0.3" units="cm"/>
      <inkml:brushProperty name="inkEffects" value="pencil"/>
    </inkml:brush>
  </inkml:definitions>
  <inkml:trace contextRef="#ctx0" brushRef="#br0">8 8 30397 180000 90000,'-4'-4'2027'0'0,"2"1"-1999"0"0,1 3-23 0 0,6 0 1 0 0,7 4-6 0 0,10 0 0 0 0,7 2 0 0 0,8-3-11 0 0,3-1 0 0 0,2-1-6 0 0,-1-1-73 0 0,8-2-5 0 0,-19 1-196 0 0,-2-1-947 0 0,-21 1 1238 0 0,-5 1 0 0 0,-2 0 0 0 0,0 0 0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27.294"/>
    </inkml:context>
    <inkml:brush xml:id="br0">
      <inkml:brushProperty name="width" value="0.05" units="cm"/>
      <inkml:brushProperty name="height" value="0.3" units="cm"/>
      <inkml:brushProperty name="inkEffects" value="pencil"/>
    </inkml:brush>
  </inkml:definitions>
  <inkml:trace contextRef="#ctx0" brushRef="#br0">0 4 17038 180000 90000,'9'0'15475'0'0,"5"1"-15463"0"0,6 1-12 0 0,9 1 0 0 0,6 0 5 0 0,21-2-5 0 0,-15 0-5 0 0,11-1-18 0 0,-24 0 23 0 0,2-7 0 0 0,-17 6 0 0 0,1-6 0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2.497"/>
    </inkml:context>
    <inkml:brush xml:id="br0">
      <inkml:brushProperty name="width" value="0.05" units="cm"/>
      <inkml:brushProperty name="height" value="0.3" units="cm"/>
      <inkml:brushProperty name="inkEffects" value="pencil"/>
    </inkml:brush>
  </inkml:definitions>
  <inkml:trace contextRef="#ctx0" brushRef="#br0">10 28 28033 180000 90000,'-5'-12'4363'0'0,"1"0"-4341"0"0,4 12-16 0 0,0-2 5 0 0,2 2-5 0 0,4-1-6 0 0,4 0 0 0 0,8 1 0 0 0,2 0-6 0 0,4 0-5 0 0,0 0 0 0 0,1 0 11 0 0,-3 0-6 0 0,-2 0 6 0 0,2 0-1002 0 0,-9 1-2818 0 0,-3 4 3820 0 0,-11 0 0 0 0,2-4 0 0 0,0-1 0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2.761"/>
    </inkml:context>
    <inkml:brush xml:id="br0">
      <inkml:brushProperty name="width" value="0.05" units="cm"/>
      <inkml:brushProperty name="height" value="0.3" units="cm"/>
      <inkml:brushProperty name="inkEffects" value="pencil"/>
    </inkml:brush>
  </inkml:definitions>
  <inkml:trace contextRef="#ctx0" brushRef="#br0">1 28 30313 180000 90000,'62'-6'834'0'0,"0"0"0"0"0,35-2-962 0 0,-68 6 4 0 0,-15 2 7 0 0,-4 0-74 0 0,-2-1-733 0 0,-2 0-1837 0 0,-1 0 2761 0 0,-1-1 0 0 0,-2 2 0 0 0,-1-1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8:37.808"/>
    </inkml:context>
    <inkml:brush xml:id="br0">
      <inkml:brushProperty name="width" value="0.04286" units="cm"/>
      <inkml:brushProperty name="height" value="0.04286" units="cm"/>
      <inkml:brushProperty name="color" value="#00A0D7"/>
    </inkml:brush>
  </inkml:definitions>
  <inkml:trace contextRef="#ctx0" brushRef="#br0">23 68 27572,'-3'-3'269,"2"-1"-252,1-14-12,0 2 18,0 3 21,0 2-16,-2 9-28,0 8 6,-5 32-6,5-18 151,-4 17-151,6-33-173,0-10-399,0-5 572,0-8 0,0 8 0,0 2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1.518"/>
    </inkml:context>
    <inkml:brush xml:id="br0">
      <inkml:brushProperty name="width" value="0.05" units="cm"/>
      <inkml:brushProperty name="height" value="0.3" units="cm"/>
      <inkml:brushProperty name="inkEffects" value="pencil"/>
    </inkml:brush>
  </inkml:definitions>
  <inkml:trace contextRef="#ctx0" brushRef="#br0">130 63 25921 180000 90000,'4'-4'6340'0'0,"-2"1"-6278"0"0,-2 3 0 0 0,6-12-29 0 0,-5 8-22 0 0,4-16-11 0 0,-8 15 17 0 0,-7-6-17 0 0,-5 7 17 0 0,-24 24-17 0 0,17-4 6 0 0,-16 35-12 0 0,27 2-11 0 0,2-12 40 0 0,15-5-18 0 0,5-30-16 0 0,22-15-6 0 0,8-23 45 0 0,5-30-17 0 0,-13 19-11 0 0,-14-2-28 0 0,-18 45 28 0 0,-1 8 6 0 0,0 26 0 0 0,0 0-23 0 0,0 17-1226 0 0,8-10 1243 0 0,5-19 0 0 0,-14-4 0 0 0,-2-18 0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2.026"/>
    </inkml:context>
    <inkml:brush xml:id="br0">
      <inkml:brushProperty name="width" value="0.05" units="cm"/>
      <inkml:brushProperty name="height" value="0.3" units="cm"/>
      <inkml:brushProperty name="inkEffects" value="pencil"/>
    </inkml:brush>
  </inkml:definitions>
  <inkml:trace contextRef="#ctx0" brushRef="#br0">178 43 29865 180000 90000,'3'-10'2581'0'0,"-4"2"-2570"0"0,-3 3 1 0 0,-14-3-7 0 0,6 3 1 0 0,-24-1-6 0 0,19 9 0 0 0,-12 4 0 0 0,-1 39-6 0 0,18-25 1 0 0,-10 31 10 0 0,26-42-5 0 0,4 2 0 0 0,7-10-537 0 0,35-8-690 0 0,-21-3 1227 0 0,23-6 0 0 0,-40 7 0 0 0,-4 1 0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2.536"/>
    </inkml:context>
    <inkml:brush xml:id="br0">
      <inkml:brushProperty name="width" value="0.05" units="cm"/>
      <inkml:brushProperty name="height" value="0.3" units="cm"/>
      <inkml:brushProperty name="inkEffects" value="pencil"/>
    </inkml:brush>
  </inkml:definitions>
  <inkml:trace contextRef="#ctx0" brushRef="#br0">104 96 25596 180000 90000,'0'-6'5926'0'0,"0"1"-5511"0"0,0 5-40 0 0,0-14-336 0 0,0 8 6 0 0,0-12-28 0 0,0 11-1 0 0,0-1-4 0 0,-1 0 16 0 0,1-4-12 0 0,-1 5-27 0 0,0 3 11 0 0,0 14 0 0 0,-2 11 0 0 0,0 11 0 0 0,-3 6 6 0 0,-4 40-6 0 0,-8 18-17 0 0,8-43 0 0 0,-1-2 17 0 0,-11 29 0 0 0,12-40 0 0 0,4-22 0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3.034"/>
    </inkml:context>
    <inkml:brush xml:id="br0">
      <inkml:brushProperty name="width" value="0.05" units="cm"/>
      <inkml:brushProperty name="height" value="0.3" units="cm"/>
      <inkml:brushProperty name="inkEffects" value="pencil"/>
    </inkml:brush>
  </inkml:definitions>
  <inkml:trace contextRef="#ctx0" brushRef="#br0">162 34 30497 180000 90000,'7'-3'1910'0'0,"-1"0"-1882"0"0,-6 3-6 0 0,1-5-10 0 0,-1 3 4 0 0,1-4 1 0 0,-12 1-17 0 0,2 2-5 0 0,-10-2 5 0 0,4 4 5 0 0,-9 1-5 0 0,7 1 0 0 0,-16 9-5 0 0,2 30-7 0 0,14-5 24 0 0,19 7-74 0 0,27-26-106 0 0,18-22-599 0 0,4-23 767 0 0,-11-11 0 0 0,-12 7 0 0 0,-14 10 0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3.445"/>
    </inkml:context>
    <inkml:brush xml:id="br0">
      <inkml:brushProperty name="width" value="0.05" units="cm"/>
      <inkml:brushProperty name="height" value="0.3" units="cm"/>
      <inkml:brushProperty name="inkEffects" value="pencil"/>
    </inkml:brush>
  </inkml:definitions>
  <inkml:trace contextRef="#ctx0" brushRef="#br0">35 18 29534 180000 90000,'0'-7'2963'0'0,"0"-2"-2975"0"0,0 8 18 0 0,-5 78-6 0 0,3-38 0 0 0,-1 13 0 0 0,-1 1 0 0 0,1-8 0 0 0,1-1 0 0 0,-2 1 0 0 0,1-4-22 0 0,0 8 5 0 0,0-16-101 0 0,1 8-8048 0 0,1-20 8166 0 0,1-7 0 0 0,0-5 0 0 0,0-9 0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4.035"/>
    </inkml:context>
    <inkml:brush xml:id="br0">
      <inkml:brushProperty name="width" value="0.05" units="cm"/>
      <inkml:brushProperty name="height" value="0.3" units="cm"/>
      <inkml:brushProperty name="inkEffects" value="pencil"/>
    </inkml:brush>
  </inkml:definitions>
  <inkml:trace contextRef="#ctx0" brushRef="#br0">0 150 26230 180000 90000,'1'5'6082'0'0,"0"3"-6071"0"0,-1 12-11 0 0,0 8 6 0 0,0-9-6 0 0,1 4 39 0 0,-1-9-17 0 0,1-7 1 0 0,-1 0-12 0 0,0-7 0 0 0,0-14 0 0 0,1 2-5 0 0,1-13 11 0 0,0 4 5 0 0,12-25 0 0 0,8-1-10 0 0,13 15-29 0 0,14-50-6 0 0,-17 81-10 0 0,-20 1-12 0 0,-7 0-403 0 0,-1 5 448 0 0,-8 3 0 0 0,7-8 0 0 0,-1-2 0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4.534"/>
    </inkml:context>
    <inkml:brush xml:id="br0">
      <inkml:brushProperty name="width" value="0.05" units="cm"/>
      <inkml:brushProperty name="height" value="0.3" units="cm"/>
      <inkml:brushProperty name="inkEffects" value="pencil"/>
    </inkml:brush>
  </inkml:definitions>
  <inkml:trace contextRef="#ctx0" brushRef="#br0">1 146 29719 180000 90000,'0'11'2324'0'0,"0"-2"-2072"0"0,19-9-168 0 0,11-6-73 0 0,1 0 0 0 0,9-22-11 0 0,-30 11 0 0 0,4-12-5 0 0,-12 14-6 0 0,-1-9 22 0 0,-1 9 0 0 0,-3-4-5 0 0,-1 14-6 0 0,-4 3 0 0 0,-1 2 11 0 0,-23 40-11 0 0,17-18-76 0 0,-6 40 1 0 0,6 4-144 0 0,15-32 219 0 0,24 42 0 0 0,-42-69 0 0 0,10-4 0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5.119"/>
    </inkml:context>
    <inkml:brush xml:id="br0">
      <inkml:brushProperty name="width" value="0.05" units="cm"/>
      <inkml:brushProperty name="height" value="0.3" units="cm"/>
      <inkml:brushProperty name="inkEffects" value="pencil"/>
    </inkml:brush>
  </inkml:definitions>
  <inkml:trace contextRef="#ctx0" brushRef="#br0">160 14 23149 180000 90000,'1'-4'8698'0'0,"0"0"-8267"0"0,-2 2-397 0 0,-3 1-12 0 0,-3-1 51 0 0,-28 2-73 0 0,14 2 0 0 0,-15 0-67 0 0,20 11 44 0 0,9-6 40 0 0,12 15-218 0 0,51 36 195 0 0,-31-26 6 0 0,26 30 11 0 0,-56-47 6 0 0,-4-1 5 0 0,-6 0 102 0 0,-51 4-332 0 0,43-15-94 0 0,-30-3 302 0 0,69-25 0 0 0,-8 11 0 0 0,10-3 0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5.602"/>
    </inkml:context>
    <inkml:brush xml:id="br0">
      <inkml:brushProperty name="width" value="0.05" units="cm"/>
      <inkml:brushProperty name="height" value="0.3" units="cm"/>
      <inkml:brushProperty name="inkEffects" value="pencil"/>
    </inkml:brush>
  </inkml:definitions>
  <inkml:trace contextRef="#ctx0" brushRef="#br0">118 2 30189 180000 90000,'-25'-1'2218'0'0,"-5"13"-2224"0"0,14 3-5 0 0,0 7-6 0 0,10-6 1 0 0,5-6 21 0 0,20 12-10 0 0,-5-10-46 0 0,26 19-5 0 0,-25-14 51 0 0,-2 16 100 0 0,-50-1-73 0 0,14-10-16 0 0,-22-2-2560 0 0,34-17 2554 0 0,12-1 0 0 0,-9-1 0 0 0,6-1 0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6.101"/>
    </inkml:context>
    <inkml:brush xml:id="br0">
      <inkml:brushProperty name="width" value="0.05" units="cm"/>
      <inkml:brushProperty name="height" value="0.3" units="cm"/>
      <inkml:brushProperty name="inkEffects" value="pencil"/>
    </inkml:brush>
  </inkml:definitions>
  <inkml:trace contextRef="#ctx0" brushRef="#br0">0 113 29433 180000 90000,'48'-26'1445'0'0,"-1"1"0"0"0,22-13-1439 0 0,-65 23 5 0 0,-12 9 6 0 0,-3 4 55 0 0,-24 1-83 0 0,0 37 0 0 0,-3-8 0 0 0,15 22 0 0 0,20-22-1 0 0,3-10 1 0 0,2-4 0 0 0,2-3-28 0 0,13-1-1053 0 0,26-4 1092 0 0,1-5 0 0 0,-25 3 0 0 0,-25-4 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1:09.662"/>
    </inkml:context>
    <inkml:brush xml:id="br0">
      <inkml:brushProperty name="width" value="0.04286" units="cm"/>
      <inkml:brushProperty name="height" value="0.04286" units="cm"/>
      <inkml:brushProperty name="color" value="#00A0D7"/>
    </inkml:brush>
  </inkml:definitions>
  <inkml:trace contextRef="#ctx0" brushRef="#br0">390 2480 28227,'-3'-1'11,"-1"0"6,3 1-6,-1 0-5,1 0 11,0 0-12,-1 0-5,-2 0 0,1 0 6,-8 2-6,6-1 0,-4 2 6,5-1-6,0-1 11,0 0-11,1-1 5,-1 0 18,-6 0-23,4 0 5,-7-2 1,6 0-6,-2-3 0,0 0 0,-9-9 0,6 4 0,-5-7 0,7 5 0,-3-7 0,2 4 0,-2-7 0,3 5-6,-11-32 6,10 23-5,-20-56 10,17 37-10,-4-12 5,5 18 0,6 8 0,1 6 0,-1-6 0,3 10 0,1 1 0,-1 2 5,1 0-5,-4-11 0,4 8 0,-3-7 6,4 12-6,0-7 0,1 4 0,0-4 0,0 5 0,1 1 0,-1-23 0,1 17 0,0-44 0,0 43 0,0-30 0,0 34 0,4-32 0,0 26 6,9-46-6,-6 44-6,9-44 6,-9 43 0,15-51 0,-11 49 0,12-33 0,-14 40 0,16-39 0,-14 31 0,10-17 0,1-1 0,-5 13 0,22-39 0,-24 51 0,32-40 0,-25 36 0,12-15 0,3-3 0,6-10 0,7-9 0,-12 15 0,-20 27 0,3-5 0,1-3 0,-1 2 0,-4 3 0,-6 11 0,-2 4 0,5-4-6,-3 4 6,2-2 0,-5 7 0,-1-1 0,-1 4 0,-2 0 0,-3 3 0,0 1 6,0-1-6,1-1 0,13-18 0,-7 9 0,8-9 0,-12 15 0,-3 5 0,-1 0-78,1 0-197,-1 3-906,1 5 1181,-1 3 0,0-9 0,0-3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36.771"/>
    </inkml:context>
    <inkml:brush xml:id="br0">
      <inkml:brushProperty name="width" value="0.05" units="cm"/>
      <inkml:brushProperty name="height" value="0.3" units="cm"/>
      <inkml:brushProperty name="inkEffects" value="pencil"/>
    </inkml:brush>
  </inkml:definitions>
  <inkml:trace contextRef="#ctx0" brushRef="#br0">261 1 26616 180000 90000,'-6'0'4889'0'0,"1"0"-4441"0"0,5 0-89 0 0,-15 0-303 0 0,-14 0-56 0 0,0 1 5 0 0,-3 2 7 0 0,18 2 4 0 0,-6 14-38 0 0,15 4-28 0 0,32 21 22 0 0,-5-15 0 0 0,26 4-62 0 0,-26-1 90 0 0,-12-13 11 0 0,2 13 157 0 0,-37 1-145 0 0,1-18-23 0 0,-15 12-90 0 0,-3-22-268 0 0,12-3 358 0 0,-17 0 0 0 0,28-2 0 0 0,-2 0 0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8.422"/>
    </inkml:context>
    <inkml:brush xml:id="br0">
      <inkml:brushProperty name="width" value="0.05" units="cm"/>
      <inkml:brushProperty name="height" value="0.3" units="cm"/>
      <inkml:brushProperty name="inkEffects" value="pencil"/>
    </inkml:brush>
  </inkml:definitions>
  <inkml:trace contextRef="#ctx0" brushRef="#br0">1 50 30402 180000 90000,'2'-12'1719'0'0,"-1"2"-1405"0"0,-1-2-280 0 0,0 9-12 0 0,0-9-5 0 0,0 12-23 0 0,0 0 1 0 0,0 3 5 0 0,0 7 0 0 0,0 7 0 0 0,0 11-9 0 0,7 37 1 0 0,0 5-31 0 0,-2-15-356 0 0,2 15 0 0 0,0-12-350 0 0,-5-49-12546 0 0,1-12 13291 0 0,3-12 0 0 0,0-6 0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09.205"/>
    </inkml:context>
    <inkml:brush xml:id="br0">
      <inkml:brushProperty name="width" value="0.05" units="cm"/>
      <inkml:brushProperty name="height" value="0.3" units="cm"/>
      <inkml:brushProperty name="inkEffects" value="pencil"/>
    </inkml:brush>
  </inkml:definitions>
  <inkml:trace contextRef="#ctx0" brushRef="#br0">311 8 24325 180000 90000,'11'-3'7735'0'0,"-2"1"-7595"0"0,-9 2 11 0 0,0-1-28 0 0,-4 1-112 0 0,-1-1-5 0 0,-6 2 5 0 0,-18 13-11 0 0,8-3 0 0 0,-14 13 0 0 0,-18 41 0 0 0,2 6 6 0 0,17-24-1 0 0,-18 24 1 0 0,17-7 0 0 0,42-48-1 0 0,18 3 1 0 0,-5-8-6 0 0,9 1 5 0 0,8-8-5 0 0,17-24 6 0 0,-15 9-6 0 0,3-18 0 0 0,-34 15-6 0 0,-3 2 12 0 0,-1-2 16 0 0,-29-6-22 0 0,-1 9-11 0 0,-47 48-375 0 0,28 11 386 0 0,17 12 0 0 0,10-25 0 0 0,24-34 0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10.498"/>
    </inkml:context>
    <inkml:brush xml:id="br0">
      <inkml:brushProperty name="width" value="0.05" units="cm"/>
      <inkml:brushProperty name="height" value="0.3" units="cm"/>
      <inkml:brushProperty name="inkEffects" value="pencil"/>
    </inkml:brush>
  </inkml:definitions>
  <inkml:trace contextRef="#ctx0" brushRef="#br0">1 235 26902 180000 90000,'0'50'5466'0'0,"1"-10"-5433"0"0,1-27-16 0 0,-1-7 50 0 0,0-1-50 0 0,-1-4 34 0 0,0 0-40 0 0,1-6-6 0 0,1-5-5 0 0,1-7 0 0 0,4-19 0 0 0,0 4-5 0 0,2-14 5 0 0,3-23 5 0 0,-7 36-5 0 0,4-22 0 0 0,-8 48-28 0 0,7 12 28 0 0,4 19-11 0 0,7 19 6 0 0,-3 1-7 0 0,1 10 1 0 0,-6-20 34 0 0,67-90-23 0 0,-45 35 2 0 0,9-28 1 0 0,-5-2 8 0 0,-20 20-5 0 0,-6 8 0 0 0,-5 10-18 0 0,-3 13 18 0 0,3 41-6 0 0,1 7 0 0 0,3 15 0 0 0,-2-14 0 0 0,2-11 0 0 0,-3-3-17 0 0,3 8-352 0 0,-2-12 55 0 0,-1-11 314 0 0,1-16 0 0 0,-8 0 0 0 0,-1-3 0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11.064"/>
    </inkml:context>
    <inkml:brush xml:id="br0">
      <inkml:brushProperty name="width" value="0.05" units="cm"/>
      <inkml:brushProperty name="height" value="0.3" units="cm"/>
      <inkml:brushProperty name="inkEffects" value="pencil"/>
    </inkml:brush>
  </inkml:definitions>
  <inkml:trace contextRef="#ctx0" brushRef="#br0">6 20 28274 180000 90000,'0'-11'3993'0'0,"0"3"-3797"0"0,0 8-179 0 0,0-1-23 0 0,0 10 6 0 0,0 6 0 0 0,0 12 0 0 0,-1 8 6 0 0,0 3-6 0 0,-1 26-6 0 0,1-27-78 0 0,1 21-95 0 0,0-39-1999 0 0,0 5 2178 0 0,0-13 0 0 0,0-19 0 0 0,0-11 0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11.873"/>
    </inkml:context>
    <inkml:brush xml:id="br0">
      <inkml:brushProperty name="width" value="0.05" units="cm"/>
      <inkml:brushProperty name="height" value="0.3" units="cm"/>
      <inkml:brushProperty name="inkEffects" value="pencil"/>
    </inkml:brush>
  </inkml:definitions>
  <inkml:trace contextRef="#ctx0" brushRef="#br0">0 60 21670 180000 90000,'18'-26'10888'0'0,"25"6"-10888"0"0,-1 6-22 0 0,39 15 16 0 0,-58 7 6 0 0,0 61 0 0 0,-34-38 6 0 0,-24 48-6 0 0,3-54 5 0 0,-8 1 1 0 0,3-10-6 0 0,17-8 0 0 0,21-5-22 0 0,53-3 16 0 0,-17 3 0 0 0,25 2 6 0 0,-42 6 0 0 0,-3 0 0 0 0,5 15 0 0 0,-5 6 0 0 0,-1 2 0 0 0,-9-2 0 0 0,-5-16 6 0 0,-2-2 5 0 0,-1 5 6 0 0,-12-4 11 0 0,-40 6-17 0 0,21-13-5 0 0,-28-1 11 0 0,42-9-169 0 0,-6-18 152 0 0,8 5 0 0 0,6-2 0 0 0,8 14 0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42.576"/>
    </inkml:context>
    <inkml:brush xml:id="br0">
      <inkml:brushProperty name="width" value="0.05" units="cm"/>
      <inkml:brushProperty name="height" value="0.3" units="cm"/>
      <inkml:brushProperty name="inkEffects" value="pencil"/>
    </inkml:brush>
  </inkml:definitions>
  <inkml:trace contextRef="#ctx0" brushRef="#br0">13 129 25311 180000 90000,'-6'2'6458'0'0,"1"-1"-6352"0"0,5-2-11 0 0,0-1 174 0 0,0-3-196 0 0,0 2 67 0 0,0-8-135 0 0,0 7 1 0 0,0-5-6 0 0,0 3-6 0 0,5-7 6 0 0,2 4-16 0 0,5-7-7 0 0,2 6 18 0 0,1 0-1 0 0,2 1 6 0 0,-2 0 0 0 0,1 1-11 0 0,-4 4-6 0 0,0 1 6 0 0,-1 39-90 0 0,-11 41 67 0 0,-8 7 34 0 0,-11 7-5 0 0,-15-29 10 0 0,0-11 40 0 0,1-4 129 0 0,24-18-174 0 0,37-30-101 0 0,39-9 79 0 0,-13-4 10 0 0,-1 9-16 0 0,-26 11 28 0 0,-14-1-50 0 0,6 2-392 0 0,-7-4-10475 0 0,20-16 10917 0 0,-7 3 0 0 0,-4 3 0 0 0,-23 9 0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43.643"/>
    </inkml:context>
    <inkml:brush xml:id="br0">
      <inkml:brushProperty name="width" value="0.05" units="cm"/>
      <inkml:brushProperty name="height" value="0.3" units="cm"/>
      <inkml:brushProperty name="inkEffects" value="pencil"/>
    </inkml:brush>
  </inkml:definitions>
  <inkml:trace contextRef="#ctx0" brushRef="#br0">37 60 28878 180000 90000,'0'-8'3036'0'0,"0"1"-2862"0"0,0 7-68 0 0,0 0 96 0 0,2-13-180 0 0,1 7-11 0 0,0-9 23 0 0,2 10-28 0 0,-4 2 5 0 0,1 1 11 0 0,-2 2-27 0 0,0 5 10 0 0,-6 27-5 0 0,0-8 0 0 0,-5 21 0 0 0,-1-8 0 0 0,5-17 0 0 0,-1 7-5 0 0,6-15 10 0 0,22-7-5 0 0,-4 1 0 0 0,18-6-17 0 0,-4 0-27 0 0,2-1-24 0 0,4 1-615 0 0,-12-4-196 0 0,-8 1 879 0 0,-12-3 0 0 0,-3 2 0 0 0,-1 2 0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44.094"/>
    </inkml:context>
    <inkml:brush xml:id="br0">
      <inkml:brushProperty name="width" value="0.05" units="cm"/>
      <inkml:brushProperty name="height" value="0.3" units="cm"/>
      <inkml:brushProperty name="inkEffects" value="pencil"/>
    </inkml:brush>
  </inkml:definitions>
  <inkml:trace contextRef="#ctx0" brushRef="#br0">105 50 26958 180000 90000,'1'-27'5494'0'0,"0"5"-5494"0"0,-1 25 0 0 0,0 7 0 0 0,-3 7 0 0 0,-2 9 0 0 0,-3 6 0 0 0,-2 4 0 0 0,-4 20 0 0 0,1 3 5 0 0,-9 35-5 0 0,10-40 0 0 0,-1 12-1736 0 0,10-50 1736 0 0,0-2 0 0 0,2-9 0 0 0,1-5 0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48.044"/>
    </inkml:context>
    <inkml:brush xml:id="br0">
      <inkml:brushProperty name="width" value="0.05" units="cm"/>
      <inkml:brushProperty name="height" value="0.3" units="cm"/>
      <inkml:brushProperty name="inkEffects" value="pencil"/>
    </inkml:brush>
  </inkml:definitions>
  <inkml:trace contextRef="#ctx0" brushRef="#br0">26 65 19732 180000 90000,'-4'2'10581'0'0,"1"-1"-9809"0"0,3-1-514 0 0,-1 3-34 0 0,1-3 157 0 0,8-1-359 0 0,2-8-5 0 0,2 2 28 0 0,-3-3 22 0 0,-8 9 6 0 0,0 1-73 0 0,-4 0 0 0 0,0 0 0 0 0,-5 2 22 0 0,4-1 34 0 0,0 1 79 0 0,4-2-113 0 0,7-3-16 0 0,0-3-6 0 0,5-3 5 0 0,2-6-61 0 0,-8 8 39 0 0,2-1 1 0 0,-20 21-24 0 0,4-4-66 0 0,-9 9-10345 0 0,-6 3 10451 0 0,12-10 0 0 0,-6 5 0 0 0,14-12 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21.584"/>
    </inkml:context>
    <inkml:brush xml:id="br0">
      <inkml:brushProperty name="width" value="0.04286" units="cm"/>
      <inkml:brushProperty name="height" value="0.04286" units="cm"/>
      <inkml:brushProperty name="color" value="#00A0D7"/>
    </inkml:brush>
  </inkml:definitions>
  <inkml:trace contextRef="#ctx0" brushRef="#br0">15 20 26413,'-6'-10'784,"2"2"-644,3 7-34,1 1 90,-1-1-112,0 1 90,1 0-174,-1 1 5,1 6 7,0 5-1,3 10 17,8 23-17,9 13-11,1 1-494,2-2 494,-8-20 6,6 26-6,-8-23-150,4 19 161,-11-30 6,0 5-17,-3-12 0,2 5 0,-4-19 0,2 0-22,-3-7-181,1-9-5482,-1-5 5725,0-9 1,0 8 0,0 2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49.511"/>
    </inkml:context>
    <inkml:brush xml:id="br0">
      <inkml:brushProperty name="width" value="0.05" units="cm"/>
      <inkml:brushProperty name="height" value="0.3" units="cm"/>
      <inkml:brushProperty name="inkEffects" value="pencil"/>
    </inkml:brush>
  </inkml:definitions>
  <inkml:trace contextRef="#ctx0" brushRef="#br0">6 80 29002 180000 90000,'-3'-3'2856'0'0,"1"2"-2279"0"0,2 1-555 0 0,0-2-22 0 0,0 0 6 0 0,2-3-6 0 0,2-1 0 0 0,4-2-28 0 0,26-13 22 0 0,-16 12 1 0 0,18-9-12 0 0,-9 15 11 0 0,-11 2 1 0 0,9 0-12 0 0,-5 6 11 0 0,-9-2 1 0 0,4 3-23 0 0,-8 8 17 0 0,-3 6 11 0 0,-10 20 0 0 0,-13 10 0 0 0,-21 22 0 0 0,8-24 0 0 0,-15 22 0 0 0,31-47 0 0 0,-4 10-6 0 0,15-22 0 0 0,2-2 6 0 0,2-3 17 0 0,0-3 39 0 0,10-1-56 0 0,2-3-39 0 0,31-10 0 0 0,3 2 5 0 0,25-2 34 0 0,-19 9-560 0 0,-4 4 560 0 0,-23-5 0 0 0,-12 2 0 0 0,-5-6 0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50.761"/>
    </inkml:context>
    <inkml:brush xml:id="br0">
      <inkml:brushProperty name="width" value="0.05" units="cm"/>
      <inkml:brushProperty name="height" value="0.3" units="cm"/>
      <inkml:brushProperty name="inkEffects" value="pencil"/>
    </inkml:brush>
  </inkml:definitions>
  <inkml:trace contextRef="#ctx0" brushRef="#br0">45 80 26230 180000 90000,'6'-5'5320'0'0,"-1"1"-5141"0"0,-5 4 157 0 0,0 0-274 0 0,-3 3-17 0 0,0 3 11 0 0,-7 18-45 0 0,-2 31-11 0 0,3-22 0 0 0,0 15-22 0 0,15-41 44 0 0,6-3-5 0 0,4 1-6 0 0,3-4 0 0 0,-1-1-5 0 0,7-5 33 0 0,19-23-28 0 0,-18 11 12 0 0,9-18 16 0 0,-31 12-28 0 0,-2 5-11 0 0,1-7 0 0 0,-3 7-17 0 0,0-11 12 0 0,-3 12-1 0 0,-3-8-5 0 0,-27 17-12 0 0,8 3 1 0 0,-20 2-213 0 0,-4 12 235 0 0,6 23 0 0 0,28-44 0 0 0,20 5 0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51.760"/>
    </inkml:context>
    <inkml:brush xml:id="br0">
      <inkml:brushProperty name="width" value="0.05" units="cm"/>
      <inkml:brushProperty name="height" value="0.3" units="cm"/>
      <inkml:brushProperty name="inkEffects" value="pencil"/>
    </inkml:brush>
  </inkml:definitions>
  <inkml:trace contextRef="#ctx0" brushRef="#br0">125 42 20998 180000 90000,'0'-6'11017'0'0,"0"1"-10838"0"0,0 5 56 0 0,-1-8-223 0 0,1 5 16 0 0,-1-8-12 0 0,0 8 12 0 0,1 0-22 0 0,-1 2-6 0 0,0-1-6 0 0,0 2-5 0 0,-16 52 6 0 0,8-25-18 0 0,-18 55-5 0 0,15-40 6 0 0,-1-1-45 0 0,4-4 33 0 0,5-19-190 0 0,-3 10-15089 0 0,-1-12 15313 0 0,1-2 0 0 0,2-6 0 0 0,5-8 0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5:52.711"/>
    </inkml:context>
    <inkml:brush xml:id="br0">
      <inkml:brushProperty name="width" value="0.05" units="cm"/>
      <inkml:brushProperty name="height" value="0.3" units="cm"/>
      <inkml:brushProperty name="inkEffects" value="pencil"/>
    </inkml:brush>
  </inkml:definitions>
  <inkml:trace contextRef="#ctx0" brushRef="#br0">70 84 28946 180000 90000,'0'-7'2223'0'0,"0"1"-2015"0"0,0 6 452 0 0,-5-3-542 0 0,2 1-23 0 0,-3-2-33 0 0,6 1 78 0 0,0-2-129 0 0,1-2-11 0 0,4 0 6 0 0,5-1-1 0 0,17-3-22 0 0,45-1 6 0 0,-29 3-45 0 0,35 43 56 0 0,-104 16-22 0 0,-8 22 22 0 0,-13-26 0 0 0,6-24 45 0 0,41-22-34 0 0,0 0-22 0 0,22-7 11 0 0,-8 6-17 0 0,21-6 11 0 0,-3 9 6 0 0,4 12 0 0 0,-1-1 0 0 0,-5 12 0 0 0,2 15-5 0 0,-12-9 5 0 0,3 7 0 0 0,-16-18 22 0 0,-23 12 23 0 0,-15-10-23 0 0,-34-4 1 0 0,-6-6-18 0 0,4-12-5 0 0,4 0 0 0 0,8-9-95 0 0,35-24-79 0 0,10 18-313 0 0,-1-5 487 0 0,1 18 0 0 0,4 2 0 0 0,1 0 0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7:14.093"/>
    </inkml:context>
    <inkml:brush xml:id="br0">
      <inkml:brushProperty name="width" value="0.05" units="cm"/>
      <inkml:brushProperty name="height" value="0.3" units="cm"/>
      <inkml:brushProperty name="inkEffects" value="pencil"/>
    </inkml:brush>
  </inkml:definitions>
  <inkml:trace contextRef="#ctx0" brushRef="#br0">2 63 26510 180000 90000,'1'-11'4592'0'0,"0"3"-4317"0"0,-1 8 705 0 0,0 0-980 0 0,0 6 5 0 0,-1 3-5 0 0,0 1 17 0 0,0 0 56 0 0,0-6-56 0 0,1-1-1 0 0,0-2-4 0 0,3-8-7 0 0,1 1-5 0 0,2-5 0 0 0,0 1 0 0 0,-2 2-11 0 0,3-1-6 0 0,5 0 12 0 0,-1 3-1 0 0,5-1 0 0 0,8 2-5 0 0,-1 1 0 0 0,2 0-39 0 0,-10 12 5 0 0,-36 62 17 0 0,2-22 25 0 0,-6 4 0 0 0,-2 0-2 0 0,0-8 5 0 0,1-7-6 0 0,17-19 23 0 0,9-17 33 0 0,0-1-27 0 0,15 0-23 0 0,4 0 5 0 0,9 0 1 0 0,-2 0 5 0 0,-6 1 0 0 0,6 2-5 0 0,-10-2 11 0 0,2 3-6 0 0,-14-4 0 0 0,-2 1-308 0 0,-1-1-67 0 0,0-5 364 0 0,2-5 0 0 0,-3 11 0 0 0,-1 2 0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4.030"/>
    </inkml:context>
    <inkml:brush xml:id="br0">
      <inkml:brushProperty name="width" value="0.05" units="cm"/>
      <inkml:brushProperty name="height" value="0.3" units="cm"/>
      <inkml:brushProperty name="inkEffects" value="pencil"/>
    </inkml:brush>
  </inkml:definitions>
  <inkml:trace contextRef="#ctx0" brushRef="#br0">15 192 25087 180000 90000,'-6'3'5870'0'0,"1"-1"-5546"0"0,5-2 63 0 0,0 0-197 0 0,-1 2-50 0 0,0-2 202 0 0,0 2-337 0 0,1-9 1 0 0,3-6-6 0 0,0-4-6 0 0,5-6-10 0 0,10-16 10 0 0,-5 16 6 0 0,9-14-28 0 0,20 16 22 0 0,-18 13-16 0 0,29-5-79 0 0,-23 28 79 0 0,-7 16 22 0 0,-5 1 11 0 0,-19 19-11 0 0,-13-10 0 0 0,-3 1 0 0 0,-7-2 6 0 0,5-9-6 0 0,-9 11 0 0 0,8-11 0 0 0,-2 7 0 0 0,10-18 11 0 0,4-5-6 0 0,3-5 107 0 0,3-4-44 0 0,54-11-63 0 0,-11-1-8 0 0,13 1 1 0 0,0 0 2 0 0,-13 0-140 0 0,7 4 140 0 0,-55-3 0 0 0,6 3 0 0 0,-6-3 0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5.721"/>
    </inkml:context>
    <inkml:brush xml:id="br0">
      <inkml:brushProperty name="width" value="0.05" units="cm"/>
      <inkml:brushProperty name="height" value="0.3" units="cm"/>
      <inkml:brushProperty name="inkEffects" value="pencil"/>
    </inkml:brush>
  </inkml:definitions>
  <inkml:trace contextRef="#ctx0" brushRef="#br0">71 24 30290 180000 90000,'-9'-12'2151'0'0,"4"5"-2135"0"0,2 3-10 0 0,3 4-6 0 0,0 0 0 0 0,0 2 0 0 0,0 8 0 0 0,-1 7 0 0 0,-1 10 0 0 0,-1 38 0 0 0,1-22-6 0 0,-1 23-22 0 0,0-25-28 0 0,-2-6-5 0 0,0-2-34 0 0,0-10-790 0 0,-2-10 885 0 0,0-7 0 0 0,1 0 0 0 0,2-5 0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6.424"/>
    </inkml:context>
    <inkml:brush xml:id="br0">
      <inkml:brushProperty name="width" value="0.05" units="cm"/>
      <inkml:brushProperty name="height" value="0.3" units="cm"/>
      <inkml:brushProperty name="inkEffects" value="pencil"/>
    </inkml:brush>
  </inkml:definitions>
  <inkml:trace contextRef="#ctx0" brushRef="#br0">48 6 29926 180000 90000,'0'-3'2173'0'0,"0"1"-1955"0"0,0 2-173 0 0,-7 85-45 0 0,3-45-6 0 0,0 12 1 0 0,0 3-202 0 0,-1 8 28 0 0,1-26-1 0 0,0 13-122 0 0,1-32-129 0 0,0-3-1216 0 0,-1-1 1647 0 0,-2-4 0 0 0,9-12 0 0 0,2-6 0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07.315"/>
    </inkml:context>
    <inkml:brush xml:id="br0">
      <inkml:brushProperty name="width" value="0.05" units="cm"/>
      <inkml:brushProperty name="height" value="0.3" units="cm"/>
      <inkml:brushProperty name="inkEffects" value="pencil"/>
    </inkml:brush>
  </inkml:definitions>
  <inkml:trace contextRef="#ctx0" brushRef="#br0">34 37 28806 180000 90000,'0'-4'3237'0'0,"0"1"-2918"0"0,0 3-296 0 0,0-5-7 0 0,0 4 18 0 0,29-8-51 0 0,9 5 12 0 0,15-2-12 0 0,-4 2-62 0 0,-3 4 68 0 0,-21 4-22 0 0,5 3 27 0 0,-24 28 6 0 0,-6-8-34 0 0,-39 52 46 0 0,-40-23 16 0 0,52-11-28 0 0,-13-20-6 0 0,98-37 0 0 0,-24 7 6 0 0,0 9 0 0 0,-8 9-5 0 0,-1 7-1 0 0,8 18 12 0 0,-11 6-6 0 0,-6-2 106 0 0,-38 8-33 0 0,-30-26-51 0 0,-8 0-10 0 0,-1-18-7 0 0,29-6 6 0 0,3 0-11 0 0,15-2 6 0 0,-6-1 5 0 0,14-5-11 0 0,1 1-22 0 0,-3-8-2661 0 0,-17 4 2683 0 0,12 0 0 0 0,-10 6 0 0 0,20 5 0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7:17.206"/>
    </inkml:context>
    <inkml:brush xml:id="br0">
      <inkml:brushProperty name="width" value="0.05" units="cm"/>
      <inkml:brushProperty name="height" value="0.3" units="cm"/>
      <inkml:brushProperty name="inkEffects" value="pencil"/>
    </inkml:brush>
  </inkml:definitions>
  <inkml:trace contextRef="#ctx0" brushRef="#br0">8 95 19895 180000 90000,'-1'-4'12579'0'0,"0"0"-12573"0"0,1 2-1 0 0,0-1-5 0 0,0-2-11 0 0,3-2 11 0 0,1 0 0 0 0,2-2-5 0 0,16-10 5 0 0,-11 11 0 0 0,12-9-6 0 0,-14 14 6 0 0,1 0 0 0 0,1 1 0 0 0,0 1-28 0 0,1 8 17 0 0,-18 53 11 0 0,5-31 0 0 0,-20 45 0 0 0,9-56 0 0 0,-4 2 0 0 0,6-7 5 0 0,-3 2-5 0 0,4-4 0 0 0,-5 6-5 0 0,3 1 10 0 0,3-7-5 0 0,2 0 0 0 0,6-8-11 0 0,0-3 11 0 0,1 2 11 0 0,32-2-11 0 0,-12 0 0 0 0,23-2 6 0 0,-23 0-6 0 0,-5-1 0 0 0,-4 0 0 0 0,-4 1-6 0 0,-3 1-10 0 0,-3 1-236 0 0,-1 0 252 0 0,-16 0 0 0 0,11 0 0 0 0,-11 0 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23.140"/>
    </inkml:context>
    <inkml:brush xml:id="br0">
      <inkml:brushProperty name="width" value="0.04286" units="cm"/>
      <inkml:brushProperty name="height" value="0.04286" units="cm"/>
      <inkml:brushProperty name="color" value="#00A0D7"/>
    </inkml:brush>
  </inkml:definitions>
  <inkml:trace contextRef="#ctx0" brushRef="#br0">4 575 22655,'-1'-10'3881,"0"1"-3590,1 9 185,-1 0-297,1 0 68,-1-1-107,1 0-73,0 0 90,0 0-140,0 1-1,0-1-10,0 0 0,0-1-6,0 0 5,1-1 6,10-3-11,-2 1 0,14-6 6,6-1-6,3-3 0,8-2 0,6-1 6,17-3-6,-14 6 0,20-4 0,-18 5 0,1 1 0,-5 0 0,19-9 0,-37 12 0,50-14 0,-51 16 0,36-10 0,-36 10 5,38-14-5,-40 14 0,37-15 0,-38 16 0,42-13 0,-35 13-17,43-7 17,-46 10-5,24-3 5,-34 6 0,30-5 0,-22 1 0,45-8-6,-45 7-11,25-2 12,-33 6-1,21-3 6,-22 3 0,16-5 0,-22 4 0,18-6 0,-14 4-33,40-9 21,-34 9-27,34-9 34,-41 9-1,18-6 6,-24 7-39,13-5 39,-16 7 0,2-2 0,-7 4-45,0-1-11,0 1-946,5-3-258,-1 1-376,3-1-1025,-2 0 2303,1-1 738,-4 2-380,1-1 0,-3 2 0,-1 1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7:18.308"/>
    </inkml:context>
    <inkml:brush xml:id="br0">
      <inkml:brushProperty name="width" value="0.05" units="cm"/>
      <inkml:brushProperty name="height" value="0.3" units="cm"/>
      <inkml:brushProperty name="inkEffects" value="pencil"/>
    </inkml:brush>
  </inkml:definitions>
  <inkml:trace contextRef="#ctx0" brushRef="#br0">51 3 15173 180000 90000,'-3'0'16752'0'0,"0"-1"-16724"0"0,2 1 185 0 0,-1-1 28 0 0,1 1-241 0 0,0 3 0 0 0,0 2 6 0 0,-2 6-1 0 0,1 1-5 0 0,-1 1 0 0 0,-4 19 0 0 0,3-13 0 0 0,-2 13 0 0 0,4-20 0 0 0,0 0 0 0 0,2-2 0 0 0,-2 2 0 0 0,0-4 6 0 0,-1 5-34 0 0,2-4 28 0 0,-1-2-6 0 0,3-3 17 0 0,8-4 6 0 0,77-1-17 0 0,-47 1-17 0 0,46-1-313 0 0,-75 1 40 0 0,-10 0 1 0 0,0 0 0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3.350"/>
    </inkml:context>
    <inkml:brush xml:id="br0">
      <inkml:brushProperty name="width" value="0.05" units="cm"/>
      <inkml:brushProperty name="height" value="0.3" units="cm"/>
      <inkml:brushProperty name="inkEffects" value="pencil"/>
    </inkml:brush>
  </inkml:definitions>
  <inkml:trace contextRef="#ctx0" brushRef="#br0">155 91 29248 180000 90000,'5'-8'2442'0'0,"-1"1"-2319"0"0,-4 7 454 0 0,0 0-549 0 0,-15 9-11 0 0,-11 29-17 0 0,-3-2 6 0 0,-1 23-1 0 0,9 3-5 0 0,8-14-5 0 0,-3 15-7 0 0,9-23 7 0 0,3-5-6 0 0,1-7-6 0 0,3-6-67 0 0,76 2 84 0 0,-45-17 11 0 0,68-7 70 0 0,-68-40 0 0 0,-8-12-86 0 0,7-37-4 0 0,-15 2 1 0 0,-11 0-9 0 0,-24-7 17 0 0,-5 14-84 0 0,-11 62 84 0 0,-37 80 0 0 0,55-63 0 0 0,-25 40 0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4.484"/>
    </inkml:context>
    <inkml:brush xml:id="br0">
      <inkml:brushProperty name="width" value="0.05" units="cm"/>
      <inkml:brushProperty name="height" value="0.3" units="cm"/>
      <inkml:brushProperty name="inkEffects" value="pencil"/>
    </inkml:brush>
  </inkml:definitions>
  <inkml:trace contextRef="#ctx0" brushRef="#br0">6 1 21732 180000 90000,'6'0'9135'0'0,"-1"0"-8754"0"0,-5 0 313 0 0,0 13-604 0 0,-3-7 134 0 0,-2 13-179 0 0,1-15-1 0 0,-1 2 24 0 0,5-6-57 0 0,0 0-6 0 0,2-2-5 0 0,1-1-22 0 0,4-5 11 0 0,-2 2 11 0 0,2-2 5 0 0,-4 4-5 0 0,-1 2-33 0 0,-2 2 38 0 0,-3 5 7 0 0,-1 1-12 0 0,-2 3 0 0 0,1-2-28 0 0,2-3 28 0 0,1-1 0 0 0,5-2 0 0 0,3-1-12 0 0,4-4 12 0 0,5-4-106 0 0,-2-3 61 0 0,-3 2-403 0 0,-15 22 448 0 0,-6 5 0 0 0,4-5 0 0 0,4-9 0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5.250"/>
    </inkml:context>
    <inkml:brush xml:id="br0">
      <inkml:brushProperty name="width" value="0.05" units="cm"/>
      <inkml:brushProperty name="height" value="0.3" units="cm"/>
      <inkml:brushProperty name="inkEffects" value="pencil"/>
    </inkml:brush>
  </inkml:definitions>
  <inkml:trace contextRef="#ctx0" brushRef="#br0">0 64 19895 180000 90000,'6'0'11448'0'0,"-1"0"-10882"0"0,-5 0-270 0 0,3-1-223 0 0,-3 0-28 0 0,-1 6-28 0 0,-2-3 5 0 0,-2 5-5 0 0,2-5 11 0 0,2 0 17 0 0,2-1-28 0 0,5-3-6 0 0,11-10-6 0 0,9-9-10 0 0,-7 6-6 0 0,-2 0-6 0 0,-22 16 28 0 0,1 2 0 0 0,-13 8-11 0 0,10-4-28 0 0,-3 2-101 0 0,29-27-1405 0 0,-12 12 1534 0 0,0-10 0 0 0,3 11 0 0 0,-7 4 0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6.350"/>
    </inkml:context>
    <inkml:brush xml:id="br0">
      <inkml:brushProperty name="width" value="0.05" units="cm"/>
      <inkml:brushProperty name="height" value="0.3" units="cm"/>
      <inkml:brushProperty name="inkEffects" value="pencil"/>
    </inkml:brush>
  </inkml:definitions>
  <inkml:trace contextRef="#ctx0" brushRef="#br0">17 110 22885 180000 90000,'-9'-2'8357'0'0,"2"0"-7606"0"0,7-4-673 0 0,0 4-22 0 0,1-5 56 0 0,1 3-73 0 0,1 1-5 0 0,3-3 44 0 0,16-14-72 0 0,-8 9-1 0 0,52-23-21 0 0,-10 22-7 0 0,5 29 6 0 0,-22 27 1 0 0,-37 13 2 0 0,-22-5 0 0 0,-6-3 14 0 0,1-11 5 0 0,-36 40 68 0 0,37-39 0 0 0,17-16-62 0 0,65-7 34 0 0,11-19-28 0 0,14-6-12 0 0,-37 9 1 0 0,-37 0-6 0 0,-4 0-118 0 0,-1 0 118 0 0,-6-9 0 0 0,3 6 0 0 0,-4-7 0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7.651"/>
    </inkml:context>
    <inkml:brush xml:id="br0">
      <inkml:brushProperty name="width" value="0.05" units="cm"/>
      <inkml:brushProperty name="height" value="0.3" units="cm"/>
      <inkml:brushProperty name="inkEffects" value="pencil"/>
    </inkml:brush>
  </inkml:definitions>
  <inkml:trace contextRef="#ctx0" brushRef="#br0">34 0 24241 180000 90000,'-3'10'8200'0'0,"0"2"-8200"0"0,-3 4 5 0 0,0 2-5 0 0,1-1 0 0 0,0 0 0 0 0,3-2 0 0 0,0-3-5 0 0,1-2 27 0 0,18 1-22 0 0,-4-6 0 0 0,15 2 0 0 0,1-7-11 0 0,1 0 5 0 0,5-1-251 0 0,0 1-74 0 0,-19-2 331 0 0,0-2 0 0 0,-16 6 0 0 0,0-1 0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8.033"/>
    </inkml:context>
    <inkml:brush xml:id="br0">
      <inkml:brushProperty name="width" value="0.05" units="cm"/>
      <inkml:brushProperty name="height" value="0.3" units="cm"/>
      <inkml:brushProperty name="inkEffects" value="pencil"/>
    </inkml:brush>
  </inkml:definitions>
  <inkml:trace contextRef="#ctx0" brushRef="#br0">99 13 28565 180000 90000,'-2'-7'3713'0'0,"0"1"-3562"0"0,-4 26-123 0 0,-10 37-22 0 0,4-14-6 0 0,-4 23 0 0 0,11-42-11 0 0,-3 15 0 0 0,4-16-6 0 0,-4 10-45 0 0,3-16-111 0 0,0-3 173 0 0,-5 3 0 0 0,12-15 0 0 0,-1-3 0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8.860"/>
    </inkml:context>
    <inkml:brush xml:id="br0">
      <inkml:brushProperty name="width" value="0.05" units="cm"/>
      <inkml:brushProperty name="height" value="0.3" units="cm"/>
      <inkml:brushProperty name="inkEffects" value="pencil"/>
    </inkml:brush>
  </inkml:definitions>
  <inkml:trace contextRef="#ctx0" brushRef="#br0">20 16 29371 180000 90000,'-10'-3'2745'0'0,"2"0"-2454"0"0,7 3-229 0 0,1 0-46 0 0,5 0 1 0 0,6 0-11 0 0,9 0-1 0 0,20 0-21 0 0,26-2 4 0 0,-22 2 7 0 0,8-2-12 0 0,-46 2 0 0 0,-3 0-78 0 0,-2 0-370 0 0,0 0-862 0 0,2 0 1327 0 0,-1-2 0 0 0,1 1 0 0 0,-2-1 0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29.818"/>
    </inkml:context>
    <inkml:brush xml:id="br0">
      <inkml:brushProperty name="width" value="0.05" units="cm"/>
      <inkml:brushProperty name="height" value="0.3" units="cm"/>
      <inkml:brushProperty name="inkEffects" value="pencil"/>
    </inkml:brush>
  </inkml:definitions>
  <inkml:trace contextRef="#ctx0" brushRef="#br0">33 128 30385 180000 90000,'0'-9'1960'0'0,"0"3"-1909"0"0,0 6 5 0 0,0 0 0 0 0,4-11-34 0 0,-3 9-11 0 0,3-10 1 0 0,-3 12-7 0 0,0-2 1 0 0,-1 1-1 0 0,0-1 1 0 0,1-3-6 0 0,0 0 0 0 0,2-5 0 0 0,0-5 0 0 0,0 0 0 0 0,-1 1 6 0 0,-2 6-6 0 0,1 4-6 0 0,-1 1 6 0 0,1 1-28 0 0,-1 1 17 0 0,0 6 11 0 0,0 2 0 0 0,0 8 5 0 0,0 2-5 0 0,0 3 0 0 0,-2 14 0 0 0,-1-3 0 0 0,-3 12 0 0 0,-1-7 0 0 0,0 2 0 0 0,-3 13 6 0 0,2-4-12 0 0,-1 10 6 0 0,5-29-72 0 0,1-9 72 0 0,5-49 0 0 0,-3 50 0 0 0,0-13 0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7:29.474"/>
    </inkml:context>
    <inkml:brush xml:id="br0">
      <inkml:brushProperty name="width" value="0.05" units="cm"/>
      <inkml:brushProperty name="height" value="0.3" units="cm"/>
      <inkml:brushProperty name="inkEffects" value="pencil"/>
    </inkml:brush>
  </inkml:definitions>
  <inkml:trace contextRef="#ctx0" brushRef="#br0">22 58 19418 180000 90000,'-11'0'10833'0'0,"2"0"-10307"0"0,9 0 1093 0 0,0 0-1614 0 0,-1-3 1 0 0,3-1-12 0 0,4-4 6 0 0,0 2 0 0 0,4-1 6 0 0,19-5-6 0 0,-16 8 0 0 0,15-6 0 0 0,-25 8 0 0 0,0 2 0 0 0,0-1-28 0 0,0 1 28 0 0,0 4 0 0 0,-2-1 0 0 0,0 10 0 0 0,-1 7 6 0 0,-15 25-6 0 0,-8 8 5 0 0,-2-4-5 0 0,3-15-22 0 0,17-24 5 0 0,4-6 51 0 0,19-7-34 0 0,-8 2 0 0 0,12-3 5 0 0,-12 2-5 0 0,-2 1 17 0 0,10 0-11 0 0,-11 0-6 0 0,6 0 0 0 0,-4 1 5 0 0,-5 0-5 0 0,5 0 0 0 0,-8 0-229 0 0,1 0 229 0 0,-2-2 0 0 0,1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46.655"/>
    </inkml:context>
    <inkml:brush xml:id="br0">
      <inkml:brushProperty name="width" value="0.04286" units="cm"/>
      <inkml:brushProperty name="height" value="0.04286" units="cm"/>
      <inkml:brushProperty name="color" value="#FF0066"/>
    </inkml:brush>
  </inkml:definitions>
  <inkml:trace contextRef="#ctx0" brushRef="#br0">31 3 22722,'-3'4'4100,"0"0"-3703,3-4 152,0-1-510,0 0-5,0 0-23,0-1 6,0 1 28,0-1 72,0 1-55,0 0-45,-1 7-17,-1 0 0,-3 8 0,2-7 0,-1 0 0,3-6 67,1 0-67,2-3 0,-2 1-17,3-1 6,-3 1 11,1 1 0,-1 6 0,-2 0 5,0 5-5,-3 3 6,3-6 100,-1 0-89,3-6 0,1-3-17,4-8-22,1-2 10,1-2 7,-3 4-34,-3 6 16,-1 3 34,0-1-201,-2 2-689,0 1 879,-3 1 0,3 0 0,-1-2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3.998"/>
    </inkml:context>
    <inkml:brush xml:id="br0">
      <inkml:brushProperty name="width" value="0.04286" units="cm"/>
      <inkml:brushProperty name="height" value="0.04286" units="cm"/>
      <inkml:brushProperty name="color" value="#FF0066"/>
    </inkml:brush>
  </inkml:definitions>
  <inkml:trace contextRef="#ctx0" brushRef="#br0">196 26 25595,'8'-6'1893,"-2"0"-1630,-6 6 124,0 0-326,5-6-5,-3 4-56,3-4 0,-5 6-3386,-4 0 3397,-2 0 0,-23 0-22,10 0 0,-17 4-6,7 5 6,7 2 0,-5 3-1,10-4 3388,5-1-3399,2-3-44,4 0 11,3-2-67,1 0 123,2-1-3364,19 3 3364,-4-2-146,28 5 40,-17-4-124,33 17 174,-38-10 51,13 11-79,-32 1 117,-2-8-10,-4 7 117,-22-2-101,9-12 3538,-37 8-3527,34-13 129,-20-3-179,32-4-465,-7-1-397,11 2 862,-1 4 0,4-1 0,0 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23.839"/>
    </inkml:context>
    <inkml:brush xml:id="br0">
      <inkml:brushProperty name="width" value="0.04286" units="cm"/>
      <inkml:brushProperty name="height" value="0.04286" units="cm"/>
      <inkml:brushProperty name="color" value="#00A0D7"/>
    </inkml:brush>
  </inkml:definitions>
  <inkml:trace contextRef="#ctx0" brushRef="#br0">0 39 20649,'6'0'5282,"-2"0"-5007,-4 0 16,0 0 336,7 0-582,-2 0-40,7 0 7,-2-1-3388,2 1 3376,2-1 12,8 1 206,-10-1-145,5 1-23,-10-3 40,7-2-73,-5 1 3380,6-2-3391,-7 4 16,-3 1 17,-1 1-27,-3-1-7,-1 1-5,2-2 6,6-2-6,-3 1 0,3 0 5,-6 2-5,-1 1 163,-1 0-225,-2 0 12,0 0-45,-3 0-96,2 0-229,0 0-717,2 0 1137,-1 0 0,1 0 0,2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7:45.600"/>
    </inkml:context>
    <inkml:brush xml:id="br0">
      <inkml:brushProperty name="width" value="0.05" units="cm"/>
      <inkml:brushProperty name="height" value="0.3" units="cm"/>
      <inkml:brushProperty name="inkEffects" value="pencil"/>
    </inkml:brush>
  </inkml:definitions>
  <inkml:trace contextRef="#ctx0" brushRef="#br0">1 0 28346 180000 90000,'6'1'1140'0'0,"-1"0"0"0"0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49.555"/>
    </inkml:context>
    <inkml:brush xml:id="br0">
      <inkml:brushProperty name="width" value="0.05" units="cm"/>
      <inkml:brushProperty name="height" value="0.3" units="cm"/>
      <inkml:brushProperty name="inkEffects" value="pencil"/>
    </inkml:brush>
  </inkml:definitions>
  <inkml:trace contextRef="#ctx0" brushRef="#br0">52 1 29035 180000 90000,'2'5'3372'0'0,"-1"2"-3372"0"0,-1 3 6 0 0,0 7-1 0 0,0-2-5 0 0,0 4 0 0 0,0-3 0 0 0,0 13 0 0 0,0-10 0 0 0,0 10 0 0 0,0-14 0 0 0,0 7 0 0 0,0 5 0 0 0,0 0 0 0 0,0 0 0 0 0,0-8-5 0 0,0 5-1 0 0,0-6 0 0 0,0 14-5 0 0,0-9 6 0 0,0-1-63 0 0,-1-6 52 0 0,0-12 16 0 0,0 0 5 0 0,-1-2 18 0 0,1-1-18 0 0,-2-11-10 0 0,2 3-12 0 0,-2-16 17 0 0,3 14 0 0 0,0-6 0 0 0,0 10 5 0 0,0 0 1 0 0,0-2-6 0 0,0 4 0 0 0,0-2 0 0 0,4-1 6 0 0,-2 1-1 0 0,3-3 1 0 0,22-13-1 0 0,-14 13 7 0 0,30-11-18 0 0,-26 16 6 0 0,4 3 0 0 0,-9 0-6 0 0,-5 0 1 0 0,0 2 5 0 0,0 0 11 0 0,11 15-11 0 0,-11-10 0 0 0,8 16 6 0 0,-14 0-23 0 0,-1-6 6 0 0,0 4 22 0 0,-9-6-6 0 0,1-8 1 0 0,-11 9 0 0 0,9-11 50 0 0,-11 2-28 0 0,8-5 28 0 0,-28 2-45 0 0,8-4-6 0 0,-3 0 12 0 0,15-3-6 0 0,12-1-11 0 0,3-1 6 0 0,-1-1 0 0 0,3 2-6 0 0,1 1 0 0 0,1-1-6 0 0,0 1-22 0 0,1-3 28 0 0,0 1 0 0 0,0 1 0 0 0,0 1 0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23.300"/>
    </inkml:context>
    <inkml:brush xml:id="br0">
      <inkml:brushProperty name="width" value="0.05" units="cm"/>
      <inkml:brushProperty name="height" value="0.3" units="cm"/>
      <inkml:brushProperty name="inkEffects" value="pencil"/>
    </inkml:brush>
  </inkml:definitions>
  <inkml:trace contextRef="#ctx0" brushRef="#br0">0 23 29136 180000 90000,'3'-11'2336'0'0,"0"2"-2252"0"0,-3 9 78 0 0,0 0-162 0 0,1-2 0 0 0,0 2 0 0 0,1 1 0 0 0,-2 3 6 0 0,1 12-1 0 0,-1-1 12 0 0,1 26-17 0 0,0-14 23 0 0,1 17 150 0 0,0 3-134 0 0,2-7 6 0 0,11 57-34 0 0,2-23-11 0 0,3 16 0 0 0,-4-26 6 0 0,-7-20-6 0 0,-4 0 0 0 0,1 1 11 0 0,-4 1-5 0 0,1 26-1 0 0,-1-11 46 0 0,1 24-40 0 0,2 4 0 0 0,1 5-8 0 0,-1-24 0 0 0,0 1-3 0 0,0-5 0 0 0,0 4 0 0 0,-1-6 0 0 0,1-4 0 0 0,-1-8 0 0 0,-1 19 5 0 0,1-6-5 0 0,-2-2 6 0 0,0-4-31 0 0,-1 0 1 0 0,-1 13 0 0 0,0 1-10 0 0,0-5 1 0 0,0 1-1 0 0,0 1 36 0 0,0 9 0 0 0,0 2 0 0 0,0-2 7 0 0,-2-5 1 0 0,0-2-1 0 0,0-13-9 0 0,0 4 11 0 0,-2-9 0 0 0,1-1-11 0 0,1-4 6 0 0,-3 17-6 0 0,3-37 6 0 0,-3-10 5 0 0,4-15-11 0 0,0 0-6 0 0,0-2 1 0 0,0 2 5 0 0,0 0 33 0 0,1 2-27 0 0,-1-1-1 0 0,1 2 1 0 0,0 16-6 0 0,0-9 28 0 0,0 22 78 0 0,0-20-106 0 0,0 8 6 0 0,0-11-6 0 0,0 0 17 0 0,0-3-17 0 0,0-4 5 0 0,0 2-5 0 0,0 0 6 0 0,0 16-6 0 0,0-8 0 0 0,0 18 6 0 0,0-15-6 0 0,0-1 0 0 0,0 6 28 0 0,3 12 0 0 0,1 4-1496 0 0,4 0 1468 0 0,-4-25 0 0 0,-1-4 0 0 0,-3-9 0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25.050"/>
    </inkml:context>
    <inkml:brush xml:id="br0">
      <inkml:brushProperty name="width" value="0.05" units="cm"/>
      <inkml:brushProperty name="height" value="0.3" units="cm"/>
      <inkml:brushProperty name="inkEffects" value="pencil"/>
    </inkml:brush>
  </inkml:definitions>
  <inkml:trace contextRef="#ctx0" brushRef="#br0">93 31 25703 180000 90000,'0'-4'6430'0'0,"0"1"-6352"0"0,0 1-28 0 0,0 0 12 0 0,0 0 22 0 0,0-3-62 0 0,-1 2-5 0 0,0-2 0 0 0,0 4-6 0 0,0 0-5 0 0,1-1-17 0 0,-1 2 11 0 0,-2 1 0 0 0,-1 8 0 0 0,-10 37 0 0 0,4-12 0 0 0,-6 29 0 0 0,7-25 0 0 0,3 4 0 0 0,-2 21 0 0 0,4 10 0 0 0,1 12 0 0 0,1 21 0 0 0,0-9 0 0 0,0-13 0 0 0,1 0 0 0 0,-1 10 0 0 0,1 10 0 0 0,1-4 0 0 0,0-14 0 0 0,1-3 0 0 0,0-2 0 0 0,0-13 0 0 0,0-3 0 0 0,0 4 0 0 0,1 20 0 0 0,0 4 0 0 0,0-8 2 0 0,-1-3 1 0 0,0-8-3 0 0,0-5 0 0 0,0-9 0 0 0,-1-8-5 0 0,0 22 10 0 0,1-28 1 0 0,5 43-6 0 0,-3-29 0 0 0,3 25 0 0 0,-4-57 0 0 0,0-3 0 0 0,1 5 28 0 0,6 39-17 0 0,0 14-8 0 0,1-1 0 0 0,1-1 2 0 0,-3 0-5 0 0,0-25 0 0 0,-2-12 6 0 0,-3-31 5 0 0,-1 1-5 0 0,1 3-85 0 0,-2-6 79 0 0,0-45 0 0 0,-1 25 0 0 0,0-33 0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0.535"/>
    </inkml:context>
    <inkml:brush xml:id="br0">
      <inkml:brushProperty name="width" value="0.05" units="cm"/>
      <inkml:brushProperty name="height" value="0.3" units="cm"/>
      <inkml:brushProperty name="inkEffects" value="pencil"/>
    </inkml:brush>
  </inkml:definitions>
  <inkml:trace contextRef="#ctx0" brushRef="#br0">4 8 28598 180000 90000,'0'-4'3490'0'0,"0"1"-3261"0"0,-1 3-206 0 0,0 16-6 0 0,0 4-6 0 0,0 18-11 0 0,1 4 5 0 0,2 35-5 0 0,0-30 0 0 0,2 20 6 0 0,1-33-6 0 0,-3-15 0 0 0,2 6 6 0 0,-4-13-6 0 0,0-4 5 0 0,0 0 6 0 0,1-8-33 0 0,-1 1 44 0 0,14-1-10 0 0,19 5-7 0 0,2-1-5 0 0,15 5 0 0 0,-13-3 6 0 0,48 8-6 0 0,-28-5-11 0 0,35 5-1 0 0,-45-6 1 0 0,-3 0 0 0 0,27 5 11 0 0,-12-4-6 0 0,9 3 6 0 0,-12-5 0 0 0,-3 0 0 0 0,-4-1 0 0 0,8 0 0 0 0,-1 0 0 0 0,-14-5 6 0 0,30 1-28 0 0,15 0 16 0 0,-12 0-3 0 0,-26 0 1 0 0,4 1 5 0 0,9-3 1 0 0,1 2 7 0 0,-7 3 1 0 0,1 1-6 0 0,2-4 0 0 0,6 2 1 0 0,8 4 1 0 0,7 2 0 0 0,-9-2-2 0 0,28-1 0 0 0,-27-1 0 0 0,10 1 0 0 0,-10-2 0 0 0,27-5 6 0 0,-11-8 5 0 0,5-7-8 0 0,-40 8 0 0 0,0 1-3 0 0,28-8 0 0 0,5 12 0 0 0,-48 2 30 0 0,8-2 1 0 0,8 0-31 0 0,0 1 0 0 0,6 1 0 0 0,7-1 0 0 0,8 0 0 0 0,-2 1-3 0 0,24 1 1 0 0,-5 1 2 0 0,-20-1 0 0 0,-4 1 0 0 0,-9 0 0 0 0,-7-1 0 0 0,8-3 5 0 0,21-5-5 0 0,-17 1 0 0 0,1 0 0 0 0,33-2-6 0 0,-23 3 1 0 0,0 1 5 0 0,-23 3 0 0 0,-1 0-3 0 0,7-1 1 0 0,-1 1 2 0 0,25-3 0 0 0,-7-1 2 0 0,-24 0 1 0 0,2 1-3 0 0,36 0 0 0 0,-38 0 0 0 0,5 1-51 0 0,21 3 1 0 0,-4 0 50 0 0,-2 0 6 0 0,-1 0 0 0 0,1 0 61 0 0,12 0-62 0 0,5 0 1 0 0,6 1-6 0 0,-19 0 0 0 0,5 2 2 0 0,-10 1 1 0 0,9 1 0 0 0,1 0 0 0 0,-6 0-14 0 0,-2 1 0 0 0,-5 0 0 0 0,-2 0 11 0 0,30 4 0 0 0,-4-1-3 0 0,-13-3 0 0 0,-16-3 3 0 0,-30-3 0 0 0,6 0 6 0 0,-27 0-6 0 0,-6 0 0 0 0,9 0-12 0 0,27 0 12 0 0,-1 0 6 0 0,41 0 28 0 0,-26-4-29 0 0,7-2 34 0 0,-29 1-27 0 0,-15 4-12 0 0,-16 8 0 0 0,-2 5 5 0 0,-5 23-5 0 0,-15 38-5 0 0,3 11 5 0 0,-5 9 0 0 0,14-35 5 0 0,7-5-5 0 0,3-21 0 0 0,22 55 28 0 0,-10-52-5 0 0,12 22-29 0 0,-18-48 12 0 0,-3-8-6 0 0,1 1 0 0 0,-2-1-12 0 0,0 2 12 0 0,-2-2 12 0 0,0 2-18 0 0,-6 15 6 0 0,1-7 0 0 0,-4 16 6 0 0,0-3-6 0 0,4-7-12 0 0,-5 30 1 0 0,6-28 11 0 0,-2 16-11 0 0,13-5 39 0 0,-5-16 17 0 0,11 10-40 0 0,-10-22-5 0 0,27-3 6 0 0,-12 0-6 0 0,54 2 0 0 0,-46 1 0 0 0,31 4 0 0 0,-16-3 0 0 0,-6 0 0 0 0,15 0 3 0 0,-6 3 0 0 0,11 2 2 0 0,14 3 1 0 0,10 3-1 0 0,-4-1-5 0 0,12 2 0 0 0,0 1 0 0 0,-10-2 0 0 0,4 0 0 0 0,-15-3 6 0 0,2 0-6 0 0,-34-7-28 0 0,17-6 11 0 0,-24 2 12 0 0,54-2 5 0 0,-40 0 0 0 0,25-1 0 0 0,-23-4 0 0 0,9-2 0 0 0,-4 2-6 0 0,12-4 6 0 0,-29 6 0 0 0,3-2 0 0 0,-19 3 0 0 0,-1 1 0 0 0,-2 1 0 0 0,2 1 0 0 0,25-3 0 0 0,-19 1 0 0 0,21-1 0 0 0,-19-1 0 0 0,1 1-6 0 0,9-1 12 0 0,10-3-6 0 0,-19 4 0 0 0,3-3 6 0 0,-23 5 10 0 0,-2 0-4 0 0,-2 0-12 0 0,0-1 0 0 0,-1-1 5 0 0,1 0-5 0 0,-3-5 0 0 0,-9-13-5 0 0,6-45 5 0 0,-5 20 0 0 0,12-24 0 0 0,2 44 5 0 0,7-30 18 0 0,-7 18-12 0 0,3-21-6 0 0,-7 38-5 0 0,0 8-39 0 0,0 9 17 0 0,0 3-124 0 0,-5-2 146 0 0,-9 7 0 0 0,6-2 0 0 0,-5 2 0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2.400"/>
    </inkml:context>
    <inkml:brush xml:id="br0">
      <inkml:brushProperty name="width" value="0.05" units="cm"/>
      <inkml:brushProperty name="height" value="0.3" units="cm"/>
      <inkml:brushProperty name="inkEffects" value="pencil"/>
    </inkml:brush>
  </inkml:definitions>
  <inkml:trace contextRef="#ctx0" brushRef="#br0">190 52 25831 180000 90000,'2'-3'6380'0'0,"1"1"-6296"0"0,-2-1-45 0 0,2 1 40 0 0,1-4-63 0 0,-2 4 1 0 0,2-2 11 0 0,-4 4 0 0 0,0 0-28 0 0,0-3 0 0 0,0 0 0 0 0,0-2 0 0 0,0 1 0 0 0,0 1 6 0 0,0-3-6 0 0,0 4 0 0 0,0-1-6 0 0,0 3 1 0 0,-3 1 5 0 0,-1 5-6 0 0,-6 7 6 0 0,-4 10 0 0 0,-4 4 0 0 0,-10 20 0 0 0,-12 16-6 0 0,3-3-16 0 0,2-2-73 0 0,22-36 5 0 0,7-10-285 0 0,8-13 375 0 0,7-11 0 0 0,-13 19 0 0 0,2-4 0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2.700"/>
    </inkml:context>
    <inkml:brush xml:id="br0">
      <inkml:brushProperty name="width" value="0.05" units="cm"/>
      <inkml:brushProperty name="height" value="0.3" units="cm"/>
      <inkml:brushProperty name="inkEffects" value="pencil"/>
    </inkml:brush>
  </inkml:definitions>
  <inkml:trace contextRef="#ctx0" brushRef="#br0">1 8 31461 180000 90000,'0'-4'1002'0'0,"0"0"-996"0"0,14 11-6 0 0,2 9 5 0 0,8 3-5 0 0,-3 7 0 0 0,8 42 0 0 0,-13-26-5 0 0,8 36-1 0 0,-18-40-56 0 0,2 19-16 0 0,-5-26-129 0 0,3 12-3087 0 0,-5-29 3294 0 0,0-5 0 0 0,-1-6 0 0 0,0-6 0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2.991"/>
    </inkml:context>
    <inkml:brush xml:id="br0">
      <inkml:brushProperty name="width" value="0.05" units="cm"/>
      <inkml:brushProperty name="height" value="0.3" units="cm"/>
      <inkml:brushProperty name="inkEffects" value="pencil"/>
    </inkml:brush>
  </inkml:definitions>
  <inkml:trace contextRef="#ctx0" brushRef="#br0">26 37 30553 180000 90000,'-14'-6'1764'0'0,"2"1"-1691"0"0,12 5-11 0 0,6-7-51 0 0,3 5-45 0 0,48-7-33 0 0,-22 7-73 0 0,33 0-162 0 0,-36 2-286 0 0,-1-1 588 0 0,2-2 0 0 0,-31 4 0 0 0,-6 0 0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3.317"/>
    </inkml:context>
    <inkml:brush xml:id="br0">
      <inkml:brushProperty name="width" value="0.05" units="cm"/>
      <inkml:brushProperty name="height" value="0.3" units="cm"/>
      <inkml:brushProperty name="inkEffects" value="pencil"/>
    </inkml:brush>
  </inkml:definitions>
  <inkml:trace contextRef="#ctx0" brushRef="#br0">0 11 30402 180000 90000,'2'-6'1938'0'0,"-2"1"-1832"0"0,0 5-95 0 0,0 74-772 0 0,0 6-538 0 0,-1 14 1299 0 0,0-30 0 0 0,1-61 0 0 0,0-3 0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3.882"/>
    </inkml:context>
    <inkml:brush xml:id="br0">
      <inkml:brushProperty name="width" value="0.05" units="cm"/>
      <inkml:brushProperty name="height" value="0.3" units="cm"/>
      <inkml:brushProperty name="inkEffects" value="pencil"/>
    </inkml:brush>
  </inkml:definitions>
  <inkml:trace contextRef="#ctx0" brushRef="#br0">1 0 30861 180000 90000,'54'1'661'0'0,"1"-1"0"0"0,41 4-661 0 0,-54 5 34 0 0,-2 0 5 0 0,-2 0-11 0 0,4 3-17 0 0,-14-1-5 0 0,2 4-1 0 0,-16-1 1 0 0,-4 3 5 0 0,-2 3 0 0 0,-3 11-11 0 0,-3 1 45 0 0,-62 24 11 0 0,-13-21-157 0 0,22-16 0 0 0,-1-5 101 0 0,-12-15 0 0 0,36 0 0 0 0,28-5 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24.741"/>
    </inkml:context>
    <inkml:brush xml:id="br0">
      <inkml:brushProperty name="width" value="0.04286" units="cm"/>
      <inkml:brushProperty name="height" value="0.04286" units="cm"/>
      <inkml:brushProperty name="color" value="#00A0D7"/>
    </inkml:brush>
  </inkml:definitions>
  <inkml:trace contextRef="#ctx0" brushRef="#br0">1 7 26183,'0'-4'913,"0"2"-851,0 2 1074,0 0-1130,0 1 0,0 4-6,0 4 11,4 8-11,0-2 5,4 6 1,0 2-6,-2-5 6,3 6-6,-5-8 0,4 8 0,-2-5 0,4 7 0,-3-7 5,2 2-5,0 0 0,1 0 0,11 19 0,-9-14 6,11 22-6,-15-27 0,13 36 0,-12-29 0,19 53 0,-18-49 0,13 46 0,-17-51 5,8 31-5,-9-36 0,11 34 0,-2-17 0,1 5 0,-2-14 0,-1-3 0,-6-12 0,4 9 0,-7-16 0,0 1 0,-1-3-16,0 2-85,0-5-224,-2 0 325,0-15 0,0 10 0,0-10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4.379"/>
    </inkml:context>
    <inkml:brush xml:id="br0">
      <inkml:brushProperty name="width" value="0.05" units="cm"/>
      <inkml:brushProperty name="height" value="0.3" units="cm"/>
      <inkml:brushProperty name="inkEffects" value="pencil"/>
    </inkml:brush>
  </inkml:definitions>
  <inkml:trace contextRef="#ctx0" brushRef="#br0">13 21 30307 180000 90000,'0'-4'2229'0'0,"0"1"-2212"0"0,0 3-17 0 0,-6-6-6 0 0,5 4 6 0 0,-5-3 0 0 0,6 5-6 0 0,0 0 6 0 0,6 10 0 0 0,-3-1 0 0 0,4 10 12 0 0,-5 9-7 0 0,-1 17-10 0 0,-1 7-35 0 0,0 30 24 0 0,0-43-1 0 0,0 7-118 0 0,-1-39-133 0 0,-1-3-763 0 0,-1-1 1031 0 0,0-3 0 0 0,1 0 0 0 0,2 0 0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5.134"/>
    </inkml:context>
    <inkml:brush xml:id="br0">
      <inkml:brushProperty name="width" value="0.05" units="cm"/>
      <inkml:brushProperty name="height" value="0.3" units="cm"/>
      <inkml:brushProperty name="inkEffects" value="pencil"/>
    </inkml:brush>
  </inkml:definitions>
  <inkml:trace contextRef="#ctx0" brushRef="#br0">0 30 24095 180000 90000,'54'-11'8357'0'0,"-27"3"-8346"0"0,48 2-5 0 0,-32 4-6 0 0,-13 1 0 0 0,3 0 0 0 0,-16 1-6 0 0,-5 3 6 0 0,-2 17 0 0 0,-5-5 6 0 0,-6 20 5 0 0,-23-5-11 0 0,-3-1 5 0 0,-7-5-5 0 0,11-12 0 0 0,11-7-5 0 0,10-1 5 0 0,11-3 0 0 0,7 1-11 0 0,10 2 11 0 0,-4 3-23 0 0,13 17-50 0 0,2 45 73 0 0,-10-30 12 0 0,-9 24 60 0 0,-59-47-32 0 0,-46-8-29 0 0,5-4-90 0 0,1-11 1 0 0,59-4 78 0 0,39-12 0 0 0,-30 31 0 0 0,8-5 0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5.633"/>
    </inkml:context>
    <inkml:brush xml:id="br0">
      <inkml:brushProperty name="width" value="0.05" units="cm"/>
      <inkml:brushProperty name="height" value="0.3" units="cm"/>
      <inkml:brushProperty name="inkEffects" value="pencil"/>
    </inkml:brush>
  </inkml:definitions>
  <inkml:trace contextRef="#ctx0" brushRef="#br0">8 47 30553 180000 90000,'-2'-3'1865'0'0,"0"0"-1837"0"0,2 3 6 0 0,-3 16-51 0 0,9 60 0 0 0,-2-35 17 0 0,12 38-5 0 0,2-64 5 0 0,-4-6 0 0 0,3-3 22 0 0,14-23-11 0 0,-11-5 23 0 0,17-50-113 0 0,-26 1-363 0 0,-2 12-1188 0 0,-9 18 1630 0 0,0 41 0 0 0,0 0 0 0 0,0 0 0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6.368"/>
    </inkml:context>
    <inkml:brush xml:id="br0">
      <inkml:brushProperty name="width" value="0.05" units="cm"/>
      <inkml:brushProperty name="height" value="0.3" units="cm"/>
      <inkml:brushProperty name="inkEffects" value="pencil"/>
    </inkml:brush>
  </inkml:definitions>
  <inkml:trace contextRef="#ctx0" brushRef="#br0">253 9 30621 180000 90000,'4'-2'1758'0'0,"-1"1"-1640"0"0,-3 1-113 0 0,-3-3-5 0 0,-3 3 6 0 0,-6-3-6 0 0,-3 3 5 0 0,-7 0-5 0 0,-2 0 0 0 0,-31 3 0 0 0,22-1 0 0 0,-18 3-5 0 0,31-2-1 0 0,10 0-5 0 0,2-1-17 0 0,15 8 0 0 0,37 14-112 0 0,32 39 140 0 0,-17-23-6 0 0,0 16 1 0 0,-56-44 10 0 0,-2 6 1 0 0,-2-6 0 0 0,-2 6 83 0 0,-15-3-55 0 0,5-5-12 0 0,-11 4 17 0 0,-2-8-11 0 0,-5-4-5 0 0,-6 0-1 0 0,6-2-750 0 0,7-18 728 0 0,12 13 0 0 0,8-14 0 0 0,6 19 0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4:37.817"/>
    </inkml:context>
    <inkml:brush xml:id="br0">
      <inkml:brushProperty name="width" value="0.05" units="cm"/>
      <inkml:brushProperty name="height" value="0.3" units="cm"/>
      <inkml:brushProperty name="inkEffects" value="pencil"/>
    </inkml:brush>
  </inkml:definitions>
  <inkml:trace contextRef="#ctx0" brushRef="#br0">343 30 28033 180000 90000,'4'-8'4307'0'0,"0"2"-4134"0"0,-4 6-161 0 0,0-5-1 0 0,1 4 17 0 0,-1-5-17 0 0,0 6 45 0 0,0-2-62 0 0,0 1 6 0 0,-6 8 6 0 0,-6 7-6 0 0,-9 17-6 0 0,-21 36 6 0 0,6-7 0 0 0,-13 25 0 0 0,12-24 0 0 0,4-9 0 0 0,0 0-5 0 0,-7 6 5 0 0,6-5 0 0 0,26-43 0 0 0,23-30 0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54.571"/>
    </inkml:context>
    <inkml:brush xml:id="br0">
      <inkml:brushProperty name="width" value="0.05" units="cm"/>
      <inkml:brushProperty name="height" value="0.3" units="cm"/>
      <inkml:brushProperty name="inkEffects" value="pencil"/>
    </inkml:brush>
  </inkml:definitions>
  <inkml:trace contextRef="#ctx0" brushRef="#br0">129 44 12574 180000 90000,'2'-2'18058'0'0,"0"1"-17616"0"0,-2 1-582 0 0,0-3-140 0 0,0 1-61 0 0,2-3 223 0 0,3-2 174 0 0,-3 3 50 0 0,3-3 46 0 0,-5 5 744 0 0,1 1-219 0 0,-1 0-654 0 0,1 0 5 0 0,-1-1-6 0 0,0 0-5 0 0,0 0 95 0 0,0 1-107 0 0,-3 3-5 0 0,-1 2 0 0 0,-4 5 12 0 0,-20 21-12 0 0,12-12 0 0 0,-23 25 0 0 0,27-30 5 0 0,-4 6-5 0 0,12-11 0 0 0,-4 5 0 0 0,4-5 0 0 0,-2 1 0 0 0,5-7 28 0 0,1-1-28 0 0,3-1 6 0 0,1 0-6 0 0,3 0 0 0 0,2 0-6 0 0,27 9 1 0 0,-19-5 5 0 0,19 8-6 0 0,-25-8 6 0 0,4 1 0 0 0,-3-1-17 0 0,3 0 12 0 0,-4-2-12 0 0,6-1 11 0 0,-9-1-11 0 0,4 0-39 0 0,-11 1-145 0 0,0 0 201 0 0,0 1 0 0 0,-1 1 0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6:54.970"/>
    </inkml:context>
    <inkml:brush xml:id="br0">
      <inkml:brushProperty name="width" value="0.05" units="cm"/>
      <inkml:brushProperty name="height" value="0.3" units="cm"/>
      <inkml:brushProperty name="inkEffects" value="pencil"/>
    </inkml:brush>
  </inkml:definitions>
  <inkml:trace contextRef="#ctx0" brushRef="#br0">1 92 25378 180000 90000,'3'0'6844'0'0,"1"-1"-6799"0"0,11 0-6 0 0,1-2-16 0 0,34-11-29 0 0,33-12 0 0 0,-21 7 1 0 0,8-3 5 0 0,-61 19-6 0 0,0 1-2346 0 0,-5 1 2352 0 0,-1 1 0 0 0,-2 0 0 0 0,-1 0 0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23.734"/>
    </inkml:context>
    <inkml:brush xml:id="br0">
      <inkml:brushProperty name="width" value="0.05" units="cm"/>
      <inkml:brushProperty name="height" value="0.3" units="cm"/>
      <inkml:brushProperty name="inkEffects" value="pencil"/>
    </inkml:brush>
  </inkml:definitions>
  <inkml:trace contextRef="#ctx0" brushRef="#br0">24 1 28806 180000 90000,'-10'6'2806'0'0,"3"-1"-2459"0"0,7-5 179 0 0,0 0-526 0 0,-2 0 0 0 0,0 0-11 0 0,0 0 17 0 0,6 2-1 0 0,4 1 1 0 0,8 0 5 0 0,2-1 0 0 0,60 4-11 0 0,-41-3 0 0 0,43 4 0 0 0,-47-2 6 0 0,-11-2-6 0 0,19 2 0 0 0,-18-3 0 0 0,11 0 0 0 0,-5-2 0 0 0,31 5 0 0 0,-21-2-6 0 0,56 5 12 0 0,-57-6-6 0 0,19 1 0 0 0,-35-3-39 0 0,52-4 61 0 0,-17 3-22 0 0,19-4-11 0 0,-20 4 0 0 0,-20 0 11 0 0,3 0 0 0 0,3 1-6 0 0,-16-2-44 0 0,8 0-17 0 0,-4-1 67 0 0,-7 0 0 0 0,-11 3 0 0 0,-12-1 0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25.883"/>
    </inkml:context>
    <inkml:brush xml:id="br0">
      <inkml:brushProperty name="width" value="0.05" units="cm"/>
      <inkml:brushProperty name="height" value="0.3" units="cm"/>
      <inkml:brushProperty name="inkEffects" value="pencil"/>
    </inkml:brush>
  </inkml:definitions>
  <inkml:trace contextRef="#ctx0" brushRef="#br0">53 10 25988 180000 90000,'1'-3'4969'0'0,"0"0"-4398"0"0,-1 3 45 0 0,2-1-549 0 0,-1 0 135 0 0,1 0-152 0 0,-4 15-44 0 0,-2 1-1 0 0,-3 14-5 0 0,-2-4 0 0 0,1 2 0 0 0,0 0 0 0 0,-1 9 0 0 0,3-13 0 0 0,0 23-5 0 0,5-32-1 0 0,2 10 6 0 0,4-22 0 0 0,3-2 0 0 0,6 1-6 0 0,27-3 6 0 0,-20-1 0 0 0,29-1-134 0 0,-32 0 134 0 0,7-4 0 0 0,-14 4 0 0 0,-3-2 0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26.484"/>
    </inkml:context>
    <inkml:brush xml:id="br0">
      <inkml:brushProperty name="width" value="0.05" units="cm"/>
      <inkml:brushProperty name="height" value="0.3" units="cm"/>
      <inkml:brushProperty name="inkEffects" value="pencil"/>
    </inkml:brush>
  </inkml:definitions>
  <inkml:trace contextRef="#ctx0" brushRef="#br0">52 37 26902 180000 90000,'0'-9'4917'0'0,"0"1"-4710"0"0,0 8-78 0 0,0 0 129 0 0,0-9-242 0 0,0 7-10 0 0,0-7-6 0 0,0 9 0 0 0,-1 0 17 0 0,-1 19-17 0 0,0 2 0 0 0,-1 20 5 0 0,3-11-5 0 0,-2 2 0 0 0,0-7 0 0 0,-5 32 0 0 0,1-22 0 0 0,-3 23 0 0 0,2-24 0 0 0,3-6 0 0 0,-1-1 0 0 0,4-13-2855 0 0,0-7 2855 0 0,2-24 0 0 0,-1 21 0 0 0,-1-14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27.323"/>
    </inkml:context>
    <inkml:brush xml:id="br0">
      <inkml:brushProperty name="width" value="0.04286" units="cm"/>
      <inkml:brushProperty name="height" value="0.04286" units="cm"/>
      <inkml:brushProperty name="color" value="#00A0D7"/>
    </inkml:brush>
  </inkml:definitions>
  <inkml:trace contextRef="#ctx0" brushRef="#br0">0 638 23467,'8'7'3030,"-2"-2"-2896,-6-5 185,2 4 538,-1-2-734,3 3-55,-1-3 10,1-2 62,7 1-118,1-1 1,8 0-12,12-7-5,-4 1-6,11-6 5,19-7-5,-11 2 0,4-2 0,-2 1 0,2-1 0,9-5 0,-2 0 0,14-5 0,-7 4 0,-23 10 6,18-8-6,-30 11 0,15-8 0,-24 10 0,-1 0 5,-1 1-10,0 1 10,8-4-5,-7 3 0,6-3 0,-9 4 0,7-3-5,-7 2 5,16-6 0,-17 9-11,20-7 11,-21 8-28,41-13 22,-34 11-11,25-9 17,-35 13-5,12-1 5,-12 3 0,24-4 0,-21 3 0,17-6 0,-24 5 0,8-2 0,-12 3 0,9-1 0,-6 1 5,12-3-5,-11 4 0,15-5 0,-14 4-5,22-8 5,-16 4-34,21-7 34,-22 8 0,5-2 0,-14 6 0,6-4 0,-5 3 0,20-10 0,-14 6 0,17-8 0,-16 9-34,8-1 23,-11 4-11,13-3 16,-14 3 1,17-7 5,-17 6 0,11-5 0,-15 7 0,9-4 5,-6 4-5,0-2 0,-2 1 0,-5 2 0,4-3 0,-3 3 0,4-3 0,-3 3 0,2-1 0,-4 1 0,5-1 0,-5 1 0,3-2 0,-2 2 0,5-1 0,-3 1-5,4 0 5,-3 0 0,4 0 0,-3 0-6,13 10 6,-10-6-6,10 8 6,-12-10 6,2 1 0,-7-2 10,1 0-16,-3 0-168,0-1-112,0 1 280,-4 2 0,-2 1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36.500"/>
    </inkml:context>
    <inkml:brush xml:id="br0">
      <inkml:brushProperty name="width" value="0.05" units="cm"/>
      <inkml:brushProperty name="height" value="0.3" units="cm"/>
      <inkml:brushProperty name="inkEffects" value="pencil"/>
    </inkml:brush>
  </inkml:definitions>
  <inkml:trace contextRef="#ctx0" brushRef="#br0">1 86 25087 180000 90000,'7'-14'6390'0'0,"-1"3"-6233"0"0,-6 11 633 0 0,0 0-773 0 0,0-3-17 0 0,1 2 0 0 0,1-4 16 0 0,2 2-10 0 0,0-1 0 0 0,2-1-6 0 0,0 1 0 0 0,7-3-6 0 0,-4 2 0 0 0,9-3 6 0 0,-9 3-5 0 0,4-1-40 0 0,15 2 39 0 0,-13 6 6 0 0,12 5 0 0 0,-21 4 0 0 0,-2 3 0 0 0,-1-4-5 0 0,1 2-1 0 0,-2-5 6 0 0,-2 0 0 0 0,0-1 0 0 0,-9 14 0 0 0,-3 2 6 0 0,-6 11-6 0 0,4-7 0 0 0,1 2 0 0 0,6-13 0 0 0,0 4 0 0 0,-1-4 0 0 0,3-3 0 0 0,-4 4-6 0 0,4-4 1 0 0,-1-1-1 0 0,1 0 0 0 0,-1 2 1 0 0,1 1 5 0 0,-1-2 0 0 0,2 5 0 0 0,1-11 0 0 0,2 3 0 0 0,0-6 95 0 0,1-3-89 0 0,2 1-1 0 0,10-3 1 0 0,1 0-6 0 0,9-2 0 0 0,-4 2 0 0 0,11-3 0 0 0,-7 4 0 0 0,5-2 0 0 0,4 3 22 0 0,-15 0-22 0 0,9 0-11 0 0,-9 0 11 0 0,-8 0 0 0 0,3 0-17 0 0,-10 0 17 0 0,-50 18 0 0 0,37-13 0 0 0,-37 13 0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38.887"/>
    </inkml:context>
    <inkml:brush xml:id="br0">
      <inkml:brushProperty name="width" value="0.05" units="cm"/>
      <inkml:brushProperty name="height" value="0.3" units="cm"/>
      <inkml:brushProperty name="inkEffects" value="pencil"/>
    </inkml:brush>
  </inkml:definitions>
  <inkml:trace contextRef="#ctx0" brushRef="#br0">17 190 25507 180000 90000,'-8'1'6301'0'0,"2"1"-6217"0"0,5-2 409 0 0,0 1-460 0 0,4-1-16 0 0,4 0-6 0 0,3 0-5 0 0,4 0-1 0 0,15-2-5 0 0,-8 1 0 0 0,11-2 0 0 0,2 1 0 0 0,-14 0 6 0 0,20 0-6 0 0,-16-3 0 0 0,1 1 0 0 0,19-4-6 0 0,-4 3 6 0 0,1-1 0 0 0,-6 1-5 0 0,11-3 10 0 0,-18 4-5 0 0,25-6-5 0 0,-29 7-1 0 0,0 0 1 0 0,27-1-1 0 0,-21 1 0 0 0,16-2-5 0 0,-29 1 11 0 0,-2 1 6 0 0,-1-1-6 0 0,3-1 5 0 0,0 2-5 0 0,6-3-5 0 0,-6 4 5 0 0,2 0-6 0 0,-6 2 6 0 0,30-3 0 0 0,25 0 0 0 0,11 0 0 0 0,-13 0-5 0 0,-9 2 5 0 0,-5-4-17 0 0,13 2 6 0 0,1-3 11 0 0,7-1 0 0 0,-21 1 0 0 0,33 0 0 0 0,-45 5 5 0 0,36-2-5 0 0,-55 3-5 0 0,39-6 5 0 0,-22 2 0 0 0,5-3 5 0 0,-11 3 23 0 0,5-1-28 0 0,-26 4-5 0 0,13-2 5 0 0,-30 4 0 0 0,5-1 0 0 0,-6 1 0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40.502"/>
    </inkml:context>
    <inkml:brush xml:id="br0">
      <inkml:brushProperty name="width" value="0.05" units="cm"/>
      <inkml:brushProperty name="height" value="0.3" units="cm"/>
      <inkml:brushProperty name="inkEffects" value="pencil"/>
    </inkml:brush>
  </inkml:definitions>
  <inkml:trace contextRef="#ctx0" brushRef="#br0">39 92 25703 180000 90000,'-3'0'4526'0'0,"0"0"-3082"0"0,3 0-1225 0 0,-3 3-186 0 0,2-1 1 0 0,-5 2 0 0 0,4 0 89 0 0,-5 2-78 0 0,1-1-40 0 0,1 0 1 0 0,2-2 117 0 0,3-3-78 0 0,22 1-40 0 0,-8-1 1 0 0,19 0 0 0 0,7 0-6 0 0,-15 0 0 0 0,14 0 0 0 0,-2 0 0 0 0,-13 0 0 0 0,15 0 0 0 0,-15-1 5 0 0,51-7-5 0 0,-39 4 0 0 0,39-4 0 0 0,-39 7 0 0 0,-11-1 0 0 0,10 1 0 0 0,-7-1 0 0 0,-8 0 0 0 0,22-1 0 0 0,3-3 0 0 0,-7 2 0 0 0,22-7-11 0 0,-36 7 5 0 0,22-4 6 0 0,-5 3 0 0 0,-6 0 0 0 0,8 0-22 0 0,17-1 16 0 0,-22 2 6 0 0,24-4 6 0 0,-24 2-6 0 0,-13 1-6 0 0,12-1 6 0 0,-19 5-5 0 0,4-1 10 0 0,-4 1 1 0 0,-7-1-6 0 0,2 0 0 0 0,-8 1-6 0 0,-4 0-38 0 0,0 1 44 0 0,-5 0 0 0 0,3 0 0 0 0,-2 0 0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8:41.505"/>
    </inkml:context>
    <inkml:brush xml:id="br0">
      <inkml:brushProperty name="width" value="0.05" units="cm"/>
      <inkml:brushProperty name="height" value="0.3" units="cm"/>
      <inkml:brushProperty name="inkEffects" value="pencil"/>
    </inkml:brush>
  </inkml:definitions>
  <inkml:trace contextRef="#ctx0" brushRef="#br0">69 43 10574 180000 90000,'-6'-8'21643'0'0,"1"3"-21537"0"0,5 5-28 0 0,-16-9-33 0 0,9 6-6 0 0,-12-8 40 0 0,12 8-62 0 0,4 1-1 0 0,-1 0-16 0 0,4 2-11 0 0,-1 0 6 0 0,12 4 5 0 0,0 0-6 0 0,10 2-11 0 0,14 0 17 0 0,-13-4-11 0 0,13 1 5 0 0,-18-3 1 0 0,2 1 5 0 0,-7 0 0 0 0,3-1 0 0 0,-5 1 0 0 0,0-1 0 0 0,0 0-11 0 0,1 0-1 0 0,-6 1 7 0 0,3-1-1 0 0,-4 3 12 0 0,-2 1-1 0 0,-2 5-5 0 0,-6 5-3 0 0,-31 24 1 0 0,-6 4 2 0 0,16-11 0 0 0,-16 10 0 0 0,8-6 22 0 0,32-29-27 0 0,1-3-292 0 0,2-2-2072 0 0,2-8 2369 0 0,-2 2 0 0 0,2-4 0 0 0,-2 6 0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01.204"/>
    </inkml:context>
    <inkml:brush xml:id="br0">
      <inkml:brushProperty name="width" value="0.05" units="cm"/>
      <inkml:brushProperty name="height" value="0.3" units="cm"/>
      <inkml:brushProperty name="inkEffects" value="pencil"/>
    </inkml:brush>
  </inkml:definitions>
  <inkml:trace contextRef="#ctx0" brushRef="#br0">1 9 10944 180000 90000,'5'-2'8317'0'0,"2"-2"-8317"0"0,-2 2 0 0 0,-3 1 0 0 0,-3 1 0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06.972"/>
    </inkml:context>
    <inkml:brush xml:id="br0">
      <inkml:brushProperty name="width" value="0.05" units="cm"/>
      <inkml:brushProperty name="height" value="0.3" units="cm"/>
      <inkml:brushProperty name="inkEffects" value="pencil"/>
    </inkml:brush>
  </inkml:definitions>
  <inkml:trace contextRef="#ctx0" brushRef="#br0">140 178 26095 180000 90000,'0'-3'5567'0'0,"0"1"-5410"0"0,-1 2-23 0 0,0 0-33 0 0,-1 0 196 0 0,0 0-291 0 0,-1 0-6 0 0,-1 0 0 0 0,-1 0 0 0 0,0 0 67 0 0,-6 0-62 0 0,6 1-5 0 0,-5-1 6 0 0,8 1 5 0 0,-1 0-5 0 0,1-1-1 0 0,-1 1 1 0 0,1 0-6 0 0,-3 2 0 0 0,-5 3 0 0 0,-5 4 6 0 0,-7 5 10 0 0,8-5-4 0 0,1-1-7 0 0,13-8 1 0 0,12-12-29 0 0,40-41 23 0 0,16-12 0 0 0,-7 3-5 0 0,-15 19-57 0 0,-47 41 62 0 0,-20 25 0 0 0,13-17 0 0 0,-13 18 0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18.804"/>
    </inkml:context>
    <inkml:brush xml:id="br0">
      <inkml:brushProperty name="width" value="0.05" units="cm"/>
      <inkml:brushProperty name="height" value="0.3" units="cm"/>
      <inkml:brushProperty name="inkEffects" value="pencil"/>
    </inkml:brush>
  </inkml:definitions>
  <inkml:trace contextRef="#ctx0" brushRef="#br0">9 14 30145 180000 90000,'-5'-2'2172'0'0,"1"2"-2132"0"0,4 0-35 0 0,9 0-5 0 0,1 0-11 0 0,10 0-23 0 0,3 0-27 0 0,4 0-186 0 0,20 0 46 0 0,-11-2-34 0 0,11 0-1 0 0,-17-1-968 0 0,8 0-2397 0 0,-17 2 3601 0 0,2 1 0 0 0,-19 0 0 0 0,-4 0 0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19.186"/>
    </inkml:context>
    <inkml:brush xml:id="br0">
      <inkml:brushProperty name="width" value="0.05" units="cm"/>
      <inkml:brushProperty name="height" value="0.3" units="cm"/>
      <inkml:brushProperty name="inkEffects" value="pencil"/>
    </inkml:brush>
  </inkml:definitions>
  <inkml:trace contextRef="#ctx0" brushRef="#br0">1 16 30324 180000 90000,'51'7'1837'0'0,"-19"-3"-1837"0"0,18-5-12 0 0,-25-2-122 0 0,18 0 67 0 0,-21 1-34 0 0,11 0 101 0 0,-27-7 0 0 0,-4 8 0 0 0,-1-4 0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19.670"/>
    </inkml:context>
    <inkml:brush xml:id="br0">
      <inkml:brushProperty name="width" value="0.05" units="cm"/>
      <inkml:brushProperty name="height" value="0.3" units="cm"/>
      <inkml:brushProperty name="inkEffects" value="pencil"/>
    </inkml:brush>
  </inkml:definitions>
  <inkml:trace contextRef="#ctx0" brushRef="#br0">45 17 18628 180000 90000,'-4'-5'13359'0'0,"1"1"-13325"0"0,3 4-6 0 0,0-3 0 0 0,0 2 22 0 0,0-2-50 0 0,-1 13 17 0 0,-1 32-12 0 0,1-6 1 0 0,-2 24-6 0 0,2-24 6 0 0,-1-2-6 0 0,0-2-236 0 0,-6 26 63 0 0,5-32-818 0 0,-7 20 991 0 0,7-41 0 0 0,1-2 0 0 0,3-3 0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0.045"/>
    </inkml:context>
    <inkml:brush xml:id="br0">
      <inkml:brushProperty name="width" value="0.05" units="cm"/>
      <inkml:brushProperty name="height" value="0.3" units="cm"/>
      <inkml:brushProperty name="inkEffects" value="pencil"/>
    </inkml:brush>
  </inkml:definitions>
  <inkml:trace contextRef="#ctx0" brushRef="#br0">12 1 26818 180000 90000,'2'69'5315'0'0,"-7"-2"-5360"0"0,4 31-45 0 0,-4-37-1663 0 0,4-39-946 0 0,0-13 2699 0 0,1 4 0 0 0,0-13 0 0 0,0 0 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1.426"/>
    </inkml:context>
    <inkml:brush xml:id="br0">
      <inkml:brushProperty name="width" value="0.04286" units="cm"/>
      <inkml:brushProperty name="height" value="0.04286" units="cm"/>
      <inkml:brushProperty name="color" value="#00A0D7"/>
    </inkml:brush>
  </inkml:definitions>
  <inkml:trace contextRef="#ctx0" brushRef="#br0">257 24 27023,'-68'39'418,"0"-1"0,3-3 1,20-7-431,42-17 12,0-4 0,2 1 0,0-3 0,0 2 0,1 1-5,-1 11 5,1-7 0,4 14 0,0-16 0,14 8 0,-7-11 0,24 0 5,-20-5-5,14-1 6,-15-1-6,25-4 0,-18 3 0,41-7 6,-42 4-6,26-8 0,-29 2 0,17-18 0,-20 14 5,10-23-5,-19 23 0,3-23 6,-5 22-6,1-18 0,-3 21 22,-5-17-22,-8 15 0,-3-4-5,-6 7-74,-29 4 6,21 4-775,-51 25 0,69-25 0,-14 17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0.973"/>
    </inkml:context>
    <inkml:brush xml:id="br0">
      <inkml:brushProperty name="width" value="0.05" units="cm"/>
      <inkml:brushProperty name="height" value="0.3" units="cm"/>
      <inkml:brushProperty name="inkEffects" value="pencil"/>
    </inkml:brush>
  </inkml:definitions>
  <inkml:trace contextRef="#ctx0" brushRef="#br0">204 4 29002 180000 90000,'-10'-2'3321'0'0,"-1"0"-3293"0"0,1 4-6 0 0,-3 1 18 0 0,-16 11-35 0 0,9-3 1 0 0,-14 8-6 0 0,16-7 0 0 0,-12 23 0 0 0,18-16-6 0 0,-4 22 1 0 0,41-21-1 0 0,-6-4-16 0 0,20-4-1 0 0,-13-11-27 0 0,32-12 44 0 0,-27 3 6 0 0,21-10 11 0 0,-32-11 29 0 0,-9-19-7 0 0,-4 10-38 0 0,-36-2-51 0 0,-34 46-286 0 0,4 3 84 0 0,2 5 258 0 0,53-10 0 0 0,-7-2 0 0 0,8-2 0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1.535"/>
    </inkml:context>
    <inkml:brush xml:id="br0">
      <inkml:brushProperty name="width" value="0.05" units="cm"/>
      <inkml:brushProperty name="height" value="0.3" units="cm"/>
      <inkml:brushProperty name="inkEffects" value="pencil"/>
    </inkml:brush>
  </inkml:definitions>
  <inkml:trace contextRef="#ctx0" brushRef="#br0">282 104 29282 180000 90000,'-1'-29'3192'0'0,"-3"5"-3175"0"0,-3 15-11 0 0,-3 2 16 0 0,-43-9-22 0 0,25 9-6 0 0,-42-4 1 0 0,32 19 5 0 0,8 1 0 0 0,1 10 0 0 0,21 1 0 0 0,4 60 0 0 0,7-34 0 0 0,4 44-6 0 0,10-33 1 0 0,-4-15-7 0 0,4 10 7 0 0,-8-19-29 0 0,-2 7-307 0 0,-26 25-561 0 0,13-30-1439 0 0,-19 10 2341 0 0,22-50 0 0 0,2 1 0 0 0,1 0 0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1.787"/>
    </inkml:context>
    <inkml:brush xml:id="br0">
      <inkml:brushProperty name="width" value="0.05" units="cm"/>
      <inkml:brushProperty name="height" value="0.3" units="cm"/>
      <inkml:brushProperty name="inkEffects" value="pencil"/>
    </inkml:brush>
  </inkml:definitions>
  <inkml:trace contextRef="#ctx0" brushRef="#br0">1 59 30251 180000 90000,'50'-13'2078'0'0,"-24"5"-2196"0"0,48-5-162 0 0,-38 6 280 0 0,27-8 0 0 0,-62 16 0 0 0,10-5 0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2.755"/>
    </inkml:context>
    <inkml:brush xml:id="br0">
      <inkml:brushProperty name="width" value="0.05" units="cm"/>
      <inkml:brushProperty name="height" value="0.3" units="cm"/>
      <inkml:brushProperty name="inkEffects" value="pencil"/>
    </inkml:brush>
  </inkml:definitions>
  <inkml:trace contextRef="#ctx0" brushRef="#br0">142 6 24577 180000 90000,'3'-2'7270'0'0,"0"1"-6856"0"0,-3 1-374 0 0,-4-1-29 0 0,-4 1-6 0 0,-5-1 1 0 0,-20 6-6 0 0,14-2 0 0 0,-12 4-45 0 0,22-4-16 0 0,2 2-102 0 0,3 7 141 0 0,2-4 16 0 0,1 7 6 0 0,18 1-134 0 0,5-1-678 0 0,38 23 767 0 0,-28-18 23 0 0,10 11 22 0 0,-35-20 694 0 0,-10 10-442 0 0,-30-3-218 0 0,11 1 100 0 0,-50-7-229 0 0,49-15 0 0 0,-15 2 95 0 0,33-5 0 0 0,5 4 0 0 0,0 1 0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3.370"/>
    </inkml:context>
    <inkml:brush xml:id="br0">
      <inkml:brushProperty name="width" value="0.05" units="cm"/>
      <inkml:brushProperty name="height" value="0.3" units="cm"/>
      <inkml:brushProperty name="inkEffects" value="pencil"/>
    </inkml:brush>
  </inkml:definitions>
  <inkml:trace contextRef="#ctx0" brushRef="#br0">3 6 30744 180000 90000,'0'-3'1327'0'0,"0"0"-1086"0"0,0 3-129 0 0,-1 44-112 0 0,1-25 0 0 0,-1 40 0 0 0,2-44 0 0 0,2 2-39 0 0,13-9-1 0 0,-4-5-16 0 0,10-1-22 0 0,-7-9-157 0 0,7-12 336 0 0,16-42 184 0 0,-17 26-234 0 0,6-8-163 0 0,-18 94-45 0 0,-4-21-168 0 0,11 31 325 0 0,-3-49 0 0 0,-10-8 0 0 0,0-2 0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4.139"/>
    </inkml:context>
    <inkml:brush xml:id="br0">
      <inkml:brushProperty name="width" value="0.05" units="cm"/>
      <inkml:brushProperty name="height" value="0.3" units="cm"/>
      <inkml:brushProperty name="inkEffects" value="pencil"/>
    </inkml:brush>
  </inkml:definitions>
  <inkml:trace contextRef="#ctx0" brushRef="#br0">50 32 29954 180000 90000,'-7'-8'2156'0'0,"1"1"-2072"0"0,6 7 28 0 0,0 0-84 0 0,-11-8-5 0 0,7 6-29 0 0,-8-5 34 0 0,8 29-11 0 0,2 0-12 0 0,-1 21 1 0 0,3-5-12 0 0,1 11 1 0 0,1 2-18 0 0,0-2-5 0 0,3 41 0 0 0,-4-69 23 0 0,0-4 5 0 0,-1-2-11 0 0,0-6 11 0 0,0-1 11 0 0,0-6-6 0 0,0-1-66 0 0,-3-3-124 0 0,0-14-123 0 0,0-12 218 0 0,1-6 102 0 0,11-11 161 0 0,1 19 34 0 0,16 5-179 0 0,9 19-28 0 0,-4 8 6 0 0,4 9-6 0 0,-16-3 0 0 0,6 3 6 0 0,-9-5-6 0 0,3 6 145 0 0,-18-1-72 0 0,-83 19-196 0 0,48-24 5 0 0,-54 5 118 0 0,88-52 0 0 0,-2 30 0 0 0,5-12 0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4.820"/>
    </inkml:context>
    <inkml:brush xml:id="br0">
      <inkml:brushProperty name="width" value="0.05" units="cm"/>
      <inkml:brushProperty name="height" value="0.3" units="cm"/>
      <inkml:brushProperty name="inkEffects" value="pencil"/>
    </inkml:brush>
  </inkml:definitions>
  <inkml:trace contextRef="#ctx0" brushRef="#br0">197 6 29018 180000 90000,'2'-3'2812'0'0,"-1"0"-2213"0"0,-1 3-565 0 0,-38 5-23 0 0,0 6-11 0 0,-14 0 0 0 0,15 4-5 0 0,21-3-1 0 0,5 14 6 0 0,3-8 0 0 0,8 6 0 0 0,34-12-11 0 0,-12-7-12 0 0,25 2-27 0 0,-21-9-269 0 0,10-7 319 0 0,9-16 0 0 0,-17 10 0 0 0,-1-6 0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5.321"/>
    </inkml:context>
    <inkml:brush xml:id="br0">
      <inkml:brushProperty name="width" value="0.05" units="cm"/>
      <inkml:brushProperty name="height" value="0.3" units="cm"/>
      <inkml:brushProperty name="inkEffects" value="pencil"/>
    </inkml:brush>
  </inkml:definitions>
  <inkml:trace contextRef="#ctx0" brushRef="#br0">11 7 30005 180000 90000,'-6'-6'2480'0'0,"1"7"-2480"0"0,5 13 0 0 0,3 7 0 0 0,2 13 0 0 0,1-7 0 0 0,1 10 0 0 0,-4-11-11 0 0,-1 25 6 0 0,0-18-1 0 0,-2 18-11 0 0,0-28 6 0 0,0-3 0 0 0,0 0-17 0 0,0-5-6 0 0,0-4-431 0 0,0-6-134 0 0,0-9-3310 0 0,1-3 3909 0 0,1-4 0 0 0,0 4 0 0 0,0 1 0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5.638"/>
    </inkml:context>
    <inkml:brush xml:id="br0">
      <inkml:brushProperty name="width" value="0.05" units="cm"/>
      <inkml:brushProperty name="height" value="0.3" units="cm"/>
      <inkml:brushProperty name="inkEffects" value="pencil"/>
    </inkml:brush>
  </inkml:definitions>
  <inkml:trace contextRef="#ctx0" brushRef="#br0">1 19 29175 180000 90000,'6'-11'3092'0'0,"-1"3"-3081"0"0,-9 29-5 0 0,3-8-101 0 0,-3 51-348 0 0,5-40 29 0 0,-1 20-1558 0 0,1-37 1972 0 0,-1-6 0 0 0,0 0 0 0 0,0-1 0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5.878"/>
    </inkml:context>
    <inkml:brush xml:id="br0">
      <inkml:brushProperty name="width" value="0.05" units="cm"/>
      <inkml:brushProperty name="height" value="0.3" units="cm"/>
      <inkml:brushProperty name="inkEffects" value="pencil"/>
    </inkml:brush>
  </inkml:definitions>
  <inkml:trace contextRef="#ctx0" brushRef="#br0">4 1 31433 180000 90000,'-2'10'425'0'0,"1"-2"1"0"0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2.640"/>
    </inkml:context>
    <inkml:brush xml:id="br0">
      <inkml:brushProperty name="width" value="0.04286" units="cm"/>
      <inkml:brushProperty name="height" value="0.04286" units="cm"/>
      <inkml:brushProperty name="color" value="#00A0D7"/>
    </inkml:brush>
  </inkml:definitions>
  <inkml:trace contextRef="#ctx0" brushRef="#br0">182 73 24839,'-16'0'2419,"4"0"-2144,12 0-107,0 0-73,-2 0-11,1 0 0,-2 0-34,3 0-5,-1 0 78,-6 2-106,1 1 0,-6 2 5,-6 6-5,3-1 6,-9 9-18,10-8 1,-2 3-6,7-4-3392,0 0 3392,3 1 5,2-1-5,-1 7 0,4 14 6,3-12-6,21 8 6,-8-24-18,15 0 3404,-16-3-3397,7 0-79,29-12 78,-24 4 1,23-10 5,-31 4 0,-5 5-56,21-14 16,-18 13-94,27-21 134,-30 18 6,14-14-6,-18 13 156,3-17-66,-8 12-68,0-4 1,-4 12-18,-5 5-5,0 0 0,-6 0 6,-1 3-6,-3 0 0,-10 2 0,4 0-78,-26 2-85,22 4 163,-34 23 0,42-17 0,-13 15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6.704"/>
    </inkml:context>
    <inkml:brush xml:id="br0">
      <inkml:brushProperty name="width" value="0.05" units="cm"/>
      <inkml:brushProperty name="height" value="0.3" units="cm"/>
      <inkml:brushProperty name="inkEffects" value="pencil"/>
    </inkml:brush>
  </inkml:definitions>
  <inkml:trace contextRef="#ctx0" brushRef="#br0">1 67 27159 180000 90000,'3'-15'4783'0'0,"-1"4"-4598"0"0,-2 11-17 0 0,0 0-123 0 0,0-7-17 0 0,0 6 0 0 0,0-6-11 0 0,0 7-6 0 0,0 0-11 0 0,0 3 22 0 0,6 29-16 0 0,-2-8-6 0 0,9 31 0 0 0,-2-23 0 0 0,0-2-6 0 0,29-24 1 0 0,-13-54-18 0 0,15-20-5 0 0,-25 7-1092 0 0,-13 30 1120 0 0,-5 42 0 0 0,-1 13 0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7.037"/>
    </inkml:context>
    <inkml:brush xml:id="br0">
      <inkml:brushProperty name="width" value="0.05" units="cm"/>
      <inkml:brushProperty name="height" value="0.3" units="cm"/>
      <inkml:brushProperty name="inkEffects" value="pencil"/>
    </inkml:brush>
  </inkml:definitions>
  <inkml:trace contextRef="#ctx0" brushRef="#br0">0 1 31433 180000 90000,'0'3'924'0'0,"7"85"-947"0"0,-5-63-22 0 0,6 64-811 0 0,-6-80-975 0 0,-1-4 1831 0 0,-4-4 0 0 0,2-1 0 0 0,-2-3 0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7.259"/>
    </inkml:context>
    <inkml:brush xml:id="br0">
      <inkml:brushProperty name="width" value="0.05" units="cm"/>
      <inkml:brushProperty name="height" value="0.3" units="cm"/>
      <inkml:brushProperty name="inkEffects" value="pencil"/>
    </inkml:brush>
  </inkml:definitions>
  <inkml:trace contextRef="#ctx0" brushRef="#br0">1 0 31393 180000 90000,'2'2'-128'0'0,"3"5"1"0"0,-2-3 0 0 0,0 0 0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7.971"/>
    </inkml:context>
    <inkml:brush xml:id="br0">
      <inkml:brushProperty name="width" value="0.05" units="cm"/>
      <inkml:brushProperty name="height" value="0.3" units="cm"/>
      <inkml:brushProperty name="inkEffects" value="pencil"/>
    </inkml:brush>
  </inkml:definitions>
  <inkml:trace contextRef="#ctx0" brushRef="#br0">188 7 26162 180000 90000,'10'-3'5663'0'0,"-2"1"-5512"0"0,-8 2 140 0 0,0 0-213 0 0,-24-1-72 0 0,-2 1-6 0 0,-14 0 0 0 0,7 2 0 0 0,11 1-6 0 0,-4 4-10 0 0,11-2-18 0 0,1 1-61 0 0,10 1 50 0 0,3 0 45 0 0,39 5-6 0 0,-19-5-38 0 0,32-1-85 0 0,-22-1 95 0 0,-8 1 1 0 0,7 9 33 0 0,-15-4 0 0 0,-1 10 5 0 0,-8 3-5 0 0,-4-5 0 0 0,-6 3 11 0 0,-13-5 96 0 0,-46-3-130 0 0,33-11 23 0 0,-24-21 0 0 0,53 24 0 0 0,3-1 0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8.329"/>
    </inkml:context>
    <inkml:brush xml:id="br0">
      <inkml:brushProperty name="width" value="0.05" units="cm"/>
      <inkml:brushProperty name="height" value="0.3" units="cm"/>
      <inkml:brushProperty name="inkEffects" value="pencil"/>
    </inkml:brush>
  </inkml:definitions>
  <inkml:trace contextRef="#ctx0" brushRef="#br0">1 2 29248 180000 90000,'2'-2'3041'0'0,"3"17"-2990"0"0,-4 14-51 0 0,4 3 0 0 0,-4 5 0 0 0,1-17-392 0 0,2 23 173 0 0,-3-23-2648 0 0,2 19 2867 0 0,-3-35 0 0 0,0 2 0 0 0,0-6 0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8.572"/>
    </inkml:context>
    <inkml:brush xml:id="br0">
      <inkml:brushProperty name="width" value="0.05" units="cm"/>
      <inkml:brushProperty name="height" value="0.3" units="cm"/>
      <inkml:brushProperty name="inkEffects" value="pencil"/>
    </inkml:brush>
  </inkml:definitions>
  <inkml:trace contextRef="#ctx0" brushRef="#br0">0 34 30772 180000 90000,'0'-5'1484'0'0,"0"1"-1484"0"0,47-7 0 0 0,11-2 0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9.155"/>
    </inkml:context>
    <inkml:brush xml:id="br0">
      <inkml:brushProperty name="width" value="0.05" units="cm"/>
      <inkml:brushProperty name="height" value="0.3" units="cm"/>
      <inkml:brushProperty name="inkEffects" value="pencil"/>
    </inkml:brush>
  </inkml:definitions>
  <inkml:trace contextRef="#ctx0" brushRef="#br0">154 0 28212 180000 90000,'-25'16'4038'0'0,"2"-1"-4032"0"0,7-5-1 0 0,-1 0-5 0 0,1 0 0 0 0,1 2 0 0 0,1 0 0 0 0,-2 6 6 0 0,6 9 5 0 0,8-10-5 0 0,25 2-23 0 0,6-17-67 0 0,14-2-280 0 0,18-11 353 0 0,-22 1 610 0 0,-3-29-577 0 0,-53 12-111 0 0,-34-11 89 0 0,16 27 0 0 0,1 4 0 0 0,35 12 0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29.738"/>
    </inkml:context>
    <inkml:brush xml:id="br0">
      <inkml:brushProperty name="width" value="0.05" units="cm"/>
      <inkml:brushProperty name="height" value="0.3" units="cm"/>
      <inkml:brushProperty name="inkEffects" value="pencil"/>
    </inkml:brush>
  </inkml:definitions>
  <inkml:trace contextRef="#ctx0" brushRef="#br0">8 80 30380 180000 90000,'-4'56'1601'0'0,"2"-37"-1601"0"0,1 33 23 0 0,1-49-1 0 0,5-11-22 0 0,-1 0 0 0 0,5-11 0 0 0,11-23 6 0 0,-1 5 16 0 0,10-14-5 0 0,-10 25 11 0 0,-3 11-6 0 0,-5 13 1 0 0,1 1 27 0 0,14 29-39 0 0,-3 6-5 0 0,3 10-6 0 0,-8-3 0 0 0,-13-25-11 0 0,1 0-17 0 0,-6-8-28 0 0,0-3-90 0 0,0-1-134 0 0,0-2-375 0 0,0-1 655 0 0,-1 0 0 0 0,-1-1 0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0.721"/>
    </inkml:context>
    <inkml:brush xml:id="br0">
      <inkml:brushProperty name="width" value="0.05" units="cm"/>
      <inkml:brushProperty name="height" value="0.3" units="cm"/>
      <inkml:brushProperty name="inkEffects" value="pencil"/>
    </inkml:brush>
  </inkml:definitions>
  <inkml:trace contextRef="#ctx0" brushRef="#br0">197 46 28358 180000 90000,'4'-12'4015'0'0,"0"3"-3964"0"0,-2 7-23 0 0,-2 1 5 0 0,1 0-16 0 0,-1-1-17 0 0,0 1 6 0 0,0-3-1 0 0,-3 1 1 0 0,-2 0-6 0 0,-4 0-11 0 0,-12 1 11 0 0,3 0 0 0 0,-11 1 0 0 0,8 1-23 0 0,-17 6 18 0 0,17-2-1 0 0,-9 5-5 0 0,22-4-6 0 0,3-1 0 0 0,7 3 23 0 0,6-1-6 0 0,9 3 0 0 0,4 0 0 0 0,16 5-6 0 0,-2 2 1 0 0,-1 0-6 0 0,-4 16 27 0 0,-49 0 12 0 0,-1-1-22 0 0,-18-7 28 0 0,5-20-29 0 0,25-12-22 0 0,-1 3-11 0 0,7-6-498 0 0,-2 4 526 0 0,3 1 0 0 0,-2 3 0 0 0,3 1 0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1.122"/>
    </inkml:context>
    <inkml:brush xml:id="br0">
      <inkml:brushProperty name="width" value="0.05" units="cm"/>
      <inkml:brushProperty name="height" value="0.3" units="cm"/>
      <inkml:brushProperty name="inkEffects" value="pencil"/>
    </inkml:brush>
  </inkml:definitions>
  <inkml:trace contextRef="#ctx0" brushRef="#br0">1 17 30889 180000 90000,'5'-2'1462'0'0,"-1"0"-1339"0"0,-4 2-100 0 0,1 0-18 0 0,7 0-33 0 0,49-1-17 0 0,-24 0-33 0 0,34-2-790 0 0,-39-1-1339 0 0,-13 2 2207 0 0,-1 0 0 0 0,-13 2 0 0 0,-1 0 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5.606"/>
    </inkml:context>
    <inkml:brush xml:id="br0">
      <inkml:brushProperty name="width" value="0.04286" units="cm"/>
      <inkml:brushProperty name="height" value="0.04286" units="cm"/>
      <inkml:brushProperty name="color" value="#00A0D7"/>
    </inkml:brush>
  </inkml:definitions>
  <inkml:trace contextRef="#ctx0" brushRef="#br0">0 1 17944,'6'0'6183,"-2"0"-6087,-4 0-96,8 0-168,-3 0-1132,7 0-8531,-5 0 9064,0 0 0,-3 0 0,0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1.338"/>
    </inkml:context>
    <inkml:brush xml:id="br0">
      <inkml:brushProperty name="width" value="0.05" units="cm"/>
      <inkml:brushProperty name="height" value="0.3" units="cm"/>
      <inkml:brushProperty name="inkEffects" value="pencil"/>
    </inkml:brush>
  </inkml:definitions>
  <inkml:trace contextRef="#ctx0" brushRef="#br0">7 0 30626 180000 90000,'-6'4'1809'0'0,"40"11"-1803"0"0,-9-12-6 0 0,33 8-23 0 0,-24-11-5846 0 0,21-8 5869 0 0,-26 3 0 0 0,8-4 0 0 0,-32 6 0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7.893"/>
    </inkml:context>
    <inkml:brush xml:id="br0">
      <inkml:brushProperty name="width" value="0.05" units="cm"/>
      <inkml:brushProperty name="height" value="0.3" units="cm"/>
      <inkml:brushProperty name="inkEffects" value="pencil"/>
    </inkml:brush>
  </inkml:definitions>
  <inkml:trace contextRef="#ctx0" brushRef="#br0">4 313 28671 180000 90000,'-2'12'3266'0'0,"1"-2"-3115"0"0,1-2-90 0 0,0-5-16 0 0,0 6-6 0 0,0-7 90 0 0,0 1 62 0 0,0-3-191 0 0,0-4 0 0 0,0-4 0 0 0,0-6 0 0 0,2-6-6 0 0,2-3 6 0 0,2-4-6 0 0,3-4 1 0 0,-3-2-1 0 0,2-1 1 0 0,-3-2-1 0 0,1-10-11 0 0,0 8 6 0 0,-2 8 5 0 0,2 15 1 0 0,4 32 5 0 0,14 40-45 0 0,3 2 34 0 0,-2 6 5 0 0,-9-32-11 0 0,-13-25 1 0 0,-1-5 4 0 0,5-3 108 0 0,32-69-91 0 0,-21 49-5 0 0,21-49 0 0 0,-34 67-5 0 0,20 17 5 0 0,-12-6 0 0 0,22 29 5 0 0,-21 17-5 0 0,0-15 0 0 0,-5 13 0 0 0,-5-29 0 0 0,-1-13 0 0 0,0 5 6 0 0,-2-14 44 0 0,-1-1-50 0 0,2-11 0 0 0,-1 2 0 0 0,0-10 0 0 0,0 9 0 0 0,-1 1-28 0 0,1 4-5 0 0,-1 2-410 0 0,0 1-2615 0 0,-4 1 3058 0 0,1 0 0 0 0,-2 0 0 0 0,3 0 0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9.040"/>
    </inkml:context>
    <inkml:brush xml:id="br0">
      <inkml:brushProperty name="width" value="0.05" units="cm"/>
      <inkml:brushProperty name="height" value="0.3" units="cm"/>
      <inkml:brushProperty name="inkEffects" value="pencil"/>
    </inkml:brush>
  </inkml:definitions>
  <inkml:trace contextRef="#ctx0" brushRef="#br0">22 70 26974 180000 90000,'0'-5'4593'0'0,"0"1"-4391"0"0,0 4 66 0 0,0-24-167 0 0,0 17-22 0 0,0-18 38 0 0,0 22-117 0 0,0 2 6 0 0,3 12 5 0 0,-2 5 0 0 0,3 16-5 0 0,-3 5-1 0 0,-1 34-2 0 0,0-20 0 0 0,-1 2-3 0 0,-2 33 3 0 0,0-24 0 0 0,-1-3 2 0 0,-4 7 1 0 0,2-8-29 0 0,2-22-1158 0 0,3-37 1181 0 0,1-14 0 0 0,-1 18 0 0 0,1 1 0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39.709"/>
    </inkml:context>
    <inkml:brush xml:id="br0">
      <inkml:brushProperty name="width" value="0.05" units="cm"/>
      <inkml:brushProperty name="height" value="0.3" units="cm"/>
      <inkml:brushProperty name="inkEffects" value="pencil"/>
    </inkml:brush>
  </inkml:definitions>
  <inkml:trace contextRef="#ctx0" brushRef="#br0">1 54 29881 180000 90000,'1'-10'1955'0'0,"0"3"-1866"0"0,-1 7-10 0 0,0 0 290 0 0,2-16-346 0 0,-1 12-12 0 0,1-13 0 0 0,-2 32 6 0 0,3 41-11 0 0,0-7-6 0 0,2 29 0 0 0,-1-32 5 0 0,1 33 1 0 0,-2-31-6 0 0,1 23 0 0 0,-3-13 0 0 0,0-28-67 0 0,-1 24 67 0 0,-10-43 0 0 0,6 4 0 0 0,-5-14 0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0.456"/>
    </inkml:context>
    <inkml:brush xml:id="br0">
      <inkml:brushProperty name="width" value="0.05" units="cm"/>
      <inkml:brushProperty name="height" value="0.3" units="cm"/>
      <inkml:brushProperty name="inkEffects" value="pencil"/>
    </inkml:brush>
  </inkml:definitions>
  <inkml:trace contextRef="#ctx0" brushRef="#br0">14 110 29382 180000 90000,'-7'0'3070'0'0,"1"0"-3065"0"0,6 0-16 0 0,0 0 17 0 0,22 0-6 0 0,-3 0 5 0 0,23 0-5 0 0,-4 0 6 0 0,56-1-6 0 0,-26-2 0 0 0,-12 1 0 0 0,1-1 0 0 0,17-5 0 0 0,-7 2 0 0 0,14-1 0 0 0,-7 1-14 0 0,-6 0 0 0 0,3-1-95 0 0,21-2 1 0 0,11-2 0 0 0,-17 1-177 0 0,0-1 285 0 0,9-9 0 0 0,-94 21 0 0 0,-3 0 0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1.239"/>
    </inkml:context>
    <inkml:brush xml:id="br0">
      <inkml:brushProperty name="width" value="0.05" units="cm"/>
      <inkml:brushProperty name="height" value="0.3" units="cm"/>
      <inkml:brushProperty name="inkEffects" value="pencil"/>
    </inkml:brush>
  </inkml:definitions>
  <inkml:trace contextRef="#ctx0" brushRef="#br0">6 56 29669 180000 90000,'2'-11'2223'0'0,"0"2"-2106"0"0,-2 9-16 0 0,0 0 202 0 0,2-9-270 0 0,-1 7 1 0 0,1-8-12 0 0,-1 8 12 0 0,-1-1-23 0 0,1 0-5 0 0,-1-1-6 0 0,0 2-6 0 0,0 2 6 0 0,1 7 0 0 0,0 5 0 0 0,1 10 0 0 0,-1 5 0 0 0,0 4 0 0 0,-1 27-6 0 0,-9 12-5 0 0,6-16-22 0 0,-6-8 5 0 0,8-44-1070 0 0,7-25 1098 0 0,2 7 0 0 0,0-10 0 0 0,-3 16 0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1.923"/>
    </inkml:context>
    <inkml:brush xml:id="br0">
      <inkml:brushProperty name="width" value="0.05" units="cm"/>
      <inkml:brushProperty name="height" value="0.3" units="cm"/>
      <inkml:brushProperty name="inkEffects" value="pencil"/>
    </inkml:brush>
  </inkml:definitions>
  <inkml:trace contextRef="#ctx0" brushRef="#br0">91 9 30800 180000 90000,'3'3'1579'0'0,"-1"1"-1540"0"0,-2 2-22 0 0,0 2 11 0 0,0 1-17 0 0,-1-4-5 0 0,1 1-1 0 0,0-6 23 0 0,0 0 17 0 0,-4-16-39 0 0,1 10-1 0 0,-3-12 7 0 0,1 13-12 0 0,-3 3 0 0 0,-2-1 0 0 0,-10 3 5 0 0,-4 7-22 0 0,10 70-5 0 0,13-51 0 0 0,22 49-57 0 0,23-82 18 0 0,-12-1-242 0 0,17-10 29 0 0,-25 5-264 0 0,1-4 538 0 0,-16 1 0 0 0,-4 7 0 0 0,-3 0 0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2.723"/>
    </inkml:context>
    <inkml:brush xml:id="br0">
      <inkml:brushProperty name="width" value="0.05" units="cm"/>
      <inkml:brushProperty name="height" value="0.3" units="cm"/>
      <inkml:brushProperty name="inkEffects" value="pencil"/>
    </inkml:brush>
  </inkml:definitions>
  <inkml:trace contextRef="#ctx0" brushRef="#br0">0 29 28033 180000 90000,'8'-13'3568'0'0,"-1"2"-3378"0"0,-5 8-67 0 0,0 1 202 0 0,3 8-258 0 0,-3 4 62 0 0,5 41-118 0 0,-5-20 0 0 0,0 25 1 0 0,-1-27-1 0 0,-1 4 0 0 0,1 55-11 0 0,-1-42 0 0 0,0 8 0 0 0,0-5 0 0 0,0-27-11 0 0,0 9-17 0 0,0-29-252 0 0,0-2 280 0 0,-2-4 0 0 0,2 3 0 0 0,-2-3 0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5.364"/>
    </inkml:context>
    <inkml:brush xml:id="br0">
      <inkml:brushProperty name="width" value="0.05" units="cm"/>
      <inkml:brushProperty name="height" value="0.3" units="cm"/>
      <inkml:brushProperty name="inkEffects" value="pencil"/>
    </inkml:brush>
  </inkml:definitions>
  <inkml:trace contextRef="#ctx0" brushRef="#br0">39 15 29943 180000 90000,'-14'-7'2470'0'0,"3"1"-2414"0"0,11 6 28 0 0,-6-1-79 0 0,5 1 6 0 0,-5-1-5 0 0,6 1-12 0 0,0 0 6 0 0,7 0 0 0 0,7 0 0 0 0,12 0-33 0 0,26 0-62 0 0,11 0 55 0 0,-12 0-49 0 0,-8 2-96 0 0,-35 0-1898 0 0,-10 7 2083 0 0,-7-3 0 0 0,1 1 0 0 0,0-3 0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5.649"/>
    </inkml:context>
    <inkml:brush xml:id="br0">
      <inkml:brushProperty name="width" value="0.05" units="cm"/>
      <inkml:brushProperty name="height" value="0.3" units="cm"/>
      <inkml:brushProperty name="inkEffects" value="pencil"/>
    </inkml:brush>
  </inkml:definitions>
  <inkml:trace contextRef="#ctx0" brushRef="#br0">11 0 30593 180000 90000,'-10'10'1775'0'0,"24"7"-1764"0"0,5-15-11 0 0,23 6-11 0 0,-10-10-241 0 0,14-5 252 0 0,1-3 0 0 0,-52 12 0 0 0,-16 4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5.809"/>
    </inkml:context>
    <inkml:brush xml:id="br0">
      <inkml:brushProperty name="width" value="0.04286" units="cm"/>
      <inkml:brushProperty name="height" value="0.04286" units="cm"/>
      <inkml:brushProperty name="color" value="#00A0D7"/>
    </inkml:brush>
  </inkml:definitions>
  <inkml:trace contextRef="#ctx0" brushRef="#br0">0 57 21075,'56'-32'509,"-11"7"1,-45 25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7.140"/>
    </inkml:context>
    <inkml:brush xml:id="br0">
      <inkml:brushProperty name="width" value="0.05" units="cm"/>
      <inkml:brushProperty name="height" value="0.3" units="cm"/>
      <inkml:brushProperty name="inkEffects" value="pencil"/>
    </inkml:brush>
  </inkml:definitions>
  <inkml:trace contextRef="#ctx0" brushRef="#br0">17 96 28598 180000 90000,'-7'9'3350'0'0,"1"-1"-3249"0"0,5-8 369 0 0,1 0-470 0 0,-2-4 0 0 0,2-1 0 0 0,-1-5-11 0 0,10-11 11 0 0,1 5 0 0 0,10-7-6 0 0,0 8 1 0 0,19-4-12 0 0,1 22 17 0 0,-5 25 0 0 0,-13 6-6 0 0,-20 18 6 0 0,-7-22 0 0 0,-2 0 0 0 0,-6-1 0 0 0,-4-2 0 0 0,-2-1 0 0 0,-1-2 11 0 0,-17 20-11 0 0,20-25 0 0 0,-9 13 12 0 0,25-30-1 0 0,1 0 0 0 0,3 0 0 0 0,3-2-5 0 0,16 1-1 0 0,29-4-5 0 0,-9-1 0 0 0,8-2 0 0 0,-30 2 0 0 0,-9 2-11 0 0,16-1-6 0 0,-16 3-11 0 0,13-3 28 0 0,-18-4 0 0 0,-2 4 0 0 0,-1-4 0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9.008"/>
    </inkml:context>
    <inkml:brush xml:id="br0">
      <inkml:brushProperty name="width" value="0.05" units="cm"/>
      <inkml:brushProperty name="height" value="0.3" units="cm"/>
      <inkml:brushProperty name="inkEffects" value="pencil"/>
    </inkml:brush>
  </inkml:definitions>
  <inkml:trace contextRef="#ctx0" brushRef="#br0">63 61 25899 180000 90000,'-6'1'5298'0'0,"1"-1"-4469"0"0,5 0-302 0 0,-1 0-527 0 0,0-2-28 0 0,21-18 16 0 0,-8 8 7 0 0,18-11-6 0 0,-9 18 11 0 0,-10 8 0 0 0,-1 6 0 0 0,-9 7 0 0 0,-16 43 0 0 0,-16-4 0 0 0,0 9 0 0 0,-5-23 0 0 0,17-23 0 0 0,6-5-6 0 0,3-3 6 0 0,13-6 0 0 0,9-4 0 0 0,8 0 0 0 0,4-1 0 0 0,12-4 0 0 0,-11 2 0 0 0,8-1-6 0 0,-22 3-162 0 0,-1 1-330 0 0,-7 0-247 0 0,0 0 745 0 0,3 0 0 0 0,-6 0 0 0 0,-1 0 0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49.627"/>
    </inkml:context>
    <inkml:brush xml:id="br0">
      <inkml:brushProperty name="width" value="0.05" units="cm"/>
      <inkml:brushProperty name="height" value="0.3" units="cm"/>
      <inkml:brushProperty name="inkEffects" value="pencil"/>
    </inkml:brush>
  </inkml:definitions>
  <inkml:trace contextRef="#ctx0" brushRef="#br0">47 6 30425 180000 90000,'0'-3'2144'0'0,"0"1"-2144"0"0,0 2 0 0 0,0 7 0 0 0,-3 0 0 0 0,-8 20 0 0 0,1-11 0 0 0,-5 10 0 0 0,7 18-11 0 0,49-26 0 0 0,-23 17 0 0 0,38-36-68 0 0,-20-14 23 0 0,-16 3-375 0 0,10-9-504 0 0,-24 13-5153 0 0,0 0 6088 0 0,-6 4 0 0 0,0 2 0 0 0,0 1 0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0.024"/>
    </inkml:context>
    <inkml:brush xml:id="br0">
      <inkml:brushProperty name="width" value="0.05" units="cm"/>
      <inkml:brushProperty name="height" value="0.3" units="cm"/>
      <inkml:brushProperty name="inkEffects" value="pencil"/>
    </inkml:brush>
  </inkml:definitions>
  <inkml:trace contextRef="#ctx0" brushRef="#br0">78 4 28806 180000 90000,'1'-3'3747'0'0,"-5"5"-3742"0"0,1 3-5 0 0,-3 5 0 0 0,3 2 0 0 0,0 50 0 0 0,0-28 0 0 0,-2 39 0 0 0,-1-42 0 0 0,-1 0 0 0 0,0 0-11 0 0,-5 16-6 0 0,5-19-67 0 0,-1 12-45 0 0,6-29 129 0 0,-1 0 0 0 0,5-13 0 0 0,-2-2 0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1.324"/>
    </inkml:context>
    <inkml:brush xml:id="br0">
      <inkml:brushProperty name="width" value="0.05" units="cm"/>
      <inkml:brushProperty name="height" value="0.3" units="cm"/>
      <inkml:brushProperty name="inkEffects" value="pencil"/>
    </inkml:brush>
  </inkml:definitions>
  <inkml:trace contextRef="#ctx0" brushRef="#br0">87 19 12574 180000 90000,'-10'0'19262'0'0,"2"0"-18825"0"0,-4 0-398 0 0,9 0-34 0 0,-9 0 7 0 0,12 0 116 0 0,-12 4-111 0 0,6-2-6 0 0,-7 3 6 0 0,8-3 0 0 0,2 0 5 0 0,1 0-22 0 0,1-2 0 0 0,1 2 0 0 0,0 0 0 0 0,2 0 0 0 0,2 0 6 0 0,2 0-6 0 0,4-1 0 0 0,2 1 0 0 0,14-2 0 0 0,9 1 0 0 0,31-1 0 0 0,-17 0 0 0 0,26 0-11 0 0,-2 0-6 0 0,-2-1 0 0 0,9 0 6 0 0,15 1 0 0 0,1 0 11 0 0,-18-1 0 0 0,-3 0 0 0 0,-3 1 0 0 0,-11 0 0 0 0,-27-1-6 0 0,16-4-70 0 0,4 1 1 0 0,1 0 75 0 0,-1-3-45 0 0,39-1-425 0 0,-86 3 470 0 0,1-1 0 0 0,-5 3 0 0 0,-1 0 0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4.257"/>
    </inkml:context>
    <inkml:brush xml:id="br0">
      <inkml:brushProperty name="width" value="0.05" units="cm"/>
      <inkml:brushProperty name="height" value="0.3" units="cm"/>
      <inkml:brushProperty name="inkEffects" value="pencil"/>
    </inkml:brush>
  </inkml:definitions>
  <inkml:trace contextRef="#ctx0" brushRef="#br0">53 28 30509 180000 90000,'0'-11'1752'0'0,"0"2"-1690"0"0,0 9 11 0 0,0 0-51 0 0,0-6 12 0 0,0 5 11 0 0,-1 24-34 0 0,-2-1-6 0 0,-2 28 1 0 0,0-15-6 0 0,-1 1 6 0 0,1-1-6 0 0,0 12 5 0 0,0 3-5 0 0,0-9 0 0 0,0-7-78 0 0,3-22-2481 0 0,-1-9 2559 0 0,2-4 0 0 0,-1 2 0 0 0,2 1 0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5.063"/>
    </inkml:context>
    <inkml:brush xml:id="br0">
      <inkml:brushProperty name="width" value="0.05" units="cm"/>
      <inkml:brushProperty name="height" value="0.3" units="cm"/>
      <inkml:brushProperty name="inkEffects" value="pencil"/>
    </inkml:brush>
  </inkml:definitions>
  <inkml:trace contextRef="#ctx0" brushRef="#br0">47 59 28598 180000 90000,'41'-27'3787'0'0,"-18"14"-3782"0"0,70-5-5 0 0,-64 19 0 0 0,25 3 23 0 0,-46 30-23 0 0,-10-15 5 0 0,-31 37-5 0 0,4-36 6 0 0,-50 27-6 0 0,55-34 5 0 0,-12 7-5 0 0,45-20 0 0 0,7-1 0 0 0,17-1 0 0 0,-12 1 0 0 0,11 0 0 0 0,-15 3 0 0 0,-1 3 0 0 0,6 10 0 0 0,0 16 0 0 0,-5-7 6 0 0,-5 19 5 0 0,-15-29-5 0 0,-4 9 11 0 0,-15-11-12 0 0,2-1 1 0 0,-21 5 5 0 0,-18 0-5 0 0,10-5 22 0 0,-17-9-34 0 0,46-13-22 0 0,2-3 28 0 0,17-1 0 0 0,0 9 0 0 0,0 1 0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1.545"/>
    </inkml:context>
    <inkml:brush xml:id="br0">
      <inkml:brushProperty name="width" value="0.05" units="cm"/>
      <inkml:brushProperty name="height" value="0.3" units="cm"/>
      <inkml:brushProperty name="inkEffects" value="pencil"/>
    </inkml:brush>
  </inkml:definitions>
  <inkml:trace contextRef="#ctx0" brushRef="#br0">3 21 19261 180000 90000,'-1'6'12782'0'0,"0"-1"-12284"0"0,1-5-520 0 0,2-4-6 0 0,-1 4 28 0 0,10-14 0 0 0,-8 11 0 0 0,6-8 0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1.797"/>
    </inkml:context>
    <inkml:brush xml:id="br0">
      <inkml:brushProperty name="width" value="0.05" units="cm"/>
      <inkml:brushProperty name="height" value="0.3" units="cm"/>
      <inkml:brushProperty name="inkEffects" value="pencil"/>
    </inkml:brush>
  </inkml:definitions>
  <inkml:trace contextRef="#ctx0" brushRef="#br0">1 98 31869 180000 90000,'54'-54'566'0'0,"-11"10"-644"0"0,-43 44-335 0 0,0 0 1 0 0,0 0-1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1.949"/>
    </inkml:context>
    <inkml:brush xml:id="br0">
      <inkml:brushProperty name="width" value="0.05" units="cm"/>
      <inkml:brushProperty name="height" value="0.3" units="cm"/>
      <inkml:brushProperty name="inkEffects" value="pencil"/>
    </inkml:brush>
  </inkml:definitions>
  <inkml:trace contextRef="#ctx0" brushRef="#br0">0 31 25658 180000 90000,'10'-1'6749'0'0,"-1"1"-6710"0"0,-8-1-16 0 0,1 1-12 0 0,-1-1-11 0 0,0 0-4162 0 0,21-7 4162 0 0,-9 2 0 0 0,9-3 0 0 0,-14 5 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6.357"/>
    </inkml:context>
    <inkml:brush xml:id="br0">
      <inkml:brushProperty name="width" value="0.04286" units="cm"/>
      <inkml:brushProperty name="height" value="0.04286" units="cm"/>
      <inkml:brushProperty name="color" value="#00A0D7"/>
    </inkml:brush>
  </inkml:definitions>
  <inkml:trace contextRef="#ctx0" brushRef="#br0">0 0 27639,'2'6'-5,"1"1"-359,9 10 207,-5-7 84,7 4 39,-1-6 40,0 1-6,3 0 0,-4-1 0,-4-3-1019,9 0-712,-4-3 1731,9 1 0,-13-3 0,0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2.127"/>
    </inkml:context>
    <inkml:brush xml:id="br0">
      <inkml:brushProperty name="width" value="0.05" units="cm"/>
      <inkml:brushProperty name="height" value="0.3" units="cm"/>
      <inkml:brushProperty name="inkEffects" value="pencil"/>
    </inkml:brush>
  </inkml:definitions>
  <inkml:trace contextRef="#ctx0" brushRef="#br0">1 43 32077 180000 90000,'63'-24'509'0'0,"-12"5"-537"0"0,-51 19-217 0 0,0 0 1 0 0,0 0 0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2.260"/>
    </inkml:context>
    <inkml:brush xml:id="br0">
      <inkml:brushProperty name="width" value="0.05" units="cm"/>
      <inkml:brushProperty name="height" value="0.3" units="cm"/>
      <inkml:brushProperty name="inkEffects" value="pencil"/>
    </inkml:brush>
  </inkml:definitions>
  <inkml:trace contextRef="#ctx0" brushRef="#br0">10 13 30100 180000 90000,'-5'-7'696'0'0,"1"1"0"0"0,4 6 1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2.402"/>
    </inkml:context>
    <inkml:brush xml:id="br0">
      <inkml:brushProperty name="width" value="0.05" units="cm"/>
      <inkml:brushProperty name="height" value="0.3" units="cm"/>
      <inkml:brushProperty name="inkEffects" value="pencil"/>
    </inkml:brush>
  </inkml:definitions>
  <inkml:trace contextRef="#ctx0" brushRef="#br0">1 79 31965 180000 90000,'71'-43'-28'0'0,"-14"7"0"0"0,-57 36 0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2.610"/>
    </inkml:context>
    <inkml:brush xml:id="br0">
      <inkml:brushProperty name="width" value="0.05" units="cm"/>
      <inkml:brushProperty name="height" value="0.3" units="cm"/>
      <inkml:brushProperty name="inkEffects" value="pencil"/>
    </inkml:brush>
  </inkml:definitions>
  <inkml:trace contextRef="#ctx0" brushRef="#br0">1 83 31869 180000 90000,'26'-23'588'0'0,"0"3"-716"0"0,-3 7-124 0 0,-1 3-84 0 0,-2 1-437 0 0,-6 4 773 0 0,-6 3 0 0 0,-5 1 0 0 0,-4 1 0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7.541"/>
    </inkml:context>
    <inkml:brush xml:id="br0">
      <inkml:brushProperty name="width" value="0.05" units="cm"/>
      <inkml:brushProperty name="height" value="0.3" units="cm"/>
      <inkml:brushProperty name="inkEffects" value="pencil"/>
    </inkml:brush>
  </inkml:definitions>
  <inkml:trace contextRef="#ctx0" brushRef="#br0">61 122 21989 180000 90000,'-3'2'9337'0'0,"1"-1"-9057"0"0,1-1 129 0 0,-1 0-275 0 0,1-1-22 0 0,-1 0 40 0 0,-1-5-136 0 0,1 3 1 0 0,0-5-11 0 0,1 3-1 0 0,0-4-5 0 0,4-11-5 0 0,5 4 5 0 0,7-8-6 0 0,31 8 1 0 0,-20 8 5 0 0,16 0 0 0 0,-30 11-6 0 0,-7 3 6 0 0,-1 6 0 0 0,-2 3 0 0 0,-22 54 0 0 0,-24 16 0 0 0,6 3 0 0 0,-10-12 0 0 0,33-50 0 0 0,2-2 0 0 0,0 8 6 0 0,7-12 10 0 0,-1 0-4 0 0,66-26-12 0 0,-11 1 0 0 0,47-7 0 0 0,-41 8 0 0 0,-23 3-12 0 0,-17 0-604 0 0,-13-2 616 0 0,-6-1 0 0 0,9 3 0 0 0,-3 2 0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4:59.218"/>
    </inkml:context>
    <inkml:brush xml:id="br0">
      <inkml:brushProperty name="width" value="0.05" units="cm"/>
      <inkml:brushProperty name="height" value="0.3" units="cm"/>
      <inkml:brushProperty name="inkEffects" value="pencil"/>
    </inkml:brush>
  </inkml:definitions>
  <inkml:trace contextRef="#ctx0" brushRef="#br0">25 65 28330 180000 90000,'7'-15'4111'0'0,"-2"0"-4072"0"0,-3 6-28 0 0,-2 2 6 0 0,1-3-12 0 0,-1 6-5 0 0,0 1-16 0 0,0 2 16 0 0,0 8 0 0 0,1 12 5 0 0,-1 4-5 0 0,0 11 0 0 0,0-5 0 0 0,-7 24 0 0 0,2-20 0 0 0,-6 15 0 0 0,3-21 0 0 0,4-13-5 0 0,0 2-1 0 0,3-13-123 0 0,1-2-72 0 0,0-6-292 0 0,2-5 493 0 0,4-13 0 0 0,-6 17 0 0 0,3-1 0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00.074"/>
    </inkml:context>
    <inkml:brush xml:id="br0">
      <inkml:brushProperty name="width" value="0.05" units="cm"/>
      <inkml:brushProperty name="height" value="0.3" units="cm"/>
      <inkml:brushProperty name="inkEffects" value="pencil"/>
    </inkml:brush>
  </inkml:definitions>
  <inkml:trace contextRef="#ctx0" brushRef="#br0">190 25 29433 180000 90000,'6'-6'2761'0'0,"-1"1"-2677"0"0,-5 5 11 0 0,0 0-61 0 0,0-4-12 0 0,0 2-10 0 0,-2-3-7 0 0,-2 4 6 0 0,-3 1 1 0 0,-12-1-7 0 0,6 1-5 0 0,-7 2 0 0 0,7 3 0 0 0,1 4 6 0 0,-7 11-6 0 0,-3 7 0 0 0,1 1 0 0 0,2 2 0 0 0,9-8 0 0 0,1-1 0 0 0,-2 23 0 0 0,17-17 0 0 0,-1 8 0 0 0,18-25-17 0 0,-2-10 0 0 0,2 0-33 0 0,34-18 89 0 0,-23-7-28 0 0,14-2-5 0 0,-35 3 11 0 0,-12 12-12 0 0,-1 5 1 0 0,-2-2-6 0 0,-4 6 0 0 0,-4 1 0 0 0,-7 2 22 0 0,-35 10-22 0 0,22 3-56 0 0,-24 23-39 0 0,41-13-185 0 0,1 11-588 0 0,7-16 868 0 0,-1 2 0 0 0,4-13 0 0 0,1-3 0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00.970"/>
    </inkml:context>
    <inkml:brush xml:id="br0">
      <inkml:brushProperty name="width" value="0.05" units="cm"/>
      <inkml:brushProperty name="height" value="0.3" units="cm"/>
      <inkml:brushProperty name="inkEffects" value="pencil"/>
    </inkml:brush>
  </inkml:definitions>
  <inkml:trace contextRef="#ctx0" brushRef="#br0">36 37 26700 180000 90000,'2'-19'5813'0'0,"-1"3"-5790"0"0,-1 15-6 0 0,0 1-23 0 0,0 8 12 0 0,0 16-6 0 0,-1 4 0 0 0,-1 11 0 0 0,-2-7 0 0 0,-3 47-6 0 0,3-40-5 0 0,-2 32 5 0 0,4-54-156 0 0,-3 2 162 0 0,2-22 0 0 0,0 11 0 0 0,2-20 0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01.892"/>
    </inkml:context>
    <inkml:brush xml:id="br0">
      <inkml:brushProperty name="width" value="0.05" units="cm"/>
      <inkml:brushProperty name="height" value="0.3" units="cm"/>
      <inkml:brushProperty name="inkEffects" value="pencil"/>
    </inkml:brush>
  </inkml:definitions>
  <inkml:trace contextRef="#ctx0" brushRef="#br0">20 54 31024 180000 90000,'-5'-10'1260'0'0,"1"2"-1087"0"0,4 5-167 0 0,0 1 5 0 0,0-2-11 0 0,36-2 0 0 0,-14 2 0 0 0,31-3 0 0 0,-13 3-5 0 0,-2 1-1 0 0,-8 1 6 0 0,-8 2-6 0 0,-20 16 6 0 0,-8 8 0 0 0,-3 4 6 0 0,-8 0-6 0 0,-9-9 0 0 0,6-5 6 0 0,-25 5-6 0 0,23-11 22 0 0,-14 1-22 0 0,27-7 0 0 0,0-1 0 0 0,18-5-6 0 0,0 1 6 0 0,8-3 0 0 0,-1 3 0 0 0,-1 0 0 0 0,8 2-5 0 0,1 0-1 0 0,0 3 6 0 0,4 7 0 0 0,-13 1-5 0 0,6 15 5 0 0,-10-8 0 0 0,3 15-6 0 0,-9-9 6 0 0,-5 17 0 0 0,-4-20 11 0 0,-7 4-5 0 0,-2-17-1 0 0,-3-2 1 0 0,-2 1 22 0 0,-14-1 6 0 0,-31-2-29 0 0,17-3-5 0 0,-10-2 0 0 0,40-2 0 0 0,10 1-11 0 0,3 2-6 0 0,1 0-16 0 0,2 0-505 0 0,0-3 538 0 0,0-4 0 0 0,0 2 0 0 0,0 0 0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3.504"/>
    </inkml:context>
    <inkml:brush xml:id="br0">
      <inkml:brushProperty name="width" value="0.05" units="cm"/>
      <inkml:brushProperty name="height" value="0.3" units="cm"/>
      <inkml:brushProperty name="inkEffects" value="pencil"/>
    </inkml:brush>
  </inkml:definitions>
  <inkml:trace contextRef="#ctx0" brushRef="#br0">0 18 31763 180000 90000,'5'-10'683'0'0,"-1"2"-688"0"0,-4 8-606 0 0,0 0 1 0 0,0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6.657"/>
    </inkml:context>
    <inkml:brush xml:id="br0">
      <inkml:brushProperty name="width" value="0.04286" units="cm"/>
      <inkml:brushProperty name="height" value="0.04286" units="cm"/>
      <inkml:brushProperty name="color" value="#00A0D7"/>
    </inkml:brush>
  </inkml:definitions>
  <inkml:trace contextRef="#ctx0" brushRef="#br0">1 59 23147,'9'-5'2487,"-2"0"-2487,-7 5-1311,0 0-1825,45-18 3136,-25 10 0,28-11 0,-40 16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3.694"/>
    </inkml:context>
    <inkml:brush xml:id="br0">
      <inkml:brushProperty name="width" value="0.05" units="cm"/>
      <inkml:brushProperty name="height" value="0.3" units="cm"/>
      <inkml:brushProperty name="inkEffects" value="pencil"/>
    </inkml:brush>
  </inkml:definitions>
  <inkml:trace contextRef="#ctx0" brushRef="#br0">79 0 31673 180000 90000,'-44'72'885'0'0,"9"-15"-885"0"0,35-57 0 0 0,0 0 0 0 0,0 0 0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3.870"/>
    </inkml:context>
    <inkml:brush xml:id="br0">
      <inkml:brushProperty name="width" value="0.05" units="cm"/>
      <inkml:brushProperty name="height" value="0.3" units="cm"/>
      <inkml:brushProperty name="inkEffects" value="pencil"/>
    </inkml:brush>
  </inkml:definitions>
  <inkml:trace contextRef="#ctx0" brushRef="#br0">64 1 31192 180000 90000,'-9'7'1215'0'0,"2"-1"-1618"0"0,7-6 403 0 0,-21 16 0 0 0,15-12 0 0 0,-15 13 0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4.050"/>
    </inkml:context>
    <inkml:brush xml:id="br0">
      <inkml:brushProperty name="width" value="0.05" units="cm"/>
      <inkml:brushProperty name="height" value="0.3" units="cm"/>
      <inkml:brushProperty name="inkEffects" value="pencil"/>
    </inkml:brush>
  </inkml:definitions>
  <inkml:trace contextRef="#ctx0" brushRef="#br0">36 1 30553 180000 90000,'-8'9'1792'0'0,"1"0"-2217"0"0,1-1-2684 0 0,2-2 3109 0 0,-3 2 0 0 0,5-6 0 0 0,1 0 0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14.305"/>
    </inkml:context>
    <inkml:brush xml:id="br0">
      <inkml:brushProperty name="width" value="0.05" units="cm"/>
      <inkml:brushProperty name="height" value="0.3" units="cm"/>
      <inkml:brushProperty name="inkEffects" value="pencil"/>
    </inkml:brush>
  </inkml:definitions>
  <inkml:trace contextRef="#ctx0" brushRef="#br0">58 1 31181 180000 90000,'-29'40'1192'0'0,"6"-7"-1220"0"0,20-27-33 0 0,2 0-90 0 0,0-3-225 0 0,1 1 376 0 0,0-3 0 0 0,0-1 0 0 0,0 0 0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1.214"/>
    </inkml:context>
    <inkml:brush xml:id="br0">
      <inkml:brushProperty name="width" value="0.05" units="cm"/>
      <inkml:brushProperty name="height" value="0.3" units="cm"/>
      <inkml:brushProperty name="inkEffects" value="pencil"/>
    </inkml:brush>
  </inkml:definitions>
  <inkml:trace contextRef="#ctx0" brushRef="#br0">17 21 29613 180000 90000,'-10'0'2772'0'0,"3"0"-2739"0"0,7 0 74 0 0,0 0-107 0 0,7-1 0 0 0,3 1 5 0 0,10-2-5 0 0,0 0-5 0 0,1 0-23 0 0,14-3 11 0 0,-16 3 0 0 0,9-2-11 0 0,-18 2-801 0 0,14 2-8032 0 0,-9-1 8861 0 0,5 1 0 0 0,-12 0 0 0 0,-8 0 0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1.665"/>
    </inkml:context>
    <inkml:brush xml:id="br0">
      <inkml:brushProperty name="width" value="0.05" units="cm"/>
      <inkml:brushProperty name="height" value="0.3" units="cm"/>
      <inkml:brushProperty name="inkEffects" value="pencil"/>
    </inkml:brush>
  </inkml:definitions>
  <inkml:trace contextRef="#ctx0" brushRef="#br0">10 0 29674 180000 90000,'-5'2'2475'0'0,"0"0"-2335"0"0,5-2-44 0 0,6 0-91 0 0,1 1-5 0 0,8 0 6 0 0,1 1-6 0 0,12-1 0 0 0,-5-1 11 0 0,7 0 6 0 0,-10 0 33 0 0,10 0-44 0 0,-13 0-6 0 0,6 0 0 0 0,-15 0-28 0 0,1 0-23 0 0,-4 0-1175 0 0,0 0 1226 0 0,-5 0 0 0 0,0 0 0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4.396"/>
    </inkml:context>
    <inkml:brush xml:id="br0">
      <inkml:brushProperty name="width" value="0.05" units="cm"/>
      <inkml:brushProperty name="height" value="0.3" units="cm"/>
      <inkml:brushProperty name="inkEffects" value="pencil"/>
    </inkml:brush>
  </inkml:definitions>
  <inkml:trace contextRef="#ctx0" brushRef="#br0">8 87 28962 180000 90000,'-3'7'2711'0'0,"0"-1"-2246"0"0,3-6-375 0 0,0 3-29 0 0,-1-2 85 0 0,1 2-112 0 0,0-17-29 0 0,0 7 1 0 0,0-12-6 0 0,5 1 0 0 0,7 4-6 0 0,4-3 6 0 0,5 7-5 0 0,-4 6-1 0 0,2 1 0 0 0,9 2-5 0 0,-6 9 11 0 0,-2 2 0 0 0,-11 9-5 0 0,-9 1 5 0 0,-1 4 5 0 0,-17 22 1 0 0,-5 5-6 0 0,-3 7 0 0 0,2-9 0 0 0,1-4 33 0 0,4-11-10 0 0,27-28-23 0 0,36-8-6 0 0,19-3-5 0 0,-2-4 5 0 0,-20 9-9594 0 0,-36 1 9600 0 0,-5-3 0 0 0,0 6 0 0 0,0-4 0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5.300"/>
    </inkml:context>
    <inkml:brush xml:id="br0">
      <inkml:brushProperty name="width" value="0.05" units="cm"/>
      <inkml:brushProperty name="height" value="0.3" units="cm"/>
      <inkml:brushProperty name="inkEffects" value="pencil"/>
    </inkml:brush>
  </inkml:definitions>
  <inkml:trace contextRef="#ctx0" brushRef="#br0">10 1 29775 180000 90000,'-3'2'2178'0'0,"1"-1"-2043"0"0,2-1 106 0 0,-2 2-225 0 0,2-1 91 0 0,-2 0-107 0 0,10-1 0 0 0,2 0 0 0 0,31 6 0 0 0,-19-2 0 0 0,17 5 0 0 0,-25-2 0 0 0,2 6 0 0 0,-6 15 5 0 0,-24 31-5 0 0,3-18 0 0 0,-21 14 0 0 0,15-39 28 0 0,-9 12-22 0 0,11-13 0 0 0,-3 4-1 0 0,15-15 6 0 0,5-4 1 0 0,17 0-12 0 0,24-3-17 0 0,2 0 11 0 0,1 0-50 0 0,-22 1-73 0 0,-17 2-50 0 0,-2 0 179 0 0,-16-4 0 0 0,8 3 0 0 0,-8-3 0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5.962"/>
    </inkml:context>
    <inkml:brush xml:id="br0">
      <inkml:brushProperty name="width" value="0.05" units="cm"/>
      <inkml:brushProperty name="height" value="0.3" units="cm"/>
      <inkml:brushProperty name="inkEffects" value="pencil"/>
    </inkml:brush>
  </inkml:definitions>
  <inkml:trace contextRef="#ctx0" brushRef="#br0">98 6 11504 180000 90000,'0'-3'20830'0'0,"0"0"-20723"0"0,0 3-96 0 0,-5 7 0 0 0,0 3 0 0 0,-7 7 12 0 0,-8 13-18 0 0,5-8-5 0 0,-3 8 6 0 0,6-2-6 0 0,7-13 0 0 0,-1 6 5 0 0,6-17-5 0 0,0 1 12 0 0,7 0-7 0 0,23 0-16 0 0,20-1-11 0 0,-3-2 5 0 0,0-3-22 0 0,-28-3 16 0 0,-8 1-78 0 0,-2-3-173 0 0,-8 2 274 0 0,-3-5 0 0 0,3 10 0 0 0,0 1 0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6.395"/>
    </inkml:context>
    <inkml:brush xml:id="br0">
      <inkml:brushProperty name="width" value="0.05" units="cm"/>
      <inkml:brushProperty name="height" value="0.3" units="cm"/>
      <inkml:brushProperty name="inkEffects" value="pencil"/>
    </inkml:brush>
  </inkml:definitions>
  <inkml:trace contextRef="#ctx0" brushRef="#br0">74 6 28330 180000 90000,'3'-3'4155'0'0,"-2"0"-4155"0"0,-4 7 6 0 0,-2 4-6 0 0,-3 7 0 0 0,-2 4 6 0 0,-9 44-6 0 0,9-31 0 0 0,-4 28 0 0 0,11-39 0 0 0,1-8 0 0 0,0 2 0 0 0,2-4 0 0 0,-1-3-12 0 0,1 3-391 0 0,0-2 403 0 0,0-3 0 0 0,0-1 0 0 0,0-5 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7.123"/>
    </inkml:context>
    <inkml:brush xml:id="br0">
      <inkml:brushProperty name="width" value="0.04286" units="cm"/>
      <inkml:brushProperty name="height" value="0.04286" units="cm"/>
      <inkml:brushProperty name="color" value="#00A0D7"/>
    </inkml:brush>
  </inkml:definitions>
  <inkml:trace contextRef="#ctx0" brushRef="#br0">1 194 25690,'53'-21'180,"0"1"-152,-37 15-23,4-2 62,-4-1-67,-6 2 0,4-2-11,-6 4-67,1-1 50,1 1 56,11-4 22,-10 4 1,7-3 5,-12 5 0,2-2-6,2-1-11,0 0 23,-1-1-17,-3 2-17,2-3-112,-2 3-1815,5-12 1899,-2 3 0,-2 1 0,-1 3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6.779"/>
    </inkml:context>
    <inkml:brush xml:id="br0">
      <inkml:brushProperty name="width" value="0.05" units="cm"/>
      <inkml:brushProperty name="height" value="0.3" units="cm"/>
      <inkml:brushProperty name="inkEffects" value="pencil"/>
    </inkml:brush>
  </inkml:definitions>
  <inkml:trace contextRef="#ctx0" brushRef="#br0">0 14 29119 180000 90000,'7'-1'2857'0'0,"-1"0"-2740"0"0,-6 1-16 0 0,0 0 28 0 0,5-1-62 0 0,0 1-28 0 0,6-1 1 0 0,10-1-29 0 0,3 0-6 0 0,15-1-33 0 0,-16 2 0 0 0,-3 0-28 0 0,-17 1-94 0 0,-3 0 1 0 0,0 0 0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7.438"/>
    </inkml:context>
    <inkml:brush xml:id="br0">
      <inkml:brushProperty name="width" value="0.05" units="cm"/>
      <inkml:brushProperty name="height" value="0.3" units="cm"/>
      <inkml:brushProperty name="inkEffects" value="pencil"/>
    </inkml:brush>
  </inkml:definitions>
  <inkml:trace contextRef="#ctx0" brushRef="#br0">49 0 29287 180000 90000,'0'12'3165'0'0,"-3"3"-3160"0"0,1 4 1 0 0,-3 4-6 0 0,0 0 6 0 0,0 1-1 0 0,-2 7-5 0 0,3-10 0 0 0,-2 6 0 0 0,3-12 6 0 0,-1 9-6 0 0,3-15-11 0 0,0 7-129 0 0,0-16-23 0 0,1 1-3657 0 0,-1-6 3820 0 0,1-2 0 0 0,0 1 0 0 0,0 0 0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28.337"/>
    </inkml:context>
    <inkml:brush xml:id="br0">
      <inkml:brushProperty name="width" value="0.05" units="cm"/>
      <inkml:brushProperty name="height" value="0.3" units="cm"/>
      <inkml:brushProperty name="inkEffects" value="pencil"/>
    </inkml:brush>
  </inkml:definitions>
  <inkml:trace contextRef="#ctx0" brushRef="#br0">237 13 28162 180000 90000,'0'-7'3987'0'0,"0"1"-3852"0"0,0 6 38 0 0,0 0-156 0 0,-4 0-6 0 0,-1 0 1 0 0,-9 6-7 0 0,1 0 1 0 0,-4 6-1 0 0,0-1 1 0 0,1 4-6 0 0,-18 16 6 0 0,-3 22-6 0 0,7-12 0 0 0,7 11 5 0 0,22-30-5 0 0,3-5 0 0 0,3-1 0 0 0,5-10 6 0 0,12-2-6 0 0,-4-2 0 0 0,9-1-6 0 0,-6-1 6 0 0,-1-2-5 0 0,0-2 5 0 0,-3-2 0 0 0,7-6 0 0 0,-2-3 0 0 0,-1 2 5 0 0,-6 0 1 0 0,-10 4 11 0 0,-8-9-12 0 0,-10 1 1 0 0,-7-5-6 0 0,-4 12 0 0 0,2 10-6 0 0,-8 14-11 0 0,-2 4-22 0 0,-8 4-224 0 0,0-1-885 0 0,12-8 1148 0 0,6-2 0 0 0,26-12 0 0 0,5-4 0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30.447"/>
    </inkml:context>
    <inkml:brush xml:id="br0">
      <inkml:brushProperty name="width" value="0.05" units="cm"/>
      <inkml:brushProperty name="height" value="0.3" units="cm"/>
      <inkml:brushProperty name="inkEffects" value="pencil"/>
    </inkml:brush>
  </inkml:definitions>
  <inkml:trace contextRef="#ctx0" brushRef="#br0">15 36 30077 180000 90000,'-8'-14'2280'0'0,"1"2"-2185"0"0,7 12-34 0 0,0 0 40 0 0,0-3-84 0 0,0 1-17 0 0,0-1 0 0 0,0 2-6 0 0,5 1 6 0 0,13 0 0 0 0,3 0 0 0 0,11 0-16 0 0,7 0-35 0 0,9 0-122 0 0,-4 0 173 0 0,-12 7 0 0 0,-21-5 0 0 0,-11 6 0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30.704"/>
    </inkml:context>
    <inkml:brush xml:id="br0">
      <inkml:brushProperty name="width" value="0.05" units="cm"/>
      <inkml:brushProperty name="height" value="0.3" units="cm"/>
      <inkml:brushProperty name="inkEffects" value="pencil"/>
    </inkml:brush>
  </inkml:definitions>
  <inkml:trace contextRef="#ctx0" brushRef="#br0">1 1 31533 180000 90000,'91'9'95'0'0,"-42"-4"0"0"0,20-9 1 0 0,-57 1-1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31.815"/>
    </inkml:context>
    <inkml:brush xml:id="br0">
      <inkml:brushProperty name="width" value="0.05" units="cm"/>
      <inkml:brushProperty name="height" value="0.3" units="cm"/>
      <inkml:brushProperty name="inkEffects" value="pencil"/>
    </inkml:brush>
  </inkml:definitions>
  <inkml:trace contextRef="#ctx0" brushRef="#br0">19 95 30335 180000 90000,'-9'8'1809'0'0,"2"-1"-1776"0"0,7-7 303 0 0,0 0-336 0 0,-1-4 0 0 0,1-2 0 0 0,-1-3 0 0 0,2-2 0 0 0,5-1-28 0 0,29-15 23 0 0,-13 13 5 0 0,21-7 0 0 0,0 17-6 0 0,-21 3 6 0 0,16 3-5 0 0,-28 46 5 0 0,-8-20 5 0 0,-18 61 1 0 0,-7-44 5 0 0,-15 16 11 0 0,6-20-16 0 0,13-19-6 0 0,5-6 0 0 0,11-13 22 0 0,3-1-22 0 0,13 0 6 0 0,1-2-6 0 0,56 0 0 0 0,-19-1-11 0 0,12 1 11 0 0,-34-1 0 0 0,-28 1 0 0 0,-1 0 0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5:37.846"/>
    </inkml:context>
    <inkml:brush xml:id="br0">
      <inkml:brushProperty name="width" value="0.05" units="cm"/>
      <inkml:brushProperty name="height" value="0.3" units="cm"/>
      <inkml:brushProperty name="inkEffects" value="pencil"/>
    </inkml:brush>
  </inkml:definitions>
  <inkml:trace contextRef="#ctx0" brushRef="#br0">240 52 30290 180000 90000,'3'-5'1691'0'0,"-1"1"-1607"0"0,-2 4-61 0 0,0-1-12 0 0,1-1 23 0 0,-1 0 33 0 0,1 0 162 0 0,0-2-201 0 0,-1 2-5 0 0,1-1-18 0 0,-1 1 1 0 0,0-1 0 0 0,-6-1-6 0 0,-11-2 0 0 0,0 1 0 0 0,-16 2 0 0 0,15 1 5 0 0,-7 2-5 0 0,5-1 0 0 0,-10 1 0 0 0,12 0 0 0 0,-5 2 0 0 0,16 1 0 0 0,-2 6 0 0 0,-2 3 0 0 0,3-2-5 0 0,2 2 5 0 0,5-6 0 0 0,5 15 0 0 0,32 12-6 0 0,2 2 6 0 0,9 2 0 0 0,-18-21 0 0 0,-23-6 0 0 0,-5-3 0 0 0,0 1-6 0 0,-1 3 12 0 0,-29 7-6 0 0,-12-1 6 0 0,-6-2-1 0 0,5-8 6 0 0,43-73-16 0 0,9 29-1 0 0,12-40 6 0 0,-4 52-11 0 0,25 8 11 0 0,-6 9-6 0 0,13-4 6 0 0,-18 9 0 0 0,-19 0 6 0 0,2-4-51 0 0,-3 0 17 0 0,-2-1 28 0 0,-17-9 0 0 0,18 22 0 0 0,-8-5 0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1.776"/>
    </inkml:context>
    <inkml:brush xml:id="br0">
      <inkml:brushProperty name="width" value="0.04286" units="cm"/>
      <inkml:brushProperty name="height" value="0.04286" units="cm"/>
      <inkml:brushProperty name="color" value="#FF0066"/>
    </inkml:brush>
  </inkml:definitions>
  <inkml:trace contextRef="#ctx0" brushRef="#br0">1 1 28177,'1'1'11,"0"0"-416,-1-1 0,0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2.211"/>
    </inkml:context>
    <inkml:brush xml:id="br0">
      <inkml:brushProperty name="width" value="0.04286" units="cm"/>
      <inkml:brushProperty name="height" value="0.04286" units="cm"/>
      <inkml:brushProperty name="color" value="#FF0066"/>
    </inkml:brush>
  </inkml:definitions>
  <inkml:trace contextRef="#ctx0" brushRef="#br0">1 9 28283,'7'0'-313,"2"0"16,4 0-398,10 0 107,-5 0-739,15-2 515,-17 1 470,4-3 342,-12 3 459,-2 0 964,-3 1-824,-2 0 913,0 0-1411,0 0-45,-1 0-39,2 0-17,-1 0 6,3 0-6,2 0-12,1 0-60,3 2-96,2 1-68,3 1 7,1 0-1546,16 1-5827,-8 0 7602,10-1 0,-21-2 0,-4-1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2.391"/>
    </inkml:context>
    <inkml:brush xml:id="br0">
      <inkml:brushProperty name="width" value="0.04286" units="cm"/>
      <inkml:brushProperty name="height" value="0.04286" units="cm"/>
      <inkml:brushProperty name="color" value="#FF0066"/>
    </inkml:brush>
  </inkml:definitions>
  <inkml:trace contextRef="#ctx0" brushRef="#br0">1 1 18885,'6'2'-3165,"-1"-1"3165,-5-1 0,0 0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4.782"/>
    </inkml:context>
    <inkml:brush xml:id="br0">
      <inkml:brushProperty name="width" value="0.04286" units="cm"/>
      <inkml:brushProperty name="height" value="0.04286" units="cm"/>
      <inkml:brushProperty name="color" value="#FF0066"/>
    </inkml:brush>
  </inkml:definitions>
  <inkml:trace contextRef="#ctx0" brushRef="#br0">25 136 23304,'0'10'2750,"0"-2"-2492,0-8 190,0 0-274,19-2-34,-12 0-3247,20-4 3253,-12-4-40,7-4-44,-3 0 341,6-13-341,-16 15-12,3-14-33,-16 14 3375,2-1-3392,-4 5-39,3 5 27,0 1 12,0 0 17,-2 2-11,2 0-1,-4 0-5,2 0 0,-3 0 0,-9 0-5,6 0-1,-10 0-16,-9 30-12,11 7 17,-7 10 1,20-7-7,6-22-10,1-2 21,4-3 12,4-3-72,24-3-74,-10-3-2072,42-10-7404,-39 1 9622,18-6 0,-36 7 0,-2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7.249"/>
    </inkml:context>
    <inkml:brush xml:id="br0">
      <inkml:brushProperty name="width" value="0.04286" units="cm"/>
      <inkml:brushProperty name="height" value="0.04286" units="cm"/>
      <inkml:brushProperty name="color" value="#00A0D7"/>
    </inkml:brush>
  </inkml:definitions>
  <inkml:trace contextRef="#ctx0" brushRef="#br0">1 97 25450,'19'-54'0,"-4"11"0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2.537"/>
    </inkml:context>
    <inkml:brush xml:id="br0">
      <inkml:brushProperty name="width" value="0.04286" units="cm"/>
      <inkml:brushProperty name="height" value="0.04286" units="cm"/>
      <inkml:brushProperty name="color" value="#FF0066"/>
    </inkml:brush>
  </inkml:definitions>
  <inkml:trace contextRef="#ctx0" brushRef="#br0">1 0 27146,'7'3'-649,"-1"0"-7294,23-3 7943,-12 0 0,15 0 0,-22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3.270"/>
    </inkml:context>
    <inkml:brush xml:id="br0">
      <inkml:brushProperty name="width" value="0.04286" units="cm"/>
      <inkml:brushProperty name="height" value="0.04286" units="cm"/>
      <inkml:brushProperty name="color" value="#FF0066"/>
    </inkml:brush>
  </inkml:definitions>
  <inkml:trace contextRef="#ctx0" brushRef="#br0">0 37 26211,'4'-1'1507,"0"0"-1485,45-2-487,14 0-3769,4-1 4306,-12 2 911,-46 2-865,-3 0-18,2 0-21,0 0 100,14 0-162,-7 0 3380,10 0-3391,-3 0-6,-8 0 6,5 0-6,-5 0 5,-1 0-5,17 0 0,-13 0 0,11 0 0,-13 0 6,11 0-6,-9 0 0,8 0 0,-11 0 0,-1 0 0,-2 0 0,3 0 0,-5 0 0,0 0 73,2-2-62,-5 1-11,5-2 0,-4 1-17,2 0 0,2 0-16,0 1-7,18-1 40,-15 2 0,11-3 79,-17 2-68,-4 0 6,1 0-17,-3 1 0,-2 0-11,2 0-12,-2 0-95,1-1 1,-1 0-1</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5.271"/>
    </inkml:context>
    <inkml:brush xml:id="br0">
      <inkml:brushProperty name="width" value="0.04286" units="cm"/>
      <inkml:brushProperty name="height" value="0.04286" units="cm"/>
      <inkml:brushProperty name="color" value="#FF0066"/>
    </inkml:brush>
  </inkml:definitions>
  <inkml:trace contextRef="#ctx0" brushRef="#br0">27 157 25422,'-9'0'1540,"1"0"-1311,8 0 494,0 0-701,-1 0-11,-1 0-11,0 0 0,0 0 0,1 0-134,0 0 139,3 0 7,2 0 4,3 0 1,1 0-11,1 0-12,15 0-55,-7 0-35,11 0-21,-11 0-118,7 0 111,2-1 124,-1 0 0,-2 1 0,-7-1 12,1 0 10,6 0 6,-5 0-6,6 1-22,-9 0 6,0 0 11,1 0-17,0 0 5,22 0 1,-12 0-6,14 0 6,0-2-6,-16 2-28,14-3-40,-20 3 68,1-1 0,1 0-56,21-1 6,-14 0 16,14 1 1,-20 0 66,15-1 96,-6-1-95,6 0 5,-12 0-5,-9 1 16,10 0-28,-6-1 6,9 1-28,-6 0 0,1 0-5,-1 0-12,-1-1-5,-2 1-1,4 0 6,-6 0 1,4 0 16,-8 0 0,12-1 16,-10 1 1,10-2-17,-13 3 0,0 0 0,-1 1 0,8 0 17,-7 0-6,6 0 0,-8 0 12,10 0-23,2-1 0,5 0-62,-4-2-50,-6 1 67,6 0 1,-4 0 16,4 1 16,-6 0-4,9-2-18,-5 1 129,17-5 23,-14 3 11,7-3-57,-9 2-27,-2 1-22,9-3-141,5 0-369,2-2-45,-4 2-538,-8 1-3142,-10 4 4212,0-1 0,-8 2 0,-1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7.068"/>
    </inkml:context>
    <inkml:brush xml:id="br0">
      <inkml:brushProperty name="width" value="0.04286" units="cm"/>
      <inkml:brushProperty name="height" value="0.04286" units="cm"/>
      <inkml:brushProperty name="color" value="#FF0066"/>
    </inkml:brush>
  </inkml:definitions>
  <inkml:trace contextRef="#ctx0" brushRef="#br0">10 135 24906,'-3'2'2016,"0"0"-1820,3-2 6,0 0-96,-1 0-61,0 0 123,0 2-61,1-1-29,0 2-22,3-1 17,3 1-34,4-2 0,4 0 56,25-1-83,-11 0-7,18 0 6,-7 0-11,-9 0 0,10 0 0,-12 0 0,3 0 0,1 0 0,3 0-3386,33 0 3386,-25 0-178,22 0 178,-33 0 0,13 0-11,-11 0 5,25-2-27,-25 1 16,10-2-6,-13 1-27,13-1 0,-11 0 10,10 0-4,-15 0 10,8-2 3332,-9 1-3298,8-1 272,0-1-311,-8 2-107,8 0-11,-12 3-89,8 0 173,-8 1 56,7 0 17,-10 0 34,0 0 50,0 0 162,23-6-201,-18 3-34,18-4 1,-27 5-7,0 0 18,-2 0 5,1 1 173,8-1-66,-5 0-79,7-2-40,-7 1-4,4-2-12,-5 2 0,4-2 0,5-2 22,-8 2 40,20-6-46,-19 5-4,6-2-7,-11 4-5,-3 0-11,-2 1-6,-4 1 0,-2 1-27,0 0-7,-2 1-38,3-1-225,1 1-134,-2-1-2073,0 1 2521,-3 0 0,0 0 0,0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8.328"/>
    </inkml:context>
    <inkml:brush xml:id="br0">
      <inkml:brushProperty name="width" value="0.04286" units="cm"/>
      <inkml:brushProperty name="height" value="0.04286" units="cm"/>
      <inkml:brushProperty name="color" value="#FF0066"/>
    </inkml:brush>
  </inkml:definitions>
  <inkml:trace contextRef="#ctx0" brushRef="#br0">1 4 27046,'3'-1'935,"-1"0"-801,-2 1 1,0-1-147,1 1-1382,4-1 1394,-2 3 0,2-2 0,-4 2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8.508"/>
    </inkml:context>
    <inkml:brush xml:id="br0">
      <inkml:brushProperty name="width" value="0.04286" units="cm"/>
      <inkml:brushProperty name="height" value="0.04286" units="cm"/>
      <inkml:brushProperty name="color" value="#FF0066"/>
    </inkml:brush>
  </inkml:definitions>
  <inkml:trace contextRef="#ctx0" brushRef="#br0">1 1 27460,'1'4'319,"0"-1"-319,-1-3-163,0 0 1,0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28.687"/>
    </inkml:context>
    <inkml:brush xml:id="br0">
      <inkml:brushProperty name="width" value="0.04286" units="cm"/>
      <inkml:brushProperty name="height" value="0.04286" units="cm"/>
      <inkml:brushProperty name="color" value="#FF0066"/>
    </inkml:brush>
  </inkml:definitions>
  <inkml:trace contextRef="#ctx0" brushRef="#br0">1 1 27992,'3'1'0,"-1"0"0,-2-1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30.504"/>
    </inkml:context>
    <inkml:brush xml:id="br0">
      <inkml:brushProperty name="width" value="0.04286" units="cm"/>
      <inkml:brushProperty name="height" value="0.04286" units="cm"/>
      <inkml:brushProperty name="color" value="#FF0066"/>
    </inkml:brush>
  </inkml:definitions>
  <inkml:trace contextRef="#ctx0" brushRef="#br0">12 111 22334,'-7'4'1725,"3"-1"-127,4-3-1167,0 0 210,4 0-406,36 0-235,-12 0 254,32 0-271,-24 0 0,4 1 12,3 0 868,-2 2-874,17 0 11,-15 0 0,10 0-5,29-2 10,-8-1-16,13 0-39,-26 0-174,-16 0 140,-11 0 28,10 0 56,-15 0 117,13 0-72,-11-1-23,34-6-89,-30 3-11,17-3-1,-23 4 1,11 2 78,-9 0 0,8 1 22,-14 0-5,0-1-17,-2 0-28,1-1-50,9-3-57,-7 1 29,6-1 67,-12 2 16,9-2 23,-8 2 62,7-3 22,-9 3 11,1-1 40,-1 0-35,1 0-49,1 1-34,5-1-17,-7 2 0,4 0 0,-9 1 5,6 0 12,-4-1-17,3-2 6,-5 1 5,-1 0-11,6 0-6,-4 1-16,3-1-40,4 0 1,-9 0-175,15-3 12,-15 2-212,6 0-1435,-7 1 1871,-1 1 0,-6 1 0,-2 1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37.573"/>
    </inkml:context>
    <inkml:brush xml:id="br0">
      <inkml:brushProperty name="width" value="0.04286" units="cm"/>
      <inkml:brushProperty name="height" value="0.04286" units="cm"/>
      <inkml:brushProperty name="color" value="#FF0066"/>
    </inkml:brush>
  </inkml:definitions>
  <inkml:trace contextRef="#ctx0" brushRef="#br0">503 0 26094,'-8'0'1416,"-6"0"-1292,7 0-35,-9 1 18,5 1 27,0 0-50,0 0-28,0-1 28,-3 1-56,5-2-11,-1 1-6,5-1 0,-1 0-11,1 0 0,-2 0 0,3 0 0,1 0 0,-4 0 0,2 0 0,-3 0 0,1 0 0,-1 0 0,0 0-5,0 0 5,-7 0-12,4 0 7,-8 0 5,7 0-6,-9 0 6,5-1 0,-5 0 6,7 0-6,3 0 0,0 0 0,4 0 0,0 1 0,2-1 5,0 1-5,1 0 0,-2 0 0,-14 0 6,5 0 11,-16 1-6,16 0-5,-1 0-1,9-1 6,3 0-11,3 0-649,1 0-768,-2 0 1417,1 0 0,-1 0 0,1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39.204"/>
    </inkml:context>
    <inkml:brush xml:id="br0">
      <inkml:brushProperty name="width" value="0.04286" units="cm"/>
      <inkml:brushProperty name="height" value="0.04286" units="cm"/>
      <inkml:brushProperty name="color" value="#FF0066"/>
    </inkml:brush>
  </inkml:definitions>
  <inkml:trace contextRef="#ctx0" brushRef="#br0">180 10 27835,'6'-4'370,"-1"0"-269,-5 4-57,0-1-44,0 1 0,-5 0 0,-2 0 0,-5 0 0,-24 4 0,17-1 0,-16 4-11,24-1-56,-6 6 28,8-4 0,-3 4-17,11-5 0,0 1 5,1-1-27,17 10 27,-7-7-16,15 7-106,-13-7-191,6 15 246,-9-5 101,1 7 12,-8-10 5,-2-8 16,0 1 7,0-5 50,-1 2 27,-2-4 18,-1 0-17,-3-1 22,-1 0 151,-5 0-178,1-2-35,-3 1-27,4-1-17,1 0-12,-2-2-296,0-2-375,2 0-79,3 0-1143,4 3 1888,3 1 0,-1 0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8.490"/>
    </inkml:context>
    <inkml:brush xml:id="br0">
      <inkml:brushProperty name="width" value="0.04286" units="cm"/>
      <inkml:brushProperty name="height" value="0.04286" units="cm"/>
      <inkml:brushProperty name="color" value="#00A0D7"/>
    </inkml:brush>
  </inkml:definitions>
  <inkml:trace contextRef="#ctx0" brushRef="#br0">6 11 24335,'-3'-6'2380,"0"1"-2066,3 5 134,0 0-403,0 4 89,0 9-78,2 0 6,8 19-51,-3-12 6,16 22-17,-14-24-107,5 5 6,-11-19-548,-2-3-154,-1-1 0,0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39.921"/>
    </inkml:context>
    <inkml:brush xml:id="br0">
      <inkml:brushProperty name="width" value="0.04286" units="cm"/>
      <inkml:brushProperty name="height" value="0.04286" units="cm"/>
      <inkml:brushProperty name="color" value="#FF0066"/>
    </inkml:brush>
  </inkml:definitions>
  <inkml:trace contextRef="#ctx0" brushRef="#br0">19 89 27135,'2'-3'851,"-1"1"-806,-1 2-22,0 0-1,-6 3-16,3 2-1,-6 11-5,8-4-33,-2 9-35,3-11-72,0 0-106,2-4 72,2-4-744,11-1-208,0-1-616,6-2 3215,11-20-397,-14 8-427,8-15-184,-18 15 62,-1-8-354,-2 7-78,0-6 40,-3 5-135,-1 8-17,0 2 39,0 14-10,1 6-12,1 7 0,1 5-12,-1 1-10,2-2-107,-1-1-156,0-7-259,1-1-1758,-2-7 2302,2-2 0,-3-5 0,0-1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0.321"/>
    </inkml:context>
    <inkml:brush xml:id="br0">
      <inkml:brushProperty name="width" value="0.04286" units="cm"/>
      <inkml:brushProperty name="height" value="0.04286" units="cm"/>
      <inkml:brushProperty name="color" value="#FF0066"/>
    </inkml:brush>
  </inkml:definitions>
  <inkml:trace contextRef="#ctx0" brushRef="#br0">63 3 26138,'-7'-1'1333,"1"0"-6881,6 1 5626,-2 27 714,1-10-764,-1 24 931,2 5-1127,0-8-174,0 7-179,-2-19 2848,0-11-3509,-3-2 861,-1-2-1645,-2-1-5209,0-2 7175,1-2 0,3-3 0,2-2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0.622"/>
    </inkml:context>
    <inkml:brush xml:id="br0">
      <inkml:brushProperty name="width" value="0.04286" units="cm"/>
      <inkml:brushProperty name="height" value="0.04286" units="cm"/>
      <inkml:brushProperty name="color" value="#FF0066"/>
    </inkml:brush>
  </inkml:definitions>
  <inkml:trace contextRef="#ctx0" brushRef="#br0">6 66 24833,'40'-33'1324,"1"1"1,20 33-1246,-16 22 16,-35 40-11,-26-48-6,-18 6-61,-5-3-174,-17-2-145,26-14-152,2-10 454,42-30 0,-10 23 0,9-14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1.210"/>
    </inkml:context>
    <inkml:brush xml:id="br0">
      <inkml:brushProperty name="width" value="0.04286" units="cm"/>
      <inkml:brushProperty name="height" value="0.04286" units="cm"/>
      <inkml:brushProperty name="color" value="#FF0066"/>
    </inkml:brush>
  </inkml:definitions>
  <inkml:trace contextRef="#ctx0" brushRef="#br0">181 10 23825,'8'-3'3310,"-1"0"-2783,-7 3-359,0 0-6,1-1-50,-1 0 6,-6 0-90,-2 1-6,-8 1 17,-24 14-33,14-4-6,-17 10 5,17-3-5,10-4-11,1 6-67,18 11 78,2-17 0,10 11 5,13-23-5,-8-5 0,9-3-5,-13-4-23,-2-1-140,0-2 17,-2 0-2650,7-13 2801,-6 9 0,0-2 0,-8 12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1.590"/>
    </inkml:context>
    <inkml:brush xml:id="br0">
      <inkml:brushProperty name="width" value="0.04286" units="cm"/>
      <inkml:brushProperty name="height" value="0.04286" units="cm"/>
      <inkml:brushProperty name="color" value="#FF0066"/>
    </inkml:brush>
  </inkml:definitions>
  <inkml:trace contextRef="#ctx0" brushRef="#br0">25 4 26777,'-1'-2'1243,"0"0"-1081,1 2-33,-4 33-123,3-13-6,-3 30 5,4-7-5,0-7-22,0 9-196,0 6 5,0-20-179,0 12 392,-6-15 0,4-17 0,-3 7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1.906"/>
    </inkml:context>
    <inkml:brush xml:id="br0">
      <inkml:brushProperty name="width" value="0.04286" units="cm"/>
      <inkml:brushProperty name="height" value="0.04286" units="cm"/>
      <inkml:brushProperty name="color" value="#FF0066"/>
    </inkml:brush>
  </inkml:definitions>
  <inkml:trace contextRef="#ctx0" brushRef="#br0">8 21 28014,'10'-11'292,"-3"2"-264,-7 9-12,0 0-27,-6 46-123,2-20-62,-3 29-230,4-35-498,1-9-8907,1-3 8279,-1 0 1,3-7 0,-1-1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2.139"/>
    </inkml:context>
    <inkml:brush xml:id="br0">
      <inkml:brushProperty name="width" value="0.04286" units="cm"/>
      <inkml:brushProperty name="height" value="0.04286" units="cm"/>
      <inkml:brushProperty name="color" value="#FF0066"/>
    </inkml:brush>
  </inkml:definitions>
  <inkml:trace contextRef="#ctx0" brushRef="#br0">0 1 27824,'0'7'-712,"1"0"1,-1-3 0,1-2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2.740"/>
    </inkml:context>
    <inkml:brush xml:id="br0">
      <inkml:brushProperty name="width" value="0.04286" units="cm"/>
      <inkml:brushProperty name="height" value="0.04286" units="cm"/>
      <inkml:brushProperty name="color" value="#FF0066"/>
    </inkml:brush>
  </inkml:definitions>
  <inkml:trace contextRef="#ctx0" brushRef="#br0">8 56 23747,'-1'2'3758,"0"-1"-3277,1-1-413,-1-6-18,1 4-33,-2-5-12,2 6 12,-1 1 28,0 0 11,1 0-50,-1 4-1,1 4-5,0 7-11,0 4-3448,0 11 3403,0-8 17,0 2 11,0-12-17,0-4 17,2-3 0,1-2-6,22-20 12,-11 2 11,17-16 3403,-18 7-3392,1 0 22,-3 0 0,-2 4 6,-3 0-84,-3 10-84,-1 2 140,-2 8 0,0 0 0,0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3.005"/>
    </inkml:context>
    <inkml:brush xml:id="br0">
      <inkml:brushProperty name="width" value="0.04286" units="cm"/>
      <inkml:brushProperty name="height" value="0.04286" units="cm"/>
      <inkml:brushProperty name="color" value="#FF0066"/>
    </inkml:brush>
  </inkml:definitions>
  <inkml:trace contextRef="#ctx0" brushRef="#br0">11 1 27438,'4'0'571,"-1"0"-482,-3 0-38,0 0-40,-1 44-11,0-26 0,-1 33-34,2-37-44,-2-3-336,0 2-186,0-4-2547,-1 0 3147,1-3 0,0-4 0,1-1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3.240"/>
    </inkml:context>
    <inkml:brush xml:id="br0">
      <inkml:brushProperty name="width" value="0.04286" units="cm"/>
      <inkml:brushProperty name="height" value="0.04286" units="cm"/>
      <inkml:brushProperty name="color" value="#FF0066"/>
    </inkml:brush>
  </inkml:definitions>
  <inkml:trace contextRef="#ctx0" brushRef="#br0">0 5 25881,'0'-2'795,"0"0"-459,0 2-398,7 0-1001,4 0 0,-8 0 1,-2 0-1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39.737"/>
    </inkml:context>
    <inkml:brush xml:id="br0">
      <inkml:brushProperty name="width" value="0.04286" units="cm"/>
      <inkml:brushProperty name="height" value="0.04286" units="cm"/>
      <inkml:brushProperty name="color" value="#00A0D7"/>
    </inkml:brush>
  </inkml:definitions>
  <inkml:trace contextRef="#ctx0" brushRef="#br0">14 208 24687,'-7'-5'1670,"0"0"-1569,7 5-101,0-1 67,0 0 386,10-3-329,-2 0-68,10-2-34,4-7-16,-2 3-6,7-7-62,-4 4 0,0 1 23,1 0 6,14-5 66,-13 8 51,9-6 17,-19 8 33,6-4-106,-4 1-22,3-1 5,-3 1-11,-8 5 23,1 1 38,-2 2-44,-2 1-6,2 0-5,-3 0-6,-2 1-23,0 0 51,-2 0 51,0 0-79,-1 1 5,0 3-5,0 2 0,0 3 0,0 1 0,0 4 0,0-3 6,1 1-6,1-2 17,4 3-6,0-3 6,6 9-17,-6-10 5,3 5 1,-4-3-6,-2-5 0,0 3 0,-1-8 0,-2 2 0,1-2 0,-1 1 0,1 2 6,0 0-6,4 10-45,-1 1 67,1-2 6,-3-4 0,-2-9 51,0 0-91,-2 0 12,-2 1 0,-2 2 0,-1 1 0,0 0 0,-1 1 0,-1 0 0,-62 36 0,39-24 0,-14 9 0,0-2 0,18-10 6,-8 3-6,-3 3 0,18-10 0,-8 5 50,14-10-27,6-2-6,-7 0-17,8-1 5,-2 0-5,2 1-605,-4 2 286,7-2-1070,-3 1-8442,10-4 7521,2 0 0,-1 0 0,1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3.824"/>
    </inkml:context>
    <inkml:brush xml:id="br0">
      <inkml:brushProperty name="width" value="0.04286" units="cm"/>
      <inkml:brushProperty name="height" value="0.04286" units="cm"/>
      <inkml:brushProperty name="color" value="#FF0066"/>
    </inkml:brush>
  </inkml:definitions>
  <inkml:trace contextRef="#ctx0" brushRef="#br0">203 1 25371,'-2'11'1630,"1"-2"-1311,1-9 375,0 0-514,-26 8-152,-1-2-28,-9 5 0,12-6-40,16 0 7,4 0-12,2 2-33,2-1-34,0 1-17,0 0 56,2-1 62,16 2 11,-6-4 0,11 1 0,-7 4-6,-8-1-11,2 5 113,-9 8 4,-3-8-4,-3 7-35,-4-11 18,-7 2-63,1-5 1,-4 2-6,3-4-5,0-2 0,1 1-6,0-2-28,-2 0-84,8-1-124,0-1 236,15-16 0,-5 13 0,6-13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4.172"/>
    </inkml:context>
    <inkml:brush xml:id="br0">
      <inkml:brushProperty name="width" value="0.04286" units="cm"/>
      <inkml:brushProperty name="height" value="0.04286" units="cm"/>
      <inkml:brushProperty name="color" value="#FF0066"/>
    </inkml:brush>
  </inkml:definitions>
  <inkml:trace contextRef="#ctx0" brushRef="#br0">30 17 26741,'5'-10'1064,"-1"3"-865,-4 7-148,-6 26-2507,3-12 2462,-4 21 575,5-19-581,0-1 15,0-3-110,1-1-84,0-3-1283,-1 3-847,-1-6 2309,-2 2 0,3-6 0,-1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4.407"/>
    </inkml:context>
    <inkml:brush xml:id="br0">
      <inkml:brushProperty name="width" value="0.04286" units="cm"/>
      <inkml:brushProperty name="height" value="0.04286" units="cm"/>
      <inkml:brushProperty name="color" value="#FF0066"/>
    </inkml:brush>
  </inkml:definitions>
  <inkml:trace contextRef="#ctx0" brushRef="#br0">1 3 28020,'1'-1'218,"0"0"-615,-1 1-107,8 0-1546,-4 1 2050,7 1 0,-8 0 0,-2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4.879"/>
    </inkml:context>
    <inkml:brush xml:id="br0">
      <inkml:brushProperty name="width" value="0.04286" units="cm"/>
      <inkml:brushProperty name="height" value="0.04286" units="cm"/>
      <inkml:brushProperty name="color" value="#FF0066"/>
    </inkml:brush>
  </inkml:definitions>
  <inkml:trace contextRef="#ctx0" brushRef="#br0">96 0 26362,'-4'3'1288,"1"0"-1170,3-3-45,0 0-56,-12 24-12,6-11 6,-9 19-5,8-4-6,3-8 45,3 10-40,7-17-5,4-4-56,20-7 56,-10-6 0,11-2 45,-12-10 11,-8 2 23,-5-27-68,-10 22-11,-7-14 0,-4 24-11,-3 2-40,-2 1-66,-3 1 117,-17 2 0,23 2 0,-11 1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5.427"/>
    </inkml:context>
    <inkml:brush xml:id="br0">
      <inkml:brushProperty name="width" value="0.04286" units="cm"/>
      <inkml:brushProperty name="height" value="0.04286" units="cm"/>
      <inkml:brushProperty name="color" value="#FF0066"/>
    </inkml:brush>
  </inkml:definitions>
  <inkml:trace contextRef="#ctx0" brushRef="#br0">19 108 27942,'-9'58'-258,"2"-14"191,5-31 11,2-7 17,0-4 61,0 0 6,0-2-17,0-3 23,2-3 22,0-4 145,14-25-173,-5 10-11,9-19-17,-6 16 56,5-10 0,-5 18 11,0-3-22,-7 23-22,-1 7-29,5 13-11,-2 0-16,2 8-7,-7-6-4,0-3 21,-3 1 12,0-3-45,-1-1-28,0-3-106,0-2-314,0-2-4633,-4-2 5137,1-1 0,-1-3 0,2-2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8.913"/>
    </inkml:context>
    <inkml:brush xml:id="br0">
      <inkml:brushProperty name="width" value="0.04286" units="cm"/>
      <inkml:brushProperty name="height" value="0.04286" units="cm"/>
      <inkml:brushProperty name="color" value="#FF0066"/>
    </inkml:brush>
  </inkml:definitions>
  <inkml:trace contextRef="#ctx0" brushRef="#br0">12 43 26738,'-4'-8'1349,"1"1"-1147,1 6-157,2 1 16,-2-1-50,2 1 12,0-1-23,0 0-6,0 1-11,1-2 12,5 0-6,3-1-12,7 0-55,9-3-1210,-1 3 1288,-5-1 0,-7 4 0,-12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9.123"/>
    </inkml:context>
    <inkml:brush xml:id="br0">
      <inkml:brushProperty name="width" value="0.04286" units="cm"/>
      <inkml:brushProperty name="height" value="0.04286" units="cm"/>
      <inkml:brushProperty name="color" value="#FF0066"/>
    </inkml:brush>
  </inkml:definitions>
  <inkml:trace contextRef="#ctx0" brushRef="#br0">16 0 25914,'-9'62'1552,"3"-13"-2062,6-49-510,0 0 1,0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9.482"/>
    </inkml:context>
    <inkml:brush xml:id="br0">
      <inkml:brushProperty name="width" value="0.04286" units="cm"/>
      <inkml:brushProperty name="height" value="0.04286" units="cm"/>
      <inkml:brushProperty name="color" value="#FF0066"/>
    </inkml:brush>
  </inkml:definitions>
  <inkml:trace contextRef="#ctx0" brushRef="#br0">0 8 27421,'0'-4'689,"0"1"-639,0 3 34,0 0-4324,0 29 4240,0-9 848,0 24-921,0-16-700,0 12-358,0-12 1131,0 7 0,0-23 0,0-4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49.774"/>
    </inkml:context>
    <inkml:brush xml:id="br0">
      <inkml:brushProperty name="width" value="0.04286" units="cm"/>
      <inkml:brushProperty name="height" value="0.04286" units="cm"/>
      <inkml:brushProperty name="color" value="#FF0066"/>
    </inkml:brush>
  </inkml:definitions>
  <inkml:trace contextRef="#ctx0" brushRef="#br0">2 8 27326,'1'-8'817,"0"43"-817,-1-15-22,0 32-34,0-34 56,-2 15 0,2-20 0,-2 10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0.480"/>
    </inkml:context>
    <inkml:brush xml:id="br0">
      <inkml:brushProperty name="width" value="0.04286" units="cm"/>
      <inkml:brushProperty name="height" value="0.04286" units="cm"/>
      <inkml:brushProperty name="color" value="#FF0066"/>
    </inkml:brush>
  </inkml:definitions>
  <inkml:trace contextRef="#ctx0" brushRef="#br0">106 61 26334,'0'-3'1120,"0"0"-778,0 3-264,-31 17-44,20-7-23,-25 14-11,28-9 11,0 10-11,2-5 0,2 7-39,3-5-11,1-8 39,2 3-6,4-10-56,3-3-45,4-2-111,1-1 229,9-2 0,-4-3 5,6-3 203,4-17-40,-12 8-23,6-11-33,-14 10-17,-2 0-33,-3 0-28,-1 0-6,-2 0 39,-1-5-50,-4 5-17,-1-1 11,-5 7 6,-5 0-23,-7 3-28,3 2-44,-5 3-62,10 7-1646,-13 15 1786,9-3 0,-2 4 0,14-13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1.025"/>
    </inkml:context>
    <inkml:brush xml:id="br0">
      <inkml:brushProperty name="width" value="0.04286" units="cm"/>
      <inkml:brushProperty name="height" value="0.04286" units="cm"/>
      <inkml:brushProperty name="color" value="#00A0D7"/>
    </inkml:brush>
  </inkml:definitions>
  <inkml:trace contextRef="#ctx0" brushRef="#br0">0 11 24239,'0'-6'3059,"0"2"-3031,0 4 78,0 0-5,0 5-28,1 26-62,2-7-11,0 21 0,8-1-23,-5-17-21,4 11-203,-4-19 135,-3-7-677,1 6 156,-4-11-404,0 1-940,0-7 1977,0 0 0,0-1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3.192"/>
    </inkml:context>
    <inkml:brush xml:id="br0">
      <inkml:brushProperty name="width" value="0.04286" units="cm"/>
      <inkml:brushProperty name="height" value="0.04286" units="cm"/>
      <inkml:brushProperty name="color" value="#FF0066"/>
    </inkml:brush>
  </inkml:definitions>
  <inkml:trace contextRef="#ctx0" brushRef="#br0">0 115 25040,'1'-6'1798,"0"1"-1691,-1 5-62,0 0 162,0-2-22,0 2-51,0-3-22,0 3 644,0-1-756,4 1 0,1 2 0,6 2 0,9 4-6,0-3 6,8 2 0,9-6 0,-7 0-5,8-3 5,-13-2 0,9-7-6,-9 0 6,6-5-5,-9 4-1,0-1-16,2 0 5,-1-1-252,5 0-201,-13 6-2488,-8 1 2958,-18 7 0,2 0 0,0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6.199"/>
    </inkml:context>
    <inkml:brush xml:id="br0">
      <inkml:brushProperty name="width" value="0.04286" units="cm"/>
      <inkml:brushProperty name="height" value="0.04286" units="cm"/>
      <inkml:brushProperty name="color" value="#FF0066"/>
    </inkml:brush>
  </inkml:definitions>
  <inkml:trace contextRef="#ctx0" brushRef="#br0">154 19 26978,'5'-6'863,"-1"1"-779,-4 5 39,0 0-67,1-3-11,0 2-23,0-2 1,-1 3-7,0 0-49,-4 0 22,-3 0-1,-6 0-60,-19 3 60,10 0 7,-19 7-18,24-4-21,-1 2-80,11-4 12,4 1-11,2 3 39,3 3 73,2 0-17,4 0 28,3-3-241,21 7-95,-10-6-56,15 6-190,-11-4 156,-11-1-50,4 8 739,-14-9 124,-2 4-46,-3-7 427,-12 5-645,5-5-50,-11 4 83,2-7-72,5-1 40,-7 0-35,10-2-22,-1 0-11,6 0-56,0 0-28,2 0-112,0 0-123,0 0-269,-1 0-1059,-1 0 1591,-2 0 0,2 0 0,1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6.847"/>
    </inkml:context>
    <inkml:brush xml:id="br0">
      <inkml:brushProperty name="width" value="0.04286" units="cm"/>
      <inkml:brushProperty name="height" value="0.04286" units="cm"/>
      <inkml:brushProperty name="color" value="#FF0066"/>
    </inkml:brush>
  </inkml:definitions>
  <inkml:trace contextRef="#ctx0" brushRef="#br0">0 7 25629,'0'-3'1411,"0"0"-963,0 3-168,0-1-106,0 15-158,0 5-27,0 23-50,1-14-1,1 2 0,1-19-61,5-1 112,-3-4 11,5-2-129,12-3-156,-7-4-46,13-1-50,-11-5-537,7-9 1652,-1-9-348,-4 5 297,-5-9-638,-12 23-45,-2-3 0,-2 11 0,-1 5-426,-2 10-374,1 2 800,0 28 0,2-29 0,2 12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7.626"/>
    </inkml:context>
    <inkml:brush xml:id="br0">
      <inkml:brushProperty name="width" value="0.04286" units="cm"/>
      <inkml:brushProperty name="height" value="0.04286" units="cm"/>
      <inkml:brushProperty name="color" value="#FF0066"/>
    </inkml:brush>
  </inkml:definitions>
  <inkml:trace contextRef="#ctx0" brushRef="#br0">21 18 26043,'-6'-8'1523,"1"2"-1349,5 6 16,0 0-156,-4-4 5,4 11 12,-4 13-40,4 6-11,0 12 0,2-10-34,2 6-5,-2-10-11,1 4 22,-3-13 11,0-2-28,0-1-22,0-2 11,0 0-84,-3 2 11,1-5 11,-1 1 354,2-6-52,1-2-49,0-2-57,3-4-39,11-21-39,-1 8-16,5-15-7,-6 17-195,1-1-62,-2 9 78,4 0 85,-5 9 5,1 3-28,0 3 61,-2 6 118,0 21 23,-5-15-34,0 12 0,-8-19 6,-1-2 16,-6 1 17,-2-1-11,-2-1-3369,-1-2 3464,-8 2-78,6-3-23,-4 0-72,5-4 5,10-1-235,-1-2 252,16-17 0,-6 11 0,6-10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8.141"/>
    </inkml:context>
    <inkml:brush xml:id="br0">
      <inkml:brushProperty name="width" value="0.04286" units="cm"/>
      <inkml:brushProperty name="height" value="0.04286" units="cm"/>
      <inkml:brushProperty name="color" value="#FF0066"/>
    </inkml:brush>
  </inkml:definitions>
  <inkml:trace contextRef="#ctx0" brushRef="#br0">165 13 25287,'5'-7'2184,"-2"1"-1943,-3 6-112,0 0 123,-36 9-241,19-3-5,-35 10-6,34-7 5,-4 3-5,10-2-117,-4 40 117,19-29 0,-3 24-387,34-42-16,-13-7-437,14-4 840,-9-9 0,-13 7 0,2-1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8.603"/>
    </inkml:context>
    <inkml:brush xml:id="br0">
      <inkml:brushProperty name="width" value="0.04286" units="cm"/>
      <inkml:brushProperty name="height" value="0.04286" units="cm"/>
      <inkml:brushProperty name="color" value="#FF0066"/>
    </inkml:brush>
  </inkml:definitions>
  <inkml:trace contextRef="#ctx0" brushRef="#br0">10 13 25987,'-2'-5'1574,"0"1"-1087,2 4-442,-2-2-12,1 2-10,-1-2-1,2 2 62,0 21-78,0-4-1,1 21-5,2-8 0,4 19-5,-1-11-29,1 11-27,-4-17-63,0-3-60,0-2-1,-1-2-9646,1 14 9779,-2-23 1,2 11-1,-3-27 1</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8.925"/>
    </inkml:context>
    <inkml:brush xml:id="br0">
      <inkml:brushProperty name="width" value="0.04286" units="cm"/>
      <inkml:brushProperty name="height" value="0.04286" units="cm"/>
      <inkml:brushProperty name="color" value="#FF0066"/>
    </inkml:brush>
  </inkml:definitions>
  <inkml:trace contextRef="#ctx0" brushRef="#br0">0 6 26458,'7'-3'1332,"-1"1"-1136,-6 2-168,0 0-28,0 45-560,0-8 112,0 19-341,0-26 789,0-24 0,0-3 0,0-2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9.128"/>
    </inkml:context>
    <inkml:brush xml:id="br0">
      <inkml:brushProperty name="width" value="0.04286" units="cm"/>
      <inkml:brushProperty name="height" value="0.04286" units="cm"/>
      <inkml:brushProperty name="color" value="#FF0066"/>
    </inkml:brush>
  </inkml:definitions>
  <inkml:trace contextRef="#ctx0" brushRef="#br0">2 1 28003,'-1'3'0,"1"-1"0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9.641"/>
    </inkml:context>
    <inkml:brush xml:id="br0">
      <inkml:brushProperty name="width" value="0.04286" units="cm"/>
      <inkml:brushProperty name="height" value="0.04286" units="cm"/>
      <inkml:brushProperty name="color" value="#FF0066"/>
    </inkml:brush>
  </inkml:definitions>
  <inkml:trace contextRef="#ctx0" brushRef="#br0">0 30 25522,'0'5'2000,"0"-1"-1849,0-4 22,0 0-133,0 13-1,0-4 17,1 22-45,1-16 6,0 8-17,1-12 0,-1 1 5,1-1-5,-1 0 0,1-1-16,0 0 10,0-5 6,1-1-3370,-1-3 3432,0-1 5,9-12-61,-4 1-1,7-11-16,-1-10-11,-2 6-23,1-8-28,-6 10-330,-1 2-627,-3 10 1878,-2 2 0,-1 10 0,0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6:59.907"/>
    </inkml:context>
    <inkml:brush xml:id="br0">
      <inkml:brushProperty name="width" value="0.04286" units="cm"/>
      <inkml:brushProperty name="height" value="0.04286" units="cm"/>
      <inkml:brushProperty name="color" value="#FF0066"/>
    </inkml:brush>
  </inkml:definitions>
  <inkml:trace contextRef="#ctx0" brushRef="#br0">0 1 24300,'12'3'2397,"-2"-1"-1768,-10-2-456,0 0 19,0 46-164,0-26-11,-1 36 4,1-29-357,-1-8 11,1 2-45,0-14-1629,0-4 1999,0-2 0,0 0 0,0-1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1.324"/>
    </inkml:context>
    <inkml:brush xml:id="br0">
      <inkml:brushProperty name="width" value="0.04286" units="cm"/>
      <inkml:brushProperty name="height" value="0.04286" units="cm"/>
      <inkml:brushProperty name="color" value="#00A0D7"/>
    </inkml:brush>
  </inkml:definitions>
  <inkml:trace contextRef="#ctx0" brushRef="#br0">3 80 25970,'-2'-1'728,"2"0"-252,0 1-235,1 0-118,4 0 1,10-6-108,6-2-66,0-3-62,-1 0-28,-8 2-3700,0 0 3274,-4 0-3052,-1 0 3618,-5 3 0,-2 7 0,-1 3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0.118"/>
    </inkml:context>
    <inkml:brush xml:id="br0">
      <inkml:brushProperty name="width" value="0.04286" units="cm"/>
      <inkml:brushProperty name="height" value="0.04286" units="cm"/>
      <inkml:brushProperty name="color" value="#FF0066"/>
    </inkml:brush>
  </inkml:definitions>
  <inkml:trace contextRef="#ctx0" brushRef="#br0">2 6 26726,'-1'-3'146,"1"0"-420,0 3-175,0 0 1,0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0.759"/>
    </inkml:context>
    <inkml:brush xml:id="br0">
      <inkml:brushProperty name="width" value="0.04286" units="cm"/>
      <inkml:brushProperty name="height" value="0.04286" units="cm"/>
      <inkml:brushProperty name="color" value="#FF0066"/>
    </inkml:brush>
  </inkml:definitions>
  <inkml:trace contextRef="#ctx0" brushRef="#br0">130 1 24760,'0'2'2510,"0"-1"-1799,0-1-694,0 1 5,-2 1 6,-4 1 6,-10 3-23,1 0-11,-7 1 0,6 0-23,-5 0-27,9-2 0,-1 2-158,8 3 208,3-3 62,37 11-79,-20-12-22,28 6-17,-27-4 11,-5-1 40,0 3 5,-8-2 0,-1 0 16,-2-1-4,0 1 10,0-1-11,-3-1 12,0 0 61,-7 1-45,-3 1-62,-5-1-251,-5 0-636,8-4 747,0 0 29,10-3-152,3 0 286,0-13 0,2 9 0,0-9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1.062"/>
    </inkml:context>
    <inkml:brush xml:id="br0">
      <inkml:brushProperty name="width" value="0.04286" units="cm"/>
      <inkml:brushProperty name="height" value="0.04286" units="cm"/>
      <inkml:brushProperty name="color" value="#FF0066"/>
    </inkml:brush>
  </inkml:definitions>
  <inkml:trace contextRef="#ctx0" brushRef="#br0">13 12 27538,'1'-7'404,"0"3"-365,-1 4-22,0 0-12,0 47-5,0-27 0,0 37-39,0-41-79,-1-3-419,0 2-152,-1-5-3635,-1 0 4324,-1-5 0,2-2 0,0-2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1.269"/>
    </inkml:context>
    <inkml:brush xml:id="br0">
      <inkml:brushProperty name="width" value="0.04286" units="cm"/>
      <inkml:brushProperty name="height" value="0.04286" units="cm"/>
      <inkml:brushProperty name="color" value="#FF0066"/>
    </inkml:brush>
  </inkml:definitions>
  <inkml:trace contextRef="#ctx0" brushRef="#br0">1 1 25606,'24'8'-562,"-7"-3"0,-12-3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1.726"/>
    </inkml:context>
    <inkml:brush xml:id="br0">
      <inkml:brushProperty name="width" value="0.04286" units="cm"/>
      <inkml:brushProperty name="height" value="0.04286" units="cm"/>
      <inkml:brushProperty name="color" value="#FF0066"/>
    </inkml:brush>
  </inkml:definitions>
  <inkml:trace contextRef="#ctx0" brushRef="#br0">94 30 26413,'-6'10'980,"1"-2"-963,5-8-17,0 0-6,-20 37 6,15-16-34,-15 23-22,19-28 56,1-7 12,3-2 10,0-1-95,17 0 62,-8-3 11,10-1 213,-5-10-129,-7 1 0,4-8 5,-10 2-16,0-10-50,-3 5 61,0-7-51,-3 8 29,-19-10-85,5 11-44,-16-4-56,11 14-73,0 4-302,3 0-350,4 12 0,12-17 0,3 4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2.259"/>
    </inkml:context>
    <inkml:brush xml:id="br0">
      <inkml:brushProperty name="width" value="0.04286" units="cm"/>
      <inkml:brushProperty name="height" value="0.04286" units="cm"/>
      <inkml:brushProperty name="color" value="#FF0066"/>
    </inkml:brush>
  </inkml:definitions>
  <inkml:trace contextRef="#ctx0" brushRef="#br0">0 50 24463,'65'20'2241,"-14"-5"-1810,-51-15 264,0 0-628,62-37 84,-41 27-106,44-27-34,-58 40 6,-4 4-17,2 5-17,0 12-84,2 3-22,-1 0-67,-3-3-79,-1-10 269,-2 6 0,0-12 0,0 4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3.297"/>
    </inkml:context>
    <inkml:brush xml:id="br0">
      <inkml:brushProperty name="width" value="0.04286" units="cm"/>
      <inkml:brushProperty name="height" value="0.04286" units="cm"/>
      <inkml:brushProperty name="color" value="#FF0066"/>
    </inkml:brush>
  </inkml:definitions>
  <inkml:trace contextRef="#ctx0" brushRef="#br0">16 12 26620,'-9'0'1400,"3"0"-1333,6 0-22,0-1-23,12 1-22,-1 1-11,13 1 6,-2-1-135,20-2 11,-16-2-17,12-1 146,-25 0 0,-6 2 0,-3 1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3.592"/>
    </inkml:context>
    <inkml:brush xml:id="br0">
      <inkml:brushProperty name="width" value="0.04286" units="cm"/>
      <inkml:brushProperty name="height" value="0.04286" units="cm"/>
      <inkml:brushProperty name="color" value="#FF0066"/>
    </inkml:brush>
  </inkml:definitions>
  <inkml:trace contextRef="#ctx0" brushRef="#br0">4 21 25489,'-2'4'1898,"1"-1"-1881,1-3 22,0 0-16,60 2 5,-34-4-28,48 1-79,-53-3-318,-1-2-18,-5 1-688,-5 1-8728,-6-1 9471,-2 4 0,-2-1 1,0 2-1</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3.950"/>
    </inkml:context>
    <inkml:brush xml:id="br0">
      <inkml:brushProperty name="width" value="0.04286" units="cm"/>
      <inkml:brushProperty name="height" value="0.04286" units="cm"/>
      <inkml:brushProperty name="color" value="#FF0066"/>
    </inkml:brush>
  </inkml:definitions>
  <inkml:trace contextRef="#ctx0" brushRef="#br0">6 1 25135,'-2'3'2185,"0"-1"-1983,2-2-74,0 0 7,0 36-118,-1-18-6,1 30-11,0-27-45,1 6-313,2-1-146,1-3-762,-1-5 1266,-1-10 0,-2-3 0,0-3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4.287"/>
    </inkml:context>
    <inkml:brush xml:id="br0">
      <inkml:brushProperty name="width" value="0.04286" units="cm"/>
      <inkml:brushProperty name="height" value="0.04286" units="cm"/>
      <inkml:brushProperty name="color" value="#FF0066"/>
    </inkml:brush>
  </inkml:definitions>
  <inkml:trace contextRef="#ctx0" brushRef="#br0">5 2 26530,'3'-1'1210,"-1"0"-1087,-2 1-39,0 0-5,0 26-68,0-4-56,0 25-67,0-18-56,0 0-106,0-9-146,0 0-700,-2-2 1120,0 0 0,-1-9 0,1-4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41.660"/>
    </inkml:context>
    <inkml:brush xml:id="br0">
      <inkml:brushProperty name="width" value="0.04286" units="cm"/>
      <inkml:brushProperty name="height" value="0.04286" units="cm"/>
      <inkml:brushProperty name="color" value="#00A0D7"/>
    </inkml:brush>
  </inkml:definitions>
  <inkml:trace contextRef="#ctx0" brushRef="#br0">19 16 26239,'-10'-9'1143,"1"2"-931,9 7 276,0 0-404,0 12-62,5 20-16,0-2-6,3 14 0,0-17 11,2 22-11,-3-19-6,4 19-27,-8-29-320,2 0 67,-4-11 286,2-6 0,-3-2 0,1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05.025"/>
    </inkml:context>
    <inkml:brush xml:id="br0">
      <inkml:brushProperty name="width" value="0.04286" units="cm"/>
      <inkml:brushProperty name="height" value="0.04286" units="cm"/>
      <inkml:brushProperty name="color" value="#FF0066"/>
    </inkml:brush>
  </inkml:definitions>
  <inkml:trace contextRef="#ctx0" brushRef="#br0">1 21 25982,'0'-6'1691,"0"1"-1534,0 5 100,0 0-190,0-3-22,0 2 17,0-3-45,0 4 55,0-1-60,2 6-1,0 2-11,2 8 0,0 4 0,-2 2-11,0 13-17,-1-9-12,0 8-21,0-13-253,-1 5-106,1-6-582,-1 3 1002,-3-9 0,3-7 0,-3-2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1.601"/>
    </inkml:context>
    <inkml:brush xml:id="br0">
      <inkml:brushProperty name="width" value="0.04286" units="cm"/>
      <inkml:brushProperty name="height" value="0.04286" units="cm"/>
      <inkml:brushProperty name="color" value="#FF0066"/>
    </inkml:brush>
  </inkml:definitions>
  <inkml:trace contextRef="#ctx0" brushRef="#br0">166 37 18789,'-1'-9'6475,"-2"1"-6177,2 8-186,-1 0-1804,2 0 1563,0 0 381,0-1 437,1 0 1221,1-1-1647,-1 2-61,0-1 201,-1 1 17,0-1-358,0 0-23,0-1-11,0 1 33,0 0-55,0 0-12,-2 0-5,-2-1 11,-4-1 0,-3 2 0,-2 0 0,-1 1-5,-1 0 5,3 0 0,-6 0 0,7 0-6,-3 1 6,6 1-6,-3 3 1,4 0-1,-2 2 1,5-2-1,2-1-11,2-1-5,0-1 11,0 2-96,25 13-251,-2 0 151,14 7-68,-7-2 202,-16-11 23,2 1-28,-9-6-90,-4-2 263,-1 1 90,-1-2-51,-1 1-11,-3 0 6,-3-2 50,-11 1-112,3-1-22,-8 1 0,7-2 73,-6 0-107,7-1 0,-2 0-11,10 0-190,2 0-68,3-2-3539,0-2 3797,1 2 0,0-1 0,0 3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2.344"/>
    </inkml:context>
    <inkml:brush xml:id="br0">
      <inkml:brushProperty name="width" value="0.04286" units="cm"/>
      <inkml:brushProperty name="height" value="0.04286" units="cm"/>
      <inkml:brushProperty name="color" value="#FF0066"/>
    </inkml:brush>
  </inkml:definitions>
  <inkml:trace contextRef="#ctx0" brushRef="#br0">14 37 26390,'4'-4'1165,"-1"1"-930,-3 3 6,0 0-157,0 2-33,0 4-29,-2 3-11,-1 4 0,-3 7-11,2-5 0,1 3-11,1-9-11,2 0-12,0-3-39,0-1-27,0-1 72,0-1 16,2-1-4,1-1-74,5-1-100,3 0-326,17-6 404,-8 0 112,9-4 583,-8-9-376,-10 6-61,2-7-51,-8 8-45,-2 0-11,-1 0 1,-1 0 10,1-2-39,-2 7-5,1-1-6,-1 9 0,0 13-17,-2 9-129,2 12-55,-2-8-141,2-4-506,4-10 0,-7-12 0,2-2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3.062"/>
    </inkml:context>
    <inkml:brush xml:id="br0">
      <inkml:brushProperty name="width" value="0.04286" units="cm"/>
      <inkml:brushProperty name="height" value="0.04286" units="cm"/>
      <inkml:brushProperty name="color" value="#FF0066"/>
    </inkml:brush>
  </inkml:definitions>
  <inkml:trace contextRef="#ctx0" brushRef="#br0">30 0 28087,'-11'46'45,"2"-5"-45,8-17-6,1 1-38,-1 0-52,1-1-55,-1-3 11,1-1-11,-2-4-23,1-3-5,-1-3-3302,1-2 3458,0-5-289,1-1 312,0-2 213,0-8-118,0-1-22,3-8-34,2 1 3243,4-2-3254,3 0 439,0 3-467,5-1 0,-2 7-11,2 2 11,-4 5 22,0 2 29,0-1 5,-1 1 5,2 2-27,-4 3 16,-1 3 1,-5 3-7,-2 9-32,-1-5-1,-4 6-6,-2-7 7,-2-3-7,-3-1 18,-6 0-18,-5-3-5,0-1-17,-1-3-33,7-3-45,-2 0 0,5 0-34,1-3 34,8-2-29,2-2-116,1-1-438,0 1 678,6 1 0,-11 5 0,4 2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3.499"/>
    </inkml:context>
    <inkml:brush xml:id="br0">
      <inkml:brushProperty name="width" value="0.04286" units="cm"/>
      <inkml:brushProperty name="height" value="0.04286" units="cm"/>
      <inkml:brushProperty name="color" value="#FF0066"/>
    </inkml:brush>
  </inkml:definitions>
  <inkml:trace contextRef="#ctx0" brushRef="#br0">157 19 26665,'8'-8'1114,"-1"1"-907,-7 7-95,0 0 0,-2-2-67,-3 2-6,-5-2-11,-4 2 0,-10 5-16,4 0-12,-5 5 0,-1 7 0,11-6 0,-5 8 0,14-5-6,3-4-5,1 2 11,4-5-28,12-2-191,18-4 18,-4-5-118,9-4-4980,-5-17 5299,-13 9 0,4-6 0,-18 16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3.943"/>
    </inkml:context>
    <inkml:brush xml:id="br0">
      <inkml:brushProperty name="width" value="0.04286" units="cm"/>
      <inkml:brushProperty name="height" value="0.04286" units="cm"/>
      <inkml:brushProperty name="color" value="#FF0066"/>
    </inkml:brush>
  </inkml:definitions>
  <inkml:trace contextRef="#ctx0" brushRef="#br0">3 30 26967,'0'-6'1019,"0"1"-867,0 5 21,0 0-145,0-8 0,0 6-11,0-6-6,0 8-11,0 2 6,-1 20-6,1 1 0,-1 21 0,1-6-39,0 32 16,0-27-50,0 30 23,0-45-12,0 3-27,0-15-18,0-1-49,0-3 27,0-2 129,0 3 0,0-8 0,0 2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4.196"/>
    </inkml:context>
    <inkml:brush xml:id="br0">
      <inkml:brushProperty name="width" value="0.04286" units="cm"/>
      <inkml:brushProperty name="height" value="0.04286" units="cm"/>
      <inkml:brushProperty name="color" value="#FF0066"/>
    </inkml:brush>
  </inkml:definitions>
  <inkml:trace contextRef="#ctx0" brushRef="#br0">15 1 28289,'0'64'5,"0"-9"-5704,-1-39 5609,-1-2 1230,0-1-10482,-2-1 8989,0-4 1,2-4 0,3-4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4.411"/>
    </inkml:context>
    <inkml:brush xml:id="br0">
      <inkml:brushProperty name="width" value="0.04286" units="cm"/>
      <inkml:brushProperty name="height" value="0.04286" units="cm"/>
      <inkml:brushProperty name="color" value="#FF0066"/>
    </inkml:brush>
  </inkml:definitions>
  <inkml:trace contextRef="#ctx0" brushRef="#br0">9 12 28110,'-4'-7'156,"1"3"-156,3 4-162,0 0-140,-1 6 302,1 2 0,-1-6 0,1-4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4.826"/>
    </inkml:context>
    <inkml:brush xml:id="br0">
      <inkml:brushProperty name="width" value="0.04286" units="cm"/>
      <inkml:brushProperty name="height" value="0.04286" units="cm"/>
      <inkml:brushProperty name="color" value="#FF0066"/>
    </inkml:brush>
  </inkml:definitions>
  <inkml:trace contextRef="#ctx0" brushRef="#br0">1 42 28014,'0'56'6,"0"-10"-6,2-39 17,0-1-6,1-1-11,2-2 0,-1-1 0,0 0 22,1-2 23,3-1-17,-1-4-5,3-2-23,-3-5 33,4-9-22,-1 1-11,6-13 0,-7 13-5,2-4-29,-7 13-50,-1 3-392,-2 4-476,0 2 952,-1 1 0,0 1 0,0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5.081"/>
    </inkml:context>
    <inkml:brush xml:id="br0">
      <inkml:brushProperty name="width" value="0.04286" units="cm"/>
      <inkml:brushProperty name="height" value="0.04286" units="cm"/>
      <inkml:brushProperty name="color" value="#FF0066"/>
    </inkml:brush>
  </inkml:definitions>
  <inkml:trace contextRef="#ctx0" brushRef="#br0">0 1 26967,'4'2'969,"-2"0"-857,-2-2-56,0 0-6,2 38-38,-2-14-12,2 26-303,-3-16-10,0-18-348,-2 7-1994,1-15 2655,-1-3 0,3-3 0,0-2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5.071"/>
    </inkml:context>
    <inkml:brush xml:id="br0">
      <inkml:brushProperty name="width" value="0.04286" units="cm"/>
      <inkml:brushProperty name="height" value="0.04286" units="cm"/>
      <inkml:brushProperty name="color" value="#00A0D7"/>
    </inkml:brush>
  </inkml:definitions>
  <inkml:trace contextRef="#ctx0" brushRef="#br0">30 54 25253,'-10'-11'1703,"2"2"-1423,8 9 392,0 0-571,0-2-34,0 1 0,0-1 0,0-1-55,0 2 21,0-2-10,0 0-7,0 1-10,0-1 5,0 1 0,0-4-5,0 4-6,0-2 0,0 4 6,0 0-23,0 3 11,-1 4 6,-1 7-5,-3 20 5,4-5 0,-2 14 5,3 2-5,3-11 0,1 9 0,3-15 0,5 5-22,-1-2-1,0-3-10,-1-1 22,-6-15-34,4 3-50,-3-10-68,11-1-72,-4-10-613,20-25 0,-20 18 0,7-15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5.300"/>
    </inkml:context>
    <inkml:brush xml:id="br0">
      <inkml:brushProperty name="width" value="0.04286" units="cm"/>
      <inkml:brushProperty name="height" value="0.04286" units="cm"/>
      <inkml:brushProperty name="color" value="#FF0066"/>
    </inkml:brush>
  </inkml:definitions>
  <inkml:trace contextRef="#ctx0" brushRef="#br0">0 9 27852,'0'-5'263,"0"1"-280,0 4-363,0 0 380,0 3 0,0-2 0,0 3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5.844"/>
    </inkml:context>
    <inkml:brush xml:id="br0">
      <inkml:brushProperty name="width" value="0.04286" units="cm"/>
      <inkml:brushProperty name="height" value="0.04286" units="cm"/>
      <inkml:brushProperty name="color" value="#FF0066"/>
    </inkml:brush>
  </inkml:definitions>
  <inkml:trace contextRef="#ctx0" brushRef="#br0">151 0 28054,'-34'19'28,"-14"2"-17,28-13-6,-11 2-27,21-3 22,5-4 11,3 1 0,14 0-11,-1-1-50,25 3 11,-16-3 0,9 3-169,-14 10 203,-9-5 5,2 11 0,-11-11 28,-2 1 33,-3-2 79,-7 2-78,4-5-12,-3 1-10,4-6-7,-2-1-33,4-1-5,-1 0-40,4 0-414,3-6-1473,0 1 1932,1-6 0,1 7 0,0 1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6.130"/>
    </inkml:context>
    <inkml:brush xml:id="br0">
      <inkml:brushProperty name="width" value="0.04286" units="cm"/>
      <inkml:brushProperty name="height" value="0.04286" units="cm"/>
      <inkml:brushProperty name="color" value="#FF0066"/>
    </inkml:brush>
  </inkml:definitions>
  <inkml:trace contextRef="#ctx0" brushRef="#br0">19 1 27219,'2'0'902,"0"0"-863,-2 0 0,0 37-28,0-22-5,-2 31-6,0-34-39,-2 1-73,0-3-146,2-1-590,-7 2 0,13-12 0,-2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6.355"/>
    </inkml:context>
    <inkml:brush xml:id="br0">
      <inkml:brushProperty name="width" value="0.04286" units="cm"/>
      <inkml:brushProperty name="height" value="0.04286" units="cm"/>
      <inkml:brushProperty name="color" value="#FF0066"/>
    </inkml:brush>
  </inkml:definitions>
  <inkml:trace contextRef="#ctx0" brushRef="#br0">0 4 27382,'0'-2'554,"0"0"-459,0 2-436,17 4-1222,-9-3 1563,13 4 0,-16-5 0,0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6.843"/>
    </inkml:context>
    <inkml:brush xml:id="br0">
      <inkml:brushProperty name="width" value="0.04286" units="cm"/>
      <inkml:brushProperty name="height" value="0.04286" units="cm"/>
      <inkml:brushProperty name="color" value="#FF0066"/>
    </inkml:brush>
  </inkml:definitions>
  <inkml:trace contextRef="#ctx0" brushRef="#br0">104 1 26530,'-1'8'1199,"0"-1"-3624,1-7 2616,0 0-163,-22 37 746,15-22-763,-18 30 401,21-33-412,1 4 0,2-5 0,0 3 1373,1-6-1373,3-2-6,2-2 6,20-2 0,-11-5 11,13-3-5,-17-5-6,-1-1-6,-1-1-61,2-20 56,-5 13-11,1-12-57,-10 16 18,-4 8 21,-7 1-21,-23 11-163,6 2-353,-5 1-6346,18 0 6923,14-5 0,2-1 0,3-1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7.349"/>
    </inkml:context>
    <inkml:brush xml:id="br0">
      <inkml:brushProperty name="width" value="0.04286" units="cm"/>
      <inkml:brushProperty name="height" value="0.04286" units="cm"/>
      <inkml:brushProperty name="color" value="#FF0066"/>
    </inkml:brush>
  </inkml:definitions>
  <inkml:trace contextRef="#ctx0" brushRef="#br0">1 36 19011,'65'-10'700,"-12"3"1926,-53 7-2575,0 0-63,9 61 7,-6-45 1414,7 47-1409,-10-60 0,0-1 859,0-2-876,0 0 3393,3-4-3376,1-3 0,6-7 22,9-13-5,0 5-17,7-10 11,-7 11 84,3 2-28,-9 9-33,0 3-12,-9 12-5,-3 16-11,0 1-6,-1 12 0,0-10-39,-5 12-12,3-16-755,-4 6 806,5-21 0,0-1 0,1-4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8.384"/>
    </inkml:context>
    <inkml:brush xml:id="br0">
      <inkml:brushProperty name="width" value="0.04286" units="cm"/>
      <inkml:brushProperty name="height" value="0.04286" units="cm"/>
      <inkml:brushProperty name="color" value="#FF0066"/>
    </inkml:brush>
  </inkml:definitions>
  <inkml:trace contextRef="#ctx0" brushRef="#br0">96 1 20615,'-42'16'4756,"7"-3"-3012,28-11-1346,1 0-108,2-2-116,3 0 128,1 0-291,3 0 5,4 0-16,14 0-23,2 0-78,26 0-22,-15-1 17,11-1-62,-16 0-112,-4 0-2123,-2 1 2403,-11 1 0,-2 0 0,-8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8.657"/>
    </inkml:context>
    <inkml:brush xml:id="br0">
      <inkml:brushProperty name="width" value="0.04286" units="cm"/>
      <inkml:brushProperty name="height" value="0.04286" units="cm"/>
      <inkml:brushProperty name="color" value="#FF0066"/>
    </inkml:brush>
  </inkml:definitions>
  <inkml:trace contextRef="#ctx0" brushRef="#br0">7 0 27326,'-4'7'744,"1"-3"-648,3-4-29,0 0-67,47 9 0,-25-7-28,39 6-493,-23-8-386,-8 0-2297,8 0 3204,-15-1 0,-11 1 0,-5-1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9.161"/>
    </inkml:context>
    <inkml:brush xml:id="br0">
      <inkml:brushProperty name="width" value="0.04286" units="cm"/>
      <inkml:brushProperty name="height" value="0.04286" units="cm"/>
      <inkml:brushProperty name="color" value="#FF0066"/>
    </inkml:brush>
  </inkml:definitions>
  <inkml:trace contextRef="#ctx0" brushRef="#br0">76 6 26693,'0'-2'1176,"0"0"-885,0 2-241,0-2-16,0 5-17,0 5 0,0 7-12,0 7-5,-2 4 0,-1 2-3397,-8 17 3374,4-11-5,-5 11-11,5-16-465,-7 22 134,7-26-279,-4 15 81,10-32 1,1-3 0,0-2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19.482"/>
    </inkml:context>
    <inkml:brush xml:id="br0">
      <inkml:brushProperty name="width" value="0.04286" units="cm"/>
      <inkml:brushProperty name="height" value="0.04286" units="cm"/>
      <inkml:brushProperty name="color" value="#FF0066"/>
    </inkml:brush>
  </inkml:definitions>
  <inkml:trace contextRef="#ctx0" brushRef="#br0">0 4 27135,'0'-2'812,"0"0"-560,0 2-235,2 35-6,-1-14-5,2 30-6,-3-24-90,0 20-240,0-12 16,0 10-257,0-20-863,0-9 586,0 0 0,0-7 0,0-1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5.488"/>
    </inkml:context>
    <inkml:brush xml:id="br0">
      <inkml:brushProperty name="width" value="0.04286" units="cm"/>
      <inkml:brushProperty name="height" value="0.04286" units="cm"/>
      <inkml:brushProperty name="color" value="#00A0D7"/>
    </inkml:brush>
  </inkml:definitions>
  <inkml:trace contextRef="#ctx0" brushRef="#br0">1 93 28160,'0'-3'101,"0"0"-90,15-6-11,4 2-6,19-7-38,2 2-46,5-1-106,-1 2-34,-4 2-990,3 2-1284,-17 4 2504,0 1 0,-20 2 0,-4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0.593"/>
    </inkml:context>
    <inkml:brush xml:id="br0">
      <inkml:brushProperty name="width" value="0.04286" units="cm"/>
      <inkml:brushProperty name="height" value="0.04286" units="cm"/>
      <inkml:brushProperty name="color" value="#FF0066"/>
    </inkml:brush>
  </inkml:definitions>
  <inkml:trace contextRef="#ctx0" brushRef="#br0">0 45 27482,'1'-5'667,"0"1"-656,-1 4-22,0 0 5,0-3 6,3 2 6,1-3-29,24-6 1,-1 5 11,4-5 5,-8 8-5,-16 5-17,0 3-6,-3 4 18,-3 4 16,0 1 0,-1 2 0,-4 1 5,-18 18-5,5-12 0,-13 10 6,6-7 11,12-13 5,-3 7 40,13-15 10,1 1-16,1-2 51,8 3-90,1-5-6,8 3-11,3-6 0,3 0-6,5-1-5,1-2-23,22-5 23,-23 3 0,13-3 0,-28 6 0,-6 1-29,-2 1-49,-4 0-408,-1 0 1,0 0-1</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1.633"/>
    </inkml:context>
    <inkml:brush xml:id="br0">
      <inkml:brushProperty name="width" value="0.04286" units="cm"/>
      <inkml:brushProperty name="height" value="0.04286" units="cm"/>
      <inkml:brushProperty name="color" value="#FF0066"/>
    </inkml:brush>
  </inkml:definitions>
  <inkml:trace contextRef="#ctx0" brushRef="#br0">170 9 26374,'4'-2'1528,"-1"1"-1242,-3 1-191,0 0-39,3-2-56,-3 2-5,-6-2-1,-1 1 0,-10 1 6,2-1-5,-18 1-1,12 0-11,-10 0 6,17 0 0,3 3 5,2 0-22,1 7-56,4 6 45,0-5 34,4 2 5,7-2 5,-1-5-38,11 10-35,-5-7 18,4 3-23,-4-5-5,5 3 67,-6-4-1,1 2 7,-6-3 5,0 1-23,-1-2-27,-1 3-84,-1-2-12,-1 9 140,-1-5-10,-1 5 16,0-8 22,-4 2 23,-2-3 5,-7 2-50,2-4 6,-2 0 5,2-2 415,-8-4-348,9 0-11,-6-4-11,15-1 45,0-11-90,12-7-11,-1 0 0,13-2-50,18 1-12,-12 10-61,15-6-112,-22 15-45,-4 4-303,-5 1-811,-7 2-1832,-2 1 3226,-4 0 0,0 0 0,0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2.596"/>
    </inkml:context>
    <inkml:brush xml:id="br0">
      <inkml:brushProperty name="width" value="0.04286" units="cm"/>
      <inkml:brushProperty name="height" value="0.04286" units="cm"/>
      <inkml:brushProperty name="color" value="#FF0066"/>
    </inkml:brush>
  </inkml:definitions>
  <inkml:trace contextRef="#ctx0" brushRef="#br0">1 45 25163,'6'-14'2319,"-1"4"-2016,-5 10-90,0 0-79,0-2-44,0 2 16,0-2-95,0 1-11,0 1 0,2-2 0,4 2 6,1-1-6,5 0 0,0-1-11,6-1-1,-4 2-16,3-2-5,-6 3-1,-1-1-78,0 1 45,-3 0 5,-1 0-44,-4 0-79,0 0-224,1 0-380,1 0 789,1 0 0,-2-1 0,1 1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3.293"/>
    </inkml:context>
    <inkml:brush xml:id="br0">
      <inkml:brushProperty name="width" value="0.04286" units="cm"/>
      <inkml:brushProperty name="height" value="0.04286" units="cm"/>
      <inkml:brushProperty name="color" value="#FF0066"/>
    </inkml:brush>
  </inkml:definitions>
  <inkml:trace contextRef="#ctx0" brushRef="#br0">3 40 26497,'0'-3'1176,"0"0"-980,0 3 168,0-11-325,0 7-11,0-9 34,0 11-51,0 1 0,0-1 6,0 2-6,0 2-5,0 4-1,0 4 1,0 4-6,0 3 0,0 0 0,0 20 0,0 19 0,0-12 0,0 4 0,0-31-6,0-5 6,0 0 0,0-7-11,0 1 0,0-4-17,0 0 28,-1-2 0,0-2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5.674"/>
    </inkml:context>
    <inkml:brush xml:id="br0">
      <inkml:brushProperty name="width" value="0.04286" units="cm"/>
      <inkml:brushProperty name="height" value="0.04286" units="cm"/>
      <inkml:brushProperty name="color" value="#FF0066"/>
    </inkml:brush>
  </inkml:definitions>
  <inkml:trace contextRef="#ctx0" brushRef="#br0">1 0 26099,'3'0'493,"-1"0"-426,7 0-28,-3 0-39,6 1-39,-7 1-67,-2 2 106,-2 0-56,0 3 5,-1-1-425,-1 3-1109,-1 0 1585,-2 0 0,1-4 0,0-2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5.861"/>
    </inkml:context>
    <inkml:brush xml:id="br0">
      <inkml:brushProperty name="width" value="0.04286" units="cm"/>
      <inkml:brushProperty name="height" value="0.04286" units="cm"/>
      <inkml:brushProperty name="color" value="#FF0066"/>
    </inkml:brush>
  </inkml:definitions>
  <inkml:trace contextRef="#ctx0" brushRef="#br0">0 0 26749,'2'45'313,"2"-6"-313,6-24 0,-4-7 0,2 1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6.023"/>
    </inkml:context>
    <inkml:brush xml:id="br0">
      <inkml:brushProperty name="width" value="0.04286" units="cm"/>
      <inkml:brushProperty name="height" value="0.04286" units="cm"/>
      <inkml:brushProperty name="color" value="#FF0066"/>
    </inkml:brush>
  </inkml:definitions>
  <inkml:trace contextRef="#ctx0" brushRef="#br0">0 1 8825,'25'35'0,"-6"-6"0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6.226"/>
    </inkml:context>
    <inkml:brush xml:id="br0">
      <inkml:brushProperty name="width" value="0.04286" units="cm"/>
      <inkml:brushProperty name="height" value="0.04286" units="cm"/>
      <inkml:brushProperty name="color" value="#FF0066"/>
    </inkml:brush>
  </inkml:definitions>
  <inkml:trace contextRef="#ctx0" brushRef="#br0">0 0 27510,'6'8'796,"18"6"-858,-9-11-128,17 6-1888,6-5-5249,-8-1 7327,5-1 0,-22-2 0,-5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6.395"/>
    </inkml:context>
    <inkml:brush xml:id="br0">
      <inkml:brushProperty name="width" value="0.04286" units="cm"/>
      <inkml:brushProperty name="height" value="0.04286" units="cm"/>
      <inkml:brushProperty name="color" value="#FF0066"/>
    </inkml:brush>
  </inkml:definitions>
  <inkml:trace contextRef="#ctx0" brushRef="#br0">1 1 25079,'10'0'2571,"-2"0"-2599,-7 0-145,0 0-382,1 0-1400,1 0 1955,0 0 0,-1 0 0,-1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26.912"/>
    </inkml:context>
    <inkml:brush xml:id="br0">
      <inkml:brushProperty name="width" value="0.04286" units="cm"/>
      <inkml:brushProperty name="height" value="0.04286" units="cm"/>
      <inkml:brushProperty name="color" value="#FF0066"/>
    </inkml:brush>
  </inkml:definitions>
  <inkml:trace contextRef="#ctx0" brushRef="#br0">183 111 20318,'-61'-62'733,"11"13"1869,50 49-2423,0 0-179,50 60 6,-42-41-6,34 47 1236,-63-51-1242,3-3 1,-8 4 719,6-6-742,0 0 2601,-2-1-3110,1-1-311,1-2 0,17-5 0,5-1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6.322"/>
    </inkml:context>
    <inkml:brush xml:id="br0">
      <inkml:brushProperty name="width" value="0.04286" units="cm"/>
      <inkml:brushProperty name="height" value="0.04286" units="cm"/>
      <inkml:brushProperty name="color" value="#00A0D7"/>
    </inkml:brush>
  </inkml:definitions>
  <inkml:trace contextRef="#ctx0" brushRef="#br0">153 63 24441,'7'0'3075,"-1"0"-2924,-3-8-50,-2 4 162,3-10-156,-12 6-63,0-1-21,-6 2-1,1 2 1,-10 1-18,7 2-5,-8 0 0,11 2-5,1 1-1,0 6 6,2 4-11,-1 21-23,7-4-16,-2 11-29,6-10-167,3 3 156,3-11 29,22 0-12,-8-15-409,32-18 482,-33 2 90,11-14 11,-22 8 224,-4-11-197,-1 6 96,-2-13-145,-1 14-18,0-4 18,0 7-79,0 8-17,0 0 0,3 26-11,3-3-173,10 32 49,-6-24-1533,10 17-1317,-12-30 3002,3 3 0,-7-12 0,-2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56.075"/>
    </inkml:context>
    <inkml:brush xml:id="br0">
      <inkml:brushProperty name="width" value="0.04286" units="cm"/>
      <inkml:brushProperty name="height" value="0.04286" units="cm"/>
      <inkml:brushProperty name="color" value="#5B2D90"/>
    </inkml:brush>
  </inkml:definitions>
  <inkml:trace contextRef="#ctx0" brushRef="#br0">38 6 23080,'-14'-3'667,"3"1"-6888,5 2 6221,-1 4 0,10-7 0,1 2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57.981"/>
    </inkml:context>
    <inkml:brush xml:id="br0">
      <inkml:brushProperty name="width" value="0.04286" units="cm"/>
      <inkml:brushProperty name="height" value="0.04286" units="cm"/>
      <inkml:brushProperty name="color" value="#5B2D90"/>
    </inkml:brush>
  </inkml:definitions>
  <inkml:trace contextRef="#ctx0" brushRef="#br0">4 11 28350,'-2'0'34,"1"0"-28,1 0-29,4 0 18,2-1-18,12-3 1,-4 2-34,3-1-34,-9 2-806,-3 1-4991,-2 0 5887,0 0 0,-3 0 0,1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58.236"/>
    </inkml:context>
    <inkml:brush xml:id="br0">
      <inkml:brushProperty name="width" value="0.04286" units="cm"/>
      <inkml:brushProperty name="height" value="0.04286" units="cm"/>
      <inkml:brushProperty name="color" value="#5B2D90"/>
    </inkml:brush>
  </inkml:definitions>
  <inkml:trace contextRef="#ctx0" brushRef="#br0">0 1 27225,'63'1'980,"-10"-1"-986,-35 0-33,-1 0-56,-5 0-56,-4 0 151,-4-1 0,-2 1 0,-2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7:59.585"/>
    </inkml:context>
    <inkml:brush xml:id="br0">
      <inkml:brushProperty name="width" value="0.04286" units="cm"/>
      <inkml:brushProperty name="height" value="0.04286" units="cm"/>
      <inkml:brushProperty name="color" value="#5B2D90"/>
    </inkml:brush>
  </inkml:definitions>
  <inkml:trace contextRef="#ctx0" brushRef="#br0">251 30 27331,'1'-3'829,"0"0"-762,-1 3-39,0 0 0,0-4 6,-1 2-12,-1-3 1,-2 3-1,-2 1 6,-5-2-22,0 1-6,-10-1 5,-2 2-10,-11 0-1,10 3 6,-1 2 0,12 2-6,-10 12-5,8-6 0,-8 10 5,15-13 1,2 1 5,5-4-6,0 1 6,1-2-5,2 2-1,5-2-56,12 2 29,0-1-18,16 2 29,-14-3 11,6 1 5,-13-1 6,4 2 0,-5 0-39,16 8 0,-17-8-79,11 12 79,-19-12 11,0 5 11,-3-6 17,-1 2 0,0-2 0,0 1 0,0-4 11,-1 1 34,-1 0-6,-3-1 57,-6 5-80,3-3-10,-6 3-6,5-4 11,-5 2-11,1-1 6,1-1 27,3-2 18,3-1-1,3-1 17,-4 0-44,3-2-12,-1-2-5,2-1-1,0-3-5,1 0 6,-1-1-6,2-3 5,0 3-5,1-2 0,0 3 0,0-2 0,0 1 0,1-1 6,2 2-6,4-1-11,2 0 0,14-7 16,1 0-5,0 0 0,-5 5 6,-12 6-6,-1 0 0,-1 0 5,1-4-5,-2 2 0,0-2-39,-2-3 22,-1 5-39,-1-4-100,0 8-264,0 0-2017,0 1 2437,0 0 0,0 2 0,0-1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8:30.531"/>
    </inkml:context>
    <inkml:brush xml:id="br0">
      <inkml:brushProperty name="width" value="0.04286" units="cm"/>
      <inkml:brushProperty name="height" value="0.04286" units="cm"/>
      <inkml:brushProperty name="color" value="#5B2D90"/>
    </inkml:brush>
  </inkml:definitions>
  <inkml:trace contextRef="#ctx0" brushRef="#br0">87 98 22156,'0'-5'1546,"0"1"-1585,0 4 2604,0 0-2117,-5 0 157,3 0-415,-4 0-61,6 0 347,0 0-459,-2 0 5,0 0-11,-4 0 34,-2 0-17,2 0-22,-2 0-1,4 0 1,1 0 33,-3-2-28,2 2 6,-2-3 0,5 3 0,0-1-12,0 1-5,0 0 6,-2 0-6,1 0 0,-2 0 0,3 0 6,-1 0-6,1 0 16,0 0-10,1-1-12,0 0 6,0 0-11,0 0 11,1 1 6,9-2-17,16-2 5,-4 1 0,12 0 1,3-3 5,-11 3 0,13-2 0,-17 1-6,-1 1 6,1 0-5,-1 1-74,73-6 68,-57 5 5,52-4 6,-76 6 0,-1 1 0,-1 0 0,7 0 0,-3-1 0,6 0 0,-2 0 0,10 0 0,-6 1-5,6-1-18,-2 1 18,-9 0 5,6 0 0,-9 0-6,20 0 6,-12 0 0,13 0 0,-13 0 0,-8 0-5,13 0 5,-13 1 0,7 0-6,-9 0 6,9 0-11,-4 0-6,6-1 0,-9 1 0,-1-1 6,-2 2 6,0-1 5,2 0 0,-3 1 0,-1-2 0,-2 1 11,1-1-11,-1 0 0,3 0 5,-3 0 7,3 0-7,0 0-5,1 0 0,0 0 0,5 0 0,-4 0 0,3 0 0,-6 0 0,11 0 0,-8 0 0,10 0 0,-12 0 6,12 0-6,-9-1 0,9 0 0,-12-1 0,0 1 0,-3-1 0,3 2 0,-5-1 0,1 1 0,-2 0 0,4 0 5,-2 0 1,2 0-6,5-1 0,-6 0-6,8 0 6,-9 1 0,1 0 0,-3 0 12,1 0-1,-2 0 11,2-1 6,5-2-22,-4 1-6,4-2 0,-6 3 0,-2 1 0,-1 0 0,-2 0-112,0 0-9662,0-2 9774,0 0 0,-1 0 0,1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8:48.941"/>
    </inkml:context>
    <inkml:brush xml:id="br0">
      <inkml:brushProperty name="width" value="0.04286" units="cm"/>
      <inkml:brushProperty name="height" value="0.04286" units="cm"/>
      <inkml:brushProperty name="color" value="#66CC00"/>
    </inkml:brush>
  </inkml:definitions>
  <inkml:trace contextRef="#ctx0" brushRef="#br0">63 116 22397,'-1'1'3187,"0"0"-3109,-1-1 236,-2 1-68,-2 0-38,1 1 184,-1 0-264,4-1-32,0 0-35,2-1 68,0 0-107,-2 0 18,1 0 167,-1 0-185,0 1 1,-4 1-23,3-1 0,-4 2 0,3-2 0,2 1 0,-1-2 28,2 1 11,1 0 532,0-1-560,3 0 0,2 0-5,4 0-6,1 0 6,8 1-6,-5 0 0,7-1 0,-6 0 0,9 0-12,16 0-4,-8 0-7,8 0 6,-19 0-11,8 0 28,-8 0-5,8-1 5,-9-1 0,1-2 5,0 0-5,-1 1 0,18-2 0,-13 3 0,15-1 0,8 3 0,-15 0 0,17 0 0,-24 0 0,-1 0 0,-3 0 0,0 0 6,8-1 0,-8-1-6,8 1 0,-10-1 16,15 0 1,5 1-17,0-1 0,-3 2 0,-8 0 0,-7 0 6,7-1-6,-10 0 0,0-1 0,-1 2 0,-2-1-6,12 0 6,-11 1 0,10-1 0,-12 0 0,22-1 0,-11 0 0,15 0-22,-10-1-1,-9 1 1,5-1 5,-14 2 17,0 0-5,0 1 5,-2-1 0,4-1 5,-3 0-5,2-1 0,1 1 0,3-1 0,7-1-45,-5 2-33,4-1-40,-8 3-111,8 0 229,-3 0 0,3 0 5,-4 0-5,-6-1-638,40-5 448,-29 4 27,33-3 163,-42 5 0,3-1 280,5-2-173,-8 1-35,8-1-44,-11 2 0,5 0-11,-4 0 342,36-3-309,-27 1-33,24-1-17,-30 0 5,8 1 12,-8 0 28,4 1 196,-9 2-140,-4-1-51,1 1-16,-4-1-34,-1 0-471,-2 0-4827,0-1 5298,0 0 0,-1 1 0,0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8:52.319"/>
    </inkml:context>
    <inkml:brush xml:id="br0">
      <inkml:brushProperty name="width" value="0.04286" units="cm"/>
      <inkml:brushProperty name="height" value="0.04286" units="cm"/>
      <inkml:brushProperty name="color" value="#66CC00"/>
    </inkml:brush>
  </inkml:definitions>
  <inkml:trace contextRef="#ctx0" brushRef="#br0">1 142 24066,'1'-2'2599,"-1"1"-1972,0 1-420,0-2-50,0 1-45,0-1 50,0 1-66,0 1-80,2 0 46,6 0-45,0 0-6,7 0-5,-3 0-1,8 0-5,-4 0 6,6 0-6,-6 0 5,10 0-5,-8 0 0,8 0 0,-13-1 0,2 0 0,-2 0 0,3 0 0,0-1 0,0 2 0,2-1-5,-1 1 5,1 0 0,7 0-6,-7 0 6,5 0 0,-7 0 0,9 0 0,4 0 0,-3 0-5,-3 0 5,-12 0 5,2 0-5,1 0 0,4 0 0,8 0 0,-5 0 0,6 0-17,-5 0 6,-7 0 6,4 0-1,-8 0 6,5 0 0,0 1 0,5-1 0,-2 1-6,0-1 6,0 0 0,-1 0-39,24 0 39,-22 0-5,18 0 5,-27 0 0,0 0-6,1 0 6,7 0 0,-4 0 0,6 0 0,-6-1 6,1-1-1,0 0-5,1-1 0,-2 2 0,1-1 6,-3 0-6,0 0 0,-2 0 0,1 1 11,8-1 11,-3 1-5,6-1-11,-7 1-6,0-1 0,-1 1 0,0-1 5,16 2-10,-14-1 5,12 1 5,-18 0-5,0 0 0,0 0 6,7 0 5,4-4-11,-4 2 0,0-4 0,-2 3 0,-3 0 0,6 0 0,-5 1 0,0 2 0,2-1 0,1 0 0,6 0 0,-7 1 0,4-1-5,-9 0-1,7 0 6,0-1 0,3 0 0,-1 0 0,-5 1 0,9-3-6,-7 2-5,5-2 0,-9 2 11,-1 1-11,-3-1 11,1 0 0,-2 1 0,0-1 0,-1 1 0,1-1 0,-2 1 0,1-1 0,-1 0 0,0 0 5,6-1-5,23-6 0,-17 5 0,15-4 0,-28 7 6,-3 1 11,-1-1-6,1 1 0,-2 0 0,3-1-11,-2 1 0,1-1 0,-1 1 0,0 0 17,-1 0-17,-2-1-117,-2 1 117,-11-1 0,9 1 0,-5-1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8:55.872"/>
    </inkml:context>
    <inkml:brush xml:id="br0">
      <inkml:brushProperty name="width" value="0.04286" units="cm"/>
      <inkml:brushProperty name="height" value="0.04286" units="cm"/>
      <inkml:brushProperty name="color" value="#66CC00"/>
    </inkml:brush>
  </inkml:definitions>
  <inkml:trace contextRef="#ctx0" brushRef="#br0">17 98 25079,'-9'10'2107,"1"-2"-1883,8-8 386,0 0-588,4 0 12,0 0-17,4 0-6,2 0-5,2 0-1,2 0-5,8 0 0,4-1 0,0 1 0,1-1 0,-8 1-5,0 0-1,-1 0 6,0-1-6,1 0-5,18 0 6,-11 0-7,13-2-16,-1 1 17,-15 1 0,12 0 0,-19 1 0,2 0 11,-1 0-6,3 0 6,10 0 0,-6-2 0,6 1 0,1 0-6,-13 1-16,11-1 5,-17 1 12,2 0-1,-2 0 6,9 0 0,-3 1-6,7 0 6,-7 0-11,-1 1 0,-1 0 11,-2-1-11,7 2 11,-8-3-6,6 2 6,-8-2 11,7 0-11,-3 0 0,5 0 0,-5 0 6,8 0-6,-8 0 0,6 0 0,-5 0 0,-1 0 17,3 0-17,-4 0 0,0 0 0,-2 0 0,0 0 0,-2 0 5,6 0-5,-4 0 0,6 0 0,-4 0 6,29-3-6,-16 1 0,15-2 0,-25 2 0,-8 0 0,-1 0 0,6-2 0,-3 2-11,5-2 11,-4 2 0,2 0 0,21 0 0,-20 1 5,15 0-5,-18-2 0,-4 2 0,5-3 0,-4 2 0,0 0 0,0 0 0,7-2 0,-5 2 6,5-1-6,-7 2 39,15-3-33,-3 1-6,6-1 0,-10 3 0,-8-1 11,2 1-5,-4-1 10,2 0-10,-4 1-6,1 0 11,1 0-11,0-1 0,2 0 0,3-1 0,-3 2 0,3-1 11,-4 1 62,7-4-34,-3 1-22,2-1-17,-6 2 6,-3 2 11,-2-1-12,0 2-5,-2-1-246,-1 1 246,-3 0 0,0 0-56,-5 0-1064,-5 0 1120,4 0 0,-2 0 0,7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00.899"/>
    </inkml:context>
    <inkml:brush xml:id="br0">
      <inkml:brushProperty name="width" value="0.04286" units="cm"/>
      <inkml:brushProperty name="height" value="0.04286" units="cm"/>
      <inkml:brushProperty name="color" value="#66CC00"/>
    </inkml:brush>
  </inkml:definitions>
  <inkml:trace contextRef="#ctx0" brushRef="#br0">11 163 25830,'-4'-8'1216,"-1"1"-1043,5 7 774,-2 0-925,7-1 6,3 1-28,2-1 0,3 1 0,-4 0 0,1 0 0,1 0 0,-4 0 0,3 0-6,-5 0 6,6 0 0,33-2-61,-17 1 44,18-1 17,-31 2-6,-5 0-3386,1 0 3392,6 0 0,-3 0 0,5 0 0,-6-2 0,1 1-11,-1-2 0,1 2 3364,6-1-3364,-4 1 11,5 0 0,-5 0 0,5 0-6,-5 0 6,3-1 0,-6 2 0,-1-2 0,0 2 0,0-2 0,1 1 0,6-1 0,-2-1 11,4 0-5,-4 0-6,6 1 0,-5 1 0,4 1 0,-9 0 45,4 0-6,-3 0 6,6 0-17,-3 0-23,3 0 1,11-3-6,-5 2 0,5-3 0,-10 2-6,-4 1 6,-1 1 0,-3 0 11,6-1 6,-4 1 34,15-4-35,1 0-16,34-5-5,-30 5 5,13-2 0,-40 5 5,0 1-5,-2-2 0,2 1 12,2-1-7,-1 0 1,1-2-1,0 2-5,9-4 0,-6 4 0,8-3 6,-6 4-12,-3 0 12,9 1-6,-8 0 0,7 0 0,-8-2 39,7-3-33,-6 1-1,4-1-5,-8 3 0,-2 1 0,0 1 0,2 0 0,-2-1 6,2 1 0,1-1-6,-3 0 0,1 0 0,-3 1 0,0 0 0,-1 0 0,1 0 0,0 0 0,12-2 0,-8 1 0,9-1 0,-10 2 0,-1 0 0,0 0 0,-1 0 5,0 0 1,-3 0-6,0 0 5,-2 0-5,1 0 0,6 0 6,-5 0-6,7 0 6,-5 0-1,0 0-5,1 0 6,0 0-1,0 0 1,0 0 0,1 0-1,-1 0 1,2-1-6,-2 1 5,1-1-5,-4 1 6,-1 0-28,0-1-12,-1 1-72,-5-2 106,-7-1 0,10 2 0,-3 1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16.551"/>
    </inkml:context>
    <inkml:brush xml:id="br0">
      <inkml:brushProperty name="width" value="0.04286" units="cm"/>
      <inkml:brushProperty name="height" value="0.04286" units="cm"/>
      <inkml:brushProperty name="color" value="#5B2D90"/>
    </inkml:brush>
  </inkml:definitions>
  <inkml:trace contextRef="#ctx0" brushRef="#br0">61 139 19602,'-8'-2'3781,"1"1"-3132,7 1 2717,0 0-3282,-1 0-11,0 0 286,0 0-309,0 0-11,0 0 12,-1 0-29,0 0-22,-3 0 6,1 0-1,-5 2 1,3 0 22,-2 1 5,5-2-5,1 0 112,2-1-134,3 0 0,4 0-6,1 0 0,2 0 0,-3 0 0,4 0 0,-3 0 5,3 0-5,-3 0 0,4 0 0,-2 0 0,3 0 0,-2 0 0,-2 0 0,2 0 0,-3 0 0,9 0 0,-4 0 0,5 0 0,-5 0-5,3 0-7,-4 0 12,8 0 0,-10 0 0,7 0 0,-7 0 0,1 0-5,0-1 5,0 1 0,-1-1-6,0 1 1,-1 0-7,-1 0 7,-1 0-1,9 0 6,-7 0-5,7 0 5,-8 0 0,-1-1 0,2 0 0,0 0-12,6 0 1,-5 1 6,4 0-1,-8 0 6,2 0 0,-1 0 0,0 0 0,-1 0 0,0 0 6,-1 0-6,1 0 0,1 0 0,-1 0 0,0 0 0,0 0 0,1 0 0,0 0 0,1 0 5,2 0-5,-4 0 0,3 0 0,-4 0 0,3 0 0,-1 0 0,2 0 0,-1 0 0,5 0 0,-4 0 0,12 0 0,-11 0 0,4 0 0,-7 0 0,0 0 0,1 0 0,0 0 0,1 0 6,0 0-6,1 0 0,0 0 0,-1-1 0,12-2 0,-8 2-6,9-1 6,-11 2 0,0 0 0,-1 0 0,-1 0 11,14 0-11,-12 0 0,9 0 0,-15 0 0,1 0 0,1 0 0,1 0 0,-1 0 0,1 0 0,0 0 0,7 0 0,-3 0 0,5 0 0,-7 0 0,0 0 0,-2 0 0,0-1 0,0 0 0,-1 0 0,1 0 6,-3 0-6,8-2-6,1 2 6,3-3 0,-2 2 0,-4 1 6,6-1-6,-7 1 0,3-2 0,-8 2 0,0-1 0,1 1 0,2 0 0,6-2 0,-1 1 0,5-1 0,-3 1 0,7-1 0,-7 0 0,3 0 0,-9 1 0,-2 1 0,-2 0 0,0 0 0,4-1 6,-1 1-6,5 0 0,-2 1 0,1 0 5,11 0-5,-10-1 0,7 1 0,-13-2 6,-2 2 5,-2-1 0,0 1-5,-2-1-1,1 1-5,3-1 0,-2 0 0,3 0 0,-1 0 0,2 0 0,1-1 0,1 2 0,3-2 0,-2 2 0,2-2 0,-5 2 0,4-1-5,-5 0 5,5 0-6,-5 0 6,5 0 0,-3 1 0,2-2 0,-4 1 0,0-1 6,-1 1-6,-1 0 0,-1 1-6,0 0 6,2 0 0,-1 0 0,4 0 0,-3 0 0,7 0 0,-4 0 0,4 0 0,-3-1 0,-1 0 6,0 0-6,-3 0 0,1-1 0,-3 2 0,7-3 0,-3 2 0,6-1 5,-3-1 1,0 0 0,0-1 5,4 0-11,-4 1 5,0 0-5,-4 1-5,-4 2 5,1-1 0,-2 1 0,0 0 5,0 0 1,0 0 0,1-1 5,0 1 6,2-1-12,-2 0 1,1 0-1,-3 0 40,0 1-95,0-1 33,0 0 6,0 0-45,0 0-101,-2 0-2318,-1 0 2475,-2-1 0,5 2 0,0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6.736"/>
    </inkml:context>
    <inkml:brush xml:id="br0">
      <inkml:brushProperty name="width" value="0.04286" units="cm"/>
      <inkml:brushProperty name="height" value="0.04286" units="cm"/>
      <inkml:brushProperty name="color" value="#00A0D7"/>
    </inkml:brush>
  </inkml:definitions>
  <inkml:trace contextRef="#ctx0" brushRef="#br0">0 0 27113,'6'63'347,"-1"-12"-341,5-9-5661,7 24 5627,-7-24 28,7 24 1269,-7-24-1353,-4-14 865,-1 5-1033,-4-12 56,-1-10-381,0 1 2322,-2-11-1745,-2-4 0,3 5 0,2-1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19.256"/>
    </inkml:context>
    <inkml:brush xml:id="br0">
      <inkml:brushProperty name="width" value="0.04286" units="cm"/>
      <inkml:brushProperty name="height" value="0.04286" units="cm"/>
      <inkml:brushProperty name="color" value="#5B2D90"/>
    </inkml:brush>
  </inkml:definitions>
  <inkml:trace contextRef="#ctx0" brushRef="#br0">115 19 27790,'5'-5'482,"-1"0"-432,-4 4-33,0 0 0,0-1-11,0 2-6,0-1-12,0 0-4,-4 1 10,-2-1-11,-5 1-16,-1 0-23,-1 0-1081,-14 0 1137,8-1 0,-3 1 0,13-1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19.500"/>
    </inkml:context>
    <inkml:brush xml:id="br0">
      <inkml:brushProperty name="width" value="0.04286" units="cm"/>
      <inkml:brushProperty name="height" value="0.04286" units="cm"/>
      <inkml:brushProperty name="color" value="#5B2D90"/>
    </inkml:brush>
  </inkml:definitions>
  <inkml:trace contextRef="#ctx0" brushRef="#br0">35 34 28289,'-16'-16'-32,"10"8"0,-7-1 1</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19.683"/>
    </inkml:context>
    <inkml:brush xml:id="br0">
      <inkml:brushProperty name="width" value="0.04286" units="cm"/>
      <inkml:brushProperty name="height" value="0.04286" units="cm"/>
      <inkml:brushProperty name="color" value="#5B2D90"/>
    </inkml:brush>
  </inkml:definitions>
  <inkml:trace contextRef="#ctx0" brushRef="#br0">8 10 27331,'-5'-5'41,"2"1"0,3 4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19.852"/>
    </inkml:context>
    <inkml:brush xml:id="br0">
      <inkml:brushProperty name="width" value="0.04286" units="cm"/>
      <inkml:brushProperty name="height" value="0.04286" units="cm"/>
      <inkml:brushProperty name="color" value="#5B2D90"/>
    </inkml:brush>
  </inkml:definitions>
  <inkml:trace contextRef="#ctx0" brushRef="#br0">0 1 27662,'0'0'0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0.039"/>
    </inkml:context>
    <inkml:brush xml:id="br0">
      <inkml:brushProperty name="width" value="0.04286" units="cm"/>
      <inkml:brushProperty name="height" value="0.04286" units="cm"/>
      <inkml:brushProperty name="color" value="#5B2D90"/>
    </inkml:brush>
  </inkml:definitions>
  <inkml:trace contextRef="#ctx0" brushRef="#br0">41 45 27079,'-21'-24'-329,"6"6"1,10 16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0.251"/>
    </inkml:context>
    <inkml:brush xml:id="br0">
      <inkml:brushProperty name="width" value="0.04286" units="cm"/>
      <inkml:brushProperty name="height" value="0.04286" units="cm"/>
      <inkml:brushProperty name="color" value="#5B2D90"/>
    </inkml:brush>
  </inkml:definitions>
  <inkml:trace contextRef="#ctx0" brushRef="#br0">78 48 26435,'-9'-7'1154,"2"2"-1395,7 5-213,0 0-609,-36-17 0,36 14 1,-25-12-1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0.408"/>
    </inkml:context>
    <inkml:brush xml:id="br0">
      <inkml:brushProperty name="width" value="0.04286" units="cm"/>
      <inkml:brushProperty name="height" value="0.04286" units="cm"/>
      <inkml:brushProperty name="color" value="#5B2D90"/>
    </inkml:brush>
  </inkml:definitions>
  <inkml:trace contextRef="#ctx0" brushRef="#br0">1 0 21411,'0'0'0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0.667"/>
    </inkml:context>
    <inkml:brush xml:id="br0">
      <inkml:brushProperty name="width" value="0.04286" units="cm"/>
      <inkml:brushProperty name="height" value="0.04286" units="cm"/>
      <inkml:brushProperty name="color" value="#5B2D90"/>
    </inkml:brush>
  </inkml:definitions>
  <inkml:trace contextRef="#ctx0" brushRef="#br0">181 41 23702,'0'-2'2823,"0"0"-2918,0 2-5260,-51-5 1552,27 0-6028,-40-4 9404,42 0 0,11 4 1,3 1-1</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0.865"/>
    </inkml:context>
    <inkml:brush xml:id="br0">
      <inkml:brushProperty name="width" value="0.04286" units="cm"/>
      <inkml:brushProperty name="height" value="0.04286" units="cm"/>
      <inkml:brushProperty name="color" value="#5B2D90"/>
    </inkml:brush>
  </inkml:definitions>
  <inkml:trace contextRef="#ctx0" brushRef="#br0">252 50 25208,'-44'-6'2106,"22"2"-2279,-41-1-51,45 2-4593,-19-2 3612,21-1-2259,0 0 3464,-2-1 0,8 2 0,2 2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1.184"/>
    </inkml:context>
    <inkml:brush xml:id="br0">
      <inkml:brushProperty name="width" value="0.04286" units="cm"/>
      <inkml:brushProperty name="height" value="0.04286" units="cm"/>
      <inkml:brushProperty name="color" value="#5B2D90"/>
    </inkml:brush>
  </inkml:definitions>
  <inkml:trace contextRef="#ctx0" brushRef="#br0">103 12 24379,'-4'0'3098,"-11"-1"-3115,6 1-22,-10-1-23,-5 1 68,13 0-6,-7 0-23,16 0-229,1 0-44,1 0 21,2-1-1557,3-2 1832,0-3 0,-3 6 0,-3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5.381"/>
    </inkml:context>
    <inkml:brush xml:id="br0">
      <inkml:brushProperty name="width" value="0.04286" units="cm"/>
      <inkml:brushProperty name="height" value="0.04286" units="cm"/>
      <inkml:brushProperty name="color" value="#FF0066"/>
    </inkml:brush>
  </inkml:definitions>
  <inkml:trace contextRef="#ctx0" brushRef="#br0">17 71 25601,'-7'-12'1965,"2"3"-1741,5 9 84,0 0-308,-2-1 0,1 0 6,0 3-6,1 6-6,14 48 18,-3-23-12,9 27 0,-9-41 0,-2-7 0,-3-3 0,0-1-28,-1-2 33,5-1 12,-4-3 0,5-3-6,-5-6 17,4-12-17,-2 0 6,4-21-6,-6 13-16,3-48-12,-7 49-140,1-24-39,-3 47 196,-1 18 0,2-27 0,-1 8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7.187"/>
    </inkml:context>
    <inkml:brush xml:id="br0">
      <inkml:brushProperty name="width" value="0.04286" units="cm"/>
      <inkml:brushProperty name="height" value="0.04286" units="cm"/>
      <inkml:brushProperty name="color" value="#00A0D7"/>
    </inkml:brush>
  </inkml:definitions>
  <inkml:trace contextRef="#ctx0" brushRef="#br0">7 54 26738,'-7'-12'655,"14"-3"-644,4 12 6,11-5-17,-2 3 5,2 1-5,1 0-61,20 2 66,-17 5 12,23 15-17,-32 3 6,2 23 123,-32-15-45,2 1 16,-17-17 40,1-7-72,9-4-1,-5 0-101,4-4-106,9-2-162,-3-3-426,10 2 728,2-1 0,0 6 0,1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39:22.218"/>
    </inkml:context>
    <inkml:brush xml:id="br0">
      <inkml:brushProperty name="width" value="0.04286" units="cm"/>
      <inkml:brushProperty name="height" value="0.04286" units="cm"/>
      <inkml:brushProperty name="color" value="#5B2D90"/>
    </inkml:brush>
  </inkml:definitions>
  <inkml:trace contextRef="#ctx0" brushRef="#br0">276 10 26379,'3'-5'963,"0"1"-884,-3 4 475,0 0-526,-3 0-11,0 0 50,-5 0-16,-1 0-12,-7 1-34,1 1-5,-6 3 0,3 2 0,-20 14 6,14-7-6,-14 9 11,10 1-11,14-12 0,-7 9 6,17-13-6,0-5 5,2 2-5,0-5 0,1 2 0,-1-1 6,0 1 11,-1 1 0,1 0-12,-1 1-5,2-1 0,1-2 0,0 0 0,0-1-5,0 1 5,0 3 22,0 1-16,1 3 10,3 2 7,6 5-18,0-3 7,3 3-12,-5-6 11,4 4-11,-1 3 5,7 11 1,-4-4 0,4 3-1,-3-9 1,0 0-1,6 1-5,-7-7 0,1 1 6,-9-8-6,-2-1 6,-1-2-1,-2-1 12,0 1-6,0-1-67,-1 0-45,1 2-795,-1 1 896,0 1 0,0-3 0,0-2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0.900"/>
    </inkml:context>
    <inkml:brush xml:id="br0">
      <inkml:brushProperty name="width" value="0.05" units="cm"/>
      <inkml:brushProperty name="height" value="0.3" units="cm"/>
      <inkml:brushProperty name="inkEffects" value="pencil"/>
    </inkml:brush>
  </inkml:definitions>
  <inkml:trace contextRef="#ctx0" brushRef="#br0">37 46 29192 180000 90000,'0'-8'2655'0'0,"0"1"-2375"0"0,0 7-218 0 0,-3-12 16 0 0,2 7-78 0 0,-2-7 0 0 0,3 10 0 0 0,-1 3 45 0 0,-3 42-40 0 0,1-8-5 0 0,-1 37 6 0 0,1-2-6 0 0,2-18 0 0 0,0 9-28 0 0,0-13 11 0 0,1-17-44 0 0,-1 10-3692 0 0,-3-20 3753 0 0,2-5 0 0 0,-2-8 0 0 0,3-8 0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1.646"/>
    </inkml:context>
    <inkml:brush xml:id="br0">
      <inkml:brushProperty name="width" value="0.05" units="cm"/>
      <inkml:brushProperty name="height" value="0.3" units="cm"/>
      <inkml:brushProperty name="inkEffects" value="pencil"/>
    </inkml:brush>
  </inkml:definitions>
  <inkml:trace contextRef="#ctx0" brushRef="#br0">2 134 30273 180000 90000,'-1'-10'1703'0'0,"1"2"-1692"0"0,0 8-67 0 0,0-6 56 0 0,1 1 11 0 0,5-14-11 0 0,0 7-5 0 0,3-6-18 0 0,13-2 18 0 0,-10 10-23 0 0,15-8 11 0 0,-17 14-6 0 0,3 1-77 0 0,-1 3 55 0 0,17 35-50 0 0,-4-17 39 0 0,8 22-124 0 0,-16-26 472 0 0,-21 7 38 0 0,-35 2-134 0 0,8-3 34 0 0,-33-22-230 0 0,46-1 0 0 0,-2-13 0 0 0,18 18 0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2.332"/>
    </inkml:context>
    <inkml:brush xml:id="br0">
      <inkml:brushProperty name="width" value="0.05" units="cm"/>
      <inkml:brushProperty name="height" value="0.3" units="cm"/>
      <inkml:brushProperty name="inkEffects" value="pencil"/>
    </inkml:brush>
  </inkml:definitions>
  <inkml:trace contextRef="#ctx0" brushRef="#br0">56 38 17514 180000 90000,'-1'-6'13975'0'0,"0"1"-13343"0"0,-9-4-570 0 0,7 6-6 0 0,-8-7 22 0 0,9 8-55 0 0,1 1 55 0 0,0-1-72 0 0,0 14-1 0 0,-2 6-5 0 0,-2 17 6 0 0,0 7-6 0 0,1 5 0 0 0,1 2 6 0 0,0 32-12 0 0,2-22-16 0 0,1 22 5 0 0,0-50-17 0 0,0-7-55 0 0,0-23-505 0 0,0 0 594 0 0,4-18 0 0 0,-7 28 0 0 0,3-10 0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2.948"/>
    </inkml:context>
    <inkml:brush xml:id="br0">
      <inkml:brushProperty name="width" value="0.05" units="cm"/>
      <inkml:brushProperty name="height" value="0.3" units="cm"/>
      <inkml:brushProperty name="inkEffects" value="pencil"/>
    </inkml:brush>
  </inkml:definitions>
  <inkml:trace contextRef="#ctx0" brushRef="#br0">90 50 31724 180000 90000,'2'-6'610'0'0,"0"3"-593"0"0,-2 1 28 0 0,0 2-28 0 0,-5 0 5 0 0,0 2-11 0 0,-6 2 0 0 0,1 3 1 0 0,-6 11-12 0 0,4-3 0 0 0,-7 29 0 0 0,12-23-6 0 0,-2 14-5 0 0,9-23 0 0 0,0-3-12 0 0,22 1-190 0 0,30-28 146 0 0,-8 8 28 0 0,13-23 33 0 0,-36 12 6 0 0,-5 0 34 0 0,-3 0 196 0 0,-3-16-208 0 0,-5 19-11 0 0,-8-10 0 0 0,-8 23-11 0 0,-23 2-22 0 0,-10 2-124 0 0,-15 8-178 0 0,17-3-4543 0 0,12 8 4867 0 0,24-7 0 0 0,5 0 0 0 0,2-4 0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3.483"/>
    </inkml:context>
    <inkml:brush xml:id="br0">
      <inkml:brushProperty name="width" value="0.05" units="cm"/>
      <inkml:brushProperty name="height" value="0.3" units="cm"/>
      <inkml:brushProperty name="inkEffects" value="pencil"/>
    </inkml:brush>
  </inkml:definitions>
  <inkml:trace contextRef="#ctx0" brushRef="#br0">214 3 26342 180000 90000,'7'-1'5908'0'0,"-2"0"-5846"0"0,-5 1-40 0 0,-5 0-5 0 0,-1 0 22 0 0,-27 13-33 0 0,12-4-1 0 0,-19 12 1 0 0,18-6 5 0 0,-9 9-22 0 0,-4 21-11 0 0,15-9 33 0 0,7 3-11 0 0,29-25-56 0 0,29-10 5 0 0,-15-2-27 0 0,19-2-12 0 0,-25-4-55 0 0,-3-1-46 0 0,-2-3-128 0 0,-4 0-342 0 0,0-4 661 0 0,1-5 0 0 0,-11 13 0 0 0,-1 0 0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4.549"/>
    </inkml:context>
    <inkml:brush xml:id="br0">
      <inkml:brushProperty name="width" value="0.05" units="cm"/>
      <inkml:brushProperty name="height" value="0.3" units="cm"/>
      <inkml:brushProperty name="inkEffects" value="pencil"/>
    </inkml:brush>
  </inkml:definitions>
  <inkml:trace contextRef="#ctx0" brushRef="#br0">43 33 23659 180000 90000,'3'-7'8384'0'0,"0"1"-8238"0"0,-3 6-1 0 0,0 0-55 0 0,0-8-85 0 0,0 6 7 0 0,0-7 10 0 0,0 9-16 0 0,0-1-6 0 0,0 7 5 0 0,0 19-5 0 0,0 4 0 0 0,0 16 0 0 0,0-5 0 0 0,0 1 0 0 0,-5 35 0 0 0,2-31-5 0 0,-11 44 5 0 0,7-58 0 0 0,-4 11-62 0 0,6-25 23 0 0,3-10-12 0 0,1-2-1819 0 0,1-17 1870 0 0,1 5 0 0 0,-1-5 0 0 0,1 8 0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5.050"/>
    </inkml:context>
    <inkml:brush xml:id="br0">
      <inkml:brushProperty name="width" value="0.05" units="cm"/>
      <inkml:brushProperty name="height" value="0.3" units="cm"/>
      <inkml:brushProperty name="inkEffects" value="pencil"/>
    </inkml:brush>
  </inkml:definitions>
  <inkml:trace contextRef="#ctx0" brushRef="#br0">183 4 29119 180000 90000,'4'-3'3254'0'0,"-67"47"-3248"0"0,37-26-9 0 0,-18 14 0 0 0,4 1-25 0 0,27-16 73 0 0,30 15-39 0 0,1-20-6 0 0,28 6-11 0 0,-13-8 5 0 0,-8-2 6 0 0,8 2-11 0 0,4 1 5 0 0,-12-3-67 0 0,4 1 73 0 0,-19-4 0 0 0,-7-4 0 0 0,-3-1 0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7.367"/>
    </inkml:context>
    <inkml:brush xml:id="br0">
      <inkml:brushProperty name="width" value="0.05" units="cm"/>
      <inkml:brushProperty name="height" value="0.3" units="cm"/>
      <inkml:brushProperty name="inkEffects" value="pencil"/>
    </inkml:brush>
  </inkml:definitions>
  <inkml:trace contextRef="#ctx0" brushRef="#br0">2 142 29304 180000 90000,'-1'-4'3064'0'0,"1"0"-3047"0"0,0 4-12 0 0,4 6-5 0 0,2 0 0 0 0,5 4 0 0 0,2-3 0 0 0,3-2 0 0 0,3-3-5 0 0,3-1-1 0 0,12-11-5 0 0,-1-9 16 0 0,-2-3 12 0 0,-10-15-11 0 0,-26 4-6 0 0,-51 2 11 0 0,25 13 6 0 0,-36 26-17 0 0,57 31 0 0 0,7 35-140 0 0,19-6-17 0 0,6-10 157 0 0,41-49 0 0 0,-41-12 0 0 0,21-12 0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7.950"/>
    </inkml:context>
    <inkml:brush xml:id="br0">
      <inkml:brushProperty name="width" value="0.05" units="cm"/>
      <inkml:brushProperty name="height" value="0.3" units="cm"/>
      <inkml:brushProperty name="inkEffects" value="pencil"/>
    </inkml:brush>
  </inkml:definitions>
  <inkml:trace contextRef="#ctx0" brushRef="#br0">152 20 29697 180000 90000,'0'-11'2447'0'0,"0"2"-2363"0"0,0 9-45 0 0,0 0 118 0 0,-37 4-140 0 0,21 0-12 0 0,-30 5 1 0 0,27 9-68 0 0,1 47-39 0 0,7-27 73 0 0,7 25 12 0 0,13-52-113 0 0,13-8-45 0 0,-1-5-67 0 0,8-5-167 0 0,3-14 676 0 0,0-21-77 0 0,-6 6 10 0 0,-8-7-21 0 0,-16 23 4 0 0,-1 1-156 0 0,-1 9-16 0 0,0 2-12 0 0,0 7 0 0 0,0 16-40 0 0,0 11-161 0 0,0 19-135 0 0,3-6-471 0 0,7 4 807 0 0,6-22 0 0 0,-15-11 0 0 0,-4-12 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0:08.089"/>
    </inkml:context>
    <inkml:brush xml:id="br0">
      <inkml:brushProperty name="width" value="0.04286" units="cm"/>
      <inkml:brushProperty name="height" value="0.04286" units="cm"/>
      <inkml:brushProperty name="color" value="#00A0D7"/>
    </inkml:brush>
  </inkml:definitions>
  <inkml:trace contextRef="#ctx0" brushRef="#br0">1 134 21500,'8'9'3742,"-2"-2"-3737,-6-7 214,0 0-404,68-17 438,-47 9 150,51-14-84,-65 14-73,-3-1 348,-2-4-516,-1 4 85,-1-5-68,0 8 45,-6-7-45,3 6 17,-10-6-67,8 9 17,-4 0 5,3 3-3437,0 0 3387,1 1 5,-7 0-22,2 0 12,-13 0-12,8 0 0,-17 19 0,20-8 3392,-10 41-3392,18-14 0,4 6 0,5-15 0,2-17 72,16 4-60,-6-8-12,15 4-40,-9-10-105,46-2 33,-37-1 112,47-17 0,-65 12 0,7-11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8.367"/>
    </inkml:context>
    <inkml:brush xml:id="br0">
      <inkml:brushProperty name="width" value="0.05" units="cm"/>
      <inkml:brushProperty name="height" value="0.3" units="cm"/>
      <inkml:brushProperty name="inkEffects" value="pencil"/>
    </inkml:brush>
  </inkml:definitions>
  <inkml:trace contextRef="#ctx0" brushRef="#br0">183 3 30184 180000 90000,'-7'-2'2273'0'0,"-44"23"-2267"0"0,33-8 0 0 0,-36 18-6 0 0,40-18 5 0 0,-1 9-5 0 0,5-8-5 0 0,0 7-23 0 0,8-3 5 0 0,0-4-5 0 0,12 4-22 0 0,21-9-23 0 0,-2-2-89 0 0,13-4-163 0 0,-17-4-398 0 0,2-7 723 0 0,7-7 0 0 0,-35 16 0 0 0,-4 2 0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1:58.954"/>
    </inkml:context>
    <inkml:brush xml:id="br0">
      <inkml:brushProperty name="width" value="0.05" units="cm"/>
      <inkml:brushProperty name="height" value="0.3" units="cm"/>
      <inkml:brushProperty name="inkEffects" value="pencil"/>
    </inkml:brush>
  </inkml:definitions>
  <inkml:trace contextRef="#ctx0" brushRef="#br0">12 1 30279 180000 90000,'-6'54'629'0'0,"0"1"0"0"0,10-6 0 0 0,1 2-663 0 0,-6 20 1 0 0,1-1-12 0 0,17 13-22 0 0,-14-72 28 0 0,-1-3 16 0 0,-2-3 169 0 0,0-3-129 0 0,0-20-17 0 0,0 4 0 0 0,3-18 5 0 0,1 9 18 0 0,11-10-23 0 0,-2 10 11 0 0,8-5-11 0 0,-5 15 6 0 0,1 3 16 0 0,13 4-16 0 0,-10 10 100 0 0,20 27-84 0 0,-25-6 6 0 0,3 27-16 0 0,-14-21-12 0 0,-2-3 0 0 0,-2-8-6 0 0,0-12-218 0 0,-6-1-78 0 0,2-4 302 0 0,-5-12 0 0 0,6 6 0 0 0,1-8 0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0.203"/>
    </inkml:context>
    <inkml:brush xml:id="br0">
      <inkml:brushProperty name="width" value="0.05" units="cm"/>
      <inkml:brushProperty name="height" value="0.3" units="cm"/>
      <inkml:brushProperty name="inkEffects" value="pencil"/>
    </inkml:brush>
  </inkml:definitions>
  <inkml:trace contextRef="#ctx0" brushRef="#br0">2 0 15481 180000 90000,'-1'21'16909'0'0,"0"1"-16909"0"0,1-1 0 0 0,0 0 0 0 0,0-2 0 0 0,0-1-28 0 0,0-3-17 0 0,0-2-27 0 0,0-3-15897 0 0,0 1 15969 0 0,0-6 0 0 0,0-1 0 0 0,0-5 0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0.382"/>
    </inkml:context>
    <inkml:brush xml:id="br0">
      <inkml:brushProperty name="width" value="0.05" units="cm"/>
      <inkml:brushProperty name="height" value="0.3" units="cm"/>
      <inkml:brushProperty name="inkEffects" value="pencil"/>
    </inkml:brush>
  </inkml:definitions>
  <inkml:trace contextRef="#ctx0" brushRef="#br0">1 10 31293 180000 90000,'1'-5'504'0'0,"0"1"-504"0"0,19 11 0 0 0,6 2 0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1.034"/>
    </inkml:context>
    <inkml:brush xml:id="br0">
      <inkml:brushProperty name="width" value="0.05" units="cm"/>
      <inkml:brushProperty name="height" value="0.3" units="cm"/>
      <inkml:brushProperty name="inkEffects" value="pencil"/>
    </inkml:brush>
  </inkml:definitions>
  <inkml:trace contextRef="#ctx0" brushRef="#br0">164 9 30413 180000 90000,'-38'-5'1748'0'0,"4"1"-1748"0"0,16 6 28 0 0,3-1 5 0 0,1 3-22 0 0,4-2-11 0 0,2 1-5 0 0,4-1 5 0 0,2 1-6 0 0,1-1-11 0 0,1 0 29 0 0,4 5-7 0 0,3-3-5 0 0,5 3-39 0 0,3-3-23 0 0,1 1 6 0 0,3 2-173 0 0,24 29 257 0 0,-25-21 285 0 0,15 30-273 0 0,-35-35 4 0 0,-2 4-16 0 0,-5-8 17 0 0,-8 1-28 0 0,1-2 17 0 0,-5 0-6 0 0,3-3-6 0 0,2-1-5 0 0,0-1-6 0 0,2 0 0 0 0,2 0-5 0 0,3-2-6 0 0,-7-18 0 0 0,10 14 0 0 0,-5-14 0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2.900"/>
    </inkml:context>
    <inkml:brush xml:id="br0">
      <inkml:brushProperty name="width" value="0.05" units="cm"/>
      <inkml:brushProperty name="height" value="0.3" units="cm"/>
      <inkml:brushProperty name="inkEffects" value="pencil"/>
    </inkml:brush>
  </inkml:definitions>
  <inkml:trace contextRef="#ctx0" brushRef="#br0">21 66 28430 180000 90000,'4'-14'3473'0'0,"-1"2"-3266"0"0,-3 12-100 0 0,0-12-46 0 0,0 7-22 0 0,0-10-5 0 0,0 11 11 0 0,0 2-34 0 0,0 1 6 0 0,-1 13-6 0 0,0 4-5 0 0,0 18-1 0 0,1 21-5 0 0,-1-10 0 0 0,1 17 0 0 0,-2-19 0 0 0,1-2 0 0 0,-2-2-5 0 0,-1 6-1 0 0,1-16-5 0 0,-2 8 0 0 0,4-24-96 0 0,0 1-1130 0 0,1-11-1978 0 0,-1-17 3215 0 0,0 1 0 0 0,0-6 0 0 0,1 10 0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3.317"/>
    </inkml:context>
    <inkml:brush xml:id="br0">
      <inkml:brushProperty name="width" value="0.05" units="cm"/>
      <inkml:brushProperty name="height" value="0.3" units="cm"/>
      <inkml:brushProperty name="inkEffects" value="pencil"/>
    </inkml:brush>
  </inkml:definitions>
  <inkml:trace contextRef="#ctx0" brushRef="#br0">140 1 30901 180000 90000,'-75'39'1478'0'0,"17"0"-1467"0"0,51-26-11 0 0,12 4-11 0 0,7-7 5 0 0,3 2-10 0 0,-2 0-1 0 0,1 0-6 0 0,3 7 12 0 0,-2-2-17 0 0,2 0-61 0 0,0-7 89 0 0,35-18 0 0 0,-54 14 0 0 0,20-9 0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4.217"/>
    </inkml:context>
    <inkml:brush xml:id="br0">
      <inkml:brushProperty name="width" value="0.05" units="cm"/>
      <inkml:brushProperty name="height" value="0.3" units="cm"/>
      <inkml:brushProperty name="inkEffects" value="pencil"/>
    </inkml:brush>
  </inkml:definitions>
  <inkml:trace contextRef="#ctx0" brushRef="#br0">76 6 31007 180000 90000,'-5'-3'1170'0'0,"1"0"-1052"0"0,4 3-107 0 0,0 31 0 0 0,0-7-5 0 0,0 30-6 0 0,0-14 0 0 0,0 44-11 0 0,0-40-17 0 0,0 27-28 0 0,0-47 11 0 0,-2-8 51 0 0,-2-3-1 0 0,-1-13-10 0 0,26-79 61 0 0,32 101-40 0 0,-14-82 85 0 0,-11 128-90 0 0,-41-54 6 0 0,-18 7-6 0 0,12-17-5 0 0,-1-2 11 0 0,-23-5-17 0 0,18-2-123 0 0,-10-1 27 0 0,27 2-760 0 0,6 1 856 0 0,9-3 0 0 0,-13 7 0 0 0,5 0 0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4.568"/>
    </inkml:context>
    <inkml:brush xml:id="br0">
      <inkml:brushProperty name="width" value="0.05" units="cm"/>
      <inkml:brushProperty name="height" value="0.3" units="cm"/>
      <inkml:brushProperty name="inkEffects" value="pencil"/>
    </inkml:brush>
  </inkml:definitions>
  <inkml:trace contextRef="#ctx0" brushRef="#br0">0 13 30884 180000 90000,'2'-7'1495'0'0,"0"1"-1473"0"0,-2 6 46 0 0,11 9-68 0 0,-5 0 0 0 0,10 9 0 0 0,-1 16-6 0 0,-3-13 0 0 0,6 13-61 0 0,-1-14 67 0 0,-3-18 0 0 0,0 7 0 0 0,-8-16 0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5.036"/>
    </inkml:context>
    <inkml:brush xml:id="br0">
      <inkml:brushProperty name="width" value="0.05" units="cm"/>
      <inkml:brushProperty name="height" value="0.3" units="cm"/>
      <inkml:brushProperty name="inkEffects" value="pencil"/>
    </inkml:brush>
  </inkml:definitions>
  <inkml:trace contextRef="#ctx0" brushRef="#br0">199 15 29674 180000 90000,'2'-8'2789'0'0,"-2"4"-2783"0"0,2 2 5 0 0,-22 37-11 0 0,9-10 0 0 0,-15 27-6 0 0,13-18 6 0 0,-7 12 0 0 0,-2 7-11 0 0,-11 32-42 0 0,13-34 0 0 0,1-4 2 0 0,0 3 51 0 0,28-73 0 0 0,-16 44 0 0 0,5-14 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1:12.845"/>
    </inkml:context>
    <inkml:brush xml:id="br0">
      <inkml:brushProperty name="width" value="0.04286" units="cm"/>
      <inkml:brushProperty name="height" value="0.04286" units="cm"/>
      <inkml:brushProperty name="color" value="#00A0D7"/>
    </inkml:brush>
  </inkml:definitions>
  <inkml:trace contextRef="#ctx0" brushRef="#br0">18 15 27611,'-3'-8'325,"1"2"56,0 6-364,1 0 5,-1 0-16,1 0-1,0 0 1,0 0 27,0 0-16,0 0-11,1 0 22,-2 0-23,2 0-5,-1 0-5,8 2 5,6 6 0,2 0 0,5 7 0,-7-5-6,4 7 1,-4-7-7,7 9 12,-13-13 6,2 3-6,-8-9 0,-1 1-6,0 0 6,0 3 0,0 3 0,0 3 0,0 5 6,-29 49-6,20-39 0,-22 32 0,29-53 0,1-3-28,1 0-666,-1 1 694,0-1 0,0 1 0,0-1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5.585"/>
    </inkml:context>
    <inkml:brush xml:id="br0">
      <inkml:brushProperty name="width" value="0.05" units="cm"/>
      <inkml:brushProperty name="height" value="0.3" units="cm"/>
      <inkml:brushProperty name="inkEffects" value="pencil"/>
    </inkml:brush>
  </inkml:definitions>
  <inkml:trace contextRef="#ctx0" brushRef="#br0">77 8 30744 180000 90000,'-5'-4'1405'0'0,"1"1"-1304"0"0,4 3-45 0 0,0 0-5 0 0,-3 6-18 0 0,0 5-10 0 0,-3 11-7 0 0,2 5 1 0 0,-4 30 0 0 0,-1 5-17 0 0,2-6 3 0 0,-1 5 0 0 0,1-3-3 0 0,4-27-12 0 0,-1 2 7 0 0,2-10-1 0 0,-1-1-5 0 0,2-12-515 0 0,1-2 526 0 0,0-28 0 0 0,0-5 0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5.857"/>
    </inkml:context>
    <inkml:brush xml:id="br0">
      <inkml:brushProperty name="width" value="0.05" units="cm"/>
      <inkml:brushProperty name="height" value="0.3" units="cm"/>
      <inkml:brushProperty name="inkEffects" value="pencil"/>
    </inkml:brush>
  </inkml:definitions>
  <inkml:trace contextRef="#ctx0" brushRef="#br0">1 22 29382 180000 90000,'59'-5'332'0'0,"1"1"1"0"0,7-2 0 0 0,-11 0 0 0 0,-57 7 0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6.351"/>
    </inkml:context>
    <inkml:brush xml:id="br0">
      <inkml:brushProperty name="width" value="0.05" units="cm"/>
      <inkml:brushProperty name="height" value="0.3" units="cm"/>
      <inkml:brushProperty name="inkEffects" value="pencil"/>
    </inkml:brush>
  </inkml:definitions>
  <inkml:trace contextRef="#ctx0" brushRef="#br0">1 150 30346 180000 90000,'9'3'2067'0'0,"-1"-1"-2073"0"0,14-5-22 0 0,-4-3-162 0 0,26-23 190 0 0,-22 12 0 0 0,14-16 0 0 0,-30 20 16 0 0,-3 0 80 0 0,-5-6-68 0 0,-3 10 0 0 0,-5-3 95 0 0,-28 20-106 0 0,14 8-12 0 0,-16 5 12 0 0,17 21-6 0 0,13-19-11 0 0,-2 21-5 0 0,15-12-68 0 0,18-9 11 0 0,-4-1-459 0 0,25-30-907 0 0,-21-1 1428 0 0,10-9 0 0 0,-20 10 0 0 0,-3 2 0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07.104"/>
    </inkml:context>
    <inkml:brush xml:id="br0">
      <inkml:brushProperty name="width" value="0.05" units="cm"/>
      <inkml:brushProperty name="height" value="0.3" units="cm"/>
      <inkml:brushProperty name="inkEffects" value="pencil"/>
    </inkml:brush>
  </inkml:definitions>
  <inkml:trace contextRef="#ctx0" brushRef="#br0">192 8 29881 180000 90000,'5'-4'2582'0'0,"-5"1"-2571"0"0,-6 3-5 0 0,-12 0-6 0 0,2 0 0 0 0,-8 4 0 0 0,4 2 0 0 0,-3 3 0 0 0,2 1-23 0 0,-12 15 18 0 0,19-13 5 0 0,-8 10 5 0 0,22-17-5 0 0,12 2-16 0 0,6-2-29 0 0,13 0 22 0 0,-5-1 1 0 0,1 1-17 0 0,-5 18 50 0 0,-9-3 90 0 0,-10 33-84 0 0,-12-31 83 0 0,-27 22-94 0 0,10-37-941 0 0,-14-4 935 0 0,15-8 0 0 0,20-4 0 0 0,7 9 0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2.518"/>
    </inkml:context>
    <inkml:brush xml:id="br0">
      <inkml:brushProperty name="width" value="0.05" units="cm"/>
      <inkml:brushProperty name="height" value="0.3" units="cm"/>
      <inkml:brushProperty name="inkEffects" value="pencil"/>
    </inkml:brush>
  </inkml:definitions>
  <inkml:trace contextRef="#ctx0" brushRef="#br0">22 28 30693 180000 90000,'-11'-2'1557'0'0,"1"-1"-1495"0"0,10 3 11 0 0,-1-2-90 0 0,9 2 17 0 0,1-1 0 0 0,9 1-45 0 0,17-3-39 0 0,-13 0-45 0 0,13-3-39 0 0,-20 3-89 0 0,-4 0-287 0 0,-5 2 544 0 0,-3 3 0 0 0,-3-2 0 0 0,0 3 0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2.767"/>
    </inkml:context>
    <inkml:brush xml:id="br0">
      <inkml:brushProperty name="width" value="0.05" units="cm"/>
      <inkml:brushProperty name="height" value="0.3" units="cm"/>
      <inkml:brushProperty name="inkEffects" value="pencil"/>
    </inkml:brush>
  </inkml:definitions>
  <inkml:trace contextRef="#ctx0" brushRef="#br0">5 23 30637 180000 90000,'-5'2'1524'0'0,"87"-11"-1614"0"0,-52 5-11 0 0,66-7-263 0 0,-75 11-33 0 0,-7 0-326 0 0,0 0 723 0 0,-6 0 0 0 0,-5 0 0 0 0,1 0 0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4.159"/>
    </inkml:context>
    <inkml:brush xml:id="br0">
      <inkml:brushProperty name="width" value="0.05" units="cm"/>
      <inkml:brushProperty name="height" value="0.3" units="cm"/>
      <inkml:brushProperty name="inkEffects" value="pencil"/>
    </inkml:brush>
  </inkml:definitions>
  <inkml:trace contextRef="#ctx0" brushRef="#br0">98 7 14260 180000 90000,'2'-2'18203'0'0,"-1"-1"-18197"0"0,0 3 22 0 0,0-2-28 0 0,-4 7 0 0 0,0 2 0 0 0,-7 7 0 0 0,-4 13 0 0 0,2-4 0 0 0,-3 9 0 0 0,4-8-17 0 0,-6 23 11 0 0,10-25-5 0 0,-4 14-6 0 0,13-33 17 0 0,14-3-70 0 0,33-7 0 0 0,4-3-14 0 0,-13 6-196 0 0,57-13-700 0 0,-96 17 980 0 0,1 0 0 0 0,-1 0 0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4.586"/>
    </inkml:context>
    <inkml:brush xml:id="br0">
      <inkml:brushProperty name="width" value="0.05" units="cm"/>
      <inkml:brushProperty name="height" value="0.3" units="cm"/>
      <inkml:brushProperty name="inkEffects" value="pencil"/>
    </inkml:brush>
  </inkml:definitions>
  <inkml:trace contextRef="#ctx0" brushRef="#br0">47 15 31449 180000 90000,'0'-8'1076'0'0,"0"3"-1082"0"0,0 3 6 0 0,0 15 0 0 0,-1 1 6 0 0,0 14-6 0 0,-2 0 0 0 0,1 2 0 0 0,0 2 0 0 0,-1 1 0 0 0,0 0-6 0 0,-1 1 0 0 0,-1-2-5 0 0,0-1-6 0 0,-2 10 12 0 0,3-17-1 0 0,-1 4 1 0 0,4-21-1 0 0,1-3-11 0 0,0-2-257 0 0,0-2 33 0 0,2-8 241 0 0,14-24 0 0 0,-27 46 0 0 0,8-6 0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5.186"/>
    </inkml:context>
    <inkml:brush xml:id="br0">
      <inkml:brushProperty name="width" value="0.05" units="cm"/>
      <inkml:brushProperty name="height" value="0.3" units="cm"/>
      <inkml:brushProperty name="inkEffects" value="pencil"/>
    </inkml:brush>
  </inkml:definitions>
  <inkml:trace contextRef="#ctx0" brushRef="#br0">86 28 28862 180000 90000,'-4'-11'3013'0'0,"1"2"-2772"0"0,3 9 72 0 0,0 0-290 0 0,-1-3 5 0 0,1 2-28 0 0,-3-2 0 0 0,1 8 0 0 0,-1 2 5 0 0,-1 8-5 0 0,-1 3 0 0 0,-3 28 0 0 0,3-14 0 0 0,-6 33-16 0 0,-2-6-12 0 0,3-16-6 0 0,0-1-56 0 0,7-36 90 0 0,3-14 0 0 0,0 14 0 0 0,0-4 0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2:16.239"/>
    </inkml:context>
    <inkml:brush xml:id="br0">
      <inkml:brushProperty name="width" value="0.05" units="cm"/>
      <inkml:brushProperty name="height" value="0.3" units="cm"/>
      <inkml:brushProperty name="inkEffects" value="pencil"/>
    </inkml:brush>
  </inkml:definitions>
  <inkml:trace contextRef="#ctx0" brushRef="#br0">13 82 30497 180000 90000,'-12'-9'1960'0'0,"12"2"-1954"0"0,12-5 0 0 0,8 5-6 0 0,58-13 0 0 0,-44 12 0 0 0,38-8 0 0 0,-39 15-6 0 0,-14 0 0 0 0,7 2 6 0 0,-20 9 0 0 0,-1-2 6 0 0,-9 8 0 0 0,-19 10-6 0 0,5-9 0 0 0,-27 21 0 0 0,27-23-6 0 0,-8 5 0 0 0,20-14 6 0 0,1-3-5 0 0,3-2-18 0 0,1 0 29 0 0,11-1-6 0 0,10-3 0 0 0,-1 2-6 0 0,5-3 6 0 0,-12 4-11 0 0,7 2 0 0 0,7 8-6 0 0,5 3 17 0 0,-6 3 0 0 0,-6-4-11 0 0,-13-6 11 0 0,1 2 34 0 0,-4 13-18 0 0,-6-4 29 0 0,-12 12-34 0 0,-8-11-5 0 0,-4-2 0 0 0,-10-1 16 0 0,-24-2-11 0 0,18-3-5 0 0,-16-3 22 0 0,21-12-28 0 0,20-3-28 0 0,-8-2-101 0 0,25 0-213 0 0,1 4-565 0 0,0 2 907 0 0,0 1 0 0 0,0 2 0 0 0,0 1 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1:20.699"/>
    </inkml:context>
    <inkml:brush xml:id="br0">
      <inkml:brushProperty name="width" value="0.04286" units="cm"/>
      <inkml:brushProperty name="height" value="0.04286" units="cm"/>
      <inkml:brushProperty name="color" value="#FF0066"/>
    </inkml:brush>
  </inkml:definitions>
  <inkml:trace contextRef="#ctx0" brushRef="#br0">2 724 25752,'-1'11'1607,"0"-2"-1428,1-9 538,0 0-711,2 1 5,3-1 6,7-7-6,0 0-11,4-7 0,-2 2 6,9-9-6,-5 2 5,29-37 12,-19 20-6,12-22 0,2-3-11,-10 10-1696,3-4 0,-2 3 1696,-14 20 0,2-7 0,-15 24 6,3-40-6,-4 27-45,14-44 0,-12 50-100,6-5 122,-11 23 3399,0 3-3483,-2 1-582,0 0-2934,-1 3 3623,-3 3 0,2-2 0,-1 1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1.854"/>
    </inkml:context>
    <inkml:brush xml:id="br0">
      <inkml:brushProperty name="width" value="0.04286" units="cm"/>
      <inkml:brushProperty name="height" value="0.04286" units="cm"/>
      <inkml:brushProperty name="color" value="#FFC114"/>
    </inkml:brush>
  </inkml:definitions>
  <inkml:trace contextRef="#ctx0" brushRef="#br0">74 1419 24251,'-7'-10'1843,"2"2"-1547,4 8-55,1 0-146,-2 0-44,1 0-51,-2 6-213,-1 4 112,0 0 51,-1 3 50,3-9 151,1-1 23,1-1 145,0-2-280,-3 2-39,0 1 0,-3 3-6,2-1-5,-1 3 11,1-4 0,1 1 28,2-4 527,1 0-527,-1-1-17,0 0 0,-1 1 11,0 1 1,0 1 22,1-1 55,1-1-16,0-1-44,0-3-7,0 0 18,4-8-40,-1 4-11,2-4 0,-2 6 0,0 0 0,1-1 5,4-7-5,-4 3 12,5-7-7,-3 7 12,11-22-17,-4 14 0,10-18 0,-9 18 0,1-2 0,1-1 0,1-1 0,-1 0 22,16-20-22,-10 15 0,10-13 6,4 2-6,-11 13 0,18-17 11,23-8-11,-21 16 0,29-20 0,-34 24 0,-2 2 0,-2-1 0,-3 2 0,-1-1-5,-1 1 5,2 0 0,2 0 0,4-1-45,46-23 0,-30 19 6,33-16 11,-47 27 0,-1 3 22,-7 1 1,4-4 27,-14 6 17,1-2 12,-14 7-1,-2 2-33,6-8-17,-4 6-6,8-6-33,11 1 17,-12 6 10,12-3 12,-19 9 0,-1-1 34,-5 3 11,-1-1 11,-3 2-45,0-1-11,1 1 0,-1-1 0,4 1 0,-3 0 0,3 0 0,-2 0 0,1 0 6,-2 0-1,0 0 1,0 0-6,1 0 0,0-1 0,0 0 0,0 1 5,0-1-5,-1 1 0,0 0 6,0 0 5,0 0 0,1-1 6,0 1-17,2-1 0,5 0 6,0 1-6,5-2 0,0 2 0,2-1 0,1 1 0,1-1 0,9-1-6,-11 0 6,7-3 0,-15 3 6,2-1-1,-1 1-5,21-4 0,-8 2 0,16-2 0,-11 2-50,41-2 33,-29 3 12,52-5-1,-58 5 6,18-2 0,-24 0 0,15-1 0,-9 1-22,11-1-6,-12 2-56,10 0 16,-10 1 40,17 1 28,-23 0 6,5 0 28,0-2-18,-13 2 7,8-2-12,-13 2 28,9-2-33,-4 2-6,7-1 11,2-1-11,-6 1 0,6 0-6,-8-1-27,13-4 10,-6 3 1,9-5 22,-10 4 6,-2 0-6,-1 1 0,-4 0 22,10-1-11,-5 0 12,12-1-18,-5 2-5,2 0-17,13 1-11,1 0 28,-8 0 0,-8 2 23,-21 1-1,-5-1 1,0 2-1,-4-1 0,2 0-5,-1 1 0,2-2 0,6 0-17,-1-1 0,6 0 0,-2 1 0,15 1 0,-12 0 0,10 1 0,-19 0 17,-2 0 5,-3 0 17,0 0-28,0 0 1,0 1-7,0 2 1,3 2-1,-1 4-5,2 3 0,4 13 0,-3-8 0,2 8 12,-5-11 4,0 3 1,-2-2-11,0 3 5,-1-1 0,0 32-5,3 6-1,0 13-5,4-12 0,-2-17 6,3 11 0,-4-21-6,0 7 0,-3-26 5,-1-3-5,0-3 0,0-2 0,0 0 0,0 0 0,1 2 0,-1 1 0,2 5 0,-1-1-11,1 9 11,-2-10 0,2 5 0,-2-9-6,3 0 6,-3-3-5,2 1 5,-2-2-6,1 1 6,-1 1 0,0 6 0,0-1 0,1 4 6,-1 3-6,1-7 0,-1 3 0,1-10-45,-1 0-45,1-7-699,-1-2 789,0-7 0,0 14 0,0 3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5.154"/>
    </inkml:context>
    <inkml:brush xml:id="br0">
      <inkml:brushProperty name="width" value="0.04286" units="cm"/>
      <inkml:brushProperty name="height" value="0.04286" units="cm"/>
      <inkml:brushProperty name="color" value="#FFC114"/>
    </inkml:brush>
  </inkml:definitions>
  <inkml:trace contextRef="#ctx0" brushRef="#br0">17 1638 25348,'-9'-6'1882,"2"1"-1831,7 5 979,0-1-1024,1 1-1,1 0 12,5 0-17,-2 0 0,2 0 0,-2 0 0,2 0 6,-1 0-6,5 0 0,-4 0-6,3 0 6,-3 0-5,1 0 5,6-4 0,-3 0 0,4-2 0,-3-2 0,-1 3-6,1-2 0,-1 2 6,7-4 0,-5 3 0,25-16 0,-21 11 0,15-9 0,-7 2 0,-7 5 0,11-7 0,5-4 0,-13 8 6,12-10-6,-16 13 0,-1-1 0,1 1 0,-2 1 0,17-8 0,-11 8 6,11-7-1,-12 9-3397,0-1 3398,1 0-6,-1 0 0,0 0 0,-1 0 5,0 1-5,-1 2 0,0-1 3392,7-2-3392,-5 2 0,6-2 6,-9 2 0,1 0-6,-1 1 0,1-1 0,6 0 0,-4 2 0,5-1 0,-8 2 0,6-2 0,-5 3 5,4-3 1,-7 2-6,1 1 0,1 0 0,2 0 5,23-5-5,-14 4-5,17-4 5,-21 5 0,16-2 0,-13 2 5,12-4-5,11-1-5,-12 3 5,25-5 0,1 3-371,-15 2 371,13-2-5,-25 4-1,-7 1 6,-4 0 0,-4 0 0,-2 1 22,59-20-22,-33 12 0,50-14 371,-50 17-377,15 1-3391,6 2 3397,-13 0 0,-4 0 0,-29 1 0,15-6 0,-4 2 0,15-4 0,-8 4-6,4 1 6,0 2-5,2 0-7,1 1 7,23-5 5,-16 3 0,17-5-6,16-5 3398,-33 5-3397,26-5-416,-45 9 421,-3 1 0,-3 0 0,-1 0 0,1-2 5,17-4-5,-8 1 0,15-2 0,-11 2-11,1 0 0,1 0-67,24-11 78,-28 9 432,15-7-410,-28 4-11,-6 2-11,7-5 0,-4 4 6,2-2-6,3 0-6,3 0-5,1 0-3381,1 1 3386,11-4-62,-13 5 74,6-2 11,2-7-17,-14 9 0,13-10 0,-17 10 0,1 1 3358,2-2-3358,2 1 96,15-6-96,-9 6 0,9-5 6,-12 10-1,0-2 12,1 3-6,2-2 1,44-10-12,-24 7 5,35-9 12,-16 6-6,-18 5-490,13-2 479,-26 6 17,7 0-6,-13 3 6,24-2-17,-29 5 0,13-1 0,-19 2-2902,1 1 2902,0-1 0,1 1 0,-1-2 0,0 1 0,1 0 0,0-1 0,0 2 6,13-1-6,-9 1 3392,9 0-3392,-11 0 0,10 0 5,-10 0-5,7 0 0,-6 0 0,-7 0-5,5 0 5,-8 2-6,4 6 6,-6-1 0,5 7 6,-7-2-6,7 9 0,-4-4 5,2 5-5,-6-8 6,-3-1-6,1 3 6,-4-5-6,2 4 0,-3-4 0,0 1 0,0 2 0,3 1 0,2 8 5,-1-5-5,2 5 0,-5-6 11,2 20-11,-5-16 0,1 17 0,-5-22 0,0 3 0,0 3 0,0 2 6,0 24 0,0-17-1,0 15 1,0-26-1,0-3 1,0-3-6,0 4 0,0-5 0,-1 4 6,0-5-6,-1 0 5,-2 3 1,2-4-1,0-1-5,0-4 0,2-2 0,-1 2 0,0-1 0,-6 22 0,3-14 0,-4 15 0,6-22 6,-1-2-6,2-3 0,-2 0-11,3-1-135,-1-6-27,-1 2-858,-1-5 1031,-2 4 0,3 3 0,0 1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7.016"/>
    </inkml:context>
    <inkml:brush xml:id="br0">
      <inkml:brushProperty name="width" value="0.04286" units="cm"/>
      <inkml:brushProperty name="height" value="0.04286" units="cm"/>
      <inkml:brushProperty name="color" value="#FFC114"/>
    </inkml:brush>
  </inkml:definitions>
  <inkml:trace contextRef="#ctx0" brushRef="#br0">1 83 21411,'0'-6'3444,"0"1"-2541,0 5-327,0-18-223,0 9-123,0-13 5,0 15-5,1 0 100,-1 3-302,0 1 0,0 1 17,0 2 0,0 5 11,0 5 39,0 11 28,0 48-112,3-23-11,0 34 0,3-42 6,2 6-6,-2-16-6,-1 4-11,-2-21-11,-2-2-39,-1-6-750,0 0-1631,0 1 2448,-2-1 0,1-1 0,-1-1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7.901"/>
    </inkml:context>
    <inkml:brush xml:id="br0">
      <inkml:brushProperty name="width" value="0.04286" units="cm"/>
      <inkml:brushProperty name="height" value="0.04286" units="cm"/>
      <inkml:brushProperty name="color" value="#FFC114"/>
    </inkml:brush>
  </inkml:definitions>
  <inkml:trace contextRef="#ctx0" brushRef="#br0">21 114 26463,'0'-8'1383,"0"2"-1315,0 6 27,-1-10-56,0 5 0,0-8-5,-1 8 39,1-4-40,-1 2-22,1-3 1,-3-5-1,2 7 0,-1-4-5,2 8-18,0 3 1,1 0-45,0 7 56,0 4 23,0 19-18,0-2-5,3 13-45,6 15-33,-2-22-45,2 16-34,-4-31-73,-2-5-44,-1-4-62,0-3-1289,-1-3-1652,0-2 0,-1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8.510"/>
    </inkml:context>
    <inkml:brush xml:id="br0">
      <inkml:brushProperty name="width" value="0.04286" units="cm"/>
      <inkml:brushProperty name="height" value="0.04286" units="cm"/>
      <inkml:brushProperty name="color" value="#FFC114"/>
    </inkml:brush>
  </inkml:definitions>
  <inkml:trace contextRef="#ctx0" brushRef="#br0">24 38 24459,'-6'0'1293,"1"0"-224,5 0-823,0 0 144,-5-1-306,3-3 131,-3 0-226,4-1 504,1 3-481,1-1-7,6 0 1,5-1-17,42-3-6,-16 3-3403,55 4 3397,-54 8-10,31 25 33,-49-12 0,6 15-11,-19-11 16,-5-7-5,0 6 6,-4-9 3397,-13 8-3397,1-6 5,-37 13 0,22-17 6,-18 5 5,25-13 6,-2-2-17,10-1-11,0-2 0,9 0-28,2 0-28,-1 0-112,0 1 168,-5 7 0,5-6 0,-2 6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9.109"/>
    </inkml:context>
    <inkml:brush xml:id="br0">
      <inkml:brushProperty name="width" value="0.04286" units="cm"/>
      <inkml:brushProperty name="height" value="0.04286" units="cm"/>
      <inkml:brushProperty name="color" value="#FFC114"/>
    </inkml:brush>
  </inkml:definitions>
  <inkml:trace contextRef="#ctx0" brushRef="#br0">4 4 25040,'0'-2'1961,"0"0"-1149,0 2-706,-2 1-33,2 7-28,-2 6-6,2 12-11,0 3-22,0 6 5,0 1-11,3-2-3392,1-4 3375,3-4-22,-1-5-56,0-4-12,-1-5-486,-2-2-40,-1-5-1350,-1-1 2831,-1-4 0,0 0 0,0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39.873"/>
    </inkml:context>
    <inkml:brush xml:id="br0">
      <inkml:brushProperty name="width" value="0.04286" units="cm"/>
      <inkml:brushProperty name="height" value="0.04286" units="cm"/>
      <inkml:brushProperty name="color" value="#FFC114"/>
    </inkml:brush>
  </inkml:definitions>
  <inkml:trace contextRef="#ctx0" brushRef="#br0">1 70 27583,'34'-18'107,"-1"2"-79,-6 8 16,1 0-21,0 1-6,-3 1 5,-3 2 17,-3 2-22,5 1-17,-11 1 6,3 1 38,-13 29-44,-7-10 0,-4 24 0,-7-19 6,-4-1-6,0-1 11,-15 5-5,17-13-12,-6 2-11,19-15 17,3-1 40,4-4-24,2-3-4,5-3-12,8-6-23,-2 6-72,15-4 67,-10 10 11,8-1 6,-7 4-11,-1 0-12,-1 5-16,-3 3-51,3 15 101,-11-8 39,2 7-11,-11-11 28,0 1-6,-5 0 1,-3 2 22,-17 6-51,1-3-5,-10 4 11,6-7 11,-8 2-28,10-5 0,-3 0 6,15-7 95,2-2-218,6-10-79,0 0-229,6-9-1721,0 5 2135,0 2 0,0 5 0,0 1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40.781"/>
    </inkml:context>
    <inkml:brush xml:id="br0">
      <inkml:brushProperty name="width" value="0.04286" units="cm"/>
      <inkml:brushProperty name="height" value="0.04286" units="cm"/>
      <inkml:brushProperty name="color" value="#FFC114"/>
    </inkml:brush>
  </inkml:definitions>
  <inkml:trace contextRef="#ctx0" brushRef="#br0">0 17 22979,'0'-3'2773,"0"0"-1849,0 3-666,0-3 341,0 2-482,0-2-5,0 3 174,0 0-185,0 2-56,0 5-23,0 7-16,0 5-1,1 4 1,4 21-6,-1-18 0,3 12 0,-1-16-56,1-7 39,1 1-5,0-8-23,1-6 11,1-1-83,13-1 38,-5-5 34,9-3 45,-11-8 28,-1-1 6,-3-1-6,-4-1 17,-3-20-17,-3 15 0,-2-13 39,-6 16-17,1 7-10,-3-1-18,4 11-11,2 1-11,1 2-17,0 1 23,1 13 0,0 0-6,3 12 0,1-5 0,7 7-12,-3-8-21,7 9-18,-7-14-72,3 3-112,-6-9-1467,1 2-5782,-4-5 7484,1 1 0,-3-4 0,1-1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41.700"/>
    </inkml:context>
    <inkml:brush xml:id="br0">
      <inkml:brushProperty name="width" value="0.04286" units="cm"/>
      <inkml:brushProperty name="height" value="0.04286" units="cm"/>
      <inkml:brushProperty name="color" value="#FFC114"/>
    </inkml:brush>
  </inkml:definitions>
  <inkml:trace contextRef="#ctx0" brushRef="#br0">359 1 28266,'-15'-1'28,"-1"3"-28,0 2 0,-3 3 6,-3 1-6,-33 12 0,26-9 0,-23 8 0,32-8 0,7-4-11,0 2 0,7-5 5,3-1 0,2-2 1,0-1-23,1 0 28,1 1 0,4 1 0,2 1 0,6 1 0,14 4-73,66 17 51,-51-12-29,41 12-38,-79-17 89,-2-3 11,-1 3 95,-9 7-78,1-5-11,-8 7-6,-8-2-11,9-6 0,-9 5 6,15-9-1,-2 1-5,4-4 40,-17 4-24,5-2 7,-14 3 5,8-3-11,-1-2 5,0-1 12,-4-1-34,9 0 0,0-1-6,13-2-11,3-1-173,2 0-454,-1 2 644,-2 2 0,3 1 0,0-1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52.674"/>
    </inkml:context>
    <inkml:brush xml:id="br0">
      <inkml:brushProperty name="width" value="0.04286" units="cm"/>
      <inkml:brushProperty name="height" value="0.04286" units="cm"/>
      <inkml:brushProperty name="color" value="#FFC114"/>
    </inkml:brush>
  </inkml:definitions>
  <inkml:trace contextRef="#ctx0" brushRef="#br0">20 42 25735,'-9'0'1753,"1"0"-1630,8 0 68,-1 0-35,0 0 164,1 0-320,2 0-28,24-4-6,-8 0 0,18-5 1,-18 3-12,1 1-213,3-2 135,-11 4-78,2-1-315,-13 4 516,0 3 0,0 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1:21.992"/>
    </inkml:context>
    <inkml:brush xml:id="br0">
      <inkml:brushProperty name="width" value="0.04286" units="cm"/>
      <inkml:brushProperty name="height" value="0.04286" units="cm"/>
      <inkml:brushProperty name="color" value="#FF0066"/>
    </inkml:brush>
  </inkml:definitions>
  <inkml:trace contextRef="#ctx0" brushRef="#br0">61 142 26234,'1'-6'1355,"0"1"-1238,-1 5-49,0 0 21,1-13 146,3 0-173,-1-7-28,3 6-6,-3 6-12,1 0 1,-1-1 6,3-4-7,-2 3-10,0-2 16,-3 7-10,1 1-12,-2 3 5,1 0-5,-2 10 6,-3 4-6,-9 26 0,-7 14 0,3-6 0,1 1 5,9-26-5,-2 16 0,3-16 0,-2 15-5,6-24-1,0 5 6,2-12 0,0 3 0,0-7 0,0 0 0,0-1 0,0 3 0,0-2 6,0 3-6,0-3 0,0 0-6,0-2 6,1 0 6,1 0-6,1 0 0,2 0 0,1 0 0,1 0 5,5-3-5,0-1 0,29-8 0,-7-2 6,6 0-6,-16 3 0,-16 6 11,1 1-11,-5 2 6,1 0-1,-5 2-993,1 0 1,-1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53.039"/>
    </inkml:context>
    <inkml:brush xml:id="br0">
      <inkml:brushProperty name="width" value="0.04286" units="cm"/>
      <inkml:brushProperty name="height" value="0.04286" units="cm"/>
      <inkml:brushProperty name="color" value="#FFC114"/>
    </inkml:brush>
  </inkml:definitions>
  <inkml:trace contextRef="#ctx0" brushRef="#br0">2 39 24463,'-1'1'2095,"0"0"-1372,1-1-264,12 0-403,-4 1-17,9-1 12,4-2-51,-7 0 5,15-4-5,-16 2-5,4-2-35,-6 3-200,2-3-225,-3 2-1159,1 0 1624,-5 1 0,-4 2 0,0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54.386"/>
    </inkml:context>
    <inkml:brush xml:id="br0">
      <inkml:brushProperty name="width" value="0.04286" units="cm"/>
      <inkml:brushProperty name="height" value="0.04286" units="cm"/>
      <inkml:brushProperty name="color" value="#FFC114"/>
    </inkml:brush>
  </inkml:definitions>
  <inkml:trace contextRef="#ctx0" brushRef="#br0">2 114 26922,'-1'2'420,"0"0"174,1-2-566,0-5-28,1-1 0,2-4-6,1-1-16,3 1-140,11-8 117,-6 8-11,9-7-28,4 5 61,-5 4 23,4 0 0,-8 5 0,-7 3-5,0 0-74,1 0 12,-3 5 22,-1 2 34,-4 7 6,-1 1-74,-1 4 29,-1 0 50,-7 9 0,0-8 0,-7 5 33,4-10 23,-3-1-33,6-5-23,0-1 0,7-6 0,0-1 39,1-1 73,1-4-112,2 0-67,3-3-12,2 0-61,8-2 140,-4 4-28,11 0 12,-10 3 16,5 2-23,-6 0 6,2 6 17,-4-1 0,2 5 0,-7 0 17,2 5-67,-3-3 27,-1 3 23,-1-4 0,-2-2 510,-26 40-370,5-24-34,-17 25 12,13-35-6,6-6-17,1-2-16,-7-2-51,6-3 0,-3-1 22,6-6-39,6-2-5,-1-5-6,5-1-17,1 4-17,2-2-61,-1 7-510,-1 1-1108,1 2 1713,-2 0 0,4 1 0,0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55.774"/>
    </inkml:context>
    <inkml:brush xml:id="br0">
      <inkml:brushProperty name="width" value="0.04286" units="cm"/>
      <inkml:brushProperty name="height" value="0.04286" units="cm"/>
      <inkml:brushProperty name="color" value="#FFC114"/>
    </inkml:brush>
  </inkml:definitions>
  <inkml:trace contextRef="#ctx0" brushRef="#br0">12 82 27466,'-4'0'386,"-1"0"-246,4 0-78,0 1 94,1-1-161,1-3-1,3-1 1,3-4 5,3 0 0,2-1-23,10-5 18,-6 5-7,7-4-10,-4 6 11,-8 4 11,3-1-11,-9 8 11,-1 4 0,-2 29 5,-1-9-5,-3 19 0,-3-19-5,-2-2 5,-4 0 0,1-3 0,-5 7 11,5-9-6,-1 3-5,6-11 17,1 0-6,3-6-11,1 2 6,0-6 0,0 0-1,0 0 23,0 0-17,0-1 1,0 2-7,0-2 1,0 2-1,0-3 23,0 0-28,0-1 0,5 0-5,14 0 5,-3-3 0,12-2 0,-3-5 0,-9 3 0,4-2-6,-10 7 6,-5 0 0,-2 1 0,-3 1-862,0 0-1872,-2 0 2734,0 0 0,0 0 0,0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2:56.907"/>
    </inkml:context>
    <inkml:brush xml:id="br0">
      <inkml:brushProperty name="width" value="0.04286" units="cm"/>
      <inkml:brushProperty name="height" value="0.04286" units="cm"/>
      <inkml:brushProperty name="color" value="#FFC114"/>
    </inkml:brush>
  </inkml:definitions>
  <inkml:trace contextRef="#ctx0" brushRef="#br0">52 0 28149,'-4'51'84,"1"-16"-5745,-3 27 5661,2-22 0,0-1 1409,2-2-1409,-1-4 0,0 5 0,1-12 860,-1 1-860,2-12 0,-1-4 0,0-3 3392,0-2-3415,1-1 35,0-3-7,1 0-5,0-8 0,0 0 0,0-5-11,2 0 11,0-2 0,2-1-6,1-1 6,1 0 6,2-6-12,-3 8 6,3-3 0,-4 9-5,0 3-1,1-2-11,4 1 12,0 0 5,4 0-6,-1 0-5,1 0 0,9-3 5,-6 1-5,13-2 11,-13 6-17,4 0 17,-8 2-5,10 2 5,-10 2 0,6 1-12,-9 8-4,-4-3 10,0 6 0,-3-4 6,-2 2 0,0 0 6,-1 0-6,-3-1 22,-5 5-5,-2-5-6,-5 3 1,3-6 10,-15 5 12,9-7-18,-12 4 40,1-8-44,10-2-7,-7-1 1,14 0-1,2 0-5,2 0-123,-7-1-179,6 1-1070,-8-1 1372,8 1 0,4 0 0,2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0.051"/>
    </inkml:context>
    <inkml:brush xml:id="br0">
      <inkml:brushProperty name="width" value="0.05" units="cm"/>
      <inkml:brushProperty name="height" value="0.3" units="cm"/>
      <inkml:brushProperty name="inkEffects" value="pencil"/>
    </inkml:brush>
  </inkml:definitions>
  <inkml:trace contextRef="#ctx0" brushRef="#br0">13 2 13269 180000 90000,'-7'2'18998'0'0,"1"0"-18925"0"0,6-2 61 0 0,0 0-139 0 0,6 0 5 0 0,3 0-12 0 0,6 0-10 0 0,5 0-146 0 0,16-3 62 0 0,-13 3-68 0 0,11-3-123 0 0,-21 3 297 0 0,-1 1 0 0 0,-5-1 0 0 0,-2 1 0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0.304"/>
    </inkml:context>
    <inkml:brush xml:id="br0">
      <inkml:brushProperty name="width" value="0.05" units="cm"/>
      <inkml:brushProperty name="height" value="0.3" units="cm"/>
      <inkml:brushProperty name="inkEffects" value="pencil"/>
    </inkml:brush>
  </inkml:definitions>
  <inkml:trace contextRef="#ctx0" brushRef="#br0">0 0 30576 180000 90000,'34'11'1618'0'0,"17"-2"-1629"0"0,-26-8-90 0 0,10 0 101 0 0,-24-1 0 0 0,-16 0 0 0 0,3 0 0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1.500"/>
    </inkml:context>
    <inkml:brush xml:id="br0">
      <inkml:brushProperty name="width" value="0.05" units="cm"/>
      <inkml:brushProperty name="height" value="0.3" units="cm"/>
      <inkml:brushProperty name="inkEffects" value="pencil"/>
    </inkml:brush>
  </inkml:definitions>
  <inkml:trace contextRef="#ctx0" brushRef="#br0">18 91 24661 180000 90000,'-10'0'7360'0'0,"3"0"-7271"0"0,7 0 124 0 0,0 0-174 0 0,-1-2-16 0 0,2-2-1 0 0,0-3-11 0 0,3-1-5 0 0,4-5-6 0 0,1 2-6 0 0,8-7-50 0 0,12 5 23 0 0,-5 4 16 0 0,5 4 6 0 0,-16 9-101 0 0,-1 51 112 0 0,-55 34 11 0 0,32-9 11 0 0,-42-3-5 0 0,45-63 95 0 0,6-9-73 0 0,4-2-39 0 0,5-2 0 0 0,12-1-67 0 0,27-1 28 0 0,2-3 39 0 0,-1-3 0 0 0,-23 2 0 0 0,-20-1 0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2.317"/>
    </inkml:context>
    <inkml:brush xml:id="br0">
      <inkml:brushProperty name="width" value="0.05" units="cm"/>
      <inkml:brushProperty name="height" value="0.3" units="cm"/>
      <inkml:brushProperty name="inkEffects" value="pencil"/>
    </inkml:brush>
  </inkml:definitions>
  <inkml:trace contextRef="#ctx0" brushRef="#br0">13 34 25171 180000 90000,'-7'-4'6855'0'0,"1"1"-6491"0"0,6 3-285 0 0,0-1-79 0 0,0-1 11 0 0,5-2 0 0 0,26-4-17 0 0,-12 4 1 0 0,18-2-6 0 0,-22 5 11 0 0,-16 75 0 0 0,2-52 0 0 0,-11 55 0 0 0,6-70 0 0 0,2-3 0 0 0,1 0 11 0 0,1-3-11 0 0,0-1 5 0 0,3 0-10 0 0,18 1-12 0 0,-2 0-5 0 0,11-4-919 0 0,-9-4-3467 0 0,-10-1 4408 0 0,-1 0 0 0 0,-7 5 0 0 0,-1 1 0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3.167"/>
    </inkml:context>
    <inkml:brush xml:id="br0">
      <inkml:brushProperty name="width" value="0.05" units="cm"/>
      <inkml:brushProperty name="height" value="0.3" units="cm"/>
      <inkml:brushProperty name="inkEffects" value="pencil"/>
    </inkml:brush>
  </inkml:definitions>
  <inkml:trace contextRef="#ctx0" brushRef="#br0">35 15 26666 180000 90000,'-2'-6'5741'0'0,"0"1"-5719"0"0,2 4 18 0 0,0 0-24 0 0,0 0-16 0 0,0 5 6 0 0,0 7-6 0 0,0 23 0 0 0,0 12-11 0 0,0 11 0 0 0,0-12-1 0 0,-1-10-21 0 0,-2-10 16 0 0,-3-6-39 0 0,0 1-157 0 0,1-10 84 0 0,1-5 129 0 0,-2-18 0 0 0,9 22 0 0 0,-2-5 0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3.999"/>
    </inkml:context>
    <inkml:brush xml:id="br0">
      <inkml:brushProperty name="width" value="0.05" units="cm"/>
      <inkml:brushProperty name="height" value="0.3" units="cm"/>
      <inkml:brushProperty name="inkEffects" value="pencil"/>
    </inkml:brush>
  </inkml:definitions>
  <inkml:trace contextRef="#ctx0" brushRef="#br0">0 104 31153 180000 90000,'8'-30'1332'0'0,"11"3"-1332"0"0,4 5-5 0 0,6 7 5 0 0,-11 10-6 0 0,20 3 6 0 0,-16 0 0 0 0,14 2 0 0 0,-24 0-11 0 0,-3 0-28 0 0,-20 48 33 0 0,-9-17 6 0 0,-10 30 11 0 0,-29-19 17 0 0,40-28-28 0 0,-9 1-16 0 0,44-23-7 0 0,16-3 12 0 0,-2 3 11 0 0,2 4 0 0 0,-7 4 0 0 0,6 8 0 0 0,-8-1 0 0 0,2 6 0 0 0,-4 6 0 0 0,-5 0 6 0 0,-2 5 5 0 0,-7-2-6 0 0,-12-9 1 0 0,-2 1 5 0 0,-14 0 34 0 0,-25 5-23 0 0,0-6-5 0 0,-17-2-6 0 0,21-12-78 0 0,4-13 67 0 0,19 4 0 0 0,6-4 0 0 0,13 10 0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1.136"/>
    </inkml:context>
    <inkml:brush xml:id="br0">
      <inkml:brushProperty name="width" value="0.04286" units="cm"/>
      <inkml:brushProperty name="height" value="0.04286" units="cm"/>
      <inkml:brushProperty name="color" value="#00A0D7"/>
    </inkml:brush>
  </inkml:definitions>
  <inkml:trace contextRef="#ctx0" brushRef="#br0">2393 635 27874,'-4'-3'84,"-1"-1"79,2 0-124,0 0-11,-2-4 28,-6-3-50,1-1 5,-4-3-11,5 3 0,3 2 0,0 2 5,-4-6-5,3 4 0,-8-7 12,-4-6-7,3 5-5,-11-13 6,9 9-1,-8-5-5,-9-3 0,14 11 23,-26-26-23,31 29 0,-25-25 5,26 31 7,-10-7-12,12 11 16,-22-16-10,19 12-6,-26-16 0,26 19 6,-22-10-6,19 12 16,-34-15-10,32 13 5,-20-10-5,29 12-1,-11-7-5,11 8-5,-8-2 5,8 4 0,-17-1 5,10 0 1,-30-6 0,31 6-6,-12-5 0,19 5 5,-14-1-5,10 2 0,-27-1 0,7 3 0,1 0 0,-1 0 0,17 0 0,1 0 0,0 1 0,1 0 0,1 1 0,1 0 0,-8 3 0,9-2-5,-31 11 5,24-7 0,-38 14 0,34-12 5,-42 12-10,40-12 5,-48 17-6,51-16 0,-46 24 6,47-21 0,-49 27 0,47-25-5,-42 25 5,45-26 0,-44 40-6,39-33 6,-13 16 0,0 1 0,11-12 0,-9 10 0,1-1 0,13-13 0,-22 22 0,30-27-5,-22 37 5,19-25 0,-5 16 0,0 1 0,7-9 0,-16 43 0,25-53 0,-4 30 0,9-34 0,0 27 0,2-23 5,0 57-5,0-44 6,0 53-1,0-68-5,2 28 0,2-34 6,20 54-6,-9-38 0,5 19 0,1-1 6,-6-15-6,13 34 0,-18-49 0,23 33 5,-17-31-5,22 30 0,-21-34 6,23 24-6,-18-23 0,39 41 0,-40-40 0,30 38 0,-35-41 5,34 35-5,-27-34-5,45 36 5,-35-34 0,14 11 0,-21-18 0,-9-6-3392,-1 0 3392,16 9-6,-3-4 1,8 4-12,4-7 0,-4-2 17,17 2 0,-9-3 0,-4 0 0,-14-4-17,26 3-22,2 5-2252,16 3 2286,-22-1-23,-7-4-124,16-5-72,-18-2 791,22-3 0,-49-1 0,1 0 1</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4:15.072"/>
    </inkml:context>
    <inkml:brush xml:id="br0">
      <inkml:brushProperty name="width" value="0.05" units="cm"/>
      <inkml:brushProperty name="height" value="0.3" units="cm"/>
      <inkml:brushProperty name="inkEffects" value="pencil"/>
    </inkml:brush>
  </inkml:definitions>
  <inkml:trace contextRef="#ctx0" brushRef="#br0">47 58 10574 180000 90000,'-12'9'21480'0'0,"4"-3"-21429"0"0,6-4-29 0 0,1-1 23 0 0,0 2 5 0 0,-1 0 29 0 0,-2 4-51 0 0,1-1-6 0 0,-2-1 6 0 0,2 0-17 0 0,1-2-5 0 0,0-1 83 0 0,1-1-83 0 0,8-14-6 0 0,-2 6 0 0 0,5-11 0 0 0,-4 10 0 0 0,2-2-6 0 0,-4 5 6 0 0,1-1 0 0 0,-3 6-22 0 0,-1-2-12 0 0,2 0-44 0 0,2-1-4179 0 0,15-10 4257 0 0,-7 4 0 0 0,5-2 0 0 0,-13 8 0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31.385"/>
    </inkml:context>
    <inkml:brush xml:id="br0">
      <inkml:brushProperty name="width" value="0.04286" units="cm"/>
      <inkml:brushProperty name="height" value="0.04286" units="cm"/>
      <inkml:brushProperty name="color" value="#5B2D90"/>
    </inkml:brush>
  </inkml:definitions>
  <inkml:trace contextRef="#ctx0" brushRef="#br0">11 194 27247,'-6'0'924,"1"0"-868,5-3-17,0 3 29,0-3-52,0 2-4,0 0-7,0 0 1,0-2 16,11-15-22,-1 4 0,10-15-50,5-2-297,7-5-169,-7 9-2503,-1 4 3019,-18 21 0,-2 1 0,-3 1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31.821"/>
    </inkml:context>
    <inkml:brush xml:id="br0">
      <inkml:brushProperty name="width" value="0.04286" units="cm"/>
      <inkml:brushProperty name="height" value="0.04286" units="cm"/>
      <inkml:brushProperty name="color" value="#5B2D90"/>
    </inkml:brush>
  </inkml:definitions>
  <inkml:trace contextRef="#ctx0" brushRef="#br0">1 188 28149,'7'-15'39,"2"0"-33,5-8-6,0 4 0,13-17 0,-11 16 0,6-6-6,-11 14-28,3 0-5,-7 7-6,0 0-100,-6 5 145,-3 0 0,1 0 0,-2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33.204"/>
    </inkml:context>
    <inkml:brush xml:id="br0">
      <inkml:brushProperty name="width" value="0.04286" units="cm"/>
      <inkml:brushProperty name="height" value="0.04286" units="cm"/>
      <inkml:brushProperty name="color" value="#5B2D90"/>
    </inkml:brush>
  </inkml:definitions>
  <inkml:trace contextRef="#ctx0" brushRef="#br0">19 82 25236,'-6'7'1793,"2"-1"-1592,4-6 281,-4 6-308,3-4-34,-3 4 44,4-6-49,0 0-135,0-2 0,0-1 0,0-8 5,1 1-5,2-3 0,8-5 0,-2 7 0,6-5 0,-5 9-5,1 2 5,1 0-6,1 2 1,-1 1-12,2 1 6,-3 0-17,1 1-152,1 16-83,-7 13 235,2 2 28,-9 5 17,-6-16 11,-3 1 17,-4-1-12,-2 0-5,2 0-5,-1 0-18,1-2-5,-5 19 23,10-19 16,-3 11 11,12-22-27,0-4-12,0 2 0,0-4-5,0 1 5,0-1 6,0 1 0,0-2-17,0 1 5,0 0 6,0-1 1,0 2 21,0-2 130,0 1-163,0-3 0,2-2 0,2-1-6,9-4 6,-2 2 0,5-1 0,-5 3 0,5 1-6,12 1 6,-4 1 0,8 1 0,-4 0 0,-8 0 0,5-1 0,-10 0 0,-4 1 0,-2-1 0,-3 1 0,-3 0 6,-1 1 11,-2 0 0,0-1-17,0-1 0,0-1-17,0 0-22,-3-2-40,-2 0-769,-9-1 0,17 5 0,-1 1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5:16.371"/>
    </inkml:context>
    <inkml:brush xml:id="br0">
      <inkml:brushProperty name="width" value="0.025" units="cm"/>
      <inkml:brushProperty name="height" value="0.025" units="cm"/>
      <inkml:brushProperty name="color" value="#5B2D90"/>
    </inkml:brush>
  </inkml:definitions>
  <inkml:trace contextRef="#ctx0" brushRef="#br0">1 1 24575,'0'0'0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1.268"/>
    </inkml:context>
    <inkml:brush xml:id="br0">
      <inkml:brushProperty name="width" value="0.05" units="cm"/>
      <inkml:brushProperty name="height" value="0.3" units="cm"/>
      <inkml:brushProperty name="inkEffects" value="pencil"/>
    </inkml:brush>
  </inkml:definitions>
  <inkml:trace contextRef="#ctx0" brushRef="#br0">8 3 28598 180000 90000,'-5'-1'3904'0'0,"2"0"-3909"0"0,3 1-18 0 0,8 2 18 0 0,1-1 5 0 0,9 1-6 0 0,0-2 6 0 0,0 0-6 0 0,1 0-27 0 0,-3 0-29 0 0,-3 0-83 0 0,-2 0 145 0 0,-4 15 0 0 0,-4-11 0 0 0,-1 11 0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1.578"/>
    </inkml:context>
    <inkml:brush xml:id="br0">
      <inkml:brushProperty name="width" value="0.05" units="cm"/>
      <inkml:brushProperty name="height" value="0.3" units="cm"/>
      <inkml:brushProperty name="inkEffects" value="pencil"/>
    </inkml:brush>
  </inkml:definitions>
  <inkml:trace contextRef="#ctx0" brushRef="#br0">8 44 31085 180000 90000,'-8'8'1193'0'0,"48"-7"-1266"0"0,-17-5 12 0 0,36-4 27 0 0,-36 3-240 0 0,21-7-180 0 0,-21 6-1585 0 0,14-5 2039 0 0,-29 7 0 0 0,-3 3 0 0 0,-3-1 0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2.531"/>
    </inkml:context>
    <inkml:brush xml:id="br0">
      <inkml:brushProperty name="width" value="0.05" units="cm"/>
      <inkml:brushProperty name="height" value="0.3" units="cm"/>
      <inkml:brushProperty name="inkEffects" value="pencil"/>
    </inkml:brush>
  </inkml:definitions>
  <inkml:trace contextRef="#ctx0" brushRef="#br0">31 32 25725 180000 90000,'0'-6'5937'0'0,"0"1"-5472"0"0,0-2-303 0 0,0 4-145 0 0,0-5 0 0 0,0 7 22 0 0,0 0-39 0 0,-2 2 11 0 0,-1 6 6 0 0,-3 23-11 0 0,0 40-1 0 0,1-10-5 0 0,0 19-5 0 0,3-13-23 0 0,1-19-179 0 0,0 14 207 0 0,7-41 0 0 0,-11-5 0 0 0,4-15 0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2.897"/>
    </inkml:context>
    <inkml:brush xml:id="br0">
      <inkml:brushProperty name="width" value="0.05" units="cm"/>
      <inkml:brushProperty name="height" value="0.3" units="cm"/>
      <inkml:brushProperty name="inkEffects" value="pencil"/>
    </inkml:brush>
  </inkml:definitions>
  <inkml:trace contextRef="#ctx0" brushRef="#br0">13 1 29382 180000 90000,'0'58'3003'0'0,"-1"-8"-2992"0"0,0-32-6 0 0,-1-1-5 0 0,1-3 0 0 0,0 7 0 0 0,0-10-16 0 0,1 3-80 0 0,0-11 96 0 0,-3-1 0 0 0,3-2 0 0 0,-3 0 0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3.157"/>
    </inkml:context>
    <inkml:brush xml:id="br0">
      <inkml:brushProperty name="width" value="0.05" units="cm"/>
      <inkml:brushProperty name="height" value="0.3" units="cm"/>
      <inkml:brushProperty name="inkEffects" value="pencil"/>
    </inkml:brush>
  </inkml:definitions>
  <inkml:trace contextRef="#ctx0" brushRef="#br0">1 6 27159 180000 90000,'0'-3'4134'0'0,"0"0"-4028"0"0,0 3-263 0 0,0 12-666 0 0,1-7 823 0 0,2 9 0 0 0,-2-13 0 0 0,1 0 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4.074"/>
    </inkml:context>
    <inkml:brush xml:id="br0">
      <inkml:brushProperty name="width" value="0.04286" units="cm"/>
      <inkml:brushProperty name="height" value="0.04286" units="cm"/>
      <inkml:brushProperty name="color" value="#00A0D7"/>
    </inkml:brush>
  </inkml:definitions>
  <inkml:trace contextRef="#ctx0" brushRef="#br0">837 9 26771,'2'-4'963,"-2"2"-862,0 2 409,0 0-505,1-1 1,1 0 5,2 1 0,11 3-11,-4 2 0,17 13 6,-16-7-6,7 8 6,-2-1 5,-7-7-6,7 6 7,-3-3-7,-2-2 1,16 23-6,-14-15 5,10 15-5,-13-16 0,2 7 6,0 8-6,2 6 0,-4-7 6,-3-7-6,-1-6 0,-1-4 5,2 5-5,5 8 0,-6-12 0,10 23 6,-13-26-6,5 19 0,-6-22 0,0 11 0,0-13 5,-1 21-5,0-17 0,-2 28 0,0-25 0,0 26 0,0-24 0,0 20 0,0-22 0,0 20 0,0-22 0,-3 22 0,0-24 0,-6 23 0,4-21 0,-5 17 6,5-17-6,-5 10 0,-1 2 0,-3 6 0,2-7 0,0-3 0,7-13 0,-10 11 0,7-10-6,-15 13 6,13-12 0,-3 1 0,7-6 0,-1 1 0,3-1 0,-9 9 0,5-7-5,-12 13 5,12-13 0,-13 12 0,14-14 0,-6 9 0,5-8 0,-17 19 0,13-14-6,-19 20 6,16-19 0,-1 4 0,3-5 0,5-4 0,-5 3 0,3-2-5,-16 8 5,13-8-12,-22 12 7,22-12-12,-24 11 17,24-11 0,-10 4 0,13-6 6,-12 6-6,12-6 5,-18 11-5,10-9 0,-2 1 0,1-1 0,2-1 0,4-3 0,-2 4 0,5-5 0,0 3 0,3-4 6,-4 3-6,7-4 0,-3 1 0,2-1 0,-13 6 0,7-2-6,-15 6 12,16-5-6,-4 1 0,9-4 0,2-2 0,0 0 0,1-2-6,-11 5 6,3-1 0,-12 6 0,10-3 0,-9 4 0,11-5 0,-19 7-5,17-7 5,-16 6 0,14-6 5,-11 3-5,13-6-5,-12 1-29,15-4 34,-29-5 0,27 4 0,-16-5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3.963"/>
    </inkml:context>
    <inkml:brush xml:id="br0">
      <inkml:brushProperty name="width" value="0.05" units="cm"/>
      <inkml:brushProperty name="height" value="0.3" units="cm"/>
      <inkml:brushProperty name="inkEffects" value="pencil"/>
    </inkml:brush>
  </inkml:definitions>
  <inkml:trace contextRef="#ctx0" brushRef="#br0">15 4 15173 180000 90000,'0'5'14429'0'0,"0"-1"-12498"0"0,0-4-1774 0 0,0 3-95 0 0,0 0-23 0 0,0 4-17 0 0,0 2 29 0 0,-2 18-51 0 0,1-11 0 0 0,-1 12 0 0 0,0-19 5 0 0,-1 5-10 0 0,1-2-12 0 0,0 0-50 0 0,1-5 78 0 0,1-6 34 0 0,3-14 33 0 0,21-56 113 0 0,7 23-124 0 0,13 13-62 0 0,-16 41-5 0 0,-13 39-5 0 0,-12-23-152 0 0,-5 7-33 0 0,1-17 190 0 0,-2 10-79 0 0,2-23-117 0 0,0-9 196 0 0,1-8 0 0 0,0 18 0 0 0,0 2 0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4.554"/>
    </inkml:context>
    <inkml:brush xml:id="br0">
      <inkml:brushProperty name="width" value="0.05" units="cm"/>
      <inkml:brushProperty name="height" value="0.3" units="cm"/>
      <inkml:brushProperty name="inkEffects" value="pencil"/>
    </inkml:brush>
  </inkml:definitions>
  <inkml:trace contextRef="#ctx0" brushRef="#br0">1 128 29231 180000 90000,'80'-31'2795'0'0,"-19"0"-2722"0"0,-8-6-23 0 0,-30 13 18 0 0,-23 22-63 0 0,-2 1 6 0 0,0 0 23 0 0,-5 1 100 0 0,-14 4-111 0 0,5 3 5 0 0,-14 11-6 0 0,8 10-11 0 0,5 3-11 0 0,2-1 0 0 0,11-10-5 0 0,4-8-1 0 0,6 3 1 0 0,2-6 5 0 0,18 3 0 0 0,-6-8 0 0 0,12-1-23 0 0,1-3 1 0 0,-6-3-124 0 0,11-6 146 0 0,-12-12 0 0 0,-9 10 0 0 0,-4-4 0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5.596"/>
    </inkml:context>
    <inkml:brush xml:id="br0">
      <inkml:brushProperty name="width" value="0.05" units="cm"/>
      <inkml:brushProperty name="height" value="0.3" units="cm"/>
      <inkml:brushProperty name="inkEffects" value="pencil"/>
    </inkml:brush>
  </inkml:definitions>
  <inkml:trace contextRef="#ctx0" brushRef="#br0">107 28 19418 180000 90000,'16'-16'13011'0'0,"-3"4"-12994"0"0,-13 12-6 0 0,0 0-16 0 0,-5 0-1 0 0,-2 0 1 0 0,-6 0-7 0 0,-2 1 1 0 0,-10 4-11 0 0,8 0-12 0 0,-6 4-22 0 0,7 4 28 0 0,3 2 17 0 0,14 10-179 0 0,31-5-23 0 0,0-1 22 0 0,15-8-150 0 0,-11 7 828 0 0,-37 14-95 0 0,-14 2-230 0 0,-30-6-162 0 0,-7-25 0 0 0,27-5 0 0 0,13-9 0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6.036"/>
    </inkml:context>
    <inkml:brush xml:id="br0">
      <inkml:brushProperty name="width" value="0.05" units="cm"/>
      <inkml:brushProperty name="height" value="0.3" units="cm"/>
      <inkml:brushProperty name="inkEffects" value="pencil"/>
    </inkml:brush>
  </inkml:definitions>
  <inkml:trace contextRef="#ctx0" brushRef="#br0">56 12 19261 180000 90000,'14'-6'12894'0'0,"-2"1"-12816"0"0,-12 5-50 0 0,0 0-16 0 0,-6 6-1 0 0,3 2 22 0 0,-7 15-27 0 0,6-6 0 0 0,-3 8 10 0 0,3-7-4 0 0,-1 1-12 0 0,1-2 5 0 0,-2 7-5 0 0,1-9 0 0 0,1 4 0 0 0,2-9-73 0 0,0 1 45 0 0,2-6-386 0 0,-4-3-734 0 0,1-9 1148 0 0,-4-5 0 0 0,4 4 0 0 0,1 2 0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6.254"/>
    </inkml:context>
    <inkml:brush xml:id="br0">
      <inkml:brushProperty name="width" value="0.05" units="cm"/>
      <inkml:brushProperty name="height" value="0.3" units="cm"/>
      <inkml:brushProperty name="inkEffects" value="pencil"/>
    </inkml:brush>
  </inkml:definitions>
  <inkml:trace contextRef="#ctx0" brushRef="#br0">1 4 32110 180000 90000,'6'-2'-359'0'0,"-3"0"1"0"0,1 2 0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7.011"/>
    </inkml:context>
    <inkml:brush xml:id="br0">
      <inkml:brushProperty name="width" value="0.05" units="cm"/>
      <inkml:brushProperty name="height" value="0.3" units="cm"/>
      <inkml:brushProperty name="inkEffects" value="pencil"/>
    </inkml:brush>
  </inkml:definitions>
  <inkml:trace contextRef="#ctx0" brushRef="#br0">19 87 28705 180000 90000,'-3'0'3260'0'0,"0"0"-2952"0"0,3 0-213 0 0,-6-5-56 0 0,5 3-28 0 0,-5-5-11 0 0,6 1 6 0 0,4-6-1 0 0,3 2-16 0 0,13-9-22 0 0,5 8 10 0 0,1 1 6 0 0,-3 6-5 0 0,2 6 33 0 0,-13 15 0 0 0,5 7 23 0 0,-44 43 0 0 0,-2-5 10 0 0,4-6-38 0 0,12-22-6 0 0,31-32-6 0 0,0-2-22 0 0,10-3-67 0 0,7-5 17 0 0,-5 1-51 0 0,-4-3-78 0 0,-17 8-213 0 0,-3-1-577 0 0,-3 1 997 0 0,-2 1 0 0 0,-1 0 0 0 0,0 1 0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37.763"/>
    </inkml:context>
    <inkml:brush xml:id="br0">
      <inkml:brushProperty name="width" value="0.05" units="cm"/>
      <inkml:brushProperty name="height" value="0.3" units="cm"/>
      <inkml:brushProperty name="inkEffects" value="pencil"/>
    </inkml:brush>
  </inkml:definitions>
  <inkml:trace contextRef="#ctx0" brushRef="#br0">14 220 31293 180000 90000,'4'-13'996'0'0,"-1"4"-979"0"0,-3 9-11 0 0,0 0 39 0 0,5-5-34 0 0,2 1-11 0 0,15-10-6 0 0,-3 5 1 0 0,10-6 5 0 0,-7 3 0 0 0,16-9 50 0 0,-18 6-28 0 0,5-4 6 0 0,-21 6-16 0 0,-4-3-12 0 0,-4-2 0 0 0,1 1 0 0 0,-5 7 0 0 0,1 4 0 0 0,-29 3 5 0 0,13 8-5 0 0,-24 5 11 0 0,16 18-11 0 0,11-7 0 0 0,1 7 12 0 0,12 0-7 0 0,3-7 12 0 0,2 25-11 0 0,3-24-6 0 0,7 13 5 0 0,35-21-44 0 0,8-16 17 0 0,9 1-275 0 0,13-25 17 0 0,-47 16-353 0 0,14-7 633 0 0,-31 11 0 0 0,-7 4 0 0 0,0 1 0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3.997"/>
    </inkml:context>
    <inkml:brush xml:id="br0">
      <inkml:brushProperty name="width" value="0.05" units="cm"/>
      <inkml:brushProperty name="height" value="0.3" units="cm"/>
      <inkml:brushProperty name="inkEffects" value="pencil"/>
    </inkml:brush>
  </inkml:definitions>
  <inkml:trace contextRef="#ctx0" brushRef="#br0">10 3 29607 180000 90000,'-3'2'2688'0'0,"-1"-1"-2677"0"0,3-1 208 0 0,0 0-214 0 0,12 0-5 0 0,3 0-5 0 0,13 0-29 0 0,12-1 12 0 0,-8 0 10 0 0,7 0 1 0 0,-10 0-45 0 0,-9 1 11 0 0,-4-1-727 0 0,-11 1 772 0 0,-20 6 0 0 0,11-4 0 0 0,-11 4 0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4.365"/>
    </inkml:context>
    <inkml:brush xml:id="br0">
      <inkml:brushProperty name="width" value="0.05" units="cm"/>
      <inkml:brushProperty name="height" value="0.3" units="cm"/>
      <inkml:brushProperty name="inkEffects" value="pencil"/>
    </inkml:brush>
  </inkml:definitions>
  <inkml:trace contextRef="#ctx0" brushRef="#br0">1 0 22840 180000 90000,'7'1'9472'0'0,"1"0"-9427"0"0,4-1-40 0 0,-2 0-5 0 0,16 0-28 0 0,45 0 34 0 0,-27 0-6 0 0,44 0-17 0 0,-67 0 17 0 0,4 0 0 0 0,-22 0 0 0 0,-4 0 0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8.682"/>
    </inkml:context>
    <inkml:brush xml:id="br0">
      <inkml:brushProperty name="width" value="0.05" units="cm"/>
      <inkml:brushProperty name="height" value="0.3" units="cm"/>
      <inkml:brushProperty name="inkEffects" value="pencil"/>
    </inkml:brush>
  </inkml:definitions>
  <inkml:trace contextRef="#ctx0" brushRef="#br0">81 46 25087 180000 90000,'0'-12'6810'0'0,"0"2"-6810"0"0,0 10 0 0 0,0-11 0 0 0,0 9 6 0 0,0-9 240 0 0,0 11-145 0 0,-2 11-39 0 0,-1 1 11 0 0,-6 27-40 0 0,0 11-22 0 0,-6 47-11 0 0,5-26 6 0 0,0 16-6 0 0,2-28-22 0 0,2 7 16 0 0,1-20-39 0 0,1-1 12 0 0,4-39-12 0 0,0-1-56 0 0,0-5-67 0 0,0 0-168 0 0,2-5 336 0 0,8-12 0 0 0,-16 23 0 0 0,4-2 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5.836"/>
    </inkml:context>
    <inkml:brush xml:id="br0">
      <inkml:brushProperty name="width" value="0.04286" units="cm"/>
      <inkml:brushProperty name="height" value="0.04286" units="cm"/>
      <inkml:brushProperty name="color" value="#00A0D7"/>
    </inkml:brush>
  </inkml:definitions>
  <inkml:trace contextRef="#ctx0" brushRef="#br0">47 7 25825,'9'-1'1473,"-2"0"-1132,-7-1-229,1 2-17,-1-2 275,1 2-392,-4 4-34,1-1-51,-4 4-190,-3 4-16,0-2 313,-9 8 0,11-10 0,-3 1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9.099"/>
    </inkml:context>
    <inkml:brush xml:id="br0">
      <inkml:brushProperty name="width" value="0.05" units="cm"/>
      <inkml:brushProperty name="height" value="0.3" units="cm"/>
      <inkml:brushProperty name="inkEffects" value="pencil"/>
    </inkml:brush>
  </inkml:definitions>
  <inkml:trace contextRef="#ctx0" brushRef="#br0">30 0 25400 180000 90000,'-5'35'6985'0'0,"0"-2"-6974"0"0,-1-7-11 0 0,1-1 5 0 0,1 1-5 0 0,2-2 0 0 0,1-3-39 0 0,0 2-638 0 0,1-4 161 0 0,0-5 516 0 0,0-9 0 0 0,0-6 0 0 0,0-2 0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9.316"/>
    </inkml:context>
    <inkml:brush xml:id="br0">
      <inkml:brushProperty name="width" value="0.05" units="cm"/>
      <inkml:brushProperty name="height" value="0.3" units="cm"/>
      <inkml:brushProperty name="inkEffects" value="pencil"/>
    </inkml:brush>
  </inkml:definitions>
  <inkml:trace contextRef="#ctx0" brushRef="#br0">1 7 30240 180000 90000,'3'-7'422'0'0,"13"11"1"0"0,-16-8 0 0 0,8 5 0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0.188"/>
    </inkml:context>
    <inkml:brush xml:id="br0">
      <inkml:brushProperty name="width" value="0.05" units="cm"/>
      <inkml:brushProperty name="height" value="0.3" units="cm"/>
      <inkml:brushProperty name="inkEffects" value="pencil"/>
    </inkml:brush>
  </inkml:definitions>
  <inkml:trace contextRef="#ctx0" brushRef="#br0">6 22 28307 180000 90000,'1'-3'4089'0'0,"0"1"-4106"0"0,-1 2 17 0 0,0 6-6 0 0,0 2 1 0 0,0 8-12 0 0,-1 8-61 0 0,-1 5 22 0 0,0-6-34 0 0,0-2-11 0 0,1-14-16 0 0,1-1-91 0 0,0 2 264 0 0,0-6 342 0 0,0 2-381 0 0,1-9 22 0 0,3-2-17 0 0,3-8-5 0 0,11-10-34 0 0,26-26 12 0 0,-21 23 10 0 0,19-12 23 0 0,-33 44-22 0 0,2 1 33 0 0,10 30-28 0 0,-12-12-11 0 0,5 22 0 0 0,-12-20-11 0 0,-2 1-17 0 0,0-3-50 0 0,-6 2-829 0 0,-1-5 907 0 0,0-6 0 0 0,1-7 0 0 0,6-7 0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0.763"/>
    </inkml:context>
    <inkml:brush xml:id="br0">
      <inkml:brushProperty name="width" value="0.05" units="cm"/>
      <inkml:brushProperty name="height" value="0.3" units="cm"/>
      <inkml:brushProperty name="inkEffects" value="pencil"/>
    </inkml:brush>
  </inkml:definitions>
  <inkml:trace contextRef="#ctx0" brushRef="#br0">48 102 30279 180000 90000,'34'-15'1943'0'0,"0"-10"-1904"0"0,-7 6-16 0 0,-7-4 5 0 0,-19 14-28 0 0,-4 4 0 0 0,-2 0 0 0 0,-5 4 0 0 0,-2 1 0 0 0,-3 0 17 0 0,0 0 55 0 0,-23 14-66 0 0,20-5 0 0 0,-14 14-6 0 0,24 4 11 0 0,4 14-22 0 0,1-12 5 0 0,7 4-39 0 0,25-28-28 0 0,-6-2-459 0 0,36-11 532 0 0,-16-7 0 0 0,-7 3 0 0 0,-12 0 0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1.482"/>
    </inkml:context>
    <inkml:brush xml:id="br0">
      <inkml:brushProperty name="width" value="0.05" units="cm"/>
      <inkml:brushProperty name="height" value="0.3" units="cm"/>
      <inkml:brushProperty name="inkEffects" value="pencil"/>
    </inkml:brush>
  </inkml:definitions>
  <inkml:trace contextRef="#ctx0" brushRef="#br0">202 26 29091 180000 90000,'9'-7'3249'0'0,"-2"1"-3216"0"0,-7 4-10 0 0,-1 0-12 0 0,-2-1-11 0 0,-3 1 6 0 0,-1 1-6 0 0,-1-1 0 0 0,-2 2 0 0 0,-7-1 11 0 0,-38 16-11 0 0,28-7-6 0 0,-21 9 1 0 0,44-10-12 0 0,4-2-140 0 0,39 12 28 0 0,-18-7 0 0 0,31 10 85 0 0,-27-11 44 0 0,-3 2-45 0 0,6 13 50 0 0,-12-9 18 0 0,2 9 106 0 0,-13-8-96 0 0,-3 2 40 0 0,1-2 123 0 0,-97 9-157 0 0,63-18-39 0 0,-22 2 0 0 0,5-6-17 0 0,34-8-67 0 0,4-4-308 0 0,4-4 392 0 0,0 1 0 0 0,6 10 0 0 0,0 3 0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5.915"/>
    </inkml:context>
    <inkml:brush xml:id="br0">
      <inkml:brushProperty name="width" value="0.05" units="cm"/>
      <inkml:brushProperty name="height" value="0.3" units="cm"/>
      <inkml:brushProperty name="inkEffects" value="pencil"/>
    </inkml:brush>
  </inkml:definitions>
  <inkml:trace contextRef="#ctx0" brushRef="#br0">6 41 18628 180000 90000,'-2'6'13544'0'0,"0"-1"-13438"0"0,1-5 1 0 0,1 0-102 0 0,5-1 1 0 0,2-2-17 0 0,23-9 5 0 0,-10 4-5 0 0,13-6 5 0 0,-15 9-11 0 0,14 0 12 0 0,-14 3-1 0 0,9 1 6 0 0,-14 13 0 0 0,-6-2-11 0 0,2 13 5 0 0,-7-3-16 0 0,-2 1-6 0 0,-54 59 39 0 0,17-33 12 0 0,-27 30 49 0 0,40-55-27 0 0,34-18-45 0 0,3-4 0 0 0,12-1-28 0 0,8-3 6 0 0,-6 0 11 0 0,12-1-12 0 0,-2 0 23 0 0,2 1 0 0 0,-9 0-5 0 0,-7 2-18 0 0,-21 2-1411 0 0,0 0 0 0 0,-2 0 1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6.630"/>
    </inkml:context>
    <inkml:brush xml:id="br0">
      <inkml:brushProperty name="width" value="0.05" units="cm"/>
      <inkml:brushProperty name="height" value="0.3" units="cm"/>
      <inkml:brushProperty name="inkEffects" value="pencil"/>
    </inkml:brush>
  </inkml:definitions>
  <inkml:trace contextRef="#ctx0" brushRef="#br0">60 30 22981 180000 90000,'5'-9'8659'0'0,"-1"1"-8486"0"0,-4 8-33 0 0,0 0-67 0 0,0-5-28 0 0,0 3 5 0 0,0-3 130 0 0,0 5-24 0 0,0 0-144 0 0,-17 54-12 0 0,9-28 0 0 0,-12 43-12 0 0,14-42 7 0 0,2-3-23 0 0,-1 5 11 0 0,2-11-89 0 0,0 4-566 0 0,2-14 672 0 0,0-7 0 0 0,1 0 0 0 0,0-6 0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7.365"/>
    </inkml:context>
    <inkml:brush xml:id="br0">
      <inkml:brushProperty name="width" value="0.05" units="cm"/>
      <inkml:brushProperty name="height" value="0.3" units="cm"/>
      <inkml:brushProperty name="inkEffects" value="pencil"/>
    </inkml:brush>
  </inkml:definitions>
  <inkml:trace contextRef="#ctx0" brushRef="#br0">166 19 26616 180000 90000,'11'-10'5018'0'0,"-2"2"-4822"0"0,-9 8 325 0 0,0 0-504 0 0,-5 0 0 0 0,-1 1-6 0 0,-6 4-6 0 0,0 2 1 0 0,-3 3 5 0 0,-16 19-11 0 0,9-8 0 0 0,-11 13 6 0 0,16-12-6 0 0,1-2 0 0 0,2 0 0 0 0,11 23-11 0 0,17-19-34 0 0,25 14-11 0 0,43-45 78 0 0,-34-2-11 0 0,9-13-11 0 0,-54 7 0 0 0,-3 0 6 0 0,0 3 0 0 0,-4 1-6 0 0,-29 11-6 0 0,14 4-16 0 0,-23 7-1 0 0,24-1-16 0 0,1 1-56 0 0,-2 0 95 0 0,-24 13 0 0 0,59-33 0 0 0,-8 5 0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49.281"/>
    </inkml:context>
    <inkml:brush xml:id="br0">
      <inkml:brushProperty name="width" value="0.05" units="cm"/>
      <inkml:brushProperty name="height" value="0.3" units="cm"/>
      <inkml:brushProperty name="inkEffects" value="pencil"/>
    </inkml:brush>
  </inkml:definitions>
  <inkml:trace contextRef="#ctx0" brushRef="#br0">65 20 30100 180000 90000,'0'-11'2285'0'0,"0"2"-2285"0"0,0 9 5 0 0,-11 22-5 0 0,6-4 0 0 0,-9 21-39 0 0,8 18-23 0 0,3-22-974 0 0,-6 42-448 0 0,6-53 1484 0 0,-5 14 0 0 0,5-33 0 0 0,1-1 0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0.033"/>
    </inkml:context>
    <inkml:brush xml:id="br0">
      <inkml:brushProperty name="width" value="0.05" units="cm"/>
      <inkml:brushProperty name="height" value="0.3" units="cm"/>
      <inkml:brushProperty name="inkEffects" value="pencil"/>
    </inkml:brush>
  </inkml:definitions>
  <inkml:trace contextRef="#ctx0" brushRef="#br0">1 56 30917 180000 90000,'52'-21'1468'0'0,"-3"3"-1468"0"0,-17 13 0 0 0,0 0 0 0 0,-3 1-12 0 0,-3 3-77 0 0,0 0 38 0 0,-13 2 29 0 0,0 10 22 0 0,-15 1-17 0 0,-71 42 73 0 0,21-29-39 0 0,-35 21-6 0 0,50-39 40 0 0,27-4-29 0 0,6-3-5 0 0,25-2-17 0 0,-6 2-17 0 0,31-3 11 0 0,-23 3-16 0 0,18 2 0 0 0,-6 12 27 0 0,5 9-5 0 0,-7 7-17 0 0,-12-3 17 0 0,-9-8 0 0 0,-8 5 12 0 0,-9-13-12 0 0,-18 11 0 0 0,-19-15 0 0 0,-16 0-17 0 0,-10-4-56 0 0,23-5-78 0 0,6-3-314 0 0,30-5 465 0 0,3-6 0 0 0,4 8 0 0 0,1-2 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6.118"/>
    </inkml:context>
    <inkml:brush xml:id="br0">
      <inkml:brushProperty name="width" value="0.04286" units="cm"/>
      <inkml:brushProperty name="height" value="0.04286" units="cm"/>
      <inkml:brushProperty name="color" value="#00A0D7"/>
    </inkml:brush>
  </inkml:definitions>
  <inkml:trace contextRef="#ctx0" brushRef="#br0">35 0 27494,'-7'10'-9831,"-5"6"9423,7-11 1,-3 4 0,6-6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1.998"/>
    </inkml:context>
    <inkml:brush xml:id="br0">
      <inkml:brushProperty name="width" value="0.05" units="cm"/>
      <inkml:brushProperty name="height" value="0.3" units="cm"/>
      <inkml:brushProperty name="inkEffects" value="pencil"/>
    </inkml:brush>
  </inkml:definitions>
  <inkml:trace contextRef="#ctx0" brushRef="#br0">33 43 28358 180000 90000,'-9'0'3836'0'0,"1"0"-3808"0"0,5 0 6 0 0,-1 0-17 0 0,1 0-6 0 0,0 0 0 0 0,2 0 0 0 0,0 0-11 0 0,5 0 0 0 0,-1 1-11 0 0,6 1 45 0 0,24 0-34 0 0,-16 0 0 0 0,21-1-6 0 0,-24 0-5 0 0,10 0 11 0 0,14-1-6 0 0,16 1-22 0 0,2-1-28 0 0,1 0 17 0 0,-21 0-62 0 0,19 0 107 0 0,-15 0-6 0 0,8 0 11 0 0,-14 0 45 0 0,2 0-45 0 0,-8 0 0 0 0,9 0 6 0 0,10 0-17 0 0,-7 0 0 0 0,7 0 0 0 0,5 0 0 0 0,-26 0 0 0 0,15 0 0 0 0,-20 0 0 0 0,0 0 6 0 0,0 0-6 0 0,-1 0 0 0 0,10 0 0 0 0,-2 0 0 0 0,0 0 0 0 0,6 0 0 0 0,-13 0 0 0 0,19 0 0 0 0,4-2 0 0 0,18 1 2 0 0,2-2 1 0 0,2 0-3 0 0,18-1 0 0 0,-28 1 0 0 0,-5 0 0 0 0,-14 0 0 0 0,-16 2 6 0 0,-1-1-6 0 0,34-2-11 0 0,-22 1-17 0 0,26-2-23 0 0,-31 3-16 0 0,0 1-106 0 0,61-3-1160 0 0,-36 1 1333 0 0,28-1 0 0 0,-57 2 0 0 0,-22 1 0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3.299"/>
    </inkml:context>
    <inkml:brush xml:id="br0">
      <inkml:brushProperty name="width" value="0.05" units="cm"/>
      <inkml:brushProperty name="height" value="0.3" units="cm"/>
      <inkml:brushProperty name="inkEffects" value="pencil"/>
    </inkml:brush>
  </inkml:definitions>
  <inkml:trace contextRef="#ctx0" brushRef="#br0">1 106 25854 180000 90000,'8'-7'6363'0'0,"0"3"-6207"0"0,-8-3-156 0 0,4 2 0 0 0,3-6 0 0 0,2 2-72 0 0,28-12 66 0 0,-5 6 0 0 0,9-4-5 0 0,-17 13 6 0 0,-13 5-1 0 0,-4 3-5 0 0,0 4-6 0 0,-3 8-11 0 0,-3 0-218 0 0,-47 67 257 0 0,19-46 3 0 0,-7 9 0 0 0,0-3 3 0 0,12-23 44 0 0,-1 3-22 0 0,16-12 45 0 0,1 3 12 0 0,4-3-57 0 0,6-3-39 0 0,8-1-11 0 0,8-4-62 0 0,14-4 28 0 0,-8 1 6 0 0,5-2-17 0 0,8 0 56 0 0,-14 2 0 0 0,12-1-11 0 0,-17 2-40 0 0,-8 0-122 0 0,1 1-253 0 0,-7 0 426 0 0,1 0 0 0 0,-7 0 0 0 0,-1 0 0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5.750"/>
    </inkml:context>
    <inkml:brush xml:id="br0">
      <inkml:brushProperty name="width" value="0.05" units="cm"/>
      <inkml:brushProperty name="height" value="0.3" units="cm"/>
      <inkml:brushProperty name="inkEffects" value="pencil"/>
    </inkml:brush>
  </inkml:definitions>
  <inkml:trace contextRef="#ctx0" brushRef="#br0">1 16 24465 180000 90000,'8'1'7707'0'0,"2"0"-7707"0"0,0-3-11 0 0,3 1-17 0 0,9-4 16 0 0,-3 3 12 0 0,5-1 12 0 0,-3 1-1 0 0,-7 1 22 0 0,3 0 1 0 0,-10 23-34 0 0,-17 12 6 0 0,4 0-6 0 0,-17-1 5 0 0,0-13-5 0 0,9-8 62 0 0,-4 5-29 0 0,21-13-257 0 0,30-5 163 0 0,-13 0-12 0 0,20-1 17 0 0,-23 1 56 0 0,-5 1 0 0 0,-3 0 0 0 0,-8 0 0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6.523"/>
    </inkml:context>
    <inkml:brush xml:id="br0">
      <inkml:brushProperty name="width" value="0.05" units="cm"/>
      <inkml:brushProperty name="height" value="0.3" units="cm"/>
      <inkml:brushProperty name="inkEffects" value="pencil"/>
    </inkml:brush>
  </inkml:definitions>
  <inkml:trace contextRef="#ctx0" brushRef="#br0">44 23 24835 180000 90000,'0'-5'7281'0'0,"0"1"-7141"0"0,0 4 28 0 0,0-6-151 0 0,0 4-12 0 0,0-3 12 0 0,0 26-11 0 0,0 25-6 0 0,-2 13-12 0 0,0 2-21 0 0,-4-8 16 0 0,3-27 0 0 0,-2 6-5 0 0,1-15-157 0 0,-4 2-230 0 0,4-11-5736 0 0,-3-1 6145 0 0,5-15 0 0 0,1 3 0 0 0,1-2 0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5:57.183"/>
    </inkml:context>
    <inkml:brush xml:id="br0">
      <inkml:brushProperty name="width" value="0.05" units="cm"/>
      <inkml:brushProperty name="height" value="0.3" units="cm"/>
      <inkml:brushProperty name="inkEffects" value="pencil"/>
    </inkml:brush>
  </inkml:definitions>
  <inkml:trace contextRef="#ctx0" brushRef="#br0">70 13 16405 180000 90000,'52'-5'7844'0'0,"0"0"0"0"0,28 3-7961 0 0,-46 27 150 0 0,-24-8 7 0 0,-13 11-18 0 0,-10-18 0 0 0,-5 0-10 0 0,-4-1 27 0 0,0-1 6 0 0,-9 3-40 0 0,10-4-5 0 0,-3 1 11 0 0,16-5 68 0 0,7-2-258 0 0,73-7 156 0 0,-44 4 6 0 0,57 16 17 0 0,-75-2 0 0 0,3 25 12 0 0,-12-20 10 0 0,-3 11 23 0 0,-3-13 16 0 0,-5 0 46 0 0,-20-2-12 0 0,-52 4-73 0 0,7-5-16 0 0,-8 0-6 0 0,45-14-6 0 0,30-2-318 0 0,2-8 324 0 0,3 1 0 0 0,1 6 0 0 0,2 6 0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2.918"/>
    </inkml:context>
    <inkml:brush xml:id="br0">
      <inkml:brushProperty name="width" value="0.05" units="cm"/>
      <inkml:brushProperty name="height" value="0.3" units="cm"/>
      <inkml:brushProperty name="inkEffects" value="pencil"/>
    </inkml:brush>
  </inkml:definitions>
  <inkml:trace contextRef="#ctx0" brushRef="#br0">281 5 30033 180000 90000,'-7'-2'2044'0'0,"3"0"-1904"0"0,4 2-118 0 0,-1 0 28 0 0,-1 0-10 0 0,0 0 49 0 0,-8 5-83 0 0,4-1-6 0 0,-7 5 5 0 0,4-1-5 0 0,-8 8 0 0 0,-10 6-11 0 0,-13 9 11 0 0,-27 32 0 0 0,34-36 0 0 0,-9 16 0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3.155"/>
    </inkml:context>
    <inkml:brush xml:id="br0">
      <inkml:brushProperty name="width" value="0.05" units="cm"/>
      <inkml:brushProperty name="height" value="0.3" units="cm"/>
      <inkml:brushProperty name="inkEffects" value="pencil"/>
    </inkml:brush>
  </inkml:definitions>
  <inkml:trace contextRef="#ctx0" brushRef="#br0">24 0 31343 180000 90000,'-12'22'-38'0'0,"5"-9"1"0"0,2-7 0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3.277"/>
    </inkml:context>
    <inkml:brush xml:id="br0">
      <inkml:brushProperty name="width" value="0.05" units="cm"/>
      <inkml:brushProperty name="height" value="0.3" units="cm"/>
      <inkml:brushProperty name="inkEffects" value="pencil"/>
    </inkml:brush>
  </inkml:definitions>
  <inkml:trace contextRef="#ctx0" brushRef="#br0">74 0 26392 180000 90000,'-41'46'2187'0'0,"8"-9"0"0"0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3.467"/>
    </inkml:context>
    <inkml:brush xml:id="br0">
      <inkml:brushProperty name="width" value="0.05" units="cm"/>
      <inkml:brushProperty name="height" value="0.3" units="cm"/>
      <inkml:brushProperty name="inkEffects" value="pencil"/>
    </inkml:brush>
  </inkml:definitions>
  <inkml:trace contextRef="#ctx0" brushRef="#br0">64 0 30324 180000 90000,'-26'35'1517'0'0,"2"-5"-1517"0"0,11-17 0 0 0,13-13 0 0 0,2-2 0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4.449"/>
    </inkml:context>
    <inkml:brush xml:id="br0">
      <inkml:brushProperty name="width" value="0.05" units="cm"/>
      <inkml:brushProperty name="height" value="0.3" units="cm"/>
      <inkml:brushProperty name="inkEffects" value="pencil"/>
    </inkml:brush>
  </inkml:definitions>
  <inkml:trace contextRef="#ctx0" brushRef="#br0">48 10 30262 180000 90000,'-5'-5'1725'0'0,"1"1"-1624"0"0,4 4 0 0 0,0 0-303 0 0,-3-1-341 0 0,-5 4-2941 0 0,-2 4 3484 0 0,-7 2 0 0 0,16-6 0 0 0,3-4 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6.318"/>
    </inkml:context>
    <inkml:brush xml:id="br0">
      <inkml:brushProperty name="width" value="0.04286" units="cm"/>
      <inkml:brushProperty name="height" value="0.04286" units="cm"/>
      <inkml:brushProperty name="color" value="#00A0D7"/>
    </inkml:brush>
  </inkml:definitions>
  <inkml:trace contextRef="#ctx0" brushRef="#br0">110 0 27090,'-61'76'656,"13"-16"-600,48-60-764,0 0 1,0 0-1</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4.638"/>
    </inkml:context>
    <inkml:brush xml:id="br0">
      <inkml:brushProperty name="width" value="0.05" units="cm"/>
      <inkml:brushProperty name="height" value="0.3" units="cm"/>
      <inkml:brushProperty name="inkEffects" value="pencil"/>
    </inkml:brush>
  </inkml:definitions>
  <inkml:trace contextRef="#ctx0" brushRef="#br0">98 0 25529 180000 90000,'-22'40'1644'0'0,"-11"-2"0"0"0,13-17 0 0 0,-3-6 0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4.808"/>
    </inkml:context>
    <inkml:brush xml:id="br0">
      <inkml:brushProperty name="width" value="0.05" units="cm"/>
      <inkml:brushProperty name="height" value="0.3" units="cm"/>
      <inkml:brushProperty name="inkEffects" value="pencil"/>
    </inkml:brush>
  </inkml:definitions>
  <inkml:trace contextRef="#ctx0" brushRef="#br0">74 1 31354 180000 90000,'-37'46'487'0'0,"1"0"1"0"0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05.005"/>
    </inkml:context>
    <inkml:brush xml:id="br0">
      <inkml:brushProperty name="width" value="0.05" units="cm"/>
      <inkml:brushProperty name="height" value="0.3" units="cm"/>
      <inkml:brushProperty name="inkEffects" value="pencil"/>
    </inkml:brush>
  </inkml:definitions>
  <inkml:trace contextRef="#ctx0" brushRef="#br0">0 0 30934 180000 90000,'0'6'249'0'0,"0"-1"1"0"0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26.358"/>
    </inkml:context>
    <inkml:brush xml:id="br0">
      <inkml:brushProperty name="width" value="0.05" units="cm"/>
      <inkml:brushProperty name="height" value="0.3" units="cm"/>
      <inkml:brushProperty name="inkEffects" value="pencil"/>
    </inkml:brush>
  </inkml:definitions>
  <inkml:trace contextRef="#ctx0" brushRef="#br0">31 48 29730 180000 90000,'-16'-1'2403'0'0,"3"0"-2280"0"0,13 1 67 0 0,-1-1-190 0 0,0-1-11 0 0,1 1 0 0 0,2-3 11 0 0,5 2 0 0 0,6-3-11 0 0,6 0-23 0 0,3 0-100 0 0,16-3 89 0 0,-16 3 6 0 0,10-3 39 0 0,-22 10 0 0 0,-4-2 0 0 0,-3 4 0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26.707"/>
    </inkml:context>
    <inkml:brush xml:id="br0">
      <inkml:brushProperty name="width" value="0.05" units="cm"/>
      <inkml:brushProperty name="height" value="0.3" units="cm"/>
      <inkml:brushProperty name="inkEffects" value="pencil"/>
    </inkml:brush>
  </inkml:definitions>
  <inkml:trace contextRef="#ctx0" brushRef="#br0">1 36 28453 180000 90000,'4'5'3640'0'0,"2"-1"-3511"0"0,16-8-95 0 0,-3-1-29 0 0,16-6-167 0 0,3 2 56 0 0,-5 1-90 0 0,-2 2 196 0 0,-16 5 0 0 0,-17 1 0 0 0,0 0 0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0.342"/>
    </inkml:context>
    <inkml:brush xml:id="br0">
      <inkml:brushProperty name="width" value="0.05" units="cm"/>
      <inkml:brushProperty name="height" value="0.3" units="cm"/>
      <inkml:brushProperty name="inkEffects" value="pencil"/>
    </inkml:brush>
  </inkml:definitions>
  <inkml:trace contextRef="#ctx0" brushRef="#br0">0 46 29568 180000 90000,'15'0'2962'0'0,"4"-2"-2967"0"0,7-1-7 0 0,2-4-4 0 0,3 0-1 0 0,-3-1 6 0 0,-4 1-1 0 0,-6 1-4 0 0,-4 3-264 0 0,-4 1 280 0 0,-8 9 0 0 0,3-10 0 0 0,-4 5 0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0.675"/>
    </inkml:context>
    <inkml:brush xml:id="br0">
      <inkml:brushProperty name="width" value="0.05" units="cm"/>
      <inkml:brushProperty name="height" value="0.3" units="cm"/>
      <inkml:brushProperty name="inkEffects" value="pencil"/>
    </inkml:brush>
  </inkml:definitions>
  <inkml:trace contextRef="#ctx0" brushRef="#br0">9 0 31293 180000 90000,'-5'2'1108'0'0,"1"0"-1096"0"0,4-2-7 0 0,2 1 1 0 0,2 1 11 0 0,18 1-17 0 0,-2-2 0 0 0,13 1-6 0 0,-7-2-16 0 0,-1 0-130 0 0,15-2-352 0 0,-10 0-11835 0 0,4 0 12339 0 0,-19 1 0 0 0,-14 1 0 0 0,-5 0 0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1.909"/>
    </inkml:context>
    <inkml:brush xml:id="br0">
      <inkml:brushProperty name="width" value="0.05" units="cm"/>
      <inkml:brushProperty name="height" value="0.3" units="cm"/>
      <inkml:brushProperty name="inkEffects" value="pencil"/>
    </inkml:brush>
  </inkml:definitions>
  <inkml:trace contextRef="#ctx0" brushRef="#br0">19 168 30145 180000 90000,'-5'0'2083'0'0,"1"0"-1988"0"0,4 0-11 0 0,-4 0-78 0 0,3 0-6 0 0,-4 0 0 0 0,5-1 5 0 0,4-4-5 0 0,0-1 6 0 0,4-6-6 0 0,0 0 0 0 0,2-3 0 0 0,1 0 0 0 0,0-1 0 0 0,0 0-6 0 0,2 2-22 0 0,9-4 6 0 0,20 0 16 0 0,-4 6 6 0 0,1 4-5 0 0,-18 14 5 0 0,-15 5-6 0 0,-1 14 12 0 0,-11 34-6 0 0,-7-6 0 0 0,-7 10-6 0 0,-10-15 45 0 0,-17 5-28 0 0,16-14 34 0 0,-7 5-45 0 0,31-34 28 0 0,35-5-28 0 0,-10-5 0 0 0,71-10 0 0 0,-58 7 0 0 0,32-6 6 0 0,-53 9-6 0 0,-1 0 0 0 0,-3 0 0 0 0,0 0 5 0 0,-4 0-16 0 0,0 0 11 0 0,-1-10 0 0 0,-1 8 0 0 0,0-8 0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2.510"/>
    </inkml:context>
    <inkml:brush xml:id="br0">
      <inkml:brushProperty name="width" value="0.05" units="cm"/>
      <inkml:brushProperty name="height" value="0.3" units="cm"/>
      <inkml:brushProperty name="inkEffects" value="pencil"/>
    </inkml:brush>
  </inkml:definitions>
  <inkml:trace contextRef="#ctx0" brushRef="#br0">68 13 25921 180000 90000,'3'-7'6441'0'0,"0"1"-6430"0"0,-3 6 23 0 0,0 8-17 0 0,-2 6 0 0 0,-2 9-6 0 0,-1 6 0 0 0,-3 0 6 0 0,-2 12-17 0 0,3-11 0 0 0,-1 6 0 0 0,4-16 0 0 0,0 0-11 0 0,0 4-29 0 0,-1-3-10 0 0,1-2-34 0 0,1-6-45 0 0,1-8-991 0 0,0 0-285 0 0,1-3 1405 0 0,0 0 0 0 0,1-2 0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3.326"/>
    </inkml:context>
    <inkml:brush xml:id="br0">
      <inkml:brushProperty name="width" value="0.05" units="cm"/>
      <inkml:brushProperty name="height" value="0.3" units="cm"/>
      <inkml:brushProperty name="inkEffects" value="pencil"/>
    </inkml:brush>
  </inkml:definitions>
  <inkml:trace contextRef="#ctx0" brushRef="#br0">152 9 18931 180000 90000,'3'-5'13448'0'0,"0"1"-13414"0"0,-3 4 16 0 0,1 0-44 0 0,-8 2 5 0 0,-1 2-6 0 0,-13 12 1 0 0,6-1-6 0 0,-6 8 6 0 0,7-6-1 0 0,-6 10-5 0 0,6-7 0 0 0,-2 5 0 0 0,7-9-5 0 0,2 13 10 0 0,3-11-5 0 0,2 10-5 0 0,22-6-23 0 0,35-15 22 0 0,-4-4 28 0 0,24-35-16 0 0,-52 12 0 0 0,-2-14-6 0 0,-21 27 5 0 0,-36-5 1 0 0,9 9-6 0 0,-22 2 0 0 0,14 13-616 0 0,-5 40 616 0 0,7-10 0 0 0,13-13 0 0 0,22-34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5.951"/>
    </inkml:context>
    <inkml:brush xml:id="br0">
      <inkml:brushProperty name="width" value="0.04286" units="cm"/>
      <inkml:brushProperty name="height" value="0.04286" units="cm"/>
      <inkml:brushProperty name="color" value="#FF0066"/>
    </inkml:brush>
  </inkml:definitions>
  <inkml:trace contextRef="#ctx0" brushRef="#br0">36 176 26402,'-10'2'1176,"2"0"-1120,8-2 5,3 0-50,3 0-11,5-2-44,4-2-74,20-12 118,-12 4 11,11-9 185,-12-1-117,-11 7-23,1-8-34,-11 12 45,-1 1-44,0 1-12,-4 2 0,-17-4 0,4 5 23,-32-3-12,23 7-16,-7 3-1,18 3 18,8 5-23,-2 11 0,4-2-23,1 33-21,4-27-46,21 24 6,-6-37-45,20 1-22,-11-10-2666,25-2 2817,-22-1 0,10 1 0,-29-1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6.769"/>
    </inkml:context>
    <inkml:brush xml:id="br0">
      <inkml:brushProperty name="width" value="0.04286" units="cm"/>
      <inkml:brushProperty name="height" value="0.04286" units="cm"/>
      <inkml:brushProperty name="color" value="#00A0D7"/>
    </inkml:brush>
  </inkml:definitions>
  <inkml:trace contextRef="#ctx0" brushRef="#br0">1 0 27544,'0'43'39,"2"-10"-212,1-25-124,1-3-1787,3 10-1210,-4-3-6537,2 8 11345,0 15 5807,-3-15-4101,4 14-1293,-2-14-1406,-1-9-90,1 4 264,2-6-628,-2-3-39,3 2-17,-2-1-11,0 0-17,1 2-100,-1 1-3510,-1 2 3240,1 0-358,-2 1-5757,0 5 6502,0-5 0,-2-4 0,-1-10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5.413"/>
    </inkml:context>
    <inkml:brush xml:id="br0">
      <inkml:brushProperty name="width" value="0.05" units="cm"/>
      <inkml:brushProperty name="height" value="0.3" units="cm"/>
      <inkml:brushProperty name="inkEffects" value="pencil"/>
    </inkml:brush>
  </inkml:definitions>
  <inkml:trace contextRef="#ctx0" brushRef="#br0">74 7 21491 180000 90000,'1'-4'11011'0'0,"0"2"-10994"0"0,-3 17-11 0 0,0 2-1 0 0,-2 14-5 0 0,-2-2 0 0 0,-7 29 0 0 0,4-21 0 0 0,-5 19 0 0 0,8-31-5 0 0,0-4-7 0 0,2-4-100 0 0,0 2-190 0 0,1-11-258 0 0,1 1-2196 0 0,1-14 2756 0 0,1-3 0 0 0,0-4 0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36.291"/>
    </inkml:context>
    <inkml:brush xml:id="br0">
      <inkml:brushProperty name="width" value="0.05" units="cm"/>
      <inkml:brushProperty name="height" value="0.3" units="cm"/>
      <inkml:brushProperty name="inkEffects" value="pencil"/>
    </inkml:brush>
  </inkml:definitions>
  <inkml:trace contextRef="#ctx0" brushRef="#br0">28 83 30699 180000 90000,'-7'-16'1775'0'0,"2"3"-1764"0"0,19 5-11 0 0,0 2 0 0 0,15-6 0 0 0,-2 5 0 0 0,3 0-5 0 0,3 1 5 0 0,-3 2 0 0 0,8 1 0 0 0,-15 3 0 0 0,4 0-6 0 0,-15 0 1 0 0,1 11 5 0 0,-8 10 0 0 0,-9 11 0 0 0,-6-1 0 0 0,-13-3 0 0 0,1-9 0 0 0,-14 7 5 0 0,7-9-5 0 0,-7 3 0 0 0,15-12 0 0 0,4-1 6 0 0,4-3 11 0 0,6-1-12 0 0,12-3-5 0 0,6-5-17 0 0,21-5 12 0 0,-8 1-6 0 0,9 0 11 0 0,-10 6-6 0 0,9 1 6 0 0,-9 3-6 0 0,5 3 6 0 0,-9 2-5 0 0,5 15 5 0 0,-10-7-6 0 0,5 8 1 0 0,-15 8 10 0 0,-11-9 1 0 0,-1 8 16 0 0,-23-8-16 0 0,7-11 22 0 0,-40 9-17 0 0,28-11-5 0 0,-22 3 16 0 0,6-9-16 0 0,26 0-6 0 0,-14-3-34 0 0,31-8-22 0 0,3 4 56 0 0,-6-11 0 0 0,9 12 0 0 0,-4-1 0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4.480"/>
    </inkml:context>
    <inkml:brush xml:id="br0">
      <inkml:brushProperty name="width" value="0.05" units="cm"/>
      <inkml:brushProperty name="height" value="0.3" units="cm"/>
      <inkml:brushProperty name="inkEffects" value="pencil"/>
    </inkml:brush>
  </inkml:definitions>
  <inkml:trace contextRef="#ctx0" brushRef="#br0">313 68 29282 180000 90000,'0'3'2481'0'0,"0"0"-2380"0"0,0-3-96 0 0,7 0 7 0 0,-3 0 38 0 0,6 0 336 0 0,-3 0-279 0 0,-2-1-34 0 0,-1-7-57 0 0,-2 0 7 0 0,-5-9-23 0 0,0 7 0 0 0,-3-1 0 0 0,1 7-17 0 0,-31-3 17 0 0,17 4 0 0 0,-26-2 0 0 0,23 7 0 0 0,-6 4 0 0 0,-3 3-17 0 0,-41 43 12 0 0,44-18-1 0 0,-26 34 6 0 0,61-28-11 0 0,14 16 5 0 0,23 5 17 0 0,-8-17 1 0 0,6-8-12 0 0,-24-34-28 0 0,0-2-107 0 0,3-9 135 0 0,6-11 0 0 0,-29 25 0 0 0,-1-1 0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5.514"/>
    </inkml:context>
    <inkml:brush xml:id="br0">
      <inkml:brushProperty name="width" value="0.05" units="cm"/>
      <inkml:brushProperty name="height" value="0.3" units="cm"/>
      <inkml:brushProperty name="inkEffects" value="pencil"/>
    </inkml:brush>
  </inkml:definitions>
  <inkml:trace contextRef="#ctx0" brushRef="#br0">105 59 28946 180000 90000,'0'-28'3198'0'0,"0"6"-3120"0"0,0 19 1 0 0,0 1-18 0 0,0 1-10 0 0,0-1 44 0 0,0 1-95 0 0,-4 11-6 0 0,-2 21 6 0 0,-2 9 0 0 0,1 21-14 0 0,2 11 0 0 0,1 2-8 0 0,-2 7 8 0 0,1-8 0 0 0,-2 0-300 0 0,-13 21 68 0 0,11-52-264 0 0,-9 25-1719 0 0,15-60 2229 0 0,1-2 0 0 0,1-4 0 0 0,2-1 0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6.252"/>
    </inkml:context>
    <inkml:brush xml:id="br0">
      <inkml:brushProperty name="width" value="0.05" units="cm"/>
      <inkml:brushProperty name="height" value="0.3" units="cm"/>
      <inkml:brushProperty name="inkEffects" value="pencil"/>
    </inkml:brush>
  </inkml:definitions>
  <inkml:trace contextRef="#ctx0" brushRef="#br0">2 12 29977 180000 90000,'5'-6'2469'0'0,"0"1"-2458"0"0,-3 10-11 0 0,2 2 6 0 0,0 10-6 0 0,0 3 6 0 0,-1 7-1 0 0,-1 21-5 0 0,-1-7 0 0 0,-1 17 0 0 0,-1-16 0 0 0,-3 13-39 0 0,-3 6-6 0 0,-1-6-84 0 0,2-5-363 0 0,2-33-6896 0 0,3-7 7388 0 0,0-17 0 0 0,1 4 0 0 0,0-3 0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6.645"/>
    </inkml:context>
    <inkml:brush xml:id="br0">
      <inkml:brushProperty name="width" value="0.05" units="cm"/>
      <inkml:brushProperty name="height" value="0.3" units="cm"/>
      <inkml:brushProperty name="inkEffects" value="pencil"/>
    </inkml:brush>
  </inkml:definitions>
  <inkml:trace contextRef="#ctx0" brushRef="#br0">0 19 28923 180000 90000,'19'-1'3546'0'0,"3"1"-3541"0"0,2 0-5 0 0,4 0-17 0 0,2-2-11 0 0,-2 0-22 0 0,-4-3-62 0 0,-7 2-90 0 0,-5 0 202 0 0,-14 3 0 0 0,10-2 0 0 0,-6 2 0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6.788"/>
    </inkml:context>
    <inkml:brush xml:id="br0">
      <inkml:brushProperty name="width" value="0.05" units="cm"/>
      <inkml:brushProperty name="height" value="0.3" units="cm"/>
      <inkml:brushProperty name="inkEffects" value="pencil"/>
    </inkml:brush>
  </inkml:definitions>
  <inkml:trace contextRef="#ctx0" brushRef="#br0">1 34 30369 180000 90000,'91'-1'421'0'0,"-19"-9"0"0"0,-18 6 0 0 0,-2-1 0 0 0,-3-8 0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7.831"/>
    </inkml:context>
    <inkml:brush xml:id="br0">
      <inkml:brushProperty name="width" value="0.05" units="cm"/>
      <inkml:brushProperty name="height" value="0.3" units="cm"/>
      <inkml:brushProperty name="inkEffects" value="pencil"/>
    </inkml:brush>
  </inkml:definitions>
  <inkml:trace contextRef="#ctx0" brushRef="#br0">240 1 30145 180000 90000,'8'0'2167'0'0,"-1"0"-2027"0"0,-7 0-112 0 0,0 0-23 0 0,-33 27 12 0 0,4-1-17 0 0,-17 16 0 0 0,14-10-3 0 0,5 16 1 0 0,3 3-10 0 0,3-8 1 0 0,-4 8 0 0 0,8-4 11 0 0,21-23-45 0 0,61-9 0 0 0,-12-29 1 0 0,2-5 161 0 0,24-3-111 0 0,-3-28-1 0 0,-93 35 35 0 0,-68 22-68 0 0,33 16 28 0 0,-30 15 0 0 0,61-33 0 0 0,21-11 0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8.797"/>
    </inkml:context>
    <inkml:brush xml:id="br0">
      <inkml:brushProperty name="width" value="0.05" units="cm"/>
      <inkml:brushProperty name="height" value="0.3" units="cm"/>
      <inkml:brushProperty name="inkEffects" value="pencil"/>
    </inkml:brush>
  </inkml:definitions>
  <inkml:trace contextRef="#ctx0" brushRef="#br0">71 13 29119 180000 90000,'3'-6'3310'0'0,"-2"1"-3293"0"0,1 4 11 0 0,-2 1-22 0 0,1 3-1 0 0,-3 4 7 0 0,-3 8-12 0 0,-12 23 0 0 0,7-11 0 0 0,-7 14-12 0 0,6-6 7 0 0,5-13 5 0 0,-1 8 0 0 0,6-17-6 0 0,0 1 6 0 0,5-5 0 0 0,11 0-22 0 0,16-6 11 0 0,-3-3 16 0 0,23-2-5 0 0,-33 1 0 0 0,12-1-17 0 0,-25 0-22 0 0,1 2-118 0 0,-5-1-1803 0 0,1 0 1960 0 0,-1-1 0 0 0,0 1 0 0 0,-1 2 0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9.265"/>
    </inkml:context>
    <inkml:brush xml:id="br0">
      <inkml:brushProperty name="width" value="0.05" units="cm"/>
      <inkml:brushProperty name="height" value="0.3" units="cm"/>
      <inkml:brushProperty name="inkEffects" value="pencil"/>
    </inkml:brush>
  </inkml:definitions>
  <inkml:trace contextRef="#ctx0" brushRef="#br0">82 5 30313 180000 90000,'0'-4'2206'0'0,"0"14"-2200"0"0,0 4-6 0 0,-1 15 0 0 0,-2-2 0 0 0,-11 28-62 0 0,-9 32 51 0 0,4-22 5 0 0,-1 9-397 0 0,19-65 403 0 0,11-25 0 0 0,-17 31 0 0 0,4-10 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6.968"/>
    </inkml:context>
    <inkml:brush xml:id="br0">
      <inkml:brushProperty name="width" value="0.04286" units="cm"/>
      <inkml:brushProperty name="height" value="0.04286" units="cm"/>
      <inkml:brushProperty name="color" value="#00A0D7"/>
    </inkml:brush>
  </inkml:definitions>
  <inkml:trace contextRef="#ctx0" brushRef="#br0">1 1 25702,'2'7'1629,"0"-2"-1226,-2-5-447,0 0-1345,35 34 683,-21-22-129,27 24-3388,-31-31 4223,-1-2 0,-5-1 0,0-1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29:59.947"/>
    </inkml:context>
    <inkml:brush xml:id="br0">
      <inkml:brushProperty name="width" value="0.05" units="cm"/>
      <inkml:brushProperty name="height" value="0.3" units="cm"/>
      <inkml:brushProperty name="inkEffects" value="pencil"/>
    </inkml:brush>
  </inkml:definitions>
  <inkml:trace contextRef="#ctx0" brushRef="#br0">91 30 29926 180000 90000,'0'-9'2302'0'0,"0"2"-2078"0"0,0 1-207 0 0,0 4-12 0 0,0-3 1 0 0,0 5-1 0 0,0 0 7 0 0,0 5-1 0 0,-4 22-11 0 0,1-4 0 0 0,-3 18 0 0 0,1-13-11 0 0,-1 14-1 0 0,-1-9 1 0 0,-1 10-6 0 0,1-15 1 0 0,-1-4 4 0 0,-3 3 1 0 0,3-10 0 0 0,-2 1 0 0 0,6-11-84 0 0,1-1-23 0 0,2-8-246 0 0,8-11-1243 0 0,3-6 1607 0 0,8-11 0 0 0,-17 29 0 0 0,-3 4 0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00.481"/>
    </inkml:context>
    <inkml:brush xml:id="br0">
      <inkml:brushProperty name="width" value="0.05" units="cm"/>
      <inkml:brushProperty name="height" value="0.3" units="cm"/>
      <inkml:brushProperty name="inkEffects" value="pencil"/>
    </inkml:brush>
  </inkml:definitions>
  <inkml:trace contextRef="#ctx0" brushRef="#br0">301 10 29887 180000 90000,'6'-5'2486'0'0,"-1"1"-2435"0"0,-29 14-46 0 0,12-4-5 0 0,-20 8 6 0 0,16-4 0 0 0,-27 17-6 0 0,17-9 5 0 0,-48 35-5 0 0,49-33 0 0 0,-17 14-11 0 0,29-18 33 0 0,9 3-16 0 0,3-5 5 0 0,20 3-11 0 0,9-11 0 0 0,3 1-22 0 0,15 1 11 0 0,-23-3-1 0 0,8 3 1 0 0,-22-4 6 0 0,-1 0-12 0 0,-5-3 0 0 0,-2 0 17 0 0,15-5 0 0 0,-11 3 0 0 0,9-2 0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01.281"/>
    </inkml:context>
    <inkml:brush xml:id="br0">
      <inkml:brushProperty name="width" value="0.05" units="cm"/>
      <inkml:brushProperty name="height" value="0.3" units="cm"/>
      <inkml:brushProperty name="inkEffects" value="pencil"/>
    </inkml:brush>
  </inkml:definitions>
  <inkml:trace contextRef="#ctx0" brushRef="#br0">78 28 29382 180000 90000,'7'-8'2935'0'0,"-1"1"-2845"0"0,-6 7-56 0 0,0 0-12 0 0,0-2 6 0 0,-2-2 11 0 0,1 0-39 0 0,-1 1 0 0 0,1 3 0 0 0,-1 6 6 0 0,-8 49-12 0 0,3-9-5 0 0,-4 37 0 0 0,6-41-252 0 0,-5 7 263 0 0,-5-23 0 0 0,4 1 0 0 0,-2-17 0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02.148"/>
    </inkml:context>
    <inkml:brush xml:id="br0">
      <inkml:brushProperty name="width" value="0.05" units="cm"/>
      <inkml:brushProperty name="height" value="0.3" units="cm"/>
      <inkml:brushProperty name="inkEffects" value="pencil"/>
    </inkml:brush>
  </inkml:definitions>
  <inkml:trace contextRef="#ctx0" brushRef="#br0">4 90 30525 180000 90000,'32'-23'1955'0'0,"-12"11"-1955"0"0,30-9 5 0 0,-5 10-5 0 0,-11 3 6 0 0,8-1-6 0 0,-19 5 6 0 0,-3 2-18 0 0,7 9 12 0 0,-13 0-11 0 0,3 25 11 0 0,-20-15-5 0 0,-12 22-1 0 0,-3-23-11 0 0,-8 5 0 0 0,-8-2 17 0 0,7-6 0 0 0,-21 6 0 0 0,29-13 0 0 0,-7 3 0 0 0,23-9 0 0 0,1 1 0 0 0,8-1-117 0 0,65 6 78 0 0,-40 2 22 0 0,47 8-6 0 0,-63 0 12 0 0,-1 6 11 0 0,-6-6 39 0 0,-12 39-27 0 0,-16-26 105 0 0,-43 26-94 0 0,21-39-12 0 0,-19-5 11 0 0,26-11-11 0 0,1-7-11 0 0,-5-11 0 0 0,20-10 0 0 0,7 8 0 0 0,13 3 0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14.599"/>
    </inkml:context>
    <inkml:brush xml:id="br0">
      <inkml:brushProperty name="width" value="0.05" units="cm"/>
      <inkml:brushProperty name="height" value="0.3" units="cm"/>
      <inkml:brushProperty name="inkEffects" value="pencil"/>
    </inkml:brush>
  </inkml:definitions>
  <inkml:trace contextRef="#ctx0" brushRef="#br0">15 53 25854 180000 90000,'-8'0'6172'0'0,"1"0"-6043"0"0,7 0-17 0 0,4-5-78 0 0,-3 4 5 0 0,4-4 0 0 0,-4 5 118 0 0,-1-1-157 0 0,3 1 0 0 0,2-1-6 0 0,39-5-5 0 0,-17 2-6 0 0,28-4 6 0 0,-28 2 0 0 0,-3 1-336 0 0,12-2 78 0 0,-20 5-235 0 0,4 1 504 0 0,-32 11 0 0 0,19-14 0 0 0,-5 2 0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14.999"/>
    </inkml:context>
    <inkml:brush xml:id="br0">
      <inkml:brushProperty name="width" value="0.05" units="cm"/>
      <inkml:brushProperty name="height" value="0.3" units="cm"/>
      <inkml:brushProperty name="inkEffects" value="pencil"/>
    </inkml:brush>
  </inkml:definitions>
  <inkml:trace contextRef="#ctx0" brushRef="#br0">1 11 30682 180000 90000,'18'0'1820'0'0,"-2"0"-1814"0"0,10 0-6 0 0,-2-1 0 0 0,3 0-11 0 0,49-3 11 0 0,-43 2 0 0 0,27-1 0 0 0,-55 3 0 0 0,-7 0 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46.544"/>
    </inkml:context>
    <inkml:brush xml:id="br0">
      <inkml:brushProperty name="width" value="0.05" units="cm"/>
      <inkml:brushProperty name="height" value="0.3" units="cm"/>
      <inkml:brushProperty name="inkEffects" value="pencil"/>
    </inkml:brush>
  </inkml:definitions>
  <inkml:trace contextRef="#ctx0" brushRef="#br0">100 18 24325 180000 90000,'2'-7'8093'0'0,"1"2"-8082"0"0,-3 4 6 0 0,1 0-17 0 0,0 0 6 0 0,0 1-12 0 0,0-2 29 0 0,-8 14-18 0 0,-14 60-5 0 0,6-33 6 0 0,-7 42-6 0 0,9-43 0 0 0,8-19-34 0 0,-10 15 6 0 0,12-27-5 0 0,-2 0-7 0 0,4-6-38 0 0,-1-1 78 0 0,4-23 0 0 0,-3 17 0 0 0,3-17 0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47.587"/>
    </inkml:context>
    <inkml:brush xml:id="br0">
      <inkml:brushProperty name="width" value="0.05" units="cm"/>
      <inkml:brushProperty name="height" value="0.3" units="cm"/>
      <inkml:brushProperty name="inkEffects" value="pencil"/>
    </inkml:brush>
  </inkml:definitions>
  <inkml:trace contextRef="#ctx0" brushRef="#br0">194 25 26918 180000 90000,'2'-3'5097'0'0,"0"0"-5019"0"0,-2 3-61 0 0,3-3 0 0 0,-1 1 33 0 0,1-2 12 0 0,-2 2 78 0 0,-1 1-106 0 0,0 0-18 0 0,0-1-16 0 0,0 1 6 0 0,-8-1 11 0 0,-11 1-12 0 0,-1 2 1 0 0,-7 4 0 0 0,-6 20-1 0 0,13-5-5 0 0,-9 14 0 0 0,17-10 0 0 0,-4 32 0 0 0,7-25-5 0 0,-2 33 5 0 0,10-48-6 0 0,0 7-5 0 0,17-12-23 0 0,27-9 34 0 0,-5-6 0 0 0,8-8 0 0 0,-27-6 0 0 0,-5-3-11 0 0,-1 0 11 0 0,-2 1 11 0 0,-2 1-5 0 0,-7 13 5 0 0,0-1 6 0 0,-4 2-12 0 0,-18-1-5 0 0,6 1 0 0 0,-48 9-240 0 0,27 17 240 0 0,-5 4 0 0 0,22-3 0 0 0,23-11 0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48.537"/>
    </inkml:context>
    <inkml:brush xml:id="br0">
      <inkml:brushProperty name="width" value="0.05" units="cm"/>
      <inkml:brushProperty name="height" value="0.3" units="cm"/>
      <inkml:brushProperty name="inkEffects" value="pencil"/>
    </inkml:brush>
  </inkml:definitions>
  <inkml:trace contextRef="#ctx0" brushRef="#br0">51 0 28738 180000 90000,'-5'1'3540'0'0,"0"0"-3534"0"0,3 3-1 0 0,-2 0-5 0 0,2-1 0 0 0,0 1 0 0 0,-1 1 0 0 0,2-2 6 0 0,-3 2-6 0 0,3-2 0 0 0,0-1 6 0 0,1-1 27 0 0,3-1 6 0 0,2-5-33 0 0,-1 3-6 0 0,1-3-6 0 0,-5 5-55 0 0,-14 19-23 0 0,9-12-39 0 0,-10 14-68 0 0,13-17-257 0 0,1-2 0 0 0,1-2 0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49.287"/>
    </inkml:context>
    <inkml:brush xml:id="br0">
      <inkml:brushProperty name="width" value="0.05" units="cm"/>
      <inkml:brushProperty name="height" value="0.3" units="cm"/>
      <inkml:brushProperty name="inkEffects" value="pencil"/>
    </inkml:brush>
  </inkml:definitions>
  <inkml:trace contextRef="#ctx0" brushRef="#br0">59 4 25059 180000 90000,'2'-2'7253'0'0,"0"1"-7141"0"0,-8 14-101 0 0,3-7-5 0 0,-6 12-6 0 0,5-9 5 0 0,-8 16-5 0 0,2-2-5 0 0,-1 5 5 0 0,5-9 0 0 0,5-11 22 0 0,15 1-22 0 0,-1-6 0 0 0,13 1-11 0 0,-5-4 5 0 0,12 0 1 0 0,-9 0 5 0 0,2 0 0 0 0,-16 1-6 0 0,-8 0 6 0 0,-1 1-11 0 0,-1 0-258 0 0,1 0-28 0 0,-1-1-285 0 0,3 0 582 0 0,1-1 0 0 0,3 0 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7.132"/>
    </inkml:context>
    <inkml:brush xml:id="br0">
      <inkml:brushProperty name="width" value="0.04286" units="cm"/>
      <inkml:brushProperty name="height" value="0.04286" units="cm"/>
      <inkml:brushProperty name="color" value="#00A0D7"/>
    </inkml:brush>
  </inkml:definitions>
  <inkml:trace contextRef="#ctx0" brushRef="#br0">0 0 25326,'12'7'1955,"-4"-2"-1899,-8-5-571,36 4-548,-13-3 0,10 2 0,-28-3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49.887"/>
    </inkml:context>
    <inkml:brush xml:id="br0">
      <inkml:brushProperty name="width" value="0.05" units="cm"/>
      <inkml:brushProperty name="height" value="0.3" units="cm"/>
      <inkml:brushProperty name="inkEffects" value="pencil"/>
    </inkml:brush>
  </inkml:definitions>
  <inkml:trace contextRef="#ctx0" brushRef="#br0">151 0 29153 180000 90000,'-3'14'3276'0'0,"0"4"-3270"0"0,-5 4 0 0 0,0 6-1 0 0,-2 0 1 0 0,0 5-1 0 0,-25 59 1 0 0,8-12-6 0 0,-5 8 0 0 0,17-39-17 0 0,15-47-22 0 0,0-1-823 0 0,7-19 862 0 0,-3 4 0 0 0,4-5 0 0 0,-5 9 0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1.285"/>
    </inkml:context>
    <inkml:brush xml:id="br0">
      <inkml:brushProperty name="width" value="0.05" units="cm"/>
      <inkml:brushProperty name="height" value="0.3" units="cm"/>
      <inkml:brushProperty name="inkEffects" value="pencil"/>
    </inkml:brush>
  </inkml:definitions>
  <inkml:trace contextRef="#ctx0" brushRef="#br0">85 16 23552 180000 90000,'0'-7'8754'0'0,"1"0"-8675"0"0,-1 7 16 0 0,1-2-90 0 0,-8 41-5 0 0,3-11 6 0 0,-7 34-6 0 0,4-21 0 0 0,1-4 0 0 0,0-3 0 0 0,2-6 0 0 0,-1-4 0 0 0,0 0 0 0 0,1-8 0 0 0,0-1-34 0 0,3-10 12 0 0,1-3-28 0 0,-1-2 16 0 0,-4 0 28 0 0,2 0 1 0 0,-2 0-219 0 0,0-7-577 0 0,4 1 801 0 0,-2-5 0 0 0,3 6 0 0 0,0 0 0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1.904"/>
    </inkml:context>
    <inkml:brush xml:id="br0">
      <inkml:brushProperty name="width" value="0.05" units="cm"/>
      <inkml:brushProperty name="height" value="0.3" units="cm"/>
      <inkml:brushProperty name="inkEffects" value="pencil"/>
    </inkml:brush>
  </inkml:definitions>
  <inkml:trace contextRef="#ctx0" brushRef="#br0">213 13 30027 180000 90000,'1'-7'2419'0'0,"-1"1"-2419"0"0,0 6 6 0 0,0 0 5 0 0,-3 0 0 0 0,-1 0-5 0 0,-14 6-1 0 0,5-1-5 0 0,-28 14-5 0 0,-5 8 5 0 0,7-5-6 0 0,1 2 1 0 0,30-18 16 0 0,5 0 0 0 0,3-3-11 0 0,3 2 0 0 0,3-2 6 0 0,8 3-6 0 0,-2 1-6 0 0,7 3-33 0 0,22 16 33 0 0,-11-10 1 0 0,12 7 5 0 0,-20-14-924 0 0,23-8 924 0 0,-26-1 0 0 0,18-1 0 0 0,-38 1 0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2.506"/>
    </inkml:context>
    <inkml:brush xml:id="br0">
      <inkml:brushProperty name="width" value="0.05" units="cm"/>
      <inkml:brushProperty name="height" value="0.3" units="cm"/>
      <inkml:brushProperty name="inkEffects" value="pencil"/>
    </inkml:brush>
  </inkml:definitions>
  <inkml:trace contextRef="#ctx0" brushRef="#br0">117 8 29909 180000 90000,'0'-4'2621'0'0,"0"1"-2632"0"0,0 3 11 0 0,0 4 0 0 0,0 4 0 0 0,-3 16 6 0 0,0-2-6 0 0,-3 10 0 0 0,-1-8-28 0 0,-8 18 16 0 0,5-16 1 0 0,-6 12-28 0 0,-1-9-734 0 0,1-11 773 0 0,-1 3 0 0 0,10-15 0 0 0,8-6 0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3.238"/>
    </inkml:context>
    <inkml:brush xml:id="br0">
      <inkml:brushProperty name="width" value="0.05" units="cm"/>
      <inkml:brushProperty name="height" value="0.3" units="cm"/>
      <inkml:brushProperty name="inkEffects" value="pencil"/>
    </inkml:brush>
  </inkml:definitions>
  <inkml:trace contextRef="#ctx0" brushRef="#br0">45 87 30699 180000 90000,'-7'-1'1814'0'0,"2"-7"-1808"0"0,8 4-6 0 0,4-6 0 0 0,5 2 0 0 0,17-6 0 0 0,-2 3 0 0 0,26-6-6 0 0,-15 10-16 0 0,6 1 16 0 0,-22 8 1 0 0,-9 2 5 0 0,-13 12-11 0 0,-17 15 11 0 0,5-4-6 0 0,-15 7 6 0 0,7-14 0 0 0,1-4 0 0 0,-29 10 11 0 0,30-14-11 0 0,-11 4 0 0 0,38-19-89 0 0,76 6 55 0 0,-36 19 34 0 0,33-7 0 0 0,-59 14 0 0 0,-23-20 22 0 0,0 6-5 0 0,-5-4 0 0 0,-3 5-6 0 0,-6-5 45 0 0,-23 8-45 0 0,10-8 12 0 0,-46 10-12 0 0,27-14-5 0 0,-9 2-6 0 0,22-8-12 0 0,17-1 12 0 0,2-28 0 0 0,9 36 0 0 0,0-17 0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9.356"/>
    </inkml:context>
    <inkml:brush xml:id="br0">
      <inkml:brushProperty name="width" value="0.05" units="cm"/>
      <inkml:brushProperty name="height" value="0.3" units="cm"/>
      <inkml:brushProperty name="inkEffects" value="pencil"/>
    </inkml:brush>
  </inkml:definitions>
  <inkml:trace contextRef="#ctx0" brushRef="#br0">15 32 29562 180000 90000,'-8'3'2139'0'0,"2"-1"-2021"0"0,6-2 520 0 0,0 0-638 0 0,1 2 0 0 0,5-2 12 0 0,13 2-12 0 0,1-2 0 0 0,11 0 5 0 0,-4-2-5 0 0,-1-1-33 0 0,34-12 21 0 0,-34 9-27 0 0,24-8-280 0 0,-45 13-213 0 0,-1 1-2308 0 0,-2 0 2840 0 0,-2 2 0 0 0,1 0 0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0:59.837"/>
    </inkml:context>
    <inkml:brush xml:id="br0">
      <inkml:brushProperty name="width" value="0.05" units="cm"/>
      <inkml:brushProperty name="height" value="0.3" units="cm"/>
      <inkml:brushProperty name="inkEffects" value="pencil"/>
    </inkml:brush>
  </inkml:definitions>
  <inkml:trace contextRef="#ctx0" brushRef="#br0">6 26 30637 180000 90000,'-3'0'1468'0'0,"1"0"-1284"0"0,2 0-144 0 0,5 2-12 0 0,2-1-12 0 0,16 0-16 0 0,-3-1-11 0 0,10 0 0 0 0,-8-2-51 0 0,23-5 62 0 0,-19 1-246 0 0,17-3 246 0 0,-22 5 0 0 0,-20 3 0 0 0,-3 1 0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1.354"/>
    </inkml:context>
    <inkml:brush xml:id="br0">
      <inkml:brushProperty name="width" value="0.05" units="cm"/>
      <inkml:brushProperty name="height" value="0.3" units="cm"/>
      <inkml:brushProperty name="inkEffects" value="pencil"/>
    </inkml:brush>
  </inkml:definitions>
  <inkml:trace contextRef="#ctx0" brushRef="#br0">36 89 29276 180000 90000,'-13'6'2000'0'0,"4"-1"-1883"0"0,9-5 29 0 0,0 0-45 0 0,-6 6 330 0 0,4-5-375 0 0,-3 5 56 0 0,5-6-67 0 0,0 0-17 0 0,26-28-56 0 0,-13 15 0 0 0,28-25 11 0 0,-13 23 11 0 0,-6 4 1 0 0,0 4-6 0 0,-6 20 11 0 0,-9-3 0 0 0,5 11 0 0 0,-12-7 16 0 0,-5 22-10 0 0,-20 18-6 0 0,6-7 17 0 0,-36 33-17 0 0,33-51 5 0 0,-12 16 79 0 0,22-24-33 0 0,8-14-46 0 0,6 2-5 0 0,7-9-28 0 0,29-11 0 0 0,0 0 23 0 0,32-8 22 0 0,-27 10-34 0 0,-6 2-34 0 0,-24 7-217 0 0,-10 0 268 0 0,1-6 0 0 0,-4 11 0 0 0,0-4 0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2.255"/>
    </inkml:context>
    <inkml:brush xml:id="br0">
      <inkml:brushProperty name="width" value="0.05" units="cm"/>
      <inkml:brushProperty name="height" value="0.3" units="cm"/>
      <inkml:brushProperty name="inkEffects" value="pencil"/>
    </inkml:brush>
  </inkml:definitions>
  <inkml:trace contextRef="#ctx0" brushRef="#br0">60 19 29192 180000 90000,'2'-6'2420'0'0,"0"1"-2090"0"0,-2 5-195 0 0,0 0 66 0 0,2-3-156 0 0,-2 2-56 0 0,2-2 39 0 0,-4 8 11 0 0,-19 36-33 0 0,5-6-6 0 0,-13 34 22 0 0,32-42-33 0 0,23-2-6 0 0,4-25 6 0 0,10-2 0 0 0,-21-1 11 0 0,1 1 0 0 0,-11 1-34 0 0,2 0-72 0 0,-11 1-219 0 0,0 0 325 0 0,-4-2 0 0 0,3 1 0 0 0,-3-2 0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2.672"/>
    </inkml:context>
    <inkml:brush xml:id="br0">
      <inkml:brushProperty name="width" value="0.05" units="cm"/>
      <inkml:brushProperty name="height" value="0.3" units="cm"/>
      <inkml:brushProperty name="inkEffects" value="pencil"/>
    </inkml:brush>
  </inkml:definitions>
  <inkml:trace contextRef="#ctx0" brushRef="#br0">96 23 25003 180000 90000,'1'-10'7359'0'0,"0"-2"-7303"0"0,-1 12-45 0 0,-3 1-5 0 0,-1 8 0 0 0,-13 51-1 0 0,6-17-5 0 0,-13 48 0 0 0,14-51-5 0 0,-1 5-96 0 0,2-16 78 0 0,5-17 1 0 0,-1 5 0 0 0,5-17-1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7.292"/>
    </inkml:context>
    <inkml:brush xml:id="br0">
      <inkml:brushProperty name="width" value="0.04286" units="cm"/>
      <inkml:brushProperty name="height" value="0.04286" units="cm"/>
      <inkml:brushProperty name="color" value="#00A0D7"/>
    </inkml:brush>
  </inkml:definitions>
  <inkml:trace contextRef="#ctx0" brushRef="#br0">0 0 26693,'43'6'-545,"-7"-2"0,-29-4 0,-2 0 1</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3.407"/>
    </inkml:context>
    <inkml:brush xml:id="br0">
      <inkml:brushProperty name="width" value="0.05" units="cm"/>
      <inkml:brushProperty name="height" value="0.3" units="cm"/>
      <inkml:brushProperty name="inkEffects" value="pencil"/>
    </inkml:brush>
  </inkml:definitions>
  <inkml:trace contextRef="#ctx0" brushRef="#br0">30 8 29523 180000 90000,'0'-4'1994'0'0,"0"1"-1698"0"0,-10 19-212 0 0,6-9-22 0 0,-8 12 235 0 0,10-15-297 0 0,1-1 17 0 0,1-3-6 0 0,4-3-6 0 0,12-12 12 0 0,-6 8 6 0 0,6-5-7 0 0,-17 16-4 0 0,-3 4-7 0 0,-2 0-22 0 0,-3 2-50 0 0,2-4-106 0 0,0 2 173 0 0,0-2 0 0 0,10-9 0 0 0,2-1 0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4.339"/>
    </inkml:context>
    <inkml:brush xml:id="br0">
      <inkml:brushProperty name="width" value="0.05" units="cm"/>
      <inkml:brushProperty name="height" value="0.3" units="cm"/>
      <inkml:brushProperty name="inkEffects" value="pencil"/>
    </inkml:brush>
  </inkml:definitions>
  <inkml:trace contextRef="#ctx0" brushRef="#br0">15 69 29018 180000 90000,'-8'2'3131'0'0,"2"0"-3063"0"0,6-2 77 0 0,0 0-134 0 0,1-3 1 0 0,10-10-12 0 0,-3 5 0 0 0,7-9 61 0 0,25 2-50 0 0,-17 10-11 0 0,19-6-5 0 0,-27 11-1 0 0,-7 1 6 0 0,-3 3 0 0 0,-1 4 0 0 0,-33 75 11 0 0,4-40-3 0 0,-1 6 1 0 0,0-2 2 0 0,0-20-5 0 0,8-10 33 0 0,14-8-28 0 0,20-8-11 0 0,17-6 0 0 0,25-3-5 0 0,-7-1-1 0 0,-7 2 1 0 0,-20 6-7 0 0,-14 1 12 0 0,0-5 0 0 0,-7 3 0 0 0,-3-3 0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5.240"/>
    </inkml:context>
    <inkml:brush xml:id="br0">
      <inkml:brushProperty name="width" value="0.05" units="cm"/>
      <inkml:brushProperty name="height" value="0.3" units="cm"/>
      <inkml:brushProperty name="inkEffects" value="pencil"/>
    </inkml:brush>
  </inkml:definitions>
  <inkml:trace contextRef="#ctx0" brushRef="#br0">13 35 28162 180000 90000,'-7'0'3478'0'0,"1"0"-3288"0"0,6 0 309 0 0,0-2-449 0 0,0 1-44 0 0,0-1 10 0 0,0 0 1 0 0,8-2-17 0 0,9-4 0 0 0,1 1 0 0 0,6 0-17 0 0,5 5 17 0 0,-17 7 0 0 0,9 5 6 0 0,-36 38 0 0 0,-4-12-1 0 0,-28 39 46 0 0,30-39-35 0 0,57-10-16 0 0,-7-20 0 0 0,35-13 0 0 0,-57 4 0 0 0,-11 3 0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7.789"/>
    </inkml:context>
    <inkml:brush xml:id="br0">
      <inkml:brushProperty name="width" value="0.05" units="cm"/>
      <inkml:brushProperty name="height" value="0.3" units="cm"/>
      <inkml:brushProperty name="inkEffects" value="pencil"/>
    </inkml:brush>
  </inkml:definitions>
  <inkml:trace contextRef="#ctx0" brushRef="#br0">63 14 29108 180000 90000,'4'-6'3400'0'0,"-1"1"-3383"0"0,-2 4-6 0 0,-1-1-17 0 0,2 2 6 0 0,-2 8 6 0 0,-2 4-1 0 0,-1 12 1 0 0,-6 20-6 0 0,1-9 0 0 0,0 11 0 0 0,2 10 0 0 0,2-21 0 0 0,-1 14-6 0 0,0-24 6 0 0,1-13 0 0 0,1 2 0 0 0,0-7 0 0 0,2-3 0 0 0,0-1-11 0 0,-2 4 6 0 0,1-3-1 0 0,-2 4 6 0 0,3-5-6 0 0,0-1-22 0 0,1-1-616 0 0,0-14 644 0 0,0-7 0 0 0,0 21 0 0 0,0 3 0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8.373"/>
    </inkml:context>
    <inkml:brush xml:id="br0">
      <inkml:brushProperty name="width" value="0.05" units="cm"/>
      <inkml:brushProperty name="height" value="0.3" units="cm"/>
      <inkml:brushProperty name="inkEffects" value="pencil"/>
    </inkml:brush>
  </inkml:definitions>
  <inkml:trace contextRef="#ctx0" brushRef="#br0">179 1 28330 180000 90000,'-25'12'4083'0'0,"1"0"-4078"0"0,3 0 12 0 0,-6 4-17 0 0,7-4 0 0 0,-4 2 0 0 0,12-4-6 0 0,-1 7 12 0 0,7-8 0 0 0,0 5-1 0 0,6-8 1 0 0,1 4 5 0 0,9 8-11 0 0,-3-3 11 0 0,15 10-5 0 0,11-7-6 0 0,4 1 0 0 0,2-2 0 0 0,-11-8 22 0 0,2-1-95 0 0,-12-6-296 0 0,7 1 369 0 0,-16-9 0 0 0,-7 8 0 0 0,-2 0 0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8.839"/>
    </inkml:context>
    <inkml:brush xml:id="br0">
      <inkml:brushProperty name="width" value="0.05" units="cm"/>
      <inkml:brushProperty name="height" value="0.3" units="cm"/>
      <inkml:brushProperty name="inkEffects" value="pencil"/>
    </inkml:brush>
  </inkml:definitions>
  <inkml:trace contextRef="#ctx0" brushRef="#br0">116 22 30430 180000 90000,'-7'-8'1848'0'0,"1"1"-1758"0"0,6 7-45 0 0,0 0 44 0 0,-2-6-89 0 0,1 6 6 0 0,-1 2-6 0 0,0 13 5 0 0,0 10-5 0 0,-3 5 0 0 0,-18 58-5 0 0,11-46-4 0 0,-4 9 1 0 0,1-6 2 0 0,9-28-100 0 0,-6 7-28 0 0,10-21-628 0 0,0-4 762 0 0,1-11 0 0 0,1 7 0 0 0,0-7 0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09.589"/>
    </inkml:context>
    <inkml:brush xml:id="br0">
      <inkml:brushProperty name="width" value="0.05" units="cm"/>
      <inkml:brushProperty name="height" value="0.3" units="cm"/>
      <inkml:brushProperty name="inkEffects" value="pencil"/>
    </inkml:brush>
  </inkml:definitions>
  <inkml:trace contextRef="#ctx0" brushRef="#br0">0 96 30537 180000 90000,'61'-32'638'0'0,"0"1"0"0"0,-11 11 1 0 0,-4 8-650 0 0,2 11 11 0 0,-26 24-6 0 0,-21-8 6 0 0,-8 7 0 0 0,-3-5 0 0 0,-9 4 0 0 0,-3-5 0 0 0,-32 15 0 0 0,24-13 0 0 0,-14 7 6 0 0,36-20-6 0 0,7-4 5 0 0,3-1 6 0 0,6 0-5 0 0,13-4-6 0 0,19 0 0 0 0,-5 0 0 0 0,3 1-6 0 0,-19 9 6 0 0,-3 2-5 0 0,-1 7 16 0 0,-1 49 67 0 0,-43-15-44 0 0,-32 22-34 0 0,1-41 6 0 0,-9-21-6 0 0,46-19 0 0 0,10 0 0 0 0,0-9-6 0 0,9 3-22 0 0,3-1 28 0 0,-4 4 0 0 0,8 4 0 0 0,-2 6 0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0.973"/>
    </inkml:context>
    <inkml:brush xml:id="br0">
      <inkml:brushProperty name="width" value="0.05" units="cm"/>
      <inkml:brushProperty name="height" value="0.3" units="cm"/>
      <inkml:brushProperty name="inkEffects" value="pencil"/>
    </inkml:brush>
  </inkml:definitions>
  <inkml:trace contextRef="#ctx0" brushRef="#br0">82 9 24297 180000 90000,'-45'2'8216'0'0,"9"0"-8204"0"0,36-2-18 0 0,0 0 12 0 0,2 0-1 0 0,4 0-5 0 0,7-1-101 0 0,41-4 45 0 0,-29 3-44 0 0,25-3-96 0 0,-44 5-146 0 0,-3 0 342 0 0,-2 6 0 0 0,-1-5 0 0 0,0 5 0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1.211"/>
    </inkml:context>
    <inkml:brush xml:id="br0">
      <inkml:brushProperty name="width" value="0.05" units="cm"/>
      <inkml:brushProperty name="height" value="0.3" units="cm"/>
      <inkml:brushProperty name="inkEffects" value="pencil"/>
    </inkml:brush>
  </inkml:definitions>
  <inkml:trace contextRef="#ctx0" brushRef="#br0">1 28 30553 180000 90000,'72'-7'455'0'0,"0"0"0"0"0,27-2 0 0 0,-68 5 0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2.441"/>
    </inkml:context>
    <inkml:brush xml:id="br0">
      <inkml:brushProperty name="width" value="0.05" units="cm"/>
      <inkml:brushProperty name="height" value="0.3" units="cm"/>
      <inkml:brushProperty name="inkEffects" value="pencil"/>
    </inkml:brush>
  </inkml:definitions>
  <inkml:trace contextRef="#ctx0" brushRef="#br0">41 102 28285 180000 90000,'-13'1'3724'0'0,"2"0"-3550"0"0,11-1-28 0 0,0 0-135 0 0,-7 6 6 0 0,5-3-6 0 0,-5 4 17 0 0,7-7 28 0 0,0 0-45 0 0,0-3-11 0 0,3-3 0 0 0,1-4 0 0 0,13-17-17 0 0,0 5 6 0 0,20-9 11 0 0,-14 18-6 0 0,4 6 1 0 0,-12 7-51 0 0,23 25 50 0 0,-23-12-11 0 0,14 30 1 0 0,-81 41 16 0 0,20-31 14 0 0,-4-4 0 0 0,1-5-3 0 0,9-15 6 0 0,10-8 78 0 0,15-10-90 0 0,18-6-10 0 0,5-2-1 0 0,17-7 6 0 0,30-3 0 0 0,-31 2-5 0 0,28 0-203 0 0,-55 5 208 0 0,-6 0 0 0 0,-7 0 0 0 0,-7 0 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7.480"/>
    </inkml:context>
    <inkml:brush xml:id="br0">
      <inkml:brushProperty name="width" value="0.04286" units="cm"/>
      <inkml:brushProperty name="height" value="0.04286" units="cm"/>
      <inkml:brushProperty name="color" value="#00A0D7"/>
    </inkml:brush>
  </inkml:definitions>
  <inkml:trace contextRef="#ctx0" brushRef="#br0">0 2 23853,'7'-1'471,"-2"0"-578,-5 1-297,0 0 1,0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3.423"/>
    </inkml:context>
    <inkml:brush xml:id="br0">
      <inkml:brushProperty name="width" value="0.05" units="cm"/>
      <inkml:brushProperty name="height" value="0.3" units="cm"/>
      <inkml:brushProperty name="inkEffects" value="pencil"/>
    </inkml:brush>
  </inkml:definitions>
  <inkml:trace contextRef="#ctx0" brushRef="#br0">189 45 24381 180000 90000,'6'-11'7270'0'0,"-1"3"-7180"0"0,-5 8-6 0 0,2-4 168 0 0,2 0-180 0 0,0-2-4 0 0,1 1 44 0 0,-4 2-79 0 0,0 1 57 0 0,0 0-79 0 0,-46 31-11 0 0,18-1 0 0 0,-29 16 0 0 0,22 20 0 0 0,21-34-6 0 0,-4 21 6 0 0,16-33 0 0 0,5 5-16 0 0,12-11-52 0 0,32 2 40 0 0,-15-15 23 0 0,16-4 5 0 0,-32-3 0 0 0,-3-2 11 0 0,-3 0 67 0 0,0-19-72 0 0,-10 15 0 0 0,-43-4-1 0 0,0 29-16 0 0,-33 12-17 0 0,38-4-95 0 0,10-1 123 0 0,22-2 0 0 0,5-24 0 0 0,4 0 0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4.423"/>
    </inkml:context>
    <inkml:brush xml:id="br0">
      <inkml:brushProperty name="width" value="0.05" units="cm"/>
      <inkml:brushProperty name="height" value="0.3" units="cm"/>
      <inkml:brushProperty name="inkEffects" value="pencil"/>
    </inkml:brush>
  </inkml:definitions>
  <inkml:trace contextRef="#ctx0" brushRef="#br0">54 49 28822 180000 90000,'-4'-12'2874'0'0,"1"2"-2376"0"0,3 10-447 0 0,-4-3-23 0 0,1 2 67 0 0,-13 3-90 0 0,10 1-5 0 0,-7 4 6 0 0,10-5 5 0 0,2 0-5 0 0,1-1-34 0 0,5-4 5 0 0,1-3-16 0 0,25-14 106 0 0,-27 18-44 0 0,11-7-23 0 0,-27 19 5 0 0,-1-1-33 0 0,8-6-33 0 0,0 1-146 0 0,4-4 207 0 0,1 1 0 0 0,0-1 0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6.159"/>
    </inkml:context>
    <inkml:brush xml:id="br0">
      <inkml:brushProperty name="width" value="0.05" units="cm"/>
      <inkml:brushProperty name="height" value="0.3" units="cm"/>
      <inkml:brushProperty name="inkEffects" value="pencil"/>
    </inkml:brush>
  </inkml:definitions>
  <inkml:trace contextRef="#ctx0" brushRef="#br0">41 41 29153 180000 90000,'-13'-1'2431'0'0,"3"0"-2286"0"0,9 1-83 0 0,0 0 33 0 0,-2 2 17 0 0,0-1 107 0 0,-1 3-186 0 0,1-2-10 0 0,1-1 117 0 0,2 0-135 0 0,5-2 1 0 0,2-2-6 0 0,6-3 0 0 0,1-1 5 0 0,16-7-5 0 0,-5 6 0 0 0,6-2-5 0 0,13 9-6 0 0,-24 5-1 0 0,17 2 1 0 0,-26 3 0 0 0,-2 0 11 0 0,-5 11 11 0 0,-18 16-6 0 0,-23 17 1 0 0,-4 1 22 0 0,5-3-22 0 0,-6-1 0 0 0,11-13 10 0 0,30-35 7 0 0,1 0 5 0 0,2 1-17 0 0,13-1-5 0 0,1 1-6 0 0,33-9 0 0 0,-22 2 0 0 0,24-8-12 0 0,-36 8-4 0 0,6-2-1 0 0,-14 4-34 0 0,4 0-817 0 0,4-1 868 0 0,-5 1 0 0 0,1 1 0 0 0,-11 1 0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6.757"/>
    </inkml:context>
    <inkml:brush xml:id="br0">
      <inkml:brushProperty name="width" value="0.05" units="cm"/>
      <inkml:brushProperty name="height" value="0.3" units="cm"/>
      <inkml:brushProperty name="inkEffects" value="pencil"/>
    </inkml:brush>
  </inkml:definitions>
  <inkml:trace contextRef="#ctx0" brushRef="#br0">67 24 24325 180000 90000,'1'-9'7617'0'0,"0"1"-7482"0"0,-1 8 111 0 0,0 0-201 0 0,0-3 11 0 0,0 2-28 0 0,0-2-17 0 0,-1 26-11 0 0,-11 23 6 0 0,5-2-6 0 0,-11 10 0 0 0,12-32 0 0 0,-2-3 0 0 0,2-1-6 0 0,2-8-11 0 0,1 1-11 0 0,1-8-577 0 0,2-1 605 0 0,-1-1 0 0 0,1 0 0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7.291"/>
    </inkml:context>
    <inkml:brush xml:id="br0">
      <inkml:brushProperty name="width" value="0.05" units="cm"/>
      <inkml:brushProperty name="height" value="0.3" units="cm"/>
      <inkml:brushProperty name="inkEffects" value="pencil"/>
    </inkml:brush>
  </inkml:definitions>
  <inkml:trace contextRef="#ctx0" brushRef="#br0">80 53 14260 180000 90000,'-14'61'18085'0'0,"4"-15"-18079"0"0,8-31-6 0 0,2-9 28 0 0,19-2-28 0 0,-7-2-11 0 0,15-4 5 0 0,-1-10 45 0 0,-12 2-5 0 0,7-7 28 0 0,-12 2-34 0 0,5-20-28 0 0,-4 7 0 0 0,1-6 0 0 0,-8 20 5 0 0,-5 8-5 0 0,-6 2 0 0 0,-7-1 0 0 0,-1 2-11 0 0,-2 1-34 0 0,1 2 45 0 0,-47 43 0 0 0,41-33 0 0 0,-33 33 0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19.860"/>
    </inkml:context>
    <inkml:brush xml:id="br0">
      <inkml:brushProperty name="width" value="0.05" units="cm"/>
      <inkml:brushProperty name="height" value="0.3" units="cm"/>
      <inkml:brushProperty name="inkEffects" value="pencil"/>
    </inkml:brush>
  </inkml:definitions>
  <inkml:trace contextRef="#ctx0" brushRef="#br0">100 1 30240 180000 90000,'-3'4'2313'0'0,"-1"4"-2313"0"0,-3 20 0 0 0,-2 2 0 0 0,2 1 0 0 0,0 2 0 0 0,2-2-23 0 0,-12 37 18 0 0,9-36-12 0 0,-7 25 6 0 0,10-46-45 0 0,1-1-28 0 0,0-6-185 0 0,1 1-347 0 0,2-5 616 0 0,0-5 0 0 0,1 4 0 0 0,0-3 0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31:20.692"/>
    </inkml:context>
    <inkml:brush xml:id="br0">
      <inkml:brushProperty name="width" value="0.05" units="cm"/>
      <inkml:brushProperty name="height" value="0.3" units="cm"/>
      <inkml:brushProperty name="inkEffects" value="pencil"/>
    </inkml:brush>
  </inkml:definitions>
  <inkml:trace contextRef="#ctx0" brushRef="#br0">1 68 30951 180000 90000,'14'-13'1557'0'0,"2"0"-1557"0"0,32-1 0 0 0,-14 6 0 0 0,24-4 0 0 0,-26 8-17 0 0,11 2 17 0 0,-24 1-6 0 0,8 3 6 0 0,-26 3 0 0 0,0 5-5 0 0,-1 1-1 0 0,-18 19 1 0 0,6-11-7 0 0,-24 21 18 0 0,-33-1 0 0 0,28-14-1 0 0,-18 3-10 0 0,73-29 10 0 0,11-1-5 0 0,43-3 0 0 0,-4 21 0 0 0,-11-8 6 0 0,-10 35 5 0 0,-36-26-11 0 0,1 15 45 0 0,-42 3-17 0 0,-16-19 0 0 0,-4-2-34 0 0,-11 18-5 0 0,-32-18 5 0 0,90-19 6 0 0,5-9 0 0 0,3 19 0 0 0,0-2 0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56.860"/>
    </inkml:context>
    <inkml:brush xml:id="br0">
      <inkml:brushProperty name="width" value="0.05" units="cm"/>
      <inkml:brushProperty name="height" value="0.3" units="cm"/>
      <inkml:brushProperty name="inkEffects" value="pencil"/>
    </inkml:brush>
  </inkml:definitions>
  <inkml:trace contextRef="#ctx0" brushRef="#br0">43 5 26801 180000 90000,'-4'-1'4777'0'0,"1"0"-4564"0"0,3 1 274 0 0,0-2-672 0 0,-3 2-251 0 0,-3 5-1244 0 0,-2 1 1680 0 0,-2 7 0 0 0,5-7 0 0 0,2-1 0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57.053"/>
    </inkml:context>
    <inkml:brush xml:id="br0">
      <inkml:brushProperty name="width" value="0.05" units="cm"/>
      <inkml:brushProperty name="height" value="0.3" units="cm"/>
      <inkml:brushProperty name="inkEffects" value="pencil"/>
    </inkml:brush>
  </inkml:definitions>
  <inkml:trace contextRef="#ctx0" brushRef="#br0">69 1 29719 180000 90000,'-38'43'-1602'0'0,"8"-9"1602"0"0,30-34 0 0 0,0 0 0 0 0,0 0 0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57.225"/>
    </inkml:context>
    <inkml:brush xml:id="br0">
      <inkml:brushProperty name="width" value="0.05" units="cm"/>
      <inkml:brushProperty name="height" value="0.3" units="cm"/>
      <inkml:brushProperty name="inkEffects" value="pencil"/>
    </inkml:brush>
  </inkml:definitions>
  <inkml:trace contextRef="#ctx0" brushRef="#br0">14 0 28419 180000 90000,'-8'6'336'0'0,"3"-2"-336"0"0,5-3 0 0 0,0 0 0 0 0,0 0 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7.690"/>
    </inkml:context>
    <inkml:brush xml:id="br0">
      <inkml:brushProperty name="width" value="0.04286" units="cm"/>
      <inkml:brushProperty name="height" value="0.04286" units="cm"/>
      <inkml:brushProperty name="color" value="#00A0D7"/>
    </inkml:brush>
  </inkml:definitions>
  <inkml:trace contextRef="#ctx0" brushRef="#br0">0 7 25186,'5'-4'-403,"-2"2"-7478,-3 2 7881,0 0 0,0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6:59.361"/>
    </inkml:context>
    <inkml:brush xml:id="br0">
      <inkml:brushProperty name="width" value="0.05" units="cm"/>
      <inkml:brushProperty name="height" value="0.3" units="cm"/>
      <inkml:brushProperty name="inkEffects" value="pencil"/>
    </inkml:brush>
  </inkml:definitions>
  <inkml:trace contextRef="#ctx0" brushRef="#br0">17 98 30581 180000 90000,'-7'-11'1580'0'0,"1"2"-1564"0"0,6 9 180 0 0,-1-1-190 0 0,0 6 0 0 0,0 0-6 0 0,1 6 5 0 0,1 0-5 0 0,1 0 0 0 0,2-2 0 0 0,0 0 6 0 0,4 1-6 0 0,-2-3 0 0 0,4-1 5 0 0,28-3-33 0 0,12-8 23 0 0,24-9 5 0 0,-21 3 0 0 0,-14-3-6 0 0,2 9 6 0 0,-8 2 0 0 0,10 0-28 0 0,-12 3 34 0 0,-19 18-6 0 0,1-7 5 0 0,-8 17-5 0 0,-3-21-5 0 0,2-4-6 0 0,9-16-1 0 0,6-3 12 0 0,12-4 34 0 0,22 10 0 0 0,-7 12-29 0 0,1 4 1 0 0,-9 13-1 0 0,-19-11 7 0 0,4 2 38 0 0,34-31-61 0 0,-17-17 11 0 0,18-5 0 0 0,-32 6 0 0 0,-22 23 17 0 0,-4 10-57 0 0,0 2-60 0 0,0-1-175 0 0,-4 3-1500 0 0,-1 0 1775 0 0,-5 0 0 0 0,5 0 0 0 0,0 0 0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4.413"/>
    </inkml:context>
    <inkml:brush xml:id="br0">
      <inkml:brushProperty name="width" value="0.05" units="cm"/>
      <inkml:brushProperty name="height" value="0.3" units="cm"/>
      <inkml:brushProperty name="inkEffects" value="pencil"/>
    </inkml:brush>
  </inkml:definitions>
  <inkml:trace contextRef="#ctx0" brushRef="#br0">32 85 29282 180000 90000,'-5'4'2604'0'0,"1"-1"-2525"0"0,4-3 206 0 0,0 0-285 0 0,0-3 0 0 0,0 0 6 0 0,0-7 5 0 0,0 2-11 0 0,0-2 6 0 0,1 3 5 0 0,10-11-11 0 0,-3 9 0 0 0,12-9 0 0 0,-5 14-79 0 0,17 2 57 0 0,-16 31 11 0 0,2-12 11 0 0,-22 22 0 0 0,-4-24 0 0 0,-1 2 0 0 0,-2-1 0 0 0,-12 20 0 0 0,3-1 5 0 0,-14 31 18 0 0,18-31 16 0 0,0 4-28 0 0,14-32-5 0 0,2-4 11 0 0,0-3-17 0 0,4 1 0 0 0,3-1 11 0 0,5 0-6 0 0,45-14-5 0 0,-28 8 0 0 0,34-10 0 0 0,-41 12 0 0 0,-4 3 0 0 0,-1 0 0 0 0,-3 1 0 0 0,-5 0 0 0 0,-2 0-16 0 0,-4 0 16 0 0,-4-4 0 0 0,2 4 0 0 0,-2-4 0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5.338"/>
    </inkml:context>
    <inkml:brush xml:id="br0">
      <inkml:brushProperty name="width" value="0.05" units="cm"/>
      <inkml:brushProperty name="height" value="0.3" units="cm"/>
      <inkml:brushProperty name="inkEffects" value="pencil"/>
    </inkml:brush>
  </inkml:definitions>
  <inkml:trace contextRef="#ctx0" brushRef="#br0">63 36 28380 180000 90000,'0'-3'3652'0'0,"0"0"-3495"0"0,0 3-124 0 0,0-2 57 0 0,0-3-85 0 0,0-3 1 0 0,0 2-6 0 0,0 0 17 0 0,0 5-6 0 0,0 0-11 0 0,0 4 17 0 0,-7 19-6 0 0,-8 32-11 0 0,2-17 0 0 0,-2 14 0 0 0,10-42-409 0 0,1 2 163 0 0,2-6-253 0 0,1 2-745 0 0,1-7 1 0 0,0 0 0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6.079"/>
    </inkml:context>
    <inkml:brush xml:id="br0">
      <inkml:brushProperty name="width" value="0.05" units="cm"/>
      <inkml:brushProperty name="height" value="0.3" units="cm"/>
      <inkml:brushProperty name="inkEffects" value="pencil"/>
    </inkml:brush>
  </inkml:definitions>
  <inkml:trace contextRef="#ctx0" brushRef="#br0">65 21 15173 180000 90000,'2'-3'16881'0'0,"0"1"-16735"0"0,1-3-90 0 0,-2 3-28 0 0,2-4-11 0 0,-2 5 117 0 0,0 0-128 0 0,-6 6-1 0 0,-3 5-5 0 0,-2 2 0 0 0,-2 3 0 0 0,5-3 0 0 0,-3 4 0 0 0,3-3 0 0 0,-1 2 0 0 0,4-6-5 0 0,1 0 5 0 0,2-3 0 0 0,-1 1 0 0 0,2-3 0 0 0,0 0 0 0 0,0 1 0 0 0,2 2 0 0 0,5-2-12 0 0,14-1 12 0 0,-4-2-5 0 0,13-2-18 0 0,-2-5-16 0 0,-6 2-6 0 0,0-2-44 0 0,-15 3-96 0 0,-6 2 185 0 0,1 0 0 0 0,-1 0 0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6.614"/>
    </inkml:context>
    <inkml:brush xml:id="br0">
      <inkml:brushProperty name="width" value="0.05" units="cm"/>
      <inkml:brushProperty name="height" value="0.3" units="cm"/>
      <inkml:brushProperty name="inkEffects" value="pencil"/>
    </inkml:brush>
  </inkml:definitions>
  <inkml:trace contextRef="#ctx0" brushRef="#br0">120 50 25400 180000 90000,'1'-9'6318'0'0,"0"2"-5831"0"0,0-1-459 0 0,-1 4-5 0 0,1-5 44 0 0,-1 2-50 0 0,0 5 0 0 0,0-1-1 0 0,0 3 1 0 0,-1 8-6 0 0,-3 2 1 0 0,0 9-7 0 0,-4 2 18 0 0,-20 52-18 0 0,16-38-5 0 0,-18 49 0 0 0,15-36-11 0 0,5-16-588 0 0,0 4 599 0 0,13-44 0 0 0,-6 17 0 0 0,1-6 0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7.712"/>
    </inkml:context>
    <inkml:brush xml:id="br0">
      <inkml:brushProperty name="width" value="0.05" units="cm"/>
      <inkml:brushProperty name="height" value="0.3" units="cm"/>
      <inkml:brushProperty name="inkEffects" value="pencil"/>
    </inkml:brush>
  </inkml:definitions>
  <inkml:trace contextRef="#ctx0" brushRef="#br0">42 0 28251 180000 90000,'18'3'4061'0'0,"-14"35"-4044"0"0,-9-8-6 0 0,-9 28 6 0 0,8-27 5 0 0,-2 0 12 0 0,-6 36-29 0 0,8-32-5 0 0,-4 18-17 0 0,9-44-95 0 0,1-8-106 0 0,0-1-168 0 0,1-9 386 0 0,8-11 0 0 0,-6 7 0 0 0,6-6 0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8.077"/>
    </inkml:context>
    <inkml:brush xml:id="br0">
      <inkml:brushProperty name="width" value="0.05" units="cm"/>
      <inkml:brushProperty name="height" value="0.3" units="cm"/>
      <inkml:brushProperty name="inkEffects" value="pencil"/>
    </inkml:brush>
  </inkml:definitions>
  <inkml:trace contextRef="#ctx0" brushRef="#br0">17 0 29058 180000 90000,'6'51'3388'0'0,"-2"-7"-3377"0"0,-8-23 1 0 0,0-1-7 0 0,0-3-5 0 0,-1 4 0 0 0,2-8 0 0 0,0 1-73 0 0,1-6-50 0 0,1-5-73 0 0,0 0 196 0 0,1-22 0 0 0,0 14 0 0 0,0-15 0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8.319"/>
    </inkml:context>
    <inkml:brush xml:id="br0">
      <inkml:brushProperty name="width" value="0.05" units="cm"/>
      <inkml:brushProperty name="height" value="0.3" units="cm"/>
      <inkml:brushProperty name="inkEffects" value="pencil"/>
    </inkml:brush>
  </inkml:definitions>
  <inkml:trace contextRef="#ctx0" brushRef="#br0">1 13 31309 180000 90000,'2'3'349'0'0,"-2"-15"0"0"0,2 8 1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8.898"/>
    </inkml:context>
    <inkml:brush xml:id="br0">
      <inkml:brushProperty name="width" value="0.05" units="cm"/>
      <inkml:brushProperty name="height" value="0.3" units="cm"/>
      <inkml:brushProperty name="inkEffects" value="pencil"/>
    </inkml:brush>
  </inkml:definitions>
  <inkml:trace contextRef="#ctx0" brushRef="#br0">74 78 28766 180000 90000,'-2'2'1810'0'0,"0"-1"-1144"0"0,2-1-363 0 0,-2 11 363 0 0,-20 33-655 0 0,13-18-5 0 0,-15 21 5 0 0,18-28-11 0 0,3-10 11 0 0,-1 2 0 0 0,4-10 17 0 0,0-1-56 0 0,4-14-347 0 0,16-25 235 0 0,-3 2 11 0 0,20-27 180 0 0,-13 27 33 0 0,-1 5 45 0 0,-8 13-12 0 0,-7 14-22 0 0,-2 4-55 0 0,0 5 55 0 0,0 13-17 0 0,1 18-78 0 0,-2-5 6 0 0,1 7-96 0 0,0-4-324 0 0,-4-18-152 0 0,1 9 566 0 0,-3-23 0 0 0,0-1 0 0 0,0 0 0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19.430"/>
    </inkml:context>
    <inkml:brush xml:id="br0">
      <inkml:brushProperty name="width" value="0.05" units="cm"/>
      <inkml:brushProperty name="height" value="0.3" units="cm"/>
      <inkml:brushProperty name="inkEffects" value="pencil"/>
    </inkml:brush>
  </inkml:definitions>
  <inkml:trace contextRef="#ctx0" brushRef="#br0">12 162 30441 180000 90000,'42'-27'711'0'0,"0"-1"1"0"0,-5-6-656 0 0,39-21-45 0 0,-68 37-17 0 0,-20 18 6 0 0,0 4 0 0 0,-8 1-11 0 0,1 5 56 0 0,-12 9 22 0 0,10-5 17 0 0,-11 9 62 0 0,8 3-96 0 0,8-6 73 0 0,-7 22-111 0 0,17-23-35 0 0,32 20-324 0 0,12-33 0 0 0,11 5-3395 0 0,-2-25 3742 0 0,-29 3 0 0 0,-6 3 0 0 0,-13 9 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7.975"/>
    </inkml:context>
    <inkml:brush xml:id="br0">
      <inkml:brushProperty name="width" value="0.04286" units="cm"/>
      <inkml:brushProperty name="height" value="0.04286" units="cm"/>
      <inkml:brushProperty name="color" value="#00A0D7"/>
    </inkml:brush>
  </inkml:definitions>
  <inkml:trace contextRef="#ctx0" brushRef="#br0">1 152 22722,'1'-1'241,"0"0"-381,-1 1 862,9-16-520,-2 4-656,6-10-319,-5 7 2190,6-10-1417,-5 2 0,3 0 0,-8 9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08T15:47:20.363"/>
    </inkml:context>
    <inkml:brush xml:id="br0">
      <inkml:brushProperty name="width" value="0.05" units="cm"/>
      <inkml:brushProperty name="height" value="0.3" units="cm"/>
      <inkml:brushProperty name="inkEffects" value="pencil"/>
    </inkml:brush>
  </inkml:definitions>
  <inkml:trace contextRef="#ctx0" brushRef="#br0">223 8 30100 180000 90000,'2'-2'2089'0'0,"-1"0"-1955"0"0,-1 2-61 0 0,1-1-40 0 0,-17 0-33 0 0,4 0 6 0 0,-17 1-6 0 0,8 0 0 0 0,-12 5-6 0 0,-8 7-5 0 0,12 1 17 0 0,12 13-23 0 0,46-14-67 0 0,21 19 84 0 0,-11-20 0 0 0,-5 10 0 0 0,-32-12 6 0 0,-1 10 22 0 0,-6 5 84 0 0,-26 11-51 0 0,-20-9-94 0 0,4-8 33 0 0,0-24 0 0 0,44 13 0 0 0,5-4 0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7:43.482"/>
    </inkml:context>
    <inkml:brush xml:id="br0">
      <inkml:brushProperty name="width" value="0.04286" units="cm"/>
      <inkml:brushProperty name="height" value="0.04286" units="cm"/>
      <inkml:brushProperty name="color" value="#5B2D90"/>
    </inkml:brush>
  </inkml:definitions>
  <inkml:trace contextRef="#ctx0" brushRef="#br0">1 21 17313,'0'12'1496,"0"-1"2657,1-8-3755,0-2 902,1 1-924,-1-2 845,-1 0-1221,0-3 1892,0 1-1887,0-3 1,0 3-6,0-2 17,0 2 33,0 0-27,0 0-7,0 0-4,0 1 16,0 0-17,0 0 0,0 1-11,0-3 0,0 2-11,0-6 16,0 4 1,0-2 0,0 3-6,0 1 50,0 0-50,2 1 0,0 0 0,1 0 0,1 0 0,0 0-11,2 0 11,-2 2 0,2 0 5,-2 2-5,-3 0 0,3-1 0,-2-1 0,0 0 0,4 1 0,-2 0 0,4 2-16,-1 0-1,-4-2-11,3 2-34,-6-4-50,1 2-168,-1 3-364,-1 2 644,-3 2 0,6-8 0,-1-3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9.979"/>
    </inkml:context>
    <inkml:brush xml:id="br0">
      <inkml:brushProperty name="width" value="0.04286" units="cm"/>
      <inkml:brushProperty name="height" value="0.04286" units="cm"/>
      <inkml:brushProperty name="color" value="#5B2D90"/>
    </inkml:brush>
  </inkml:definitions>
  <inkml:trace contextRef="#ctx0" brushRef="#br0">237 8 26234,'1'-1'1624,"-1"0"-1501,0 1-39,0-1-6,0 0 12,0-1-57,0 2 1,0-1-34,-4 1 0,-3 0 0,-5 2 0,-11 5 6,3 0-6,-8 5 0,7-1 0,1 0 0,2 0 0,1 0 0,1 0 0,3-1-6,2-1 6,2-1-6,2 0-5,1 2 6,3-2-1,1 2 0,2-2 1,0 0-1,3-1-16,5 0-17,5-2 16,17-1 1,-6-3-17,10 2-17,7 2 56,-17-1-6,13 4 0,-20-2-5,0 1 6,-2 0 5,-2 1 5,8 12-5,-13-9 0,5 8 0,-13-12 6,0-1 5,0 0 11,-21 8-22,8-7 12,-17 6 4,-12-2 24,16-6 111,-19 2-146,31-24-5,4 2 0,9-13 6,1 1-6,2 5-39,9-21 16,-3 21 7,9-9-24,-7 16-122,15-14 117,-8 11 6,9-10 39,-12 15 0,-4 3 0,-3 3-28,-2 2-56,-3 3-6,-1 2-122,-2 0-186,-4 0-436,-2 0-7938,-4 0 8772,-1 0 0,10 0 0,3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31.110"/>
    </inkml:context>
    <inkml:brush xml:id="br0">
      <inkml:brushProperty name="width" value="0.04286" units="cm"/>
      <inkml:brushProperty name="height" value="0.04286" units="cm"/>
      <inkml:brushProperty name="color" value="#5B2D90"/>
    </inkml:brush>
  </inkml:definitions>
  <inkml:trace contextRef="#ctx0" brushRef="#br0">1 60 26172,'2'0'1702,"0"0"-1522,-2 0-175,0 0 1,4 0 11,3 0 16,47-9-66,-21 2-35,35-7-128,-19 2 168,-22 5 0,6-2-184,-27 8-270,-3 1-957,-2 0 1439,-1 0 0,0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45.965"/>
    </inkml:context>
    <inkml:brush xml:id="br0">
      <inkml:brushProperty name="width" value="0.04286" units="cm"/>
      <inkml:brushProperty name="height" value="0.04286" units="cm"/>
      <inkml:brushProperty name="color" value="#5B2D90"/>
    </inkml:brush>
  </inkml:definitions>
  <inkml:trace contextRef="#ctx0" brushRef="#br0">4 127 25774,'-2'15'1932,"0"-4"-1836,2-11 312,0 0-374,0-1-6,0-1-6,0-1 6,0-9-22,0 4-6,0-8 0,0 7 0,0 1-6,6-5 6,0 4 0,5-4 0,0 6 0,13-5 0,6 1 0,3-1-5,13 2-1,-25 7 6,5-1-28,-15 8 28,-6 1-11,3 6 0,-6 3-6,-1 2 6,-1 1 11,0 2-11,-19 26 11,8-20 0,-16 18 0,14-26-6,-1 0 6,1 1 6,0 0-6,1 1-6,-6 13 6,7-14 0,-2 8-6,10-19 12,2-4 5,0-1 101,1-2-112,3-3 0,0 1-5,11-6 5,-3 2 0,18-8 0,-14 6 0,8-4 0,-15 9-6,-1 0 0,-2 2 6,1 0 0,1 1 0,3 0 0,4 0 0,1 0 6,21 3-6,-18-3 0,11 3 0,-26-3 6,0 0-6,-3 0 0,1 0-2274,-6-1 2274,-1-2 0,0 2 0,2-2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2.887"/>
    </inkml:context>
    <inkml:brush xml:id="br0">
      <inkml:brushProperty name="width" value="0.04286" units="cm"/>
      <inkml:brushProperty name="height" value="0.04286" units="cm"/>
      <inkml:brushProperty name="color" value="#5B2D90"/>
    </inkml:brush>
  </inkml:definitions>
  <inkml:trace contextRef="#ctx0" brushRef="#br0">12 318 22313,'0'6'2873,"0"-1"-2021,0-6-516,0-2-34,0 0-61,0-3-6,0 2-95,0-2 6,0-4-90,-1 0-6,0-7 0,-1 6 12,1-4-6,-1 4 45,1-4-68,-1 3-21,1-4-12,1 5-17,0-6 6,0 3-51,4-13 17,1 12 12,4-6 16,1 10 17,5-5 162,2-2-162,-4 7-5,-3 1-1,-8 10 6,1 0 11,1 0 0,-1 0 1,1 0-1,1-1-6,-1 1-5,3-1-39,-2 0-39,0 1-23,-4 0 17,0 0 0,2 0-17,1-1-28,5 0 51,1-3 22,5 0-661,-5 0-1003,0 3 1720,-11 5 0,0-1 0,-3 1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3.442"/>
    </inkml:context>
    <inkml:brush xml:id="br0">
      <inkml:brushProperty name="width" value="0.04286" units="cm"/>
      <inkml:brushProperty name="height" value="0.04286" units="cm"/>
      <inkml:brushProperty name="color" value="#5B2D90"/>
    </inkml:brush>
  </inkml:definitions>
  <inkml:trace contextRef="#ctx0" brushRef="#br0">26 67 27320,'-11'-2'874,"2"1"-818,9 1-17,0 0-34,-2-3-5,1 2-16,-1-2-12,2 2 5,36-11-44,-5 1 5,19-5-22,-18 6-50,-16 6-885,-4 1-5697,-6 3 6716,-2 4 0,-4-2 0,0 2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3.728"/>
    </inkml:context>
    <inkml:brush xml:id="br0">
      <inkml:brushProperty name="width" value="0.04286" units="cm"/>
      <inkml:brushProperty name="height" value="0.04286" units="cm"/>
      <inkml:brushProperty name="color" value="#5B2D90"/>
    </inkml:brush>
  </inkml:definitions>
  <inkml:trace contextRef="#ctx0" brushRef="#br0">4 27 27326,'-3'3'991,"56"6"-991,-28-7 5,45 2-5,-44-8-22,-1-5-45,-2 1-129,-3 0-1070,3 0 418,-9 4 0,-6 1 0,-9 3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4.894"/>
    </inkml:context>
    <inkml:brush xml:id="br0">
      <inkml:brushProperty name="width" value="0.04286" units="cm"/>
      <inkml:brushProperty name="height" value="0.04286" units="cm"/>
      <inkml:brushProperty name="color" value="#5B2D90"/>
    </inkml:brush>
  </inkml:definitions>
  <inkml:trace contextRef="#ctx0" brushRef="#br0">0 103 26693,'0'-8'1215,"0"2"-957,0 6-247,0 0-6,0-2 1,0 1-23,0-1 17,0 0 0,1-1 11,4-2 1,22-12-18,-7 5-5,17-8-62,-10 8 34,-7 6-12,3 0 29,-10 5 16,-2 1 1,-2 5 5,-3 4 5,-1 8 1,-3 32 0,-6-16-6,-1 22 5,-18-6-5,2-3-5,-1-5 5,10-15 11,11-24 39,1-1-22,0-1 28,18 0-45,-6 0-11,14-2 0,-10 0-16,1-3-24,-5 3 1,1 0 6,-7 2 5,-1 0 11,-2 0 0,0 0-397,0 0-29,1-2-1203,2-1 1646,-1-3 0,-2 2 0,0 1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5.532"/>
    </inkml:context>
    <inkml:brush xml:id="br0">
      <inkml:brushProperty name="width" value="0.04286" units="cm"/>
      <inkml:brushProperty name="height" value="0.04286" units="cm"/>
      <inkml:brushProperty name="color" value="#5B2D90"/>
    </inkml:brush>
  </inkml:definitions>
  <inkml:trace contextRef="#ctx0" brushRef="#br0">38 1 28087,'-3'13'140,"0"2"-123,-3 4-11,-2 13-6,3-7 5,-2 7-5,5-10 0,0 8 0,1-6-11,3 0-6,2-12-44,12-10 33,-2 0 5,10-2 18,-7 0-40,2 0 17,-1-1 5,0-1 7,0-1-136,5-3 46,-7 0-40,3 1-106,-9 0 252,3-7 0,-7 8 0,2-5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8.223"/>
    </inkml:context>
    <inkml:brush xml:id="br0">
      <inkml:brushProperty name="width" value="0.04286" units="cm"/>
      <inkml:brushProperty name="height" value="0.04286" units="cm"/>
      <inkml:brushProperty name="color" value="#00A0D7"/>
    </inkml:brush>
  </inkml:definitions>
  <inkml:trace contextRef="#ctx0" brushRef="#br0">1 55 27555,'2'-14'252,"0"4"-252,-2 10-879,0 0-45,9-12 924,-7 5 0,7-3 0,-9 8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5.957"/>
    </inkml:context>
    <inkml:brush xml:id="br0">
      <inkml:brushProperty name="width" value="0.04286" units="cm"/>
      <inkml:brushProperty name="height" value="0.04286" units="cm"/>
      <inkml:brushProperty name="color" value="#5B2D90"/>
    </inkml:brush>
  </inkml:definitions>
  <inkml:trace contextRef="#ctx0" brushRef="#br0">22 3 26514,'-2'-1'1299,"1"0"-874,1 1-413,-8 28-7,5-9 1,-5 38-6,8-26 0,2 10 0,0-13-6,2 0-11,-1-3-78,-1 15 78,-1-16-33,0 9-208,-1-14 146,0-8-44,0 1-74,0-10-33,0-1-2028,-1-1 2291,0-4 0,0 3 0,0-3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3:26.862"/>
    </inkml:context>
    <inkml:brush xml:id="br0">
      <inkml:brushProperty name="width" value="0.04286" units="cm"/>
      <inkml:brushProperty name="height" value="0.04286" units="cm"/>
      <inkml:brushProperty name="color" value="#5B2D90"/>
    </inkml:brush>
  </inkml:definitions>
  <inkml:trace contextRef="#ctx0" brushRef="#br0">1 60 26452,'13'-2'1406,"-2"1"-1250,-11 1 231,0 0-387,6-1 11,33-8-17,-9 2-5,26-5 0,-25 5 0,-2 1 5,-4 2 6,-5 1-39,-2 0-23,-8 2-106,1-1 168,-5 1 0,-6 1 0,-1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46.955"/>
    </inkml:context>
    <inkml:brush xml:id="br0">
      <inkml:brushProperty name="width" value="0.04286" units="cm"/>
      <inkml:brushProperty name="height" value="0.04286" units="cm"/>
      <inkml:brushProperty name="color" value="#5B2D90"/>
    </inkml:brush>
  </inkml:definitions>
  <inkml:trace contextRef="#ctx0" brushRef="#br0">13 19 27348,'-7'7'846,"1"-2"-774,6-5-32,0 0-40,3 0 5,4 0-3386,15 0 3381,1 0-33,10-3-51,-6-2-107,-2-2-139,-3-1-247,-7 3 577,-5 2 0,-7 3 0,-3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47.205"/>
    </inkml:context>
    <inkml:brush xml:id="br0">
      <inkml:brushProperty name="width" value="0.04286" units="cm"/>
      <inkml:brushProperty name="height" value="0.04286" units="cm"/>
      <inkml:brushProperty name="color" value="#5B2D90"/>
    </inkml:brush>
  </inkml:definitions>
  <inkml:trace contextRef="#ctx0" brushRef="#br0">9 1 27936,'-5'5'330,"1"-1"-330,12-4-28,2 0-16,8 0-80,11 0-856,10-3 980,-3-2 0,-19 5 0,-19 1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49.371"/>
    </inkml:context>
    <inkml:brush xml:id="br0">
      <inkml:brushProperty name="width" value="0.04286" units="cm"/>
      <inkml:brushProperty name="height" value="0.04286" units="cm"/>
      <inkml:brushProperty name="color" value="#5B2D90"/>
    </inkml:brush>
  </inkml:definitions>
  <inkml:trace contextRef="#ctx0" brushRef="#br0">22 10 28222,'2'-5'39,"0"1"-39,-2 4 22,0 9-5,0 5-6,0 13-5,0 20-6,-2-8 0,0 13 0,-3-6-11,1-14-6,-1 4-11,3-19-6,0-2-5,1-6-51,-1-2-44,2-3 134,-1-6 0,1 2 0,0-4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49.937"/>
    </inkml:context>
    <inkml:brush xml:id="br0">
      <inkml:brushProperty name="width" value="0.04286" units="cm"/>
      <inkml:brushProperty name="height" value="0.04286" units="cm"/>
      <inkml:brushProperty name="color" value="#5B2D90"/>
    </inkml:brush>
  </inkml:definitions>
  <inkml:trace contextRef="#ctx0" brushRef="#br0">26 15 26760,'3'-8'1103,"-1"2"-980,-2 6 96,0 0-191,0 4 0,0 1 0,0 5-6,-1 0 6,-6 16-22,2-9-1,-5 18-5,6-18 0,1 2-11,2 1 6,1-11 5,0 5 16,15-12-10,-3 0-12,23-3 1,-10-3-1,6-3 1,-8-2-1,5-1 0,-12 4-16,2 1-17,-16 4-56,-1 1-1479,-1 0-3652,-4 0 5226,0 0 0,-1 0 0,2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4:50.406"/>
    </inkml:context>
    <inkml:brush xml:id="br0">
      <inkml:brushProperty name="width" value="0.04286" units="cm"/>
      <inkml:brushProperty name="height" value="0.04286" units="cm"/>
      <inkml:brushProperty name="color" value="#5B2D90"/>
    </inkml:brush>
  </inkml:definitions>
  <inkml:trace contextRef="#ctx0" brushRef="#br0">26 23 27275,'0'-5'952,"0"2"-868,0 3-39,0 0-23,0-4 1,0 1-6,0-2-6,0 3-6,0 2 7,1 0-12,-1 5 5,1 4-5,-1 7 0,0 4 0,0 16 0,0-4 0,0 12-5,0-11 5,-1 0-28,-3 14 11,1-18 6,-2 9-23,3-21 6,0-8-28,1 2-62,0-9 118,-3 0 0,3-1 0,-3-1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00.719"/>
    </inkml:context>
    <inkml:brush xml:id="br0">
      <inkml:brushProperty name="width" value="0.04286" units="cm"/>
      <inkml:brushProperty name="height" value="0.04286" units="cm"/>
      <inkml:brushProperty name="color" value="#5B2D90"/>
    </inkml:brush>
  </inkml:definitions>
  <inkml:trace contextRef="#ctx0" brushRef="#br0">0 50 26855,'3'-6'1115,"0"2"-1003,-3 4-12,0 0-60,1-3-12,0 2 0,0-2 5,-1 3 29,0 0-57,0 2 1,0 2-6,0 5 6,0 0-6,0 8 5,-1 6-5,-1-5 0,0 4 0,2-8-5,0-6 5,6 1 28,26-18-28,12-14-23,-3 1 1,6-5 22,34-25 0,-30 17 0,-66 46 0,-7 4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03.021"/>
    </inkml:context>
    <inkml:brush xml:id="br0">
      <inkml:brushProperty name="width" value="0.04286" units="cm"/>
      <inkml:brushProperty name="height" value="0.04286" units="cm"/>
      <inkml:brushProperty name="color" value="#5B2D90"/>
    </inkml:brush>
  </inkml:definitions>
  <inkml:trace contextRef="#ctx0" brushRef="#br0">221 10 25405,'7'-6'1842,"-1"2"-1679,-6 4 777,0 0-940,-2 0 0,-1 0 0,-4 2 0,-4 3-78,-18 15 78,-49 33 0,39-26 0,-26 17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05.511"/>
    </inkml:context>
    <inkml:brush xml:id="br0">
      <inkml:brushProperty name="width" value="0.04286" units="cm"/>
      <inkml:brushProperty name="height" value="0.04286" units="cm"/>
      <inkml:brushProperty name="color" value="#5B2D90"/>
    </inkml:brush>
  </inkml:definitions>
  <inkml:trace contextRef="#ctx0" brushRef="#br0">16 227 27880,'1'-10'409,"0"2"-404,-1 8-5,2-4 0,-1 2 12,2-2 4,-2 4 12,2 0-5,-3 0 78,1 10-90,-1-2-6,0 12-5,0-4 6,0 5-6,-3 0 0,-1 3 0,-6 15 0,5-17 11,-2 7 17,34-30-28,5-11-6,16-10 1,5-5-29,26-21-70,1-10 1,0-3-360,-35 25 1,-4 0 0,7-5-1,-6 3 1,-14 10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8.487"/>
    </inkml:context>
    <inkml:brush xml:id="br0">
      <inkml:brushProperty name="width" value="0.04286" units="cm"/>
      <inkml:brushProperty name="height" value="0.04286" units="cm"/>
      <inkml:brushProperty name="color" value="#00A0D7"/>
    </inkml:brush>
  </inkml:definitions>
  <inkml:trace contextRef="#ctx0" brushRef="#br0">13 412 23439,'11'-66'3327,"-2"13"-2443,-9 53-1320,0 0 240,1-70 78,-1 45-151,0-61 51,-3 69-241,-1-5-572,-2 9 1031,-4-15 0,6 17 0,-2-10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48.892"/>
    </inkml:context>
    <inkml:brush xml:id="br0">
      <inkml:brushProperty name="width" value="0.04286" units="cm"/>
      <inkml:brushProperty name="height" value="0.04286" units="cm"/>
      <inkml:brushProperty name="color" value="#5B2D90"/>
    </inkml:brush>
  </inkml:definitions>
  <inkml:trace contextRef="#ctx0" brushRef="#br0">1 60 25595,'3'-12'1675,"-1"3"-1435,-2 9 35,0-1 22,1-2-236,-1 2-16,2-3-11,-1 2-6,0 1-17,1-2-6,-2 0-5,2-5 0,-2 4 12,1-2-7,-1 5-27,0 0 22,0 5 5,0 6 1,0 7 0,0 6-1,0 15 1,0-11-6,0 9 0,0-15 0,-1-4 5,1-1-5,-1-4 0,1 0 0,0-4 0,0 0-11,0-2-50,0 4 27,0-3-5,0 4 0,0-4 44,0-3 12,0 1-6,0-3-11,0-1 0,0-1-11,0 0-23,0 1-33,0 0-661,0 0 728,0-4 0,0-1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50.629"/>
    </inkml:context>
    <inkml:brush xml:id="br0">
      <inkml:brushProperty name="width" value="0.04286" units="cm"/>
      <inkml:brushProperty name="height" value="0.04286" units="cm"/>
      <inkml:brushProperty name="color" value="#5B2D90"/>
    </inkml:brush>
  </inkml:definitions>
  <inkml:trace contextRef="#ctx0" brushRef="#br0">16 11 28031,'0'-2'62,"0"-1"-57,0 1 1,0 0 22,0 1 0,0 0-17,0 7 0,0 2-5,-2 15 0,1-4-1,-2 6 1,1-8 16,0 9-22,-1-11 0,2 6 6,0-13-6,1-2 0,0-1-17,0-2 17,1-1 22,2-2-22,4 0-5,10-1-1,-2-2-22,10-3 23,-11 1-1,2 0 0,-6 4 1,3 0-6,-4 1 5,2 0-11,-5 0-61,0 0 27,-2 0-94,0 0 10,-3 0-1035,-1 0 1170,0-8 0,0 6 0,0-6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8:51.234"/>
    </inkml:context>
    <inkml:brush xml:id="br0">
      <inkml:brushProperty name="width" value="0.04286" units="cm"/>
      <inkml:brushProperty name="height" value="0.04286" units="cm"/>
      <inkml:brushProperty name="color" value="#5B2D90"/>
    </inkml:brush>
  </inkml:definitions>
  <inkml:trace contextRef="#ctx0" brushRef="#br0">23 28 24609,'3'-11'2341,"-1"2"-1993,-2 9 189,0 0-352,0-3-129,0 2-22,0-3 10,0 4-72,0 0 40,0 2 10,0 3-11,0 3 0,0 5-5,0 3-3387,0 3 3387,0 14-1,0-5 1,-1 12 0,-4 18-1,-2-6-5,0 9 0,3-21 0,2-18 6,1-2-6,1-5 3392,0-3-3392,0-4 0,0-3 0,0-1-11,0-3-17,0 0-45,0-1-682,0 1 1,0-1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3.649"/>
    </inkml:context>
    <inkml:brush xml:id="br0">
      <inkml:brushProperty name="width" value="0.04286" units="cm"/>
      <inkml:brushProperty name="height" value="0.04286" units="cm"/>
      <inkml:brushProperty name="color" value="#F6630D"/>
    </inkml:brush>
  </inkml:definitions>
  <inkml:trace contextRef="#ctx0" brushRef="#br0">163 28 23836,'9'-6'3070,"-2"1"-2712,-5 1-140,-1 2 186,3-5-186,-2 6-168,0-2-27,-2 3 89,0 0-107,-3 4-5,-3 2 0,-7 5-5,-1 4-1,-10 10 1,-7 13 5,6-6 5,-1 8-5,14-17-5,-4 31-1,8-20-16,-2 29 10,9-39 1,3 4-28,4-17-107,11-3 34,-1-5-128,9-3-169,-7-5-918,11-11 963,-8-1 364,6-8 5,-10 4 236,-3-1-28,-2 0 67,-2 2-73,-2 0-22,-3 2-84,0 2-29,-2 1-49,1 2-23,-1 2 33,5-2 124,-3 3 56,1 0 5,-2 4 90,-3-1-190,0 3-79,-1-3-11,-1 2 17,-9-4-45,0 1 0,-9-3-6,3 3 1,-1-1-46,-1 1-77,0 2-164,0 2-4440,-11 4 4732,9 3 0,1 0 0,11 1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4.510"/>
    </inkml:context>
    <inkml:brush xml:id="br0">
      <inkml:brushProperty name="width" value="0.04286" units="cm"/>
      <inkml:brushProperty name="height" value="0.04286" units="cm"/>
      <inkml:brushProperty name="color" value="#F6630D"/>
    </inkml:brush>
  </inkml:definitions>
  <inkml:trace contextRef="#ctx0" brushRef="#br0">2 6 25309,'0'-3'2291,"0"1"-1720,0 2-548,0 3 10,0 5-22,0 7-5,0 7 0,0 3-6,0 4-12,0 10-10,0-10-17,0 5-45,0-15-555,0 3 214,0-11-197,0 3-521,0-12-4558,0 0 5701,-1-2 0,0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5.148"/>
    </inkml:context>
    <inkml:brush xml:id="br0">
      <inkml:brushProperty name="width" value="0.04286" units="cm"/>
      <inkml:brushProperty name="height" value="0.04286" units="cm"/>
      <inkml:brushProperty name="color" value="#F6630D"/>
    </inkml:brush>
  </inkml:definitions>
  <inkml:trace contextRef="#ctx0" brushRef="#br0">5 4 24889,'1'-2'2392,"-1"0"-2006,0 2-352,0 44-23,0-22-11,0 47 0,0-42 0,0 7-11,0-12-23,0-2 12,0-4-40,-1 5 51,0-11-6,-1 3 79,1-10 33,1-1-106,0-8-23,1-2 1,2-7-12,4 0-112,9-7 107,-4 9 22,5-4 22,-8 11-22,0 1 34,-3 3-1,2 4 1,-3 3-6,1 4 0,0 3-476,3 10 101,-5-7-17,2 6-51,-5-11-1215,-1 1-1400,0-2 3058,0 1 0,0-7 0,0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5.550"/>
    </inkml:context>
    <inkml:brush xml:id="br0">
      <inkml:brushProperty name="width" value="0.04286" units="cm"/>
      <inkml:brushProperty name="height" value="0.04286" units="cm"/>
      <inkml:brushProperty name="color" value="#F6630D"/>
    </inkml:brush>
  </inkml:definitions>
  <inkml:trace contextRef="#ctx0" brushRef="#br0">1 40 26026,'0'-4'1277,"0"2"-1232,0 2-45,49-3 22,-23 0-218,64-8-39,-58 5-314,14-1 549,-19 3 0,-32 5 0,1-1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6.683"/>
    </inkml:context>
    <inkml:brush xml:id="br0">
      <inkml:brushProperty name="width" value="0.04286" units="cm"/>
      <inkml:brushProperty name="height" value="0.04286" units="cm"/>
      <inkml:brushProperty name="color" value="#F6630D"/>
    </inkml:brush>
  </inkml:definitions>
  <inkml:trace contextRef="#ctx0" brushRef="#br0">19 18 26312,'0'-10'1159,"0"2"-1030,0 8 22,0 0 68,0 21-191,0-5-17,0 20-11,0-9 0,0 3-6,0-2-11,0 1 1,0-4-18,-2 3 17,1-9-11,-2 1-45,1-12-50,-1-1-90,1-3 213,-2-2 0,4 0 0,-2-2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7.507"/>
    </inkml:context>
    <inkml:brush xml:id="br0">
      <inkml:brushProperty name="width" value="0.04286" units="cm"/>
      <inkml:brushProperty name="height" value="0.04286" units="cm"/>
      <inkml:brushProperty name="color" value="#F6630D"/>
    </inkml:brush>
  </inkml:definitions>
  <inkml:trace contextRef="#ctx0" brushRef="#br0">104 6 25135,'1'-2'1670,"0"0"-1396,-1 2 40,0-1-163,-1 1-101,-4 1-10,-1 2 4,-5 4 7,0 1-23,1 1-17,1 0-11,-2 2 0,4-2 0,-2 0-11,6-4-51,1-1 23,0-2 17,2-1 22,0-1 0,6 1-40,2 1-604,20 6 325,-11-1 22,9 6 101,-17-5 135,-2 1 50,-4-1 11,-1 1 291,-1 3-174,-2-3-33,-3 2-16,-3-4 111,-11 2-134,4-2-6,-7 2 297,-5-3-874,13-7-688,-6-2 1226,17-5 0,2 3 0,0 1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7.930"/>
    </inkml:context>
    <inkml:brush xml:id="br0">
      <inkml:brushProperty name="width" value="0.04286" units="cm"/>
      <inkml:brushProperty name="height" value="0.04286" units="cm"/>
      <inkml:brushProperty name="color" value="#F6630D"/>
    </inkml:brush>
  </inkml:definitions>
  <inkml:trace contextRef="#ctx0" brushRef="#br0">8 0 27438,'-3'65'44,"1"-10"-55,2-34-39,0 0-23,0-2-145,0 4 10,0-7-94,0 0-224,0-8-623,0-4-3119,0-2 4268,-1-1 0,1-1 0,-1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8.650"/>
    </inkml:context>
    <inkml:brush xml:id="br0">
      <inkml:brushProperty name="width" value="0.04286" units="cm"/>
      <inkml:brushProperty name="height" value="0.04286" units="cm"/>
      <inkml:brushProperty name="color" value="#00A0D7"/>
    </inkml:brush>
  </inkml:definitions>
  <inkml:trace contextRef="#ctx0" brushRef="#br0">37 150 23315,'-1'-13'4106,"0"2"-3949,1 11-73,0 0 28,-10-33-247,6 21 135,-10-41 0,12 45 0,-3-11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8.141"/>
    </inkml:context>
    <inkml:brush xml:id="br0">
      <inkml:brushProperty name="width" value="0.04286" units="cm"/>
      <inkml:brushProperty name="height" value="0.04286" units="cm"/>
      <inkml:brushProperty name="color" value="#F6630D"/>
    </inkml:brush>
  </inkml:definitions>
  <inkml:trace contextRef="#ctx0" brushRef="#br0">0 24 26094,'0'-13'1388,"0"2"-6914,0 11 5286,0 0-1088,43 11 1328,-28-9 0,29 9 0,-39-11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8.900"/>
    </inkml:context>
    <inkml:brush xml:id="br0">
      <inkml:brushProperty name="width" value="0.04286" units="cm"/>
      <inkml:brushProperty name="height" value="0.04286" units="cm"/>
      <inkml:brushProperty name="color" value="#F6630D"/>
    </inkml:brush>
  </inkml:definitions>
  <inkml:trace contextRef="#ctx0" brushRef="#br0">11 35 25948,'-6'0'1333,"1"0"-1115,5 0 51,0 0-263,3 0-6,3 0-12,4 0-55,4 0-50,2 0-303,12-3 156,-6 0 80,8-3-169,-10 1-414,3 0 767,4-1 0,-11 3 0,-1-1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39.678"/>
    </inkml:context>
    <inkml:brush xml:id="br0">
      <inkml:brushProperty name="width" value="0.04286" units="cm"/>
      <inkml:brushProperty name="height" value="0.04286" units="cm"/>
      <inkml:brushProperty name="color" value="#F6630D"/>
    </inkml:brush>
  </inkml:definitions>
  <inkml:trace contextRef="#ctx0" brushRef="#br0">0 1 26211,'9'10'-201,"-7"-6"1,20 5 0,-16-8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1.200"/>
    </inkml:context>
    <inkml:brush xml:id="br0">
      <inkml:brushProperty name="width" value="0.04286" units="cm"/>
      <inkml:brushProperty name="height" value="0.04286" units="cm"/>
      <inkml:brushProperty name="color" value="#F6630D"/>
    </inkml:brush>
  </inkml:definitions>
  <inkml:trace contextRef="#ctx0" brushRef="#br0">13 11 23971,'-7'2'2660,"1"0"-2285,6-2 51,0 0-426,9 1-510,10-3-492,5-3 1002,8-1 0,-31 4 0,-5 3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2.022"/>
    </inkml:context>
    <inkml:brush xml:id="br0">
      <inkml:brushProperty name="width" value="0.04286" units="cm"/>
      <inkml:brushProperty name="height" value="0.04286" units="cm"/>
      <inkml:brushProperty name="color" value="#F6630D"/>
    </inkml:brush>
  </inkml:definitions>
  <inkml:trace contextRef="#ctx0" brushRef="#br0">160 20 26799,'5'-10'1070,"-1"1"-958,-4 9-17,0 0-78,-1 0 0,-2-1 50,-7 10-56,3-1-5,-4 8-6,4-4 0,0 0 0,1 1 5,-6 22-22,6-8 6,-5 19-11,6-14 11,-3 19-1,2-10 12,-6 26 6,5-30-6,-3 9 0,4-17 6,-4 4-6,4-10 0,-2 4 0,4-15 0,2-2 0,-1-5-12,3-2-10,-1 0-12,1-3-4385,0 1 4419,0-5 0,0 3 0,0-4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5.305"/>
    </inkml:context>
    <inkml:brush xml:id="br0">
      <inkml:brushProperty name="width" value="0.04286" units="cm"/>
      <inkml:brushProperty name="height" value="0.04286" units="cm"/>
      <inkml:brushProperty name="color" value="#F6630D"/>
    </inkml:brush>
  </inkml:definitions>
  <inkml:trace contextRef="#ctx0" brushRef="#br0">19 94 24811,'-2'0'1501,"0"0"-896,2 0-17,-1 0-437,0 1 129,-2 3-235,1-2-12,-1 1 7,2-2-7,0 0-5,0-1 6,1 1 44,-1-1-89,1-2 5,-1-2-10,5-9-12,1 1-12,6-4-116,12-5 105,-8 10 12,8-7-34,-7 13 12,-6 2-63,7 1 52,-10 6-80,4 3-900,0 30 984,-7-15 68,3 21 40,-7-21 32,-2 0 12,-1 1 84,-8 10-44,2-7-40,-3 6 5,6-12 40,-1 2-56,4-6 11,1 0-6,2-8 12,0-2 106,1-2-191,6-1-33,1-4-5,6-4-68,-1-1-213,6-8 158,-6 5 94,4-2 12,-9 6 22,-1 3 28,-1 0-6,-2 2-39,0 0 23,1 0-12,-1 0-100,5 0-348,-2-2-230,2-2 712,-1-3 0,-5 3 0,0-1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5.839"/>
    </inkml:context>
    <inkml:brush xml:id="br0">
      <inkml:brushProperty name="width" value="0.04286" units="cm"/>
      <inkml:brushProperty name="height" value="0.04286" units="cm"/>
      <inkml:brushProperty name="color" value="#F6630D"/>
    </inkml:brush>
  </inkml:definitions>
  <inkml:trace contextRef="#ctx0" brushRef="#br0">2 19 26805,'-1'-7'733,"0"1"-632,1 6 39,0 0 146,0-3-219,0 3-45,0-3-10,0 3 27,0 10-28,0 1-11,1 11 6,2 0-6,1 2-6,1-1-207,6 23 62,-6-22-39,2 15-68,-6-26-733,-1 1 991,0-3 0,0-5 0,0-8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6.367"/>
    </inkml:context>
    <inkml:brush xml:id="br0">
      <inkml:brushProperty name="width" value="0.04286" units="cm"/>
      <inkml:brushProperty name="height" value="0.04286" units="cm"/>
      <inkml:brushProperty name="color" value="#F6630D"/>
    </inkml:brush>
  </inkml:definitions>
  <inkml:trace contextRef="#ctx0" brushRef="#br0">1 15 24620,'6'-8'2857,"-1"2"-2706,-5 6 56,0 0 17,0 33-224,1-17 0,-1 27 0,0-26 0,0 0 0,1 0-11,4 9 5,-1-11 6,2 6 0,-3-14-5,0-1-6,-1-4 5,2 1 6,1-3-213,10 1 101,-4-1-45,8 0-957,-4-7-320,-5 1-6038,2-6 7472,-8 4 0,-2 4 0,-1 1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6.867"/>
    </inkml:context>
    <inkml:brush xml:id="br0">
      <inkml:brushProperty name="width" value="0.04286" units="cm"/>
      <inkml:brushProperty name="height" value="0.04286" units="cm"/>
      <inkml:brushProperty name="color" value="#F6630D"/>
    </inkml:brush>
  </inkml:definitions>
  <inkml:trace contextRef="#ctx0" brushRef="#br0">1 7 26508,'0'-3'1590,"0"1"-1472,0 2-118,0 0 6,0-1-1,0 9-5,0 1 0,0 12 0,0 0-5,0 4-18,0 11 12,0-9 0,0 7-12,0-13-21,0-1-85,0 4-263,0-3-118,0-3-817,0-6 1327,0-8 0,0-2 0,0-1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7.900"/>
    </inkml:context>
    <inkml:brush xml:id="br0">
      <inkml:brushProperty name="width" value="0.04286" units="cm"/>
      <inkml:brushProperty name="height" value="0.04286" units="cm"/>
      <inkml:brushProperty name="color" value="#F6630D"/>
    </inkml:brush>
  </inkml:definitions>
  <inkml:trace contextRef="#ctx0" brushRef="#br0">15 45 24503,'-8'4'2632,"1"-1"-2329,7-3-68,0 0-202,0 2 23,0-2 252,0 2-274,1-2 11,3 0-45,5-3-23,11-5-27,-2 1-84,15-10 117,-18 10 0,6-2-22,-16 6-622,-2 2-308,-1 1 969,-2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6.614"/>
    </inkml:context>
    <inkml:brush xml:id="br0">
      <inkml:brushProperty name="width" value="0.04286" units="cm"/>
      <inkml:brushProperty name="height" value="0.04286" units="cm"/>
      <inkml:brushProperty name="color" value="#FF0066"/>
    </inkml:brush>
  </inkml:definitions>
  <inkml:trace contextRef="#ctx0" brushRef="#br0">22 59 26766,'-12'0'750,"2"0"-672,10 0 174,0 0-61,2 9-141,2 5-39,1 6-5,0 1-6,-1-6 11,0 6-11,-1-8 0,1 6 11,-3-12 6,0 0-6,-1-5 40,0-1-23,0-1 0,1-10-6,2 1-5,8-47-17,-4 30-101,17-43 73,-13 54-56,14-7 28,-15 21-1114,24 25 190,-19-17 132,17 19 0,-31-26 0,-2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8.869"/>
    </inkml:context>
    <inkml:brush xml:id="br0">
      <inkml:brushProperty name="width" value="0.04286" units="cm"/>
      <inkml:brushProperty name="height" value="0.04286" units="cm"/>
      <inkml:brushProperty name="color" value="#00A0D7"/>
    </inkml:brush>
  </inkml:definitions>
  <inkml:trace contextRef="#ctx0" brushRef="#br0">63 85 25937,'-2'-7'1741,"0"2"-1679,2 5-23,-8-12-16,2 8-29,-5-9-100,5 9-874,-1-5 980,-3-3 0,5 2 0,-1 1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48.498"/>
    </inkml:context>
    <inkml:brush xml:id="br0">
      <inkml:brushProperty name="width" value="0.04286" units="cm"/>
      <inkml:brushProperty name="height" value="0.04286" units="cm"/>
      <inkml:brushProperty name="color" value="#F6630D"/>
    </inkml:brush>
  </inkml:definitions>
  <inkml:trace contextRef="#ctx0" brushRef="#br0">1 7 27858,'2'-4'358,"-1"1"-336,-1 3 68,0 0-90,3 2 0,1 18 0,1-6-11,0 15-12,-3-10-3397,-1 1 3353,0 9 28,0-6-17,-1 9 39,0-17-11,0 1-45,0-9-554,0-4 2283,0-1-1656,0-1 0,0-1 0,0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0.589"/>
    </inkml:context>
    <inkml:brush xml:id="br0">
      <inkml:brushProperty name="width" value="0.04286" units="cm"/>
      <inkml:brushProperty name="height" value="0.04286" units="cm"/>
      <inkml:brushProperty name="color" value="#F6630D"/>
    </inkml:brush>
  </inkml:definitions>
  <inkml:trace contextRef="#ctx0" brushRef="#br0">85 17 25225,'-1'-7'2028,"1"1"-1765,0 6-89,0 0-57,-3-1-5,2 0-17,-1 0 29,2 1 55,0 0-179,0 1 0,0 9 0,0 7 0,0 13 0,0 9-11,-1 3-6,0 2-34,-6 22 23,0-28-22,-4 13 50,-13-26 0,17-14 0,-12 3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2.136"/>
    </inkml:context>
    <inkml:brush xml:id="br0">
      <inkml:brushProperty name="width" value="0.04286" units="cm"/>
      <inkml:brushProperty name="height" value="0.04286" units="cm"/>
      <inkml:brushProperty name="color" value="#F6630D"/>
    </inkml:brush>
  </inkml:definitions>
  <inkml:trace contextRef="#ctx0" brushRef="#br0">1 17 26754,'0'-9'1031,"0"2"-947,0 7-17,0 0-28,0 6-5,0 7-12,0 13-11,1 11-11,2 7 0,1 2 0,0 0 0,0-2-28,-1 5-22,-1-16-17,-1 3-157,-1-12 101,0-9-51,0 1-526,0-5 342,0-6-191,0 0 549,1-6 0,-1 2 0,1-1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2.466"/>
    </inkml:context>
    <inkml:brush xml:id="br0">
      <inkml:brushProperty name="width" value="0.04286" units="cm"/>
      <inkml:brushProperty name="height" value="0.04286" units="cm"/>
      <inkml:brushProperty name="color" value="#F6630D"/>
    </inkml:brush>
  </inkml:definitions>
  <inkml:trace contextRef="#ctx0" brushRef="#br0">0 12 25623,'11'-6'1630,"-2"1"-1485,-9 5-38,0 0-40,3 49-56,0-11-11,0 24-17,-1-31-33,-2-21-1316,0-3-8465,0-4 7914,0-1 0,0-2 0,0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2.702"/>
    </inkml:context>
    <inkml:brush xml:id="br0">
      <inkml:brushProperty name="width" value="0.04286" units="cm"/>
      <inkml:brushProperty name="height" value="0.04286" units="cm"/>
      <inkml:brushProperty name="color" value="#F6630D"/>
    </inkml:brush>
  </inkml:definitions>
  <inkml:trace contextRef="#ctx0" brushRef="#br0">2 15 26682,'-1'-8'1209,"1"1"-1209,0 34 0,0-20 0,0 20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3.271"/>
    </inkml:context>
    <inkml:brush xml:id="br0">
      <inkml:brushProperty name="width" value="0.04286" units="cm"/>
      <inkml:brushProperty name="height" value="0.04286" units="cm"/>
      <inkml:brushProperty name="color" value="#F6630D"/>
    </inkml:brush>
  </inkml:definitions>
  <inkml:trace contextRef="#ctx0" brushRef="#br0">1 55 25203,'13'81'1831,"-1"-17"-1808,-12-51-1,1-6 12,-1 0-6,0-6-6,0-1-27,1 0 5,1-4 0,0-2 33,0-5-10,1-3 100,4-27-106,0 15 5,3-20 96,3 9-85,-4 19 1,3-5 27,-6 21-44,-1 2-6,4 6-11,-3 0 12,4 8-7,-5 0-5,1 2 0,-1 4 6,-2 2-12,1 12-11,-2-9 1,-1 7-7,-1-14-50,0-3-397,0 0 5,1-5-812,-1-2 1277,2-5 0,-2-2 0,1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3.898"/>
    </inkml:context>
    <inkml:brush xml:id="br0">
      <inkml:brushProperty name="width" value="0.04286" units="cm"/>
      <inkml:brushProperty name="height" value="0.04286" units="cm"/>
      <inkml:brushProperty name="color" value="#F6630D"/>
    </inkml:brush>
  </inkml:definitions>
  <inkml:trace contextRef="#ctx0" brushRef="#br0">61 73 26917,'-8'10'504,"2"-2"-448,6-8 22,0 0-67,4 0 34,1 0-34,5 0-11,0-4-3420,2-1 3292,-1-4 16,1-1-6,-2-1 118,-1 1 157,-2-2 50,-4 3-61,-1 1 3369,-2 2-3470,-2 4-12,-2 0-10,-2 1 5,-3 0 33,-23 6-44,15 6-17,-15 4 0,22 4 6,3-1 5,0 0-6,1 3 7,1-1-1,2-1-11,2 0 0,1 1 0,2-7-11,4 0-85,9-7-27,-2-3-39,8 0-79,-7-3-857,14-4-4867,-6-1 5965,7-2 0,-18 2 0,-3 2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4.228"/>
    </inkml:context>
    <inkml:brush xml:id="br0">
      <inkml:brushProperty name="width" value="0.04286" units="cm"/>
      <inkml:brushProperty name="height" value="0.04286" units="cm"/>
      <inkml:brushProperty name="color" value="#F6630D"/>
    </inkml:brush>
  </inkml:definitions>
  <inkml:trace contextRef="#ctx0" brushRef="#br0">1 32 27303,'4'-8'857,"-1"1"-812,-3 7-40,0 0-5,9 3-44,1-2-57,10 1-90,13-4 74,-7-1-6,8-1 72,-15-2-55,-2 1-9725,-11 3 8692,-4 2 1,-8 4-1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4.448"/>
    </inkml:context>
    <inkml:brush xml:id="br0">
      <inkml:brushProperty name="width" value="0.04286" units="cm"/>
      <inkml:brushProperty name="height" value="0.04286" units="cm"/>
      <inkml:brushProperty name="color" value="#F6630D"/>
    </inkml:brush>
  </inkml:definitions>
  <inkml:trace contextRef="#ctx0" brushRef="#br0">4 10 26525,'-3'3'1433,"32"11"-1489,-14-11-50,26 8-902,-16-20-1854,-7 2 2862,4-7 0,-15 8 0,-3 2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4.786"/>
    </inkml:context>
    <inkml:brush xml:id="br0">
      <inkml:brushProperty name="width" value="0.04286" units="cm"/>
      <inkml:brushProperty name="height" value="0.04286" units="cm"/>
      <inkml:brushProperty name="color" value="#F6630D"/>
    </inkml:brush>
  </inkml:definitions>
  <inkml:trace contextRef="#ctx0" brushRef="#br0">14 15 26155,'-6'-8'1563,"1"1"-1440,5 7 39,0 0-106,-2 56-56,1-27-409,3 69 79,-1-63-107,3 18 437,-4-27 0,0-25 0,0-4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9.070"/>
    </inkml:context>
    <inkml:brush xml:id="br0">
      <inkml:brushProperty name="width" value="0.04286" units="cm"/>
      <inkml:brushProperty name="height" value="0.04286" units="cm"/>
      <inkml:brushProperty name="color" value="#00A0D7"/>
    </inkml:brush>
  </inkml:definitions>
  <inkml:trace contextRef="#ctx0" brushRef="#br0">146 43 27746,'-25'-11'-191,"-3"1"-128,16 7-375,-11-1-1379,7-1 2073,-6 1 0,12 1 0,1 1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5.072"/>
    </inkml:context>
    <inkml:brush xml:id="br0">
      <inkml:brushProperty name="width" value="0.04286" units="cm"/>
      <inkml:brushProperty name="height" value="0.04286" units="cm"/>
      <inkml:brushProperty name="color" value="#F6630D"/>
    </inkml:brush>
  </inkml:definitions>
  <inkml:trace contextRef="#ctx0" brushRef="#br0">2 0 28031,'-1'73'-129,"1"-10"-5,0-35-51,0-1-1304,0 14-8342,0-17 8810,0 7 0,0-24 1,0-4-1</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5.915"/>
    </inkml:context>
    <inkml:brush xml:id="br0">
      <inkml:brushProperty name="width" value="0.04286" units="cm"/>
      <inkml:brushProperty name="height" value="0.04286" units="cm"/>
      <inkml:brushProperty name="color" value="#F6630D"/>
    </inkml:brush>
  </inkml:definitions>
  <inkml:trace contextRef="#ctx0" brushRef="#br0">158 2 26144,'1'-1'1630,"0"0"-1115,-1 1-515,-5 0 0,-3 0 0,-5 1 0,-1 2 5,-2 2-5,2 3-5,-6 3-1,10-5 1,-2 3-7,11-6 12,0 0 0,1 2 0,4-2 0,1 3-128,17 2 66,-8-2 17,8 4-100,-5 7 100,-7-5 6,2 11 22,-7-10 17,-3-1-6,0-1 29,-1 3 21,-1-6 12,0 4 0,-3-8 51,-13 1-34,-2-3-40,-5 1-10,5-3-18,6-2-10,-2-4-29,5 1-56,-2-4-122,5 5-500,-2 1 712,-3 2 0,6 1 0,-3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7.236"/>
    </inkml:context>
    <inkml:brush xml:id="br0">
      <inkml:brushProperty name="width" value="0.04286" units="cm"/>
      <inkml:brushProperty name="height" value="0.04286" units="cm"/>
      <inkml:brushProperty name="color" value="#F6630D"/>
    </inkml:brush>
  </inkml:definitions>
  <inkml:trace contextRef="#ctx0" brushRef="#br0">9 1 23343,'-5'7'3372,"1"-2"-3030,4-5-73,0 0-191,3 16-123,2-3 0,0 10 23,2-8-34,-6-4 0,0 1-28,-1 1-498,-2 15 134,0-11-236,-3 9-106,2-17 790,0-2 0,2-4 0,1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7.471"/>
    </inkml:context>
    <inkml:brush xml:id="br0">
      <inkml:brushProperty name="width" value="0.04286" units="cm"/>
      <inkml:brushProperty name="height" value="0.04286" units="cm"/>
      <inkml:brushProperty name="color" value="#F6630D"/>
    </inkml:brush>
  </inkml:definitions>
  <inkml:trace contextRef="#ctx0" brushRef="#br0">1 13 26654,'4'-7'-2790,"-1"1"2790,-3 6 0,0 0 0,0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8.068"/>
    </inkml:context>
    <inkml:brush xml:id="br0">
      <inkml:brushProperty name="width" value="0.04286" units="cm"/>
      <inkml:brushProperty name="height" value="0.04286" units="cm"/>
      <inkml:brushProperty name="color" value="#F6630D"/>
    </inkml:brush>
  </inkml:definitions>
  <inkml:trace contextRef="#ctx0" brushRef="#br0">1 94 23595,'7'31'2213,"-4"-14"-2146,3 9-5,-6-21-34,0-2-62,0-3-33,0 1-34,0 0-16,0 0 61,0 1 56,0-1 56,0 0 224,0-1 330,0 1-604,2-4-1,2-3 12,1-4-17,3-4-112,5-10 50,-4 4 62,5-8 23,-2 1 27,-5 10 23,2-3 78,-4 11 0,-2 6-67,2 0-33,4 21-57,-2-5-22,8 23 11,-9-15-27,4 4-68,-5-8-1098,3 4-1691,-3-9 2901,-1 1 0,-3-11 0,-1-1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8.795"/>
    </inkml:context>
    <inkml:brush xml:id="br0">
      <inkml:brushProperty name="width" value="0.04286" units="cm"/>
      <inkml:brushProperty name="height" value="0.04286" units="cm"/>
      <inkml:brushProperty name="color" value="#F6630D"/>
    </inkml:brush>
  </inkml:definitions>
  <inkml:trace contextRef="#ctx0" brushRef="#br0">170 13 27079,'11'0'443,"-2"0"-387,-9 0 16,0 0 29,-21-6 73,2 5-146,-11-5-6,8 6 51,1 8-34,5-1 6,-5 9-17,8-5-6,2 4-16,3-4 5,3 2-11,3-4 0,5 9 0,3-9-5,4 7-18,3-12-162,11-2-5,-5-3-180,9-5-492,-5-8 862,6-14 0,-14 11 0,3-2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9.037"/>
    </inkml:context>
    <inkml:brush xml:id="br0">
      <inkml:brushProperty name="width" value="0.04286" units="cm"/>
      <inkml:brushProperty name="height" value="0.04286" units="cm"/>
      <inkml:brushProperty name="color" value="#F6630D"/>
    </inkml:brush>
  </inkml:definitions>
  <inkml:trace contextRef="#ctx0" brushRef="#br0">20 2 27404,'-7'-1'795,"2"1"-778,1 45-17,4-23 0,-4 37 0,7-35-134,3 12-46,0-7-648,6 16-20,-5-16 0,-5-19 0,-3-13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49:59.585"/>
    </inkml:context>
    <inkml:brush xml:id="br0">
      <inkml:brushProperty name="width" value="0.04286" units="cm"/>
      <inkml:brushProperty name="height" value="0.04286" units="cm"/>
      <inkml:brushProperty name="color" value="#F6630D"/>
    </inkml:brush>
  </inkml:definitions>
  <inkml:trace contextRef="#ctx0" brushRef="#br0">24 41 26094,'-8'12'767,"2"-2"-655,6-10 5,0 0-380,22-2 11,-11-2-33,18-3-18,-13-5 303,-5 4 1059,3-4-701,-9 8-112,-1-2-66,-4 4 32,-4-1-178,0 2-23,-5-1 0,0 2 6,-3 1 17,0 3 11,-7 8-34,6 0-6,-4 4 7,9-4-12,1 0 5,3 1-5,1 0 0,2 1 6,1-2-6,0 0 0,0-2-6,3-1-11,1-1-195,11-4-130,-2-1-420,11-5-8984,-5-4 9746,4-4 0,-11 3 0,-3 1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0.052"/>
    </inkml:context>
    <inkml:brush xml:id="br0">
      <inkml:brushProperty name="width" value="0.04286" units="cm"/>
      <inkml:brushProperty name="height" value="0.04286" units="cm"/>
      <inkml:brushProperty name="color" value="#F6630D"/>
    </inkml:brush>
  </inkml:definitions>
  <inkml:trace contextRef="#ctx0" brushRef="#br0">140 0 26010,'-8'0'1545,"2"0"-1371,6 0-68,0 0-11,-23 7 68,3 4-130,-10 1-5,11 1-11,11-6 6,2 0-7,0 2 7,0 4-12,3-2 0,-1 4-5,4-5-6,0 1 0,0-1 0,0-1 0,0-2 0,5-2 0,1-2-11,4-2-23,3 0-50,3-1-3470,2 0 3190,2-4 206,21-16 1,-32 16-1,11-8 1</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0.301"/>
    </inkml:context>
    <inkml:brush xml:id="br0">
      <inkml:brushProperty name="width" value="0.04286" units="cm"/>
      <inkml:brushProperty name="height" value="0.04286" units="cm"/>
      <inkml:brushProperty name="color" value="#F6630D"/>
    </inkml:brush>
  </inkml:definitions>
  <inkml:trace contextRef="#ctx0" brushRef="#br0">1 8 27589,'64'-4'543,"-12"1"-543,-52 3-62,0 0-134,5 62-5,-2-43-152,4 47-319,-5-60 672,0-2 0,-1-2 0,-1-1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9.288"/>
    </inkml:context>
    <inkml:brush xml:id="br0">
      <inkml:brushProperty name="width" value="0.04286" units="cm"/>
      <inkml:brushProperty name="height" value="0.04286" units="cm"/>
      <inkml:brushProperty name="color" value="#00A0D7"/>
    </inkml:brush>
  </inkml:definitions>
  <inkml:trace contextRef="#ctx0" brushRef="#br0">135 23 27410,'-25'-13'-140,"5"3"100,6 10 18,4 0 5,0 0-644,-6 3-145,5-2 806,-11 2 0,19-3 0,-1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0.528"/>
    </inkml:context>
    <inkml:brush xml:id="br0">
      <inkml:brushProperty name="width" value="0.04286" units="cm"/>
      <inkml:brushProperty name="height" value="0.04286" units="cm"/>
      <inkml:brushProperty name="color" value="#F6630D"/>
    </inkml:brush>
  </inkml:definitions>
  <inkml:trace contextRef="#ctx0" brushRef="#br0">4 5 27186,'-1'-2'240,"0"0"-5437,1 2 5197,0 0 0,-1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1.337"/>
    </inkml:context>
    <inkml:brush xml:id="br0">
      <inkml:brushProperty name="width" value="0.04286" units="cm"/>
      <inkml:brushProperty name="height" value="0.04286" units="cm"/>
      <inkml:brushProperty name="color" value="#F6630D"/>
    </inkml:brush>
  </inkml:definitions>
  <inkml:trace contextRef="#ctx0" brushRef="#br0">17 95 26474,'-9'11'499,"2"-2"-410,7-9-61,0 0-28,0 19 0,0-10 0,1 16 0,0-11 0,0-4 6,-1 2 44,0-3 29,0-3-1,0 0-5,0 0-23,0-1-22,0-2-28,0 0 0,0-2-5,0 0 50,0-8-29,0-1 12,0-8-16,3-12-1,0 4-6,3-10-5,1 9 0,0 2 6,5-6 28,-4 17 44,4-3-33,-1 31-45,-3 6 5,2 7-5,-5-3 6,-3-11-6,-1 1 0,1-6 0,-2 1 0,1-8 0,-1-1-28,0-1 28,1-1-11,1-6 0,0-2 16,7-20-5,-1 4 0,6-12-5,-3 8-7,10-4 108,-6 24-80,3 5-10,-10 27-6,-1 16 0,-1-10 0,2 7 0,-4-17-67,3-4-168,-4-4-421,0-4-4967,-1-4 5623,0-1 0,-2-2 0,0-1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1.937"/>
    </inkml:context>
    <inkml:brush xml:id="br0">
      <inkml:brushProperty name="width" value="0.04286" units="cm"/>
      <inkml:brushProperty name="height" value="0.04286" units="cm"/>
      <inkml:brushProperty name="color" value="#F6630D"/>
    </inkml:brush>
  </inkml:definitions>
  <inkml:trace contextRef="#ctx0" brushRef="#br0">142 27 26301,'1'-2'1635,"0"0"-1501,-1 2-106,0-8 23,0 4-40,-3-5 34,-11 7-23,1 8 1,-10 3-18,8 5 6,-8 9-5,7-6-6,-2 6 0,8-7 0,5-1-6,2-1-5,4 5 11,6-10-22,4 3-17,7-11-135,20-15 146,-15 4 28,13-11 11,-23 7 34,-3 2 22,-4 0-16,-2 2 10,-3-3-3430,-1 7 3369,0-1 0,0 8-6,0 5 6,0 4-11,-1 5-6,0 2-33,0-2 3363,1-1-3526,0-1-27,2-5-399,4-2-2133,2-5 2772,2-2 0,-9 2 0,-2-1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8T15:50:02.520"/>
    </inkml:context>
    <inkml:brush xml:id="br0">
      <inkml:brushProperty name="width" value="0.04286" units="cm"/>
      <inkml:brushProperty name="height" value="0.04286" units="cm"/>
      <inkml:brushProperty name="color" value="#F6630D"/>
    </inkml:brush>
  </inkml:definitions>
  <inkml:trace contextRef="#ctx0" brushRef="#br0">0 108 24833,'0'-15'1546,"0"4"-1210,0 11 280,0 0-145,3-26-365,-3 18-28,3-20-33,-3 23 28,0-1-23,0 2-27,0 1-1,0 2 12,0 1-1,-1 4-16,1 3-11,-1 7-6,1 5 0,0 2 5,0 3-5,0 1 0,-1 24 0,1-17-16,-1 17-113,1-12 22,0-15-44,0 6-62,0-17-151,0-3-330,0-2-1177,0-2 1871,0-2 0,0-2 0,0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37.429"/>
    </inkml:context>
    <inkml:brush xml:id="br0">
      <inkml:brushProperty name="width" value="0.04286" units="cm"/>
      <inkml:brushProperty name="height" value="0.04286" units="cm"/>
      <inkml:brushProperty name="color" value="#00A0D7"/>
    </inkml:brush>
  </inkml:definitions>
  <inkml:trace contextRef="#ctx0" brushRef="#br0">5 16 26810,'-2'-9'1160,"-1"2"-1152,13 65 0,6 27-8,-7-36 0,7 49 0,-2-4 0,-11-57-4251,1 19 4262,-4-42 289,0-9-300,4-40 0,1-12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37.847"/>
    </inkml:context>
    <inkml:brush xml:id="br0">
      <inkml:brushProperty name="width" value="0.04286" units="cm"/>
      <inkml:brushProperty name="height" value="0.04286" units="cm"/>
      <inkml:brushProperty name="color" value="#00A0D7"/>
    </inkml:brush>
  </inkml:definitions>
  <inkml:trace contextRef="#ctx0" brushRef="#br0">1 9 26334,'53'-8'1608,"36"16"-1513,-28 30-45,-8-2-123,-81 10-173,-32-30-4263,-11-9 4223,30-7 759,32 0-1397,6-7 641,3-5 0,-1 20 1,1 2-1</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38.919"/>
    </inkml:context>
    <inkml:brush xml:id="br0">
      <inkml:brushProperty name="width" value="0.04286" units="cm"/>
      <inkml:brushProperty name="height" value="0.04286" units="cm"/>
      <inkml:brushProperty name="color" value="#00A0D7"/>
    </inkml:brush>
  </inkml:definitions>
  <inkml:trace contextRef="#ctx0" brushRef="#br0">15 23 24503,'0'-12'1770,"0"3"-353,0 8-1143,0 1-285,-1 10 33,-2 35-22,1 9 0,-1 4-17,1 24-36,0-2 0,0-8 3,2-39-6,0 26-129,0-56 56,0-2-78,0 0-807,2-1-958,1-4 1972,3-2 0,-6 6 0,-1 1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0.013"/>
    </inkml:context>
    <inkml:brush xml:id="br0">
      <inkml:brushProperty name="width" value="0.04286" units="cm"/>
      <inkml:brushProperty name="height" value="0.04286" units="cm"/>
      <inkml:brushProperty name="color" value="#00A0D7"/>
    </inkml:brush>
  </inkml:definitions>
  <inkml:trace contextRef="#ctx0" brushRef="#br0">150 13 24273,'5'-7'3484,"-9"2"-3484,-32 16-34,-20 28 12,13-6-213,27 19 201,38-32-16,33-5 22,-18-9 28,6-5 11,0-7 319,-5-11-229,-3-8-79,-15 0-3374,-15 0 3408,-12 7 11,-5 0-50,-10 3-1,-4 4-4,4 3-460,-26-1 448,16 18 0,-5-9 0,19 11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0.635"/>
    </inkml:context>
    <inkml:brush xml:id="br0">
      <inkml:brushProperty name="width" value="0.04286" units="cm"/>
      <inkml:brushProperty name="height" value="0.04286" units="cm"/>
      <inkml:brushProperty name="color" value="#00A0D7"/>
    </inkml:brush>
  </inkml:definitions>
  <inkml:trace contextRef="#ctx0" brushRef="#br0">196 18 26015,'5'-8'1921,"-12"1"-1887,-3 6-18,-9 0 24,-6 1-35,-2 1-10,-5 6-18,1 6-145,-2 43 168,19-30-11,12 29 5,27-41 46,16-2-40,7 0-28,-4-7-90,1-1-117,-7-4-342,-4 0-509,-2 0-1637,-8-4 1875,-7-1 0,-19 8 0,-8 3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1.467"/>
    </inkml:context>
    <inkml:brush xml:id="br0">
      <inkml:brushProperty name="width" value="0.04286" units="cm"/>
      <inkml:brushProperty name="height" value="0.04286" units="cm"/>
      <inkml:brushProperty name="color" value="#00A0D7"/>
    </inkml:brush>
  </inkml:definitions>
  <inkml:trace contextRef="#ctx0" brushRef="#br0">1 17 26771,'0'-9'779,"0"1"-639,0 8-140,0 0 112,0 84-112,0-43-368,0 13 1,0 0 372,0-9 6,3 9 1,0 2-18,1 3 6,0-4 0,1-5 0,-1-24 0,-1-9-11,-2-13-3025,-1-9 3219,0-4 1,0 1 0,0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09.452"/>
    </inkml:context>
    <inkml:brush xml:id="br0">
      <inkml:brushProperty name="width" value="0.04286" units="cm"/>
      <inkml:brushProperty name="height" value="0.04286" units="cm"/>
      <inkml:brushProperty name="color" value="#00A0D7"/>
    </inkml:brush>
  </inkml:definitions>
  <inkml:trace contextRef="#ctx0" brushRef="#br0">13 1 25085,'-7'1'180,"2"0"1,5-1 0,0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2.025"/>
    </inkml:context>
    <inkml:brush xml:id="br0">
      <inkml:brushProperty name="width" value="0.04286" units="cm"/>
      <inkml:brushProperty name="height" value="0.04286" units="cm"/>
      <inkml:brushProperty name="color" value="#00A0D7"/>
    </inkml:brush>
  </inkml:definitions>
  <inkml:trace contextRef="#ctx0" brushRef="#br0">267 0 27561,'-71'11'-95,"0"11"50,10 29 45,24-11 17,11-1 27,26-25 57,13-6-90,-2-2-11,11 2-22,20 2 44,-6-2-58,13 1 0,1 0-76,-14-3 112,25 3 0,-61-9 0,0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3.196"/>
    </inkml:context>
    <inkml:brush xml:id="br0">
      <inkml:brushProperty name="width" value="0.04286" units="cm"/>
      <inkml:brushProperty name="height" value="0.04286" units="cm"/>
      <inkml:brushProperty name="color" value="#00A0D7"/>
    </inkml:brush>
  </inkml:definitions>
  <inkml:trace contextRef="#ctx0" brushRef="#br0">203 15 24223,'8'-4'3086,"-2"1"-2801,-6 3-117,0-1 163,-10-2-320,0 2-11,-9-1 0,2 2 0,0 0 0,-2 0-6,-32 28-5,27-13 11,-19 22-22,37-8 22,7-12-3398,6 9 3393,13-11-169,29 3-3327,41-5 1575,-31-2-7905,9-9 8708,-61-5 0,-3 1 0,-3-1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4.769"/>
    </inkml:context>
    <inkml:brush xml:id="br0">
      <inkml:brushProperty name="width" value="0.04286" units="cm"/>
      <inkml:brushProperty name="height" value="0.04286" units="cm"/>
      <inkml:brushProperty name="color" value="#00A0D7"/>
    </inkml:brush>
  </inkml:definitions>
  <inkml:trace contextRef="#ctx0" brushRef="#br0">219 18 25976,'3'-9'2206,"-1"4"-2178,-2 3-11,0 2-4252,-20-1 4241,4 1 708,-27 5-714,7 5 0,2 1 0,5 3 0,12-2-2235,5 2 2230,2 4-1,5 0 6,3-2-22,87-4 66,-41-40-241,49 15 220,-69-29 2159,-19 29-2098,-3 1 3195,0 5-3279,-2 3 6,0 3-6,0 11 5,1 13-5,2-1 424,3 8-2350,46-1 1926,-22-15 0,21 6 0,-38-18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5.502"/>
    </inkml:context>
    <inkml:brush xml:id="br0">
      <inkml:brushProperty name="width" value="0.04286" units="cm"/>
      <inkml:brushProperty name="height" value="0.04286" units="cm"/>
      <inkml:brushProperty name="color" value="#00A0D7"/>
    </inkml:brush>
  </inkml:definitions>
  <inkml:trace contextRef="#ctx0" brushRef="#br0">1 34 28098,'5'68'135,"-3"-38"-158,6 21 23,-6-48-5,0-1 5,-2-2 5,0-3-5,0-3 0,0-4 0,3-3 0,2-2 0,17-22 0,-4 8 0,10-13 0,-13 24 0,-2 6 0,-1 10 28,4 11-28,3 3-5,44 38-18,-38-27 1,27 20 5,-48-34-252,-2 8 163,0-5-6,1 4-375,1-11-2739,0-2 3226,2-6 0,-5 6 0,-2-3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6.884"/>
    </inkml:context>
    <inkml:brush xml:id="br0">
      <inkml:brushProperty name="width" value="0.04286" units="cm"/>
      <inkml:brushProperty name="height" value="0.04286" units="cm"/>
      <inkml:brushProperty name="color" value="#00A0D7"/>
    </inkml:brush>
  </inkml:definitions>
  <inkml:trace contextRef="#ctx0" brushRef="#br0">215 0 23758,'-66'1'4010,"15"27"-4032,-15-8 22,36 18-51,29-23 23,8-5-868,53-17 2419,-1-15-1511,12 12-46,-25 40 0,-8 12 1,-21 0 21,10 13 1,-5-3 0,-17-28 11,-3-3 6,-4-5 117,-26 0-112,3-7 12,-45-2-40,40-6-22,-12-1 39,37-12 0,2 8 0,3-7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7.765"/>
    </inkml:context>
    <inkml:brush xml:id="br0">
      <inkml:brushProperty name="width" value="0.04286" units="cm"/>
      <inkml:brushProperty name="height" value="0.04286" units="cm"/>
      <inkml:brushProperty name="color" value="#00A0D7"/>
    </inkml:brush>
  </inkml:definitions>
  <inkml:trace contextRef="#ctx0" brushRef="#br0">65 10 24251,'0'-2'2778,"0"0"-2588,-2 1-134,0 0-17,-1 1 1,1 0 430,-4 3-414,1 0-28,-5 4 0,4 3 6,-2 2-46,-2 9-111,4-2 45,1 1-51,14-3-661,38-7 253,0-2 819,6-7 1,1-3 249,-10-5 269,14-26-823,-98-3-40,14 4-50,-40 7-280,2 34 247,23-6-703,1 5 0,22-6 0,17-2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8.985"/>
    </inkml:context>
    <inkml:brush xml:id="br0">
      <inkml:brushProperty name="width" value="0.04286" units="cm"/>
      <inkml:brushProperty name="height" value="0.04286" units="cm"/>
      <inkml:brushProperty name="color" value="#00A0D7"/>
    </inkml:brush>
  </inkml:definitions>
  <inkml:trace contextRef="#ctx0" brushRef="#br0">4 4 27230,'-2'-2'622,"0"1"-6249,2 1 5655,0 28-17,2 3 1398,0 31-1415,-1 10 1,1 2-79,-1-5 208,0 0 0,-1-8-331,0-36 184,0-4-21,1-6 3090,0-7-3079,1-4-169,2-4 202,8-17 0,-17 30 0,2-9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49.414"/>
    </inkml:context>
    <inkml:brush xml:id="br0">
      <inkml:brushProperty name="width" value="0.04286" units="cm"/>
      <inkml:brushProperty name="height" value="0.04286" units="cm"/>
      <inkml:brushProperty name="color" value="#00A0D7"/>
    </inkml:brush>
  </inkml:definitions>
  <inkml:trace contextRef="#ctx0" brushRef="#br0">15 11 25735,'-8'-6'1596,"2"2"-1489,7 4-63,4 0-44,3 2 12,6 2 49,51-1 1,10-2-1289,-24 0 259,22 0 0,-12-2 968,-51-3 0,-10 3 0,0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39:50.183"/>
    </inkml:context>
    <inkml:brush xml:id="br0">
      <inkml:brushProperty name="width" value="0.04286" units="cm"/>
      <inkml:brushProperty name="height" value="0.04286" units="cm"/>
      <inkml:brushProperty name="color" value="#00A0D7"/>
    </inkml:brush>
  </inkml:definitions>
  <inkml:trace contextRef="#ctx0" brushRef="#br0">112 27 25450,'2'-3'1948,"-1"1"-1656,-1 2 116,0-1-374,-2 0 5,-3 0-106,-34 13-101,18 6-50,-18 8 78,32 6 11,6-15-392,11 6 538,7-17-12,13 0-268,7-6 112,5 0 448,27-9 123,-32 3-79,12-7 292,-42-19-616,-26-7-1154,-56 2 292,25 15-6106,-32 28 6951,63 7 0,10-5 0,2-4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02.274"/>
    </inkml:context>
    <inkml:brush xml:id="br0">
      <inkml:brushProperty name="width" value="0.04286" units="cm"/>
      <inkml:brushProperty name="height" value="0.04286" units="cm"/>
      <inkml:brushProperty name="color" value="#00A0D7"/>
    </inkml:brush>
  </inkml:definitions>
  <inkml:trace contextRef="#ctx0" brushRef="#br0">283 14 23663,'0'-7'3405,"0"2"-3114,0 4 325,0 1-571,-2 0-23,0 0 29,-8 1-40,5 3 6,-38 65-17,25-35 0,-27 51 0,27-52 2,-7 12 1,-1 3-3,2-4 3,-3 4 0,4-5-14,16-29-40,0-2 46,7-12-74,0 0-1209,1-15 1288,6-5 0,-5 1 0,5 3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0.397"/>
    </inkml:context>
    <inkml:brush xml:id="br0">
      <inkml:brushProperty name="width" value="0.04286" units="cm"/>
      <inkml:brushProperty name="height" value="0.04286" units="cm"/>
      <inkml:brushProperty name="color" value="#00A0D7"/>
    </inkml:brush>
  </inkml:definitions>
  <inkml:trace contextRef="#ctx0" brushRef="#br0">162 30 28026,'0'-5'5,"0"0"-5,-1 3 0,-1-1-56,-11-1-341,-10-1 16,0 1-398,-3 2-3505,3 2-52,7 0 4336,-5 3 0,13-2 0,3 1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02.982"/>
    </inkml:context>
    <inkml:brush xml:id="br0">
      <inkml:brushProperty name="width" value="0.04286" units="cm"/>
      <inkml:brushProperty name="height" value="0.04286" units="cm"/>
      <inkml:brushProperty name="color" value="#00A0D7"/>
    </inkml:brush>
  </inkml:definitions>
  <inkml:trace contextRef="#ctx0" brushRef="#br0">1 6 25427,'1'-3'2683,"-1"1"-2633,0 2-50,2 0-6,1 5 6,3 3 8,23 53 1,4 10-9,-11-28 0,13 30 0,-3-10 0,-22-49-89,1 4 55,-2-6 0,-2 0-89,0-3-1053,-8-8-5226,-3-4 6402,-6-6 0,4 2 0,1 4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03.617"/>
    </inkml:context>
    <inkml:brush xml:id="br0">
      <inkml:brushProperty name="width" value="0.04286" units="cm"/>
      <inkml:brushProperty name="height" value="0.04286" units="cm"/>
      <inkml:brushProperty name="color" value="#00A0D7"/>
    </inkml:brush>
  </inkml:definitions>
  <inkml:trace contextRef="#ctx0" brushRef="#br0">16 68 26390,'-9'-4'1697,"2"1"-1641,7 3-22,0 0 11,0-1-51,0 0 0,0-1 6,0 1 0,28-8-39,61-5 39,-29 2-274,31-1-3132,-83 11 3406,-11-3 0,2 5 0,3 1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2.200"/>
    </inkml:context>
    <inkml:brush xml:id="br0">
      <inkml:brushProperty name="width" value="0.04286" units="cm"/>
      <inkml:brushProperty name="height" value="0.04286" units="cm"/>
      <inkml:brushProperty name="color" value="#00A0D7"/>
    </inkml:brush>
  </inkml:definitions>
  <inkml:trace contextRef="#ctx0" brushRef="#br0">153 34 26368,'1'-5'1176,"-1"2"-1047,1 3 487,-1 0-599,-3 0-6,-3 0-11,-5 3 0,-1 1 0,-1 4 0,-1 0 0,-11 11 0,8-5-6,-9 10 6,15-10 0,2-2-5,5-3-1,2-3 0,1 2-66,11 8 38,6-6-22,16 8-28,3-11-22,20-4 89,-15-2 17,10-3 0,-21-2 0,-4-5 106,-5-1-72,-5-2 78,-4-6-101,-5 6 23,-3-10-23,-5 11 0,-6-10 6,-4 3-17,-7-5 0,-2-1-11,3 6-2229,-33 12 2240,24 11 0,-15 3 0,31-1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3.201"/>
    </inkml:context>
    <inkml:brush xml:id="br0">
      <inkml:brushProperty name="width" value="0.04286" units="cm"/>
      <inkml:brushProperty name="height" value="0.04286" units="cm"/>
      <inkml:brushProperty name="color" value="#00A0D7"/>
    </inkml:brush>
  </inkml:definitions>
  <inkml:trace contextRef="#ctx0" brushRef="#br0">0 12 26497,'6'-6'957,"-1"1"-878,-5 5 162,0 0-225,3 6-16,-2 8 17,4 10-11,-3 4-12,1 8 1,-1-12 5,2 10-3387,-3-24 3404,2 3-6,-3-13 23,0 0 111,0-15-145,4 1-28,12-31 12,-6 25 3391,9-12-3437,1 22 40,-3 5 5,10 0-17,-8 4-50,7 1 40,-10 0-40,7 8 100,-14 3-21,8 38-1020,-11-24 1025,2 16 0,-6-36 0,-2-5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3.816"/>
    </inkml:context>
    <inkml:brush xml:id="br0">
      <inkml:brushProperty name="width" value="0.04286" units="cm"/>
      <inkml:brushProperty name="height" value="0.04286" units="cm"/>
      <inkml:brushProperty name="color" value="#00A0D7"/>
    </inkml:brush>
  </inkml:definitions>
  <inkml:trace contextRef="#ctx0" brushRef="#br0">0 21 26861,'0'-12'857,"0"3"-762,1 46-87,10 17 1,1 6-9,-2 15 0,3-10 0,-1-7 5,-6-30-5,0 15-45,-3-19 45,0 5 0,-3-22 0,0-4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4.717"/>
    </inkml:context>
    <inkml:brush xml:id="br0">
      <inkml:brushProperty name="width" value="0.04286" units="cm"/>
      <inkml:brushProperty name="height" value="0.04286" units="cm"/>
      <inkml:brushProperty name="color" value="#00A0D7"/>
    </inkml:brush>
  </inkml:definitions>
  <inkml:trace contextRef="#ctx0" brushRef="#br0">6 5 27863,'-3'-2'247,"1"0"-191,2 2 5,0-1-61,0 4 0,6 5-3386,12 14 3386,1-2 0,9 9-570,-1-7 559,-3-3 11,7 4 0,-16-11 6,0-1-1,-15-11 2993,0 0-2998,0-3 0,0 3 0,0-3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5.317"/>
    </inkml:context>
    <inkml:brush xml:id="br0">
      <inkml:brushProperty name="width" value="0.04286" units="cm"/>
      <inkml:brushProperty name="height" value="0.04286" units="cm"/>
      <inkml:brushProperty name="color" value="#00A0D7"/>
    </inkml:brush>
  </inkml:definitions>
  <inkml:trace contextRef="#ctx0" brushRef="#br0">277 9 26698,'2'-4'1193,"0"1"-851,-1 1-314,-1 2 17,0 0-40,-5 4-5,-3 8-73,-39 70 29,22-36 27,0 2 0,-1 0-17,1-6-27,0 1 50,-3 4-45,-3 6 22,14-24-364,0 6 242,15-30 44,1 2 112,13-28 0,-9 16 0,10-17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6.371"/>
    </inkml:context>
    <inkml:brush xml:id="br0">
      <inkml:brushProperty name="width" value="0.04286" units="cm"/>
      <inkml:brushProperty name="height" value="0.04286" units="cm"/>
      <inkml:brushProperty name="color" value="#00A0D7"/>
    </inkml:brush>
  </inkml:definitions>
  <inkml:trace contextRef="#ctx0" brushRef="#br0">228 19 25562,'10'-10'1388,"-2"2"-1119,-8 7 22,0 1 275,-17 5-504,-35 11-62,16-5 0,-21 11-84,43-12 67,-2 4-56,-10 21 23,13 2 38,-2 2-55,23-8 34,3-20 16,5-1 17,5-6-11,2-1-169,8-3 91,0-5-96,7-7 151,-12 0 34,2-4-5,-15 5 5,-3 0 0,-2 0 0,-1-3 554,-3-7-487,-2 3-33,-6-2 28,-8 3-40,-2 6-11,-15-6-11,7 10-420,-5 0 6,4 5-434,-4 8 0,28-10 0,2 2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7.027"/>
    </inkml:context>
    <inkml:brush xml:id="br0">
      <inkml:brushProperty name="width" value="0.04286" units="cm"/>
      <inkml:brushProperty name="height" value="0.04286" units="cm"/>
      <inkml:brushProperty name="color" value="#00A0D7"/>
    </inkml:brush>
  </inkml:definitions>
  <inkml:trace contextRef="#ctx0" brushRef="#br0">4 7 27516,'-2'-3'392,"1"0"-392,1 3 11,0 13-11,0 1 11,0 17-11,2-3 56,11 27 68,-7-32-158,6-3 23,-12-33 0,0-13-62,29-26 73,-13 26 0,27-20 5,-26 43 1,1 10-6,-7 6 6,-1 5-6,-1 1 0,1 1-460,7 14-436,-8-12-2481,3 7 3377,-12-21 0,0-5 0,0-1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7.689"/>
    </inkml:context>
    <inkml:brush xml:id="br0">
      <inkml:brushProperty name="width" value="0.04286" units="cm"/>
      <inkml:brushProperty name="height" value="0.04286" units="cm"/>
      <inkml:brushProperty name="color" value="#00A0D7"/>
    </inkml:brush>
  </inkml:definitions>
  <inkml:trace contextRef="#ctx0" brushRef="#br0">5 126 26026,'-4'4'1568,"11"-1"-7217,29-7 5644,-2-1 1374,13-6-1352,-17-1 1156,1-15-1022,-16-5-106,-6-5-11,-74 33-34,34 16-6,-37 20 6,55-3 23,33 32 10,-4-39-16,27 29 0,-9-51-17,3 0-6,-1 0-78,-2 0 84,8 0 0,-23 0 0,4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0.589"/>
    </inkml:context>
    <inkml:brush xml:id="br0">
      <inkml:brushProperty name="width" value="0.04286" units="cm"/>
      <inkml:brushProperty name="height" value="0.04286" units="cm"/>
      <inkml:brushProperty name="color" value="#00A0D7"/>
    </inkml:brush>
  </inkml:definitions>
  <inkml:trace contextRef="#ctx0" brushRef="#br0">129 0 27298,'-32'16'548,"6"-4"-548,15-4-100,2-3-175,0 2-1769,-7 5 2044,5-2 0,0 0 0,7-7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8.856"/>
    </inkml:context>
    <inkml:brush xml:id="br0">
      <inkml:brushProperty name="width" value="0.04286" units="cm"/>
      <inkml:brushProperty name="height" value="0.04286" units="cm"/>
      <inkml:brushProperty name="color" value="#00A0D7"/>
    </inkml:brush>
  </inkml:definitions>
  <inkml:trace contextRef="#ctx0" brushRef="#br0">0 50 26368,'0'48'1764,"9"8"-1764,3-29-22,10 9-12,3-16-11,1-7 40,-1-6-158,49-27 180,-40 6 17,38-19 44,-59 17 96,-2-3-124,-9 6-28,0-5 12,-2 5-700,-28-31-393,18 27-61,-19-21-2611,25 35 3731,4-1 0,0 2 0,1-1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19.636"/>
    </inkml:context>
    <inkml:brush xml:id="br0">
      <inkml:brushProperty name="width" value="0.04286" units="cm"/>
      <inkml:brushProperty name="height" value="0.04286" units="cm"/>
      <inkml:brushProperty name="color" value="#00A0D7"/>
    </inkml:brush>
  </inkml:definitions>
  <inkml:trace contextRef="#ctx0" brushRef="#br0">12 1 26704,'-4'12'1075,"1"-2"-1024,3-4-35,-1 3 7,-1 44-18,1-27-5,0 26 0,1-40 34,3 3 5,-3-9 0,2 2-16,-2-8 10,0-3 1,0-2-34,0-7 45,3-5-62,2-5-11,5-3-45,15-12 73,-6 17-5,8-6-1,-12 21-22,12 4 34,17 30-1,-12-16-5,7 22-5,-26-7-85,-5-8-16,2 14-6,-7-19-376,0-3 488,-2-8 0,-1-1 0,0-3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0.026"/>
    </inkml:context>
    <inkml:brush xml:id="br0">
      <inkml:brushProperty name="width" value="0.04286" units="cm"/>
      <inkml:brushProperty name="height" value="0.04286" units="cm"/>
      <inkml:brushProperty name="color" value="#00A0D7"/>
    </inkml:brush>
  </inkml:definitions>
  <inkml:trace contextRef="#ctx0" brushRef="#br0">0 0 24184,'1'25'975,"-1"-14"391,2 32-1372,0-22 282,5 14-411,-4-19 201,6 7 1,-8-22 0,3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0.291"/>
    </inkml:context>
    <inkml:brush xml:id="br0">
      <inkml:brushProperty name="width" value="0.04286" units="cm"/>
      <inkml:brushProperty name="height" value="0.04286" units="cm"/>
      <inkml:brushProperty name="color" value="#00A0D7"/>
    </inkml:brush>
  </inkml:definitions>
  <inkml:trace contextRef="#ctx0" brushRef="#br0">7 12 27135,'-4'-6'773,"1"2"-773,10 3 0,-12 1 0,3 1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1.368"/>
    </inkml:context>
    <inkml:brush xml:id="br0">
      <inkml:brushProperty name="width" value="0.04286" units="cm"/>
      <inkml:brushProperty name="height" value="0.04286" units="cm"/>
      <inkml:brushProperty name="color" value="#00A0D7"/>
    </inkml:brush>
  </inkml:definitions>
  <inkml:trace contextRef="#ctx0" brushRef="#br0">233 15 26334,'2'-8'1048,"-3"2"-953,-21 6-73,6 0 45,-53 17-61,26 0-6,-14 7-6,33-10 6,22-8-16,1-1 16,17-1 112,6 1-208,19-4-21,1 0 66,-9-1 51,-6 0 56,-14 0 236,-3-4 184,-7-6-409,0-4-28,-3 0-22,0 5-6,0 15-11,-1 15 6,1 44-6,0-15 0,2 22 0,2-35 0,2-3 0,0-5-62,3 5-688,4-12-1452,-2-7 2202,0-15 0,-7-6 0,-2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2.018"/>
    </inkml:context>
    <inkml:brush xml:id="br0">
      <inkml:brushProperty name="width" value="0.04286" units="cm"/>
      <inkml:brushProperty name="height" value="0.04286" units="cm"/>
      <inkml:brushProperty name="color" value="#00A0D7"/>
    </inkml:brush>
  </inkml:definitions>
  <inkml:trace contextRef="#ctx0" brushRef="#br0">13 20 25489,'-4'0'2033,"1"-1"-1569,1 6-452,1 4-12,-2 7-6,14 22-16,1-19 50,23 12-17,-17-27 6,7-4 16,-14-12-22,-2-6 6,3-7 95,2-16-106,-7 22-6,1-7 11,-8 46-11,-1-3-11,0 28-28,-1-22 39,27 8 0,-18-24 0,20 1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2.665"/>
    </inkml:context>
    <inkml:brush xml:id="br0">
      <inkml:brushProperty name="width" value="0.04286" units="cm"/>
      <inkml:brushProperty name="height" value="0.04286" units="cm"/>
      <inkml:brushProperty name="color" value="#00A0D7"/>
    </inkml:brush>
  </inkml:definitions>
  <inkml:trace contextRef="#ctx0" brushRef="#br0">1 94 26704,'53'2'1333,"14"-4"-1154,-45-18-179,9 8 0,-28-11 11,-3 12-5,0 2-1,0 0-33,-12 1 34,-25 6-6,12 3 0,-18 11-6,23 17 12,4 4 0,2-1-1,8-6-5,8-12 79,93 13-79,-48-16-185,12 0 0,-4-6-6189,-27-12 6374,-14-4 0,-13 3 0,-1 2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3.852"/>
    </inkml:context>
    <inkml:brush xml:id="br0">
      <inkml:brushProperty name="width" value="0.04286" units="cm"/>
      <inkml:brushProperty name="height" value="0.04286" units="cm"/>
      <inkml:brushProperty name="color" value="#00A0D7"/>
    </inkml:brush>
  </inkml:definitions>
  <inkml:trace contextRef="#ctx0" brushRef="#br0">14 10 26015,'-7'-5'1619,"1"0"-1351,6 5-60,0 6-164,0 5-27,0 11-6,5 43 1,3 9-248,-1-9 146,1 10 1,1-5-549,-3-33-73,-2-16-5904,-2-6 6615,-2-14 0,0-1 0,0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4.671"/>
    </inkml:context>
    <inkml:brush xml:id="br0">
      <inkml:brushProperty name="width" value="0.04286" units="cm"/>
      <inkml:brushProperty name="height" value="0.04286" units="cm"/>
      <inkml:brushProperty name="color" value="#00A0D7"/>
    </inkml:brush>
  </inkml:definitions>
  <inkml:trace contextRef="#ctx0" brushRef="#br0">20 39 23797,'-11'-11'3842,"3"1"-3758,8 8-33,0-2-7,1 1 35,10 0-34,28 0-34,4 0-671,23 6 616,-11 4-40,11 21 72,-34-9 29,-19 47-11,-31-39 89,-53 29-33,36-43-6,-25 0-12,36-14-10,2-3-56,3-8-12,8 1 34,5-9 0,6 14 0,3-3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5.586"/>
    </inkml:context>
    <inkml:brush xml:id="br0">
      <inkml:brushProperty name="width" value="0.04286" units="cm"/>
      <inkml:brushProperty name="height" value="0.04286" units="cm"/>
      <inkml:brushProperty name="color" value="#00A0D7"/>
    </inkml:brush>
  </inkml:definitions>
  <inkml:trace contextRef="#ctx0" brushRef="#br0">173 29 25236,'6'-5'2448,"-11"0"-2437,-6 5 6,-12 3 11,-10 4-6,9 0-16,-9 3 5,16-4-67,-3 11 11,8-3-50,11 23 95,11-21 45,14 8-17,2-19-174,30-3-122,-14-1 111,22-4 146,-33-2 11,-5-3 117,-13-3 113,-3 0 33,-3-8-196,-4 1 0,-5-5-915,-75-10 0,93 18 0,-43-7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0.838"/>
    </inkml:context>
    <inkml:brush xml:id="br0">
      <inkml:brushProperty name="width" value="0.04286" units="cm"/>
      <inkml:brushProperty name="height" value="0.04286" units="cm"/>
      <inkml:brushProperty name="color" value="#00A0D7"/>
    </inkml:brush>
  </inkml:definitions>
  <inkml:trace contextRef="#ctx0" brushRef="#br0">1 1 24335,'2'5'3030,"0"0"-2929,8 44-101,-7-34 5,8 39-246,-6-43-1282,-1 1-891,3 2-7417,-1-3 9542,-1-3 1,-1-3 0,-3-3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6.424"/>
    </inkml:context>
    <inkml:brush xml:id="br0">
      <inkml:brushProperty name="width" value="0.04286" units="cm"/>
      <inkml:brushProperty name="height" value="0.04286" units="cm"/>
      <inkml:brushProperty name="color" value="#00A0D7"/>
    </inkml:brush>
  </inkml:definitions>
  <inkml:trace contextRef="#ctx0" brushRef="#br0">191 2 27846,'-9'0'84,"-3"-1"-106,-45 1 5,35 1 0,-35 3 1,51 2-46,-1-1 17,2 1 28,3 0-55,-1-1 44,3 1 28,6 0-62,29 3-39,-8-2-16,21 3-85,-23-3-375,2 13 628,-10-6 234,2 17-201,-14-16 79,-2 9-57,-13-14 303,-3 0-359,-11-4-33,-2-3-6,2-1-16,-11-1-3404,11-2 3353,-6-1-17,12-3 73,7-13 0,5 11 0,5-8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6.986"/>
    </inkml:context>
    <inkml:brush xml:id="br0">
      <inkml:brushProperty name="width" value="0.04286" units="cm"/>
      <inkml:brushProperty name="height" value="0.04286" units="cm"/>
      <inkml:brushProperty name="color" value="#00A0D7"/>
    </inkml:brush>
  </inkml:definitions>
  <inkml:trace contextRef="#ctx0" brushRef="#br0">1 18 26581,'0'-10'1142,"0"3"-1069,0 7-45,0 0 11,-1 2 40,2 51-79,3-24-28,0 35-40,4-43 7,-3-6-29,1-4-39,-1-2 129,-3-3 0,0-2 0,-2-3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7.236"/>
    </inkml:context>
    <inkml:brush xml:id="br0">
      <inkml:brushProperty name="width" value="0.04286" units="cm"/>
      <inkml:brushProperty name="height" value="0.04286" units="cm"/>
      <inkml:brushProperty name="color" value="#00A0D7"/>
    </inkml:brush>
  </inkml:definitions>
  <inkml:trace contextRef="#ctx0" brushRef="#br0">6 8 26950,'-3'-4'225,"18"2"1,-28 1-1,9 1 1</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7.961"/>
    </inkml:context>
    <inkml:brush xml:id="br0">
      <inkml:brushProperty name="width" value="0.04286" units="cm"/>
      <inkml:brushProperty name="height" value="0.04286" units="cm"/>
      <inkml:brushProperty name="color" value="#00A0D7"/>
    </inkml:brush>
  </inkml:definitions>
  <inkml:trace contextRef="#ctx0" brushRef="#br0">12 13 25926,'0'-5'1960,"0"1"-1977,0 1 17,-1 4 17,0 8-1,-3 5 24,2 22-35,0 7 1,0 17-6,11 32 0,-5-35-431,7 18 426,-6-43 5,-1-2-11,-1-4-34,-2-2-342,1-6 387,-1-3 0,1-8 0,-1-2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8.654"/>
    </inkml:context>
    <inkml:brush xml:id="br0">
      <inkml:brushProperty name="width" value="0.04286" units="cm"/>
      <inkml:brushProperty name="height" value="0.04286" units="cm"/>
      <inkml:brushProperty name="color" value="#00A0D7"/>
    </inkml:brush>
  </inkml:definitions>
  <inkml:trace contextRef="#ctx0" brushRef="#br0">1 28 25640,'24'-2'1585,"4"0"-4892,71-1 3307,-49 1 817,49-3 247,-73 3-563,2-4-479,-14 4-22,1-1-17,-13 3-162,23 3 1390,-13 1-1211,11 4 0,-18 1 28,-5 10-28,0 0 22,0 12-16,3 11-6,-1-15-51,2 7-66,-2-23-68,-1-3-22,1-2 16,-2-3 191,1-2 0,-1-1 0,0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8.975"/>
    </inkml:context>
    <inkml:brush xml:id="br0">
      <inkml:brushProperty name="width" value="0.04286" units="cm"/>
      <inkml:brushProperty name="height" value="0.04286" units="cm"/>
      <inkml:brushProperty name="color" value="#00A0D7"/>
    </inkml:brush>
  </inkml:definitions>
  <inkml:trace contextRef="#ctx0" brushRef="#br0">1 17 27824,'2'-9'123,"2"1"-369,-4 8-2555,14 5 1738,1 0 0,-10-3 0,-8-4 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29.538"/>
    </inkml:context>
    <inkml:brush xml:id="br0">
      <inkml:brushProperty name="width" value="0.04286" units="cm"/>
      <inkml:brushProperty name="height" value="0.04286" units="cm"/>
      <inkml:brushProperty name="color" value="#00A0D7"/>
    </inkml:brush>
  </inkml:definitions>
  <inkml:trace contextRef="#ctx0" brushRef="#br0">113 0 24379,'9'11'3367,"-1"-3"-3351,-8-8-16,-1 0 0,-3 1 0,-1 1-50,-47 35-12,29-7-94,-22 25 212,94-17-45,-10-17 17,36-6-28,-41-14 252,1-48-331,-25 23-83,2-35-807,-45 25 969,-8 18 0,15-3 0,7 16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0.170"/>
    </inkml:context>
    <inkml:brush xml:id="br0">
      <inkml:brushProperty name="width" value="0.04286" units="cm"/>
      <inkml:brushProperty name="height" value="0.04286" units="cm"/>
      <inkml:brushProperty name="color" value="#00A0D7"/>
    </inkml:brush>
  </inkml:definitions>
  <inkml:trace contextRef="#ctx0" brushRef="#br0">1 0 26827,'2'55'1204,"1"-4"-6931,2-12 5637,-2-20 1471,-1 8-1308,2-53 775,4 10-854,5-22 12,14 13 5,-3 6 51,9-3 3363,-8 13-3369,9 4-22,-8 6-6,6 5 62,21 32-102,-32-18-16,20 20-408,-40-14 10,-1-11 426,0 9 0,0-23 0,0-3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2.145"/>
    </inkml:context>
    <inkml:brush xml:id="br0">
      <inkml:brushProperty name="width" value="0.04286" units="cm"/>
      <inkml:brushProperty name="height" value="0.04286" units="cm"/>
      <inkml:brushProperty name="color" value="#00A0D7"/>
    </inkml:brush>
  </inkml:definitions>
  <inkml:trace contextRef="#ctx0" brushRef="#br0">6 5 26575,'-3'-5'1714,"2"32"-1709,0-5-5,3 27 0,0-16-644,9 38-2565,-6-41 3209,5 22 0,-8-51 0,0-1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2.476"/>
    </inkml:context>
    <inkml:brush xml:id="br0">
      <inkml:brushProperty name="width" value="0.04286" units="cm"/>
      <inkml:brushProperty name="height" value="0.04286" units="cm"/>
      <inkml:brushProperty name="color" value="#00A0D7"/>
    </inkml:brush>
  </inkml:definitions>
  <inkml:trace contextRef="#ctx0" brushRef="#br0">1 8 26894,'3'-4'0,"0"1"0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1.009"/>
    </inkml:context>
    <inkml:brush xml:id="br0">
      <inkml:brushProperty name="width" value="0.04286" units="cm"/>
      <inkml:brushProperty name="height" value="0.04286" units="cm"/>
      <inkml:brushProperty name="color" value="#00A0D7"/>
    </inkml:brush>
  </inkml:definitions>
  <inkml:trace contextRef="#ctx0" brushRef="#br0">1 1 25830,'21'15'331,"-1"-2"-662,-1-11 63,-6 0 172,6-1 85,-10 1 6,-1-1 5,-4 3 0,-2-6 0,-2 2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3.257"/>
    </inkml:context>
    <inkml:brush xml:id="br0">
      <inkml:brushProperty name="width" value="0.04286" units="cm"/>
      <inkml:brushProperty name="height" value="0.04286" units="cm"/>
      <inkml:brushProperty name="color" value="#00A0D7"/>
    </inkml:brush>
  </inkml:definitions>
  <inkml:trace contextRef="#ctx0" brushRef="#br0">1 2 26172,'3'32'1450,"-1"-14"-1394,3 21-28,-2-23-11,2 4 0,-2-6-17,2 5 0,-3-11 0,1 0 6,-3-6 290,4-23-301,1 9-6,10-30-29,-1 17-77,7-5 89,-3 7 28,0 7 0,-4 7 11,6 13 11,-4 4-5,7 7 0,2 4 28,21 42-90,-23-26 0,13 22-996,-33-45 1041,3-11 0,-3-1 0,0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4.219"/>
    </inkml:context>
    <inkml:brush xml:id="br0">
      <inkml:brushProperty name="width" value="0.04286" units="cm"/>
      <inkml:brushProperty name="height" value="0.04286" units="cm"/>
      <inkml:brushProperty name="color" value="#00A0D7"/>
    </inkml:brush>
  </inkml:definitions>
  <inkml:trace contextRef="#ctx0" brushRef="#br0">1 16 26413,'0'-9'1092,"0"2"-975,0 7 1,0 0-107,1 7 157,23 82-163,-13-38 1,0 2-286,5 18 0,0-3-2279,-1 13 2559,-10-53 0,-5-32 0,0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5.007"/>
    </inkml:context>
    <inkml:brush xml:id="br0">
      <inkml:brushProperty name="width" value="0.04286" units="cm"/>
      <inkml:brushProperty name="height" value="0.04286" units="cm"/>
      <inkml:brushProperty name="color" value="#00A0D7"/>
    </inkml:brush>
  </inkml:definitions>
  <inkml:trace contextRef="#ctx0" brushRef="#br0">1 12 27499,'0'-6'185,"2"0"151,5 95-330,-3-50-219,1 20 0,-1 6 224,2 6 129,-2-11-123,0-8 76,-3-34-65,-1-17-78,15-70-12,-3 39-8,11-20 0,4 4-48,3 26 130,16-6-12,-21 26 215,-8 4-171,17 60-32,-23-6-12,12 20 0,-23-33 0,0-33 28,0-4-902,0-6 874,1-13 0,0-7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5.603"/>
    </inkml:context>
    <inkml:brush xml:id="br0">
      <inkml:brushProperty name="width" value="0.04286" units="cm"/>
      <inkml:brushProperty name="height" value="0.04286" units="cm"/>
      <inkml:brushProperty name="color" value="#00A0D7"/>
    </inkml:brush>
  </inkml:definitions>
  <inkml:trace contextRef="#ctx0" brushRef="#br0">8 89 24886,'-6'-4'247,"5"1"940,19-2-1249,6 0 527,11-2-465,0-2-2852,-5-4 2930,-10 2-1757,-8-2 1774,-9-5-11,-56 21-84,36 2 0,-41 22 17,53 2 2268,2-9-2246,10 2 3426,34-7-3465,25 1-3638,27-6 2820,-11-18 818,-35-3 0,-25-3 0,-20 7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6.543"/>
    </inkml:context>
    <inkml:brush xml:id="br0">
      <inkml:brushProperty name="width" value="0.04286" units="cm"/>
      <inkml:brushProperty name="height" value="0.04286" units="cm"/>
      <inkml:brushProperty name="color" value="#00A0D7"/>
    </inkml:brush>
  </inkml:definitions>
  <inkml:trace contextRef="#ctx0" brushRef="#br0">6 18 26082,'-3'-4'1792,"3"1"-1758,-2 3-34,2 0-398,151 0 281,-91 1-967,36-1 1,0 0 1083,-40 0 0,-8-5 0,-22 3 0,-19-2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7.874"/>
    </inkml:context>
    <inkml:brush xml:id="br0">
      <inkml:brushProperty name="width" value="0.04286" units="cm"/>
      <inkml:brushProperty name="height" value="0.04286" units="cm"/>
      <inkml:brushProperty name="color" value="#00A0D7"/>
    </inkml:brush>
  </inkml:definitions>
  <inkml:trace contextRef="#ctx0" brushRef="#br0">188 38 26575,'11'-7'1266,"-2"1"-1009,-9 5-217,0 0-12,0-1-17,0 0 6,0-1-1,-2 0 85,-48-6-101,28 6 0,-38 2 0,43 9 0,0 7 0,2 0 0,1 3 0,3 2 17,43 27-11,-9-27 5,34 16-11,-17-36-235,-4-2-613,5-4 0,-40 9 0,-5-2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8.772"/>
    </inkml:context>
    <inkml:brush xml:id="br0">
      <inkml:brushProperty name="width" value="0.04286" units="cm"/>
      <inkml:brushProperty name="height" value="0.04286" units="cm"/>
      <inkml:brushProperty name="color" value="#00A0D7"/>
    </inkml:brush>
  </inkml:definitions>
  <inkml:trace contextRef="#ctx0" brushRef="#br0">259 25 26357,'5'-8'1702,"-1"2"-1635,-4 5-33,0-1-6,0 1 0,-2-1-11,-1 0-6,-3 0-11,-4 2-3,-37 15 0,-7 6-2,21-5 5,-22 7 0,10 3-17,38-7 11,3 3 1,3-4-1,3-4-145,64-14 39,-34-7 173,21-14 1,-2-6-6,-26 4 0,12-21-17,-35 37 62,0 3-123,-2 1 22,0 7 0,0 3 5,0 6-296,10 15 291,24-12 0,-48 2 0,6-19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39.408"/>
    </inkml:context>
    <inkml:brush xml:id="br0">
      <inkml:brushProperty name="width" value="0.04286" units="cm"/>
      <inkml:brushProperty name="height" value="0.04286" units="cm"/>
      <inkml:brushProperty name="color" value="#00A0D7"/>
    </inkml:brush>
  </inkml:definitions>
  <inkml:trace contextRef="#ctx0" brushRef="#br0">184 4 26844,'7'-2'1075,"-1"1"-929,-6 1 22,0 0-129,-22 0-39,4 3 0,-21 0 0,13 3-6,-19 24-10,28-11 16,-13 21 0,34-15 0,3-5 56,37 2-56,-15-15-34,27 2-985,-25-9 171,11-8 0,-43 14 0,-5-4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40.388"/>
    </inkml:context>
    <inkml:brush xml:id="br0">
      <inkml:brushProperty name="width" value="0.04286" units="cm"/>
      <inkml:brushProperty name="height" value="0.04286" units="cm"/>
      <inkml:brushProperty name="color" value="#00A0D7"/>
    </inkml:brush>
  </inkml:definitions>
  <inkml:trace contextRef="#ctx0" brushRef="#br0">3 11 25858,'-1'-5'1714,"1"1"-1249,-1 3-392,1 3-62,-1 8 5,9 67 1,3 16-39,-4-30-1683,3 35 1,0-12 1704,-7-67 62,-2 0-45,0-16-57,-1-3-44,0-6-134,3-18 100,5-5-475,6-14 4618,22-11-3796,-3 49-212,6-13 11,-3 59-17,-21-23-5,5 15-6,-13-14-62,-1 7 57,-1-3-1,0-5 6,-2-7 0,0-5-22,-2-5-410,-1-1 432,-2-6 0,1 4 0,-1-4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41.187"/>
    </inkml:context>
    <inkml:brush xml:id="br0">
      <inkml:brushProperty name="width" value="0.04286" units="cm"/>
      <inkml:brushProperty name="height" value="0.04286" units="cm"/>
      <inkml:brushProperty name="color" value="#00A0D7"/>
    </inkml:brush>
  </inkml:definitions>
  <inkml:trace contextRef="#ctx0" brushRef="#br0">31 103 27449,'-3'3'347,"0"-1"-213,41 2-106,-18-8-28,25 1-33,-26-19-1,-11 7 57,1-15 49,-7 15-55,-3-1 11,-37 9-22,17 10-6,-25 2-11,26 13 11,7-5 0,-1 7 0,1 16-23,16 18-66,16-13 72,23-1 274,17-37-234,1-8-18,-4-3-5,-20-1-100,-11-2-264,-19 3-896,-3 0 1260,-7 2 0,4 2 0,-3 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1.181"/>
    </inkml:context>
    <inkml:brush xml:id="br0">
      <inkml:brushProperty name="width" value="0.04286" units="cm"/>
      <inkml:brushProperty name="height" value="0.04286" units="cm"/>
      <inkml:brushProperty name="color" value="#00A0D7"/>
    </inkml:brush>
  </inkml:definitions>
  <inkml:trace contextRef="#ctx0" brushRef="#br0">0 1 26827,'6'0'375,"-2"0"-369,-4 0-3221,0 0 3215,41 0 0,-31 0 0,30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41.987"/>
    </inkml:context>
    <inkml:brush xml:id="br0">
      <inkml:brushProperty name="width" value="0.04286" units="cm"/>
      <inkml:brushProperty name="height" value="0.04286" units="cm"/>
      <inkml:brushProperty name="color" value="#00A0D7"/>
    </inkml:brush>
  </inkml:definitions>
  <inkml:trace contextRef="#ctx0" brushRef="#br0">2 66 27421,'4'0'1008,"-1"0"-1008,-3 1 5,-1 2-5,0 0 23,-2 1-6,1-2 5,0-1 23,5-12-40,3-1-5,3-10 0,6 2 0,-17 14 0,7-2 0,-15 13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09.550"/>
    </inkml:context>
    <inkml:brush xml:id="br0">
      <inkml:brushProperty name="width" value="0.04286" units="cm"/>
      <inkml:brushProperty name="height" value="0.04286" units="cm"/>
      <inkml:brushProperty name="color" value="#00A0D7"/>
    </inkml:brush>
  </inkml:definitions>
  <inkml:trace contextRef="#ctx0" brushRef="#br0">0 21 26458,'4'-10'1304,"-1"1"-1197,-3 9-46,0-2 1,0 9-51,0 1 23,5 32 22,-1-8 0,6 42 5,-3-4-5,-1-3 0,1 2-56,-1 26-1693,0-24 0,0-4 1699,-1-11-6,1 9-707,-1-27 713,-1 0-390,3 15 384,1 5 0,2 15 0,-1 0 0,-1-16 0,3 10 6,-6-28-6,4 8 0,-5-11 2852,0-2-2852,0 5 990,2 36-990,1-16 0,0 25 0,1-28 0,-3-8 0,0-3 0,-2-15 640,-2 3-640,-1-16 5,0 57-5,0-24 6,3 44-6,3-14 0,-2-27 0,0 8 6,-4-5-6,0-14-388,0 25 388,0-25 0,0 2 0,0-5 0,0 2-6,1 1 6,2 9 3,5 14 0,0 2 385,1-1-391,2 27 0,0 0 3,-4-28 2,1 8 0,2 18 0,-2-7-2,-4-7 0,0-2 0,2-7 0,1 3 0,-3-8 0,-3-10 0,-1-5 0,1 9 0,-1-3 0,1 12 0,0-6 0,-1-2-3392,0-15 3392,0 10 0,0-11 0,0 3 0,0-8 0,0-9 0,0-4 0,0-3 16,-1-1 3404,-2 68-3420,6-1 3,-4-31 0,1 0 8,5 26-5,-4-41-1,-1 17-5,0-9 0,-2 11 0,-1-15-3392,-2-6 3392,-2-12 0,1-3 6,-10 47-6,10-27 0,-7 45 6,13-35-6,0-17 0,-6 28 0,4-37 0,-3 22 3392,4-28-3392,0 0 0,1-1 0,-4 31 0,3-27 0,-3 24 0,3-33 0,0 2 0,-1 2 0,-1 5 0,-1 1 0,-5 15 0,2-8 0,0-1 0,2-13 0,3-11 0,-2 7 0,2-7 0,1 5 0,0-6 0,0-3 0,0 5 0,0-4 0,1 9 0,0-1 0,0 16 5,0-12-5,0 5 0,0-14 0,0-1 0,-1 39 0,0-31 0,-1 32 0,1-33 0,1 3 0,-1 41 0,1-29 0,0 39-5,0-53 5,0 9 0,0-13 0,1 0 0,-1 0 0,3-3 0,-3-5 0,1 0 0,0-1 0,1 5-6,1 0 12,0 12-12,-1-11 6,0 6 0,-2-12 0,0 0 0,0 0 0,0 1 0,0-2 0,0 1 0,0 6 0,1 1 6,-1 0-6,1 1 0,-1-5 0,0 12 0,0-8 0,0 7 0,0-10 0,0-2 0,0 1-12,0 3 1,0-2 6,1 4 5,0-4 0,0-1 0,0-1 0,1-1 5,-2-2-5,1 0 6,-1-1-45,1 0-1,0 0-49,0 0-1009,-1-5 908,0 1-62,0-3-1373,0 3 1625,-3 1 0,2 1 0,-2 1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12.976"/>
    </inkml:context>
    <inkml:brush xml:id="br0">
      <inkml:brushProperty name="width" value="0.04286" units="cm"/>
      <inkml:brushProperty name="height" value="0.04286" units="cm"/>
      <inkml:brushProperty name="color" value="#00A0D7"/>
    </inkml:brush>
  </inkml:definitions>
  <inkml:trace contextRef="#ctx0" brushRef="#br0">15 4 25102,'2'-2'2336,"0"1"-1614,-2 1-722,1 6 0,0 2 6,2 7 5,0 2 101,1 46-67,-2 10-34,-1 24-2997,-2-12 2992,-2-22 2,-3-11 0,0 0-8,0 7 0,-5 30 12,16 10-12,1-31 0,1 1 0,0-1 5,1-7-5,1 7 0,-7-32 0,-1-1 0,-1 0 5,1 19 1,0 5-6,3 16-126,1-7 0,2 12 0,0-12 126,3 15 0,0-11 0,1-2 0,-3 0 0,-1 7 0,-2-1 0,-4-8 6,-1-19-6,0 2 0,0 2 0,0 11 0,3 7 0,1 2 0,-2 4 0,2-13 0,0 0 0,-2-1 0,-1-12 2634,0 26-2634,-1-20-3141,0 11 3141,1-20 0,0 4-839,3-25 839,-2-2 0,1-1 0,0 7 440,-1 2-440,1 8 2943,-2 3-2943,2 28 677,1-10 1,1 1-678,0 24 0,2-19 0,0-7 0,-2-26 0,2 14 0,-2-19 0,2 8 0,-1 2 0,1 6 5,0 25-5,-2-30 0,0 21 0,0 2 0,-1-4 0,0-2 0,-1 1 0,0 4 0,3 22 0,-1-27 0,4 15 0,-1-27 6,1 37 0,0 5-6,-2-11 0,-2 0 0,1 16 0,-3-8 2,-2-11 1,-1-5-3,1 10 0,0-2 0,-1-16 0,0-9 0,1-14 0,-2 3 0,-1-20 0,-1 21 0,1-29 0,-1 8 0,3-5 0,0 19 0,0-12 0,2 12 0,0-17 0,1 2 0,0 1 0,-1 2 6,0 26-6,-1-19 0,0 17 0,-1-29-6,1 13 6,-1-12 0,1 8 0,-1-15 0,1-1 0,-1-1 0,0-2 6,0-2-6,0 0 0,0-3 0,0 14 0,0-9 0,0 12 0,0-9 0,0-6 0,0 1-6,0-5-5,0 4 5,0 0 1,0 2 5,0-1 0,0-2 0,-3-8 0,2 5 0,-2-7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14.925"/>
    </inkml:context>
    <inkml:brush xml:id="br0">
      <inkml:brushProperty name="width" value="0.04286" units="cm"/>
      <inkml:brushProperty name="height" value="0.04286" units="cm"/>
      <inkml:brushProperty name="color" value="#00A0D7"/>
    </inkml:brush>
  </inkml:definitions>
  <inkml:trace contextRef="#ctx0" brushRef="#br0">0 220 24307,'0'1'2442,"0"1"-2089,4-2 302,1 0-588,4 0-5,1 0 22,-1 0 5,5-2-55,-3 0 44,31-7-72,-15 3-6,25-3 5,-3 2 51,44-1-53,-34 6 0,-1-1-3,36-1 36,-27-1 1,-6-1-37,-16-2-602,42-8 602,-46 8-12,5 3 12,-23 3 0,4 1 0,30-3-11,-18 0 0,29-1 5,-35 3 603,-11 2-597,-4 0 0,-6-2 22,-1-2-22,1-4 6,3-1-6,1 0 0,9-2 0,-8 5-17,18-2 17,-18 5 0,10-3-3386,-14 1 3386,7-4 0,3-1 0,12 3 0,3 1 0,4 6 0,17 0 5,-26 0 7,5 0-1,-30 0 6,4 0-6,1 0 3386,35 0-3397,-22 0 0,18 0 0,-32 0 0,-2-1 0,0 1 0,1 0 0,1 0 0,-1 0 0,0 0 0,-1 0 0,3 0 0,-5 0 12,3 0-7,-4 0-5,10 0 0,-4 0 0,16 0 0,-12 0 0,8 2 0,-15-2 0,0 3 0,-10-3 2,0 0 0,0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17.843"/>
    </inkml:context>
    <inkml:brush xml:id="br0">
      <inkml:brushProperty name="width" value="0.04286" units="cm"/>
      <inkml:brushProperty name="height" value="0.04286" units="cm"/>
      <inkml:brushProperty name="color" value="#00A0D7"/>
    </inkml:brush>
  </inkml:definitions>
  <inkml:trace contextRef="#ctx0" brushRef="#br0">26 37 26150,'-10'0'1489,"0"0"-1119,9 0-320,-2 0 174,2 0-145,0 0-91,4 0 12,2 0 0,4 1 0,2 0 0,4 2 23,42 5-23,-25-5 5,28 4-5,-39-7 0,-1 1 6,-1-1-12,24 0 6,-14 1 0,29-1 0,-29 1-5,7 0-12,26-1 11,-27 0 6,34 0 0,-46 0 0,3 0 0,-9 0 0,9 0 0,0 0-5,7-2-1,-2 0-5,-2-1 11,-4 2 0,-1 1-6,-6 0 12,53-6-6,-44 4 0,40-4 0,-56 5 0,0 0 0,1 0 0,1 0 6,0-1-6,1 2-6,29-1 6,-19 1 0,20 0 0,-7 0 0,-16 0 0,10 0 0,-21 1 0,4 0 0,-1 1 0,4-1 0,17-1 0,-16 0 0,12 0-6,-20 0 12,-5 0-3398,14 0 3392,0-2 0,4 1 0,-5-3 0,-11 2 0,0-1 0,-2 2 0,0-1 3392,6-1-3386,-4 2-6,3-1 0,-7 0 5,-2 2 1,0-1 11,5-2-17,-2 1 0,3 0 0,-5 1 5,-1 1 29,1-1-34,-2 1 0,2-1 0,-1 1-17,-1 0-17,-2-1-78,-2 1-588,-3-1 700,-1 0 0,4 0 0,0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22.759"/>
    </inkml:context>
    <inkml:brush xml:id="br0">
      <inkml:brushProperty name="width" value="0.04286" units="cm"/>
      <inkml:brushProperty name="height" value="0.04286" units="cm"/>
      <inkml:brushProperty name="color" value="#00A0D7"/>
    </inkml:brush>
  </inkml:definitions>
  <inkml:trace contextRef="#ctx0" brushRef="#br0">0 382 24346,'11'5'2453,"-4"0"-1221,-6-3-1170,-1-2 83,0 1-139,0 2 22,1 2-22,1 7-1,-1-4-5,1 2 6,-2-9 89,1 0-84,1-1 12,0-4-12,4-4-6,-1-7-5,4-4 6,-1-5-6,17-51 0,-11 29 0,8-29-6,-12 36 6,-3 17-5,0-5-1,2 5 1,-4 8-1,2 0-11,-6 10 0,0 3 12,1 2 10,21 44-5,5 7 0,4 10-5,-6-14-1,-18-33-5,-2-4 5,-1-1-16,0 1 22,-2-4 0,2 1-6,-3-6 6,1-1 28,9-22-28,5-13 0,1-4 0,0-4 0,-9 20 0,0-1-11,0 1 11,-1-3-11,1 4 11,-2-1-6,-1 6-27,-4 8 27,0 3 6,-2 5 0,1 0-11,0 0 11,2 0 0,10 24 11,2 1 0,18 42-11,-13-29 0,6 11 0,-16-31 6,-1-2 0,-2-2-6,5 13 0,-4-7 0,4 11 0,-6-15 0,-1-3 0,-2-8 5,-1 0 18,-1-3-18,0-1-5,0-1-22,-1-4-51,1-3-201,-1-9-1451,0 0 1725,0-1 0,0 7 0,0 3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53.043"/>
    </inkml:context>
    <inkml:brush xml:id="br0">
      <inkml:brushProperty name="width" value="0.04286" units="cm"/>
      <inkml:brushProperty name="height" value="0.04286" units="cm"/>
      <inkml:brushProperty name="color" value="#00A0D7"/>
    </inkml:brush>
  </inkml:definitions>
  <inkml:trace contextRef="#ctx0" brushRef="#br0">0 25 24962,'0'-13'1490,"0"3"-1266,0 9 739,0 0-940,1 1-23,0 1 0,1 0 0,-1 3 16,1-1 18,0 2-6,1 2 45,0 1-62,1 4 11,-1 2 6,3 17-16,-3-9-12,3 14 0,-4-15-3381,3 4 3386,-1 2-640,3 31 635,-4-24 0,1 21 0,-3-31 0,0 0 0,2 0 3078,2 3-3072,-1 3 943,3 62-944,6-23 1,1 3-6,-7-9 0,2-1 5,7 21 1,-1-10-6,-8-31 0,-2 12 0,-5-38 0,0 7 12,0-1-1,0 9 101,0 8-51,0 3-27,0 22-34,0-17 6,2 13-1,1-21-5,2 0 17,0 22-11,-1-27-6,-2 16 16,-2-33 1,-2 9-6,0-3-5,-1 10 44,1-5-44,2 5-6,0-1 0,0-4 0,1 0 22,1-4-16,1 0 0,-1 0-6,0-4 16,-1 6-21,0-15-18,-1-1-27,0-16-96,0-16 146,-2-8 0,2 27 0,1 8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54.677"/>
    </inkml:context>
    <inkml:brush xml:id="br0">
      <inkml:brushProperty name="width" value="0.04286" units="cm"/>
      <inkml:brushProperty name="height" value="0.04286" units="cm"/>
      <inkml:brushProperty name="color" value="#00A0D7"/>
    </inkml:brush>
  </inkml:definitions>
  <inkml:trace contextRef="#ctx0" brushRef="#br0">17 8 26642,'-9'-4'196,"1"1"-173,8 3 996,0 0-885,6 0-106,6 0-22,12 0 0,2 0 5,21 0-17,-11 1 1,46 1-35,-21 1 29,1 0 0,3-1 0,8 0-23,26 0 6,-44-2-129,31 0 1,7 0 156,-41 0 0,2 0 22,22 0 0,10 1 1,-13-2-6,5 0-15,-20 0 1,-5-1-25,-8 0-437,8 0 403,5 5 72,-27-2 40,7 2 191,-25-3-208,-7 0 45,1 0-84,-6 0-95,0 0-118,-6 0 84,0 0-134,-3 0 263,3 1 0,2-1 0,3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54.994"/>
    </inkml:context>
    <inkml:brush xml:id="br0">
      <inkml:brushProperty name="width" value="0.04286" units="cm"/>
      <inkml:brushProperty name="height" value="0.04286" units="cm"/>
      <inkml:brushProperty name="color" value="#00A0D7"/>
    </inkml:brush>
  </inkml:definitions>
  <inkml:trace contextRef="#ctx0" brushRef="#br0">0 1 5734,'2'0'0,"0"0"0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56.365"/>
    </inkml:context>
    <inkml:brush xml:id="br0">
      <inkml:brushProperty name="width" value="0.04286" units="cm"/>
      <inkml:brushProperty name="height" value="0.04286" units="cm"/>
      <inkml:brushProperty name="color" value="#00A0D7"/>
    </inkml:brush>
  </inkml:definitions>
  <inkml:trace contextRef="#ctx0" brushRef="#br0">0 1 25842,'26'0'2497,"-6"0"-2491,-20 0-1,0 0 1,-1 68-6,1-37 0,-2 55 0,2-47 0,-1 13-3392,0 17 3398,0-6-302,1-4 296,0-18-6,2-9 6,5 13 0,-1-10 0,2 7 0,-1 25 0,-3-27 6,6 59-6,-4-44 1623,1-1 0,-1 0-1623,1 0 0,1 12 442,-5-47-442,-1-6 0,0-2 0,1 9 0,-1-2 0,0 13 5,0-3 1,0 4-6,2 2 2,2 14 1,2 5-3,3 26 0,-3-26 0,-1-2-228,1 7 228,-6-31 0,0 2 0,0 0 0,0 7 0,3 32 0,-4-34 0,2 18 0,-3-47 0,0 0 228,0 1-239,4 42 6,-3-28 5,4 31-6,-5-41 0,2-1 1,1 2-34,1-3 27,1 4 35,3 24-23,-5-19-6,4 19 6,-5-14 0,-1-8 0,3 21 0,-3-21 0,2 6 0,-2-11 0,0-4 0,0 2 0,-1-5 0,1-1-17,-1-1 17,-5 0 0,4 0 0,-3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1.386"/>
    </inkml:context>
    <inkml:brush xml:id="br0">
      <inkml:brushProperty name="width" value="0.04286" units="cm"/>
      <inkml:brushProperty name="height" value="0.04286" units="cm"/>
      <inkml:brushProperty name="color" value="#00A0D7"/>
    </inkml:brush>
  </inkml:definitions>
  <inkml:trace contextRef="#ctx0" brushRef="#br0">1 29 26553,'4'-1'325,"0"0"-1115,5-5-2179,-4 2 2969,6-5 0,-8 5 0,-1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0:58.410"/>
    </inkml:context>
    <inkml:brush xml:id="br0">
      <inkml:brushProperty name="width" value="0.04286" units="cm"/>
      <inkml:brushProperty name="height" value="0.04286" units="cm"/>
      <inkml:brushProperty name="color" value="#00A0D7"/>
    </inkml:brush>
  </inkml:definitions>
  <inkml:trace contextRef="#ctx0" brushRef="#br0">7 104 25331,'-4'3'1989,"1"-1"-1715,3-2-178,0 0 268,60-9-364,-34 5 0,67-8 0,-60 8-305,15 2 333,-14-1 127,39 0-149,-31 1 0,28 0-6,-41 0 5,24 0-5,-12 0 0,29-1 0,-35 3 0,3-1-3159,-18 3 3159,6 3 0,0 1 6,6 1-6,-5-3 0,1-2 0,-9 0-6,-2-2 1,-7 0 3268,36 0-3291,-23 0 0,26 0 17,-32-1 0,-3-2 11,-2 0 0,0 0-6,25-6 6,-9 2 0,14-3 0,-17 5 0,10-1 0,-10 3 6,14-2-6,-16 3 0,-4 1 0,-4 0 0,-3 1 0,-4-1 11,1 1 0,0-1-11,3 0-6,26-3 6,4 2 0,2-1 0,3 3 6,-30 0-6,9 0 6,-5 0-6,-9 0 0,3 0 0,-12 0 16,9 0-16,-3 0 6,7 0-6,-5 0 0,5-1 0,-5 0-11,1-1-12,-7 1-145,0 0 28,-2 1-324,1-3 464,-2 0 0,-2 2 0,0-1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30.461"/>
    </inkml:context>
    <inkml:brush xml:id="br0">
      <inkml:brushProperty name="width" value="0.04286" units="cm"/>
      <inkml:brushProperty name="height" value="0.04286" units="cm"/>
      <inkml:brushProperty name="color" value="#00A0D7"/>
    </inkml:brush>
  </inkml:definitions>
  <inkml:trace contextRef="#ctx0" brushRef="#br0">388 106 26872,'3'7'1372,"-1"-1"-1327,-2-6 95,0 0-140,-1-3 5,-6-8-5,-1-1 0,-22-21 0,13 16 0,-15-11 0,0 13-28,-15 16 23,-1 4-1,-6 18 6,25 0 0,2 2 0,11-6 0,1 1-5,-6 58 5,13-43-12,7 19 1,7-4 6,5-29-1,15 17 6,-6-32-17,14-2 17,-3-2-5,19-1 10,-30-1-5,5 0 6,-20 0-6,-1 0 5,28-1-5,-18-1 0,20-2 6,-25 0-12,-4 1-16,-2 1-420,-3-6-953,-2 2 1395,-2-7 0,1 8 0,1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52.115"/>
    </inkml:context>
    <inkml:brush xml:id="br0">
      <inkml:brushProperty name="width" value="0.04286" units="cm"/>
      <inkml:brushProperty name="height" value="0.04286" units="cm"/>
      <inkml:brushProperty name="color" value="#F6630D"/>
    </inkml:brush>
  </inkml:definitions>
  <inkml:trace contextRef="#ctx0" brushRef="#br0">36 99 22604,'-3'-1'4783,"-1"0"-4536,3 1-85,-1 0 241,-2 0-403,1 0 0,-2 0 151,-1 3-134,3-2 6,-2 2-23,5-3-34,0 0 51,11 0-12,-2-1-5,11-2 0,-4 1 0,3 0 6,10-1-6,-5 1 0,10 1 0,-10 0 0,-1 1 0,43-2 0,-18 0-590,37-2 590,-42 2 0,-7 1 0,-16 0-11,-1 1 5,38-2 6,-18 0 0,38-4 0,-38 3 6,4 0 595,5 1-601,-22 1 0,13-1 0,-28 1 6,0 0-6,-1-1 0,-3 2 0,6-1 0,-3 0 0,6 0 0,-2-1 0,3 2 0,0-2 0,-1 2 0,6-2 0,-7 1 0,3-1 0,-10 1 0,-2 1 0,0 0 0,1-1 0,3-1 5,3 0-5,41-1 0,-25 1 0,26-1 0,-39 3-5,1-1 5,-6 1 0,6-1 5,-2 1-10,-3-1 5,3 1 0,12-3 0,-14 2 0,14-1 0,-21 2 0,27-2 0,-19 1 0,19-1 0,14 1 11,-32 1-11,26-1 0,-39 1 0,-1 0 0,0-1 5,7 1-5,-5 0 12,3 0-7,-6 0-72,0 0-129,-4-3 196,-8-3 0,16 8 0,-2-1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2:26.135"/>
    </inkml:context>
    <inkml:brush xml:id="br0">
      <inkml:brushProperty name="width" value="0.04286" units="cm"/>
      <inkml:brushProperty name="height" value="0.04286" units="cm"/>
      <inkml:brushProperty name="color" value="#66CC00"/>
    </inkml:brush>
  </inkml:definitions>
  <inkml:trace contextRef="#ctx0" brushRef="#br0">0 411 26239,'0'-3'1882,"0"1"-1636,0 2-240,0-2 39,1-1-45,-1 1 0,1 0 11,-1 2-6,0 2-5,0 4 0,0 5 6,0 6-6,0 3 0,0 30 0,0-14 0,1 9-11,7-27 16,3-21 1,41-44 0,14-24-110,-10 6 0,2-4-131,-10 13 0,3-3 0,-4 3 235,5-13 0,-11 12 0,-21 25 0,-10 14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0T14:43:01.482"/>
    </inkml:context>
    <inkml:brush xml:id="br0">
      <inkml:brushProperty name="width" value="0.05" units="cm"/>
      <inkml:brushProperty name="height" value="0.3" units="cm"/>
      <inkml:brushProperty name="color" value="#5B2D90"/>
      <inkml:brushProperty name="inkEffects" value="pencil"/>
    </inkml:brush>
  </inkml:definitions>
  <inkml:trace contextRef="#ctx0" brushRef="#br0">61 1 32004 180000 90000,'-29'19'263'0'0,"2"0"-1069"0"0,22-16 520 0 0,5-6-957 0 0,12-15 1243 0 0,-5 0 0 0 0,-7 24 0 0 0,1 6 0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0T14:43:06.893"/>
    </inkml:context>
    <inkml:brush xml:id="br0">
      <inkml:brushProperty name="width" value="0.05" units="cm"/>
      <inkml:brushProperty name="height" value="0.3" units="cm"/>
      <inkml:brushProperty name="color" value="#5B2D90"/>
      <inkml:brushProperty name="inkEffects" value="pencil"/>
    </inkml:brush>
  </inkml:definitions>
  <inkml:trace contextRef="#ctx0" brushRef="#br0">64 113 22135 180000 90000,'-2'-4'9303'0'0,"-5"1"-9213"0"0,5 3-45 0 0,-5 0-23 0 0,5 0 12 0 0,-1 0 10 0 0,1 0 85 0 0,0 0 28 0 0,-1 0-23 0 0,-2 2-44 0 0,-2 1-51 0 0,-2 2-28 0 0,2-2 17 0 0,3-1-22 0 0,3-1 61 0 0,1-1 12 0 0,353-29-74 0 0,-301 25 1 0 0,0 0-5 0 0,34-2 0 0 0,23-4 1 0 0,-5 2-1 0 0,-35 4-1 0 0,-37 4 6 0 0,-12 0-6 0 0,5 0 6 0 0,-8 0 10 0 0,24-4-4 0 0,-13 1-7 0 0,15-4 1 0 0,-22 3-1 0 0,1 1-5 0 0,10-2 28 0 0,5 1-16 0 0,52-8-18 0 0,-51 6 6 0 0,25-2 17 0 0,-60 7-124 0 0,0 1 107 0 0,-29 3 0 0 0,20-2 0 0 0,-20 2 0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0T14:43:09.660"/>
    </inkml:context>
    <inkml:brush xml:id="br0">
      <inkml:brushProperty name="width" value="0.05" units="cm"/>
      <inkml:brushProperty name="height" value="0.3" units="cm"/>
      <inkml:brushProperty name="color" value="#5B2D90"/>
      <inkml:brushProperty name="inkEffects" value="pencil"/>
    </inkml:brush>
  </inkml:definitions>
  <inkml:trace contextRef="#ctx0" brushRef="#br0">1 89 19496 180000 90000,'8'0'11791'0'0,"5"0"-11903"0"0,73-11-269 0 0,-52 9 428 0 0,19-5 1 0 0,-2 0-76 0 0,-31 6-2968 0 0,14-3 2677 0 0,-16 3 492 0 0,0-2 247 0 0,-10 2 79 0 0,-2 0 61 0 0,-1-1 919 0 0,1 1-1239 0 0,2-1-206 0 0,1 1 5 0 0,4 1 364 0 0,8-3-235 0 0,5 1 6 0 0,-1-3-90 0 0,-7 2 73 0 0,-8 0-118 0 0,-2 1-11 0 0,0 0 263 0 0,29-4-280 0 0,-21 2-16 0 0,21-2 10 0 0,-25 4 40 0 0,5-1-39 0 0,-3 1 5 0 0,8 0-5 0 0,3 2 27 0 0,-5 0-27 0 0,4 0-6 0 0,-5 0 33 0 0,-6 0-33 0 0,-81 17 0 0 0,0-2 0 0 0,81-19 0 0 0,-105 21 0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0T14:43:10.470"/>
    </inkml:context>
    <inkml:brush xml:id="br0">
      <inkml:brushProperty name="width" value="0.05" units="cm"/>
      <inkml:brushProperty name="height" value="0.3" units="cm"/>
      <inkml:brushProperty name="color" value="#5B2D90"/>
      <inkml:brushProperty name="inkEffects" value="pencil"/>
    </inkml:brush>
  </inkml:definitions>
  <inkml:trace contextRef="#ctx0" brushRef="#br0">7 1 19653 180000 90000,'8'1'6531'0'0,"-2"0"-2386"0"0,-6-1-4145 0 0,-6 0-2201 0 0,3 0 2201 0 0,-5 0 0 0 0,6 0 0 0 0,0 0 0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26.010"/>
    </inkml:context>
    <inkml:brush xml:id="br0">
      <inkml:brushProperty name="width" value="0.04286" units="cm"/>
      <inkml:brushProperty name="height" value="0.04286" units="cm"/>
      <inkml:brushProperty name="color" value="#FF0066"/>
    </inkml:brush>
  </inkml:definitions>
  <inkml:trace contextRef="#ctx0" brushRef="#br0">1266 1 26704,'1'1'1422,"0"4"-1371,0-4-12,-1 2 73,0-3-90,0 0-22,0 4 0,0 7 0,0 2 0,-1 8 6,0-4-6,-3 2 0,2 0 0,-2 1 0,-7 24 0,5-18 0,-6 27 0,4-23 0,-2 10 6,-4 14-6,7-23 0,-1 10 0,7-26-6,1 1 6,-2 1 0,-2 10 0,-2 2 0,-12 40 6,9-36-6,-5 21 0,8-29 0,1-7 0,-2 11 0,3-14-6,2-2 6,0-3 0,2-1 0,-1-1 0,0 15 0,0-12 0,0 12 0,0-13 0,-2 26 0,0-18 0,0 20 6,2-5-6,1-15 0,-4 38 0,3-35 5,-2 16-5,3-20 23,-4 41-23,2-30 0,-3 24 0,0-20 5,1-6 1,-3 21-1,1-7-5,-7 32 0,6-36 0,-3 20 6,2-18-6,2-9 0,-5 20 3,2 4 0,0 0-3,1-10 0,-8 52 0,12-80 11,2-3-11,-1-1 5,1 0-5,-18 74 0,11-43 0,-11 52 0,16-67 0,-1-3 0,3-13 0,-3 5 0,3-8 0,-2 3 0,-8 37 0,4-20 0,-10 36 6,11-40-6,-4 3 0,4-10 6,0-2-6,2-2 0,1-1 0,1-2 0,0 1 5,-19 59-5,14-47 0,-14 45 0,18-59 0,-11 22 0,6-14 0,-8 14 0,11-22 0,-6 7 0,-1 7 0,0-4 0,-1 4 0,10-16 0,-2 1 0,3-2 0,0-2 0,0-1 0,1-1 0,-1 1 6,-13 14-6,8-8 0,-9 7 0,12-11-6,0 0 6,2-2 0,-2 4 0,1-4 0,-2 3 0,0 1 0,-1-1 0,-1 3 0,2-4 0,-1 1 0,3-2-22,-7 2 16,-9 2 6,3 0 0,-3 0 6,0 3-6,6-6-6,-8 4 6,9-8 0,-10 3-5,6 2 5,-7 0 5,12 1-10,4-3 5,4-1 0,0-1 0,1 0 0,-3 1 0,-3 2 0,-5 4 0,-3 2 0,-15 7 0,14-7 0,-8 4 5,21-13-5,-13 8 0,9-5 0,-9 5-5,12-5 5,-4 0 0,-8 3 0,2-2 0,-1 2-6,12-7 6,2 1 0,3-2 0,0 0-11,-5 0 11,3 0-11,-3 0-34,5 0 45,-2 0 0,0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27.142"/>
    </inkml:context>
    <inkml:brush xml:id="br0">
      <inkml:brushProperty name="width" value="0.04286" units="cm"/>
      <inkml:brushProperty name="height" value="0.04286" units="cm"/>
      <inkml:brushProperty name="color" value="#FF0066"/>
    </inkml:brush>
  </inkml:definitions>
  <inkml:trace contextRef="#ctx0" brushRef="#br0">38 54 22879,'6'-7'2666,"-1"1"-2313,-1 1 55,-3 0 388,3 2-29,1-3-700,-1 2-28,1-2-16,-3 3-7,4-1 74,-3 2-34,2 0 101,-4 7-152,-4 2 1,-1 5-6,-4 1 0,-1 5 0,2-4 0,-4 16 0,6-13 6,-16 28-6,16-30 0,-11 12 11,16-23 11,6 0-11,1-1-11,6 0 0,0-1 6,5-1 0,-4 0-1,13 3 1,-6-2 5,8 2-5,29-3-6,-28 1 0,24-2 0,-36-2 0,6 1 0,-6-1 0,-2 0 0,-9 2 0,-7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7.229"/>
    </inkml:context>
    <inkml:brush xml:id="br0">
      <inkml:brushProperty name="width" value="0.04286" units="cm"/>
      <inkml:brushProperty name="height" value="0.04286" units="cm"/>
      <inkml:brushProperty name="color" value="#FF0066"/>
    </inkml:brush>
  </inkml:definitions>
  <inkml:trace contextRef="#ctx0" brushRef="#br0">142 15 24974,'4'5'773,"0"0"427,-4-5-1094,0 0 312,2 0-413,-1 0 217,-1-7-222,-19 1-6,2-1 6,-10 3 658,8 8-663,0 11 5,5 0 0,-3 7-51,3 11-33,8-13-3392,18 7 3426,1-20-12,26-15 62,-20 0 73,12-18 39,-17 12-78,-1-2-34,-9 21 3392,-3 1-3403,2 8-34,2-6 45,29 2 0,-55-12 0,13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1.852"/>
    </inkml:context>
    <inkml:brush xml:id="br0">
      <inkml:brushProperty name="width" value="0.04286" units="cm"/>
      <inkml:brushProperty name="height" value="0.04286" units="cm"/>
      <inkml:brushProperty name="color" value="#00A0D7"/>
    </inkml:brush>
  </inkml:definitions>
  <inkml:trace contextRef="#ctx0" brushRef="#br0">17 1 24995,'-9'0'1815,"2"0"-1546,7 0-78,2 0-141,-1 0-22,3 0-28,-1 0 22,1 0-22,1 0 0,1 0-1433,14 2-5120,-9 1 6553,9 4 0,-16-3 0,-2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29.579"/>
    </inkml:context>
    <inkml:brush xml:id="br0">
      <inkml:brushProperty name="width" value="0.04286" units="cm"/>
      <inkml:brushProperty name="height" value="0.04286" units="cm"/>
      <inkml:brushProperty name="color" value="#FF0066"/>
    </inkml:brush>
  </inkml:definitions>
  <inkml:trace contextRef="#ctx0" brushRef="#br0">125 30 26939,'7'-6'639,"-2"2"-617,-4 3-16,0-1-12,0 0 213,1-2 247,-1 0-454,1 0 0,-1 2 73,-1 2-73,-3 6 0,-4 9 0,-5 11 0,-5 8 5,0 3-5,0 3 0,5-10 11,-11 31-5,11-24-6,-5 10 0,10-27 0,6-16-190,0-2 55,1-1-94,0 0 229,0-16 0,0 11 0,0-11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30.647"/>
    </inkml:context>
    <inkml:brush xml:id="br0">
      <inkml:brushProperty name="width" value="0.04286" units="cm"/>
      <inkml:brushProperty name="height" value="0.04286" units="cm"/>
      <inkml:brushProperty name="color" value="#FF0066"/>
    </inkml:brush>
  </inkml:definitions>
  <inkml:trace contextRef="#ctx0" brushRef="#br0">33 50 27191,'0'-2'1103,"0"1"-996,0 1-102,-1-2 7,0 1-12,0-2 16,-5-5-10,0 0 0,-2-1-1,4 4 1,3 3-1,-1 0 7,2 1-12,-1-1 11,0 0-11,1 1-6,0 0 6,11 17 0,6 3 6,2 7-6,1 0 0,-9-5 0,0 1 0,13 30 0,-12-22 0,10 18 0,-16-32 0,-1-6 0,-3-3 0,-1-4 0,2 1 0,-3 0 0,2 0-6,-2 0 1,1-2-23,-1 1-23,0-2 51,-4-2 0,3 1 0,-4-2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06.838"/>
    </inkml:context>
    <inkml:brush xml:id="br0">
      <inkml:brushProperty name="width" value="0.04286" units="cm"/>
      <inkml:brushProperty name="height" value="0.04286" units="cm"/>
    </inkml:brush>
  </inkml:definitions>
  <inkml:trace contextRef="#ctx0" brushRef="#br0">0 137 25236,'0'6'1938,"0"-2"-1831,0-4 682,0 0-783,3 0-6,-1 0-22,5 0 33,-3 0-6,3 0-5,-4 0 12,10 1-7,-6-1-5,9 1 0,-11-1 0,2 0-45,11 0 45,-7 0 0,13 0 0,1 0 6,-8 0-6,6 0 0,-15 0-34,26-2 34,-16 2 0,18-2 0,-23 2-5,-4 0 5,0 0-6,10 0 12,-6-1-6,15-1 0,-16 1 5,5-1-5,-7 0 6,22-1-6,-13 2 11,15 0-16,-12 1-3382,-2 0 3387,-1 0 0,-5 0 0,-5 0 0,-1 0 6,37-3-6,-21 2-6,40-2 3398,-45 2-3397,6-1 10,-8-1-5,-5 1 0,9-4 6,-7 4-6,-4-2 0,1 2 0,-3 1 0,17-2-6,-9 2 6,12 0 6,-14-1-1,6 0 7,-10 1-113,52-5 129,-45 4-23,34-2 12,-45 0 11,-3 2-28,2-1 6,5-2-6,4 1 0,3-1 0,2 1 0,-2 3 0,7 0 5,-11 0-5,5 0 23,-9 0-23,-2 0 0,25-1-6,-2 2 6,7-1 11,-9 1-11,-17 0 6,8-1-6,-8 1 0,8-2 11,-8 1 6,11 0-17,-6 0 0,8-1 17,2-1 33,-10 2 1,3-2-51,-12 2 11,-2 0 11,-1 1-11,2 0-5,-1 0-6,3 0-6,-2 0 12,-1 0 11,-3 0 28,-2 0-40,1 0 1,0 0-6,0 0 17,0 0 83,0 0-105,-4 0-6,-4-4-695,-3-1 706,-3-4 0,6 5 0,1-1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56.250"/>
    </inkml:context>
    <inkml:brush xml:id="br0">
      <inkml:brushProperty name="width" value="0.04286" units="cm"/>
      <inkml:brushProperty name="height" value="0.04286" units="cm"/>
      <inkml:brushProperty name="color" value="#F6630D"/>
    </inkml:brush>
  </inkml:definitions>
  <inkml:trace contextRef="#ctx0" brushRef="#br0">49 443 25674,'-6'2'968,"1"0"-94,1 13-706,0-6-157,-4 10-5,2-9 5,1 0 0,0-1-11,2-2 17,1-1 61,1-3 152,3-10-157,4-5-45,-1-3-6,2 2-16,-3 4-6,0 1 0,3-3 0,10-11 5,8-5-10,16-13-21,17-12 1,5-2 25,7-6-3,-12 8 1,9 1 2,36 12 0,-35 11 0,-77 18 0,67-15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57.515"/>
    </inkml:context>
    <inkml:brush xml:id="br0">
      <inkml:brushProperty name="width" value="0.04286" units="cm"/>
      <inkml:brushProperty name="height" value="0.04286" units="cm"/>
      <inkml:brushProperty name="color" value="#F6630D"/>
    </inkml:brush>
  </inkml:definitions>
  <inkml:trace contextRef="#ctx0" brushRef="#br0">1 1 28266,'0'11'17,"0"6"-11,0 9-6,0 8 0,7 20 5,-2-12-5,7 13-22,-2 22 11,-6-44 11,2 26 5,-6-54 1,0-3 0,0-2-40,0 0 34,-1 0 0,0 0-17,-1 0-39,2 0-151,-1 0 28,0 0 190,0 0 0,-1 0-11,-2 0-621,-2 0 621,0-1 0,3 1 0,0-2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58.271"/>
    </inkml:context>
    <inkml:brush xml:id="br0">
      <inkml:brushProperty name="width" value="0.04286" units="cm"/>
      <inkml:brushProperty name="height" value="0.04286" units="cm"/>
      <inkml:brushProperty name="color" value="#F6630D"/>
    </inkml:brush>
  </inkml:definitions>
  <inkml:trace contextRef="#ctx0" brushRef="#br0">5 51 27320,'-2'-1'588,"0"0"-521,1 1 146,54-21-213,-30 15 0,48-15 0,-46 20-22,34 26 27,-38-11 1,19 19 5,-39-12-5,-3-6-6,-3 3 0,-4-5-12,-9-1-4,-62 8 77,31-10-27,-31-1 16,58-14-55,16-4-354,5-9-117,5 6-1899,3-4 2375,3 10 0,-4 3 0,-2 2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1:59.006"/>
    </inkml:context>
    <inkml:brush xml:id="br0">
      <inkml:brushProperty name="width" value="0.04286" units="cm"/>
      <inkml:brushProperty name="height" value="0.04286" units="cm"/>
      <inkml:brushProperty name="color" value="#F6630D"/>
    </inkml:brush>
  </inkml:definitions>
  <inkml:trace contextRef="#ctx0" brushRef="#br0">0 26 26374,'1'-12'1478,"0"2"-1226,-1 9-190,0 1 44,0-2-56,0 2-50,0 1 0,0 8 0,0 5 0,0 16 6,5 63-6,-3-40 0,5 42 0,-6-56 0,0-11 0,0 4-17,0-14-11,0-3-5,1-4-35,-1-4-928,5-7 996,-5-7 0,4 2 0,-5-1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2:00.119"/>
    </inkml:context>
    <inkml:brush xml:id="br0">
      <inkml:brushProperty name="width" value="0.04286" units="cm"/>
      <inkml:brushProperty name="height" value="0.04286" units="cm"/>
      <inkml:brushProperty name="color" value="#F6630D"/>
    </inkml:brush>
  </inkml:definitions>
  <inkml:trace contextRef="#ctx0" brushRef="#br0">210 11 25478,'2'-3'2828,"-9"1"-2823,-49 12-5,24-4-5,-35 11-1,47-1 0,6-1 6,5 5 0,5-1-22,2 8 16,10-3 18,3-3-12,13-11 0,1-8-98,26-14 0,2-4 176,-14 3-28,53-24-10,-87 23-1,-6-9-168,-56-7-84,19 6-134,-33 4-3672,40 17 4019,14 7 0,22-7 0,7 2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2:00.840"/>
    </inkml:context>
    <inkml:brush xml:id="br0">
      <inkml:brushProperty name="width" value="0.04286" units="cm"/>
      <inkml:brushProperty name="height" value="0.04286" units="cm"/>
      <inkml:brushProperty name="color" value="#F6630D"/>
    </inkml:brush>
  </inkml:definitions>
  <inkml:trace contextRef="#ctx0" brushRef="#br0">151 1 26390,'3'0'1143,"-1"0"-1042,-2 0 509,1 0-588,-11 0 23,-2 0-39,-11 4-1,-1 1-3397,3 2 3398,-11 19-6,18-11-40,-6 28 40,26-22 6,9 9-1,13-16-44,31-6 0,4-5 5,-14 0-33,14-2 0,-10-2-45,-44-1 3207,-1 0-4014,-9-1 923,-4 2 1,2 0 0,-1 0-1</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2:01.648"/>
    </inkml:context>
    <inkml:brush xml:id="br0">
      <inkml:brushProperty name="width" value="0.04286" units="cm"/>
      <inkml:brushProperty name="height" value="0.04286" units="cm"/>
      <inkml:brushProperty name="color" value="#F6630D"/>
    </inkml:brush>
  </inkml:definitions>
  <inkml:trace contextRef="#ctx0" brushRef="#br0">11 22 26480,'6'-11'1422,"-2"1"-1270,-4 10 4,0-1-156,0 8 45,0 9-39,0 11 5,-4 29-6,1 21 1,0 4-6,-3 2-530,3-4 1,2-10 529,1-44 0,0 1-6,0-11-72,0-1-29,1-11 107,5-22 0,-3 13 0,2-15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2.054"/>
    </inkml:context>
    <inkml:brush xml:id="br0">
      <inkml:brushProperty name="width" value="0.04286" units="cm"/>
      <inkml:brushProperty name="height" value="0.04286" units="cm"/>
      <inkml:brushProperty name="color" value="#00A0D7"/>
    </inkml:brush>
  </inkml:definitions>
  <inkml:trace contextRef="#ctx0" brushRef="#br0">0 1 25365,'12'13'1501,"30"45"-1568,-32-42-56,25 37-101,-33-42-1468,0 9-1590,-2-5 3282,0 6 0,0-13 0,0-1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2:02.533"/>
    </inkml:context>
    <inkml:brush xml:id="br0">
      <inkml:brushProperty name="width" value="0.04286" units="cm"/>
      <inkml:brushProperty name="height" value="0.04286" units="cm"/>
      <inkml:brushProperty name="color" value="#F6630D"/>
    </inkml:brush>
  </inkml:definitions>
  <inkml:trace contextRef="#ctx0" brushRef="#br0">269 4 27790,'5'-2'241,"-1"0"-185,-7 2-39,-2 0 45,-77 26-62,51-16-3,-26 13 0,5 1 3,37-14 0,-14 13 0,27-21 0,1 0 0,1 0 62,7 12-51,4-1-3392,18 17 3392,2-8-5,0-1-6,-4-7 0,-2-4 5,-1 2 68,42 13-56,-28-12-6,20 5 6,-39-15-17,-8-3 3392,-3 0-3398,-4 0-16,-2 0-84,-2-1 106,-9-7 0,7 5 0,-7-4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32.010"/>
    </inkml:context>
    <inkml:brush xml:id="br0">
      <inkml:brushProperty name="width" value="0.04286" units="cm"/>
      <inkml:brushProperty name="height" value="0.04286" units="cm"/>
      <inkml:brushProperty name="color" value="#F6630D"/>
    </inkml:brush>
  </inkml:definitions>
  <inkml:trace contextRef="#ctx0" brushRef="#br0">16 6 27807,'0'-2'515,"0"0"-503,0 1 77,0 1-89,0 3 0,-2 7 0,-1 6 0,-2 5 0,2-1 0,0 0 0,3-4-5,8 29-1,22-9 0,-11 7 1,15-23-1,-21-19-117,1-3-667,17-19 790,-1-7 0,-11 12 0,-11 8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32.772"/>
    </inkml:context>
    <inkml:brush xml:id="br0">
      <inkml:brushProperty name="width" value="0.04286" units="cm"/>
      <inkml:brushProperty name="height" value="0.04286" units="cm"/>
      <inkml:brushProperty name="color" value="#F6630D"/>
    </inkml:brush>
  </inkml:definitions>
  <inkml:trace contextRef="#ctx0" brushRef="#br0">25 16 27253,'3'-8'789,"-1"1"-705,-2 7-44,0 0 88,0 3-111,-5 8-6,4-5 12,-3 5 38,4-11 7,0 0-63,0-3 1,0 0-6,0-3 5,1 0-5,-1 1-5,1 3-1,0 1-100,-1 1-68,-3 5-1086,-1 2 1260,-3 3 0,2-3 0,2-4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38.026"/>
    </inkml:context>
    <inkml:brush xml:id="br0">
      <inkml:brushProperty name="width" value="0.04286" units="cm"/>
      <inkml:brushProperty name="height" value="0.04286" units="cm"/>
    </inkml:brush>
  </inkml:definitions>
  <inkml:trace contextRef="#ctx0" brushRef="#br0">26 18 27208,'2'-8'386,"-1"1"-257,0 6 454,-1 0-561,0 1-33,0 3 11,0 8 5,0 6-5,0 9 0,-1 64-3392,-2-33 3389,1-7 1,-1 1-345,-7 11 5,6-34-313,-2 6 655,6-48 0,0 11 0,0-11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38.637"/>
    </inkml:context>
    <inkml:brush xml:id="br0">
      <inkml:brushProperty name="width" value="0.04286" units="cm"/>
      <inkml:brushProperty name="height" value="0.04286" units="cm"/>
    </inkml:brush>
  </inkml:definitions>
  <inkml:trace contextRef="#ctx0" brushRef="#br0">1 35 27068,'0'-11'958,"1"2"-919,-1 8-17,1 0-22,8-6-5,-2 3-40,77 2 45,-59 10 5,54 26 18,-83-9 27,-3 12-39,-12-17-3257,-19 4 3274,17-11-207,-35-4-1115,40-16 1294,-16-4 0,28 4 0,1 4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39.660"/>
    </inkml:context>
    <inkml:brush xml:id="br0">
      <inkml:brushProperty name="width" value="0.04286" units="cm"/>
      <inkml:brushProperty name="height" value="0.04286" units="cm"/>
    </inkml:brush>
  </inkml:definitions>
  <inkml:trace contextRef="#ctx0" brushRef="#br0">0 28 26553,'3'-5'1417,"0"1"-1406,-2 2 17,0 2 11,0-1 6,0 1 22,-1-1-67,3-2 11,1 1-11,0-1 0,1 1 0,-2 1 0,1 0 0,-1 0 51,-1 0-23,-2 1-23,0 6 1,0 4 8,-3 42 0,0 16-9,0-18 1,0 2-6,-1 17 0,0-2 0,-1 6 0,4-62-17,1-4-756,0-5-1988,0-1 2761,0 0 0,0-1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0.579"/>
    </inkml:context>
    <inkml:brush xml:id="br0">
      <inkml:brushProperty name="width" value="0.04286" units="cm"/>
      <inkml:brushProperty name="height" value="0.04286" units="cm"/>
    </inkml:brush>
  </inkml:definitions>
  <inkml:trace contextRef="#ctx0" brushRef="#br0">103 24 27533,'2'-1'661,"-10"0"-661,3 1 5,-9 0 1,7 2 11,-4 8-17,-7 16 5,3 1-5,-3 8 0,11-10-61,5 6 72,8-16-11,8 4-17,5-18-347,36-6 762,-13-17-342,8 5 28,-29-26-73,-24 22-22,-6-13-23,-19 9 17,3 8-16,-12 1-158,-6 7-33,21 5-9607,-9 4 9648,27 6 0,3 0 0,1-1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1.343"/>
    </inkml:context>
    <inkml:brush xml:id="br0">
      <inkml:brushProperty name="width" value="0.04286" units="cm"/>
      <inkml:brushProperty name="height" value="0.04286" units="cm"/>
    </inkml:brush>
  </inkml:definitions>
  <inkml:trace contextRef="#ctx0" brushRef="#br0">115 2 27768,'7'0'252,"0"0"-50,-7-1-191,-4 1 50,-27 9-61,16 0 0,-20 10 0,26-2 0,1 2 0,0 1 0,1 0 0,1 7-11,3-9 6,0 6 5,3-12 0,11 0-185,67-2-95,-37-7 45,41-2-247,-68-8 482,-10 0 0,-3 2 0,-1 1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2.160"/>
    </inkml:context>
    <inkml:brush xml:id="br0">
      <inkml:brushProperty name="width" value="0.04286" units="cm"/>
      <inkml:brushProperty name="height" value="0.04286" units="cm"/>
    </inkml:brush>
  </inkml:definitions>
  <inkml:trace contextRef="#ctx0" brushRef="#br0">1 15 26889,'2'-8'1092,"1"2"-991,-3 5 55,0 1-156,0 7 0,0 5 6,0 8 11,0 33-17,0-8 5,0 5 1,0 1-6,0 0-11,0 6 0,0-4 5,1-19 0,-1 24 1,0-50-180,0-1-672,-2-9 857,-1-8 0,3 14 0,0-1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2.860"/>
    </inkml:context>
    <inkml:brush xml:id="br0">
      <inkml:brushProperty name="width" value="0.04286" units="cm"/>
      <inkml:brushProperty name="height" value="0.04286" units="cm"/>
    </inkml:brush>
  </inkml:definitions>
  <inkml:trace contextRef="#ctx0" brushRef="#br0">182 11 27001,'11'-6'1181,"-2"2"-1130,-50 34-51,10-5 5,-26 18-5,18-10 0,23-20 0,0 0-5,15-10-6,1-3 5,0 1 6,0-1 6,22 17-6,-12-9 5,26 18-5,-16-11 0,5 5 0,-2-2 0,-3 0 0,-3-4 0,-8-5 0,-4-5-358,-4-3-359,0-2 717,0-7 0,0-3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2.289"/>
    </inkml:context>
    <inkml:brush xml:id="br0">
      <inkml:brushProperty name="width" value="0.04286" units="cm"/>
      <inkml:brushProperty name="height" value="0.04286" units="cm"/>
      <inkml:brushProperty name="color" value="#00A0D7"/>
    </inkml:brush>
  </inkml:definitions>
  <inkml:trace contextRef="#ctx0" brushRef="#br0">103 0 24962,'0'43'1378,"0"-8"-1238,-2-25-78,-1-1-57,-3-3 1,-4 3 16,1-1-22,-2 1 0,2-1-78,0 1 78,-11 8 0,11-10 0,-6 5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3.659"/>
    </inkml:context>
    <inkml:brush xml:id="br0">
      <inkml:brushProperty name="width" value="0.04286" units="cm"/>
      <inkml:brushProperty name="height" value="0.04286" units="cm"/>
    </inkml:brush>
  </inkml:definitions>
  <inkml:trace contextRef="#ctx0" brushRef="#br0">122 3 26676,'9'-3'997,"-2"3"-605,-1 15-303,-2 7 12,5 14-95,-6 6-1,0 3-5,-2 6 6,-1-12-6,-7 7 6,-2-20 22,-8 3-62,-25-7-28,20-12-576,-21-19 638,32-11 0,2-3 0,6 8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5:44.491"/>
    </inkml:context>
    <inkml:brush xml:id="br0">
      <inkml:brushProperty name="width" value="0.04286" units="cm"/>
      <inkml:brushProperty name="height" value="0.04286" units="cm"/>
    </inkml:brush>
  </inkml:definitions>
  <inkml:trace contextRef="#ctx0" brushRef="#br0">9 0 21999,'0'3'5159,"0"1"-4835,0-3-178,0 1-34,0-1-56,0 0 325,3-1-325,-1 0 56,4-1-90,-3-1 1,1 0-7,-4 1 12,0 0-61,-2 4 22,-7 7 5,5-5 6,-5 6 6,8-10 10,0 0 18,1-6-118,5-7-95,-3 4-1014,3-3 1193,-6 13 0,1-2 0,-1 2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6:37.817"/>
    </inkml:context>
    <inkml:brush xml:id="br0">
      <inkml:brushProperty name="width" value="0.04286" units="cm"/>
      <inkml:brushProperty name="height" value="0.04286" units="cm"/>
      <inkml:brushProperty name="color" value="#F6630D"/>
    </inkml:brush>
  </inkml:definitions>
  <inkml:trace contextRef="#ctx0" brushRef="#br0">1126 1 23103,'3'7'3254,"1"0"-2000,-2-7-1069,-1 0-45,1 0 308,-2 0-448,-3 0 0,0 0 0,-4 0 0,-2 0 0,1 0 6,-5 0-6,5 0 0,-1 0 0,5 2 0,3-2 0,-2 2 0,0 1 0,-10 5 0,5-2-12,-5 4 7,2 1-1,-5 4 6,4-3 0,-1 0 0,10-9 0,-7 9 0,4-4 0,-13 13 0,9-7 0,-5 4 0,-5 12 0,8-13 0,-6 12 0,3-3 0,3-2 6,-3 6-6,4-7-6,2-5 6,-6 11 0,-2 10 0,3-2 0,-4 26 0,13-38 0,-4 17 11,3-25 6,-5 18-17,-1-3 0,-6 30 0,10-28 0,-2 5 6,6-23-6,2-9-6,-2 16 6,1-8 6,-5 27-12,2-18 6,-1 9 0,1-10 0,2-9 6,0 1-6,-8 26 0,-1 13 0,-1-3 0,6-8 0,7-31 0,0-3 0,-6 17 11,-2 5-5,-5 13-6,1 4 0,-1-2 0,6-12 0,1-5 0,5-14 0,-16 33 0,10-23 0,-15 37 0,11-28 0,2 1 0,2-6 0,4-11 0,-8 22 0,6-18 0,-8 16 0,3-9 0,3-9 0,-4 12 0,2 3 0,-2-5 5,1 2-5,0-9 0,-1 6 0,2-6 0,-5 17 0,7-22 0,1 0 0,3-10 0,0 1 0,-1 1 0,-5 25 0,2-11 0,-5 20 0,6-19 0,-3 5 0,5-11 0,-3 1 0,4-11 0,-1-2 0,-1 3 0,0 0 0,-2 3 0,0 0 0,-1 1 0,3-3 0,0-2 0,3-3 0,-4 4-5,-11 15 5,7-9 5,-7 12-5,12-18 0,-1 3 0,-7 15 0,8-13 0,-5 12-5,9-21 5,-2 0 5,0 4 1,2-6-6,-1 3 0,3-7-258,0 0-67,0-5-1427,0 1 1752,-1-6 0,1 6 0,-1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6:39.433"/>
    </inkml:context>
    <inkml:brush xml:id="br0">
      <inkml:brushProperty name="width" value="0.04286" units="cm"/>
      <inkml:brushProperty name="height" value="0.04286" units="cm"/>
      <inkml:brushProperty name="color" value="#F6630D"/>
    </inkml:brush>
  </inkml:definitions>
  <inkml:trace contextRef="#ctx0" brushRef="#br0">16 173 22912,'2'-34'5041,"12"-11"-4957,-9 35-28,8-13-6,-10 20 135,2-5-168,-2 2-12,0 0-5,-2 3 23,2-1-23,-2 2 5,2-3 1,-2 4-6,0 0 0,0 0 50,-1 1-33,1-2-6,-1 0-11,0-3 0,0 1 6,0-1 0,0 3-23,0 1 11,0 4 1,0 1 5,0 8 0,0 3 0,-3 8 0,0 1 0,-3 0 0,-2 6-6,-7 12 6,1 4 6,1-7-6,5-13-23,7-18 18,0-4 5,1 0-6,0-3 6,0-1 0,0 1 0,0 0 0,0 3 0,0-1 0,-1 1 0,1-1 0,-1-1 0,1 1 0,0-2 0,0 1 0,0-1 0,0 2 0,0-1 0,0 2 0,-1-1 0,1 0 0,-1-1 0,1-1 6,0-1-6,3 1 0,2-1 0,4-1 0,2-2 5,0-2-5,3 0 0,-1-2 0,29-6 6,-11 4-6,22-3 0,-25 6 0,3 1 45,-8 0-40,-6 1-5,-7 1 0,-10 3-33,0 0-40,-4 0 73,-5-2 0,3 2 0,-2-2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10.072"/>
    </inkml:context>
    <inkml:brush xml:id="br0">
      <inkml:brushProperty name="width" value="0.04286" units="cm"/>
      <inkml:brushProperty name="height" value="0.04286" units="cm"/>
      <inkml:brushProperty name="color" value="#66CC00"/>
    </inkml:brush>
  </inkml:definitions>
  <inkml:trace contextRef="#ctx0" brushRef="#br0">16 175 24083,'-5'2'2229,"1"0"-1882,3-1-117,0 1 643,1-1-464,-1 2-375,0-2-6,0 1 50,0-2-78,1 0 118,-1 1-118,7-1 5,1 0-5,7 0 0,1 0-5,-3-1 5,0-1 0,-4 0 0,1 0 0,0 0 5,7-3-5,29-4 0,-18 3 0,31-3 0,-41 7 0,8 1 0,-3 0 0,-12 0 6,8-1 0,-17 1-6,3 0 5,-4 1-5,2-1 0,0 1 0,1-2 0,10-1 0,-1 0 0,6-2 0,-8 3 0,-3 0 0,-3 1 0,3 0 0,-1 1 0,3-1 0,0 1 0,-3 0 0,3-1 0,11-1 0,-4 1 0,15-2 0,-17 2 0,0 0 0,-8 1 0,1 0 0,4 0 0,10-1 0,-5 0 0,5-2 0,-10 2 0,0 0 0,-2-1 0,2 2 0,0-2 0,1 2 0,0-1 6,43 0-1,-29 0-5,48-2 0,-54 1 0,11 1 0,-1 1 0,4-1 0,-1 1 0,-5-2 0,-16 2 0,1-1 0,2 1 0,47-3 0,-37 3 0,33-4 0,-21 2 0,-12 0 0,25-1 0,-21 1 0,-11 0 6,6 1-6,-15 1 0,11-2 0,-4 2 0,-4-2 0,4 2 0,7-1 0,-11 1 0,11-2 0,-18 2 6,0-2-6,0 2 0,0-1 0,1 0 5,-1 0-5,1-1 0,-3 2-5,1-2 5,-1 2 0,3-1 0,14-2 5,-8 0-5,8 0 0,-13 2 0,-3 0 0,0 0 0,0-1 0,-1 0 0,1 0 0,0 0 0,3-1 0,-1 1 0,5-2 0,-7 3 6,1 1-6,-4 0 5,0 0 7,0 0-7,-1-1-5,3 0 0,5-3 0,-2 1 11,2 0-5,-6 1-6,-1 2 56,-1 0-50,1-2-1,0 0-5,1-1 0,-1 2-5,-1 0-23,-3 1 28,-7 0 0,14 0 0,-2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23.994"/>
    </inkml:context>
    <inkml:brush xml:id="br0">
      <inkml:brushProperty name="width" value="0.04286" units="cm"/>
      <inkml:brushProperty name="height" value="0.04286" units="cm"/>
      <inkml:brushProperty name="color" value="#66CC00"/>
    </inkml:brush>
  </inkml:definitions>
  <inkml:trace contextRef="#ctx0" brushRef="#br0">0 13 25247,'9'-7'2633,"-5"2"-2431,0 5-4894,-4 0 4944,0 0-240,0 7-1569,0 13 1562,2 19-610,0 1 605,0 0 0,1-10 6,-2 8-308,2 6 302,-1 0 0,-1-4 0,1-15-6,-2-2 6,1 3-1008,-1 12 1002,-2-6-5,2-4-17,-1-16 82,1-11-110,0 0-56,0-6 112,0-6 0,0-7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24.822"/>
    </inkml:context>
    <inkml:brush xml:id="br0">
      <inkml:brushProperty name="width" value="0.04286" units="cm"/>
      <inkml:brushProperty name="height" value="0.04286" units="cm"/>
      <inkml:brushProperty name="color" value="#66CC00"/>
    </inkml:brush>
  </inkml:definitions>
  <inkml:trace contextRef="#ctx0" brushRef="#br0">1 15 21735,'5'-14'0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27.633"/>
    </inkml:context>
    <inkml:brush xml:id="br0">
      <inkml:brushProperty name="width" value="0.04286" units="cm"/>
      <inkml:brushProperty name="height" value="0.04286" units="cm"/>
      <inkml:brushProperty name="color" value="#66CC00"/>
    </inkml:brush>
  </inkml:definitions>
  <inkml:trace contextRef="#ctx0" brushRef="#br0">132 0 18509,'9'0'9813,"-3"3"-9751,-6-2-62,0 2-3215,0-3 3215,0 0 6,9 0-6,-1 0-2370,11 0 2375,5-1 1009,-4 0-1014,3 0 17,23 18 33,-29 51-50,21-33 1174,-36 30-1174,-4-63 0,-1 2 0,0 0 0,-6 6 5,0-2-5,-6 4 0,-4-1 6,7-4-6,-3-1 45,4-3-51,0-1 3398,1 0-3392,4-2 6,4 0-29,-11 2 18,-11 4 5,6-2 0,-2 2 0,18-5 11,2-1 11,-44-10-22,33 8 0,-33-8 0,44 10 0,0 0 0,-2-1 0,-1-1 0,-2 0 0,1 0 0,-10-2 0,11 3 6,-9-3-12,12 4 6,0 0 0,-3-2 0,-1-1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44.674"/>
    </inkml:context>
    <inkml:brush xml:id="br0">
      <inkml:brushProperty name="width" value="0.04286" units="cm"/>
      <inkml:brushProperty name="height" value="0.04286" units="cm"/>
    </inkml:brush>
  </inkml:definitions>
  <inkml:trace contextRef="#ctx0" brushRef="#br0">1029 5 28434,'-1'-2'-5,"-3"0"5,-2 1 0,-7 1 0,4 0 0,-15 0 0,13 0 0,-7 0 0,9 1 0,3 0 0,-19 8 0,13-3 0,-17 6 0,19-6-6,-2 0-22,-13 7 23,9-4 5,-19 9 0,20-9 0,-2 1 0,8-6-6,-24 21 6,19-14 0,-21 18 0,23-19 0,0 1 6,-1-1-6,-9 11-6,10-8 6,-5 7 0,12-10 0,1 4 0,0-4 0,-8 22 0,5-17 0,-5 11 0,7-11 0,0-4 0,-2 10 0,2-7 0,-1 6 0,1-5 6,0-1-6,1-3 0,0-3 0,1 0 0,1-3 0,-1 2 0,-1 5 0,0-3 0,-9 17 0,6-12 0,-3 7 0,5-10 0,1-1 5,-10 8-5,6-8 0,-9 9-5,7-11 5,-4 3 0,1 0 5,-4 3-5,4-3 0,0 1 0,6-5 0,2-2 0,-1 0 6,2-1-6,-2 0 0,1 0 11,-10 5-11,-4 2 11,-17 8-5,16-8-6,-2 1 5,20-11-5,-8 4 6,4-1-6,-5 2 0,8-4 0,1-1 6,0 0-6,-2 2 0,-2 0 5,-6 4-5,-1-1 0,-3 2 0,4-3-5,2-1 5,6-2 0,1 0 0,3-2-107,0 0-33,-2 0-140,0-1 280,-9-8 0,7 6 0,-4-6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7:46.650"/>
    </inkml:context>
    <inkml:brush xml:id="br0">
      <inkml:brushProperty name="width" value="0.04286" units="cm"/>
      <inkml:brushProperty name="height" value="0.04286" units="cm"/>
    </inkml:brush>
  </inkml:definitions>
  <inkml:trace contextRef="#ctx0" brushRef="#br0">14 86 23150,'25'-28'4654,"-14"16"-4582,14-12-22,-21 20-24,-2 2 7,7-5 14,-5 4 42,4-3-16,-7 6-51,-1 0 0,0 9-22,0-2 6,0 6 95,-18 19-101,8-14 0,-14 19-3392,8-8 3397,7-11-5,-1 4 0,8-16 0,1-3 0,0 0 6,0-2 0,0 0 3391,-1 4-3397,1-3 0,-1 3 0,2-5 0,0 0 34,-2 6-34,2-5 0,-3 5 0,3-6-6,0 0 6,22 0 0,-13 0 0,24 0 0,-21 1 6,22 2-6,-19-1 0,10 1 0,-15-3 0,-3 0-6,1 0 6,-4 0 0,0 0 0,-3 0 0,2 0 0,1 4 0,-1-3-3392,2 4 3398,-3-4-1,-1 0 7,-1-1-12,-3 0 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4.773"/>
    </inkml:context>
    <inkml:brush xml:id="br0">
      <inkml:brushProperty name="width" value="0.04286" units="cm"/>
      <inkml:brushProperty name="height" value="0.04286" units="cm"/>
      <inkml:brushProperty name="color" value="#00A0D7"/>
    </inkml:brush>
  </inkml:definitions>
  <inkml:trace contextRef="#ctx0" brushRef="#br0">53 6 26295,'0'-3'963,"0"0"-901,0 3 784,0 0-835,-3 4 6,-7 18-17,0 12 0,-3 7 5,6 2-5,2-12 0,3 0 6,0 7-6,1-10 0,1 10 0,0-20-34,16 8-61,-6-18-672,38-7-387,-23-9 306,16-10 0,-38 16 0,-5 4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08.669"/>
    </inkml:context>
    <inkml:brush xml:id="br0">
      <inkml:brushProperty name="width" value="0.025" units="cm"/>
      <inkml:brushProperty name="height" value="0.025" units="cm"/>
    </inkml:brush>
  </inkml:definitions>
  <inkml:trace contextRef="#ctx0" brushRef="#br0">0 1 24575,'0'0'0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11.670"/>
    </inkml:context>
    <inkml:brush xml:id="br0">
      <inkml:brushProperty name="width" value="0.025" units="cm"/>
      <inkml:brushProperty name="height" value="0.025" units="cm"/>
    </inkml:brush>
  </inkml:definitions>
  <inkml:trace contextRef="#ctx0" brushRef="#br0">0 0 24575,'0'0'0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39.182"/>
    </inkml:context>
    <inkml:brush xml:id="br0">
      <inkml:brushProperty name="width" value="0.04286" units="cm"/>
      <inkml:brushProperty name="height" value="0.04286" units="cm"/>
    </inkml:brush>
  </inkml:definitions>
  <inkml:trace contextRef="#ctx0" brushRef="#br0">1034 305 27998,'0'-5'341,"0"2"-318,-8-27-18,0 13 1,-8-19 16,-15 8-16,10 11 11,-13-10-1,-6-1-10,10 9-6,-14-4 0,-5 2 0,-8 1 0,-32-5-777,35 20 777,7 4-17,-48 19 6,44-8 6,-32 15-7,37 2 12,14-5-5,-13 11 5,22-9-3135,-3 13 3141,10-8-6,-4 10 0,1 12 5,0 18-2,9-8 0,2 2-3,-3 13 519,10 14-519,19-30-2262,1-10 2267,7 16-5,-7-24 2269,-7-15-2269,0 0 0,0-1 0,3 4 5,1-2-2273,13 16 2268,-8-18 2166,6 6-2166,-12-19 0,1 0 0,45 17 0,-29-14 0,32 11 3338,-40-18-3338,-3-2 162,0 2-162,68 7 0,-54-10 5,49 6-5,-71-12 6,14-2 0,-6-2-6,14-3 0,0-5 0,-9 4 0,7-4 0,-12 4 0,5-7 0,-3-1-6,6-6 6,-5-1-6,6-7 6,-10 7 6,3-5-6,-11 10 0,-3-2 6,-1-1-1,-1-5 6,-1-1 1,6-42-12,-6 16 0,3-19 0,-8 29 0,-1 14 0,0 2 0,0 6 0,-1 2 5,0 8 1,-3-1-1,1 4-5,-1-4 6,-1 3-6,-1-3-6,-7-17 6,7 12 0,-9-24 0,10 26 0,-1-8 0,3 10 0,1 4 0,0-1 0,2 5 0,-2 0 0,2 0 0,-4-2-5,-2-6-1,-3-9 6,2 4 0,0 0 0,5 13-5,-7-6 5,3 5 0,-5-6 0,3 4 0,0-4 0,1 1-28,-2-1-17,0 4-39,-1 2-84,-6 2-224,-1 1-456,-31 2 0,67 1 0,-10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40.212"/>
    </inkml:context>
    <inkml:brush xml:id="br0">
      <inkml:brushProperty name="width" value="0.04286" units="cm"/>
      <inkml:brushProperty name="height" value="0.04286" units="cm"/>
    </inkml:brush>
  </inkml:definitions>
  <inkml:trace contextRef="#ctx0" brushRef="#br0">19 99 24458,'0'-21'2088,"-2"7"-1253,-1-11-678,-1 7 121,2 9-244,0-2 124,-1 10-158,3 7 365,-2 20-365,2 4 0,0 16-20,-1 8 1,2 5-105,-1 24 113,0-29 0,0-4-84,3-6-538,-3-43 633,2-13 0,-2-4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3:41.413"/>
    </inkml:context>
    <inkml:brush xml:id="br0">
      <inkml:brushProperty name="width" value="0.04286" units="cm"/>
      <inkml:brushProperty name="height" value="0.04286" units="cm"/>
    </inkml:brush>
  </inkml:definitions>
  <inkml:trace contextRef="#ctx0" brushRef="#br0">0 65 26973,'0'-9'1075,"0"2"-952,0 5-16,0 0-74,0 0-33,0 0 0,0 2 0,0 0 23,0-2-23,1-1 0,19-5-17,17 0 6,42-2 5,-31 4-16,9 2 38,-31 38-16,-15-22 0,12 25 6,-20-29-6,-2-3 0,0 0 0,0 0 0,-1-2 0,0 3 0,-2 11 0,-1-7 0,-3 10 0,1-12 0,-3 4 0,1-3 6,0-1-6,3-4 5,3-3-5,0-1 0,-2 0 0,-2 0-5,-2 1-12,-14 3 22,0 0-5,-3 2 0,9-4 6,8 0-6,4-2 0,-1 0 0,-1 1 6,-1-1-6,0 1 0,-1-1 0,2 0 0,0 0 16,1 0 18,-3 0-34,2 0 0,0 0 0,4 0-6,1-1-33,-1 0-67,-4 0 106,-3 0 0,2 1 0,0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8.486"/>
    </inkml:context>
    <inkml:brush xml:id="br0">
      <inkml:brushProperty name="width" value="0.04286" units="cm"/>
      <inkml:brushProperty name="height" value="0.04286" units="cm"/>
    </inkml:brush>
  </inkml:definitions>
  <inkml:trace contextRef="#ctx0" brushRef="#br0">9 62 26245,'0'-5'1170,"0"0"-979,0 2-29,0-1 392,0-3-554,0 0 6,0-3-6,0 2 0,0 1 0,0 3 0,0 2 45,0 2-45,0 8 5,0 7-5,0 11 0,2 9 0,-1 1 3,0 21 0,-1 6-3395,-2 28 3392,1-27 0,0-4 0,-3 4 0,1-41 0,2-6 0,1-6 0,0-5 0,0-2 0,0-3 3358,0-1-3520,0-7-101,0-5 263,0-8 0,0 19 0,0 4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9.126"/>
    </inkml:context>
    <inkml:brush xml:id="br0">
      <inkml:brushProperty name="width" value="0.04286" units="cm"/>
      <inkml:brushProperty name="height" value="0.04286" units="cm"/>
    </inkml:brush>
  </inkml:definitions>
  <inkml:trace contextRef="#ctx0" brushRef="#br0">4 3 27398,'1'-3'527,"-1"19"-482,0 0 117,-1 50-140,1-32-10,0 18-7,0-37-44,0-9-219,0-2-1186,-1-3 1444,0-1 0,0 0 0,1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9.421"/>
    </inkml:context>
    <inkml:brush xml:id="br0">
      <inkml:brushProperty name="width" value="0.04286" units="cm"/>
      <inkml:brushProperty name="height" value="0.04286" units="cm"/>
    </inkml:brush>
  </inkml:definitions>
  <inkml:trace contextRef="#ctx0" brushRef="#br0">1 6 27841,'0'-3'54,"0"2"0,0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40.982"/>
    </inkml:context>
    <inkml:brush xml:id="br0">
      <inkml:brushProperty name="width" value="0.04286" units="cm"/>
      <inkml:brushProperty name="height" value="0.04286" units="cm"/>
    </inkml:brush>
  </inkml:definitions>
  <inkml:trace contextRef="#ctx0" brushRef="#br0">19 11 26592,'-2'4'1322,"1"-1"-1311,1-3 17,0 0 106,0 10-123,0 9-39,0 19 6,0-3 22,-1 7 0,0-21 0,-1 0-3392,0-10 3381,1-5-772,-2-3 777,1-2-16,0-3-1993,1-19 2015,8-14-1351,-1-3 1351,7-2 0,-4 17 11,4-6-656,-3 13 650,1-1 18,1 14-23,-1 3 552,21 34 0,3 6-552,-14-27 0,13 30 0,-8-3 0,-26-34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42.083"/>
    </inkml:context>
    <inkml:brush xml:id="br0">
      <inkml:brushProperty name="width" value="0.04286" units="cm"/>
      <inkml:brushProperty name="height" value="0.04286" units="cm"/>
    </inkml:brush>
  </inkml:definitions>
  <inkml:trace contextRef="#ctx0" brushRef="#br0">61 109 27566,'64'-43'779,"-11"-2"-779,-54 40 5,1-7 7,-24 10-12,16 2 5,-20-1 18,-1 21-23,15-10 5,-23 29-5,27-21 0,-4 6 0,8-10 6,3-5-6,2 1 0,0 0 0,0-1 0,1 4 0,0-2 0,0 3 0,0 6-6,1-7 6,1 3 0,2-9 0,-1-2 0,2 1 0,0-2 0,0 0 0,0-1 0,-2-1 0,2 1 0,-1-1 0,1 0-5,0 0 5,3 0 0,-3 0 0,1 0 0,-2-1 0,0 0 0,1 0 0,2 0 0,2 0-6,5-1 6,-3 0-28,9-2 22,-9 1 1,4-3-1,-6-2 6,-1 2-5,-1-3-1,-3 3-5,2-5-460,-1 2-128,1-3 599,0 0 0,-3 5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5.187"/>
    </inkml:context>
    <inkml:brush xml:id="br0">
      <inkml:brushProperty name="width" value="0.04286" units="cm"/>
      <inkml:brushProperty name="height" value="0.04286" units="cm"/>
      <inkml:brushProperty name="color" value="#00A0D7"/>
    </inkml:brush>
  </inkml:definitions>
  <inkml:trace contextRef="#ctx0" brushRef="#br0">1 95 27684,'56'-5'50,"-2"-5"-38,-16-2-7,-3-4-5,-9 4-392,16-5 23,-18 7-404,8-1 773,-22 9 0,-8 2 0,-3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44.616"/>
    </inkml:context>
    <inkml:brush xml:id="br0">
      <inkml:brushProperty name="width" value="0.04286" units="cm"/>
      <inkml:brushProperty name="height" value="0.04286" units="cm"/>
    </inkml:brush>
  </inkml:definitions>
  <inkml:trace contextRef="#ctx0" brushRef="#br0">4 0 20879,'0'3'5971,"0"-2"-5557,0 1 723,0-2-1104,0 1-27,-1-4 5,0 2-5,1-2-1,-1 3-5,1 0 0,0 10 0,0-1 0,0 26 0,3-7 0,0 15-5,3 5 5,-3-14-6,-1 5 6,-2-17 0,0-5 0,0-2 0,0 11 0,0-12 0,0 10 0,0-16 0,0-3-5,0-3-51,0-1-17,0-4-140,0-6 213,0-17 0,0 12 0,0-6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45.650"/>
    </inkml:context>
    <inkml:brush xml:id="br0">
      <inkml:brushProperty name="width" value="0.04286" units="cm"/>
      <inkml:brushProperty name="height" value="0.04286" units="cm"/>
    </inkml:brush>
  </inkml:definitions>
  <inkml:trace contextRef="#ctx0" brushRef="#br0">6 54 25937,'-2'-11'1512,"1"3"-717,0 8-705,1 0-90,-1-2 0,1-1 0,1 0 0,4-1 11,27-4-11,-6 3 0,13-2-6,-15 5 6,-10 2 0,0 0 0,-4 0-5,2 16 5,-7-5 0,1 18 0,-6-16 5,-1 2-5,-4-2-5,1-2 5,-2 2 0,2-3-6,-1 0 0,3-3 6,-3 1 0,3-5 6,-6 3 0,2-4 5,-6 2 0,-1 0-11,3-1 6,-1 0-6,7-1 0,0-1 0,1 1 16,-7 0-16,1-1 0,-3-1 6,4 0-6,6 0 0,-1 0-6,1 0 6,-1 0 0,1 0 6,0 0-6,-1 0 6,1 0-281,-2-8 275,2 1 0,0 2 0,2 7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00.832"/>
    </inkml:context>
    <inkml:brush xml:id="br0">
      <inkml:brushProperty name="width" value="0.04286" units="cm"/>
      <inkml:brushProperty name="height" value="0.04286" units="cm"/>
    </inkml:brush>
  </inkml:definitions>
  <inkml:trace contextRef="#ctx0" brushRef="#br0">0 154 26749,'0'-21'1131,"0"0"-1069,1 10 167,2-13-4419,0 12 4235,0-9-1454,-2 14 1409,-1-1-1489,1-1 1517,-1 1-1037,1 0 1015,0 4-17,-1 13 11,0 3 0,2 20 5,0 7-5,7 43 0,-4-25 0,3 21 0,-6-35 0,1-3 0,-2-4-11,0 8-28,-1-16 0,1 3-40,-1-18 948,0-6-3025,0-7 2156,0-6 0,0 10 0,0 1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03.173"/>
    </inkml:context>
    <inkml:brush xml:id="br0">
      <inkml:brushProperty name="width" value="0.04286" units="cm"/>
      <inkml:brushProperty name="height" value="0.04286" units="cm"/>
    </inkml:brush>
  </inkml:definitions>
  <inkml:trace contextRef="#ctx0" brushRef="#br0">4 92 21237,'5'-34'7007,"-1"7"-7007,-4 27 62,0 0-62,2-1 5,1-1-10,3-1 5,0-1 0,7-3 11,9 4-11,1-1 0,7 4 0,-12-1 0,-2 0 0,-5-1 0,2 1 0,-4 0 0,4 0 5,-4 1-5,0 2 0,-3 1 0,-1 1 6,6 22 0,-7-19-6,5 17 0,-8-24 5,-1 16-5,0-10 28,0 13-11,-13-6-17,4-4 0,-9 5 0,9-9 0,2-1 0,-3 2 6,-1-1-1,-2 1-5,-6 0-3392,5-3 3392,-3 2 0,3-4 0,5 0-2235,-29-5 2241,29 3-1523,-21-4 1517,30 5 1093,-1-1-1093,1 1 0,-1-3-6,0 0 6,0-3 0,0 1-5,1 2 5,-1-1 1363,1 3-1374,0 0 0,0 0-6627,-1-8 6638,-1 3 0,0-6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04.306"/>
    </inkml:context>
    <inkml:brush xml:id="br0">
      <inkml:brushProperty name="width" value="0.04286" units="cm"/>
      <inkml:brushProperty name="height" value="0.04286" units="cm"/>
    </inkml:brush>
  </inkml:definitions>
  <inkml:trace contextRef="#ctx0" brushRef="#br0">0 0 25584,'12'94'566,"1"0"1,-1 0 0,-1-17 0,0-4 0,-5-15-595,-7-8 28,0-39 5,-2 11-5,3-16 11,0-2-11,0 0 0,0-2 0,0 4 0,0-6 0,0 1 12,0 17 4,0-14-10,0 15-6,0-19-297,0 0-403,-1-2 700,-3-3 0,2 3 0,-1-3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05.994"/>
    </inkml:context>
    <inkml:brush xml:id="br0">
      <inkml:brushProperty name="width" value="0.04286" units="cm"/>
      <inkml:brushProperty name="height" value="0.04286" units="cm"/>
    </inkml:brush>
  </inkml:definitions>
  <inkml:trace contextRef="#ctx0" brushRef="#br0">187 81 24710,'12'-8'1680,"-2"1"-72,-8 4-1547,-1 0 57,1-2-79,-2 3-17,0-2 6,0 3-11,0-2 11,0 0 6,-1 0 61,-12-1-89,-6 2-1,-5 3-5,1 3 6,7 4-6,-17 16 0,16-12 0,-12 14 0,21-17 0,0 0 0,0 1 0,2-2 0,0 1 0,4-2-6,4 15 6,4-14 0,3 10-5,2-14 10,-6-3-10,2 1 5,-3-1 0,0 1 5,2 0-5,-2-1 0,2-1 0,-2 0 0,8 0-5,-4 0 5,7 0 0,-5-3-17,-1-1 17,4-1-6,2-2 1,-4 0-12,9-13 6,-12 10 5,6-9-56,-2 7 46,0 1 16,2-2 28,-3 3-6,-7 3 6,-2 0-17,-1 0 0,-1 0-5,0-1 5,0-4 0,-2-1-5,-12-6-6,2 10 0,-9-1 0,4 10-431,-39 20-135,26-13-2834,-24 14 3400,40-20 0,10-1 0,1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28.346"/>
    </inkml:context>
    <inkml:brush xml:id="br0">
      <inkml:brushProperty name="width" value="0.04286" units="cm"/>
      <inkml:brushProperty name="height" value="0.04286" units="cm"/>
    </inkml:brush>
  </inkml:definitions>
  <inkml:trace contextRef="#ctx0" brushRef="#br0">141 23 26239,'1'-5'1630,"0"1"-1513,0 3 130,-1-2-208,1 2 34,-1 0-6,0 1-50,0-1-12,0 0-5,0-1 6,-1 1-6,1 0 0,-2 1 6,1 0-6,-3 0-6,0-1 6,-5 1 0,3 0 0,-4 3 0,2 1 0,-1 5 0,-1 2 0,-11 15 0,6-6 0,-11 16 0,17-19-6,0 6 6,9-14-5,3 1-12,2-3 0,3-3 0,2 1 6,2-3 6,10-1-3387,-7 0 3392,6-1-23,-9 0-27,-3 0-191,2-2 163,-8 2-342,3-2 420,-6 1 0,0 0 0,0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29.373"/>
    </inkml:context>
    <inkml:brush xml:id="br0">
      <inkml:brushProperty name="width" value="0.04286" units="cm"/>
      <inkml:brushProperty name="height" value="0.04286" units="cm"/>
    </inkml:brush>
  </inkml:definitions>
  <inkml:trace contextRef="#ctx0" brushRef="#br0">46 1 26648,'0'55'1551,"0"-29"-3009,0 66 1475,0-42 22,0 17-6,-2-10 1,0 0-28,1 0-1,-2 33 464,3-74-469,-1-4 0,1-6 241,-2-4-236,2 0-1709,0-1 1704,0-1-6,-1 0 573,-1 4-1816,-11 23 1249,7-16 0,-6 15 0,11-26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0.797"/>
    </inkml:context>
    <inkml:brush xml:id="br0">
      <inkml:brushProperty name="width" value="0.04286" units="cm"/>
      <inkml:brushProperty name="height" value="0.04286" units="cm"/>
    </inkml:brush>
  </inkml:definitions>
  <inkml:trace contextRef="#ctx0" brushRef="#br0">156 4 25275,'12'-2'1771,"-3"0"-1491,-7 3 291,-2 2-498,-1 1-169,-2 3 40,1-4 62,-1 0 11,4-7-17,1 1 151,3-5-73,-1 5 29,0 0-85,-4 3-5,-1 0 33,-11 9-33,3-1 11,-10 8-11,6-4 0,-13 13-17,9-9 0,-10 9 0,13-12 0,2-1 0,0 0 17,4-3-34,0-1-6,4-5-27,2-1 0,1-2 167,1 0-106,0 1 1,0 2-7,9 10-5,-1-1 11,12 10 1,-5-9-7,12 4 1,-12-9-6,4 2-6,-8-2 6,0-2 0,0 1 0,-2-3 0,-3-1 0,-2 0 0,-1-2 0,0 1 0,-2 0 0,1-1 0,0 2 6,1 1-6,1 0 0,-1-1 0,0-1 0,-3-2-64,1 0 1,-1 0-1</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2.218"/>
    </inkml:context>
    <inkml:brush xml:id="br0">
      <inkml:brushProperty name="width" value="0.04286" units="cm"/>
      <inkml:brushProperty name="height" value="0.04286" units="cm"/>
    </inkml:brush>
  </inkml:definitions>
  <inkml:trace contextRef="#ctx0" brushRef="#br0">3 0 27404,'-1'7'655,"0"-2"-565,1-6-45,0 1 201,0-1-240,0 3-1,0 5 1,0 3-6,0 7 0,0 1 5,0 3-5,0 0 0,1 16-5,1-16 5,1 11-6,-1-22-5,-1-3-6,-1-2-831,-9-1 0,14-2 0,-4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6.509"/>
    </inkml:context>
    <inkml:brush xml:id="br0">
      <inkml:brushProperty name="width" value="0.04286" units="cm"/>
      <inkml:brushProperty name="height" value="0.04286" units="cm"/>
      <inkml:brushProperty name="color" value="#00A0D7"/>
    </inkml:brush>
  </inkml:definitions>
  <inkml:trace contextRef="#ctx0" brushRef="#br0">20 12 26838,'0'-4'1092,"0"0"-912,0 4-80,0 0 12,0-1-89,0 0 38,0-1-61,0 7 6,-1 4-6,-1 19 0,-1-3-11,0 12-28,-1-10 39,1 21 0,1-27 0,0 11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2.790"/>
    </inkml:context>
    <inkml:brush xml:id="br0">
      <inkml:brushProperty name="width" value="0.04286" units="cm"/>
      <inkml:brushProperty name="height" value="0.04286" units="cm"/>
    </inkml:brush>
  </inkml:definitions>
  <inkml:trace contextRef="#ctx0" brushRef="#br0">0 8 28266,'2'0'118,"0"0"-101,-2 0-28,0 1-17,0 0-6,0 2-487,0-2-3500,3-2 4021,3-4 0,-2 2 0,2-1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3.801"/>
    </inkml:context>
    <inkml:brush xml:id="br0">
      <inkml:brushProperty name="width" value="0.04286" units="cm"/>
      <inkml:brushProperty name="height" value="0.04286" units="cm"/>
    </inkml:brush>
  </inkml:definitions>
  <inkml:trace contextRef="#ctx0" brushRef="#br0">22 65 26598,'7'7'1052,"-2"-3"-749,-12 2-180,0-2-45,-1 3 34,3-3-84,1-2 17,3 1-34,-1-2-11,2 1-5,0-2 10,3 0-5,4 0 6,5 0-6,5 0 0,12-3 0,-4 1 6,47-12 27,-25 4-22,4-1 1,-1 0-12,-3 0 5,13-1-5,-34 7-17,13 1 12,-11 0-12,8 0 11,-7 0 6,-14 1 0,2 1 0,-12 1-16,-1 0-12,0 1-17,-2-1-50,0 1 95,-11-1 0,16 1 0,-4-1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34.732"/>
    </inkml:context>
    <inkml:brush xml:id="br0">
      <inkml:brushProperty name="width" value="0.04286" units="cm"/>
      <inkml:brushProperty name="height" value="0.04286" units="cm"/>
    </inkml:brush>
  </inkml:definitions>
  <inkml:trace contextRef="#ctx0" brushRef="#br0">35 29 22322,'-7'-11'1585,"1"3"483,3 1-2006,1 6 755,-2 1-800,1 0-12,-1-1 1,2 1 397,2-1-409,1 4 1212,2-1-1206,3 4 0,3-1 0,2-1 0,0 0 0,18 1-6,5 0 6,-3 0 0,-6-2 0,-20 5 0,-5 0 0,-1 14 0,-3-8 0,-6 8 0,-2-9 0,-33 31 0,23-24 0,-25 27 0,38-38 0,-2 6 0,8-8 0,1-3 0,2 0 0,0-3-129,-1 0-257,1-7 386,-1-3 0,1 8 0,0 3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1.514"/>
    </inkml:context>
    <inkml:brush xml:id="br0">
      <inkml:brushProperty name="width" value="0.04286" units="cm"/>
      <inkml:brushProperty name="height" value="0.04286" units="cm"/>
    </inkml:brush>
  </inkml:definitions>
  <inkml:trace contextRef="#ctx0" brushRef="#br0">0 74 26861,'2'-4'661,"0"0"-309,-1 1-256,0 0 4,2-11-77,-2 7 27,2-7 51,-3 3-101,1 6 0,-1-2 0,0 6 112,0 1-106,3 1-1,1 6 1,4 4-1,5 24 1,0 3 16,4 18-16,-5-3 0,0 0 5,-3-9 0,1 19-5,-1-12-6,-2-4 0,-3-18 0,-4-24 5,0 0-5,0-2 0,0 1 0,0 0 0,0 0 0,0-1-39,0-2-185,1-4-431,-1-9-4464,2-5 5119,-2-6 0,1 11 0,-1 3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2.519"/>
    </inkml:context>
    <inkml:brush xml:id="br0">
      <inkml:brushProperty name="width" value="0.04286" units="cm"/>
      <inkml:brushProperty name="height" value="0.04286" units="cm"/>
    </inkml:brush>
  </inkml:definitions>
  <inkml:trace contextRef="#ctx0" brushRef="#br0">2 70 24956,'0'-13'2622,"-1"2"-2499,1 11-17,0 0 359,0-2-459,0-1-6,4-3 0,4-1 0,5 1 0,3 0 0,-1 1 0,0 1 0,1 1-6,-1 1 6,7 1 6,13 0-6,-5 1-6,6 3 0,-15 3 6,-5 5 0,-4 0 6,-7 5 0,-2 9-1,-3-3 1,-2 6 5,-4-4-5,0-7 5,-7 5 0,5-10 6,-2 0 0,3-6-1,-2-1 1,0-1 0,-4 0 17,-23-2-34,14-5 0,-16-1-6,17-8-5,11 7 11,-3-3-56,9 8 39,0 0-17,-1 0-44,0-1-40,2-2-72,0 1-247,2-4-420,1 0 857,0-3 0,0 4 0,0 2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3.489"/>
    </inkml:context>
    <inkml:brush xml:id="br0">
      <inkml:brushProperty name="width" value="0.04286" units="cm"/>
      <inkml:brushProperty name="height" value="0.04286" units="cm"/>
    </inkml:brush>
  </inkml:definitions>
  <inkml:trace contextRef="#ctx0" brushRef="#br0">0 31 25903,'0'-5'1518,"0"1"-1384,0-1-67,0 2-33,0-1-17,0 2 0,0 2 11,0-1 95,0 0-62,6-1-83,1 1 22,3-1 157,0 8-124,-3 6 1,0 11-6,0 2-6,0 3-16,-2-3 0,1 0 5,-1-1 101,0 21-51,-2 15-49,0 2-7,-3 2-5,0-27 0,-1-5 0,1-11 0,-1-5 6,1-7-1,0-3 1,0-2-6,0-2 0,0-2 0,0 1 0,0 0 0,0 0 0,0 0-6,0-1 1,0 2-6,0-2-12,-1 1-554,-1-5 577,0-2 0,0 1 0,2 1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4.483"/>
    </inkml:context>
    <inkml:brush xml:id="br0">
      <inkml:brushProperty name="width" value="0.04286" units="cm"/>
      <inkml:brushProperty name="height" value="0.04286" units="cm"/>
    </inkml:brush>
  </inkml:definitions>
  <inkml:trace contextRef="#ctx0" brushRef="#br0">91 76 26262,'2'-1'1848,"0"-1"-1781,-2 1-45,1-1 152,-1 2-169,-5 0-5,0 0 6,-5 1 11,-8 11-17,4-1 5,-6 11-5,10-4-5,2 2 5,4-3 0,2-1 0,2-5 0,0-1 0,0-1-39,8-2 22,0-3-34,16-5 18,-7-4 22,4-5 5,-8 1-5,-2 0 11,-1 1 5,-1-1 79,1-5-61,-5 4 5,1-7-23,-5 7 7,0-10-12,-1 6 0,0-8 0,0 4 0,0 0 0,-2 2 0,0 7 0,-4 2-12,0 6-10,-3 0-23,-15 4 34,8 1-6,-15 4 17,17-2-302,2 0-34,8-4-521,4-2 857,5 0 0,-3 0 0,2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5.147"/>
    </inkml:context>
    <inkml:brush xml:id="br0">
      <inkml:brushProperty name="width" value="0.04286" units="cm"/>
      <inkml:brushProperty name="height" value="0.04286" units="cm"/>
    </inkml:brush>
  </inkml:definitions>
  <inkml:trace contextRef="#ctx0" brushRef="#br0">122 4 27914,'7'-2'291,"-2"1"-202,-5 1 23,0 0-61,-30 10-51,15-1 0,-23 9 0,18 6 0,6 2 0,2-1-6,8-4 6,4-10 0,0-2 0,7 0-5,4-1-1,10-3 0,4-1-50,12-3-3341,-9-4 3397,-1 1-11,-14-4-17,-5 2-28,-1 0-40,1 0-100,-1 1-280,-3-1 1324,-1 2 0,-2 0 0,-1 1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5.800"/>
    </inkml:context>
    <inkml:brush xml:id="br0">
      <inkml:brushProperty name="width" value="0.04286" units="cm"/>
      <inkml:brushProperty name="height" value="0.04286" units="cm"/>
    </inkml:brush>
  </inkml:definitions>
  <inkml:trace contextRef="#ctx0" brushRef="#br0">1 19 26950,'0'-10'1126,"0"2"-947,0 8-140,0 2-11,0 6-16,0 5-1,0 23-6,2-6-3397,4 42 3392,0-19 11,-1 0 1,-1 0-1,-1 8-5,1 16-1,-4-41-5,0-7 0,0-12 0,0-6 0,0-9 6,0-1 3307,0-1-3593,0-6-212,0 1-2819,0-6 3311,0 1 0,0 5 0,0 1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6.445"/>
    </inkml:context>
    <inkml:brush xml:id="br0">
      <inkml:brushProperty name="width" value="0.04286" units="cm"/>
      <inkml:brushProperty name="height" value="0.04286" units="cm"/>
    </inkml:brush>
  </inkml:definitions>
  <inkml:trace contextRef="#ctx0" brushRef="#br0">182 1 26978,'-44'22'1294,"5"1"-1283,-8 22-11,28-26 6,-13 16 5,32-32-5,0-2 5,18 3-17,31 1 6,-15 0 0,14 0 0,-42-3 0,-4 0 0,0-1 0,-1 0 0,2 0-45,0 1-78,-2-1-168,1 0-706,-2 0 997,0 1 0,0-1 0,0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8.187"/>
    </inkml:context>
    <inkml:brush xml:id="br0">
      <inkml:brushProperty name="width" value="0.04286" units="cm"/>
      <inkml:brushProperty name="height" value="0.04286" units="cm"/>
      <inkml:brushProperty name="color" value="#00A0D7"/>
    </inkml:brush>
  </inkml:definitions>
  <inkml:trace contextRef="#ctx0" brushRef="#br0">43 1 27914,'0'2'112,"0"0"151,0-2-263,0 1 5,-2 2 1,-5 23-6,0-7 0,-3 16 0,5-13 0,-1 9 0,3-9 0,1 17 0,2-17-3420,7 19 3375,1-25 45,51-2 0,-40-13 0,31-9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7.150"/>
    </inkml:context>
    <inkml:brush xml:id="br0">
      <inkml:brushProperty name="width" value="0.04286" units="cm"/>
      <inkml:brushProperty name="height" value="0.04286" units="cm"/>
    </inkml:brush>
  </inkml:definitions>
  <inkml:trace contextRef="#ctx0" brushRef="#br0">91 1 26973,'-1'0'817,"-1"0"-581,2 0-208,0 4 100,2 6-66,6 65-62,-5-38-352,5 48 447,-12-56-89,-2 0-1,-3-3 6,-3-5-5,4-7 0,-6-5-68,6-7 117,-11-4-833,9-4 778,-3-5 0,10 4 0,1 1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7.518"/>
    </inkml:context>
    <inkml:brush xml:id="br0">
      <inkml:brushProperty name="width" value="0.04286" units="cm"/>
      <inkml:brushProperty name="height" value="0.04286" units="cm"/>
    </inkml:brush>
  </inkml:definitions>
  <inkml:trace contextRef="#ctx0" brushRef="#br0">1 20 27846,'1'-6'482,"2"2"-482,-3 4 0,1-1-431,2-2-632,0-2 0,-2 5 0,-2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8:59.857"/>
    </inkml:context>
    <inkml:brush xml:id="br0">
      <inkml:brushProperty name="width" value="0.04286" units="cm"/>
      <inkml:brushProperty name="height" value="0.04286" units="cm"/>
    </inkml:brush>
  </inkml:definitions>
  <inkml:trace contextRef="#ctx0" brushRef="#br0">7 693 27275,'-3'2'437,"0"0"-342,3-2 219,0 0-253,0 1 29,4 3-79,1-1-11,4 1 28,6-7-28,0-2 11,7-5-5,0-4 5,1-1 0,-4 1 6,14-12-17,-6 5 6,6-6 27,-7 6-27,-7 4 0,-1 0-1,-4 3 1,0 0-6,-2 3 0,0-2 0,0 0 0,2-1 5,26-28-5,-9 10 0,12-13 0,-19 18 0,-11 13 0,2 0 0,-1 1 0,3-2 0,0 0 0,28-26 0,-18 16 0,17-16-5,-25 24 5,-3 2 0,11-7 0,-14 11 0,6-4 0,-14 11 0,-3 0 0,2 0 0,-3 1 0,-1 2 0,2 0 0,-2 0 0,1 0 0,-1 0 0,3-5 0,-2 3-11,3-3-1,-4 6-77,0 0-6,-3 0-85,-1 0-200,-7 0 380,-5 3 0,7-2 0,-2 3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01.357"/>
    </inkml:context>
    <inkml:brush xml:id="br0">
      <inkml:brushProperty name="width" value="0.04286" units="cm"/>
      <inkml:brushProperty name="height" value="0.04286" units="cm"/>
    </inkml:brush>
  </inkml:definitions>
  <inkml:trace contextRef="#ctx0" brushRef="#br0">156 2 22912,'-13'8'4167,"-36"13"-3769,30-14-309,-24 11 505,27-12-566,12-4 22,-6 2-50,9-3 0,1-1 12,0 1-1,0 0 0,0 0 84,0-1-89,3 0-1,0 0-5,4-1 0,-1-2 6,3 1 11,-1-1-17,-3 0 5,-1 2-5,-3 0 0,2-1 0,2 0 0,2-2 0,1 1 0,2-1 0,-1 1-5,-1-1-18,12-4 1,-2 1 16,4-3 6,-6 5-5,-9 3 5,-3 0-6,-1 1 6,-2 1 23,0 0-12,-1 3-6,-2 3 12,-1 5-17,-3 3 0,1 3 6,-1-1-6,1 9 5,1 11-5,-1-3 6,2 3-6,0-15 6,2-5-6,-1-5 0,2-3 5,-1-5-5,1 0 6,0-1-6,0-2 17,0 0-17,0 4 5,0-1-5,-1 2 6,1-2-1,-1-2 1,0-1 5,1 0-5,-1 0-6,0 0-51,-3-10-402,-3-6 453,-1 2 0,1 0 0,5 13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11.302"/>
    </inkml:context>
    <inkml:brush xml:id="br0">
      <inkml:brushProperty name="width" value="0.04286" units="cm"/>
      <inkml:brushProperty name="height" value="0.04286" units="cm"/>
    </inkml:brush>
  </inkml:definitions>
  <inkml:trace contextRef="#ctx0" brushRef="#br0">11 42 26334,'0'-5'1120,"1"-1"-946,0 4-73,-1 0-28,2 0 341,2-8-397,-2 6 5,2-6-5,-4 9 56,1 2-62,-1 5 17,-8 47-28,3-17 0,-4 52 6,6-49-6,3 9 0,0-23 5,0-2-5,0-3 23,9 12-23,-3-15 0,7 8 0,-5-19-6,8-3 0,-3-3-5,8-5-17,-4 0 28,13-28 0,-17 22 0,6-16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12.124"/>
    </inkml:context>
    <inkml:brush xml:id="br0">
      <inkml:brushProperty name="width" value="0.04286" units="cm"/>
      <inkml:brushProperty name="height" value="0.04286" units="cm"/>
    </inkml:brush>
  </inkml:definitions>
  <inkml:trace contextRef="#ctx0" brushRef="#br0">1 57 28390,'13'-6'16,"4"0"-21,12-1-1,5 0 1,-3 1-1,8 0 6,-8-1 0,-6 3 6,-9 1-6,-13 2 0,-3 1-23,1 0-44,1-1-123,0 1-658,15-2 0,-16 2 0,8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12.856"/>
    </inkml:context>
    <inkml:brush xml:id="br0">
      <inkml:brushProperty name="width" value="0.04286" units="cm"/>
      <inkml:brushProperty name="height" value="0.04286" units="cm"/>
    </inkml:brush>
  </inkml:definitions>
  <inkml:trace contextRef="#ctx0" brushRef="#br0">1 25 27258,'5'-12'751,"0"3"-589,-5 7-123,0 2 113,1-1-124,-1 1 16,1-1-38,-1 9-6,1 4 0,0 7-6,1 2-22,-2-2-11,1-1-73,-1-1-3672,0-3 3784,0-2 0,0-15 0,0-4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24.440"/>
    </inkml:context>
    <inkml:brush xml:id="br0">
      <inkml:brushProperty name="width" value="0.04286" units="cm"/>
      <inkml:brushProperty name="height" value="0.04286" units="cm"/>
    </inkml:brush>
  </inkml:definitions>
  <inkml:trace contextRef="#ctx0" brushRef="#br0">4 86 25875,'1'-3'874,"-1"0"-729,0 2 7,0-1-113,0 0 879,2-18-895,-1 12 10,1-13 40,-1 13-56,-1 4-6,0 0-11,0 2 11,0 2-5,0-2 33,0 1-5,0 0-6,0-1-12,0 1 57,1 0-73,-1 22 0,0-7 0,0 18 0,-2 18 0,0-20 0,-2 19 0,2-19 0,1 3 0,0-6 0,1 2 0,0-17 0,0-1 0,0-4 0,0-3 0,0 1-5,1-3-1,2 1 0,2-1-190,21-2 157,-1-8 39,8 1 0,-9-5 0,-10 3 6,0 0-6,-1 0 0,-1-1-17,0 2-145,-1-2 162,-8 2 0,0 3 0,-5 1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25.154"/>
    </inkml:context>
    <inkml:brush xml:id="br0">
      <inkml:brushProperty name="width" value="0.04286" units="cm"/>
      <inkml:brushProperty name="height" value="0.04286" units="cm"/>
    </inkml:brush>
  </inkml:definitions>
  <inkml:trace contextRef="#ctx0" brushRef="#br0">0 81 27902,'15'-4'247,"4"-2"-230,7-4 5,0 0-5671,1-2 5666,-3 2 704,8-4-721,-11 8 889,4-2-962,-14 7-2823,11 1 2896,-10 0 0,5 0 0,-13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26.074"/>
    </inkml:context>
    <inkml:brush xml:id="br0">
      <inkml:brushProperty name="width" value="0.04286" units="cm"/>
      <inkml:brushProperty name="height" value="0.04286" units="cm"/>
    </inkml:brush>
  </inkml:definitions>
  <inkml:trace contextRef="#ctx0" brushRef="#br0">10 52 26575,'0'3'521,"-1"-1"-291,1-1-6,-1-1 453,0 0-666,1-2-11,-1-1 12,2-3-7,1 0-5,2 0 0,4-1 11,0 0-11,4-1 17,-1 1 17,3 3-29,-3 2 1,-4 11-6,-3 4 0,-4 12 0,-5 3 0,-2 0 0,-3 1 0,0-4 0,0-1 0,2-2 17,-7 13-6,6-12-11,-3 2 0,11-16 0,8-9 6,5-4-1,9-3-5,8-8-5,4-1-12,3-1 17,4 4 0,-21 5 0,1 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8.589"/>
    </inkml:context>
    <inkml:brush xml:id="br0">
      <inkml:brushProperty name="width" value="0.04286" units="cm"/>
      <inkml:brushProperty name="height" value="0.04286" units="cm"/>
      <inkml:brushProperty name="color" value="#00A0D7"/>
    </inkml:brush>
  </inkml:definitions>
  <inkml:trace contextRef="#ctx0" brushRef="#br0">14 105 26357,'-7'0'1321,"0"0"-1186,7 0 122,0 0-229,19-15-22,-5 6 0,27-18-6,-17 14-40,8-3-44,-14 7-67,-4 2 151,-1 2 0,-6 3 0,-1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4.380"/>
    </inkml:context>
    <inkml:brush xml:id="br0">
      <inkml:brushProperty name="width" value="0.04286" units="cm"/>
      <inkml:brushProperty name="height" value="0.04286" units="cm"/>
    </inkml:brush>
  </inkml:definitions>
  <inkml:trace contextRef="#ctx0" brushRef="#br0">0 0 28210,'4'0'-795,"1"0"-398,0 0 1193,0 1 0,-2-1 0,-2 1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4.612"/>
    </inkml:context>
    <inkml:brush xml:id="br0">
      <inkml:brushProperty name="width" value="0.04286" units="cm"/>
      <inkml:brushProperty name="height" value="0.04286" units="cm"/>
    </inkml:brush>
  </inkml:definitions>
  <inkml:trace contextRef="#ctx0" brushRef="#br0">0 17 27914,'12'-2'156,"0"-1"-156,19-2 0,-20 4 0,17-5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4.872"/>
    </inkml:context>
    <inkml:brush xml:id="br0">
      <inkml:brushProperty name="width" value="0.04286" units="cm"/>
      <inkml:brushProperty name="height" value="0.04286" units="cm"/>
    </inkml:brush>
  </inkml:definitions>
  <inkml:trace contextRef="#ctx0" brushRef="#br0">0 24 23343,'36'-11'522,"1"-1"1,-38 13-1,-2 0 1</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5.003"/>
    </inkml:context>
    <inkml:brush xml:id="br0">
      <inkml:brushProperty name="width" value="0.04286" units="cm"/>
      <inkml:brushProperty name="height" value="0.04286" units="cm"/>
    </inkml:brush>
  </inkml:definitions>
  <inkml:trace contextRef="#ctx0" brushRef="#br0">1 1 26430,'45'0'574,"-19"0"1,-8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5.238"/>
    </inkml:context>
    <inkml:brush xml:id="br0">
      <inkml:brushProperty name="width" value="0.04286" units="cm"/>
      <inkml:brushProperty name="height" value="0.04286" units="cm"/>
    </inkml:brush>
  </inkml:definitions>
  <inkml:trace contextRef="#ctx0" brushRef="#br0">1 1 27846,'42'0'-77,"-22"0"1,6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5.472"/>
    </inkml:context>
    <inkml:brush xml:id="br0">
      <inkml:brushProperty name="width" value="0.04286" units="cm"/>
      <inkml:brushProperty name="height" value="0.04286" units="cm"/>
    </inkml:brush>
  </inkml:definitions>
  <inkml:trace contextRef="#ctx0" brushRef="#br0">0 9 27964,'26'-5'0,"-6"1"0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5.629"/>
    </inkml:context>
    <inkml:brush xml:id="br0">
      <inkml:brushProperty name="width" value="0.04286" units="cm"/>
      <inkml:brushProperty name="height" value="0.04286" units="cm"/>
    </inkml:brush>
  </inkml:definitions>
  <inkml:trace contextRef="#ctx0" brushRef="#br0">1 1 27550,'25'0'0,"-6"0"0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5.811"/>
    </inkml:context>
    <inkml:brush xml:id="br0">
      <inkml:brushProperty name="width" value="0.04286" units="cm"/>
      <inkml:brushProperty name="height" value="0.04286" units="cm"/>
    </inkml:brush>
  </inkml:definitions>
  <inkml:trace contextRef="#ctx0" brushRef="#br0">0 4 26889,'42'-2'0,"-9"0"0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6.441"/>
    </inkml:context>
    <inkml:brush xml:id="br0">
      <inkml:brushProperty name="width" value="0.04286" units="cm"/>
      <inkml:brushProperty name="height" value="0.04286" units="cm"/>
    </inkml:brush>
  </inkml:definitions>
  <inkml:trace contextRef="#ctx0" brushRef="#br0">0 2 25987,'9'-1'1652,"-2"1"-1165,-7 0-677,0 1-135,0 0-1265,0 0 1590,0-1 0,0 1 0,0-1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6.607"/>
    </inkml:context>
    <inkml:brush xml:id="br0">
      <inkml:brushProperty name="width" value="0.04286" units="cm"/>
      <inkml:brushProperty name="height" value="0.04286" units="cm"/>
    </inkml:brush>
  </inkml:definitions>
  <inkml:trace contextRef="#ctx0" brushRef="#br0">1 0 27807,'38'0'0,"-6"0"0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19.233"/>
    </inkml:context>
    <inkml:brush xml:id="br0">
      <inkml:brushProperty name="width" value="0.04286" units="cm"/>
      <inkml:brushProperty name="height" value="0.04286" units="cm"/>
      <inkml:brushProperty name="color" value="#00A0D7"/>
    </inkml:brush>
  </inkml:definitions>
  <inkml:trace contextRef="#ctx0" brushRef="#br0">0 0 27958,'10'0'12,"-1"0"-12,3 0 0,-1 0 5,4 0-5,-7 0 11,2 0-11,-9 1 6,0 17-6,-1-5 0,-12 35 0,3-24 0,-5 10 0,7-21 0,6-9 6,1-2-6,6 0 0,4-2-12,15 0-4,-5 0-18,8 0-16,1 0 38,-7 0 12,5 0-56,-11 0-739,-1-1-2537,-6-2 3332,-3 0 0,-5 1 0,-1 1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49:36.811"/>
    </inkml:context>
    <inkml:brush xml:id="br0">
      <inkml:brushProperty name="width" value="0.04286" units="cm"/>
      <inkml:brushProperty name="height" value="0.04286" units="cm"/>
    </inkml:brush>
  </inkml:definitions>
  <inkml:trace contextRef="#ctx0" brushRef="#br0">0 11 27426,'20'-5'214,"-7"0"1,-11 5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16.989"/>
    </inkml:context>
    <inkml:brush xml:id="br0">
      <inkml:brushProperty name="width" value="0.04286" units="cm"/>
      <inkml:brushProperty name="height" value="0.04286" units="cm"/>
    </inkml:brush>
  </inkml:definitions>
  <inkml:trace contextRef="#ctx0" brushRef="#br0">1 76 23971,'10'0'4049,"-2"0"-3943,-7 0-10,0-1-68,-1 1-6,0-1-11,0 0-5,1 1 72,1-1-67,-1 1-5,1-1-6,-2 1 0,1 1 17,2 8-17,3 6 0,2 11 0,0 1 0,8 24 0,-4-16 0,5 14-6,-8-26 1,-1-6 5,-2-8 0,-2-3-6,0-4-28,3 0 51,-2-7-11,3-3 5,5-42-11,-1-32 0,0 11 0,-6-4 0,-7 54 0,-1 7 0,-1 5-28,2 4 6,0 3-3255,1 2 0,0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17.768"/>
    </inkml:context>
    <inkml:brush xml:id="br0">
      <inkml:brushProperty name="width" value="0.04286" units="cm"/>
      <inkml:brushProperty name="height" value="0.04286" units="cm"/>
    </inkml:brush>
  </inkml:definitions>
  <inkml:trace contextRef="#ctx0" brushRef="#br0">1 11 26374,'11'-6'666,"-3"2"-582,-5 4-50,-2 0 66,2 0 63,0 0-34,-1 0 33,1 0-28,-1 1-33,-2 3-62,2 3 85,-1 18-3494,0-3 3370,0 3 0,-1-11 0,0-11 0,0 0-22,0-2-77,0 0 0,0-1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18.504"/>
    </inkml:context>
    <inkml:brush xml:id="br0">
      <inkml:brushProperty name="width" value="0.04286" units="cm"/>
      <inkml:brushProperty name="height" value="0.04286" units="cm"/>
    </inkml:brush>
  </inkml:definitions>
  <inkml:trace contextRef="#ctx0" brushRef="#br0">23 1 25113,'6'2'1613,"-2"-1"-1394,-4-1 139,0 0-274,4 1 129,-1 0-151,10 5-62,-7-2 0,5 4 22,-8-4 6,1 1 22,-3 3 197,1 0-202,-2 10-40,-3-6-5,-2 4-5,-3-8 5,-21 8 0,19-10 0,-14 5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0.308"/>
    </inkml:context>
    <inkml:brush xml:id="br0">
      <inkml:brushProperty name="width" value="0.04286" units="cm"/>
      <inkml:brushProperty name="height" value="0.04286" units="cm"/>
    </inkml:brush>
  </inkml:definitions>
  <inkml:trace contextRef="#ctx0" brushRef="#br0">0 45 26866,'0'-6'952,"0"0"-784,3 18 62,29 69-1135,-14-42 905,19 45 0,-26-72 0,-5-6 213,18 7-230,-14-9 0,12 5 11,-18-9 46,-1-4-46,3-10-2699,-1 0 2710,0-7-2267,-3 5 2267,0-1-1505,0-3 1517,0-7-1015,0-2 998,2-16 1009,-3 22-1054,2-2 262,-3 24-256,0-2-622,1 1 197,-1-4-634,0-1-8733,0 1 6993,0-1 1,0 2-1</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0.685"/>
    </inkml:context>
    <inkml:brush xml:id="br0">
      <inkml:brushProperty name="width" value="0.04286" units="cm"/>
      <inkml:brushProperty name="height" value="0.04286" units="cm"/>
    </inkml:brush>
  </inkml:definitions>
  <inkml:trace contextRef="#ctx0" brushRef="#br0">1 0 23959,'36'48'2131,"1"-1"1,3 28-2132,13-75 0,-42-1 0,-8 1-336,-1 0-230,-1 0-2711,-1 0 3277,-1-4 0,1 2 0,-1-2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3.595"/>
    </inkml:context>
    <inkml:brush xml:id="br0">
      <inkml:brushProperty name="width" value="0.04286" units="cm"/>
      <inkml:brushProperty name="height" value="0.04286" units="cm"/>
    </inkml:brush>
  </inkml:definitions>
  <inkml:trace contextRef="#ctx0" brushRef="#br0">0 45 23517,'8'0'3316,"-2"0"-2543,-6 0-555,0 0-207,0 2 28,1-2 6,-1 3 6,0-3 111,0 1 6,0-1-146,1 1-16,0-1 0,1-1-1,-1-1-5,2-4-5,1 0-7,0-1 12,1 0 0,-2 2 0,1 1 0,-2 0 0,0 3-5,-2 0-1,1 1-44,0 0-6,0 0-45,2 0-78,1-1 179,7-1 0,-7 0 0,4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4.488"/>
    </inkml:context>
    <inkml:brush xml:id="br0">
      <inkml:brushProperty name="width" value="0.04286" units="cm"/>
      <inkml:brushProperty name="height" value="0.04286" units="cm"/>
    </inkml:brush>
  </inkml:definitions>
  <inkml:trace contextRef="#ctx0" brushRef="#br0">10 1 26508,'5'0'1658,"-2"3"-1647,-2 6-11,-1 0-1063,-19 22 0,33-40 0,-9 9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5.776"/>
    </inkml:context>
    <inkml:brush xml:id="br0">
      <inkml:brushProperty name="width" value="0.04286" units="cm"/>
      <inkml:brushProperty name="height" value="0.04286" units="cm"/>
    </inkml:brush>
  </inkml:definitions>
  <inkml:trace contextRef="#ctx0" brushRef="#br0">1 94 26480,'0'-12'594,"0"2"-426,0 10 151,0 0 6,9 8-314,-4-4 17,9 8 33,-6-4-16,4 11 67,2 4-67,13 31-34,-11-22-5,5 12-1,-16-31-5,-1-3 0,0 1 6,-1-2-6,0 0 0,1-2 6,-2-3-1,0-1-5,-1-3-22,-1 0 55,1 0-16,0-1-17,0-1 0,5-9 6,0-1-6,10-19 0,-6 8-11,4-9 5,-9 9-16,1-2-1,-3-3-10,1-8-46,-2 2 57,1-2-225,0 7-100,-1 13-4436,2 13 4783,-2 8 0,1 3 0,-3-5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6.900"/>
    </inkml:context>
    <inkml:brush xml:id="br0">
      <inkml:brushProperty name="width" value="0.04286" units="cm"/>
      <inkml:brushProperty name="height" value="0.04286" units="cm"/>
    </inkml:brush>
  </inkml:definitions>
  <inkml:trace contextRef="#ctx0" brushRef="#br0">10 40 25920,'-5'0'1803,"0"0"-1752,5 0 66,0 0-89,3-4-11,3 0-23,8-5 6,-2 3-39,11-3 39,-10 6 17,5-1-17,-7 4-101,3 0 51,-6 0 33,0 2 28,-6 3-11,-2 3-5,-2 2 5,-3-1 0,-3 0 11,1-3 6,-4 3-17,7-5-56,-2 0 56,6-3-40,1 0-88,3-1-567,14 2 695,-3 3 0,13 8 0,-14-2 6,-1 6 16,-4-1 6,-3-3 459,0 2-190,-10 11-213,-4-10-28,-7 8 207,-4-14-201,-1-5-17,-1 0-6,5-3 0,0-1-16,7-1-12,1 0-6,2-4-38,-2-2-169,4 0-218,-1 0-1153,2 3 1573,2 0 0,0 2 0,0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47.709"/>
    </inkml:context>
    <inkml:brush xml:id="br0">
      <inkml:brushProperty name="width" value="0.04286" units="cm"/>
      <inkml:brushProperty name="height" value="0.04286" units="cm"/>
      <inkml:brushProperty name="color" value="#FF0066"/>
    </inkml:brush>
  </inkml:definitions>
  <inkml:trace contextRef="#ctx0" brushRef="#br0">9 11 25823,'-1'-5'1187,"0"2"-608,1 3-467,-3-1 55,2 1-173,-1-1 91,2 1-85,0 0 258,5 3-253,3 4-5,7 5 0,2 3 0,39 43 6,-15-6-3,0 7 0,-2 4-3,-2 19-3387,-1 10 3387,-24-44 0,-3 0 0,-4-5-252,2-3-252,-3-9-63,-11-25 0,13-6 0,-5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7.621"/>
    </inkml:context>
    <inkml:brush xml:id="br0">
      <inkml:brushProperty name="width" value="0.04286" units="cm"/>
      <inkml:brushProperty name="height" value="0.04286" units="cm"/>
    </inkml:brush>
  </inkml:definitions>
  <inkml:trace contextRef="#ctx0" brushRef="#br0">0 0 22296,'3'0'2694,"0"0"-2274,-2 0 1876,9 11-2200,-7-6-7,6 7-16,-9-4-51,0 2 46,0 12-68,0-5 11,-2 5 0,-1-10-252,-4-5-151,3-4-448,-3-5 840,6-7 0,-1 4 0,1-4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8.292"/>
    </inkml:context>
    <inkml:brush xml:id="br0">
      <inkml:brushProperty name="width" value="0.04286" units="cm"/>
      <inkml:brushProperty name="height" value="0.04286" units="cm"/>
    </inkml:brush>
  </inkml:definitions>
  <inkml:trace contextRef="#ctx0" brushRef="#br0">1 0 26894,'0'3'1036,"0"0"-1159,0-3 0,0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8.700"/>
    </inkml:context>
    <inkml:brush xml:id="br0">
      <inkml:brushProperty name="width" value="0.04286" units="cm"/>
      <inkml:brushProperty name="height" value="0.04286" units="cm"/>
    </inkml:brush>
  </inkml:definitions>
  <inkml:trace contextRef="#ctx0" brushRef="#br0">1 1 27006,'6'2'992,"0"-1"-942,-5-1-11,0 0 6,1 0 0,-1 0-28,6 0-34,-3 0-1495,3 0 1512,-6 0 0,-1 0 0,0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29.205"/>
    </inkml:context>
    <inkml:brush xml:id="br0">
      <inkml:brushProperty name="width" value="0.04286" units="cm"/>
      <inkml:brushProperty name="height" value="0.04286" units="cm"/>
    </inkml:brush>
  </inkml:definitions>
  <inkml:trace contextRef="#ctx0" brushRef="#br0">0 12 27718,'7'-5'481,"-1"2"-464,-4 2-11,2 1 5,-1 0-11,1 0-17,0 0-28,-1 0-56,0 0 101,-3-3 0,0 6 0,0-3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4.089"/>
    </inkml:context>
    <inkml:brush xml:id="br0">
      <inkml:brushProperty name="width" value="0.04286" units="cm"/>
      <inkml:brushProperty name="height" value="0.04286" units="cm"/>
    </inkml:brush>
  </inkml:definitions>
  <inkml:trace contextRef="#ctx0" brushRef="#br0">1 101 24659,'6'-2'2471,"0"1"-2393,3 1 644,8 3-632,-9-1-28,4 1-23,-9 1-28,1 0 11,10 21-10,1 0-12,16 32 0,-15-26 0,3 8 0,-14-27 0,0-2 0,-2-3 5,0-2-5,3 2 0,-2-3 6,4 2-6,-2-2 0,5-2 0,3 0 5,18-1-10,-8-1-6,11 0-1,-12 0-16,17-1 28,-15-1-5,11 0 10,8-4-10,-16 1-12,29-6 11,-34 5 29,0 1 10,-15 2-10,-3 1-12,-3 1 39,-1 0-27,-1 0-1,0-4-27,1 0-1,2-6 6,-1 5 0,2-2 0,-3 5 11,1 0 0,-1-1 6,3-5-17,-1 2 0,4-8 0,-3 8 0,2-1 6,-3 3-1,0 0 40,-1-3-39,2-26-6,-3 14 0,2-34 0,-3 30 0,1-7-17,-1 13 6,0 9-12,0 3 18,0 6-29,0 0-145,0 2 179,-3-1 0,2 1 0,-2-1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5.111"/>
    </inkml:context>
    <inkml:brush xml:id="br0">
      <inkml:brushProperty name="width" value="0.04286" units="cm"/>
      <inkml:brushProperty name="height" value="0.04286" units="cm"/>
    </inkml:brush>
  </inkml:definitions>
  <inkml:trace contextRef="#ctx0" brushRef="#br0">33 14 22705,'2'-4'4537,"1"-2"-4274,-1 3 263,2 4-481,-3 7-23,0 7 6,0 32-22,-1-13-3454,1 46 3140,-1-32 118,-1 18-650,-7-9-208,0-19-1349,-5 5-7434,4-22 9794,4-1 1,2-10 0,2-4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6.576"/>
    </inkml:context>
    <inkml:brush xml:id="br0">
      <inkml:brushProperty name="width" value="0.04286" units="cm"/>
      <inkml:brushProperty name="height" value="0.04286" units="cm"/>
    </inkml:brush>
  </inkml:definitions>
  <inkml:trace contextRef="#ctx0" brushRef="#br0">1 6 27947,'10'27'34,"0"1"-45,10 35 5,-9-30 6,4 21 0,-12-42 235,-1-4-235,-2-11-201,16-69 201,-8 39-6,9-42 17,-10 67 0,-4 7 6,10 27-11,-5-8-12,8 22 6,-9-17 0,0-6 6,-4-7-1,-1-5 1,-2-2 5,1-2 0,-1 0-22,0-8 11,0-2 0,4-16-28,2-5 11,5-10 17,27-1 0,-18 24 0,19 3 0,-23 29 0,0 7 6,-4-3-6,-2 7-6,-5-6 6,-1 1 0,0 0-22,-1 1-196,2-3 106,-2-2 5,1-6-1556,-1-11 1663,-1-5 0,-2-2 0,0 1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7.622"/>
    </inkml:context>
    <inkml:brush xml:id="br0">
      <inkml:brushProperty name="width" value="0.04286" units="cm"/>
      <inkml:brushProperty name="height" value="0.04286" units="cm"/>
    </inkml:brush>
  </inkml:definitions>
  <inkml:trace contextRef="#ctx0" brushRef="#br0">50 27 25348,'11'-6'1709,"-2"1"-1435,-9 5 45,0 0-223,-1 1-12,-9 10-56,1 1 100,-7 10-111,5-1 11,1 0 0,3-6-5,3 7-23,3-4 11,0-2-11,3-4-17,2-10-56,3 0-33,5-2-12,8-1-347,2-4 426,4-3-6,-2-5 45,-6 3 96,-2-3 396,-8 0-391,-3 2-50,-3 1-29,-2 3-11,0 0-5,0-6-1,1-1-5,-1-5 23,1 1 50,-2 4-73,-15 5 0,4 5 5,-13 3-5,10 1 0,0 0 0,1 0-11,0 0-751,8 0-486,0 0 1248,6 0 0,0 0 0,0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8.364"/>
    </inkml:context>
    <inkml:brush xml:id="br0">
      <inkml:brushProperty name="width" value="0.04286" units="cm"/>
      <inkml:brushProperty name="height" value="0.04286" units="cm"/>
    </inkml:brush>
  </inkml:definitions>
  <inkml:trace contextRef="#ctx0" brushRef="#br0">157 1 27141,'-4'0'526,"-2"0"-274,-7 0-134,3 3-6,-9 0-51,4 6 63,-1 1-119,-4 4 1,-1 2-6,6 4-6,4 0-5,6 13 0,4-13 5,5 4-11,0-18 6,4-1 6,-2-2-3466,8-1 3432,-5-1-39,7-1-34,-8-1-101,2-2-140,-2-3-2044,8-8 2397,-5 4 0,0-2 0,-6 7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39.204"/>
    </inkml:context>
    <inkml:brush xml:id="br0">
      <inkml:brushProperty name="width" value="0.04286" units="cm"/>
      <inkml:brushProperty name="height" value="0.04286" units="cm"/>
    </inkml:brush>
  </inkml:definitions>
  <inkml:trace contextRef="#ctx0" brushRef="#br0">0 14 26390,'0'-8'1277,"0"2"-784,0 6-476,0 0-17,0 2 5,0 7-5,3 5 6,0 7 0,4 5-6,4 13 0,1 4 0,3 12 0,-1 0 33,4 9-27,1-3-6,-6-17 0,0-13 5,-11-27-5,0 0 0,0 0 0,0 2 0,-1 0 0,1 1 6,-1 0-34,0-1-129,0-2-61,-1-2 218,0-6 0,0 3 0,0-3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7.714"/>
    </inkml:context>
    <inkml:brush xml:id="br0">
      <inkml:brushProperty name="width" value="0.04286" units="cm"/>
      <inkml:brushProperty name="height" value="0.04286" units="cm"/>
      <inkml:brushProperty name="color" value="#FF0066"/>
    </inkml:brush>
  </inkml:definitions>
  <inkml:trace contextRef="#ctx0" brushRef="#br0">19 32 26329,'-5'-6'1669,"2"0"-1580,3 6-33,0 0-17,-5-9-11,4 7-5,-3-7-23,4 33 5,0 12-5,0 46 0,0-23 0,0 11 0,0-32 0,0-3 0,0 8-61,0 0-432,0-15-997,0-11 1490,0-25 0,1 1 0,0 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48.566"/>
    </inkml:context>
    <inkml:brush xml:id="br0">
      <inkml:brushProperty name="width" value="0.04286" units="cm"/>
      <inkml:brushProperty name="height" value="0.04286" units="cm"/>
      <inkml:brushProperty name="color" value="#FF0066"/>
    </inkml:brush>
  </inkml:definitions>
  <inkml:trace contextRef="#ctx0" brushRef="#br0">6 33 25853,'-1'-4'1344,"0"0"-1064,1 4 302,0 0-380,-2-11-146,2 9-23,-2-9-10,2 11-12,0 0-11,1 1 0,5 4 0,2 4 0,12 12 6,-3-3-12,5 5 6,-8-7 0,-2-2 0,-2-2-6,4 4-5,-8-7 6,3 2 5,-8-9 0,1 1-6,-2-3-856,1 1 862,-1-12 0,0 8 0,0-9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1:40.654"/>
    </inkml:context>
    <inkml:brush xml:id="br0">
      <inkml:brushProperty name="width" value="0.04286" units="cm"/>
      <inkml:brushProperty name="height" value="0.04286" units="cm"/>
    </inkml:brush>
  </inkml:definitions>
  <inkml:trace contextRef="#ctx0" brushRef="#br0">0 103 27074,'3'8'700,"6"17"-695,4 14 18,-4-9 167,0 1-358,-8-43 95,11-34 84,-6 17 51,11-22-23,-10 42-33,1 2-6,5 6 0,-1 4 0,5 5 0,-3 4 5,-2 4-5,-4 2 12,-3-3-96,-4-2 84,-2-6 11,-1-4 34,-1-3 39,0 0-34,9-48-72,4 21-12,8-37 17,-4 44 0,-2 6-16,-5 12-12,0 1 6,0 1 11,4 1 17,0 2 11,3 2 0,0 3 56,-5 17-28,-3 2-17,-4 8-11,-1-6 0,0-10 11,-1-3-11,2-6 0,-2-3-168,1-2-470,-1-3 638,0 1 0,0-3 0,0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15.321"/>
    </inkml:context>
    <inkml:brush xml:id="br0">
      <inkml:brushProperty name="width" value="0.04286" units="cm"/>
      <inkml:brushProperty name="height" value="0.04286" units="cm"/>
    </inkml:brush>
  </inkml:definitions>
  <inkml:trace contextRef="#ctx0" brushRef="#br0">129 11 24525,'7'0'2605,"-1"0"-2477,-5 0-49,0 0 66,1 0 673,-2 0-818,0-2 0,-4 1 6,-2-2-6,-9 0-6,2 2 6,-6 1 0,6 1-6,1 3 1,0 1-12,-7 16 0,8-7 17,-5 8-17,13-13 6,0-4 0,3-1-151,8-2 145,1 0-62,18-1 57,-8 1-12,6 1-50,-8-1 6,22 21 78,-22-11 0,16 18 11,-29-18-16,-1 1 10,-3-1-5,0 0 34,-2 2-6,-2-3-17,-3-2 28,-2-1 90,-9 2-101,6-5 28,-13 3 17,11-7-73,-3-1 22,1-12-5,6 2-17,-1-8 0,7 6 0,0 1-17,2 4-375,-2 3 230,1 3-835,-3 2-2464,1 2 3461,-1 2 0,3-1 0,0-2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16.248"/>
    </inkml:context>
    <inkml:brush xml:id="br0">
      <inkml:brushProperty name="width" value="0.04286" units="cm"/>
      <inkml:brushProperty name="height" value="0.04286" units="cm"/>
    </inkml:brush>
  </inkml:definitions>
  <inkml:trace contextRef="#ctx0" brushRef="#br0">17 15 24889,'-7'-10'2151,"-1"6"-1966,8 5-6,-2 3 135,2-4-219,0 0 118,0 3-146,0 2-39,0 6 5,0 13-22,6 26 1,2 6-18,-1 5 3,2-5 1,1 4-290,8 38-3385,-8-54 3302,3 33-208,-12-69-1215,-1-8 1798,0-1 0,0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17.326"/>
    </inkml:context>
    <inkml:brush xml:id="br0">
      <inkml:brushProperty name="width" value="0.04286" units="cm"/>
      <inkml:brushProperty name="height" value="0.04286" units="cm"/>
    </inkml:brush>
  </inkml:definitions>
  <inkml:trace contextRef="#ctx0" brushRef="#br0">117 22 26878,'5'-4'610,"-1"0"-560,-4 4 62,0 0-16,-3 0 167,-11 11-230,3-3-5,-8 10-11,8-7 17,-1 2-17,0-1 11,-7 51-28,11-38-6,-5 36 6,13-50-6,3-1 1,1-2 5,8-5-319,16-1 279,-3-3-4,6-2-18,-9-8 73,-5-6-11,-4-1 56,-4-2-28,-8 5-22,0 0 11,-1 0-17,0 0 28,0 0-28,-3 0 28,-1-2 100,-12-15-38,-1 8-73,0-2-17,4 15-6,7 11 1,0 0-1,-1 0 0,-1 3-10,-1 1 10,-2 4-722,-7 3-1843,6-5 2571,-4 2 0,12-7 0,2-1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18.227"/>
    </inkml:context>
    <inkml:brush xml:id="br0">
      <inkml:brushProperty name="width" value="0.04286" units="cm"/>
      <inkml:brushProperty name="height" value="0.04286" units="cm"/>
    </inkml:brush>
  </inkml:definitions>
  <inkml:trace contextRef="#ctx0" brushRef="#br0">1 79 26424,'8'0'784,"-1"0"-594,-7 0 292,-4 24-476,2 29-6,-3-11-6,5 10-16,2-41 22,3-3-258,2-4 241,0-2 107,10-11 39,-6-12-96,4-1 85,-9-6-107,-2 12-11,-1 4-22,-1 6 66,3 2-44,1 10 23,18 10-23,-7-3 5,23 7-5,-21-15 17,5-1-17,-13-4 6,-2 0-6,1 0-11,-3 0 128,0 0-61,-3 0 11,0-9-55,-2 1-12,-1-9 5,0 3-5,0-2 0,2-5 6,-1-1-6,0-3 5,-1 3-5,0 6 6,-1 0 5,-3 4 0,1 2-50,-2 1-650,-5 7 689,0 1 0,0 0 0,4 1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19.626"/>
    </inkml:context>
    <inkml:brush xml:id="br0">
      <inkml:brushProperty name="width" value="0.04286" units="cm"/>
      <inkml:brushProperty name="height" value="0.04286" units="cm"/>
    </inkml:brush>
  </inkml:definitions>
  <inkml:trace contextRef="#ctx0" brushRef="#br0">105 100 27751,'2'-1'90,"-1"-1"123,-2-12-185,-6 1 11,-3-9 0,-4 5-17,-1 1 1,4 8-23,1 2 0,5 6-6,-1 0 6,0 7 17,-3 33 5,4 39-5,-1-9-17,3 13 0,6-51 0,2-3 0,10-1-33,4-5-7,10-3 1,1-8-230,13-12 269,2-35 0,-13 21 0,-8-22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0.575"/>
    </inkml:context>
    <inkml:brush xml:id="br0">
      <inkml:brushProperty name="width" value="0.04286" units="cm"/>
      <inkml:brushProperty name="height" value="0.04286" units="cm"/>
    </inkml:brush>
  </inkml:definitions>
  <inkml:trace contextRef="#ctx0" brushRef="#br0">39 146 23825,'-1'-14'2700,"1"3"-2353,-1 10 711,-4 0-923,-7 5-135,4 2 0,-2 12-17,9 5 11,6 16 1,0-16-1,4 5-11,-3-21 6,2 0-17,2-2-73,1-2-11,9-2 73,-8-1-11,3 0 50,-7-2 0,-3 0 0,0-2 0,-1-4 95,0-4-11,1-38-17,-3 16-11,1-23 51,-4 29-85,-2 5-16,-2 0 16,0 8-11,0 3-5,1 7 11,0 2-6,-1 0-106,-15 2-34,-7 0 17,0 2-17,4 0-241,18 0-514,3 1-478,1-1 1362,3-1 0,-1 1 0,1-1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1.602"/>
    </inkml:context>
    <inkml:brush xml:id="br0">
      <inkml:brushProperty name="width" value="0.04286" units="cm"/>
      <inkml:brushProperty name="height" value="0.04286" units="cm"/>
    </inkml:brush>
  </inkml:definitions>
  <inkml:trace contextRef="#ctx0" brushRef="#br0">0 2 22368,'4'7'2375,"0"-2"-352,-5 26-2017,1-15 246,0 25-252,0-23 0,0 0 0,2-2 140,1 0-140,1-2 503,1 1-391,-4-7 56,1-20-190,-2-7-3393,0-20 3393,0 10 5,1 1 17,0 8 0,0 3 0,0 6-5,2 5-74,-2 3 79,3 3 17,2 14-17,4 13 0,-2 0 3392,-2 3-3386,-5-19-6,-1-1 0,0-4 0,0-2 0,0-2 0,2-5-45,2-11 62,13-34-17,-6 16-12,5-13 12,-11 35-56,-2 9 56,1 1 23,1 3-23,3 3 11,3 12-11,-5-4 0,1 9 11,-6-2-11,0-5-241,-1 11-50,1-14-162,1 2-595,0-9-8783,1-2 8323,1-1 0,-2-2 1,-1 0-1</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2.643"/>
    </inkml:context>
    <inkml:brush xml:id="br0">
      <inkml:brushProperty name="width" value="0.04286" units="cm"/>
      <inkml:brushProperty name="height" value="0.04286" units="cm"/>
    </inkml:brush>
  </inkml:definitions>
  <inkml:trace contextRef="#ctx0" brushRef="#br0">2 8 25713,'-1'-4'2234,"1"2"-2189,0 1 0,0 1-28,0 14-17,3 0 11,8 28-11,3-5-393,6 13 382,-3-7 0,8 45 5,-14-47-84,6 29-118,-15-57 113,1-2-45,-2-5-140,-1-2 280,-3-10 0,2 5 0,-3-6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3.394"/>
    </inkml:context>
    <inkml:brush xml:id="br0">
      <inkml:brushProperty name="width" value="0.04286" units="cm"/>
      <inkml:brushProperty name="height" value="0.04286" units="cm"/>
    </inkml:brush>
  </inkml:definitions>
  <inkml:trace contextRef="#ctx0" brushRef="#br0">1 91 25292,'0'-4'2106,"0"-1"-2016,0 2 56,0-1-34,0 2-62,0 0-5,15-16-56,-5 10-12,20-16-66,-5 15-18,0 2 90,-2 3 17,-8 4-5,-6 1-6,-1 3 22,-4 4 6,-2 15-17,0-4 39,-1 11-6,-3-7-16,-3-4 45,-1-3 16,-5 2-44,1-8 72,-14 6-27,9-10-57,-9 1-28,9-5-22,6-2-11,0 0-56,6 0-140,1 0-258,-1 0 493,-1 0 0,5 0 0,0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2:49.076"/>
    </inkml:context>
    <inkml:brush xml:id="br0">
      <inkml:brushProperty name="width" value="0.04286" units="cm"/>
      <inkml:brushProperty name="height" value="0.04286" units="cm"/>
      <inkml:brushProperty name="color" value="#FF0066"/>
    </inkml:brush>
  </inkml:definitions>
  <inkml:trace contextRef="#ctx0" brushRef="#br0">127 37 26810,'2'-4'1132,"0"0"-1009,-2 4-50,0-3-29,0 3-4,0-4-35,0 4 23,0-1 0,0 0 73,0 1-95,0-3-6,1-3 0,-1 2 0,2-1 0,-2 4-6,1 1 0,-1 8 6,-2 3 0,-2 9 6,-16 41-6,8-27 0,-10 30 0,12-38 0,-20 26 0,19-31 0,-13 18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4.171"/>
    </inkml:context>
    <inkml:brush xml:id="br0">
      <inkml:brushProperty name="width" value="0.04286" units="cm"/>
      <inkml:brushProperty name="height" value="0.04286" units="cm"/>
    </inkml:brush>
  </inkml:definitions>
  <inkml:trace contextRef="#ctx0" brushRef="#br0">1 9 24564,'2'-4'202,"-1"0"-62,-1 4 89,0-1 2197,0 29-2370,2 0-39,1 14-6,2-10-22,1-15 11,-1-4 0,0-5-90,0-4 34,-1-3 56,0-1 0,1 0 73,3-12 44,0-17-105,1 3 21,-3-7-33,-4 20 0,-1 3 0,1 4-22,-1 3 111,2 5-72,1 7-17,1 6 17,7 14 0,5 10-84,-3 4-51,-2-10-89,-9-12-269,-3-17-2728,0-1 3204,0-2 0,0-1 0,0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4.701"/>
    </inkml:context>
    <inkml:brush xml:id="br0">
      <inkml:brushProperty name="width" value="0.04286" units="cm"/>
      <inkml:brushProperty name="height" value="0.04286" units="cm"/>
    </inkml:brush>
  </inkml:definitions>
  <inkml:trace contextRef="#ctx0" brushRef="#br0">1 12 26525,'0'-6'913,"0"0"-891,0 6 84,0 0 253,18 109-359,-10-53-9,2 9 1,0-1 2,-6-21-22,-2-17-5,-1-2-382,-1 4 180,0-14-381,0 2-1456,0-16 2072,0-3 0,0 2 0,0-2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5.030"/>
    </inkml:context>
    <inkml:brush xml:id="br0">
      <inkml:brushProperty name="width" value="0.04286" units="cm"/>
      <inkml:brushProperty name="height" value="0.04286" units="cm"/>
    </inkml:brush>
  </inkml:definitions>
  <inkml:trace contextRef="#ctx0" brushRef="#br0">0 39 26491,'65'-20'313,"-29"7"1,-9 7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5.701"/>
    </inkml:context>
    <inkml:brush xml:id="br0">
      <inkml:brushProperty name="width" value="0.04286" units="cm"/>
      <inkml:brushProperty name="height" value="0.04286" units="cm"/>
    </inkml:brush>
  </inkml:definitions>
  <inkml:trace contextRef="#ctx0" brushRef="#br0">1 86 26318,'49'-3'1164,"-26"-1"-1158,29-6 44,-41 1 40,-6 3-6,-2 0 73,0-6-129,-2 4 5,1-6 214,-12 5-197,1 5 1,-24 9-51,19 1 11,-10 39-11,22-19 0,4 24 0,1-25 0,3-3-6,-1-7 6,0-3 0,1-2-50,7-2 39,-2-3-325,16-4-146,-12-6 482,7-6 0,-16 4 0,0-1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6.286"/>
    </inkml:context>
    <inkml:brush xml:id="br0">
      <inkml:brushProperty name="width" value="0.04286" units="cm"/>
      <inkml:brushProperty name="height" value="0.04286" units="cm"/>
    </inkml:brush>
  </inkml:definitions>
  <inkml:trace contextRef="#ctx0" brushRef="#br0">1 69 27208,'9'30'605,"0"-3"-6221,-5-13 5644,1-2 1471,-3-1-1376,0 1 753,-1-2-753,-1-2-83,0-9-29,9-70-11,-3 46-11,7-51 11,-5 65-6,5 6-5,1 2 16,5 3-27,17 8 11,-16-4-6,6 5-448,-21-5-128,-4-2-6025,-1 2 6618,0-2 0,0 0 0,0-1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7.727"/>
    </inkml:context>
    <inkml:brush xml:id="br0">
      <inkml:brushProperty name="width" value="0.04286" units="cm"/>
      <inkml:brushProperty name="height" value="0.04286" units="cm"/>
    </inkml:brush>
  </inkml:definitions>
  <inkml:trace contextRef="#ctx0" brushRef="#br0">109 68 25203,'11'-2'1775,"-1"0"-582,-25-24-1176,7 17 89,-17-19-111,-2 36 5,9-2 0,-5 17-6,16-5 6,3 5 0,2 0-5,9 7 5,6-7-17,5-1-34,5-11 51,-4-7 0,1-2 0,-3-2-28,0-1-22,-3-3-28,0-3-18,-1-3 96,1-17 0,-7 17 0,0-11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8.413"/>
    </inkml:context>
    <inkml:brush xml:id="br0">
      <inkml:brushProperty name="width" value="0.04286" units="cm"/>
      <inkml:brushProperty name="height" value="0.04286" units="cm"/>
    </inkml:brush>
  </inkml:definitions>
  <inkml:trace contextRef="#ctx0" brushRef="#br0">4 35 24178,'-2'-5'3304,"0"-6"-3130,2 7 67,0-5-152,0 7 23,0 0-78,0 1 16,0 1 18,13 28-40,-3 0-28,11 27 0,-1 4 0,-7-18 0,1 5 11,-8-21-11,2 9-6,-2-5 6,2 6-5,-2-10-7,-1-4-21,-2-9 5,-1-3-101,-1-7-45,0-2-55,0 0 229,3-13 0,-3 10 0,2-10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29.388"/>
    </inkml:context>
    <inkml:brush xml:id="br0">
      <inkml:brushProperty name="width" value="0.04286" units="cm"/>
      <inkml:brushProperty name="height" value="0.04286" units="cm"/>
    </inkml:brush>
  </inkml:definitions>
  <inkml:trace contextRef="#ctx0" brushRef="#br0">45 61 25931,'9'-8'1719,"-2"2"-1640,-7 6-23,0 0 33,-2 1-21,-1 2 144,-17 28-195,11-13-11,-11 17-1,16-18-5,3-7 6,0 9-6,1-7 6,0 6-12,0-5 6,0 0-6,1-3-5,3-4 6,10-4-12,-1-1-34,24-14 51,-18 3 6,13-12-6,-19 9 6,-1-10 10,-8 5 1,1-9 11,-5 6-22,-1 0-1,-3 0-5,0 3 12,-3 2-1,0 4 17,1 2-17,-1 3-84,-9 4-16,5 7-354,-7 8 29,10-1-264,2 5-2738,3-9 3416,2-1 0,1-4 0,0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30.168"/>
    </inkml:context>
    <inkml:brush xml:id="br0">
      <inkml:brushProperty name="width" value="0.04286" units="cm"/>
      <inkml:brushProperty name="height" value="0.04286" units="cm"/>
    </inkml:brush>
  </inkml:definitions>
  <inkml:trace contextRef="#ctx0" brushRef="#br0">0 76 26878,'8'47'1097,"-2"-25"-1097,7 28 0,-4-36 11,4 0 12,16-4-1,-11-11 29,10-9 27,-17-24-56,-6 13-16,1-5-6,0 22 0,0 9 6,5 4-6,0 5 0,2 0 0,0-2 0,16 2 0,-4-8-23,7-1 23,-11-8 0,-8-3 0,-1-2-11,-3-2 22,-3-1 12,-4-3-7,-1-2 24,-1-2-12,-2 1 0,-5-11-28,2 9 5,-6-7 1,7 10-236,-3 3-44,3 6-4459,-1 3 4733,1 7 0,1-2 0,2 1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30.929"/>
    </inkml:context>
    <inkml:brush xml:id="br0">
      <inkml:brushProperty name="width" value="0.04286" units="cm"/>
      <inkml:brushProperty name="height" value="0.04286" units="cm"/>
    </inkml:brush>
  </inkml:definitions>
  <inkml:trace contextRef="#ctx0" brushRef="#br0">1 4 25057,'1'14'1563,"1"-2"-7005,-2-6 5834,0 1 1454,4 23-1729,0-3 771,1 9-866,-1-11-5,-3-10 11,0-2 3409,-1-5-3376,0-2-5,0-5 68,0 1-80,0-13-94,10-29 22,-2 8 17,9-20 0,-7 28 11,0 4-17,-1 5 11,-1 7-11,0 5 17,1 6 17,2 7-6,8 22-3397,-6-8 3386,6 13 6,-9-19 5,1 0 17,-2-3-28,1-1-6,-3-4 6,-2-5 3185,-2-2-4232,-2-4 1047,-1-4 0,0 7 0,0-1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19.796"/>
    </inkml:context>
    <inkml:brush xml:id="br0">
      <inkml:brushProperty name="width" value="0.04286" units="cm"/>
      <inkml:brushProperty name="height" value="0.04286" units="cm"/>
      <inkml:brushProperty name="color" value="#5B2D90"/>
    </inkml:brush>
  </inkml:definitions>
  <inkml:trace contextRef="#ctx0" brushRef="#br0">313 135 28233,'0'-25'84,"0"5"-73,0 5 6,-5 0-12,1 5 12,-6-4-6,0 6 12,-7-2-23,-11 0 0,4 3-23,-47 66 12,41-24-3,-7 24 0,4 1 3,15-16-34,-4 29-5,18-55-146,46-3-6,-17-22-279,61-41 520,-57 19 196,18-32-78,-39 39 190,-2-3-336,-6 26-5,-7 18-6,1 7-347,-7 39-12,9-37-489,9 22 0,-8-44 0,6 2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3.465"/>
    </inkml:context>
    <inkml:brush xml:id="br0">
      <inkml:brushProperty name="width" value="0.04286" units="cm"/>
      <inkml:brushProperty name="height" value="0.04286" units="cm"/>
    </inkml:brush>
  </inkml:definitions>
  <inkml:trace contextRef="#ctx0" brushRef="#br0">122 6 24743,'1'-3'2207,"1"1"-1288,-2 2-830,0 0-66,-2 5 50,-18 23-3454,-5 17 3381,-3 1-92,6 2 92,17-24 6,1-1-6,2-3 0,3-3-51,13-4 3303,9-7-4042,51-14 544,-28-4 321,33-20 20,-56 7 908,-4-7-908,-16 10-56,-13 2-22,-1 6 0,-21 1-17,9 7 0,-26-6-39,19 5-1,-18-8-38,28 8-73,-1-1-68,17 7-481,-7 1-140,0 6 840,-4 1 0,6 0 0,4-2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4.545"/>
    </inkml:context>
    <inkml:brush xml:id="br0">
      <inkml:brushProperty name="width" value="0.04286" units="cm"/>
      <inkml:brushProperty name="height" value="0.04286" units="cm"/>
    </inkml:brush>
  </inkml:definitions>
  <inkml:trace contextRef="#ctx0" brushRef="#br0">12 4 24312,'-6'-3'2386,"0"13"-1574,7 14-767,5 18-6,3 10-22,3-7 8,4 23 1,-1 1-26,-4-17 8,2 8 0,-3-8 15,-10-40-23,0-9 0,0-1 157,0-7-135,0-54-22,1 27-11,7-50-101,0 59 61,15 1-21,-7 19 72,6 9-17,-8 5 17,-1 5 0,-1 0 11,2 16-11,-7 6 11,1-2-11,-10-2 17,-4-19-6,-2 0-11,-3-2 23,-3 1 38,-1-1 12,-10 3-45,9-8 22,-4 1-50,12-8-22,1-1-135,2-4 157,2-15 0,2 10 0,1-9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5.416"/>
    </inkml:context>
    <inkml:brush xml:id="br0">
      <inkml:brushProperty name="width" value="0.04286" units="cm"/>
      <inkml:brushProperty name="height" value="0.04286" units="cm"/>
    </inkml:brush>
  </inkml:definitions>
  <inkml:trace contextRef="#ctx0" brushRef="#br0">206 1 27572,'-22'6'342,"-31"20"-337,28-11-5,-22 13-106,33-7 72,5-7 23,0 5-17,6-12-17,3-5 0,0-2 34,3 1-73,10-1-196,5 1 146,11-1 67,-1 2 27,-6 3 40,-1 19 157,-13-1-3179,-14 29 3083,-5-22 18,-12 6-624,5-23 585,0-3 27,0-2 6,-1-2-17,3-1-17,1-3 3067,4-1-3196,4-4 198,3-11-108,11-2 0,-5 1 0,7 5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6.127"/>
    </inkml:context>
    <inkml:brush xml:id="br0">
      <inkml:brushProperty name="width" value="0.04286" units="cm"/>
      <inkml:brushProperty name="height" value="0.04286" units="cm"/>
    </inkml:brush>
  </inkml:definitions>
  <inkml:trace contextRef="#ctx0" brushRef="#br0">1 146 23640,'13'-2'3282,"2"-2"-2946,1-4-257,0-1-79,4-6 22,-6 3 6,-2-1-11,-3-1-17,-4 4 0,-1 0-3392,-2 1 3549,0-3 0,-1 0-101,0 2 28,-1 4 22,-40 19-106,27-5 0,-30 15 6,36 1 3380,3-1-3392,1 8 6,3-3 0,0-3 0,4-4 0,12 0 12,-2-12 21,22 1 1,-11-9-57,12-6-105,3-9-57,-14 0-168,2-4-263,-21 4-2733,-3 2 3349,-3-1 0,-1 6 0,0 3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6.630"/>
    </inkml:context>
    <inkml:brush xml:id="br0">
      <inkml:brushProperty name="width" value="0.04286" units="cm"/>
      <inkml:brushProperty name="height" value="0.04286" units="cm"/>
    </inkml:brush>
  </inkml:definitions>
  <inkml:trace contextRef="#ctx0" brushRef="#br0">0 68 23663,'1'3'3136,"2"4"-3007,3 9 162,1 10-50,2 0 0,-1 10-241,-3-17 140,-1 0 101,-3-17-191,0-5-5,-1-9-45,0-1 0,0-7-11,0 2-23,0-2-16,2-2-992,16-26 404,-7 23-210,9-11 0,-15 31 0,-3 5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7.178"/>
    </inkml:context>
    <inkml:brush xml:id="br0">
      <inkml:brushProperty name="width" value="0.04286" units="cm"/>
      <inkml:brushProperty name="height" value="0.04286" units="cm"/>
    </inkml:brush>
  </inkml:definitions>
  <inkml:trace contextRef="#ctx0" brushRef="#br0">1 41 27174,'9'19'728,"-2"-5"-627,23 43-78,-16-33-23,13 19 162,-10-40-168,-6-12-5,7-13 6,-6-9-12,-1 1 0,-2 1 11,-3 5 6,-1 4 0,-2 4-431,-2 4 22,1 7-1091,7 2-2551,-1 3 4051,8 0 0,-8 0 0,-2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7.779"/>
    </inkml:context>
    <inkml:brush xml:id="br0">
      <inkml:brushProperty name="width" value="0.04286" units="cm"/>
      <inkml:brushProperty name="height" value="0.04286" units="cm"/>
    </inkml:brush>
  </inkml:definitions>
  <inkml:trace contextRef="#ctx0" brushRef="#br0">105 10 27051,'2'-7'997,"-8"5"-986,-3 9-11,-18 20 0,4 8 0,-1 4-45,7 43 90,52-80-39,-25 36 11,37-76 44,-36 7-27,-6 11 5,0 1-5,-5 15-6,0 2-17,0 1-11,12 13 0,-3-2 0,14 12-17,-11-9-84,5 1-11,-8-8-67,1 3 179,-4-4 0,-2-1 0,-2-1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8.247"/>
    </inkml:context>
    <inkml:brush xml:id="br0">
      <inkml:brushProperty name="width" value="0.04286" units="cm"/>
      <inkml:brushProperty name="height" value="0.04286" units="cm"/>
    </inkml:brush>
  </inkml:definitions>
  <inkml:trace contextRef="#ctx0" brushRef="#br0">18 5 27443,'-10'-4'291,"3"4"-218,7 8 28,1 31-2150,21 47 2049,-8-10 0,3-21 0,0-2 451,-3-7-882,7 27 140,-12-39-1788,2 14-7752,-9-29 7373,-2-7 0,0-8 1,0-5-1</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9"/>
    </inkml:context>
    <inkml:brush xml:id="br0">
      <inkml:brushProperty name="width" value="0.04286" units="cm"/>
      <inkml:brushProperty name="height" value="0.04286" units="cm"/>
    </inkml:brush>
  </inkml:definitions>
  <inkml:trace contextRef="#ctx0" brushRef="#br0">9 149 25858,'-5'0'1076,"2"0"-858,3 0-184,6 0-4359,31-11 4325,-7 0-1409,34-15 1409,-34 10 258,42-20-174,-31 19 45,19-7 28,-38 17-107,-13 7 17,-8 1 2224,0 5-2196,18 85 2625,-13-60-2720,12 62 0,-15-86-152,-2-1-55,0-3-202,0-1-643,-1-1 1052,0-1 0,0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49.314"/>
    </inkml:context>
    <inkml:brush xml:id="br0">
      <inkml:brushProperty name="width" value="0.04286" units="cm"/>
      <inkml:brushProperty name="height" value="0.04286" units="cm"/>
    </inkml:brush>
  </inkml:definitions>
  <inkml:trace contextRef="#ctx0" brushRef="#br0">1 7 26777,'0'5'246,"0"-15"0,0 8 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0.412"/>
    </inkml:context>
    <inkml:brush xml:id="br0">
      <inkml:brushProperty name="width" value="0.04286" units="cm"/>
      <inkml:brushProperty name="height" value="0.04286" units="cm"/>
      <inkml:brushProperty name="color" value="#5B2D90"/>
    </inkml:brush>
  </inkml:definitions>
  <inkml:trace contextRef="#ctx0" brushRef="#br0">179 19 26407,'5'-6'1367,"0"2"-1160,-5 4 67,0 0-240,0-3-17,0 2-6,-4-2 6,-7 3-6,-2-1 17,-22 1-17,15 5 0,-35 39-11,33-15-106,-6 63 27,42-59 1,3 17-79,13-41-151,-5-7-540,7-8 0,-34 10 0,-3-2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0.230"/>
    </inkml:context>
    <inkml:brush xml:id="br0">
      <inkml:brushProperty name="width" value="0.04286" units="cm"/>
      <inkml:brushProperty name="height" value="0.04286" units="cm"/>
    </inkml:brush>
  </inkml:definitions>
  <inkml:trace contextRef="#ctx0" brushRef="#br0">75 21 22772,'4'0'3943,"-1"0"-3696,-3 3 492,-4 2-666,-2 1 44,-23 28-150,14 12 27,-8-5 6,22-1 0,14-36 45,7-1-129,10-6 33,3-3-3402,-2-5 3453,-9-1 67,-2-6 34,-15 3 140,0-2-230,-5 1-11,0 1 5,-2 2 3376,-7-1-3398,0 5 17,-19-8-128,7 7-29,-26-5 73,24 9-123,-6 1-208,22 5-279,2 0-847,3 0 1541,2 0 0,1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0.815"/>
    </inkml:context>
    <inkml:brush xml:id="br0">
      <inkml:brushProperty name="width" value="0.04286" units="cm"/>
      <inkml:brushProperty name="height" value="0.04286" units="cm"/>
    </inkml:brush>
  </inkml:definitions>
  <inkml:trace contextRef="#ctx0" brushRef="#br0">0 6 18876,'26'66'633,"-10"-25"1898,4 21-2368,-15-41 1313,-3-16-1437,-2-3-67,16-50 17,-8 25-6,18-47 12,-13 48 33,5-4 831,-1 18-848,3 4 3398,2 3-3387,13 11-16,-8-2-6,7 7-50,-8 6 27,-12-7-27,1 8-510,-17-2 560,-9 2 0,4-7 0,-4-3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2.804"/>
    </inkml:context>
    <inkml:brush xml:id="br0">
      <inkml:brushProperty name="width" value="0.04286" units="cm"/>
      <inkml:brushProperty name="height" value="0.04286" units="cm"/>
    </inkml:brush>
  </inkml:definitions>
  <inkml:trace contextRef="#ctx0" brushRef="#br0">224 11 25180,'3'-5'1927,"-1"1"-1636,-1 4 197,-1-1-270,1 1-212,-27 14-6,12-6 0,-21 13 5,-9 19-5,18-15-5,-28 38 5,40-45 0,-4 9 11,18-26 11,35-1-27,-19 0-7,35 0 1,-34 3 6,3 1 21,-7 22-10,-7-10-6,-2 25 6,-9-18-1,0 6-5,-5-6 0,2 0 0,3-9-5,1-1 5,4-10-6,0 0-5,0-1 22,2-2-5,7 3-6,0 0 0,7 2 0,-5 2 5,0 0-5,-1 3 17,1 23-17,-5-12 0,0 21 0,-6-25 0,0 4-11,-23 48 16,10-31 1,-15 39-23,20-21 17,10-32-11,5 20-6,4-34-11,-2-2-3498,17 3 3526,-13-7 0,13 3-84,-14-5-17,-1 0 6,-1 2 22,-3-1 45,-2 0 3398,-4 0-3393,1-1-4782,-2 0 4805,-2-2 0,1 0 0,-1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5.045"/>
    </inkml:context>
    <inkml:brush xml:id="br0">
      <inkml:brushProperty name="width" value="0.04286" units="cm"/>
      <inkml:brushProperty name="height" value="0.04286" units="cm"/>
    </inkml:brush>
  </inkml:definitions>
  <inkml:trace contextRef="#ctx0" brushRef="#br0">1 48 28166,'29'-2'78,"12"-3"-123,2-2-207,51-6 135,-42 6-91,22-1-144,-58 7-63,-7 1-402,-5 0 817,-4-2 0,0 1 0,0-1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5.958"/>
    </inkml:context>
    <inkml:brush xml:id="br0">
      <inkml:brushProperty name="width" value="0.04286" units="cm"/>
      <inkml:brushProperty name="height" value="0.04286" units="cm"/>
    </inkml:brush>
  </inkml:definitions>
  <inkml:trace contextRef="#ctx0" brushRef="#br0">0 9 27369,'14'7'437,"2"12"-284,-8 1-153,4 13 33,-5-5-33,1 0 25,-3-4-13,-1-10 113,-3-4-85,-1-9-7,0 0-10,0-1-12,-2-6-17,0-2 6,-1-9 0,1-23-5,7 2-7,1-5-100,5 15 62,-1 19-84,1 5-113,-1 7-167,2 2-241,-1 4-752,3 1-3275,-1-3 3834,1-3 0,-13-3 0,-2-1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6.614"/>
    </inkml:context>
    <inkml:brush xml:id="br0">
      <inkml:brushProperty name="width" value="0.04286" units="cm"/>
      <inkml:brushProperty name="height" value="0.04286" units="cm"/>
    </inkml:brush>
  </inkml:definitions>
  <inkml:trace contextRef="#ctx0" brushRef="#br0">68 154 25987,'36'-14'1686,"-19"-24"-1653,23 2 57,-30-10-45,-10 39 123,-9-1-157,-1 6-11,-10-1 0,2 3 0,0 2 0,2 3-6,-20 39 6,21-12 0,-12 30 0,25-27 0,6-4-11,4-10 11,6-6 0,7-10 0,3-3-67,3-1 67,27-7 0,-32 5 0,16-6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7.431"/>
    </inkml:context>
    <inkml:brush xml:id="br0">
      <inkml:brushProperty name="width" value="0.04286" units="cm"/>
      <inkml:brushProperty name="height" value="0.04286" units="cm"/>
    </inkml:brush>
  </inkml:definitions>
  <inkml:trace contextRef="#ctx0" brushRef="#br0">151 3 26346,'5'-1'1271,"-2"-1"-6741,-11 2 5576,-4 2 1320,-7 2-1426,-2 2 882,1 2-1022,-10 18 106,23-16 17,-4 13-22,25-20 3325,2-1-3426,13 3-56,-4 2-107,8 3 326,-11 4 33,-4-1 28,-9-1 291,-4 4-224,-8-5 68,-12 10-18,-3-9-145,-25 8-56,18-13 0,-9 1-5,19-8-68,2 1-90,2-1-206,2 0 369,1-4 0,3 3 0,2-2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8.008"/>
    </inkml:context>
    <inkml:brush xml:id="br0">
      <inkml:brushProperty name="width" value="0.04286" units="cm"/>
      <inkml:brushProperty name="height" value="0.04286" units="cm"/>
    </inkml:brush>
  </inkml:definitions>
  <inkml:trace contextRef="#ctx0" brushRef="#br0">1 20 26990,'1'-12'548,"0"5"-447,-1 27 162,0 50-251,0 1-12,4 12 0,1 1 0,-1-7-6,1-19 0,1-1-212,0-1 196,-1-12-1,0-4-128,-3-20-291,-2-20-1115,0 0 1557,0-3 0,0 3 0,0-3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9.199"/>
    </inkml:context>
    <inkml:brush xml:id="br0">
      <inkml:brushProperty name="width" value="0.04286" units="cm"/>
      <inkml:brushProperty name="height" value="0.04286" units="cm"/>
    </inkml:brush>
  </inkml:definitions>
  <inkml:trace contextRef="#ctx0" brushRef="#br0">242 8 27191,'10'-4'767,"-3"1"-599,-6 3-89,-1 0-96,-3 0 6,-2 2 5,-9 3 6,2 1 6,-17 5-6,5-3 0,-11 2 0,-5 0 0,13-4-17,-4 2-106,17-4-163,4-1-375,2 1 661,2-1 0,4-2 0,3-2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2:59.818"/>
    </inkml:context>
    <inkml:brush xml:id="br0">
      <inkml:brushProperty name="width" value="0.04286" units="cm"/>
      <inkml:brushProperty name="height" value="0.04286" units="cm"/>
    </inkml:brush>
  </inkml:definitions>
  <inkml:trace contextRef="#ctx0" brushRef="#br0">1 18 27074,'12'12'828,"-2"0"-800,-6 1 0,9 44 0,-9-38 45,8 33 11,-12-50-22,0-1-12,0 0-33,0-3-28,0-4-6,0-3 6,0-5-12,4-1-5,2-2-61,12-14 44,0 7-39,5-6 6,-5 11-130,1 7-10,-8 5-129,0 8-146,-5 4 493,3 5 0,-11-10 0,1-1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0.929"/>
    </inkml:context>
    <inkml:brush xml:id="br0">
      <inkml:brushProperty name="width" value="0.04286" units="cm"/>
      <inkml:brushProperty name="height" value="0.04286" units="cm"/>
      <inkml:brushProperty name="color" value="#5B2D90"/>
    </inkml:brush>
  </inkml:definitions>
  <inkml:trace contextRef="#ctx0" brushRef="#br0">189 26 26732,'4'-12'1120,"-1"4"-991,-3 8-28,0 0-62,0-2 11,0 1 45,0-1-16,-18 3-62,4 6-1,-52 48-16,36-16 0,-22 26-11,41-35-6,7-12-67,11 5 79,4-12-393,26 2 398,6-14 0,-10 0 0,-6-1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0.235"/>
    </inkml:context>
    <inkml:brush xml:id="br0">
      <inkml:brushProperty name="width" value="0.04286" units="cm"/>
      <inkml:brushProperty name="height" value="0.04286" units="cm"/>
    </inkml:brush>
  </inkml:definitions>
  <inkml:trace contextRef="#ctx0" brushRef="#br0">1 0 27326,'13'63'231,"0"1"0,2-3 1,-8-18-473,-10-39 241,-5 1 0,10-5 0,0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0.482"/>
    </inkml:context>
    <inkml:brush xml:id="br0">
      <inkml:brushProperty name="width" value="0.04286" units="cm"/>
      <inkml:brushProperty name="height" value="0.04286" units="cm"/>
    </inkml:brush>
  </inkml:definitions>
  <inkml:trace contextRef="#ctx0" brushRef="#br0">1 6 27830,'2'-3'95,"-1"2"-711,2 0 616,-2 1 0,0 0 0,0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1.266"/>
    </inkml:context>
    <inkml:brush xml:id="br0">
      <inkml:brushProperty name="width" value="0.04286" units="cm"/>
      <inkml:brushProperty name="height" value="0.04286" units="cm"/>
    </inkml:brush>
  </inkml:definitions>
  <inkml:trace contextRef="#ctx0" brushRef="#br0">188 1 26200,'11'0'1288,"-3"0"-1120,-8 0 179,0 0-72,-30 6-270,16-2 23,-40 9-22,32-4-1,-12 3-5,14-2 0,5 2-5,4 0-1,5 6 1,8 7-1,10-3 6,7 1 0,11-11-11,3-4-34,-2-3-61,-1-3-102,-6-2-150,-3 0-404,-1-4-3119,-6 0 3033,-3-4 0,-9 8 0,-2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1.885"/>
    </inkml:context>
    <inkml:brush xml:id="br0">
      <inkml:brushProperty name="width" value="0.04286" units="cm"/>
      <inkml:brushProperty name="height" value="0.04286" units="cm"/>
    </inkml:brush>
  </inkml:definitions>
  <inkml:trace contextRef="#ctx0" brushRef="#br0">4 16 25953,'-2'-9'1227,"0"2"-842,2 7-357,0 0 191,0 27-197,2-1-11,1 26-81,4 11 0,1 0 37,0-5 85,0 2 1,0-6-81,-4-32-28,-1-3 11,-1-6 171,-1-2-227,0-7-874,-1-2 975,1-5 0,0-1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2.485"/>
    </inkml:context>
    <inkml:brush xml:id="br0">
      <inkml:brushProperty name="width" value="0.04286" units="cm"/>
      <inkml:brushProperty name="height" value="0.04286" units="cm"/>
    </inkml:brush>
  </inkml:definitions>
  <inkml:trace contextRef="#ctx0" brushRef="#br0">9 45 23679,'-4'0'3182,"0"0"-2656,4 0 365,0 0-891,7-1 16,4 1-16,12-1-11,21-3-6,-8 1-419,61-11 94,-62 9-672,30-7 1014,-60 10 0,-3 0 0,-2 2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2.905"/>
    </inkml:context>
    <inkml:brush xml:id="br0">
      <inkml:brushProperty name="width" value="0.04286" units="cm"/>
      <inkml:brushProperty name="height" value="0.04286" units="cm"/>
    </inkml:brush>
  </inkml:definitions>
  <inkml:trace contextRef="#ctx0" brushRef="#br0">0 3 26844,'2'-1'1495,"-1"0"-1489,-1 2 16,0 12-16,0 1-1,2 41-10,1-20-1,0 22-3431,3-21 3342,-3-18-67,0-1 162,-2-19 0,-1 1 0,0-1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3.160"/>
    </inkml:context>
    <inkml:brush xml:id="br0">
      <inkml:brushProperty name="width" value="0.04286" units="cm"/>
      <inkml:brushProperty name="height" value="0.04286" units="cm"/>
    </inkml:brush>
  </inkml:definitions>
  <inkml:trace contextRef="#ctx0" brushRef="#br0">0 1 27970,'0'1'-770,"0"-3"1,0 6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4.070"/>
    </inkml:context>
    <inkml:brush xml:id="br0">
      <inkml:brushProperty name="width" value="0.04286" units="cm"/>
      <inkml:brushProperty name="height" value="0.04286" units="cm"/>
    </inkml:brush>
  </inkml:definitions>
  <inkml:trace contextRef="#ctx0" brushRef="#br0">0 92 23747,'0'-9'1876,"0"1"-1327,0 5-224,0 0-56,0 0 716,0-4-873,0 2-5,0-4-57,0 6-11,0 0-56,0 3 17,3 4 51,0 6-29,3 5-22,0 8 11,2-1-5,2 9-6,-2-12-22,7 11 5,-6-17 28,4 1 23,-5-9-1,-4-3 1,0-1-12,-3-1 1,1-1-1,0-2 6,9-20-28,5-12-11,2-2-23,-2 0-11,-8 17 6,-2 3-39,-1 0-57,-3 3 135,-1 1 0,-1 7 0,0 1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3:04.796"/>
    </inkml:context>
    <inkml:brush xml:id="br0">
      <inkml:brushProperty name="width" value="0.04286" units="cm"/>
      <inkml:brushProperty name="height" value="0.04286" units="cm"/>
    </inkml:brush>
  </inkml:definitions>
  <inkml:trace contextRef="#ctx0" brushRef="#br0">28 185 24760,'13'0'1804,"1"-3"-1205,4-5-336,8-7 381,15-19-532,-29-13-117,8 14 5,-36-2 0,6 31 22,-6 0-22,2 2 6,-4 2 5,-5 16-5,3 4-6,0 14 0,6 1 5,5-3 6,2 1-11,4-8 12,1-1-12,3-8 16,11 3 7,34-5-18,26-2-5,-4-8-349,-4-9 282,-40-2-34,-5-3-151,-4-3-459,-5-3 711,-4-4 0,-4 8 0,-2 3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46.563"/>
    </inkml:context>
    <inkml:brush xml:id="br0">
      <inkml:brushProperty name="width" value="0.04286" units="cm"/>
      <inkml:brushProperty name="height" value="0.04286" units="cm"/>
      <inkml:brushProperty name="color" value="#00A0D7"/>
    </inkml:brush>
  </inkml:definitions>
  <inkml:trace contextRef="#ctx0" brushRef="#br0">473 21 26334,'0'-12'1232,"0"4"-1204,0 10 28,-25 57-50,10-22 11,-19 44-6,0-3-5,11-21-6,-7 15 5,5 13 1,3-1-6,4-21-1696,-5 25 0,0-2 1696,9-39 50,-5 12-77,3-5 27,0-1 39,6-10 6,-1 14-37,6-5 0,-1 4-8,-1 2 0,0 1 0,1 0 0,-1-2 0,-5 24 0,7-51 6,-1 1 3370,-1 11-3376,-3 2 66,1 10-66,-3 11 0,7-21 6,0 3-18,5-13 12,0 2 6,0 11-6,0 2 0,-1 1 0,-1 18 6,1-23-6,0 33 5,1-35-5,0 41 0,0-26 0,0 6 0,0-22 0,0-14 0,0 9 11,2 1-3403,-1 31 3404,0-24-12,0 15 0,0-28 11,0-1-11,1 3 0,4 10 0,1 6 2,7 17 1,1 3 9,5 16-12,-3-17 0,0-1-6,3-4 6,3-5 0,-1 2 0,-3-12 0,-2-2 3392,-5-12-3386,0 0-6,1-1 0,17 24 0,5 1 0,1-3-307,-2-11 307,-17-25 0,0 2 0,0 1 0,6 11 0,-1 4 0,21 32 0,8 4 5,2-7 1,5 2-6,-20-24 0,0-2 156,23 21 0,-1-3-156,1-6 8,-2-11 1,1-3-14,10 4 5,-18-14 0,2-2 5,21 8-5,-11-8 0,5 1 0,-21-12-5,-11-6 5,-5-3 0,-10-4 0,-5-1 0,-10-3-6,-2-1 12,-1 1-6,8 0 0,10 0 0,3 0 0,7 1 5,-6 0-5,2-1 0,3 0 0,17 0 0,5 2 0,14 0 0,1 1 0,-4-1 6,-16-1-6,18-3 0,-27-7 0,9 2 5,-18-4 12,-9 5-17,3 0 0,5 0 0,19-1 51,11 0-51,0-1 0,14 0 0,-5 0 2,-8 1 1,0 1-786,42-4 0,-7 1 789,-18 5-6,-21 1-647,-4-1 647,-8-1 0,-3-1 0,-7-1 6,2-2 0,0 1-6,3 0 747,17 1 0,4 2-741,15-1-4,-13 2 1,3 1 384,-5 1 0,-5 1-387,15 0 0,2 0 0,1 0 0,3 0-34,-25 0 1,0-1-230,31-3 229,-29 1 34,1-3 0,-30 3 6,5-2 5,-4 2 28,7-2-5,-2 3 61,5 0-5,3 1-29,5 0-27,26 1-26,20 6 1,7 2-9,-37-5 0,1 1 0,32 5 0,-1 0-6,7-1 6,-31-3 0,15-1-452,-33-3 452,-16-1 6,-3 0-6,-5 0 0,-1 0 0,-1 0 0,4 0 42,56 5 0,13 3-42,-46-3 0,1 0 2,13 1 0,9 1 0,-4 0 223,7 4 1,-9-1-226,16 1 0,0-1 0,0-2 0,3-1 0,-28-4 0,2 1 0,-3-1 0,-3 0 0,22 2 0,11 1 0,-42-1 6,11-1 27,42-1-3413,-5-1 3385,6-2 1,-35 0-12,-26 0 6,-1 2 0,3 1 0,13 1 0,5-1 0,14-2 0,23 0-6,-42-2 1,1-1 2,0 2 0,-2 0 3,42-2 2461,-29 2-2461,-12 0-104,-2 0 104,-10 0 0,-5 0 0,-12 0 0,-5 0-11,-5 1 926,-3 0-915,18-16 0,-20 11 0,16-12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1.371"/>
    </inkml:context>
    <inkml:brush xml:id="br0">
      <inkml:brushProperty name="width" value="0.04286" units="cm"/>
      <inkml:brushProperty name="height" value="0.04286" units="cm"/>
      <inkml:brushProperty name="color" value="#5B2D90"/>
    </inkml:brush>
  </inkml:definitions>
  <inkml:trace contextRef="#ctx0" brushRef="#br0">26 155 27253,'-5'0'761,"2"0"-800,3 0-123,0 0-29,64-30 191,-41 17 12,47-22 38,-61 24 157,-4-2-89,-3 3 22,-3-5-95,-3 7 67,-19-11-112,-6 21 5,-6 0-5,5 23 0,0 36 0,15-23-17,-6 21-16,18-38-113,6 3 40,6-13-773,24 1-3854,-4-11 4733,12-3 0,-24 1 0,-6-2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1.106"/>
    </inkml:context>
    <inkml:brush xml:id="br0">
      <inkml:brushProperty name="width" value="0.04286" units="cm"/>
      <inkml:brushProperty name="height" value="0.04286" units="cm"/>
      <inkml:brushProperty name="color" value="#00A0D7"/>
    </inkml:brush>
  </inkml:definitions>
  <inkml:trace contextRef="#ctx0" brushRef="#br0">184 48 26519,'0'9'672,"0"-2"-465,0-7 594,3 0-672,-3 0-73,3 0-50,-5-7-6,0 3 0,-2-6 5,1 6-5,-1 0 0,1 1 0,-4-4 0,-6-3-11,2 3 5,-2-1-5,-3 8 22,-10 7-11,4 0 0,-6 8 0,17-1 0,1 4 0,2 11 0,1 5-31,16 15 1,6 0-4,2-5-184,26 34-101,-4-68-40,-14-6-257,6-1-2716,-19-3 3332,-2 0 0,-5-1 0,-2 1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1.931"/>
    </inkml:context>
    <inkml:brush xml:id="br0">
      <inkml:brushProperty name="width" value="0.04286" units="cm"/>
      <inkml:brushProperty name="height" value="0.04286" units="cm"/>
      <inkml:brushProperty name="color" value="#00A0D7"/>
    </inkml:brush>
  </inkml:definitions>
  <inkml:trace contextRef="#ctx0" brushRef="#br0">129 47 26452,'0'-6'857,"0"1"-639,-1 4-106,-2 0 504,-21 2-582,11 3-23,-16 4 11,19 0 1,-10 32-23,9-15 0,-4 18 0,13-25-17,2-6-3386,4-2 3364,3-3-217,14-3 37,5-2 180,31-18 39,-27 7 45,11-14 22,-35 11 12,-4 0-35,-1-7 46,-4-2 3217,-11-16-3296,-4 8-11,-1 3 291,3 15-342,7 11-778,-1 0-9002,-10 6 9613,8-4 0,-3 4 0,12-5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3.109"/>
    </inkml:context>
    <inkml:brush xml:id="br0">
      <inkml:brushProperty name="width" value="0.04286" units="cm"/>
      <inkml:brushProperty name="height" value="0.04286" units="cm"/>
      <inkml:brushProperty name="color" value="#00A0D7"/>
    </inkml:brush>
  </inkml:definitions>
  <inkml:trace contextRef="#ctx0" brushRef="#br0">1 62 27482,'0'-8'101,"0"1"-84,0 7 0,0 0-17,0 1 0,0 2 151,7 32-73,-4-13 68,4 29-146,-5-36 0,-2 1 6,0-16 22,0 0-12,0-5 1,3-5-17,13-31-50,22-13 44,-12 12-5,12 5 11,-26 45 0,0 0-17,6 14-22,-7-7 5,1 3 12,-5-6 22,-4 1-6,-1-1 6,-2 2 0,0-1 0,0-4 17,0-2 22,0-5 12,0-1 128,12-28-168,-3 11 0,12-24 1,6 8-12,-8 16-12,14-4 18,-16 27-6,-1 6-11,-4 18 11,-5-7 0,1 5 0,-5-12 5,-1-4 1,-1-1-12,-1-1-16,0-5-17,0-1-68,0-5-33,0 0-39,0-5-669,0-14 0,0 28 0,0-5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3.741"/>
    </inkml:context>
    <inkml:brush xml:id="br0">
      <inkml:brushProperty name="width" value="0.04286" units="cm"/>
      <inkml:brushProperty name="height" value="0.04286" units="cm"/>
      <inkml:brushProperty name="color" value="#00A0D7"/>
    </inkml:brush>
  </inkml:definitions>
  <inkml:trace contextRef="#ctx0" brushRef="#br0">9 9 27253,'-3'-4'577,"-1"1"-493,4 2-62,-1 0 236,1 8-247,0 5 0,18 82-11,-3-16-753,-1-16 1,-1-1 735,5 16 6,-6-15 11,-6-25 0,-1-1 0,-5-25-56,0-5-118,0-3 174,-5-17 0,9 25 0,-3-7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4.406"/>
    </inkml:context>
    <inkml:brush xml:id="br0">
      <inkml:brushProperty name="width" value="0.04286" units="cm"/>
      <inkml:brushProperty name="height" value="0.04286" units="cm"/>
      <inkml:brushProperty name="color" value="#00A0D7"/>
    </inkml:brush>
  </inkml:definitions>
  <inkml:trace contextRef="#ctx0" brushRef="#br0">16 11 26973,'-9'-5'1008,"3"1"-1003,5 3-5,1 1 12,4 0-12,5 0-166,43 6 1,10 3 154,-21-1 11,20 0 0,-11 3 50,-44-3-5,-5-2-28,-10 5 11,-20 8 112,-13 1-78,-1 0-18,7-7-10,17-9-17,4-2-17,5 1-6,5-3 6,3-2 0,2 1 0,1-2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5.201"/>
    </inkml:context>
    <inkml:brush xml:id="br0">
      <inkml:brushProperty name="width" value="0.04286" units="cm"/>
      <inkml:brushProperty name="height" value="0.04286" units="cm"/>
      <inkml:brushProperty name="color" value="#00A0D7"/>
    </inkml:brush>
  </inkml:definitions>
  <inkml:trace contextRef="#ctx0" brushRef="#br0">232 12 22922,'2'-3'3019,"0"1"-1747,-1-2-1216,-57 1-50,26 9 344,-38 3-355,28 30-6,23-13-12,-7 15 187,22-9-170,7-17 556,8 1-578,5-16-22,5-2-23,0-3-22,5-8 67,19-29 129,-22 16-23,12-17-27,-33 29 44,0 3-84,-4 6-11,1 11 0,-1 9-6,0 11-5,0-3-11,0-1-23,5-5-50,3-4-152,6-5 247,42-7 0,-36-1 0,26-4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5.666"/>
    </inkml:context>
    <inkml:brush xml:id="br0">
      <inkml:brushProperty name="width" value="0.04286" units="cm"/>
      <inkml:brushProperty name="height" value="0.04286" units="cm"/>
      <inkml:brushProperty name="color" value="#00A0D7"/>
    </inkml:brush>
  </inkml:definitions>
  <inkml:trace contextRef="#ctx0" brushRef="#br0">0 0 27051,'0'6'1070,"8"63"-1065,-6-42 7,6 42 10,-8-66-16,1-3-1,-1-22-122,27-44-499,0 43 347,15-28 269,9 60 0,-34-4 0,11-10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6.372"/>
    </inkml:context>
    <inkml:brush xml:id="br0">
      <inkml:brushProperty name="width" value="0.04286" units="cm"/>
      <inkml:brushProperty name="height" value="0.04286" units="cm"/>
      <inkml:brushProperty name="color" value="#00A0D7"/>
    </inkml:brush>
  </inkml:definitions>
  <inkml:trace contextRef="#ctx0" brushRef="#br0">1 14 26838,'4'-8'1333,"1"3"-1271,-5 4 11,1 1-62,8 72-28,-1-26 3,-1 8 0,1 0-25,2-1-45,2 8-17,-7-27 0,2 6-61,-5-21 162,1-3 0,-2-7 0,0-3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7.181"/>
    </inkml:context>
    <inkml:brush xml:id="br0">
      <inkml:brushProperty name="width" value="0.04286" units="cm"/>
      <inkml:brushProperty name="height" value="0.04286" units="cm"/>
      <inkml:brushProperty name="color" value="#00A0D7"/>
    </inkml:brush>
  </inkml:definitions>
  <inkml:trace contextRef="#ctx0" brushRef="#br0">22 2 27354,'-10'-1'364,"2"0"156,6 1-520,2 0-28,-2 0 28,7 0 0,0 0 0,6 0 0,8 0-168,7 1 107,11 0-29,3 1 29,-4 0-7,11-1-32,-4 0 27,6-1-90,-3 1 163,31-1-61,-38 0-477,26-2-106,-53 1 644,0-2 0,-10 1 0,-2 1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8.404"/>
    </inkml:context>
    <inkml:brush xml:id="br0">
      <inkml:brushProperty name="width" value="0.04286" units="cm"/>
      <inkml:brushProperty name="height" value="0.04286" units="cm"/>
      <inkml:brushProperty name="color" value="#00A0D7"/>
    </inkml:brush>
  </inkml:definitions>
  <inkml:trace contextRef="#ctx0" brushRef="#br0">158 6 26581,'0'-3'1383,"0"1"-1372,0 2-11,-2 0 101,-51 17-73,33-10 6,-37 14-12,48-15 0,2-1 1,2 0-1,2 3-16,2 0-12,3 3-22,5-2-313,18-4 229,-6-1 56,9-4 459,-11-7-286,-5-1-94,-2 0-12,-6 2-5,-4 6-6,0 0 11,1 4-11,1 8 0,1 6-6,3 3-22,4-1-28,2-10-117,5-3-348,5-9-4201,2-4 4722,3-2 0,-13 2 0,-4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2.014"/>
    </inkml:context>
    <inkml:brush xml:id="br0">
      <inkml:brushProperty name="width" value="0.04286" units="cm"/>
      <inkml:brushProperty name="height" value="0.04286" units="cm"/>
      <inkml:brushProperty name="color" value="#5B2D90"/>
    </inkml:brush>
  </inkml:definitions>
  <inkml:trace contextRef="#ctx0" brushRef="#br0">261 6 26374,'2'-3'1394,"0"0"-1248,-2 3-23,0 0-45,-22 0-55,8 2 5,-19 3-12,8 8-16,-4 10-28,7-5-89,3 6 83,17-16 34,2 0 28,7-7-5,12 0-23,-1-1-28,16 5-12,-19 1 63,4 28-23,-15-14 33,-15 30 7,3-31 60,-29 14-94,18-22-17,-45 6-68,42-13-100,-21 0-207,37-8 386,3-5 0,2 2 0,1-1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9.368"/>
    </inkml:context>
    <inkml:brush xml:id="br0">
      <inkml:brushProperty name="width" value="0.04286" units="cm"/>
      <inkml:brushProperty name="height" value="0.04286" units="cm"/>
      <inkml:brushProperty name="color" value="#00A0D7"/>
    </inkml:brush>
  </inkml:definitions>
  <inkml:trace contextRef="#ctx0" brushRef="#br0">92 79 27152,'8'-4'762,"-3"1"-544,-11 3-207,1 0 17,-3 1 56,-7 6-22,-16 31-85,12-17-10,-1 17-6,28-31-101,18-5 72,1-1-223,11-4 252,-6-2 33,-3-5 6,-7 0 275,2-11-180,-14 9 39,3-16-33,-11 13-78,0-8-1,-13 2-16,1 7-6,-11-1 0,2 10 0,-1 2 0,1 1-174,-17 9-95,16 1-1164,-6 9-6236,20-6 7669,6 0 0,0-8 0,0-1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9:59.908"/>
    </inkml:context>
    <inkml:brush xml:id="br0">
      <inkml:brushProperty name="width" value="0.04286" units="cm"/>
      <inkml:brushProperty name="height" value="0.04286" units="cm"/>
      <inkml:brushProperty name="color" value="#00A0D7"/>
    </inkml:brush>
  </inkml:definitions>
  <inkml:trace contextRef="#ctx0" brushRef="#br0">1 53 26547,'4'5'711,"1"1"-6209,2 4 5616,9 15 1291,-6-7-849,4 7 344,-13-18-870,-2-4-23,0-10-11,1-4-39,43-49-34,-24 39 3409,37-30-3375,-35 51 39,0 0-6,1 0 6,-3 0 0,10-1-140,-14 1-190,5-1-518,-18 3 0,-1-3 0,-1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2.731"/>
    </inkml:context>
    <inkml:brush xml:id="br0">
      <inkml:brushProperty name="width" value="0.04286" units="cm"/>
      <inkml:brushProperty name="height" value="0.04286" units="cm"/>
      <inkml:brushProperty name="color" value="#00A0D7"/>
    </inkml:brush>
  </inkml:definitions>
  <inkml:trace contextRef="#ctx0" brushRef="#br0">272 31 27158,'8'-17'778,"-2"3"-739,-18 22 157,-6 10-157,-34 35-22,8 6-17,-6 6 28,5 14-33,28-50-12,-8 17-235,16-39-1473,3-5 1725,0-4 0,4 1 0,2-4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3.211"/>
    </inkml:context>
    <inkml:brush xml:id="br0">
      <inkml:brushProperty name="width" value="0.04286" units="cm"/>
      <inkml:brushProperty name="height" value="0.04286" units="cm"/>
      <inkml:brushProperty name="color" value="#00A0D7"/>
    </inkml:brush>
  </inkml:definitions>
  <inkml:trace contextRef="#ctx0" brushRef="#br0">1 8 27835,'6'-7'392,"7"18"-364,4 13-28,37 56 0,-21-32 0,21 26 3,-25-28 0,-4-3-440,-1-3 437,17 35-5,-37-65-35,-4-9-279,1 0-140,-1-8 459,-3-5 0,3 2 0,-2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3.658"/>
    </inkml:context>
    <inkml:brush xml:id="br0">
      <inkml:brushProperty name="width" value="0.04286" units="cm"/>
      <inkml:brushProperty name="height" value="0.04286" units="cm"/>
      <inkml:brushProperty name="color" value="#00A0D7"/>
    </inkml:brush>
  </inkml:definitions>
  <inkml:trace contextRef="#ctx0" brushRef="#br0">22 30 23719,'-11'-4'3338,"1"1"-2459,10 3-722,-1 0-286,99-8 84,-66 4 45,22 0 0,-8-1 17,-37 4-865,-8 1 0,-1 0 0,0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4.471"/>
    </inkml:context>
    <inkml:brush xml:id="br0">
      <inkml:brushProperty name="width" value="0.04286" units="cm"/>
      <inkml:brushProperty name="height" value="0.04286" units="cm"/>
      <inkml:brushProperty name="color" value="#00A0D7"/>
    </inkml:brush>
  </inkml:definitions>
  <inkml:trace contextRef="#ctx0" brushRef="#br0">209 11 26698,'9'-5'1624,"-1"1"-1596,-7 3-16,-5 1-1,-14 0-6,-8 0 1,-9 5-12,-16 8 1,22-2-158,11 16-61,35-16-145,23 8-169,-2-14-935,11 3 1148,-18 3 426,-5 4 1596,-15 3-1546,-12-1-55,-5-1 32,0-5-60,-3 0 27,1-5 414,-34 2-464,-3-5-45,-10 1 11,13-5-11,26-2-11,3 0-34,5-2-117,3-1 162,4 0 0,1 2 0,1 1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5.028"/>
    </inkml:context>
    <inkml:brush xml:id="br0">
      <inkml:brushProperty name="width" value="0.04286" units="cm"/>
      <inkml:brushProperty name="height" value="0.04286" units="cm"/>
      <inkml:brushProperty name="color" value="#00A0D7"/>
    </inkml:brush>
  </inkml:definitions>
  <inkml:trace contextRef="#ctx0" brushRef="#br0">199 15 27090,'-5'-9'1227,"-34"4"-1210,4 13-23,-8 2-16,23 2-1,23-1-979,52 18 996,-36-17 6,36 17 482,-62-14-415,-5-3 17,-11 6-11,1-10 5,-2-1-5,4-3-84,-22-2 11,31-15 0,-16 11 0,33-12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5.696"/>
    </inkml:context>
    <inkml:brush xml:id="br0">
      <inkml:brushProperty name="width" value="0.04286" units="cm"/>
      <inkml:brushProperty name="height" value="0.04286" units="cm"/>
      <inkml:brushProperty name="color" value="#00A0D7"/>
    </inkml:brush>
  </inkml:definitions>
  <inkml:trace contextRef="#ctx0" brushRef="#br0">124 23 27141,'-3'-11'1053,"-13"4"-1042,-5 12 17,-17 17-28,23-8-639,44 29 292,-10-32 84,42 11 196,-39-24 347,-1-2 67,-5-3-89,-7 0 38,-4-4-217,-5 4-29,0-3-22,-1-1-5,-4-1-51,-6-9 0,2 9-6,-6-2-22,6 12-146,-13 1 85,-2 1-197,-9 2 57,2 1-387,4 1-5585,12 0 6229,6-2 0,8-2 0,1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06.358"/>
    </inkml:context>
    <inkml:brush xml:id="br0">
      <inkml:brushProperty name="width" value="0.04286" units="cm"/>
      <inkml:brushProperty name="height" value="0.04286" units="cm"/>
      <inkml:brushProperty name="color" value="#00A0D7"/>
    </inkml:brush>
  </inkml:definitions>
  <inkml:trace contextRef="#ctx0" brushRef="#br0">175 2 27471,'11'-1'639,"-5"1"-499,-18 0-112,3 0 28,-48 21-56,37-11 0,-30 16 0,40-17 0,1 0-6,-3 9 6,6-7-6,-1 5-38,21-9-1,-2-3-123,26 0 134,-10-3 34,12-1 0,-11 0 45,-5 0 39,-4 0-45,-6 0-11,-4-1-5,1-3-23,-6 0-807,1-1 807,-4 1 0,-1 2 0,-1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0.342"/>
    </inkml:context>
    <inkml:brush xml:id="br0">
      <inkml:brushProperty name="width" value="0.04286" units="cm"/>
      <inkml:brushProperty name="height" value="0.04286" units="cm"/>
      <inkml:brushProperty name="color" value="#00A0D7"/>
    </inkml:brush>
  </inkml:definitions>
  <inkml:trace contextRef="#ctx0" brushRef="#br0">16 13 27690,'-3'-7'621,"0"2"-615,2 5 111,1 0-111,3 0-6,6 6 0,20 9-6,0-1-5,14 6-11,5-2 22,-16-7 0,12 5 0,-30-9 0,-4 4 0,-9 2 5,-5 4-10,-7 5 5,-8 2-6,-6-3-5,-5 3 5,0-3 6,-2 2 0,-14 10-504,16-8-985,-2 5 1489,24-16 0,5-6 0,3-5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2.529"/>
    </inkml:context>
    <inkml:brush xml:id="br0">
      <inkml:brushProperty name="width" value="0.04286" units="cm"/>
      <inkml:brushProperty name="height" value="0.04286" units="cm"/>
      <inkml:brushProperty name="color" value="#5B2D90"/>
    </inkml:brush>
  </inkml:definitions>
  <inkml:trace contextRef="#ctx0" brushRef="#br0">242 24 27286,'3'-5'751,"0"0"-566,-3 5-169,-2-6 40,-17 4-28,3-4-11,-21 12-11,18 0-6,-3 5 0,13-2-11,4 2-29,3 1-609,50 18 10,-20 4 667,24 1 684,-70 15-444,-27-22-178,-10 4-34,4-14-34,16-12-89,17-3-45,-3-2-269,20-5 381,15-11 0,-9 8 0,9-7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1.927"/>
    </inkml:context>
    <inkml:brush xml:id="br0">
      <inkml:brushProperty name="width" value="0.04286" units="cm"/>
      <inkml:brushProperty name="height" value="0.04286" units="cm"/>
      <inkml:brushProperty name="color" value="#00A0D7"/>
    </inkml:brush>
  </inkml:definitions>
  <inkml:trace contextRef="#ctx0" brushRef="#br0">194 26 26458,'2'0'1696,"-1"0"-1578,-1 0-118,-3-3 17,-1-1 0,-3-2 5,-1-1-5,-1 2 11,-45 31-28,31-7 0,-32 29 0,43-15 45,-2 27-40,6-18-10,23 24-169,27-47-674,2-5 0,-15-13 0,-32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2.964"/>
    </inkml:context>
    <inkml:brush xml:id="br0">
      <inkml:brushProperty name="width" value="0.04286" units="cm"/>
      <inkml:brushProperty name="height" value="0.04286" units="cm"/>
      <inkml:brushProperty name="color" value="#00A0D7"/>
    </inkml:brush>
  </inkml:definitions>
  <inkml:trace contextRef="#ctx0" brushRef="#br0">118 12 25998,'-3'-2'1507,"0"0"-673,-44 25-834,29-8-11,-29 59-79,54-52-10,13 26-393,27-54 112,-10-2-5,9-5 279,-21-1 107,-5 0 392,-5 1 751,-15-24-1127,-3 20-10,-12-17 0,0 26-3398,-1 0 3369,-6-1-2284,2 5 1383,-11-1 544,10 7 1,13-3 0,10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3.896"/>
    </inkml:context>
    <inkml:brush xml:id="br0">
      <inkml:brushProperty name="width" value="0.04286" units="cm"/>
      <inkml:brushProperty name="height" value="0.04286" units="cm"/>
      <inkml:brushProperty name="color" value="#00A0D7"/>
    </inkml:brush>
  </inkml:definitions>
  <inkml:trace contextRef="#ctx0" brushRef="#br0">0 79 28026,'0'12'302,"2"35"-313,-1-29 5,2 23-5,-3-40-11,1-1 27,1-7 1,2-1-6,3-7 0,17-20 0,-8 13-6,11-15-117,5 16 101,-11 10-29,13 9 34,-20 12-11,-2 10 0,-6 0 12,-2 0-1,-3 1 17,0-2 11,-3-1 95,-5-4-89,3-12-6,-2-5-16,41-66 5,-20 40 0,27-38 22,-29 58-11,-2 4-5,0 4 0,-2 7 5,11 32-28,-10-13-22,5 17-6,-12-30-45,-1-8-184,0-2 274,2-1 0,-5-1 0,0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4.533"/>
    </inkml:context>
    <inkml:brush xml:id="br0">
      <inkml:brushProperty name="width" value="0.04286" units="cm"/>
      <inkml:brushProperty name="height" value="0.04286" units="cm"/>
      <inkml:brushProperty name="color" value="#00A0D7"/>
    </inkml:brush>
  </inkml:definitions>
  <inkml:trace contextRef="#ctx0" brushRef="#br0">2 7 28031,'-1'-6'129,"0"13"-112,1 6 16,0 14 6,2 34 1,-1 4-63,2-15 9,-1 14 0,1-7-25,1-41 39,3-4 0,-4-6 0,1-2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4.997"/>
    </inkml:context>
    <inkml:brush xml:id="br0">
      <inkml:brushProperty name="width" value="0.04286" units="cm"/>
      <inkml:brushProperty name="height" value="0.04286" units="cm"/>
      <inkml:brushProperty name="color" value="#00A0D7"/>
    </inkml:brush>
  </inkml:definitions>
  <inkml:trace contextRef="#ctx0" brushRef="#br0">1 30 28020,'0'-3'73,"12"-1"-140,2 0-96,54-6 96,-31 6 67,29-1 118,-47 48-62,-13-24-12,-14 32 35,-13-38-79,-6 0-34,-3-1-72,2-4-62,1-1-207,5-5-297,2 0-3787,4-1 4459,4-1 0,9 0 0,3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5.797"/>
    </inkml:context>
    <inkml:brush xml:id="br0">
      <inkml:brushProperty name="width" value="0.04286" units="cm"/>
      <inkml:brushProperty name="height" value="0.04286" units="cm"/>
      <inkml:brushProperty name="color" value="#00A0D7"/>
    </inkml:brush>
  </inkml:definitions>
  <inkml:trace contextRef="#ctx0" brushRef="#br0">179 25 27477,'6'-6'873,"0"-1"-867,-6 5 0,-13 0-1,-1 2 6,-38 15-5,23-4-6,-18 13 0,29-6 0,1 6-84,34 9 45,-9-14 16,27-3 18,-16-24 5,-2-4 84,8-20-79,4-12-5,-6 7 0,-2 2 17,-14 41-11,-4 5-17,1 23-17,-2-13-17,1 4-84,0-18 129,15-1 0,-12-4 0,10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6.284"/>
    </inkml:context>
    <inkml:brush xml:id="br0">
      <inkml:brushProperty name="width" value="0.04286" units="cm"/>
      <inkml:brushProperty name="height" value="0.04286" units="cm"/>
      <inkml:brushProperty name="color" value="#00A0D7"/>
    </inkml:brush>
  </inkml:definitions>
  <inkml:trace contextRef="#ctx0" brushRef="#br0">0 85 27953,'4'-6'218,"-1"4"-212,-3 7-6,0 14 0,0 0 11,11 38-78,-6-61-12,10 25-44,-9-61-739,46-30 1159,-27 42-297,58-26 0,-66 53 0,15 1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6.928"/>
    </inkml:context>
    <inkml:brush xml:id="br0">
      <inkml:brushProperty name="width" value="0.04286" units="cm"/>
      <inkml:brushProperty name="height" value="0.04286" units="cm"/>
      <inkml:brushProperty name="color" value="#00A0D7"/>
    </inkml:brush>
  </inkml:definitions>
  <inkml:trace contextRef="#ctx0" brushRef="#br0">227 1 19111,'-72'0'941,"17"2"1602,29 13-2543,9 3 1403,-9 20-1414,12-15 0,-1 6 859,13-19-1346,45 0 386,-18-14 151,27 2 3655,-29-19-3593,-12 2 89,3-6-156,-6 2 5,-2 4-11,-1 9-17,-4 3-11,0 9 6,-1 5-6,0 9-84,0 6 11,0 5-775,22-2 0,-38-21 0,10-6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7.443"/>
    </inkml:context>
    <inkml:brush xml:id="br0">
      <inkml:brushProperty name="width" value="0.04286" units="cm"/>
      <inkml:brushProperty name="height" value="0.04286" units="cm"/>
      <inkml:brushProperty name="color" value="#00A0D7"/>
    </inkml:brush>
  </inkml:definitions>
  <inkml:trace contextRef="#ctx0" brushRef="#br0">33 0 28194,'-4'19'84,"-1"4"-2483,-1 42 0,1 10 2332,1 3 11,-1-3 0,2-3 1178,3-28-1329,0-23 632,0-4-951,1-7 526,1-5 0,-1-2 0,2-3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7.794"/>
    </inkml:context>
    <inkml:brush xml:id="br0">
      <inkml:brushProperty name="width" value="0.04286" units="cm"/>
      <inkml:brushProperty name="height" value="0.04286" units="cm"/>
      <inkml:brushProperty name="color" value="#00A0D7"/>
    </inkml:brush>
  </inkml:definitions>
  <inkml:trace contextRef="#ctx0" brushRef="#br0">5 18 27023,'-4'-4'1294,"61"1"-2515,-22 0 1221,62-5 0,-102 10 0,-3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3.363"/>
    </inkml:context>
    <inkml:brush xml:id="br0">
      <inkml:brushProperty name="width" value="0.04286" units="cm"/>
      <inkml:brushProperty name="height" value="0.04286" units="cm"/>
      <inkml:brushProperty name="color" value="#5B2D90"/>
    </inkml:brush>
  </inkml:definitions>
  <inkml:trace contextRef="#ctx0" brushRef="#br0">13 85 27438,'-7'-7'800,"2"2"-716,5 5 23,0 0-96,0-2-5,0 1-6,0 0 0,11 1 0,6-2 0,16-2-17,9-3-3801,36-10-466,-19 4 4284,15-3 0,-48 10 0,-12 2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8.268"/>
    </inkml:context>
    <inkml:brush xml:id="br0">
      <inkml:brushProperty name="width" value="0.04286" units="cm"/>
      <inkml:brushProperty name="height" value="0.04286" units="cm"/>
      <inkml:brushProperty name="color" value="#00A0D7"/>
    </inkml:brush>
  </inkml:definitions>
  <inkml:trace contextRef="#ctx0" brushRef="#br0">81 0 27292,'4'0'1030,"-36"29"-1030,20-14-22,-28 34-79,39-6 96,6-10-12,36 6-11,-17-30 274,34-76-240,-50 41-1,6-57-5,-30 69-156,-1 5 16,-5 4-152,2 7-385,1 8-2958,3 2 3635,4 3 0,6-7 0,3-3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18.808"/>
    </inkml:context>
    <inkml:brush xml:id="br0">
      <inkml:brushProperty name="width" value="0.04286" units="cm"/>
      <inkml:brushProperty name="height" value="0.04286" units="cm"/>
      <inkml:brushProperty name="color" value="#00A0D7"/>
    </inkml:brush>
  </inkml:definitions>
  <inkml:trace contextRef="#ctx0" brushRef="#br0">0 87 23809,'6'18'1439,"-1"2"-502,0 10-920,-2-9 368,-1 5 640,-1-11-806,-1-8-213,1 0 530,-1-11-536,0-2-3392,41-83 3392,-26 59 0,34-57-11,-29 79 11,3 4-6,5 1-212,4 12-102,-16-3-856,1 8 2024,-17-8 0,0-3 0,0-1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0.246"/>
    </inkml:context>
    <inkml:brush xml:id="br0">
      <inkml:brushProperty name="width" value="0.04286" units="cm"/>
      <inkml:brushProperty name="height" value="0.04286" units="cm"/>
      <inkml:brushProperty name="color" value="#00A0D7"/>
    </inkml:brush>
  </inkml:definitions>
  <inkml:trace contextRef="#ctx0" brushRef="#br0">385 151 26990,'0'-3'1052,"1"-2"-766,-1-10-280,-1 4 10,-11-13-16,-15 4 0,-4-2 0,-8 0 0,-4 7-11,14 7 6,-8 3 5,15 5 0,-12 43 0,2 13 0,8-7 0,-5 14 0,5 4 5,24 15-5,3-21 0,1 20 8,-2-25 1,0-1 2,2 13-11,-5 20 0,0-62-5,-2-22-23,2-3-73,0-1-190,-1-2 291,-1-6 0,1 3 0,-1-2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0.586"/>
    </inkml:context>
    <inkml:brush xml:id="br0">
      <inkml:brushProperty name="width" value="0.04286" units="cm"/>
      <inkml:brushProperty name="height" value="0.04286" units="cm"/>
      <inkml:brushProperty name="color" value="#00A0D7"/>
    </inkml:brush>
  </inkml:definitions>
  <inkml:trace contextRef="#ctx0" brushRef="#br0">1 48 27690,'67'-20'621,"-4"3"-750,-29 11-7054,5 2 7183,-19 4 0,-24 0 0,-18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1.113"/>
    </inkml:context>
    <inkml:brush xml:id="br0">
      <inkml:brushProperty name="width" value="0.04286" units="cm"/>
      <inkml:brushProperty name="height" value="0.04286" units="cm"/>
      <inkml:brushProperty name="color" value="#00A0D7"/>
    </inkml:brush>
  </inkml:definitions>
  <inkml:trace contextRef="#ctx0" brushRef="#br0">120 44 19403,'-20'0'638,"3"0"-638,3 5 6,-7 11 1448,4 1-1471,-13 35 1027,37-12-1122,12-1 106,14-23 12,5-30 2436,-21-5-2716,-58-70-294,-1 71 1,19-67 0,33 82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1.929"/>
    </inkml:context>
    <inkml:brush xml:id="br0">
      <inkml:brushProperty name="width" value="0.04286" units="cm"/>
      <inkml:brushProperty name="height" value="0.04286" units="cm"/>
      <inkml:brushProperty name="color" value="#00A0D7"/>
    </inkml:brush>
  </inkml:definitions>
  <inkml:trace contextRef="#ctx0" brushRef="#br0">0 85 24859,'10'-2'1780,"-3"0"-1121,-7 2-648,0 0 237,0 8-175,0-6 121,0 7-194,0-7 364,0 2-358,1 6-1,0 0-5,0 5 0,0 2 0,-1-3 11,0 3 90,-1-1-84,0-10-6,0 3 6,0-9-11,0 0 5,1-4 0,0-2-5,0-5-6,0-3 0,3-3 0,4-6-6,5-1 0,4-2 1,2 1-6,-1 7 5,14 0 0,-6 8 6,10-1 0,-8 5 0,1 2-28,-5 2-5,-4 2-6,-7 5-17,-7 0 56,-7 8 0,2-7 0,-4 1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3.082"/>
    </inkml:context>
    <inkml:brush xml:id="br0">
      <inkml:brushProperty name="width" value="0.04286" units="cm"/>
      <inkml:brushProperty name="height" value="0.04286" units="cm"/>
      <inkml:brushProperty name="color" value="#00A0D7"/>
    </inkml:brush>
  </inkml:definitions>
  <inkml:trace contextRef="#ctx0" brushRef="#br0">4 14 27270,'0'-8'845,"0"2"-806,0 6 57,2 70-96,-2-38 0,0 18 0,0 3 0,-1 2-848,-3-11 0,5-11 0,-1-28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3.730"/>
    </inkml:context>
    <inkml:brush xml:id="br0">
      <inkml:brushProperty name="width" value="0.04286" units="cm"/>
      <inkml:brushProperty name="height" value="0.04286" units="cm"/>
      <inkml:brushProperty name="color" value="#00A0D7"/>
    </inkml:brush>
  </inkml:definitions>
  <inkml:trace contextRef="#ctx0" brushRef="#br0">4 6 27645,'-2'-2'644,"1"0"-639,82 2-5,-50-1 0,64 1 0,-69 0 0,1 3 0,1 2 0,24 24-5,-15-5-3387,16 19 3392,-39 28 5,-15-32-2279,-49 40 2269,13-59-6,-22 6 5,29-20 6,1-4 11,-6 0-16,-21-12-74,28 6 2157,-11-9-2347,39 10 3107,12-4-12669,0 2 9285,12-3 0,-11 4 0,-4 1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4.145"/>
    </inkml:context>
    <inkml:brush xml:id="br0">
      <inkml:brushProperty name="width" value="0.04286" units="cm"/>
      <inkml:brushProperty name="height" value="0.04286" units="cm"/>
      <inkml:brushProperty name="color" value="#00A0D7"/>
    </inkml:brush>
  </inkml:definitions>
  <inkml:trace contextRef="#ctx0" brushRef="#br0">0 1 27454,'6'31'840,"-3"5"-840,0 11 0,-5 2 0,4-55 0,-2 1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4.365"/>
    </inkml:context>
    <inkml:brush xml:id="br0">
      <inkml:brushProperty name="width" value="0.04286" units="cm"/>
      <inkml:brushProperty name="height" value="0.04286" units="cm"/>
      <inkml:brushProperty name="color" value="#00A0D7"/>
    </inkml:brush>
  </inkml:definitions>
  <inkml:trace contextRef="#ctx0" brushRef="#br0">0 22 28104,'6'-13'-335,"-2"4"1,2 10-1,-3 2 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4.398"/>
    </inkml:context>
    <inkml:brush xml:id="br0">
      <inkml:brushProperty name="width" value="0.04286" units="cm"/>
      <inkml:brushProperty name="height" value="0.04286" units="cm"/>
      <inkml:brushProperty name="color" value="#5B2D90"/>
    </inkml:brush>
  </inkml:definitions>
  <inkml:trace contextRef="#ctx0" brushRef="#br0">1 5 27566,'0'-2'723,"0"0"-650,0 2-45,0 5-12,0 6-10,0 7 0,5 18-6,-1-7 0,7 20 0,-6-23 0,1 18 0,-4-29 11,-1 8-6,-3-21 29,0-4-34,0-7-22,32-62 22,-11 33 0,8-7 0,2 4 0,-3 21-96,16 7-4,-26 18-748,6 24 0,-21-24 0,1 8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4.916"/>
    </inkml:context>
    <inkml:brush xml:id="br0">
      <inkml:brushProperty name="width" value="0.04286" units="cm"/>
      <inkml:brushProperty name="height" value="0.04286" units="cm"/>
      <inkml:brushProperty name="color" value="#00A0D7"/>
    </inkml:brush>
  </inkml:definitions>
  <inkml:trace contextRef="#ctx0" brushRef="#br0">0 31 26771,'7'9'1333,"-2"3"-1137,1 47-196,-5-58-22,12 29 22,6-87-79,21 20-330,-7 2 409,23 23 0,-41 12 0,11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5.544"/>
    </inkml:context>
    <inkml:brush xml:id="br0">
      <inkml:brushProperty name="width" value="0.04286" units="cm"/>
      <inkml:brushProperty name="height" value="0.04286" units="cm"/>
      <inkml:brushProperty name="color" value="#00A0D7"/>
    </inkml:brush>
  </inkml:definitions>
  <inkml:trace contextRef="#ctx0" brushRef="#br0">0 141 27354,'3'2'358,"10"0"-548,14-8 290,27-27-543,-22 10 611,8-21 242,-36 28-304,-1 2-94,-2 10-1,-4 0 62,-51 12-73,35-2 5,-39 9 415,51-3-420,1 3 0,0 3 0,1 8-17,2 1 12,0 3-1,2-2 0,1-10-251,28-5-12,-8-10 269,23-4 0,-26 1 0,-5-3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6.144"/>
    </inkml:context>
    <inkml:brush xml:id="br0">
      <inkml:brushProperty name="width" value="0.04286" units="cm"/>
      <inkml:brushProperty name="height" value="0.04286" units="cm"/>
      <inkml:brushProperty name="color" value="#00A0D7"/>
    </inkml:brush>
  </inkml:definitions>
  <inkml:trace contextRef="#ctx0" brushRef="#br0">171 12 26984,'-6'-6'834,"-3"0"-6214,-2 6 5498,-17 3 1318,11 0-1407,-14 8 21,1 38-50,15-22 0,-9 22 854,26-37-849,8-5-5,6-3-39,10-1 3364,2-3-3420,2-1-40,-6-1-682,10-7 106,-16 2-1155,6-4 1866,-14 4 0,-6 3 0,-1 2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7.085"/>
    </inkml:context>
    <inkml:brush xml:id="br0">
      <inkml:brushProperty name="width" value="0.04286" units="cm"/>
      <inkml:brushProperty name="height" value="0.04286" units="cm"/>
      <inkml:brushProperty name="color" value="#00A0D7"/>
    </inkml:brush>
  </inkml:definitions>
  <inkml:trace contextRef="#ctx0" brushRef="#br0">35 13 27639,'-1'-5'538,"0"1"-488,0 3-22,0 0 0,1 1-11,0-1 28,-12 65-45,8-35 0,-9 52 0,12-51-6,0 37 1,1-21 5,0 16 0,0-36 0,1-14-6,3 6-11,-1-6 12,1 5-12,-3-7 17,-1-5-11,1 2 5,-1-5-72,0 2-1,0-3-419,0 1-2090,0-1 0,0-1 1</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27.744"/>
    </inkml:context>
    <inkml:brush xml:id="br0">
      <inkml:brushProperty name="width" value="0.04286" units="cm"/>
      <inkml:brushProperty name="height" value="0.04286" units="cm"/>
      <inkml:brushProperty name="color" value="#00A0D7"/>
    </inkml:brush>
  </inkml:definitions>
  <inkml:trace contextRef="#ctx0" brushRef="#br0">7 58 27275,'-4'0'868,"1"0"-795,3 0 84,14 0-152,-2 0 1,14-1 0,-2-2-6,4-1 0,2-4 0,2 1-6,2-1-408,3-2-449,-13 3 863,-3 0 0,-17 5 0,-4 1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5.049"/>
    </inkml:context>
    <inkml:brush xml:id="br0">
      <inkml:brushProperty name="width" value="0.04286" units="cm"/>
      <inkml:brushProperty name="height" value="0.04286" units="cm"/>
      <inkml:brushProperty name="color" value="#00A0D7"/>
    </inkml:brush>
  </inkml:definitions>
  <inkml:trace contextRef="#ctx0" brushRef="#br0">1 98 26116,'0'-12'1646,"0"-7"-1511,0 5-46,0-6 96,1 10-134,0 1 5,0 4 22,-1 3 0,0-1-72,0 2-6,0-1-6,0 2 1,0 7-1,1 46 1,0 10 5,0-10 0,0 13 0,0-6 0,1-35-17,0-12 0,-1-2-22,0-3 39,2-2 0,-2-3 0,1-2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6.713"/>
    </inkml:context>
    <inkml:brush xml:id="br0">
      <inkml:brushProperty name="width" value="0.04286" units="cm"/>
      <inkml:brushProperty name="height" value="0.04286" units="cm"/>
      <inkml:brushProperty name="color" value="#00A0D7"/>
    </inkml:brush>
  </inkml:definitions>
  <inkml:trace contextRef="#ctx0" brushRef="#br0">1 33 24553,'0'-9'2700,"0"3"-2370,0 3 197,0-3-455,0 3 46,0-2-79,3 34-39,1-10 0,8 40-275,0-21 275,1-2-6,-4-12 6,-7-17-56,0-4-39,-2-3 84,2 0 11,-1-3 247,2-3-230,1-6-17,1-6 6,2-2-6,2-4 0,0-2-12,8-12-72,-3 10 84,-1 6 0,-5 22 6,-4 17-6,-2 6-6,1 2-33,-1 2-129,0-1 151,0-2 17,-1-3 0,0-10 0,-1-4-56,0-5 40,0-7 10,4-7 6,4-8-6,6-8 1,2-1-6,4 1-12,-1 4-16,-1 5-51,-3 5 225,0 21-118,-6 33-17,0-8 0,-3 18 0,0-33-45,1-2-62,1 0-2077,0 0-1289,0-1 3473,-1-1 0,-3-7 0,-2-1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7.563"/>
    </inkml:context>
    <inkml:brush xml:id="br0">
      <inkml:brushProperty name="width" value="0.04286" units="cm"/>
      <inkml:brushProperty name="height" value="0.04286" units="cm"/>
      <inkml:brushProperty name="color" value="#00A0D7"/>
    </inkml:brush>
  </inkml:definitions>
  <inkml:trace contextRef="#ctx0" brushRef="#br0">188 32 26967,'-2'-7'1025,"-5"1"-963,0 6-18,-5 0-16,2 0 0,-1 0-5,0 0-6,-6 0-1,-1 3-27,-26 32 6,26-18 5,-13 26-17,32-29 17,6-3 0,2-2-6,5-5-61,8-6-39,2-10 83,3-7 79,-1-8-11,-6-1 11,-2 1-6,-7 8-10,-3 5-12,-6 9 11,-1 4-39,3 1 0,1 9-11,4 5-17,2 7-12,2-2-318,15 8-790,-4-10 300,10 3 0,-30-17 0,-7-4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8.147"/>
    </inkml:context>
    <inkml:brush xml:id="br0">
      <inkml:brushProperty name="width" value="0.04286" units="cm"/>
      <inkml:brushProperty name="height" value="0.04286" units="cm"/>
      <inkml:brushProperty name="color" value="#00A0D7"/>
    </inkml:brush>
  </inkml:definitions>
  <inkml:trace contextRef="#ctx0" brushRef="#br0">14 58 27102,'-6'-11'683,"-1"13"-644,7 8-22,-1 14 5,5 8-22,-4-15 6,4 7 5,-4-23 135,2-29-146,1 11-6,3-24 6,3 20 0,1 0-6,2 5-44,0 7 44,1 5 6,0 12 0,6 22 0,-5-7-22,6 13-667,-5-17 689,-5-7 0,-1-2 0,-6-6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8.520"/>
    </inkml:context>
    <inkml:brush xml:id="br0">
      <inkml:brushProperty name="width" value="0.04286" units="cm"/>
      <inkml:brushProperty name="height" value="0.04286" units="cm"/>
      <inkml:brushProperty name="color" value="#00A0D7"/>
    </inkml:brush>
  </inkml:definitions>
  <inkml:trace contextRef="#ctx0" brushRef="#br0">1 1 26150,'23'1'1506,"-1"4"-1388,-1 14-57,1-1-38,0 0-1569,8-2 1546,-20-12 0,7 2 0,-17-6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8.849"/>
    </inkml:context>
    <inkml:brush xml:id="br0">
      <inkml:brushProperty name="width" value="0.04286" units="cm"/>
      <inkml:brushProperty name="height" value="0.04286" units="cm"/>
      <inkml:brushProperty name="color" value="#FF0066"/>
    </inkml:brush>
  </inkml:definitions>
  <inkml:trace contextRef="#ctx0" brushRef="#br0">1 66 26486,'1'-10'1730,"0"2"-1674,-1 8-11,0 0-45,0 4 5,3 18-5,-1-1 0,5 15-100,18 18 100,-11-30 5,20 17 1,-22-38-6,6-2 0,-6-5 0,-1-3 0,5-14-6,-6 2 6,2-7 0,-5 7 34,0-8-23,-3 13 0,0-3-5,-4 15-17,0 2 11,2 1 5,18 29-5,-8-15 23,27 29-23,-24-34 11,19-4 0,-22-15-11,10-26 0,-14 12 0,2-47-6,-9 48-117,1-21 11,-2 41-885,9 8-3080,-2-1 4077,8 5 0,-9-6 0,-1-1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5.593"/>
    </inkml:context>
    <inkml:brush xml:id="br0">
      <inkml:brushProperty name="width" value="0.04286" units="cm"/>
      <inkml:brushProperty name="height" value="0.04286" units="cm"/>
      <inkml:brushProperty name="color" value="#5B2D90"/>
    </inkml:brush>
  </inkml:definitions>
  <inkml:trace contextRef="#ctx0" brushRef="#br0">26 189 26446,'-2'14'1109,"0"-2"-969,2-12 146,0 0-281,30 0-5,-8-5-22,25-2-90,16-29 112,-31 16 56,17-19 84,-41 18-78,-4 4-34,-3-3-17,-10 2-6,2 6-5,-9-1 0,3 8 0,-8 3 6,2 7-6,-7 5 17,-13 34-6,15-13 17,-14 22 0,18-26 0,4-1-6,2-5-16,4-4-17,5 2 11,7-8-291,56 3-275,-16-9 566,42 0 0,-56-5 0,-7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38.941"/>
    </inkml:context>
    <inkml:brush xml:id="br0">
      <inkml:brushProperty name="width" value="0.04286" units="cm"/>
      <inkml:brushProperty name="height" value="0.04286" units="cm"/>
      <inkml:brushProperty name="color" value="#00A0D7"/>
    </inkml:brush>
  </inkml:definitions>
  <inkml:trace contextRef="#ctx0" brushRef="#br0">144 16 27163,'7'-9'1137,"-2"3"-1103,-5 6-18,0 0-4245,-6 30 4229,-1-8-5,-14 42-29,1-10-112,-4 10 0,0 1 51,3-9-112,-11 34 207,33-88 0,-1-2 0,0-1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0.262"/>
    </inkml:context>
    <inkml:brush xml:id="br0">
      <inkml:brushProperty name="width" value="0.04286" units="cm"/>
      <inkml:brushProperty name="height" value="0.04286" units="cm"/>
      <inkml:brushProperty name="color" value="#00A0D7"/>
    </inkml:brush>
  </inkml:definitions>
  <inkml:trace contextRef="#ctx0" brushRef="#br0">20 0 26077,'-11'3'1473,"3"-1"-1412,8-2 387,0 3-369,0 0-35,0 6-27,0 7 0,3 6-17,1 5 6,7 7-6,-5-12 0,2 2 0,-6-16 0,1-2 0,-3-3 11,0-1 11,0-1-39,17-65 12,-6 39-12,12-43-45,-7 58 57,-6 9 5,5 15-28,-5 4 0,1 14 28,-3-1 0,0-2 0,-4-7 11,-1-3-5,-3-8 5,0-4 0,0-1 0,0-2-5,0-2-23,-1-2 17,1-7 0,-1-2-11,18-31-28,2 4 16,11-7-78,-5 19 101,-6 18 12,-3 12-12,-4 7 0,-1 7 0,2 14-62,6 4 28,-5-10-122,0-6-80,-13-19-245,-1-1-886,0 1 1367,0-1 0,0 0 0,0-1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1.111"/>
    </inkml:context>
    <inkml:brush xml:id="br0">
      <inkml:brushProperty name="width" value="0.04286" units="cm"/>
      <inkml:brushProperty name="height" value="0.04286" units="cm"/>
      <inkml:brushProperty name="color" value="#00A0D7"/>
    </inkml:brush>
  </inkml:definitions>
  <inkml:trace contextRef="#ctx0" brushRef="#br0">240 22 26990,'4'-8'1103,"-3"1"-969,-5 6-72,-4-1-34,0 1-28,-23-1 0,13 1 5,-17 2-5,17 3 12,-25 21-12,18-6 0,-13 11 0,27-12 0,7-5 0,3-2-6,1-2-3386,2-2 3392,25-3-2291,11-8 2291,4-3 0,-3-6 0,-22 1 0,-2-2 6,-3-1 2262,-1 0-2273,4-12 3385,-7 13-3374,2-2 5,-8 22-11,-2 17 0,-2-1-11,2 9-196,-2-11-152,10-6-2245,2-3 2604,7-6 0,-7-3 0,-3-2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1.883"/>
    </inkml:context>
    <inkml:brush xml:id="br0">
      <inkml:brushProperty name="width" value="0.04286" units="cm"/>
      <inkml:brushProperty name="height" value="0.04286" units="cm"/>
      <inkml:brushProperty name="color" value="#00A0D7"/>
    </inkml:brush>
  </inkml:definitions>
  <inkml:trace contextRef="#ctx0" brushRef="#br0">0 9 28014,'0'-8'241,"0"18"-269,0 17-11,1 19 33,-1-17 1,1-5-68,-1-23 56,0-1 90,0-8-56,0 1 5,0-9-33,23-28-62,-15 28 45,16-21-5,-11 36 21,-1 0-4,7 0 16,-1-2-12,-1 2 24,1 0-7,-5 4 12,4 33-34,-9-19-56,3 27-78,-8-35-258,-2-1 409,-1-6 0,0-2 0,0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2.205"/>
    </inkml:context>
    <inkml:brush xml:id="br0">
      <inkml:brushProperty name="width" value="0.04286" units="cm"/>
      <inkml:brushProperty name="height" value="0.04286" units="cm"/>
      <inkml:brushProperty name="color" value="#00A0D7"/>
    </inkml:brush>
  </inkml:definitions>
  <inkml:trace contextRef="#ctx0" brushRef="#br0">1 9 27566,'1'-4'667,"3"0"-6316,3 7 5660,26 26-11,-15-14 1409,23 23-1460,-29-30 827,1 0-776,1-8 0,-18 1 0,2-1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2.699"/>
    </inkml:context>
    <inkml:brush xml:id="br0">
      <inkml:brushProperty name="width" value="0.04286" units="cm"/>
      <inkml:brushProperty name="height" value="0.04286" units="cm"/>
      <inkml:brushProperty name="color" value="#00A0D7"/>
    </inkml:brush>
  </inkml:definitions>
  <inkml:trace contextRef="#ctx0" brushRef="#br0">199 3 27690,'0'-2'355,"-29"53"1,-11 26-384,13-21-994,-11 19 0,2-4 1011,23-37 623,6-5-612,2-5 0,2-6 0,2-8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4.267"/>
    </inkml:context>
    <inkml:brush xml:id="br0">
      <inkml:brushProperty name="width" value="0.04286" units="cm"/>
      <inkml:brushProperty name="height" value="0.04286" units="cm"/>
      <inkml:brushProperty name="color" value="#00A0D7"/>
    </inkml:brush>
  </inkml:definitions>
  <inkml:trace contextRef="#ctx0" brushRef="#br0">0 7 26441,'0'-4'1165,"0"2"-992,2 1 135,3 1-185,17 32-111,-11-14-7,9 25 1,-17-17 11,-2-7-12,0-3-5,-1-9 0,7-17 0,2-5-5,16-28 5,-9 14 0,7-9-6,-13 23-28,11 22 34,-8 37 0,3-15 6,-10 19 5,-10-42-28,1-4 6,0 0 0,1-6 5,5-4 6,3-5 0,8-6-5,9-4-12,12-5 17,-7 9 6,-2 4-6,-17 16 5,-6 7 1,-2 5-6,1 3-196,1 12 196,-1 13 0,1-14 0,-2 2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4.916"/>
    </inkml:context>
    <inkml:brush xml:id="br0">
      <inkml:brushProperty name="width" value="0.04286" units="cm"/>
      <inkml:brushProperty name="height" value="0.04286" units="cm"/>
      <inkml:brushProperty name="color" value="#00A0D7"/>
    </inkml:brush>
  </inkml:definitions>
  <inkml:trace contextRef="#ctx0" brushRef="#br0">0 93 23541,'10'26'521,"7"-10"336,55-2-817,-42-16 94,48-46-128,-73 27 947,4-24-953,-19 33 521,-1 5-527,-12-1-491,-53 13 1,52-13 0,-38 6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5.481"/>
    </inkml:context>
    <inkml:brush xml:id="br0">
      <inkml:brushProperty name="width" value="0.04286" units="cm"/>
      <inkml:brushProperty name="height" value="0.04286" units="cm"/>
      <inkml:brushProperty name="color" value="#00A0D7"/>
    </inkml:brush>
  </inkml:definitions>
  <inkml:trace contextRef="#ctx0" brushRef="#br0">0 33 26883,'4'41'1434,"4"-43"-1434,0 23-196,29-69 140,-23 33 11,19-15-11,-27 30-336,3 0 392,4 0 0,-5 0 0,-1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6.067"/>
    </inkml:context>
    <inkml:brush xml:id="br0">
      <inkml:brushProperty name="width" value="0.04286" units="cm"/>
      <inkml:brushProperty name="height" value="0.04286" units="cm"/>
      <inkml:brushProperty name="color" value="#00A0D7"/>
    </inkml:brush>
  </inkml:definitions>
  <inkml:trace contextRef="#ctx0" brushRef="#br0">0 118 26844,'54'-6'924,"-25"-30"-6512,24 6 5695,-40-11 1627,-46 37-1690,13 17 833,-23 3-872,23 35-5,13-23 0,-2 16-134,30-23 72,-2-11 3269,20 2-3543,-10-15-996,0-1 1332,-7-4 0,-18 7 0,-6 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6.170"/>
    </inkml:context>
    <inkml:brush xml:id="br0">
      <inkml:brushProperty name="width" value="0.04286" units="cm"/>
      <inkml:brushProperty name="height" value="0.04286" units="cm"/>
      <inkml:brushProperty name="color" value="#5B2D90"/>
    </inkml:brush>
  </inkml:definitions>
  <inkml:trace contextRef="#ctx0" brushRef="#br0">255 15 26412,'0'-8'1120,"0"2"-805,0 6-163,0 0 19,-52 0-143,27 6-17,-42 3 21,32 16-32,11-5 0,-3 8 81,14-9-81,6-2-16,4-2-46,2-2-11,33-1 56,-12-6 6,27-2-6,-10-16 17,-10 0 40,13-19-7,-21 11 1,1-6 11,-12 11-6,-3 0-34,-3 7-5,-1 2 0,-8 11 0,0 6 0,-5 7-3403,2 3 3330,3 1 73,20 19 0,-10-25 0,14 12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7.245"/>
    </inkml:context>
    <inkml:brush xml:id="br0">
      <inkml:brushProperty name="width" value="0.04286" units="cm"/>
      <inkml:brushProperty name="height" value="0.04286" units="cm"/>
      <inkml:brushProperty name="color" value="#00A0D7"/>
    </inkml:brush>
  </inkml:definitions>
  <inkml:trace contextRef="#ctx0" brushRef="#br0">250 18 26273,'7'-5'1646,"-1"1"-1287,-21 0-376,-5 3 6,-10-2 5,-1 6 0,-8 7 6,6 4-5,-6 4-1,12 0-11,8-1 6,9-3-62,17 7 1,6-12 16,13 4-12,1-11 7,12-3 139,-10-4 303,10-22-370,-25 10 17,0-15-17,-10 21 12,-1 4-12,-2 2-5,0 3-6,0 2 5,1 4 1,3 4-6,2 13 0,3 8-6,7 46 1,-8-29-1,3 25 6,-12-43 0,0 7 0,-3-10 0,-4 4 0,-4-8 0,-7-1 6,4-7-6,-6-2 0,5-7-12,-2-3-16,-2-1 0,-5 0-268,-1-6 88,0-2-794,5-16 1002,9-1 0,4 5 0,7 6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8.101"/>
    </inkml:context>
    <inkml:brush xml:id="br0">
      <inkml:brushProperty name="width" value="0.04286" units="cm"/>
      <inkml:brushProperty name="height" value="0.04286" units="cm"/>
      <inkml:brushProperty name="color" value="#00A0D7"/>
    </inkml:brush>
  </inkml:definitions>
  <inkml:trace contextRef="#ctx0" brushRef="#br0">225 34 26144,'3'-9'1848,"-1"2"-1742,0 4 62,-5-1-100,-15-1-52,-1 2-10,-27 1-12,-12 36 6,19-20 0,-4 25-16,40-28 4,1-2-16,2-1-22,5-4-62,10-1 90,1-3-12,22-4 101,-16-3-28,11-6 34,-10-6-45,-9 7-5,3-3 5,-5 7-17,-5 4-11,1-1 11,-5 5-11,0 2-6,1 4 6,34 17 0,-26-13 0,24 9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8.868"/>
    </inkml:context>
    <inkml:brush xml:id="br0">
      <inkml:brushProperty name="width" value="0.04286" units="cm"/>
      <inkml:brushProperty name="height" value="0.04286" units="cm"/>
      <inkml:brushProperty name="color" value="#00A0D7"/>
    </inkml:brush>
  </inkml:definitions>
  <inkml:trace contextRef="#ctx0" brushRef="#br0">26 22 27650,'0'-7'633,"1"3"-633,-1-3 6,1 5-6,0 0 28,-1 2-23,1 21 1,-10 75-68,7-37 23,-4 13 0,1-6 33,4-33-16,0 16-28,1-42-6,0-2-23,0-1-486,0-3 565,-6-4 0,8 6 0,-3-2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9.315"/>
    </inkml:context>
    <inkml:brush xml:id="br0">
      <inkml:brushProperty name="width" value="0.04286" units="cm"/>
      <inkml:brushProperty name="height" value="0.04286" units="cm"/>
      <inkml:brushProperty name="color" value="#00A0D7"/>
    </inkml:brush>
  </inkml:definitions>
  <inkml:trace contextRef="#ctx0" brushRef="#br0">2 13 26850,'-1'-4'1461,"0"0"-1438,1 4 5,5 0-12,8 1-10,3 0-17,31 1-96,-8-2 68,4-1 11,-16-1 28,-15-4 0,-15 8 0,1-1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49.948"/>
    </inkml:context>
    <inkml:brush xml:id="br0">
      <inkml:brushProperty name="width" value="0.04286" units="cm"/>
      <inkml:brushProperty name="height" value="0.04286" units="cm"/>
      <inkml:brushProperty name="color" value="#00A0D7"/>
    </inkml:brush>
  </inkml:definitions>
  <inkml:trace contextRef="#ctx0" brushRef="#br0">96 106 23623,'20'-10'566,"0"0"-443,-3 1 118,-2 1 1165,2-1 0,-9-2-1165,-1-3-129,-9 1-51,-2 1-44,-2 6-11,-6 2 167,-35 15-145,21-2-11,-25 11-6,38-5 0,-4 14-5,7-8-6,1 10 0,6-14 0,4-3 0,4-3 0,4-2 0,4 0-848,64-5 0,-59 2 0,44-3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0:50.753"/>
    </inkml:context>
    <inkml:brush xml:id="br0">
      <inkml:brushProperty name="width" value="0.04286" units="cm"/>
      <inkml:brushProperty name="height" value="0.04286" units="cm"/>
      <inkml:brushProperty name="color" value="#00A0D7"/>
    </inkml:brush>
  </inkml:definitions>
  <inkml:trace contextRef="#ctx0" brushRef="#br0">206 5 26922,'0'-2'616,"-1"0"-492,0 1-29,-3 1-22,-1 0-1,-2 0-3402,-7 0 3627,-47 5-286,32-3 0,-33 18-11,55-9-5,7 16-18,46-6 23,-2 9 0,7-10 6,-25 2-6,-24-15 3392,-2 3-3381,-2-1-5,-13 7-1,2-5 1,-11 2 5,9-7-213,-24 5-234,16-7-4905,-15 3 5341,23-7 0,18 0 0,7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6.184"/>
    </inkml:context>
    <inkml:brush xml:id="br0">
      <inkml:brushProperty name="width" value="0.04286" units="cm"/>
      <inkml:brushProperty name="height" value="0.04286" units="cm"/>
    </inkml:brush>
  </inkml:definitions>
  <inkml:trace contextRef="#ctx0" brushRef="#br0">0 0 27057,'9'2'0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5.917"/>
    </inkml:context>
    <inkml:brush xml:id="br0">
      <inkml:brushProperty name="width" value="0.04286" units="cm"/>
      <inkml:brushProperty name="height" value="0.04286" units="cm"/>
    </inkml:brush>
  </inkml:definitions>
  <inkml:trace contextRef="#ctx0" brushRef="#br0">42 3 26732,'0'-2'1249,"0"17"-1238,-8 53-106,5-23 33,-8 33 17,8-55-599,-3-6-4273,2-7 4917,0-6 0,2-4 0,2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7.212"/>
    </inkml:context>
    <inkml:brush xml:id="br0">
      <inkml:brushProperty name="width" value="0.04286" units="cm"/>
      <inkml:brushProperty name="height" value="0.04286" units="cm"/>
    </inkml:brush>
  </inkml:definitions>
  <inkml:trace contextRef="#ctx0" brushRef="#br0">35 35 25365,'-3'7'2017,"1"-2"-1625,1-5-163,1 6-229,-1 0 11,0 7-11,0 0-67,-8 35 67,5-28-117,-6 22 111,9-45 6,0-6-73,11-27 17,-2 10-61,11-16 21,15 4 96,-18 21 0,16-6 6,-24 23 11,2 2 16,0 1 29,0 3 229,12 20-291,-11-7-11,6 15-17,-14-14-6,-3 4 6,-1-9 6,-3 4-684,0-13-9023,-3 0 9729,1-6 0,3 0 0,1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3.444"/>
    </inkml:context>
    <inkml:brush xml:id="br0">
      <inkml:brushProperty name="width" value="0.04286" units="cm"/>
      <inkml:brushProperty name="height" value="0.04286" units="cm"/>
    </inkml:brush>
  </inkml:definitions>
  <inkml:trace contextRef="#ctx0" brushRef="#br0">2 1826 25063,'-1'6'1417,"0"0"-67,4 7-1317,-1-7 62,30-3-117,-11-19 33,21-12 12,-22 2-7,-5 1-10,-5 7 0,0-1-1,9-31-5,-1-1 0,-1-3 0,7-20 0,-8 21 0,-2 3 73,-4-7-45,1-6-17,0 0-430,2 5 436,-5 24-17,2-2 0,0-2 5,3-16-5,2-4-3,7-22 1,2-4 2,0 2 0,-1 8 0,2 2 0,10 4-6,-8 22-16,23-28 5,-26 41 442,7-2-436,-4 10 11,-2 4 0,8-5 0,-6 5 0,0 1 5,15-12-5,-6 5 0,5-3-11,-14 11 5,-9 8 6,-3 2 0,-4 3 0,-2 2 0,-3 1 0,-2 2-72,18-12-113,-11 8 134,11-7 23,-17 11-5,-5 1-499,0 0-2291,-3 0 2823,-1 0 0,0 0 0,0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6.530"/>
    </inkml:context>
    <inkml:brush xml:id="br0">
      <inkml:brushProperty name="width" value="0.04286" units="cm"/>
      <inkml:brushProperty name="height" value="0.04286" units="cm"/>
      <inkml:brushProperty name="color" value="#5B2D90"/>
    </inkml:brush>
  </inkml:definitions>
  <inkml:trace contextRef="#ctx0" brushRef="#br0">237 25 27555,'-8'-8'700,"0"2"-661,8 6-16,0 0-12,-12-5 0,-2 4-5,-8-3 5,-30 31-11,16-3 0,-18 23-22,32-19-113,13-4 79,20-14-134,7-3-73,12-5-585,40-14 0,-41 10 0,24-10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5.182"/>
    </inkml:context>
    <inkml:brush xml:id="br0">
      <inkml:brushProperty name="width" value="0.04286" units="cm"/>
      <inkml:brushProperty name="height" value="0.04286" units="cm"/>
    </inkml:brush>
  </inkml:definitions>
  <inkml:trace contextRef="#ctx0" brushRef="#br0">199 1 22912,'0'7'3030,"1"-1"-2923,0-5 1086,1 1-661,-1-1-432,0 0 24,-1-1-68,-4 0-45,-6-4-11,-2 1-6,-5-2 6,1 4 0,-2 1 0,0 0 0,0 0 0,3 0-5,-14 15 5,14-5 16,-9 17-16,19-13 6,2 4-6,2-6 0,1 1-6,3 0 6,7 1-151,17 2 151,-2-5-39,5-1-23,-9-9 46,-10-1-1,1 0 17,-9-1-241,0-1-78,-3-2 319,-3-2 0,6 6 0,-3 1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6.329"/>
    </inkml:context>
    <inkml:brush xml:id="br0">
      <inkml:brushProperty name="width" value="0.04286" units="cm"/>
      <inkml:brushProperty name="height" value="0.04286" units="cm"/>
    </inkml:brush>
  </inkml:definitions>
  <inkml:trace contextRef="#ctx0" brushRef="#br0">257 91 27057,'3'-4'649,"-1"-5"-637,-3 4 88,-3-5 147,-22-15-236,9 13-11,-19-10 0,16 19 0,2 3 0,-1 0 11,-8 10-11,7-1 0,-10 11 6,14-4 2,9 35 1,5 7-9,2-9-1696,1 10 0,2-4 1696,4-23 0,-1-6-762,0 33 739,-3-25 23,0 23-11,-5-34 11,1-8 0,-4-2-6,2-7-33,-4 0 2995,2-3-3068,-3-1 274,2-5-162,-4-9 0,11 18 0,1-3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6.949"/>
    </inkml:context>
    <inkml:brush xml:id="br0">
      <inkml:brushProperty name="width" value="0.04286" units="cm"/>
      <inkml:brushProperty name="height" value="0.04286" units="cm"/>
    </inkml:brush>
  </inkml:definitions>
  <inkml:trace contextRef="#ctx0" brushRef="#br0">0 38 26721,'3'0'1125,"2"0"-1113,-1 0-7,3 0 12,1 0-17,6 0-1714,50-12 1390,-30 4-170,26-5 494,-49 8 0,-11 5 0,-1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8.164"/>
    </inkml:context>
    <inkml:brush xml:id="br0">
      <inkml:brushProperty name="width" value="0.04286" units="cm"/>
      <inkml:brushProperty name="height" value="0.04286" units="cm"/>
    </inkml:brush>
  </inkml:definitions>
  <inkml:trace contextRef="#ctx0" brushRef="#br0">0 25 22246,'9'-9'5628,"0"1"-5555,-6 4-39,-1 1-62,0 2-969,-2 3 997,0 1 0,0 1 0,-1-2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8.445"/>
    </inkml:context>
    <inkml:brush xml:id="br0">
      <inkml:brushProperty name="width" value="0.04286" units="cm"/>
      <inkml:brushProperty name="height" value="0.04286" units="cm"/>
    </inkml:brush>
  </inkml:definitions>
  <inkml:trace contextRef="#ctx0" brushRef="#br0">0 0 27040,'0'4'105,"1"-1"0,-1-3 0,-1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6.050"/>
    </inkml:context>
    <inkml:brush xml:id="br0">
      <inkml:brushProperty name="width" value="0.04286" units="cm"/>
      <inkml:brushProperty name="height" value="0.04286" units="cm"/>
    </inkml:brush>
  </inkml:definitions>
  <inkml:trace contextRef="#ctx0" brushRef="#br0">150 15 24687,'4'-5'2476,"-1"0"-1591,-1 3-756,-2 1-73,1-1 33,-1 2-10,-67 194-1778,56-129 0,1 2 1697,-12 14 0,-6 9 1,11-9-47,12-14 0,12-6-406,24 8 1,-12-24-1,-48-61 1,17-1-1</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9.012"/>
    </inkml:context>
    <inkml:brush xml:id="br0">
      <inkml:brushProperty name="width" value="0.04286" units="cm"/>
      <inkml:brushProperty name="height" value="0.04286" units="cm"/>
    </inkml:brush>
  </inkml:definitions>
  <inkml:trace contextRef="#ctx0" brushRef="#br0">30 19 27415,'9'-10'779,"-3"2"-779,-6 7-6,0 5 6,-1 5 0,-2 6-149,-5 39 1,0 6-177,1-15 146,-1 14 0,0-8-515,7-40-2757,1-7 3451,0-3 0,0-1 0,0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9.714"/>
    </inkml:context>
    <inkml:brush xml:id="br0">
      <inkml:brushProperty name="width" value="0.04286" units="cm"/>
      <inkml:brushProperty name="height" value="0.04286" units="cm"/>
    </inkml:brush>
  </inkml:definitions>
  <inkml:trace contextRef="#ctx0" brushRef="#br0">2 22 25679,'-1'-10'1322,"0"1"-1149,1 9 415,41-2-588,-15 2-439,44 1 383,-36 3-56,19 5 95,-22 0 108,11 6-86,-14 1-150,26 50 100,-29-17 67,10 24 129,-40-34-78,-9-15 220,-10-1-276,-3-5-11,-2-1-6,0-5 16,-1-2 7,-2-1 318,-32-2-1057,22-14-132,3-1 0,15 4 0,21 6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0.147"/>
    </inkml:context>
    <inkml:brush xml:id="br0">
      <inkml:brushProperty name="width" value="0.04286" units="cm"/>
      <inkml:brushProperty name="height" value="0.04286" units="cm"/>
    </inkml:brush>
  </inkml:definitions>
  <inkml:trace contextRef="#ctx0" brushRef="#br0">17 1 27135,'1'31'706,"-2"-11"-1776,-6 61 1070,2-51 0,1 7 0,4-38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0.452"/>
    </inkml:context>
    <inkml:brush xml:id="br0">
      <inkml:brushProperty name="width" value="0.04286" units="cm"/>
      <inkml:brushProperty name="height" value="0.04286" units="cm"/>
    </inkml:brush>
  </inkml:definitions>
  <inkml:trace contextRef="#ctx0" brushRef="#br0">2 10 26738,'-1'-6'78,"1"3"-2128,0 17 2050,0-4 0,0 5 0,0-9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7.013"/>
    </inkml:context>
    <inkml:brush xml:id="br0">
      <inkml:brushProperty name="width" value="0.04286" units="cm"/>
      <inkml:brushProperty name="height" value="0.04286" units="cm"/>
      <inkml:brushProperty name="color" value="#5B2D90"/>
    </inkml:brush>
  </inkml:definitions>
  <inkml:trace contextRef="#ctx0" brushRef="#br0">105 45 28014,'13'-23'353,"-3"4"-330,-10 17-7,0 2 35,0 0-57,0 1 6,-3 11 6,-2 11-1,-4 17-5,-10 42 0,4-15-3403,-6 23 3386,7-30-302,-4 22 319,8-21 0,-1-5 0,9-32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1.348"/>
    </inkml:context>
    <inkml:brush xml:id="br0">
      <inkml:brushProperty name="width" value="0.04286" units="cm"/>
      <inkml:brushProperty name="height" value="0.04286" units="cm"/>
    </inkml:brush>
  </inkml:definitions>
  <inkml:trace contextRef="#ctx0" brushRef="#br0">7 57 21999,'7'0'2963,"0"0"-2330,-6 1 952,0 2-1479,0 1 12,-1 3-62,0-1-123,-7 52 61,2-33 6,-3 33 0,5-47 0,2-9 79,1-1-18,0-1-10,0-9-197,11-27 90,-4 7-11,11-20 39,-7 22 28,2 1 0,0 2 123,0 8-123,1 5-22,2 7-174,7 2-17,-2 2-129,1 0 342,-9 0 0,-8 0 0,-3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2.016"/>
    </inkml:context>
    <inkml:brush xml:id="br0">
      <inkml:brushProperty name="width" value="0.04286" units="cm"/>
      <inkml:brushProperty name="height" value="0.04286" units="cm"/>
    </inkml:brush>
  </inkml:definitions>
  <inkml:trace contextRef="#ctx0" brushRef="#br0">1 101 25618,'8'0'1086,"1"0"-968,2 0-628,26-12 202,-12 3 1484,23-32-1131,-42 29 257,-14-15-3335,-41 57 3033,17-14-7,-7 31 18,35-22-27,3 17 16,4-20 22,4 6-587,48-23 0,-86-4 1,18-2-1</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2.623"/>
    </inkml:context>
    <inkml:brush xml:id="br0">
      <inkml:brushProperty name="width" value="0.04286" units="cm"/>
      <inkml:brushProperty name="height" value="0.04286" units="cm"/>
    </inkml:brush>
  </inkml:definitions>
  <inkml:trace contextRef="#ctx0" brushRef="#br0">219 14 27018,'-7'-7'352,"1"1"-256,-5 6-24,0 0 130,-10 2-152,0 3 18,-7 5-12,-22 36-56,29-24 11,-18 28 34,36-35-96,2 14 40,5-16-168,33 8-325,-3-19-1081,46-11 1585,-42 4 0,5-7 0,-36 9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3.239"/>
    </inkml:context>
    <inkml:brush xml:id="br0">
      <inkml:brushProperty name="width" value="0.04286" units="cm"/>
      <inkml:brushProperty name="height" value="0.04286" units="cm"/>
    </inkml:brush>
  </inkml:definitions>
  <inkml:trace contextRef="#ctx0" brushRef="#br0">62 15 26458,'-2'-5'1069,"1"-1"-940,-1 5-79,1-1 79,0 1-67,-3 7-6,-2 21-51,1 2-61,-4 63 0,1 8-11,2-33 30,-1 26 1,1-12-42,4-66-12,1-2-173,1-8-4716,0-1 4979,0-4 0,0 0 0,0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3.581"/>
    </inkml:context>
    <inkml:brush xml:id="br0">
      <inkml:brushProperty name="width" value="0.04286" units="cm"/>
      <inkml:brushProperty name="height" value="0.04286" units="cm"/>
    </inkml:brush>
  </inkml:definitions>
  <inkml:trace contextRef="#ctx0" brushRef="#br0">1 1 27886,'8'0'123,"4"0"-106,7 0-17,78 0 0,-70 2 0,53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37.931"/>
    </inkml:context>
    <inkml:brush xml:id="br0">
      <inkml:brushProperty name="width" value="0.04286" units="cm"/>
      <inkml:brushProperty name="height" value="0.04286" units="cm"/>
    </inkml:brush>
  </inkml:definitions>
  <inkml:trace contextRef="#ctx0" brushRef="#br0">123 16 21781,'-8'-8'426,"1"2"1958,7 5-2395,0 1 56,14 29-34,7 20 1051,8 24-1082,-11-12 1,-2 1-3,-2 11-29,-5 26 562,-18-54-696,-8-3-95,-15 1 800,-44 10 0,40-25 0,-23 4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19.763"/>
    </inkml:context>
    <inkml:brush xml:id="br0">
      <inkml:brushProperty name="width" value="0.04286" units="cm"/>
      <inkml:brushProperty name="height" value="0.04286" units="cm"/>
    </inkml:brush>
  </inkml:definitions>
  <inkml:trace contextRef="#ctx0" brushRef="#br0">250 82 27034,'2'-4'432,"0"0"-304,1 0 141,-1-4 45,0-5-281,-3 1 1,-5-4 16,-51 0-89,21 13 34,-37 1-12,35 22 6,15-5-1,3 3 1,16-11 11,2 1-5,1 0-7,4 1-133,26 14 66,-11-11 12,19 10-258,-3-2 325,-9-3-39,18 19-11,-23-16-146,1 5 5,-10-6 186,-6-1 72,1 5 62,-9 3-28,-2-9-1,-4 2-60,-2-11-29,-2-1 6,-1 1-12,-7-1 505,-24-3-426,21-6-51,-12-5-33,33-9 12,2-2-12,1-1-23,17-21-10,-5 12-23,14-15 5,-13 23-22,-4 2-72,-4 7 145,2-9 0,-9 25 0,0-1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0.478"/>
    </inkml:context>
    <inkml:brush xml:id="br0">
      <inkml:brushProperty name="width" value="0.04286" units="cm"/>
      <inkml:brushProperty name="height" value="0.04286" units="cm"/>
    </inkml:brush>
  </inkml:definitions>
  <inkml:trace contextRef="#ctx0" brushRef="#br0">47 15 27779,'2'-8'286,"-1"1"-275,-2 12-5,-2 5-1,1 5 1,1 7-3398,0 13 3134,1 21 1,-1 3 128,-1-2 81,1 1 1,-2-7 7,-2-33-2732,-8 4 2772,8-13 0,-5 3 0,9-12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1.052"/>
    </inkml:context>
    <inkml:brush xml:id="br0">
      <inkml:brushProperty name="width" value="0.04286" units="cm"/>
      <inkml:brushProperty name="height" value="0.04286" units="cm"/>
    </inkml:brush>
  </inkml:definitions>
  <inkml:trace contextRef="#ctx0" brushRef="#br0">41 104 26820,'-12'-11'863,"2"1"-575,8 8-210,1-3-26,1 1-52,0-5-58,30-15 7,-14 11-95,32-12 18,-33 102 156,-4-59-12,-13 66 169,-37-78-134,18-2-46,-20-1-5,27-3-397,4-8-119,4 2-2323,3-6 2839,3 5 0,0 3 0,0 2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2.168"/>
    </inkml:context>
    <inkml:brush xml:id="br0">
      <inkml:brushProperty name="width" value="0.04286" units="cm"/>
      <inkml:brushProperty name="height" value="0.04286" units="cm"/>
    </inkml:brush>
  </inkml:definitions>
  <inkml:trace contextRef="#ctx0" brushRef="#br0">19 1 25208,'-10'0'1709,"1"0"-1076,9 16-633,0-3 11,0 15-11,0-8 11,0 7-11,0-9 0,0 4-6,0-10-498,0-5 0,0-1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7.835"/>
    </inkml:context>
    <inkml:brush xml:id="br0">
      <inkml:brushProperty name="width" value="0.04286" units="cm"/>
      <inkml:brushProperty name="height" value="0.04286" units="cm"/>
      <inkml:brushProperty name="color" value="#5B2D90"/>
    </inkml:brush>
  </inkml:definitions>
  <inkml:trace contextRef="#ctx0" brushRef="#br0">11 79 26262,'-6'3'1540,"2"0"-1384,4-3 186,62-9-286,-33 3 11,55-9-44,-60 8-12,-1 0-6,-12 3-16,7-3-39,-6 2-96,9-3 146,1 0 0,-10 4 0,2-1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2.553"/>
    </inkml:context>
    <inkml:brush xml:id="br0">
      <inkml:brushProperty name="width" value="0.04286" units="cm"/>
      <inkml:brushProperty name="height" value="0.04286" units="cm"/>
    </inkml:brush>
  </inkml:definitions>
  <inkml:trace contextRef="#ctx0" brushRef="#br0">1 16 25287,'5'-6'1904,"-2"0"-1635,-3 5-919,0 0-11,0 0 0,0 1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3.578"/>
    </inkml:context>
    <inkml:brush xml:id="br0">
      <inkml:brushProperty name="width" value="0.04286" units="cm"/>
      <inkml:brushProperty name="height" value="0.04286" units="cm"/>
    </inkml:brush>
  </inkml:definitions>
  <inkml:trace contextRef="#ctx0" brushRef="#br0">31 1 23080,'0'24'4621,"0"-1"-10248,0-4 5633,0 4 1408,0 2-1414,0 4 865,0 11-1117,-6 40 0,-1 5-173,3-25-57,-10 86-7164,14-146 7646,1 0 0,0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4.317"/>
    </inkml:context>
    <inkml:brush xml:id="br0">
      <inkml:brushProperty name="width" value="0.04286" units="cm"/>
      <inkml:brushProperty name="height" value="0.04286" units="cm"/>
    </inkml:brush>
  </inkml:definitions>
  <inkml:trace contextRef="#ctx0" brushRef="#br0">8 50 25842,'-8'-3'1741,"8"1"-1696,14 2-23,4 0-22,8 0 0,0 0 79,37-10-79,-16 2 0,24-7-848,-31 6 0,-24 6 0,-7 3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25.146"/>
    </inkml:context>
    <inkml:brush xml:id="br0">
      <inkml:brushProperty name="width" value="0.04286" units="cm"/>
      <inkml:brushProperty name="height" value="0.04286" units="cm"/>
    </inkml:brush>
  </inkml:definitions>
  <inkml:trace contextRef="#ctx0" brushRef="#br0">204 1 27611,'-36'0'521,"14"0"-521,-21 2 0,25 0-11,4 2 0,7 1-454,8 8 319,12 0-39,1 2-324,12-4 78,-12-6-533,10 11-1114,-12-2 2437,1 17 369,-8-15 112,-3 4-313,-2-13-163,-3-2-56,-2 1 442,-20 2-582,3-1 146,-21 2-219,18-6 11,-3 1-391,5-4 285,21-8 0,-9 5 0,19-5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6:40.265"/>
    </inkml:context>
    <inkml:brush xml:id="br0">
      <inkml:brushProperty name="width" value="0.04286" units="cm"/>
      <inkml:brushProperty name="height" value="0.04286" units="cm"/>
    </inkml:brush>
  </inkml:definitions>
  <inkml:trace contextRef="#ctx0" brushRef="#br0">49 0 26004,'-5'3'375,"1"-1"-84,4-2 499,0 0-616,4 5-135,-3-3 28,3 3 123,-3 0-150,-1 1-7,0 3-27,0 0-6,-2 2 5,-4 3-72,-6 3-781,-17 10 0,37-30 0,-3-1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0.737"/>
    </inkml:context>
    <inkml:brush xml:id="br0">
      <inkml:brushProperty name="width" value="0.04286" units="cm"/>
      <inkml:brushProperty name="height" value="0.04286" units="cm"/>
      <inkml:brushProperty name="color" value="#00A0D7"/>
    </inkml:brush>
  </inkml:definitions>
  <inkml:trace contextRef="#ctx0" brushRef="#br0">0 507 26402,'3'-5'1456,"-1"1"-1227,-2 4 102,0 0-326,0-4-5,0-3 11,2-9-5,1-7 0,2-7-6,14-60 0,-4 21-59,0 0 0,-1 1-271,-2 16-3177,1-9 2659,-13 54 0,0 5 0,0 3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3.429"/>
    </inkml:context>
    <inkml:brush xml:id="br0">
      <inkml:brushProperty name="width" value="0.04286" units="cm"/>
      <inkml:brushProperty name="height" value="0.04286" units="cm"/>
      <inkml:brushProperty name="color" value="#00A0D7"/>
    </inkml:brush>
  </inkml:definitions>
  <inkml:trace contextRef="#ctx0" brushRef="#br0">1 17 27242,'0'-9'582,"0"1"-481,0 8 207,0 0-275,0 56-33,0-21-28,0 45-11,0-37-532,0 11-1255,0-19 1826,0 0 0,0-25 0,0-7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4.388"/>
    </inkml:context>
    <inkml:brush xml:id="br0">
      <inkml:brushProperty name="width" value="0.04286" units="cm"/>
      <inkml:brushProperty name="height" value="0.04286" units="cm"/>
      <inkml:brushProperty name="color" value="#00A0D7"/>
    </inkml:brush>
  </inkml:definitions>
  <inkml:trace contextRef="#ctx0" brushRef="#br0">6 12 25814,'-5'-4'1825,"24"0"-1819,1 2 5,22 1-22,-16 1 16,11 2 1,-14 1-40,20 13 34,-23-5 0,6 8 6,-17-4-6,-3-4-11,-2 4 22,-2-4-11,-2-1-101,-53 15 101,29-15 0,-44 9-22,42-17-73,1-1-141,5 0-626,10-1 862,4-3 0,5 4 0,1-1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5.327"/>
    </inkml:context>
    <inkml:brush xml:id="br0">
      <inkml:brushProperty name="width" value="0.04286" units="cm"/>
      <inkml:brushProperty name="height" value="0.04286" units="cm"/>
      <inkml:brushProperty name="color" value="#00A0D7"/>
    </inkml:brush>
  </inkml:definitions>
  <inkml:trace contextRef="#ctx0" brushRef="#br0">212 22 24637,'1'-10'2599,"-1"1"-2414,-7 9-146,2-1-5,-4 1-12,2 0 168,-70 20-184,52-11-6,-51 17-67,70-8 39,13-2 61,2-1-10,15-6-18,-1-9 12,2-1-17,0-3 0,-1-4 107,-3-4 38,-3-3 152,-6-12-230,-6 9-50,-3-4-17,-3 16-45,0 4 17,0 2 6,0 6 5,0 2-28,0 6-33,3 2-17,1-2-303,16 3 398,-5-10 0,3 2 0,-9-9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5.903"/>
    </inkml:context>
    <inkml:brush xml:id="br0">
      <inkml:brushProperty name="width" value="0.04286" units="cm"/>
      <inkml:brushProperty name="height" value="0.04286" units="cm"/>
      <inkml:brushProperty name="color" value="#00A0D7"/>
    </inkml:brush>
  </inkml:definitions>
  <inkml:trace contextRef="#ctx0" brushRef="#br0">1 38 26491,'12'61'1501,"-3"-13"-1462,0-10 6,-5-19 101,-9-39-135,4 7-6,-4-18-5,21-20-33,1 20-1,7-12-11,-4 30 6,-10 12 39,2 2 0,-6 0 0,1 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8.582"/>
    </inkml:context>
    <inkml:brush xml:id="br0">
      <inkml:brushProperty name="width" value="0.04286" units="cm"/>
      <inkml:brushProperty name="height" value="0.04286" units="cm"/>
      <inkml:brushProperty name="color" value="#5B2D90"/>
    </inkml:brush>
  </inkml:definitions>
  <inkml:trace contextRef="#ctx0" brushRef="#br0">99 12 27404,'-11'-5'812,"2"2"-6388,9 3 5626,-29 47-44,18-22 1408,-21 48-1420,28-47 860,1 5-915,10-12-102,10-10-77,11-22 3525,3-12-3302,-6-11 169,-5-3-136,-14 24 80,4-3 4,-9 26-4,2 16-52,0 1-21,2 9 5,3-4-17,1-13 11,2 2-5,0-14-11,20-6-12,-11-6 1,16-7-1,-10-17 6,-8 4-6,5-25-10,-14 22-3371,-2-20 3359,-14 32-543,-16-2-67,3 23 638,-9 6 0,21-3 0,0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6.540"/>
    </inkml:context>
    <inkml:brush xml:id="br0">
      <inkml:brushProperty name="width" value="0.04286" units="cm"/>
      <inkml:brushProperty name="height" value="0.04286" units="cm"/>
      <inkml:brushProperty name="color" value="#00A0D7"/>
    </inkml:brush>
  </inkml:definitions>
  <inkml:trace contextRef="#ctx0" brushRef="#br0">0 7 25266,'0'-5'1282,"0"3"-534,0 7-714,0 7 247,0 7-267,4 28 0,1 8-53,6 30 33,-5-29 1,0-4 128,3 7-140,-8-50 387,0-4-432,-1-2-6922,0-2 6984,0-6 0,0-1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6.939"/>
    </inkml:context>
    <inkml:brush xml:id="br0">
      <inkml:brushProperty name="width" value="0.04286" units="cm"/>
      <inkml:brushProperty name="height" value="0.04286" units="cm"/>
      <inkml:brushProperty name="color" value="#00A0D7"/>
    </inkml:brush>
  </inkml:definitions>
  <inkml:trace contextRef="#ctx0" brushRef="#br0">1 3 18467,'88'0'700,"-25"0"-700,-27-3 0,-38 5 0,0-1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8.006"/>
    </inkml:context>
    <inkml:brush xml:id="br0">
      <inkml:brushProperty name="width" value="0.04286" units="cm"/>
      <inkml:brushProperty name="height" value="0.04286" units="cm"/>
      <inkml:brushProperty name="color" value="#00A0D7"/>
    </inkml:brush>
  </inkml:definitions>
  <inkml:trace contextRef="#ctx0" brushRef="#br0">234 0 22066,'7'0'4033,"-2"0"-2022,-1 0-1995,-12 0 1,-4 0-11,-13 0 5,-4 0-11,-1 5-6,1 1 6,7 3-11,-1 7 6,11-5-7,-1 6-94,6 5 56,7 1 55,8-1-5,10-7-5,6-10-180,15-3 90,-5-1 72,7-5 186,-13-3-23,-6-6-62,-9 0-22,-5 0-50,-8 2 10,0-2 18,-6 0-17,-30-11-96,3 7-61,-26-5 140,-8 21 0,36-1 0,-12 8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8.887"/>
    </inkml:context>
    <inkml:brush xml:id="br0">
      <inkml:brushProperty name="width" value="0.04286" units="cm"/>
      <inkml:brushProperty name="height" value="0.04286" units="cm"/>
      <inkml:brushProperty name="color" value="#00A0D7"/>
    </inkml:brush>
  </inkml:definitions>
  <inkml:trace contextRef="#ctx0" brushRef="#br0">283 121 27779,'1'-7'521,"0"1"-493,-1-2-11,0 2-17,-2-2 0,-9-2 11,-59-22-22,35 18 0,-41-14-45,48 27 56,9 4 0,-6 6 0,15 7 0,4 4-6,4 5 3,8 22 0,4 7-2,10 39 5,-8-34 0,0 0-512,7 18 512,-12-42-117,11 30 100,-8-32 17,8 20-17,-13-45-11,-2-1 0,-3-7-3146,-10 0 3174,2-5 0,-4 3 0,6-2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29.227"/>
    </inkml:context>
    <inkml:brush xml:id="br0">
      <inkml:brushProperty name="width" value="0.04286" units="cm"/>
      <inkml:brushProperty name="height" value="0.04286" units="cm"/>
      <inkml:brushProperty name="color" value="#00A0D7"/>
    </inkml:brush>
  </inkml:definitions>
  <inkml:trace contextRef="#ctx0" brushRef="#br0">1 21 27550,'57'-11'431,"-6"3"-1557,32 7-594,-27 1 1720,-21 0 0,-17 0 0,-3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0.357"/>
    </inkml:context>
    <inkml:brush xml:id="br0">
      <inkml:brushProperty name="width" value="0.04286" units="cm"/>
      <inkml:brushProperty name="height" value="0.04286" units="cm"/>
      <inkml:brushProperty name="color" value="#00A0D7"/>
    </inkml:brush>
  </inkml:definitions>
  <inkml:trace contextRef="#ctx0" brushRef="#br0">330 36 27538,'-2'-2'465,"-1"1"-426,0 0-11,-1 0 12,-6-1 27,-13-2-56,-1 1-5,-51 2-6,42 4-6,-33 7 0,45 5 1,-1 5 5,2 2 0,6-2-56,5 10 17,21-9-6,11 1-241,18-13 152,5-8 50,0-4 84,-10-4 5,-7-5 74,-11-3 139,2-19-145,-11 9 179,2-13-202,-10 16 18,-1 3-57,0 8 6,0 4-17,0 6-6,0 1 6,0 3 0,0 8-6,1 4-33,3 6 28,4-2-17,4-5-140,9-4 168,17-7 0,-17-1 0,9-2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0.987"/>
    </inkml:context>
    <inkml:brush xml:id="br0">
      <inkml:brushProperty name="width" value="0.04286" units="cm"/>
      <inkml:brushProperty name="height" value="0.04286" units="cm"/>
      <inkml:brushProperty name="color" value="#00A0D7"/>
    </inkml:brush>
  </inkml:definitions>
  <inkml:trace contextRef="#ctx0" brushRef="#br0">269 23 26995,'-1'-11'1047,"-1"4"-968,-67 2-62,30 7-12,-37 1-5,35 17 0,24-4-39,-3 11 0,17-9 39,5-1 22,7-5-16,6-2-1109,66-12 744,-45-4-738,43-11-3334,-66 3 4431,-2-2 0,-7 9 0,-1 1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1.571"/>
    </inkml:context>
    <inkml:brush xml:id="br0">
      <inkml:brushProperty name="width" value="0.04286" units="cm"/>
      <inkml:brushProperty name="height" value="0.04286" units="cm"/>
      <inkml:brushProperty name="color" value="#00A0D7"/>
    </inkml:brush>
  </inkml:definitions>
  <inkml:trace contextRef="#ctx0" brushRef="#br0">7 10 26374,'-1'-7'1551,"1"5"-1294,-1 7-234,1 10-6,0 14-12,0 5 1,-1 5-6,-1 3 11,1 4 0,0 9-5,1 25-6,0-17 0,0 1-11,0-32-96,0-19-100,2-4-437,1-8 644,1-7 0,-1 3 0,-1-3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2.456"/>
    </inkml:context>
    <inkml:brush xml:id="br0">
      <inkml:brushProperty name="width" value="0.04286" units="cm"/>
      <inkml:brushProperty name="height" value="0.04286" units="cm"/>
      <inkml:brushProperty name="color" value="#00A0D7"/>
    </inkml:brush>
  </inkml:definitions>
  <inkml:trace contextRef="#ctx0" brushRef="#br0">198 8 26385,'4'-4'1209,"-1"1"-1158,-12 3-29,0 0 1,-3 0-7,0 0 147,-49 6-163,36-1 5,-36 10-5,53-5 157,1 18-90,33-12-162,-8 5-202,27-14-363,-13-8-2869,-1-3 3529,-1-2 0,-25 5 0,-7 2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3.191"/>
    </inkml:context>
    <inkml:brush xml:id="br0">
      <inkml:brushProperty name="width" value="0.04286" units="cm"/>
      <inkml:brushProperty name="height" value="0.04286" units="cm"/>
      <inkml:brushProperty name="color" value="#00A0D7"/>
    </inkml:brush>
  </inkml:definitions>
  <inkml:trace contextRef="#ctx0" brushRef="#br0">3 1 27813,'-1'22'459,"0"41"-459,1-24 11,0 31-11,1 9 0,1-19-14,2 0 0,0-2 3,3-9-314,2 11 325,-6-53 0,0 1 0,-3-10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9.231"/>
    </inkml:context>
    <inkml:brush xml:id="br0">
      <inkml:brushProperty name="width" value="0.04286" units="cm"/>
      <inkml:brushProperty name="height" value="0.04286" units="cm"/>
      <inkml:brushProperty name="color" value="#5B2D90"/>
    </inkml:brush>
  </inkml:definitions>
  <inkml:trace contextRef="#ctx0" brushRef="#br0">2 93 26799,'-1'-1'902,"0"0"-639,1 1-252,4 17 0,-3-6-5,4 15-6,-3-12 22,-1 14-16,0-17-6,-1 10 6,0-19-6,-1 0 5,1-2 6,-2 1 68,1-1 16,0 0-28,0-2-28,1-4-11,4-23-28,4 5 0,7-16-11,5 12-11,16-8-6,5 9-62,-9 5-128,-5 13-630,-24 33 0,-1-42 0,-2 12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3.857"/>
    </inkml:context>
    <inkml:brush xml:id="br0">
      <inkml:brushProperty name="width" value="0.04286" units="cm"/>
      <inkml:brushProperty name="height" value="0.04286" units="cm"/>
      <inkml:brushProperty name="color" value="#00A0D7"/>
    </inkml:brush>
  </inkml:definitions>
  <inkml:trace contextRef="#ctx0" brushRef="#br0">10 84 26603,'-3'0'980,"1"0"-868,2 0-50,0 7 111,0 3-117,1 40-56,0-26 0,0 25 180,-3-46-208,1-6-68,-3-18 29,3-6-196,3-8 263,5-3 0,2 2 0,2 10 0,-2 5 45,-1 12 0,5 3-34,0 3 28,4 2-45,-3 1-100,3 0-499,-4 0 605,-1 0 0,-7 0 0,-1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4.491"/>
    </inkml:context>
    <inkml:brush xml:id="br0">
      <inkml:brushProperty name="width" value="0.04286" units="cm"/>
      <inkml:brushProperty name="height" value="0.04286" units="cm"/>
      <inkml:brushProperty name="color" value="#00A0D7"/>
    </inkml:brush>
  </inkml:definitions>
  <inkml:trace contextRef="#ctx0" brushRef="#br0">32 137 26021,'-5'0'2105,"15"0"-2093,6-7-24,6 1 12,-3-8 0,-8 2-28,-2-9-28,-4 2 34,-1-4 5,-4 8 34,-24 2-11,14 7-6,-20 9 33,17 12-5,-5 30-5,6-12 10,0 12-16,9-22 11,2 2-28,5-8 39,8-1-123,10-10-145,9-3-303,3-3 532,8-10 0,-44 16 0,-3-3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5.354"/>
    </inkml:context>
    <inkml:brush xml:id="br0">
      <inkml:brushProperty name="width" value="0.04286" units="cm"/>
      <inkml:brushProperty name="height" value="0.04286" units="cm"/>
      <inkml:brushProperty name="color" value="#00A0D7"/>
    </inkml:brush>
  </inkml:definitions>
  <inkml:trace contextRef="#ctx0" brushRef="#br0">186 9 28009,'3'-5'218,"0"2"-145,-3 2-5733,-4 1 5660,-9 0 1414,-5 0-1442,-20 3 876,17 0-859,-6 1-11,21-2-12,2-1 3393,3 1-3438,0 0-10,41 23 89,-24-13 0,32 22-56,-33-18 67,-3 5-11,-3 1 28,-4 1-11,-3-8 5,-21-1-11,-2-11-11,-39-1-11,26-2-45,-11 0-50,31 0-29,6-1-33,4-1-101,4-3 269,9-3 0,-4 3 0,3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4:57:36.217"/>
    </inkml:context>
    <inkml:brush xml:id="br0">
      <inkml:brushProperty name="width" value="0.04286" units="cm"/>
      <inkml:brushProperty name="height" value="0.04286" units="cm"/>
      <inkml:brushProperty name="color" value="#00A0D7"/>
    </inkml:brush>
  </inkml:definitions>
  <inkml:trace contextRef="#ctx0" brushRef="#br0">197 11 26262,'2'-1'1332,"-1"0"-940,0 1-100,-1 0-276,-26-4-144,-2 3-164,-16-2 175,9 3-113,11 0 208,10 0-1,3 0 12,10 0 11,0 3 0,1 0 95,5 6 23,34 20-118,-17-12 0,25 14 6,-31-21-1,-1 1-5,-3-1 101,7 17-101,-10-11 6,3 10 10,-9-17 29,-2-2-6,-1-2 62,-2 3 22,-5-3-100,-6 4-1,-13-1-16,4-1-6,-7-2 5,9-3 1,-10-1-40,7-4 34,-4-6 0,16 5 0,4-4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3.227"/>
    </inkml:context>
    <inkml:brush xml:id="br0">
      <inkml:brushProperty name="width" value="0.04286" units="cm"/>
      <inkml:brushProperty name="height" value="0.04286" units="cm"/>
      <inkml:brushProperty name="color" value="#00A0D7"/>
    </inkml:brush>
  </inkml:definitions>
  <inkml:trace contextRef="#ctx0" brushRef="#br0">251 4 26928,'1'-2'1058,"0"0"-862,-60 42-196,26 4 0,-1 4-3,-4-12 1,2 3-838,4 22 1,11 1 823,24 1-7,5-1 410,23-8-516,18-42 0,5-11 28,15 1 56,-11-6 1,2-10 46,-5-25 1,-8-3 182,-5 5-110,2-4 1,-12 0 36,-35 14 1298,-12-2-1399,-11-5-11,-13 2-50,-43-3 16,28 14-22,-25 2-101,44 16 157,-5 8 0,42-10 0,3 3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4.044"/>
    </inkml:context>
    <inkml:brush xml:id="br0">
      <inkml:brushProperty name="width" value="0.04286" units="cm"/>
      <inkml:brushProperty name="height" value="0.04286" units="cm"/>
      <inkml:brushProperty name="color" value="#00A0D7"/>
    </inkml:brush>
  </inkml:definitions>
  <inkml:trace contextRef="#ctx0" brushRef="#br0">1 1 27986,'-1'46'45,"5"5"-40,4 6 1,1 0-6,2 3-579,-1-6 1,0-6 572,-5-22 360,-1-5-388,-1 15 175,-1-21-141,-7 6 0,9-18 0,-3-2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4.606"/>
    </inkml:context>
    <inkml:brush xml:id="br0">
      <inkml:brushProperty name="width" value="0.04286" units="cm"/>
      <inkml:brushProperty name="height" value="0.04286" units="cm"/>
      <inkml:brushProperty name="color" value="#00A0D7"/>
    </inkml:brush>
  </inkml:definitions>
  <inkml:trace contextRef="#ctx0" brushRef="#br0">1 41 26990,'49'-23'285,"20"5"-470,19 33 365,-58 54 10,-44-3 124,-45 13-174,-11-57-140,40-15-84,-7-6 84,36-30 0,0 18 0,3-17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5.414"/>
    </inkml:context>
    <inkml:brush xml:id="br0">
      <inkml:brushProperty name="width" value="0.04286" units="cm"/>
      <inkml:brushProperty name="height" value="0.04286" units="cm"/>
      <inkml:brushProperty name="color" value="#00A0D7"/>
    </inkml:brush>
  </inkml:definitions>
  <inkml:trace contextRef="#ctx0" brushRef="#br0">184 3 24609,'3'-1'3097,"-2"0"-2878,-26 2-208,10 4-11,-20 1-101,-15 23-151,30-17-117,-21 14 145,40-23 408,20-1-228,-2-1-320,44 19 285,-28-5-5,16 15 392,-34 6-67,-10-18-129,-9 10-62,-9-22 51,-22 3 17,10-6-2947,-26-15 2829,35 4 0,-5-10 0,21 14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6.112"/>
    </inkml:context>
    <inkml:brush xml:id="br0">
      <inkml:brushProperty name="width" value="0.04286" units="cm"/>
      <inkml:brushProperty name="height" value="0.04286" units="cm"/>
      <inkml:brushProperty name="color" value="#00A0D7"/>
    </inkml:brush>
  </inkml:definitions>
  <inkml:trace contextRef="#ctx0" brushRef="#br0">7 145 26127,'64'-15'1199,"-28"4"-673,35-29-459,-57 20 17,-4-9-33,-20 15-29,-5 6-16,-8 2-1,-3 5-5,-22 17 0,-4 44-11,32-6 73,13 17-328,48-45 0,10-10-216,-2-1-2173,35-5 1807,-61-15 0,-28 7 0,-10 5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6.661"/>
    </inkml:context>
    <inkml:brush xml:id="br0">
      <inkml:brushProperty name="width" value="0.04286" units="cm"/>
      <inkml:brushProperty name="height" value="0.04286" units="cm"/>
      <inkml:brushProperty name="color" value="#00A0D7"/>
    </inkml:brush>
  </inkml:definitions>
  <inkml:trace contextRef="#ctx0" brushRef="#br0">1 93 26934,'-1'5'991,"26"45"-745,-20-43-223,19 31-7,-20-99-16,2 29-5,6-23-3757,17 32 3353,-7 12-158,19 8 0,-44-2 0,-2 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9.563"/>
    </inkml:context>
    <inkml:brush xml:id="br0">
      <inkml:brushProperty name="width" value="0.04286" units="cm"/>
      <inkml:brushProperty name="height" value="0.04286" units="cm"/>
      <inkml:brushProperty name="color" value="#5B2D90"/>
    </inkml:brush>
  </inkml:definitions>
  <inkml:trace contextRef="#ctx0" brushRef="#br0">61 0 27426,'3'8'734,"0"-2"-650,-3-6-39,0 0-23,-23 49-16,17-29-6,-18 37 0,23-38-11,0-7-23,1 1-16,-1-7-96,-1-3-5,2-1 151,-4-3 0,3 0 0,-3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7.225"/>
    </inkml:context>
    <inkml:brush xml:id="br0">
      <inkml:brushProperty name="width" value="0.04286" units="cm"/>
      <inkml:brushProperty name="height" value="0.04286" units="cm"/>
      <inkml:brushProperty name="color" value="#00A0D7"/>
    </inkml:brush>
  </inkml:definitions>
  <inkml:trace contextRef="#ctx0" brushRef="#br0">9 28 26207,'-5'7'297,"2"-1"391,3-5-671,0 3 227,0 1-339,25 37 146,-12-19-85,18 22 454,-14-41-420,-7-8 348,3-15-370,-5-1-23,2-4-33,1 0-57,4-1-1226,0 2 513,11 1 0,-30 19 0,0 5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7.752"/>
    </inkml:context>
    <inkml:brush xml:id="br0">
      <inkml:brushProperty name="width" value="0.04286" units="cm"/>
      <inkml:brushProperty name="height" value="0.04286" units="cm"/>
      <inkml:brushProperty name="color" value="#00A0D7"/>
    </inkml:brush>
  </inkml:definitions>
  <inkml:trace contextRef="#ctx0" brushRef="#br0">237 0 27471,'-41'7'767,"0"5"-6466,-25 55 5654,39-33-129,-32 37 1555,57-55-1381,5-7-1330,29-9 1330,-8-5 0,25-8 201,-3-32-178,-25 25 10,7-20-33,-28 38 2269,1 10-2275,2 5-27,1 10-18,2-4 3387,2-1-3526,9-4-129,3-7 319,18-1 0,-20-6 0,4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8.265"/>
    </inkml:context>
    <inkml:brush xml:id="br0">
      <inkml:brushProperty name="width" value="0.04286" units="cm"/>
      <inkml:brushProperty name="height" value="0.04286" units="cm"/>
      <inkml:brushProperty name="color" value="#00A0D7"/>
    </inkml:brush>
  </inkml:definitions>
  <inkml:trace contextRef="#ctx0" brushRef="#br0">24 28 25584,'-11'-13'2610,"5"6"-2560,0 0-50,5 7-6,1 41-33,5 2-1339,6 42 1176,1-27-481,8 13-1029,-8-32 1712,6 13 0,-19-51 0,-1-5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8.862"/>
    </inkml:context>
    <inkml:brush xml:id="br0">
      <inkml:brushProperty name="width" value="0.04286" units="cm"/>
      <inkml:brushProperty name="height" value="0.04286" units="cm"/>
      <inkml:brushProperty name="color" value="#00A0D7"/>
    </inkml:brush>
  </inkml:definitions>
  <inkml:trace contextRef="#ctx0" brushRef="#br0">0 58 27107,'68'-9'229,"-1"-1"1,1 1 0,19-2 0,-15 1-169,-26 1-55,-25 10 5,17 3 6,-9 33-28,-14-11-34,10 21 0,-14-22 0,-4-4-16,-2-1 10,-2-8 51,-1 2 0,-1-9 0,-1 2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9.140"/>
    </inkml:context>
    <inkml:brush xml:id="br0">
      <inkml:brushProperty name="width" value="0.04286" units="cm"/>
      <inkml:brushProperty name="height" value="0.04286" units="cm"/>
      <inkml:brushProperty name="color" value="#00A0D7"/>
    </inkml:brush>
  </inkml:definitions>
  <inkml:trace contextRef="#ctx0" brushRef="#br0">2 39 27566,'-1'-10'-162,"5"-5"-6677,0 10 6839,2-3 0,-4 8 0,-2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1:59.943"/>
    </inkml:context>
    <inkml:brush xml:id="br0">
      <inkml:brushProperty name="width" value="0.04286" units="cm"/>
      <inkml:brushProperty name="height" value="0.04286" units="cm"/>
      <inkml:brushProperty name="color" value="#00A0D7"/>
    </inkml:brush>
  </inkml:definitions>
  <inkml:trace contextRef="#ctx0" brushRef="#br0">154 0 23937,'6'1'3013,"-1"0"-2822,-4-1-23,0 0 403,0 0-526,-2 2 22,-6 1 34,-47 24-101,29-15 0,-36 29-11,52-22-29,0 21-10,7-18 44,8 5 6,3-16 6,20-1-6,-2-6-6,19 0-150,-8-5-3220,30-27 3483,-37 14-51,11-21 0,-45 20-17,-10-3-5,-10 0 5,-57-12-84,42 17-11,-31-3-50,58 21 106,5 15 0,3-11 0,3 8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00.529"/>
    </inkml:context>
    <inkml:brush xml:id="br0">
      <inkml:brushProperty name="width" value="0.04286" units="cm"/>
      <inkml:brushProperty name="height" value="0.04286" units="cm"/>
      <inkml:brushProperty name="color" value="#00A0D7"/>
    </inkml:brush>
  </inkml:definitions>
  <inkml:trace contextRef="#ctx0" brushRef="#br0">1 11 27712,'4'53'487,"1"-30"-532,3 32 23,-1-42-129,1-1-12,-2-1 180,-2-9-6,-2-10-78,26-66 123,-14 44 0,28-38 73,-19 75-101,27 40-28,-27-21-2646,12 46 2494,-33-54-94,-2 12 246,0-20 0,0-10 0,0-1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00.869"/>
    </inkml:context>
    <inkml:brush xml:id="br0">
      <inkml:brushProperty name="width" value="0.04286" units="cm"/>
      <inkml:brushProperty name="height" value="0.04286" units="cm"/>
      <inkml:brushProperty name="color" value="#00A0D7"/>
    </inkml:brush>
  </inkml:definitions>
  <inkml:trace contextRef="#ctx0" brushRef="#br0">2 0 27992,'-1'7'-1941,"0"1"0,1-5 1,0 0-1</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01.124"/>
    </inkml:context>
    <inkml:brush xml:id="br0">
      <inkml:brushProperty name="width" value="0.04286" units="cm"/>
      <inkml:brushProperty name="height" value="0.04286" units="cm"/>
      <inkml:brushProperty name="color" value="#00A0D7"/>
    </inkml:brush>
  </inkml:definitions>
  <inkml:trace contextRef="#ctx0" brushRef="#br0">0 11 27471,'4'-6'0,"-1"1"0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01.497"/>
    </inkml:context>
    <inkml:brush xml:id="br0">
      <inkml:brushProperty name="width" value="0.04286" units="cm"/>
      <inkml:brushProperty name="height" value="0.04286" units="cm"/>
      <inkml:brushProperty name="color" value="#00A0D7"/>
    </inkml:brush>
  </inkml:definitions>
  <inkml:trace contextRef="#ctx0" brushRef="#br0">0 38 27410,'32'-4'840,"-1"-1"-2256,55-11 1,-63 14 0,45-8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29.779"/>
    </inkml:context>
    <inkml:brush xml:id="br0">
      <inkml:brushProperty name="width" value="0.04286" units="cm"/>
      <inkml:brushProperty name="height" value="0.04286" units="cm"/>
      <inkml:brushProperty name="color" value="#5B2D90"/>
    </inkml:brush>
  </inkml:definitions>
  <inkml:trace contextRef="#ctx0" brushRef="#br0">1 31 28244,'0'-11'151,"0"2"-151,0 9-633,0 0-2274,9-4 2907,-2 2 0,4-2 0,-6 3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5.035"/>
    </inkml:context>
    <inkml:brush xml:id="br0">
      <inkml:brushProperty name="width" value="0.04286" units="cm"/>
      <inkml:brushProperty name="height" value="0.04286" units="cm"/>
      <inkml:brushProperty name="color" value="#00A0D7"/>
    </inkml:brush>
  </inkml:definitions>
  <inkml:trace contextRef="#ctx0" brushRef="#br0">16 25 28199,'-6'-9'140,"1"2"-129,2 2-22,2 3 6,1 1 5,0 21 0,0-2 0,1 22 5,11 52-5,-4-34 0,0 5 0,1 1 6,-1 1-1269,2 17 1258,-2-20 5,0 2 0,-2-25 294,-1-4-305,-3-24-3624,-1-8 3635,-4-9 0,2 1 0,-2-2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6.195"/>
    </inkml:context>
    <inkml:brush xml:id="br0">
      <inkml:brushProperty name="width" value="0.04286" units="cm"/>
      <inkml:brushProperty name="height" value="0.04286" units="cm"/>
      <inkml:brushProperty name="color" value="#00A0D7"/>
    </inkml:brush>
  </inkml:definitions>
  <inkml:trace contextRef="#ctx0" brushRef="#br0">8 84 26508,'-3'-11'1596,"0"3"-1568,3 8 62,-1 0-90,7 0 50,8 0-50,11-1-112,72-13 62,-43 6 33,-3-2 0,-3 1 6,-14 2 50,6 0-11,-19 4-6,2-1-5,-7 3-17,-6 1-11,8-1 11,-11 1 0,-3 0 17,-4 0-17,0 0-6,-2 2-5,-2 3 11,-5 3 0,-2 4 0,-2 0 6,-1 1-6,1 0 5,2 1-33,2 21 45,12-12 0,17 19-12,4-27-5,12-3-5,-10-9-23,0-3-39,-3 0-1,-1-5 248,-3-8-130,-8-2 12,-2-13-46,-8 10-16,-6-13-5,1 15-29,-7-8-111,-1 11 21,-6 3-66,-6 3-6,-1 4-2745,-37 7 550,29-3 2391,-16 3 0,40-3 0,9-1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6.832"/>
    </inkml:context>
    <inkml:brush xml:id="br0">
      <inkml:brushProperty name="width" value="0.04286" units="cm"/>
      <inkml:brushProperty name="height" value="0.04286" units="cm"/>
      <inkml:brushProperty name="color" value="#00A0D7"/>
    </inkml:brush>
  </inkml:definitions>
  <inkml:trace contextRef="#ctx0" brushRef="#br0">173 2 27510,'2'-1'723,"-6"1"-695,-2 0-11,-6 0-6,-2 3-17,-25 41-5,19-20-28,-3 23 0,7 0 50,20-22-11,4 25-140,39-47-84,-7-2-571,53-17 1254,-47 3-3521,17-13 3275,-45 8-79,-10 4-72,-5 0-40,-9 2 18,-23-12-46,-3 9-72,-21-5-18,7 15-60,-1 3-74,7 6-100,4 3 3145,10 7-4882,4 0 2067,4 1 0,8-8 0,5-2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8.305"/>
    </inkml:context>
    <inkml:brush xml:id="br0">
      <inkml:brushProperty name="width" value="0.04286" units="cm"/>
      <inkml:brushProperty name="height" value="0.04286" units="cm"/>
      <inkml:brushProperty name="color" value="#00A0D7"/>
    </inkml:brush>
  </inkml:definitions>
  <inkml:trace contextRef="#ctx0" brushRef="#br0">4 5 26838,'-2'-2'997,"0"1"-846,2 1-83,0 7-7,4 26-44,2 2-3409,3 18 3392,1-14 0,-3-8 28,-3-10-2145,-3-11 2117,-1-13-716,39-83 716,-19 47-11,5-9 0,2 7 2019,-10 33-2008,2 29 11,-9-1-11,0 16 3045,-5-10-3056,-1-4 1043,-3-3-887,0-2-122,-1-9-29,0-6-5,0-11-23,3-9-16,4-6-12,10-8-134,3-1 185,7 2 5,-3 10 6,-6 12 40,3 28-12,-3 11-17,1 9-168,1-5-308,-6-15-884,-3-6 1349,-5-7 0,-3-3 0,-3-3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8.927"/>
    </inkml:context>
    <inkml:brush xml:id="br0">
      <inkml:brushProperty name="width" value="0.04286" units="cm"/>
      <inkml:brushProperty name="height" value="0.04286" units="cm"/>
      <inkml:brushProperty name="color" value="#00A0D7"/>
    </inkml:brush>
  </inkml:definitions>
  <inkml:trace contextRef="#ctx0" brushRef="#br0">224 46 28182,'-29'-4'163,"5"2"-158,-3 1-5,6 1-112,-35 38 79,34-19-18,-22 29-5,43-30 118,63-10-34,-29-13 17,40-8-6,-48-8 0,-11 0 0,-1-10-27,-4 8 10,0-5-22,-4 13-17,-2 6 12,-1 5 5,5 20-6,-1-1-67,14 28-2693,-6-15 2766,10 6 0,-15-22 0,-1-5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9.461"/>
    </inkml:context>
    <inkml:brush xml:id="br0">
      <inkml:brushProperty name="width" value="0.04286" units="cm"/>
      <inkml:brushProperty name="height" value="0.04286" units="cm"/>
      <inkml:brushProperty name="color" value="#00A0D7"/>
    </inkml:brush>
  </inkml:definitions>
  <inkml:trace contextRef="#ctx0" brushRef="#br0">10 0 27852,'-7'8'151,"5"43"-537,10-14-1636,3 23 2022,2-36 1445,-4-18-868,-3-15-432,3-15 74,3-13-85,37-28-117,-24 41 5,27-2-5,-34 49-11,2 7-6,-2-2-252,-4-6-179,-7-8-393,-5-6 824,-7-6 0,3-1 0,-2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29.777"/>
    </inkml:context>
    <inkml:brush xml:id="br0">
      <inkml:brushProperty name="width" value="0.04286" units="cm"/>
      <inkml:brushProperty name="height" value="0.04286" units="cm"/>
      <inkml:brushProperty name="color" value="#00A0D7"/>
    </inkml:brush>
  </inkml:definitions>
  <inkml:trace contextRef="#ctx0" brushRef="#br0">0 0 27208,'8'0'767,"12"11"-767,7 6 0,1 4 0,-3 1 0,39 11 0,-74-28 0,28 11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0.183"/>
    </inkml:context>
    <inkml:brush xml:id="br0">
      <inkml:brushProperty name="width" value="0.04286" units="cm"/>
      <inkml:brushProperty name="height" value="0.04286" units="cm"/>
      <inkml:brushProperty name="color" value="#00A0D7"/>
    </inkml:brush>
  </inkml:definitions>
  <inkml:trace contextRef="#ctx0" brushRef="#br0">185 2 27919,'-2'-2'482,"-5"13"-510,-16 46 0,-3 15-23,-6 22-1963,1-7 1,3-1 999,7-13-2313,10-29 3576,7-30 0,4-13 0,0-1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1.261"/>
    </inkml:context>
    <inkml:brush xml:id="br0">
      <inkml:brushProperty name="width" value="0.04286" units="cm"/>
      <inkml:brushProperty name="height" value="0.04286" units="cm"/>
      <inkml:brushProperty name="color" value="#00A0D7"/>
    </inkml:brush>
  </inkml:definitions>
  <inkml:trace contextRef="#ctx0" brushRef="#br0">182 14 27449,'0'-7'666,"-3"1"-655,-2 6 6,-4 0 6,-5 0-4280,-53 25 4234,44-10-16,-37 20 859,59-17-820,2 0 0,5-1 11,8-2-67,8-3-11,9-6-6,0-3 3421,-4-7-3348,2-21 218,-16-2-100,0-11 55,-11 11-145,-2 9-22,0 5-1,0 6-5,1 3 6,6 22 0,5 21-6,2 18-12,2 17-21,-5-6-6,-2 1-23,-5-16-128,-3 10 83,-7-32-178,-10 6 150,-1-28-5,-8-3-17,-6-15 157,6-1-33,-7-10-202,11 2-393,5-2-3494,5 2 4122,6 0 0,3 9 0,2 2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1.856"/>
    </inkml:context>
    <inkml:brush xml:id="br0">
      <inkml:brushProperty name="width" value="0.04286" units="cm"/>
      <inkml:brushProperty name="height" value="0.04286" units="cm"/>
      <inkml:brushProperty name="color" value="#00A0D7"/>
    </inkml:brush>
  </inkml:definitions>
  <inkml:trace contextRef="#ctx0" brushRef="#br0">148 55 26889,'0'-5'980,"0"0"-689,-7-3-185,-62 11-128,40 0-857,-14 56 436,54-40-16,27 31 56,-11-56 924,-8-7 789,1-8-1136,-10-6-73,-4-1-51,-3 4-11,0 3 0,-3 5-39,1 8-44,-1 2 60,2 35-16,2-2-28,10 38-28,-1-31-72,5 3-124,1-26-544,-1-4 796,5-4 0,-12-3 0,-2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30.197"/>
    </inkml:context>
    <inkml:brush xml:id="br0">
      <inkml:brushProperty name="width" value="0.04286" units="cm"/>
      <inkml:brushProperty name="height" value="0.04286" units="cm"/>
      <inkml:brushProperty name="color" value="#5B2D90"/>
    </inkml:brush>
  </inkml:definitions>
  <inkml:trace contextRef="#ctx0" brushRef="#br0">107 1 27309,'-7'10'997,"0"-2"-969,7-8 22,0 0-5,-4 8-40,-1 4 1,-5 11 0,-4 21-6,3-8 0,-6 28 0,9-28 0,-2 16-2080,5-26 2075,0-1-96,3-12 101,3-18 0,-3 18 0,2-11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2.327"/>
    </inkml:context>
    <inkml:brush xml:id="br0">
      <inkml:brushProperty name="width" value="0.04286" units="cm"/>
      <inkml:brushProperty name="height" value="0.04286" units="cm"/>
      <inkml:brushProperty name="color" value="#00A0D7"/>
    </inkml:brush>
  </inkml:definitions>
  <inkml:trace contextRef="#ctx0" brushRef="#br0">5 18 24603,'-3'-8'1277,"1"0"-175,2 7-1063,0 21 373,0 2-575,11 33 1,7 22 0,-3-12-45,-4 6-346,13 26 0,-4-11 301,-20-66 576,0-5-738,0-5-796,-1-3 1210,-1-5 0,0 0 0,1-2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2.634"/>
    </inkml:context>
    <inkml:brush xml:id="br0">
      <inkml:brushProperty name="width" value="0.04286" units="cm"/>
      <inkml:brushProperty name="height" value="0.04286" units="cm"/>
      <inkml:brushProperty name="color" value="#00A0D7"/>
    </inkml:brush>
  </inkml:definitions>
  <inkml:trace contextRef="#ctx0" brushRef="#br0">1 13 28042,'78'-3'0,"1"-1"0,-27 2 0,1-1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3.152"/>
    </inkml:context>
    <inkml:brush xml:id="br0">
      <inkml:brushProperty name="width" value="0.04286" units="cm"/>
      <inkml:brushProperty name="height" value="0.04286" units="cm"/>
      <inkml:brushProperty name="color" value="#00A0D7"/>
    </inkml:brush>
  </inkml:definitions>
  <inkml:trace contextRef="#ctx0" brushRef="#br0">21 129 27488,'63'-8'610,"-34"-4"-626,41-14 16,-54 5 0,-14 10 11,-1 2 50,-1-1-10,-7-4-6,-4 4-23,-41 2-22,2 87 0,-1-43-6,20 55 6,31-68-3450,46-1 3450,-22-13 0,25 5 0,-36-14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3.873"/>
    </inkml:context>
    <inkml:brush xml:id="br0">
      <inkml:brushProperty name="width" value="0.04286" units="cm"/>
      <inkml:brushProperty name="height" value="0.04286" units="cm"/>
      <inkml:brushProperty name="color" value="#00A0D7"/>
    </inkml:brush>
  </inkml:definitions>
  <inkml:trace contextRef="#ctx0" brushRef="#br0">226 23 26844,'5'-5'980,"-1"1"-610,-10-1-365,-2 1 1,-8 0-23,-57 13 0,42-1-39,-38 11-39,62-7-39,11 3-432,25 0 258,-1 0-1114,17-2 788,-5 33 2276,-39-25-1463,10 23-112,-39-37-22,9-7-45,-2 0 0,-1 0-79,-3 0 79,-7-6 0,15 5 0,-2-4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4.961"/>
    </inkml:context>
    <inkml:brush xml:id="br0">
      <inkml:brushProperty name="width" value="0.04286" units="cm"/>
      <inkml:brushProperty name="height" value="0.04286" units="cm"/>
      <inkml:brushProperty name="color" value="#00A0D7"/>
    </inkml:brush>
  </inkml:definitions>
  <inkml:trace contextRef="#ctx0" brushRef="#br0">411 151 27527,'0'-5'706,"0"-1"-561,0-2-105,-5-11-29,-1 6-11,-7-10-6,-57-10 6,23 19-5,-35-13 5,44 25-12,13 2 12,-4 16-22,3 7 11,-9 48 11,18-21-11,0 24 5,17-31-5,6 0 11,3 0-163,30 40 79,-9-26 53,-4-6 1,-2-4 30,-6-12 0,-3 1 5,-15-32-5,0 0-806,-1-3-2661,-3 0 3467,-2-1 0,2 0 0,1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5.678"/>
    </inkml:context>
    <inkml:brush xml:id="br0">
      <inkml:brushProperty name="width" value="0.04286" units="cm"/>
      <inkml:brushProperty name="height" value="0.04286" units="cm"/>
      <inkml:brushProperty name="color" value="#00A0D7"/>
    </inkml:brush>
  </inkml:definitions>
  <inkml:trace contextRef="#ctx0" brushRef="#br0">1 129 23760,'73'-9'149,"1"-1"1,-1 0 0,12-4 0,-15 9 1314,-20 28-1464,-46-8 0,-8 34-11,6-30 766,9 4-761,11-10 6,10-5 396,-1-3-430,11-8 1166,-16-2-1132,7-5 223,-16-16-139,-40-35-107,-18 7-38,-8-2-79,1 36-79,33 26-139,0 3-342,0 7 700,3-1 0,4-4 0,3-5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6.228"/>
    </inkml:context>
    <inkml:brush xml:id="br0">
      <inkml:brushProperty name="width" value="0.04286" units="cm"/>
      <inkml:brushProperty name="height" value="0.04286" units="cm"/>
      <inkml:brushProperty name="color" value="#00A0D7"/>
    </inkml:brush>
  </inkml:definitions>
  <inkml:trace contextRef="#ctx0" brushRef="#br0">1 40 27169,'10'49'801,"-2"-6"-824,-4-20-16,-2-7-6,-1-6 325,-2-7-95,5-45-185,13 10 0,3-25-6,20 25 1,-17 21-6,7 2-51,-11 9-16,1 0-57,2 0 135,7 0 0,-14 1 0,2-1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7.850"/>
    </inkml:context>
    <inkml:brush xml:id="br0">
      <inkml:brushProperty name="width" value="0.04286" units="cm"/>
      <inkml:brushProperty name="height" value="0.04286" units="cm"/>
      <inkml:brushProperty name="color" value="#00A0D7"/>
    </inkml:brush>
  </inkml:definitions>
  <inkml:trace contextRef="#ctx0" brushRef="#br0">8 26 27555,'-4'-14'583,"2"3"-427,1 10-161,1 1-1,0 70 6,4-10-685,-2-9 0,0 1 651,7 16 235,1-19-302,-3-18 0,-1-4-11,-3-18-17,-2-5-184,-1-1 313,1-3 0,-1 0 0,-1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8.312"/>
    </inkml:context>
    <inkml:brush xml:id="br0">
      <inkml:brushProperty name="width" value="0.04286" units="cm"/>
      <inkml:brushProperty name="height" value="0.04286" units="cm"/>
      <inkml:brushProperty name="color" value="#00A0D7"/>
    </inkml:brush>
  </inkml:definitions>
  <inkml:trace contextRef="#ctx0" brushRef="#br0">14 33 27219,'-7'0'560,"1"0"-417,6 0-59,9 0-25,7 0-37,27 0-375,28-6 0,4-1-240,4 3-3802,1-3 1,-9 0 4394,-45 6 0,-3 0 0,-19 1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8.936"/>
    </inkml:context>
    <inkml:brush xml:id="br0">
      <inkml:brushProperty name="width" value="0.04286" units="cm"/>
      <inkml:brushProperty name="height" value="0.04286" units="cm"/>
      <inkml:brushProperty name="color" value="#00A0D7"/>
    </inkml:brush>
  </inkml:definitions>
  <inkml:trace contextRef="#ctx0" brushRef="#br0">229 21 26665,'5'0'1663,"-37"-4"-1646,-15 12-17,-16-2-11,9 26-73,29 6 22,13 3 45,14-10 0,9-13-347,78-54 465,-56 21-17,13-11 0,-7-3 0,-35 12-33,0-5-12,-4 8 62,0-1-101,0 7-6,0 0-5,0 8 5,0 6 6,0 5-56,13 33 0,1-14-9775,33 19 8771,-14-33 0,2-5 1,-21-9-1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39.306"/>
    </inkml:context>
    <inkml:brush xml:id="br0">
      <inkml:brushProperty name="width" value="0.04286" units="cm"/>
      <inkml:brushProperty name="height" value="0.04286" units="cm"/>
      <inkml:brushProperty name="color" value="#FF0066"/>
    </inkml:brush>
  </inkml:definitions>
  <inkml:trace contextRef="#ctx0" brushRef="#br0">33 34 27253,'0'4'969,"0"0"-964,-10 17 6,5-9-11,-9 25-5,10-19-96,26 22 118,-7-27-17,22 10 17,-9-34 44,4-17-44,-10 4-6,-5-9 40,-38-14-51,8 28-6,-19-22-3425,7 38 3352,7 7-637,-10 20 716,19 6 0,-1-2 0,10-10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30.480"/>
    </inkml:context>
    <inkml:brush xml:id="br0">
      <inkml:brushProperty name="width" value="0.04286" units="cm"/>
      <inkml:brushProperty name="height" value="0.04286" units="cm"/>
      <inkml:brushProperty name="color" value="#5B2D90"/>
    </inkml:brush>
  </inkml:definitions>
  <inkml:trace contextRef="#ctx0" brushRef="#br0">6 50 27611,'-3'-2'706,"0"0"-661,3 2-12,0 0-22,48-8-5,-14 2-40,20-2 1,3 0-113,-7 3-6687,25-4 6833,-57 8 0,-10 0 0,-15 2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39.699"/>
    </inkml:context>
    <inkml:brush xml:id="br0">
      <inkml:brushProperty name="width" value="0.04286" units="cm"/>
      <inkml:brushProperty name="height" value="0.04286" units="cm"/>
      <inkml:brushProperty name="color" value="#00A0D7"/>
    </inkml:brush>
  </inkml:definitions>
  <inkml:trace contextRef="#ctx0" brushRef="#br0">211 55 21724,'8'-14'156,"-4"4"2195,-45 1-2351,16 6-1857,-42-2 1857,41 7-722,-13 20 699,29-3 1000,-3 15-1016,12-10 61,2-8-89,56-23 2358,-32-10-2269,39-13 3387,-48 4-3381,-7 8-6,-1 4 1,-1 2-18,-2 6-5,-1 6 6,-1 10 0,0 7-1,2 9-5,0 3 0,2 5-45,6 20-27,-1-1-309,3 17 174,-4-13 128,-1-3 57,-6-17 78,-1-2 386,-18-17-369,-1-4-17,-16-7-56,2-6-207,-12-1-163,10 0 370,-9 0 0,40 0 0,5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0.684"/>
    </inkml:context>
    <inkml:brush xml:id="br0">
      <inkml:brushProperty name="width" value="0.04286" units="cm"/>
      <inkml:brushProperty name="height" value="0.04286" units="cm"/>
      <inkml:brushProperty name="color" value="#00A0D7"/>
    </inkml:brush>
  </inkml:definitions>
  <inkml:trace contextRef="#ctx0" brushRef="#br0">223 0 27169,'10'0'1165,"-24"0"-1137,-20 8 0,-10-2-23,-30 46-16,49-29 0,-17 30-6,42-32-11,6-1 6,16 5-3426,1-11 3117,28 2-4848,24-13 5179,-17-1 0,1-2 0,-45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1.276"/>
    </inkml:context>
    <inkml:brush xml:id="br0">
      <inkml:brushProperty name="width" value="0.04286" units="cm"/>
      <inkml:brushProperty name="height" value="0.04286" units="cm"/>
      <inkml:brushProperty name="color" value="#00A0D7"/>
    </inkml:brush>
  </inkml:definitions>
  <inkml:trace contextRef="#ctx0" brushRef="#br0">116 47 27897,'-5'-2'386,"0"1"-358,-10 0 23,-9 5-40,-14 18-28,10-1-285,58 25 162,-7-28-3471,69 0 3611,-61-25 342,13-5-202,-29-2-51,-6 0-38,-4 1-34,-4-1 5,-1 2-16,-4-1 3386,-4-2-3392,-6 0-90,-25-6-873,-17 7-370,10 7 1333,-1 9 0,40 5 0,3-3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2.084"/>
    </inkml:context>
    <inkml:brush xml:id="br0">
      <inkml:brushProperty name="width" value="0.04286" units="cm"/>
      <inkml:brushProperty name="height" value="0.04286" units="cm"/>
      <inkml:brushProperty name="color" value="#00A0D7"/>
    </inkml:brush>
  </inkml:definitions>
  <inkml:trace contextRef="#ctx0" brushRef="#br0">9 50 28266,'-5'9'51,"1"2"-281,13 36 219,-3-19 33,3 13 62,-5-30 135,-1-57-219,3 25-17,5-37 6,3 38 0,1 3-6,5 5 0,1 5 6,1 7 5,-2 10-95,-9 21 85,-7-2 16,-6 3 0,-4-18 11,3-11 6,0-3-6,2 0-11,0 0 33,2-10-21,4-1 4,16-24-10,1 11-17,25-13 5,-22 24-5,7 8 11,-20 16 0,0 8-11,1 2-28,4 1 39,8 2 0,-28-23 0,-2-4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2.618"/>
    </inkml:context>
    <inkml:brush xml:id="br0">
      <inkml:brushProperty name="width" value="0.04286" units="cm"/>
      <inkml:brushProperty name="height" value="0.04286" units="cm"/>
      <inkml:brushProperty name="color" value="#00A0D7"/>
    </inkml:brush>
  </inkml:definitions>
  <inkml:trace contextRef="#ctx0" brushRef="#br0">5 14 27936,'-1'-5'392,"-1"1"-347,1 2 5,0 0-67,1 11 23,0 4-6,3 13-23,8 23 1,2 6-1336,3 11 1313,1-2 0,-1-3-55,-5-11-13,-2-9-16,-6-18 34,-2-6 39,0-5-3011,-1-5 2233,0-4 822,0-14 0,0 20 1,0-6-1</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3.065"/>
    </inkml:context>
    <inkml:brush xml:id="br0">
      <inkml:brushProperty name="width" value="0.04286" units="cm"/>
      <inkml:brushProperty name="height" value="0.04286" units="cm"/>
      <inkml:brushProperty name="color" value="#00A0D7"/>
    </inkml:brush>
  </inkml:definitions>
  <inkml:trace contextRef="#ctx0" brushRef="#br0">4 36 27729,'-4'-8'649,"37"-10"-649,11 11-11,36 5-11,-13 31 11,-24 2-1,-25 17 12,-27-27 12,-22-3-7,-9-14-5,-24-10 0,65 12 0,8-4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3.663"/>
    </inkml:context>
    <inkml:brush xml:id="br0">
      <inkml:brushProperty name="width" value="0.04286" units="cm"/>
      <inkml:brushProperty name="height" value="0.04286" units="cm"/>
      <inkml:brushProperty name="color" value="#00A0D7"/>
    </inkml:brush>
  </inkml:definitions>
  <inkml:trace contextRef="#ctx0" brushRef="#br0">257 61 28048,'-8'-12'403,"-7"2"-414,-78-4-11,43 29-23,-41-1 34,98 46-4241,12-36 4252,28 12 409,-17-39-398,-2-5 6,-12-3 39,23-57-236,-25 45 157,15-36 3097,-29 57-3068,0 11 656,0 3-679,0 20 6,0-9-6,0 7 17,13-10 0,-23-21 0,7-1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4.371"/>
    </inkml:context>
    <inkml:brush xml:id="br0">
      <inkml:brushProperty name="width" value="0.04286" units="cm"/>
      <inkml:brushProperty name="height" value="0.04286" units="cm"/>
      <inkml:brushProperty name="color" value="#00A0D7"/>
    </inkml:brush>
  </inkml:definitions>
  <inkml:trace contextRef="#ctx0" brushRef="#br0">1 0 27488,'28'70'582,"-26"-42"-559,31 44 33,-36-65-11,-3-18 44,3-6-94,1-8 5,3-2 0,13-4 0,-1 8 0,23-4 22,39 29-22,-34 0 0,30 26 6,-60-10-6,0 1 0,-6-5-6,-4-4 6,1 3-6,-2-1-5,0-3-6,0 0-16,0-4-51,0-1-163,0-3 247,0 0 0,0-1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4.647"/>
    </inkml:context>
    <inkml:brush xml:id="br0">
      <inkml:brushProperty name="width" value="0.04286" units="cm"/>
      <inkml:brushProperty name="height" value="0.04286" units="cm"/>
      <inkml:brushProperty name="color" value="#00A0D7"/>
    </inkml:brush>
  </inkml:definitions>
  <inkml:trace contextRef="#ctx0" brushRef="#br0">1 1 28059,'0'5'0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5.498"/>
    </inkml:context>
    <inkml:brush xml:id="br0">
      <inkml:brushProperty name="width" value="0.04286" units="cm"/>
      <inkml:brushProperty name="height" value="0.04286" units="cm"/>
      <inkml:brushProperty name="color" value="#00A0D7"/>
    </inkml:brush>
  </inkml:definitions>
  <inkml:trace contextRef="#ctx0" brushRef="#br0">221 0 27477,'2'1'778,"1"0"-660,-3-1-113,-10 0-16,-6 0-56,-59 7 50,44-3-22,-33 5-107,59 3 146,7-5 17,15 10-17,0-8 0,14 1-22,28 23-29,-29-9 46,18 15 5,-41-18 11,-7-10 6,0 0-12,-3-2 96,-32 1-84,9-5 0,-23 0 44,6-9-44,19 0 0,-8-3-252,18-4 235,10 1 0,-1 1 0,7 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3:30.964"/>
    </inkml:context>
    <inkml:brush xml:id="br0">
      <inkml:brushProperty name="width" value="0.04286" units="cm"/>
      <inkml:brushProperty name="height" value="0.04286" units="cm"/>
      <inkml:brushProperty name="color" value="#5B2D90"/>
    </inkml:brush>
  </inkml:definitions>
  <inkml:trace contextRef="#ctx0" brushRef="#br0">19 114 27236,'2'10'818,"0"-2"-729,-2-8-27,0 0-51,52-8-5,-33 2 5,49-14-6,-52 4 18,5-18-6,-13 18-6,-3-8-6,-7 21 12,-3 0 11,-13 2-11,3 1 5,-8 0 12,-10 12-28,11 0-6,-11 11 5,8 22-5,10-6 0,-2 10 0,14-19 6,8-13-29,40 0-27,-16-9-140,36-2-1143,-33-12 485,2-3 0,-29 8 0,-9 3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6.029"/>
    </inkml:context>
    <inkml:brush xml:id="br0">
      <inkml:brushProperty name="width" value="0.04286" units="cm"/>
      <inkml:brushProperty name="height" value="0.04286" units="cm"/>
      <inkml:brushProperty name="color" value="#00A0D7"/>
    </inkml:brush>
  </inkml:definitions>
  <inkml:trace contextRef="#ctx0" brushRef="#br0">64 34 28160,'-19'4'162,"1"3"-5878,-2 28 5694,14-5 22,23 20 1408,12-26-1413,38-5 859,-32-13-865,9-8-2269,-33-10 2269,-3-1 2279,-5-9-2251,-3 3-17,-3-4-263,-68-33-549,42 35-331,-51-20 1143,65 45 0,7-3 0,3 2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2:46.663"/>
    </inkml:context>
    <inkml:brush xml:id="br0">
      <inkml:brushProperty name="width" value="0.04286" units="cm"/>
      <inkml:brushProperty name="height" value="0.04286" units="cm"/>
      <inkml:brushProperty name="color" value="#00A0D7"/>
    </inkml:brush>
  </inkml:definitions>
  <inkml:trace contextRef="#ctx0" brushRef="#br0">0 1 27527,'6'48'633,"-2"-23"-751,4 39 62,-4-47 56,-1 1 34,-2-20-17,0-5 33,18-29-50,-6 14-33,44-40 21,-31 46 12,19-11 0,-10 61 0,-18-12-11,13 25-11,-19-23-23,-3-4-50,-2 0-269,-3-4-3546,0 19 3910,-2-22 0,-1 11 0,0-24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0.676"/>
    </inkml:context>
    <inkml:brush xml:id="br0">
      <inkml:brushProperty name="width" value="0.04286" units="cm"/>
      <inkml:brushProperty name="height" value="0.04286" units="cm"/>
      <inkml:brushProperty name="color" value="#00A0D7"/>
    </inkml:brush>
  </inkml:definitions>
  <inkml:trace contextRef="#ctx0" brushRef="#br0">79 6 27723,'2'-3'622,"1"1"-583,-28 78-39,11-25-426,-2-1 0,1-1 426,5 0 0,7-21 270,3-6-275,9 4 145,1-13-201,18 3-751,24-28 0,-64 25 0,2-9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1.425"/>
    </inkml:context>
    <inkml:brush xml:id="br0">
      <inkml:brushProperty name="width" value="0.04286" units="cm"/>
      <inkml:brushProperty name="height" value="0.04286" units="cm"/>
      <inkml:brushProperty name="color" value="#00A0D7"/>
    </inkml:brush>
  </inkml:definitions>
  <inkml:trace contextRef="#ctx0" brushRef="#br0">1 48 26155,'2'0'1495,"-1"0"-884,-1 0-516,1 0-73,0-1-10,1-1 10,1-1-5,6-10-28,-3 6-17,4-8 0,-8 11 0,0 1-6,-2 3-224,0 0-156,-5 7 414,-8 19 0,6-14 0,-6 12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2.146"/>
    </inkml:context>
    <inkml:brush xml:id="br0">
      <inkml:brushProperty name="width" value="0.04286" units="cm"/>
      <inkml:brushProperty name="height" value="0.04286" units="cm"/>
      <inkml:brushProperty name="color" value="#00A0D7"/>
    </inkml:brush>
  </inkml:definitions>
  <inkml:trace contextRef="#ctx0" brushRef="#br0">6 48 25320,'-3'2'2913,"1"0"-2896,2-1 5,1 0-11,5 0 6,6-1 11,29-1-28,10-7-330,20-2 330,12-7 0,-42 8 0,2-1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2.496"/>
    </inkml:context>
    <inkml:brush xml:id="br0">
      <inkml:brushProperty name="width" value="0.04286" units="cm"/>
      <inkml:brushProperty name="height" value="0.04286" units="cm"/>
      <inkml:brushProperty name="color" value="#00A0D7"/>
    </inkml:brush>
  </inkml:definitions>
  <inkml:trace contextRef="#ctx0" brushRef="#br0">10 32 26799,'-5'9'958,"0"-1"-818,5-6-28,0 1 17,24-2-90,3-6-118,24-3-89,-3-6-112,-13 3-728,-4 2-72,-20 5 1080,-3 1 0,-7 2 0,-1 2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3.492"/>
    </inkml:context>
    <inkml:brush xml:id="br0">
      <inkml:brushProperty name="width" value="0.04286" units="cm"/>
      <inkml:brushProperty name="height" value="0.04286" units="cm"/>
      <inkml:brushProperty name="color" value="#00A0D7"/>
    </inkml:brush>
  </inkml:definitions>
  <inkml:trace contextRef="#ctx0" brushRef="#br0">272 1 28121,'7'0'207,"-2"0"-201,-5 1 5,0 1-6,3 4-5,0 19 6,3 11-6,0 22 0,-3 9 0,-4 26 0,-4-32-11,-13 22 11,0-52-11,-10 5 5,0-15-16,1-8-12,-4-4-16,4-6 10,-2-3-60,1 0 100,-4-21 0,16 15 0,-1-14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3.929"/>
    </inkml:context>
    <inkml:brush xml:id="br0">
      <inkml:brushProperty name="width" value="0.04286" units="cm"/>
      <inkml:brushProperty name="height" value="0.04286" units="cm"/>
      <inkml:brushProperty name="color" value="#00A0D7"/>
    </inkml:brush>
  </inkml:definitions>
  <inkml:trace contextRef="#ctx0" brushRef="#br0">2 7 27813,'2'-2'627,"0"-1"-627,-1 2-73,-1 1 73,-3 1 0,3 0 0,-4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5.312"/>
    </inkml:context>
    <inkml:brush xml:id="br0">
      <inkml:brushProperty name="width" value="0.04286" units="cm"/>
      <inkml:brushProperty name="height" value="0.04286" units="cm"/>
      <inkml:brushProperty name="color" value="#00A0D7"/>
    </inkml:brush>
  </inkml:definitions>
  <inkml:trace contextRef="#ctx0" brushRef="#br0">16 33 26206,'-4'-3'1601,"1"1"-1461,3 2-89,0 0 5,0 4 11,0 15-62,0 1 1,0 10-17,2 13-6,-2-19-3397,2 14 3402,-2-20-21,0-4 27,-2 0 6,0-5 0,-1-4 17,0-2 5,2-3 3376,0-13-3409,8-9-174,5-17 112,9-5 28,5-2 6,-4 11 22,0 7-27,5 13-3348,-11 8 3425,10 12 141,-12 10-157,2 11-6,1 11-11,-9-10 0,-1 4-11,-7-16 11,0-3 3392,-2-2-3460,-6-3 46,4-6-6,-3-9-50,12-9 5,4-10-62,6-4-100,15-14 235,-5 14 45,6-2 45,-12 24 72,-3 5-11,-4 8 84,11 18-179,-9-5-16,14 22-80,-18-18-44,3 10-28,-10-6 6,-2-4-34,-1-2 0,-1-7 0,-1-2 140,-2-6 0,5 0 0,0-4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5.830"/>
    </inkml:context>
    <inkml:brush xml:id="br0">
      <inkml:brushProperty name="width" value="0.04286" units="cm"/>
      <inkml:brushProperty name="height" value="0.04286" units="cm"/>
      <inkml:brushProperty name="color" value="#00A0D7"/>
    </inkml:brush>
  </inkml:definitions>
  <inkml:trace contextRef="#ctx0" brushRef="#br0">120 11 27578,'-9'-2'504,"1"1"-409,1 1-28,-4 1-4302,0 4 4247,-5 6 853,0 6-871,-10 28-11,11-4-162,45 6 145,1-31-33,37-17-252,-20-22 196,-20 7 229,5-11 90,-23 11 3616,-3-4-3756,-13 5-39,-3 0-6,-9 1-5,-4 2-1,-13-1-5,8 5-16,-6-1-46,9 7-1394,4 8 608,-1 3 0,17-7 0,6-4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1T15:14:32.0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0,'45'4,"-4"-2,-22-2,-1 0,-3 0,-1 0,3 1,5 0,-3-1,3 0,5 0,-11 0,12 0,-16 0,2 0,8 0,23 0,-8 0,13 0,-22 0,5 0,4 0,-8 0,-1 0,-14 1,6 0,-2-1,19 0,-16 0,38 0,-31 0,60 1,-54 0,45 3,-58-1,18 3,-23-3,31 3,-20-5,39 1,-40-2,26 0,-32 0,16 1,-16-1,7 1,16-1,33 2,-20 0,23 3,-56-4,41 1,-34-2,51 0,-57 0,22 0,-34 0,20 3,-15-1,43 8,-35-6,22 4,-30-6,-3 1,12 2,-12-4,18 4,-4-4,-1 1,9 1,-22-2,4 2,1-3,-9 1,13 0,-10 0,11 2,-7-2,3 2,-1-3,-7 1,13-1,-13 0,5 0,-6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6.472"/>
    </inkml:context>
    <inkml:brush xml:id="br0">
      <inkml:brushProperty name="width" value="0.04286" units="cm"/>
      <inkml:brushProperty name="height" value="0.04286" units="cm"/>
      <inkml:brushProperty name="color" value="#00A0D7"/>
    </inkml:brush>
  </inkml:definitions>
  <inkml:trace contextRef="#ctx0" brushRef="#br0">278 2 25489,'4'-1'2072,"0"0"-1955,-4 1-83,-3 0 168,-42 8-180,21-4 6,-30 6 45,5 7-40,25-5-21,-22 12-7,29-7-5,4 0 0,6-2 0,4-3 0,3-2 0,0-3-5,1 0-158,47-1-1125,-4-9-4212,23-2 5500,-25-8 0,-29 6 0,-4 1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7.061"/>
    </inkml:context>
    <inkml:brush xml:id="br0">
      <inkml:brushProperty name="width" value="0.04286" units="cm"/>
      <inkml:brushProperty name="height" value="0.04286" units="cm"/>
      <inkml:brushProperty name="color" value="#00A0D7"/>
    </inkml:brush>
  </inkml:definitions>
  <inkml:trace contextRef="#ctx0" brushRef="#br0">31 11 27841,'-3'-6'353,"1"2"-325,2 4 22,0 12-44,0 8 5,0 16 11,1 3 1,2 23-18,-1-15-5,0 11 0,0 1-17,-5 8 14,1-14 1,-1 0 2,-7 12 0,3-25 0,0-4 0,5-25-6,1-4-11,0-3 17,2-14 0,-1 8 0,1-11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08.327"/>
    </inkml:context>
    <inkml:brush xml:id="br0">
      <inkml:brushProperty name="width" value="0.04286" units="cm"/>
      <inkml:brushProperty name="height" value="0.04286" units="cm"/>
      <inkml:brushProperty name="color" value="#00A0D7"/>
    </inkml:brush>
  </inkml:definitions>
  <inkml:trace contextRef="#ctx0" brushRef="#br0">1 25 27774,'0'-3'380,"0"3"-346,2 8 72,26 80-106,-15-42-2126,3 5 1,-1-2 2125,-7-17 871,-3-11-871,-2-3 0,0-6 0,-1-2 39,1-5-39,0-3 3420,11-5-3409,-3-5-5,18-20-6,-10 3 5,12-24 18,-6 5-23,1-12 5,-1 3-5,-8 12 0,-3 8-28,-10 19-22,-1 6-12,-3 7-78,-1 2 140,-5 4 0,9-7 0,-2 1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14.830"/>
    </inkml:context>
    <inkml:brush xml:id="br0">
      <inkml:brushProperty name="width" value="0.04286" units="cm"/>
      <inkml:brushProperty name="height" value="0.04286" units="cm"/>
      <inkml:brushProperty name="color" value="#00A0D7"/>
    </inkml:brush>
  </inkml:definitions>
  <inkml:trace contextRef="#ctx0" brushRef="#br0">189 22 27359,'-3'-12'605,"1"2"-538,2 10 297,0 0-364,0 2 0,0 1 0,0 4-45,-21 34 23,-6 2 28,-4 6-6,3-15 0,17-27 5,3-2-5,0-3-381,-3-2 381,-6 0 0,7 0 0,-1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49.321"/>
    </inkml:context>
    <inkml:brush xml:id="br0">
      <inkml:brushProperty name="width" value="0.04286" units="cm"/>
      <inkml:brushProperty name="height" value="0.04286" units="cm"/>
      <inkml:brushProperty name="color" value="#00A0D7"/>
    </inkml:brush>
  </inkml:definitions>
  <inkml:trace contextRef="#ctx0" brushRef="#br0">1 21 27001,'0'-20'414</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52.365"/>
    </inkml:context>
    <inkml:brush xml:id="br0">
      <inkml:brushProperty name="width" value="0.04286" units="cm"/>
      <inkml:brushProperty name="height" value="0.04286" units="cm"/>
      <inkml:brushProperty name="color" value="#00A0D7"/>
    </inkml:brush>
  </inkml:definitions>
  <inkml:trace contextRef="#ctx0" brushRef="#br0">107 0 22212,'-18'6'4962,"1"1"-4872,11-4 33,-1 2-16,2-2 77,-4 4-94,1-1 212,-4 2-229,0 0-45,6-5-5,0 1-7,6-4-4,0 0-12,7 0-51,7 0 12,9 0-34,9-2-95,7-1 168,-8-2-17,9-2 1,-21 2-248,0 1-240,-13 3-9327,-4 1 8751,-6 0 1,3 0 0,-4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52.735"/>
    </inkml:context>
    <inkml:brush xml:id="br0">
      <inkml:brushProperty name="width" value="0.04286" units="cm"/>
      <inkml:brushProperty name="height" value="0.04286" units="cm"/>
      <inkml:brushProperty name="color" value="#00A0D7"/>
    </inkml:brush>
  </inkml:definitions>
  <inkml:trace contextRef="#ctx0" brushRef="#br0">0 8 25669,'3'14'688,"9"-6"178,24 1-799,3-11-61,36-11-23,-42 6 17,12-7 233,-41 13-367,-6 0 176,-7 1 0,4 0 0,-3 0 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53.482"/>
    </inkml:context>
    <inkml:brush xml:id="br0">
      <inkml:brushProperty name="width" value="0.04286" units="cm"/>
      <inkml:brushProperty name="height" value="0.04286" units="cm"/>
      <inkml:brushProperty name="color" value="#00A0D7"/>
    </inkml:brush>
  </inkml:definitions>
  <inkml:trace contextRef="#ctx0" brushRef="#br0">43 1 23937,'4'6'3417,"-3"0"-3314,-4 46 1,-3 12-104,1-17 2,-1 13 1,0-3 25,3-31 6,0-4-12,0-3 57,-2 7-68,2-14 6,-1 6-17,3-15-67,1-1-1451,0-1-4873,1-7 6391,1-1 0,0-1 0,0 3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6:53.948"/>
    </inkml:context>
    <inkml:brush xml:id="br0">
      <inkml:brushProperty name="width" value="0.04286" units="cm"/>
      <inkml:brushProperty name="height" value="0.04286" units="cm"/>
      <inkml:brushProperty name="color" value="#00A0D7"/>
    </inkml:brush>
  </inkml:definitions>
  <inkml:trace contextRef="#ctx0" brushRef="#br0">43 9 25365,'3'-5'2196,"-1"1"-1737,-2 14-403,0 0 101,-5 48-157,3-26 11,-5 29-11,2-9 0,2-15-6,-2 23-10,1-33-18,2-4-308,-2-15-330,1-7 672,-2-1 0,4 0 0,-1-1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3.030"/>
    </inkml:context>
    <inkml:brush xml:id="br0">
      <inkml:brushProperty name="width" value="0.04286" units="cm"/>
      <inkml:brushProperty name="height" value="0.04286" units="cm"/>
      <inkml:brushProperty name="color" value="#00A0D7"/>
    </inkml:brush>
  </inkml:definitions>
  <inkml:trace contextRef="#ctx0" brushRef="#br0">1 11 27550,'0'-3'229,"0"1"-195,0 1-12,0 1 398,0-2-414,2 1-23,0-1 11,17 24 6,-11-6 12,11 28-18,-17-20 6,1 4-118,-3-3 18,0-10-96,0 5-152,0-12-340,-1-3-3384,-1 0 4072,-1-4 0,1 1 0,-1-2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4:59.396"/>
    </inkml:context>
    <inkml:brush xml:id="br0">
      <inkml:brushProperty name="width" value="0.04286" units="cm"/>
      <inkml:brushProperty name="height" value="0.04286" units="cm"/>
      <inkml:brushProperty name="color" value="#00A0D7"/>
    </inkml:brush>
  </inkml:definitions>
  <inkml:trace contextRef="#ctx0" brushRef="#br0">1 5 25658,'6'-2'0,"-2"0"0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4.200"/>
    </inkml:context>
    <inkml:brush xml:id="br0">
      <inkml:brushProperty name="width" value="0.04286" units="cm"/>
      <inkml:brushProperty name="height" value="0.04286" units="cm"/>
      <inkml:brushProperty name="color" value="#00A0D7"/>
    </inkml:brush>
  </inkml:definitions>
  <inkml:trace contextRef="#ctx0" brushRef="#br0">2 31 24816,'0'-14'2241,"0"4"-1541,0 5-672,0 4 134,-1 21-145,1 0 33,-1 64-33,3-30-6,1 27 1,2-36-24,-2-13 12,-1-5-11,-1-10 11,0-4 0,-1-10 0,2-1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5.034"/>
    </inkml:context>
    <inkml:brush xml:id="br0">
      <inkml:brushProperty name="width" value="0.04286" units="cm"/>
      <inkml:brushProperty name="height" value="0.04286" units="cm"/>
      <inkml:brushProperty name="color" value="#00A0D7"/>
    </inkml:brush>
  </inkml:definitions>
  <inkml:trace contextRef="#ctx0" brushRef="#br0">33 26 20963,'0'-3'3920,"0"1"-1953,3-2-1850,4 2-66,5-5-46,21 4-44,-3 0 39,10 2 56,-12 1 6,-9 3-57,-5 3 107,-4 3-56,-5 5-28,-4 0 23,-1 3 5,-7 23 11,-8-7-28,-1 6-22,-1-18 11,6-16-28,0-1 0,-1-1 0,-6-1 5,-1 0-5,-7-2 90,-6-6-68,14 1-134,-2-6-84,16 5 196,-1 0 0,3 4 0,1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6.090"/>
    </inkml:context>
    <inkml:brush xml:id="br0">
      <inkml:brushProperty name="width" value="0.04286" units="cm"/>
      <inkml:brushProperty name="height" value="0.04286" units="cm"/>
      <inkml:brushProperty name="color" value="#00A0D7"/>
    </inkml:brush>
  </inkml:definitions>
  <inkml:trace contextRef="#ctx0" brushRef="#br0">0 29 19927,'0'-2'6777,"0"0"-6570,0 2 185,0-1 0,0 0-392,0 0 0,0 1 51,0-1-51,0 0 72,0-2-21,0-3-40,0 2 0,0-1-11,0 4-22,0 0 11,0 6 44,0 4-10,0 9-12,0 4 17,0 17-11,0-10-17,0 11 11,3 16-11,0 5 5,0-3-5,0-9 0,-3-31 0,0-2 0,0-2 0,0-2 0,0-3-33,0 1-46,0-6-16,0-1-90,0-3 185,0-4 0,0 3 0,0-4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7.080"/>
    </inkml:context>
    <inkml:brush xml:id="br0">
      <inkml:brushProperty name="width" value="0.04286" units="cm"/>
      <inkml:brushProperty name="height" value="0.04286" units="cm"/>
      <inkml:brushProperty name="color" value="#00A0D7"/>
    </inkml:brush>
  </inkml:definitions>
  <inkml:trace contextRef="#ctx0" brushRef="#br0">175 11 27505,'-6'0'89,"-4"2"-61,-5 3-11,-6 2-17,-2 5 0,2-2-3392,2 2 3392,1 3 6,4-1 11,1 2-1,7-3-16,3-2 17,1 1-6,0-2 3398,1 2-3398,0-3-11,1 2 17,0 0-17,0-1-201,25 1-57,2-5 129,11-2-50,-6-9 145,-16-1 34,0-3 17,-4-1 11,-2-1 196,0-10-218,-3 3 55,-1-4 35,-3 0-74,-2 9 107,0-6-79,-1 7-50,-23-10-33,0 10-63,-12-5-195,7 13-146,11 4-873,-2 1-8521,4 4 8818,0-1 1,8 1 0,2-3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7.721"/>
    </inkml:context>
    <inkml:brush xml:id="br0">
      <inkml:brushProperty name="width" value="0.04286" units="cm"/>
      <inkml:brushProperty name="height" value="0.04286" units="cm"/>
      <inkml:brushProperty name="color" value="#00A0D7"/>
    </inkml:brush>
  </inkml:definitions>
  <inkml:trace contextRef="#ctx0" brushRef="#br0">200 1 25808,'10'0'1736,"-1"0"-1417,-13 0-280,-3 0-11,-5 3 62,-17 9-28,1 0-40,-7 7-22,8-3-6,-10 24 12,21-20-6,-7 17 0,35-22-17,25-7 0,0 2-22,15-8-62,-19-4-5,-4-1 16,-3-3-89,-6 1-45,-4 1 95,-7 1-16,-4 1-236,-3 0 381,-11 0 0,7 1 0,-6 1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8.348"/>
    </inkml:context>
    <inkml:brush xml:id="br0">
      <inkml:brushProperty name="width" value="0.04286" units="cm"/>
      <inkml:brushProperty name="height" value="0.04286" units="cm"/>
      <inkml:brushProperty name="color" value="#00A0D7"/>
    </inkml:brush>
  </inkml:definitions>
  <inkml:trace contextRef="#ctx0" brushRef="#br0">8 7 26183,'-4'-3'756,"1"0"-537,3 3-79,0 5-4302,0 3 4548,8 84-386,-5-49 432,2 9 1,-1-2-427,-2-18 5,-1-1-17,0 0 12,-1 1-12,0-1 6,0-1 3398,0-5-3398,0-9-11,0-3-236,0-10-77,0 0 324,0-7 0,0 4 0,0-4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8.985"/>
    </inkml:context>
    <inkml:brush xml:id="br0">
      <inkml:brushProperty name="width" value="0.04286" units="cm"/>
      <inkml:brushProperty name="height" value="0.04286" units="cm"/>
      <inkml:brushProperty name="color" value="#00A0D7"/>
    </inkml:brush>
  </inkml:definitions>
  <inkml:trace contextRef="#ctx0" brushRef="#br0">235 0 27768,'-42'29'190,"-22"12"-184,33-22-6,-18 12 0,24-11 6,12-7 16,2 0 0,20 13-66,4-12-7,10 11-475,10-19 302,-8-4 112,2-1 61,-10-1 29,-10 0 56,0 0-34,-6 0-73,0 0-1154,-1 1 1227,-1-1 0,-1 1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09.833"/>
    </inkml:context>
    <inkml:brush xml:id="br0">
      <inkml:brushProperty name="width" value="0.04286" units="cm"/>
      <inkml:brushProperty name="height" value="0.04286" units="cm"/>
      <inkml:brushProperty name="color" value="#00A0D7"/>
    </inkml:brush>
  </inkml:definitions>
  <inkml:trace contextRef="#ctx0" brushRef="#br0">43 6 25113,'-3'0'2386,"2"0"-2291,0 0-50,-1 0 73,-3 1-118,1 0 11,-4 2-11,4 1 0,0-1 11,0 0 84,1 0-50,1-1 67,0-1-56,2 0-56,5-1 0,1 0-11,9 0-39,0 0-46,6 0-503,21-4-694,-8-2-2331,3-1 3624,-19 0 0,-16 5 0,-2 1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10.227"/>
    </inkml:context>
    <inkml:brush xml:id="br0">
      <inkml:brushProperty name="width" value="0.04286" units="cm"/>
      <inkml:brushProperty name="height" value="0.04286" units="cm"/>
      <inkml:brushProperty name="color" value="#00A0D7"/>
    </inkml:brush>
  </inkml:definitions>
  <inkml:trace contextRef="#ctx0" brushRef="#br0">1 9 24178,'0'5'3433,"3"-1"-8858,4-3 5683,14 0 837,33-3-1700,-11 0 1157,7 0-1096,-32 0-431,-13 0-2155,0 0 3978,0-2 0,-2 2 0,-2 1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10.819"/>
    </inkml:context>
    <inkml:brush xml:id="br0">
      <inkml:brushProperty name="width" value="0.04286" units="cm"/>
      <inkml:brushProperty name="height" value="0.04286" units="cm"/>
      <inkml:brushProperty name="color" value="#00A0D7"/>
    </inkml:brush>
  </inkml:definitions>
  <inkml:trace contextRef="#ctx0" brushRef="#br0">11 16 25203,'0'-9'2363,"0"3"-2335,0 6-5,0 0 55,0 2-22,0 4 51,-2 51-208,-1 9 6,1 7 27,-1-17-49,3-40-23,0-3-739,0 3 285,0-6 594,0 0 0,0-8 0,0-3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4.835"/>
    </inkml:context>
    <inkml:brush xml:id="br0">
      <inkml:brushProperty name="width" value="0.04286" units="cm"/>
      <inkml:brushProperty name="height" value="0.04286" units="cm"/>
      <inkml:brushProperty name="color" value="#00A0D7"/>
    </inkml:brush>
  </inkml:definitions>
  <inkml:trace contextRef="#ctx0" brushRef="#br0">27 2 28182,'1'-1'34,"0"0"-6,-1 10-6,0 4-5,0 10-6,-4 17-11,2-8 0,-3 11 0,2-10 6,-1 15-12,0-1-3419,0 6 3391,2-20-1047,1-7 1081,1-19 0,0 1 0,0-8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11.219"/>
    </inkml:context>
    <inkml:brush xml:id="br0">
      <inkml:brushProperty name="width" value="0.04286" units="cm"/>
      <inkml:brushProperty name="height" value="0.04286" units="cm"/>
      <inkml:brushProperty name="color" value="#00A0D7"/>
    </inkml:brush>
  </inkml:definitions>
  <inkml:trace contextRef="#ctx0" brushRef="#br0">6 2 27354,'6'-1'487,"-1"1"-353,-4 0-50,-1 4-28,0 22-56,1-4-45,-1 76-5,-1-47-45,-2 45-68,0-63 163,-3 3 0,4-25 0,-1 3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6.545"/>
    </inkml:context>
    <inkml:brush xml:id="br0">
      <inkml:brushProperty name="width" value="0.04286" units="cm"/>
      <inkml:brushProperty name="height" value="0.04286" units="cm"/>
      <inkml:brushProperty name="color" value="#00A0D7"/>
    </inkml:brush>
  </inkml:definitions>
  <inkml:trace contextRef="#ctx0" brushRef="#br0">31 3 26318,'2'-1'1265,"0"-1"-503,-2 2-762,-3 0 0,-8 21 0,2 0 0,-2 21-28,18 17 5,1-28 1,12 12-398,43-32-5389,23-13 5809,-5 1 0,-13-5 0,-58 3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7.521"/>
    </inkml:context>
    <inkml:brush xml:id="br0">
      <inkml:brushProperty name="width" value="0.04286" units="cm"/>
      <inkml:brushProperty name="height" value="0.04286" units="cm"/>
      <inkml:brushProperty name="color" value="#00A0D7"/>
    </inkml:brush>
  </inkml:definitions>
  <inkml:trace contextRef="#ctx0" brushRef="#br0">1 9 27886,'10'1'-163,"30"0"-117,-9 0 0,22 0-89,-20-2-152,-4-2-67,-3 0 588,-7 0 0,-9 1 0,-5 1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7.880"/>
    </inkml:context>
    <inkml:brush xml:id="br0">
      <inkml:brushProperty name="width" value="0.04286" units="cm"/>
      <inkml:brushProperty name="height" value="0.04286" units="cm"/>
      <inkml:brushProperty name="color" value="#00A0D7"/>
    </inkml:brush>
  </inkml:definitions>
  <inkml:trace contextRef="#ctx0" brushRef="#br0">0 1 27516,'34'0'442,"3"0"-464,5 0-17,-5 0-28,5 0-4061,24 0 4128,-35 0 0,18 0 0,-48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8.423"/>
    </inkml:context>
    <inkml:brush xml:id="br0">
      <inkml:brushProperty name="width" value="0.04286" units="cm"/>
      <inkml:brushProperty name="height" value="0.04286" units="cm"/>
      <inkml:brushProperty name="color" value="#00A0D7"/>
    </inkml:brush>
  </inkml:definitions>
  <inkml:trace contextRef="#ctx0" brushRef="#br0">33 12 24659,'0'-6'767,"0"0"470,0 6-1147,0 0 321,-1 3-416,-1 9 164,-1 32-333,-1-6-22,1 21 624,-1-23-719,2-2-96,-1-3-542,0 0 929,-1-3 0,2-11 0,0-6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8.907"/>
    </inkml:context>
    <inkml:brush xml:id="br0">
      <inkml:brushProperty name="width" value="0.04286" units="cm"/>
      <inkml:brushProperty name="height" value="0.04286" units="cm"/>
      <inkml:brushProperty name="color" value="#00A0D7"/>
    </inkml:brush>
  </inkml:definitions>
  <inkml:trace contextRef="#ctx0" brushRef="#br0">30 12 25853,'0'-6'543,"0"0"-543,0 6 353,0 18-308,0-5-6,0 14 213,0 18-252,-4 10-28,1 1-28,-2-4-56,1-29 39,1-3-28,0-4 6,1-2-331,0-3-38,0-3-433,1-4 897,1-1 0,0-3 0,0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49.889"/>
    </inkml:context>
    <inkml:brush xml:id="br0">
      <inkml:brushProperty name="width" value="0.04286" units="cm"/>
      <inkml:brushProperty name="height" value="0.04286" units="cm"/>
      <inkml:brushProperty name="color" value="#00A0D7"/>
    </inkml:brush>
  </inkml:definitions>
  <inkml:trace contextRef="#ctx0" brushRef="#br0">175 27 22671,'10'-1'4604,"-3"1"-4397,-10 5-61,-2-1-4308,-11 4 4263,-2 1 758,-11 4-853,-2 2-17,-4 7 0,12-6-79,0 10-22,18-12 3420,2 3-3498,3-3-158,20 3 164,2-4 184,37 2 0,12-22 44,-11-2 130,-1-16 22,-41 4 62,-6-7-169,-9 8-5,-5-7 51,-12-1-102,-2 8-324,-60-13-185,42 26-1177,-32-1 1653,54 18 0,7-3 0,3-3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0.741"/>
    </inkml:context>
    <inkml:brush xml:id="br0">
      <inkml:brushProperty name="width" value="0.04286" units="cm"/>
      <inkml:brushProperty name="height" value="0.04286" units="cm"/>
      <inkml:brushProperty name="color" value="#00A0D7"/>
    </inkml:brush>
  </inkml:definitions>
  <inkml:trace contextRef="#ctx0" brushRef="#br0">335 120 26766,'3'-7'1187,"0"-2"-890,-3 1-269,-25-18-28,11 13 0,-23-11-3387,5 14 3387,7 3-5,-21-2 5,18 6-12,-6 0 1,13 3 11,1 3-5,6 5 5,2 6 3380,-1 23-3374,5-6-6,0 17-22,6 27 10,1-16-10,3-4 0,1 0-23,1 4 0,3 11-5,-2-32 5,0-2-6,-3-5-10,1-1-141,-2-1 202,0-8-45,-1-5-408,0-11 453,0-13 0,0 6 0,0-5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1.014"/>
    </inkml:context>
    <inkml:brush xml:id="br0">
      <inkml:brushProperty name="width" value="0.04286" units="cm"/>
      <inkml:brushProperty name="height" value="0.04286" units="cm"/>
      <inkml:brushProperty name="color" value="#00A0D7"/>
    </inkml:brush>
  </inkml:definitions>
  <inkml:trace contextRef="#ctx0" brushRef="#br0">1 16 27583,'13'-7'179,"3"1"-179,8 4-627,4 2 0,8 0 627,7 0 0,-43 0 0,-6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2.124"/>
    </inkml:context>
    <inkml:brush xml:id="br0">
      <inkml:brushProperty name="width" value="0.04286" units="cm"/>
      <inkml:brushProperty name="height" value="0.04286" units="cm"/>
      <inkml:brushProperty name="color" value="#00A0D7"/>
    </inkml:brush>
  </inkml:definitions>
  <inkml:trace contextRef="#ctx0" brushRef="#br0">235 7 19879,'-55'-4'1714,"8"1"692,6 3-2478,21 2 1105,-11 1-1128,25 2 626,2 0-1187,1 0 2894,3 2-2165,0-2-17,5 1-5,9 3-29,1-2-16,5 2 22,44 36-34,-41-29-33,33 29-28,-54-38 44,-1-2 23,-2 0 336,-7 0-263,-5 1-39,-10 0-12,-26 1-481,-7-2 459,15-9 0,5 12 0,35-6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5.417"/>
    </inkml:context>
    <inkml:brush xml:id="br0">
      <inkml:brushProperty name="width" value="0.04286" units="cm"/>
      <inkml:brushProperty name="height" value="0.04286" units="cm"/>
      <inkml:brushProperty name="color" value="#00A0D7"/>
    </inkml:brush>
  </inkml:definitions>
  <inkml:trace contextRef="#ctx0" brushRef="#br0">138 43 27090,'-4'-1'941,"0"0"-890,4 1-12,-12-1 6,1 6-29,-8 3 7,7 8-6,2 4-3387,-5 12 3370,5-7-11,-4 16-45,10-23 56,6 1-28,17-14-140,35-45 274,-24 23-5,15-32 3364,-44 32-3409,-1 0-6,-18-24-61,7 25-11,-18-15-23,10 31-22,-2 2-1445,-15 16 664,19-8 0,-5 5 0,22-16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2.831"/>
    </inkml:context>
    <inkml:brush xml:id="br0">
      <inkml:brushProperty name="width" value="0.04286" units="cm"/>
      <inkml:brushProperty name="height" value="0.04286" units="cm"/>
      <inkml:brushProperty name="color" value="#00A0D7"/>
    </inkml:brush>
  </inkml:definitions>
  <inkml:trace contextRef="#ctx0" brushRef="#br0">48 124 25113,'6'0'2358,"5"-1"-2268,2-1-85,9-2 7,3-1-1,13-4 174,-7-12-113,-4 6-32,-15-5-1,-12 12-17,-1-1 12,-3 2-23,-1 1-5,-5-1-1,-17 1 118,-37 3-123,23 3 0,-19 7-5,50 4 5,3 3-6,3 3-162,9 17 95,4-9-55,21 19 111,-9-26-28,23 2-162,-19-17-286,17-1 493,-9-6 0,-10 3 0,-7-2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3.472"/>
    </inkml:context>
    <inkml:brush xml:id="br0">
      <inkml:brushProperty name="width" value="0.04286" units="cm"/>
      <inkml:brushProperty name="height" value="0.04286" units="cm"/>
      <inkml:brushProperty name="color" value="#00A0D7"/>
    </inkml:brush>
  </inkml:definitions>
  <inkml:trace contextRef="#ctx0" brushRef="#br0">11 17 27130,'-4'-7'666,"0"1"-431,3 4-190,1 1-56,-1 0 16,1 4 1,0 6 44,0 20-33,0 1 0,0 16-6,0 8-145,0 6 27,0 15-33,1-4-302,3 3 162,0-22 56,1-9-504,-1-25 84,-4-10-236,1-5 880,-1-1 0,0-2 0,0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3.891"/>
    </inkml:context>
    <inkml:brush xml:id="br0">
      <inkml:brushProperty name="width" value="0.04286" units="cm"/>
      <inkml:brushProperty name="height" value="0.04286" units="cm"/>
      <inkml:brushProperty name="color" value="#00A0D7"/>
    </inkml:brush>
  </inkml:definitions>
  <inkml:trace contextRef="#ctx0" brushRef="#br0">5 9 26715,'-4'-5'930,"4"2"-880,19 2-78,10 1-67,18 1-39,5 2-113,-7-1-240,1 0 487,-5 0 0,-19-2 0,0 1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7:54.741"/>
    </inkml:context>
    <inkml:brush xml:id="br0">
      <inkml:brushProperty name="width" value="0.04286" units="cm"/>
      <inkml:brushProperty name="height" value="0.04286" units="cm"/>
      <inkml:brushProperty name="color" value="#00A0D7"/>
    </inkml:brush>
  </inkml:definitions>
  <inkml:trace contextRef="#ctx0" brushRef="#br0">282 0 25718,'7'0'2308,"-2"0"-2303,-6 0 12,-3 0-4268,-4 0 4251,-12 0 607,-50 5-775,4 4 73,-5 0-45,34 1 140,35-5 50,2 1 17,3 0 3359,4 0-3404,4 1-22,4 1 12,1 0-12,3 1 16,19 10-16,12 8 0,-7-3 0,-2 2 0,-28-13 0,-3-1-22,-3-1-28,-4-1 50,-2-1 145,-26 7-122,-19-7-23,0 4 11,-7-9-11,28-4 0,1 0 0,-2 0-443,5-6-1523,0 0 1966,7-6 0,6 5 0,3 2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5.241"/>
    </inkml:context>
    <inkml:brush xml:id="br0">
      <inkml:brushProperty name="width" value="0.04286" units="cm"/>
      <inkml:brushProperty name="height" value="0.04286" units="cm"/>
      <inkml:brushProperty name="color" value="#00A0D7"/>
    </inkml:brush>
  </inkml:definitions>
  <inkml:trace contextRef="#ctx0" brushRef="#br0">81 23 27494,'0'-3'621,"0"-1"-492,0-1-34,0 1-84,0 0-11,0 2-5,0 2 5,0 3 11,-5 50-11,-2 5 0,1 5 0,-4 32-1705,3-29 1,1-7 1704,2-26-11,-1 2-23,0-6 12,0 1-23,1-7-5,0-8-79,1-6 3454,1-6-3465,0-3-342,0-9 482,0-8 0,1 3 0,1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5.976"/>
    </inkml:context>
    <inkml:brush xml:id="br0">
      <inkml:brushProperty name="width" value="0.04286" units="cm"/>
      <inkml:brushProperty name="height" value="0.04286" units="cm"/>
      <inkml:brushProperty name="color" value="#00A0D7"/>
    </inkml:brush>
  </inkml:definitions>
  <inkml:trace contextRef="#ctx0" brushRef="#br0">230 7 25562,'5'-3'2391,"-1"0"-2234,-8 3-129,-44 23 16,9-3-27,-25 15 0,28-13-17,15-7 0,6-4 0,8-4-11,3-2 11,4-3 0,0 1 5,0 1-10,2 10 5,4-4 0,4 7 0,3-9 11,10 1-5,-4-5-6,19 4 5,-11-3-27,18 3-12,-22-5-16,4 1-12,-18-2-16,-2-1-40,-1 0 118,4-1 0,-6 0 0,4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7.243"/>
    </inkml:context>
    <inkml:brush xml:id="br0">
      <inkml:brushProperty name="width" value="0.04286" units="cm"/>
      <inkml:brushProperty name="height" value="0.04286" units="cm"/>
      <inkml:brushProperty name="color" value="#00A0D7"/>
    </inkml:brush>
  </inkml:definitions>
  <inkml:trace contextRef="#ctx0" brushRef="#br0">6 12 26704,'-3'0'773,"1"0"-140,2 0-583,25 0-44,-1 0-46,24-1 12,-11-1 0,-2-2 17,-13 1 129,-6 1-85,-12 2 7,-4 0-483,-13 0-4049,1 0 4492,-5 0 0,9 0 0,6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8.194"/>
    </inkml:context>
    <inkml:brush xml:id="br0">
      <inkml:brushProperty name="width" value="0.04286" units="cm"/>
      <inkml:brushProperty name="height" value="0.04286" units="cm"/>
      <inkml:brushProperty name="color" value="#00A0D7"/>
    </inkml:brush>
  </inkml:definitions>
  <inkml:trace contextRef="#ctx0" brushRef="#br0">64 120 26889,'-2'-4'1109,"2"0"-891,-5 3-207,1 5-5,-5 6-1,-4 20 1,4-6-6,-4 19 0,9-18-34,0 4 6,4-10-28,0-4 0,1-4-44,2-4 83,6-5 22,1-1 7,5-6 16,13-24-23,-6 2-5,15-25 0,-21 28 0,-1 2-39,-12 18 39,-1 8 11,-1 7 0,1 13 1,4 25-12,-1-9 0,4 1 39,2-25 17,-2-11-17,12-3-39,-3-10 28,9-4-22,-3-12 38,7-19 80,-7-20-108,-5 12 12,-11-24-28,-11 49-28,-5-12-5,1 29-34,-1 2-40,3 5-741,0 1 0,2 1 0,1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9.126"/>
    </inkml:context>
    <inkml:brush xml:id="br0">
      <inkml:brushProperty name="width" value="0.04286" units="cm"/>
      <inkml:brushProperty name="height" value="0.04286" units="cm"/>
      <inkml:brushProperty name="color" value="#00A0D7"/>
    </inkml:brush>
  </inkml:definitions>
  <inkml:trace contextRef="#ctx0" brushRef="#br0">306 47 24230,'3'-5'1820,"-1"0"-725,-2 2-1090,-10-9 369,0 6-369,-9-6-5,-7 9 0,5 3 170,-34 14-175,10 10 5,-6 6-12,14 5 613,21-12-612,4 0 5,6-6-10,3-4 4,3-5 12,8-4 0,4-1-5,12-2-247,58-23 257,-25-4 40,22-9 39,-48 5-22,-24 11-6,-3 2-34,-4 2-5,0 3 0,0 4-12,-1 3-5,-3 4 6,-1 5-34,-5 56 11,14-29-224,1 40 73,15-50-218,7-6-2263,-2-7 2649,3-4 0,-15-4 0,-3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9.544"/>
    </inkml:context>
    <inkml:brush xml:id="br0">
      <inkml:brushProperty name="width" value="0.04286" units="cm"/>
      <inkml:brushProperty name="height" value="0.04286" units="cm"/>
      <inkml:brushProperty name="color" value="#00A0D7"/>
    </inkml:brush>
  </inkml:definitions>
  <inkml:trace contextRef="#ctx0" brushRef="#br0">28 13 27477,'-10'-4'722,"1"1"-593,5 0-112,2 2-23,0 0 1,2 5 10,0 5 1,0 7-9,21 26 0,7 3-36,-9-10 19,9 10 1,-1-7-43,-14-27 1,-4-4-7,-3-2-27,-2-2 95,-3-2 0,0-1 0,-1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5.834"/>
    </inkml:context>
    <inkml:brush xml:id="br0">
      <inkml:brushProperty name="width" value="0.04286" units="cm"/>
      <inkml:brushProperty name="height" value="0.04286" units="cm"/>
      <inkml:brushProperty name="color" value="#00A0D7"/>
    </inkml:brush>
  </inkml:definitions>
  <inkml:trace contextRef="#ctx0" brushRef="#br0">197 7 25135,'6'-4'2801,"-2"2"-2566,-4 2-173,0 0-23,-7 0 34,-37 23-73,9-3-6,-26 23 6,36-17-11,7 0-6,10-9-5,3-3-17,2 3 16,5-7-128,32-1-135,-6-6-562,65-11 0,-96 14 0,17-5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19.989"/>
    </inkml:context>
    <inkml:brush xml:id="br0">
      <inkml:brushProperty name="width" value="0.04286" units="cm"/>
      <inkml:brushProperty name="height" value="0.04286" units="cm"/>
      <inkml:brushProperty name="color" value="#00A0D7"/>
    </inkml:brush>
  </inkml:definitions>
  <inkml:trace contextRef="#ctx0" brushRef="#br0">432 3 28272,'0'-2'162,"-26"11"-162,9 6 0,-31 27-34,14 11 1,-4 16 0,2-4-9,-2-1 0,0 2 38,1 3 0,-3 6 0,6-13-68,-1 9-12,25-45 84,14-25 0,-4-2 0,4-3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2.628"/>
    </inkml:context>
    <inkml:brush xml:id="br0">
      <inkml:brushProperty name="width" value="0.04286" units="cm"/>
      <inkml:brushProperty name="height" value="0.04286" units="cm"/>
      <inkml:brushProperty name="color" value="#00A0D7"/>
    </inkml:brush>
  </inkml:definitions>
  <inkml:trace contextRef="#ctx0" brushRef="#br0">259 7 22904,'7'-3'3607,"-2"1"-2842,-5 1-524,0 1 13,-3-1-254,0 1 133,-3 0-128,2 0 386,0 0-391,2 0 0,-1 0 0,1 0 0,-2 0 0,1 0 0,-1 0 0,2 0 0,0 0 0,1 0 0,0 0 0,0 0-11,-13 0 11,-3 4 0,-1-1 0,1 2-6,10-3 6,0 0 0,-1 0-11,-2 2 11,0-1 0,0 2-6,-1 0 6,6-1 0,0-1-11,4-2-34,1-1 23,0 2 22,0 2-73,9 6 73,9 1-263,12 5 196,7-1 39,1 1-6,-2 3 34,-13-6 11,-6 9 23,-14-9-17,-5 7-12,-5-3 18,-5-4 5,-4-1 39,-2-5 95,-14 1-94,-1-4 49,-13 0-94,5-4 5,4-2-12,12-6-72,7-4-16,11-6-113,5-2 185,5 4 0,-1 7 0,3 3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3.221"/>
    </inkml:context>
    <inkml:brush xml:id="br0">
      <inkml:brushProperty name="width" value="0.04286" units="cm"/>
      <inkml:brushProperty name="height" value="0.04286" units="cm"/>
      <inkml:brushProperty name="color" value="#00A0D7"/>
    </inkml:brush>
  </inkml:definitions>
  <inkml:trace contextRef="#ctx0" brushRef="#br0">1 91 26973,'3'6'745,"5"0"-661,7-1-17,2-1-17,14-4 1,20-25-1,-11 3 6,0-9-22,-29 13 16,-10 12-22,-1 1-17,-4 3-11,-11 0 28,-9 1 0,-9 1-11,-2 3-11,5 15-1,11 13-5,9 13-5,16 3-23,4-5 0,23-4-23,-3-18-55,17-3-953,25-17 1059,-20-1 0,5 0 0,-37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3.811"/>
    </inkml:context>
    <inkml:brush xml:id="br0">
      <inkml:brushProperty name="width" value="0.04286" units="cm"/>
      <inkml:brushProperty name="height" value="0.04286" units="cm"/>
      <inkml:brushProperty name="color" value="#00A0D7"/>
    </inkml:brush>
  </inkml:definitions>
  <inkml:trace contextRef="#ctx0" brushRef="#br0">62 11 26049,'-3'-6'1753,"-1"2"-1731,3 5 12,-1 9 33,0 7-2839,-1 32 1,1 10 2771,-2 6 453,0 10 0,0-2-448,1-17-10,-2 6-23,1-31 871,1-5-961,0-3 17,1-3-851,-1-2 2720,1-7-1768,-2-3 0,2-7 0,1-1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4.115"/>
    </inkml:context>
    <inkml:brush xml:id="br0">
      <inkml:brushProperty name="width" value="0.04286" units="cm"/>
      <inkml:brushProperty name="height" value="0.04286" units="cm"/>
      <inkml:brushProperty name="color" value="#00A0D7"/>
    </inkml:brush>
  </inkml:definitions>
  <inkml:trace contextRef="#ctx0" brushRef="#br0">3 12 27370,'-3'-1'644,"4"3"-526,7 1-84,9 2-4275,7 0 4241,7-3-31,19-7 1,2-2 0,-15 4 0,47-10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5.581"/>
    </inkml:context>
    <inkml:brush xml:id="br0">
      <inkml:brushProperty name="width" value="0.04286" units="cm"/>
      <inkml:brushProperty name="height" value="0.04286" units="cm"/>
      <inkml:brushProperty name="color" value="#00A0D7"/>
    </inkml:brush>
  </inkml:definitions>
  <inkml:trace contextRef="#ctx0" brushRef="#br0">288 51 27617,'0'-4'364,"0"1"-308,0 2 201,-10-15-245,-1 9-7,-7-9-10,-7 12 5,-13 15 0,1 6 0,-9 12 0,15 4-6,-2 12 0,13-11 6,2 5-39,23 6 39,8-24-22,11 12-34,29-43 101,-16-20-29,9-3 24,-27-9-12,-13 16-17,-3 3-11,-1 10 0,-1 3-6,-1 9-11,0 0 23,7 42-12,0-14-33,10 39 0,-8-40 0,3-1-28,-6-18-135,-1-4-95,2-1-1215,4-2 664,3-4 0,-13 7 0,-3-2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6.289"/>
    </inkml:context>
    <inkml:brush xml:id="br0">
      <inkml:brushProperty name="width" value="0.04286" units="cm"/>
      <inkml:brushProperty name="height" value="0.04286" units="cm"/>
      <inkml:brushProperty name="color" value="#00A0D7"/>
    </inkml:brush>
  </inkml:definitions>
  <inkml:trace contextRef="#ctx0" brushRef="#br0">248 2 26659,'4'-1'1204,"-10"0"-935,-11 1-241,-5 0 22,-42 8-44,35-4-6,-26 7-17,41-5 6,3 0 0,5 0 0,3-2-57,5 4-184,58 12 213,-33-8 11,38 8 0,-49-12-22,-7 4 50,-3-1 22,-2 3 1,-8-6 33,-9 5-40,0-5 12,-8 4-11,6-7 17,-1 0-17,1 0-1,-4-1 1,0-1-17,-2 0-11,0-3-11,5 1-130,2-1-1354,8-8-4011,10-2 5517,10-8 0,-1 9 0,-2 1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6.941"/>
    </inkml:context>
    <inkml:brush xml:id="br0">
      <inkml:brushProperty name="width" value="0.04286" units="cm"/>
      <inkml:brushProperty name="height" value="0.04286" units="cm"/>
      <inkml:brushProperty name="color" value="#00A0D7"/>
    </inkml:brush>
  </inkml:definitions>
  <inkml:trace contextRef="#ctx0" brushRef="#br0">255 15 27466,'-1'-8'554,"-2"1"-470,-4 7 39,-41 4-4380,11 6 4235,-13 0 842,28 1-842,45 3-46,-2-4-55,22 7-39,-15-5-398,10 18 560,-22-9 61,5 8 3466,-21-14-3382,-5-9-38,-3 2-12,-5-3-11,-1 0 6,-1-1 10,-10 1-66,4-3-28,-10 0 10,7-2-44,-20 0-16,21 0-57,-10 0-50,26-1-101,0 0-381,3-2-2661,2-1 3294,1-2 0,1 2 0,0 1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7.526"/>
    </inkml:context>
    <inkml:brush xml:id="br0">
      <inkml:brushProperty name="width" value="0.04286" units="cm"/>
      <inkml:brushProperty name="height" value="0.04286" units="cm"/>
      <inkml:brushProperty name="color" value="#00A0D7"/>
    </inkml:brush>
  </inkml:definitions>
  <inkml:trace contextRef="#ctx0" brushRef="#br0">101 18 27034,'0'-10'678,"0"3"-544,0 7-122,-1 0 150,-2 0 0,-29 22-156,16-10-6,-21 19-11,25-1-62,17-1 11,2 0-50,19-12-39,-1-15-17,3-2-22,-1 0 83,2-5 102,-2-3 150,-2-7-10,-6-1 363,-12-17-475,-9 11-23,-21-14-6,2 23-44,-11 2-85,10 10-33,-1 1-61,1 4-219,3 4 448,2 9 0,7-7 0,3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28.126"/>
    </inkml:context>
    <inkml:brush xml:id="br0">
      <inkml:brushProperty name="width" value="0.04286" units="cm"/>
      <inkml:brushProperty name="height" value="0.04286" units="cm"/>
      <inkml:brushProperty name="color" value="#00A0D7"/>
    </inkml:brush>
  </inkml:definitions>
  <inkml:trace contextRef="#ctx0" brushRef="#br0">238 3 26508,'4'-1'1658,"-1"-1"-1630,-3 2 61,0 0-44,-35 2-39,10 2-1,-31 3 6,26-1-11,3 2 0,6-2 0,2 2 0,2 2-50,2 59 28,25-40-23,13 38-638,27-59 274,8-6-420,5-3-2047,-15-3 2876,-6-1 0,-26 0 0,-7 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6.501"/>
    </inkml:context>
    <inkml:brush xml:id="br0">
      <inkml:brushProperty name="width" value="0.04286" units="cm"/>
      <inkml:brushProperty name="height" value="0.04286" units="cm"/>
      <inkml:brushProperty name="color" value="#00A0D7"/>
    </inkml:brush>
  </inkml:definitions>
  <inkml:trace contextRef="#ctx0" brushRef="#br0">190 22 27186,'6'-8'980,"-1"2"-902,-5 6 6,0 0-78,-15-5-1,-24 10 1,6-3-6,-16 13-6,29 1 1,1 2-18,5 0-83,3 11 5,35-10 101,-10-3-6,27-16-10,-11-29 21,-11 8 18,10-19-1,-20 22 6,1-1-22,-6 11-6,-1 4-17,-2 2 17,1 2 28,-1 6-6,1 1-16,1 7-1,1 0-44,6 7-67,-3-10-107,7 4-364,-1-12 577,7-1 0,-21-2 0,-2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34.681"/>
    </inkml:context>
    <inkml:brush xml:id="br0">
      <inkml:brushProperty name="width" value="0.04286" units="cm"/>
      <inkml:brushProperty name="height" value="0.04286" units="cm"/>
      <inkml:brushProperty name="color" value="#00A0D7"/>
    </inkml:brush>
  </inkml:definitions>
  <inkml:trace contextRef="#ctx0" brushRef="#br0">147 0 27970,'4'0'252,"-1"0"-185,-3 0 56,0 0-123,0 7 0,-1 2 0,-1 9-17,-17 27-28,-4-7 23,-12 9-1031,5-22 1053,6-14 0,12-6 0,4-3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36.395"/>
    </inkml:context>
    <inkml:brush xml:id="br0">
      <inkml:brushProperty name="width" value="0.04286" units="cm"/>
      <inkml:brushProperty name="height" value="0.04286" units="cm"/>
      <inkml:brushProperty name="color" value="#00A0D7"/>
    </inkml:brush>
  </inkml:definitions>
  <inkml:trace contextRef="#ctx0" brushRef="#br0">98 1 28334,'-4'66'50,"-1"6"-50,-4 6 0,2-11 0,0-1 6,1-19-6,-1-4 0,0-6-12,-3 6 1,3-16 6,0 3-40,5-22 11,1-3-11,0-4-83,-2-9-7910,-1-4 8038,-2-11 0,3 10 0,1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37.215"/>
    </inkml:context>
    <inkml:brush xml:id="br0">
      <inkml:brushProperty name="width" value="0.04286" units="cm"/>
      <inkml:brushProperty name="height" value="0.04286" units="cm"/>
      <inkml:brushProperty name="color" value="#00A0D7"/>
    </inkml:brush>
  </inkml:definitions>
  <inkml:trace contextRef="#ctx0" brushRef="#br0">341 2 25758,'7'-1'1976,"-10"0"-1976,-6 1 17,-8 2-17,8 0 6,-1 3 16,-19 10-5,6-4-6,-35 16-11,25-14 23,-12 4-23,18-8-17,-19 6-45,28-6 191,-3 3-118,38-9-5,10-2-6,-3 0 0,0 2 5,-5 0-5,4 1 0,-1 3 0,22 11 0,-6 3 12,13 7 16,-13-6 0,-5-5-17,-3-2 0,-7-8-5,0-1-6,-12-5 0,2-1-353,-10 0-118,-2-3 471,-13-4 0,19 9 0,-4-1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8:37.615"/>
    </inkml:context>
    <inkml:brush xml:id="br0">
      <inkml:brushProperty name="width" value="0.04286" units="cm"/>
      <inkml:brushProperty name="height" value="0.04286" units="cm"/>
      <inkml:brushProperty name="color" value="#00A0D7"/>
    </inkml:brush>
  </inkml:definitions>
  <inkml:trace contextRef="#ctx0" brushRef="#br0">95 1 27846,'8'0'437,"-1"0"-386,-7 3-40,-7 17-353,-17 32-4172,0 1 3666,-9 10 0,19-37 0,6-12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9:37.735"/>
    </inkml:context>
    <inkml:brush xml:id="br0">
      <inkml:brushProperty name="width" value="0.04286" units="cm"/>
      <inkml:brushProperty name="height" value="0.04286" units="cm"/>
      <inkml:brushProperty name="color" value="#00A0D7"/>
    </inkml:brush>
  </inkml:definitions>
  <inkml:trace contextRef="#ctx0" brushRef="#br0">257 1 26934,'-3'0'828,"0"0"-738,-2 0 128,-1 3-162,-2 1 28,-21 8-78,15-5-6,-15 5 0,19-8 6,-2 0-6,3-1 0,0-1-6,0 3-5,1-1-12,-3 3 12,1 0-34,-2 4 23,0 0 0,3-1-1,4-2 23,7-5 0,4-1 0,3 1 0,5-1 0,1 0-5,0 1 5,1-1-12,-1 2-3380,1 2 3364,0 0-5,5 18 22,-11-12 11,2 12 0,-16-16 0,-1 2 50,-27 15 3482,11-10-3498,-9 7 55,19-17-78,8-5 1,2-1-12,0-2-174,-5-8 28,0 1-94,-5-5-192,0 9-844,-7 2-853,1 3 1496,1 1 504,4 0-806,9-1-3384,1 0 4319,2 0 0,0 0 0,0 1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9:38.782"/>
    </inkml:context>
    <inkml:brush xml:id="br0">
      <inkml:brushProperty name="width" value="0.04286" units="cm"/>
      <inkml:brushProperty name="height" value="0.04286" units="cm"/>
      <inkml:brushProperty name="color" value="#00A0D7"/>
    </inkml:brush>
  </inkml:definitions>
  <inkml:trace contextRef="#ctx0" brushRef="#br0">103 66 22303,'-6'4'3719,"0"1"-3338,4-2-62,-2 0 193,2 1-283,-1-2-9,1 1-203,1-1 68,0 0-57,1-2 201,0 1-156,0 0-73,10-1-162,4 0 106,12-5-28,1-2 73,-7-2 33,0-3 40,-12 6 44,0-3-5,-7 3-90,-1-2-5,-3 3-6,-4-3-12,-2 3 12,-2 0-5,-1 1 5,2 0-6,-5 2 12,4 2-12,-3 0 6,3 0 0,0 0 0,0 1 0,0 3-5,1 1 33,-9 12 33,1 10-61,3 0 11,4 2-5,13-13 0,3-2-6,2-2 0,6 0 0,-3-5 0,17 3-79,-9-7-78,23 1-5,-20-4-96,4 0-106,-15 0-190,-4-2-353,-2 1 907,-2-2 0,-2 2 0,0-1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9:39.805"/>
    </inkml:context>
    <inkml:brush xml:id="br0">
      <inkml:brushProperty name="width" value="0.04286" units="cm"/>
      <inkml:brushProperty name="height" value="0.04286" units="cm"/>
      <inkml:brushProperty name="color" value="#00A0D7"/>
    </inkml:brush>
  </inkml:definitions>
  <inkml:trace contextRef="#ctx0" brushRef="#br0">63 1 27729,'-3'-1'218,"0"1"-156,-1 9 139,-1 5-4441,-2 10 4262,-1 7 844,1-2-850,0 2-4,2-3-7,0-2 6,1 0-5,1 21 3386,1-1-3398,2 1-27,6-12 22,4-21-34,7-3-34,0-5-33,2-1-61,-4-4-393,10 0 213,-8-1-179,6-1-605,-8-4-8694,-3-1 8268,-3-3 1,-4 4 0,-2 2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9:40.487"/>
    </inkml:context>
    <inkml:brush xml:id="br0">
      <inkml:brushProperty name="width" value="0.04286" units="cm"/>
      <inkml:brushProperty name="height" value="0.04286" units="cm"/>
      <inkml:brushProperty name="color" value="#00A0D7"/>
    </inkml:brush>
  </inkml:definitions>
  <inkml:trace contextRef="#ctx0" brushRef="#br0">1 31 28390,'17'-1'-56,"57"-6"-219,-12 2-663,-12 1 0,0 0 938,9-1 0,-28 2 0,-10 2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39.968"/>
    </inkml:context>
    <inkml:brush xml:id="br0">
      <inkml:brushProperty name="width" value="0.04286" units="cm"/>
      <inkml:brushProperty name="height" value="0.04286" units="cm"/>
      <inkml:brushProperty name="color" value="#00A0D7"/>
    </inkml:brush>
  </inkml:definitions>
  <inkml:trace contextRef="#ctx0" brushRef="#br0">0 89 22604,'3'-11'2885,"-1"1"-914,2-2-1893,-2 6-33,3-9-17,-3 7-3364,2-4 3359,-1 5-18,0-1 6,-3 8 213,0 0-224,0 7 23,0 5-1,1 11 3398,-1 6-3392,0 7 51,0 60-63,1-27 1,-1 3-12,0-9 1,0 0-3,1 8 0,-1-6-3,0-7 6,-2 0-6,-1 16 0,-3 1 0,0 12-9,3-32 1,1-2 2,-1 11-5,2 24 11,1-48 0,0 10 11,0-3-11,0-1 0,0-11 0,0-5 0,1-10-5,0-4 5,2 4 0,0-7 0,1 6-12,-3-12-16,0 0-22,-1-6 50,0-20 0,0 14 0,0-14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2.237"/>
    </inkml:context>
    <inkml:brush xml:id="br0">
      <inkml:brushProperty name="width" value="0.04286" units="cm"/>
      <inkml:brushProperty name="height" value="0.04286" units="cm"/>
      <inkml:brushProperty name="color" value="#00A0D7"/>
    </inkml:brush>
  </inkml:definitions>
  <inkml:trace contextRef="#ctx0" brushRef="#br0">6 9 26844,'-3'-4'874,"1"2"-701,2 0-38,0 2-85,0-1-44,15 1-1,7 0-5,18 2 6,6 0-6,-5-1 0,22 1 0,-18-2-17,16 0-33,31 0 22,-42 1 0,0 0 8,1 0 0,-1 0-502,34 4 499,-49-3-27,9 1 28,-9-2 16,7-1-153,-13 0 159,-2 0 0,-6 0 0,-1 0 0,-5 0-6,1 1 482,-2 0-633,13 0 290,-7 0-166,9-1 33,-12 0-101,1 0 62,-8 0 22,1 0 17,-5 0 17,6 0-17,-4 0 0,4 0 5,-7 0 113,-3 0 100,0 0-335,1 0 66,2 0 51,5 1-11,1 2 11,3 0 6,-1 0 33,-1 0 17,-3-1 17,-3 0 128,-3-1-105,-2 0 94,-1-1-173,-3 0-12,1 0 40,-4 0-34,2 5-5,-1 0-6,1 5 6,1-1 5,0 2-6,0 0 1,2 8 39,-1 25-45,2 0 5,0 14-5,3 4 0,0-18 0,6 31 0,0-25-667,0 16 667,-2-12-34,-3 0 34,-1-9 0,-1-4-5,-2 7-1,1-13 6,-1 11 648,0 6-653,1 5-1,0-7 0,2-10 37,0-31-31,2 0 0,-1-2-6,2 1 1,-2-2-1,1 1 1,-2-2 5,-1 1-6,-1-3 0,-1 2 6,1 0-5,0 1 5,-1 12-6,1-2 1,0 4-7,1-7 7,2-6-1,-1-1 6,0-1 0,-1 1-5,0-1 5,-1 2 0,0 0 0,-1-1 0,0 1 0,0-4-34,0 1-33,0-4-1182,0 0 252,-2 1-2330,-3 2 3327,-4 0 0,8-2 0,2-2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6.783"/>
    </inkml:context>
    <inkml:brush xml:id="br0">
      <inkml:brushProperty name="width" value="0.04286" units="cm"/>
      <inkml:brushProperty name="height" value="0.04286" units="cm"/>
      <inkml:brushProperty name="color" value="#00A0D7"/>
    </inkml:brush>
  </inkml:definitions>
  <inkml:trace contextRef="#ctx0" brushRef="#br0">65 7 27421,'-6'-4'750,"2"2"-694,4 2-17,0 0-39,-21 30-11,14-7 11,-5 36 0,1 3 0,9-25 0,0 50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3.754"/>
    </inkml:context>
    <inkml:brush xml:id="br0">
      <inkml:brushProperty name="width" value="0.04286" units="cm"/>
      <inkml:brushProperty name="height" value="0.04286" units="cm"/>
      <inkml:brushProperty name="color" value="#00A0D7"/>
    </inkml:brush>
  </inkml:definitions>
  <inkml:trace contextRef="#ctx0" brushRef="#br0">0 85 27594,'2'-6'684,"-1"1"-645,-1 3-22,0-1-23,0 3 0,0-1 6,4 1 12,47-6-12,-18 4-17,53-5 11,-48 5 6,10 2-5,-17 0 5,0 0 0,0 0 0,7 0 5,23 0-5,-7 0 0,40 0 0,-43 0 0,18 0-17,-30 0-27,36 0 38,-26-1 6,16 0 0,-38-1 0,-10 1 0,1-1 0,4 0-6,6 0-190,4 1 68,4 0-3365,0 0 3454,-9 0 39,-5 1 16,-7-1 35,-4 0 27,-2 0-5,-2 1 17,27-3 3302,-20 2-3392,20-1 11,-6-1-11,-9 1-34,25-4 23,-22 1 11,3 1-11,-15 2 5,-3 1 12,-3 1-1,-2 0-33,-2 0-274,-5 0 302,-3-4 0,8 6 0,2-1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5.685"/>
    </inkml:context>
    <inkml:brush xml:id="br0">
      <inkml:brushProperty name="width" value="0.04286" units="cm"/>
      <inkml:brushProperty name="height" value="0.04286" units="cm"/>
      <inkml:brushProperty name="color" value="#00A0D7"/>
    </inkml:brush>
  </inkml:definitions>
  <inkml:trace contextRef="#ctx0" brushRef="#br0">0 7 26620,'2'0'694,"0"-2"-514,-2 2-40,2-1 95,-1 0-174,0 0-21,0 0 55,-1 1 11,0 2-67,4 11-33,-3-3 22,2 10-6,-2-6-5,-1 7 6,1 4-7,-1 17 7,1 8-23,0 13 11,1 2-3397,0 8 3386,-1-17-2263,-1 20 2263,0-31-295,0 22 295,0-14 0,0 9 0,0-2 0,0-12 0,0-4-6,0-12 2128,0-3-2128,1 26-5,1-19 3184,4 33-3178,-2-40 665,2 7-665,-2-19-1,1 0 6,0 1 0,2-1-6,3 16 6,-3-8-5,4 11-1,-6-17 1,-1-4-1,-3-6 6,-1-1-6,0-2 6,0 0 0,0 4-16,0 8 4,0-4 7,0 4-6,0-10 11,0 0-6,0 0 6,0-2 0,0 0 0,0-1 0,0-1 0,0 1-213,0-1-72,0 1 133,0-3-27,0 1-202,0-3-125,0 1 0,0-1 1</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6.929"/>
    </inkml:context>
    <inkml:brush xml:id="br0">
      <inkml:brushProperty name="width" value="0.04286" units="cm"/>
      <inkml:brushProperty name="height" value="0.04286" units="cm"/>
      <inkml:brushProperty name="color" value="#00A0D7"/>
    </inkml:brush>
  </inkml:definitions>
  <inkml:trace contextRef="#ctx0" brushRef="#br0">4 1 26984,'-2'0'1198,"0"1"-1181,6 1-6,3 3 12,37 3-23,44 6 0,-8-2 0,-28-6 0,-4 0 0,3-2 5,-1-1-5,15-2 6,5 0-45,11 1 0,3 1 22,1-1 17,-14 0 0,-8 0 5,-33-1-5,-7-1-22,-3 0-34,-4 0 0,-4 0 39,-6 0 6,0 0-11,0 0-158,26 0 29,25 0 146,-16 0-7,6 0 12,-46 0-280,-1 0 135,-4 0-113,1 0-212,-2-1 470,4-4 0,1 3 0,0-2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7.784"/>
    </inkml:context>
    <inkml:brush xml:id="br0">
      <inkml:brushProperty name="width" value="0.04286" units="cm"/>
      <inkml:brushProperty name="height" value="0.04286" units="cm"/>
      <inkml:brushProperty name="color" value="#00A0D7"/>
    </inkml:brush>
  </inkml:definitions>
  <inkml:trace contextRef="#ctx0" brushRef="#br0">18 19 26553,'-1'-10'1193,"-1"3"-1081,-1 7 11,0 0 151,3-1-128,0 1-141,0 5 7,-2 3-7,-1 8-5,1 2 17,1 5-6,1 4-5,0 62-6,0-30 0,0 1 0,0 1 0,0 0-574,0 1 0,0-6 574,0 1-122,0-3 122,0-5-6,0 8 1,1-2 5,-1 7 0,0-5-2973,0-2 2973,1-15-6,2 5 6,3-18-6,2 5 764,3-10-758,-1-2 88,-2-6-88,-2-3 3392,-2-2-3392,-1-2 0,-2 1 0,0 4-17,-1-5 0,0 2-5,0-6-23,0-2-2705,0-1 2750,-4 0 0,3 0 0,-3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49.571"/>
    </inkml:context>
    <inkml:brush xml:id="br0">
      <inkml:brushProperty name="width" value="0.04286" units="cm"/>
      <inkml:brushProperty name="height" value="0.04286" units="cm"/>
      <inkml:brushProperty name="color" value="#00A0D7"/>
    </inkml:brush>
  </inkml:definitions>
  <inkml:trace contextRef="#ctx0" brushRef="#br0">0 12 25903,'16'-6'1042,"-7"0"-1014,15 6 45,-12 0-68,4 0 1,-2 0 341,74 0-246,-41 0-84,46 0 5,-63 0 23,-11 0 140,63 7-124,-48-4 1,48 5-45,-65-6-6,1 1 0,0-1 34,25 2-34,-16-3-5,24 2-1,-30-3 12,2 0-6,-6 0-11,-1 1 0,3 1 11,9 1-11,1-1-5,-1-1 5,-6 1 0,-8-2 5,2 1-5,0 0 0,7-1 0,15 0 0,-5 0 0,4 0 0,-7 0 0,-10 0 0,8 0 0,-5 0 0,1 0 0,3 0 0,-3 0-5,0 0-12,0 2 6,-8-1 11,7 3 5,-10-2-5,2 1 0,0-3 0,-5 0 0,4 0 0,-6 0 0,0 0 0,2 0 6,20 0-6,-12 0 6,14 0-6,-21 0 0,-1 0 0,-1 0 0,-1-2 0,1-1 0,-4 1-17,0-2-84,-3 1-5,0 0 106,-20-7 0,31 15 0,-8-3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50.587"/>
    </inkml:context>
    <inkml:brush xml:id="br0">
      <inkml:brushProperty name="width" value="0.04286" units="cm"/>
      <inkml:brushProperty name="height" value="0.04286" units="cm"/>
      <inkml:brushProperty name="color" value="#00A0D7"/>
    </inkml:brush>
  </inkml:definitions>
  <inkml:trace contextRef="#ctx0" brushRef="#br0">1 17 24083,'1'-3'3321,"-1"1"-3136,0 0-34,0 1-28,0 0 6,0-1-56,0 1 224,1-1-286,0 1-11,0-1 0,0 2 0,0 0 11,1 2 0,1 4-11,0 8 6,2 7-6,0 4 0,1 4 0,-1-5 0,-1 8 0,-2 4 0,0-4 0,-1 1 0,-1-14 0,0 3 0,1-9 0,-1 2 0,1-12 0,-1-1-17,1-2 0,-1 0-11,0 1 23,0 0-1,0 1 6,0 0 0,0-1 0,0 0 0,0-1-17,0 1 0,0 0-5,0 1-12,0 0-1030,-6 2 1064,1-3 0,-3 1 0,5-2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11.474"/>
    </inkml:context>
    <inkml:brush xml:id="br0">
      <inkml:brushProperty name="width" value="0.04286" units="cm"/>
      <inkml:brushProperty name="height" value="0.04286" units="cm"/>
      <inkml:brushProperty name="color" value="#00A0D7"/>
    </inkml:brush>
  </inkml:definitions>
  <inkml:trace contextRef="#ctx0" brushRef="#br0">145 54 25466,'0'-7'1960,"0"-1"-1439,0 0-426,0-1 96,0-2-169,0 6 12,0 0 44,0 5-89,0 0 11,0 13 6,0 6 16,1 16-11,2 6 11,1 12 1,0 5-12,1 41-349,-2-34 1,1 1 340,-4-10 0,0-2-1384,1 33 1383,0-36 1,-1 2-3,1-1 0,0-2 0,1 35 3,-2-32 0,0-3-3,1 14 0,-1-1 0,0 2 6,-1 6-6,0-16 0,-1 1 0,-4 36 0,0-27 0,-2 12 0,2-32 0,1-1 583,-2 0-581,-2 10 1,1 4-3,-4 12 0,3-12 0,1-3 1479,1-5-1479,2-12 5,2-2-5,-2-2 0,-3 51 0,3-26 0,-2 25 0,4-44 0,2-19 0,-1 1 0,1-1 0,-1 1 0,-1 8 0,1-7 0,-1 2 0,1-3 12,-5 63-12,4-23 0,-3 32 0,5-51 0,1-18 0,0 0 0,0 1 0,0 9 5,0 4-10,0 10 5,0 19 5,0-18-5,0 11 0,0 6 0,0-17-645,0 24 645,0-23-344,0-1 344,0-6 0,0-1 0,0-5 0,0 1 0,0 1 11,0 51-11,0-31 0,0-1 0,0-1 6,0-8 621,0 11-627,0-26 6,0 1-6,0 1 367,0 9-367,-1 26 0,-1-10 0,-1 15 0,0-39 0,2 2 0,0-22 0,0 7 0,1-7 0,0 5 0,0 3 0,0 0 0,0 1 0,0-2 0,0 0 0,2 23 0,1-15 0,2 27 0,-2-32 0,-1 7 0,-2-14 0,0 1 0,0 0 0,0 0-5,0 21 5,0-9 5,0 18-5,0-21 0,0-2 0,0-5 0,0-2 0,0 1 0,0 29 0,0 2 0,0 0 0,0-13 0,0-29-5,0-3 5,0-2-45,0-3-11,0-1 56,0-35 0,0 56 0,0-16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14.107"/>
    </inkml:context>
    <inkml:brush xml:id="br0">
      <inkml:brushProperty name="width" value="0.04286" units="cm"/>
      <inkml:brushProperty name="height" value="0.04286" units="cm"/>
      <inkml:brushProperty name="color" value="#00A0D7"/>
    </inkml:brush>
  </inkml:definitions>
  <inkml:trace contextRef="#ctx0" brushRef="#br0">225 54 25982,'-1'-6'638,"0"0"-436,1 0-90,0 0 806,0-2-795,0 4-44,0-1-18,0 5-10,0-1-35,0 0 1,0-1 90,0-1-91,0 1 7,0-1-23,0 3 11,0 0 0,0 6-5,-2 6 5,1 10 11,-4 22 6,-1 11-28,1 21 17,1 7-17,3 4 0,1 5-203,0-14 208,1-2-5,0-17 0,0-1 6,-1-2-4,-2-8 1,-2 6-3,-1 9 0,-1 1 0,2-6 0,-1-1 0,0 2 0,0-5 0,5-5 0,0 1 0,-2 15 0,-1 3 0,-2-11 0,-1-1 0,0 13-727,-3 19 727,6-50-8,2 3 8,1 1 6,0 36-6,-1-19 3,-2 2 0,0-2-3,-1-2-3082,-3 19 3082,4-42 331,1 8-325,0 0-6,-1 10 0,0-1 0,0-8 0,1 41 0,1-30 139,-1 34-133,0-34-6,-1-1 0,-2-10 5,0-4 3307,-1-12-3312,1 0 244,1-1-239,-1 13 1,-1 6-4,0 5 1,-1 2 3,-2 8-3,2-4 0,0-3-3,2-11 5,1 57-5,3-39 6,-1 37-6,1-46 0,0 12 5,1-11-5,0 16 0,0 12 0,0-25 0,0 34 0,0-50-3392,0 26 3392,0-26 0,1 6-120,3 1 120,-1-6 0,1 47 0,-3-30 0,4 37 0,1-36 0,4-4 0,-1 1 3332,-3-11-3332,-3-2 0,-2-10 180,-1 1-180,0 1 0,0 38 0,2 9 0,1 0-548,2-11 548,0-36 0,0 1 0,0 1 0,0 8 0,-1 0 0,-1 6 0,-2-5 0,0-6 0,-1-12 0,0-1 0,0-7 548,0 4-548,0-2 0,0 0 0,0-6 0,0 1 0,0-9 0,0 1-72,0 7 16,-2-10-628,-1 9 684,-3-14 0,3 0 0,0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15.941"/>
    </inkml:context>
    <inkml:brush xml:id="br0">
      <inkml:brushProperty name="width" value="0.04286" units="cm"/>
      <inkml:brushProperty name="height" value="0.04286" units="cm"/>
      <inkml:brushProperty name="color" value="#00A0D7"/>
    </inkml:brush>
  </inkml:definitions>
  <inkml:trace contextRef="#ctx0" brushRef="#br0">2 14 24687,'-1'2'3036,"0"-1"-2605,1-1-341,2 0-62,-1 0-6,2 0 29,2 0-34,1 2-6,4 1 0,1-1 6,22 3-17,-2-4 0,16 2 17,-7-3-17,-1 0 5,1 0-5,-3-1 0,0 0 6,-5-1-3398,2 1 3392,16 0-372,-2 1 372,15-1 0,-7 1 0,0 0 0,-12 0 5,18 0-5,-30 0 6,31 0-6,-32 0 6,10-1 3201,-6 1-3207,-12-1 557,3 1-557,-12 0 0,3 0 0,1-1-17,37 0 6,-4 1 11,10-1 0,-20 1 0,-26 0 0,-2 0 0,2-1 0,1-1 0,23 0-6,-16 0 0,12 0 1,-23 2-843,-5-10 0,-1 12 0,-4-6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17.641"/>
    </inkml:context>
    <inkml:brush xml:id="br0">
      <inkml:brushProperty name="width" value="0.04286" units="cm"/>
      <inkml:brushProperty name="height" value="0.04286" units="cm"/>
      <inkml:brushProperty name="color" value="#00A0D7"/>
    </inkml:brush>
  </inkml:definitions>
  <inkml:trace contextRef="#ctx0" brushRef="#br0">21 9 26889,'-11'-3'1377,"2"1"-1298,9 2 5,0 0-84,0-2 0,0 2-11,9-2 16,17 2-10,6 0 5,24 2-6,-2 3-5,14 3-6,27 7 17,-27-4-6,16 3 1,-36-7 5,-1 0 0,-2-2 0,9 0 0,2-2 0,6-1 0,-3-1-6,-17 0-27,1 0-1,-2-1 12,1 0-40,7 0 28,-11 0 6,-2 0-44,-13 0 16,-6 0-34,-13 0-196,-6 0-3209,-8 0 3495,-5-2 0,13 4 0,4-2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7.301"/>
    </inkml:context>
    <inkml:brush xml:id="br0">
      <inkml:brushProperty name="width" value="0.04286" units="cm"/>
      <inkml:brushProperty name="height" value="0.04286" units="cm"/>
      <inkml:brushProperty name="color" value="#00A0D7"/>
    </inkml:brush>
  </inkml:definitions>
  <inkml:trace contextRef="#ctx0" brushRef="#br0">15 69 27600,'-8'0'694,"2"0"-638,6 0-44,0 0-40,2 0 33,29-2-16,-4-2 0,28-3-28,9-7 22,-17 3 0,26-5 28,-46 9 34,6 0-34,-29 7 12,1 1-1,-3 16-22,0-1 6,0 15-6,-1-6-28,-1 16 0,1-18-325,0 14-62,1-29 415,2 2 0,-5-10 0,0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19.242"/>
    </inkml:context>
    <inkml:brush xml:id="br0">
      <inkml:brushProperty name="width" value="0.04286" units="cm"/>
      <inkml:brushProperty name="height" value="0.04286" units="cm"/>
      <inkml:brushProperty name="color" value="#00A0D7"/>
    </inkml:brush>
  </inkml:definitions>
  <inkml:trace contextRef="#ctx0" brushRef="#br0">0 344 23825,'2'14'3753,"0"-2"-3462,-2-6-151,0-1 22,0 3-139,0-4 21,0 2 35,0-2-57,0-2 1,0-1-12,0-6-6,0-6-5,1-31-5,1 12-1,3-19-5,10-13-11,-4 25 10,6-26 7,-7 34-6,-2 9-6,-1 2 0,0 8 11,-1-1-10,0 4 16,0 0-17,0 2 17,0 13 0,-2 3 5,1 11-5,0 36 0,-1-24 0,4 40-11,-5-48-6,4 5 6,-5-17-17,3-5 17,-1 0 0,-1-5 44,10-1-27,-2-9 5,25-25-11,-16 6 6,17-29-6,-22 26 0,3-9 0,-7 14-39,2 1 27,-6 14 12,-1 9 12,-5 15-12,-1 6 0,1 2 5,-1 6 40,6 28-45,-3-22 0,6 20 6,-3-34-6,0-1 0,1-1-12,-2-4-374,2 2 33,-4-7-392,0-2-9086,-3-6 7740,0-3 1,0 0-1</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7:58.944"/>
    </inkml:context>
    <inkml:brush xml:id="br0">
      <inkml:brushProperty name="width" value="0.04286" units="cm"/>
      <inkml:brushProperty name="height" value="0.04286" units="cm"/>
      <inkml:brushProperty name="color" value="#F6630D"/>
    </inkml:brush>
  </inkml:definitions>
  <inkml:trace contextRef="#ctx0" brushRef="#br0">19 11 26278,'-10'3'1249,"1"-1"-1092,9-2 481,0 0-610,32 4-22,20 0 0,7 0-3398,5-1 3392,-28-2 0,-7-1-6,-1 1 6,-8-1-6,17 1 6,-7 0-5,15 0 5,-10 0 0,1-1-6,-2 2 6,-1-1-11,-4 0 3397,0 1-3386,0 0-3397,-1-1 3397,1 0-6,0-1 9,20-1 0,5 1-9,-3 0-3,11-1 1,-3 0-3,-31 1 0,10-1 11,-31 1 3398,1-1-3398,-2 1 0,1-1 0,3 0 0,0-1 5,7 0-10,0 1-1,0-1-11,-3 1 17,-7-1 0,-3 2 0,0-1-5,7-1-51,8-1 50,-3-1 6,1 1 6,-13 2-6,-2 1 0,-1 0 5,-1 0-5,2-1 11,-1 1-5,1-2 33,8-1-39,0 0 0,3 0-11,-6 1 11,-6 2 11,-1 0-11,2 0 0,1-1-11,3 1 0,-2-1-73,-1 1-73,-12 0 157,-1 0 0,-1 0 0,4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00.925"/>
    </inkml:context>
    <inkml:brush xml:id="br0">
      <inkml:brushProperty name="width" value="0.04286" units="cm"/>
      <inkml:brushProperty name="height" value="0.04286" units="cm"/>
      <inkml:brushProperty name="color" value="#F6630D"/>
    </inkml:brush>
  </inkml:definitions>
  <inkml:trace contextRef="#ctx0" brushRef="#br0">134 0 22363,'-23'0'4464,"-2"0"-4363,13 0 151,0 0-224,12 0-28,-1 0 22,0 0-5,-1 0-17,-1 0 107,-4 2 161,0 0-234,-1 0-6,4 0-6,1-1 40,0 0 16,-2 1 1,2 0-29,-2 0-5,2-1 145,0 0-162,1-1 28,0 1 17,2-1-67,22 0-6,-3 0 5,24 0-5,-13 0 0,2 0 0,-3 1 0,2 0 0,14 0 0,-11 1 6,34 2-17,-21-1-3381,22 3 3397,-13-2-168,-12-1 163,-5-1 0,-13 1 0,-2 0 0,-4 0 0,21 1 0,5-1 0,-1-1-11,-3-1 3311,-22 0-3317,-1 0 6,1 1 244,7-1-239,2-1 6,20 0 0,-19 0 0,9 0 0,-23 0 0,0 0 0,2 0 0,5 0-56,0 0 51,1 0 10,-1 0-5,-11 0 23,-1 0-18,-8 0-5,0 0 0,4-1-5,1-1 5,6 1 0,-7 0-6,4 1 28,-11 0-44,4 0-40,0-1-234,9-3-68,-7 0 364,3-2 0,-10 3 0,0 1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02.521"/>
    </inkml:context>
    <inkml:brush xml:id="br0">
      <inkml:brushProperty name="width" value="0.04286" units="cm"/>
      <inkml:brushProperty name="height" value="0.04286" units="cm"/>
      <inkml:brushProperty name="color" value="#F6630D"/>
    </inkml:brush>
  </inkml:definitions>
  <inkml:trace contextRef="#ctx0" brushRef="#br0">37 29 25326,'2'-3'1876,"0"0"-1646,-2 1-118,2 0 118,-1 0-186,0 1 147,0 0-102,-1 0-27,1 0 22,0 1-50,-1-1 22,2-1-40,-1 0-4,0-1-12,0 1 0,1 0 5,-2 1 6,1 1-5,-1 3 0,-9 44-6,3-1-6,-6 20-215,4-21 221,4-21-6,-1-1 6,1-5 0,1 2 0,1-4 0,1 3 0,0-3-5,1-3-18,7 6 222,0-9-210,5 3-34,-1-9 6,-2-4-28,0 0-79,0-3-95,0-3-386,2-7 627,4-8 0,-7 9 0,1-3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03.475"/>
    </inkml:context>
    <inkml:brush xml:id="br0">
      <inkml:brushProperty name="width" value="0.04286" units="cm"/>
      <inkml:brushProperty name="height" value="0.04286" units="cm"/>
      <inkml:brushProperty name="color" value="#F6630D"/>
    </inkml:brush>
  </inkml:definitions>
  <inkml:trace contextRef="#ctx0" brushRef="#br0">60 0 25836,'4'0'1943,"-1"0"-1545,-11 2-376,1 3-5,-6 1 0,2 7 0,1 8-17,2 0 0,2 5 0,4-8 0,1-2 0,0-3 0,1-2 0,0-5-6,0 0-156,23 0 22,-4-3-241,31-3 258,-23-4 95,5-3 28,-18 1 128,-4-1 35,-3 0 195,-4-16-347,-1 6 45,-7-17-39,0 17 22,-10-5-27,5 10 4,-11 3-60,3 6-63,-7 3-89,0 2-134,4 2 330,1 4 0,18-8 0,4-2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04.757"/>
    </inkml:context>
    <inkml:brush xml:id="br0">
      <inkml:brushProperty name="width" value="0.04286" units="cm"/>
      <inkml:brushProperty name="height" value="0.04286" units="cm"/>
      <inkml:brushProperty name="color" value="#F6630D"/>
    </inkml:brush>
  </inkml:definitions>
  <inkml:trace contextRef="#ctx0" brushRef="#br0">33 17 22755,'7'-7'4369,"-2"1"-4022,-5 6 84,1-1-22,0 0-398,1 0-5,-1 0 22,-1 1-11,0 2-17,-5 6 5,1 7-5,-7 5 6,3 3-6,0-2 0,2-1-6,3-3 6,0-1 0,2-1-11,0 13-6,9-5 12,-1 2 5,8-12-6,-3-11-5,1 0-23,2-2-27,-1 0-214,16-7 130,-7 1-650,15-12-101,-24 9 896,-1-3 0,-13 10 0,0-1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05.424"/>
    </inkml:context>
    <inkml:brush xml:id="br0">
      <inkml:brushProperty name="width" value="0.04286" units="cm"/>
      <inkml:brushProperty name="height" value="0.04286" units="cm"/>
      <inkml:brushProperty name="color" value="#F6630D"/>
    </inkml:brush>
  </inkml:definitions>
  <inkml:trace contextRef="#ctx0" brushRef="#br0">16 1 26189,'-3'5'1411,"1"-2"-1148,2-3 247,0 0-499,0 6 0,0 0-5,0 9-6,0 1 0,0 1 0,0 6 0,0 0-6,-1 12 1,0-13-1,-1 3-5,1-17-168,-1 1-208,0-5 387,1 0 0,0-4 0,1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46.534"/>
    </inkml:context>
    <inkml:brush xml:id="br0">
      <inkml:brushProperty name="width" value="0.04286" units="cm"/>
      <inkml:brushProperty name="height" value="0.04286" units="cm"/>
      <inkml:brushProperty name="color" value="#F6630D"/>
    </inkml:brush>
  </inkml:definitions>
  <inkml:trace contextRef="#ctx0" brushRef="#br0">135 23 23584,'12'-11'4727,"-3"2"-4721,-10 8-1,-2 0 7,-34 1-12,20 0 0,-22 0-17,26 1-34,0 3 12,-2 3-202,9 18 241,8-9 0,12 9-22,1-14-56,1-3-135,2 2-3386,-1 1 3442,-3 0-2369,-5 0 2487,-5-3-1478,-2 3 1595,-2-3-1036,0 1 1002,0-4 1027,0 0-1038,-2 0 29,-8 5-28,-3-4-6,-3 1 50,3-4 28,3-3-50,1 0-22,-2 0-976,1 0 1088,1-5 880,0 0-1021,3-5-10,3 3-152,1-3 1444,2 5-2446,1-1 1159,1 4 0,-4 0 0,1 2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47.905"/>
    </inkml:context>
    <inkml:brush xml:id="br0">
      <inkml:brushProperty name="width" value="0.04286" units="cm"/>
      <inkml:brushProperty name="height" value="0.04286" units="cm"/>
      <inkml:brushProperty name="color" value="#F6630D"/>
    </inkml:brush>
  </inkml:definitions>
  <inkml:trace contextRef="#ctx0" brushRef="#br0">10 61 27572,'33'11'650,"17"-22"-6305,-28 4 5660,9-15-1071,-30 17 1072,0 0 1077,-2-1-1078,-4-1-1522,0 3 1517,-4 0 23,-52 46 22,43-20 1383,-30 50-1445,53-52 6,10 6-6,-6-24 2182,10-1-2736,20-8 1405,-2-10 1,-1 6 0,-18-4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49.300"/>
    </inkml:context>
    <inkml:brush xml:id="br0">
      <inkml:brushProperty name="width" value="0.04286" units="cm"/>
      <inkml:brushProperty name="height" value="0.04286" units="cm"/>
      <inkml:brushProperty name="color" value="#F6630D"/>
    </inkml:brush>
  </inkml:definitions>
  <inkml:trace contextRef="#ctx0" brushRef="#br0">55 0 25387,'-8'32'3025,"2"-5"-3031,-10 17-5,7 25 6,-2-14 5,7 12 0,4-50 0,0-5-12,0-9-55,0 1 56,0-1-6,0 0-831,51-16 0,-48 18 0,35-8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40.048"/>
    </inkml:context>
    <inkml:brush xml:id="br0">
      <inkml:brushProperty name="width" value="0.04286" units="cm"/>
      <inkml:brushProperty name="height" value="0.04286" units="cm"/>
      <inkml:brushProperty name="color" value="#FF0066"/>
    </inkml:brush>
  </inkml:definitions>
  <inkml:trace contextRef="#ctx0" brushRef="#br0">0 63 28261,'0'-3'101,"0"1"-107,0 1 0,0 1 6,0 3-5,7 30-1,-3-18-5,5 22 5,-3-29 1,-2 1-1,-1-4 1,-1-1 5,-2-2 95,0-2-84,0-5-5,0-2-1,0-7 1,0-8-3404,6-7 3393,-1 0-29,32-17-28,8 43 51,0-14-101,12 37 0,-40-14 112,29 0 0,-54-6 0,7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7.481"/>
    </inkml:context>
    <inkml:brush xml:id="br0">
      <inkml:brushProperty name="width" value="0.04286" units="cm"/>
      <inkml:brushProperty name="height" value="0.04286" units="cm"/>
      <inkml:brushProperty name="color" value="#00A0D7"/>
    </inkml:brush>
  </inkml:definitions>
  <inkml:trace contextRef="#ctx0" brushRef="#br0">0 1 28300,'9'0'-432,"1"2"1,-4-1 0,0 2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50.205"/>
    </inkml:context>
    <inkml:brush xml:id="br0">
      <inkml:brushProperty name="width" value="0.04286" units="cm"/>
      <inkml:brushProperty name="height" value="0.04286" units="cm"/>
      <inkml:brushProperty name="color" value="#F6630D"/>
    </inkml:brush>
  </inkml:definitions>
  <inkml:trace contextRef="#ctx0" brushRef="#br0">0 53 26144,'78'-12'354,"0"0"1,-14 0 0,-13 3-1,-24 4 1,-22 2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54.310"/>
    </inkml:context>
    <inkml:brush xml:id="br0">
      <inkml:brushProperty name="width" value="0.04286" units="cm"/>
      <inkml:brushProperty name="height" value="0.04286" units="cm"/>
      <inkml:brushProperty name="color" value="#F6630D"/>
    </inkml:brush>
  </inkml:definitions>
  <inkml:trace contextRef="#ctx0" brushRef="#br0">38 14 26497,'11'-8'1725,"-2"3"-1636,-9 4-44,0 1 0,0 2-45,-3 3 0,-1 4 0,-2 4 0,-2-1 0,3 1 0,-1-1 0,2 2 5,-4 11-10,3 9 5,-1-5 0,3-3 0,3-18 0,0-3-11,6 0-1,1-3 1,7 0 0,1-2-39,7-5-18,-5-3 24,2-3-399,-9-3-162,-2 2-3662,-2 0 4267,-3 3 0,-1 3 0,-2 4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8:55.378"/>
    </inkml:context>
    <inkml:brush xml:id="br0">
      <inkml:brushProperty name="width" value="0.04286" units="cm"/>
      <inkml:brushProperty name="height" value="0.04286" units="cm"/>
      <inkml:brushProperty name="color" value="#F6630D"/>
    </inkml:brush>
  </inkml:definitions>
  <inkml:trace contextRef="#ctx0" brushRef="#br0">0 28 25236,'12'-4'2717,"-5"1"-2633,-4 6-6,-2-2-16,-1 1 95,1-2-135,-4 1-16,1-1-18,0-5 12,3 3 0,3-4 0,0 3-5,-2 3 10,-1 0 7,-7 6-1,3-4 0,-6 5-11,7-7 22,0 1-22,2-6 0,4 0-5,-1-5-23,1 5-196,-2 2 224,-11 10 0,7-4 0,-7 3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15.873"/>
    </inkml:context>
    <inkml:brush xml:id="br0">
      <inkml:brushProperty name="width" value="0.04286" units="cm"/>
      <inkml:brushProperty name="height" value="0.04286" units="cm"/>
      <inkml:brushProperty name="color" value="#66CC00"/>
    </inkml:brush>
  </inkml:definitions>
  <inkml:trace contextRef="#ctx0" brushRef="#br0">0 86 28266,'5'-1'0,"-1"0"6,-1 1-6,1 0-6,-2 0 6,3 0 0,-2 0 6,3 0 11,-3 0 11,3 0-17,-3 0-5,4 0-1,-2 0-5,1 0 6,1 0-6,9 0 0,-4 0 0,14 1 0,-12-1 0,2 1 0,-6-1 0,1 0 5,5 0-5,4 0 0,7 0 0,1 0 0,14 0 0,-15 0 0,9 0 0,-12 0 0,2 0 0,6 0 0,-1 0 0,-5 0 0,-4 0 0,-7 0 0,-2 0 0,1 0 0,19 0 6,4 0-12,1 0 6,-4 0 0,-18 0 0,-1 0 0,0 0 0,1 0-5,-1-1 5,2 0 0,-2-1 0,1-1 0,-4 0 0,7-1 0,-2 0 0,7 0 0,-1 0-6,2-1 6,-7 2 0,3-1 0,-11 2 0,2-1 0,2 0 0,1 0 0,1-1 0,-4 1 6,-6 2-12,-2-1 6,3 2 0,2-2 0,3 2-5,2-2 5,-2 0 0,1 1 0,-3 0 0,0 0 0,0-1 0,7 0 0,-2 1-6,1 1 6,-5 0 0,-7-1-6,-2 1 6,2-1 0,2 0 0,3 0 0,4 0 0,2 0 0,1 1 0,-4-1 0,-3 1 0,-7 0 12,0 0-12,-2-1 0,1 1 0,-1-1-6,3 0 6,3 0 0,0 0 0,3 1 0,-4 0 0,-3 0 6,0 0-130,-2 0-144,-5 0 268,-4 0 0,1 0 0,1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19.507"/>
    </inkml:context>
    <inkml:brush xml:id="br0">
      <inkml:brushProperty name="width" value="0.04286" units="cm"/>
      <inkml:brushProperty name="height" value="0.04286" units="cm"/>
      <inkml:brushProperty name="color" value="#66CC00"/>
    </inkml:brush>
  </inkml:definitions>
  <inkml:trace contextRef="#ctx0" brushRef="#br0">10 0 25365,'-5'6'1748,"0"-1"-1575,5-5 830,0 0-998,6 0-5,6 0 0,3 1 6,4 0-6,-5 0 0,1-1 0,2 0 0,1 0 11,18 0-11,-7 0 6,39 1-12,-34-1 1,27 2 5,-35-2 0,9 1 0,-8-1 0,3 0 5,1 0-5,-4 0-5,11 0-3387,8 0 3386,-4 0 0,4 0-16,31 0-6,-15 0 22,21 0 1,-34 0 5,-20 0 0,-4 0 0,-5 0 0,-1 0 0,-7 0 0,1 0 3397,19 0-3397,-15 0-5,13 0-1,-22 0 12,-3 0-6,-2 0-11,3 0 5,4 0-16,6 0-1,3 0-5,-2 0 0,-2 0 28,-4 0-11,-2 0 11,-5 0 6,-1 0 72,-3 1-39,0-1-369,0 1-225,-4 0-6306,-4 1 6861,-4 0 0,3-1 0,3-1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23.212"/>
    </inkml:context>
    <inkml:brush xml:id="br0">
      <inkml:brushProperty name="width" value="0.04286" units="cm"/>
      <inkml:brushProperty name="height" value="0.04286" units="cm"/>
      <inkml:brushProperty name="color" value="#66CC00"/>
    </inkml:brush>
  </inkml:definitions>
  <inkml:trace contextRef="#ctx0" brushRef="#br0">25 40 17456,'-9'2'6050,"2"1"-3731,7-3-678,0 0-1630,-2 0 62,0 1 78,-1 0-106,2 0 167,1-1-212,3 0 0,0 0 0,3 0 0,-2 0 6,2 0 5,0-1-16,0 0-1,2 0 17,-1-1-11,0 0 0,5 0 0,-1-1 0,5-1 0,0 0 0,-2 1 6,-1 1-12,27-2 12,-7 2-6,13-1 0,-18 0 5,-16 2-5,-1 1-5,-1-2 5,4 2 5,1-2-5,5 2 12,1-1-12,3 1 0,-6-1 5,16 0-5,-17 0 6,12 1-6,-7 0 0,-8 0 0,10 0 5,-11 0-10,10 0 5,-10 0 0,5 0 0,-9 0 0,2-1 0,0 1 0,18-1 0,-10 1 0,17 0 0,-20 0 0,1 0-6,-1 0-5,-1 0 11,4 0 0,-3 0 0,-1 0 6,-1 0-12,10 0-3392,-5 0 3398,7 1 0,-7 0 0,-2 1 6,-1 0 0,-3-1-6,-3 1 0,-4-1 0,-1-1 0,-3 0 3392,2 0-3387,9 0-5,4 0 0,4 0 0,-1 0 0,-7 0 0,-2 0 0,-2 0 0,-1 0 0,1 0 0,1 0 0,2 0 0,1 0 0,11 0 0,-6 0 0,5 0 6,-12 0-6,-3 0-6,-1 0 6,0 0 0,0 0 0,6 0 0,-4 0 0,3 0 0,-4 0 0,-2 0 17,-2 0-6,-3 0 0,0 0 12,0 0-12,1 0-11,1 0 11,3 0-11,6 0 6,-3 0-6,0 0 33,-6 0 12,-2 0-185,-1 0-140,-3 0-588,-1-1 868,-3-1 0,2 1 0,2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41.875"/>
    </inkml:context>
    <inkml:brush xml:id="br0">
      <inkml:brushProperty name="width" value="0.04286" units="cm"/>
      <inkml:brushProperty name="height" value="0.04286" units="cm"/>
      <inkml:brushProperty name="color" value="#66CC00"/>
    </inkml:brush>
  </inkml:definitions>
  <inkml:trace contextRef="#ctx0" brushRef="#br0">2364 78 22363,'2'1'3624,"0"-1"-1406,-2 0-2213,0 0 1,1 0 0,0 0 150,0 0-156,-3 0 6,1 0-6,-2 0-6,3 0 1,-1 0 5,0 0 5,0 0-5,0 0 6,-1 0-6,1 0-6,0 0 12,1 0-6,-1 0 0,0 0 0,-1-1 0,2 0 0,-1 1 6,0-1-6,0 1 0,-1 0 0,-1 0 0,1 0 5,-6-2 1,-2 1-6,0-1-6,-1-1 6,7 3 0,-1-1 0,-2 0 6,-2-2-6,-3 1-6,-3-1 6,-9-2 0,1 3 0,-6-3 0,3 3 0,1-1 0,2 0 0,3 1 0,-6-1 0,8 0-3392,-5 0 3392,-1 0 0,-1-1-323,-19-1 323,18 1 0,-7-1 12,22 3-12,0 1-6,2 0 3233,-15 1-3227,4-1 477,-30 1-472,24 0-3397,-12 0 3392,17 0 0,-11 0 0,-3 2 0,-9 1 0,1 2 0,11-1-5,-1 1 5,15-2 0,-4 2-6,2 2 6,-4 0 3392,-8 4-3398,-2-1 6,-15 4 0,-20 5 0,-11 4 0,16-4 0,15-3 0,29-10 0,2-1 6,-4 2-12,0 1 6,-2 1 6,-1-1-6,-9 6 0,3-2 0,-7 3-6,6-2 6,2 1 0,2-1 0,7-3 0,4 0 0,6-3 0,1 2 0,1-1 0,-7 8 0,0 2 0,-17 18 6,11-13-12,-8 8 6,14-17 0,2 1 6,-1 0 0,-7 11 5,-3 3 0,-7 13-11,-1-1 0,1 1 0,8-12 0,-3 2 0,8-11 0,-6 6 0,0-2 0,1 2-6,-6 14 6,11-13 0,-7 20 0,15-24 0,-2 6 6,7-13-6,2-5 0,2-4 0,0-2-6,1 3 6,-2 2 0,0 4 0,-1-2 0,2-3 6,1-3-12,1-4 6,0-2-44,0 0-1,-1-5-67,1-3-1731,-1-16 1843,0 6 0,1-2 0,-1 12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43.030"/>
    </inkml:context>
    <inkml:brush xml:id="br0">
      <inkml:brushProperty name="width" value="0.04286" units="cm"/>
      <inkml:brushProperty name="height" value="0.04286" units="cm"/>
      <inkml:brushProperty name="color" value="#66CC00"/>
    </inkml:brush>
  </inkml:definitions>
  <inkml:trace contextRef="#ctx0" brushRef="#br0">1 81 26312,'2'-7'762,"1"0"-578,0 1 175,2-3-247,-1 2 56,1-1-140,-2 5-6,0 0 6,-2 1-5,1 0 77,2-5-94,-1 1 0,1-2 10,-1 4 1,-3 3-11,1 1-29,-1 4 74,0 6-34,1 8-1,1 17-16,-1-4 6,1 20 0,-2-18 5,1 7-6,-1-11-5,0-4 6,0-7 0,0 3-6,0-13 0,0 6 0,0-10 5,0 0-5,0-2 28,0-1-28,0 0 0,8-1 6,3 0-6,11-4 0,15-7 0,-9-1 0,9-5 0,-14 4 5,-2 0-5,1 1 0,3 1 6,1 0-6,5 1 0,-1 2 0,-7 3 0,1 2 0,-12 2 11,-1 0-11,-8 1-17,-1-1 17,-1 1 0,-1-1-16,1 0-68,-1 1 84,-5 0 0,4 0 0,-5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45.719"/>
    </inkml:context>
    <inkml:brush xml:id="br0">
      <inkml:brushProperty name="width" value="0.04286" units="cm"/>
      <inkml:brushProperty name="height" value="0.04286" units="cm"/>
      <inkml:brushProperty name="color" value="#66CC00"/>
    </inkml:brush>
  </inkml:definitions>
  <inkml:trace contextRef="#ctx0" brushRef="#br0">1591 1081 26222,'-1'9'1563,"0"-2"-1244,1-7-106,0 0-202,-4-3 0,-5-5 0,-3-3 12,-3-4-18,2 0 1,-3-8-6,6 5 0,-4-3 6,-1-8-6,0 7 11,-8-12-6,2 9 7,-8-8-12,6 10 0,-4-6 0,10 11 0,0-1 5,0 0-5,-4-4 0,0-1 0,-5-5 6,1 2-6,2 3 5,-11-6-5,-17-5 0,5 4-470,-10-4 470,21 15 0,4 1 0,7 4 0,5 2 0,8 6 0,-2-3-5,4 4 480,-6-3-480,1 2 5,-3-1 0,-3-2 0,4 3 0,-3-3 5,2 1-5,0-1-5,1 0-6,2 2 5,-1-1 0,-1 1 6,0-1 0,0 1 0,0-1 0,-1 1 0,2-1-11,-18-7 11,13 7-5,-7-4 5,17 9 0,7 2 0,1 0 0,-1 1 0,-1-3 0,-1 0 0,-4-2 0,-5-5 0,3 4 0,-5-3 0,5 4 0,1 0 0,-2 0 0,-14-10 0,11 7 0,-13-8 0,18 11 0,-5-2 0,5 4 0,-7-4 0,1 1 0,-13-5 0,10 2 0,-5 0 0,15 4 0,-1 2 0,5 1 0,-1 0 0,4 2 0,0 1 0,-1-1 0,0 0 0,-1 1-34,-23-2 34,4 2 0,-6-1 0,14 1-6,14 0 6,0 0-5,-1 0 5,0 0 0,-3 0-6,-4 0 12,3 1-6,-1-1-28,6 1-280,1-1-465,3 0 773,0 0 0,-2 0 0,-1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46.969"/>
    </inkml:context>
    <inkml:brush xml:id="br0">
      <inkml:brushProperty name="width" value="0.04286" units="cm"/>
      <inkml:brushProperty name="height" value="0.04286" units="cm"/>
      <inkml:brushProperty name="color" value="#66CC00"/>
    </inkml:brush>
  </inkml:definitions>
  <inkml:trace contextRef="#ctx0" brushRef="#br0">302 0 23719,'7'11'2089,"-2"-1"-1725,-5-8 62,0 0-46,0-1 908,1-1-1254,-6 0-23,-2 0-5,-6 0-1,0 1 1,0-1-6,0 1 0,-3 1-6,-40 7 6,22-4 0,-30 3 0,33-6 12,8-1-7,6-1 18,9 0-23,7 0-23,1 0 18,0 1 5,4 9 5,4 4-5,22 33 0,-11-19 0,12 16 0,-21-26 0,-2-3 0,-1 1 0,-1-2 0,-2 0 0,-2-3 0,-1-5 0,0-2 0,0-2 6,0-1-6,0 2 0,-1-2-297,1 0 67,-2-1-268,-5 3-2443,-2 0 2941,-2 1 0,5-2 0,1-1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8.018"/>
    </inkml:context>
    <inkml:brush xml:id="br0">
      <inkml:brushProperty name="width" value="0.04286" units="cm"/>
      <inkml:brushProperty name="height" value="0.04286" units="cm"/>
      <inkml:brushProperty name="color" value="#00A0D7"/>
    </inkml:brush>
  </inkml:definitions>
  <inkml:trace contextRef="#ctx0" brushRef="#br0">167 1 27046,'6'0'1125,"-2"0"-1018,-4 0-7,0 0-94,-3 0-6,-3 0 6,-39 19-6,22-6-6,-28 17 0,33-9-10,4 0-1,3-1-45,5 4-173,66-9 218,-31-6 0,55-18 40,-61-6 61,1-4-11,-18 6 39,-4-15-96,-8 11-4,-3-11-12,-23 8-6,12 11-11,-14-3-56,16 12-83,1 4-180,2 4 336,4 17 0,8-33 0,4 3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50.995"/>
    </inkml:context>
    <inkml:brush xml:id="br0">
      <inkml:brushProperty name="width" value="0.04286" units="cm"/>
      <inkml:brushProperty name="height" value="0.04286" units="cm"/>
      <inkml:brushProperty name="color" value="#66CC00"/>
    </inkml:brush>
  </inkml:definitions>
  <inkml:trace contextRef="#ctx0" brushRef="#br0">358 1870 21825,'-9'-6'4644,"1"2"-3519,7 4-973,1 0-152,-1 0 11,0 0 0,-1 0 6,0 0 28,0 0-1,-1 0 35,-2 0-68,-2 0-11,-1 0 50,-2 0-27,1 0-1,0 0-5,2 0 22,-6 0-22,-3-5-11,-1 2-1,3-4-5,6 1 0,1 0 0,0-2 6,-1-4 5,0-4-11,-1-5 6,2-2 5,0-11 6,0 4-12,-3-9 57,0 8-45,-5-1-12,0 0 6,2 3-11,2 0 6,4 4-6,0-49 0,4 30 6,0-49-6,2 56 0,0-9 0,-2 17 0,-1-1 5,2-1-5,-1-3 6,2-12-6,0 11-6,0-1 6,1 14 6,0 8-6,0-10 0,3-12 0,-1 9 0,2-6 0,0 19 0,-1-1 0,1 3 0,3-12 0,-3 7 0,3-6 5,-2-10-5,-2 16 6,1-11-6,-4 14 11,0-8-11,0 2 0,0-10 0,0 11 6,0-1-6,0-2 0,-1 6 0,0-4 0,-2 8 0,0 1 0,0 4-6,-1 1 6,2 3 0,0 0 0,0-1 0,0-2 0,-4-5 0,0 1 0,-1-2 0,2 4 0,1 3 0,0-1 0,0 2-5,2-1 5,0 0-6,2 0 6,-2 1 0,2 1 0,-2-5-11,1 4 11,-2-5 0,-1 5 0,0-6 0,1 5 0,1-2 5,2 6-10,0-3 5,0 3 0,0-2 0,0 3 0,0-2 0,0 1-6,0-1 6,0-3 0,0 1 0,0-2 0,0 1 0,0 2 0,0-4 0,0 4 0,0-2 0,0 3 6,0-2-6,0 2 0,0-2-6,0 2 6,0 0 0,0 0 0,0 2 0,0-1 6,0-1-6,0-1 0,1 0 0,-1-2 0,0 0 0,0 1 0,1 1-6,-1 1-16,1 1-1,-1 0 12,0 1 0,1-2 11,0 0 6,1-3-1,0 1-5,1-1 6,-2 3-6,0-1 0,-1 2 0,1-1 0,-1-1 0,0 0 0,1-1 0,0-2 0,1 1 0,-1-1 0,1 0-28,1-6 17,-1 3-1,1-6 12,-2 8 0,2-1 0,-2 5-5,0 0 5,-1 0 5,1 2-5,0-2 0,0 0 12,0 0-12,1 1 5,-2-1-5,0 1-5,0 1-529,0 1 0,0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52.552"/>
    </inkml:context>
    <inkml:brush xml:id="br0">
      <inkml:brushProperty name="width" value="0.04286" units="cm"/>
      <inkml:brushProperty name="height" value="0.04286" units="cm"/>
      <inkml:brushProperty name="color" value="#66CC00"/>
    </inkml:brush>
  </inkml:definitions>
  <inkml:trace contextRef="#ctx0" brushRef="#br0">113 170 23360,'-2'-2'1904,"1"1"-1203,1 0-264,0 0-208,0-1-145,0 0-22,0 0 72,0-4-95,-1 4-39,0-2 6,-1 2 151,0-2-112,1 0-1,-1-3-4,2 0-24,0 1-4,0-2-12,0-3-45,-1 1-62,-2-4 46,-1 5 167,-5-9-50,6 8-17,-3-3-16,6 8 50,0 1 50,0 0 0,0 1 118,0 0-202,0 0-28,0 3 118,0-1-118,0 7 6,-2 1 28,0 6-12,-4 2-10,2 1-6,-4 3 22,-6 24 6,4-14-34,-7 29-6,11-36 1,1 6-6,4-17 0,1-1 0,0-2 6,0-2-1,0 1-5,0-4 11,0 0-11,0-3-11,0 0 6,0-4-208,2-3-50,3-10-527,2-1 790,-1-1 0,-2 8 0,-2 5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9:53.163"/>
    </inkml:context>
    <inkml:brush xml:id="br0">
      <inkml:brushProperty name="width" value="0.04286" units="cm"/>
      <inkml:brushProperty name="height" value="0.04286" units="cm"/>
      <inkml:brushProperty name="color" value="#66CC00"/>
    </inkml:brush>
  </inkml:definitions>
  <inkml:trace contextRef="#ctx0" brushRef="#br0">0 14 26116,'1'-3'582,"-1"0"-509,1 2 1058,0-1-1069,-1 1-12,0-1 68,0 2-34,1-1-28,0 1-50,5 0-1,-1 0-5,6 0 6,1 2-1,2 2-5,1 3 0,-1 3 0,-2 0 0,-1 0 6,-4-1-6,-3-3 0,-1-2 0,-2-1-246,0 1-275,0 0 521,-1 0 0,1-2 0,-1-1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06.386"/>
    </inkml:context>
    <inkml:brush xml:id="br0">
      <inkml:brushProperty name="width" value="0.04286" units="cm"/>
      <inkml:brushProperty name="height" value="0.04286" units="cm"/>
      <inkml:brushProperty name="color" value="#66CC00"/>
    </inkml:brush>
  </inkml:definitions>
  <inkml:trace contextRef="#ctx0" brushRef="#br0">22 20 25976,'-1'6'1865,"1"-1"-1809,0-5 162,0 0-212,-2 2 5,1-1-11,-1 1 22,1-1-10,1-1 55,-1 0-62,0 0 1,1 0 5,-2 0-11,1 0 0,-1 0 11,-1 1 6,2-1-17,0 0 11,0 0-11,0 0 40,0 0-40,5 0 0,2 0 0,8-1 0,4 1 0,6-3 0,4 1 0,3-1 0,21-3 0,-16 1-23,22-4 18,-39 5-7,2 0 7,-20 4-135,0 0-129,-5 0-1008,-7 0 1277,-6 0 0,3 0 0,4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08.960"/>
    </inkml:context>
    <inkml:brush xml:id="br0">
      <inkml:brushProperty name="width" value="0.04286" units="cm"/>
      <inkml:brushProperty name="height" value="0.04286" units="cm"/>
      <inkml:brushProperty name="color" value="#66CC00"/>
    </inkml:brush>
  </inkml:definitions>
  <inkml:trace contextRef="#ctx0" brushRef="#br0">26 40 23959,'-7'0'1580,"2"0"-835,5 0-23,-3 0-537,1 0-134,-2 0 55,2 0 0,0 0-16,2 0 453,-1 0-532,19 0-5,-1 0 0,19-1-12,-9-1-5,0-2 11,-7 0 5,5-1-5,-6 2-162,4-1-45,-12 2-359,-3 0-9264,-6-1 9830,-2-1 0,0 1 0,0 1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10.305"/>
    </inkml:context>
    <inkml:brush xml:id="br0">
      <inkml:brushProperty name="width" value="0.04286" units="cm"/>
      <inkml:brushProperty name="height" value="0.04286" units="cm"/>
      <inkml:brushProperty name="color" value="#66CC00"/>
    </inkml:brush>
  </inkml:definitions>
  <inkml:trace contextRef="#ctx0" brushRef="#br0">1 146 24368,'2'-8'2398,"1"1"-1855,-1 1 157,1-2-700,-1 2 0,-1 0 17,-1 7 22,0 4 78,0 68-117,0-19 6,0 34-6,0-48 6,0-22-6,0-5 0,0-3 0,0-4 0,2-2 0,2-2 22,10-6 56,13-30-100,1-21 0,-1-7-46,10-19-36,-13 13 1,-6 8-205,-12 30-1047,-5 11 1355,-2 15 0,0 3 0,0 1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12.018"/>
    </inkml:context>
    <inkml:brush xml:id="br0">
      <inkml:brushProperty name="width" value="0.04286" units="cm"/>
      <inkml:brushProperty name="height" value="0.04286" units="cm"/>
      <inkml:brushProperty name="color" value="#66CC00"/>
    </inkml:brush>
  </inkml:definitions>
  <inkml:trace contextRef="#ctx0" brushRef="#br0">0 28 27023,'6'-3'347,"-2"1"-201,-4 2 711,0 0-857,6 0 0,4 0 0,10 0-6,6 0-11,5-1-39,21 0 23,-15 0 16,36-3 0,-42 3 17,13-4-39,-32 3-62,-6 0-364,-3 1-3270,-8 0 3735,-3-1 0,1 1 0,0 1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13.206"/>
    </inkml:context>
    <inkml:brush xml:id="br0">
      <inkml:brushProperty name="width" value="0.04286" units="cm"/>
      <inkml:brushProperty name="height" value="0.04286" units="cm"/>
      <inkml:brushProperty name="color" value="#66CC00"/>
    </inkml:brush>
  </inkml:definitions>
  <inkml:trace contextRef="#ctx0" brushRef="#br0">0 100 26082,'2'0'1473,"0"0"-1226,-1 0 33,-1-1-252,1 1 16,-1-2-16,2 2 12,-2-1-24,1 1-4,0 3-1,0 6 0,2 13-11,-1-4 6,0 7-6,0-12 16,-2 0-16,1-1 6,-1 1 0,1 7-6,0-4 5,4 6-10,-3-14 5,2-1 0,-1-6 0,0-1 0,2 0 5,1 0 1,14-6-1,-7-2-5,8-6 6,-10-2-6,-1-2 0,1-3 0,0-7-34,0-4 1,-2-6-34,-2 1-869,-4-1 936,-4 16 0,0 5 0,-2 14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3.126"/>
    </inkml:context>
    <inkml:brush xml:id="br0">
      <inkml:brushProperty name="width" value="0.04286" units="cm"/>
      <inkml:brushProperty name="height" value="0.04286" units="cm"/>
    </inkml:brush>
  </inkml:definitions>
  <inkml:trace contextRef="#ctx0" brushRef="#br0">12 468 27331,'-3'8'829,"-1"4"-790,2-5-11,0 1 0,1-6 17,1-1-163,6-55 34,0 22 0,5-46 6,-1 24-96,-2-2 236,2-31 5,-5 36 12,2-7-35,-6 42-4,2 6-18,-1 4-5,-1 4-6,7 1-11,-2 1 0,11 1 0,-10-1 0,4 5 6,-7 8-1,1 8-5,0 11-5,-1 5 5,0-7 0,1 9 0,-1-17 0,-1 5 0,0-9-6,-1-1 6,-1-1-6,1-4-50,1-5 51,4-4-6,3-14-17,4-6 28,2-12 11,-1-6-11,-3 3 11,-2-1 6,-4 5 11,-1 2 33,-1-7-72,-1 17 11,3-3 28,3 17-28,1 1 0,4 0 0,-3 4 0,-2 6 0,-1 6 17,-1 5-17,-2 4 0,0-1-6,5 67-16,-4-7 22,3 12 0,-7-37 0,-2-47 0,0-4-700,0-3-2638,0-16 3338,3-2 0,-2-2 0,1 4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4.303"/>
    </inkml:context>
    <inkml:brush xml:id="br0">
      <inkml:brushProperty name="width" value="0.04286" units="cm"/>
      <inkml:brushProperty name="height" value="0.04286" units="cm"/>
    </inkml:brush>
  </inkml:definitions>
  <inkml:trace contextRef="#ctx0" brushRef="#br0">249 20 25584,'2'-3'2184,"-1"0"-2061,-1 2-22,0 0-28,0 0-23,-1 0-5,-3 0-6,-20 0-5,2 1-34,-17 0 5,10 1-10,-6 10-1,6 5 6,1 12-11,11 2 11,5 0-6,5-3 6,3-8-5,9-5-29,16-11-33,9-6-784,12-8 800,-2-8 51,-3-4 140,-13 4 280,-4-5-285,-14 9-6,-2-11-12,-2 11-94,-2-4-23,0 11 0,0 4 0,0 10 5,0 4-5,0 8-129,0 22 23,0-11-656,5 15-2329,-1-28 3091,6-5 0,-6-10 0,0-1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48.519"/>
    </inkml:context>
    <inkml:brush xml:id="br0">
      <inkml:brushProperty name="width" value="0.04286" units="cm"/>
      <inkml:brushProperty name="height" value="0.04286" units="cm"/>
      <inkml:brushProperty name="color" value="#00A0D7"/>
    </inkml:brush>
  </inkml:definitions>
  <inkml:trace contextRef="#ctx0" brushRef="#br0">4 58 27634,'0'4'576,"0"-2"-553,0-2-12,0 0-4268,-1 58 4251,0-38 855,-1 44-872,4-51 1,-1-3 16,1-3 6,0-1 39,-2-4 3398,2 0-3375,9-24-62,-1 6 0,21-34-6,-8 18 6,41-33 0,-35 41 0,21-12 0,-36 36 11,3 22-5,-5-2-6,5 30 0,-7-19-454,8 18-901,-12-33 1355,4 4 0,-10-20 0,0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4.926"/>
    </inkml:context>
    <inkml:brush xml:id="br0">
      <inkml:brushProperty name="width" value="0.04286" units="cm"/>
      <inkml:brushProperty name="height" value="0.04286" units="cm"/>
    </inkml:brush>
  </inkml:definitions>
  <inkml:trace contextRef="#ctx0" brushRef="#br0">7 60 27578,'-4'23'291,"3"-2"-269,-1 8-425,2 0 403,1-8 78,0-4 85,0-20-118,1-4-45,1-6-112,11-30-225,-2 11 320,11-22 17,-9 30 34,1 6-29,-5 14 6,2 2 6,7 27-17,1 11 0,-1 3 0,-6-1 242,-11-22-309,-2-2-6,0-3-34,0-1-1270,0-6 150,0-1 1227,-2-3 0,1 0 0,-1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5.415"/>
    </inkml:context>
    <inkml:brush xml:id="br0">
      <inkml:brushProperty name="width" value="0.04286" units="cm"/>
      <inkml:brushProperty name="height" value="0.04286" units="cm"/>
    </inkml:brush>
  </inkml:definitions>
  <inkml:trace contextRef="#ctx0" brushRef="#br0">7 0 27090,'-3'0'717,"0"0"-666,3 0-68,0 0 112,6 19-95,-2-8 17,4 16 0,-4-11 11,-1-1-17,1 1 0,2-1-50,6 3-56,-1-6-135,0-1-22,-5-8 252,-4-6 0,0 3 0,-1-2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5.784"/>
    </inkml:context>
    <inkml:brush xml:id="br0">
      <inkml:brushProperty name="width" value="0.04286" units="cm"/>
      <inkml:brushProperty name="height" value="0.04286" units="cm"/>
    </inkml:brush>
  </inkml:definitions>
  <inkml:trace contextRef="#ctx0" brushRef="#br0">197 0 26306,'-26'29'2022,"15"-17"-2022,-25 39-17,15-14-5,3-2-51,-7 13 39,6-7-246,-2 16-296,11-28-35,0 6 611,13-35 0,-3 0 0,3-2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6.611"/>
    </inkml:context>
    <inkml:brush xml:id="br0">
      <inkml:brushProperty name="width" value="0.04286" units="cm"/>
      <inkml:brushProperty name="height" value="0.04286" units="cm"/>
    </inkml:brush>
  </inkml:definitions>
  <inkml:trace contextRef="#ctx0" brushRef="#br0">25 0 24743,'-9'54'1015,"5"12"1,2 16 0,0-13-1704,-2-3-445,2 33 1,1-16 0,0-73 0,2-10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7.275"/>
    </inkml:context>
    <inkml:brush xml:id="br0">
      <inkml:brushProperty name="width" value="0.04286" units="cm"/>
      <inkml:brushProperty name="height" value="0.04286" units="cm"/>
    </inkml:brush>
  </inkml:definitions>
  <inkml:trace contextRef="#ctx0" brushRef="#br0">17 45 25130,'-9'0'2123,"1"0"-1894,8 0 158,0 0-286,5-1-51,12 0-50,4-1 11,28-3-16,-8-1-427,11-2 236,-12 1 51,-7 1 89,-11 3 56,-7 1-6,-9 2 12,-3 0-12,-2 0-61,0 0-2118,3 0-5057,3-1 7242,1 0 0,-3 0 0,-1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7.936"/>
    </inkml:context>
    <inkml:brush xml:id="br0">
      <inkml:brushProperty name="width" value="0.04286" units="cm"/>
      <inkml:brushProperty name="height" value="0.04286" units="cm"/>
    </inkml:brush>
  </inkml:definitions>
  <inkml:trace contextRef="#ctx0" brushRef="#br0">194 31 25029,'6'3'1854,"-1"0"-1428,-5-3 274,0 0-4896,-4 0 4314,-49 9-107,26-4 854,-40 11-865,50-7 0,-2 4-5,11-1-1,2 0 6,4 1 3386,0 0-3386,2-1 0,11-2-67,8-4-34,38-3 34,-15-4-78,49-36 212,-64 20-11,19-27-45,-58 20-73,2 9-430,-19-9-192,7 18 684,-18 5 0,23 2 0,-4 4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9.159"/>
    </inkml:context>
    <inkml:brush xml:id="br0">
      <inkml:brushProperty name="width" value="0.04286" units="cm"/>
      <inkml:brushProperty name="height" value="0.04286" units="cm"/>
    </inkml:brush>
  </inkml:definitions>
  <inkml:trace contextRef="#ctx0" brushRef="#br0">225 67 26726,'5'-7'1025,"-1"2"-913,-8 3-67,0 0-4274,-2 1 4257,-2 1 843,-3 0-843,-2 0 0,-6 1 72,-5 6-60,-26 15-35,22-7 3387,-13 11-3392,31-15 0,2 1-61,3 8 61,2-7 0,5 5 11,15-11-112,9-4 62,15-1 0,3-4 11,-5-6 100,2-13-27,-17-2 6,-5-3 10,-14 2-61,-7 8 23,-3-7-23,-3 8 0,-4-1-28,-3 3-45,-12 2 22,-2 5-223,-9 4 218,2 8-56,3 3-736,14 1 0,7-6 0,12-5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49.696"/>
    </inkml:context>
    <inkml:brush xml:id="br0">
      <inkml:brushProperty name="width" value="0.04286" units="cm"/>
      <inkml:brushProperty name="height" value="0.04286" units="cm"/>
    </inkml:brush>
  </inkml:definitions>
  <inkml:trace contextRef="#ctx0" brushRef="#br0">1 2 27163,'6'93'1036,"-3"-42"-1041,32-90-7,-20 3-688,42-24 717,-26 50 39,10 15 172,-14 9-228,-8 22 82,-14 1-82,-10 1 0,6-18 0,-4-13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50.568"/>
    </inkml:context>
    <inkml:brush xml:id="br0">
      <inkml:brushProperty name="width" value="0.04286" units="cm"/>
      <inkml:brushProperty name="height" value="0.04286" units="cm"/>
    </inkml:brush>
  </inkml:definitions>
  <inkml:trace contextRef="#ctx0" brushRef="#br0">3 135 27320,'51'-38'507,"1"0"0,-28-4-507,-62 26 0,-34 34-4252,64 2 4258,2 7-1415,2 2 1409,3-4-6,1-3 6,4-2-1522,2-8 1510,6 0 1518,12-8-1506,36-15 0,-17 4 0,-75 21 0,33-9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55.817"/>
    </inkml:context>
    <inkml:brush xml:id="br0">
      <inkml:brushProperty name="width" value="0.04286" units="cm"/>
      <inkml:brushProperty name="height" value="0.04286" units="cm"/>
    </inkml:brush>
  </inkml:definitions>
  <inkml:trace contextRef="#ctx0" brushRef="#br0">16 0 27342,'-5'70'216,"1"1"1,-1-1 0,3-28-5861,5-46 5656,0-3-1079,9-17 1067,0 1-439,5-10 444,-1 2-1030,1 1 1019,0 0 970,-1 7-947,-7 20-11,-2 9-6,-5 16 5,0 3 1,1 2 1511,0 0-1517,0-2-1517,0-4 1511,-2-9 6,1-4 0,-2-6 1517,0-1-1506,0-1-11,4-5-1511,7-18 1517,3-2 1511,12-24-1517,-7 19 2262,6-9-2262,17 118 0,-25-69 0,16 82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8.005"/>
    </inkml:context>
    <inkml:brush xml:id="br0">
      <inkml:brushProperty name="width" value="0.04286" units="cm"/>
      <inkml:brushProperty name="height" value="0.04286" units="cm"/>
      <inkml:brushProperty name="color" value="#00A0D7"/>
    </inkml:brush>
  </inkml:definitions>
  <inkml:trace contextRef="#ctx0" brushRef="#br0">130 8 27202,'0'-4'773,"0"0"-683,0 4-45,0 0-12,-31 0-33,16 1 0,-30 5-33,31-1-225,-4 16 230,12-9-45,19 24 73,3-20-241,38 22 157,-26-21-168,20 26 297,-36-26 465,-13 22-454,-10-28 157,-33 7-157,21-13-23,-25 0-330,35-5-139,-5-7-1244,23-1 1680,3-7 0,0 8 0,-1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55.874"/>
    </inkml:context>
    <inkml:brush xml:id="br0">
      <inkml:brushProperty name="width" value="0.04286" units="cm"/>
      <inkml:brushProperty name="height" value="0.04286" units="cm"/>
    </inkml:brush>
  </inkml:definitions>
  <inkml:trace contextRef="#ctx0" brushRef="#br0">0 0 25713,'54'28'0,"-12"-6"0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0:59.028"/>
    </inkml:context>
    <inkml:brush xml:id="br0">
      <inkml:brushProperty name="width" value="0.04286" units="cm"/>
      <inkml:brushProperty name="height" value="0.04286" units="cm"/>
    </inkml:brush>
  </inkml:definitions>
  <inkml:trace contextRef="#ctx0" brushRef="#br0">17 74 21237,'-7'-3'5439,"1"1"-5260,6 2 0,-1 0-16,0 0-29,0 0 684,0 0-796,1-2-11,0 1 1,0-1-7,0-1 1,0 1-6,0-2 0,1 1-6,1-1 6,2-1-5,0 2 10,2-4 1,-1 4-1,2-2-5,-2 3 0,1-2 0,-1 3 0,0-1 0,0 0 28,5 0-22,2-1-6,0 0 0,-2 1 0,-4 0 0,0 1 0,0 1 0,-1 0 11,2 0 6,-1 0-6,0 0 12,2 0-18,-3 0 1,2 4-1,-3 0-5,1 4 0,0 0 0,-1 0 0,0 0 0,0-3 6,-2 1-6,2 1 0,1 3 6,-2 11-6,0-5 0,-3 9 0,0-14 0,0 2 5,0-6-5,0-3 0,0-2-649,0-2-947,0-2 1596,-1-1 0,1 0 0,-1 1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0.546"/>
    </inkml:context>
    <inkml:brush xml:id="br0">
      <inkml:brushProperty name="width" value="0.04286" units="cm"/>
      <inkml:brushProperty name="height" value="0.04286" units="cm"/>
    </inkml:brush>
  </inkml:definitions>
  <inkml:trace contextRef="#ctx0" brushRef="#br0">46 28 25236,'3'-5'2375,"-1"1"-2212,-2 3-51,0-1 274,0 1-319,0-1-61,0-1-1,0 0 1,0 0-6,0 0 6,0 3 44,0 0-44,0 9-6,0-2 0,0 11 0,0-3 0,0 5 0,0 11 5,-2 6-5,-1 11 0,-3 0 0,1-9 0,-2 5 6,-2-5-6,2-7-6,0-2 6,5-18-17,0-3-5,1-5-17,1-2-168,0-2-96,0-6-436,0-3 739,0-6 0,0 13 0,0 4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1.413"/>
    </inkml:context>
    <inkml:brush xml:id="br0">
      <inkml:brushProperty name="width" value="0.04286" units="cm"/>
      <inkml:brushProperty name="height" value="0.04286" units="cm"/>
    </inkml:brush>
  </inkml:definitions>
  <inkml:trace contextRef="#ctx0" brushRef="#br0">3 47 22806,'2'-13'5192,"0"1"-5103,-2 11-5,1-1-56,-1 1-11,4-1-11,3 0-1,7-1-5,4-1 0,2 2 0,8-1 0,0 2 6,-5 1-6,-5 3 0,-13 4 0,-1 6 5,-3 1-5,0 2 0,-1-3 0,0 0 0,-2-1-5,-17 8 5,4-10 0,-22 8 5,18-14-5,-4 0-16,9-4 4,1 0 1,2 0-11,0-3-152,3-2 51,1-3 123,11-16 0,-4 15 0,6-9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2.078"/>
    </inkml:context>
    <inkml:brush xml:id="br0">
      <inkml:brushProperty name="width" value="0.04286" units="cm"/>
      <inkml:brushProperty name="height" value="0.04286" units="cm"/>
    </inkml:brush>
  </inkml:definitions>
  <inkml:trace contextRef="#ctx0" brushRef="#br0">4 14 27029,'0'-8'1142,"0"2"-1119,0 6 89,0 19-107,0-3-5,0 27 6,0-3-17,-1 45-12,0-36-22,0 32 29,0-56-18,1 4-145,0-8 39,0-9-146,0 1-123,0-10 12,0-5 397,4-9 0,-4 5 0,3-4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2.728"/>
    </inkml:context>
    <inkml:brush xml:id="br0">
      <inkml:brushProperty name="width" value="0.04286" units="cm"/>
      <inkml:brushProperty name="height" value="0.04286" units="cm"/>
    </inkml:brush>
  </inkml:definitions>
  <inkml:trace contextRef="#ctx0" brushRef="#br0">4 37 26402,'-2'-7'1254,"0"3"-988,2 2-204,0 1 11,16-7-73,-4 4 39,22-4-39,-9 7 120,8 0-120,-5 1 0,0 0 0,-7 2 0,0 3 6,-10 2-1,3 18 1,-10-7-6,1 13 5,-8-10 1,-2-5-6,-17 0-22,-7-7-74,-44-7-307,39-7-95,-16-4 498,47-2 0,3 8 0,0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3.191"/>
    </inkml:context>
    <inkml:brush xml:id="br0">
      <inkml:brushProperty name="width" value="0.04286" units="cm"/>
      <inkml:brushProperty name="height" value="0.04286" units="cm"/>
    </inkml:brush>
  </inkml:definitions>
  <inkml:trace contextRef="#ctx0" brushRef="#br0">0 14 28054,'8'-8'224,"-2"2"-196,-6 15 28,0 6-56,0 12 5,-1 8-5,1-6-17,-1 27-106,1-33-263,0 19-314,0-37 700,0-1 0,0-4 0,0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3.561"/>
    </inkml:context>
    <inkml:brush xml:id="br0">
      <inkml:brushProperty name="width" value="0.04286" units="cm"/>
      <inkml:brushProperty name="height" value="0.04286" units="cm"/>
    </inkml:brush>
  </inkml:definitions>
  <inkml:trace contextRef="#ctx0" brushRef="#br0">0 14 28082,'0'-7'257,"0"1"-710,0 6-1146,0 0 1,0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4.617"/>
    </inkml:context>
    <inkml:brush xml:id="br0">
      <inkml:brushProperty name="width" value="0.04286" units="cm"/>
      <inkml:brushProperty name="height" value="0.04286" units="cm"/>
    </inkml:brush>
  </inkml:definitions>
  <inkml:trace contextRef="#ctx0" brushRef="#br0">0 29 28300,'0'11'34,"0"9"-34,0-2 0,0 7 5,0-3-16,0-2 5,0 2 1,0-5 5,0-5 5,0-6-5,0-4 12,0-3-46,0-7 40,3-5-6,3-10-12,4-2-21,10-13 27,-4 11 6,5-8-17,5 15 45,1 9-22,-1 8 5,-5 11-11,-11 5 6,3 7 5,-4-2 0,2 5-11,-7-3-22,-2-1-1,-1-4-16,-1-4-17,0-3-39,0-2-112,0-3 207,0 0 0,0-2 0,0-1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5.524"/>
    </inkml:context>
    <inkml:brush xml:id="br0">
      <inkml:brushProperty name="width" value="0.04286" units="cm"/>
      <inkml:brushProperty name="height" value="0.04286" units="cm"/>
    </inkml:brush>
  </inkml:definitions>
  <inkml:trace contextRef="#ctx0" brushRef="#br0">172 84 26794,'3'-6'1327,"0"-7"-1266,-3 6-33,0-5-11,-6 4 62,-12-5-74,-1 2 1,-5 1-6,1 7 0,-1 12-6,-1 6-67,4 9 45,9 4 6,7-3-101,12 0 84,3-10-3376,10-4 3410,4-9-85,1-3 107,13-11 44,-19 4-5,2-9 6,-19 5-12,-2 1-10,0-2 3520,0-3-3549,-2 7-11,-2 0 5,1 8-5,0 7 6,2 3 0,0 6-6,0 9 5,2 2-5,3 10-5,4 3-74,5 20 6,-5-8 73,0 7-5,-9-20 10,-4-11 18,-4-4-1,-1-8 1,-2-1-12,2-8 0,-1 0-11,-1-1 6,0-1-566,-19-1-656,15-1 1216,-12 0 0,22-2 0,2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8.452"/>
    </inkml:context>
    <inkml:brush xml:id="br0">
      <inkml:brushProperty name="width" value="0.04286" units="cm"/>
      <inkml:brushProperty name="height" value="0.04286" units="cm"/>
      <inkml:brushProperty name="color" value="#00A0D7"/>
    </inkml:brush>
  </inkml:definitions>
  <inkml:trace contextRef="#ctx0" brushRef="#br0">1 172 26469,'4'2'1114,"0"0"-1069,-4-2-23,0 0 23,78-31 319,-53 2-297,55-13-16,-77 14-34,-10 15-3398,-6 1 3392,-11-1 0,-6 6 12,-10 7-1,-8 41-67,29 9-168,15 0-263,32-16-4648,11-32 5124,-6-2 0,-16 0 0,-4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07.216"/>
    </inkml:context>
    <inkml:brush xml:id="br0">
      <inkml:brushProperty name="width" value="0.04286" units="cm"/>
      <inkml:brushProperty name="height" value="0.04286" units="cm"/>
    </inkml:brush>
  </inkml:definitions>
  <inkml:trace contextRef="#ctx0" brushRef="#br0">111 0 26144,'2'0'857,"-1"0"134,-1 0-957,-1 1 5,0-1-34,-1 1 1,0-1 11,1 0 0,-2 1 16,-2-1-16,0 3 0,-2 0 16,-8 5-33,7-4 6,-8 5 5,10-6-11,0 0 6,1-1-6,1-1-17,-2 2-39,-2-1 56,-4 1 0,12-3 0,2-1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18.027"/>
    </inkml:context>
    <inkml:brush xml:id="br0">
      <inkml:brushProperty name="width" value="0.04286" units="cm"/>
      <inkml:brushProperty name="height" value="0.04286" units="cm"/>
    </inkml:brush>
  </inkml:definitions>
  <inkml:trace contextRef="#ctx0" brushRef="#br0">1 340 27650,'0'26'527,"3"0"-488,1 0 6,2-7 5,-1-4-22,-3-8 0,0-3-5,-2-1-1,0-2 28,0-1-50,0-3-16,0-24 4,0 4-38,0-61-73,3 20-3280,3-34 3403,3 25-141,-1 26 135,-2 14-11,-3 27-28,0 3 6,1 5 22,10 45 17,2 17 0,-1 6 3090,-2-8-3090,-11-43 206,0-5-218,0-7-16,4-2-151,4-11 140,7-8 0,5-14 165,15-42-149,-9 8 57,2-8 100,-17 34-134,-7 26 23,-1 14-7,2 10-4,1 9-12,2 7 5,7 16-94,4 9-35,2 5 1,-8-17-78,-7-15-46,-6-21-61,-1-2-347,0-1-2655,2-2 3310,-1 0 0,-1-2 0,0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18.815"/>
    </inkml:context>
    <inkml:brush xml:id="br0">
      <inkml:brushProperty name="width" value="0.04286" units="cm"/>
      <inkml:brushProperty name="height" value="0.04286" units="cm"/>
    </inkml:brush>
  </inkml:definitions>
  <inkml:trace contextRef="#ctx0" brushRef="#br0">196 4 27813,'0'-2'252,"0"0"-174,-5 2-78,-1 0 45,-18 6 50,2 3-39,-43 40-56,39-24 0,-19 25-5,42-27 5,4-7 0,6 2 0,2-11 0,5-4 0,2-4-12,1-5-16,2-3 6,3-12 0,-1-5 83,7-31-44,-15 32-17,2-14 0,-15 40 0,0 6 0,-2 4 0,1 3 0,-1 0-11,2-3-146,0 4 157,12 2 0,-9-6 0,9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19.364"/>
    </inkml:context>
    <inkml:brush xml:id="br0">
      <inkml:brushProperty name="width" value="0.04286" units="cm"/>
      <inkml:brushProperty name="height" value="0.04286" units="cm"/>
    </inkml:brush>
  </inkml:definitions>
  <inkml:trace contextRef="#ctx0" brushRef="#br0">1 39 26480,'0'-4'1344,"0"6"-1232,1 6-22,0 20-85,0-11 1,0 10 33,1-15-22,-2-6-6,1-1-33,9-27-6,-1 4 0,11-26 16,-6 18 7,0 0-18,14 22 23,-10 14 0,10 5-22,-16 6-68,-7-8-10,-1 0-96,-1-2-146,-1 2 342,-2-1 0,0-9 0,0-5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19.721"/>
    </inkml:context>
    <inkml:brush xml:id="br0">
      <inkml:brushProperty name="width" value="0.04286" units="cm"/>
      <inkml:brushProperty name="height" value="0.04286" units="cm"/>
    </inkml:brush>
  </inkml:definitions>
  <inkml:trace contextRef="#ctx0" brushRef="#br0">0 14 26430,'1'-8'1254,"0"2"-1080,-1 8-68,0 2-56,2 4 18,8 13-29,1-3-1176,36 32 1137,-31-33 0,20 14 0,-35-31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0.197"/>
    </inkml:context>
    <inkml:brush xml:id="br0">
      <inkml:brushProperty name="width" value="0.04286" units="cm"/>
      <inkml:brushProperty name="height" value="0.04286" units="cm"/>
    </inkml:brush>
  </inkml:definitions>
  <inkml:trace contextRef="#ctx0" brushRef="#br0">129 7 27813,'3'-3'565,"-1"0"-559,-3 9 0,-4 7-1,-4 8-5,-3 8 0,-1-2-5,-23 65-18,20-49-229,-2 9 0,3-5 213,11-26 0,0 1-23,4-17-94,0-3-102,5-7 258,3-8 0,-2 4 0,1-2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1.357"/>
    </inkml:context>
    <inkml:brush xml:id="br0">
      <inkml:brushProperty name="width" value="0.04286" units="cm"/>
      <inkml:brushProperty name="height" value="0.04286" units="cm"/>
    </inkml:brush>
  </inkml:definitions>
  <inkml:trace contextRef="#ctx0" brushRef="#br0">0 1 28199,'1'20'56,"1"38"-56,2-9 0,2 29 0,0-34 0,0-7 0,-2-13 0,0 2-5,-2-14-12,1-5 17,1-19 0,4-7-6,9-13-11,-1 9-16,8-5-1,-7 14 1,5 6-74,-1 4 90,23 29 17,-19-10 6,19 26-6,-29-24 6,2 3 5,-12-9 73,-2-1-28,-3 0-23,-4 0-21,-4 0-7,-54 8 23,7-12-5,-25 2-234,31-15 211,29-5 0,7-1-22,10 1-68,1-1-223,2 0 313,6-2 0,-4 7 0,4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2.009"/>
    </inkml:context>
    <inkml:brush xml:id="br0">
      <inkml:brushProperty name="width" value="0.04286" units="cm"/>
      <inkml:brushProperty name="height" value="0.04286" units="cm"/>
    </inkml:brush>
  </inkml:definitions>
  <inkml:trace contextRef="#ctx0" brushRef="#br0">4 7 26043,'0'-4'1591,"0"1"-1110,0 3-414,0 0 68,0 19-130,0-3 1,0 18-12,0 37-5,0-16-22,0 45 21,0-55-4,0-1-18,-1-28-3030,0-6-6767,0-2 7899,1-7 0,0-1 0,0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2.812"/>
    </inkml:context>
    <inkml:brush xml:id="br0">
      <inkml:brushProperty name="width" value="0.04286" units="cm"/>
      <inkml:brushProperty name="height" value="0.04286" units="cm"/>
    </inkml:brush>
  </inkml:definitions>
  <inkml:trace contextRef="#ctx0" brushRef="#br0">214 30 28003,'-11'-3'163,"-1"1"-135,-1 4 11,-1 2-6,-1 2 35,-45 35-63,37-23-5,-34 32-5,53-38-1,-1 7-11,11-8 17,6 0 0,8-4 0,4-3 0,1-3 0,-3-3-17,6-6-50,3-13 62,-3 1 5,-1-7 16,-17 12 7,-2 2 5,-7 3-6,0 0-5,-1-1-11,-5-4-6,-5 0-73,-23-9-123,2 13-34,-8 2-123,13 16-190,1 7 543,2 0 0,6-4 0,5-3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3.350"/>
    </inkml:context>
    <inkml:brush xml:id="br0">
      <inkml:brushProperty name="width" value="0.04286" units="cm"/>
      <inkml:brushProperty name="height" value="0.04286" units="cm"/>
    </inkml:brush>
  </inkml:definitions>
  <inkml:trace contextRef="#ctx0" brushRef="#br0">181 6 25236,'8'-3'2414,"-1"1"-2128,-7 2-101,0 0 67,-6 0-213,-17 6-33,0-1-6,-8 5 0,10-1 0,-20 31-6,24-16 6,-16 19-6,32-29 6,6-8-5,4-1-1,6-1 1,5-1-1,5-2 0,12 0-55,2-1-3522,22-1 3443,-29 0-427,-2-4 0,-24 8 0,-5-3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9.186"/>
    </inkml:context>
    <inkml:brush xml:id="br0">
      <inkml:brushProperty name="width" value="0.04286" units="cm"/>
      <inkml:brushProperty name="height" value="0.04286" units="cm"/>
      <inkml:brushProperty name="color" value="#00A0D7"/>
    </inkml:brush>
  </inkml:definitions>
  <inkml:trace contextRef="#ctx0" brushRef="#br0">191 28 27012,'0'-8'1114,"0"2"-1007,0 6-85,0 0-22,-35-14 0,18 15-201,-59 33-29,54-4-358,-19 33 493,42-45-34,7-6 51,43-24 458,-25 3 164,32-19-220,-39 5-144,1-5-180,-10 11 16,-6 6-16,-4 11 6,0 3 5,0 8-3392,0 6 3398,0 23-1993,0 51 1976,0-31-3,0-7 0,0-4-2,0-19 5,-1 12-6,1-19 2416,-1-6-2410,1-9 2975,0-7-2969,5-2-1,3-3 1,22-17-6,-7 4-39,31-39 5,-29 26-3780,28-44 3814,-36 46 0,7-9 0,-21 31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3.974"/>
    </inkml:context>
    <inkml:brush xml:id="br0">
      <inkml:brushProperty name="width" value="0.04286" units="cm"/>
      <inkml:brushProperty name="height" value="0.04286" units="cm"/>
    </inkml:brush>
  </inkml:definitions>
  <inkml:trace contextRef="#ctx0" brushRef="#br0">41 0 27046,'-6'0'1293,"-8"51"-1287,9-14-6,-4 33 0,7-24-6,2-11-4262,0 4 4223,1 7 669,-1-10-780,1-5-96,-1-14-84,-1-13 336,-1-6 0,1 2 0,-2-4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4.498"/>
    </inkml:context>
    <inkml:brush xml:id="br0">
      <inkml:brushProperty name="width" value="0.04286" units="cm"/>
      <inkml:brushProperty name="height" value="0.04286" units="cm"/>
    </inkml:brush>
  </inkml:definitions>
  <inkml:trace contextRef="#ctx0" brushRef="#br0">274 10 26749,'7'-4'778,"-2"-1"-727,-5 5 139,0-1-95,-5 1 107,-7 2-163,-64 28-28,36-15 25,-13 15 1,4 2-37,29-15 6,-10 18-1,31-28 1,3-1-1,4 0 18,25 0-23,4 0-6,1-2-11,-8-1-11,-21-3-28,-3 0-44,-1 0-74,-1 0 174,0 0 0,-2 0 0,0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5.107"/>
    </inkml:context>
    <inkml:brush xml:id="br0">
      <inkml:brushProperty name="width" value="0.04286" units="cm"/>
      <inkml:brushProperty name="height" value="0.04286" units="cm"/>
    </inkml:brush>
  </inkml:definitions>
  <inkml:trace contextRef="#ctx0" brushRef="#br0">175 9 27415,'0'-4'907,"-15"-1"-895,2 6 4,-15 2 1,-15 18-17,23-7 0,-12 11-5,29-15-1,3 0 0,3-2-10,12 4-1,0-4 6,8 2-17,18 8 22,-25-8 12,14 10-6,-42-10 16,-6 1-16,-12-2 0,0 0-22,6-4-56,5-2-113,8-2-4749,2-1 4940,4-1 0,1 1 0,2-1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6.604"/>
    </inkml:context>
    <inkml:brush xml:id="br0">
      <inkml:brushProperty name="width" value="0.04286" units="cm"/>
      <inkml:brushProperty name="height" value="0.04286" units="cm"/>
    </inkml:brush>
  </inkml:definitions>
  <inkml:trace contextRef="#ctx0" brushRef="#br0">0 39 27813,'7'22'207,"1"2"-201,5 3-6,-2-4-4252,-1 0 4151,-2-1 899,-5-8-809,1 3 95,-4-11-67,-1-2 39,1-3-56,-1-8 3392,4-3-3392,4-8-11,4-1-6,4-3-129,16-27 113,-9 23 33,7-13 5,-15 36-5,-4 10 0,1 6 0,-1 5 0,0 1-28,-1-1 28,-2-1 0,-3-5 0,-1-5 6,-3-1-85,0-5 208,0 1-106,0-11-1,6-3 12,0-8-12,8-2-22,0 1 11,2-1-11,0 3 17,-1 4 33,8 7-27,-6 9 5,13 22-23,-13-3 7,3 12-12,-9-13 0,-3-3 0,-3-2-34,-3-5-240,-1 0 134,-1-4-118,-1-1-336,-3-3-5567,0-1 6161,-2 0 0,3 0 0,1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7.364"/>
    </inkml:context>
    <inkml:brush xml:id="br0">
      <inkml:brushProperty name="width" value="0.04286" units="cm"/>
      <inkml:brushProperty name="height" value="0.04286" units="cm"/>
    </inkml:brush>
  </inkml:definitions>
  <inkml:trace contextRef="#ctx0" brushRef="#br0">214 59 27421,'8'-14'756,"-5"2"-683,-14 11-17,-3 0-6,-62 17-72,46-6 10,-42 15-16,64-11 0,1-1 6,3-1-6,2-1-6,51-10 57,-31-4 5,39-9 101,-33-22-113,-11 13 29,7-17-34,-15 26-11,-2 2 6,-3 8-12,0 2-33,2 14 17,0-1-107,4 14-129,3-10-682,0-2 940,3-6 0,-6-5 0,-1-1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7.733"/>
    </inkml:context>
    <inkml:brush xml:id="br0">
      <inkml:brushProperty name="width" value="0.04286" units="cm"/>
      <inkml:brushProperty name="height" value="0.04286" units="cm"/>
    </inkml:brush>
  </inkml:definitions>
  <inkml:trace contextRef="#ctx0" brushRef="#br0">22 0 27998,'-9'15'257,"1"14"-246,3-2-73,7 29 1,4 5-404,5-3 353,-5-5 0,1-6-151,2-23-297,-9-23 560,-1-4 0,1 3 0,-1-4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8.182"/>
    </inkml:context>
    <inkml:brush xml:id="br0">
      <inkml:brushProperty name="width" value="0.04286" units="cm"/>
      <inkml:brushProperty name="height" value="0.04286" units="cm"/>
    </inkml:brush>
  </inkml:definitions>
  <inkml:trace contextRef="#ctx0" brushRef="#br0">57 4 26844,'20'-2'1204,"-5"0"-1182,65 21-22,-53-6 12,31 14-12,-55 1 0,-6-11 5,-4 7 1,-13-13-12,-6-2 1,-10-2-331,-32-2 179,33-2-129,-17-4-167,44-9-796,5-7 401,1-6 0,2 20 0,0 6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8.898"/>
    </inkml:context>
    <inkml:brush xml:id="br0">
      <inkml:brushProperty name="width" value="0.04286" units="cm"/>
      <inkml:brushProperty name="height" value="0.04286" units="cm"/>
    </inkml:brush>
  </inkml:definitions>
  <inkml:trace contextRef="#ctx0" brushRef="#br0">1 12 27561,'0'-7'733,"0"3"-699,0 11-17,0 7-6,1 9 0,2 20-5,1-7-54,-1 17 1,-1 2-3413,0-3 3376,0 43-44,-2-68-270,0-4-100,0-15-1115,0 1 1613,0-7 0,0 0 0,0-2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29.739"/>
    </inkml:context>
    <inkml:brush xml:id="br0">
      <inkml:brushProperty name="width" value="0.04286" units="cm"/>
      <inkml:brushProperty name="height" value="0.04286" units="cm"/>
    </inkml:brush>
  </inkml:definitions>
  <inkml:trace contextRef="#ctx0" brushRef="#br0">0 4 26105,'0'-2'1282,"2"0"-1097,3 2-90,9 0-22,7 0-62,32 5-11,-13-4 8,17 2 1,1-1-9,-16-2 22,44-2 12,-73 1-12,1-1-5,-8 1 0,-3 0 0,0 1 11,-3 0 17,0 0-40,-3 3 46,-5 4-46,-4 6-5,-6 5 0,3 2 0,-3 9-50,7 8 44,2-5-11,14 0 17,6-18 0,10-3 0,-1-5 0,3-2 0,-4-4 0,0 0 0,-2-3 73,9-15-17,-9 2-17,5-15-5,-15 12-17,-3 0-17,-4 2 0,-6 2-67,-23-9-264,-3 8-1248,-41-2 1579,37 12 0,-6 4 0,34 2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0.818"/>
    </inkml:context>
    <inkml:brush xml:id="br0">
      <inkml:brushProperty name="width" value="0.04286" units="cm"/>
      <inkml:brushProperty name="height" value="0.04286" units="cm"/>
    </inkml:brush>
  </inkml:definitions>
  <inkml:trace contextRef="#ctx0" brushRef="#br0">148 28 25942,'-12'0'1557,"1"0"-1355,1 1-79,-7 6 90,-4 3-208,-3 7-5,0 2 0,9-2 0,5 0 0,7-3 0,3 1-11,7-2 0,20-1-67,13-3 78,18-1 0,0-6 50,-6-4 28,-19-3 1,-12-5 50,-23-16-113,-9 6 7,-42-36-23,21 32 0,-25-13-23,40 31-1001,8 3-2555,5 3 3579,10 4 0,-5-2 0,5 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09.493"/>
    </inkml:context>
    <inkml:brush xml:id="br0">
      <inkml:brushProperty name="width" value="0.04286" units="cm"/>
      <inkml:brushProperty name="height" value="0.04286" units="cm"/>
      <inkml:brushProperty name="color" value="#00A0D7"/>
    </inkml:brush>
  </inkml:definitions>
  <inkml:trace contextRef="#ctx0" brushRef="#br0">255 16 27074,'9'-8'929,"-2"0"-839,-7 8 39,0 0-124,-5 0 1,-1 0-6,-7 0 0,-12 0 5,3 4 1,-9 0-6,-13 15 0,17-5-6,-15 10-5,17 10 11,11-11 0,0 11-11,12-20-6,2-3 0,0-4 17,3-1 28,23-3-39,-3-1-11,18-4-17,-14-5 5,-1-3 23,-3-6 11,4-10 11,-11 3-5,2-6 5,-13 9 56,0-1-50,-4 9-17,0 1-17,-1 9 17,2 24 0,1-8-17,5 25-190,5-17-79,0-2 286,18-8 0,-21-8 0,13-1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1.460"/>
    </inkml:context>
    <inkml:brush xml:id="br0">
      <inkml:brushProperty name="width" value="0.04286" units="cm"/>
      <inkml:brushProperty name="height" value="0.04286" units="cm"/>
    </inkml:brush>
  </inkml:definitions>
  <inkml:trace contextRef="#ctx0" brushRef="#br0">0 0 26861,'2'56'1120,"0"-8"-1176,-2-33-129,4 3 258,-3-9 16,2 1 23,-3-10 23,0-5-113,2-2 1,0-6-7,17-20-16,-2 9-5,13-16-1,29 27 45,-28 9-33,23 14-6,-38 7 0,-8 0 0,-2 2-6,-6-1 1,1 0-18,-1 1-626,0 5-578,1-8-8604,0-1 8845,2-10 1,-2-5 0,0 0-1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2.052"/>
    </inkml:context>
    <inkml:brush xml:id="br0">
      <inkml:brushProperty name="width" value="0.04286" units="cm"/>
      <inkml:brushProperty name="height" value="0.04286" units="cm"/>
    </inkml:brush>
  </inkml:definitions>
  <inkml:trace contextRef="#ctx0" brushRef="#br0">14 151 23340,'23'-6'1137,"-3"-3"393,28-1-1530,-24 1 22,4-5 639,-20 5-359,-4-28 30,-6 20-327,-3-16 988,-6 27-993,-1 6 0,-3 0 12,-2 4 10,-14 22-22,9-1 0,-8 17 0,17-18 0,5 5 0,6-12-11,13 9-45,10-14-6,36 2-134,-16-11-353,18-4 549,-22-11 0,-17 7 0,0-6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3.502"/>
    </inkml:context>
    <inkml:brush xml:id="br0">
      <inkml:brushProperty name="width" value="0.04286" units="cm"/>
      <inkml:brushProperty name="height" value="0.04286" units="cm"/>
    </inkml:brush>
  </inkml:definitions>
  <inkml:trace contextRef="#ctx0" brushRef="#br0">166 12 25707,'2'-6'1714,"0"0"-1535,-2 6-112,0 0-50,-2 0 336,-31 4-308,16-1-23,-25 2-11,26-1-11,1-2 0,2 2-67,-4 1 67,11 0 0,-3 5 6,9-4 5,0 3 6,6 2-6,6 0-6,5 4-10,5-2-6,-3 0-1,-4-1-4,-2 0-40,-4 3 28,-3-4-34,2 8 34,-5-9 28,0 2 6,-2-5-6,-1-3 28,-2 0 0,-4-3-28,-3 1 0,-5-2 11,-21 1 0,15 0 17,-11-1-22,25 0 10,4 0-16,2 0 0,0-1-72,0-3-7798,0-2 7870,1-1 0,0 3 0,0 2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4.350"/>
    </inkml:context>
    <inkml:brush xml:id="br0">
      <inkml:brushProperty name="width" value="0.04286" units="cm"/>
      <inkml:brushProperty name="height" value="0.04286" units="cm"/>
    </inkml:brush>
  </inkml:definitions>
  <inkml:trace contextRef="#ctx0" brushRef="#br0">36 118 25029,'9'0'1944,"2"0"-1759,4 0 11,2 0-56,1 0-40,-2 0-3441,-2-2 3369,-4-2-17,-1 1 11,0-2-16,-2 0 22,2-2-11,0-1-6,-1 0-11,-1 0 3398,1-2-3387,-4 1-6,0 0 51,-3 2-22,-1 2 84,-11-6-113,-1 6-5,-6-4 0,0 7 28,1 1 17,-5 3 17,-8 9-46,9-2-10,-4 9-6,13-5 0,2 2 6,2-1-6,1 2 0,2 0 0,2 1-3392,1-1 3392,2-2 0,0-2-6,3-1-11,1-2-16,4 0-1,3-1-291,28 3 3437,-14-7-3683,21 2-2392,-26-6 2963,-2-1 0,-16 2 0,-3-1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5.262"/>
    </inkml:context>
    <inkml:brush xml:id="br0">
      <inkml:brushProperty name="width" value="0.04286" units="cm"/>
      <inkml:brushProperty name="height" value="0.04286" units="cm"/>
    </inkml:brush>
  </inkml:definitions>
  <inkml:trace contextRef="#ctx0" brushRef="#br0">47 26 26463,'0'-9'756,"0"0"-717,0 7 45,0 0 28,0 0 6,0 1 190,0 1-207,0 6-28,0 3 22,-2 23-67,0-2-6,-7 57-16,2-34-4,2 0 1,0-2-3,2-7 0,0 10-22,3-32-6,0-2-67,0-2 16,0-8-33,0-2-22,0-7-157,0-1-157,-1 1-611,-1-1 1059,-1 0 0,1 0 0,0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1:35.849"/>
    </inkml:context>
    <inkml:brush xml:id="br0">
      <inkml:brushProperty name="width" value="0.04286" units="cm"/>
      <inkml:brushProperty name="height" value="0.04286" units="cm"/>
    </inkml:brush>
  </inkml:definitions>
  <inkml:trace contextRef="#ctx0" brushRef="#br0">9 7 26390,'-5'-4'1546,"2"1"-1339,3 3-89,0 0 61,9 0-157,1 0-10,15 0-7,1 1-5,27 4-106,27 2-443,-19 0 549,0-3 0,-51-4 0,-7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37.292"/>
    </inkml:context>
    <inkml:brush xml:id="br0">
      <inkml:brushProperty name="width" value="0.04286" units="cm"/>
      <inkml:brushProperty name="height" value="0.04286" units="cm"/>
    </inkml:brush>
  </inkml:definitions>
  <inkml:trace contextRef="#ctx0" brushRef="#br0">23 0 28048,'-3'86'8,"1"0"1,0 0-1,0 24 1,-1-22-6308,-3-47 6299,1-36 0,7 1 0,1-4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39.265"/>
    </inkml:context>
    <inkml:brush xml:id="br0">
      <inkml:brushProperty name="width" value="0.04286" units="cm"/>
      <inkml:brushProperty name="height" value="0.04286" units="cm"/>
    </inkml:brush>
  </inkml:definitions>
  <inkml:trace contextRef="#ctx0" brushRef="#br0">1 52 26917,'29'-25'1170,"9"10"-1159,12 4-11,-10 10 12,-10 2-4264,-11 1 4252,10 1 860,-18-1-905,52 44 39,-39-27 6,39 29 0,-54-39-22,-3-3-17,-1 1 39,-2-2 0,-1 1 0,-2-1-2269,-6 3 2269,-3 2 0,-15 9 0,6-6-1517,-8 3 1517,12-8 6,-7 0 27,-3 0 51,0-2-11,-8-3-50,15-5-18,-6-5 1518,6-4-1523,-18-13 0,23 16 0,-10-4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42.852"/>
    </inkml:context>
    <inkml:brush xml:id="br0">
      <inkml:brushProperty name="width" value="0.04286" units="cm"/>
      <inkml:brushProperty name="height" value="0.04286" units="cm"/>
    </inkml:brush>
  </inkml:definitions>
  <inkml:trace contextRef="#ctx0" brushRef="#br0">1249 453 24251,'2'3'1630,"-1"0"-5896,-1-3 5504,0 0 594,-71-105-1804,44 64-28,-13-20 0,3 4 765,24 38-765,-3-3 0,10 15 0,-9-7 2603,6 9-2603,-1 0 236,0-2-225,-12-9-11,11 6 0,-21-16-3392,18 17 3392,-8-6-311,-39-3 311,30 11-5,-32-7-113,34 14 118,-1 0 0,-35 0 0,14 3 3166,-22 6-3172,14 27 1,-8 17-1,10-8 6,-10 3 0,2 8 0,-11 14 0,26-15-11,35-23 11,-19 28 6,31-37 425,3-6-425,-1 10-1,1-6 185,0 7-190,0-7 5,0 23-5,0-11 0,6 32 6,0-29-3398,5 7 3392,-1-15 0,-1-6 5,1-2-5,-1-6 17,22 21-17,-15-18 23,55 28-18,-40-33-5,33 8 6,-32-13 3386,2-2-3392,-2-1 0,-7 0 5,2-2-5,-2-2 0,5-3-5,3-4 5,1-5-6,0-1 1,-8 3 5,-1 1 0,-8 2 0,6-5-6,0 0 6,6-6 6,16-14-6,-19 13 0,13-10 0,-24 18 0,2-1 0,-2-1 0,8-7 0,-7 4 0,4-6 11,0-12 0,-2-6-5,0-1-1,-6 5 1,-8 17 11,-1-7-12,-2-2 29,0-7-34,-4 1 5,-2 1-5,-1 2 0,0 2 6,1 5-6,2 1 0,1 8 0,1 3 0,0 6 0,0-1 0,0 2 0,-1 0 0,0 0 0,-1 0 0,0-1 0,-1-3 0,0 1 0,-1 0 0,1 1-241,-1 4-420,-4 6-1024,2 1 1685,-2 4 0,7-4 0,-1-2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44.207"/>
    </inkml:context>
    <inkml:brush xml:id="br0">
      <inkml:brushProperty name="width" value="0.04286" units="cm"/>
      <inkml:brushProperty name="height" value="0.04286" units="cm"/>
    </inkml:brush>
  </inkml:definitions>
  <inkml:trace contextRef="#ctx0" brushRef="#br0">8 39 26469,'-2'-6'1478,"0"1"-1321,1 5-23,0-2-100,0 2 16,1-1-50,0 1 6,3-2 0,26-5-1,-2 1-5,23-1 0,8 5 0,28 30 0,-19-6 0,12 25 0,-53-19 0,-4 0 0,-11-4-5,-1 1-1,-4 0 0,0 19 6,-3 1 0,-1-3 0,-2-8 0,0-21 0,0-1 0,0-2-28,1 1 28,-1-5-5,2 0-1,-2-5-285,1 0 129,-1-3 162,0-5 0,0 9 0,0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09.960"/>
    </inkml:context>
    <inkml:brush xml:id="br0">
      <inkml:brushProperty name="width" value="0.04286" units="cm"/>
      <inkml:brushProperty name="height" value="0.04286" units="cm"/>
      <inkml:brushProperty name="color" value="#00A0D7"/>
    </inkml:brush>
  </inkml:definitions>
  <inkml:trace contextRef="#ctx0" brushRef="#br0">228 8 25965,'2'-4'1641,"0"0"-1440,-2 4 141,-7 0-286,-7 4 0,-14 5-39,3 1 11,-26 16-28,25-12-34,-24 36 23,36-30-6,-3 21-39,31-17-28,1-7-650,47 10 141,-18-19-1401,26 2 1994,-30-10 0,-19 0 0,-6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44.877"/>
    </inkml:context>
    <inkml:brush xml:id="br0">
      <inkml:brushProperty name="width" value="0.04286" units="cm"/>
      <inkml:brushProperty name="height" value="0.04286" units="cm"/>
    </inkml:brush>
  </inkml:definitions>
  <inkml:trace contextRef="#ctx0" brushRef="#br0">0 1 28423,'10'0'6,"-1"3"-6,14 14-17,-8-5 17,9 9 0,-11-8 0,-7-6 0,0-1 0,-5-4 0,1-2 6,-2 1-1317,1-1 1311,-1-12 0,0 9 0,0-10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1:45.307"/>
    </inkml:context>
    <inkml:brush xml:id="br0">
      <inkml:brushProperty name="width" value="0.04286" units="cm"/>
      <inkml:brushProperty name="height" value="0.04286" units="cm"/>
    </inkml:brush>
  </inkml:definitions>
  <inkml:trace contextRef="#ctx0" brushRef="#br0">196 1 28418,'-12'12'5,"-2"4"-5,-4 10 0,-2 2 0,4-3 0,-1-1-28,-17 16-17,16-20-67,-14 13-196,25-28-540,-1 0 0,8-5 0,1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1.249"/>
    </inkml:context>
    <inkml:brush xml:id="br0">
      <inkml:brushProperty name="width" value="0.04286" units="cm"/>
      <inkml:brushProperty name="height" value="0.04286" units="cm"/>
    </inkml:brush>
  </inkml:definitions>
  <inkml:trace contextRef="#ctx0" brushRef="#br0">190 14 26318,'1'-3'1276,"0"1"-1102,-1 0 128,2 0-262,-1 1 44,1-2-51,-2 3 6,0-1-39,-2 1-11,-3 0-6,-4 0 12,-4 0-6,0 1 11,0 1-3392,0 1 3386,-3 2 6,-1 3 0,1 0-22,1 1 22,5 0-12,3-1 12,3 0 3392,1-1-3392,3 0 0,-1-2-5,1 5-1,0-4 6,0 3-11,2-6 0,15 3-280,24 10 246,-12-5 6,20 15 50,-37-16-17,9 10 6,-14-11-5,1 3 5,-7-6-6,0 1 6,-1 0 0,0 0 17,-3 4 0,-2-2 39,-17 8-51,7-10 6,-16 5 12,16-9 50,-7 0 123,8-4-135,-13-16-50,12 7-5,-6-12 0,14 12-6,1 3 0,0 1 0,2 2-40,0 3 12,1-1-16,1 2-248,1-1-3718,-1-1 4010,1 1 0,0-2 0,1 2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2.344"/>
    </inkml:context>
    <inkml:brush xml:id="br0">
      <inkml:brushProperty name="width" value="0.04286" units="cm"/>
      <inkml:brushProperty name="height" value="0.04286" units="cm"/>
    </inkml:brush>
  </inkml:definitions>
  <inkml:trace contextRef="#ctx0" brushRef="#br0">2 90 25920,'0'4'319,"0"-1"-72,0-1 44,0-1-78,0-1 296,33 4-509,-16-7-117,28 0 128,-15-20-6,-14 11 102,7-12-46,-19 17 12,-2-2-50,-1 3-23,-1 1 56,0-1-12,-11 3-32,2 0 4,-23 5 74,11 4-51,-11 3 12,10 3-23,5-4-6,5-1-11,5-4-5,4 2-6,0 1 5,1 13-5,1 2-11,0 8-50,1-6 33,0-5 0,0-2-12,7-6-262,3-2 184,8-5-33,3-2 11,-5-1-341,5 0-387,-7 0 868,5-4 0,-18 7 0,-3-2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3.282"/>
    </inkml:context>
    <inkml:brush xml:id="br0">
      <inkml:brushProperty name="width" value="0.04286" units="cm"/>
      <inkml:brushProperty name="height" value="0.04286" units="cm"/>
    </inkml:brush>
  </inkml:definitions>
  <inkml:trace contextRef="#ctx0" brushRef="#br0">58 11 26903,'0'-5'851,"0"2"-694,0 1-11,0 2-101,-1 3-45,-2 6 23,-4 12-23,-1-1 74,-3 13-68,3-7-12,1 6 1,1-2-12,2-1-6,2-6-38,1 3 44,1-11-22,0 7 39,0-11-6,0 1-11,0-6-5,0-1-40,1 0-16,2-2-79,4 0 118,2-1-655,16-1 223,-11-3-1310,15-7 1781,-17 1 0,-2-1 0,-5 4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3.859"/>
    </inkml:context>
    <inkml:brush xml:id="br0">
      <inkml:brushProperty name="width" value="0.04286" units="cm"/>
      <inkml:brushProperty name="height" value="0.04286" units="cm"/>
    </inkml:brush>
  </inkml:definitions>
  <inkml:trace contextRef="#ctx0" brushRef="#br0">9 16 26514,'-2'-1'1019,"-1"0"-857,3 1-5,0 0 162,-1 0-296,0 0 10,0 0 34,27 2-67,-11-2-44,22 2-852,-2-6 201,-2-1 695,-3 0 0,-14 1 0,-15 4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4.475"/>
    </inkml:context>
    <inkml:brush xml:id="br0">
      <inkml:brushProperty name="width" value="0.04286" units="cm"/>
      <inkml:brushProperty name="height" value="0.04286" units="cm"/>
    </inkml:brush>
  </inkml:definitions>
  <inkml:trace contextRef="#ctx0" brushRef="#br0">14 28 26497,'-7'1'1181,"1"0"-1091,6-1-12,0 0 331,15 0-409,-3-1-11,15-2-79,5-3-346,8-2 167,-7 2-1618,-5 1-1721,-19 5 3608,-7 0 0,0 0 0,-2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4.824"/>
    </inkml:context>
    <inkml:brush xml:id="br0">
      <inkml:brushProperty name="width" value="0.04286" units="cm"/>
      <inkml:brushProperty name="height" value="0.04286" units="cm"/>
    </inkml:brush>
  </inkml:definitions>
  <inkml:trace contextRef="#ctx0" brushRef="#br0">2 32 27158,'-1'2'526,"4"1"-6142,3-3 5616,12 0-2684,46-9 1378,-23 3-1053,27-5 2359,-46 5 0,-12 3 0,-4 2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5.610"/>
    </inkml:context>
    <inkml:brush xml:id="br0">
      <inkml:brushProperty name="width" value="0.04286" units="cm"/>
      <inkml:brushProperty name="height" value="0.04286" units="cm"/>
    </inkml:brush>
  </inkml:definitions>
  <inkml:trace contextRef="#ctx0" brushRef="#br0">81 7 24867,'1'-4'1563,"0"1"-1395,-1 8-96,-2 3-4228,0 4 4246,-8 45 396,2-15-520,-4 24-16,4-32 11,2-14 33,0-2 6,0-3 3207,1-1-3201,-2 2 552,3-6-715,-1-1-1843,4-7 2000,0-1 0,1-1 0,0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06.120"/>
    </inkml:context>
    <inkml:brush xml:id="br0">
      <inkml:brushProperty name="width" value="0.04286" units="cm"/>
      <inkml:brushProperty name="height" value="0.04286" units="cm"/>
    </inkml:brush>
  </inkml:definitions>
  <inkml:trace contextRef="#ctx0" brushRef="#br0">106 7 25948,'1'-3'1366,"0"0"-996,-1 3 28,-11 31-387,6-16-11,-9 27 0,8-23 5,-3 13-5,2-8-28,-4 12-106,3-10 100,-1 0-206,-1 4-130,4-16 370,-2 2 0,6-16 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0.429"/>
    </inkml:context>
    <inkml:brush xml:id="br0">
      <inkml:brushProperty name="width" value="0.04286" units="cm"/>
      <inkml:brushProperty name="height" value="0.04286" units="cm"/>
      <inkml:brushProperty name="color" value="#00A0D7"/>
    </inkml:brush>
  </inkml:definitions>
  <inkml:trace contextRef="#ctx0" brushRef="#br0">212 9 24430,'1'-5'2795,"0"2"-2521,-1 3-72,0 0-57,-29 2-21,15 2 161,-59 21-279,49-11-6,-26 16 0,39-15-39,3 7-96,3 0 135,5-4 0,8-5-28,5-9-1092,25-2-17,-10-1 1137,25 0 0,-44-1 0,0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1.048"/>
    </inkml:context>
    <inkml:brush xml:id="br0">
      <inkml:brushProperty name="width" value="0.04286" units="cm"/>
      <inkml:brushProperty name="height" value="0.04286" units="cm"/>
      <inkml:brushProperty name="color" value="#00A0D7"/>
    </inkml:brush>
  </inkml:definitions>
  <inkml:trace contextRef="#ctx0" brushRef="#br0">43 12 27337,'0'-7'621,"0"2"-525,0 5-35,0 0 158,-10 56-219,4-26 0,-8 47 0,8-22 5,3-4-5,0 12-5,3-10-7,0-7 7,0-13-90,6-4 67,0-17-17,6-1 45,23-14 0,-22 3 0,15-5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1.760"/>
    </inkml:context>
    <inkml:brush xml:id="br0">
      <inkml:brushProperty name="width" value="0.04286" units="cm"/>
      <inkml:brushProperty name="height" value="0.04286" units="cm"/>
      <inkml:brushProperty name="color" value="#00A0D7"/>
    </inkml:brush>
  </inkml:definitions>
  <inkml:trace contextRef="#ctx0" brushRef="#br0">2 98 26497,'-1'-7'1562,"1"3"-1489,0 3 67,0 1-129,44 0-11,-14-4-39,40-1-210,-21-8 0,0-1 30,11-3 191,21-8-33,-60 18-46,-20 7-660,-3 0-9064,-4 0 9052,-3 1 1,2-1 0,2 2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2.662"/>
    </inkml:context>
    <inkml:brush xml:id="br0">
      <inkml:brushProperty name="width" value="0.04286" units="cm"/>
      <inkml:brushProperty name="height" value="0.04286" units="cm"/>
      <inkml:brushProperty name="color" value="#00A0D7"/>
    </inkml:brush>
  </inkml:definitions>
  <inkml:trace contextRef="#ctx0" brushRef="#br0">227 12 27130,'5'-6'884,"-2"0"-744,-3 6-5,0 0-85,-44 9-44,16 3-6,-37 9 0,22 9 0,16-4-28,-1 6-191,38 8 102,4-30-578,20 5 1384,14-75-566,-27 32-50,11-29-22,-32 47-7,0 1-16,0 5-16,0 0-29,0 14 22,0 6-5,0 25-5,1-8-85,1 7 34,1-16-28,2-7-39,-1-6 123,15-6 0,-12-5 0,10-1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3.463"/>
    </inkml:context>
    <inkml:brush xml:id="br0">
      <inkml:brushProperty name="width" value="0.04286" units="cm"/>
      <inkml:brushProperty name="height" value="0.04286" units="cm"/>
      <inkml:brushProperty name="color" value="#00A0D7"/>
    </inkml:brush>
  </inkml:definitions>
  <inkml:trace contextRef="#ctx0" brushRef="#br0">194 6 27751,'0'-3'532,"-2"1"-498,-42 16-34,19 0 0,-33 16-6,37-7-263,-2 26 146,13-24 28,0 12-2095,67-57 1686,-28-5 886,36-15 1164,-46 3-779,-14 17-694,-3-3-23,-2 10-27,0 8-18,-2 1 7,0 6 44,-3 31-40,4-4-16,5 45 0,3-33-136,10 19 108,-1-23 17,3 6-103,-1-3 102,-6-9 1,-5 2 11,-4-16 6,-14 11-1,2-17 1,-11 5 5,3-11 417,-2-1-439,-6-3-442,-1 0-370,-2-1 823,3 0 0,11 0 0,6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4.349"/>
    </inkml:context>
    <inkml:brush xml:id="br0">
      <inkml:brushProperty name="width" value="0.04286" units="cm"/>
      <inkml:brushProperty name="height" value="0.04286" units="cm"/>
      <inkml:brushProperty name="color" value="#00A0D7"/>
    </inkml:brush>
  </inkml:definitions>
  <inkml:trace contextRef="#ctx0" brushRef="#br0">225 6 26362,'3'-3'1546,"-1"2"-1372,-2 0 100,0 1-268,-4 0-6,-3 0 0,-4 0 5,-55 12-5,41-6-5,-39 10 5,56-10-12,2 1-16,3-1-11,1 0-258,31 7 208,-7-6 5,25 6 11,-24-8-129,-1 6 191,-14-2-17,0 5 0,-6-5-5,-1 0-57,-1-2 45,0 5 51,-2-1 5,-4 0 90,-8 3-17,-6-5 78,-7 4-145,-3-2 0,-1-1 11,8-4 0,3-2-112,10-3-157,3-3-353,3-6-4878,3 1 5472,1-5 0,0 15 0,0 3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5.569"/>
    </inkml:context>
    <inkml:brush xml:id="br0">
      <inkml:brushProperty name="width" value="0.04286" units="cm"/>
      <inkml:brushProperty name="height" value="0.04286" units="cm"/>
      <inkml:brushProperty name="color" value="#00A0D7"/>
    </inkml:brush>
  </inkml:definitions>
  <inkml:trace contextRef="#ctx0" brushRef="#br0">271 27 26687,'-4'0'1529,"-52"13"-1523,21-3-6,-33 8 5,38-6-5,12-4 0,2 0 0,3 0-5,1 3 5,3 2-17,0 13-22,9-2 50,4-2-11,9-8-11,6-11-51,3-2-56,12-1-330,0-7 426,10-2 22,-5-8 224,-6-7-84,-13 7-39,-9-4 28,-9-7-118,-8 8-17,-20-20-5,5 24-112,-23-2 0,16 23-3484,-6 8 3607,5 7 0,14-7 0,4-2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6.315"/>
    </inkml:context>
    <inkml:brush xml:id="br0">
      <inkml:brushProperty name="width" value="0.04286" units="cm"/>
      <inkml:brushProperty name="height" value="0.04286" units="cm"/>
      <inkml:brushProperty name="color" value="#00A0D7"/>
    </inkml:brush>
  </inkml:definitions>
  <inkml:trace contextRef="#ctx0" brushRef="#br0">314 85 26390,'4'-18'2044,"-1"9"-2044,-2-9 17,-5 10-11,-7 1-6,-8-2-3392,-30-1 3392,2 4 0,-18 11-17,21 10 11,1 28-5,25-13 0,-2 15 11,19-17-6,1 3 1,4 2-12,15 29 0,2 4 17,-6-16-3,7 12 1,-4-7 2,-17-42 0,0-2 0,-1-1-34,-5-2-11,-1-1-100,-6-4 2904,2-1-2759,0-9 0,7 11 0,1-4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6.684"/>
    </inkml:context>
    <inkml:brush xml:id="br0">
      <inkml:brushProperty name="width" value="0.04286" units="cm"/>
      <inkml:brushProperty name="height" value="0.04286" units="cm"/>
      <inkml:brushProperty name="color" value="#00A0D7"/>
    </inkml:brush>
  </inkml:definitions>
  <inkml:trace contextRef="#ctx0" brushRef="#br0">0 83 28014,'66'-19'-219,"-1"0"1,-2 2 0,-18 2 218,-39 9 0,-1 2 0,-5 1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7.594"/>
    </inkml:context>
    <inkml:brush xml:id="br0">
      <inkml:brushProperty name="width" value="0.04286" units="cm"/>
      <inkml:brushProperty name="height" value="0.04286" units="cm"/>
      <inkml:brushProperty name="color" value="#00A0D7"/>
    </inkml:brush>
  </inkml:definitions>
  <inkml:trace contextRef="#ctx0" brushRef="#br0">221 11 26861,'6'-5'1411,"-2"1"-1366,-4 3 50,0 1-4347,-4 0 4241,-42 12 0,11 1 771,-24 8-765,29-4-1,5 11-11,11-9 6,-3 12 0,45-12-23,19-25 6,6 4 17,-3-22 6,-30 8 3350,-5 0-3322,-4 1 150,-2 0-128,-4-1-23,-2 5 1,-2-1 10,-1 9-49,0 1-24,13 54 40,44-12 0,-30 19 0,27-32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8.005"/>
    </inkml:context>
    <inkml:brush xml:id="br0">
      <inkml:brushProperty name="width" value="0.04286" units="cm"/>
      <inkml:brushProperty name="height" value="0.04286" units="cm"/>
      <inkml:brushProperty name="color" value="#00A0D7"/>
    </inkml:brush>
  </inkml:definitions>
  <inkml:trace contextRef="#ctx0" brushRef="#br0">7 27 27292,'-1'-13'974,"0"3"-806,0 8-168,-1 1 0,1 4 6,1 50-6,4-7-17,2 43-3828,7-1 3318,-6-39 527,1 8 0,-8-49 0,0-4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0.960"/>
    </inkml:context>
    <inkml:brush xml:id="br0">
      <inkml:brushProperty name="width" value="0.04286" units="cm"/>
      <inkml:brushProperty name="height" value="0.04286" units="cm"/>
      <inkml:brushProperty name="color" value="#00A0D7"/>
    </inkml:brush>
  </inkml:definitions>
  <inkml:trace contextRef="#ctx0" brushRef="#br0">43 82 26351,'-5'0'1165,"0"0"-1075,5 0 128,0 0-285,55-11 50,-36 5 62,42-17 0,-54 14 11,-2-4 61,-5 7-22,-10 0-72,3 3-6,-11-1 11,4 4 5,-3 0-5,-1 4 6,-12 9-17,9 0-57,-12 33 18,21-27 11,14 23-17,13-33-1084,33-2 1,7-3 1111,-6 0 0,40-2 0,-72-2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8.420"/>
    </inkml:context>
    <inkml:brush xml:id="br0">
      <inkml:brushProperty name="width" value="0.04286" units="cm"/>
      <inkml:brushProperty name="height" value="0.04286" units="cm"/>
      <inkml:brushProperty name="color" value="#00A0D7"/>
    </inkml:brush>
  </inkml:definitions>
  <inkml:trace contextRef="#ctx0" brushRef="#br0">1 1 28082,'1'36'291,"1"3"-275,2 13 1,0 2-17,0 2-2126,0-6 1,-2 0 2086,-1 16 859,-1-25-7301,0 12 6481,-1-39 0,1-12 0,-1-2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3.401"/>
    </inkml:context>
    <inkml:brush xml:id="br0">
      <inkml:brushProperty name="width" value="0.04286" units="cm"/>
      <inkml:brushProperty name="height" value="0.04286" units="cm"/>
      <inkml:brushProperty name="color" value="#00A0D7"/>
    </inkml:brush>
  </inkml:definitions>
  <inkml:trace contextRef="#ctx0" brushRef="#br0">31 95 27499,'-2'-3'829,"-3"-1"-818,-3 8-5,0 8-124,1 54 45,6-35 40,7 31-40,6-57 135,25-34-12,-16 4-39,13-18 12,-23 18-18,-4 16 6,-1 4-5,0 9 5,3 5 0,0 8 1,3 2-7,1 1 12,18-1-73,13-12 39,-7-6 12,3-14 5,-29-5 16,-2-2 7,-4-9 38,-2-3-61,-15-19-11,3 23-6,-11-4-33,7 28-152,-4 3-22,8 10 224,0 1 0,7 1 0,2-4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3.833"/>
    </inkml:context>
    <inkml:brush xml:id="br0">
      <inkml:brushProperty name="width" value="0.04286" units="cm"/>
      <inkml:brushProperty name="height" value="0.04286" units="cm"/>
      <inkml:brushProperty name="color" value="#00A0D7"/>
    </inkml:brush>
  </inkml:definitions>
  <inkml:trace contextRef="#ctx0" brushRef="#br0">0 0 22159,'6'33'845,"0"-2"1345,1 1-2207,-4-12 908,3 11-1462,-4-21-6,-1 1 0,-1-11 0,0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4.097"/>
    </inkml:context>
    <inkml:brush xml:id="br0">
      <inkml:brushProperty name="width" value="0.04286" units="cm"/>
      <inkml:brushProperty name="height" value="0.04286" units="cm"/>
      <inkml:brushProperty name="color" value="#00A0D7"/>
    </inkml:brush>
  </inkml:definitions>
  <inkml:trace contextRef="#ctx0" brushRef="#br0">5 20 28244,'-2'-11'-143,"-1"3"0,3 8 0,0 0 1</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4.598"/>
    </inkml:context>
    <inkml:brush xml:id="br0">
      <inkml:brushProperty name="width" value="0.04286" units="cm"/>
      <inkml:brushProperty name="height" value="0.04286" units="cm"/>
      <inkml:brushProperty name="color" value="#00A0D7"/>
    </inkml:brush>
  </inkml:definitions>
  <inkml:trace contextRef="#ctx0" brushRef="#br0">1 8 27751,'0'-3'543,"0"1"-526,0 0-11,0 1-1,6 64-10,1-20-801,3 15 1,1 2 637,7 0-885,2 0 393,-2-29 1,-19-28-1,-1-5 1</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5.312"/>
    </inkml:context>
    <inkml:brush xml:id="br0">
      <inkml:brushProperty name="width" value="0.04286" units="cm"/>
      <inkml:brushProperty name="height" value="0.04286" units="cm"/>
      <inkml:brushProperty name="color" value="#00A0D7"/>
    </inkml:brush>
  </inkml:definitions>
  <inkml:trace contextRef="#ctx0" brushRef="#br0">8 0 27494,'-4'5'677,"2"14"-660,1 11-6,1 16-11,5 6-42,2 8 0,0 0-3,1-6 17,0 0 0,-2-8-67,-6-31 22,0-2 12,0-5 5,0-3-73,3-7 129,0-5 17,14-23-17,-2 2 45,10-15 89,3 6-56,-11 17 51,6 2-84,-15 19-17,2 7 84,4 50-3465,-4-9 3370,3 20-17,-9-31 11,-2-21-5,-1-3-1,-1-4-5,0-2-28,0-4-50,0-1 2748,3-7-4721,-1-4 2051,4-6 0,-3 5 0,0 2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5.616"/>
    </inkml:context>
    <inkml:brush xml:id="br0">
      <inkml:brushProperty name="width" value="0.04286" units="cm"/>
      <inkml:brushProperty name="height" value="0.04286" units="cm"/>
      <inkml:brushProperty name="color" value="#00A0D7"/>
    </inkml:brush>
  </inkml:definitions>
  <inkml:trace contextRef="#ctx0" brushRef="#br0">0 1 27499,'9'0'723,"-3"6"-695,-7 20-28,0 12-4246,0 15 4246,1-14-353,0-14 1,0-11 0,0-8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5.932"/>
    </inkml:context>
    <inkml:brush xml:id="br0">
      <inkml:brushProperty name="width" value="0.04286" units="cm"/>
      <inkml:brushProperty name="height" value="0.04286" units="cm"/>
      <inkml:brushProperty name="color" value="#00A0D7"/>
    </inkml:brush>
  </inkml:definitions>
  <inkml:trace contextRef="#ctx0" brushRef="#br0">8 2 28065,'-4'-1'-521,"1"0"0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6.295"/>
    </inkml:context>
    <inkml:brush xml:id="br0">
      <inkml:brushProperty name="width" value="0.04286" units="cm"/>
      <inkml:brushProperty name="height" value="0.04286" units="cm"/>
      <inkml:brushProperty name="color" value="#00A0D7"/>
    </inkml:brush>
  </inkml:definitions>
  <inkml:trace contextRef="#ctx0" brushRef="#br0">0 39 27298,'2'30'1024,"-1"23"-1192,19-73 107,-9 33 10,15-68-5,-13 32 68,4 2 38,-5 11-3386,3 4 3398,-8 13-95,17 43 44,-8-18-11,9 22-498,-11-35 498,-9-14 0,-1 0 0,-4-5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7.243"/>
    </inkml:context>
    <inkml:brush xml:id="br0">
      <inkml:brushProperty name="width" value="0.04286" units="cm"/>
      <inkml:brushProperty name="height" value="0.04286" units="cm"/>
      <inkml:brushProperty name="color" value="#00A0D7"/>
    </inkml:brush>
  </inkml:definitions>
  <inkml:trace contextRef="#ctx0" brushRef="#br0">57 2 26816,'-16'0'958,"2"0"-813,8 1 169,-3 0-219,5 0-78,-2 1 16,5-2-5,1 0-28,6 0 6,7 0-6,11 0 0,12 0-437,6-2-6435,3 1 6872,-6-1 0,-18 1 0,-8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54.606"/>
    </inkml:context>
    <inkml:brush xml:id="br0">
      <inkml:brushProperty name="width" value="0.04286" units="cm"/>
      <inkml:brushProperty name="height" value="0.04286" units="cm"/>
      <inkml:brushProperty name="color" value="#FF0066"/>
    </inkml:brush>
  </inkml:definitions>
  <inkml:trace contextRef="#ctx0" brushRef="#br0">1 18 26094,'2'1'1103,"0"0"-924,-2-1-134,1 0-6,-1-1 17,2 0 39,-1 0 34,1 0 173,-1 1-184,0 0-96,-1 2-10,0 3-12,0 2 5,0 2 1,0-1-1,-1-4 18,1-2 27,-1-1-44,5-5-6,6-10-11,-3 4-17,3-5 22,-9 12-11,1 1 17,-2 2-543,0 0-4968,0-2 5511,-2 1 0,2-1 0,-2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40.548"/>
    </inkml:context>
    <inkml:brush xml:id="br0">
      <inkml:brushProperty name="width" value="0.04286" units="cm"/>
      <inkml:brushProperty name="height" value="0.04286" units="cm"/>
      <inkml:brushProperty name="color" value="#FF0066"/>
    </inkml:brush>
  </inkml:definitions>
  <inkml:trace contextRef="#ctx0" brushRef="#br0">165 7 26603,'19'0'1719,"-3"0"-1702,-16 0 45,0 0-57,-6 0 1,-23-3-6,-2 3 0,-8-3 0,13 7 0,6 8 0,6 2-6,-2 5 6,8-4-11,3-1 11,1-1-22,3 2 22,0-4 11,33 1-33,-12-10-74,37-11-268,-22-9-856,7-20 1220,-9-6 0,-25 38 0,-11 12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1.561"/>
    </inkml:context>
    <inkml:brush xml:id="br0">
      <inkml:brushProperty name="width" value="0.04286" units="cm"/>
      <inkml:brushProperty name="height" value="0.04286" units="cm"/>
      <inkml:brushProperty name="color" value="#00A0D7"/>
    </inkml:brush>
  </inkml:definitions>
  <inkml:trace contextRef="#ctx0" brushRef="#br0">225 3 25898,'3'-1'1747,"-2"0"-1187,-1 1-527,-11 0-21,0 0-12,-13 1 5,4 2-5,-3 2 0,0 1 0,2 0-5,0 1-163,10-2 78,2 0 17,16 2 73,3-3 0,9 3 11,11 1-11,-6-1 0,8-1-134,2 7 72,-15-4-33,8 7 6,-21 4 128,-2-8 123,-13 11-89,-1-14-17,-10 0-11,0-4-6,-28-1-56,17-1-67,-20-2-50,26-1-174,4 0-409,4 0 717,4-4 0,11 7 0,3-2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39.697"/>
    </inkml:context>
    <inkml:brush xml:id="br0">
      <inkml:brushProperty name="width" value="0.04286" units="cm"/>
      <inkml:brushProperty name="height" value="0.04286" units="cm"/>
      <inkml:brushProperty name="color" value="#00A0D7"/>
    </inkml:brush>
  </inkml:definitions>
  <inkml:trace contextRef="#ctx0" brushRef="#br0">0 21 26878,'0'-12'1064,"0"3"-958,0 9-11,0 42-84,2-14-1481,7 71 1263,0-34-73,2 27-118,-6-22 299,-2-18-550,-2-7 649,1-18 0,-1-12 0,1-6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0.150"/>
    </inkml:context>
    <inkml:brush xml:id="br0">
      <inkml:brushProperty name="width" value="0.04286" units="cm"/>
      <inkml:brushProperty name="height" value="0.04286" units="cm"/>
      <inkml:brushProperty name="color" value="#00A0D7"/>
    </inkml:brush>
  </inkml:definitions>
  <inkml:trace contextRef="#ctx0" brushRef="#br0">0 1 26458,'3'1'1338,"2"44"-1338,-3-21-28,3 30-34,-4-36-117,1-6-884,5 5 0,-9-17 0,2 1 1</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0.408"/>
    </inkml:context>
    <inkml:brush xml:id="br0">
      <inkml:brushProperty name="width" value="0.04286" units="cm"/>
      <inkml:brushProperty name="height" value="0.04286" units="cm"/>
      <inkml:brushProperty name="color" value="#00A0D7"/>
    </inkml:brush>
  </inkml:definitions>
  <inkml:trace contextRef="#ctx0" brushRef="#br0">1 1 27561,'0'4'-1675,"0"-2"0,0 1 1</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1.113"/>
    </inkml:context>
    <inkml:brush xml:id="br0">
      <inkml:brushProperty name="width" value="0.04286" units="cm"/>
      <inkml:brushProperty name="height" value="0.04286" units="cm"/>
      <inkml:brushProperty name="color" value="#00A0D7"/>
    </inkml:brush>
  </inkml:definitions>
  <inkml:trace contextRef="#ctx0" brushRef="#br0">1 39 24592,'11'58'3176,"-2"-12"-3176,-2 15 11,-3-32 0,-3-28-22,-1-7-302,14-41 313,-3 15 0,12-31 16,-6 32-16,10-4 0,-9 16 185,41 33-95,-38 9-323,25 38 250,-38-28-3301,-4 2 3301,-4-17-17,0-4-28,0-4-50,0-4-135,0-2-139,0-2 352,4-16 0,-4 11 0,3-12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1.601"/>
    </inkml:context>
    <inkml:brush xml:id="br0">
      <inkml:brushProperty name="width" value="0.04286" units="cm"/>
      <inkml:brushProperty name="height" value="0.04286" units="cm"/>
      <inkml:brushProperty name="color" value="#00A0D7"/>
    </inkml:brush>
  </inkml:definitions>
  <inkml:trace contextRef="#ctx0" brushRef="#br0">1 135 26738,'4'3'1243,"2"0"-1215,3-1-23,15-5-441,8-17 945,-10-44-486,-37 48-23,0-23 0,-28 85 0,36-16 0,2 20 0,3-22 78,8 4-196,24-8-150,0-15 268,20-7 0,-29-5 0,-4-6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2.332"/>
    </inkml:context>
    <inkml:brush xml:id="br0">
      <inkml:brushProperty name="width" value="0.04286" units="cm"/>
      <inkml:brushProperty name="height" value="0.04286" units="cm"/>
      <inkml:brushProperty name="color" value="#00A0D7"/>
    </inkml:brush>
  </inkml:definitions>
  <inkml:trace contextRef="#ctx0" brushRef="#br0">139 16 18917,'12'-8'1254,"-2"1"1636,-10 7-2789,0 0 1255,-2 0-1334,-4 0 765,-5 0-809,-53 41-6,43-23 2984,-36 31-2956,57-39 0,23-3-28,-7-5-17,24 0-224,-11 2 292,20 25 66,-26-11-44,3 18 101,-37-21-135,-9 0 11,-7-2-5,0-4-6,1-2-5,4-5-6,1-1-6,4-1 6,6-23 0,5 17 0,5-18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8.316"/>
    </inkml:context>
    <inkml:brush xml:id="br0">
      <inkml:brushProperty name="width" value="0.04286" units="cm"/>
      <inkml:brushProperty name="height" value="0.04286" units="cm"/>
      <inkml:brushProperty name="color" value="#00A0D7"/>
    </inkml:brush>
  </inkml:definitions>
  <inkml:trace contextRef="#ctx0" brushRef="#br0">2 12 27499,'-1'-7'381,"0"3"-314,1 11 0,8 37 1,2 12-74,1 1-22,1 6 0,2 1-386,4-4 414,-2-18 0,-5-11 0,-5-20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8.917"/>
    </inkml:context>
    <inkml:brush xml:id="br0">
      <inkml:brushProperty name="width" value="0.04286" units="cm"/>
      <inkml:brushProperty name="height" value="0.04286" units="cm"/>
      <inkml:brushProperty name="color" value="#00A0D7"/>
    </inkml:brush>
  </inkml:definitions>
  <inkml:trace contextRef="#ctx0" brushRef="#br0">0 1 27152,'0'20'470,"0"4"-453,0 6-17,3 5 17,2 2-6,3 1-16,15 32-91,-7-30-256,4 11 262,-13-44-207,-4-37 45,2 4 314,10-36-23,-2 33 0,7-7 23,-8 24 11,1 3 22,-1 3 336,11 10 11,9 54-414,-7-22-16,-1 37-12,-19-45-6,-2-3 17,-1-4-28,-2-6-117,0-6-252,0-5 386,3-16 0,-5 21 0,1-6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49.438"/>
    </inkml:context>
    <inkml:brush xml:id="br0">
      <inkml:brushProperty name="width" value="0.04286" units="cm"/>
      <inkml:brushProperty name="height" value="0.04286" units="cm"/>
      <inkml:brushProperty name="color" value="#00A0D7"/>
    </inkml:brush>
  </inkml:definitions>
  <inkml:trace contextRef="#ctx0" brushRef="#br0">1 116 27426,'15'5'426,"0"-3"-622,25-14-6,-17 2-33,8-11 50,-20 7 185,-3 0 40,-4 2 900,-31-14-811,10 22-78,-17-5-23,22 36 28,7 5-51,2 13 1,2-2-1,1-9-16,2-2 11,9-17-39,2-4-67,9-7-202,3-8-863,-1-3 1171,3-3 0,-13 2 0,-4 3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0.064"/>
    </inkml:context>
    <inkml:brush xml:id="br0">
      <inkml:brushProperty name="width" value="0.04286" units="cm"/>
      <inkml:brushProperty name="height" value="0.04286" units="cm"/>
      <inkml:brushProperty name="color" value="#00A0D7"/>
    </inkml:brush>
  </inkml:definitions>
  <inkml:trace contextRef="#ctx0" brushRef="#br0">1 26 27488,'0'-2'515,"0"1"-431,0 1 28,11 0-89,7 0-79,31 0-12,-7-1-1152,13-4 1220,-18-1 0,-17 0 0,-6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2.313"/>
    </inkml:context>
    <inkml:brush xml:id="br0">
      <inkml:brushProperty name="width" value="0.04286" units="cm"/>
      <inkml:brushProperty name="height" value="0.04286" units="cm"/>
      <inkml:brushProperty name="color" value="#00A0D7"/>
    </inkml:brush>
  </inkml:definitions>
  <inkml:trace contextRef="#ctx0" brushRef="#br0">206 21 25858,'0'-10'1742,"0"2"-1596,0 8 5,0 0-84,-19-1-28,7 1-22,-16-1 11,11 3-3398,-8 3 3370,6 1 0,-5 3-196,10 0 51,7-3-79,15 7 224,7-8-571,60 17 475,-38-8 3410,27 9-3331,-52-5 471,-13 18-225,-7-19 63,-27 20-259,7-29-38,-43 1-331,38-9 336,-19-10 0,39 6 0,2-5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1.301"/>
    </inkml:context>
    <inkml:brush xml:id="br0">
      <inkml:brushProperty name="width" value="0.04286" units="cm"/>
      <inkml:brushProperty name="height" value="0.04286" units="cm"/>
      <inkml:brushProperty name="color" value="#00A0D7"/>
    </inkml:brush>
  </inkml:definitions>
  <inkml:trace contextRef="#ctx0" brushRef="#br0">208 11 27645,'-2'-6'605,"-18"1"-605,-15 5 0,-3 3 5,1 1-5,16 1-4240,4 1 4240,3 1 759,13 19-849,10-13-16,8 12 5,6-21 6,4-2 50,26 9 431,-74 32-341,38-23 3375,-76 19-3409,40-39 6,5-1-17,1-4 0,3-2-22,0-2-29,3 0-772,1 0 73,1 1-98,1 1 0,3 7 0,2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2.114"/>
    </inkml:context>
    <inkml:brush xml:id="br0">
      <inkml:brushProperty name="width" value="0.04286" units="cm"/>
      <inkml:brushProperty name="height" value="0.04286" units="cm"/>
      <inkml:brushProperty name="color" value="#00A0D7"/>
    </inkml:brush>
  </inkml:definitions>
  <inkml:trace contextRef="#ctx0" brushRef="#br0">0 66 27169,'13'12'1030,"23"1"-1058,-17-15 11,15 1-16,-17-8 5,-4-4 0,-4 2 17,0-4 11,-4 4 5,-2 0-5,-2 5 62,-3-1-51,-2 6 6,-14-3 22,0 7-22,-10 2 28,1 7-34,10-3-11,1 5 5,12-5-5,2 3 0,1 0-11,9 20 28,-2-12-11,13 14-6,-5-21 5,5-4 1,-1-5-6,2-2-6,6-2-167,1-1 38,4-5-313,2-4 34,-11-1-325,0-1-4073,-14 5 4812,-2 0 0,-2 3 0,-3 1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2.782"/>
    </inkml:context>
    <inkml:brush xml:id="br0">
      <inkml:brushProperty name="width" value="0.04286" units="cm"/>
      <inkml:brushProperty name="height" value="0.04286" units="cm"/>
      <inkml:brushProperty name="color" value="#00A0D7"/>
    </inkml:brush>
  </inkml:definitions>
  <inkml:trace contextRef="#ctx0" brushRef="#br0">0 14 26609,'2'-8'1495,"0"2"-1411,-2 6 6,0 0-1,-1 96-89,3-46 0,-1 8 0,1 1-17,7-5 6,-1-24-28,3 3-17,-2-16 34,2-4-180,2-4 34,3-3-571,8-4-706,-6-4 1445,4-3 0,-14 1 0,-2 1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3.133"/>
    </inkml:context>
    <inkml:brush xml:id="br0">
      <inkml:brushProperty name="width" value="0.04286" units="cm"/>
      <inkml:brushProperty name="height" value="0.04286" units="cm"/>
      <inkml:brushProperty name="color" value="#00A0D7"/>
    </inkml:brush>
  </inkml:definitions>
  <inkml:trace contextRef="#ctx0" brushRef="#br0">1 23 28255,'17'0'17,"3"0"-17,3-1-1415,64-20 0,-129 35 0,24-9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4.148"/>
    </inkml:context>
    <inkml:brush xml:id="br0">
      <inkml:brushProperty name="width" value="0.04286" units="cm"/>
      <inkml:brushProperty name="height" value="0.04286" units="cm"/>
      <inkml:brushProperty name="color" value="#00A0D7"/>
    </inkml:brush>
  </inkml:definitions>
  <inkml:trace contextRef="#ctx0" brushRef="#br0">161 56 27516,'13'-5'532,"-2"2"-493,-11 0-11,0 3 207,-9-1-229,-1 0 11,-13 1-12,5 0 1,-4 2-6,6 2 6,2 3-1,-1 3-5,2 0 0,1 2 0,1 1 0,2 1-17,2 11 1,3-9 16,3 5-12,8-14-10,5-3-17,9-6-34,4-4-504,24-22 465,-20 5 448,17-25-196,-36 27-28,-1-7 56,-9 15-140,-1 3-17,-1 4-5,0 4 5,0 9-5,1 5-1,3 32-10,3-16-1,10 20-27,1-34 33,6-1 0,-10-13 0,-3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4.665"/>
    </inkml:context>
    <inkml:brush xml:id="br0">
      <inkml:brushProperty name="width" value="0.04286" units="cm"/>
      <inkml:brushProperty name="height" value="0.04286" units="cm"/>
      <inkml:brushProperty name="color" value="#00A0D7"/>
    </inkml:brush>
  </inkml:definitions>
  <inkml:trace contextRef="#ctx0" brushRef="#br0">6 36 27555,'-4'0'258,"2"2"-208,7 2-27,2 4 77,12 18 52,6 12-119,-6-10-22,-3-1-11,-16-27 23,15-61-29,-1 38 6,14-46 0,-7 59-5,4 4-712,-3 13-302,-2-3 1019,-2 4 0,-13-7 0,0-1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5.190"/>
    </inkml:context>
    <inkml:brush xml:id="br0">
      <inkml:brushProperty name="width" value="0.04286" units="cm"/>
      <inkml:brushProperty name="height" value="0.04286" units="cm"/>
      <inkml:brushProperty name="color" value="#00A0D7"/>
    </inkml:brush>
  </inkml:definitions>
  <inkml:trace contextRef="#ctx0" brushRef="#br0">1 164 27186,'48'-39'257,"1"0"1,-2 4-1,-16 6-201,-30 17 12,-1 3 189,-65 30-173,35 40-78,-29-16-6,67 16 0,17-55-28,39-3 0,-20-9-1120,20-1 1148,-24-7 0,-19 7 0,-7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7.082"/>
    </inkml:context>
    <inkml:brush xml:id="br0">
      <inkml:brushProperty name="width" value="0.04286" units="cm"/>
      <inkml:brushProperty name="height" value="0.04286" units="cm"/>
      <inkml:brushProperty name="color" value="#00A0D7"/>
    </inkml:brush>
  </inkml:definitions>
  <inkml:trace contextRef="#ctx0" brushRef="#br0">189 12 26127,'5'-2'1406,"1"0"-1149,-2 1-66,0-1 184,-1 0-375,-2 1 0,0-1 0,-1 2 0,-2 0-6,-24 0 1,3 0-1,-33 7 6,28-1 0,-6 7-5,18 3 5,4 4-6,2 8 0,6 1-22,3 1-5,36-1-158,7-12-94,27-8 285,-8-18 0,-30 3 0,-9-3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7.834"/>
    </inkml:context>
    <inkml:brush xml:id="br0">
      <inkml:brushProperty name="width" value="0.04286" units="cm"/>
      <inkml:brushProperty name="height" value="0.04286" units="cm"/>
      <inkml:brushProperty name="color" value="#00A0D7"/>
    </inkml:brush>
  </inkml:definitions>
  <inkml:trace contextRef="#ctx0" brushRef="#br0">76 19 24211,'3'-5'3546,"-1"0"-3389,-6 5 134,-3 5-274,-24 33-17,17-17-12,-10 25-195,35-31 140,7-3-39,15-6-410,25-12 348,-20-1 174,15-15 929,-39 7-806,-1-15-118,-17 14-5,-4-5-6,-7 11 0,-5 0 0,-3 1-67,-23 4 67,24 41 0,-27-51 0,29 23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8.637"/>
    </inkml:context>
    <inkml:brush xml:id="br0">
      <inkml:brushProperty name="width" value="0.04286" units="cm"/>
      <inkml:brushProperty name="height" value="0.04286" units="cm"/>
      <inkml:brushProperty name="color" value="#00A0D7"/>
    </inkml:brush>
  </inkml:definitions>
  <inkml:trace contextRef="#ctx0" brushRef="#br0">1 62 22677,'-1'34'303,"9"17"1809,-2-30-2073,6 15-22,-8-27-12,-1-4 922,-3-12-944,0-5 468,0-7-546,7-14 39,1 7 1674,7-8-1657,9 10 39,-6 10 0,5 2 22,-1 14-22,-10 10 11,7 5-28,-12 6 6,-2-2 11,-2-5 0,-1-3-5,-2-5 5,0-3-34,0-4 56,0-8-10,5-5 4,3-7-16,25-30 12,-9 23 4,9-14 18,-16 39 11,-7 10-6,1 7 6,0 3-23,0 1-16,0-2-1,-2-3-5,-2-3-840,-3-1 840,-2-6 0,-2-1 0,0-4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3.096"/>
    </inkml:context>
    <inkml:brush xml:id="br0">
      <inkml:brushProperty name="width" value="0.04286" units="cm"/>
      <inkml:brushProperty name="height" value="0.04286" units="cm"/>
      <inkml:brushProperty name="color" value="#00A0D7"/>
    </inkml:brush>
  </inkml:definitions>
  <inkml:trace contextRef="#ctx0" brushRef="#br0">14 17 25791,'1'-3'1938,"0"0"-1709,-1 3 12,0 0-174,2-4-22,-1 3-17,0-3 11,0 3-39,-1 1-50,1 12 56,-2 4 5,-7 47-11,4-23-56,-5 49 28,9-61-101,27 18-5,-7-40-135,23 2-325,-10-9 594,10-10 0,-18 7 0,2-8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9.084"/>
    </inkml:context>
    <inkml:brush xml:id="br0">
      <inkml:brushProperty name="width" value="0.04286" units="cm"/>
      <inkml:brushProperty name="height" value="0.04286" units="cm"/>
      <inkml:brushProperty name="color" value="#00A0D7"/>
    </inkml:brush>
  </inkml:definitions>
  <inkml:trace contextRef="#ctx0" brushRef="#br0">16 1 27830,'-8'1'487,"2"3"-476,5 2 0,0 8 17,7 27-67,15 13 0,3 5-96,0 17-307,2-18 1,-3-8 273,-13-26-5,-6-12 33,-1-4 89,-2-4 23,-1-1-151,-3-6-387,-3-3-774,-3-10 1340,-4-13 0,7 12 0,-1-3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2:59.565"/>
    </inkml:context>
    <inkml:brush xml:id="br0">
      <inkml:brushProperty name="width" value="0.04286" units="cm"/>
      <inkml:brushProperty name="height" value="0.04286" units="cm"/>
      <inkml:brushProperty name="color" value="#00A0D7"/>
    </inkml:brush>
  </inkml:definitions>
  <inkml:trace contextRef="#ctx0" brushRef="#br0">20 38 27818,'5'-8'460,"11"-2"-488,14 3 28,2 0 0,5 3 0,-10 3 0,-8 1 0,3 13 0,-13 1 16,-13 33-16,-29-17 6,-1 6-387,-47-36-644,59-13-3949,-20-7 4974,48 1 0,-1 12 0,-1 3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0.285"/>
    </inkml:context>
    <inkml:brush xml:id="br0">
      <inkml:brushProperty name="width" value="0.04286" units="cm"/>
      <inkml:brushProperty name="height" value="0.04286" units="cm"/>
      <inkml:brushProperty name="color" value="#00A0D7"/>
    </inkml:brush>
  </inkml:definitions>
  <inkml:trace contextRef="#ctx0" brushRef="#br0">268 4 20547,'-70'9'403,"21"2"1726,-20 6-2129,35 0 1332,11 0-1332,11-4 795,3 2-795,8-7 2641,1 0-2641,0-2 447,23 3-598,18-15 129,-3 2 11,3-14 195,-24-30-167,-11 31-6,4-24-11,-10 41 0,0 3 0,0 5 0,0 7 0,0 12-11,2-6-22,2 2-382,12-14 415,6-6 0,-6 0 0,-1-3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0.752"/>
    </inkml:context>
    <inkml:brush xml:id="br0">
      <inkml:brushProperty name="width" value="0.04286" units="cm"/>
      <inkml:brushProperty name="height" value="0.04286" units="cm"/>
      <inkml:brushProperty name="color" value="#00A0D7"/>
    </inkml:brush>
  </inkml:definitions>
  <inkml:trace contextRef="#ctx0" brushRef="#br0">9 30 27572,'-4'9'437,"0"1"-336,4 3-12,0 7-72,6 1-17,0 3 90,4-5-74,-5-11 18,-6-44-56,3 8-6,1-24 16,9 30-4,3 13-18,-1 4-44,-1 4-141,-1 1-229,2 1-1489,0 1 1937,1 0 0,-7 1 0,-3-3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1.198"/>
    </inkml:context>
    <inkml:brush xml:id="br0">
      <inkml:brushProperty name="width" value="0.04286" units="cm"/>
      <inkml:brushProperty name="height" value="0.04286" units="cm"/>
      <inkml:brushProperty name="color" value="#00A0D7"/>
    </inkml:brush>
  </inkml:definitions>
  <inkml:trace contextRef="#ctx0" brushRef="#br0">0 108 27376,'25'-8'179,"-9"0"-5946,24-10 5639,-20 4 1514,-4-3-1229,-6 4 910,-1-2-541,-33 3-464,4 10-34,-16 1 3392,10 18-3415,14 4 23,26 40-39,-1-37-414,46 15 425,-22-48 0,-1 1 0,-16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1.949"/>
    </inkml:context>
    <inkml:brush xml:id="br0">
      <inkml:brushProperty name="width" value="0.04286" units="cm"/>
      <inkml:brushProperty name="height" value="0.04286" units="cm"/>
      <inkml:brushProperty name="color" value="#00A0D7"/>
    </inkml:brush>
  </inkml:definitions>
  <inkml:trace contextRef="#ctx0" brushRef="#br0">203 202 26883,'-9'-1'1434,"0"0"-1395,-65 42-39,46-24 0,-46 31 28,66-25-17,11-13-11,7 5-5,9-15-12,4-3-17,-1-4-143,17-42 1,0-10 232,-11 16 48,10-26 0,-9 5 36,-27 41-118,-1-8-22,-1 26 17,0 5-12,0 7 1,0 6 0,1 6-6,0 0 11,4 23-11,-1-11 0,3 17-11,-2-22-12,-1-1-5,0-7-84,-1 2 112,9-10 0,-8 0 0,6-10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4.334"/>
    </inkml:context>
    <inkml:brush xml:id="br0">
      <inkml:brushProperty name="width" value="0.04286" units="cm"/>
      <inkml:brushProperty name="height" value="0.04286" units="cm"/>
      <inkml:brushProperty name="color" value="#00A0D7"/>
    </inkml:brush>
  </inkml:definitions>
  <inkml:trace contextRef="#ctx0" brushRef="#br0">163 18 27320,'1'-8'498,"0"1"-453,-1 7-34,1-2-11,-1 2 387,0 0-348,-4 0-22,-2 0-17,-6 0 0,-2 0 0,-7 10 0,-2 3 0,-5 10 0,2 2-17,7 8-61,7-10 72,19-3-212,12-14 72,15-10 28,2-4 23,-8-4 213,-3-5 475,-15-13-581,-2 10-12,-6-8-17,-2 21 17,4 10 0,9 21-34,1 1-16,8 13-34,-6-12-790,5-12 874,-4-11 0,-11 2 0,-8-3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5.083"/>
    </inkml:context>
    <inkml:brush xml:id="br0">
      <inkml:brushProperty name="width" value="0.04286" units="cm"/>
      <inkml:brushProperty name="height" value="0.04286" units="cm"/>
      <inkml:brushProperty name="color" value="#00A0D7"/>
    </inkml:brush>
  </inkml:definitions>
  <inkml:trace contextRef="#ctx0" brushRef="#br0">202 14 26698,'1'-4'1070,"-1"0"-863,-4 2-100,-2 0-4275,-10 1 4297,-5 0 742,-7 1-866,-3 4-10,-15 26-12,24-14-56,-6 21 73,30-30 0,8 1-90,6-7 23,9-1 11,-1-2 39,-3-1 3661,-2-6-3565,-7 1-68,-3 1-5,-5 4-1,-3 3 1,2 0 11,2 3-6,5 9-6,4 8-5,6 10 0,1 6-5,-4-4-18,0 23 23,-10-25 0,-2 15 6,-15-24 0,-17 4-6,-3-8 5,-18-1-10,17-11-29,-3-3-291,8-8-240,11-3 565,2-6 0,12 6 0,1 1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6.058"/>
    </inkml:context>
    <inkml:brush xml:id="br0">
      <inkml:brushProperty name="width" value="0.04286" units="cm"/>
      <inkml:brushProperty name="height" value="0.04286" units="cm"/>
      <inkml:brushProperty name="color" value="#00A0D7"/>
    </inkml:brush>
  </inkml:definitions>
  <inkml:trace contextRef="#ctx0" brushRef="#br0">234 6 27807,'-15'-3'521,"4"1"-515,-14 2-6,8 0 0,-2 3 5,-10 5-5,5 6 0,-5 5 0,9 2 0,2 2 0,5-5-11,3 9 5,7-14 12,11 5-6,5-14-11,12-1-12,-5-4-5,13-12 40,-12 0 10,3-11 28,-11 3-38,-6 1-7,-2 0-5,0 6 11,-2 2 1,0 5-12,-2 3 0,3 7 11,-1 7-11,3 7 0,0 6 0,1-5-39,8 4-1429,15-16 1468,-4-3 0,1-6 0,-17-2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6.384"/>
    </inkml:context>
    <inkml:brush xml:id="br0">
      <inkml:brushProperty name="width" value="0.04286" units="cm"/>
      <inkml:brushProperty name="height" value="0.04286" units="cm"/>
      <inkml:brushProperty name="color" value="#00A0D7"/>
    </inkml:brush>
  </inkml:definitions>
  <inkml:trace contextRef="#ctx0" brushRef="#br0">4 1 27813,'-2'16'386,"0"5"-319,2 1-78,10 14-78,1-11-3362,12-1 2603,-11-16 0,-13-8 0,-12-2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3.377"/>
    </inkml:context>
    <inkml:brush xml:id="br0">
      <inkml:brushProperty name="width" value="0.04286" units="cm"/>
      <inkml:brushProperty name="height" value="0.04286" units="cm"/>
      <inkml:brushProperty name="color" value="#00A0D7"/>
    </inkml:brush>
  </inkml:definitions>
  <inkml:trace contextRef="#ctx0" brushRef="#br0">11 33 26995,'-6'-2'885,"2"0"-767,4 2 134,0 0-236,45-2-16,-18 2-4257,39-3 4162,-28 1-3095,21-5 3190,-19 2 0,1-1 0,-29 3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6.572"/>
    </inkml:context>
    <inkml:brush xml:id="br0">
      <inkml:brushProperty name="width" value="0.04286" units="cm"/>
      <inkml:brushProperty name="height" value="0.04286" units="cm"/>
      <inkml:brushProperty name="color" value="#00A0D7"/>
    </inkml:brush>
  </inkml:definitions>
  <inkml:trace contextRef="#ctx0" brushRef="#br0">1 0 27018,'0'0'0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7.001"/>
    </inkml:context>
    <inkml:brush xml:id="br0">
      <inkml:brushProperty name="width" value="0.04286" units="cm"/>
      <inkml:brushProperty name="height" value="0.04286" units="cm"/>
      <inkml:brushProperty name="color" value="#00A0D7"/>
    </inkml:brush>
  </inkml:definitions>
  <inkml:trace contextRef="#ctx0" brushRef="#br0">0 0 27001,'0'53'1041,"0"-7"-1029,10-64-12,-3 8 0,8-26 0,-5 13 67,84 24-375,-66-8-1271,60 22 731,-88-14 0,0 0 0,0-1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7.783"/>
    </inkml:context>
    <inkml:brush xml:id="br0">
      <inkml:brushProperty name="width" value="0.04286" units="cm"/>
      <inkml:brushProperty name="height" value="0.04286" units="cm"/>
      <inkml:brushProperty name="color" value="#00A0D7"/>
    </inkml:brush>
  </inkml:definitions>
  <inkml:trace contextRef="#ctx0" brushRef="#br0">275 0 27986,'-68'10'230,"26"5"-241,-22 5 5,41-2-5,13-8-6,5-2 6,3-2 11,2-2 11,2-2 0,4 2-5,5-3-28,33 4 10,-17-2-4,19 3 4,-27 0 1,-8-1-17,1 11-11,-8-8 0,1 8-84,-5 0 246,-13 3-106,-3-3-6,-16-1 0,0-10 34,-3-1 5,3-1-27,4-3-12,7 0-22,2 0-23,8 0-89,3-6 123,8-2 0,0 1 0,2 1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8.457"/>
    </inkml:context>
    <inkml:brush xml:id="br0">
      <inkml:brushProperty name="width" value="0.04286" units="cm"/>
      <inkml:brushProperty name="height" value="0.04286" units="cm"/>
      <inkml:brushProperty name="color" value="#00A0D7"/>
    </inkml:brush>
  </inkml:definitions>
  <inkml:trace contextRef="#ctx0" brushRef="#br0">1 9 26749,'0'-5'1282,"0"1"-1187,0 4-39,0 0 17,0 5-39,0 4-12,0 9 3,4 62 1,0 14-26,-2-15-6,3 19 0,-1-3-22,-4-29 23,0-20-18,1 0 18,0-29-113,0-7-72,-1-9-101,0-1-521,0-3-5781,0-2 6593,0-2 0,0 5 0,0 3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08.837"/>
    </inkml:context>
    <inkml:brush xml:id="br0">
      <inkml:brushProperty name="width" value="0.04286" units="cm"/>
      <inkml:brushProperty name="height" value="0.04286" units="cm"/>
      <inkml:brushProperty name="color" value="#00A0D7"/>
    </inkml:brush>
  </inkml:definitions>
  <inkml:trace contextRef="#ctx0" brushRef="#br0">1 95 28328,'61'-17'18,"0"0"1,-7 2 0,-6 2-489,-6-1-1726,-22 6 2196,-2-2 0,-18 9 0,0 2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0.505"/>
    </inkml:context>
    <inkml:brush xml:id="br0">
      <inkml:brushProperty name="width" value="0.04286" units="cm"/>
      <inkml:brushProperty name="height" value="0.04286" units="cm"/>
      <inkml:brushProperty name="color" value="#00A0D7"/>
    </inkml:brush>
  </inkml:definitions>
  <inkml:trace contextRef="#ctx0" brushRef="#br0">1 5 26822,'0'-3'1187,"0"1"-1025,0 2-50,7 100-106,4-30-810,-5-4 1,1-1 803,6 1 0,-4-29 343,-1-6-394,-1-5-402,-1-6-57,1-5 510,0-4 0,-5-7 0,0-2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1.173"/>
    </inkml:context>
    <inkml:brush xml:id="br0">
      <inkml:brushProperty name="width" value="0.04286" units="cm"/>
      <inkml:brushProperty name="height" value="0.04286" units="cm"/>
      <inkml:brushProperty name="color" value="#00A0D7"/>
    </inkml:brush>
  </inkml:definitions>
  <inkml:trace contextRef="#ctx0" brushRef="#br0">1 0 25791,'0'12'1512,"2"3"-1232,2 15-185,5 28-5705,0 5 5610,2 14-1139,-2-18 1067,-2-18 807,0-3-942,0-22 879,18-53-694,-12 16-34,14-44 224,18 95-157,-25-15-11,24 46 0,-35-31 2268,-4-11-2279,-1-5 6,-4-6-1,1 1-11,-1 1-151,4 9 23,4-1 117,0-3 3196,2-6-3812,-4-14-3271,2-2 3915,-2-6 0,-2 5 0,-2 1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1.773"/>
    </inkml:context>
    <inkml:brush xml:id="br0">
      <inkml:brushProperty name="width" value="0.04286" units="cm"/>
      <inkml:brushProperty name="height" value="0.04286" units="cm"/>
      <inkml:brushProperty name="color" value="#00A0D7"/>
    </inkml:brush>
  </inkml:definitions>
  <inkml:trace contextRef="#ctx0" brushRef="#br0">0 125 25808,'6'0'1814,"7"0"-1864,3-1-868,32-25 1091,-29 15 29,16-23 464,-37 23-571,-2-3-22,-4 1-39,1 5-6,-5 2-11,5 5 151,-16 46 0,4 14-168,21-28-68,-6 27 1,10-8-129,35-43-1321,25-10 1517,-31-3 0,-4-1 0,-21 3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2.628"/>
    </inkml:context>
    <inkml:brush xml:id="br0">
      <inkml:brushProperty name="width" value="0.04286" units="cm"/>
      <inkml:brushProperty name="height" value="0.04286" units="cm"/>
      <inkml:brushProperty name="color" value="#00A0D7"/>
    </inkml:brush>
  </inkml:definitions>
  <inkml:trace contextRef="#ctx0" brushRef="#br0">38 6 14977,'-7'-2'6172,"1"1"-4089,6 1-1365,0 0 937,-2-1-1359,2 1 197,-5-1-213,-2 1 102,2 0-354,0 0 1104,5 0-1149,0 0 17,7 0 23,7 1-12,14 5-11,10 2 0,4 1-73,43-1-789,-16-10-2437,13-3 3299,-35-6 0,-32 4 0,-8 2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3.619"/>
    </inkml:context>
    <inkml:brush xml:id="br0">
      <inkml:brushProperty name="width" value="0.04286" units="cm"/>
      <inkml:brushProperty name="height" value="0.04286" units="cm"/>
      <inkml:brushProperty name="color" value="#00A0D7"/>
    </inkml:brush>
  </inkml:definitions>
  <inkml:trace contextRef="#ctx0" brushRef="#br0">35 118 24055,'2'-6'2683,"-1"-1"-2179,-1 2-202,0-2 493,-9-26-784,5 20-11,-6-18 6,7 27-6,2 2 11,0 0-5,0 0 5,1 0 6,0 1 0,-1 0-1,1 0-10,0 1 5,-1-1-22,0 6 11,0 8 0,-1 30 0,1-2 0,0 22 0,1-19 0,0-1 0,0-4 0,1-1 0,4 8-11,-1-13-51,4 3 23,-6-25-39,0-4 78,-2-14 0,0 5 0,0-6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3.641"/>
    </inkml:context>
    <inkml:brush xml:id="br0">
      <inkml:brushProperty name="width" value="0.04286" units="cm"/>
      <inkml:brushProperty name="height" value="0.04286" units="cm"/>
      <inkml:brushProperty name="color" value="#00A0D7"/>
    </inkml:brush>
  </inkml:definitions>
  <inkml:trace contextRef="#ctx0" brushRef="#br0">17 1 27230,'-6'7'1042,"2"0"-980,4-7-29,0 0-33,-3 32 0,3-11 0,-3 29-28,3-21-11,0-2-269,2 6-50,-1-11-382,1 2 740,-1-13 0,-1-7 0,0-1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4.005"/>
    </inkml:context>
    <inkml:brush xml:id="br0">
      <inkml:brushProperty name="width" value="0.04286" units="cm"/>
      <inkml:brushProperty name="height" value="0.04286" units="cm"/>
      <inkml:brushProperty name="color" value="#00A0D7"/>
    </inkml:brush>
  </inkml:definitions>
  <inkml:trace contextRef="#ctx0" brushRef="#br0">1 42 28306,'14'0'44,"11"0"-32,5-1-12,13-4 0,5-2-28,-7-3-1035,28-9 0,-76 21 0,11-3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4.734"/>
    </inkml:context>
    <inkml:brush xml:id="br0">
      <inkml:brushProperty name="width" value="0.04286" units="cm"/>
      <inkml:brushProperty name="height" value="0.04286" units="cm"/>
      <inkml:brushProperty name="color" value="#00A0D7"/>
    </inkml:brush>
  </inkml:definitions>
  <inkml:trace contextRef="#ctx0" brushRef="#br0">236 3 26525,'7'-1'1753,"-5"-1"-1725,-11 2-6,-10 0-22,-61 46 0,39-20-473,-36 31 467,66-34 117,6-4-128,3-6-5,9 0-40,10-9-78,30-11 129,-13-3 11,16-12 112,-26 1-67,0-4-6,-6 0-5,-7 5 16,-3 0 318,-6 10-340,0 3-17,-2 7-11,0 7 0,0 4 0,0 3 0,4 3-11,1-5 0,3 1 0,2-4-40,0-2 51,21-3 0,-20-2 0,12-2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5.554"/>
    </inkml:context>
    <inkml:brush xml:id="br0">
      <inkml:brushProperty name="width" value="0.04286" units="cm"/>
      <inkml:brushProperty name="height" value="0.04286" units="cm"/>
      <inkml:brushProperty name="color" value="#00A0D7"/>
    </inkml:brush>
  </inkml:definitions>
  <inkml:trace contextRef="#ctx0" brushRef="#br0">157 42 27320,'-1'-17'1008,"-2"6"-1008,-4 0 11,-10 8 12,3 7-12,-22 19-11,13 1-34,-11 36 40,26-36 5,13 12-11,8-35-39,19-11 33,-14-1 12,7-10 5,-14-1-5,-3 1 10,-4 2-4,-1 3-1,-3 6 11,0 3-5,0 2 0,0 3-23,0 1 6,0 1 0,0 3 0,0 5 0,1 4 0,2 2 0,1 0 0,3 0 0,0 0 0,0 0 0,0 1 0,-1-1 6,0 1-6,-2 1 0,1 0 0,0 17 0,0 8 0,-2-6 0,-6-2-6,-4-23-5,-8 1 0,-4-2-12,-9 1-825,-35 0 0,39-4 0,-19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6.565"/>
    </inkml:context>
    <inkml:brush xml:id="br0">
      <inkml:brushProperty name="width" value="0.04286" units="cm"/>
      <inkml:brushProperty name="height" value="0.04286" units="cm"/>
      <inkml:brushProperty name="color" value="#00A0D7"/>
    </inkml:brush>
  </inkml:definitions>
  <inkml:trace contextRef="#ctx0" brushRef="#br0">127 17 25438,'5'-9'2072,"0"1"-1881,-6 8 290,-6 1-335,-32 27-146,14-12-6,-22 33 1,36-30-1,4 12 6,23-18-28,9 1 28,16-9 0,5-3-11,-9-3 5,1-7 6,-19 1 17,-1-14 28,-14 5-39,-7-18-6,-4 14 0,-5-6-12,-3 15-10,-9 5 11,-2 5-152,-7 8 40,5 4-56,5 5-107,8-4-184,6-4 470,10-6 0,0-1 0,3-1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7.195"/>
    </inkml:context>
    <inkml:brush xml:id="br0">
      <inkml:brushProperty name="width" value="0.04286" units="cm"/>
      <inkml:brushProperty name="height" value="0.04286" units="cm"/>
      <inkml:brushProperty name="color" value="#00A0D7"/>
    </inkml:brush>
  </inkml:definitions>
  <inkml:trace contextRef="#ctx0" brushRef="#br0">252 108 26889,'19'-14'1019,"0"3"-459,-19-18-560,-3 18 0,-10-16 0,-13 22 0,-3 1 0,-10 0 0,3 2-6,-17 29 1,23-2 5,-10 25-11,28 9 11,6-23 0,3 13 0,9-27 0,2 1 0,5 2 0,0 3 0,0 0 5,11 38-5,-13-29 0,6 19-5,-15-42-7,-2-9-10,0-3-45,0 0-96,0-1 163,0-1 0,1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7.485"/>
    </inkml:context>
    <inkml:brush xml:id="br0">
      <inkml:brushProperty name="width" value="0.04286" units="cm"/>
      <inkml:brushProperty name="height" value="0.04286" units="cm"/>
      <inkml:brushProperty name="color" value="#00A0D7"/>
    </inkml:brush>
  </inkml:definitions>
  <inkml:trace contextRef="#ctx0" brushRef="#br0">11 62 28194,'-6'0'257,"2"0"-218,6-2-27,22-5-164,24-9 152,9-3 0,-17 7 0,-23 7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8.434"/>
    </inkml:context>
    <inkml:brush xml:id="br0">
      <inkml:brushProperty name="width" value="0.04286" units="cm"/>
      <inkml:brushProperty name="height" value="0.04286" units="cm"/>
      <inkml:brushProperty name="color" value="#00A0D7"/>
    </inkml:brush>
  </inkml:definitions>
  <inkml:trace contextRef="#ctx0" brushRef="#br0">2 12 27813,'-1'-6'392,"1"1"-303,0 4-61,0 1-11,0 8-6,0 4-31,11 59 1,5 13-121,-6-21-770,5 18 1,-1-9-2631,-9-53 3540,-2-13 0,-1-4 0,-1-1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9.063"/>
    </inkml:context>
    <inkml:brush xml:id="br0">
      <inkml:brushProperty name="width" value="0.04286" units="cm"/>
      <inkml:brushProperty name="height" value="0.04286" units="cm"/>
      <inkml:brushProperty name="color" value="#00A0D7"/>
    </inkml:brush>
  </inkml:definitions>
  <inkml:trace contextRef="#ctx0" brushRef="#br0">1 1 28317,'7'33'5,"2"8"1,2 23-2850,-1 0 0,0 2 2832,1 12 12,-2-23 0,-3-8 1415,-3-23-1410,-2-21 861,0-3-945,18-45 62,-5 14 6,14-34 6,5 2 16,-13 31 6,9-14-6,-15 37 3420,5 13-3420,-4 10 17,6 32-28,-11-16 6,2 22-6,-7-33 0,0 1-73,-1-8-117,1-7 190,2 0 0,-2-5 0,-1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19.562"/>
    </inkml:context>
    <inkml:brush xml:id="br0">
      <inkml:brushProperty name="width" value="0.04286" units="cm"/>
      <inkml:brushProperty name="height" value="0.04286" units="cm"/>
      <inkml:brushProperty name="color" value="#00A0D7"/>
    </inkml:brush>
  </inkml:definitions>
  <inkml:trace contextRef="#ctx0" brushRef="#br0">11 125 27611,'-7'0'392,"4"0"-353,9 0-27,5 0-1,4-4-11,2-1-11,-1-3-3437,24-20 3498,-20 7 51,11-11 16,-37 13-111,-4 12 67,-31 31-73,27-4 0,-13 38 11,30-34 17,22 12-28,-3-26-6,43-5-867,-24-15 873,19-8 0,-36 6 0,-7 1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0.165"/>
    </inkml:context>
    <inkml:brush xml:id="br0">
      <inkml:brushProperty name="width" value="0.04286" units="cm"/>
      <inkml:brushProperty name="height" value="0.04286" units="cm"/>
      <inkml:brushProperty name="color" value="#00A0D7"/>
    </inkml:brush>
  </inkml:definitions>
  <inkml:trace contextRef="#ctx0" brushRef="#br0">1 62 28182,'1'-4'135,"0"1"-130,3 3 1,55-5-23,-26 0-78,39-4-3607,-35-5 3702,-18 5 0,0-1 0,-15 7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3.847"/>
    </inkml:context>
    <inkml:brush xml:id="br0">
      <inkml:brushProperty name="width" value="0.04286" units="cm"/>
      <inkml:brushProperty name="height" value="0.04286" units="cm"/>
      <inkml:brushProperty name="color" value="#00A0D7"/>
    </inkml:brush>
  </inkml:definitions>
  <inkml:trace contextRef="#ctx0" brushRef="#br0">0 5 28367,'0'-3'-655,"3"2"-1720,4 1 2375,4 2 0,-10-4 0,-3 2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1.712"/>
    </inkml:context>
    <inkml:brush xml:id="br0">
      <inkml:brushProperty name="width" value="0.04286" units="cm"/>
      <inkml:brushProperty name="height" value="0.04286" units="cm"/>
      <inkml:brushProperty name="color" value="#00A0D7"/>
    </inkml:brush>
  </inkml:definitions>
  <inkml:trace contextRef="#ctx0" brushRef="#br0">6 89 26799,'-1'-7'1171,"0"2"-841,0 4-308,0 1-10,0-1-7,0 5 1,1 5-3398,0 8 3381,15 38 22,-3-8-17,7-10-33,-5-42 22,-7-28-5,3-12-29,29-31 51,-19 47 0,23-20 6,-17 120 11,-14-39-12,6 38 7,-18-64 3391,0-6-3398,0 0-10,4-16-23,7-13 0,9-19 22,3 6 40,1 8-23,-4 22-5,-2 7-1,-3 16 1,-1 7-1,-3 11-10,1 3-6,-3-4-45,-3-8-258,-2-3-778,-4-5-6716,0-3 7808,0-2 0,0-5 0,0-1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2.304"/>
    </inkml:context>
    <inkml:brush xml:id="br0">
      <inkml:brushProperty name="width" value="0.04286" units="cm"/>
      <inkml:brushProperty name="height" value="0.04286" units="cm"/>
      <inkml:brushProperty name="color" value="#00A0D7"/>
    </inkml:brush>
  </inkml:definitions>
  <inkml:trace contextRef="#ctx0" brushRef="#br0">3 147 25959,'-1'3'2061,"-1"-1"-2022,12-2-39,1-4-4296,11-1 4234,1-6 580,27-24-473,-21 12 45,18-19 50,-35 24 285,-84 5-425,48 18 0,-59 7 0,76 12 17,9 14-6,30-1-5,-7-6-6,20-8 3375,-21-19-3403,-1-1-78,-3-1-124,4-1 230,-3-3 0,-7 1 0,-4-1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3.336"/>
    </inkml:context>
    <inkml:brush xml:id="br0">
      <inkml:brushProperty name="width" value="0.04286" units="cm"/>
      <inkml:brushProperty name="height" value="0.04286" units="cm"/>
      <inkml:brushProperty name="color" value="#00A0D7"/>
    </inkml:brush>
  </inkml:definitions>
  <inkml:trace contextRef="#ctx0" brushRef="#br0">0 97 25524,'0'24'45,"0"6"1235,0-6-1280,2 6 469,0-3-475,1-8 253,0-8-247,-2-7 780,0-4-813,5-27-7,1 3 35,7-25 5,-1 9-6,3 11-16,2 7 27,13 22-5,-13 7 0,7 11 12,-15 2-7,-3-2 1,-1 2-1,-1-3-5,-4 0-5,0-5-1,-1-5 6,0-4-5,6-30-12,15-26 11,-5 5 6,9-8 0,-13 41 0,-1 4 11,7 7 68,2 12-57,7 7-5,3 10-6,4 10-11,-9-7 0,-5 1-11,-14-12-11,-5-3-23,-1-3-56,0-4-151,0-2-280,0-4-1343,0 0 1,0-1-1</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4.504"/>
    </inkml:context>
    <inkml:brush xml:id="br0">
      <inkml:brushProperty name="width" value="0.04286" units="cm"/>
      <inkml:brushProperty name="height" value="0.04286" units="cm"/>
      <inkml:brushProperty name="color" value="#00A0D7"/>
    </inkml:brush>
  </inkml:definitions>
  <inkml:trace contextRef="#ctx0" brushRef="#br0">1 0 22514,'10'0'599,"-2"0"1053,-8 0-1652,-7 0 0,-1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5.970"/>
    </inkml:context>
    <inkml:brush xml:id="br0">
      <inkml:brushProperty name="width" value="0.04286" units="cm"/>
      <inkml:brushProperty name="height" value="0.04286" units="cm"/>
      <inkml:brushProperty name="color" value="#00A0D7"/>
    </inkml:brush>
  </inkml:definitions>
  <inkml:trace contextRef="#ctx0" brushRef="#br0">192 18 26099,'8'-6'1843,"-1"0"-1692,-6 4-45,-1 1-39,1 0 51,-8 0-118,-1 1 0,-8 0 0,-1 0 6,-1 2-6,-17 11 0,10 0-6,-14 18 6,21-12 0,2 8-6,10-10 6,4 0-5,0-1-6,4-2 22,18 0-11,0-6 0,13-2 0,0-12-6,-13 0 6,7-12 0,-14 0 0,-1-6 0,-5 1 0,-4-6 0,0 9 6,-3-2-1,0 14-5,0 1-5,0 4-1,0 2 1,0 1 5,0 7 0,0 4 5,6 32-10,0-17-29,9 16-112,0-32-565,3-4 711,1-10 0,-9 2 0,-3-2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6.781"/>
    </inkml:context>
    <inkml:brush xml:id="br0">
      <inkml:brushProperty name="width" value="0.04286" units="cm"/>
      <inkml:brushProperty name="height" value="0.04286" units="cm"/>
      <inkml:brushProperty name="color" value="#00A0D7"/>
    </inkml:brush>
  </inkml:definitions>
  <inkml:trace contextRef="#ctx0" brushRef="#br0">229 267 26990,'13'-2'1075,"-4"1"-980,-11 1 101,-49 3-190,18 4-6,-30 1 5,17 21-5,27-11-5,-10 17-7,24-15 1,3-5 11,1-3 6,4-6 5,5-4 0,5 0-207,41-17 56,-18 2-28,35-24 168,-44 12 0,0-9 0,-18 10 17,-1-2 45,-4-1 33,-1-8 196,-3-19-263,0 9 0,-1-3 0,-1 25-17,1 14-16,0 4 21,1 55-16,0-8 0,0 26 0,0-28-5,2-19-18,1-2-5,3-2-22,5 4-756,5 1 806,15 9 0,-14-14 0,3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7.571"/>
    </inkml:context>
    <inkml:brush xml:id="br0">
      <inkml:brushProperty name="width" value="0.04286" units="cm"/>
      <inkml:brushProperty name="height" value="0.04286" units="cm"/>
      <inkml:brushProperty name="color" value="#00A0D7"/>
    </inkml:brush>
  </inkml:definitions>
  <inkml:trace contextRef="#ctx0" brushRef="#br0">221 322 27656,'10'-6'510,"-5"-1"-421,-12 4-78,-6-1 6,-52 7-22,34 2 5,-35 12 0,48 1-17,0 22-6,9-19 12,1 10-45,62-41 17,-28-2-3370,38-14 3404,-46 3 5,-4 1-2269,-4-5 2292,0-2 5,-4-3 5,0-2 12,-3 0 89,-1-54-128,-2 45-6,-2-14 2263,1 71-2263,-1 29 0,2 10 0,0-6 0,0-3 0,1-12 3364,2-2-3437,3-5-84,2-2 157,14 4 0,-30-29 0,4-1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8.105"/>
    </inkml:context>
    <inkml:brush xml:id="br0">
      <inkml:brushProperty name="width" value="0.04286" units="cm"/>
      <inkml:brushProperty name="height" value="0.04286" units="cm"/>
      <inkml:brushProperty name="color" value="#00A0D7"/>
    </inkml:brush>
  </inkml:definitions>
  <inkml:trace contextRef="#ctx0" brushRef="#br0">0 52 27449,'9'69'476,"-1"-10"-465,-1-39-5671,-2-3 5671,0-5 1420,-3-6-1168,-3-76 597,3 42-866,5-62 6,4 71 0,8 1 3387,-2 12-3399,1 3-60,-1 3-108,-5 0-172,-3 0-432,-2 0-9047,-3 1 9394,2 0 0,-5 0 0,-2-1 1</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8.586"/>
    </inkml:context>
    <inkml:brush xml:id="br0">
      <inkml:brushProperty name="width" value="0.04286" units="cm"/>
      <inkml:brushProperty name="height" value="0.04286" units="cm"/>
      <inkml:brushProperty name="color" value="#00A0D7"/>
    </inkml:brush>
  </inkml:definitions>
  <inkml:trace contextRef="#ctx0" brushRef="#br0">29 83 27124,'2'14'1103,"42"-42"-1058,-27 16-17,21-38-22,-48 44 22,-40 16-28,30 2 5,-23 29-10,39-19-7,1 8 7,4-8 5,4-6 0,2-3 0,6-5-17,2-4-28,2-1 45,32-12 0,-31 6 0,20-7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9.337"/>
    </inkml:context>
    <inkml:brush xml:id="br0">
      <inkml:brushProperty name="width" value="0.04286" units="cm"/>
      <inkml:brushProperty name="height" value="0.04286" units="cm"/>
      <inkml:brushProperty name="color" value="#00A0D7"/>
    </inkml:brush>
  </inkml:definitions>
  <inkml:trace contextRef="#ctx0" brushRef="#br0">158 15 25539,'0'-8'2610,"-2"2"-2588,-25 5-22,6 2 0,-4 1 6,7 2-6,2 1 0,1 2-17,2 2 6,3 2 0,4 1-17,13 8 28,7-9-112,12 5 89,1-11-10,0-1-1,-10 0 6,-4 0 6,-9-1-23,-2 1 22,-1 1 1,0 3-163,-1 0 40,0 10 145,-1-9 0,-4 5 5,-2-11 1,-5 1-6,-7-2-191,-2 0 57,-5 0-348,1-1-366,9-1 0,7 0 0,6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4.363"/>
    </inkml:context>
    <inkml:brush xml:id="br0">
      <inkml:brushProperty name="width" value="0.04286" units="cm"/>
      <inkml:brushProperty name="height" value="0.04286" units="cm"/>
      <inkml:brushProperty name="color" value="#00A0D7"/>
    </inkml:brush>
  </inkml:definitions>
  <inkml:trace contextRef="#ctx0" brushRef="#br0">5 1 26788,'-3'4'750,"2"0"-587,1-4 27,0 0-134,0 46-22,0-25-12,0 37-16,0-40-1,0 0 1,0-4-6,0-2-11,0-2 56,18-32-45,-6 6 0,17-28 0,-12 14 22,6-5 0,-8 12 1,3 1-6,-10 16-1,1 3 1,-2 6 22,6 10-27,-2 1 4,17 32-55,-17-24-129,7 21 39,-16-29 129,-2 8 0,0-14 0,0 2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29.987"/>
    </inkml:context>
    <inkml:brush xml:id="br0">
      <inkml:brushProperty name="width" value="0.04286" units="cm"/>
      <inkml:brushProperty name="height" value="0.04286" units="cm"/>
      <inkml:brushProperty name="color" value="#00A0D7"/>
    </inkml:brush>
  </inkml:definitions>
  <inkml:trace contextRef="#ctx0" brushRef="#br0">186 19 27925,'-8'-10'341,"-1"1"-329,-48 21-18,35-5-5,-34 15 5,52-10-50,0 2 56,4-2 11,3 0-11,3-2 0,4 0 0,2-3 0,29 21-22,-26-16 11,18 15 22,-33-19-11,-2-1 22,-6 1-22,-5 2 6,-7-2-493,-26 1 487,7-5 0,22-1 0,22-3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38.435"/>
    </inkml:context>
    <inkml:brush xml:id="br0">
      <inkml:brushProperty name="width" value="0.04286" units="cm"/>
      <inkml:brushProperty name="height" value="0.04286" units="cm"/>
      <inkml:brushProperty name="color" value="#00A0D7"/>
    </inkml:brush>
  </inkml:definitions>
  <inkml:trace contextRef="#ctx0" brushRef="#br0">17 647 27438,'0'-2'856,"0"-2"-800,0 3-16,0-1 4,0 2-38,-1 2 5,-1 4-11,-3 6 6,-3 24-12,17-15 12,7-8-6,35-42-9,-15-3 1,2-7-1,14-10 1,3-5-392,8-6 1,3-6 399,-5 3 0,4-5 0,-8 7 0,-10 14 0,-3 2 0,8-13 0,0 1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53.042"/>
    </inkml:context>
    <inkml:brush xml:id="br0">
      <inkml:brushProperty name="width" value="0.04286" units="cm"/>
      <inkml:brushProperty name="height" value="0.04286" units="cm"/>
      <inkml:brushProperty name="color" value="#00A0D7"/>
    </inkml:brush>
  </inkml:definitions>
  <inkml:trace contextRef="#ctx0" brushRef="#br0">265 113 27303,'2'-6'1098,"0"-1"-1087,-2 4 0,1-1-5,0 2-6,-1 0 0,0-2-11,-5-2-1,-27-22 7,14 15-1,-20-14-22,9 21 28,6 4 0,-14-1 0,18 3 0,0 3-5,6 3-1,-3 9 6,6 2-11,1 7-6,6 12-89,16-6-46,3 1 96,13-15-168,-2-11 185,1-5 17,1-3 5,-6-1 17,-1-3-6,-8-2 6,-2 2 28,-3-1 364,3-13-336,-6 4-39,2-7-17,-4 6 6,-2 6-6,1 1 5,0 2-5,-1 2 6,0 3-17,-1 2 16,-1 1 7,0 1-1,0 3 0,2 3-11,2 6 6,14 42-1,-6-17-5,11 39 0,-13-44 0,-2 2 6,-6-10-6,-1-6 0,-4 3 0,-5-5 5,-4 0 7,-4-1-1,-21 10-6,2-6-5,-11 4 34,11-9-34,12-7 0,3-3 0,7-2-11,3-1-17,3-1-67,0 0-174,-1-4-353,1 1 622,1-3 0,2 3 0,2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53.910"/>
    </inkml:context>
    <inkml:brush xml:id="br0">
      <inkml:brushProperty name="width" value="0.04286" units="cm"/>
      <inkml:brushProperty name="height" value="0.04286" units="cm"/>
      <inkml:brushProperty name="color" value="#00A0D7"/>
    </inkml:brush>
  </inkml:definitions>
  <inkml:trace contextRef="#ctx0" brushRef="#br0">54 18 27561,'0'-10'487,"0"3"-302,-2 7-168,-3 9-17,-2 5-45,-3 14-39,2 3-202,-1 2-251,4 0-5502,0-5 6039,4-1 0,0-14 0,1-4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3:54.573"/>
    </inkml:context>
    <inkml:brush xml:id="br0">
      <inkml:brushProperty name="width" value="0.04286" units="cm"/>
      <inkml:brushProperty name="height" value="0.04286" units="cm"/>
      <inkml:brushProperty name="color" value="#00A0D7"/>
    </inkml:brush>
  </inkml:definitions>
  <inkml:trace contextRef="#ctx0" brushRef="#br0">49 12 26978,'0'-5'1008,"0"0"-884,0 3 100,0 11-224,-1 6-62,-2 15-100,-2 4-354,-4 9-5919,0-3 6435,-2 1 0,5-20 0,2-6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07.821"/>
    </inkml:context>
    <inkml:brush xml:id="br0">
      <inkml:brushProperty name="width" value="0.04286" units="cm"/>
      <inkml:brushProperty name="height" value="0.04286" units="cm"/>
      <inkml:brushProperty name="color" value="#00A0D7"/>
    </inkml:brush>
  </inkml:definitions>
  <inkml:trace contextRef="#ctx0" brushRef="#br0">175 21 26883,'6'-3'555,"1"2"-466,-4-1 510,3 0-554,-4 1-22,1-1-7,-6 0-16,-2 0 6,-10-2-6,2 3 0,-5 1 0,3 0 0,-1 2-11,-1 1 0,-3 5-12,-6 6 23,6-2-5,1 2-12,9-1-6,5 5 74,11 8-40,8-5-11,3-4-22,3-11-6,-9-6 0,0 1-34,-1-1-67,2-3 129,17-23 0,-15 17 0,8-16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08.591"/>
    </inkml:context>
    <inkml:brush xml:id="br0">
      <inkml:brushProperty name="width" value="0.04286" units="cm"/>
      <inkml:brushProperty name="height" value="0.04286" units="cm"/>
      <inkml:brushProperty name="color" value="#00A0D7"/>
    </inkml:brush>
  </inkml:definitions>
  <inkml:trace contextRef="#ctx0" brushRef="#br0">6 92 24553,'0'-8'2336,"0"0"-1983,0 4-124,0-4-4088,0 1 3943,1-2 842,0 1-881,-1 2 101,1-6-135,-1 6 0,0-4-16,0 6 3385,0 3-3380,0 10 6,0 4 0,0 18-1,0 3-5,1 8 0,0 0-5,0-6-7,-1 7-21,0 1 27,0-7-134,0-1 67,0-19-50,0-3-90,0-4-134,-2-2-616,-1-3 963,0 0 0,1-3 0,0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09.442"/>
    </inkml:context>
    <inkml:brush xml:id="br0">
      <inkml:brushProperty name="width" value="0.04286" units="cm"/>
      <inkml:brushProperty name="height" value="0.04286" units="cm"/>
      <inkml:brushProperty name="color" value="#00A0D7"/>
    </inkml:brush>
  </inkml:definitions>
  <inkml:trace contextRef="#ctx0" brushRef="#br0">95 129 24211,'-5'4'3423,"1"0"-3401,4-2 0,4-1 1,0 0-1,9-1-22,-3-1-28,6-4-84,-3-2 112,9-15 23,-11 9 5,4-8-12,-13 14 1,0-1 28,-3-9-45,-4 6 45,-1-6-40,-5 10 12,0 3-17,-1 4 6,-18 5-1,7 6 46,-23 20 5,23-4-11,2 7-34,14-6 28,6-3-39,5 6 11,3-3-3403,3-8 3398,3-5-141,10-6-576,0-5-353,2-3 1064,-5-7 0,-15 3 0,0-3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09.994"/>
    </inkml:context>
    <inkml:brush xml:id="br0">
      <inkml:brushProperty name="width" value="0.04286" units="cm"/>
      <inkml:brushProperty name="height" value="0.04286" units="cm"/>
      <inkml:brushProperty name="color" value="#00A0D7"/>
    </inkml:brush>
  </inkml:definitions>
  <inkml:trace contextRef="#ctx0" brushRef="#br0">166 7 24811,'-11'-4'2442,"-1"1"-1714,-26 15-706,20-4-5,-26 17-17,33-10 0,0 6 0,5-3 11,0-2 17,2 3-11,1-2-6,2 1-56,18 6-184,4-14-718,13 5 99,5-22 0,-31 9 0,-1-4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0.626"/>
    </inkml:context>
    <inkml:brush xml:id="br0">
      <inkml:brushProperty name="width" value="0.04286" units="cm"/>
      <inkml:brushProperty name="height" value="0.04286" units="cm"/>
      <inkml:brushProperty name="color" value="#00A0D7"/>
    </inkml:brush>
  </inkml:definitions>
  <inkml:trace contextRef="#ctx0" brushRef="#br0">73 63 27219,'-4'-9'689,"-4"2"-594,-4 7-50,-3 7 33,1 3-94,-5 42-12,22-28-208,2 22-105,47-47 206,-14-11 135,9-4 135,-23-14 190,-14 8-202,-2-20-67,-7 21-6,-5-5-33,-4 18-6,-4 3-11,-4 2-431,-20 11 431,-5 21 0,34-41 0,13 5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4.932"/>
    </inkml:context>
    <inkml:brush xml:id="br0">
      <inkml:brushProperty name="width" value="0.04286" units="cm"/>
      <inkml:brushProperty name="height" value="0.04286" units="cm"/>
      <inkml:brushProperty name="color" value="#00A0D7"/>
    </inkml:brush>
  </inkml:definitions>
  <inkml:trace contextRef="#ctx0" brushRef="#br0">6 151 26844,'-3'0'1081,"0"0"-958,3 0 0,34 0-117,-14-1-1,39-8 7,-33 0 21,20-28-10,-30 17-12,6-13 34,-21 22-12,-15-2-27,3 6 16,-26-2-16,19 7-1,-21 21-5,24-4 0,-6 19 0,12-9-16,-1 20 4,6-17 1,-2 12-28,8-13 33,10-9 6,10 4 23,42-13-18,-24-6-5,48-24 0,-68 15 0,17-16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1.206"/>
    </inkml:context>
    <inkml:brush xml:id="br0">
      <inkml:brushProperty name="width" value="0.04286" units="cm"/>
      <inkml:brushProperty name="height" value="0.04286" units="cm"/>
      <inkml:brushProperty name="color" value="#00A0D7"/>
    </inkml:brush>
  </inkml:definitions>
  <inkml:trace contextRef="#ctx0" brushRef="#br0">223 1 27930,'-49'13'241,"27"-6"-230,-37 17-22,37-8 11,-2 7 0,4 1 0,7-2 6,5-2-1,5-5-5,2-4 0,0 0-5,8-3-348,21-2 62,-7-3-448,17-7-7831,-21-2 8570,0-4 0,-8 4 0,-3 1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1.745"/>
    </inkml:context>
    <inkml:brush xml:id="br0">
      <inkml:brushProperty name="width" value="0.04286" units="cm"/>
      <inkml:brushProperty name="height" value="0.04286" units="cm"/>
      <inkml:brushProperty name="color" value="#00A0D7"/>
    </inkml:brush>
  </inkml:definitions>
  <inkml:trace contextRef="#ctx0" brushRef="#br0">43 4 27774,'-10'-3'313,"1"5"-274,4 18 6,3 4-5694,0 3 5657,1 46 1,1 6-9,0-19 696,0 17 0,0-3-713,-1-29-173,-1-18 937,-2 10-887,2-23-95,-1-6-179,2-3 1262,0-6 0,1 1 0,0-1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2.509"/>
    </inkml:context>
    <inkml:brush xml:id="br0">
      <inkml:brushProperty name="width" value="0.04286" units="cm"/>
      <inkml:brushProperty name="height" value="0.04286" units="cm"/>
      <inkml:brushProperty name="color" value="#00A0D7"/>
    </inkml:brush>
  </inkml:definitions>
  <inkml:trace contextRef="#ctx0" brushRef="#br0">21 84 17394,'-11'10'2353,"2"1"666,10-10-2884,2 2 1119,3-2-1102,1 0 612,1-1-696,1 0 2281,-1 0-2332,2-2-135,21-29 141,-20 16 49,14-19-4,-25 24 284,-1 4-324,-5 0-28,-2 2 17,-13 1 34,3 12-18,-3 7 29,6 11-62,7 5 0,3-1 0,1-6-17,4 0-33,0-12-40,3 1-9741,22-8 8887,-4-2 1,6-3-1,-16-1 1</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2.921"/>
    </inkml:context>
    <inkml:brush xml:id="br0">
      <inkml:brushProperty name="width" value="0.04286" units="cm"/>
      <inkml:brushProperty name="height" value="0.04286" units="cm"/>
      <inkml:brushProperty name="color" value="#00A0D7"/>
    </inkml:brush>
  </inkml:definitions>
  <inkml:trace contextRef="#ctx0" brushRef="#br0">112 1 27740,'-5'0'134,"-1"0"-122,0 0-1,-6 4-11,-4 6 78,-12 15-44,11-6-17,-1 7-12,15-14 1,2 1 50,17 7-163,1-12-72,9 0-90,-7-14-190,-3-8-521,-3 0 980,0-5 0,-6 10 0,-3 1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13.324"/>
    </inkml:context>
    <inkml:brush xml:id="br0">
      <inkml:brushProperty name="width" value="0.04286" units="cm"/>
      <inkml:brushProperty name="height" value="0.04286" units="cm"/>
      <inkml:brushProperty name="color" value="#00A0D7"/>
    </inkml:brush>
  </inkml:definitions>
  <inkml:trace contextRef="#ctx0" brushRef="#br0">2 5 27359,'-1'-2'655,"1"0"-576,0 1 50,8 60-118,-6-25 17,6 51-45,-7-22 0,-2-3-78,1-1-707,0-3 1,0-7 801,0-33 0,0-11 0,0-3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5.198"/>
    </inkml:context>
    <inkml:brush xml:id="br0">
      <inkml:brushProperty name="width" value="0.04286" units="cm"/>
      <inkml:brushProperty name="height" value="0.04286" units="cm"/>
      <inkml:brushProperty name="color" value="#00A0D7"/>
    </inkml:brush>
  </inkml:definitions>
  <inkml:trace contextRef="#ctx0" brushRef="#br0">0 21 27141,'3'-2'683,"-2"0"-672,0 2-11,-1 0 0,10-7 0,-7 5 0,6-6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5.451"/>
    </inkml:context>
    <inkml:brush xml:id="br0">
      <inkml:brushProperty name="width" value="0.04286" units="cm"/>
      <inkml:brushProperty name="height" value="0.04286" units="cm"/>
      <inkml:brushProperty name="color" value="#00A0D7"/>
    </inkml:brush>
  </inkml:definitions>
  <inkml:trace contextRef="#ctx0" brushRef="#br0">1 1 21366,'38'0'896,"-26"0"0,21 0 1</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5.695"/>
    </inkml:context>
    <inkml:brush xml:id="br0">
      <inkml:brushProperty name="width" value="0.04286" units="cm"/>
      <inkml:brushProperty name="height" value="0.04286" units="cm"/>
      <inkml:brushProperty name="color" value="#00A0D7"/>
    </inkml:brush>
  </inkml:definitions>
  <inkml:trace contextRef="#ctx0" brushRef="#br0">1 29 27639,'45'-5'-153,"26"-8"1,-51 11-1,20-7 1</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5.869"/>
    </inkml:context>
    <inkml:brush xml:id="br0">
      <inkml:brushProperty name="width" value="0.04286" units="cm"/>
      <inkml:brushProperty name="height" value="0.04286" units="cm"/>
      <inkml:brushProperty name="color" value="#00A0D7"/>
    </inkml:brush>
  </inkml:definitions>
  <inkml:trace contextRef="#ctx0" brushRef="#br0">0 13 27370,'47'-6'74,"-31"4"1,24-2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5.993"/>
    </inkml:context>
    <inkml:brush xml:id="br0">
      <inkml:brushProperty name="width" value="0.04286" units="cm"/>
      <inkml:brushProperty name="height" value="0.04286" units="cm"/>
      <inkml:brushProperty name="color" value="#00A0D7"/>
    </inkml:brush>
  </inkml:definitions>
  <inkml:trace contextRef="#ctx0" brushRef="#br0">0 1 6848,'8'0'0,"-2"0"0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6.163"/>
    </inkml:context>
    <inkml:brush xml:id="br0">
      <inkml:brushProperty name="width" value="0.04286" units="cm"/>
      <inkml:brushProperty name="height" value="0.04286" units="cm"/>
      <inkml:brushProperty name="color" value="#00A0D7"/>
    </inkml:brush>
  </inkml:definitions>
  <inkml:trace contextRef="#ctx0" brushRef="#br0">1 51 28093,'0'-2'151,"0"-1"-112,0 3-11,0-2 17,3-1-45,-1 0 0,3-2-6,2-1 1,-1 2 5,2-2 0,1 2 5,-3 1 1,-1 0 0,-2 2 5,-1-1-6,0 1 1,0 0-6,0 0 0,0 1 0,0 0-6,3 0 6,-2 0 6,13 0-6,-11 0 0,7 0 0,-12 0-45,0 8 45,1 1-17,0 31-5,0-19-45,0 15-118,-1-25-722,-2-2 907,-2-2 0,1-3 0,0-2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6.149"/>
    </inkml:context>
    <inkml:brush xml:id="br0">
      <inkml:brushProperty name="width" value="0.04286" units="cm"/>
      <inkml:brushProperty name="height" value="0.04286" units="cm"/>
      <inkml:brushProperty name="color" value="#00A0D7"/>
    </inkml:brush>
  </inkml:definitions>
  <inkml:trace contextRef="#ctx0" brushRef="#br0">0 11 22655,'64'-10'0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24:36.242"/>
    </inkml:context>
    <inkml:brush xml:id="br0">
      <inkml:brushProperty name="width" value="0.04286" units="cm"/>
      <inkml:brushProperty name="height" value="0.04286" units="cm"/>
      <inkml:brushProperty name="color" value="#00A0D7"/>
    </inkml:brush>
  </inkml:definitions>
  <inkml:trace contextRef="#ctx0" brushRef="#br0">0 6 23119,'5'-5'0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5.963"/>
    </inkml:context>
    <inkml:brush xml:id="br0">
      <inkml:brushProperty name="width" value="0.04286" units="cm"/>
      <inkml:brushProperty name="height" value="0.04286" units="cm"/>
      <inkml:brushProperty name="color" value="#00A0D7"/>
    </inkml:brush>
  </inkml:definitions>
  <inkml:trace contextRef="#ctx0" brushRef="#br0">41 100 26010,'2'-6'980,"-1"2"-818,0 1-39,0 0-16,-1 0 425,2-9-392,-2 5-140,2-11-12,-2 11-21,0-3 16,0 6 17,0 3-11,0 0-12,0 0 23,0 0 0,0-2 23,0 0-23,0-2 0,1 2 0,-1 0 0,1 1 17,-1 2-17,0 4 11,0 3-11,0 14 0,-2 5 5,-1 10-5,-2 0 0,-5 13 17,3-5-17,-3-2 0,5-11 0,1-12 0,2-1 0,0-2 6,1 0 16,0-1-16,1 1-1,0-4-21,5 2 21,7 0-5,-1-5 0,4-2-11,-6-7 5,0 0 6,1-2-28,1-2 0,1-3-22,-1-1-202,0-3-168,-2 3 0,-3-1 420,-3 4 0,-3 1 0,0 2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7.146"/>
    </inkml:context>
    <inkml:brush xml:id="br0">
      <inkml:brushProperty name="width" value="0.04286" units="cm"/>
      <inkml:brushProperty name="height" value="0.04286" units="cm"/>
      <inkml:brushProperty name="color" value="#00A0D7"/>
    </inkml:brush>
  </inkml:definitions>
  <inkml:trace contextRef="#ctx0" brushRef="#br0">113 13 27354,'-7'-1'476,"-11"9"-404,5 3-32,-9 9 21,9-2-61,1 1 11,1 0-11,5-5 0,-1 5 0,6-9 0,-2 5-5,3 2-1,0-5 1,0 2-35,2-8 57,0-4-11,4-1-6,-1-1-28,8 0-370,0-4 297,9-3-61,8-10 128,-12 6 6,7-8 17,-17 12 11,1-3 0,-4 5 135,0-4-29,0 2 6,-1-4-101,1 2-11,0 0-17,0 3 17,-1-1 140,0 1 124,-3-6-248,0 5-10,-6-6 0,2 9-6,-4-4 0,2 5 0,0-2 0,2 3 5,-5-1 12,-6-2-6,-1 2 34,-3-2-129,1 3 84,-3 6 0,8-3 0,-1 4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9.089"/>
    </inkml:context>
    <inkml:brush xml:id="br0">
      <inkml:brushProperty name="width" value="0.04286" units="cm"/>
      <inkml:brushProperty name="height" value="0.04286" units="cm"/>
      <inkml:brushProperty name="color" value="#00A0D7"/>
    </inkml:brush>
  </inkml:definitions>
  <inkml:trace contextRef="#ctx0" brushRef="#br0">65 6 22604,'2'-3'2604,"-1"1"-2267,0 2 1572,-1 0-1729,1 5 88,-2 1-139,-14 37-123,7-19-1,-10 27-5,13-26 12,-4 30-7,4-22 18,-1 21-12,4-36 11,1 0-22,1-9 0,0 2 28,3-5-17,3 1 1,5-3-12,0 1 0,5-3-6,-5 0-5,10-2 0,-10-3-34,5 0-62,-2-6 29,-3 2-40,3-3-458,0 3 184,-8 2 392,3 0 0,-9 5 0,0-1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9.826"/>
    </inkml:context>
    <inkml:brush xml:id="br0">
      <inkml:brushProperty name="width" value="0.04286" units="cm"/>
      <inkml:brushProperty name="height" value="0.04286" units="cm"/>
      <inkml:brushProperty name="color" value="#00A0D7"/>
    </inkml:brush>
  </inkml:definitions>
  <inkml:trace contextRef="#ctx0" brushRef="#br0">27 22 24155,'1'-10'3563,"1"3"-3379,-2 6 74,1 1-196,-1-2 44,0 2-95,0-2 12,0 2-1,0 6 0,-7 20-22,4-2 0,-6 16 0,5-12 0,2 1-5,1-4-6,0-3-1,1-6-836,-4 4 0,6-23 0,-1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46.881"/>
    </inkml:context>
    <inkml:brush xml:id="br0">
      <inkml:brushProperty name="width" value="0.04286" units="cm"/>
      <inkml:brushProperty name="height" value="0.04286" units="cm"/>
      <inkml:brushProperty name="color" value="#00A0D7"/>
    </inkml:brush>
  </inkml:definitions>
  <inkml:trace contextRef="#ctx0" brushRef="#br0">257 21 26799,'8'-8'1215,"-1"2"-1192,-7 4 234,1 1-229,0-1 12,-1 1-29,0 0 11,-8 1-22,-1 0-17,-25 0-11,3 6-5,-55 21 16,50-13 11,-24 14-10,54-24 16,4-2-17,1-1 0,1-1-5,0 2 22,4 0 0,3 1 0,8 2-6,12 3-229,6 4 190,9 3-28,-2 2 56,-4 12 29,-12-2-12,-3 5-6,-9-7-22,2-4 6,0-2 10,-5-5-83,1 0 73,-6-5 50,-1 0 252,-7-1-235,-5-2-12,-7 1 1,-9 0-29,9-3 40,-7-1-17,15-3-11,-4 0 5,1-4-22,0-1 12,-3-3-12,2-1-6,2 1 6,0 2-22,1 0-309,-2 1 141,3 1-409,-1-1 599,7-2 0,1 4 0,1-4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47.941"/>
    </inkml:context>
    <inkml:brush xml:id="br0">
      <inkml:brushProperty name="width" value="0.04286" units="cm"/>
      <inkml:brushProperty name="height" value="0.04286" units="cm"/>
      <inkml:brushProperty name="color" value="#00A0D7"/>
    </inkml:brush>
  </inkml:definitions>
  <inkml:trace contextRef="#ctx0" brushRef="#br0">6 16 25791,'0'-2'1809,"-1"1"-1551,0 1 22,-1 0-219,1 0 51,1 0-145,28 0-12,-5 0-129,37-2-5,-23 0-11,6-1-393,-11 0 135,-15 2 448,-1 0 0,-14 1 0,-2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48.458"/>
    </inkml:context>
    <inkml:brush xml:id="br0">
      <inkml:brushProperty name="width" value="0.04286" units="cm"/>
      <inkml:brushProperty name="height" value="0.04286" units="cm"/>
      <inkml:brushProperty name="color" value="#00A0D7"/>
    </inkml:brush>
  </inkml:definitions>
  <inkml:trace contextRef="#ctx0" brushRef="#br0">11 1 24743,'-6'5'2672,"1"-1"-2577,11-3 23,11-1-56,2 0-12,9 0 112,23 0-162,-24 1 0,13 0 0,-33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50.539"/>
    </inkml:context>
    <inkml:brush xml:id="br0">
      <inkml:brushProperty name="width" value="0.04286" units="cm"/>
      <inkml:brushProperty name="height" value="0.04286" units="cm"/>
      <inkml:brushProperty name="color" value="#00A0D7"/>
    </inkml:brush>
  </inkml:definitions>
  <inkml:trace contextRef="#ctx0" brushRef="#br0">201 1 27779,'-14'0'196,"-14"7"-190,9-2-6,-9 6 0,9 1 0,7-3 0,-6 5 0,9-5 0,-8 7 0,6-5 0,-4 4-6,8-9-11,4-2-11,2-3-11,1-1-6,0 1 73,7 2 12,31 9-52,-16-3-4,20 6-91,-22-3 12,-10 0 106,2 5 6,-10-1-6,-2 1-11,-5-3 17,-1 1-6,-6-4 23,-12 8-29,8-8 1,-7 6-17,13-8-12,4-2-44,3-1 73,14 1-6,1-1 5,29 22-61,-19-5 73,10 33-11,-25-23 5,-8 13 17,-7-20 0,-3-1-17,-4-1-11,1-3 0,-3 8 6,5-9-6,-10 21 5,9-11-5,-5 14 0,6-7 0,5-7-16,3-2-12,12-11 16,4-1 12,52-4 0,-40-6 0,31-2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7.211"/>
    </inkml:context>
    <inkml:brush xml:id="br0">
      <inkml:brushProperty name="width" value="0.04286" units="cm"/>
      <inkml:brushProperty name="height" value="0.04286" units="cm"/>
      <inkml:brushProperty name="color" value="#00A0D7"/>
    </inkml:brush>
  </inkml:definitions>
  <inkml:trace contextRef="#ctx0" brushRef="#br0">1 1 24934,'8'7'2274,"-2"0"-1983,-6-7 241,0 0-487,-1 16-17,1-9-11,-2 13 5,1-6-22,0-2 0,-1 12 0,2-12 0,-1 5-22,1-7-23,0 1-3941,0 4 3662,0-7 324,0 1 0,0-9 0,0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52.912"/>
    </inkml:context>
    <inkml:brush xml:id="br0">
      <inkml:brushProperty name="width" value="0.04286" units="cm"/>
      <inkml:brushProperty name="height" value="0.04286" units="cm"/>
      <inkml:brushProperty name="color" value="#00A0D7"/>
    </inkml:brush>
  </inkml:definitions>
  <inkml:trace contextRef="#ctx0" brushRef="#br0">85 4 27583,'0'-2'196,"0"0"-5,0 2-29,-4 16-5811,-3 4 5649,-5 20-1078,-1-2 1090,0 4-452,2-2 440,3-1-1014,-1-1 1014,5 3-90,0 26 56,6-31 1,5 17-68,6-44 101,26-16 0,-38 21 0,8-11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54.942"/>
    </inkml:context>
    <inkml:brush xml:id="br0">
      <inkml:brushProperty name="width" value="0.04286" units="cm"/>
      <inkml:brushProperty name="height" value="0.04286" units="cm"/>
      <inkml:brushProperty name="color" value="#00A0D7"/>
    </inkml:brush>
  </inkml:definitions>
  <inkml:trace contextRef="#ctx0" brushRef="#br0">33 61 26099,'14'-12'1495,"-4"3"-1237,-10 8 112,0 1-359,-4 0-4229,-9 3 4229,0 2 854,-7 4-865,15-40 0,3 33 0,10-28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57.776"/>
    </inkml:context>
    <inkml:brush xml:id="br0">
      <inkml:brushProperty name="width" value="0.04286" units="cm"/>
      <inkml:brushProperty name="height" value="0.04286" units="cm"/>
      <inkml:brushProperty name="color" value="#00A0D7"/>
    </inkml:brush>
  </inkml:definitions>
  <inkml:trace contextRef="#ctx0" brushRef="#br0">0 0 20661,'14'0'4627,"-1"0"-3904,-5 0 222,-3 0-402,2 0-325,-6 0-151,-1 0-67,5 3-3191,0 3 3196,4 4-522,-30 70 1,15-56 0,-22 50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5:59.407"/>
    </inkml:context>
    <inkml:brush xml:id="br0">
      <inkml:brushProperty name="width" value="0.04286" units="cm"/>
      <inkml:brushProperty name="height" value="0.04286" units="cm"/>
      <inkml:brushProperty name="color" value="#00A0D7"/>
    </inkml:brush>
  </inkml:definitions>
  <inkml:trace contextRef="#ctx0" brushRef="#br0">85 19 25774,'1'-6'1294,"0"2"-1160,-1 3 706,1-1-756,-1 1-22,0 0-28,0 0-1,0 0-10,0 0 61,0 0-79,0 4-5,-2 3 6,-7 19-6,0-3 0,-4 16 0,5-12 5,0 0-5,3-2 0,-1-1 0,-1 0 0,-1 17 0,2 6 0,1-6-5,4-7 5,1-25 0,0-2-6,0-2-5,0 1-6,0-2 6,0 0 5,0-1-10,0 0 10,1 1 6,1-1-11,3 2 5,0-2 1,2 2-18,-1-1-5,0 1 6,-1-1 11,-1 0 5,1 1 6,-1-3-6,1 1-5,-1-2-50,1 0-63,2 0-49,2-1-1653,13-7-297,-5 0 1275,11-7 0,-27 15 0,-4 2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0.346"/>
    </inkml:context>
    <inkml:brush xml:id="br0">
      <inkml:brushProperty name="width" value="0.04286" units="cm"/>
      <inkml:brushProperty name="height" value="0.04286" units="cm"/>
      <inkml:brushProperty name="color" value="#00A0D7"/>
    </inkml:brush>
  </inkml:definitions>
  <inkml:trace contextRef="#ctx0" brushRef="#br0">25 4 28082,'1'-2'313,"0"1"-296,-1 1 5,-6 65-33,3-39-11,-4 56-12,5-66-44,-1 1-225,1-11-1220,1-2 1523,0 1 0,1-4 0,-1 1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6:02.069"/>
    </inkml:context>
    <inkml:brush xml:id="br0">
      <inkml:brushProperty name="width" value="0.04286" units="cm"/>
      <inkml:brushProperty name="height" value="0.04286" units="cm"/>
      <inkml:brushProperty name="color" value="#00A0D7"/>
    </inkml:brush>
  </inkml:definitions>
  <inkml:trace contextRef="#ctx0" brushRef="#br0">165 9 28367,'-1'-2'28,"0"-1"-22,1 3 5,0-1-17,16 0-5,-2 0-22,25 2 16,-17 2 6,7 2-1,-16 2 7,0 1-1,-4 0 6,-2 4-39,-3 9 39,-18 20 0,3-13 0,-16 8-28,-14-5 11,18-12 6,-12 11-56,28-10-17,5-10 73,12 7 11,0-11 5,9 1-5,-5-3 0,-7-2 6,-1 3 5,-9 6 0,-3-2 12,-3 7 16,-4-2-28,-5 4 0,0 2-11,-3 3 6,1 6-17,10 9 16,1-2-5,13 12 0,-2-22 0,3 3 0,-2-13 0,-1-1 6,-1 0-1,1 3-5,-1 10 0,0-4 0,0 21 6,-1-19-6,-1 8 11,-3-15-11,-2-4 17,-12 7-17,8-10-84,-29 9 56,24-16 17,-13 3-84,20-7-538,7-3-3013,3-4 3646,3-3 0,-1 2 0,-1 2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8:00.728"/>
    </inkml:context>
    <inkml:brush xml:id="br0">
      <inkml:brushProperty name="width" value="0.04286" units="cm"/>
      <inkml:brushProperty name="height" value="0.04286" units="cm"/>
      <inkml:brushProperty name="color" value="#00A0D7"/>
    </inkml:brush>
  </inkml:definitions>
  <inkml:trace contextRef="#ctx0" brushRef="#br0">145 63 28322,'-4'2'0,"1"0"0,-1-1 0,2 2 0,-14 9 0,8-4 0,-9 6-11,-2 5 11,11-12 0,-9 11 0,13-14 0,-2 2 0,1-1 0,-1 0 0,2 0 6,-2 0-6,3-2 0,-1 1-6,3-3 6,0 0 0,0 0 0,0 0 6,-1 1-6,1 0-6,0 1-5,1-1-17,-1 5 28,1-5-6,0 3-50,4-2 51,1 0-6,6 4 5,-3-4 6,5 1 0,-5-3-6,4-1 6,-2 0 0,1 0 0,-3 0 0,2 0 0,-5 0-5,3 0 5,-1 0 0,0 0 0,0 0 11,-1 0 6,-1 0 16,-4 0-10,1 0-6,-1 0-12,1-2 12,5-4-17,1 0 0,1-1 0,-2 2 6,-4 3-6,-2 0 0,0 0 16,1-1-16,-1 1 0,1-1 0,1-2 0,0 1 0,1-3 0,-1 2 6,0 0-6,0 0 6,-2 1-1,2-1 1,-3 2-1,1-2-5,0 0 17,3-8-6,0-4-5,0 2 0,-2 0-6,-2 10 5,0 0 6,0 1-11,0 0 0,0 2 6,0-1-6,0 1 0,-5-4 0,1 0 0,-4-1 0,1 1 0,1 1 0,-2 0 0,4 1 6,-5-3-12,6 4 0,-5-1-5,5 2-17,-2 2 11,1-1-173,-2 1 11,0 0-639,-2 0 818,-2 0 0,4 0 0,1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8:44.871"/>
    </inkml:context>
    <inkml:brush xml:id="br0">
      <inkml:brushProperty name="width" value="0.04286" units="cm"/>
      <inkml:brushProperty name="height" value="0.04286" units="cm"/>
      <inkml:brushProperty name="color" value="#F6630D"/>
    </inkml:brush>
  </inkml:definitions>
  <inkml:trace contextRef="#ctx0" brushRef="#br0">9 1 23836,'-5'4'2857,"2"-1"-2560,3-3 834,0 0-1120,0 1 17,8 4-22,-1-1-6,5 0 0,-4-2 0,-2-2 0,-2 1 0,1 0 0,0-1 5,1 1-5,2-1 0,-1 0 0,0 0 0,4 0 0,0 1 0,4 0 0,-1 1 0,-2-2 0,-1 2-5,-2-2 5,-2 0 0,-2 0 0,0 0 0,-1 0 0,0 0-6,7 0 0,-2 0-16,10 0 0,-6 0-1,4 0 12,-6 0-6,1 0 6,-1 0 0,-1 0-51,3 0 57,-3 1-7,0-1 12,-3 2 0,-2-2 0,6 1 12,0-1-18,3 0 6,2 0 0,-3 0-17,0 0 0,-3 0-27,1 0 44,-2 0 0,0 0-6,5 0 6,-3 0 6,9 1-6,-10-1 0,1 1 0,-5-1 0,0 0 0,0 0 0,3 0 0,0 0 0,3 0 0,0 0 11,-1 0-11,0 0 0,-2 0 0,0 0 0,-1 0 5,10 0-10,-6 0 5,5 0 0,-12 0 0,-1 0 0,2 0 0,2 0 0,5 1 0,12 2-6,-5-1 6,3-1 0,-8 1-17,0 1 12,-1-1-29,1 3 34,-4-3 0,-1 0 0,-2-1 6,-2-1-6,-1 1 0,-2-1 0,1 0 5,6 3-5,-1-2 0,7 3 12,9-1-12,-12-2 0,7 1-6,-16-2 6,2 0 0,2 0 0,0 0 11,10 0-11,-6 0-5,6 0 5,1 0 0,-8 0 0,9 0 0,-12 0 0,2 0 0,-3 0 0,2 0 0,0 0 0,2-1 5,-1-1-5,7 1 0,-7-1 0,5 1 0,-8 1 0,8 0 0,-5 0 6,6-1-1,-8 1-5,0-1 6,-3 0 0,3 0-1,-3 0 12,3 0-17,0-1 17,1 1-12,3-1 63,11-4-68,-9 4 5,6-3-5,-11 3 0,-2 1 0,0-1 0,0 1 0,-2 0-5,15-1 5,-10 0 0,10 0 0,-10 1 0,-4 0 0,7-2 0,-6 2-6,5-1 6,-1 2 0,-4-2-6,2 2 12,-1-1-6,-3 1 0,3 0 0,-4 0 0,-1 0 0,2-1 0,-2 1 0,0 0 0,2 0 6,-1 0-46,16 0 35,-5 0 5,6 0 0,-10 0 0,-5 0 0,0 0-6,0 0 6,4 0-95,8 0 95,-3 0 22,10-1 40,-12 0-34,-1-1-22,-6 1-1,-4 0-5,0 0 0,0 1 17,-1 0-527,-1 0 510,0-5 0,0 4 0,0-4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8:54.336"/>
    </inkml:context>
    <inkml:brush xml:id="br0">
      <inkml:brushProperty name="width" value="0.04286" units="cm"/>
      <inkml:brushProperty name="height" value="0.04286" units="cm"/>
      <inkml:brushProperty name="color" value="#F6630D"/>
    </inkml:brush>
  </inkml:definitions>
  <inkml:trace contextRef="#ctx0" brushRef="#br0">17 55 22722,'-9'0'2486,"1"0"-2110,8 0 1707,0 0-2083,0 2 11,0 0 29,1 2-24,4-1-10,-1 2 11,5-3-17,-3 2 0,3-3 0,-2 2 5,2-2-5,-2 0 0,0-1 0,0 0-151,13 0 95,4 1 56,0-1 0,-2 0 0,-13 0 0,-2 0-11,2 0 11,-1 0 0,1 0 0,0 0-45,9 0 45,-6 1-5,11 0 5,-12 0 0,7 0 0,-5-1 0,3 0 0,-3 0 0,-4 0 0,-1 0 0,-5 0-12,0 0 12,4 0 0,-2 1 17,9-1-17,-6 0 0,5 0 0,-7 0 6,8 0-12,3 0 6,-1 0 0,-1 0-235,-1 0 129,4 2 89,-1-2 17,-1 3 5,-9-3-5,0 1 6,0-1-12,1 2 6,1-2 0,3 2 6,0-2-6,2 1 0,-4 0 22,4-1-22,-8 0 0,2 0 17,-3 0-17,2 0 0,1 0 0,1 0 0,7 0 0,-5 0 17,17 0-11,-14 0-6,12 0-6,-14 0 6,1 0 6,-6 0-6,-1 0 67,1 0-28,-2 0 6,4 0-45,-2 0 0,3 0 0,1-1 0,-1 0 0,4 0 5,-1 0 23,0 0 0,3 0-16,-1-1-12,0 1 0,-2 0 0,-4 1 0,1 0 0,2-1 22,1 0-11,4 0-11,-2-1 0,-2 0-11,-2 1 5,0 1 6,-3 0-67,6 0 67,-2 0-11,8-1 11,-4 1 0,4-2 0,-3 2-11,-3-1 11,-4 1 5,-4 0-5,-1 0 0,4-1 12,-1 1 55,12-1-67,-7 0 0,4 0 0,-9-1 5,1 1-5,-2 0 79,-1 1-34,-1-1-45,-3 1 0,0-2 11,-1 2-11,0-2 0,3 2 0,-1-1-34,14-1 34,4-2 6,-1 0-6,-2-1 17,-13 3-17,-2 1 0,1 0-12,1 1 12,2-1 17,1 0-6,4 1-11,-4-2 0,5 2 6,-4-1-17,1 1 11,0-2 0,-2 2 0,-1-1 0,1 1 0,-3 0 0,1 0-6,3 0 12,0 0-17,10-1 11,-8 1 5,3-1-5,-6 1 0,-2 0 0,0 0 17,3 0-11,-2 0-6,9-1 0,-6 0 0,4-1 0,-5 2 0,1-1-12,0 1 12,0-1 0,0 1-5,-4 0 10,3 0-5,-5-1 0,2 1 0,6-3 0,-2 3 0,16-2 0,-13 2 0,5-2-5,-9 2 5,-1-2 5,1 2-5,-1-1 6,-2 0 11,-3 1-6,-1 0 123,-1-1 18,-1 0-164,1-1 1,0 0 0,3 1-23,-3 1 23,2 0 0,-2 0 22,2-1-11,-2 1-5,6-2-7,-4 1-10,2 0 16,-4 1 281,0 0-298,-1-2-94,-1 2-247,-3-2-5982,-2 1 6346,-2 1 0,3-1 0,2 1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01.722"/>
    </inkml:context>
    <inkml:brush xml:id="br0">
      <inkml:brushProperty name="width" value="0.04286" units="cm"/>
      <inkml:brushProperty name="height" value="0.04286" units="cm"/>
      <inkml:brushProperty name="color" value="#F6630D"/>
    </inkml:brush>
  </inkml:definitions>
  <inkml:trace contextRef="#ctx0" brushRef="#br0">0 4 21562,'13'-2'2868,"-4"1"-2482,-8 1 2829,-1 0-3198,1 0-6,3 0 12,1 0-12,5 0 0,4 0-11,1 1 0,4 0 0,-3 1 6,1 0-6,-5-2 5,2 1-5,-2-1-17,17 0-5,15 4 16,-5-3-5,5 2 11,-25-2 6,-1-1-6,2 1-34,0-1 34,0 0 0,0 0 0,-4 0 0,7 0 0,2 0 0,6 0 0,1 0-5,-4 0 5,-3 0 0,-7 0-6,-2 0-16,17 0-12,5 0 34,10 0 0,-4 0-11,-14 0 0,7 0 11,-18 0 0,4 0 0,-17 0 0,6 0 0,1 0 5,6 0-5,1 0 0,0 0 6,5 0-6,-8 0 0,3 0-17,4 0 17,-5 0 6,11-1-6,-9 1-6,-8-2 6,-1 2 6,24-1-6,-21 1 0,24 0-6,-27 0 6,-2-1-11,2 1 28,6 0-17,-5 0 0,4 0 0,-8 0 11,0 0 0,-2 0-11,2 0 0,9 0 0,-6 0 0,8 0 0,-10 0 0,1 0 0,0 0 0,14 0-22,1 0 22,-1 0 0,-5 0-6,-5 0 23,-2 0-17,18 0 5,-14 0-5,5 0 0,-13 0-5,1 0 5,-2 0 5,2 0-5,-3 0 23,-1 0-18,1 0 29,8 0-28,-6 0-6,5 0-12,-9 0 12,-2 0-128,-2 0-74,0-2 202,-4-3 0,5 7 0,-1-1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40.764"/>
    </inkml:context>
    <inkml:brush xml:id="br0">
      <inkml:brushProperty name="width" value="0.04286" units="cm"/>
      <inkml:brushProperty name="height" value="0.04286" units="cm"/>
      <inkml:brushProperty name="color" value="#FF0066"/>
    </inkml:brush>
  </inkml:definitions>
  <inkml:trace contextRef="#ctx0" brushRef="#br0">16 1 28334,'-8'16'95,"1"5"-95,6 9 0,1 5 0,0 4-11,3 1-45,7 32-3359,-1-29 3370,5 22-299,5-17 0,-12-28 1,8 12-1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7.394"/>
    </inkml:context>
    <inkml:brush xml:id="br0">
      <inkml:brushProperty name="width" value="0.04286" units="cm"/>
      <inkml:brushProperty name="height" value="0.04286" units="cm"/>
      <inkml:brushProperty name="color" value="#00A0D7"/>
    </inkml:brush>
  </inkml:definitions>
  <inkml:trace contextRef="#ctx0" brushRef="#br0">3 7 27477,'-1'-4'409,"0"2"-449,1 2-1640,0 0 1680,0 1 0,0 0 0,0 1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24.941"/>
    </inkml:context>
    <inkml:brush xml:id="br0">
      <inkml:brushProperty name="width" value="0.04286" units="cm"/>
      <inkml:brushProperty name="height" value="0.04286" units="cm"/>
    </inkml:brush>
  </inkml:definitions>
  <inkml:trace contextRef="#ctx0" brushRef="#br0">992 105 27219,'8'0'577,"-2"0"-487,-6 0 313,0 0-403,-1-3 5,-5-1 1,-10-7-6,-1 2 0,-16-7-17,10 7 17,-2-1-17,2 3 6,2 3 6,-36-5 5,20 4 5,-22-3 1,30 5-6,3 1 0,0 0 0,0 1-17,0 0-67,-40 13 84,32-5 0,-27 11 0,41-10-17,-14 10 17,10-3-39,-23 23 33,26-15 1,-15 23 5,20-23 0,-7 12 0,6-10 0,-10 23 0,12-19 5,-5 14 1,13-22-6,1 0 0,-1 1 11,-2 6 6,1 1-17,-3 7 6,2 0-1,-5 19-5,7-18 0,-4 11 0,9-23 0,0 18 0,1 13 0,3-9 0,0 3 0,2-31 0,-1 2 0,2-1 0,0 4-5,3-1 5,19 34 0,0-17 0,8 15 5,-7-26-10,-10-10 5,-1-2 0,-2-2 0,0-4 0,-3-1 0,2-2 5,1 1-5,24 9 0,15 1 0,-3-1 6,1-5-6,-28-10 0,1-2 0,0 0 5,9-1-5,42 0 0,-28 0 12,27-2-12,-46 0 33,54-21-22,-3-1-11,13-6 0,-29 7 6,-16-3-6,-18 9 0,32-19 0,-35 20 6,10-5-6,-17 9 0,13-11 0,-13 5 0,10-9 5,-17 7-5,0-1 6,-3 3-6,0-1 0,-2 2 5,1 0-5,-2 0 23,7-22-12,-2-6 0,1 0 0,-6 5-11,-5 22 12,-2 0-12,1 1 5,-1-5 6,1-1-5,-1-3 5,0-1 12,-1-6-18,-3 4 6,-2-3 6,-4 6-17,2 3 0,-1 1 6,3 4-6,-3-6 0,4 9 0,-9-16 0,3 9 0,-18-18-6,13 17 6,-9-4-5,13 15 5,-1 2-6,2 1-16,-10-7 22,5 4-34,-23-20 23,20 18-12,-12-11-105,-8 2 83,-13-8-45,7 5-139,2 2-343,31 18-2424,0 2 2996,-1 2 0,5 0 0,3 1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26.177"/>
    </inkml:context>
    <inkml:brush xml:id="br0">
      <inkml:brushProperty name="width" value="0.04286" units="cm"/>
      <inkml:brushProperty name="height" value="0.04286" units="cm"/>
    </inkml:brush>
  </inkml:definitions>
  <inkml:trace contextRef="#ctx0" brushRef="#br0">31 66 24962,'3'-16'2162,"0"3"-1865,-3 5-79,1 2-55,-1 3-40,0-1 67,0 3-134,0 1 17,0-1 22,0-4-100,0 2-1,0-1-16,0 3 16,0 12 6,-2 2 0,1 25-22,-1 5 5,0 15 11,0 3-27,0 15 21,1-27-4,-2 3-203,-1-18-10,2-21 5,-4 8 224,1-24 0,2 2 0,0-2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27.114"/>
    </inkml:context>
    <inkml:brush xml:id="br0">
      <inkml:brushProperty name="width" value="0.04286" units="cm"/>
      <inkml:brushProperty name="height" value="0.04286" units="cm"/>
    </inkml:brush>
  </inkml:definitions>
  <inkml:trace contextRef="#ctx0" brushRef="#br0">1 57 23926,'0'-10'3680,"0"2"-3557,0 8 34,0 0 123,1-2-280,1 0 0,3-2 0,19-3 0,1 2 0,15-2 0,-5 3 0,0 0-12,0 2 12,-5 1-11,0 0-6,-7 3 6,1 2 11,0 3-5,12 9-1,-13-4-5,9 5 0,-21-10-17,-3 4 5,-7-3-27,-15 14-45,-3-5 95,-29 15 0,18-17 11,-10 3-11,22-13 0,-6-1 0,2-2 17,-4-1-6,2-1-11,-1 0 17,6 0-17,0 0-40,1-2-268,2-1 308,-3-3 0,10 3 0,1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51.504"/>
    </inkml:context>
    <inkml:brush xml:id="br0">
      <inkml:brushProperty name="width" value="0.04286" units="cm"/>
      <inkml:brushProperty name="height" value="0.04286" units="cm"/>
    </inkml:brush>
  </inkml:definitions>
  <inkml:trace contextRef="#ctx0" brushRef="#br0">1 35 25898,'0'-2'296,"0"-1"24,0 2 245,1-1 6,0-1-291,0-3-235,-1 2-6,0-2-11,0 3 0,0 1 6,0 0-56,0 1 22,0 11 11,0 2-11,0 13 0,0 3-23,0-1-16,0 0 22,1-5 12,-1 1 5,1-2 0,0 0 5,-1 14-5,4 3 0,-3-6-5,2-6-1,-3-23-55,2 0-40,-2-2 101,1-9 0,-1 6 0,0-6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53.461"/>
    </inkml:context>
    <inkml:brush xml:id="br0">
      <inkml:brushProperty name="width" value="0.04286" units="cm"/>
      <inkml:brushProperty name="height" value="0.04286" units="cm"/>
    </inkml:brush>
  </inkml:definitions>
  <inkml:trace contextRef="#ctx0" brushRef="#br0">16 23 25640,'-6'-10'2206,"0"1"-2189,4 9 6,1 0 16,1 0-90,4 0 68,2 0-6,6 0 1,33-1-57,0 0 28,6 0-5,-15 1 16,-25 0-89,0 0 84,-5 3-202,-2 2 101,-3 5-11,-1 2 39,-2 0 78,-4 0 6,-3 0-11,-3 0-12,0 0-1046,-14 8 251,-6 4 767,3-4 6,3-3 45,20-15-61,2 1 61,0-1 201,0 0-161,-1 2-40,1-3 39,0 4 34,1-3 185,1 2 431,2-3 44,0 0-733,-1-1-39,0 0-101,0 0 140,1-1-168,13-2-734,18-1 477,-4 1-119,9 1-587,-22 2 621,-1 2 421,-1 7 139,-1 4 45,-2 7-95,-1 1-106,0 4-684,-3-2 790,0 1 2862,-4-4-2643,-2-1-62,-3-1-29,0-3-100,-1-3 40,1-6-29,2 0 168,-1-3 611,-5 3-684,-5-3-16,-1 1 44,-1-2-56,3-2-5,0 0-45,-1-2 6,-3-3 11,-1-3-62,-2 0-11,3-2 17,2 1-1,6 2 12,0 1-28,6 3-392,-2 0 224,3 1 23,-2-1-102,1 1-643,-2-3-259,2-1-6681,-1-2 7830,3 1 0,0 6 0,0 2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09:54.797"/>
    </inkml:context>
    <inkml:brush xml:id="br0">
      <inkml:brushProperty name="width" value="0.04286" units="cm"/>
      <inkml:brushProperty name="height" value="0.04286" units="cm"/>
    </inkml:brush>
  </inkml:definitions>
  <inkml:trace contextRef="#ctx0" brushRef="#br0">76 43 23971,'1'-4'3539,"-1"0"-3292,0 4 27,0 0-251,-28 27-29,18-15 6,-21 20-56,26 6 34,3-24-23,1 17 11,8-29-330,13-2 163,0 0 66,7-3 40,-4-3 95,-7-1 17,5-6 16,-11 5 124,0-3-84,-6 3-11,0 0-12,-3 2 112,1-5-122,-2 4 38,0-8 6,0 6-67,0-3 0,-3 3-17,1 3-12,-2-1 12,1 5 23,-1-2-6,-1 1-17,-11-8-23,5 5-128,-9-6-62,11 9-168,-3 0-1063,2 3 1444,-2 0 0,5 0 0,2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00.144"/>
    </inkml:context>
    <inkml:brush xml:id="br0">
      <inkml:brushProperty name="width" value="0.04286" units="cm"/>
      <inkml:brushProperty name="height" value="0.04286" units="cm"/>
    </inkml:brush>
  </inkml:definitions>
  <inkml:trace contextRef="#ctx0" brushRef="#br0">1 75 25786,'12'-5'1159,"-2"-1"-986,-9 3 298,-1 0-247,2-3-196,-2 2-11,1-1-1,-1 0-16,0-1 23,0 0 16,0 1 0,0 2 51,0 0-6,-1-1-56,0 0 28,0 1-118,-1 1 51,2 1 11,-1 1 0,1 13 0,0 7 0,3 12-6,0 8-22,1-5-5,-1 16 33,0-17-17,-2 9 11,1-6-5,0-13-34,1 5-638,1-26-2145,-1-13 2828,1-13 0,-3 6 0,-1 2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02.546"/>
    </inkml:context>
    <inkml:brush xml:id="br0">
      <inkml:brushProperty name="width" value="0.04286" units="cm"/>
      <inkml:brushProperty name="height" value="0.04286" units="cm"/>
    </inkml:brush>
  </inkml:definitions>
  <inkml:trace contextRef="#ctx0" brushRef="#br0">7 1 22134,'-3'6'3797,"0"-2"-2962,3-4 318,0 0-1153,4 0-11,5 0 67,25 0-45,-10 0-16,25 0 10,-26 0-5,5 1 6,-8 1-6,-8 0 5,-1 2-5,-7-2 0,-2 0-5,-1 1-1,0 11 1,-1-4-35,-1 12 18,-2-10 16,-1 2-5,-9-1-6,3-2 1,-5 3-35,4-4 1,2 0 11,3-4-124,-3 3 68,0-1 73,-3 3-1,-1-2 23,1-3 6,1-1-6,2-2 22,1-1-16,3-1 11,1 0 72,0-1-10,2 0-79,-1 0-79,3 0 96,10-2-23,-3 0 1,10-2-23,-7 1-51,7 0 46,-1 2-12,6-1 45,-3 2-22,0 0 22,-3 0 0,-2 0 0,1 2 0,-5 0-6,2 3 12,-2 4-6,-3 0-152,10 25-10,-8 5 162,4-3 0,-8-7 28,-5-23 62,0 0-57,-2 0 62,-1 3-95,-2-3 96,-5 7-85,3-7 95,-12 6-89,9-9-17,-7 1 17,-3-3 0,6 1 5,-6-2 12,8 1-18,-1-1-4,2 0-12,-2 0 5,-7-3-5,4 0 45,-8-5 0,11 1 22,-7-4-33,10 4 10,-2-5-27,4 3-17,3-2-218,-1-4-1,4 5-55,0-3-146,2 6-588,0-2-1384,0 2 2392,0-1 0,0 4 0,0 2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05.812"/>
    </inkml:context>
    <inkml:brush xml:id="br0">
      <inkml:brushProperty name="width" value="0.04286" units="cm"/>
      <inkml:brushProperty name="height" value="0.04286" units="cm"/>
    </inkml:brush>
  </inkml:definitions>
  <inkml:trace contextRef="#ctx0" brushRef="#br0">1 36 27830,'1'9'128,"-1"1"-111,0 13 0,1 20-17,1-2 0,-1-2 0,0-22 0,-1-15-6,0-2-78,0 1 84,0-5-16,0-1-12,0-12-6,0-4 17,0-8-95,0 0 95,0 3 1,3 3 16,-1 8-17,3 3 17,-2 7-6,15-3 17,1-2-16,1 2 10,-4 1-5,-13 6 0,-2 0 12,0 1 88,2 3-88,-1 3-12,2 6 11,0 9-11,-1 1 0,0 3 11,-1-6-11,-1-4 0,-1-4 0,0-5 11,0-2-5,0-4-6,0 0-28,2 0 11,-1-5 17,5-13 0,-2 1-11,2-9-34,-1 11 28,0 1-5,-1 3 22,2 4 17,0 4-12,2 6 12,-1 6-17,-1 0 17,0 7-17,-1-4 5,-1 3-5,-2 0 17,1 0-17,-2-3 6,0 3-6,-1-4 0,0 0 0,0-5 0,0-1 0,0-1 0,0-1 0,0 1 0,0-2 0,0 0-11,0-1 11,0 0 0,0-1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06.804"/>
    </inkml:context>
    <inkml:brush xml:id="br0">
      <inkml:brushProperty name="width" value="0.04286" units="cm"/>
      <inkml:brushProperty name="height" value="0.04286" units="cm"/>
    </inkml:brush>
  </inkml:definitions>
  <inkml:trace contextRef="#ctx0" brushRef="#br0">59 1 22929,'-2'8'3198,"-1"-1"-2151,1-7-800,-2 0 94,-3 0-307,3 0-23,-4 1 6,3 0 101,-1 2-85,-1 1-10,1-1-18,3-1 18,1-1 21,2-1-49,6 0-57,11 0 57,3 0 5,9 0-17,-5 0 6,-5 0-40,-2 0 23,-6 0 17,-1 0 11,-3-1 34,-1 1-34,-3 0-17,-1 0-646,-2 0 0,0 0 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8.028"/>
    </inkml:context>
    <inkml:brush xml:id="br0">
      <inkml:brushProperty name="width" value="0.04286" units="cm"/>
      <inkml:brushProperty name="height" value="0.04286" units="cm"/>
      <inkml:brushProperty name="color" value="#00A0D7"/>
    </inkml:brush>
  </inkml:definitions>
  <inkml:trace contextRef="#ctx0" brushRef="#br0">346 1 26010,'5'0'2133,"0"0"-2054,-5 0-40,0 0-22,-4 0-6,-2 1-6,-18 2-16,1 2 6,-12 2-23,-5 1 5,11-2-173,-12 5 129,27-9-67,0 4 128,17-3 40,4 0 16,12 6-33,-2-3 16,34 22-44,-27-3 11,14 5 0,-31-7-28,-6-10 28,-3-3 23,-4-1 10,-3-3-16,-3-2 5,-4-1-10,-2-2-1,-5 0 22,-27-1 1,19-1 0,-17-1 10,22-10-4059,6-8 4015,1 4 0,10 1 0,6 13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07.428"/>
    </inkml:context>
    <inkml:brush xml:id="br0">
      <inkml:brushProperty name="width" value="0.04286" units="cm"/>
      <inkml:brushProperty name="height" value="0.04286" units="cm"/>
    </inkml:brush>
  </inkml:definitions>
  <inkml:trace contextRef="#ctx0" brushRef="#br0">4 52 25662,'0'-14'1574,"0"2"-1249,0 10 235,0-5-538,-1 3 12,1-5-23,-1 7 34,1 1-17,-1 1-17,1 7-11,0 11 0,1 1 6,0 7-6,1-8 5,-1 10-5,-1-2 0,0 6-28,0-8-22,0-3-62,0-8-112,0-3-213,0-4 437,0 0 0,0-3 0,0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11.192"/>
    </inkml:context>
    <inkml:brush xml:id="br0">
      <inkml:brushProperty name="width" value="0.04286" units="cm"/>
      <inkml:brushProperty name="height" value="0.04286" units="cm"/>
    </inkml:brush>
  </inkml:definitions>
  <inkml:trace contextRef="#ctx0" brushRef="#br0">1 8 25225,'0'-4'1966,"0"1"-1540,0 2-174,0 1-202,0 4-11,0 23-39,0-6 0,0 19 17,1 31-22,1-36-7,2 32-38,-2-51-252,0-6-85,-1-4 387,-1-5 0,0 0 0,0-1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12.609"/>
    </inkml:context>
    <inkml:brush xml:id="br0">
      <inkml:brushProperty name="width" value="0.04286" units="cm"/>
      <inkml:brushProperty name="height" value="0.04286" units="cm"/>
    </inkml:brush>
  </inkml:definitions>
  <inkml:trace contextRef="#ctx0" brushRef="#br0">9 27 25506,'-1'-8'1635,"1"2"-1338,-1 6-169,1-1 1,0 0-123,0 0 33,0 0-28,0-1 6,0 1-6,3-1 6,26 2-17,-2-1-162,50 0 122,-43 0 40,16 1 40,-38 7-24,-7 16-27,-3-3-78,-9 10 10,-4-14 68,-3-1 11,-5 0 157,-3-2-56,-15 3-73,16-8-12,-4 1-4,20-9 10,2 1-22,1-1 11,2 0-123,-1 0 28,8-3-50,2 2 11,8-3 55,2 2-10,0 0 39,8 2 50,1 22-11,-3-7 0,-3 14 0,-12-14 0,-1-6 0,-3-2 0,0-1 6,-3 0 55,-2 5-5,-1-2-5,-2 6 72,-1-6-34,-4 1 7,0-3-29,-1 0 6,-7 2-51,1-3 28,-23 6-50,17-8 12,-16 2-7,22-6-5,-3 0 0,4-4-50,-7-3 22,3-3-515,-3-4 279,4 4-94,5 0-398,5 3-1406,2 1 2162,4 1 0,0 2 0,0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14.297"/>
    </inkml:context>
    <inkml:brush xml:id="br0">
      <inkml:brushProperty name="width" value="0.04286" units="cm"/>
      <inkml:brushProperty name="height" value="0.04286" units="cm"/>
    </inkml:brush>
  </inkml:definitions>
  <inkml:trace contextRef="#ctx0" brushRef="#br0">6 42 24710,'-1'-10'2610,"1"1"-1893,-2 8-689,1 5-28,0 3 11,1 4-5,0 20-1,0 2-5,0 1 0,0-9 6,0-17-152,0-2 141,0-7 5,0-4-28,5-17 5,1-4-38,3-8 55,-1 4 6,0 4-73,-2 11 73,0 6 6,6 13-1,-4 3-5,11 13 12,-10-7-12,2 5 0,-9-9 0,0 4 0,-2-4-79,0 1 40,0-5 17,0-3-1,0-1 40,1-3 5,1-4 12,2-4-6,10-22 11,14-1-28,-5 6 1,7 14-1,-19 24-11,-3 4 17,-2-1-12,-3 1 135,-5 14-134,-2-13-6,-1 9 5,1-19-5,2-3 0,-1-1 0,1 0 0,0 0-677,-1-1-4561,0 0 5238,-1-1 0,3 0 0,0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29.462"/>
    </inkml:context>
    <inkml:brush xml:id="br0">
      <inkml:brushProperty name="width" value="0.04286" units="cm"/>
      <inkml:brushProperty name="height" value="0.04286" units="cm"/>
      <inkml:brushProperty name="color" value="#00A0D7"/>
    </inkml:brush>
  </inkml:definitions>
  <inkml:trace contextRef="#ctx0" brushRef="#br0">55 4 28250,'0'-2'33,"0"1"1,0 1-34,0 4 0,0 3 0,-1 6-3437,-9 29 3431,3-10 1,-7 24 5,8-27 0,0-3 0,3-10 0,2 0-6,-1-1-27,1 15 3425,-1-9-3392,1 10-12,1-19 7,0-1-1,0-6 6,1-1-22,6-2-118,5-2 84,6-1-6,3-4 12,7-11 11,-7-1-45,-2-5 84,-12 5 0,-6 9 0,-1 2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0.310"/>
    </inkml:context>
    <inkml:brush xml:id="br0">
      <inkml:brushProperty name="width" value="0.04286" units="cm"/>
      <inkml:brushProperty name="height" value="0.04286" units="cm"/>
      <inkml:brushProperty name="color" value="#00A0D7"/>
    </inkml:brush>
  </inkml:definitions>
  <inkml:trace contextRef="#ctx0" brushRef="#br0">1 67 28093,'14'-4'129,"2"-2"-124,6-1-44,18-8-6,-13 4-22,9-4-39,-22 10-6957,-2 2 7063,-3 2 0,-5 1 0,-2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1.348"/>
    </inkml:context>
    <inkml:brush xml:id="br0">
      <inkml:brushProperty name="width" value="0.04286" units="cm"/>
      <inkml:brushProperty name="height" value="0.04286" units="cm"/>
      <inkml:brushProperty name="color" value="#00A0D7"/>
    </inkml:brush>
  </inkml:definitions>
  <inkml:trace contextRef="#ctx0" brushRef="#br0">45 60 25853,'0'-11'1563,"0"0"-1143,0 10-202,0-4-79,0 1-117,0-2 39,0 0-61,0 2 170,0-3-170,0 6 0,0-2-17,0 3 11,-1 33-5,-1-13 0,-1 28 0,-3-20-51,-1-1 28,0 1-27,-1-4-51,5-8-151,-1-2-585,1-7 0,3-4 0,-1-2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4.187"/>
    </inkml:context>
    <inkml:brush xml:id="br0">
      <inkml:brushProperty name="width" value="0.04286" units="cm"/>
      <inkml:brushProperty name="height" value="0.04286" units="cm"/>
      <inkml:brushProperty name="color" value="#00A0D7"/>
    </inkml:brush>
  </inkml:definitions>
  <inkml:trace contextRef="#ctx0" brushRef="#br0">7 1 23993,'-4'2'3389,"1"-1"-3177,3-1-765,0 0 1,0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4.898"/>
    </inkml:context>
    <inkml:brush xml:id="br0">
      <inkml:brushProperty name="width" value="0.04286" units="cm"/>
      <inkml:brushProperty name="height" value="0.04286" units="cm"/>
      <inkml:brushProperty name="color" value="#00A0D7"/>
    </inkml:brush>
  </inkml:definitions>
  <inkml:trace contextRef="#ctx0" brushRef="#br0">1 62 26536,'10'-4'1428,"-1"0"-1355,-9 4 33,0 0 73,0-5-184,0 1-1,1-4-89,1-6-605,0 5-3803,-1-1 4503,-4 7 0,3 3 0,-3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6.701"/>
    </inkml:context>
    <inkml:brush xml:id="br0">
      <inkml:brushProperty name="width" value="0.04286" units="cm"/>
      <inkml:brushProperty name="height" value="0.04286" units="cm"/>
      <inkml:brushProperty name="color" value="#00A0D7"/>
    </inkml:brush>
  </inkml:definitions>
  <inkml:trace contextRef="#ctx0" brushRef="#br0">2 4 25651,'1'-2'1087,"1"1"335,-2 1-1416,-2 3-6,2 2 11,-1 5-11,1 4 0,0 2 0,0 6 5,0 12-2,0 15 0,0 4 3,0-2-6,0 38-471,0-81 471,-1-8 0,1 1 0,1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9.500"/>
    </inkml:context>
    <inkml:brush xml:id="br0">
      <inkml:brushProperty name="width" value="0.04286" units="cm"/>
      <inkml:brushProperty name="height" value="0.04286" units="cm"/>
      <inkml:brushProperty name="color" value="#00A0D7"/>
    </inkml:brush>
  </inkml:definitions>
  <inkml:trace contextRef="#ctx0" brushRef="#br0">1 8 26295,'1'-4'1557,"0"0"-1400,-1 4 44,0 0-195,0 3-6,0 8 17,0 8-17,0 12 5,0 3-5,0 2-11,0-2-95,0 4-12,0-13-100,0 0 218,0-16 0,0-4 0,0-3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8.148"/>
    </inkml:context>
    <inkml:brush xml:id="br0">
      <inkml:brushProperty name="width" value="0.04286" units="cm"/>
      <inkml:brushProperty name="height" value="0.04286" units="cm"/>
      <inkml:brushProperty name="color" value="#00A0D7"/>
    </inkml:brush>
  </inkml:definitions>
  <inkml:trace contextRef="#ctx0" brushRef="#br0">2 58 22963,'-1'-4'3002,"0"-1"-1339,1 4-1293,0 0-146,0 0-219,0 1 1,16-10-6,-3 5 0,14-6-11,8 4 5,3 3-5,13-1-6,-3 3 6,-6 0-84,-11 2 95,-13 4-252,-22 25 218,-9-7-5,-14 21-3381,4-24 3420,-2-1 0,3-8 5,-9 2 1,9-6-45,-4 2-51,15-7 62,6 0 28,2-1 3403,8-4-3403,1 1 6,7-4-6,14-1-22,-10 4-23,12-2-22,-17 6-79,2 0 146,-6 1 0,2 3 0,-5 3 17,0 3-17,-1 0 17,-1 0-17,0 1 0,-1-1 0,0 1 0,0-1 28,0 17-28,-1-12 16,1 10-10,-2-14 112,0 0-46,-2-4 18,-9 5 11,0-7-96,-9 4 12,-4-3-6,6-1-11,-4 0 40,-1-3-7,5-1-5,-7-1-17,9-3-5,-2-4 5,6-2 0,-3-6-470,7-6 101,2 6-779,3-4 1137,7 13 0,-3 4 0,3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39.217"/>
    </inkml:context>
    <inkml:brush xml:id="br0">
      <inkml:brushProperty name="width" value="0.04286" units="cm"/>
      <inkml:brushProperty name="height" value="0.04286" units="cm"/>
      <inkml:brushProperty name="color" value="#00A0D7"/>
    </inkml:brush>
  </inkml:definitions>
  <inkml:trace contextRef="#ctx0" brushRef="#br0">66 40 24889,'6'-2'2386,"0"1"-2179,-6 0 213,0 1-403,-3 0-6,-1 1-11,-5 2 101,-3 6-95,1 2-6,0 1 0,3 4 5,4-6-5,-3 11 6,4-8-17,-1 3 11,3-4-23,1-2-5,0-3-84,4-4 40,13-1-1,1-2-50,10 0-169,8-5 332,-10-1 480,14-16-447,-25 9-11,-1-9-40,-12 13 12,-2-5 111,-28-26-346,6 23 33,-20-17-163,10 34 331,7 0 0,8 0 0,5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50.162"/>
    </inkml:context>
    <inkml:brush xml:id="br0">
      <inkml:brushProperty name="width" value="0.04286" units="cm"/>
      <inkml:brushProperty name="height" value="0.04286" units="cm"/>
      <inkml:brushProperty name="color" value="#00A0D7"/>
    </inkml:brush>
  </inkml:definitions>
  <inkml:trace contextRef="#ctx0" brushRef="#br0">82 98 25312,'0'-14'476,"0"3"3,0 10-429,0 1 669,0 0-226,0-2-369,0 2 22,0-2 120,0 2-238,0-1-6,0 0 85,0-6-85,0 1-16,2-4 5,-1 3 6,1-2-12,-1 4 6,1-1 40,-2 1-40,1 1-5,-1 0-6,0 2 5,0 2-10,-3 9-23,-2 8 16,-3 14 1,-5 10 6,2-3-7,-1 0 7,3-6-6,0-1 5,2-2-67,0 20 73,3-3-5,1-2 5,3-14 0,0-23-12,2-2 12,1-2-22,7-1-107,1-1-140,31-28-5,-19 10 56,17-21 218,-27 18 0,-7 10 0,-2 2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50.917"/>
    </inkml:context>
    <inkml:brush xml:id="br0">
      <inkml:brushProperty name="width" value="0.04286" units="cm"/>
      <inkml:brushProperty name="height" value="0.04286" units="cm"/>
      <inkml:brushProperty name="color" value="#00A0D7"/>
    </inkml:brush>
  </inkml:definitions>
  <inkml:trace contextRef="#ctx0" brushRef="#br0">1 69 28238,'4'-4'62,"5"0"-51,9-1 0,20-4-39,7-2 0,11-2-3431,-4 1 3431,-22 6-17,-8 1 45,-25 5 0,2 0 0,-4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0:51.953"/>
    </inkml:context>
    <inkml:brush xml:id="br0">
      <inkml:brushProperty name="width" value="0.04286" units="cm"/>
      <inkml:brushProperty name="height" value="0.04286" units="cm"/>
      <inkml:brushProperty name="color" value="#00A0D7"/>
    </inkml:brush>
  </inkml:definitions>
  <inkml:trace contextRef="#ctx0" brushRef="#br0">0 47 23119,'23'-19'3283,"-9"6"-3054,6 5 6,-10 5 230,0 1-302,-3 1-96,0 1-56,-2 7-17,0 36 6,-6-14 0,-4 22 0,-15-20 0,8-12 6,-5 6 16,8-13 208,1 0-180,3-5 18,0-1 27,5-6-78,0 0-6,4-2-73,30-15 12,-11 6 11,19-9 11,-23 13 16,-2 3-10,-5 2-482,-2 0 84,-6 2 420,-1 0 0,-4 0 0,0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02.167"/>
    </inkml:context>
    <inkml:brush xml:id="br0">
      <inkml:brushProperty name="width" value="0.04286" units="cm"/>
      <inkml:brushProperty name="height" value="0.04286" units="cm"/>
      <inkml:brushProperty name="color" value="#00A0D7"/>
    </inkml:brush>
  </inkml:definitions>
  <inkml:trace contextRef="#ctx0" brushRef="#br0">1 13 26799,'0'-6'1126,"0"2"-869,0 3-1848,0 1 1,0-1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03.235"/>
    </inkml:context>
    <inkml:brush xml:id="br0">
      <inkml:brushProperty name="width" value="0.04286" units="cm"/>
      <inkml:brushProperty name="height" value="0.04286" units="cm"/>
      <inkml:brushProperty name="color" value="#00A0D7"/>
    </inkml:brush>
  </inkml:definitions>
  <inkml:trace contextRef="#ctx0" brushRef="#br0">0 42 26978,'0'-6'1221,"0"1"-986,0 2-207,1 0-22,0-1 0,2 1 5,1 0 0,0 1-5,1-2-1,-1 2-5,1-2 0,-2 3-5,-1 0-1,-2 1-89,0 0 95,-6 0 0,5 0 0,-5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05.080"/>
    </inkml:context>
    <inkml:brush xml:id="br0">
      <inkml:brushProperty name="width" value="0.04286" units="cm"/>
      <inkml:brushProperty name="height" value="0.04286" units="cm"/>
      <inkml:brushProperty name="color" value="#00A0D7"/>
    </inkml:brush>
  </inkml:definitions>
  <inkml:trace contextRef="#ctx0" brushRef="#br0">26 74 26357,'2'-14'1209,"-1"2"-1018,1 9-34,0 0-23,-1 1 163,2-5-292,-2 3 7,2-4 4,-1 4-16,-1 2 12,0 1-12,-1 0 22,0 0-11,0-1-11,0-1 6,0 0-6,0 1 0,0 1-79,0 0 96,-1 37-17,-1-17 6,-3 51-17,-2-32-1,-4 36 1,5-38 11,-2 8-5,6-32 5,0-4 0,1-2-12,1-3-133,0-4 145,3-32 0,-2 22 0,2-21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07.186"/>
    </inkml:context>
    <inkml:brush xml:id="br0">
      <inkml:brushProperty name="width" value="0.04286" units="cm"/>
      <inkml:brushProperty name="height" value="0.04286" units="cm"/>
      <inkml:brushProperty name="color" value="#00A0D7"/>
    </inkml:brush>
  </inkml:definitions>
  <inkml:trace contextRef="#ctx0" brushRef="#br0">42 36 26760,'-6'-7'941,"1"1"-846,5 6 392,-1 0-487,2-2 17,5 0-11,15-2-6,-1 1 0,12-1-6,-12 1-11,1 1 6,-2 0-28,9 1 33,-13 1 1,7 0-18,-19 0 1,0 0-1,-3 6-10,2 0-74,-2 5 102,1 0-12,-1 1 6,0-3-12,0-1-5,0-5 17,0 0 0,0 0-6,-1 1-44,-3 3 61,0-1 0,-2 2 5,-2 1-5,3-2 6,-8 5-6,5-5 0,-4 2 0,3-3 0,0-1-11,2-2-1,-5 1 12,6-2 0,-5 1 0,2 0-5,2-2-96,-8 5-22,5-3 44,-3 2 23,3-1 45,2-1 0,0 1 229,1-2-145,3-1-17,1 0-56,2-1 0,-1 0 0,-5 0 0,2 0 0,0 0 28,2 0-28,2 0 0,1 0 39,3 0-22,-1-1-6,4-1-11,0-1-22,2 1-6,1 0 11,3 1-11,-2-1 28,2 2-11,-3-1-11,1 1 22,-1 0-23,0 0 23,17 1 0,-4 4-11,9-1-17,-11 3 28,-8-1-17,-3-2 17,-1 0 0,-2 1-22,-1 0 22,-1 2 11,0 1-5,-1-1-1,3 7-22,-4-7-22,2 6 39,-4-6 34,-1 5-40,-4-2 6,-2 4 0,-1-5 0,1-1 0,-2 1 0,0-2 0,-2 3 0,-1-2 0,0-1 17,1-1 5,-11 1-10,8-4-7,-14 1 23,13-3-11,-5-1 22,7-2-5,3-2 27,2-2 7,3-1-29,1 1-22,-3-6-23,0 6 6,-1-4-11,3 6-23,1 1-55,1 0-23,0 0-124,-1-4 236,1-1 0,2 2 0,0 1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08.883"/>
    </inkml:context>
    <inkml:brush xml:id="br0">
      <inkml:brushProperty name="width" value="0.04286" units="cm"/>
      <inkml:brushProperty name="height" value="0.04286" units="cm"/>
      <inkml:brushProperty name="color" value="#00A0D7"/>
    </inkml:brush>
  </inkml:definitions>
  <inkml:trace contextRef="#ctx0" brushRef="#br0">12 29 27796,'2'-2'246,"0"1"-94,-2 1-91,0-1-44,0 0 5,1 0 1,-1 0 5,1-1 11,0-2-22,0 1 16,0-1-27,-1 0 0,1 2-6,-1 0-6,1 1-28,-1 1 51,0 9-11,0 15-6,0-1 0,0 10 0,0-11 0,0 2-6,-2 1 1,0 1-1,-3-2 6,-1 4 0,3-12-11,0-2-17,3-12 28,-1-3 0,0-1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19.711"/>
    </inkml:context>
    <inkml:brush xml:id="br0">
      <inkml:brushProperty name="width" value="0.04286" units="cm"/>
      <inkml:brushProperty name="height" value="0.04286" units="cm"/>
      <inkml:brushProperty name="color" value="#00A0D7"/>
    </inkml:brush>
  </inkml:definitions>
  <inkml:trace contextRef="#ctx0" brushRef="#br0">3 7 26788,'-1'-4'-744,"0"2"1,1 2-1,0 0 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15.586"/>
    </inkml:context>
    <inkml:brush xml:id="br0">
      <inkml:brushProperty name="width" value="0.04286" units="cm"/>
      <inkml:brushProperty name="height" value="0.04286" units="cm"/>
      <inkml:brushProperty name="color" value="#00A0D7"/>
    </inkml:brush>
  </inkml:definitions>
  <inkml:trace contextRef="#ctx0" brushRef="#br0">1 55 24671,'0'5'2167,"0"-1"-2161,0-4 1220,0 0-1226,2 0 6,2 0 0,3 0 10,2 0 7,4-3 5,-5 2-28,2-2 22,-6 1 1,4-1-23,-4 1 0,2-1-6,-1 1 0,0 0-27,2 1 33,-1 0 5,0 0-5,-1 0 6,-3 0-12,1 1-22,-3 0 12,2 0 4,-1 0 12,2 0 0,-2 0 6,1 0-6,0 0-50,0 1 22,-1 2 44,1 0-16,-2 4 12,0-2-12,0 2 5,0 1-5,0 2 6,0 0-12,-1 0 6,-1 2-5,1-2 5,-4 6 0,3-6 0,-2 3 0,3-7-23,0-2-10,1-1-7,0-1 18,0-1 11,0 1 84,0-2-62,0-3-6,1-3 12,2-5-17,3-8 0,-1 6 0,0-6 0,0 6 0,-1 1 0,2 0 0,2-4 0,-3 8-5,3-4-1,-5 8 6,2-1 0,2 0 0,0 1 0,2-1 0,-1 2 0,-1-1-6,0 2-10,2-1 10,-3 2 6,7 0 0,-5 1 0,4 0 0,1 0 0,-4 0 17,1 0-17,-6 0 17,-1 0-17,-1 0 0,3 2 0,-2 1 5,4 3-5,-4 0 6,0 0-6,-2-2 5,-1 0-5,0 3 6,0 1 0,0 3-6,0 2 0,0-2 0,0 8 5,0-7-5,0 5 0,0-8 0,0 0 0,0-2 0,0-1 6,0 0-6,0-1 0,0 0 0,0-1 0,0-1 28,0 2-17,0-2-11,0 0 6,0-2-118,0-1-1126,-1-3 1238,0 0 0,-1-1 0,1 1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26.428"/>
    </inkml:context>
    <inkml:brush xml:id="br0">
      <inkml:brushProperty name="width" value="0.04286" units="cm"/>
      <inkml:brushProperty name="height" value="0.04286" units="cm"/>
      <inkml:brushProperty name="color" value="#00A0D7"/>
    </inkml:brush>
  </inkml:definitions>
  <inkml:trace contextRef="#ctx0" brushRef="#br0">11 14 26161,'3'-5'1433,"-1"2"-1253,-1 1-68,0 2-28,0-1 56,0-1-62,0 2-84,1 9 6,0 9-22,3 11 22,-3 6 6,0-1-6,-1-7 5,-1-4 1,-13 13-85,7-19 74,-7 9 5,11-23 0,2-3-17,0 0-11,0-3 62,0-4-18,0-3 1,1-4-6,5-7-179,21-18 135,8-1 33,0 2-6,-6 15 6,-19 17 0,-2 1 0,-1 2-73,-2 1 40,-1 1-18,-2 1-251,0 0 39,0 3 263,-1 3 0,-1-2 0,0 2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27.280"/>
    </inkml:context>
    <inkml:brush xml:id="br0">
      <inkml:brushProperty name="width" value="0.04286" units="cm"/>
      <inkml:brushProperty name="height" value="0.04286" units="cm"/>
      <inkml:brushProperty name="color" value="#00A0D7"/>
    </inkml:brush>
  </inkml:definitions>
  <inkml:trace contextRef="#ctx0" brushRef="#br0">11 152 25595,'26'1'1932,"-9"-2"-1898,24-8-1,-15-1-4267,3-4 4447,2-10 752,-14 8-965,-2-6 17,-13 10-34,-2 0 17,0 1-33,0 3 3402,-2 1-3369,1 3 0,-3 2-44,-13 1 32,-7 1 12,-2 1 0,2 1 0,13 1 0,1 2-5,0 0 5,-3 7-6,-1 4 6,-4 8-5,1 2-1,5 2 6,3-9 22,6 5-22,6-14 0,3 4 0,3-9 28,6 0-28,-4-2 12,6 0-292,-6-3-3025,12-2 3305,-10-2 0,3 1 0,-11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28.272"/>
    </inkml:context>
    <inkml:brush xml:id="br0">
      <inkml:brushProperty name="width" value="0.04286" units="cm"/>
      <inkml:brushProperty name="height" value="0.04286" units="cm"/>
      <inkml:brushProperty name="color" value="#00A0D7"/>
    </inkml:brush>
  </inkml:definitions>
  <inkml:trace contextRef="#ctx0" brushRef="#br0">151 4 23909,'1'-2'2039,"0"1"-1227,-1 1-414,-11 0-309,4 0 79,-14 0 62,4 0-219,0 4 17,-19 22-28,23-11-11,-14 16-219,24-18 107,3-4-275,12-1 40,0-6 5,9-1 90,-5-1 140,-2-2 123,-2-2 392,1-5 1069,0-8-1315,-2 2-6,-2-2 6,-5 5-96,-2 6-11,-1 7-22,-1 18 0,0 1-17,0 12-6,0-10 6,-1 0 11,-1 0-11,-3 3 0,-1-1 0,-1 3-56,-6 11 40,7-20-24,-4 6-1057,10-24-8734,0-5 9598,0-4 1,0 8 0,0 2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28.953"/>
    </inkml:context>
    <inkml:brush xml:id="br0">
      <inkml:brushProperty name="width" value="0.04286" units="cm"/>
      <inkml:brushProperty name="height" value="0.04286" units="cm"/>
      <inkml:brushProperty name="color" value="#00A0D7"/>
    </inkml:brush>
  </inkml:definitions>
  <inkml:trace contextRef="#ctx0" brushRef="#br0">40 11 22806,'3'-6'3786,"0"2"-3601,-2 4 5,0 0 751,-2 10-913,-3 5-17,-2 13-5,-3-1 5,-4 18-11,7-15-67,-2 6 11,7-22-499,37-28 572,-19 0 50,30-24 197,-29 11-136,1-5-4,-3 4-1,-7 9-39,-4 6-62,-4 10-11,-4 11 6,-1 6-17,-3 9 6,1 3-1,3-5-5,0 0-22,3-6-40,0-1-100,2 3-28,3-6 190,3 0 0,-2-7 0,-1-3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29.583"/>
    </inkml:context>
    <inkml:brush xml:id="br0">
      <inkml:brushProperty name="width" value="0.04286" units="cm"/>
      <inkml:brushProperty name="height" value="0.04286" units="cm"/>
      <inkml:brushProperty name="color" value="#00A0D7"/>
    </inkml:brush>
  </inkml:definitions>
  <inkml:trace contextRef="#ctx0" brushRef="#br0">7 107 23676,'23'3'3770,"-1"-6"-3532,-5-2-171,-2-6 37,-7 3-64,1-2 149,3-9-178,-7 9 71,2-5-93,-7 12 11,0 1 28,0-1-12,-12-5 1,3 4-17,-7-3 0,8 6-5,4 1 5,-2 2 0,-2 5 0,-3 9 0,-2 6 0,0 6-6,1 0-5,5-6-73,2 1-107,12-9-16,8-4 207,8-5 0,-7-5 0,-4-1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30.378"/>
    </inkml:context>
    <inkml:brush xml:id="br0">
      <inkml:brushProperty name="width" value="0.04286" units="cm"/>
      <inkml:brushProperty name="height" value="0.04286" units="cm"/>
      <inkml:brushProperty name="color" value="#00A0D7"/>
    </inkml:brush>
  </inkml:definitions>
  <inkml:trace contextRef="#ctx0" brushRef="#br0">147 21 27012,'5'-11'717,"-1"2"-532,-7 9-163,-3-1 6,-5 1-11,-6 5-17,6-2 11,-2 3-11,6-3 6,2 2-6,-2 0 5,1 2-66,11 13 61,2-11-252,32 15 240,-21-19 1,13 8-11,-27-7 22,-2 2 28,-2-3-17,0 2 11,0-1 6,-4 3 17,-11 6-34,-1-1-11,-4 0 45,2-4 0,-3-3-34,2-1 6,-3-2-17,9-4-84,0 0-56,5-2-252,2-4-986,5-1 1378,1-2 0,0 4 0,0 1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31.185"/>
    </inkml:context>
    <inkml:brush xml:id="br0">
      <inkml:brushProperty name="width" value="0.04286" units="cm"/>
      <inkml:brushProperty name="height" value="0.04286" units="cm"/>
      <inkml:brushProperty name="color" value="#00A0D7"/>
    </inkml:brush>
  </inkml:definitions>
  <inkml:trace contextRef="#ctx0" brushRef="#br0">40 34 25634,'0'-12'1865,"1"3"-1674,-1 6 94,2 0-234,0 0-1,0 1-22,-1 1 56,0 0 56,0 1-162,-1 82 16,0-41-440,-1 15 1,-2 1 434,-3-6-1,-1-9-60,-8 19-668,9-27-1987,-3 5 2727,6-24 0,3-15 0,0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32.005"/>
    </inkml:context>
    <inkml:brush xml:id="br0">
      <inkml:brushProperty name="width" value="0.04286" units="cm"/>
      <inkml:brushProperty name="height" value="0.04286" units="cm"/>
      <inkml:brushProperty name="color" value="#00A0D7"/>
    </inkml:brush>
  </inkml:definitions>
  <inkml:trace contextRef="#ctx0" brushRef="#br0">1 8 26334,'77'-4'0,"-33"1"0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1:33.556"/>
    </inkml:context>
    <inkml:brush xml:id="br0">
      <inkml:brushProperty name="width" value="0.04286" units="cm"/>
      <inkml:brushProperty name="height" value="0.04286" units="cm"/>
      <inkml:brushProperty name="color" value="#00A0D7"/>
    </inkml:brush>
  </inkml:definitions>
  <inkml:trace contextRef="#ctx0" brushRef="#br0">1 40 23103,'0'-8'3467,"0"2"-3193,0 2 594,0-5-818,0 4 6,0-2 73,0 6-78,1 1 33,0 0-51,7 0 1,24 33-107,-15-12 84,20 42-5,-31-36 5,0 7-11,-6-19 0,0-3 6,0-3-6,0 0 11,-2-3-6,-2 2-10,1-4-34,-1 1-29,2-4-27,2 0 0,-1 0 11,0-1 84,-1 1 0,0-1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0.279"/>
    </inkml:context>
    <inkml:brush xml:id="br0">
      <inkml:brushProperty name="width" value="0.04286" units="cm"/>
      <inkml:brushProperty name="height" value="0.04286" units="cm"/>
      <inkml:brushProperty name="color" value="#00A0D7"/>
    </inkml:brush>
  </inkml:definitions>
  <inkml:trace contextRef="#ctx0" brushRef="#br0">0 100 25427,'0'13'1507,"0"-2"-1367,0-11-17,0 0-134,0 39-57,0-25-60,3 31 156,-2-41 11,1 1-22,-2-5 55,0 0-10,2 0 95,3-14-51,0 3-11,2-13-16,-2 3-51,3-2 0,1-1-3409,1-2 3387,2-1 10,18-8-38,-13 19-2302,24 7 2340,-26 20 18,13 26-23,-18-16 2258,3 11-2269,-8-18-90,-1 6-11,-2-5 3241,0 3-3140,-2 0 0,0-22 0,0 1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2:21.049"/>
    </inkml:context>
    <inkml:brush xml:id="br0">
      <inkml:brushProperty name="width" value="0.04286" units="cm"/>
      <inkml:brushProperty name="height" value="0.04286" units="cm"/>
      <inkml:brushProperty name="color" value="#F6630D"/>
    </inkml:brush>
  </inkml:definitions>
  <inkml:trace contextRef="#ctx0" brushRef="#br0">9 70 24239,'-4'-4'2935,"0"0"-2279,4 2-623,0 1 12,0 0-62,0 1 17,0-1 0,0-1 73,3 0-62,6 0-11,-1 1 6,4 0-1,-5-1 1,1 2-6,0-1 6,5-2 5,1-1-11,5 0 0,-1 0 22,0 1-27,-6 1 10,3 0-5,-3 0 0,5 0 11,2-2-16,2 2 5,6-2 0,-9 2 0,6 1 0,-13 1 5,0 0-5,-1 0 12,-3 0-12,3 0 16,-2-1-16,1 0 0,0 0 6,7-1-6,2 1 0,0 0 6,-2 1-1,0 0-5,-3 0 0,3 0-5,-6 0-1,-2 0 6,-3 0 6,2 0 10,7 0-10,-2 0-6,7 0 0,-7 0-6,-1 0 1,-2 1 5,-2 0 0,0 1 0,-1 0 5,0 1-5,11 0 6,-1 0-6,4-1 0,-4 1 0,-8-2 0,2 0 0,-2 1 0,1 0 0,-1 0 0,5 0 0,-4 0 0,4 0 0,-4 0 6,1 0-6,1-1-6,14 4 6,-12-2-11,10 2 11,-16-3 0,2 1 11,10 3-11,-5-2 6,7 2-6,-1-2-6,-7-2 12,13 2-6,-14-2 0,3 0 0,-5-1 0,-2 1 0,0-2 0,0 1 0,-1 0 0,17-1 5,-7 1-5,10 1 0,-13-2 0,-4 1 0,-1 0 0,0-1 0,2 1 0,0-1 0,2 0 0,0 0 0,-3 0 6,3 0-6,-6 0 0,2 0 5,5-3-5,-5 2 0,10-3 0,-10 2 0,1 0 0,-2-1 0,-1 1 6,2-1-12,0 1 6,2 0 0,-3 0 0,4-1 0,-7 2 0,5-1 0,-5 2 0,3-2 0,-2 2 0,1-1 0,-2 1 0,1 0-5,-1-1 5,1 1 5,1-1-5,0 1 0,0-2 0,3 1 0,-2 0 0,2 0 0,-2-1 0,0 2 0,-1-2 0,1 1 0,0 1 0,0-2 0,1 2 0,-1-1-5,4 0 5,3 1 0,0-1 5,0 1-10,-7 0 5,-1 0 0,-3 0-6,0 0 6,-2 0 0,0 0 0,1 0 6,3 0-6,1 0 0,5 0 0,-4 0-6,0 0-5,-5 0 11,0 0-17,-1 0 17,1 0-5,4 0 5,0 0 0,2 0 0,-1 0 0,9 0 0,-4 0 5,3 0-10,-8 0 10,-5 0 12,8 0-17,-6-1 0,5 1 0,-7 0 0,0 0 0,0 0 0,0 0 0,-2 0 0,0 0-11,0 0-393,-1 0 1,1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05.479"/>
    </inkml:context>
    <inkml:brush xml:id="br0">
      <inkml:brushProperty name="width" value="0.04286" units="cm"/>
      <inkml:brushProperty name="height" value="0.04286" units="cm"/>
      <inkml:brushProperty name="color" value="#66CC00"/>
    </inkml:brush>
  </inkml:definitions>
  <inkml:trace contextRef="#ctx0" brushRef="#br0">13 313 26934,'6'-6'1153,"0"1"-1024,-4 4-107,-1 1 23,1-1 22,-2 1-55,0 16-7,0 5 1,-4 14-1,-1-1-5,-3-6 0,2-5 0,2-11 0,2-4 6,2-7 11,3-2 5,7-7-45,32-25 1,16-13-336,16-11 0,5-3-3303,-2 0 1,-1 1 3355,6-3 0,-14 11 0,-34 27 0,-11 7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07.402"/>
    </inkml:context>
    <inkml:brush xml:id="br0">
      <inkml:brushProperty name="width" value="0.04286" units="cm"/>
      <inkml:brushProperty name="height" value="0.04286" units="cm"/>
      <inkml:brushProperty name="color" value="#66CC00"/>
    </inkml:brush>
  </inkml:definitions>
  <inkml:trace contextRef="#ctx0" brushRef="#br0">3 274 26088,'0'-12'1176,"0"3"-946,0 9-51,0-1 0,1 0-17,0 0-27,-1 0 89,3-3-219,-2 2 12,3-4-11,-3 3-6,1-1 0,0 2 0,0-1 5,0 0 7,1-1-7,1-1 6,0 1-11,-1 0 12,0 0-7,-3 3-5,1-1-33,-1 2 33,-1 4 0,-2 4 0,-1 7-6,-9 32 0,7-14 1,-5 12 5,10-28-11,1-13 5,0-1 6,1-2 6,19-5-18,67-36 4,-38 19 0,3-2-20,19-11 0,3-4-1968,-4-2 0,-6 1-4831,9-10 6827,-3-9 0,-60 42 0,-5 3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15.105"/>
    </inkml:context>
    <inkml:brush xml:id="br0">
      <inkml:brushProperty name="width" value="0.04286" units="cm"/>
      <inkml:brushProperty name="height" value="0.04286" units="cm"/>
      <inkml:brushProperty name="color" value="#66CC00"/>
    </inkml:brush>
  </inkml:definitions>
  <inkml:trace contextRef="#ctx0" brushRef="#br0">106 19 27130,'0'-9'655,"0"3"-459,0 5 28,0 1-118,0-2-106,0 2 11,1 4 1,0 7-12,2 12 5,-1 29-5,-1-9 0,-1 17 0,-4-19 0,-2-4-5,-2-5-275,-23 19-488,9-22-80,-16 10 0,34-33 0,6-7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17.351"/>
    </inkml:context>
    <inkml:brush xml:id="br0">
      <inkml:brushProperty name="width" value="0.04286" units="cm"/>
      <inkml:brushProperty name="height" value="0.04286" units="cm"/>
      <inkml:brushProperty name="color" value="#66CC00"/>
    </inkml:brush>
  </inkml:definitions>
  <inkml:trace contextRef="#ctx0" brushRef="#br0">235 134 24491,'4'-4'2118,"1"0"-2051,-4 2 331,1-2-34,2-5-280,-1 2 16,1-4-21,-2 4 5,-1 0-34,-1-1 34,1-3 84,-1 0-157,-4-2 23,-2 0-12,-5 3-10,-6 1-18,-8 5 6,1 5-6,-5 8 6,8 5-11,1 8 0,5 0-28,1 2 5,6-1-55,0 11 66,4-7-61,5 3 79,21-10 5,-8-10 0,14-7 0,-17-9 0,2-7 5,-1-7-5,2-3 11,1-5-11,-2 3 23,-5 9 10,-3 7 23,-5 17 23,0 9-74,0 11-5,0 4 17,0-4-17,0 2 6,-1-4-6,-1 3 0,1 1-73,-4 18 135,-18 1-51,3-9 0,-16-11-336,11-32-95,1-5-739,-2-7-8672,6 1 8508,2 0 0,12 8 0,1 1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18.238"/>
    </inkml:context>
    <inkml:brush xml:id="br0">
      <inkml:brushProperty name="width" value="0.04286" units="cm"/>
      <inkml:brushProperty name="height" value="0.04286" units="cm"/>
      <inkml:brushProperty name="color" value="#66CC00"/>
    </inkml:brush>
  </inkml:definitions>
  <inkml:trace contextRef="#ctx0" brushRef="#br0">23 67 26799,'2'3'913,"2"0"-913,-1-2-17,1-1 90,15 1-73,-7-1 17,12-1-6,-14-1 95,-1-4-38,-6 2 21,0-3-5,-2 1-73,-1-4-11,0 3 0,0-1 6,0 4-6,-3-1-17,-2 0 23,-3 1-6,-4 0 0,-3 3 0,1 1-11,-1 0 11,2 5-17,1 3 6,1 21 16,5-2-5,3 28-11,9-28 11,2 5 11,6-24 6,0-4-17,3-2 0,40-24 0,-37 16 0,27-18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19.071"/>
    </inkml:context>
    <inkml:brush xml:id="br0">
      <inkml:brushProperty name="width" value="0.04286" units="cm"/>
      <inkml:brushProperty name="height" value="0.04286" units="cm"/>
      <inkml:brushProperty name="color" value="#66CC00"/>
    </inkml:brush>
  </inkml:definitions>
  <inkml:trace contextRef="#ctx0" brushRef="#br0">77 4 26480,'0'-2'1187,"0"1"-688,0 1-449,0 6-33,0 6 0,-3 22-6,0-2-6,-7 26-5,1-11 0,-2 10-11,2-9 0,2-3-11,2-16-34,1-2 11,1-16-526,0 1 268,1-9-212,0 0 515,-2-3 0,4 0 0,-2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19.557"/>
    </inkml:context>
    <inkml:brush xml:id="br0">
      <inkml:brushProperty name="width" value="0.04286" units="cm"/>
      <inkml:brushProperty name="height" value="0.04286" units="cm"/>
      <inkml:brushProperty name="color" value="#66CC00"/>
    </inkml:brush>
  </inkml:definitions>
  <inkml:trace contextRef="#ctx0" brushRef="#br0">12 17 26917,'-10'-10'1198,"8"4"-1170,13 8 11,10 4-33,20-4-62,7 1-39,13-3-28,-4-1-725,-27-2 0,-7 4 0,-22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0.735"/>
    </inkml:context>
    <inkml:brush xml:id="br0">
      <inkml:brushProperty name="width" value="0.04286" units="cm"/>
      <inkml:brushProperty name="height" value="0.04286" units="cm"/>
      <inkml:brushProperty name="color" value="#66CC00"/>
    </inkml:brush>
  </inkml:definitions>
  <inkml:trace contextRef="#ctx0" brushRef="#br0">277 6 26200,'2'-3'728,"-1"0"-594,-3 3-22,-2 0 348,-5 0-382,1 2-5,-6 0-28,2 1 5,-10 3-50,4-1 22,-8 1-22,0 3-16,9-4-57,-2 2 50,17-3 51,6 0 6,7 0-6,7 2-73,8 8 45,-3 1 17,2 11-11,-14-8-6,-3 4 117,-11 15-89,-2-20 0,-8 14 0,-15-26-22,10-3-6,-14 0 5,9-2 51,-12-8-28,7 2-22,0-5-45,17 2-68,8 4-598,8-3-2488,3 4 3193,6-1 0,-6 3 0,-1 2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1.443"/>
    </inkml:context>
    <inkml:brush xml:id="br0">
      <inkml:brushProperty name="width" value="0.04286" units="cm"/>
      <inkml:brushProperty name="height" value="0.04286" units="cm"/>
      <inkml:brushProperty name="color" value="#66CC00"/>
    </inkml:brush>
  </inkml:definitions>
  <inkml:trace contextRef="#ctx0" brushRef="#br0">0 115 23383,'10'8'4071,"0"-2"-3382,18-5-678,-1 0-11,11-2-5,-11-1-96,3-31 95,-18 19 12,10-23-6,-26 29 28,-2-2-28,-5 3 11,-2-1-5,-25 0-17,9 5 5,-10 4 6,19 7 0,8 5 0,2 2 0,0 1 6,4 6 33,2 0-34,2 4-5,2 0-11,5-7 22,8 2-11,1-12-16,9 2-1,-6-7 0,7-2-229,12-2 150,-5-3-184,3-8-156,-17-2 436,-4-9 0,-8 12 0,1-2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0.729"/>
    </inkml:context>
    <inkml:brush xml:id="br0">
      <inkml:brushProperty name="width" value="0.04286" units="cm"/>
      <inkml:brushProperty name="height" value="0.04286" units="cm"/>
      <inkml:brushProperty name="color" value="#00A0D7"/>
    </inkml:brush>
  </inkml:definitions>
  <inkml:trace contextRef="#ctx0" brushRef="#br0">213 27 25104,'4'-7'73,"-2"2"1362,-2 3-1423,-4-2 539,-16-1-551,2 1 0,-51 13-5,41 1 260,-30 20-266,46-13 875,2 12-892,10-10 22,9-1-16,5-5-12,7-8-145,13-2-669,28-20 0,-74 30 0,1-8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1.908"/>
    </inkml:context>
    <inkml:brush xml:id="br0">
      <inkml:brushProperty name="width" value="0.04286" units="cm"/>
      <inkml:brushProperty name="height" value="0.04286" units="cm"/>
      <inkml:brushProperty name="color" value="#66CC00"/>
    </inkml:brush>
  </inkml:definitions>
  <inkml:trace contextRef="#ctx0" brushRef="#br0">4 22 20274,'0'78'958,"0"-44"1544,0 33-2491,-1-59 40,0-6 1282,1-1-1305,-1-1-34,24-63-33,-11 36-6,19-49-11,-18 55 640,-1 6-6740,-1 6 6156,-6 9 0,0 1 0,-4 4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2.400"/>
    </inkml:context>
    <inkml:brush xml:id="br0">
      <inkml:brushProperty name="width" value="0.04286" units="cm"/>
      <inkml:brushProperty name="height" value="0.04286" units="cm"/>
      <inkml:brushProperty name="color" value="#66CC00"/>
    </inkml:brush>
  </inkml:definitions>
  <inkml:trace contextRef="#ctx0" brushRef="#br0">13 101 26911,'-5'4'885,"1"0"-790,3 5 12,-1 3-163,5 29 386,21-27-302,-8 10-11,14-34-6,-18-7-11,-1 0 6,1-1-6,-1-2-6,0-1-179,6-12-952,-1 3-3657,-1 5 4794,-5 9 0,-8 15 0,-1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2.711"/>
    </inkml:context>
    <inkml:brush xml:id="br0">
      <inkml:brushProperty name="width" value="0.04286" units="cm"/>
      <inkml:brushProperty name="height" value="0.04286" units="cm"/>
      <inkml:brushProperty name="color" value="#66CC00"/>
    </inkml:brush>
  </inkml:definitions>
  <inkml:trace contextRef="#ctx0" brushRef="#br0">21 1 27236,'-5'19'896,"0"1"-767,0 39-129,4-30 0,-3 36-17,4-49 17,0-1 0,0-10 0,0 1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2.938"/>
    </inkml:context>
    <inkml:brush xml:id="br0">
      <inkml:brushProperty name="width" value="0.04286" units="cm"/>
      <inkml:brushProperty name="height" value="0.04286" units="cm"/>
      <inkml:brushProperty name="color" value="#66CC00"/>
    </inkml:brush>
  </inkml:definitions>
  <inkml:trace contextRef="#ctx0" brushRef="#br0">1 13 27387,'7'-7'143,"-6"3"1,3 3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4.054"/>
    </inkml:context>
    <inkml:brush xml:id="br0">
      <inkml:brushProperty name="width" value="0.04286" units="cm"/>
      <inkml:brushProperty name="height" value="0.04286" units="cm"/>
      <inkml:brushProperty name="color" value="#66CC00"/>
    </inkml:brush>
  </inkml:definitions>
  <inkml:trace contextRef="#ctx0" brushRef="#br0">182 13 25500,'3'-7'1602,"-1"2"-1356,-2 5 600,-34 10-830,17-2 7,-27 8-23,27-6 11,0 1-11,2 0 17,-3 15-17,7-7-6,0 11-16,9-15 22,3-3 5,6-4 7,4-1-12,6 0-633,29 0 633,9-12 0,-11 6 0,-8-10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4.721"/>
    </inkml:context>
    <inkml:brush xml:id="br0">
      <inkml:brushProperty name="width" value="0.04286" units="cm"/>
      <inkml:brushProperty name="height" value="0.04286" units="cm"/>
      <inkml:brushProperty name="color" value="#66CC00"/>
    </inkml:brush>
  </inkml:definitions>
  <inkml:trace contextRef="#ctx0" brushRef="#br0">61 77 27561,'-10'0'470,"3"0"-425,7 0 0,0 0-68,3 0 102,32 0-107,-17 0 5,23-1 23,-28-2 0,-4-1 12,-4-2 27,-3-1-39,-2-1 28,0 0-23,-3 0 7,-3-3-12,-1 4 5,-1-1-5,0 5 6,-2 1-6,-5 1 0,-16 12 0,12-3 0,-14 15-6,21-5-5,0 4-6,8-3 0,3-1 12,6-4-79,12-1-62,3-7-3498,9 0 3191,0-5 453,2-1 0,-10 0 0,-5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5.543"/>
    </inkml:context>
    <inkml:brush xml:id="br0">
      <inkml:brushProperty name="width" value="0.04286" units="cm"/>
      <inkml:brushProperty name="height" value="0.04286" units="cm"/>
      <inkml:brushProperty name="color" value="#66CC00"/>
    </inkml:brush>
  </inkml:definitions>
  <inkml:trace contextRef="#ctx0" brushRef="#br0">199 15 26928,'18'-3'588,"-5"0"-487,-10 2-12,-2 1 466,-1-1-494,-6 0-49,1 0-12,-6-1 0,0 2 5,-1-1-5,-2 0 0,-6 1 0,-2 0 0,-5 0 0,1 2 0,-3 11-5,8 1-1,3 7-11,10-4 12,6-4 5,1 2 0,1-6 0,2 0 5,3-3-5,2-1 0,4-1-313,19-2 313,19-13 0,-15 8 0,4-9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6.127"/>
    </inkml:context>
    <inkml:brush xml:id="br0">
      <inkml:brushProperty name="width" value="0.04286" units="cm"/>
      <inkml:brushProperty name="height" value="0.04286" units="cm"/>
      <inkml:brushProperty name="color" value="#66CC00"/>
    </inkml:brush>
  </inkml:definitions>
  <inkml:trace contextRef="#ctx0" brushRef="#br0">64 66 25881,'0'-19'1943,"0"4"-1736,0 10 157,-2-6-358,2 6-1,-1-4 7,0 8-12,1 1-12,-2 10 12,-10 73-997,7-35 997,-3 3 0,1 1 0,1-3-28,1-1-95,-2 34-45,3-44 168,1 14 0,3-49 0,0-1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7.695"/>
    </inkml:context>
    <inkml:brush xml:id="br0">
      <inkml:brushProperty name="width" value="0.04286" units="cm"/>
      <inkml:brushProperty name="height" value="0.04286" units="cm"/>
      <inkml:brushProperty name="color" value="#66CC00"/>
    </inkml:brush>
  </inkml:definitions>
  <inkml:trace contextRef="#ctx0" brushRef="#br0">273 55 26228,'8'-2'1809,"-2"1"-1524,-4-2-268,-2 2 17,1-3-23,-1 1-11,-5-1 11,-1-1 12,-18-7-18,9 5-5,-22-3-5,14 7 5,-9 3-6,-4 13 0,11-2 6,-5 11-11,14-5 11,2 2-11,2 4-11,1 52 22,8-13-367,2 23 361,8-35 6,0-23 0,1-3 0,-2-1 0,-1 1 0,-1-2 0,-2 1 0,-1-4 367,0-3-367,-1 0-22,-4-3 10,0-4-228,-4-3-259,1-7-1405,1-4 1904,2-3 0,2 1 0,1 1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8.140"/>
    </inkml:context>
    <inkml:brush xml:id="br0">
      <inkml:brushProperty name="width" value="0.04286" units="cm"/>
      <inkml:brushProperty name="height" value="0.04286" units="cm"/>
      <inkml:brushProperty name="color" value="#66CC00"/>
    </inkml:brush>
  </inkml:definitions>
  <inkml:trace contextRef="#ctx0" brushRef="#br0">295 4 26228,'8'-1'1540,"-2"0"-1512,-12 0 17,-3 1-4241,-7 0 4280,0 0 832,-2 0-860,-1 0-39,-1 0 22,-18 0-28,6 0-11,-12 1 0,-6 5 0,34-4 0,-9 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0.952"/>
    </inkml:context>
    <inkml:brush xml:id="br0">
      <inkml:brushProperty name="width" value="0.04286" units="cm"/>
      <inkml:brushProperty name="height" value="0.04286" units="cm"/>
      <inkml:brushProperty name="color" value="#00A0D7"/>
    </inkml:brush>
  </inkml:definitions>
  <inkml:trace contextRef="#ctx0" brushRef="#br0">4 1 28048,'-3'86'-241,"3"-11"-672,10-18-868,0-18 1781,4 10 0,-8-33 0,-3-6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8.700"/>
    </inkml:context>
    <inkml:brush xml:id="br0">
      <inkml:brushProperty name="width" value="0.04286" units="cm"/>
      <inkml:brushProperty name="height" value="0.04286" units="cm"/>
      <inkml:brushProperty name="color" value="#66CC00"/>
    </inkml:brush>
  </inkml:definitions>
  <inkml:trace contextRef="#ctx0" brushRef="#br0">0 44 26794,'1'16'946,"0"0"-935,-1-8 6,0 2-6,0 3 51,0 1 162,0 9-62,0-12-134,0 2-50,0-14 16,0-13 1,0 2-23,2-12-12,3 5-3755,33-28 3739,-16 29-952,29-15-2336,-34 39 3344,1 4 0,-12-3 0,-3-2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29.232"/>
    </inkml:context>
    <inkml:brush xml:id="br0">
      <inkml:brushProperty name="width" value="0.04286" units="cm"/>
      <inkml:brushProperty name="height" value="0.04286" units="cm"/>
      <inkml:brushProperty name="color" value="#66CC00"/>
    </inkml:brush>
  </inkml:definitions>
  <inkml:trace contextRef="#ctx0" brushRef="#br0">96 13 27236,'-35'30'840,"5"-4"-851,25-15 11,0 1-45,2 0 28,1 1-728,33 3 286,-14-7-34,30-4 493,-29-10 331,0-6 643,-9-1-649,-8-32-308,-4 24-17,-6-21 0,-8 34-146,-1 2-503,-20 3-275,14 5 924,-9 0 0,24 1 0,3-1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0.038"/>
    </inkml:context>
    <inkml:brush xml:id="br0">
      <inkml:brushProperty name="width" value="0.04286" units="cm"/>
      <inkml:brushProperty name="height" value="0.04286" units="cm"/>
      <inkml:brushProperty name="color" value="#66CC00"/>
    </inkml:brush>
  </inkml:definitions>
  <inkml:trace contextRef="#ctx0" brushRef="#br0">1 21 26855,'0'15'633,"0"2"-599,3 14-34,-1-11 11,2 6-11,-1-16 397,-2 0-380,0-12-28,0 1-17,2-14-11,3 2-17,5-4-6,3 0 23,4-3 117,13-4-44,-13 11-6,6 1-28,-19 18-28,5 15 28,-3-5-73,3 8 56,-5-13-11,-2-2 28,-1-4 6,-1-2 0,-1-2 10,0-1 186,1-11-174,7-1-11,5-10-17,4 2 5,10-3 35,1 8-7,-3 7 23,-3 14-56,-10 10-11,0 6-39,0-2 5,2-2 6,0-6-1,1-3-55,-1-4 95,-1-5 0,-7 0 0,-1-2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1.107"/>
    </inkml:context>
    <inkml:brush xml:id="br0">
      <inkml:brushProperty name="width" value="0.04286" units="cm"/>
      <inkml:brushProperty name="height" value="0.04286" units="cm"/>
      <inkml:brushProperty name="color" value="#66CC00"/>
    </inkml:brush>
  </inkml:definitions>
  <inkml:trace contextRef="#ctx0" brushRef="#br0">320 54 27292,'2'-3'526,"0"1"-419,-2-1 66,0 1-38,-14-9-124,-2 3-11,-15-4 17,1 6-17,-1 2 0,0 3 0,6 0-6,0 1 6,7 4 0,-1 3-5,1 5 38,-8 22 6,8 14-33,0-4 11,14 3-17,10-27 11,4 2-11,5 5 6,0 0-18,8 7 7,-10-16 5,4 1 5,-10-19-27,6 1-56,9-2-4117,5-4 4195,5-2 0,-15 1 0,-4 1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1.887"/>
    </inkml:context>
    <inkml:brush xml:id="br0">
      <inkml:brushProperty name="width" value="0.04286" units="cm"/>
      <inkml:brushProperty name="height" value="0.04286" units="cm"/>
      <inkml:brushProperty name="color" value="#66CC00"/>
    </inkml:brush>
  </inkml:definitions>
  <inkml:trace contextRef="#ctx0" brushRef="#br0">191 2 26967,'-9'-1'840,"-5"1"-733,2 0-12,-6 0 73,-17 9-168,-9 21 11,9-7-101,12 11 29,33-25 5,11-4 0,-2-4 56,1-1 5,-5-2 29,-2-4 28,-2-2-1,1-7 163,0-1-207,0-2-6,-3 2-11,-4 8 0,1 16 6,-4 8-6,3 6-135,-1-3-16,3-8-190,2-2-1166,1-2 1507,2-2 0,-6-3 0,-2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2.410"/>
    </inkml:context>
    <inkml:brush xml:id="br0">
      <inkml:brushProperty name="width" value="0.04286" units="cm"/>
      <inkml:brushProperty name="height" value="0.04286" units="cm"/>
      <inkml:brushProperty name="color" value="#66CC00"/>
    </inkml:brush>
  </inkml:definitions>
  <inkml:trace contextRef="#ctx0" brushRef="#br0">197 13 26323,'0'-6'1714,"-2"0"-1675,-2 5 185,-47 2-207,15 5-17,-20 1 0,28 8 0,21-5 0,-2 6 0,7-4-11,0 2-12,5-1 23,4 1-5,5-3 5,57-9 0,-45 0 0,36-6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3.257"/>
    </inkml:context>
    <inkml:brush xml:id="br0">
      <inkml:brushProperty name="width" value="0.04286" units="cm"/>
      <inkml:brushProperty name="height" value="0.04286" units="cm"/>
      <inkml:brushProperty name="color" value="#66CC00"/>
    </inkml:brush>
  </inkml:definitions>
  <inkml:trace contextRef="#ctx0" brushRef="#br0">53 6 26749,'0'-2'1198,"0"0"-1069,0 1-62,0 1 56,0-1-117,-2 1 28,-3 17-34,1-1 11,-2 16-20,0 25 1,0 4-42,-1 2 41,1-4 1,1-6-15,2-26-5,1-24 28,2 0 0,-1-3-44,1 0 16,0-1 16,0-3 7,1-4-118,12-18 89,0 5 17,18-17 0,-15 23 40,6-1-6,-16 15 39,1 13 33,-2 7-89,0 13 0,2 11 0,-3-14-5,-1 2-29,-2-19-33,0-2-40,-1-4-66,0-2 173,0-2 0,0-2 0,0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3.922"/>
    </inkml:context>
    <inkml:brush xml:id="br0">
      <inkml:brushProperty name="width" value="0.04286" units="cm"/>
      <inkml:brushProperty name="height" value="0.04286" units="cm"/>
      <inkml:brushProperty name="color" value="#66CC00"/>
    </inkml:brush>
  </inkml:definitions>
  <inkml:trace contextRef="#ctx0" brushRef="#br0">18 141 25079,'28'0'2415,"-7"-3"-2197,2-1-179,-10-2-5,1-2-1,-4 1 1,-3-1 11,-2 1 168,-5-28-213,-2 20 0,-4-19-6,-1 26 23,2 5-6,-8 1 17,3 2-17,-7 1 56,-15 16-50,16-7 0,-10 14 0,21 8-28,6-4 11,4 5 11,6-14-6,4-12-5,6-3-16,11-2-225,4-2 11,6-6-319,-4-4-2884,-12-4 3433,-8 0 0,-13 7 0,-3 2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8.817"/>
    </inkml:context>
    <inkml:brush xml:id="br0">
      <inkml:brushProperty name="width" value="0.04286" units="cm"/>
      <inkml:brushProperty name="height" value="0.04286" units="cm"/>
      <inkml:brushProperty name="color" value="#66CC00"/>
    </inkml:brush>
  </inkml:definitions>
  <inkml:trace contextRef="#ctx0" brushRef="#br0">23 59 21159,'-1'7'3607,"0"-1"-2991,1-6 0,0 0-526,0-2 352,0-1-206,0-1 234,0-3 96,0 3-471,0-7-56,0 6 11,0-3 12,0 5 0,0 1-6,0 1 28,-2 1-73,0 6-11,-5 20 0,3-7 0,-1 14-17,5-17 0,0 2-128,1-3 77,5 0-32,3-3-186,17-5 140,0-6 146,5-9 303,-7-4-242,-10-4 1,-2 2 0,-6 6-18,-2 2-38,-4 5 11,0 1-157,5 12-11,8 1 89,-1 3 0,5-6 40,-6-9 5,0-1 17,0 0 28,0-4 275,0-3-180,4-10-78,-6 4 5,1-5-11,-6 9-16,-2-1-1,-1 0-84,-3-11-16,-5 5-135,-5-10 40,2 14-253,-2 1-588,8 9-8817,1 1 8961,0 1 1,2 0 0,0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39.343"/>
    </inkml:context>
    <inkml:brush xml:id="br0">
      <inkml:brushProperty name="width" value="0.04286" units="cm"/>
      <inkml:brushProperty name="height" value="0.04286" units="cm"/>
      <inkml:brushProperty name="color" value="#66CC00"/>
    </inkml:brush>
  </inkml:definitions>
  <inkml:trace contextRef="#ctx0" brushRef="#br0">170 10 27488,'2'-5'403,"-1"1"-285,-3 9-68,-2 4-4251,-4 8 4224,-5 14 864,-3 8-887,-1 11 0,0 2 0,-3 9-6,-10 32-10,20-59-24,0-4 18,1-2 3162,0-5-3140,5-8 0,1-6 0,4-6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1.513"/>
    </inkml:context>
    <inkml:brush xml:id="br0">
      <inkml:brushProperty name="width" value="0.04286" units="cm"/>
      <inkml:brushProperty name="height" value="0.04286" units="cm"/>
      <inkml:brushProperty name="color" value="#00A0D7"/>
    </inkml:brush>
  </inkml:definitions>
  <inkml:trace contextRef="#ctx0" brushRef="#br0">22 84 28009,'-5'5'22,"6"0"-61,8-5-482,22-3 28,-4-2-44,12-3 117,-15-3 694,-1-3 157,-11 4-27,-3-2 228,-11 2-570,-4 3 0,-10-3-34,1 7 117,-38 13-122,30 1 27,-28 21-39,39-10-50,-2 30 39,18-29-106,25 18-158,-2-33 264,54-1 0,-55-7 0,22-2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0.056"/>
    </inkml:context>
    <inkml:brush xml:id="br0">
      <inkml:brushProperty name="width" value="0.04286" units="cm"/>
      <inkml:brushProperty name="height" value="0.04286" units="cm"/>
      <inkml:brushProperty name="color" value="#66CC00"/>
    </inkml:brush>
  </inkml:definitions>
  <inkml:trace contextRef="#ctx0" brushRef="#br0">71 18 24368,'4'0'2420,"-3"4"-2011,-7 4-381,-4 6 5,-4 6 40,2-3-1085,-4 16 1045,10-18-10,2 8-23,13-20-129,7-2-56,3-1-3090,2-1 3096,-2-3 906,-1-3 377,12-31-920,-18 12-150,8-15-28,-21 23 5,-6 8-22,-2 2-1406,-47 5-751,27 6 2168,-26 3 0,44 1 0,7-3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1.157"/>
    </inkml:context>
    <inkml:brush xml:id="br0">
      <inkml:brushProperty name="width" value="0.04286" units="cm"/>
      <inkml:brushProperty name="height" value="0.04286" units="cm"/>
      <inkml:brushProperty name="color" value="#66CC00"/>
    </inkml:brush>
  </inkml:definitions>
  <inkml:trace contextRef="#ctx0" brushRef="#br0">0 7 26805,'5'-4'442,"-1"1"-324,-4 3-29,0 6-38,0 1-18,0 8 1,0 36-34,2-21 11,-1 18-11,1-35 28,-2-10 28,0-2 34,0 0 22,0-9-101,0-1-67,10-24 0,-2 13-39,16-21 11,-10 22-112,4-2 196,-5 13 33,-3 5-10,0 5 22,0 20-45,-3-6 0,1 20 28,-6-22-23,-1 4 23,-1-9-28,-2-5 11,0-1-11,-1-3 0,1 0 6,1 0 22,13-28-28,2 9-6,15-27 6,-9 26-22,1 1 5,-6 14 17,-4 7 11,-1 9-11,-3 8 0,-2 6 0,0-4-78,-1 1 78,-2 0 0,0-10 0,-2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1.707"/>
    </inkml:context>
    <inkml:brush xml:id="br0">
      <inkml:brushProperty name="width" value="0.04286" units="cm"/>
      <inkml:brushProperty name="height" value="0.04286" units="cm"/>
      <inkml:brushProperty name="color" value="#66CC00"/>
    </inkml:brush>
  </inkml:definitions>
  <inkml:trace contextRef="#ctx0" brushRef="#br0">0 143 22879,'41'1'2111,"-3"-1"-2061,-14-1 1446,17-13-1093,-19 4-84,8-9-3492,-25 10 3464,-3-8-257,-1 6 5,-3-9-84,-3 8 45,-4 0 11,-4 2 0,0 5 3398,-9 2-3381,7 6 0,-12 9-22,11 4-1,-4 7-5,9-1 0,4-1 0,3-2-16,4-3 16,7-2-12,2-3-38,8 1-62,2-3 112,23 0 0,-55-9 0,5-1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2.527"/>
    </inkml:context>
    <inkml:brush xml:id="br0">
      <inkml:brushProperty name="width" value="0.04286" units="cm"/>
      <inkml:brushProperty name="height" value="0.04286" units="cm"/>
      <inkml:brushProperty name="color" value="#66CC00"/>
    </inkml:brush>
  </inkml:definitions>
  <inkml:trace contextRef="#ctx0" brushRef="#br0">5 4 25791,'-3'24'1747,"1"11"-1719,2 6-44,0-9-40,0-7 39,0-20 123,0-4-11,0 0-72,0-4-359,22-43 61,-8 22 253,18-31 22,-15 38 50,-5 8 253,-1 8-247,-6 8-56,-1 6 11,-1 12-117,-2-4 100,0 5 17,-1-9 40,0-9-1,0-1-33,0-7 16,-1 0-189,10-25 100,1 7-23,17-25 68,-7 22 78,10 0 51,-15 15-1,5 4 57,-7 11-129,9 20-28,-11-9-12,7 10 6,-13-22-11,0-2-5,-1-1-113,-3-1 118,0-2 0,-1-1 0,0-1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2.891"/>
    </inkml:context>
    <inkml:brush xml:id="br0">
      <inkml:brushProperty name="width" value="0.04286" units="cm"/>
      <inkml:brushProperty name="height" value="0.04286" units="cm"/>
      <inkml:brushProperty name="color" value="#66CC00"/>
    </inkml:brush>
  </inkml:definitions>
  <inkml:trace contextRef="#ctx0" brushRef="#br0">1 19 27583,'4'-3'734,"0"1"-757,-3 1 23,0-5 0,-1-1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4.878"/>
    </inkml:context>
    <inkml:brush xml:id="br0">
      <inkml:brushProperty name="width" value="0.04286" units="cm"/>
      <inkml:brushProperty name="height" value="0.04286" units="cm"/>
      <inkml:brushProperty name="color" value="#66CC00"/>
    </inkml:brush>
  </inkml:definitions>
  <inkml:trace contextRef="#ctx0" brushRef="#br0">240 19 25769,'1'-3'2027,"0"2"-1926,-1-1-12,0 1 63,-1 0-124,-2-1 0,-3 0 22,-22 0-50,-14 1 0,5-1-6,-2 3 1,28 2-18,0 2 7,-3 7-68,1 2 72,-2 3-21,1-1-113,7-2 124,9-3 44,16-4-459,12-4 241,9-3 107,-1-1 89,-9-2 50,-6-2 107,-11-3 470,1-17-582,-6 2-45,1-2-11,-7 11 0,-1 13 11,0 1 39,2 12 17,0 3-56,3 13 0,2 0-17,13-2-218,3-10-191,9-6 426,-3-13 0,-14 2 0,-5-3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5.423"/>
    </inkml:context>
    <inkml:brush xml:id="br0">
      <inkml:brushProperty name="width" value="0.04286" units="cm"/>
      <inkml:brushProperty name="height" value="0.04286" units="cm"/>
      <inkml:brushProperty name="color" value="#66CC00"/>
    </inkml:brush>
  </inkml:definitions>
  <inkml:trace contextRef="#ctx0" brushRef="#br0">201 10 27958,'0'-4'152,"-3"0"-136,0 3 7,-4 0-18,-2 1 12,-8 0 39,-3 4-39,-42 24-17,35-13-6,-22 21 12,46-22-17,2 2-6,3-1-39,17-1-78,-4-6-639,30-2 773,-18-9 0,0 3 0,-14-2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5.920"/>
    </inkml:context>
    <inkml:brush xml:id="br0">
      <inkml:brushProperty name="width" value="0.04286" units="cm"/>
      <inkml:brushProperty name="height" value="0.04286" units="cm"/>
      <inkml:brushProperty name="color" value="#66CC00"/>
    </inkml:brush>
  </inkml:definitions>
  <inkml:trace contextRef="#ctx0" brushRef="#br0">152 1 25836,'2'0'2150,"-4"0"-2088,-5 0-6,-4 0 101,-32 11-157,21-1-6,-24 11-16,35-5-1,2 0 12,8-4 6,-1 0-12,2-1 0,11 0 17,7-3-1120,59-1-498,-40-6 1618,32-3 0,-61-2 0,-2 2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6.479"/>
    </inkml:context>
    <inkml:brush xml:id="br0">
      <inkml:brushProperty name="width" value="0.04286" units="cm"/>
      <inkml:brushProperty name="height" value="0.04286" units="cm"/>
      <inkml:brushProperty name="color" value="#66CC00"/>
    </inkml:brush>
  </inkml:definitions>
  <inkml:trace contextRef="#ctx0" brushRef="#br0">2 106 27146,'10'0'364,"0"0"-375,14-7-34,-6-1 157,8-5 532,-8-17-610,-10 16-17,-2-13 39,-14 23-51,-5 2 1,-6 1 0,-8 11-6,7 4 0,0 9 5,10 1-16,7-1 11,2-3-17,1-6-50,4 0 45,3-8-46,6-1-8921,26-4 8989,-10-3 0,6 1 0,-20-1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7.325"/>
    </inkml:context>
    <inkml:brush xml:id="br0">
      <inkml:brushProperty name="width" value="0.04286" units="cm"/>
      <inkml:brushProperty name="height" value="0.04286" units="cm"/>
      <inkml:brushProperty name="color" value="#66CC00"/>
    </inkml:brush>
  </inkml:definitions>
  <inkml:trace contextRef="#ctx0" brushRef="#br0">187 5 27057,'10'-2'963,"-3"1"-845,-7 0-85,0 1-27,-42-1-12,8 6 6,-21-2-39,26 5-11,18-2-18,4-1 7,3 1 22,2-1-29,4 2 96,3-2-5,3 2-1,10-3-5,-2 0-23,14 4-27,-10-3-118,4 3 117,-11 0 34,-4 1 6,-5-1 22,-1-1 44,-3 2-16,-3-1 68,-5 4-68,-1-5-40,-6 3-21,-3-5-29,5-1-11,-4-2-50,6-1-17,-2-1 34,1 0-975,-11-4-768,12 1 1821,-5-3 0,14 5 0,2 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1.862"/>
    </inkml:context>
    <inkml:brush xml:id="br0">
      <inkml:brushProperty name="width" value="0.04286" units="cm"/>
      <inkml:brushProperty name="height" value="0.04286" units="cm"/>
      <inkml:brushProperty name="color" value="#00A0D7"/>
    </inkml:brush>
  </inkml:definitions>
  <inkml:trace contextRef="#ctx0" brushRef="#br0">29 4 26827,'-4'-2'1019,"2"0"-957,2 2 44,0 0-66,-7 15-24,4-2 7,-6 43-23,7-21-56,0 38-101,5-38-73,0 12 230,4-1 0,-5-42 0,0 5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48.040"/>
    </inkml:context>
    <inkml:brush xml:id="br0">
      <inkml:brushProperty name="width" value="0.04286" units="cm"/>
      <inkml:brushProperty name="height" value="0.04286" units="cm"/>
      <inkml:brushProperty name="color" value="#66CC00"/>
    </inkml:brush>
  </inkml:definitions>
  <inkml:trace contextRef="#ctx0" brushRef="#br0">156 16 26144,'8'-9'1960,"-2"2"-1870,-6 7 38,-29 0-133,16 0-12,-24 1 6,25 2-12,0 1-10,1 2-141,-4 8 146,8-7 6,-2 5 55,14-9-21,9 1-12,2-3-28,7 5-40,-5-2 63,1 3-1,-2 1 6,-6-3-28,1 3 28,-8-4 34,0 2 11,-3-3-12,-1 3-16,0 0 0,0 4 28,-1-2-1,-3 0-27,-3-1 0,-2-3-17,-2 0-6,0-1-5,-2-1 11,-38-5 0,34 2 0,-27-3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3.365"/>
    </inkml:context>
    <inkml:brush xml:id="br0">
      <inkml:brushProperty name="width" value="0.04286" units="cm"/>
      <inkml:brushProperty name="height" value="0.04286" units="cm"/>
      <inkml:brushProperty name="color" value="#FF0066"/>
    </inkml:brush>
  </inkml:definitions>
  <inkml:trace contextRef="#ctx0" brushRef="#br0">9 17 26301,'4'-8'1691,"0"1"-1613,-4 6 79,1 0-123,-2 16 16,-2 3-50,-3 32-5,3-22-7,-2 10 12,5-26-11,2 0-6,4-3-11,13-2-302,10-4 156,11-2-83,19-17 257,-26 4 140,10-21-62,-34 11 129,-1-5-139,-5 6-35,-1 3-33,-1 8-17,-1 6 45,-3 11-22,-3 19-6,0-1-67,-2 11-219,6-5-884,10-7 1170,0-4 0,3-11 0,-5-7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4.076"/>
    </inkml:context>
    <inkml:brush xml:id="br0">
      <inkml:brushProperty name="width" value="0.04286" units="cm"/>
      <inkml:brushProperty name="height" value="0.04286" units="cm"/>
      <inkml:brushProperty name="color" value="#FF0066"/>
    </inkml:brush>
  </inkml:definitions>
  <inkml:trace contextRef="#ctx0" brushRef="#br0">9 79 26642,'2'-1'1003,"-2"7"-919,-1-1-34,-2 8-5,1-2-34,0 3 6,0 10-112,2 0 44,0-4 23,0-7-151,5-29 151,9-10-22,2-7 50,6-4 0,-5 12 0,0 2 0,0 3 0,-1 4 157,-1 8-129,-1 5 0,-2 9-17,-2 4 0,9 28-50,-7-15-73,7 14-5335,-6-16 4136,-5-8-3517,-1 0 4828,-6-8 0,-1-4 0,0-1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4.612"/>
    </inkml:context>
    <inkml:brush xml:id="br0">
      <inkml:brushProperty name="width" value="0.04286" units="cm"/>
      <inkml:brushProperty name="height" value="0.04286" units="cm"/>
      <inkml:brushProperty name="color" value="#FF0066"/>
    </inkml:brush>
  </inkml:definitions>
  <inkml:trace contextRef="#ctx0" brushRef="#br0">28 19 26883,'-2'-11'812,"0"3"-733,-1 8-29,0 3 23,-1 6-28,0 8-23,0 25-22,1 2-662,0 17 645,3-7-263,4 26 208,-1-38-208,2 17-370,-2-48 146,-1-3-290,-1-8 0,-1 1 1,0-1-1</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4.942"/>
    </inkml:context>
    <inkml:brush xml:id="br0">
      <inkml:brushProperty name="width" value="0.04286" units="cm"/>
      <inkml:brushProperty name="height" value="0.04286" units="cm"/>
      <inkml:brushProperty name="color" value="#FF0066"/>
    </inkml:brush>
  </inkml:definitions>
  <inkml:trace contextRef="#ctx0" brushRef="#br0">6 1 25987,'0'8'1479,"0"2"-1373,0 2-39,0 7 0,-3 21-67,2-18 0,-1 7 0,3-29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5.186"/>
    </inkml:context>
    <inkml:brush xml:id="br0">
      <inkml:brushProperty name="width" value="0.04286" units="cm"/>
      <inkml:brushProperty name="height" value="0.04286" units="cm"/>
      <inkml:brushProperty name="color" value="#FF0066"/>
    </inkml:brush>
  </inkml:definitions>
  <inkml:trace contextRef="#ctx0" brushRef="#br0">1 16 26312,'0'-9'-911,"0"2"1,0 7 0,0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5.655"/>
    </inkml:context>
    <inkml:brush xml:id="br0">
      <inkml:brushProperty name="width" value="0.04286" units="cm"/>
      <inkml:brushProperty name="height" value="0.04286" units="cm"/>
      <inkml:brushProperty name="color" value="#FF0066"/>
    </inkml:brush>
  </inkml:definitions>
  <inkml:trace contextRef="#ctx0" brushRef="#br0">0 16 26071,'3'-9'1456,"-1"3"-1210,-1 46 1,0 21-247,1-9-23,-1 11 1,0 0-168,2-7-1261,-3-10-6329,0-10 7780,0-7 0,0-23 0,0-2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6.360"/>
    </inkml:context>
    <inkml:brush xml:id="br0">
      <inkml:brushProperty name="width" value="0.04286" units="cm"/>
      <inkml:brushProperty name="height" value="0.04286" units="cm"/>
      <inkml:brushProperty name="color" value="#FF0066"/>
    </inkml:brush>
  </inkml:definitions>
  <inkml:trace contextRef="#ctx0" brushRef="#br0">298 1 27762,'-75'34'146,"24"-12"-157,-6 10-23,28-16-156,-2 4 145,11-8 11,0 2 34,13-9 51,2-3-51,3 0-6,1-2 6,1 0 28,4 0 6,2 0-34,5 0 0,2 1-45,20 3 95,-4 0-44,4 2 33,-14-2-39,-11 0 11,-2 0 1,1 2 10,-1 0-22,1 3 17,1-1 22,0 0-61,1 0-135,-3-4 157,3-1 0,-6-3 0,0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6.937"/>
    </inkml:context>
    <inkml:brush xml:id="br0">
      <inkml:brushProperty name="width" value="0.04286" units="cm"/>
      <inkml:brushProperty name="height" value="0.04286" units="cm"/>
      <inkml:brushProperty name="color" value="#FF0066"/>
    </inkml:brush>
  </inkml:definitions>
  <inkml:trace contextRef="#ctx0" brushRef="#br0">1 115 26166,'14'-3'1434,"1"0"-1350,-8 2-28,9-2-39,-2 0 61,23-16-44,-22 8-6,10-12-28,-23 14 78,-2-11 17,-5 13-78,-1-6-17,-7 15 39,-8 10-39,6-3 17,-3 8 95,8 17-117,6 2 5,1 0-17,10-10 0,3-20-11,4-3-17,2-1-33,8-2 78,13-13 0,-15 9 0,3-9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3:59.760"/>
    </inkml:context>
    <inkml:brush xml:id="br0">
      <inkml:brushProperty name="width" value="0.04286" units="cm"/>
      <inkml:brushProperty name="height" value="0.04286" units="cm"/>
      <inkml:brushProperty name="color" value="#FF0066"/>
    </inkml:brush>
  </inkml:definitions>
  <inkml:trace contextRef="#ctx0" brushRef="#br0">231 0 26183,'-12'1'1893,"-23"9"-1871,18-3-10,-19 8 10,16-1 6,-1 2-22,-15 16-1,13-8-5,-1 2 11,18-12-11,10-7-67,11 0 17,8-3-174,10-2-359,-1-1-265,7-8 0,-39 12 0,-5-3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2.213"/>
    </inkml:context>
    <inkml:brush xml:id="br0">
      <inkml:brushProperty name="width" value="0.04286" units="cm"/>
      <inkml:brushProperty name="height" value="0.04286" units="cm"/>
      <inkml:brushProperty name="color" value="#00A0D7"/>
    </inkml:brush>
  </inkml:definitions>
  <inkml:trace contextRef="#ctx0" brushRef="#br0">77 4 28003,'94'-3'51,"-14"5"-63,-38 23 1,-16-2 6,2 8 5,-20-9 0,-4 10 5,-19-3 12,-17 2-17,-9-12-3392,-53-11 3370,44-7-546,-34-40 1,62 56 0,2-21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0.301"/>
    </inkml:context>
    <inkml:brush xml:id="br0">
      <inkml:brushProperty name="width" value="0.04286" units="cm"/>
      <inkml:brushProperty name="height" value="0.04286" units="cm"/>
      <inkml:brushProperty name="color" value="#FF0066"/>
    </inkml:brush>
  </inkml:definitions>
  <inkml:trace contextRef="#ctx0" brushRef="#br0">6 19 26038,'-2'-10'1220,"0"1"-1068,1 9 189,1 9-195,0 11 16,0 14-134,0 11-20,0 6 1,0 2-26,0 3-39,0 38-773,0-34-5,3-24-404,0 12-4004,1-34 5242,-2-13 0,0 0 0,-1-1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0.679"/>
    </inkml:context>
    <inkml:brush xml:id="br0">
      <inkml:brushProperty name="width" value="0.04286" units="cm"/>
      <inkml:brushProperty name="height" value="0.04286" units="cm"/>
      <inkml:brushProperty name="color" value="#FF0066"/>
    </inkml:brush>
  </inkml:definitions>
  <inkml:trace contextRef="#ctx0" brushRef="#br0">1 1 27505,'10'14'526,"-2"2"-481,-8 1-28,0 2 5,0 16-22,0-14-95,0 9 33,0-19 62,0-4 0,0-4 0,0-4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0.927"/>
    </inkml:context>
    <inkml:brush xml:id="br0">
      <inkml:brushProperty name="width" value="0.04286" units="cm"/>
      <inkml:brushProperty name="height" value="0.04286" units="cm"/>
      <inkml:brushProperty name="color" value="#FF0066"/>
    </inkml:brush>
  </inkml:definitions>
  <inkml:trace contextRef="#ctx0" brushRef="#br0">9 14 26508,'-4'-6'1019,"0"0"-1282,4 5-1188,0 0 1,0 1-1</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1.597"/>
    </inkml:context>
    <inkml:brush xml:id="br0">
      <inkml:brushProperty name="width" value="0.04286" units="cm"/>
      <inkml:brushProperty name="height" value="0.04286" units="cm"/>
      <inkml:brushProperty name="color" value="#FF0066"/>
    </inkml:brush>
  </inkml:definitions>
  <inkml:trace contextRef="#ctx0" brushRef="#br0">1 7 25450,'0'16'1663,"0"0"-1422,0-2-146,3 3-45,-1 2 107,3 0-101,-2-4 67,-2 11-123,0-14-17,-1 6-78,0-18 106,0 1-11,0-4-44,0 0 44,0-7 5,0-2 1,0-6 5,1-7-17,2 1-173,7-4-11,2 12-325,5 4 363,0 6 7,-1 1 134,0 0-29,-3 1 40,-3 0-50,-3 2-118,-1 0 168,3 10 0,-6-6 0,2 8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2.177"/>
    </inkml:context>
    <inkml:brush xml:id="br0">
      <inkml:brushProperty name="width" value="0.04286" units="cm"/>
      <inkml:brushProperty name="height" value="0.04286" units="cm"/>
      <inkml:brushProperty name="color" value="#FF0066"/>
    </inkml:brush>
  </inkml:definitions>
  <inkml:trace contextRef="#ctx0" brushRef="#br0">31 58 23159,'17'-3'3881,"0"-1"-3467,1-1-307,-3 1-62,13-8-45,-15 5-73,7-5 73,-14 8 95,-2-1 101,-47 3-190,29 4 10,-35 4-3385,40 5 3486,-12 21-89,9-9-22,-5 7 0,13-16-6,4-8-34,3 0-95,3-1 3415,8-1-4193,15-1 291,1-2 616,13-2 0,-42 2 0,-5-1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2.812"/>
    </inkml:context>
    <inkml:brush xml:id="br0">
      <inkml:brushProperty name="width" value="0.04286" units="cm"/>
      <inkml:brushProperty name="height" value="0.04286" units="cm"/>
      <inkml:brushProperty name="color" value="#FF0066"/>
    </inkml:brush>
  </inkml:definitions>
  <inkml:trace contextRef="#ctx0" brushRef="#br0">190 13 27034,'2'-7'812,"-3"2"-711,-4 5-34,-3 0-16,-2 1-18,-2 1 23,-13 7-5,-24 24-51,16-12-11,-9 15-6,38-23 17,2 1-11,5-2-6,29 3-45,-9-8-27,22 1-147,-18-8-100,0 0-341,2-1-3552,-3-3 4229,-2-1 0,-10 0 0,-6 1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3.392"/>
    </inkml:context>
    <inkml:brush xml:id="br0">
      <inkml:brushProperty name="width" value="0.04286" units="cm"/>
      <inkml:brushProperty name="height" value="0.04286" units="cm"/>
      <inkml:brushProperty name="color" value="#FF0066"/>
    </inkml:brush>
  </inkml:definitions>
  <inkml:trace contextRef="#ctx0" brushRef="#br0">12 6 26878,'0'-5'991,"-2"13"-980,1 5 17,-3 20 0,2-1-28,0 9 0,1 8 0,1-13-3454,3 12 3337,-1-11 5,0-10 22,0-2-442,-2-18 532,0-3 0,0-2 0,0-2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3.651"/>
    </inkml:context>
    <inkml:brush xml:id="br0">
      <inkml:brushProperty name="width" value="0.04286" units="cm"/>
      <inkml:brushProperty name="height" value="0.04286" units="cm"/>
      <inkml:brushProperty name="color" value="#FF0066"/>
    </inkml:brush>
  </inkml:definitions>
  <inkml:trace contextRef="#ctx0" brushRef="#br0">0 20 26306,'98'-12'-508,"-30"5"0,-69 7 1</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4.911"/>
    </inkml:context>
    <inkml:brush xml:id="br0">
      <inkml:brushProperty name="width" value="0.04286" units="cm"/>
      <inkml:brushProperty name="height" value="0.04286" units="cm"/>
      <inkml:brushProperty name="color" value="#FF0066"/>
    </inkml:brush>
  </inkml:definitions>
  <inkml:trace contextRef="#ctx0" brushRef="#br0">0 36 26922,'3'34'1014,"-2"-18"-1025,0 42-12,-1-43 1,0 4-96,15-48 118,-1 8-5,14-21 5,-9 25 33,5 21-33,-16 5 0,3 12 0,-10-8 0,-1-2 90,0 0-62,0-6-28,2-4 11,3-7-11,9-12 0,4-5-5,9-8-1,-1 2 0,-5 9 18,0 7 32,-10 10-16,1 7-11,-3 11-6,-2 7-145,3 20-807,-4-14 941,2 0 0,-5-21 0,1-7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5.667"/>
    </inkml:context>
    <inkml:brush xml:id="br0">
      <inkml:brushProperty name="width" value="0.04286" units="cm"/>
      <inkml:brushProperty name="height" value="0.04286" units="cm"/>
      <inkml:brushProperty name="color" value="#FF0066"/>
    </inkml:brush>
  </inkml:definitions>
  <inkml:trace contextRef="#ctx0" brushRef="#br0">191 25 26956,'1'-3'930,"0"-2"-684,-8 2-190,-44-4-50,24 4-1,-32 0-106,38 28 40,8 8 22,1 3 5,9-6 6,9-22 28,1-3 0,6-2-28,4-3-28,0-1 129,12-14-17,-11 2-786,4-11 792,-12 6 33,1-5-50,-3 7-17,0-1-51,-4 12 23,-2 6 12,1 9-40,4 23-68,0-9 636,10 12-540,-1-25 0,-4-5 0,-2-3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41.948"/>
    </inkml:context>
    <inkml:brush xml:id="br0">
      <inkml:brushProperty name="width" value="0.04286" units="cm"/>
      <inkml:brushProperty name="height" value="0.04286" units="cm"/>
      <inkml:brushProperty name="color" value="#FF0066"/>
    </inkml:brush>
  </inkml:definitions>
  <inkml:trace contextRef="#ctx0" brushRef="#br0">153 4 28205,'0'-2'61,"-8"0"-49,-1 2-12,-9 0 0,-15 0 0,12 0 0,-11 2 0,19-1-6,4 2-28,3 0 18,3-1-40,2 1 56,1 0 33,19 11-33,-6-5-56,51 33 45,-38-24 0,27 22-17,-43-28 17,0 9 72,-8-14 18,-28 9-68,-12-8-11,-6 1 0,4-3-17,25-4-56,3-2 0,6 1-739,0-7-2352,5 0 3164,0-5 0,1 5 0,0 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2.780"/>
    </inkml:context>
    <inkml:brush xml:id="br0">
      <inkml:brushProperty name="width" value="0.04286" units="cm"/>
      <inkml:brushProperty name="height" value="0.04286" units="cm"/>
      <inkml:brushProperty name="color" value="#00A0D7"/>
    </inkml:brush>
  </inkml:definitions>
  <inkml:trace contextRef="#ctx0" brushRef="#br0">47 98 27130,'71'-10'448,"-8"-3"-348,-54 6-21,1-4-68,-9 5-11,-1 0-22,0 0 22,-3-1 44,-6-3-44,-1 3 0,-6-2 0,2 6 17,-10 1-6,4 3 12,-7 6-12,8 3 17,3 8 11,1 1-5,4 2-3426,2 7 3375,5-8 17,1 4 6,13-4-130,12-4-200,11-2-244,20-6 1,-57-6 0,-3-2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6.132"/>
    </inkml:context>
    <inkml:brush xml:id="br0">
      <inkml:brushProperty name="width" value="0.04286" units="cm"/>
      <inkml:brushProperty name="height" value="0.04286" units="cm"/>
      <inkml:brushProperty name="color" value="#FF0066"/>
    </inkml:brush>
  </inkml:definitions>
  <inkml:trace contextRef="#ctx0" brushRef="#br0">0 16 27516,'0'-8'487,"0"1"-397,0 7 27,0 0-1252,0 29 1135,0-2 0,0 28 308,0-16-308,0 12-17,1-20 0,0 7-845,1-3 862,-2-3 0,1-6 0,-1-11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6.591"/>
    </inkml:context>
    <inkml:brush xml:id="br0">
      <inkml:brushProperty name="width" value="0.04286" units="cm"/>
      <inkml:brushProperty name="height" value="0.04286" units="cm"/>
      <inkml:brushProperty name="color" value="#FF0066"/>
    </inkml:brush>
  </inkml:definitions>
  <inkml:trace contextRef="#ctx0" brushRef="#br0">21 6 26928,'0'-3'627,"3"2"-520,2 0-40,8 1 336,4 0-330,18 0-56,-11 0-6,9 0-6,-16 0 1,-1 1-6,-1 1-28,3 15 28,-8 0 6,-8 28-23,-10-24-11,-10 10-818,-30-21 90,-6-5-1076,1 0 1832,14-5 0,33 0 0,4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7.244"/>
    </inkml:context>
    <inkml:brush xml:id="br0">
      <inkml:brushProperty name="width" value="0.04286" units="cm"/>
      <inkml:brushProperty name="height" value="0.04286" units="cm"/>
      <inkml:brushProperty name="color" value="#FF0066"/>
    </inkml:brush>
  </inkml:definitions>
  <inkml:trace contextRef="#ctx0" brushRef="#br0">1 11 25489,'0'-5'1641,"0"1"-953,0 4-441,0-1-4437,0 3 4285,0 35-84,0-7 662,0 30-673,0-19 6,1 0-6,0-8 0,1-4 0,-1-9 0,1-2-6,-2-1 3284,0-5-3480,0 1-572,-7-16 0,12 15 0,-3-10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7.710"/>
    </inkml:context>
    <inkml:brush xml:id="br0">
      <inkml:brushProperty name="width" value="0.04286" units="cm"/>
      <inkml:brushProperty name="height" value="0.04286" units="cm"/>
      <inkml:brushProperty name="color" value="#FF0066"/>
    </inkml:brush>
  </inkml:definitions>
  <inkml:trace contextRef="#ctx0" brushRef="#br0">0 51 26402,'0'-16'1002,"12"1"-778,4 8-56,11 1-39,9 1-112,-13 4-17,6 5 16,-17 4 7,-5 6-12,-1 2-11,-5 1 0,-1 1-6,0 0 1,0-2-1048,-35 24 84,15-26 121,-36 17 0,59-31 0,1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8.309"/>
    </inkml:context>
    <inkml:brush xml:id="br0">
      <inkml:brushProperty name="width" value="0.04286" units="cm"/>
      <inkml:brushProperty name="height" value="0.04286" units="cm"/>
      <inkml:brushProperty name="color" value="#FF0066"/>
    </inkml:brush>
  </inkml:definitions>
  <inkml:trace contextRef="#ctx0" brushRef="#br0">1 1 26138,'12'0'1479,"-2"0"-1345,-9 0 40,-1 0-68,1 6 51,-1 6-146,0 9-5,0 4-6,-2-2-90,0 22-5,0-25-1031,1 12-689,2-28 1815,0-3 0,0 0 0,1-1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8.582"/>
    </inkml:context>
    <inkml:brush xml:id="br0">
      <inkml:brushProperty name="width" value="0.04286" units="cm"/>
      <inkml:brushProperty name="height" value="0.04286" units="cm"/>
      <inkml:brushProperty name="color" value="#FF0066"/>
    </inkml:brush>
  </inkml:definitions>
  <inkml:trace contextRef="#ctx0" brushRef="#br0">1 9 26883,'3'-4'527,"0"0"-522,-2 4-89,-1 5 84,1 8 0,-1-5 0,0 3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09.462"/>
    </inkml:context>
    <inkml:brush xml:id="br0">
      <inkml:brushProperty name="width" value="0.04286" units="cm"/>
      <inkml:brushProperty name="height" value="0.04286" units="cm"/>
      <inkml:brushProperty name="color" value="#FF0066"/>
    </inkml:brush>
  </inkml:definitions>
  <inkml:trace contextRef="#ctx0" brushRef="#br0">9 45 25965,'3'-3'1590,"1"0"-1511,-4 3-40,0-1 90,0 10-101,-1 0-28,-1 9 5,-1 2-5,0-6 0,-1 0 0,3-8 0,0-1-22,0 0-12,1-3 34,0 0 303,0-1-287,0-4-10,2-4-12,3-5 1,4-7-6,3-2-29,0 2-27,2-4 17,1 6 50,0 3 28,-1 7 0,-3 7-17,0 0-11,-1 4 34,-1 3-29,-4 3-5,0 1 0,-2 1-17,-1 0-341,0 6 358,-7 4 0,4-7 0,-4-1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10.499"/>
    </inkml:context>
    <inkml:brush xml:id="br0">
      <inkml:brushProperty name="width" value="0.04286" units="cm"/>
      <inkml:brushProperty name="height" value="0.04286" units="cm"/>
      <inkml:brushProperty name="color" value="#FF0066"/>
    </inkml:brush>
  </inkml:definitions>
  <inkml:trace contextRef="#ctx0" brushRef="#br0">184 25 27275,'-3'-8'661,"0"1"-6237,-4 4 5637,1 0 1376,-2 1-1381,-39 1 798,28 4-854,-28 3-17,40 4 12,1 2 3374,2 1-3369,3-1-67,3 6 67,5-6 28,13 5-22,-7-11 10,7-2 1,-15-4-17,1-6 17,-2-3 5,7-18 1,-5 10 10,3-7-5,-7 17 6,0 2-23,-2 3 17,0 1 11,0 1-22,0 6-6,0 3 6,5 24-11,8 41-17,-4 4-1,3 0 12,-15-33 0,-1-30 0,-4-1 6,0-2-6,-5-1 17,0-2-17,-3-2 0,0-2-17,2-2-3915,-18-11 3932,17 2 0,-10-4 0,21 6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49.960"/>
    </inkml:context>
    <inkml:brush xml:id="br0">
      <inkml:brushProperty name="width" value="0.04286" units="cm"/>
      <inkml:brushProperty name="height" value="0.04286" units="cm"/>
      <inkml:brushProperty name="color" value="#00A0D7"/>
    </inkml:brush>
  </inkml:definitions>
  <inkml:trace contextRef="#ctx0" brushRef="#br0">18 394 27337,'-10'10'817,"3"-3"-777,7-7 44,0 0-4302,0-3 4296,17-32-78,0-1 809,16-34-1010,-2 0-695,-1-2 828,-4 6 1,-11 27 0,-8 20-1</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1.808"/>
    </inkml:context>
    <inkml:brush xml:id="br0">
      <inkml:brushProperty name="width" value="0.04286" units="cm"/>
      <inkml:brushProperty name="height" value="0.04286" units="cm"/>
      <inkml:brushProperty name="color" value="#00A0D7"/>
    </inkml:brush>
  </inkml:definitions>
  <inkml:trace contextRef="#ctx0" brushRef="#br0">68 88 25749,'-9'1'549,"2"0"-515,7-1 576,2-2-492,4-4 310,31-27-423,-18 17 96,30-17-202,-34 33 68,6 10-46,-9 9 332,-6 5-315,-2 3 40,-6-1-23,-4 0 39,-4 1-72,-29 22 78,7-13 73,-30 19-45,32-31-28,0-5-12,22-13-66,5-4 5,3 0 68,14-2 44,7 0 11,17 0 17,0-2-22,21-2-45,-4-2-33,-3 2-141,-16 1 292,-22 3 5,-8 0-78,-4 0-1364,-2 0 1,0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3.307"/>
    </inkml:context>
    <inkml:brush xml:id="br0">
      <inkml:brushProperty name="width" value="0.04286" units="cm"/>
      <inkml:brushProperty name="height" value="0.04286" units="cm"/>
      <inkml:brushProperty name="color" value="#00A0D7"/>
    </inkml:brush>
  </inkml:definitions>
  <inkml:trace contextRef="#ctx0" brushRef="#br0">6 0 26855,'-3'2'739,"0"-2"-671,3 0 27,0 0-129,9 43-44,-5-25-34,7 33-45,-7-37-11,-1-3-67,1-3 257,0-6-50,0-3 28,0-7 101,1-3 117,5-11-100,1 4 84,17-20-174,-11 21 16,10-9-10,-14 21 39,6 2 56,0 32-96,-3-10-5,-2 23-11,-2-2-56,-5-18-124,3 8 163,-8-20 0,-1-6 0,-1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2.216"/>
    </inkml:context>
    <inkml:brush xml:id="br0">
      <inkml:brushProperty name="width" value="0.04286" units="cm"/>
      <inkml:brushProperty name="height" value="0.04286" units="cm"/>
      <inkml:brushProperty name="color" value="#00A0D7"/>
    </inkml:brush>
  </inkml:definitions>
  <inkml:trace contextRef="#ctx0" brushRef="#br0">4 48 26452,'-2'-1'1282,"1"0"-806,7-2-453,62-7-90,-34 3-62,44-4-1753,-56 6-689,-10 0 2571,-4 2 0,-7 1 0,-1 2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2.998"/>
    </inkml:context>
    <inkml:brush xml:id="br0">
      <inkml:brushProperty name="width" value="0.04286" units="cm"/>
      <inkml:brushProperty name="height" value="0.04286" units="cm"/>
      <inkml:brushProperty name="color" value="#00A0D7"/>
    </inkml:brush>
  </inkml:definitions>
  <inkml:trace contextRef="#ctx0" brushRef="#br0">8 77 28054,'-4'-4'190,"2"0"-543,0 63 247,6-39-45,0 43 106,5-55 45,-1-5 28,1 0 50,15-15-78,-4-1 336,26-29-330,-29 35-6,10-4-6,-15 50 6,0-14 23,21 4 117,-9-24-90,12-10 6,-9-7-22,-8-7-12,-3-1-5,-9-2 0,3-11-17,-5 2-28,0-4-12,-3 9-55,-2 7-50,0 9-331,-3 5-353,0 6 829,-3 2 0,3 0 0,1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3.638"/>
    </inkml:context>
    <inkml:brush xml:id="br0">
      <inkml:brushProperty name="width" value="0.04286" units="cm"/>
      <inkml:brushProperty name="height" value="0.04286" units="cm"/>
      <inkml:brushProperty name="color" value="#00A0D7"/>
    </inkml:brush>
  </inkml:definitions>
  <inkml:trace contextRef="#ctx0" brushRef="#br0">191 22 26362,'0'-3'1440,"0"1"-6950,-3 0 5718,-14 1 1201,0 0-1409,-15 1 842,-19 22-903,26-7-331,-15 18 296,36-14 63,3-1 3425,5-8-3359,13-3-16,1-5-11,10-1-3359,-3-7 3896,-1-6-436,9-18-79,-15 7-23,0-8 6,-14 16-5,-2 1-12,-2 7 3314,0 5-3336,0 13-16,-1 7-35,0 3-10,0 1-63,4-4-480,12 3-640,4-9 1272,11 0 0,-14-10 0,-3-1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3.986"/>
    </inkml:context>
    <inkml:brush xml:id="br0">
      <inkml:brushProperty name="width" value="0.04286" units="cm"/>
      <inkml:brushProperty name="height" value="0.04286" units="cm"/>
      <inkml:brushProperty name="color" value="#00A0D7"/>
    </inkml:brush>
  </inkml:definitions>
  <inkml:trace contextRef="#ctx0" brushRef="#br0">1 0 27891,'1'12'381,"4"4"-381,2 4-22,31 27-4375,-3-23 4285,13 13 473,-11-30-361,-20-5 0,-9-1 0,-9-1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4.518"/>
    </inkml:context>
    <inkml:brush xml:id="br0">
      <inkml:brushProperty name="width" value="0.04286" units="cm"/>
      <inkml:brushProperty name="height" value="0.04286" units="cm"/>
      <inkml:brushProperty name="color" value="#00A0D7"/>
    </inkml:brush>
  </inkml:definitions>
  <inkml:trace contextRef="#ctx0" brushRef="#br0">211 4 28165,'0'-2'202,"-4"0"-143,-2 9-54,-3-2 17,-1 10-17,-3 9 3,-2 6-2,0 1-6,3-3 24,4-9-41,-7 30 0,0 7 1,0-1 10,0 2 0,1-2-72,2-6 28,7-27-62,-4 5 112,1-20 0,4-4 0,-2-1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7.752"/>
    </inkml:context>
    <inkml:brush xml:id="br0">
      <inkml:brushProperty name="width" value="0.04286" units="cm"/>
      <inkml:brushProperty name="height" value="0.04286" units="cm"/>
      <inkml:brushProperty name="color" value="#00A0D7"/>
    </inkml:brush>
  </inkml:definitions>
  <inkml:trace contextRef="#ctx0" brushRef="#br0">112 18 25535,'8'-8'1367,"-1"1"-1311,-7 6 660,0 0-716,-9 1 235,-4 1-235,-11 3 112,-1 0-112,5 2 341,3-3-341,8-1-6,4-1-5,3 1-224,12 3 50,18 6 28,1 0 0,9 4 28,-15-4-22,-5 0-151,-5 2 235,-4 0 5,-5 2 471,-3 1-258,-8 1 34,-19 7-152,5-10-16,-20 6-17,23-14 11,-7 2 45,12-7 0,2 1-56,3-2-5,5-2-208,0-3-437,3-5-6412,1-1 7062,2-1 0,-4 10 0,0 3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8.408"/>
    </inkml:context>
    <inkml:brush xml:id="br0">
      <inkml:brushProperty name="width" value="0.04286" units="cm"/>
      <inkml:brushProperty name="height" value="0.04286" units="cm"/>
      <inkml:brushProperty name="color" value="#00A0D7"/>
    </inkml:brush>
  </inkml:definitions>
  <inkml:trace contextRef="#ctx0" brushRef="#br0">0 90 26155,'7'-3'935,"5"1"-744,1-1-191,9 1 325,29-12-169,-28 6 24,15-8-152,-36 9 5,-2 0-16,0 1 11,-1 0-28,-2 1 45,-12-1-45,-2 4 0,-19 0-6,15 3 6,-5 2 0,16 2-22,3 4 22,2 2-11,3 21-23,13 7 17,-5-4 17,9-3 0,-6-26 11,1-2-11,9-2-2223,2-6 2223,9-4 0,-14 2 0,-3-1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8.888"/>
    </inkml:context>
    <inkml:brush xml:id="br0">
      <inkml:brushProperty name="width" value="0.04286" units="cm"/>
      <inkml:brushProperty name="height" value="0.04286" units="cm"/>
      <inkml:brushProperty name="color" value="#00A0D7"/>
    </inkml:brush>
  </inkml:definitions>
  <inkml:trace contextRef="#ctx0" brushRef="#br0">0 7 28070,'0'-4'224,"0"1"-184,0 9-40,1 13 5,1 12-16,4 12 11,1 4-22,0-9-12,0-4-39,-1-12-56,-1-2-106,-1-4 235,-2 1 0,-1-17 0,-1-2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4:59.131"/>
    </inkml:context>
    <inkml:brush xml:id="br0">
      <inkml:brushProperty name="width" value="0.04286" units="cm"/>
      <inkml:brushProperty name="height" value="0.04286" units="cm"/>
      <inkml:brushProperty name="color" value="#00A0D7"/>
    </inkml:brush>
  </inkml:definitions>
  <inkml:trace contextRef="#ctx0" brushRef="#br0">1 12 20721,'82'0'-2896,"-15"-2"2758,-6-2 0,-35 1 0,-8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0.602"/>
    </inkml:context>
    <inkml:brush xml:id="br0">
      <inkml:brushProperty name="width" value="0.04286" units="cm"/>
      <inkml:brushProperty name="height" value="0.04286" units="cm"/>
      <inkml:brushProperty name="color" value="#00A0D7"/>
    </inkml:brush>
  </inkml:definitions>
  <inkml:trace contextRef="#ctx0" brushRef="#br0">252 14 24593,'4'-2'1927,"-1"-1"-1090,-3 2-507,0 1-82,-9-3-242,-7 1-6,-14 0 106,-6 2-112,-6 9 6,2 5 326,8 7-337,7 1-11,11 0 10,5-2-10,3-2-6,21 3 17,24-9 0,-1-1 5,13-13 6,-26-6 6,-2-6-1,-4-3 18,-2-5 49,1-10-60,-8 7-7,-1 1-16,-7 16-11,-2 6 27,-1 12-5,1 6-11,-1 13-34,3 0-16,6-1-40,3-10-151,13-5 252,10-10 0,-37-1 0,-3-2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3.964"/>
    </inkml:context>
    <inkml:brush xml:id="br0">
      <inkml:brushProperty name="width" value="0.04286" units="cm"/>
      <inkml:brushProperty name="height" value="0.04286" units="cm"/>
      <inkml:brushProperty name="color" value="#00A0D7"/>
    </inkml:brush>
  </inkml:definitions>
  <inkml:trace contextRef="#ctx0" brushRef="#br0">232 254 22263,'-9'-16'56,"1"3"2260,-6 6-2316,4 2 1013,-18 0-1013,13 2 565,-10 2-565,11 1 1930,-14 12-1935,11-2 5,-10 12-12,15-5-10,3-1 0,1 0-46,4 5 18,1-8 72,22 5-10,-3-13-197,48-13-22,-30-5-174,10-27 0,-3-8 812,-15 4 17,-2-11 0,-6-1-274,-16 18-169,-1 0-5,-1 24-50,-1 59 39,1-12-297,-1 67-560,4-44 868,1 15 0,0-45 0,-1-10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1.356"/>
    </inkml:context>
    <inkml:brush xml:id="br0">
      <inkml:brushProperty name="width" value="0.04286" units="cm"/>
      <inkml:brushProperty name="height" value="0.04286" units="cm"/>
      <inkml:brushProperty name="color" value="#00A0D7"/>
    </inkml:brush>
  </inkml:definitions>
  <inkml:trace contextRef="#ctx0" brushRef="#br0">166 5 26788,'3'-3'1098,"-1"1"-936,-2 2-78,0 0-28,-8 0-45,-5 0 17,-9 0-28,-4 1-123,-20 11 45,23-6-29,-10 9-66,35-8 223,16-1-33,2 1-17,14-2-28,-7-3-219,19 9 186,-20-1 78,9 7 39,-25-3 0,-6-3-23,-2 0 96,-2-3-56,-3 0 0,-3 0-34,-3 0 56,-28 6-95,13-8-11,-17 3-426,14-8 6,13-1-9400,-3-6 8228,14 0 0,1-1 0,2 3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1.963"/>
    </inkml:context>
    <inkml:brush xml:id="br0">
      <inkml:brushProperty name="width" value="0.04286" units="cm"/>
      <inkml:brushProperty name="height" value="0.04286" units="cm"/>
      <inkml:brushProperty name="color" value="#00A0D7"/>
    </inkml:brush>
  </inkml:definitions>
  <inkml:trace contextRef="#ctx0" brushRef="#br0">164 18 26990,'-19'-10'1237,"-2"3"-1226,-6 7-11,4 0-431,-19 15 386,27-7-27,-1 13 94,25-10 6,6-2-28,6 0 6,13 0-6,-9-2-17,24 7-39,-29-4 39,7 5 17,-21-2 50,-4-4 12,-6 2 11,-17 2-73,-4-7 0,-14 5-62,6-8-5,3-1-157,7-2-375,5 0 599,10 0 0,3 0 0,3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2.601"/>
    </inkml:context>
    <inkml:brush xml:id="br0">
      <inkml:brushProperty name="width" value="0.04286" units="cm"/>
      <inkml:brushProperty name="height" value="0.04286" units="cm"/>
      <inkml:brushProperty name="color" value="#00A0D7"/>
    </inkml:brush>
  </inkml:definitions>
  <inkml:trace contextRef="#ctx0" brushRef="#br0">29 26 26934,'9'-5'1254,"-4"0"-1248,-8 5-1,-4 2-5,-1 2 0,-1 2 0,0 3-448,3 31 448,9-25 0,8 21-11,13-34 0,3-1 72,4-1 214,2-6-163,-13 0-45,-3-5-11,-12 3-34,-4-1-16,0-1-6,-2-3-162,-16-7 16,3 2-504,-22 0-22,12 10 672,-9 5 0,19 3 0,1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3.118"/>
    </inkml:context>
    <inkml:brush xml:id="br0">
      <inkml:brushProperty name="width" value="0.04286" units="cm"/>
      <inkml:brushProperty name="height" value="0.04286" units="cm"/>
      <inkml:brushProperty name="color" value="#00A0D7"/>
    </inkml:brush>
  </inkml:definitions>
  <inkml:trace contextRef="#ctx0" brushRef="#br0">161 32 24610,'13'-16'1176,"-5"2"14,-26 13-1195,1 0-1,-34 8 1,27 0 395,-14 8-435,25-3 133,2 13-116,6-7 700,0 8-672,8-12 11,4-2 6,5-4 0,14 1-12,-4-3 1,11-1-40,-8-4-95,-1-1 129,6-4 0,-21 7 0,0-3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15:05.084"/>
    </inkml:context>
    <inkml:brush xml:id="br0">
      <inkml:brushProperty name="width" value="0.04286" units="cm"/>
      <inkml:brushProperty name="height" value="0.04286" units="cm"/>
      <inkml:brushProperty name="color" value="#00A0D7"/>
    </inkml:brush>
  </inkml:definitions>
  <inkml:trace contextRef="#ctx0" brushRef="#br0">14 0 22929,'-3'19'3909,"1"-3"-9311,-2-7 5648,2-3 1415,1-3-939,1-2 250,0 0-961,1-5 0,0 1 6,3-5 3364,-2 4-3387,0 1 6,-3 3 0,-1 4 0,-1-1 0,-1 3 6,3-3-6,3-15 0,-1 9 0,2-10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36.359"/>
    </inkml:context>
    <inkml:brush xml:id="br0">
      <inkml:brushProperty name="width" value="0.04286" units="cm"/>
      <inkml:brushProperty name="height" value="0.04286" units="cm"/>
    </inkml:brush>
  </inkml:definitions>
  <inkml:trace contextRef="#ctx0" brushRef="#br0">13 57 26026,'3'-18'1843,"-2"9"-1815,3-6 319,-2 4-280,-1 8-56,-6 98-22,3-54 2,-1 20 1,0-1-8,3-30-63,0 18 57,0-20-6,0 10-34,0-27-50,0-5-375,0-4 487,-5-4 0,4 2 0,-3-3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37.907"/>
    </inkml:context>
    <inkml:brush xml:id="br0">
      <inkml:brushProperty name="width" value="0.04286" units="cm"/>
      <inkml:brushProperty name="height" value="0.04286" units="cm"/>
    </inkml:brush>
  </inkml:definitions>
  <inkml:trace contextRef="#ctx0" brushRef="#br0">143 9 21937,'6'0'4627,"-1"0"-4369,0 0-51,-3 0-34,1 0-61,-3 0 118,16 0-292,-9 0 62,12-1 174,-13-1-56,-2 0 5,-1 0 112,-2 1-207,0 0-17,-6 3-5,-2 3 5,-7 3-5,1 0-6,-2 2 0,0-1 0,-1 1 0,-2 2 5,-14 10-5,2-1 0,3-1 0,10-7 0,14-12-5,2 1 5,0-2-6,1 1 0,-1 0 6,-2 0 0,2-1 6,0 1 0,1 0-18,0-1 24,0 2 4,0-1 18,1 1-17,2 1-6,4 0-5,0 1-1,3 2-5,-1 0 6,6 4-6,9 7 0,-1-2 0,2 3 0,-5-6-11,-9-5 11,4 2 0,-8-6 0,-1 2 0,-1-1 0,2 2 0,-1-2 0,1 3-12,-2-4 1,0 2 0,1-3-17,-1 0-56,0-1 62,-1 0 22,0-1 0,-3 0 0,0 0-667,-1 0 376,0 3-1938,0-1 2229,-2 1 0,1-1 0,-1-1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41.658"/>
    </inkml:context>
    <inkml:brush xml:id="br0">
      <inkml:brushProperty name="width" value="0.04286" units="cm"/>
      <inkml:brushProperty name="height" value="0.04286" units="cm"/>
    </inkml:brush>
  </inkml:definitions>
  <inkml:trace contextRef="#ctx0" brushRef="#br0">0 22 27947,'0'-12'286,"0"3"-275,0 8 0,0 1 0,0 3 12,0 2-6,0 5 39,1 19-56,0-5 5,4 34-5,-2-28 0,3 21 0,-5-26 6,1 6-6,-2-8 0,0-4 0,0-7-23,0-4 12,0-7-3753,0 0 3764,0-3 0,0 1 0,0-1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42.673"/>
    </inkml:context>
    <inkml:brush xml:id="br0">
      <inkml:brushProperty name="width" value="0.04286" units="cm"/>
      <inkml:brushProperty name="height" value="0.04286" units="cm"/>
    </inkml:brush>
  </inkml:definitions>
  <inkml:trace contextRef="#ctx0" brushRef="#br0">182 2 25814,'2'-1'1556,"0"1"-856,-2 0-655,-4 0-6,2 0-16,-4 0-6,3 0 27,-24 13-38,-7 5-6,-2 3 0,4-2 0,21-12 0,1-1 0,4 0 0,0-3-6,4-1 6,1-1 0,1 2 6,0-1 5,-2 13-11,1-9 6,-1 9-6,2-13 0,0 5 0,1-4 0,2 4-17,11 1 17,-2-2-11,8-1-6,-7-3-5,1-1 10,2 3 7,-1 0 5,2 0 0,-4 1 0,-3-1 0,-4-1-6,-5 0-16,-1-1-365,0-1-1791,0-1 2178,3-1 0,-3 0 0,3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43.295"/>
    </inkml:context>
    <inkml:brush xml:id="br0">
      <inkml:brushProperty name="width" value="0.04286" units="cm"/>
      <inkml:brushProperty name="height" value="0.04286" units="cm"/>
    </inkml:brush>
  </inkml:definitions>
  <inkml:trace contextRef="#ctx0" brushRef="#br0">0 60 28065,'4'-6'369,"-2"2"-380,0 4-6,1 0 12,6 0 5,0 0 0,3 0 0,6-5 0,3-1 0,4-5-17,2-3-17,-13 7-38,-2 0 72,-15 9 0,5-3 0,-1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4.430"/>
    </inkml:context>
    <inkml:brush xml:id="br0">
      <inkml:brushProperty name="width" value="0.04286" units="cm"/>
      <inkml:brushProperty name="height" value="0.04286" units="cm"/>
      <inkml:brushProperty name="color" value="#00A0D7"/>
    </inkml:brush>
  </inkml:definitions>
  <inkml:trace contextRef="#ctx0" brushRef="#br0">0 150 27807,'53'-3'39,"-9"-3"-5677,-29-5 5694,-3-3 1437,-2 0-1431,-4-2 949,-3-13-978,-10 9-33,-1-4 0,-7 14 3392,-12 7-3381,0 25-11,0-5 0,7 20-5,13-13-6,4 8-6,1-8-213,32 12-739,-9-23 969,24 3 0,-28-14 0,-5-2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43.642"/>
    </inkml:context>
    <inkml:brush xml:id="br0">
      <inkml:brushProperty name="width" value="0.04286" units="cm"/>
      <inkml:brushProperty name="height" value="0.04286" units="cm"/>
    </inkml:brush>
  </inkml:definitions>
  <inkml:trace contextRef="#ctx0" brushRef="#br0">0 81 27365,'19'12'327,"29"-26"1,7-7-451,-6 12-656,7-14 1,-10 2 559,-39 20 219,-5-2 0,0 4 0,-2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2:44.678"/>
    </inkml:context>
    <inkml:brush xml:id="br0">
      <inkml:brushProperty name="width" value="0.04286" units="cm"/>
      <inkml:brushProperty name="height" value="0.04286" units="cm"/>
    </inkml:brush>
  </inkml:definitions>
  <inkml:trace contextRef="#ctx0" brushRef="#br0">6 6 27723,'-3'-3'739,"1"1"-733,2 5-12,3 92-5,-2-50 8,0 13 1,1 0-4,-2-14-5,-1-9 0,1-9-1,-1-12 1,1-12 11,5-8 0,-9 11 0,3-3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0.339"/>
    </inkml:context>
    <inkml:brush xml:id="br0">
      <inkml:brushProperty name="width" value="0.04286" units="cm"/>
      <inkml:brushProperty name="height" value="0.04286" units="cm"/>
    </inkml:brush>
  </inkml:definitions>
  <inkml:trace contextRef="#ctx0" brushRef="#br0">1 9 23198,'0'-4'3820,"0"1"-3686,0 1 689,0 2-3511,1 48 1,-1 21 2693,1-34 701,0 41 1,-1-22-708,0-57 0,0 22 0,0-17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1.319"/>
    </inkml:context>
    <inkml:brush xml:id="br0">
      <inkml:brushProperty name="width" value="0.04286" units="cm"/>
      <inkml:brushProperty name="height" value="0.04286" units="cm"/>
    </inkml:brush>
  </inkml:definitions>
  <inkml:trace contextRef="#ctx0" brushRef="#br0">88 1 23545,'-44'40'2411,"0"0"0,57 55-2411,7-82-5,72 20-4264,-84-31 3653,8 3 831,-13-3 0,2 2 0,-4-4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2.226"/>
    </inkml:context>
    <inkml:brush xml:id="br0">
      <inkml:brushProperty name="width" value="0.04286" units="cm"/>
      <inkml:brushProperty name="height" value="0.04286" units="cm"/>
    </inkml:brush>
  </inkml:definitions>
  <inkml:trace contextRef="#ctx0" brushRef="#br0">9 48 25236,'-4'7'2902,"0"-1"-2790,4-3-73,0-2 45,0 0-84,4 0 0,2-2-6,15-7-27,-1 0 21,18-10 12,-17 7-128,4-3-720,-19 10 0,-2 2 0,-5 3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2.611"/>
    </inkml:context>
    <inkml:brush xml:id="br0">
      <inkml:brushProperty name="width" value="0.04286" units="cm"/>
      <inkml:brushProperty name="height" value="0.04286" units="cm"/>
    </inkml:brush>
  </inkml:definitions>
  <inkml:trace contextRef="#ctx0" brushRef="#br0">8 34 27897,'-7'11'375,"56"-15"-381,-12-9 6,29-6 0,-47 11 0,-21 9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3.930"/>
    </inkml:context>
    <inkml:brush xml:id="br0">
      <inkml:brushProperty name="width" value="0.04286" units="cm"/>
      <inkml:brushProperty name="height" value="0.04286" units="cm"/>
    </inkml:brush>
  </inkml:definitions>
  <inkml:trace contextRef="#ctx0" brushRef="#br0">19 74 26631,'-2'2'566,"-1"-1"-409,2 2 240,-4 3-229,2-3-112,-1 2-22,3-5 11,1 0 195,0 1-240,0-7 0,4 1 0,1-6 0,9-3 0,-3 4-5,16-10 5,-14 12 0,9-6-6,-12 11 6,-3 0 0,1 2 0,-2 1-5,5 3-7,-4 0 12,2 4-16,-7 2 10,0 1 0,-2 8-5,-6 3 11,-2 8 0,-7 1-28,-7 9 23,3-8 5,0-1 50,7-11-33,6-7-6,1-3 17,3-1-17,1-3-5,1 1 5,1-5-5,3 1-6,-1-1 0,3-1 5,-2 0 1,1-1-12,2-2 1,15-9-12,-3 0-6,19-9 12,-15 9-6,3-2 17,-9 7-11,-2 1 11,3-1-45,-4 2 34,4-1-11,-10 3-79,1 1-84,-9 2 185,-7 0 0,5 0 0,-5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05.477"/>
    </inkml:context>
    <inkml:brush xml:id="br0">
      <inkml:brushProperty name="width" value="0.04286" units="cm"/>
      <inkml:brushProperty name="height" value="0.04286" units="cm"/>
    </inkml:brush>
  </inkml:definitions>
  <inkml:trace contextRef="#ctx0" brushRef="#br0">1 32 23864,'9'2'639,"-2"0"1780,-5 0-2105,-1-2 112,0 0-404,0 0 45,-1 0-22,2 0 28,-1 0 50,2 0-73,0 0-44,1 0 11,-1 0-17,0 0 0,-1-1 0,0 0 11,1-1 23,1 1-12,2-3-5,1 0-17,1-2 0,1 1 0,0-1 11,-3 2-5,-2 2-6,-2 1-17,-2 1-45,-1 1-100,-2 1-213,-1 2-409,-3 0 784,2 0 0,0-2 0,3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1.503"/>
    </inkml:context>
    <inkml:brush xml:id="br0">
      <inkml:brushProperty name="width" value="0.04286" units="cm"/>
      <inkml:brushProperty name="height" value="0.04286" units="cm"/>
    </inkml:brush>
  </inkml:definitions>
  <inkml:trace contextRef="#ctx0" brushRef="#br0">20 13 24889,'2'-5'3008,"-1"2"-2622,-1 1-347,0 2-22,0-2-6,0 1 23,0 1-40,0 10 6,-1 6 0,-1 15 0,-2 5 0,2-1 0,1 14 0,1-14 0,-2 63 0,0-50 0,0 39 0,1-42-11,0-7 0,1-4-6,-1-13 12,0-13-7,1-1 7,0-4-12,-1-1 6,1-1-96,-1 1 85,1 0 22,0-8 6,0-3-6,1-7 0,0 0 5,3-5-5,0-4 0,2-5 0,-1-1 0,7-7-17,3 5 17,4 2-5,0 12 5,-3 7-6,-1 3 6,-3 3-17,-3 2 12,-4 3-18,0 0 23,0 2 12,2 17 10,11 79-22,-10-52 0,6 53 6,-13-76-6,0-10-28,1 8 11,1-16-62,0-1-9661,3-25 9740,-4 9 0,2-12 0,-4 19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2.300"/>
    </inkml:context>
    <inkml:brush xml:id="br0">
      <inkml:brushProperty name="width" value="0.04286" units="cm"/>
      <inkml:brushProperty name="height" value="0.04286" units="cm"/>
    </inkml:brush>
  </inkml:definitions>
  <inkml:trace contextRef="#ctx0" brushRef="#br0">11 54 26631,'-3'1'1266,"1"-1"-1109,0 0-79,1 0-22,-1 0 129,2 0-185,-1 0 0,11-5-6,7-1-67,29-9-33,-15 6-45,14-3-68,-28 9-33,-3 0-190,-4 2-404,-6 1 846,-1 0 0,-3 1 0,0-1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4.930"/>
    </inkml:context>
    <inkml:brush xml:id="br0">
      <inkml:brushProperty name="width" value="0.04286" units="cm"/>
      <inkml:brushProperty name="height" value="0.04286" units="cm"/>
      <inkml:brushProperty name="color" value="#00A0D7"/>
    </inkml:brush>
  </inkml:definitions>
  <inkml:trace contextRef="#ctx0" brushRef="#br0">13 25 27774,'-3'0'274,"0"0"-201,3 0-17,0 0-56,-3 23 11,3-10-95,-3 27-45,3-26-896,3 8 801,-1-18 0,6 3 622,-1-20 134,4-3-403,0-8-6,9-9-89,-6 14 66,23-13-49,-20 22 251,35 13-285,-35 7-28,20 21 5,-27-13-27,0 6-404,-7 9 123,-1-14-212,-1 10 526,-1-17 0,0-11 0,0-2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2.682"/>
    </inkml:context>
    <inkml:brush xml:id="br0">
      <inkml:brushProperty name="width" value="0.04286" units="cm"/>
      <inkml:brushProperty name="height" value="0.04286" units="cm"/>
    </inkml:brush>
  </inkml:definitions>
  <inkml:trace contextRef="#ctx0" brushRef="#br0">3 38 26200,'-1'3'1254,"0"-2"-1013,4 1-90,12-2-67,15-1-28,14-5-44,1-2-12,-1-7 0,-24 8 0,-4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1.384"/>
    </inkml:context>
    <inkml:brush xml:id="br0">
      <inkml:brushProperty name="width" value="0.04286" units="cm"/>
      <inkml:brushProperty name="height" value="0.04286" units="cm"/>
    </inkml:brush>
  </inkml:definitions>
  <inkml:trace contextRef="#ctx0" brushRef="#br0">247 14 27085,'1'-5'879,"0"1"-627,-1 2-202,1 2 6,-1-2-33,0 2 10,-5-1-33,-1 1 0,-6 0 0,-6 0 0,-3 3 0,-18 4 0,14 0 0,-7 3-5,18-3-1,2-2 1,2 1-7,1 0 1,-6 4 11,5-2-5,-5 4-12,10-8-17,4 0 34,11-4 0,6 0-73,17 1-319,4 1 247,7 1 38,-4 2 57,-11 1 39,-3 4 33,-15-1 23,0 1-34,-8-2 0,-1 2-5,-1 2 11,-1 2 11,-2 7-11,0-9 123,-7 4-90,0-11-5,-8-1 50,0-1-50,-4-2 0,-1-1-12,4 0-22,-6 0-11,11-3-16,-7-2-52,9-3-55,-2-1-1652,4-1 1775,0 0 0,5 5 0,1 1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2.159"/>
    </inkml:context>
    <inkml:brush xml:id="br0">
      <inkml:brushProperty name="width" value="0.04286" units="cm"/>
      <inkml:brushProperty name="height" value="0.04286" units="cm"/>
    </inkml:brush>
  </inkml:definitions>
  <inkml:trace contextRef="#ctx0" brushRef="#br0">60 92 27488,'48'-4'202,"-21"-2"-23,21-3-73,-33-8-78,-11 8-11,-1-5 0,-3 7-6,-2 2 28,-15-4-33,-19 3 11,8 0-17,-7 7 5,23 5-5,0 4 0,0 2 0,1 1 0,-5 12 0,6-9 0,-3 9-17,17 5 17,6-14 0,37 1 0,7-5 0,-22-6 0,60-2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2.734"/>
    </inkml:context>
    <inkml:brush xml:id="br0">
      <inkml:brushProperty name="width" value="0.04286" units="cm"/>
      <inkml:brushProperty name="height" value="0.04286" units="cm"/>
    </inkml:brush>
  </inkml:definitions>
  <inkml:trace contextRef="#ctx0" brushRef="#br0">1 53 27124,'4'2'851,"2"3"-6483,2 5 5643,0 3-1083,8 22 1072,-8-9 1078,2 5-1073,-9-17 18,-1-12 229,-10-23-264,8 2-21,-4-22 2268,11 14-2297,5 1 910,22-2 0,-21 15 0,14-3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3.369"/>
    </inkml:context>
    <inkml:brush xml:id="br0">
      <inkml:brushProperty name="width" value="0.04286" units="cm"/>
      <inkml:brushProperty name="height" value="0.04286" units="cm"/>
    </inkml:brush>
  </inkml:definitions>
  <inkml:trace contextRef="#ctx0" brushRef="#br0">0 86 26463,'11'7'980,"-3"-2"-829,-6 36-72,2-24-62,1 30 67,9-36-28,-4-5-45,5-1 6,-6-7-12,-2-1 230,6-31-218,-7 11-17,5-38-134,-9 32-359,2-14-185,-1 30-1103,1-2 1781,-2 14 0,-1 1 0,0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3.767"/>
    </inkml:context>
    <inkml:brush xml:id="br0">
      <inkml:brushProperty name="width" value="0.04286" units="cm"/>
      <inkml:brushProperty name="height" value="0.04286" units="cm"/>
    </inkml:brush>
  </inkml:definitions>
  <inkml:trace contextRef="#ctx0" brushRef="#br0">1 1 24211,'10'4'3703,"-1"5"-3603,-7-1-49,1 14-113,2 34-806,-2-30 868,0 21 0,-3-47 0,0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4.020"/>
    </inkml:context>
    <inkml:brush xml:id="br0">
      <inkml:brushProperty name="width" value="0.04286" units="cm"/>
      <inkml:brushProperty name="height" value="0.04286" units="cm"/>
    </inkml:brush>
  </inkml:definitions>
  <inkml:trace contextRef="#ctx0" brushRef="#br0">1 18 26306,'3'-6'-935,"2"0"-3473,-1 5 4408,1-2 0,-2 2 0,-1 1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5.187"/>
    </inkml:context>
    <inkml:brush xml:id="br0">
      <inkml:brushProperty name="width" value="0.04286" units="cm"/>
      <inkml:brushProperty name="height" value="0.04286" units="cm"/>
    </inkml:brush>
  </inkml:definitions>
  <inkml:trace contextRef="#ctx0" brushRef="#br0">197 2 25858,'8'0'728,"-2"-1"-644,-8 1 62,-2 0 313,-15 2-397,3 3 16,-9 0 29,9 2-1,4-3 68,-14 3-74,8-1-88,-11 3-1,11 0-11,7 2 17,1 3-17,7 1 0,2 1-40,0 4 40,6-6 79,7 2-62,3-11-6,6 2-6,-3-6 1,-1 1-6,3-1-17,-3-1-831,5-1 0,-12 2 0,1-1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5.860"/>
    </inkml:context>
    <inkml:brush xml:id="br0">
      <inkml:brushProperty name="width" value="0.04286" units="cm"/>
      <inkml:brushProperty name="height" value="0.04286" units="cm"/>
    </inkml:brush>
  </inkml:definitions>
  <inkml:trace contextRef="#ctx0" brushRef="#br0">108 113 27656,'0'-3'342,"1"-1"-331,10-2-6,-4 1-5,9-2 129,6-10-67,-12 6-51,8-9-5,-16 10-6,-1 3 0,0 0 0,-20-1 11,3 5-11,-11-2 5,8 7-5,6 2 0,-20 18 0,11-2 0,-9 8 0,19-10-16,9-3 16,1 0-51,18 11-10,-5-14-51,14 7-1048,8-16-895,-8-1 2055,13-1 0,-23-1 0,-3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6.667"/>
    </inkml:context>
    <inkml:brush xml:id="br0">
      <inkml:brushProperty name="width" value="0.04286" units="cm"/>
      <inkml:brushProperty name="height" value="0.04286" units="cm"/>
    </inkml:brush>
  </inkml:definitions>
  <inkml:trace contextRef="#ctx0" brushRef="#br0">262 5 26614,'0'-2'1468,"1"0"-1412,-1 1 22,0 1 17,-21 0-95,5 0 6,-69 11-6,54-5 0,-36 9 0,57-7-6,1 1 6,2 1-11,-1 6-6,4 4 6,0-3-11,9-1 16,4-9-22,8-2-45,1-2-56,2-2-72,0-1-606,8-1-100,-4-3-6,11-5 913,-8-2 0,-10 3 0,-4 2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5.279"/>
    </inkml:context>
    <inkml:brush xml:id="br0">
      <inkml:brushProperty name="width" value="0.04286" units="cm"/>
      <inkml:brushProperty name="height" value="0.04286" units="cm"/>
      <inkml:brushProperty name="color" value="#00A0D7"/>
    </inkml:brush>
  </inkml:definitions>
  <inkml:trace contextRef="#ctx0" brushRef="#br0">15 6 27656,'-2'-3'616,"2"0"-571,0 3-51,0 0-5,-6 59 0,5-27-34,-5 48-39,6-42-426,5 14-834,0-17 1344,3 6 0,-4-27 0,-1-6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7.500"/>
    </inkml:context>
    <inkml:brush xml:id="br0">
      <inkml:brushProperty name="width" value="0.04286" units="cm"/>
      <inkml:brushProperty name="height" value="0.04286" units="cm"/>
    </inkml:brush>
  </inkml:definitions>
  <inkml:trace contextRef="#ctx0" brushRef="#br0">26 44 25461,'0'-4'2044,"0"0"-1792,0 3 112,-1 1-146,-2-2-195,1 1 5,-1-2-12,2 1 12,0-4-28,-2 0 6,2 0 0,1 1-1,0 3-10,0 0 5,0 2-12,0 4 12,0 45 0,0-18-3386,0 35 3386,0-35 0,0-1 0,0 4-22,0-2-68,0 21 28,0-26 1,0 10 3358,0-29-3477,0-2-256,0-2-3939,-3-2 4375,0 0 0,1-2 0,-1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6.716"/>
    </inkml:context>
    <inkml:brush xml:id="br0">
      <inkml:brushProperty name="width" value="0.04286" units="cm"/>
      <inkml:brushProperty name="height" value="0.04286" units="cm"/>
    </inkml:brush>
  </inkml:definitions>
  <inkml:trace contextRef="#ctx0" brushRef="#br0">0 99 23909,'8'2'2028,"-2"0"-1866,-6-2 1608,0 0-1737,-2 0 63,0 0-63,-2 0 6,3 0 40,0 0-46,0 0 23,0 0-39,0 0 0,0 0-23,1-2 6,3-1 12,9-3-12,7-4 0,11-3-17,1 0-11,0-1-11,-3 2-17,-4 2-40,-2 1 96,-2 3 0,-9 3 0,-2 1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7.100"/>
    </inkml:context>
    <inkml:brush xml:id="br0">
      <inkml:brushProperty name="width" value="0.04286" units="cm"/>
      <inkml:brushProperty name="height" value="0.04286" units="cm"/>
    </inkml:brush>
  </inkml:definitions>
  <inkml:trace contextRef="#ctx0" brushRef="#br0">1 109 26430,'31'3'1562,"-1"-4"-1764,32-32-206,-26 12 111,26-14-336,-42 22-782,-7 5 0,-13 8 0,-1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7.716"/>
    </inkml:context>
    <inkml:brush xml:id="br0">
      <inkml:brushProperty name="width" value="0.04286" units="cm"/>
      <inkml:brushProperty name="height" value="0.04286" units="cm"/>
    </inkml:brush>
  </inkml:definitions>
  <inkml:trace contextRef="#ctx0" brushRef="#br0">0 0 27634,'0'57'78,"0"-5"-78,0 31-1401,0-22 1295,0-18 351,0-8-536,0 0-274,2-13-455,-1-5 1020,1-8 0,-1-9 0,0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8.238"/>
    </inkml:context>
    <inkml:brush xml:id="br0">
      <inkml:brushProperty name="width" value="0.04286" units="cm"/>
      <inkml:brushProperty name="height" value="0.04286" units="cm"/>
    </inkml:brush>
  </inkml:definitions>
  <inkml:trace contextRef="#ctx0" brushRef="#br0">0 0 19708,'0'72'201,"0"-11"1296,0 23-1593,0-44 1403,0 17-1386,0-41 769,1 0-786,-1-7 729,2-8 0,-2-1 0,1-7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49.108"/>
    </inkml:context>
    <inkml:brush xml:id="br0">
      <inkml:brushProperty name="width" value="0.04286" units="cm"/>
      <inkml:brushProperty name="height" value="0.04286" units="cm"/>
    </inkml:brush>
  </inkml:definitions>
  <inkml:trace contextRef="#ctx0" brushRef="#br0">153 6 26290,'-9'-5'1467,"-18"19"-1467,9 1 0,-14 20 11,6 6 73,7 18-84,2-15 17,13 3 0,9-36-17,10-5-443,4-4-89,9-8-397,2-4-461,8-14 3440,3-12-1518,-14 8-168,-5-5-106,-19 19-84,-2 1-68,-1 2-61,-12 1 16,-52 1-458,29 4-9434,-40 3 9598,63 4 1,0 1 0,12-2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0.221"/>
    </inkml:context>
    <inkml:brush xml:id="br0">
      <inkml:brushProperty name="width" value="0.04286" units="cm"/>
      <inkml:brushProperty name="height" value="0.04286" units="cm"/>
    </inkml:brush>
  </inkml:definitions>
  <inkml:trace contextRef="#ctx0" brushRef="#br0">321 20 26004,'8'-11'2184,"-2"3"-2117,-66 19 0,-21 12-67,38-4-3,-36-2 1,9 16-4,69 46 1,19 3-7,-15-24-22,15 35 1,2-8-101,-12-60-4196,5 12 4224,-9-19 842,-2-4-882,0-3-61,-2-4-566,0-1-22,0-3 795,3-1 0,-3-2 0,3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0.999"/>
    </inkml:context>
    <inkml:brush xml:id="br0">
      <inkml:brushProperty name="width" value="0.04286" units="cm"/>
      <inkml:brushProperty name="height" value="0.04286" units="cm"/>
    </inkml:brush>
  </inkml:definitions>
  <inkml:trace contextRef="#ctx0" brushRef="#br0">18 55 25556,'-10'-7'1305,"3"0"-1008,7 7-79,0 0 140,38 4-358,-22-4 6,32 3-6,-31-3 11,2 0-11,0 0 0,2-4-207,35-10-90,-14 4-28,13-5-44,-29 11-258,-16 3-1110,-4 1-2962,-4 0 4699,-1 0 0,-1 0 0,0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2.003"/>
    </inkml:context>
    <inkml:brush xml:id="br0">
      <inkml:brushProperty name="width" value="0.04286" units="cm"/>
      <inkml:brushProperty name="height" value="0.04286" units="cm"/>
    </inkml:brush>
  </inkml:definitions>
  <inkml:trace contextRef="#ctx0" brushRef="#br0">245 18 27006,'11'-6'840,"-3"1"-649,-8 5-135,0-1 67,0 0-33,-42 1-74,18 3 7,-34 2-23,31 6 0,0 2 0,6 0-6,-7 18-5,12 2 0,-1 0-34,13-6 34,12-21 11,4-2-45,8-3-106,4-1-140,2-2-57,1-4 7,8-10 1147,3-23-604,-11 2-135,-5-3-17,-19 18-10,-3 12-1,0 4-22,0 1-12,0 3 1,0 11-6,0 4 0,0 9 0,1 10 0,1-10-11,6 7-57,6-18-1180,5-2 1248,5-8 0,-10-1 0,-4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2.582"/>
    </inkml:context>
    <inkml:brush xml:id="br0">
      <inkml:brushProperty name="width" value="0.04286" units="cm"/>
      <inkml:brushProperty name="height" value="0.04286" units="cm"/>
    </inkml:brush>
  </inkml:definitions>
  <inkml:trace contextRef="#ctx0" brushRef="#br0">214 18 27034,'4'-8'902,"-1"2"-734,-4 5-78,-3-1 10,-80 28-100,56-14 0,-59 23 0,80-22-16,1 18 4,3-16-10,4 11 22,11-21-157,6-2-72,8-2-863,13-1-8739,-11-1 9104,7-2 1,-23 1-1,-4 0 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5.514"/>
    </inkml:context>
    <inkml:brush xml:id="br0">
      <inkml:brushProperty name="width" value="0.04286" units="cm"/>
      <inkml:brushProperty name="height" value="0.04286" units="cm"/>
      <inkml:brushProperty name="color" value="#00A0D7"/>
    </inkml:brush>
  </inkml:definitions>
  <inkml:trace contextRef="#ctx0" brushRef="#br0">5 8 27690,'-3'-4'515,"2"0"-448,1 4-11,0 0-45,48 2-5,-9 1-40,27 0 34,-11-3 0,-44 2 0,7-2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3.216"/>
    </inkml:context>
    <inkml:brush xml:id="br0">
      <inkml:brushProperty name="width" value="0.04286" units="cm"/>
      <inkml:brushProperty name="height" value="0.04286" units="cm"/>
    </inkml:brush>
  </inkml:definitions>
  <inkml:trace contextRef="#ctx0" brushRef="#br0">220 0 26861,'-9'0'1243,"-2"0"-6864,-1 0 5671,-6 3 1370,3 1-1408,-4 4 49,-42 59-61,41-37-22,-34 40 22,59-56 820,15-5-954,2-5-102,11 0-105,-6-4 3212,4-3-4097,-2 0 1226,1-2 0,-15 2 0,-5 1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3.855"/>
    </inkml:context>
    <inkml:brush xml:id="br0">
      <inkml:brushProperty name="width" value="0.04286" units="cm"/>
      <inkml:brushProperty name="height" value="0.04286" units="cm"/>
    </inkml:brush>
  </inkml:definitions>
  <inkml:trace contextRef="#ctx0" brushRef="#br0">21 122 26833,'13'-5'773,"-1"2"-6355,-7 3 5598,4-1 912,43-23-855,-30 9-6,27-14 990,-43 12-861,-4 9-173,-3-2 44,-10 5 3302,0 2-3302,-10 2 67,-21 17-128,17-2 256,-24 29-273,36-19 5,-2 8-11,13-17-67,7 6 79,11-11-147,10 3-27,11-11-50,2-2-107,-3-2-2174,-2-2 2510,-8-2 0,-21 5 0,-8 1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4.766"/>
    </inkml:context>
    <inkml:brush xml:id="br0">
      <inkml:brushProperty name="width" value="0.04286" units="cm"/>
      <inkml:brushProperty name="height" value="0.04286" units="cm"/>
    </inkml:brush>
  </inkml:definitions>
  <inkml:trace contextRef="#ctx0" brushRef="#br0">185 13 26743,'5'-7'846,"-1"2"-762,-4 5 89,-3 0-61,-3 0 96,-28 5-192,-8 6-16,-3 2 0,8 3-50,31 2 50,9-10-56,11 4-78,14-11-981,4-1 852,31 19 347,-36-6 34,13 14 33,-45-13 22,-2-3-5,-4 0 28,-1 0 140,-19 4-246,11-5-34,-14 2-62,1-7-61,10-3-123,-10 0 83,23-7-1864,1-3 1971,12-5 0,-2 5 0,2 1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5.387"/>
    </inkml:context>
    <inkml:brush xml:id="br0">
      <inkml:brushProperty name="width" value="0.04286" units="cm"/>
      <inkml:brushProperty name="height" value="0.04286" units="cm"/>
    </inkml:brush>
  </inkml:definitions>
  <inkml:trace contextRef="#ctx0" brushRef="#br0">315 18 27768,'-7'-9'375,"-2"1"-324,-15 8 5,-15 6-45,6 1-17,-11 6 6,17 1-117,11 11-35,33 3 52,-6-5-1362,35 16 1501,-37-27 409,-11 23-358,-11-25 134,-17 5 73,2-9-247,-9-2-151,3-1-16,-1-2-264,23-1-711,5 0 1092,7-1 0,0 0 0,0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6.069"/>
    </inkml:context>
    <inkml:brush xml:id="br0">
      <inkml:brushProperty name="width" value="0.04286" units="cm"/>
      <inkml:brushProperty name="height" value="0.04286" units="cm"/>
    </inkml:brush>
  </inkml:definitions>
  <inkml:trace contextRef="#ctx0" brushRef="#br0">8 107 26659,'13'-5'1148,"2"-1"-1013,24-4 206,8-15-307,-15 8-34,-2-7-11,-34 16 5,-6 3 6,0 2-6,-13 0 6,11 3 0,-6 0 0,-29 48 0,31-30-16,-27 42 4,42-48-72,8 3 84,5-7 0,10-3-3392,-1-2 3392,11-1-179,-3-3-67,2-4 246,-6-1 0,-13 1 0,-5 1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3:56.902"/>
    </inkml:context>
    <inkml:brush xml:id="br0">
      <inkml:brushProperty name="width" value="0.04286" units="cm"/>
      <inkml:brushProperty name="height" value="0.04286" units="cm"/>
    </inkml:brush>
  </inkml:definitions>
  <inkml:trace contextRef="#ctx0" brushRef="#br0">156 10 25965,'10'-5'1170,"-4"2"-543,-20 2-363,-25 10-259,14-6 1,-12 12-6,32-8-67,1 7 39,3-7-51,5 4-5,4-8-241,26 7 325,-16-3-39,17 10-39,-27-8-45,-1 2-113,-3-1 231,-3-1 139,0 2-16,-7-2-51,-4 1 11,-4-3 169,-9 3-158,5-5-16,-15 2-179,13-5-667,-6 1-621,16-4 1394,4-2 0,6 2 0,0-1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09.101"/>
    </inkml:context>
    <inkml:brush xml:id="br0">
      <inkml:brushProperty name="width" value="0.04286" units="cm"/>
      <inkml:brushProperty name="height" value="0.04286" units="cm"/>
    </inkml:brush>
  </inkml:definitions>
  <inkml:trace contextRef="#ctx0" brushRef="#br0">74 13 25623,'-5'-7'2195,"1"2"-2083,-2 18-5682,2 2 5575,0 14 1421,3 14-1426,0-11 871,0 10-871,1-15-2269,0-2 2269,0-1 2263,0 7-2269,0-13-2290,0 4 2167,0-18-254,0-2 439,3-4-28,4-12-5,10-11-29,0-2 90,-32 70 2056,11-41-2072,-34 46-68,27-66 287,-2-13-584,8 19 3134,0-2-2837,4 14 0,1 0 0,0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0.820"/>
    </inkml:context>
    <inkml:brush xml:id="br0">
      <inkml:brushProperty name="width" value="0.04286" units="cm"/>
      <inkml:brushProperty name="height" value="0.04286" units="cm"/>
    </inkml:brush>
  </inkml:definitions>
  <inkml:trace contextRef="#ctx0" brushRef="#br0">21 9 22066,'-6'-2'4890,"1"1"-4554,5 1-67,0-1-34,-1 1-56,0-1 208,-1-1-359,-1 2-28,1-2 5,1 2-5,1 0 11,6 9-5,2 2-6,9 10 0,-1-4 0,3 1 0,-3-5 0,1-1 0,-1 0-22,5 5 16,-4-5 0,-2 0 1,-8-7-1,-7-4-50,0-1-45,-3 2 101,-4 0 0,3 0 0,-1-2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1.549"/>
    </inkml:context>
    <inkml:brush xml:id="br0">
      <inkml:brushProperty name="width" value="0.04286" units="cm"/>
      <inkml:brushProperty name="height" value="0.04286" units="cm"/>
    </inkml:brush>
  </inkml:definitions>
  <inkml:trace contextRef="#ctx0" brushRef="#br0">227 23 25405,'2'-12'1797,"-1"2"-1466,-1 10 470,0 0-785,-3 4-4,-2 2-7,-15 23 1,-1 2-6,-8 16-475,3-4 475,2-3-138,1 1 138,4-9 0,3-4 0,4-3 0,3-8 0,0 1 468,3-6-468,3-5 117,0 0-145,2-5-51,1-1-581,0-1-2012,0-5 2672,0 0 0,0 0 0,0 1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3.568"/>
    </inkml:context>
    <inkml:brush xml:id="br0">
      <inkml:brushProperty name="width" value="0.04286" units="cm"/>
      <inkml:brushProperty name="height" value="0.04286" units="cm"/>
    </inkml:brush>
  </inkml:definitions>
  <inkml:trace contextRef="#ctx0" brushRef="#br0">60 0 20453,'-2'11'5125,"1"-3"-4509,1-7 398,0 2-818,-1-1-179,0 2 5,0 0-16,0-2-6,1 2 0,0-2 17,0-1 72,0 1 270,0-2-359,0 2 0,0-1 0,0 1 11,0-1 129,0 1-39,0-2-101,3 0 0,0 0 5,3 0-5,1 0 0,2 0 6,0 0-6,2 0 0,2 0 0,3 0-6,-4 1-33,0 2 39,-9 2 0,-1 2 6,-1 1-6,-1 0 0,2 1 0,-2-1 5,1 8-10,-1-6-7,0 5-21,0-4 22,-1-3 11,-1 1-12,0-3 12,-1 1 0,1 1-44,-1 9 44,1-8 0,1 7-23,1-13-5,0 0 28,-1-2-22,0 1-90,0 1 89,-1 0 12,0-1 11,0 0 0,0-1 6,-2 0-6,0-1 5,-3 0-5,0 0 0,-1 0 0,-2 0 0,1 0 0,-1 0 0,2 0-5,1 0-12,1 0 118,2 1-23,1-1-67,0 0 1,2 0-7,-2 0-5,1-1 0,0-1-33,-1-2-354,-1 1-150,-3-1-841,0 2 1378,-1-1 0,2 2 0,3 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6.513"/>
    </inkml:context>
    <inkml:brush xml:id="br0">
      <inkml:brushProperty name="width" value="0.04286" units="cm"/>
      <inkml:brushProperty name="height" value="0.04286" units="cm"/>
      <inkml:brushProperty name="color" value="#00A0D7"/>
    </inkml:brush>
  </inkml:definitions>
  <inkml:trace contextRef="#ctx0" brushRef="#br0">147 4 27925,'4'-2'257,"0"0"-212,-7 2-28,-7 0-17,-20 4-6,5 1-5,-10 6-129,12 14 107,9-9-7,1 10-10,12-11 50,8-4-34,51 4 6,-21-10 17,36 1 45,-24-13 139,-20-8-111,2 0-51,-24-4 28,-14 3-39,-4 4 0,-30-11-78,14 16-4490,-35-2 401,38 14 4167,-10 2 0,27-2 0,2-1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4.686"/>
    </inkml:context>
    <inkml:brush xml:id="br0">
      <inkml:brushProperty name="width" value="0.04286" units="cm"/>
      <inkml:brushProperty name="height" value="0.04286" units="cm"/>
    </inkml:brush>
  </inkml:definitions>
  <inkml:trace contextRef="#ctx0" brushRef="#br0">2 5 24783,'0'-5'3360,"0"83"-3354,0-47-6,0 64 0,0-67-11,1 36-1300,-1-40-104,-3 25 0,5-49 0,-2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5.659"/>
    </inkml:context>
    <inkml:brush xml:id="br0">
      <inkml:brushProperty name="width" value="0.04286" units="cm"/>
      <inkml:brushProperty name="height" value="0.04286" units="cm"/>
    </inkml:brush>
  </inkml:definitions>
  <inkml:trace contextRef="#ctx0" brushRef="#br0">4 14 23343,'8'-7'2896,"-2"1"-2420,-6 6 90,0 0-85,0 20-430,0 3-23,0 19 50,0-1-44,-2 0-34,0 0 17,0-8-17,-1-4 5,2-10-5,-1-3 17,-1 2-17,2-8 11,0 1-5,1-11 44,0 1 17,0-5-67,4-10-61,5-9-1,6-10-11,4-3 6,-2 8 11,0 4 28,-4 12 11,1 6 17,-1 3 90,2 11-45,6 21-28,-9-8 39,4 13-40,-9-20-10,-2 0-6,-1 0 17,-3-1-17,0-1-6,-1-4-27,0-2-130,0-3 163,0-3 0,0 0 0,0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6.319"/>
    </inkml:context>
    <inkml:brush xml:id="br0">
      <inkml:brushProperty name="width" value="0.04286" units="cm"/>
      <inkml:brushProperty name="height" value="0.04286" units="cm"/>
    </inkml:brush>
  </inkml:definitions>
  <inkml:trace contextRef="#ctx0" brushRef="#br0">0 113 23387,'47'-1'829,"-22"-2"591,21-3-1409,-31-2 533,-6 2-527,-3-1 289,-1 0-250,-2-4 1136,-9-16-1192,0 13 0,-8-7 12,1 19-1,1 2 56,-8 2 67,-3 18-16,0 30-96,7-11-16,9 15 5,7-36-11,3 0 28,5-3-11,19 0-34,23-7-504,8-9-307,-3-8 828,-17-6 0,-24 6 0,-5 3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7.099"/>
    </inkml:context>
    <inkml:brush xml:id="br0">
      <inkml:brushProperty name="width" value="0.04286" units="cm"/>
      <inkml:brushProperty name="height" value="0.04286" units="cm"/>
    </inkml:brush>
  </inkml:definitions>
  <inkml:trace contextRef="#ctx0" brushRef="#br0">0 7 22347,'3'6'5365,"2"-1"-5197,2-4-28,3 1-4291,3-1 4303,31 0-152,-11-1 631,27-2-776,-21 0-292,8-3-2454,-3 2 2891,2-3 0,-22 4 0,-7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8.572"/>
    </inkml:context>
    <inkml:brush xml:id="br0">
      <inkml:brushProperty name="width" value="0.04286" units="cm"/>
      <inkml:brushProperty name="height" value="0.04286" units="cm"/>
    </inkml:brush>
  </inkml:definitions>
  <inkml:trace contextRef="#ctx0" brushRef="#br0">220 9 26670,'0'1'1081,"0"1"-840,0-2-219,-3 0-22,-1 0 17,-5-1 6,0-1 10,-4 0 51,-1-1-78,-6 1-6,0 1 11,-12 4 0,5 9-5,-1 2-6,10 6 5,10-3-5,0 0 12,4 0-1,1 2 0,6-2 6,7 0-6,9-3-11,6-7-62,5-2-786,45-15 0,-106 17 0,16-4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19.724"/>
    </inkml:context>
    <inkml:brush xml:id="br0">
      <inkml:brushProperty name="width" value="0.04286" units="cm"/>
      <inkml:brushProperty name="height" value="0.04286" units="cm"/>
    </inkml:brush>
  </inkml:definitions>
  <inkml:trace contextRef="#ctx0" brushRef="#br0">254 0 25539,'-18'2'1383,"1"-1"-442,-42 13-790,17 4-145,-24 5 50,29 25 22,26-27-44,7 16-12,12-29-10,17-3-7,-6-3-109,31-29 1,0-8 137,-19 11-26,15-10 0,-10 1 104,-36 20-78,0 10-6,0-2-17,0 5-9842,23 57 9312,-12-42 1,-9 36-1,-23-57 1</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21.119"/>
    </inkml:context>
    <inkml:brush xml:id="br0">
      <inkml:brushProperty name="width" value="0.04286" units="cm"/>
      <inkml:brushProperty name="height" value="0.04286" units="cm"/>
    </inkml:brush>
  </inkml:definitions>
  <inkml:trace contextRef="#ctx0" brushRef="#br0">185 10 25275,'5'-5'1916,"-2"1"-1843,-3 3-45,0 1 633,-21 0-544,-4 8 46,-45 35-163,37-14 5,-10 24 29,47-36-6,10-4-11,23-8-3409,-8-2 3392,16-3-2353,-12-4 2129,-6-1-929,2-6 1153,-14 2 0,-10 5 0,-6 5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25.508"/>
    </inkml:context>
    <inkml:brush xml:id="br0">
      <inkml:brushProperty name="width" value="0.04286" units="cm"/>
      <inkml:brushProperty name="height" value="0.04286" units="cm"/>
    </inkml:brush>
  </inkml:definitions>
  <inkml:trace contextRef="#ctx0" brushRef="#br0">36 4 27751,'-2'-3'459,"1"6"-447,1 3-5662,0 13 5656,-1 8 1403,-1 9-1404,0 6-1408,-1-1 1403,0-2-1517,0-8 1517,0-5 0,0-10 0,1-4-1009,-1 2 1009,1-5-5,-1 3 5,2-6 479,-1-2-485,2-1 1,0-3-7,0 1 12,0-7-16,2-4-18,2-8 17,1 5 1207,11-11-1195,-1 10-706,4-3 711,-5 5 0,-5 5 0,0-1 1517,-2 2-1517,4-3-1506,-4 3 1501,2-1 5,-1 2 5,-1 3 1,4 0 5,-1 2 0,1 4 0,1 12 1,-4-3-12,2 12 1528,-6-9-1517,0 13-11,-6 3 11,-6 1-11,1-10 6,-1-11-6,6-9 0,1-1-6,0-2-106,1 0-302,0-6 414,3-5 0,-1-8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28.026"/>
    </inkml:context>
    <inkml:brush xml:id="br0">
      <inkml:brushProperty name="width" value="0.04286" units="cm"/>
      <inkml:brushProperty name="height" value="0.04286" units="cm"/>
    </inkml:brush>
  </inkml:definitions>
  <inkml:trace contextRef="#ctx0" brushRef="#br0">3 36 26390,'-2'0'1960,"10"0"-7620,0 0 5666,11 0-1078,6-5 1077,-4 1 1073,5-7-1078,-14 4 5,-2-1 1,-65 46-6,43-27-6,-47 35 2269,59-41-2263,4 0 11,7-2-11,1 0-2268,3-2 2262,-4-1-1516,0 0 1522,-1 0-1020,0 0 1020,0 0 1014,4-2-1187,50-32 167,-40 23 0,38-23 6,-57 33 0,2 1 0,-1 0 6,1-1-6,-1 0 0,-2 1 0,-2-6 0,-1 6 0,-1-4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1.925"/>
    </inkml:context>
    <inkml:brush xml:id="br0">
      <inkml:brushProperty name="width" value="0.04286" units="cm"/>
      <inkml:brushProperty name="height" value="0.04286" units="cm"/>
    </inkml:brush>
  </inkml:definitions>
  <inkml:trace contextRef="#ctx0" brushRef="#br0">90 251 26592,'-23'-5'1518,"1"0"-1300,1 7-196,11-1 29,-3 1-62,13-2 11,0 0 5,3 0 1,4 0-1,6 0-5,8 0 12,41 0-12,-1 0 0,6 0 0,2 0 0,9-1 0,-23 1 0,-4 0 5,-1 0-10,0 0 10,-2 0-5,4-3 0,4-1 0,25-2 0,-5 0 0,-1-1-5,0 1 5,10 0-6,-42 4 6,-3 0 0,10-2-6,-1 0-5,35-3-6,-31 4-431,15-1 437,-34 4 0,1 0 11,49-4 0,-31 1 0,35-3 0,-47 1 5,10-1-5,-4 0-11,13-1-11,-2 0-12,0 1-33,12 3 33,-25 2 29,19 1 10,-31-2 472,33-1-477,-28 1 0,16 0-6,-24 2-5,-2 0-40,-2 0 23,7 0 56,-10 0-16,13 0-12,-19 0 5,4 0-5,-6 0 0,2 0 6,18 0-6,9 2 0,47 3 5,-34-1-312,16 1 307,-46-4 56,0-1-16,-5 0-1,3 0-39,-2 0 0,4-1 0,0 1 0,7-1 0,1 1 307,28 0-307,2 0-11,18 0-1,-12 0-4,-9 0 32,-3 0 1,-17 0-6,27-5-11,-31 2 0,41-3-11,-38 4-11,13 1-1,-18 1 12,-5 0 6,-6 0 10,16 0 6,-12 0-5,24-3-6,-25 2 0,6-2 0,-15 1 0,2 2 0,4-3 34,4 1-29,6-2 1,0-1 5,18 0-11,-10 1 0,8 0 6,-19 2-6,-9-1 0,-1 1 0,-4 0 0,0-1 0,-1 2 0,0-1 0,2 0-6,19-2 6,1 2 0,-1 0 0,-7 2 0,-18 0 0,0 0 0,3-1 0,3 0-6,2-1 1,3 1 5,-1 0 0,8 0 0,6 0 5,-6 0-5,0-1 0,-16 1 0,0-1-5,-1 1 5,-2 0 0,3 1 0,-5 0-23,20 0 23,-12 0-11,19 0 17,-19 0-6,3 0 17,-9 0-1,-2 0-4,-1 0-1,1 0 6,6 0-17,-3 0 0,7 0 0,-6 2 0,-2-2 0,-2 2 11,9-1-11,-2 0-6,10 0 1,-5-1 5,-2 0 0,0 0 0,-4 0 0,-2 0-6,-3 0-22,5 0 22,7 0 74,47 0-80,-8 0 18,8 0-12,-30 0 12,-27 0-6,-2 0 0,2 0 28,-2 0-17,3 0-11,1 0 6,0 0-6,20-2 0,-3 0 0,10-2 0,-10 1 0,-10 0-6,-2 2 6,-5-2 0,-2 3 0,-2-1 0,2 1 0,1-1 0,5 1 0,46-3 6,-13 3-6,19-3 0,-31 3 5,-21 0-5,-1 0 6,-2 0-6,5 0 11,0-1-11,6-2-11,15 0-11,22-1 22,-11 2-12,10 0 12,-29 2 0,-4 0-5,-2 0-40,-6 0-117,-2 0-695,-3-1 9,0-3 0,-15 6 0,-4-1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7.028"/>
    </inkml:context>
    <inkml:brush xml:id="br0">
      <inkml:brushProperty name="width" value="0.04286" units="cm"/>
      <inkml:brushProperty name="height" value="0.04286" units="cm"/>
      <inkml:brushProperty name="color" value="#00A0D7"/>
    </inkml:brush>
  </inkml:definitions>
  <inkml:trace contextRef="#ctx0" brushRef="#br0">257 122 28261,'10'-31'28,"-4"4"-17,-11 20 0,-5 0-5,-24-9-1,14 8-5,-16-6-5,21 9-1,-5 2-5,0 1 11,1 1-6,2 5 6,6 3-11,-9 42 11,11-18-5,-4 29 5,12-26 0,1 0 0,0 3-23,0 16-44,0-13-353,0 21 162,0-31-755,0 7 1013,-10-19 0,8-6 0,-8-5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5.654"/>
    </inkml:context>
    <inkml:brush xml:id="br0">
      <inkml:brushProperty name="width" value="0.04286" units="cm"/>
      <inkml:brushProperty name="height" value="0.04286" units="cm"/>
    </inkml:brush>
  </inkml:definitions>
  <inkml:trace contextRef="#ctx0" brushRef="#br0">110 19 27482,'0'-4'437,"0"0"-302,0 0-12,0 0-45,0 1 85,-8 4-163,2 5 5,-13 14-5,4 12 6,-5 13-6,4 8 0,2 1 0,7-9 0,2 0 0,5-14 0,0 1-6,3-6-11,9 1-83,24-11-46,-2-3-151,16-9-291,-15-8-1221,-1-2 1809,-3-5 0,-15 5 0,-5 1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6.409"/>
    </inkml:context>
    <inkml:brush xml:id="br0">
      <inkml:brushProperty name="width" value="0.04286" units="cm"/>
      <inkml:brushProperty name="height" value="0.04286" units="cm"/>
    </inkml:brush>
  </inkml:definitions>
  <inkml:trace contextRef="#ctx0" brushRef="#br0">3 0 27634,'-2'1'733,"32"3"-733,-5-3 0,58-1 0,8 0 0,-39 0 0,17-1 0,0-1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7.547"/>
    </inkml:context>
    <inkml:brush xml:id="br0">
      <inkml:brushProperty name="width" value="0.04286" units="cm"/>
      <inkml:brushProperty name="height" value="0.04286" units="cm"/>
    </inkml:brush>
  </inkml:definitions>
  <inkml:trace contextRef="#ctx0" brushRef="#br0">258 1 23103,'-4'5'2587,"1"0"-2116,6-5 1539,-2 0-1948,1 0-45,-6 0-6,-17 0 11,-11 1-3403,-5 2 3387,1 1-2274,15 2 2268,0 0-1517,0 4 1522,0 2-1019,-2 2 1014,4 8-249,67-6 0,21-12 624,-7-35 619,16 27 0,-25-2-9323,-126-38 8329,31 37 0,-20 8 0,20 1 0,44-3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8.797"/>
    </inkml:context>
    <inkml:brush xml:id="br0">
      <inkml:brushProperty name="width" value="0.04286" units="cm"/>
      <inkml:brushProperty name="height" value="0.04286" units="cm"/>
    </inkml:brush>
  </inkml:definitions>
  <inkml:trace contextRef="#ctx0" brushRef="#br0">134 21 24812,'-13'-11'2033,"2"3"-1386,11 7-535,-2 11 122,-2 4-234,-3 6 111,0 2-111,-1-4 345,0 3-345,-15 35 0,10-22 0,-9 22 0,15-33-5,-2 22-6,10-20 11,0 13 11,8-27-162,29-7 78,-20-5-129,27-3 29,-30-2-23,1 0-6,-7 2-375,5-2-380,-3 0 957,2-2 0,-7 3 0,-3 1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39.458"/>
    </inkml:context>
    <inkml:brush xml:id="br0">
      <inkml:brushProperty name="width" value="0.04286" units="cm"/>
      <inkml:brushProperty name="height" value="0.04286" units="cm"/>
    </inkml:brush>
  </inkml:definitions>
  <inkml:trace contextRef="#ctx0" brushRef="#br0">17 30 23595,'-7'0'4033,"0"0"-3428,7-1-437,-2-1-146,2 0-11,-1 0-11,5 0 0,3 0-67,23-2 11,-8 1-56,14 1-78,-18 0-146,1 1-7304,-3-2 7640,-3 0 0,-9 2 0,-5 2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0.529"/>
    </inkml:context>
    <inkml:brush xml:id="br0">
      <inkml:brushProperty name="width" value="0.04286" units="cm"/>
      <inkml:brushProperty name="height" value="0.04286" units="cm"/>
    </inkml:brush>
  </inkml:definitions>
  <inkml:trace contextRef="#ctx0" brushRef="#br0">222 1 27858,'-6'0'341,"-50"12"-324,35-6-17,-38 9 6,48-7-1,1-2 1,1 2-6,-1 0 11,1 2-5,-3 7-6,4-3 0,0 3-28,6-7 39,7-5-11,2 0 0,9-3-123,4-1 78,4-1 17,23-19 28,-20 9 39,27-30 34,-36 23-51,6-10 40,-13 15-40,-6 6 1,-1 1-7,-4 5-4,0 0-1,3 3-11,0 2-157,7 10-5,-4-3-578,7 8-632,-5-10-8459,6 0 7669,-2-5 0,-4-3 1,-2-1-1</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1.259"/>
    </inkml:context>
    <inkml:brush xml:id="br0">
      <inkml:brushProperty name="width" value="0.04286" units="cm"/>
      <inkml:brushProperty name="height" value="0.04286" units="cm"/>
    </inkml:brush>
  </inkml:definitions>
  <inkml:trace contextRef="#ctx0" brushRef="#br0">47 91 26536,'0'-16'543,"0"2"-470,0 7-17,0-1-4201,0 0 4324,0 0 843,0 0-669,0 0-168,0 1-152,0 3-5,0 2-11,-4 28-17,1-8 3392,-5 24-3392,2-14 0,-1 1 0,0-2 0,2-1-62,0 10-66,3-1 44,2-6-17,2-8-45,2-17-55,1 0-7,0-2-217,1 0 425,1-1 0,-3-1 0,-1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2.163"/>
    </inkml:context>
    <inkml:brush xml:id="br0">
      <inkml:brushProperty name="width" value="0.04286" units="cm"/>
      <inkml:brushProperty name="height" value="0.04286" units="cm"/>
    </inkml:brush>
  </inkml:definitions>
  <inkml:trace contextRef="#ctx0" brushRef="#br0">1 9 27006,'0'4'1020,"0"0"-1015,0-4 135,0 0 6,2 0-129,7 0-6,8 0-6,8 0 1,22-2-6,-9-1 0,25-3-622,-31 3 622,-2 1 0,-20 2 0,-10 1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2.563"/>
    </inkml:context>
    <inkml:brush xml:id="br0">
      <inkml:brushProperty name="width" value="0.04286" units="cm"/>
      <inkml:brushProperty name="height" value="0.04286" units="cm"/>
    </inkml:brush>
  </inkml:definitions>
  <inkml:trace contextRef="#ctx0" brushRef="#br0">1 14 26094,'79'10'2072,"-9"-1"-2072,-28-9-6604,17-14 6604,-21 10 0,2-10 0,-38 13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3.140"/>
    </inkml:context>
    <inkml:brush xml:id="br0">
      <inkml:brushProperty name="width" value="0.04286" units="cm"/>
      <inkml:brushProperty name="height" value="0.04286" units="cm"/>
    </inkml:brush>
  </inkml:definitions>
  <inkml:trace contextRef="#ctx0" brushRef="#br0">84 12 26172,'0'-6'1971,"-1"0"-1876,-2 15-78,0 4-54,-12 53 1,-1 11-53,6-29-290,-6 27 0,3-13 250,12-54 169,-2 0 0,2-5 0,0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27.268"/>
    </inkml:context>
    <inkml:brush xml:id="br0">
      <inkml:brushProperty name="width" value="0.04286" units="cm"/>
      <inkml:brushProperty name="height" value="0.04286" units="cm"/>
      <inkml:brushProperty name="color" value="#00A0D7"/>
    </inkml:brush>
  </inkml:definitions>
  <inkml:trace contextRef="#ctx0" brushRef="#br0">22 13 26917,'-12'-7'1176,"2"2"-980,10 5-135,0 0-49,41 12-12,-16-7-34,35 8 34,2-20 0,-36 5 0,18-7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3.530"/>
    </inkml:context>
    <inkml:brush xml:id="br0">
      <inkml:brushProperty name="width" value="0.04286" units="cm"/>
      <inkml:brushProperty name="height" value="0.04286" units="cm"/>
    </inkml:brush>
  </inkml:definitions>
  <inkml:trace contextRef="#ctx0" brushRef="#br0">71 1 26799,'-7'54'700,"0"0"0,-2 23-700,-4-19-2548,-2 6 2548,9-40 0,-7 23 0,12-47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4.557"/>
    </inkml:context>
    <inkml:brush xml:id="br0">
      <inkml:brushProperty name="width" value="0.04286" units="cm"/>
      <inkml:brushProperty name="height" value="0.04286" units="cm"/>
    </inkml:brush>
  </inkml:definitions>
  <inkml:trace contextRef="#ctx0" brushRef="#br0">190 31 26889,'-3'-4'1053,"-2"1"-1009,-4 3 24,-3 0-12,0 1 61,-32 16-111,19-6-6,-23 16 0,33-12 5,3 9 1,8-2 28,6 8-23,23-5-34,-4-8-21,16-8-7,-15-9 23,0 0-5,4-6-23,-1-4 56,2-7 5,-3-3-10,-8-11 5,-6 4 5,-12-4 1,-10 8 5,-9 4 6,-7 3-6,0 5 0,1 3-11,-4 6-22,11 1-79,-6 3 101,3 10 0,12-7 0,-4 7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5.276"/>
    </inkml:context>
    <inkml:brush xml:id="br0">
      <inkml:brushProperty name="width" value="0.04286" units="cm"/>
      <inkml:brushProperty name="height" value="0.04286" units="cm"/>
    </inkml:brush>
  </inkml:definitions>
  <inkml:trace contextRef="#ctx0" brushRef="#br0">371 90 27309,'2'-5'1036,"0"1"-969,-9-4-61,1 4-6,-7-6 5,-57-14-22,24 14-951,-36-12 968,48 20 0,15 3 0,5 3 0,0 4 0,1 4 0,-9 24 0,10-10 0,-5 37 6,13-25 962,2 18-968,4-14 0,3-5 0,2-3 0,1-9-6,0-2-10,0 5 4,-3-9-32,-1 2 27,-3-10-1333,-6 1-1624,2-6 2974,-5 0 0,8-6 0,1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5.841"/>
    </inkml:context>
    <inkml:brush xml:id="br0">
      <inkml:brushProperty name="width" value="0.04286" units="cm"/>
      <inkml:brushProperty name="height" value="0.04286" units="cm"/>
    </inkml:brush>
  </inkml:definitions>
  <inkml:trace contextRef="#ctx0" brushRef="#br0">21 16 26676,'-11'-8'1394,"1"1"-1164,10 7-196,4 0 5,15 0-34,3 1-5,16-1-848,45 1 0,-116 0 0,17-1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8.243"/>
    </inkml:context>
    <inkml:brush xml:id="br0">
      <inkml:brushProperty name="width" value="0.04286" units="cm"/>
      <inkml:brushProperty name="height" value="0.04286" units="cm"/>
    </inkml:brush>
  </inkml:definitions>
  <inkml:trace contextRef="#ctx0" brushRef="#br0">166 85 26508,'7'-5'1579,"7"-4"-1562,-8 5 0,6-3 11,-9 4 5,-1 1 1,-1 0-12,0 0 57,-19-19-79,8 14 0,-14-14 0,12 20 0,-6 1 0,2 0 0,-5 6 0,4 2 0,2 5 0,0 2 0,4 0 0,-1 0-6,2 2 6,2-1-17,3 7 1,7 0 21,5-5-5,6-4-5,5-13-35,3-1-27,3 0-11,6-1 33,1-6 45,4-2 11,-4-8 0,-8 3 57,-1-8 10,-11-3-39,-2 4 6,-5 0-17,-4 12-28,-1 5 6,-2 1-6,-1 3 0,-1 10 0,1 4-28,2 29-28,1-19-17,5 12-775,22-21 0,-40-17 0,8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49.009"/>
    </inkml:context>
    <inkml:brush xml:id="br0">
      <inkml:brushProperty name="width" value="0.04286" units="cm"/>
      <inkml:brushProperty name="height" value="0.04286" units="cm"/>
    </inkml:brush>
  </inkml:definitions>
  <inkml:trace contextRef="#ctx0" brushRef="#br0">315 14 26648,'3'-7'1344,"0"1"-1322,-8 6 6,-2 0 191,-39 3-197,16 4 6,-54 15-17,51-8 6,-16 10-11,32-13-1,3 1-5,1 4 6,3 2-6,3 16 0,3-15-11,3 7 0,6-18 5,5-1-28,15-3-738,8-2 55,15-3-131,12-7 0,-60 13 0,-8-3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0.040"/>
    </inkml:context>
    <inkml:brush xml:id="br0">
      <inkml:brushProperty name="width" value="0.04286" units="cm"/>
      <inkml:brushProperty name="height" value="0.04286" units="cm"/>
    </inkml:brush>
  </inkml:definitions>
  <inkml:trace contextRef="#ctx0" brushRef="#br0">262 8 25965,'1'-4'1411,"-3"1"-1237,-2 3 419,-27 3-531,14 0-12,-29 5 45,20 0-89,-9 3 0,3-1-6,2 6 0,10-2-6,6 4 0,10-1 1,3 0-1,1-1-16,0-4 22,4-1-6,3-6-16,6 0-12,3-1-22,6-2-442,1-1 307,5-1-21,-3 0 212,14-5 0,-23 3 0,8-3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0.890"/>
    </inkml:context>
    <inkml:brush xml:id="br0">
      <inkml:brushProperty name="width" value="0.04286" units="cm"/>
      <inkml:brushProperty name="height" value="0.04286" units="cm"/>
    </inkml:brush>
  </inkml:definitions>
  <inkml:trace contextRef="#ctx0" brushRef="#br0">105 86 26603,'8'-1'1451,"2"0"-1334,-2 1-106,3-1-5,4-1 0,-2-2-6,-4 1 16,-1-2 7,0-9-12,-3-8-11,-1 6 0,-12-1 11,-7 17-5,-10 1 5,-3 4 6,-23 29-17,23-9-11,-12 22-34,32-9 39,9-18-11,5 4 17,51-26 0,-39 2 0,33-4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1.975"/>
    </inkml:context>
    <inkml:brush xml:id="br0">
      <inkml:brushProperty name="width" value="0.04286" units="cm"/>
      <inkml:brushProperty name="height" value="0.04286" units="cm"/>
    </inkml:brush>
  </inkml:definitions>
  <inkml:trace contextRef="#ctx0" brushRef="#br0">197 0 25387,'-25'3'2840,"1"1"-2834,-8 4-1,-2 1-4256,11-2 4245,-1 1-1403,14-5 1404,3 1-6,3-1-29,1 3 29,4 2-1478,30 7 1489,-10-6-588,-35 42 588,13-44 0,-48 39 0,49-45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4.059"/>
    </inkml:context>
    <inkml:brush xml:id="br0">
      <inkml:brushProperty name="width" value="0.04286" units="cm"/>
      <inkml:brushProperty name="height" value="0.04286" units="cm"/>
    </inkml:brush>
  </inkml:definitions>
  <inkml:trace contextRef="#ctx0" brushRef="#br0">209 0 23909,'-4'3'2952,"1"-1"-2622,4-2 639,-1 0-941,-5 0-17,-3 0-5,-7 0 11,0 0 16,-8 2-33,5 1 11,-18 4-16,18-3 5,-9 3 0,18-3-6,3 0 6,3-1-11,2-1-17,2 4 45,8 0 5,4 3-22,7-3 0,2 1 0,-3-1 0,-3 0 0,-5 0-17,-3 0 6,-1 2-90,1 9 68,-3-2 33,-1 2 0,-3-6 0,-1-7 11,0 1-5,-4 1-6,0-1 5,-7 1 1,1-1-1,-3 1-5,-10-2-22,6-1-40,-13-2 40,16-1-12,-5-1-27,11-1-23,2-2-34,3-3-274,3 1-2229,3-1 2621,1 1 0,-4 4 0,0 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1:42.754"/>
    </inkml:context>
    <inkml:brush xml:id="br0">
      <inkml:brushProperty name="width" value="0.04286" units="cm"/>
      <inkml:brushProperty name="height" value="0.04286" units="cm"/>
      <inkml:brushProperty name="color" value="#FF0066"/>
    </inkml:brush>
  </inkml:definitions>
  <inkml:trace contextRef="#ctx0" brushRef="#br0">6 20 26950,'-2'-8'1092,"0"0"-974,2 8-40,0 0-78,-1-1 6,1 0 5,-1-1 40,6 9-23,29 34-28,-4-7 5,24 29-5,-15-19-6,-7-3 1,0 2-6,5 11-3381,14 29 3392,-38-41-3,-20 7 0,-8 1 9,-3-5 5,-25 7 0,-7-10-1428,-2-35 1417,-15 0 0,46-15 0,20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06.322"/>
    </inkml:context>
    <inkml:brush xml:id="br0">
      <inkml:brushProperty name="width" value="0.04286" units="cm"/>
      <inkml:brushProperty name="height" value="0.04286" units="cm"/>
      <inkml:brushProperty name="color" value="#00A0D7"/>
    </inkml:brush>
  </inkml:definitions>
  <inkml:trace contextRef="#ctx0" brushRef="#br0">251 24 26463,'0'-13'1339,"0"2"-1143,0 11 134,0 0-330,-3 0 6,-1 0-6,-15 3 0,-22 19 0,5-7 0,-22 23 0,33-21 0,-5 3 0,16-8 0,3-3-17,5-3-6,3-2-16,3-3 34,14 0 5,2 0-62,29 3 17,-12-1-72,18 27 145,-33-12 67,-36 56-95,-19-25-28,-11 10-45,18-23 23,26-23 5,2-2 45,5-1 45,22-1-40,-11-3 40,19 10-28,-26-8 78,-6 43-84,-5-22-5,-6 29-6,2-25 5,6 41-5,4-36 0,7 55 0,-3-76 0,1 18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5.024"/>
    </inkml:context>
    <inkml:brush xml:id="br0">
      <inkml:brushProperty name="width" value="0.04286" units="cm"/>
      <inkml:brushProperty name="height" value="0.04286" units="cm"/>
    </inkml:brush>
  </inkml:definitions>
  <inkml:trace contextRef="#ctx0" brushRef="#br0">73 84 26536,'-3'0'1198,"0"0"-839,3 0-303,3 0-45,22-6-11,-12 2-22,19-6-6,-20 5 5,9-5 34,-8 3 23,4-2 11,-12 4 0,-2 2-29,-3 0 18,0 1-23,0 0-5,-11-5-6,-15 3 0,3-1 0,-8 3 0,18 2 0,0 3 0,0 2 0,0 6 5,0 1-5,1 4 6,-6 10-6,9-9 6,-3 11-1,10-17-5,1 6-11,1-6 11,3 1 11,4-2-5,4-4-23,14-1-73,-5-4-1343,25-2 1433,-22-2 0,4 0 0,-19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4:55.991"/>
    </inkml:context>
    <inkml:brush xml:id="br0">
      <inkml:brushProperty name="width" value="0.04286" units="cm"/>
      <inkml:brushProperty name="height" value="0.04286" units="cm"/>
    </inkml:brush>
  </inkml:definitions>
  <inkml:trace contextRef="#ctx0" brushRef="#br0">232 8 26525,'8'-3'1719,"-1"1"-1657,-7 1-23,0 0-22,-9 1-12,-1 0-5,-12 0 0,1 0 0,-4 0 0,0 1 0,0 2 0,-1 2-3392,2 1 3387,2 1-12,2 9 6,10-7 11,2 6 0,14-9 0,3 1 0,28 5 3392,-7-3-3409,28 11 6,-34-11-1,5 8 12,-23-6 6,0 3-12,-4-1 1,0-1 5,-1-4-23,-1 3 18,0-5 5,-11 5 0,-2-4 0,-26 5-11,13-7-51,-9 0-145,17-4-174,1-1-1221,2 0 1602,1 0 0,8 0 0,1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9:59.202"/>
    </inkml:context>
    <inkml:brush xml:id="br0">
      <inkml:brushProperty name="width" value="0.04286" units="cm"/>
      <inkml:brushProperty name="height" value="0.04286" units="cm"/>
      <inkml:brushProperty name="color" value="#00A0D7"/>
    </inkml:brush>
  </inkml:definitions>
  <inkml:trace contextRef="#ctx0" brushRef="#br0">286 92 27522,'5'-8'364,"-2"2"28,0 5-364,-2 0-51,-34-31 12,14 22-11,-35-22 10,28 30 12,-15 10 0,19-2-11,-6 6-6,18-5-5,-13 22 16,13-15 6,-9 18-33,15-20 22,2 1 11,-1-1-12,2-2-94,0 8 106,0-6-11,1 6 11,1-8 0,0-2 0,3-4 0,0 0 0,3 0 0,2-1 0,4 1 0,3-1 0,1 0 5,-3-1-10,12 1 5,-4-2 0,9 3 5,-5-2-5,-3 1 0,-1-1 0,-3-1 0,-2 1-16,-4-2 10,-2 1 6,-1 0 0,-2-1-17,5 3 17,-5 0-45,6 5 12,-9-2 16,2 2-5,-5-2 10,0 0 12,-1 1-5,-1 1-18,-2 5 23,-2-1 0,-2 0 6,-7-1-6,1-5 28,-12 3-17,3-4 68,-8-1-57,1-1-11,2-2 23,4-1 5,3 0 28,-1-9-39,6 3 0,-3-8 0,3 3-28,6 3-3392,-1 0 3381,5 6-1518,-11-2-1826,9 0 3355,-9-1 0,14 3 0,2 3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0.420"/>
    </inkml:context>
    <inkml:brush xml:id="br0">
      <inkml:brushProperty name="width" value="0.04286" units="cm"/>
      <inkml:brushProperty name="height" value="0.04286" units="cm"/>
      <inkml:brushProperty name="color" value="#00A0D7"/>
    </inkml:brush>
  </inkml:definitions>
  <inkml:trace contextRef="#ctx0" brushRef="#br0">4 15 25517,'-1'-8'1685,"0"1"-1119,1 7-409,0 0 89,-1 14-240,1 1-6,-1 16 0,1-3 0,0-1 5,3 10-16,0 1 11,1-9-33,0-3 33,-2-20-23,-1-3-5,0-1-17,0-1-324,-1-1-533,0-5 54,-4-11 0,7 22 0,-2-2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0.819"/>
    </inkml:context>
    <inkml:brush xml:id="br0">
      <inkml:brushProperty name="width" value="0.04286" units="cm"/>
      <inkml:brushProperty name="height" value="0.04286" units="cm"/>
      <inkml:brushProperty name="color" value="#00A0D7"/>
    </inkml:brush>
  </inkml:definitions>
  <inkml:trace contextRef="#ctx0" brushRef="#br0">1 6 24307,'0'-3'1266,"0"1"-2045,0 2 0,0 0 1</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2.342"/>
    </inkml:context>
    <inkml:brush xml:id="br0">
      <inkml:brushProperty name="width" value="0.04286" units="cm"/>
      <inkml:brushProperty name="height" value="0.04286" units="cm"/>
      <inkml:brushProperty name="color" value="#00A0D7"/>
    </inkml:brush>
  </inkml:definitions>
  <inkml:trace contextRef="#ctx0" brushRef="#br0">1 81 23993,'1'-6'4167,"17"55"-4173,-10-26 6,11 35-5,-15-40 5,-3-12-51,0-20 51,-1 0-5,2-18-1,9-21-16,4 18 22,2-7 0,-2 30-11,-7 17-6,1 2-17,0 5-16,6 10 44,-5-5-27,4 22 21,-9-22 1,-2 8-168,-3-15 207,0-4 56,0 0 11,0-5-44,3-36-51,3 12-84,20-48 78,-6 45 0,9-8-22,-12 30 28,-5 9 0,0 5 6,-2 5-6,-1 4 0,-2 0 0,-2-1 0,-1-2 0,0 13-78,-1-3 33,-1-1-39,0-11-28,-1-11 50,-1-3-851,0 1-4122,0-4 5035,0-1 0,0 1 0,0-1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3.386"/>
    </inkml:context>
    <inkml:brush xml:id="br0">
      <inkml:brushProperty name="width" value="0.04286" units="cm"/>
      <inkml:brushProperty name="height" value="0.04286" units="cm"/>
      <inkml:brushProperty name="color" value="#00A0D7"/>
    </inkml:brush>
  </inkml:definitions>
  <inkml:trace contextRef="#ctx0" brushRef="#br0">21 25 25326,'-10'-11'2599,"3"4"-2594,5 13 35,2 24-1424,-1-5 1390,1 16 282,0-16-2047,24-16 1759,-8-10 12,21-18 133,-19-4 118,-2-2 1085,-7 5-1107,-1-2-101,-1 3-6,0 6 157,6 13-285,-6 6 5,10 19 0,-9-9-11,4 7-5,-4-12-46,1-2-66,-3-4 5,1-2-152,2-1-44,-1-1 308,1-3 0,-8 3 0,-2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4.123"/>
    </inkml:context>
    <inkml:brush xml:id="br0">
      <inkml:brushProperty name="width" value="0.04286" units="cm"/>
      <inkml:brushProperty name="height" value="0.04286" units="cm"/>
      <inkml:brushProperty name="color" value="#00A0D7"/>
    </inkml:brush>
  </inkml:definitions>
  <inkml:trace contextRef="#ctx0" brushRef="#br0">1 0 28166,'0'13'67,"2"38"-67,1-6 5,4 33-5,1-19 0,-1-15-11,0-3 0,-3-16-135,2 11 68,-2-7-12,0-3-27,-2-10-118,-2-15 235,0 1 0,0-2 0,0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5.102"/>
    </inkml:context>
    <inkml:brush xml:id="br0">
      <inkml:brushProperty name="width" value="0.04286" units="cm"/>
      <inkml:brushProperty name="height" value="0.04286" units="cm"/>
      <inkml:brushProperty name="color" value="#00A0D7"/>
    </inkml:brush>
  </inkml:definitions>
  <inkml:trace contextRef="#ctx0" brushRef="#br0">218 19 25886,'3'-7'756,"0"1"-649,-3 6 1220,0-1-1103,-17-1-196,5 1-28,-16-1 0,9 3-6,-10 12 6,8-3 0,-6 11-468,10 2 372,2 3 40,-5 20 40,10-21 16,1 5-28,32-24-23,-5-10 6,26-11 497,-22-3-452,3-6 0,-15 8 0,0 0 0,-2 1 56,-1 2-56,1 4 0,-4 4 12,3 2-12,-2 8 5,1 1 1,2 6-6,5 0-51,2-2-16,4-1-487,6-5-314,-7-2-8963,4-6 8600,-9 0 0,-7-1 1,-1 1-1</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5.857"/>
    </inkml:context>
    <inkml:brush xml:id="br0">
      <inkml:brushProperty name="width" value="0.04286" units="cm"/>
      <inkml:brushProperty name="height" value="0.04286" units="cm"/>
      <inkml:brushProperty name="color" value="#00A0D7"/>
    </inkml:brush>
  </inkml:definitions>
  <inkml:trace contextRef="#ctx0" brushRef="#br0">0 7 26200,'1'-4'1221,"0"1"-706,-1 3-465,1 0 70,10 43 1,4 18-121,-3-15 0,4 16 0,0 3-5,2 0-7,-6-20-229,4 14 213,-9-31-11,-2-6 11,-2-9-17,-2-2-90,1-2 51,-1-4 6,0-1-33,-1-3 111,0-10 0,0 7 0,0-7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07.819"/>
    </inkml:context>
    <inkml:brush xml:id="br0">
      <inkml:brushProperty name="width" value="0.04286" units="cm"/>
      <inkml:brushProperty name="height" value="0.04286" units="cm"/>
      <inkml:brushProperty name="color" value="#00A0D7"/>
    </inkml:brush>
  </inkml:definitions>
  <inkml:trace contextRef="#ctx0" brushRef="#br0">239 28 27342,'5'-16'387,"0"4"-320,-5 12 0,0 0 28,-76 27-44,46-14-18,-57 22 35,61-20-57,12-6-11,1 0-28,11-6 0,4-2 28,9 1-56,41 2-17,-15-2 34,25 4 5,-38-2-72,-7 11 156,-9-2 34,-22 18-67,-4-9-6,-18 8-5,7-8-6,-7 5 0,14-10-28,-1 2-34,17-11 34,3-4 28,3-1 185,23-2-168,-8 1-17,19 0-6,-16 2-11,2 10 1,-7-1 49,-2 24-22,-10-15 17,-28 39-28,12-37-3425,-20 24 2893,27-31-1372,7-1 1904,11-6 0,-1-7 0,0-1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6.288"/>
    </inkml:context>
    <inkml:brush xml:id="br0">
      <inkml:brushProperty name="width" value="0.04286" units="cm"/>
      <inkml:brushProperty name="height" value="0.04286" units="cm"/>
      <inkml:brushProperty name="color" value="#00A0D7"/>
    </inkml:brush>
  </inkml:definitions>
  <inkml:trace contextRef="#ctx0" brushRef="#br0">0 14 26407,'2'-2'1826,"4"0"-1826,4 2 0,13 0-135,5 1-122,28-1 78,-19 1-669,49-6 0,-67 3 0,22-3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6.987"/>
    </inkml:context>
    <inkml:brush xml:id="br0">
      <inkml:brushProperty name="width" value="0.04286" units="cm"/>
      <inkml:brushProperty name="height" value="0.04286" units="cm"/>
      <inkml:brushProperty name="color" value="#00A0D7"/>
    </inkml:brush>
  </inkml:definitions>
  <inkml:trace contextRef="#ctx0" brushRef="#br0">156 0 26430,'3'0'1103,"-1"0"-661,-2 0-218,-6 2-218,-12 8 5,-8 6-11,1 2 0,4 1-17,-1 40 17,15-34 0,-5 31 0,27-47-50,2-5-51,11-3-201,25-24 285,-16-1 28,7-11 207,-29 8-117,-13 11-11,-6 1-40,-3 4-11,-6 1-16,-4 3-12,-2 1-11,-2 0 6,0 0-130,-21 2 1,18 2-78,-11 5-1143,19 8-3339,9-1 4683,-1 3 0,7-11 0,1-3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07.622"/>
    </inkml:context>
    <inkml:brush xml:id="br0">
      <inkml:brushProperty name="width" value="0.04286" units="cm"/>
      <inkml:brushProperty name="height" value="0.04286" units="cm"/>
      <inkml:brushProperty name="color" value="#00A0D7"/>
    </inkml:brush>
  </inkml:definitions>
  <inkml:trace contextRef="#ctx0" brushRef="#br0">1 61 25545,'22'21'2038,"-4"0"-2015,-2 10 576,-8-9-588,3 3-11,-11-21 0,-3-10-6,-1-5-10,2-4-12,0-6-84,1-2 84,4-6 28,3 2-12,3 7 24,9 1-1,7 11-6,-1 2 1,4 7-6,-10 1 0,-1 3 0,-4-1 0,-4 0 6,-3 1-6,-2-2 0,-2 1 0,0 2 0,-1-3 0,-1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10.373"/>
    </inkml:context>
    <inkml:brush xml:id="br0">
      <inkml:brushProperty name="width" value="0.04286" units="cm"/>
      <inkml:brushProperty name="height" value="0.04286" units="cm"/>
      <inkml:brushProperty name="color" value="#00A0D7"/>
    </inkml:brush>
  </inkml:definitions>
  <inkml:trace contextRef="#ctx0" brushRef="#br0">1 6 25331,'0'-3'2275,"0"1"-2147,1 2 18,1 0 190,16 61-331,-8-12 1,-1 3-6,13 45 0,-12-38 0,-3-8-5,-2-24-231,-1 3-27,-2-16-454,-2-3-9114,0-5 9585,0-3 0,0-3 0,0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11.064"/>
    </inkml:context>
    <inkml:brush xml:id="br0">
      <inkml:brushProperty name="width" value="0.04286" units="cm"/>
      <inkml:brushProperty name="height" value="0.04286" units="cm"/>
      <inkml:brushProperty name="color" value="#00A0D7"/>
    </inkml:brush>
  </inkml:definitions>
  <inkml:trace contextRef="#ctx0" brushRef="#br0">2 27 26670,'-1'-2'1428,"1"-1"-1428,-1 3-11,1-1 11,0 1-5,55-9-7,-23 6-10,37-5-6,-39 8 6,-10 1-23,5 17 56,-14-6-11,4 16 28,-17-15-17,-3 0 12,-4-2-7,-3-2-4,-2 0 4,-15 6-10,-1-2 0,2-1-6,9-5-12,15-7 12,2 0 0,1 0 0,0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11.498"/>
    </inkml:context>
    <inkml:brush xml:id="br0">
      <inkml:brushProperty name="width" value="0.04286" units="cm"/>
      <inkml:brushProperty name="height" value="0.04286" units="cm"/>
      <inkml:brushProperty name="color" value="#00A0D7"/>
    </inkml:brush>
  </inkml:definitions>
  <inkml:trace contextRef="#ctx0" brushRef="#br0">1 31 27191,'8'1'431,"2"0"-6057,3-1 5642,13 0 1271,2-1-1416,8-3 112,21-8 17,-32 6 827,13-4-827,-36 10 0,-1 0 0,-1 0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12.752"/>
    </inkml:context>
    <inkml:brush xml:id="br0">
      <inkml:brushProperty name="width" value="0.04286" units="cm"/>
      <inkml:brushProperty name="height" value="0.04286" units="cm"/>
      <inkml:brushProperty name="color" value="#00A0D7"/>
    </inkml:brush>
  </inkml:definitions>
  <inkml:trace contextRef="#ctx0" brushRef="#br0">18 305 25875,'0'14'1350,"0"-3"-650,0-2-616,0-1-73,0 0 112,0-2-72,0-5 49,0-1-94,0-3-6,0-3 0,-1-9-22,-3-23 10,1 1 7,-2-10-1,3 15 6,1-5 0,0 12-5,1-4 5,0 4 0,0 10-12,1-7 7,0 13 5,2 2-6,0 5 6,0 0-11,-1 1 11,3 0-6,7 16 6,1 0 0,2 13 6,1 4-6,-7-12-6,2 9 6,-4-14-5,-1-2-18,-2-7 1,1-4-12,-1-2 12,1 0 11,2-2 11,2-7 11,0-3 0,2-9 12,0-10-23,2-8 0,-4 5-6,0 7-11,-4 19 23,-1 8-1,3 0 7,-1 1-7,2 2 1,-1 1 5,2 2 51,15 24-57,-7-8 1,17 29-6,-19-26 5,2 4-5,-8-15 12,0-2-12,-2-2 0,-1-1 39,2 6-28,-3-4-5,-1 1 10,-2-6-4,-1-4-119,-1-1 107,-2-9 0,1 6 0,-1-7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2.109"/>
    </inkml:context>
    <inkml:brush xml:id="br0">
      <inkml:brushProperty name="width" value="0.04286" units="cm"/>
      <inkml:brushProperty name="height" value="0.04286" units="cm"/>
      <inkml:brushProperty name="color" value="#00A0D7"/>
    </inkml:brush>
  </inkml:definitions>
  <inkml:trace contextRef="#ctx0" brushRef="#br0">0 14 25292,'8'-8'1569,"-2"2"-836,-6 6-77,0 0-673,0 5 17,0 7 0,0 11 0,0 9 0,0 3 0,1 1 0,1-3-6,0-3-11,0 18-33,0-20-56,1 16 55,-1-31-38,-1 0-46,-1-11 135,-1-1 0,0 0 0,0-1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3.691"/>
    </inkml:context>
    <inkml:brush xml:id="br0">
      <inkml:brushProperty name="width" value="0.04286" units="cm"/>
      <inkml:brushProperty name="height" value="0.04286" units="cm"/>
      <inkml:brushProperty name="color" value="#00A0D7"/>
    </inkml:brush>
  </inkml:definitions>
  <inkml:trace contextRef="#ctx0" brushRef="#br0">21 51 27247,'-8'-4'678,"2"1"-577,3 3-40,1 0-5,1 0-73,1 0 17,0-2 0,4 0 23,56-13-40,-26 8-67,51-8 56,-56 13-56,19 44 73,-34-23 11,10 35-11,-23-36 16,-3 6-5,-3-9 0,-4 5 0,-3-7 6,-2 1-1,0-2 7,-2 1-12,7-6 0,-1-1 0,9-5 0,0 0-73,0-1 73,7 1 11,5-1-17,7-1-10,3 1-1,-1-1-6,-4 1-10,1 0-12,-5 0 45,1 2-39,-4 2 39,-2 2 0,1 2 5,-2-1-5,2 0 0,-1 0 0,0 1 0,2 0-89,3 4 83,-1 0 6,-2-2 0,-4-2 0,-4-4 0,0-2 6,0 6-1,0 1 1,1 9-6,-1-6 11,-1 3-11,0-7 11,0 6-11,0-1 112,-2 5-56,-2-1 0,-3-1-11,-2-4 0,-5 2-6,1-6 34,-5 3 45,-16-6-118,-16-1-17,6-4-11,-3-3-11,28-1-6,2-1 34,1-1-376,4 0 40,2-3-1647,3 1 1994,3 0 0,3 6 0,1 3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4.707"/>
    </inkml:context>
    <inkml:brush xml:id="br0">
      <inkml:brushProperty name="width" value="0.04286" units="cm"/>
      <inkml:brushProperty name="height" value="0.04286" units="cm"/>
      <inkml:brushProperty name="color" value="#00A0D7"/>
    </inkml:brush>
  </inkml:definitions>
  <inkml:trace contextRef="#ctx0" brushRef="#br0">45 101 27410,'0'2'341,"0"2"-330,0-2 6,1 3-6,0-2-22,37 6-22,-14-9-12,30-1 22,-20-18 23,-13 4 0,-2-5 28,-15 9 23,-2 1-40,-3-1 11,-13-6-22,3 9-5,-13-3 5,7 9-11,-7 1 5,-1 6 6,-5 3 0,2 5 11,1 9-11,9 0 6,3 10 11,9-1-6,3 2 6,3 10-17,3-16 11,2 3-11,9-15-6,4-5-39,6-2-11,0-6-84,0-2-2027,5-5-3260,-10-1 4579,2-4 0,-19 8 0,-3 3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1.685"/>
    </inkml:context>
    <inkml:brush xml:id="br0">
      <inkml:brushProperty name="width" value="0.04286" units="cm"/>
      <inkml:brushProperty name="height" value="0.04286" units="cm"/>
      <inkml:brushProperty name="color" value="#00A0D7"/>
    </inkml:brush>
  </inkml:definitions>
  <inkml:trace contextRef="#ctx0" brushRef="#br0">0 31 25595,'0'-13'1983,"0"1"-1731,0 12 78,0-2-263,0 1 12,0 0-57,0 0 0,2 36-22,0-8 0,3 28 0,1 4-5,-2-7 5,7 39-11,-8-63-169,3 10 85,-4-21-5175,2 3 5270,-4-27 0,0 1 0,0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5.523"/>
    </inkml:context>
    <inkml:brush xml:id="br0">
      <inkml:brushProperty name="width" value="0.04286" units="cm"/>
      <inkml:brushProperty name="height" value="0.04286" units="cm"/>
      <inkml:brushProperty name="color" value="#00A0D7"/>
    </inkml:brush>
  </inkml:definitions>
  <inkml:trace contextRef="#ctx0" brushRef="#br0">0 28 23103,'0'6'3013,"0"3"-2117,0 42-879,1-32-17,-1 30 5,1-46 1,-1-1 660,0-1-582,1-7-16,-1 0 60,15-50-133,-5 25-1,11-27-397,25 48 403,-24 18 0,25 11 11,-34 20 0,-5-11 1,-4 1 16,-3-14-28,-2-8-40,-2-1-32,0-4-203,-2 0-150,0-4-858,1-3 1283,-1-3 0,2 2 0,1 1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6.063"/>
    </inkml:context>
    <inkml:brush xml:id="br0">
      <inkml:brushProperty name="width" value="0.04286" units="cm"/>
      <inkml:brushProperty name="height" value="0.04286" units="cm"/>
      <inkml:brushProperty name="color" value="#00A0D7"/>
    </inkml:brush>
  </inkml:definitions>
  <inkml:trace contextRef="#ctx0" brushRef="#br0">193 3 24564,'1'-1'3355,"1"0"-3097,-2 1-197,-6 0-5,-56 36-56,31-16 6,-35 25-6,52-24 0,6 2-11,4-5-6,0 4 6,4-9-6,2-1 11,4-5-10,5-3-253,13-2-22,-2-1 291,37-17 0,-39 12 0,19-12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7.095"/>
    </inkml:context>
    <inkml:brush xml:id="br0">
      <inkml:brushProperty name="width" value="0.04286" units="cm"/>
      <inkml:brushProperty name="height" value="0.04286" units="cm"/>
      <inkml:brushProperty name="color" value="#00A0D7"/>
    </inkml:brush>
  </inkml:definitions>
  <inkml:trace contextRef="#ctx0" brushRef="#br0">16 0 26480,'-8'9'784,"1"4"-666,6-4 50,1 41 0,2 10-157,2-5-682,-2 5 0,1-2 671,1-22 6,-2-17-6,0-2 432,0 0-427,-1-2 216,0-1-221,-1-4 0,0-4 0,0-3 700,0-2-677,0-1 27,1 0-33,0-5-17,2-4 0,0-6 0,0-1-191,18-20 29,12-1 95,-2 3 16,2 11 18,-22 21 27,-2 1-50,1 1 6,-1 2 11,0 5 39,6 14 0,-6-2 11,3 13 11,-6-10-16,-1 3-6,-2-1 0,-1-8-448,-1-2-683,-1-9 1131,0-3 0,0-1 0,0-1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8.074"/>
    </inkml:context>
    <inkml:brush xml:id="br0">
      <inkml:brushProperty name="width" value="0.04286" units="cm"/>
      <inkml:brushProperty name="height" value="0.04286" units="cm"/>
      <inkml:brushProperty name="color" value="#00A0D7"/>
    </inkml:brush>
  </inkml:definitions>
  <inkml:trace contextRef="#ctx0" brushRef="#br0">9 65 26250,'-5'8'1160,"1"1"-1071,4 2 68,9 54-157,-6-39 6,7 35-6,-10-56 11,1-3 34,-1-2-23,1-2-39,0-6-67,1-15-17,2 1-33,1-10 84,0 8 38,0 2 12,0 2 0,0 6-39,4 5 45,1 7 39,2 7 11,8 23-34,-9-10-22,7 15 22,-13-21-16,-1-2 28,-3-3 38,0-4-44,-1-1-33,2-26-163,3 2 134,3-23 34,4 9 0,1 8 107,2 6-35,-2 11 46,12 8-62,-8 11 0,18 28-56,-22-12-1092,3 21-8739,-14-34 9542,-5 6 1,3-13 0,-4-1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8.860"/>
    </inkml:context>
    <inkml:brush xml:id="br0">
      <inkml:brushProperty name="width" value="0.04286" units="cm"/>
      <inkml:brushProperty name="height" value="0.04286" units="cm"/>
      <inkml:brushProperty name="color" value="#00A0D7"/>
    </inkml:brush>
  </inkml:definitions>
  <inkml:trace contextRef="#ctx0" brushRef="#br0">175 6 27751,'-22'-6'543,"1"9"-543,-13 7 0,4 10-50,-4 33 33,17-24-67,0 19-157,59-47 174,-24-4 34,43-32 49,-44 9 46,5-13 28,-15 18-12,-3 6-11,-4 9-22,0 2-6,0 4-39,0 0 23,0 13-23,0 1 5,0 15-55,8-2-3443,4-7 3493,7-4 0,-26-17 0,-7-3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39.326"/>
    </inkml:context>
    <inkml:brush xml:id="br0">
      <inkml:brushProperty name="width" value="0.04286" units="cm"/>
      <inkml:brushProperty name="height" value="0.04286" units="cm"/>
      <inkml:brushProperty name="color" value="#00A0D7"/>
    </inkml:brush>
  </inkml:definitions>
  <inkml:trace contextRef="#ctx0" brushRef="#br0">1 67 25640,'26'57'2346,"-19"-36"-2122,12 18-196,-21-45-22,15-69-40,-3 48-710,15-43 644,-18 65 75,-2 6 25,0 15 0,-2-10 0,0 10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40.060"/>
    </inkml:context>
    <inkml:brush xml:id="br0">
      <inkml:brushProperty name="width" value="0.04286" units="cm"/>
      <inkml:brushProperty name="height" value="0.04286" units="cm"/>
      <inkml:brushProperty name="color" value="#00A0D7"/>
    </inkml:brush>
  </inkml:definitions>
  <inkml:trace contextRef="#ctx0" brushRef="#br0">2 4 26693,'-1'-2'1383,"1"0"-1327,0 25 28,5 7-81,7 33 0,2 6-3,-1-3 0,1-3 0,-1-3 5,-9-23-5,-2-2 6,-1 0-6,-1-7-11,0-8-23,0-9 17,0-7-694,0-4 711,0-6 0,0-1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40.773"/>
    </inkml:context>
    <inkml:brush xml:id="br0">
      <inkml:brushProperty name="width" value="0.04286" units="cm"/>
      <inkml:brushProperty name="height" value="0.04286" units="cm"/>
      <inkml:brushProperty name="color" value="#00A0D7"/>
    </inkml:brush>
  </inkml:definitions>
  <inkml:trace contextRef="#ctx0" brushRef="#br0">182 9 26654,'4'-5'1148,"-3"1"-840,-18 13-292,4 0-16,-15 9 12,-21 34-24,25-27 12,-19 26 0,36-39 0,3-6 84,3 9-50,18 3-23,-6-1-11,14-1 11,-4-12-11,2-2-5,9 1-34,10-1 33,-17 0-16,5 1 10,-26-2-497,0 1-4868,-4-2 5377,0 0 0,0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49.071"/>
    </inkml:context>
    <inkml:brush xml:id="br0">
      <inkml:brushProperty name="width" value="0.04286" units="cm"/>
      <inkml:brushProperty name="height" value="0.04286" units="cm"/>
      <inkml:brushProperty name="color" value="#00A0D7"/>
    </inkml:brush>
  </inkml:definitions>
  <inkml:trace contextRef="#ctx0" brushRef="#br0">243 151 26950,'3'-9'1311,"-1"0"-1294,-2 8-6,0-1 6,0-1-6,0-3-45,-20-23 1,4 10 27,-15-14 23,9 18-17,3 5 0,-2 2 0,5 4-3398,0 2 3398,4 2-5,1 2-1,0 4 6,-4 25-6,0 12 6,2 0 0,5-4-5,6-26-18,2-3 3415,0-3-3386,21-3-28,8-2-12,24-2-78,10-7 118,-15-6 22,-11 0 5,-23-3-16,-14 8-6,0-3 0,0 0-11,0-1 12,0-4 4,0 4 29,0 0-39,-1 4 5,-1 5 34,-1 0-45,1 2-23,0 1 23,2 0-5,0 14 5,0 19 0,1-1 0,1 12 0,6 7-17,-3-9 0,2 18 0,-5-24 12,-1-5 5,-3-8-6,-14 11 12,2-12-1,-28 18-5,24-28 0,-11 5 0,22-15-11,2-1 0,1 1 11,1-2 0,-1 0-73,-2 0-95,-2 0-1685,-20-1-136,12 1-7842,-12-2 9212,17 2 0,7 0 1,1 0-1</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50.373"/>
    </inkml:context>
    <inkml:brush xml:id="br0">
      <inkml:brushProperty name="width" value="0.04286" units="cm"/>
      <inkml:brushProperty name="height" value="0.04286" units="cm"/>
      <inkml:brushProperty name="color" value="#00A0D7"/>
    </inkml:brush>
  </inkml:definitions>
  <inkml:trace contextRef="#ctx0" brushRef="#br0">305 0 27986,'-9'0'68,"-9"6"-68,4-2 0,-8 5 11,-2 2-11,3-3 0,-6 5 0,6-5 22,-2 4 17,1-1-33,-23 27-6,24-16-11,-12 16-12,29-23 35,3-4 44,1 7-51,2-9-5,0 5 6,7-5-6,2-2-34,5 1 6,3-3 6,2-3-309,38-7 315,-25 0 16,25-6 0,-20-7 5,-18 10-5,4-6-39,-20 12-79,-5 1-940,0 1 1058,-2 0 0,2 0 0,-2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2.132"/>
    </inkml:context>
    <inkml:brush xml:id="br0">
      <inkml:brushProperty name="width" value="0.04286" units="cm"/>
      <inkml:brushProperty name="height" value="0.04286" units="cm"/>
      <inkml:brushProperty name="color" value="#00A0D7"/>
    </inkml:brush>
  </inkml:definitions>
  <inkml:trace contextRef="#ctx0" brushRef="#br0">1 31 28266,'76'-18'-420,"13"5"118,-46 20-68,12 4-10,-25 5-96,-5 14 655,-12-12 174,-4 9 100,-25-11-274,2-5-39,-36 7-78,22-11-17,-16 1 0,25-7-129,-2-1-689,11-4-711,0 0 1484,9-4 0,1 4 0,0 2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40:51.258"/>
    </inkml:context>
    <inkml:brush xml:id="br0">
      <inkml:brushProperty name="width" value="0.04286" units="cm"/>
      <inkml:brushProperty name="height" value="0.04286" units="cm"/>
      <inkml:brushProperty name="color" value="#00A0D7"/>
    </inkml:brush>
  </inkml:definitions>
  <inkml:trace contextRef="#ctx0" brushRef="#br0">330 9 25987,'4'-3'2111,"0"0"-2060,-3 1-12,0 1 101,-26 5-140,-2 3 6,-15 2-1,-10 6-10,24-4 5,-11 7 0,20 0 0,1 4-6,3-1 6,2 2 0,1-3 0,2 0 0,-2-1-6,-3 7-22,8-11 6,2 5 28,15-14-6,9 1 0,8-2-17,6-1-28,4-1-5,9-2-102,23 0 91,-12-5-96,4-1-1159,-23-10 1316,-20 4 0,-1-1 0,-13 7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42.307"/>
    </inkml:context>
    <inkml:brush xml:id="br0">
      <inkml:brushProperty name="width" value="0.04286" units="cm"/>
      <inkml:brushProperty name="height" value="0.04286" units="cm"/>
      <inkml:brushProperty name="color" value="#00A0D7"/>
    </inkml:brush>
  </inkml:definitions>
  <inkml:trace contextRef="#ctx0" brushRef="#br0">124 27 26950,'3'-13'1053,"-1"2"-963,-2 10-40,0 0 68,0 0-17,0 5-96,0 22-5,1-8 0,1 16 0,2-21 0,-1-4 0,0-2-3392,-3-4 3392,1 0 0,-1 0-5,0 1-23,2 8 11,-1-5-28,-1 9 56,-2-13-11,-1 2 3392,-1-5-3403,-2 0 11,3 0-3386,-4 0 3386,4 0 0,0 0 0,-7 0-12,2 0 1,-7 0-2291,6 0 2263,0-1 1787,-7-2-1748,-16 2 0,26 0 0,-3 1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55.179"/>
    </inkml:context>
    <inkml:brush xml:id="br0">
      <inkml:brushProperty name="width" value="0.04286" units="cm"/>
      <inkml:brushProperty name="height" value="0.04286" units="cm"/>
      <inkml:brushProperty name="color" value="#00A0D7"/>
    </inkml:brush>
  </inkml:definitions>
  <inkml:trace contextRef="#ctx0" brushRef="#br0">153 23 24867,'2'-11'2044,"0"1"-1680,-2 10-145,0-1-180,0 5 151,0 4-3459,0 9 3314,-1 7-2168,-1 6 2213,-1 17-1568,0-16 1495,-1 9-998,2-23 998,-1-2 1009,1 1-1021,0-1 1,1 10 33,0 7-28,1 12 6,1 8-6,-2-4 0,-2 23 0,-1 19 1,0 15-1,-1 9 0,0 5 0,0 1 1,0-3-1,0-9 0,1-13 0,1-18-11,0 8 0,1-17 0,0-1 0,-1 18-93,0-8 1,-1 18 0,-1 12 0,0 9 0,0 4 0,0-2-1,0-5 1,1-11 0,0-14 0,1-20 0,1-24 92,2-7 818,-9 30-812,6-30 1230,-5 40-1236,8-45 11,0 62-11,0-52 0,0 41 0,0-71 2027,-1 6-2027,0-6 0,0 4 444,-1 1-444,0 2 291,1 2-291,0 28 3398,-1-12-3398,2 7-488,-3-24 488,3-17-6,0 1 6,0-3 0,-1 0 0,1 0 0,6-3 0,0 0 488,8-3-488,-3 0 0,0 2 0,-1-2 0,8 0 0,1-1 0,7-1 0,-2 2 0,1-2 0,-4 3 0,0-1 0,-3 3 0,1 0 0,0 0-5,24-2 5,16 0 0,-6-1 0,2 1-6,-32 3 6,2-1 0,12-1 0,5 0 0,35-2 0,-28 3 0,14-1 0,-36 3 0,-3 0 0,-1 0 6,22-3-6,-9-1 5,58-5-5,-42 5-3,-3 2 1,2 0 2,9 2 0,16 0 0,-11 0 0,-4 0 0,-17 0 0,10 0 5,-22 0-5,14 0 0,6 0 0,8 0 0,19 0-5,0-1 5,20 1 0,-19 0 0,13 0 5,-22-1-5,1-2 0,1-2 0,-14 0-5,-4 0 5,-15 2 0,-1 1 0,0 1 0,43 0 0,8 1 0,-32 0 0,2 0 0,37 0 0,-24-1 0,-17 0 0,-7-2 0,-3 0 0,-11 1 0,-5 0 0,-10 2 0,12 0 0,2-1 0,13-2-6,39-4 0,-37 4 6,24-2-5,-50 5 5,-5 0 0,-2-1 17,-1-1-17,4-3 0,2-1 0,27-4-12,-11 4 1,10-1 6,-24 7 10,-12 0-16,-6 0-51,-1-5-951,-4-1 1013,0-5 0,0 5 0,0-1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07.692"/>
    </inkml:context>
    <inkml:brush xml:id="br0">
      <inkml:brushProperty name="width" value="0.04286" units="cm"/>
      <inkml:brushProperty name="height" value="0.04286" units="cm"/>
      <inkml:brushProperty name="color" value="#00A0D7"/>
    </inkml:brush>
  </inkml:definitions>
  <inkml:trace contextRef="#ctx0" brushRef="#br0">156 0 25331,'-8'0'6,"-5"1"1410,4 0-1416,-15 2-3235,-11 4 3235,14-3 948,-14 5-948,32-8 593,-5 3-593,8-4 6,0 1-12,0 11 6,0-4 0,1 7 3398,1-4-3398,1-1-3392,0 1 3392,-1-2 5,5 18-5,-2-7-567,4 9 0,-7-17 0,-2-10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14.125"/>
    </inkml:context>
    <inkml:brush xml:id="br0">
      <inkml:brushProperty name="width" value="0.04286" units="cm"/>
      <inkml:brushProperty name="height" value="0.04286" units="cm"/>
      <inkml:brushProperty name="color" value="#00A0D7"/>
    </inkml:brush>
  </inkml:definitions>
  <inkml:trace contextRef="#ctx0" brushRef="#br0">307 181 27286,'12'4'740,"-2"-1"-645,-10-3 230,0 0-314,0-1-6,-8-20-5,-2 1 0,-3-9 0,1 10 0,5 7 0,-1 0 0,2 1 0,-2 1 0,2 0 0,-1 1 0,1 1-5,-2 1 5,-4 0 0,-1 2 0,-2 1 0,0 3 0,2 0 0,0 0 0,2 1 0,0 0 0,0 0-6,1 1 6,-16 19-5,-3 34 5,2 0 0,7 6-12,17-32 1,3-19-11,0-1-1,5-5-21,4-1-91,7-2 46,5 0-12,0-6 28,2-1-17,7-14 292,-5-6-146,-5 5-6,-8 1-27,-12 15-12,1 1-11,1 0 0,5-2-11,2 0 5,16-7 73,-15 8-33,9-3 11,-19 9-34,1-1-11,0 0 0,0 0 0,-1 1 0,0-1 6,0 0 10,0 1 24,1-3-24,-1 2-16,1-1-22,-1 2 22,0 0 11,2 5-5,6 21-6,-2-7 0,4 14 0,-4-17 0,-1 0 0,0-2 0,2 2 0,-1-2 0,3 1 0,-1-2-6,8-2-16,6-6 11,2-1-29,2-5 29,-8-2 11,-2-2 0,-5-1 0,-2 0 6,-5 2-6,-2 0-6,0-2 6,12-24 0,-10 21 0,9-18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3.231"/>
    </inkml:context>
    <inkml:brush xml:id="br0">
      <inkml:brushProperty name="width" value="0.04286" units="cm"/>
      <inkml:brushProperty name="height" value="0.04286" units="cm"/>
      <inkml:brushProperty name="color" value="#00A0D7"/>
    </inkml:brush>
  </inkml:definitions>
  <inkml:trace contextRef="#ctx0" brushRef="#br0">1156 0 27869,'-3'0'381,"-1"0"-353,2 0 67,-20 0-84,12 0 0,-15 0 0,14 0 1,0 0-12,-1 0 11,-4 0-11,-13 0 0,3 1 0,-4 0 0,2 2 0,9 0 0,-8 2 0,6 0 0,-50 17 0,15-3 5,-28 12-776,30-9 765,14-3 6,-1 2 0,8-3 0,0 1 0,8-2 0,-1 0 0,1 2 772,0 0-772,-33 35 0,22-19 0,-21 22 0,17-7 0,18-22-3392,-11 17 3392,20-23-6,0-1 6,2 8 0,1-6 0,1 14-5,3-5 5,-1 7 0,1 11 0,0-14 0,2 6 3392,0-18-3392,1 0 0,-1 0 0,2 5 11,0 20 0,1-7-11,1 10 22,13 21-22,-1-19 0,6 15 6,-6-28-6,-5-18 0,5 13 0,3-4-291,5 11 291,2-4-3298,15 18 3298,-13-23-1082,18 14 1082,-24-32 0,11 5 12,-7-6-7,8 4 166,13 12-165,3 6-1,-8-4 1,0 0-6,6 5 0,6 6 0,-35-36 1108,0-3-1103,12 2-5,5-1 0,17 7 0,19 8 6,-18-6-6,9 6 0,-28-12 0,-3-1 0,-3-3 3392,-2-2-3392,0-2 0,8-1 0,3 0 0,36-1 0,24 1 0,1-1-562,-42 1 1,-4 0 561,0 0-6,-5 0 6,-23 0 0,2 0 0,1-4-11,14-6 6,-9 1 5,8-3-6,-14 5 1129,12-4-1129,-6 1 6,12-4 0,-7-1 0,0 0-5,-4-1-1,-2 1 0,-8 2-10,5-5 16,-8 5 0,6-8-17,-8 6-56,40-62 73,-29 41 6,27-46-6,-42 60 0,0-2 0,-2 5 0,0-1 0,1-2 0,-1-2 0,-2 0 0,-1-1 5,-3 2 18,-1-12-12,-1-6-11,-1 6 0,0 1 0,0 16 0,0-1 0,0-3 0,0-3 33,0-2-21,-5-20-7,3 19-5,-5-10 6,4 25-6,-1 0 0,1-1 0,-3-3 5,1 0-5,-4-5-11,-5-15 11,6 14 0,-8-16 0,9 24 0,-2-7 6,2 6-1,-7-22-5,6 21 6,-8-16-6,11 26 0,-3-3 0,2 2-6,0-3 6,-1 0 0,0-2 0,1 1 0,-1 0 0,0 1 0,-4-6-5,-2-7-1,0 2 6,1-5 0,4 12 0,0-1 0,2 3 0,-1 0 0,3 3 0,-3-6 0,2 4 0,-3-7 6,1 5-6,0-1 0,-3 0 5,3 5-5,-1 0 0,3 3 0,-1 0 0,-4-6 0,4 5 0,-7-5 0,4 5-5,-4-1-6,-13-11 11,7 8 0,-10-9 5,13 11-5,1 1 0,4 3 0,3-1 0,4 3 0,-1 0 0,-2-4 0,-8-3-3392,2 0 3392,-7-3 0,10 7 0,-2 0 0,0 1 0,3 2-5,-6-3 5,6 4 3386,-2-1-3386,-5-1 0,-1-1 0,-17-6 0,12 3-6,-14-3-22,13 6 17,-5 1 11,2 1 0,5 2-5,-2 2-7,8 0-4,-6 0-364,-9 0 251,2 1 112,-33 6 17,24-3-55,-14 3 66,23-6 28,-15-1-39,18 0-207,-7 0-56,21 0 81,2 0-670,1 2-1717,-4 0 2569,-6 2 0,8-2 0,-3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4.267"/>
    </inkml:context>
    <inkml:brush xml:id="br0">
      <inkml:brushProperty name="width" value="0.04286" units="cm"/>
      <inkml:brushProperty name="height" value="0.04286" units="cm"/>
      <inkml:brushProperty name="color" value="#00A0D7"/>
    </inkml:brush>
  </inkml:definitions>
  <inkml:trace contextRef="#ctx0" brushRef="#br0">17 179 20454,'0'-20'3775,"0"-1"-2305,-1 0-1235,0-18 404,0 15-466,-2-10 564,-1 21-737,2 7 867,-3 17-867,5 18-5,5 21-3387,2 10 3381,6 6-483,-2-8 444,-1-2-18,-4-12 29,-1-3 0,0-5-73,-3 5-330,-1-14-314,-1-6 756,0-25 0,0-13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4.851"/>
    </inkml:context>
    <inkml:brush xml:id="br0">
      <inkml:brushProperty name="width" value="0.04286" units="cm"/>
      <inkml:brushProperty name="height" value="0.04286" units="cm"/>
      <inkml:brushProperty name="color" value="#00A0D7"/>
    </inkml:brush>
  </inkml:definitions>
  <inkml:trace contextRef="#ctx0" brushRef="#br0">10 42 25225,'-5'-9'2196,"0"1"-2034,5 5-27,0 0-18,44-5-117,-18 4 0,38-2-14,-9 23 0,-4 6 81,-6 2-31,5 9 1,-9 4 19,-33-10-22,-8 9-12,-9-21-11,-4 0 1,-7 1-7,-15 3 12,-7 0-17,-14 2 17,-2-4 106,9-12-560,17-28-56,16 4-5192,17-16 5685,2 22 0,-1 7 0,-2 2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6.721"/>
    </inkml:context>
    <inkml:brush xml:id="br0">
      <inkml:brushProperty name="width" value="0.04286" units="cm"/>
      <inkml:brushProperty name="height" value="0.04286" units="cm"/>
      <inkml:brushProperty name="color" value="#00A0D7"/>
    </inkml:brush>
  </inkml:definitions>
  <inkml:trace contextRef="#ctx0" brushRef="#br0">8 11 26430,'-4'-2'1187,"1"1"-924,3-2-235,0 1 442,0 0-470,0 13 0,1 6 6,5 18-6,2 5 2,5 19 0,3 17 0,-1-7 0,-3-13 1,-1 2 0,4 15 1,1 10 0,-2-7-1,-4-6 0,-2-9-3,3 29-696,-5-33 1,0-2 695,2 9-50,-2-7 50,-2-21 0,-1-10-22,-2-16-17,0-5-314,-1-19 470,-3-4-117,-1-17 0,1 16 0,0 3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7.787"/>
    </inkml:context>
    <inkml:brush xml:id="br0">
      <inkml:brushProperty name="width" value="0.04286" units="cm"/>
      <inkml:brushProperty name="height" value="0.04286" units="cm"/>
      <inkml:brushProperty name="color" value="#00A0D7"/>
    </inkml:brush>
  </inkml:definitions>
  <inkml:trace contextRef="#ctx0" brushRef="#br0">0 11 25735,'9'-5'2464,"18"0"-2458,-11 5 5,20-1-11,-9 1 3,25 2 0,10 0-1,-11 1 1,4 0-3,30 3 0,0 0 0,-31-2 0,0 2 0,40 7 0,-3 0 17,-20-3-643,6 2 1,-4-1 658,-32-7-33,4 1 0,-5-3 0,-10 0 6,-4-1-51,-8-1 6,-4 0-230,1 0 1240,-6-2-1447,2 0-285,-1-1-505,2 0-694,0 1-1883,-2 0 3843,-1 1 0,-5 0 0,-2 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2.568"/>
    </inkml:context>
    <inkml:brush xml:id="br0">
      <inkml:brushProperty name="width" value="0.04286" units="cm"/>
      <inkml:brushProperty name="height" value="0.04286" units="cm"/>
      <inkml:brushProperty name="color" value="#00A0D7"/>
    </inkml:brush>
  </inkml:definitions>
  <inkml:trace contextRef="#ctx0" brushRef="#br0">0 103 27342,'5'70'0,"-1"-13"23,-3-45 150,-1-6 40,0-2 118,0-6-231,0-9-66,14-32-34,-5 10-224,28-42 45,-18 47-84,11-12-247,-16 29-4036,1 5 4546,0 3 0,-7 3 0,1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8.521"/>
    </inkml:context>
    <inkml:brush xml:id="br0">
      <inkml:brushProperty name="width" value="0.04286" units="cm"/>
      <inkml:brushProperty name="height" value="0.04286" units="cm"/>
      <inkml:brushProperty name="color" value="#00A0D7"/>
    </inkml:brush>
  </inkml:definitions>
  <inkml:trace contextRef="#ctx0" brushRef="#br0">13 23 26183,'-7'-7'532,"1"1"39,7 5-347,2 0-72,-1-1-35,0 1 410,1-2-505,-2 2 73,3 53-78,0 0-1035,3 37 1024,1-14-6,4-6 0,2 6 2,-1-10 1,1 1-835,2 13 0,1-1 832,-5-20 0,-1-7 0,1 8-857,-1-6 857,-3-12 760,0-7-760,-5-11 0,0-3 0,-3-2 1643,0-1-1643,-7 17 1153,1-11-1164,-3 5-6,5-17-17,3-9-27,1-1-158,0-1-895,0-6 1114,0-4 0,0 1 0,0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19.668"/>
    </inkml:context>
    <inkml:brush xml:id="br0">
      <inkml:brushProperty name="width" value="0.04286" units="cm"/>
      <inkml:brushProperty name="height" value="0.04286" units="cm"/>
      <inkml:brushProperty name="color" value="#00A0D7"/>
    </inkml:brush>
  </inkml:definitions>
  <inkml:trace contextRef="#ctx0" brushRef="#br0">11 42 27029,'-6'1'1249,"1"-1"-1210,5 0 62,0 0-96,2 0 6,3 0 6,5 2-11,10 1-1697,26-2 1,9 1 1690,31 0-756,-22-2 0,9 0 0,-8 0 756,-11 0 0,-4 0-241,18-1 0,-4 1 241,-5 0-248,-4 0 248,-1 0 0,-1 0 1909,8-1-1915,-8 1 1,0-1 2621,16 0-2616,19 1-2126,-62 0 2126,-13 0 403,-3 0-403,-1-1 0,2 0 0,0-2 190,-1 2-324,0-5-152,-5 0 995,-1-3-709,-4-2 0,0 6 0,0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20.761"/>
    </inkml:context>
    <inkml:brush xml:id="br0">
      <inkml:brushProperty name="width" value="0.04286" units="cm"/>
      <inkml:brushProperty name="height" value="0.04286" units="cm"/>
      <inkml:brushProperty name="color" value="#00A0D7"/>
    </inkml:brush>
  </inkml:definitions>
  <inkml:trace contextRef="#ctx0" brushRef="#br0">312 83 25634,'7'0'2056,"-2"0"-1457,-4 0-515,-1 0-17,1-3-61,-1 3-6,0-4 0,0 2 0,0-4 5,0 2-5,-8-8 6,-2 2-6,-19-8 0,8 8 0,-15 0-6,10 7 6,-30 2-5,25 1 5,-15 4-6,32 0 6,1 5-6,0 11 1,1 5-1,2 31 6,11 5 0,12 8 6,6-17 5,11-19-5,-2-15 5,26 2-17,34-7 1,-7-2-4,-22-8 1,-3-3-59,-3-7-180,12-13-593,-48 5 840,1-8 0,-18 17 0,0 1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45.371"/>
    </inkml:context>
    <inkml:brush xml:id="br0">
      <inkml:brushProperty name="width" value="0.04286" units="cm"/>
      <inkml:brushProperty name="height" value="0.04286" units="cm"/>
      <inkml:brushProperty name="color" value="#00A0D7"/>
    </inkml:brush>
  </inkml:definitions>
  <inkml:trace contextRef="#ctx0" brushRef="#br0">197 13 28059,'0'-6'263,"0"1"-246,0 4 50,0 1-67,-2 0 0,1 5 28,-5 72-22,4-24-1699,0-1 0,-1 9 1707,-2 32 0,1 1-12,2-37 1,-1 3-278,-2 24 1,-1 13 0,1-14 274,2-29 0,-1-4 0,-2 20 0,0-5 6,-3-4-1996,-1-2 1995,1-2-5,0 15 12,3 1-12,2 12 0,2-2 1995,1 1-1995,1-21 829,-2 12-829,-8-14 0,4-14 0,-3-10 0,7-29 0,2-4 0,-1 3 0,0 4 0,0 3 0,-1 2 0,-2 24 0,3-19 3392,-2 28-3392,3-20 0,-2 13 0,-1 3 0,-3 26 0,2-28 0,0 15 0,4-37 0,0-1 0,0-4 0,0-3 0,0-2-6,-2 2 6,0-3 0,-1 3 0,-1-5 0,3-1 0,0-1 0,-1-1 0,2-2 0,-1-1 6,1 1-6,-1 0 0,0 2 5,1 0-5,-2-2 0,2 1 0,-1-4 12,1 0-12,2 0 0,1 0 0,4 0 0,1 0 0,3 0 0,2 0 5,5-4-5,3 1-5,4-4 5,0 2 0,25-5 0,-6 2 0,17-3-594,-9 0 594,-2 3 0,2-1 0,-5 4-5,-4 1 5,32-3 0,2 1 0,-19 0-393,18 0 0,-7-1 393,-45 5 0,65-3 0,-39 1 0,47-2 546,-19 3-546,-33 1 0,25 1 0,-5 1 5,3 0 829,21 0-834,-22 0 0,-16 0 0,8 3 0,-15 1 0,28 4 0,-36-4 0,2-1 0,-17-3 0,0 0 0,-1 0 0,7 0 0,18 2 0,-4 1 0,9 1 0,-3 2 0,-15-2 0,22 3-3,7 2 0,5 1 0,-15-3 0,0 1 3,14 1 0,-4 0 0,-4-1 0,-38-8 0,53 14 0,-36-8 0,34 9 0,-58-12 0,-4-3 0,-2 0 0,0 0 0,7 3 0,2-1 0,7 3-5,31 5 5,-19-5 0,14 3-6,-29-7 12,-3-1-1,3 0-5,5 0 0,5 3 0,2 1 0,1 1-5,-2 0 5,-4-1-6,9 1 6,-9-3 0,3 1 0,-10-3 0,-5 0 0,2 0-17,1 0-5,-1 0 5,-1 0 17,-3-22 0,-5 17 0,-4-16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47.622"/>
    </inkml:context>
    <inkml:brush xml:id="br0">
      <inkml:brushProperty name="width" value="0.04286" units="cm"/>
      <inkml:brushProperty name="height" value="0.04286" units="cm"/>
      <inkml:brushProperty name="color" value="#00A0D7"/>
    </inkml:brush>
  </inkml:definitions>
  <inkml:trace contextRef="#ctx0" brushRef="#br0">77 0 27914,'0'4'302,"-4"42"-296,1-29-6,-3 33 5,3-38 6,0 10 1,0-2-1,0 8 6,3-4-6,0 5 6,0 1-17,0 4 0,0-1 0,0 4 5,0-8-5,0 16 6,0-17-1,0 22 23,0-5-16,-3 50-12,2-42 0,-2 26 5,2-13-5,0-23 0,1 50 0,0-53 0,0 12 0,0-25 6,-5 43-6,3-31 0,-8 55 0,8-62 0,-4 15 0,4-25 0,-1 0 11,0 1 6,0 0-12,0 17-5,1-9 0,0 10 23,2-12-23,0-3 5,0 2-5,0-3 6,0 2-6,0-2 0,2 12 0,0-9 0,2 8 0,0-14 6,0 18-6,-2-21 0,-1 20 0,-1-27 0,0 15 0,0-10 0,0 8 5,0-3-5,0 34 0,2-20 0,-1 23 0,4-17 6,-3-17-6,0 24 0,0-20 0,0 2 0,0-8 0,-1-13 0,0-1 0,-1 2 0,2 9 0,-1-5 0,0 7 0,0-6 0,-1-1 0,1 2 0,-1-2 0,0 1 0,0-2 0,0-5 5,0-4-5,0-5-39,0 0-2089,-6-2 2128,0-3 0,-1 2 0,3-1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50.456"/>
    </inkml:context>
    <inkml:brush xml:id="br0">
      <inkml:brushProperty name="width" value="0.04286" units="cm"/>
      <inkml:brushProperty name="height" value="0.04286" units="cm"/>
      <inkml:brushProperty name="color" value="#00A0D7"/>
    </inkml:brush>
  </inkml:definitions>
  <inkml:trace contextRef="#ctx0" brushRef="#br0">0 856 26900,'12'1'784,"-2"0"-398,-10-1-335,0 0-23,4 0 0,1 0 213,70-2-213,-34-4-12,46-1-16,-45-3 0,-22 6 0,5 0 0,-17 4 6,2 0-6,2 0 34,27-3-18,-8 1 1,43-2-17,-37 2-5,25 4 5,-35 0-6,7 3 6,21-2 0,-5-2-930,30-1 930,-11 5 0,0 3 0,-4 5 0,-19-4 5,-6-1-5,-15-6 0,1-1 0,3-1 3,43 5 0,7 2-3,-14-1-492,15 1 0,-6 1 486,-39-1 6,35 2 0,-16-2-1102,17-1 1,2-1 1101,-9 0-162,-1 1 0,-1 0 157,-6 3 5,18 3 0,-12-1 0,0 0 5,11 2-2,-22-4 0,5 1-1,8 2 1,-1-1-3,-12-2 0,1 1 0,15 2 0,-3-1 380,11 2-380,-42-9 3064,-2-2-3064,3 0 515,10 0-515,2 1 0,11 1 0,-3 1 0,0 0 0,-10-2 0,16 1 6,-12-2 0,14 0-6,3-1 0,-27-1 0,5 0 476,-27 0-487,20 0 11,-10 0 0,24 0 0,-28 0 0,6 0 0,-13-1 0,22-5 0,-19 2 0,15-3 0,-26 4 0,-1 1 6,1-2-6,-4 1 0,2-1 0,-5 3 0,0 0 0,0 0 0,0-3 0,0 1 0,0-3 0,0 0 0,-1 2 0,1-1 0,-1 0 0,1 2 0,-2-1 0,1-4 0,0 1 0,0-5 0,1 2 0,0-1 0,0-2 0,0 2 0,0-8 5,0-1-10,3-43 5,-3 25 0,2-24 5,-2 36-5,0-19 0,0 17 0,1-19-5,0-40 10,0 18-5,0-21 0,-1 44 0,0 33 6,1-16-6,0 13 0,6-44 0,-4 36 0,3-18-11,-5 14 11,-3 11 0,1-5 0,-1 10 0,0 7 0,1-1 0,-1 1 0,2-1 0,-1-1 0,1-2-6,0-3 6,0 3 0,0-2 0,0 4 0,0 1 0,0 0 0,0 2 0,0 2 0,0 1-173,0 1-303,-6 0 476,-8 0 0,16 0 0,1 0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00.442"/>
    </inkml:context>
    <inkml:brush xml:id="br0">
      <inkml:brushProperty name="width" value="0.04286" units="cm"/>
      <inkml:brushProperty name="height" value="0.04286" units="cm"/>
      <inkml:brushProperty name="color" value="#00A0D7"/>
    </inkml:brush>
  </inkml:definitions>
  <inkml:trace contextRef="#ctx0" brushRef="#br0">134 0 27018,'1'4'644,"0"-2"-443,-1 0 326,0-2-511,0 9-4,-2 4-12,-2 10 22,-2 5-16,-1 2-1,0 1-5,0-3 6,3 2-6,0-3 5,2 23-2,1-1 0,1 3-3,0 38-660,0-27 0,0-3 660,0-2-385,0-6 385,0-21-63,0 19 63,0-8 0,0 34 0,0-21 0,0 18 1252,1-15-1252,0-3 0,0-12 439,-1 17-439,-2-27 0,-3 33 0,0-27 83,-2 17-83,1 2 0,2-16 0,0 6 5,2-22-5,1-5 0,-1-3 6,1 20-1,0-13 1,-1 22-6,2-24 0,-1 1 0,0-6 0,0 2 6,0 4-1,-1 2-5,0 2 0,2 2 0,-2-9 0,2 1 0,-1-9 0,0 2 0,0-1 0,0 5 0,1 14 6,0-4-6,0 15 0,0-16 0,0 18 0,0-17 0,0 19 0,0-10 0,1 7 0,1 0 0,-1-8 0,1-2 0,-2-9 0,2-2 0,0-2 0,-1-3 0,0 1 5,-1-2-5,0 2 0,0 2 0,0-2 0,0 3 0,1-3 0,1 1 0,0 0 0,1 10-5,-1-10 5,4 20 5,-4-21-5,2 7 0,-4-12 0,0-3 0,0-1 0,0-2 0,0-1 0,0 0 0,0-2 0,0 0 0,0 1 0,0 0 0,0 1 0,0 0 0,0 0 0,0 1 0,0-1 0,0-1 0,-1 0 0,1-1 0,-1-3 0,0 1 0,1-3 0,-1 4 0,1 0 0,0 5 0,-1-3 0,0 6 0,1-8 0,-1 1 0,1-6 0,-1 2 0,1 0 0,-1 2 0,0 1 0,1-1 0,-1 0 0,1-2 0,-1 0 0,1-2 0,0 0 0,-1 1-5,1 1 5,-1 0-17,0 0 11,1-2 6,-1 1-5,1-1-18,-2 0-66,-1 0 55,2 0 1,-1 0 33,1 0-6,1 0 6,-2 0-6,1 0-22,-2 0 23,0 1 5,-1 0 0,1 0 28,0 0-17,1 0-11,0-1 0,-1 1 0,1 1 0,-2 0 0,1 0 17,0-1 0,3 0 67,0-1-23,-1 0-61,0 0 0,-1 0 6,0 0-1,1 0-5,-1 0 0,2 0 0,7 0 0,1 0 0,7-2 0,0 1 0,2-2-5,2 2 5,2-1 17,66 2-12,-8 4-429,-26-3 1,0 1 423,18 3-139,-32 0 139,-2-2 5,-4 1-5,6 1-5,27 1 5,-5 1-6,17-1 6,9 2 5,-27-2 1,3-1-6,-5 1 0,0-1-409,12 2 0,-2 0 409,22 2-687,-1 0 687,-17-2 0,-5-1 0,-14-1 0,1-2 6,-1 2-1288,3 0 1,4 1 1281,14 0 347,-5 2 0,-2 0-347,-12-2 0,7 2 451,-28-4-451,2-2 6,3-1-6,12 0 5,37 4-5,-13 0 0,16 4 3139,-16 0-3139,16 0 0,-6-3-671,11-2 671,-34-4 0,-3 0 0,-15-1 220,-5 0-220,-13 1 0,-1-1 0,2 1-2989,26 0 2989,-4 0 813,49 1-813,-17 0 0,-2 1 0,1 0 0,6 0 0,-22 0 0,-7-1-6,-23 0 1,7-2 5,-21-2 3386,15 0-3397,-5-2 5,8 0 6,32 1-5,-29 2-18,50-2 23,-58 1 0,20-1 6,-29 0-6,-6 1 0,-3-1 0,-1 2-6,16-3 6,-9 3 0,10-2 0,-18 4 6,-4 0-6,-5 0 0,0-1 0,0-1-6,3-1 6,2 1-5,3-2 10,-2 2-5,0-1 6,-3 1 5,-3 2-5,-3 0-6,-1 0 5,0-2-5,0 0 6,0-7 0,0 3-6,0-7 5,0 6-5,0-3 0,0 1 0,0-1 0,0-2 0,0 2 11,0-9-5,0 4 11,2-39-12,0 17-3397,0-27 3392,2 21 0,-3 8 6,2 5-6,-1 9 6,5-19-6,-2 8 0,2-18 0,-2 9 0,-3-3 5,0 4-5,-1-2 3392,0 5-3392,-1-1 0,1 1 0,1-12 0,0 13 0,0-7 0,-2 18 0,0 8 0,0-4 0,0-6 0,0-1 0,0-8 0,0 6 0,0-1 0,0 4 0,0 2 0,0 5-5,0-7 5,0 7 0,0-7 5,0 8-5,0 1 0,1 0 0,-1 4 0,1-4 0,-1 6 0,0-3-5,0 4 5,0-1 0,0 1 0,0 0 0,0 3 0,0 3 0,0 2-17,-2-28 17,1 18 0,-1-23 0,2 25 0,0 5 0,0 0 0,0 6-17,0 0 0,-2 0-16,-1-1-57,-8 1-414,-6-1 504,-7-2 0,9 2 0,3-1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02.309"/>
    </inkml:context>
    <inkml:brush xml:id="br0">
      <inkml:brushProperty name="width" value="0.04286" units="cm"/>
      <inkml:brushProperty name="height" value="0.04286" units="cm"/>
      <inkml:brushProperty name="color" value="#00A0D7"/>
    </inkml:brush>
  </inkml:definitions>
  <inkml:trace contextRef="#ctx0" brushRef="#br0">4 104 27314,'-2'1'672,"0"0"-168,2-1-504,13-2-22,9-6 16,21-5-10,11-6 4,6-2-10,-2 0-826,-17 5 0,-24 11 0,-19 6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03.441"/>
    </inkml:context>
    <inkml:brush xml:id="br0">
      <inkml:brushProperty name="width" value="0.04286" units="cm"/>
      <inkml:brushProperty name="height" value="0.04286" units="cm"/>
      <inkml:brushProperty name="color" value="#00A0D7"/>
    </inkml:brush>
  </inkml:definitions>
  <inkml:trace contextRef="#ctx0" brushRef="#br0">0 181 26077,'0'-3'2139,"2"0"-2117,0 2-5,2-1 6,0 2 27,27-9-50,2-3 11,24-10-5,16-10-6,-34 14 11,9-4-11,-40 18-358,-1-2 33,-2 3 325,18-18 0,-15 15 0,11-11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1.076"/>
    </inkml:context>
    <inkml:brush xml:id="br0">
      <inkml:brushProperty name="width" value="0.04286" units="cm"/>
      <inkml:brushProperty name="height" value="0.04286" units="cm"/>
      <inkml:brushProperty name="color" value="#00A0D7"/>
    </inkml:brush>
  </inkml:definitions>
  <inkml:trace contextRef="#ctx0" brushRef="#br0">268 81 27270,'4'-4'767,"-1"2"-666,-3 0-40,0 2 124,0-2-157,1-1-28,-1 1 0,0-2 6,-3-1-6,-2-2 0,-10-5 0,3 5 0,-3-4 0,5 8 0,2-1 0,-1 0 0,2 2-45,-12-2 28,3 3 11,-11 0 1,7 1 5,0 2 0,1 2-6,2 3 6,1 2-5,-1 14 5,8 13 0,-1-4 0,9 4-6,1-22 6,0-2-6,0-3-5,0-2-45,4-3 56,3-1-28,7-2-117,25-2 5,29-24 263,-12 6-90,-1-12-21,-41 18 4,-11 9 1,-1 0-17,-1-1 11,2-2-5,0 0 5,7-11 34,-5 10-28,3-7 16,-8 14-33,0-2 6,0 1 5,0-1-11,0 0 11,0 0-44,0 0 33,0 15 0,0-5 5,0 10-10,0-7 10,0-2-5,0 1 0,0 3-33,2 2-6,1 4-17,1 2 11,3 1 45,-3-7-6,1-3 6,0-8-45,0-3-117,3 0-230,2-5-2711,-4 2 3103,0-5 0,-5 5 0,0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2.821"/>
    </inkml:context>
    <inkml:brush xml:id="br0">
      <inkml:brushProperty name="width" value="0.04286" units="cm"/>
      <inkml:brushProperty name="height" value="0.04286" units="cm"/>
      <inkml:brushProperty name="color" value="#00A0D7"/>
    </inkml:brush>
  </inkml:definitions>
  <inkml:trace contextRef="#ctx0" brushRef="#br0">22 0 26250,'-3'6'1563,"0"-1"-1423,3-5-67,0 0-96,-1 61-27,0-41-51,-1 47-17,0-60 118,-6-1 0,9-4 0,-4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2.048"/>
    </inkml:context>
    <inkml:brush xml:id="br0">
      <inkml:brushProperty name="width" value="0.04286" units="cm"/>
      <inkml:brushProperty name="height" value="0.04286" units="cm"/>
      <inkml:brushProperty name="color" value="#00A0D7"/>
    </inkml:brush>
  </inkml:definitions>
  <inkml:trace contextRef="#ctx0" brushRef="#br0">461 9 25545,'1'-5'2033,"-1"1"-1753,0 4 89,-39 69-313,-6 14-56,13-25 0,-2 5 3,-4 12 0,1 3 2,-3 9 1,1 0-6,5-11 0,1-2-14,3-4 0,3-10-14,8-16-101,17-42-632,0-2-1099,-2-7 1860,1 2 0,0-4 0,3 6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3.243"/>
    </inkml:context>
    <inkml:brush xml:id="br0">
      <inkml:brushProperty name="width" value="0.04286" units="cm"/>
      <inkml:brushProperty name="height" value="0.04286" units="cm"/>
      <inkml:brushProperty name="color" value="#00A0D7"/>
    </inkml:brush>
  </inkml:definitions>
  <inkml:trace contextRef="#ctx0" brushRef="#br0">3 7 26726,'2'-3'1406,"-1"0"-1367,-1 3 73,0 0 0,0 2-101,0 14-5,0 76 0,0-44-6,0 48 0,2-72 0,-2-13 0,1 0-6,-1-10-212,0 0-79,0-8 297,-3-1 0,2-1 0,-3 3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4.478"/>
    </inkml:context>
    <inkml:brush xml:id="br0">
      <inkml:brushProperty name="width" value="0.04286" units="cm"/>
      <inkml:brushProperty name="height" value="0.04286" units="cm"/>
      <inkml:brushProperty name="color" value="#00A0D7"/>
    </inkml:brush>
  </inkml:definitions>
  <inkml:trace contextRef="#ctx0" brushRef="#br0">141 9 26760,'2'-2'448,"-1"1"504,-1 1-907,-10 3-6,0 1-33,-10 5-1,-1 4 1,6-2-6,-3 2 0,9-2 0,0 0 0,1 1 0,2 1 0,0-1 0,2 1 11,0 12-5,2-6-6,0 8 5,3-8-5,1-5 0,1 1 0,1-4 0,1-2 0,-1-1 0,4 2 6,0-4-1,3 2-5,1-5 0,-3-1 0,2-1 0,1 0 6,6-1 5,1 1-5,5-1 5,30-22-5,-23 4-6,15-14 5,-32 12 1,-8 6-1,0 0-5,-1 1 6,-2-2 5,-1 1-11,-1 0 6,-1 0 5,0 5 23,-15-8-29,5 10 1,-12-8-6,8 9 5,0 0 1,0-1-6,-4-3-6,1-1 6,-62 1 0,88-2 0,-33 3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24.691"/>
    </inkml:context>
    <inkml:brush xml:id="br0">
      <inkml:brushProperty name="width" value="0.04286" units="cm"/>
      <inkml:brushProperty name="height" value="0.04286" units="cm"/>
      <inkml:brushProperty name="color" value="#00A0D7"/>
    </inkml:brush>
  </inkml:definitions>
  <inkml:trace contextRef="#ctx0" brushRef="#br0">0 1 27561,'7'60'434,"0"0"0,1 15-1841,-1-8 0,1 20 1,1 3-1,-1-12 1407,-1 1 0,0 1-270,0 3 1,1 12 0,0 1 0,-2-13 269,-1 2 0,-1-11 538,-1-13 1,-1-2-539,-1 4 0,1-7-1517,-1-3 1517,2 29 0,-3-37 0,0 1 0,0 0 0,0 5-1014,0-2 1014,0 4 0,0-5 2,11 12 1,2 4-3,1 11 0,1-12 0,0-3 0,-1-9 0,-5-13 0,-2-4 0,-1-2 1015,-2-5-1015,-1-2 5,0-2-5,-1-1 0,1 3 11,5 38-11,0-11 0,0-1 0,1 3-1008,4 16 1008,3 13 1014,-4-18-1014,-1-3 6,-4-13-6,-1-4 0,-3-10 0,-1-1 1522,-1 14-1522,0-13-1517,0 6 1517,-1-19 6,1 12-6,-1-15-34,0 21 17,0-25-817,0 3 834,3-33 0,-5 30 0,1-10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27.252"/>
    </inkml:context>
    <inkml:brush xml:id="br0">
      <inkml:brushProperty name="width" value="0.04286" units="cm"/>
      <inkml:brushProperty name="height" value="0.04286" units="cm"/>
      <inkml:brushProperty name="color" value="#00A0D7"/>
    </inkml:brush>
  </inkml:definitions>
  <inkml:trace contextRef="#ctx0" brushRef="#br0">1 1 23971,'7'53'644,"-4"7"0,-2 30 0,-2 19 0,1 9 0,-1 0 0,0-11 0,1-21-644,1-3 0,1-13 0,-2 13 0,0 4 0,0 20 0,0 11 0,-1 1 0,0-8 0,1-20 0,-1-28 0,1-2-4251,0-10 4256,0-8 855,0 0-855,2 20-2273,-2-24 2268,2 23 0,-1-1 5,0 0 1,3 22 0,-1 11-1,1-4 1,-1-16 5,-1 4 0,1 1-11,0-3 0,1 17 0,0 4 0,0-13 0,0-27 6,-1-17-6,5 16 5,-3-13-5,-1-4 6,-2-8-6,-2-15 0,3 11-22,-1-6 27,3 9-509,9 52 1,8 33-1,-4-19 504,-3-11 505,3 11 1,4 19 0,-9-42-506,-12-62 0,0 4 0,6 36 0,-4-24-11,4 39 1279,-5-32-1268,0 2 0,0-4-6,-2-21 0,0-1 1,0-4-1,0 1-8,15 51 0,2 11 14,-9-32-3,11 33 1,-5-11-4,-14-53 2905,2 0-2910,-2-5 5,0-1-470,-7-12 0,12 16 0,-3-7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29.353"/>
    </inkml:context>
    <inkml:brush xml:id="br0">
      <inkml:brushProperty name="width" value="0.04286" units="cm"/>
      <inkml:brushProperty name="height" value="0.04286" units="cm"/>
      <inkml:brushProperty name="color" value="#00A0D7"/>
    </inkml:brush>
  </inkml:definitions>
  <inkml:trace contextRef="#ctx0" brushRef="#br0">15 25 12309,'-11'5'9830,"8"-2"-3563,4-3-6250,4 0-6,-4 0 29,-1 0-40,5 0 5,6-2-5,18-1 0,9 1-5,14 0-1,2 1 6,-7 1 0,13 0 0,-19 1 0,33 2 0,-16 0-923,18 1 917,-11-1-259,-4-2 265,-16-1 0,3 0 11,-9-2-11,8-1-6,2-1-50,1 1 6,-13 2 880,0 3-830,-22-1 359,-2 1-354,-9-2-5,-3 0-5,0-1-29,1-3 12,0 2 5,2-3-34,-2 3 35,1 1-18,-1 1 34,-2-7 0,0 6 0,0-5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31.884"/>
    </inkml:context>
    <inkml:brush xml:id="br0">
      <inkml:brushProperty name="width" value="0.04286" units="cm"/>
      <inkml:brushProperty name="height" value="0.04286" units="cm"/>
      <inkml:brushProperty name="color" value="#00A0D7"/>
    </inkml:brush>
  </inkml:definitions>
  <inkml:trace contextRef="#ctx0" brushRef="#br0">0 1 24066,'8'4'1260,"-1"0"1445,-5-4-2654,0 0-12,0 0 235,-2 0-274,0 2 6,0 1 22,0 8-17,0 1-5,0 6 5,1 12-6,-1-5-5,0 20 0,0-19 0,0 6 0,1-10 6,5 53-6,-3-38 0,4 39 0,-7-57 0,0-4 0,0 0 0,0-1 0,1 4 0,0-1 0,1 0 0,-1-3 0,0 3 0,0-8 0,-1 10 0,0-12 0,0 7 0,0-8 0,0 2 0,0 3 0,1 2 6,1 14-6,-1-9-6,1 7 6,-2-14 0,2-1 0,-2-3 0,2 0 0,-2-4 0,1 2 6,-1-1-6,1 9 0,-1-3 0,0 12 0,0-10 0,0 3 0,0-5 0,1-1 0,-1-1 0,3 8 0,-2-7 0,0 9 0,0-10 0,-1 8 0,0-6 0,0 11 16,0-3-10,0 6 0,0 0-6,0-5 0,1-1 0,-1-9 0,2 0 0,-2-6 0,1-2 0,-1-1-14,0 1 1,0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34.387"/>
    </inkml:context>
    <inkml:brush xml:id="br0">
      <inkml:brushProperty name="width" value="0.04286" units="cm"/>
      <inkml:brushProperty name="height" value="0.04286" units="cm"/>
      <inkml:brushProperty name="color" value="#00A0D7"/>
    </inkml:brush>
  </inkml:definitions>
  <inkml:trace contextRef="#ctx0" brushRef="#br0">19 297 25634,'-2'8'1602,"1"1"-7033,-1 2 6036,-4 32 849,3-23-1404,-2 21-1324,5-35 1352,0-4-50,0-7-28,0-3 2268,0-9-2262,0-2-6,0-5 6,0-4 3386,1-4-3398,1-12-5,3-2 5,0-9 6,4-14 0,-5 31-17,3-4-5,-6 37 5,3 9 17,1 10 0,2 9 0,2 9 0,-1-5 0,3 6 0,-3-13 0,10 11-39,-7-18 17,6 4 22,-7-13 0,-1-1 11,0-2-11,-1-1 33,9-10-16,-3-6 6,7-11-18,-6-6-5,-2-3 6,-2 5 5,-2 3 0,-3 9 0,-3 5-11,0 7-39,-2 3 39,0 3 6,1 7-1,3 2-5,3 15 6,3 1-3392,3 9 3386,-1 1 39,7 31-34,-3-5-5,2 11 0,-5-18-2274,-6-28 2274,-3-7 2241,0-20-2241,-3-16 0,-1 22 0,-1 1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6:36.554"/>
    </inkml:context>
    <inkml:brush xml:id="br0">
      <inkml:brushProperty name="width" value="0.04286" units="cm"/>
      <inkml:brushProperty name="height" value="0.04286" units="cm"/>
      <inkml:brushProperty name="color" value="#00A0D7"/>
    </inkml:brush>
  </inkml:definitions>
  <inkml:trace contextRef="#ctx0" brushRef="#br0">1 1 28272,'69'1'84,"-6"0"-84,-27-1 0,-3 0 3,17 0 0,1 0 2,-11 0-5,58 0 0,-75 0-3397,17 0 3397,13 0-2269,-1 0 2269,-5 0-1517,-13 0 1523,3 0-1021,-4 0 1015,0 0 334,29 3 1,22 3 0,-15-2-335,-6 0 432,10 2 1,14 2 0,-30-9-433,-45-7 0,5 6 0,-13-6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8.230"/>
    </inkml:context>
    <inkml:brush xml:id="br0">
      <inkml:brushProperty name="width" value="0.04286" units="cm"/>
      <inkml:brushProperty name="height" value="0.04286" units="cm"/>
      <inkml:brushProperty name="color" value="#00A0D7"/>
    </inkml:brush>
  </inkml:definitions>
  <inkml:trace contextRef="#ctx0" brushRef="#br0">303 11 27230,'1'0'1104,"1"0"-981,-2 0-118,-2 0-5,0 0 0,-3 0 0,0-1 0,0 0 0,-3-1 0,-2 0 0,-2 0 0,-1 0-5,-23 1 5,-17 18 0,2-1 0,-2 16-11,18 24 5,20-30-3392,17 19 3359,26-41-2016,48-3 2039,-29-7-75,15-3 91,-39-3 0,0-5 5,-7 0 34,-1-3 2321,-6-1-2360,-2 3 2960,-3 3-2955,0 5 152,-2 4-140,0 2-6,-1 3 17,1 0-22,2 14-1,0-5-5,3 13 0,10 2-5,-4-8-12,9 7 17,-7-15 0,-3-3 0,0-3-6,-2-3 6,7-23 0,-15 33 0,4-13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3.052"/>
    </inkml:context>
    <inkml:brush xml:id="br0">
      <inkml:brushProperty name="width" value="0.04286" units="cm"/>
      <inkml:brushProperty name="height" value="0.04286" units="cm"/>
      <inkml:brushProperty name="color" value="#00A0D7"/>
    </inkml:brush>
  </inkml:definitions>
  <inkml:trace contextRef="#ctx0" brushRef="#br0">0 11 27253,'0'-6'683,"0"2"-683,0 4-101,0 0-112,5 2-397,6 3-5185,5 3 5795,5-1 0,-28-8 0,-6-4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29.178"/>
    </inkml:context>
    <inkml:brush xml:id="br0">
      <inkml:brushProperty name="width" value="0.04286" units="cm"/>
      <inkml:brushProperty name="height" value="0.04286" units="cm"/>
      <inkml:brushProperty name="color" value="#00A0D7"/>
    </inkml:brush>
  </inkml:definitions>
  <inkml:trace contextRef="#ctx0" brushRef="#br0">474 0 25853,'-27'33'2609,"-5"10"-2603,-26 38-14,17-26 1,-7 7 0,6-8 7,-14 19-894,-3 0 1,7-8 848,31-42 443,4-2-409,5-6-146,6-7 157,8-16 0,-5 18 0,1-7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30.345"/>
    </inkml:context>
    <inkml:brush xml:id="br0">
      <inkml:brushProperty name="width" value="0.04286" units="cm"/>
      <inkml:brushProperty name="height" value="0.04286" units="cm"/>
      <inkml:brushProperty name="color" value="#00A0D7"/>
    </inkml:brush>
  </inkml:definitions>
  <inkml:trace contextRef="#ctx0" brushRef="#br0">1 0 28328,'0'8'106,"0"8"-83,0 6-18,7 62-5,-4-43 0,6 37 0,-6-49-11,1-6 0,-2-2-11,1-11 22,-3-31 0,0 16 0,0-17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31.378"/>
    </inkml:context>
    <inkml:brush xml:id="br0">
      <inkml:brushProperty name="width" value="0.04286" units="cm"/>
      <inkml:brushProperty name="height" value="0.04286" units="cm"/>
      <inkml:brushProperty name="color" value="#00A0D7"/>
    </inkml:brush>
  </inkml:definitions>
  <inkml:trace contextRef="#ctx0" brushRef="#br0">216 21 27180,'2'-2'806,"0"1"-699,-2 1-1,-4 0-83,1 0 139,-44 24-162,27-13 11,-33 19-11,30-12 0,5-3 0,-3 6 0,9-4-5,3 1 5,4-4 0,1 1 0,4 0 0,0-2-6,0 1-61,14 0 16,9-7 51,7 2-11,4-8-6,-9-2 6,1-4 6,-1-2-1,5-7 6,-9 4-3386,5-9 3391,-15 7 51,0-6-45,-5 2 12,-3-9-18,0 5 12,-2-5-11,-1 8-6,0 2 3392,0 4-3387,-6-2-5,1 6 0,-10-5 0,4 6-16,-6-3-7,1 5-22,0 0-27,-2 2-528,-1 0-195,-2 2 795,-2 3 0,23-5 0,2 1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7:32.117"/>
    </inkml:context>
    <inkml:brush xml:id="br0">
      <inkml:brushProperty name="width" value="0.04286" units="cm"/>
      <inkml:brushProperty name="height" value="0.04286" units="cm"/>
      <inkml:brushProperty name="color" value="#00A0D7"/>
    </inkml:brush>
  </inkml:definitions>
  <inkml:trace contextRef="#ctx0" brushRef="#br0">210 13 27062,'7'0'1081,"-2"0"-969,-5 0-39,-4 2-4263,-29 14 4196,14-6 853,-23 11-848,16-5-11,7-4 0,-22 37-5,27-30 5,-10 24-51,93-13 51,-41-24 0,54 13 0,-59-30 0,-1-5 23,5-16-18,-8 3 7,-1-6-1,-12 2 6,-7 4-17,-6 2 0,-15 4-168,-18 13 2910,-11 3-2742,-10 4 0,29 3 0,6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15:38:28.468"/>
    </inkml:context>
    <inkml:brush xml:id="br0">
      <inkml:brushProperty name="width" value="0.04286" units="cm"/>
      <inkml:brushProperty name="height" value="0.04286" units="cm"/>
      <inkml:brushProperty name="color" value="#00A0D7"/>
    </inkml:brush>
  </inkml:definitions>
  <inkml:trace contextRef="#ctx0" brushRef="#br0">1 420 26312,'8'-16'1529,"1"0"-1423,-6 11 141,1-1-186,-2 1 34,1 1-83,-2 2-7,0 1-5,-1 1 11,-8 87-11,5-57 0,-5 64 0,6-79 12,25-16-12,11-16-12,40-29-301,-28 14 1,6-8 312,2-6 0,9-10 0,0 0 0,-8 8 0,-3 4 0,-2 2 0,8-12 0,0 0 0,1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9.185"/>
    </inkml:context>
    <inkml:brush xml:id="br0">
      <inkml:brushProperty name="width" value="0.04286" units="cm"/>
      <inkml:brushProperty name="height" value="0.04286" units="cm"/>
      <inkml:brushProperty name="color" value="#00A0D7"/>
    </inkml:brush>
  </inkml:definitions>
  <inkml:trace contextRef="#ctx0" brushRef="#br0">11 1 26178,'-3'6'1635,"0"-1"-1434,3-5-89,0 0-44,-1 0-12,0 0-56,0 0 56,1 11-45,0-1 11,0 46-22,1-24 0,-1 48 6,0-40 2,0 34 1,0 6-9,0-3 1,-1-1 1,0 15 0,2-6-2,2-6 0,1-3 0,-2 15 0,1-2 0,2-22 0,2-4 0,-2-3 0,0-5 0,1 17 0,-2 2 0,0-3 0,-1-14 0,-1 8 0,0-1 0,-1-15 0,-1 8 0,1-1 0,-1-15 0,1 14 0,-1-36 17,0-8-17,0-7-28,0-4 17,0-2-62,-1-5-17,-1 4 90,-12-7 0,10 8 0,-8-5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0.236"/>
    </inkml:context>
    <inkml:brush xml:id="br0">
      <inkml:brushProperty name="width" value="0.04286" units="cm"/>
      <inkml:brushProperty name="height" value="0.04286" units="cm"/>
      <inkml:brushProperty name="color" value="#00A0D7"/>
    </inkml:brush>
  </inkml:definitions>
  <inkml:trace contextRef="#ctx0" brushRef="#br0">44 200 26402,'-11'-4'638,"2"2"-453,9 2 162,0 0-56,-10 0-168,7 0-22,-8 0 28,11 0 11,0 0-129,0-2-11,0 0 0,1-6 0,5-6 0,1-2 0,7-4-17,24-16 12,-16 17-6,26-14 11,-34 28-6,14 2 6,-17 7 0,24 17 0,-21-8-11,17 13 0,-17-20 22,26-4-6,-22-8-5,25-26-95,-31 9-101,3-9-364,-11 20 560,-5 10 0,0 2 0,-1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1.069"/>
    </inkml:context>
    <inkml:brush xml:id="br0">
      <inkml:brushProperty name="width" value="0.04286" units="cm"/>
      <inkml:brushProperty name="height" value="0.04286" units="cm"/>
      <inkml:brushProperty name="color" value="#00A0D7"/>
    </inkml:brush>
  </inkml:definitions>
  <inkml:trace contextRef="#ctx0" brushRef="#br0">2 276 23315,'-1'1'2879,"1"0"-2128,0-1-566,1-3 235,7-8-370,-1 2 23,5-5 0,-4 7 134,11-7-157,-6 5-22,15-7-28,-14 9 6,20-6 5,-16 7 118,29-4-112,-29 6-1,20 0-16,-24 2 0,24 0 0,-21 0-22,13 1 16,-23 1 23,2 0 0,-4 0 33,11-1-44,-10-2-6,11-3 0,-11-1-73,5-16-11,-8 11 84,2-37 0,-5 37 0,0-19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2.118"/>
    </inkml:context>
    <inkml:brush xml:id="br0">
      <inkml:brushProperty name="width" value="0.04286" units="cm"/>
      <inkml:brushProperty name="height" value="0.04286" units="cm"/>
      <inkml:brushProperty name="color" value="#00A0D7"/>
    </inkml:brush>
  </inkml:definitions>
  <inkml:trace contextRef="#ctx0" brushRef="#br0">0 90 25522,'0'2'1658,"0"0"-1126,0-2-207,0-7-269,0 3-23,0-7 7,1-5-35,0 5-3374,2-12 3380,-1 15 11,1-3-22,-3 9-56,1 1 174,-1 1-118,0 3 5,1 1 3393,1 5-3381,1 2 0,0 3-17,1 4 16,2 27-10,-3-11-1,0 17 1,0 1-6,0-8 6,1 45-6,-2-62 5,0 20-5,-2-29 23,0 22-18,0-29-5,0 10 0,0-18 0,0 0 0,0-2 0,-3 6 0,2-3-257,-3 4-3703,2-8 3960,1-5 0,1 0 0,0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3.836"/>
    </inkml:context>
    <inkml:brush xml:id="br0">
      <inkml:brushProperty name="width" value="0.04286" units="cm"/>
      <inkml:brushProperty name="height" value="0.04286" units="cm"/>
      <inkml:brushProperty name="color" value="#00A0D7"/>
    </inkml:brush>
  </inkml:definitions>
  <inkml:trace contextRef="#ctx0" brushRef="#br0">105 19 26659,'-6'-6'1199,"1"1"-1043,5 5 63,0-3-174,0 2-23,0-2-5,0 3 56,-9 50-68,6-13-5,-6 32 0,8-27 0,1-11 6,0 21-1,0-10 1,0 18 0,-2 31-6,0-29 2,0 11 1,-1 1 3,0-8-4,-2 12 1,0-1-3,2-20 0,-2 18 0,0-3 0,3-32-3,-3 30 1,1-1 2,0-31 0,-2 21 0,0-3 0,2-28-6,-2 21 12,6-42-6,0-9 0,0-3-6,0-7-5,0 8-17,0 1 22,0 9 6,0-2 0,0 6 0,0 6 6,0-3-6,3 33 0,0-25 6,3 24-1,-1-30 18,0-1-18,-3-9 12,0-1-17,-2-4-11,0 0 11,0 2 0,-3 0 0,5 0 0,-1-1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3.436"/>
    </inkml:context>
    <inkml:brush xml:id="br0">
      <inkml:brushProperty name="width" value="0.04286" units="cm"/>
      <inkml:brushProperty name="height" value="0.04286" units="cm"/>
      <inkml:brushProperty name="color" value="#00A0D7"/>
    </inkml:brush>
  </inkml:definitions>
  <inkml:trace contextRef="#ctx0" brushRef="#br0">73 23 27550,'-24'41'638,"3"0"-621,5-7-17,8-8 0,5-1-23,12-8 40,1-7-17,19-1-17,0-16 6,16-34 45,-21-3 5,-1-17-17,-24 24-16,-30 11-6,12 17-1014,-42 23-857,45-2 1871,-13 19 0,29-24 0,0-2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4.870"/>
    </inkml:context>
    <inkml:brush xml:id="br0">
      <inkml:brushProperty name="width" value="0.04286" units="cm"/>
      <inkml:brushProperty name="height" value="0.04286" units="cm"/>
      <inkml:brushProperty name="color" value="#00A0D7"/>
    </inkml:brush>
  </inkml:definitions>
  <inkml:trace contextRef="#ctx0" brushRef="#br0">0 159 28205,'0'-6'112,"3"-3"-101,1 1 0,12-11-11,-6 8 0,9-8 0,-6 9-11,40-5 5,-28 8 18,43 10 4,-47 16-16,4 1 6,-15-1 67,0-12-51,0-5-5,18-14-17,-6-1-56,29-31 11,-30 25 45,-2-12 0,-8 27 0,-8 2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5.819"/>
    </inkml:context>
    <inkml:brush xml:id="br0">
      <inkml:brushProperty name="width" value="0.04286" units="cm"/>
      <inkml:brushProperty name="height" value="0.04286" units="cm"/>
      <inkml:brushProperty name="color" value="#00A0D7"/>
    </inkml:brush>
  </inkml:definitions>
  <inkml:trace contextRef="#ctx0" brushRef="#br0">8 157 26054,'-4'7'1216,"1"-1"-1099,3-6 354,0 0-343,2 0-27,0-1-22,0 1 5,2-4-40,4-3-32,1-1-7,5-1-5,2-2 0,-3 2-5,7-4-29,4-2 23,-5 3 0,7-2-6,3 3 11,-14 7 12,17 0 11,-19 8-12,5 0 1,-6 2 22,16 1-28,-12-5 5,33 1-5,-31-3 6,16-3-6,-24 1 17,7-8-6,-10 5 6,7-12-23,-12 11-341,3-8-482,-5 9 829,-4-2 0,3 5 0,-3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6.970"/>
    </inkml:context>
    <inkml:brush xml:id="br0">
      <inkml:brushProperty name="width" value="0.04286" units="cm"/>
      <inkml:brushProperty name="height" value="0.04286" units="cm"/>
      <inkml:brushProperty name="color" value="#00A0D7"/>
    </inkml:brush>
  </inkml:definitions>
  <inkml:trace contextRef="#ctx0" brushRef="#br0">0 30 27432,'3'-8'885,"0"2"-863,-2 4-5,-1 1-6,1-1 23,0-3-29,0 3 12,2-2-11,-2 4-40,0 0 34,-1 2 0,2 6-5,1-1-23,1 23 28,-2-10 16,-1 63-10,-2-42-3,0 17 0,-1 1 2,0-17 1,-1 38-6,1-53 0,0 22 0,1-31 0,1 18 0,1-24 5,4 21-5,-2-16 6,5 24-12,-5-25 6,3 12 6,-5-22 0,2 4-6,-3-10-241,0 1 241,-1-6 0,0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08.403"/>
    </inkml:context>
    <inkml:brush xml:id="br0">
      <inkml:brushProperty name="width" value="0.04286" units="cm"/>
      <inkml:brushProperty name="height" value="0.04286" units="cm"/>
      <inkml:brushProperty name="color" value="#00A0D7"/>
    </inkml:brush>
  </inkml:definitions>
  <inkml:trace contextRef="#ctx0" brushRef="#br0">10 86 26138,'-3'0'1540,"0"0"-957,3 0-533,-1 0-27,0 0-35,0 0 29,5 0-6,2 0-5,5 0 5,2 0-5,5 0-1,3 0-5,18 0 0,-7 0-3392,49 0 3392,-41 0 6,46 0 5,-47 0-1126,18 0 1,2 0 1114,-4 0-686,22-2 1,-1 0 685,-30 0 1589,46-4-1589,-64 2-22,45-3 16,-36 4 0,29-1 2377,-35 4-2365,18 0-1,-25 0 3061,33-1-3066,-41 0 0,24 0-5,-23 0 5,15 1 0,-20 0 0,16 0 0,-16-2 0,28-4 0,-19 2-17,44-3 17,-40 5 0,20-1 0,-31 3 6,19-3-6,-13 1-40,38-8 1,-40 6-235,14-2-124,-35 6 398,-4-1 0,1 1 0,-1-1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10.470"/>
    </inkml:context>
    <inkml:brush xml:id="br0">
      <inkml:brushProperty name="width" value="0.04286" units="cm"/>
      <inkml:brushProperty name="height" value="0.04286" units="cm"/>
      <inkml:brushProperty name="color" value="#00A0D7"/>
    </inkml:brush>
  </inkml:definitions>
  <inkml:trace contextRef="#ctx0" brushRef="#br0">15 14 24086,'-8'-1'1741,"2"-2"-547,6 2-1098,0-2 301,0 2-307,0 1 91,0-1-175,0 0 559,0 0-565,0 0 0,2 1 0,1 0 11,3 0 6,15 0-17,-3 0 11,59 1-11,-38 1-11,15 2 0,-1 2 5,-15 1 3,13 2 1,0 0 2,-13-4 0,44 3 0,-47-8-28,55 4 22,-41-1 6,23 2 0,-41-2 0,-9-1-6,-1-1 1,32 0 5,-28-1 0,48 2 0,-48 0-45,54 6 39,-47-5 1,49 2-1,-55-8-16,14 1-6,-25-3-67,19-1 89,-13 1-33,28-2-6,-27 3-11,25-2 56,-28 3 17,21-1-12,-30 2 35,15-1-12,-15 2 28,7-1 134,27-7-190,-29 7 6,25-6-6,-38 7 0,1 0-23,4-1-27,-2 1 50,0-2 0,-3 3 0,-1-1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13.674"/>
    </inkml:context>
    <inkml:brush xml:id="br0">
      <inkml:brushProperty name="width" value="0.04286" units="cm"/>
      <inkml:brushProperty name="height" value="0.04286" units="cm"/>
      <inkml:brushProperty name="color" value="#00A0D7"/>
    </inkml:brush>
  </inkml:definitions>
  <inkml:trace contextRef="#ctx0" brushRef="#br0">1 344 26670,'0'8'829,"0"-1"-711,0-7-17,0 7-23,1-5 185,2 6-190,-1-6 73,-1-1-130,-1-1 57,3-1-67,-1-4-6,10-23 0,-4 7-6,17-52 6,-13 40 0,12-32 0,-13 42 0,6-9 0,-11 21-5,5 4 5,-9 15 0,6 18 0,-3-6-40,19 24 24,-12-27-18,27 16-56,-21-27 90,4 2 0,-12-5 118,-6-4-84,0-3-1,6-19-33,-2 5 6,20-49-6,-13 37-17,18-39-11,-22 53 28,5-1 6,-11 28-1,12 41-5,-7-22 0,15 65 0,-15-58 6,2 23-6,-7-37 22,15 19-22,-15-26 0,13 17-28,-17-31 28,-5-2 0,3-1 0,-3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25.494"/>
    </inkml:context>
    <inkml:brush xml:id="br0">
      <inkml:brushProperty name="width" value="0.04286" units="cm"/>
      <inkml:brushProperty name="height" value="0.04286" units="cm"/>
      <inkml:brushProperty name="color" value="#00A0D7"/>
    </inkml:brush>
  </inkml:definitions>
  <inkml:trace contextRef="#ctx0" brushRef="#br0">0 193 23013,'6'-11'2907,"-2"2"-2532,-4 9 588,0 0-828,0-1 66,0 0 275,0-1-448,-1 2-22,0 0 5,0 0 6,-1 0 17,2 0 10,-1 0-32,4 0-7,2-1 1,8-2-6,-3 1 0,11-1 0,-9 1 0,5 1 0,-7-1 0,10-2 0,-6 1 0,7-1 0,-6 0-11,44-5 11,-28 3-28,65-7 28,-63 10-6,20-3 6,-33 5 0,9 0 0,-12-1 0,34-1 0,-31 1 0,26-3 0,-28 3-11,32-2 11,-27 2 0,28-2 5,-31 2-5,31-4 0,-28 4-5,33-1 5,-41 2 0,13 1 5,-20 0-5,23-1 0,-11 1-11,53-1 11,-39 1 0,28 0 0,-35 0-5,30 0 10,-31 0 6,37 0 23,-23 0-28,3 0-6,7-1 0,10-1 0,-20 1-34,36-1 17,-50 2 17,12 0 28,-29 0 11,31-2-33,-15 0-6,25-2 0,-17 2-39,37 1 39,-36 1 5,45-5-5,-57 3 12,28-7-7,-25 5-10,28-2-7,-29 4 12,22 0 0,-28 2 0,33-5 6,-29 3-12,42-3 6,-43 4 0,25 0 0,-25 1 0,44 0 0,-43 0 0,39 0 0,-52 0 17,14 0-17,-15 0 0,10 0 0,-8 0 0,18 0 0,-17 0 28,12 0-11,-19 0 39,0 0-50,-4 0-570,0 0 0,0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47.767"/>
    </inkml:context>
    <inkml:brush xml:id="br0">
      <inkml:brushProperty name="width" value="0.04286" units="cm"/>
      <inkml:brushProperty name="height" value="0.04286" units="cm"/>
      <inkml:brushProperty name="color" value="#00A0D7"/>
    </inkml:brush>
  </inkml:definitions>
  <inkml:trace contextRef="#ctx0" brushRef="#br0">956 21 23063,'-1'-9'3686,"-4"2"-2706,-3 5-885,0 2 23,-5-3-68,-34 4-50,21 1 17,-48 7-6,50-2 0,-38 14-11,32-8 8,-17 9 1,-2 2-3,5 0-6,-19 14 0,1 2-6,18-8 6,-7 10 0,1 0 0,15-8-6,-9 18 1,1 2 5,14-9-11,-23 39 11,41-50-12,-3 12-4,6-12-225,0 52 230,5-49-68,15 58 40,-3-68 162,40 32-112,-24-42 57,54 23-35,-37-25 20,43-1 1,6-2-38,-19-5-10,1-2 0,5-2-1694,-15-7 0,-8-1 1688,5 0 6,-3 0 0,0-2-481,-9-4 515,-15 1 10,22-9-39,-25 4 17,43-30-28,-40 20 0,7-7 0,-2-2 6,-16 10 50,40-54-34,-43 48-11,3-19 1,-1-3-12,-12 14 3129,3-40-3129,-11 52 798,0-22-792,-1 27 0,-6-18-1,0 24 6,-25-29-16,14 23-18,-40-41 23,38 42 12,-25-21-12,31 31-23,-18-11 18,14 13-29,-61-12 28,41 14-22,-56-7 6,54 7-56,-41-5-124,45 6 202,-30 5 0,53 1 0,-7 5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48.599"/>
    </inkml:context>
    <inkml:brush xml:id="br0">
      <inkml:brushProperty name="width" value="0.04286" units="cm"/>
      <inkml:brushProperty name="height" value="0.04286" units="cm"/>
      <inkml:brushProperty name="color" value="#00A0D7"/>
    </inkml:brush>
  </inkml:definitions>
  <inkml:trace contextRef="#ctx0" brushRef="#br0">39 24 26603,'-6'-10'991,"1"2"-918,5 8-67,0 0-6,-3-3 0,2 3 39,-3-3 0,3 5 28,-3 18-67,2-5 6,-2 59-28,4-37-79,-1 49 6,1-49-684,-2 39 202,1-45-504,-1 20-1601,1-38 2682,0-3 0,0-7 0,1-3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49.183"/>
    </inkml:context>
    <inkml:brush xml:id="br0">
      <inkml:brushProperty name="width" value="0.04286" units="cm"/>
      <inkml:brushProperty name="height" value="0.04286" units="cm"/>
      <inkml:brushProperty name="color" value="#00A0D7"/>
    </inkml:brush>
  </inkml:definitions>
  <inkml:trace contextRef="#ctx0" brushRef="#br0">0 45 26939,'0'-2'846,"0"1"-824,3-5 113,10 2-4303,15-6 4179,6 4-5,10-1 853,10 2-859,1 2-33,-1 2-12,-12 6 235,-71 45 1,-20 7-186,18-26-11,-20 27 1,1-11 3364,26-48-3695,8 1-885,3-1 1221,-4 2 0,10-1 0,2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3.818"/>
    </inkml:context>
    <inkml:brush xml:id="br0">
      <inkml:brushProperty name="width" value="0.04286" units="cm"/>
      <inkml:brushProperty name="height" value="0.04286" units="cm"/>
      <inkml:brushProperty name="color" value="#00A0D7"/>
    </inkml:brush>
  </inkml:definitions>
  <inkml:trace contextRef="#ctx0" brushRef="#br0">1 105 28042,'8'64'34,"-1"-11"11,-6-50 16,-1 0-33,0-3-5,0 0-6,0-4-6,0-3-11,4-18-34,11-12 6,18-25 28,-6 20-3381,14 0 3381,-23 33-184,7 11 184,3 7 0,-33-8 0,0-3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1.250"/>
    </inkml:context>
    <inkml:brush xml:id="br0">
      <inkml:brushProperty name="width" value="0.04286" units="cm"/>
      <inkml:brushProperty name="height" value="0.04286" units="cm"/>
      <inkml:brushProperty name="color" value="#00A0D7"/>
    </inkml:brush>
  </inkml:definitions>
  <inkml:trace contextRef="#ctx0" brushRef="#br0">1 93 28278,'2'-44'84,"0"10"-84,-2 27 5,0 4-5,0 1 0,0 1-33,0 0 38,0 10-5,0 1 0,0 13 6,0 1-6,0 26 0,0-5 0,0 16 0,0 4 5,0 11 2,-1 0 1,1 16 0,1-11-8,-1-26 0,2 3 1,0 13 0,2 16 1,0 0-1,0-16 2,0-14 0,1-3-3,5 42 0,0-6 0,-1-24 3,0-9 0,-1-3-3,-1-5 0,6 31 0,-13-75 0,1 0 5,-1-5 1,0 0-29,0-3-825,-3-46 0,4 48 0,-1-28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2.716"/>
    </inkml:context>
    <inkml:brush xml:id="br0">
      <inkml:brushProperty name="width" value="0.04286" units="cm"/>
      <inkml:brushProperty name="height" value="0.04286" units="cm"/>
      <inkml:brushProperty name="color" value="#00A0D7"/>
    </inkml:brush>
  </inkml:definitions>
  <inkml:trace contextRef="#ctx0" brushRef="#br0">9 46 25309,'-5'-4'1378,"1"1"-1255,4 3-83,0 1 206,0 2 348,0 6-354,0-2-195,0 2-45,0-6 73,32 3-73,-13-4 6,27 2 10,12-4-60,39 0 27,-19 0 17,17 0-6,-55 0 17,27 0-11,-10 0 6,6 0 0,2 1-6,4 0 2,19 0 1,-1 0-8,-19 0 5,0-1 0,-4 0 0,-21 0-1691,8-1 1,-1-1 1718,1 0-1005,25-3 0,2 0 988,-14 1-11,15-2 0,1 1 6,-18 2-6,24-2 0,1 0 0,-17 3-20,22-2 1,-1 1 13,-26 2 3,2-1 1,1-1 13,-7-1 1129,8-2 1,-2 1-1169,-17 1 3008,37-2-2980,-76 6 17,19-2-17,-13 2 0,14-1-84,-4 1 101,-5 0 0,0 0 5,-11-1-27,-10 1-807,-1-1 0,0 1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3.868"/>
    </inkml:context>
    <inkml:brush xml:id="br0">
      <inkml:brushProperty name="width" value="0.04286" units="cm"/>
      <inkml:brushProperty name="height" value="0.04286" units="cm"/>
      <inkml:brushProperty name="color" value="#00A0D7"/>
    </inkml:brush>
  </inkml:definitions>
  <inkml:trace contextRef="#ctx0" brushRef="#br0">80 13 26956,'-5'0'1126,"1"0"-1014,4 0-84,0 0 156,1-6-172,0 5-12,0-5 5,-1 6-22,0 0 23,0 11-6,0-4 6,-1 9-6,-2 9 0,2-6 0,-1 13 0,2-10 5,0 41-5,0-31 11,-2 49-11,1-56 0,-2 43 0,1-34 0,-1 16 0,1 1 0,-1-5 0,-1 10 0,0 1 0,-1-14-1696,-1 8 0,-1 0 1696,1-5-778,-1 25 0,2 1 773,2-14 5,1 7 0,1-2 0,1-22 0,0 41 0,0-49-12,0 40 12,0-53 2630,0 23-2630,0-24 2307,4 62-2307,4-28-368,0 24 368,1-41 6,1 2-6,-5-17-6,7 31 6,-9-36 0,2 8 0,-3-19-11,2 4 11,0-6 368,2 4-373,-3-3-68,-1 0-162,-2-6 235,-9-12 0,6 7 0,-6-8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5.969"/>
    </inkml:context>
    <inkml:brush xml:id="br0">
      <inkml:brushProperty name="width" value="0.04286" units="cm"/>
      <inkml:brushProperty name="height" value="0.04286" units="cm"/>
      <inkml:brushProperty name="color" value="#00A0D7"/>
    </inkml:brush>
  </inkml:definitions>
  <inkml:trace contextRef="#ctx0" brushRef="#br0">8 15 26015,'11'-5'1255,"-2"1"-1059,-9 4-34,0 0-61,0-2 11,0 2 179,0-3-263,0 3-11,0-1-17,0 5 5,-1 19-5,-1-5 0,-4 29 0,4-26-22,-2 24 11,4-30 0,-3 18-6,2-24-73,-3 11 51,2-15 33,0 3 6,2-7 185,0-1-168,3 0-6,10-1-11,2-1 6,32-4-6,-18 1 0,20-1-73,20 0 62,-31 4 0,29-3 5,-39 5 0,0 0 6,3 0 0,23-1 6,-9 0-1674,21 0 0,4 0 1668,-5 0-763,3 0 1,-3 1 762,-21 2 28,17-2 0,3 1-17,-7 1-11,28-2 0,4 1 0,1-1 3,-35 0 0,-1 0-3,11 0 44,24 0-44,-37 0-3,16 0 1,-1 0-4,-15 0 1320,1 0 0,-2 0-1308,-12 0 16,55 0-22,-59 0 2289,49 0-2289,-59 0 6,25-2 5,-26 0-20,30-1 1,8 1-25,15 0 33,-19 1 0,-4 0 11,-6 1 62,-32 0-62,-5 0 0,17-9-11,-12 3 0,41-9 0,-30 10 0,40-2 6,-45 6-1,7-1 1,-23 1-84,-6-3-770,-12-3 0,22 7 0,-7 1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6:57.335"/>
    </inkml:context>
    <inkml:brush xml:id="br0">
      <inkml:brushProperty name="width" value="0.04286" units="cm"/>
      <inkml:brushProperty name="height" value="0.04286" units="cm"/>
      <inkml:brushProperty name="color" value="#00A0D7"/>
    </inkml:brush>
  </inkml:definitions>
  <inkml:trace contextRef="#ctx0" brushRef="#br0">319 6 24620,'6'0'3635,"0"0"-3618,-4 0 5,0 0 6,-2 0-5,-2 0-1,-8-2 6,-22 1-22,-9-1-6,-15 7 0,15 2 0,3 5 0,-2 10 0,17-7-17,-18 25 11,31-23-5,14 27 17,13-28-6,23 9 0,-2-16-3,22 1 0,3-1 3,-3 1 0,12-1 0,-7-2 0,-39-4 0,10-2-17,-33-1 17,-10 0 0,-3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28.690"/>
    </inkml:context>
    <inkml:brush xml:id="br0">
      <inkml:brushProperty name="width" value="0.04286" units="cm"/>
      <inkml:brushProperty name="height" value="0.04286" units="cm"/>
      <inkml:brushProperty name="color" value="#00A0D7"/>
    </inkml:brush>
  </inkml:definitions>
  <inkml:trace contextRef="#ctx0" brushRef="#br0">1 26 22621,'2'-10'2632,"-1"2"-2077,-1 8 111,0 0-279,0-2-270,0 1 119,0-2-113,0 3 857,0-1-980,2 1 0,-1 0 0,2 3 5,0 5-5,-1 3 0,2 9 0,-1-5 6,3 14-6,-3-16 0,1 15 0,-3-18 0,3 37 0,-2-28 0,3 38 0,-3-39 0,3 32 0,-4-31 6,8 54-6,-6-46 0,3 36 0,-5-43 0,5 42 5,-4-36-5,7 58 0,-6-57 6,3 52-6,-5-55 5,1 42-5,-2-37 0,2 8 0,-2-14 6,1 6-6,-1-11 17,0 32-17,0-26 5,0 42-5,0-34 6,0 47-6,0-35 0,0 8 0,0-23 17,3 14-12,-2-17 7,5 56-7,-5-51-5,1 31 11,-2-43-5,1 13-6,0-17 17,-1 29-17,1-26 5,-1 20-5,0-29 0,0 14 6,1 0-6,0 0 0,0 1 0,1-16 6,-2-4-1,1-2-5,-1-1 6,1 5-6,0-2 17,2 9-17,-3-9 11,2 2-17,-2-5-22,0-1-50,-9 0-258,-1 0 336,-9 0 0,10 0 0,1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30.024"/>
    </inkml:context>
    <inkml:brush xml:id="br0">
      <inkml:brushProperty name="width" value="0.04286" units="cm"/>
      <inkml:brushProperty name="height" value="0.04286" units="cm"/>
      <inkml:brushProperty name="color" value="#00A0D7"/>
    </inkml:brush>
  </inkml:definitions>
  <inkml:trace contextRef="#ctx0" brushRef="#br0">6 39 23237,'1'-3'2935,"2"-2"-2605,-2 4 1,2-2 167,-2 1-307,0 1 357,1-1-458,0-1 0,1-2-68,0 1 6,0-1-28,-2 3-17,1-1 0,-2 3 29,0 13 10,0-3-11,-3 13-5,0-3-1,-5 12 1,1 14-6,1-8-6,2 1 6,4-14 0,0-11-123,19 6 50,-10-16-251,18 1-12,-20-5 336,1-8 0,-7 12 0,-1-5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30.845"/>
    </inkml:context>
    <inkml:brush xml:id="br0">
      <inkml:brushProperty name="width" value="0.04286" units="cm"/>
      <inkml:brushProperty name="height" value="0.04286" units="cm"/>
      <inkml:brushProperty name="color" value="#00A0D7"/>
    </inkml:brush>
  </inkml:definitions>
  <inkml:trace contextRef="#ctx0" brushRef="#br0">190 30 25517,'0'-2'2061,"0"0"-1529,0 2-426,0-2-72,-1 2-1,-1-2 12,-11 8-39,2 0-1,-9 6 12,1 7-17,4-5 0,-2 7-17,2 8 17,9-11-3397,-2 16 3397,8-16-12,11 2 12,-1-5-39,40-1 11,-24-8 0,49-14 28,-50-2-2263,23-27 2269,-37 17 2313,3-48-2308,-14 41 11,-13-32-22,1 47-11,-40 0-22,20 15 33,-25 12 0,-1 2 0,24-5 0,-40 19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32.005"/>
    </inkml:context>
    <inkml:brush xml:id="br0">
      <inkml:brushProperty name="width" value="0.04286" units="cm"/>
      <inkml:brushProperty name="height" value="0.04286" units="cm"/>
      <inkml:brushProperty name="color" value="#00A0D7"/>
    </inkml:brush>
  </inkml:definitions>
  <inkml:trace contextRef="#ctx0" brushRef="#br0">14 10 26738,'0'-5'1629,"0"1"-1612,-1 42-6,-4 3-11,2 14 0,-2-14-11,5 1 11,3-24-6,7 21 1,1-33 5,6 2-34,11-1-11,-6-4-16,3 1 61,-1-21 0,-19 12 0,8-12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32.723"/>
    </inkml:context>
    <inkml:brush xml:id="br0">
      <inkml:brushProperty name="width" value="0.04286" units="cm"/>
      <inkml:brushProperty name="height" value="0.04286" units="cm"/>
      <inkml:brushProperty name="color" value="#00A0D7"/>
    </inkml:brush>
  </inkml:definitions>
  <inkml:trace contextRef="#ctx0" brushRef="#br0">9 113 24659,'1'-10'2969,"0"2"-2773,0-6-45,-1 8-39,1-11 146,-1-5-247,0 12 28,0-11-28,0 18 12,0 2-34,0 1 11,0 8 0,0 4 0,0 23 0,-1-5 0,-1 12 0,-2-12-34,1 16-364,1-12-6597,1 0 6995,2-20 0,-1-12 0,1-2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4.719"/>
    </inkml:context>
    <inkml:brush xml:id="br0">
      <inkml:brushProperty name="width" value="0.04286" units="cm"/>
      <inkml:brushProperty name="height" value="0.04286" units="cm"/>
      <inkml:brushProperty name="color" value="#00A0D7"/>
    </inkml:brush>
  </inkml:definitions>
  <inkml:trace contextRef="#ctx0" brushRef="#br0">180 14 26794,'0'-8'1108,"0"2"-872,0 6-180,0 0-56,-33 1 0,18 3-6,-36 9-33,32 2-40,-5 7-66,10-2-29,3 1 96,4-2 5,3-2 23,3-5 145,9-2 0,2-5-3246,46-16 3218,-26-1 90,35-18-112,-43 10 100,10-19-145,-23 26 6,5-8 5,-15 27-5,-1 18-6,0-2 3302,4 36-3375,5-34-775,39 16 0,-50-35 0,18-2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7:49.793"/>
    </inkml:context>
    <inkml:brush xml:id="br0">
      <inkml:brushProperty name="width" value="0.04286" units="cm"/>
      <inkml:brushProperty name="height" value="0.04286" units="cm"/>
      <inkml:brushProperty name="color" value="#00A0D7"/>
    </inkml:brush>
  </inkml:definitions>
  <inkml:trace contextRef="#ctx0" brushRef="#br0">4 39 24816,'-2'1'1160,"1"0"106,1-1-634,0 1-604,0 0-11,0 0 174,0-1-186,3 0 1,2 0-1,3 0-5,5-3 0,-4 1 6,2-2-6,-4 2 0,2 0 0,-2-1 0,6-1 0,-3 2 6,31-4-6,-22 3 5,27-4-5,-32 4-17,12 1 17,-15 1 0,34 1 0,-25 0 0,32 0-5,-33 0-1,6 0-27,-6 0 21,-6 0 24,3 0-12,-1 0 0,-5 0-34,23 0 17,-15 0-28,48 0 6,-33 0 22,18 0 6,-28 0 11,11 0 0,-16 0 0,28 0 0,-28 0 6,36 0-6,-23 0 0,13 0 0,-20 0 5,0 0-5,-11 0 0,18 0 0,-21 0 6,20 0 0,-21 0-6,10 0 0,-15 0 16,17 0-16,-7 0-16,33 0 4,-24 0 12,8 0 0,-22 0 28,-8 0-16,0 0-12,0 0 0,-1 0 0,2 0 0,0 0 0,8 0 0,-4 0 5,8 0-5,-8 0 6,2 0-6,-6 0-667,1 0 667,-3 0 0,1 0 0,-1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10.096"/>
    </inkml:context>
    <inkml:brush xml:id="br0">
      <inkml:brushProperty name="width" value="0.04286" units="cm"/>
      <inkml:brushProperty name="height" value="0.04286" units="cm"/>
      <inkml:brushProperty name="color" value="#F6630D"/>
    </inkml:brush>
  </inkml:definitions>
  <inkml:trace contextRef="#ctx0" brushRef="#br0">1 56 28160,'5'2'0,"1"-1"11,2 0-11,9 0 0,-5-1 0,7 0 0,-10 0-39,12 0-17,-7 0 45,5 0 11,-10 0-118,9 0 79,-7 0-51,16-1 74,-15-1-102,12-4 73,-15 4-358,11-1 325,-14 3-51,11 0 123,-7 0 45,21 0-39,-19 0 28,14 0 129,-18 1-73,-1 1 11,3 1 23,5 1-112,-4-3-51,10 1 34,-12-1-29,8 3 40,-10-2 23,15 2-23,-10-3 0,6 0 0,-9-1 0,4 4 5,-6-4 79,21 4-67,-17-4-11,18 1-6,-20 0 56,10 2 5,-13-2 57,8 2-84,-10-2 16,10 1-44,-4-1-51,35 4 22,-24-4 12,22 4 11,-26-4 6,14 0 11,-16-1 78,22 0-73,-28 0-16,21 0-6,-18-1 5,30-4-5,-26 4 45,18-3-22,-27 3-1,3 0-22,-8 1 6,9-5-6,-3 3 0,14-5 0,-13 4 5,6-2-10,-13 3-12,3 0 6,-4 1-12,12-5 23,-7 3-28,12-4 6,-11 5-1,7-1 18,-7 2-18,11-3 12,-10 1-17,15-2 23,-15 4 16,14-2 0,-15 2-5,21-3-6,-16 2-17,11-2 11,-15 3 1,7 0 5,-8 0 0,17-14 0,-30 22 0,5-6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11.829"/>
    </inkml:context>
    <inkml:brush xml:id="br0">
      <inkml:brushProperty name="width" value="0.04286" units="cm"/>
      <inkml:brushProperty name="height" value="0.04286" units="cm"/>
      <inkml:brushProperty name="color" value="#F6630D"/>
    </inkml:brush>
  </inkml:definitions>
  <inkml:trace contextRef="#ctx0" brushRef="#br0">10 126 23926,'-5'-4'2644,"0"1"-2353,5 3 588,0 0-868,2 0 6,0 0-17,3 0 11,-1 0 12,2 0 44,9-1-45,-2-2-11,7 1 17,3-5-28,-8 4 0,7-2 6,-10 3-6,-1 1 22,0-1-10,12 1-7,-7 0 18,20-2-23,-20 2 16,18-4-16,-21 2 6,22-3-6,-20 4 11,27-3-11,-25 3 0,24-4 0,-24 3 0,27-3 0,-27 4-5,13-1 5,-19 3 11,25-3 0,-17 2-11,32-6 0,-36 5-6,10-2 6,-19 4 0,15-1 0,-8-1-5,29-3-6,-26 4-17,42-3 28,-39 4 0,30-1 0,-33 1 0,19-1 0,-19 0 0,27 0 11,-27-1-11,20 1 0,-23 0 0,8-1-6,-15 2 6,0-3 0,-5 4 0,-1-2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22.514"/>
    </inkml:context>
    <inkml:brush xml:id="br0">
      <inkml:brushProperty name="width" value="0.04286" units="cm"/>
      <inkml:brushProperty name="height" value="0.04286" units="cm"/>
      <inkml:brushProperty name="color" value="#F6630D"/>
    </inkml:brush>
  </inkml:definitions>
  <inkml:trace contextRef="#ctx0" brushRef="#br0">6 102 26984,'-3'-7'773,"0"1"-684,3 6 382,0 0-471,0-2 0,0 0 5,0-4-5,0 2 0,0-2 6,0 1 0,0-2-6,0 2 5,0 0-55,13-6-6,7 1 22,7-3-55,22 4 72,-31 6-6,12 16-44,-30 10 45,-2 4 11,-2 0-17,-10 1 28,4-10-135,-9 16 40,11-17-644,-3 26 621,7-25 68,4 20 5,1-30 0,4 3 40,-5-9-298,0 0-44,0-2 347,0 4 0,0-5 0,0 2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23.133"/>
    </inkml:context>
    <inkml:brush xml:id="br0">
      <inkml:brushProperty name="width" value="0.04286" units="cm"/>
      <inkml:brushProperty name="height" value="0.04286" units="cm"/>
      <inkml:brushProperty name="color" value="#F6630D"/>
    </inkml:brush>
  </inkml:definitions>
  <inkml:trace contextRef="#ctx0" brushRef="#br0">1 14 24962,'4'12'2263,"-1"-3"-1899,-3-9-319,0 0 369,7-3-403,-1 0-28,10-7-123,-4 2 0,-2 0 146,-4 5 22,-9 8 6,-6 6 195,-4 3-117,2-3-73,4-8-117,6-7-152,2-5-6261,-1 3 6491,1 3 0,-1 1 0,0 2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24.647"/>
    </inkml:context>
    <inkml:brush xml:id="br0">
      <inkml:brushProperty name="width" value="0.04286" units="cm"/>
      <inkml:brushProperty name="height" value="0.04286" units="cm"/>
      <inkml:brushProperty name="color" value="#F6630D"/>
    </inkml:brush>
  </inkml:definitions>
  <inkml:trace contextRef="#ctx0" brushRef="#br0">30 96 25545,'-15'1'1601,"4"0"-1410,11-1 218,0 0-292,-2-3 102,2-2-186,-2-1 1,2 1 5,0-1-22,1 3-12,1-2 12,3-1-11,-1 1-6,6-5 0,-4 5-73,24-9 45,-10 8 0,29-5 22,-23 8-5,18-1-6,-27 4-27,1 20 44,-22-8-68,-30 45 57,19-38-146,-19 33-5,30-41-23,-1 13 163,5-16 50,4 9 45,-4-11 128,4 2-139,-4-7-12,0 2-50,0-1-45,0 6-44,0-6-656,-1 4-8514,-1-4 9259,-2 1 0,2-2 0,0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25.364"/>
    </inkml:context>
    <inkml:brush xml:id="br0">
      <inkml:brushProperty name="width" value="0.04286" units="cm"/>
      <inkml:brushProperty name="height" value="0.04286" units="cm"/>
      <inkml:brushProperty name="color" value="#F6630D"/>
    </inkml:brush>
  </inkml:definitions>
  <inkml:trace contextRef="#ctx0" brushRef="#br0">11 34 28171,'0'-8'79,"2"1"-35,0 1 24,1-1-52,-2 4-16,0 1 12,-1 4 10,-3 17-16,0-9 5,-2 11-6,3-18 63,0-1-57,2-5 0,9-18-45,-7 14 34,-18 15 0,34-30 0,-12 15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2.930"/>
    </inkml:context>
    <inkml:brush xml:id="br0">
      <inkml:brushProperty name="width" value="0.04286" units="cm"/>
      <inkml:brushProperty name="height" value="0.04286" units="cm"/>
      <inkml:brushProperty name="color" value="#66CC00"/>
    </inkml:brush>
  </inkml:definitions>
  <inkml:trace contextRef="#ctx0" brushRef="#br0">7 48 25562,'-4'1'1612,"1"0"-1348,3-1 38,0 0-89,3-2-157,-1 1 56,6-3-90,-4 4-16,3-2-6,-5 2 11,0 0-11,0 0 22,3 0-10,1 0 16,14-2-28,-8 1 5,20-2-5,-18 1 6,33-5-6,-24 4 0,15-3 0,-19 4 0,31-5 0,-18 5 0,21-1 0,4 0 0,-3 3 0,25 0 0,-45 1 33,-4 0-16,-12 0-6,31 0-5,-26-1 5,45 0-5,-35 0-6,66 0 0,-64 0 0,30 0-6,-54 0 12,22 0-1,-12 0 1,53 0-6,-45 0-6,36 0 6,-42 0 0,33 1 0,-29 0 0,40 2 0,-44-2 0,14 0 0,-27-1 0,23 0 0,-8 0 0,12 0 0,-15 0 0,5 0 0,-14 0 0,18 0 0,-22 0 0,16 0 0,-14 0 6,26-1-6,-24 0 0,13 0 0,-23 1 0,-1 0-224,-2 0-202,-3 0-1254,-4 0 1680,-4 0 0,10 0 0,3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4.632"/>
    </inkml:context>
    <inkml:brush xml:id="br0">
      <inkml:brushProperty name="width" value="0.04286" units="cm"/>
      <inkml:brushProperty name="height" value="0.04286" units="cm"/>
      <inkml:brushProperty name="color" value="#66CC00"/>
    </inkml:brush>
  </inkml:definitions>
  <inkml:trace contextRef="#ctx0" brushRef="#br0">24 450 25287,'-11'7'1932,"2"2"-1775,8-5-34,1 3 118,-2 1-151,2-2-12,-1-1-5,1-3-40,0-1 91,0-1-91,4-6-22,1-2 23,11-14-23,-4 4-5,6-7 5,5-11-11,-5 11-11,18-10 0,4-1-23,5 3-14,25-8 1,8-1 58,-24 19 0,0 2-236,11-6 0,-1 1 135,30-5-929,-14 8 269,-43 14 750,11-2 0,-46 11 0,-1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5.730"/>
    </inkml:context>
    <inkml:brush xml:id="br0">
      <inkml:brushProperty name="width" value="0.04286" units="cm"/>
      <inkml:brushProperty name="height" value="0.04286" units="cm"/>
      <inkml:brushProperty name="color" value="#66CC00"/>
    </inkml:brush>
  </inkml:definitions>
  <inkml:trace contextRef="#ctx0" brushRef="#br0">17 21 27393,'0'-5'773,"0"0"-656,0 5-83,0 0 22,1-10 11,0 87-95,0-25-28,-1 25 0,-2 3-196,-2 4-3414,-1-8 3100,1-49 566,1-23 0,2-3 0,0-1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2.992"/>
    </inkml:context>
    <inkml:brush xml:id="br0">
      <inkml:brushProperty name="width" value="0.04286" units="cm"/>
      <inkml:brushProperty name="height" value="0.04286" units="cm"/>
      <inkml:brushProperty name="color" value="#FF0066"/>
    </inkml:brush>
  </inkml:definitions>
  <inkml:trace contextRef="#ctx0" brushRef="#br0">26 38 26194,'1'-6'1647,"0"0"-1474,-1 4-66,0 0-34,0 0-23,0 0-5,0 0-12,0 0-16,0 0 6,0 0-23,0 1-12,-1 4 18,-1 5-6,-6 14 0,2-1-22,-2 40 10,6-34-94,1 40 5,6-48 56,-1 7 34,7-20-190,27-17 184,-16-1 6,28-33 16,-37 20 214,2-29-208,-14 38 45,-1-5-45,0 26 11,0 5-16,0 6-23,12 19 17,-5-19-201,34 13 117,-20-27 84,13-3 5,-20-4 23,-6-3 123,1-12-83,-2 5-7,-1-9-27,-4 6 5,-1-10-33,-1 7-723,-5-14-174,0 23-4564,-4 2 5455,3 13 0,4 0 0,2-4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5.155"/>
    </inkml:context>
    <inkml:brush xml:id="br0">
      <inkml:brushProperty name="width" value="0.04286" units="cm"/>
      <inkml:brushProperty name="height" value="0.04286" units="cm"/>
      <inkml:brushProperty name="color" value="#00A0D7"/>
    </inkml:brush>
  </inkml:definitions>
  <inkml:trace contextRef="#ctx0" brushRef="#br0">149 14 28339,'-2'-4'45,"0"0"-45,2 4 0,-3-1 6,0 0-1,-4 0 12,-1-1-6,0 2 0,-17 1-16,4 14-12,-16 33 11,20-12-5,1 17-45,24-26 34,2-12-34,10 3 56,44-20 0,-40 2 0,29-4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6.630"/>
    </inkml:context>
    <inkml:brush xml:id="br0">
      <inkml:brushProperty name="width" value="0.04286" units="cm"/>
      <inkml:brushProperty name="height" value="0.04286" units="cm"/>
      <inkml:brushProperty name="color" value="#66CC00"/>
    </inkml:brush>
  </inkml:definitions>
  <inkml:trace contextRef="#ctx0" brushRef="#br0">6 17 26861,'60'-17'1372,"4"61"-1411,-41 7 33,5 18 6,-96-12 0,48-45-4291,4-3 4185,7-4 261,3-2-205,11-2 72,16-5 17,61 3-50,0 33 11,-118 1 0,-11 7 0,48 15 0,-86-19 0,1-1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7.898"/>
    </inkml:context>
    <inkml:brush xml:id="br0">
      <inkml:brushProperty name="width" value="0.04286" units="cm"/>
      <inkml:brushProperty name="height" value="0.04286" units="cm"/>
      <inkml:brushProperty name="color" value="#66CC00"/>
    </inkml:brush>
  </inkml:definitions>
  <inkml:trace contextRef="#ctx0" brushRef="#br0">17 14 26094,'3'-7'2021,"0"1"-1942,-3 6 77,0 0-150,1 23 5,0-1-5,1 42-6,-2-21 0,0 17-11,0 20 11,-2 7 0,0-3 0,-2-16 0,-3-29 0,3-18-23,-1 6 6,4-22-3545,0-12 3562,2-5 0,0-1 0,0 4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9.035"/>
    </inkml:context>
    <inkml:brush xml:id="br0">
      <inkml:brushProperty name="width" value="0.04286" units="cm"/>
      <inkml:brushProperty name="height" value="0.04286" units="cm"/>
      <inkml:brushProperty name="color" value="#66CC00"/>
    </inkml:brush>
  </inkml:definitions>
  <inkml:trace contextRef="#ctx0" brushRef="#br0">242 35 28037,'-16'-1'185,"-1"0"-163,4 1 23,-24 9-40,13-3 12,-44 37-22,46-23-46,-20 37 57,40-40-1,5 10 29,33-20-96,16-4 29,1-3 100,18-27-33,-50 11 22,10-39-51,-28 29-5,-5-10 0,-2 17 0,-19 2-17,6 8-190,-39-3 28,34 9 179,-17 2 0,33 1 0,3 1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39.599"/>
    </inkml:context>
    <inkml:brush xml:id="br0">
      <inkml:brushProperty name="width" value="0.04286" units="cm"/>
      <inkml:brushProperty name="height" value="0.04286" units="cm"/>
      <inkml:brushProperty name="color" value="#66CC00"/>
    </inkml:brush>
  </inkml:definitions>
  <inkml:trace contextRef="#ctx0" brushRef="#br0">211 11 27158,'8'-4'890,"-2"1"-784,-6 3-10,0 0 16,3-2-79,-6 2-16,0-2-6,-9 2-5,-23 4-6,9 0 0,-15 5-17,6 10 6,15-6-12,-13 20 18,25-16-6,-3 21 11,15-22-17,32 10-6,-11-20-145,54 0-173,-45-11-90,13 1-426,-26-5 857,-4-1 0,-8 5 0,0-2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40.249"/>
    </inkml:context>
    <inkml:brush xml:id="br0">
      <inkml:brushProperty name="width" value="0.04286" units="cm"/>
      <inkml:brushProperty name="height" value="0.04286" units="cm"/>
      <inkml:brushProperty name="color" value="#66CC00"/>
    </inkml:brush>
  </inkml:definitions>
  <inkml:trace contextRef="#ctx0" brushRef="#br0">20 28 26715,'4'-13'1327,"0"3"-1114,-4 10-168,0 0 5,1-4-44,-1 3-12,1 3 12,-1 9 0,0 11-6,0 31-6,0 21 3,-2 2 0,-1 2-2,2 20-1691,-3-23 0,1-5 1696,0-9-39,-2 15 39,3-36-6,0-7 1,1-29-264,-1-6 0,1-9 269,0-15 0,1 20 0,0-1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40.945"/>
    </inkml:context>
    <inkml:brush xml:id="br0">
      <inkml:brushProperty name="width" value="0.04286" units="cm"/>
      <inkml:brushProperty name="height" value="0.04286" units="cm"/>
      <inkml:brushProperty name="color" value="#66CC00"/>
    </inkml:brush>
  </inkml:definitions>
  <inkml:trace contextRef="#ctx0" brushRef="#br0">407 0 25886,'-35'12'2173,"6"-3"-2173,7 0-56,-59 16 11,43-11 23,-10 2 0,2 2-18,13 2 35,3-2 5,7 0-3314,8-4 3365,9-7 100,17 4-190,49 5 39,-16-5 0,11 4 0,-1 0 0,-18-5 0,49 7 5,-57-14 3443,15 0-3437,-33-2-11,1-1-11,-11 0-50,0 0 61,-9 0 0,7 0 0,-7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2.555"/>
    </inkml:context>
    <inkml:brush xml:id="br0">
      <inkml:brushProperty name="width" value="0.04286" units="cm"/>
      <inkml:brushProperty name="height" value="0.04286" units="cm"/>
      <inkml:brushProperty name="color" value="#FF0066"/>
    </inkml:brush>
  </inkml:definitions>
  <inkml:trace contextRef="#ctx0" brushRef="#br0">6 16 27141,'5'0'985,"-1"0"-867,-4 0-28,1-1-90,-1 1 0,1-1-17,-1 0 17,-8-4 0,7 3 0,-7-3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2.795"/>
    </inkml:context>
    <inkml:brush xml:id="br0">
      <inkml:brushProperty name="width" value="0.04286" units="cm"/>
      <inkml:brushProperty name="height" value="0.04286" units="cm"/>
      <inkml:brushProperty name="color" value="#FF0066"/>
    </inkml:brush>
  </inkml:definitions>
  <inkml:trace contextRef="#ctx0" brushRef="#br0">0 6 27298,'0'-3'-3148,"0"0"3148,0 3 0,0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2.979"/>
    </inkml:context>
    <inkml:brush xml:id="br0">
      <inkml:brushProperty name="width" value="0.04286" units="cm"/>
      <inkml:brushProperty name="height" value="0.04286" units="cm"/>
      <inkml:brushProperty name="color" value="#FF0066"/>
    </inkml:brush>
  </inkml:definitions>
  <inkml:trace contextRef="#ctx0" brushRef="#br0">0 0 26710,'0'0'0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3.204"/>
    </inkml:context>
    <inkml:brush xml:id="br0">
      <inkml:brushProperty name="width" value="0.04286" units="cm"/>
      <inkml:brushProperty name="height" value="0.04286" units="cm"/>
      <inkml:brushProperty name="color" value="#FF0066"/>
    </inkml:brush>
  </inkml:definitions>
  <inkml:trace contextRef="#ctx0" brushRef="#br0">92 120 18400,'-51'-66'127,"10"12"1,41 54-1,0 0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5.519"/>
    </inkml:context>
    <inkml:brush xml:id="br0">
      <inkml:brushProperty name="width" value="0.04286" units="cm"/>
      <inkml:brushProperty name="height" value="0.04286" units="cm"/>
      <inkml:brushProperty name="color" value="#00A0D7"/>
    </inkml:brush>
  </inkml:definitions>
  <inkml:trace contextRef="#ctx0" brushRef="#br0">155 43 27830,'0'-15'459,"0"2"-398,0 13-10,0 0-46,-18-8-5,3 6 0,-12-2 0,-11 48-16,17 6-1,-7 11-17,20-17-39,9-29 1,6-6-1340,26-4 1412,-5-3 0,5-2 0,-20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3.408"/>
    </inkml:context>
    <inkml:brush xml:id="br0">
      <inkml:brushProperty name="width" value="0.04286" units="cm"/>
      <inkml:brushProperty name="height" value="0.04286" units="cm"/>
      <inkml:brushProperty name="color" value="#FF0066"/>
    </inkml:brush>
  </inkml:definitions>
  <inkml:trace contextRef="#ctx0" brushRef="#br0">3 15 24620,'-3'-14'457,"6"20"1,-3-3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3.615"/>
    </inkml:context>
    <inkml:brush xml:id="br0">
      <inkml:brushProperty name="width" value="0.04286" units="cm"/>
      <inkml:brushProperty name="height" value="0.04286" units="cm"/>
      <inkml:brushProperty name="color" value="#FF0066"/>
    </inkml:brush>
  </inkml:definitions>
  <inkml:trace contextRef="#ctx0" brushRef="#br0">32 21 26262,'-17'-11'0,"3"1"0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3.824"/>
    </inkml:context>
    <inkml:brush xml:id="br0">
      <inkml:brushProperty name="width" value="0.04286" units="cm"/>
      <inkml:brushProperty name="height" value="0.04286" units="cm"/>
      <inkml:brushProperty name="color" value="#FF0066"/>
    </inkml:brush>
  </inkml:definitions>
  <inkml:trace contextRef="#ctx0" brushRef="#br0">2 6 26911,'-1'-3'57,"0"0"1,1 3-1,0 0 1</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3.908"/>
    </inkml:context>
    <inkml:brush xml:id="br0">
      <inkml:brushProperty name="width" value="0.04286" units="cm"/>
      <inkml:brushProperty name="height" value="0.04286" units="cm"/>
      <inkml:brushProperty name="color" value="#FF0066"/>
    </inkml:brush>
  </inkml:definitions>
  <inkml:trace contextRef="#ctx0" brushRef="#br0">0 0 24889,'0'0'0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4.108"/>
    </inkml:context>
    <inkml:brush xml:id="br0">
      <inkml:brushProperty name="width" value="0.04286" units="cm"/>
      <inkml:brushProperty name="height" value="0.04286" units="cm"/>
      <inkml:brushProperty name="color" value="#FF0066"/>
    </inkml:brush>
  </inkml:definitions>
  <inkml:trace contextRef="#ctx0" brushRef="#br0">1 0 26116,'0'0'0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4.315"/>
    </inkml:context>
    <inkml:brush xml:id="br0">
      <inkml:brushProperty name="width" value="0.04286" units="cm"/>
      <inkml:brushProperty name="height" value="0.04286" units="cm"/>
      <inkml:brushProperty name="color" value="#FF0066"/>
    </inkml:brush>
  </inkml:definitions>
  <inkml:trace contextRef="#ctx0" brushRef="#br0">18 6 25690,'-10'-3'162,"2"1"1,8 2-1,0 0 1</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4.602"/>
    </inkml:context>
    <inkml:brush xml:id="br0">
      <inkml:brushProperty name="width" value="0.04286" units="cm"/>
      <inkml:brushProperty name="height" value="0.04286" units="cm"/>
      <inkml:brushProperty name="color" value="#FF0066"/>
    </inkml:brush>
  </inkml:definitions>
  <inkml:trace contextRef="#ctx0" brushRef="#br0">150 1 22655,'-5'0'1170,"-39"4"-901,30-3-269,-33 3-1063,8-4 0,58 0 0,-11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4.821"/>
    </inkml:context>
    <inkml:brush xml:id="br0">
      <inkml:brushProperty name="width" value="0.04286" units="cm"/>
      <inkml:brushProperty name="height" value="0.04286" units="cm"/>
      <inkml:brushProperty name="color" value="#FF0066"/>
    </inkml:brush>
  </inkml:definitions>
  <inkml:trace contextRef="#ctx0" brushRef="#br0">6 0 19669,'-3'0'-1873,"1"0"1,2 0 0,0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5.017"/>
    </inkml:context>
    <inkml:brush xml:id="br0">
      <inkml:brushProperty name="width" value="0.04286" units="cm"/>
      <inkml:brushProperty name="height" value="0.04286" units="cm"/>
      <inkml:brushProperty name="color" value="#FF0066"/>
    </inkml:brush>
  </inkml:definitions>
  <inkml:trace contextRef="#ctx0" brushRef="#br0">52 1 24979,'-6'-1'173,"-17"3"1,19-2 0,-14 3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5.338"/>
    </inkml:context>
    <inkml:brush xml:id="br0">
      <inkml:brushProperty name="width" value="0.04286" units="cm"/>
      <inkml:brushProperty name="height" value="0.04286" units="cm"/>
      <inkml:brushProperty name="color" value="#FF0066"/>
    </inkml:brush>
  </inkml:definitions>
  <inkml:trace contextRef="#ctx0" brushRef="#br0">100 0 24525,'-55'22'0,"11"-5"0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5.952"/>
    </inkml:context>
    <inkml:brush xml:id="br0">
      <inkml:brushProperty name="width" value="0.04286" units="cm"/>
      <inkml:brushProperty name="height" value="0.04286" units="cm"/>
      <inkml:brushProperty name="color" value="#00A0D7"/>
    </inkml:brush>
  </inkml:definitions>
  <inkml:trace contextRef="#ctx0" brushRef="#br0">5 124 28384,'-4'0'0,"3"0"0,15 0-17,3-1 0,23-24 23,-21 12 5,13-19 0,-28 14 17,-3 5 0,-3-3-22,-4 10 5,-33 31-11,20-6-11,-24 54 0,35-45-45,1 23 11,12-39 45,32 1 0,-43-9 0,19-3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5.583"/>
    </inkml:context>
    <inkml:brush xml:id="br0">
      <inkml:brushProperty name="width" value="0.04286" units="cm"/>
      <inkml:brushProperty name="height" value="0.04286" units="cm"/>
      <inkml:brushProperty name="color" value="#FF0066"/>
    </inkml:brush>
  </inkml:definitions>
  <inkml:trace contextRef="#ctx0" brushRef="#br0">20 1 24839,'-14'27'-364,"9"-24"0,6-5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5.733"/>
    </inkml:context>
    <inkml:brush xml:id="br0">
      <inkml:brushProperty name="width" value="0.04286" units="cm"/>
      <inkml:brushProperty name="height" value="0.04286" units="cm"/>
      <inkml:brushProperty name="color" value="#FF0066"/>
    </inkml:brush>
  </inkml:definitions>
  <inkml:trace contextRef="#ctx0" brushRef="#br0">85 1 23399,'-7'4'288,"-40"69"1,46-65-1,-28 50 1</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5.943"/>
    </inkml:context>
    <inkml:brush xml:id="br0">
      <inkml:brushProperty name="width" value="0.04286" units="cm"/>
      <inkml:brushProperty name="height" value="0.04286" units="cm"/>
      <inkml:brushProperty name="color" value="#FF0066"/>
    </inkml:brush>
  </inkml:definitions>
  <inkml:trace contextRef="#ctx0" brushRef="#br0">11 0 22879,'-6'3'0,"1"0"0,5-3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6.061"/>
    </inkml:context>
    <inkml:brush xml:id="br0">
      <inkml:brushProperty name="width" value="0.04286" units="cm"/>
      <inkml:brushProperty name="height" value="0.04286" units="cm"/>
      <inkml:brushProperty name="color" value="#FF0066"/>
    </inkml:brush>
  </inkml:definitions>
  <inkml:trace contextRef="#ctx0" brushRef="#br0">0 0 9346,'0'0'0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6.145"/>
    </inkml:context>
    <inkml:brush xml:id="br0">
      <inkml:brushProperty name="width" value="0.04286" units="cm"/>
      <inkml:brushProperty name="height" value="0.04286" units="cm"/>
      <inkml:brushProperty name="color" value="#FF0066"/>
    </inkml:brush>
  </inkml:definitions>
  <inkml:trace contextRef="#ctx0" brushRef="#br0">87 0 13418,'-48'49'0,"10"-10"0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6.385"/>
    </inkml:context>
    <inkml:brush xml:id="br0">
      <inkml:brushProperty name="width" value="0.04286" units="cm"/>
      <inkml:brushProperty name="height" value="0.04286" units="cm"/>
      <inkml:brushProperty name="color" value="#FF0066"/>
    </inkml:brush>
  </inkml:definitions>
  <inkml:trace contextRef="#ctx0" brushRef="#br0">19 1 24867,'-2'75'-1748,"2"-14"333,-10-26 0,9-28 0,-5 26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7.219"/>
    </inkml:context>
    <inkml:brush xml:id="br0">
      <inkml:brushProperty name="width" value="0.04286" units="cm"/>
      <inkml:brushProperty name="height" value="0.04286" units="cm"/>
      <inkml:brushProperty name="color" value="#FF0066"/>
    </inkml:brush>
  </inkml:definitions>
  <inkml:trace contextRef="#ctx0" brushRef="#br0">6 28 26973,'0'-11'633,"0"2"-510,0 5 28,0 2-117,0 1 100,0 1-100,0 4-1,0 5-10,0 8-18,-1 6 6,-1 4-5,1 21 16,0-20-10,1 8 4,0-28-4,0-8-12,2 0-90,39-34 45,-23 20-89,35-30-57,-44 33 191,0-1 0,-9 8 0,0 2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8.716"/>
    </inkml:context>
    <inkml:brush xml:id="br0">
      <inkml:brushProperty name="width" value="0.04286" units="cm"/>
      <inkml:brushProperty name="height" value="0.04286" units="cm"/>
      <inkml:brushProperty name="color" value="#FF0066"/>
    </inkml:brush>
  </inkml:definitions>
  <inkml:trace contextRef="#ctx0" brushRef="#br0">57 25 22862,'0'-14'2268,"0"4"-2050,0 10-4,0 0-214,-11 1-140,2 3 140,-12 3 0,13-3 0,0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8.866"/>
    </inkml:context>
    <inkml:brush xml:id="br0">
      <inkml:brushProperty name="width" value="0.04286" units="cm"/>
      <inkml:brushProperty name="height" value="0.04286" units="cm"/>
      <inkml:brushProperty name="color" value="#FF0066"/>
    </inkml:brush>
  </inkml:definitions>
  <inkml:trace contextRef="#ctx0" brushRef="#br0">17 0 22979,'-9'2'0,"1"0"0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9.134"/>
    </inkml:context>
    <inkml:brush xml:id="br0">
      <inkml:brushProperty name="width" value="0.04286" units="cm"/>
      <inkml:brushProperty name="height" value="0.04286" units="cm"/>
      <inkml:brushProperty name="color" value="#FF0066"/>
    </inkml:brush>
  </inkml:definitions>
  <inkml:trace contextRef="#ctx0" brushRef="#br0">55 0 23719,'-55'67'0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6.387"/>
    </inkml:context>
    <inkml:brush xml:id="br0">
      <inkml:brushProperty name="width" value="0.04286" units="cm"/>
      <inkml:brushProperty name="height" value="0.04286" units="cm"/>
      <inkml:brushProperty name="color" value="#00A0D7"/>
    </inkml:brush>
  </inkml:definitions>
  <inkml:trace contextRef="#ctx0" brushRef="#br0">101 35 22977,'0'-9'493,"0"2"1591,0 7-2084,-12-8 850,1 6-873,-11-6 459,9 12-486,0 11 1577,8 0-1835,16 25 264,1-22-40,29 21 123,-24-26 101,8 7-39,-22-10-1,-29 11-100,10-11-16,-27 9-12,24-13-90,0 0-100,12-5 218,15-4 0,-17 6 0,6-2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9.305"/>
    </inkml:context>
    <inkml:brush xml:id="br0">
      <inkml:brushProperty name="width" value="0.04286" units="cm"/>
      <inkml:brushProperty name="height" value="0.04286" units="cm"/>
      <inkml:brushProperty name="color" value="#FF0066"/>
    </inkml:brush>
  </inkml:definitions>
  <inkml:trace contextRef="#ctx0" brushRef="#br0">30 0 26071,'-4'9'1131,"-4"4"-1366,6-7-812,-5 9-16,1 3 0,4-15 0,1 0 1</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9.478"/>
    </inkml:context>
    <inkml:brush xml:id="br0">
      <inkml:brushProperty name="width" value="0.04286" units="cm"/>
      <inkml:brushProperty name="height" value="0.04286" units="cm"/>
      <inkml:brushProperty name="color" value="#FF0066"/>
    </inkml:brush>
  </inkml:definitions>
  <inkml:trace contextRef="#ctx0" brushRef="#br0">37 0 26670,'-10'51'0,"-1"-1"0,-5 28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9.667"/>
    </inkml:context>
    <inkml:brush xml:id="br0">
      <inkml:brushProperty name="width" value="0.04286" units="cm"/>
      <inkml:brushProperty name="height" value="0.04286" units="cm"/>
      <inkml:brushProperty name="color" value="#FF0066"/>
    </inkml:brush>
  </inkml:definitions>
  <inkml:trace contextRef="#ctx0" brushRef="#br0">10 0 25405,'-5'47'141,"0"-31"1,5-16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8:59.876"/>
    </inkml:context>
    <inkml:brush xml:id="br0">
      <inkml:brushProperty name="width" value="0.04286" units="cm"/>
      <inkml:brushProperty name="height" value="0.04286" units="cm"/>
      <inkml:brushProperty name="color" value="#FF0066"/>
    </inkml:brush>
  </inkml:definitions>
  <inkml:trace contextRef="#ctx0" brushRef="#br0">0 1 24643,'1'4'660,"0"-1"-660,4 21 0,-4-18 0,4 17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9:01.019"/>
    </inkml:context>
    <inkml:brush xml:id="br0">
      <inkml:brushProperty name="width" value="0.04286" units="cm"/>
      <inkml:brushProperty name="height" value="0.04286" units="cm"/>
      <inkml:brushProperty name="color" value="#FF0066"/>
    </inkml:brush>
  </inkml:definitions>
  <inkml:trace contextRef="#ctx0" brushRef="#br0">81 168 22686,'-21'11'-1865,"4"-2"246,17-9 9115,0 0-7412,-13-60 11,10 41-16,-11-44 348,13 55-404,0-1 176,1 3-204,-1-2 561,-1 6-567,-2 0 43,2 2 7,0-2-28,2 2-16,0-1 5,0 4 0,1 2 0,2 4 5,4 9-5,-1-3-22,6 16-1,-4-5 18,2 6 5,-2-7 0,-4-6 0,0-10 11,-3-3-5,1-5 10,-2-1 1,1 0 0,2-3-11,-1-2-1,6-10 1,-4 2 5,7-12-11,-6 12 6,16-20-12,-11 21-16,13-16 16,-14 19-16,10-9 22,-13 10-12,8-7 12,-12 11-16,2-1-46,-4 5 62,-21 2 0,-6 1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9:19.372"/>
    </inkml:context>
    <inkml:brush xml:id="br0">
      <inkml:brushProperty name="width" value="0.04286" units="cm"/>
      <inkml:brushProperty name="height" value="0.04286" units="cm"/>
      <inkml:brushProperty name="color" value="#FF0066"/>
    </inkml:brush>
  </inkml:definitions>
  <inkml:trace contextRef="#ctx0" brushRef="#br0">0 0 17518,'2'2'-62,"-1"0"-794,1 0 856,-1 0-62,1-1 1277,0 2-1120,1-1-856,0 1-690,-1-2 1059,-1 0 3657,6-1-2575,-2 1-690,5-1 0,6 0 0,-19 0 0,6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9:20.105"/>
    </inkml:context>
    <inkml:brush xml:id="br0">
      <inkml:brushProperty name="width" value="0.04286" units="cm"/>
      <inkml:brushProperty name="height" value="0.04286" units="cm"/>
      <inkml:brushProperty name="color" value="#FF0066"/>
    </inkml:brush>
  </inkml:definitions>
  <inkml:trace contextRef="#ctx0" brushRef="#br0">0 0 19815,'47'11'4408,"-9"-2"-4420,-38-9 4017,0 0-3994,-17 11-44,23-10 10,-15 8-5,27-14-5,-2 1 27,-5 0 6,-1 0-11,-7 3-68,-2 0-195,-6 1-4524,-2 4 4798,-6 1 0,18-8 0,4-3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39:21.340"/>
    </inkml:context>
    <inkml:brush xml:id="br0">
      <inkml:brushProperty name="width" value="0.04286" units="cm"/>
      <inkml:brushProperty name="height" value="0.04286" units="cm"/>
      <inkml:brushProperty name="color" value="#FF0066"/>
    </inkml:brush>
  </inkml:definitions>
  <inkml:trace contextRef="#ctx0" brushRef="#br0">22 1 26066,'-10'4'1736,"0"-1"-1720,10-3-10,-2 0 28,4-1-1,1 0 1,2-1-29,-1 2-5,1-1-134,1 1-51,-3 0-476,1 0-8301,-4 0 8962,0-1 0,0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0.403"/>
    </inkml:context>
    <inkml:brush xml:id="br0">
      <inkml:brushProperty name="width" value="0.04286" units="cm"/>
      <inkml:brushProperty name="height" value="0.04286" units="cm"/>
      <inkml:brushProperty name="color" value="#00A0D7"/>
    </inkml:brush>
  </inkml:definitions>
  <inkml:trace contextRef="#ctx0" brushRef="#br0">0 13 27068,'6'-7'745,"-2"1"-644,-4 6 5,0 1-61,1 30-45,0-12 0,1 27 5,-1 10 1,-1-17-6,-1 47 0,0-50 6,-1 31-6,0-47 0,0 18 0,1-29 0,1 10 11,2-14 62,50 3-73,-22-6-129,49-4-95,-48 1-2566,10-4-2631,-28 4 5421,0 1 0,-13 0 0,0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0.971"/>
    </inkml:context>
    <inkml:brush xml:id="br0">
      <inkml:brushProperty name="width" value="0.04286" units="cm"/>
      <inkml:brushProperty name="height" value="0.04286" units="cm"/>
      <inkml:brushProperty name="color" value="#00A0D7"/>
    </inkml:brush>
  </inkml:definitions>
  <inkml:trace contextRef="#ctx0" brushRef="#br0">38 8 26900,'-2'-4'1025,"0"1"-868,2 3-141,0 0 35,-6 0 38,5 20-83,-6-4-6,6 19 6,0-8-6,-2 31-6,1-20-11,-2 21-11,1-28-1316,1 25-3574,1-30 4918,-1 14 0,2-36 0,0-4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5:56.869"/>
    </inkml:context>
    <inkml:brush xml:id="br0">
      <inkml:brushProperty name="width" value="0.04286" units="cm"/>
      <inkml:brushProperty name="height" value="0.04286" units="cm"/>
      <inkml:brushProperty name="color" value="#00A0D7"/>
    </inkml:brush>
  </inkml:definitions>
  <inkml:trace contextRef="#ctx0" brushRef="#br0">131 23 28098,'2'-12'297,"-2"2"-274,0 10-23,0 0-6,-17 0-28,1 19 12,-6 7 16,11 5-5,13 0 6,15-7 10,-5-9-5,13 10 0,-18-15 0,2 2 23,-8-3-12,-1-1 34,-23 9-45,8-9 0,-19 5 0,13-10 0,3-1-23,3-1 1,6-1-169,4 0-553,5-1 744,7-4 0,-4 3 0,4-2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2.006"/>
    </inkml:context>
    <inkml:brush xml:id="br0">
      <inkml:brushProperty name="width" value="0.04286" units="cm"/>
      <inkml:brushProperty name="height" value="0.04286" units="cm"/>
      <inkml:brushProperty name="color" value="#00A0D7"/>
    </inkml:brush>
  </inkml:definitions>
  <inkml:trace contextRef="#ctx0" brushRef="#br0">9 42 22309,'-5'-12'2096,"1"2"-797,4 7-1215,4 1 474,3 0-418,12-2-112,8 2-28,3 0 0,5 0 0,-6 2 240,3-2-161,26 2 671,-24-1-733,29 12-17,-46 1 6,9 39-6,-23-24-107,1 30 68,-7-36 22,-25 21 23,9-23 16,-48 26-22,43-32-33,-26 10 33,39-19 61,-5 0-27,12-2 95,-2-2-96,6 0 79,4 0-112,3 1 17,43 13-23,6 10-16,8 2 11,-13 2-6,-19-1 17,-17-15 0,6 6 0,-18-16-6,1-1 1,-2-1-62,3 0-107,1 0 174,4-6 0,-5 4 0,3-5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2.853"/>
    </inkml:context>
    <inkml:brush xml:id="br0">
      <inkml:brushProperty name="width" value="0.04286" units="cm"/>
      <inkml:brushProperty name="height" value="0.04286" units="cm"/>
      <inkml:brushProperty name="color" value="#00A0D7"/>
    </inkml:brush>
  </inkml:definitions>
  <inkml:trace contextRef="#ctx0" brushRef="#br0">41 74 26743,'-7'-4'1299,"1"0"-1220,6 4-6,0 0-57,-16 76-44,17-39 6,-13 51-17,27-56 16,-5-16-27,13 2 39,-8-11-247,34-6 174,-24-6-179,45-39 280,-49 19 193,0-27 0,-4-4-93,-11 17-10,0-40-46,-6 60 12,0 4-73,0 9 90,0 24-79,0-5-5,0 20-6,0-14 0,9 50-17,-3-35-202,19 57-122,-5-67 162,4 6-880,13-23-694,-13-10 1753,12-1 0,-22 1 0,-3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3.720"/>
    </inkml:context>
    <inkml:brush xml:id="br0">
      <inkml:brushProperty name="width" value="0.04286" units="cm"/>
      <inkml:brushProperty name="height" value="0.04286" units="cm"/>
      <inkml:brushProperty name="color" value="#00A0D7"/>
    </inkml:brush>
  </inkml:definitions>
  <inkml:trace contextRef="#ctx0" brushRef="#br0">65 0 27057,'20'35'795,"-6"-6"-6551,-27 2 5600,2-12 181,-21 8-25,14-16 0,0 0 0,12-8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4.569"/>
    </inkml:context>
    <inkml:brush xml:id="br0">
      <inkml:brushProperty name="width" value="0.04286" units="cm"/>
      <inkml:brushProperty name="height" value="0.04286" units="cm"/>
      <inkml:brushProperty name="color" value="#00A0D7"/>
    </inkml:brush>
  </inkml:definitions>
  <inkml:trace contextRef="#ctx0" brushRef="#br0">42 18 24990,'0'-10'2397,"0"2"-2117,0 8 230,0 0-493,0 2 11,0 12-17,0 2-6,0 40-5,-2-21 6,-1 22-6,-1-26-3392,-1-2 3392,-1 10 6,-1-4-6,0-3 0,1-8 0,5-6 0,1-8-17,48 3 3392,-16-9-3448,18-2 0,2-1-5,-8-1-611,28-2-201,-55-1 890,-4-2 0,-15 2 0,-3-1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5.153"/>
    </inkml:context>
    <inkml:brush xml:id="br0">
      <inkml:brushProperty name="width" value="0.04286" units="cm"/>
      <inkml:brushProperty name="height" value="0.04286" units="cm"/>
      <inkml:brushProperty name="color" value="#00A0D7"/>
    </inkml:brush>
  </inkml:definitions>
  <inkml:trace contextRef="#ctx0" brushRef="#br0">9 14 26312,'0'-7'1546,"0"1"-1367,0 6-78,0 0-85,0 3 7,-4 48-4275,3 39 4224,-3-8-5,4 7-1544,1-37 955,0-21 242,0 10 1,0-30 0,-1-8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5.519"/>
    </inkml:context>
    <inkml:brush xml:id="br0">
      <inkml:brushProperty name="width" value="0.04286" units="cm"/>
      <inkml:brushProperty name="height" value="0.04286" units="cm"/>
      <inkml:brushProperty name="color" value="#00A0D7"/>
    </inkml:brush>
  </inkml:definitions>
  <inkml:trace contextRef="#ctx0" brushRef="#br0">1 35 26026,'0'-8'1512,"0"2"-1288,0 6 28,0 0-33,142-8-253,-98 6-14,36-3 1,-10 1-166,-57 3-873,-6 0 1086,-5 2 0,0-1 0,-2-1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5.851"/>
    </inkml:context>
    <inkml:brush xml:id="br0">
      <inkml:brushProperty name="width" value="0.04286" units="cm"/>
      <inkml:brushProperty name="height" value="0.04286" units="cm"/>
      <inkml:brushProperty name="color" value="#00A0D7"/>
    </inkml:brush>
  </inkml:definitions>
  <inkml:trace contextRef="#ctx0" brushRef="#br0">6 0 25236,'-3'8'2504,"1"-1"-2185,43-1-369,-4-4-129,25 5 179,9-11 0,-46 3 0,16-2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6.607"/>
    </inkml:context>
    <inkml:brush xml:id="br0">
      <inkml:brushProperty name="width" value="0.04286" units="cm"/>
      <inkml:brushProperty name="height" value="0.04286" units="cm"/>
      <inkml:brushProperty name="color" value="#00A0D7"/>
    </inkml:brush>
  </inkml:definitions>
  <inkml:trace contextRef="#ctx0" brushRef="#br0">15 78 26749,'-6'-5'1473,"1"1"-1440,4 10-22,0 15 1,0 1-7,3 38-5,3-28-163,20 14 1,5-2 146,-6-20 4,66-3 12,-67-39-190,35-56 95,-39 35 55,2-12 1,0 0 353,-5 10-236,6-17-38,-18 47 72,-3 10-62,-1 1 17,0 9-61,0-2 5,0 46-11,0-23-101,5 21 0,3 1-27,1-13-231,16 34 118,-13-56 241,34-8 0,-32-7 0,21-7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7.436"/>
    </inkml:context>
    <inkml:brush xml:id="br0">
      <inkml:brushProperty name="width" value="0.04286" units="cm"/>
      <inkml:brushProperty name="height" value="0.04286" units="cm"/>
      <inkml:brushProperty name="color" value="#00A0D7"/>
    </inkml:brush>
  </inkml:definitions>
  <inkml:trace contextRef="#ctx0" brushRef="#br0">109 2 28222,'5'-1'39,"0"0"-34,-4 5 7,0 3-7,0 16 1,-2-1-6,-10 21-17,1-17-269,-27 27 68,20-33-630,-22 10 0,38-27 0,-4-2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8.370"/>
    </inkml:context>
    <inkml:brush xml:id="br0">
      <inkml:brushProperty name="width" value="0.04286" units="cm"/>
      <inkml:brushProperty name="height" value="0.04286" units="cm"/>
      <inkml:brushProperty name="color" value="#00A0D7"/>
    </inkml:brush>
  </inkml:definitions>
  <inkml:trace contextRef="#ctx0" brushRef="#br0">11 10 26878,'-6'-5'963,"1"1"-818,5 4-21,0 0-113,0 7 6,0 1-17,0 8 0,1 1 5,0 2 1,0 31-17,0-15-365,-3 60 236,2-61-498,-2 28 252,2-53-462,0 0 0,0-8 0,0-1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09.205"/>
    </inkml:context>
    <inkml:brush xml:id="br0">
      <inkml:brushProperty name="width" value="0.04286" units="cm"/>
      <inkml:brushProperty name="height" value="0.04286" units="cm"/>
      <inkml:brushProperty name="color" value="#00A0D7"/>
    </inkml:brush>
  </inkml:definitions>
  <inkml:trace contextRef="#ctx0" brushRef="#br0">221 11 26514,'8'-6'980,"-2"2"-745,-6 4 28,0 0-213,-2 0 62,-12 0-89,2 0-6,-13 4-6,4 2-6,-18 13-5,-10 8-16,10-4-40,6 1-34,36-14 79,8-5-6,10-1-224,19-2 208,-18 1-46,11 12 96,-26-5 246,-22 25-224,5-19 6,-19 26-78,28-21-23,1 6-23,15-11 6,1-6-61,4 4 95,-7-3 201,-1 16-72,-12-10 123,-26 40-202,11-30 6,-15 40-17,24-45-17,10 24 0,5-29-353,30 18-10,-21-23 380,17 9 0,-31-18 0,0 1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8.774"/>
    </inkml:context>
    <inkml:brush xml:id="br0">
      <inkml:brushProperty name="width" value="0.04286" units="cm"/>
      <inkml:brushProperty name="height" value="0.04286" units="cm"/>
      <inkml:brushProperty name="color" value="#00A0D7"/>
    </inkml:brush>
  </inkml:definitions>
  <inkml:trace contextRef="#ctx0" brushRef="#br0">1 15 25763,'4'-3'2274,"29"2"-7890,-15 4 5711,57 2-1144,-37-2 1071,25-1 1073,-25-4-1095,27-7 0,-39 5 0,15-5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9.014"/>
    </inkml:context>
    <inkml:brush xml:id="br0">
      <inkml:brushProperty name="width" value="0.04286" units="cm"/>
      <inkml:brushProperty name="height" value="0.04286" units="cm"/>
      <inkml:brushProperty name="color" value="#00A0D7"/>
    </inkml:brush>
  </inkml:definitions>
  <inkml:trace contextRef="#ctx0" brushRef="#br0">0 21 26357,'70'-1'30,"0"-1"1,-20 2-31,33-5 0,-7-2 0,-56 3 0,-10 3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39.954"/>
    </inkml:context>
    <inkml:brush xml:id="br0">
      <inkml:brushProperty name="width" value="0.04286" units="cm"/>
      <inkml:brushProperty name="height" value="0.04286" units="cm"/>
      <inkml:brushProperty name="color" value="#00A0D7"/>
    </inkml:brush>
  </inkml:definitions>
  <inkml:trace contextRef="#ctx0" brushRef="#br0">17 5 26575,'1'-2'1333,"0"1"-1042,-1 1-257,0-1-1,0 6-33,0 3 12,0 46-12,0-22-6,-1 64-5,-1-62-23,-2 31 17,0-45-72,-1 8 38,4-20-797,-1-7 0,2 5 0,0-3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40.417"/>
    </inkml:context>
    <inkml:brush xml:id="br0">
      <inkml:brushProperty name="width" value="0.04286" units="cm"/>
      <inkml:brushProperty name="height" value="0.04286" units="cm"/>
      <inkml:brushProperty name="color" value="#00A0D7"/>
    </inkml:brush>
  </inkml:definitions>
  <inkml:trace contextRef="#ctx0" brushRef="#br0">20 0 27281,'1'52'851,"-3"-8"-845,-3 38-6,-1-28-73,2 13-263,2-39-1507,0 19 1843,2-45 0,0-2 0,0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40.711"/>
    </inkml:context>
    <inkml:brush xml:id="br0">
      <inkml:brushProperty name="width" value="0.04286" units="cm"/>
      <inkml:brushProperty name="height" value="0.04286" units="cm"/>
      <inkml:brushProperty name="color" value="#00A0D7"/>
    </inkml:brush>
  </inkml:definitions>
  <inkml:trace contextRef="#ctx0" brushRef="#br0">1 6 25987,'55'-5'1899,"-7"5"-3424,47 3 1525,-41 0-157,-5-1 385,-28-2-228,-3 0 0,-12 0 0,-5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40.943"/>
    </inkml:context>
    <inkml:brush xml:id="br0">
      <inkml:brushProperty name="width" value="0.04286" units="cm"/>
      <inkml:brushProperty name="height" value="0.04286" units="cm"/>
      <inkml:brushProperty name="color" value="#00A0D7"/>
    </inkml:brush>
  </inkml:definitions>
  <inkml:trace contextRef="#ctx0" brushRef="#br0">1 1 26441,'92'17'224,"-69"-6"0,70-6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0:41.838"/>
    </inkml:context>
    <inkml:brush xml:id="br0">
      <inkml:brushProperty name="width" value="0.04286" units="cm"/>
      <inkml:brushProperty name="height" value="0.04286" units="cm"/>
      <inkml:brushProperty name="color" value="#00A0D7"/>
    </inkml:brush>
  </inkml:definitions>
  <inkml:trace contextRef="#ctx0" brushRef="#br0">134 63 25942,'-2'-5'2028,"0"1"-1961,2 4-22,0 0-1,-1-1 24,-8 1-63,2-1 1,-7 1 5,4 2 6,0 1-6,0 2-22,-15 14 11,6 8 0,-6 3-56,29 53 56,20-47-6,11 33 6,11-52-84,24-8 39,-24-4-25,5-6 0,-1-3 70,-16-5 40,27-26-1,-49 14 174,-3-60-202,-17 46-11,-35-54-118,-22 55-904,-11 1-238,-4 19 1260,23 14 0,27 0 0,7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4.412"/>
    </inkml:context>
    <inkml:brush xml:id="br0">
      <inkml:brushProperty name="width" value="0.04286" units="cm"/>
      <inkml:brushProperty name="height" value="0.04286" units="cm"/>
      <inkml:brushProperty name="color" value="#00A0D7"/>
    </inkml:brush>
  </inkml:definitions>
  <inkml:trace contextRef="#ctx0" brushRef="#br0">6 505 23517,'-3'8'3221,"1"-1"-2818,2 0-207,0-3-34,0 6-106,0-5 67,0-2-89,0-3 50,0 1 22,0-1 12,5-2-96,3-5-5,7-5 0,28-33-11,-11 11-18,32-30 1,5-4-50,-2 4-18,-4 5 1,1 1-340,-21 23 1,-6 7 417,9-6 0,2-1 0,-40 31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5.680"/>
    </inkml:context>
    <inkml:brush xml:id="br0">
      <inkml:brushProperty name="width" value="0.04286" units="cm"/>
      <inkml:brushProperty name="height" value="0.04286" units="cm"/>
      <inkml:brushProperty name="color" value="#00A0D7"/>
    </inkml:brush>
  </inkml:definitions>
  <inkml:trace contextRef="#ctx0" brushRef="#br0">85 6 26766,'0'-3'879,"0"1"-588,0 2-196,0-1-61,0 11 5,-1 23-39,0 5 0,-1 20-6,0-9-78,-4 31 12,0-17-376,-3 1 0,-3 14 0,2-13 498,0 1 6,-5 19 0,4-21 95,11-61 146,1-9-202,3-3-22,1-8-6,16-30-56,-6 14-11,11-23 17,0 9-297,47 12 39,-35 42 180,25 4 22,-56 46-3664,3 5 3703,-7-30 0,3 14 0,-6-39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5.980"/>
    </inkml:context>
    <inkml:brush xml:id="br0">
      <inkml:brushProperty name="width" value="0.04286" units="cm"/>
      <inkml:brushProperty name="height" value="0.04286" units="cm"/>
      <inkml:brushProperty name="color" value="#00A0D7"/>
    </inkml:brush>
  </inkml:definitions>
  <inkml:trace contextRef="#ctx0" brushRef="#br0">1 0 26978,'3'74'-1731,"-4"-49"550,6 55-235,-5-66 1,0-14 0,0-1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28.074"/>
    </inkml:context>
    <inkml:brush xml:id="br0">
      <inkml:brushProperty name="width" value="0.04286" units="cm"/>
      <inkml:brushProperty name="height" value="0.04286" units="cm"/>
      <inkml:brushProperty name="color" value="#FF0066"/>
    </inkml:brush>
  </inkml:definitions>
  <inkml:trace contextRef="#ctx0" brushRef="#br0">4 180 27141,'-2'1'336,"0"0"-235,2-1-101,2 6 0,3-4 5,3 4-3313,13-6 3325,-5 0 22,26-14-128,-10-2 10,7-9-10,-5-2 369,-11-19-202,-6 20 3376,-17-11-3454,-10 33-12,-37 16 29,24-2 78,-32 36-72,40-24-6,-8 17 5,19-25 28,2 14-55,1-15-152,42 12 39,-16-20-150,34 1-421,-25-9 689,6-4 0,-19 3 0,1-3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6.264"/>
    </inkml:context>
    <inkml:brush xml:id="br0">
      <inkml:brushProperty name="width" value="0.04286" units="cm"/>
      <inkml:brushProperty name="height" value="0.04286" units="cm"/>
      <inkml:brushProperty name="color" value="#00A0D7"/>
    </inkml:brush>
  </inkml:definitions>
  <inkml:trace contextRef="#ctx0" brushRef="#br0">0 12 27662,'0'-6'61,"0"1"1,0 5-1</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7.149"/>
    </inkml:context>
    <inkml:brush xml:id="br0">
      <inkml:brushProperty name="width" value="0.04286" units="cm"/>
      <inkml:brushProperty name="height" value="0.04286" units="cm"/>
      <inkml:brushProperty name="color" value="#00A0D7"/>
    </inkml:brush>
  </inkml:definitions>
  <inkml:trace contextRef="#ctx0" brushRef="#br0">354 26 26424,'-1'-6'952,"0"1"-403,-26-1-510,13 4-22,-22-5-12,19 7-5,0 1 6,-15 13-6,12-3-291,-22 42 196,31-33-23,-6 20-123,23-35-716,27-2-2,-10-3-894,38-18 4172,-41 8-774,13-19-1203,-26 16 117,1-15-442,-5 18-56,4-7 39,-2 22 33,19 50-38,-11-19-118,13 59-79,-21-37-3207,-11 19 3415,-6-29 44,-37 5-50,3-34 0,-24 3-11,22-15-1171,-27-14-946,43-1 1560,-20-6 1,50 11 0,3 4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7.939"/>
    </inkml:context>
    <inkml:brush xml:id="br0">
      <inkml:brushProperty name="width" value="0.04286" units="cm"/>
      <inkml:brushProperty name="height" value="0.04286" units="cm"/>
      <inkml:brushProperty name="color" value="#00A0D7"/>
    </inkml:brush>
  </inkml:definitions>
  <inkml:trace contextRef="#ctx0" brushRef="#br0">22 0 27488,'0'54'42,"0"1"0,0 40-36,-2-1-6,1-43-17,-4 33-50,3-56-1087,-4 18 964,4-25 10,-2 13 192,4-32 822,4-20-694,1 5 56,22-41-185,-10 26-84,34-28-67,-31 40 140,13-4 28,-23 27-28,0 2 28,0 9 0,11 18-28,-7-13-56,19 35-89,-23-36 145,4 30 0,-14-41 0,-3 9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8.997"/>
    </inkml:context>
    <inkml:brush xml:id="br0">
      <inkml:brushProperty name="width" value="0.04286" units="cm"/>
      <inkml:brushProperty name="height" value="0.04286" units="cm"/>
      <inkml:brushProperty name="color" value="#00A0D7"/>
    </inkml:brush>
  </inkml:definitions>
  <inkml:trace contextRef="#ctx0" brushRef="#br0">39 14 25802,'1'-6'1865,"0"1"-1473,-1 5-285,0 0-79,1-2-34,0 1 6,1 4 0,-2 11 0,1 33-11,-1 0-68,0 23 12,0-14-370,-5 10 1,0 0 234,-1-6 196,-3 4 1,0-11 178,4-40-44,-2 2-112,7-15 213,16-26-202,-3 9 0,36-49-28,-21 33-146,36-27 146,-43 43 0,12 6 62,-19 48-62,-6-10 0,5 21-34,-6-27-67,-1-2-3993,-2 10 4094,-6-14 0,1 6 0,-3-18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9.331"/>
    </inkml:context>
    <inkml:brush xml:id="br0">
      <inkml:brushProperty name="width" value="0.04286" units="cm"/>
      <inkml:brushProperty name="height" value="0.04286" units="cm"/>
      <inkml:brushProperty name="color" value="#00A0D7"/>
    </inkml:brush>
  </inkml:definitions>
  <inkml:trace contextRef="#ctx0" brushRef="#br0">0 1 27046,'16'45'504,"-11"-21"-504,11 42 0,-15-35-17,0-3-1046,-7 22 0,10-56 0,-2 9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49.616"/>
    </inkml:context>
    <inkml:brush xml:id="br0">
      <inkml:brushProperty name="width" value="0.04286" units="cm"/>
      <inkml:brushProperty name="height" value="0.04286" units="cm"/>
      <inkml:brushProperty name="color" value="#00A0D7"/>
    </inkml:brush>
  </inkml:definitions>
  <inkml:trace contextRef="#ctx0" brushRef="#br0">0 1 26794,'39'18'0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0.051"/>
    </inkml:context>
    <inkml:brush xml:id="br0">
      <inkml:brushProperty name="width" value="0.04286" units="cm"/>
      <inkml:brushProperty name="height" value="0.04286" units="cm"/>
      <inkml:brushProperty name="color" value="#00A0D7"/>
    </inkml:brush>
  </inkml:definitions>
  <inkml:trace contextRef="#ctx0" brushRef="#br0">44 5 24463,'4'-3'3019,"0"2"-2520,-4 1-393,0 0-67,0 3-16,-3 6-3404,0 8 3381,-3 9-45,-1 30 0,1 20 1,1-6 44,3-12 0,-1-1 0,-5 47 0,0-9 0,7-44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0.395"/>
    </inkml:context>
    <inkml:brush xml:id="br0">
      <inkml:brushProperty name="width" value="0.04286" units="cm"/>
      <inkml:brushProperty name="height" value="0.04286" units="cm"/>
      <inkml:brushProperty name="color" value="#00A0D7"/>
    </inkml:brush>
  </inkml:definitions>
  <inkml:trace contextRef="#ctx0" brushRef="#br0">1 1 25584,'48'10'2408,"-18"-8"-2369,45 8-39,-30-10-689,17-6-1999,-19 2 2688,4-3 0,-33 4 0,-6 3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1.549"/>
    </inkml:context>
    <inkml:brush xml:id="br0">
      <inkml:brushProperty name="width" value="0.04286" units="cm"/>
      <inkml:brushProperty name="height" value="0.04286" units="cm"/>
      <inkml:brushProperty name="color" value="#00A0D7"/>
    </inkml:brush>
  </inkml:definitions>
  <inkml:trace contextRef="#ctx0" brushRef="#br0">47 6 26670,'0'-3'818,"0"0"-493,0 3-275,-1 62-61,-2-34-129,-4 60 56,1-58-101,-6 21 247,7-33 548,-4 8-537,7-25-11,0-23-57,3 6-5,19-43 0,-4 29-17,47-47-22,-24 48 11,11-12-45,-27 33-33,-13 14 44,-6-2-565,10 6-151,-8-6 778,9-1 0,-10-2 0,3-1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2.114"/>
    </inkml:context>
    <inkml:brush xml:id="br0">
      <inkml:brushProperty name="width" value="0.04286" units="cm"/>
      <inkml:brushProperty name="height" value="0.04286" units="cm"/>
      <inkml:brushProperty name="color" value="#00A0D7"/>
    </inkml:brush>
  </inkml:definitions>
  <inkml:trace contextRef="#ctx0" brushRef="#br0">261 9 28244,'-34'-7'28,"-9"6"-22,10 11-6,-1 3 0,-8 11-12,19-9-94,-16 24 78,27-23-269,52 2 236,-15-20 212,58-26-67,-64 13-17,6-11 45,-20 13-95,-2 6 0,-2 0-17,-1 6-219,5 25 74,2-13-2297,42 20 2442,-18-25 0,16-1 0,-33-5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28.423"/>
    </inkml:context>
    <inkml:brush xml:id="br0">
      <inkml:brushProperty name="width" value="0.04286" units="cm"/>
      <inkml:brushProperty name="height" value="0.04286" units="cm"/>
      <inkml:brushProperty name="color" value="#FF0066"/>
    </inkml:brush>
  </inkml:definitions>
  <inkml:trace contextRef="#ctx0" brushRef="#br0">1 35 27550,'1'12'470,"0"-2"-352,-1-10-135,0 0 17,3 0 17,1-1 5,4-1-11,10-14 12,-8 5-12,3-8-28,-11 14-39,-3 3-62,-3 3-122,-6 7-550,-2 1-58,-2 7 0,12-14 0,3-4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2.483"/>
    </inkml:context>
    <inkml:brush xml:id="br0">
      <inkml:brushProperty name="width" value="0.04286" units="cm"/>
      <inkml:brushProperty name="height" value="0.04286" units="cm"/>
      <inkml:brushProperty name="color" value="#00A0D7"/>
    </inkml:brush>
  </inkml:definitions>
  <inkml:trace contextRef="#ctx0" brushRef="#br0">84 0 28306,'-15'73'-62,"0"0"0,-1-11 6,4 18 0,3 1-1036,2-21-1540,4-26 2632,-1 9 0,3-35 0,0-3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2.724"/>
    </inkml:context>
    <inkml:brush xml:id="br0">
      <inkml:brushProperty name="width" value="0.04286" units="cm"/>
      <inkml:brushProperty name="height" value="0.04286" units="cm"/>
      <inkml:brushProperty name="color" value="#00A0D7"/>
    </inkml:brush>
  </inkml:definitions>
  <inkml:trace contextRef="#ctx0" brushRef="#br0">1 33 28177,'98'-4'-2930,"-14"-2"2930,-43-5 0,-21 4 0,-6 2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1:53.214"/>
    </inkml:context>
    <inkml:brush xml:id="br0">
      <inkml:brushProperty name="width" value="0.04286" units="cm"/>
      <inkml:brushProperty name="height" value="0.04286" units="cm"/>
      <inkml:brushProperty name="color" value="#00A0D7"/>
    </inkml:brush>
  </inkml:definitions>
  <inkml:trace contextRef="#ctx0" brushRef="#br0">15 128 22021,'-8'8'4028,"1"-2"-3789,64-6-161,-22-5 75,36 0 553,-26-25-583,-30 16 154,-22-36-255,-8 39 45,-25-15 90,-3 50-157,24-9 0,-25 51 0,39-38-64,7 46-205,12-55-410,42-4 1,-12-3 0,-55-6 0,42-4-1</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2:13.241"/>
    </inkml:context>
    <inkml:brush xml:id="br0">
      <inkml:brushProperty name="width" value="0.04286" units="cm"/>
      <inkml:brushProperty name="height" value="0.04286" units="cm"/>
      <inkml:brushProperty name="color" value="#00A0D7"/>
    </inkml:brush>
  </inkml:definitions>
  <inkml:trace contextRef="#ctx0" brushRef="#br0">28 38 25735,'-12'0'2503,"-1"0"-2475,13 1-28,-3-1 0,3 0 0,0 0 0,2 0 12,17 0-7,-9 0-5,35 0 0,-32 0 0,27 0 0,-30 0 0,9 0 0,-12 0 6,10 0-6,-8 0-6,17 0 6,-15 0 6,15 0-12,-13 0 6,23 0 0,-20-1 6,34-3-6,-23 0-6,7-1 1,-15 3-40,-12 2 45,-4 0 5,3 0-5,-1 0 6,25-3-6,-13 1 0,27-3 0,-31 3 6,3-1-12,-15 3 6,2 0 0,2-1 6,35-1-12,-15 0 6,16 0 0,-26 2 0,-6 0 0,-2 0 6,16 0-1,-5 0-16,34 0 5,-32 0 1,22 0 5,-28 1 0,6-1 0,3 1 0,30-1 0,-18 0-28,50 1 28,-57 0 0,24 0 5,-37 0 40,72 0-45,-43-1-6,12 0 1,-2 0-12,-24 1 0,12 2 17,-30-2 28,17 2-11,-9-2-6,45-1-11,-28 0-3386,56 0 3386,-49 1 0,23-1 22,12 1 1,-3 0-6,-23-1-12,18 1 1,-3-1-1,-29-4-5,-7 2-8,34-1 0,5 1 8,-10 2 0,14 1 0,-4 1 0,-29 0 0,43 3 0,-52-4 3392,45 3-3392,-50-3 0,27 1 5,-37-2 6,71 0-11,-48 0 0,29 1 0,2 1 0,-23-1 0,4 1 0,-1 0 0,-8 0 0,22-1 0,-22 0 0,1-1 0,-14 1 0,-17-1 0,-7 0 6,-5 0 0,-1 0-12,0 0-711,-4 0 717,0 0 0,-1 0 0,1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2:28.096"/>
    </inkml:context>
    <inkml:brush xml:id="br0">
      <inkml:brushProperty name="width" value="0.025" units="cm"/>
      <inkml:brushProperty name="height" value="0.025" units="cm"/>
      <inkml:brushProperty name="color" value="#00A0D7"/>
    </inkml:brush>
  </inkml:definitions>
  <inkml:trace contextRef="#ctx0" brushRef="#br0">0 0 24575,'0'0'0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02.843"/>
    </inkml:context>
    <inkml:brush xml:id="br0">
      <inkml:brushProperty name="width" value="0.04286" units="cm"/>
      <inkml:brushProperty name="height" value="0.04286" units="cm"/>
      <inkml:brushProperty name="color" value="#00A0D7"/>
    </inkml:brush>
  </inkml:definitions>
  <inkml:trace contextRef="#ctx0" brushRef="#br0">0 8 24743,'1'-4'1793,"0"1"-1670,-1 3-39,0 0 123,0 3-39,0 2-95,0 4 0,0 2 22,0 9-72,1-5 16,2 18-11,1-11 67,9 50-50,-7-33-20,1 35 0,-1 4-19,-3-17 27,-1 10 1,0-1-12,-1-20 12,-1 10 0,1 3 83,0-1-95,-1 22 1,0 4-23,6-2-638,-5-25 1,2-3 642,6 8 12,0 29-6,-4-42-5,0 6 0,-1-3-1,-3-19-5,5 42 6,-4-49 39,9 42-45,-5-48 1280,5 28-1235,-6-29-17,10 50-5,-8-40-7,8 48-10,-12-55-6,1 8 0,-4-18 6,0 0-6,0-9 5,0 3-33,0-10 28,0-46 0,0 35 0,0-35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04.325"/>
    </inkml:context>
    <inkml:brush xml:id="br0">
      <inkml:brushProperty name="width" value="0.04286" units="cm"/>
      <inkml:brushProperty name="height" value="0.04286" units="cm"/>
      <inkml:brushProperty name="color" value="#00A0D7"/>
    </inkml:brush>
  </inkml:definitions>
  <inkml:trace contextRef="#ctx0" brushRef="#br0">17 15 27029,'-4'-5'487,"0"1"-403,4 4-17,0 0 0,-3-2 29,1 1-29,-1-1-62,2 2 180,1 0-190,0 9 5,0 8 0,0 33 0,1-5 0,2 19 0,1-20 0,0-3 0,1-5-101,2 10-106,-3-21 207,5 7 0,-7-27 0,2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05.945"/>
    </inkml:context>
    <inkml:brush xml:id="br0">
      <inkml:brushProperty name="width" value="0.04286" units="cm"/>
      <inkml:brushProperty name="height" value="0.04286" units="cm"/>
      <inkml:brushProperty name="color" value="#00A0D7"/>
    </inkml:brush>
  </inkml:definitions>
  <inkml:trace contextRef="#ctx0" brushRef="#br0">1 7 23080,'0'-3'3394,"0"1"-2178,0 2-735,0-1-475,1 1-1,4-1-5,3 1 0,4 0 6,2 0-6,1 0 0,11 0 0,-8 0-6,31 0 6,-26 0 0,29 0-3,3 4 1,0 1 2,6-2 0,-3 3 0,1-1 5,11-2 1,-24 0-6,14-1 0,0 1 0,-8 0 0,23 3 0,4 2 0,6 2-393,-26-3 1,-1 0 392,16 4-1563,-19-6 0,0 0 1563,7 0 0,9 0 0,-1-2 0,-20-3-3,5 0 0,0 0-3,-10 0 3,19 0 1,1 1 2,-7-1 0,19 0 0,2 1-6,-9-1-8,22 0 0,2 0 14,-17 0-698,-11 0 0,13 0 0,-13 0 698,9-1-156,4-1 0,-2 1 156,-16 0-9,20-1 1,2 1 8,-9 1 970,7 0 0,-2 0-970,-22 0-17,5-1 0,14-1 0,-10 1 12,15 0 5,-12 0 0,11-1 0,-16 1 0,-13 1 14,19-1 0,2-1-14,-13 0-12,26 0 1,2 1 6,-17 0 10,29 1 2896,-59 0-2912,6-4 1460,-16 1-1729,46-2 185,-42 3 73,53 1 61,-51 1 17,54-2-51,-55 2-21,15-2-29,-35 2-168,-9 0 23,-4 0 190,0 0 0,-2 0 0,0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07.060"/>
    </inkml:context>
    <inkml:brush xml:id="br0">
      <inkml:brushProperty name="width" value="0.04286" units="cm"/>
      <inkml:brushProperty name="height" value="0.04286" units="cm"/>
      <inkml:brushProperty name="color" value="#00A0D7"/>
    </inkml:brush>
  </inkml:definitions>
  <inkml:trace contextRef="#ctx0" brushRef="#br0">63 17 26166,'-2'-8'1490,"2"1"-6061,-2 7 4655,2-1 1273,-2 1-1256,-1 40 672,-1-1-756,-3 13 0,0 2-12,-3 13-657,-3 20 652,6-36 3,5-2 0,1 2 3,-1 16 1285,1-2 1,3 5-1289,5-8 0,2 1-3,0 12 0,2 5 17,5 18 0,1 0-9,-2-16 0,-1-4-303,-3-14 0,-1-5 300,2 21-2314,-8 1 2309,-2-36 0,-1 38 0,-1-57 28,0 45-23,1-34 6,-1 17 1,0 1-12,1-14 5,-1 39-5,0-54 437,8 44-437,-5-43 3392,7 34-3392,-7-49 0,0 2 0,1-4 0,0-1 0,2 9 0,1 6 0,0-3 0,3 23 0,-7-25 6,7 50-6,-4-39 11,3 26-11,-3-31 11,3 8-11,-5-19-11,1 5 11,-5-35 0,0 12 0,0-13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09.477"/>
    </inkml:context>
    <inkml:brush xml:id="br0">
      <inkml:brushProperty name="width" value="0.04286" units="cm"/>
      <inkml:brushProperty name="height" value="0.04286" units="cm"/>
      <inkml:brushProperty name="color" value="#00A0D7"/>
    </inkml:brush>
  </inkml:definitions>
  <inkml:trace contextRef="#ctx0" brushRef="#br0">17 21 26598,'1'-11'890,"0"2"-537,-1 9-303,0 11 6,0-1-17,0 12-5,-2 4-6,-5 26 22,4-2-38,-4-5-7,7-21 18,0-24 5,0 1-6,0-1-11,3 1-5,5 1-1,0 0 7,11 1-1,-6-1 28,31 1-33,-21-1-12,54 2 6,-41-3 3,20 2 0,4 0-3,1 0 2,-9-1 1,1 0 3,40 2-4,-3 2 1,3 1 0,-37-3 0,1 0 5,42 3 1,-7-1 13,-35-5-11,30 0 1,4-1-12,-10 0 0,-7 0 0,15 1 0,-14-1 0,5 1-1131,-11 0 0,12 0 1,-12 1 1130,9 0 0,-14-1 0,10 1 0,-11 0 0,9 0 2,17 2 1,-1 0-3,-16-1 0,25 4 0,3 0 0,-16-1 0,-12 0 0,13 2 0,-10-1 0,-19-2 0,-4 0-202,24 3 1,-3 0 201,5-3 3,-18-1 0,0 0-3,8 0-59,14 1 0,-2 0 59,-20-2 0,15 0 0,0-1 0,-15-1-1048,29 3 0,2 1 1048,-23-1-261,4 3 0,-3 0 261,-18-1 920,2-2 0,0-1-920,-8-4 51,13-3 1,0-1-41,-8-3-5,19-3 2808,-33 7-2770,17-7-38,-23 3 1774,42-13-1786,-48 13-11,20-8 12,-32 13 10,6-4-5,-14 6 0,2-3 6,-2 1-6,15-13 0,-10 9-17,11-8 34,-17 13-12,-1 1-5,-2 1 23,0 0-18,0-1-5,0-2 6,0-3-6,0-1 0,0-2-6,0 3-5,0 0-6,0 1-22,0 1 39,-14 2 0,11 2 0,-11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29.140"/>
    </inkml:context>
    <inkml:brush xml:id="br0">
      <inkml:brushProperty name="width" value="0.04286" units="cm"/>
      <inkml:brushProperty name="height" value="0.04286" units="cm"/>
      <inkml:brushProperty name="color" value="#FF0066"/>
    </inkml:brush>
  </inkml:definitions>
  <inkml:trace contextRef="#ctx0" brushRef="#br0">234 35 27040,'2'-13'846,"0"3"-690,-2 10-72,0 0-56,-17-4-16,-10 3-7,-4-4 1,-1 8 11,8 7-6,6 0-28,-10 24-50,18-15-68,-2 18-111,25-25 16,7-4 158,6-12 122,14-30 34,-23 14 6,9-16-12,-20 23-5,-1 1 89,-1 4-128,0 3 44,0 2-5,0 3 39,10 53-106,-8-24-1,3 26 1,-5 4-12,-19 2 6,4 9-11,-13-33-79,1-25-55,5-5-57,-7-2-5,5-4-17,1-1-146,-3 0-128,1-2-847,1-2 497,1-3 0,15 7 0,6 1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0.512"/>
    </inkml:context>
    <inkml:brush xml:id="br0">
      <inkml:brushProperty name="width" value="0.04286" units="cm"/>
      <inkml:brushProperty name="height" value="0.04286" units="cm"/>
      <inkml:brushProperty name="color" value="#00A0D7"/>
    </inkml:brush>
  </inkml:definitions>
  <inkml:trace contextRef="#ctx0" brushRef="#br0">289 97 26110,'7'0'2033,"3"0"-1988,-9 0 17,3-1-34,-4 1 5,0-2 51,-14-25-84,-40 5 0,19-7 0,-27 14 6,31 22-6,-2 6-11,-24 65 5,32-42-25,64 16 0,20-8-64,-15-33-216,30 3 1,-9-9-538,-48-17 0,-14 11 0,-4 2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3.111"/>
    </inkml:context>
    <inkml:brush xml:id="br0">
      <inkml:brushProperty name="width" value="0.04286" units="cm"/>
      <inkml:brushProperty name="height" value="0.04286" units="cm"/>
      <inkml:brushProperty name="color" value="#00A0D7"/>
    </inkml:brush>
  </inkml:definitions>
  <inkml:trace contextRef="#ctx0" brushRef="#br0">1 7 27662,'4'0'431,"0"0"-392,-2 0-11,1 0-11,2 0 5,6 0-16,0 0 5,15 0-11,-6-2 6,11 0-6,-5 0 0,2 1 0,16 1 0,-9 0 5,32 2-5,-23 1 8,10 0 1,3 2-3,7 0-5,-1 0 1,11 0 0,-9-1-2,15 3 3,9-1 0,-4 0-3,-29 0 13,3-3 0,14 0 0,-1 0-13,20 3 0,1 1 0,-24-4 0,0 0 0,-2 1 0,11 2 0,-6 0 11,-12-1 0,-4-1-5,36 2-6,-28-2 0,-1-1-777,15 1 777,-26 0-256,19 2 256,-18-2-1525,14 2 0,2 0 1525,-2 0-398,19 0 1,1 0 397,-15-1 0,21 1 0,1-1 0,-18 0 0,1-1 0,-2 0 441,-20-1-441,4-3 0,0 1 0,-8-1 0,17 0 0,-1 0 0,-24 0 161,53 0-161,-61 0 2926,46 0-2938,-44 0 4,14 0 0,-1 0 13,-14 0 1318,28 0-1323,-38 0-23,36 0-10,-32 0-74,45 1 96,-53 0 11,43 0 0,-36 0 11,60-1 6,-55 0-6,37 1-5,-52 0 83,11 0-72,-23 0 11,11-1-39,-11-1-45,4 0-95,-8-1 151,-1-1 0,-1 2 0,-1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5.115"/>
    </inkml:context>
    <inkml:brush xml:id="br0">
      <inkml:brushProperty name="width" value="0.04286" units="cm"/>
      <inkml:brushProperty name="height" value="0.04286" units="cm"/>
      <inkml:brushProperty name="color" value="#00A0D7"/>
    </inkml:brush>
  </inkml:definitions>
  <inkml:trace contextRef="#ctx0" brushRef="#br0">41 26 25903,'0'-5'1725,"0"1"-1523,0 4 27,0-7-195,0 5 5,0-5-39,0 7-11,0 0 33,-2 10-22,-2-1 0,-2 9 11,-1-3-11,-1 12 6,2 26 0,1-6-1,3 17 23,2 20-17,0-27 23,0 10 0,2 1-34,1-7 2,2 17 1,0 1 3,0-14 5,-1 22 0,-1-2-5,-3-25-4,0 1 1,-1-2-3,0-15 0,0 53 0,0-56 0,1 52 0,0-64 6,0 44 0,0-43 5,0 48-11,0-42 5,0 60-5,0-47 3,7 26 0,1 1-3,-3-20 0,4 11 0,-1-6 0,-6-36 0,0 12 0,-2-30 6,2 12-1,-2-9-5,5 26 0,-4-21 0,5 18 0,-2-21 23,2 13-18,-3-14 1,7 23-6,-7-21 0,6 12 5,-7-19-5,-5-29 0,1 17 0,-4-21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6.978"/>
    </inkml:context>
    <inkml:brush xml:id="br0">
      <inkml:brushProperty name="width" value="0.04286" units="cm"/>
      <inkml:brushProperty name="height" value="0.04286" units="cm"/>
      <inkml:brushProperty name="color" value="#00A0D7"/>
    </inkml:brush>
  </inkml:definitions>
  <inkml:trace contextRef="#ctx0" brushRef="#br0">26 64 26525,'-9'-2'1153,"3"0"-940,6 2-84,0 0 28,-3-2-112,3 1 5,-3-2-11,3 2-11,0-3-22,0-1-6,6-3 0,5-2-146,54-7 113,-38 9-29,36 14 62,-57 10 0,-1 33 0,-10-15-39,-23 58 39,8-48 2,-11 4 1,-2-4 3,10-22 5,-16 10-5,33-29-68,4-1 85,8-2-7,2 0 1,8 0-11,37-7-12,-25 5-1327,49-5 908,-61 7-1155,14 0-873,-30-1 2453,0-1 0,0 1 0,0-1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7.376"/>
    </inkml:context>
    <inkml:brush xml:id="br0">
      <inkml:brushProperty name="width" value="0.04286" units="cm"/>
      <inkml:brushProperty name="height" value="0.04286" units="cm"/>
      <inkml:brushProperty name="color" value="#00A0D7"/>
    </inkml:brush>
  </inkml:definitions>
  <inkml:trace contextRef="#ctx0" brushRef="#br0">9 24 27158,'-5'-5'744,"1"1"-693,4 4 22,0 0 22,7-2-67,0 2-6,7-2-78,18 1-89,-18 0-152,13 0-263,-20 0 560,5-2 0,-5 1 0,2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8.078"/>
    </inkml:context>
    <inkml:brush xml:id="br0">
      <inkml:brushProperty name="width" value="0.04286" units="cm"/>
      <inkml:brushProperty name="height" value="0.04286" units="cm"/>
      <inkml:brushProperty name="color" value="#00A0D7"/>
    </inkml:brush>
  </inkml:definitions>
  <inkml:trace contextRef="#ctx0" brushRef="#br0">13 26 27975,'-4'51'19,"1"-1"1,-3 33-350,18-66 56,-4-13 5,9-5-364,-1-22 594,-7 8 78,5-12-39,-10 20 571,3 12-442,-4 4 145,10 24-274,-6-18 471,21 9-421,-16-20 29,14-9-57,-18-4 56,6-27-72,-9 14-17,3-53-23,-9 43-67,0-20-139,-2 39 240,2 11 0,0 0 0,1 2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8.869"/>
    </inkml:context>
    <inkml:brush xml:id="br0">
      <inkml:brushProperty name="width" value="0.04286" units="cm"/>
      <inkml:brushProperty name="height" value="0.04286" units="cm"/>
      <inkml:brushProperty name="color" value="#00A0D7"/>
    </inkml:brush>
  </inkml:definitions>
  <inkml:trace contextRef="#ctx0" brushRef="#br0">239 9 21198,'8'0'1221,"-32"-4"1069,8 3-2284,-23-3-2258,21 4 2252,3 0 1016,-21 12-1027,4 10 1272,-3 1-1351,9 19 45,20-27-39,11 11 3432,6-22-3528,46-9 270,-31-3 184,29-15-156,-42 9-3432,3-11 3376,-8 5-45,0-3-17,39 49 0,-40-23 0,28 36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19.092"/>
    </inkml:context>
    <inkml:brush xml:id="br0">
      <inkml:brushProperty name="width" value="0.04286" units="cm"/>
      <inkml:brushProperty name="height" value="0.04286" units="cm"/>
      <inkml:brushProperty name="color" value="#00A0D7"/>
    </inkml:brush>
  </inkml:definitions>
  <inkml:trace contextRef="#ctx0" brushRef="#br0">0 1 27578,'7'16'173,"68"49"1,-60-30-1,43 26 1</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0.833"/>
    </inkml:context>
    <inkml:brush xml:id="br0">
      <inkml:brushProperty name="width" value="0.04286" units="cm"/>
      <inkml:brushProperty name="height" value="0.04286" units="cm"/>
      <inkml:brushProperty name="color" value="#00A0D7"/>
    </inkml:brush>
  </inkml:definitions>
  <inkml:trace contextRef="#ctx0" brushRef="#br0">209 31 26906,'0'-7'1433,"0"1"-7099,0 6 5661,-6-8-1,4 6-370,-6-5 376,3 15-686,0 0 686,-15 39-1163,9-16 1163,-12 30 0,8-18 0,-1 5-295,0 4 295,-1 1 0,2-3 0,2-5 1014,2-8-1014,2-7 0,2-8 0,3-6 0,1-6 0,2-5 1517,0-2-1534,1-2-117,0-1-2290,0-4 2424,0-2 0,0-5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1.695"/>
    </inkml:context>
    <inkml:brush xml:id="br0">
      <inkml:brushProperty name="width" value="0.04286" units="cm"/>
      <inkml:brushProperty name="height" value="0.04286" units="cm"/>
      <inkml:brushProperty name="color" value="#00A0D7"/>
    </inkml:brush>
  </inkml:definitions>
  <inkml:trace contextRef="#ctx0" brushRef="#br0">258 3 25791,'1'-1'2481,"-21"-1"-2481,-17 3 0,-11 3-5660,3-1 5660,16 4 452,56 38 1,15 8-442,-31-24 8,34 24 1,-10-8 98,-39-41 195,-48-1-285,18-4 736,-51-17-764,56 10 0,-2-10 0,26 18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6:29.414"/>
    </inkml:context>
    <inkml:brush xml:id="br0">
      <inkml:brushProperty name="width" value="0.04286" units="cm"/>
      <inkml:brushProperty name="height" value="0.04286" units="cm"/>
      <inkml:brushProperty name="color" value="#FF0066"/>
    </inkml:brush>
  </inkml:definitions>
  <inkml:trace contextRef="#ctx0" brushRef="#br0">1 9 28434,'3'-4'-2346,"0"0"2346,-3 4 0,0 0 0,0 0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2.330"/>
    </inkml:context>
    <inkml:brush xml:id="br0">
      <inkml:brushProperty name="width" value="0.04286" units="cm"/>
      <inkml:brushProperty name="height" value="0.04286" units="cm"/>
      <inkml:brushProperty name="color" value="#00A0D7"/>
    </inkml:brush>
  </inkml:definitions>
  <inkml:trace contextRef="#ctx0" brushRef="#br0">18 22 26150,'9'2'1556,"0"0"-1595,21-6-28,-2-4 61,7-6 538,-101 56-515,66-36-11,-62 46-29,89-50 23,60-13 0,-108 20 0,21-6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3.113"/>
    </inkml:context>
    <inkml:brush xml:id="br0">
      <inkml:brushProperty name="width" value="0.04286" units="cm"/>
      <inkml:brushProperty name="height" value="0.04286" units="cm"/>
      <inkml:brushProperty name="color" value="#00A0D7"/>
    </inkml:brush>
  </inkml:definitions>
  <inkml:trace contextRef="#ctx0" brushRef="#br0">36 8 26642,'0'-4'1132,"0"1"-752,-5 18-368,2 1-7,-4 17-5,3-2 6,-2 21-6,4 18 0,0 4 0,-3 0 0,5-7 0,-1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3.412"/>
    </inkml:context>
    <inkml:brush xml:id="br0">
      <inkml:brushProperty name="width" value="0.04286" units="cm"/>
      <inkml:brushProperty name="height" value="0.04286" units="cm"/>
      <inkml:brushProperty name="color" value="#00A0D7"/>
    </inkml:brush>
  </inkml:definitions>
  <inkml:trace contextRef="#ctx0" brushRef="#br0">1 13 26547,'59'-1'747,"1"0"1,-16-1-1880,54-5 0,-28 5 0,-84 9 0,4-5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4.979"/>
    </inkml:context>
    <inkml:brush xml:id="br0">
      <inkml:brushProperty name="width" value="0.04286" units="cm"/>
      <inkml:brushProperty name="height" value="0.04286" units="cm"/>
      <inkml:brushProperty name="color" value="#00A0D7"/>
    </inkml:brush>
  </inkml:definitions>
  <inkml:trace contextRef="#ctx0" brushRef="#br0">263 20 27040,'8'-8'980,"-2"2"-762,-7 3-178,-4 3-29,-2-3 11,-54 8-22,37 0-437,-48 14 432,45 8-3171,-23 36 3165,20-15-174,47 12 149,29-79 0,9-11 344,18 39-317,-20-36 1,-2 3-504,-3 45 0,-75-11 0,16-11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5.912"/>
    </inkml:context>
    <inkml:brush xml:id="br0">
      <inkml:brushProperty name="width" value="0.04286" units="cm"/>
      <inkml:brushProperty name="height" value="0.04286" units="cm"/>
      <inkml:brushProperty name="color" value="#00A0D7"/>
    </inkml:brush>
  </inkml:definitions>
  <inkml:trace contextRef="#ctx0" brushRef="#br0">267 2 26329,'14'-1'1271,"-2"0"-1109,-12 1 96,0 0-185,-37 1-45,18 0-11,-43 3-12,35 0-5,-10 2 0,-1 3-11,16-3-135,-10 9 74,25-9 21,14 11 68,7-11-258,50 16 146,-31-12-95,28 9 78,-44-9 0,2 16 128,-11-14 192,-8 26-46,-11-27-123,-6 8 6,0-13 0,-26-4-45,20-1 17,-37-2-23,42-1-565,-14-7-2051,25 4 2622,0-2 0,7 4 0,0 2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6.530"/>
    </inkml:context>
    <inkml:brush xml:id="br0">
      <inkml:brushProperty name="width" value="0.04286" units="cm"/>
      <inkml:brushProperty name="height" value="0.04286" units="cm"/>
      <inkml:brushProperty name="color" value="#00A0D7"/>
    </inkml:brush>
  </inkml:definitions>
  <inkml:trace contextRef="#ctx0" brushRef="#br0">275 5 26404,'-39'-3'1507,"22"1"-1453,-38 4-54,31 0 0,1 3 0,0 1-275,-11 11 219,20-6-42,-2 18 121,26-18 12,7 7-35,4-12-22,3 1-1540,50 30 1562,-47-21 50,34 22 73,-61-30 919,-16 6-841,3-6 231,-59 6-416,41-11-38,-41 0-51,53-3 73,-6-2 0,18 2 0,-1-2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7.112"/>
    </inkml:context>
    <inkml:brush xml:id="br0">
      <inkml:brushProperty name="width" value="0.04286" units="cm"/>
      <inkml:brushProperty name="height" value="0.04286" units="cm"/>
      <inkml:brushProperty name="color" value="#00A0D7"/>
    </inkml:brush>
  </inkml:definitions>
  <inkml:trace contextRef="#ctx0" brushRef="#br0">151 4 28126,'-81'56'96,"16"-9"-102,62-36-11,1 1-5,8 3 22,5-4-23,7 2-3548,33-9 3426,-18-1-179,35-7 324,-45-1 342,9-23-286,-27 13-1,-14-29-66,-12 16-28,-3 1 3259,0 7-3853,0 16 211,10 6 422,-9 8 0,17-3 0,0 2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7.700"/>
    </inkml:context>
    <inkml:brush xml:id="br0">
      <inkml:brushProperty name="width" value="0.04286" units="cm"/>
      <inkml:brushProperty name="height" value="0.04286" units="cm"/>
      <inkml:brushProperty name="color" value="#00A0D7"/>
    </inkml:brush>
  </inkml:definitions>
  <inkml:trace contextRef="#ctx0" brushRef="#br0">277 8 28020,'-4'-4'213,"-38"2"-213,16 1 0,-36 2 0,40 1-6,-8 4 6,12 2-22,-13 24-1,15-15-94,-10 32 117,28-34 17,35 17-68,-9-25-38,64 4 89,-58-10 11,31 0-11,-49-1 0,5-9 0,-16 7 0,2-7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28.213"/>
    </inkml:context>
    <inkml:brush xml:id="br0">
      <inkml:brushProperty name="width" value="0.04286" units="cm"/>
      <inkml:brushProperty name="height" value="0.04286" units="cm"/>
      <inkml:brushProperty name="color" value="#00A0D7"/>
    </inkml:brush>
  </inkml:definitions>
  <inkml:trace contextRef="#ctx0" brushRef="#br0">36 37 26827,'-4'3'510,"0"-1"-370,4-2-79,0 0 471,-12 18-392,9-13 62,-9 13-191,22-35 0,-4 7-11,7-13 0,-5 11-44,-2-2 38,-3 8-78,-5 21 84,-6 2 0,0 7 0,2-11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38.031"/>
    </inkml:context>
    <inkml:brush xml:id="br0">
      <inkml:brushProperty name="width" value="0.04286" units="cm"/>
      <inkml:brushProperty name="height" value="0.04286" units="cm"/>
      <inkml:brushProperty name="color" value="#00A0D7"/>
    </inkml:brush>
  </inkml:definitions>
  <inkml:trace contextRef="#ctx0" brushRef="#br0">25 106 27012,'1'-5'762,"0"0"-684,-1 5-39,1-4 6,0 2 22,1-4 73,-1 1-84,0 3 79,-1-1-119,0 2 1,0 1-11,0-1-6,0 0 0,-3-8 5,2 5-5,-3-6-16,4-6 16,0 8 0,0-8-12,0 12-66,0 1 44,0 3 6,0 10 28,3 5 0,-2 6 0,1 1-39,-2 29-22,0-14 10,-6 24 1,0 1 61,2-16 28,-9 46-28,11-76 6,4 5-17,2-15-610,17 1-247,-7-10 9,9-1 0,-20 3 0,-4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3.592"/>
    </inkml:context>
    <inkml:brush xml:id="br0">
      <inkml:brushProperty name="width" value="0.04286" units="cm"/>
      <inkml:brushProperty name="height" value="0.04286" units="cm"/>
      <inkml:brushProperty name="color" value="#FF0066"/>
    </inkml:brush>
  </inkml:definitions>
  <inkml:trace contextRef="#ctx0" brushRef="#br0">31 4 27998,'-6'-2'218,"1"1"-145,3 0-51,2 1-22,-3 0 0,2 4-5,-2 4 5,1 6 0,0 15-6,1-6-11,0 6 0,1-10-5,0-2 5,0-4-5,0 0 22,0-6 5,0-1-5,0-6-89,0 0-3429,0-27 3518,-2 9 0,2-11 0,-2 18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40.702"/>
    </inkml:context>
    <inkml:brush xml:id="br0">
      <inkml:brushProperty name="width" value="0.04286" units="cm"/>
      <inkml:brushProperty name="height" value="0.04286" units="cm"/>
      <inkml:brushProperty name="color" value="#00A0D7"/>
    </inkml:brush>
  </inkml:definitions>
  <inkml:trace contextRef="#ctx0" brushRef="#br0">6 133 27113,'-3'0'397,"2"0"-313,1 1-11,-1 0 62,0-1-135,4 0 0,6 0 0,0 0 0,3 0 5,-4 0-5,8 0 0,-4 0 0,8 0 0,2-1 0,-3-2 0,27-2 0,-22 0-22,42-3 22,-41 4 0,21-2 0,-29 4 0,28-2 5,-19 2-10,44-5 5,-47 4-11,16-3 11,-29 4-6,31-2 6,-20 3-28,45-2-56,-24 1 78,1 1-10,-8-1-1,-17 1 17,-9 1-6,7 0 6,-10 0 0,23-2 0,-14 1-17,29-3 17,-27 2-16,17-1 16,-20 2-51,33 0 23,-26 1 17,37 0 11,-26 0 0,5 0 0,-8 0 0,-2-1 0,-7 0 0,6-1 0,-9 0 0,1 1 6,-2-1-6,1 2-6,0-2 6,12 1 0,-9 0 0,23-2 0,-24 1 6,18 0-6,-19 0 16,35 0-10,-30 2 5,52 0-5,-44 0-6,17 0 0,-25 0 5,5-2 35,-10 0-24,26-4-16,-25 2 0,34 0 6,-34 3-6,25 1 0,-30 0 0,12 0 0,-13 0-6,18-1 6,-16 0 0,19 0 0,-25 0 0,7 1 0,-9 0 0,15 0 0,-12 0 0,16 0 0,-21 0 0,8 0 0,-7 0 0,5 0 0,-3 0 6,4-1-6,-3 1 0,13-1 0,-11 1 0,24 0 0,-22 0-6,15 0 6,-21 0 0,8 0 0,-9 0 0,13 0 0,1 0 0,0 0 0,1 0 0,-10 1 0,-2-1 0,0 1 0,4 0 0,-4-1 0,18 1 0,-14-1 0,20 0 0,-23 0 0,7 1 0,-12-1 0,21 2 0,-14-2 0,33 1 0,-27-1 0,11 0 0,-13 0 0,-3 0-3392,1 1 3392,0 0-2268,16 1 2268,-13-1-1517,18 2 1517,-19-1-1014,38 6 1014,-28-5 1014,40 6-1014,-44-8 0,26 3 0,-27-2 1041,29 4-2559,-35-5 2085,12 2 0,-26-3 0,-1 0 1</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38.930"/>
    </inkml:context>
    <inkml:brush xml:id="br0">
      <inkml:brushProperty name="width" value="0.04286" units="cm"/>
      <inkml:brushProperty name="height" value="0.04286" units="cm"/>
      <inkml:brushProperty name="color" value="#00A0D7"/>
    </inkml:brush>
  </inkml:definitions>
  <inkml:trace contextRef="#ctx0" brushRef="#br0">130 138 23080,'6'-12'3658,"-1"2"-3244,-5 10 353,0 0-560,0-7-167,-4 5-29,-1-5 0,-6 7-5,0 0-1,-3 0 1,-5 7-6,5 1-11,-12 23 11,15-11-23,-7 20 18,13-20-1,2 15-16,9-22-701,35 6 488,-14-17 145,26-1 90,-28-5 1053,20-23-963,-24 11 22,13-47-140,-37 25 28,-3-12 0,-12 15-39,-23 4-45,15 15-1440,-25 0 1524,33 23 0,1 0 0,11 1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40.652"/>
    </inkml:context>
    <inkml:brush xml:id="br0">
      <inkml:brushProperty name="width" value="0.04286" units="cm"/>
      <inkml:brushProperty name="height" value="0.04286" units="cm"/>
      <inkml:brushProperty name="color" value="#00A0D7"/>
    </inkml:brush>
  </inkml:definitions>
  <inkml:trace contextRef="#ctx0" brushRef="#br0">35 32 26603,'0'-8'1277,"0"-4"-1171,0 9-55,0-2 27,0 3 1,0 1-68,0 0 56,-4 11-56,1 2-5,-5 24-6,4-8 5,-3 22-5,3-11 0,1 21 0,1-27 0,2 14 0,0-34-22,4 9 11,-1-16-6,12 0-22,-1-5 39,42-22 0,-38 15 0,25-15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3:41.781"/>
    </inkml:context>
    <inkml:brush xml:id="br0">
      <inkml:brushProperty name="width" value="0.04286" units="cm"/>
      <inkml:brushProperty name="height" value="0.04286" units="cm"/>
      <inkml:brushProperty name="color" value="#00A0D7"/>
    </inkml:brush>
  </inkml:definitions>
  <inkml:trace contextRef="#ctx0" brushRef="#br0">98 12 20201,'-32'9'5848,"21"-5"-5383,-14 1-57,25-5-77,0 0 201,7-4-443,-5 2 225,5-4-180,-4-1-111,-3 3-18,3-1-5,-3 4 0,0 1 6,0 22 0,0-5-6,2 45 0,0-27-3398,-1 32 3381,-1-22 17,-6 13 6,2-22-6,-8 3 0,8-29-639,-8 3 639,6-11 0,-3-1 0,5-1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19.354"/>
    </inkml:context>
    <inkml:brush xml:id="br0">
      <inkml:brushProperty name="width" value="0.04286" units="cm"/>
      <inkml:brushProperty name="height" value="0.04286" units="cm"/>
      <inkml:brushProperty name="color" value="#F6630D"/>
    </inkml:brush>
  </inkml:definitions>
  <inkml:trace contextRef="#ctx0" brushRef="#br0">46 0 21539,'-5'11'5008,"1"-3"-4308,4-8 235,0 0-918,-2 0-11,-3 0-6,-1 0 0,-2 0 11,1 0-5,3 0 5,1 0 22,1 0 68,2 0-112,4 1 11,1 1 0,14 0 0,-2-2 0,10 0 6,3 0-6,-5 1 0,6-1 5,-9 1-5,5 1 0,-4-2 0,38 5-28,-18-1 17,15 1 5,-26 0 57,-17-2-23,-9-1 5,-2 1-33,-4-3 0,0 1 0,0-3 0,-1 1 0,-1-2-5,2 0-1,0 2 1,0 0-7,0 1 12,-1-1 0,0 1 0,-1-2 0,0 1 0,1-1 0,-1-1 0,1 0 0,0-2 0,0 3-5,-1-2-1,0 3-22,0 1 23,1 0-141,0 0-257,-5 0-445,-5 0 0,12 0 0,2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0.705"/>
    </inkml:context>
    <inkml:brush xml:id="br0">
      <inkml:brushProperty name="width" value="0.04286" units="cm"/>
      <inkml:brushProperty name="height" value="0.04286" units="cm"/>
      <inkml:brushProperty name="color" value="#F6630D"/>
    </inkml:brush>
  </inkml:definitions>
  <inkml:trace contextRef="#ctx0" brushRef="#br0">1 99 24346,'0'2'2644,"0"0"-1183,0-2-1461,1-2 0,-1-1 0,1-3-5,-1 1 5,0-1 5,0-2-5,0 2 0,0-2 6,0-4-6,0 6-11,0-3 11,0 8-12,0 1 12,1 0 0,1-2 6,6-6-6,-3 3 0,3-4 0,-6 7-6,-1 0-10,-1 1 4,0 1 7,0 6 5,0 3-6,0 40 6,0-23 0,0 27 0,0-40 0,-1 4 0,1-11-11,-1 2 33,1-5 12,0 0-28,0-10-1,0-20-5,0 2-5,0-26 5,0 24-17,0-15 0,0 27-22,2 26 33,0 6-5,2 22 0,0-20 11,1 8 0,-2-21 0,-1 7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15.004"/>
    </inkml:context>
    <inkml:brush xml:id="br0">
      <inkml:brushProperty name="width" value="0.04286" units="cm"/>
      <inkml:brushProperty name="height" value="0.04286" units="cm"/>
      <inkml:brushProperty name="color" value="#F6630D"/>
    </inkml:brush>
  </inkml:definitions>
  <inkml:trace contextRef="#ctx0" brushRef="#br0">0 1 20033,'4'0'3204,"0"0"-2532,-4 0-258,6 0-402,-3 0-1,7 0 2089,2 0-2133,-7 0-57,5 0-1170,-13 0 1260,-3 0 0,8 0 0,-1 0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17.254"/>
    </inkml:context>
    <inkml:brush xml:id="br0">
      <inkml:brushProperty name="width" value="0.04286" units="cm"/>
      <inkml:brushProperty name="height" value="0.04286" units="cm"/>
      <inkml:brushProperty name="color" value="#F6630D"/>
    </inkml:brush>
  </inkml:definitions>
  <inkml:trace contextRef="#ctx0" brushRef="#br0">141 96 20739,'21'-13'6318,"-4"2"-6049,-17 11 733,0 0-996,-60-3 10,41 2-10,-43-2-6,58 3-6,3 0 12,0 0 0,0 0-6,-1 0 5,-4 0-5,2 0 0,-2 0 0,4 0 0,1 0 6,-3 0-6,2 0 0,-1 0-6,3 0-5,0 0 0,3 0 11,13 0 0,-5 0 5,10 1 1,-10 0-6,25 0 0,-17 0 0,39 0 0,-35-1 0,36 0 0,-37 0-11,26 1 11,-36-1-6,8 2 6,-16-2-5,1 1 5,-2-1 0,17 0-12,-9 0 1,14 0 6,-14 0 5,2 1 0,-7 0 11,1 0-11,-7-1 0,0 0-6,-3 0 1,-1 0-1,-1 0 0,-1 0 6,4 0 0,-1 0 107,3 0-107,0-1-6,0-1-5,0-3 5,0-4 6,0 2 12,0-8-12,0 8 11,1-7-11,-1 10 0,1-2 11,-1 6-5,0 0-6,0 6-6,0 3 6,0 8 0,-1 15 0,1-7 0,-1 21 0,1-26-6,0 7 12,0-21-6,0 0 0,0-6-6,0-6 6,0-2 0,0-45 0,0 27 0,-1-35-11,1 46-11,0-5 22,0 15 28,0-1-23,0 5-16,0 1 11,0 6 0,0 2 0,0 7 0,0 1 0,0 2-17,0 16 12,0-18-1,0 11-5,0-22 11,0-16 0,0 22 0,0-9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3.689"/>
    </inkml:context>
    <inkml:brush xml:id="br0">
      <inkml:brushProperty name="width" value="0.04286" units="cm"/>
      <inkml:brushProperty name="height" value="0.04286" units="cm"/>
      <inkml:brushProperty name="color" value="#F6630D"/>
    </inkml:brush>
  </inkml:definitions>
  <inkml:trace contextRef="#ctx0" brushRef="#br0">78 0 13922,'-17'11'9461,"8"-7"-8633,-4 8 91,10-8-314,0-2 1047,-3 6-5881,3-5 4229,-5 6-353,-6-2 1,16-7 0,-6 3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4.013"/>
    </inkml:context>
    <inkml:brush xml:id="br0">
      <inkml:brushProperty name="width" value="0.04286" units="cm"/>
      <inkml:brushProperty name="height" value="0.04286" units="cm"/>
      <inkml:brushProperty name="color" value="#F6630D"/>
    </inkml:brush>
  </inkml:definitions>
  <inkml:trace contextRef="#ctx0" brushRef="#br0">82 0 25853,'-46'17'0,"11"-4"0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4.511"/>
    </inkml:context>
    <inkml:brush xml:id="br0">
      <inkml:brushProperty name="width" value="0.04286" units="cm"/>
      <inkml:brushProperty name="height" value="0.04286" units="cm"/>
      <inkml:brushProperty name="color" value="#F6630D"/>
    </inkml:brush>
  </inkml:definitions>
  <inkml:trace contextRef="#ctx0" brushRef="#br0">0 0 25264,'0'0'0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41.985"/>
    </inkml:context>
    <inkml:brush xml:id="br0">
      <inkml:brushProperty name="width" value="0.04286" units="cm"/>
      <inkml:brushProperty name="height" value="0.04286" units="cm"/>
      <inkml:brushProperty name="color" value="#00A0D7"/>
    </inkml:brush>
  </inkml:definitions>
  <inkml:trace contextRef="#ctx0" brushRef="#br0">22 5 23237,'-9'5'4066,"0"0"-3875,9-5-79,-3 0-34,3 1 62,-1-1-140,1 2 11,1-2 6,6 2 5,27-1-61,-7 1-6,20-1 34,4 0 11,-16-1-5,31 0 5,-32 0 0,11-1 5,-13-1-5,13-3 0,-12 2 6,10-1-6,-15 2 0,11 0 0,-10 0 0,12 0 5,-23 1-5,5 1 0,-17 0 0,3 0-56,-6 0-792,27 0 0,-46 0 0,14 0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4.648"/>
    </inkml:context>
    <inkml:brush xml:id="br0">
      <inkml:brushProperty name="width" value="0.04286" units="cm"/>
      <inkml:brushProperty name="height" value="0.04286" units="cm"/>
      <inkml:brushProperty name="color" value="#F6630D"/>
    </inkml:brush>
  </inkml:definitions>
  <inkml:trace contextRef="#ctx0" brushRef="#br0">95 0 20879,'-54'19'0,"14"-5"0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6.290"/>
    </inkml:context>
    <inkml:brush xml:id="br0">
      <inkml:brushProperty name="width" value="0.04286" units="cm"/>
      <inkml:brushProperty name="height" value="0.04286" units="cm"/>
      <inkml:brushProperty name="color" value="#F6630D"/>
    </inkml:brush>
  </inkml:definitions>
  <inkml:trace contextRef="#ctx0" brushRef="#br0">8 11 26194,'-7'-9'1781,"13"7"-2397,12 6 90,6 4-897,-3-3 1423,-8-2 0,-10-2 0,-4-1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6.383"/>
    </inkml:context>
    <inkml:brush xml:id="br0">
      <inkml:brushProperty name="width" value="0.04286" units="cm"/>
      <inkml:brushProperty name="height" value="0.04286" units="cm"/>
      <inkml:brushProperty name="color" value="#F6630D"/>
    </inkml:brush>
  </inkml:definitions>
  <inkml:trace contextRef="#ctx0" brushRef="#br0">0 1 25275,'40'1'258,"-59"-2"0,11 1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6.600"/>
    </inkml:context>
    <inkml:brush xml:id="br0">
      <inkml:brushProperty name="width" value="0.04286" units="cm"/>
      <inkml:brushProperty name="height" value="0.04286" units="cm"/>
      <inkml:brushProperty name="color" value="#F6630D"/>
    </inkml:brush>
  </inkml:definitions>
  <inkml:trace contextRef="#ctx0" brushRef="#br0">0 0 26200,'81'2'128,"-113"-1"1,29 0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6.954"/>
    </inkml:context>
    <inkml:brush xml:id="br0">
      <inkml:brushProperty name="width" value="0.04286" units="cm"/>
      <inkml:brushProperty name="height" value="0.04286" units="cm"/>
      <inkml:brushProperty name="color" value="#F6630D"/>
    </inkml:brush>
  </inkml:definitions>
  <inkml:trace contextRef="#ctx0" brushRef="#br0">1 9 14295,'64'-5'0,"-12"1"0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7.141"/>
    </inkml:context>
    <inkml:brush xml:id="br0">
      <inkml:brushProperty name="width" value="0.04286" units="cm"/>
      <inkml:brushProperty name="height" value="0.04286" units="cm"/>
      <inkml:brushProperty name="color" value="#F6630D"/>
    </inkml:brush>
  </inkml:definitions>
  <inkml:trace contextRef="#ctx0" brushRef="#br0">1 4 26687,'19'-3'0,"-24"4"0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7.504"/>
    </inkml:context>
    <inkml:brush xml:id="br0">
      <inkml:brushProperty name="width" value="0.04286" units="cm"/>
      <inkml:brushProperty name="height" value="0.04286" units="cm"/>
      <inkml:brushProperty name="color" value="#F6630D"/>
    </inkml:brush>
  </inkml:definitions>
  <inkml:trace contextRef="#ctx0" brushRef="#br0">0 16 26827,'60'-9'0,"-11"3"0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7.644"/>
    </inkml:context>
    <inkml:brush xml:id="br0">
      <inkml:brushProperty name="width" value="0.04286" units="cm"/>
      <inkml:brushProperty name="height" value="0.04286" units="cm"/>
      <inkml:brushProperty name="color" value="#F6630D"/>
    </inkml:brush>
  </inkml:definitions>
  <inkml:trace contextRef="#ctx0" brushRef="#br0">0 3 24710,'15'-3'0,"-19"4"0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7.732"/>
    </inkml:context>
    <inkml:brush xml:id="br0">
      <inkml:brushProperty name="width" value="0.04286" units="cm"/>
      <inkml:brushProperty name="height" value="0.04286" units="cm"/>
      <inkml:brushProperty name="color" value="#F6630D"/>
    </inkml:brush>
  </inkml:definitions>
  <inkml:trace contextRef="#ctx0" brushRef="#br0">1 8 28003,'50'-4'0,"-10"1"0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7.867"/>
    </inkml:context>
    <inkml:brush xml:id="br0">
      <inkml:brushProperty name="width" value="0.04286" units="cm"/>
      <inkml:brushProperty name="height" value="0.04286" units="cm"/>
      <inkml:brushProperty name="color" value="#F6630D"/>
    </inkml:brush>
  </inkml:definitions>
  <inkml:trace contextRef="#ctx0" brushRef="#br0">0 14 27544,'63'-7'0,"-12"1"0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55.655"/>
    </inkml:context>
    <inkml:brush xml:id="br0">
      <inkml:brushProperty name="width" value="0.04286" units="cm"/>
      <inkml:brushProperty name="height" value="0.04286" units="cm"/>
      <inkml:brushProperty name="color" value="#00A0D7"/>
    </inkml:brush>
  </inkml:definitions>
  <inkml:trace contextRef="#ctx0" brushRef="#br0">39 114 28138,'-4'1'106,"0"1"-95,4-2 28,0 1-33,2-1 0,6 0-34,20-1-6,-1-3-72,24-5 83,-23 0 12,5-2 11,-18 5 11,-4-1 12,-5 4 10,-2-2-22,-3 2-11,-2-3 0,-4 1 0,-8-9 0,2 6-11,-15-8 6,14 12 5,-15-2-6,11 6 17,-30 19-11,25-6 0,-24 50 0,36-35 6,-3 35-6,12-45 11,23 16-11,-10-26-638,52 6-242,-38-18 32,25-1 0,-48 4 0,-7 3 0</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8.181"/>
    </inkml:context>
    <inkml:brush xml:id="br0">
      <inkml:brushProperty name="width" value="0.04286" units="cm"/>
      <inkml:brushProperty name="height" value="0.04286" units="cm"/>
      <inkml:brushProperty name="color" value="#F6630D"/>
    </inkml:brush>
  </inkml:definitions>
  <inkml:trace contextRef="#ctx0" brushRef="#br0">0 4 25427,'40'-3'793,"-46"4"1,18-3-1</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8.332"/>
    </inkml:context>
    <inkml:brush xml:id="br0">
      <inkml:brushProperty name="width" value="0.04286" units="cm"/>
      <inkml:brushProperty name="height" value="0.04286" units="cm"/>
      <inkml:brushProperty name="color" value="#F6630D"/>
    </inkml:brush>
  </inkml:definitions>
  <inkml:trace contextRef="#ctx0" brushRef="#br0">0 1 26648,'30'0'0,"-12"2"0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8.587"/>
    </inkml:context>
    <inkml:brush xml:id="br0">
      <inkml:brushProperty name="width" value="0.04286" units="cm"/>
      <inkml:brushProperty name="height" value="0.04286" units="cm"/>
      <inkml:brushProperty name="color" value="#F6630D"/>
    </inkml:brush>
  </inkml:definitions>
  <inkml:trace contextRef="#ctx0" brushRef="#br0">1 39 25909,'93'-22'-954,"-32"7"0,-55 13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28.700"/>
    </inkml:context>
    <inkml:brush xml:id="br0">
      <inkml:brushProperty name="width" value="0.04286" units="cm"/>
      <inkml:brushProperty name="height" value="0.04286" units="cm"/>
      <inkml:brushProperty name="color" value="#F6630D"/>
    </inkml:brush>
  </inkml:definitions>
  <inkml:trace contextRef="#ctx0" brushRef="#br0">0 36 18509,'52'-20'0,"-10"5"0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0.906"/>
    </inkml:context>
    <inkml:brush xml:id="br0">
      <inkml:brushProperty name="width" value="0.04286" units="cm"/>
      <inkml:brushProperty name="height" value="0.04286" units="cm"/>
      <inkml:brushProperty name="color" value="#F6630D"/>
    </inkml:brush>
  </inkml:definitions>
  <inkml:trace contextRef="#ctx0" brushRef="#br0">13 36 26385,'-2'-5'1523,"1"2"-1349,1 3 5,0-1-140,0 0-11,0-4-22,0 1 5,0-5-6,0 6 1,0-1 0,0 4-12,-1 0 6,0 3 0,-4 23 0,3-7-39,1 46 5,6-39 6,4 20-5,1-31-175,20 7 208,-13-13 28,36-8-11,-34-11 78,38-57-95,-37 27 0,13-24 12,-23 37-18,-7 14 34,-1 8-6,-2 0-16,0 5 22,0 0-6,0 5 29,-4 44-51,3-22 0,-2 35 0,3-39-588,16 24-700,-5-28 1288,17 14 0,-23-32 0,0-1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1.706"/>
    </inkml:context>
    <inkml:brush xml:id="br0">
      <inkml:brushProperty name="width" value="0.04286" units="cm"/>
      <inkml:brushProperty name="height" value="0.04286" units="cm"/>
      <inkml:brushProperty name="color" value="#F6630D"/>
    </inkml:brush>
  </inkml:definitions>
  <inkml:trace contextRef="#ctx0" brushRef="#br0">190 13 26390,'0'-2'1395,"0"1"-1115,0 1-163,-3-4-66,-6 3-40,-2-4-5,-4 5-6,0 0 0,-1 0-12,-9 8-21,4-1-51,-14 12 67,20-9-39,-6 4 39,17-10-11,4 3 11,7-4 6,16 7 6,-3-4-337,48 30 331,-41-19 22,29 40 23,-49-43 313,-22 18-336,0-29-11,-28 3-11,21-6-107,-18-9-22,26 4 140,3-19 0,13 17 0,6-7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2.340"/>
    </inkml:context>
    <inkml:brush xml:id="br0">
      <inkml:brushProperty name="width" value="0.04286" units="cm"/>
      <inkml:brushProperty name="height" value="0.04286" units="cm"/>
      <inkml:brushProperty name="color" value="#F6630D"/>
    </inkml:brush>
  </inkml:definitions>
  <inkml:trace contextRef="#ctx0" brushRef="#br0">12 110 27757,'84'-18'481,"-3"-10"-475,-71 20-12,5-11 23,-14 14-6,-5-3-5,-2 3 5,-13-3-11,2 4 11,-26-1-11,23 3 6,-28 34-6,36-16 0,-13 49 0,22-43-6,-2 24 1,10-31-74,40 8 1,-13-17-601,28-7 1,-17 3 0,-45 2-1,16-3 1</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3.741"/>
    </inkml:context>
    <inkml:brush xml:id="br0">
      <inkml:brushProperty name="width" value="0.04286" units="cm"/>
      <inkml:brushProperty name="height" value="0.04286" units="cm"/>
      <inkml:brushProperty name="color" value="#F6630D"/>
    </inkml:brush>
  </inkml:definitions>
  <inkml:trace contextRef="#ctx0" brushRef="#br0">10 1 28255,'0'12'17,"-1"16"-17,0-1 0,-1 13-11,-1 5 5,2-10-11,0 9-61,1 0 61,0-18-173,0 18 190,0-32 28,0 2 17,0-13 117,0-5-151,0-2 23,0-12-23,0 4-22,9-18 11,-2 17-23,39-12 18,-23 21 5,34-1-6,-35 7-16,17 17 11,-24-6 11,5 46 0,-21-34 11,-18 33-11,6-44 33,-36 8-27,28-18 5,-31-3-16,33-4-191,-17-13 28,26 8-1652,-2-12-6179,11 15 7999,2-4 0,-2 11 0,1 1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4.138"/>
    </inkml:context>
    <inkml:brush xml:id="br0">
      <inkml:brushProperty name="width" value="0.04286" units="cm"/>
      <inkml:brushProperty name="height" value="0.04286" units="cm"/>
      <inkml:brushProperty name="color" value="#F6630D"/>
    </inkml:brush>
  </inkml:definitions>
  <inkml:trace contextRef="#ctx0" brushRef="#br0">0 8 27062,'5'-4'1098,"-1"1"-964,-4 3-111,0 0-23,0 6 5,0 3-27,3 44 5,-1-28-72,4 36 5,-3-51-236,0 6 320,-4-16 0,1 0 0,-1 0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4.373"/>
    </inkml:context>
    <inkml:brush xml:id="br0">
      <inkml:brushProperty name="width" value="0.04286" units="cm"/>
      <inkml:brushProperty name="height" value="0.04286" units="cm"/>
      <inkml:brushProperty name="color" value="#F6630D"/>
    </inkml:brush>
  </inkml:definitions>
  <inkml:trace contextRef="#ctx0" brushRef="#br0">1 4 27746,'16'-2'0,"-8"1"0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56.171"/>
    </inkml:context>
    <inkml:brush xml:id="br0">
      <inkml:brushProperty name="width" value="0.04286" units="cm"/>
      <inkml:brushProperty name="height" value="0.04286" units="cm"/>
      <inkml:brushProperty name="color" value="#00A0D7"/>
    </inkml:brush>
  </inkml:definitions>
  <inkml:trace contextRef="#ctx0" brushRef="#br0">49 51 28205,'0'-4'78,"0"0"-61,0-4-17,0 2 0,0-5 0,0 6 0,1-2-6,0 5-27,-1-1-23,-6 8 28,0 3-6,-6 6-55,2-1-91,2 1-240,3-3 420,2-3 0,3-4 0,0-3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5.040"/>
    </inkml:context>
    <inkml:brush xml:id="br0">
      <inkml:brushProperty name="width" value="0.04286" units="cm"/>
      <inkml:brushProperty name="height" value="0.04286" units="cm"/>
      <inkml:brushProperty name="color" value="#F6630D"/>
    </inkml:brush>
  </inkml:definitions>
  <inkml:trace contextRef="#ctx0" brushRef="#br0">14 22 24211,'2'-4'2773,"-1"1"-2398,-1 3 17,0 0-291,1-7 45,-1 6-34,1-6-34,-1 7 45,0 0-123,0 3 11,0 5-11,0 14 0,0 0 0,-2 10 0,0-7 0,-2 2 0,0 1-33,1 26 27,1-18-11,1 18 1,1-27-40,0 16 56,0-22 0,0 11 0,0-28-297,0-1-302,0-2 599,2-5 0,0 3 0,-1-3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35.439"/>
    </inkml:context>
    <inkml:brush xml:id="br0">
      <inkml:brushProperty name="width" value="0.04286" units="cm"/>
      <inkml:brushProperty name="height" value="0.04286" units="cm"/>
      <inkml:brushProperty name="color" value="#F6630D"/>
    </inkml:brush>
  </inkml:definitions>
  <inkml:trace contextRef="#ctx0" brushRef="#br0">4 40 27292,'-2'-2'812,"1"1"-644,1 1-151,23-1-12,-5 1 1,34-1 0,-23 2 5,9-1-6,-15 1-357,27-10-2146,-25 3 2498,20-8 0,-38 9 0,-1 2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52.392"/>
    </inkml:context>
    <inkml:brush xml:id="br0">
      <inkml:brushProperty name="width" value="0.04286" units="cm"/>
      <inkml:brushProperty name="height" value="0.04286" units="cm"/>
      <inkml:brushProperty name="color" value="#F6630D"/>
    </inkml:brush>
  </inkml:definitions>
  <inkml:trace contextRef="#ctx0" brushRef="#br0">76 58 25023,'0'7'1608,"0"-3"-863,0-4-123,0 0-622,2 0 5,1 0-5,2 0 0,0 0 0,-3 0 0,-1 0 51,-1 0-51,-3 3 11,-9 8-11,1-1 5,-16 14 1,16-13-6,-7 4 0,12-9 6,3-3-1,0 0-5,3-2 39,0-1-39,2 0 0,3-3-33,7-6 22,-1-1-17,12-18 5,-9 7 1,3-5-45,-3 7 33,-5 10-11,13-5 45,-11 10 23,8-5-18,-14 8-5,-2-2 0,-1 3-185,-1 1 169,0 4-63,0 12-5,-1-1-297,0 20 264,0-18-802,1 24 309,-1-27-4890,1 16 5500,-1-23 0,0 3 0,0-9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53.676"/>
    </inkml:context>
    <inkml:brush xml:id="br0">
      <inkml:brushProperty name="width" value="0.04286" units="cm"/>
      <inkml:brushProperty name="height" value="0.04286" units="cm"/>
      <inkml:brushProperty name="color" value="#F6630D"/>
    </inkml:brush>
  </inkml:definitions>
  <inkml:trace contextRef="#ctx0" brushRef="#br0">45 17 23663,'-2'0'2683,"0"0"-2471,2 0-184,-18 5 292,14-4-63,-14 4-16,18-5 465,0 0-706,2 0 0,1 0-3376,4 0 3388,1 0-7,1 0 6,5 0-11,28-6 6,-2 2-6,6-2 6,-20 3 3464,-19 2-3448,-4 1 6,0 0-28,-3 0-22,5-1 22,-1-1-56,7 0 34,-7 1-1076,-1 0-3752,-7 1 4850,-4 0 0,3 0 0,0 0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4:57.910"/>
    </inkml:context>
    <inkml:brush xml:id="br0">
      <inkml:brushProperty name="width" value="0.04286" units="cm"/>
      <inkml:brushProperty name="height" value="0.04286" units="cm"/>
      <inkml:brushProperty name="color" value="#F6630D"/>
    </inkml:brush>
  </inkml:definitions>
  <inkml:trace contextRef="#ctx0" brushRef="#br0">200 6 25264,'0'-3'2140,"0"1"-1804,0 2-235,-1 0-45,0 0 67,-1 0-73,0 0-27,-1 0 5,-3 0-23,0 0-5,-3 0 0,2 0 0,-3 0 0,3 0 0,-13 5 0,10-1 0,-13 7 0,14-4 0,-14 13 12,14-11-7,-11 12 1,14-14-1,-1 4 1,-1 27-6,4-21 0,-2 23 6,6-23-6,0-8 5,0 11-5,0-14 0,0 2-5,0-3-74,4 4 68,-1-4-39,9 5 50,-4-7-23,19 3 23,-14-5-28,17 0 11,-21-1 1,9-1 10,-11-1 0,11-8 6,-12 5 12,12-12-12,-13 11 0,8-9-6,-8 10 12,9-7 10,-9 7 29,4-5-28,-8 6 17,1-10-34,-2 7 72,1-13-60,-1 13 21,-2-7-33,0 9 11,-4-8 1,3 7-7,-3-7 1,5 8 5,-4-4-5,3 6-6,-12-4 16,5 2-16,-6-1 6,7 1-6,0 3-34,4 1 34,-17 1 0,22-1 0,-10 1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5:08.411"/>
    </inkml:context>
    <inkml:brush xml:id="br0">
      <inkml:brushProperty name="width" value="0.04286" units="cm"/>
      <inkml:brushProperty name="height" value="0.04286" units="cm"/>
      <inkml:brushProperty name="color" value="#66CC00"/>
    </inkml:brush>
  </inkml:definitions>
  <inkml:trace contextRef="#ctx0" brushRef="#br0">1 114 23545,'1'-4'1933,"0"1"-7157,-1 3 5543,17-16 1309,-9 10-777,17-16 154,-20 18-708,3-2-258,-8 5 118,1 1 3251,0-1-3402,0-1-6,2-1 0,4-5 0,-3 3-6,9-9-5,-7 7 11,2-1 0,-5 5-112,-2 2 84,0 1-78,2 12 89,0-4-185,9 31 51,-7-18-526,4 35 587,-7-32 56,-1 21-22,-1-28-504,0 8 280,-1-17 22,-1 2 258,1-9-246,-1 0 95,1-1 151,-3 0 0,3 0 0,-2 0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5:09.246"/>
    </inkml:context>
    <inkml:brush xml:id="br0">
      <inkml:brushProperty name="width" value="0.04286" units="cm"/>
      <inkml:brushProperty name="height" value="0.04286" units="cm"/>
      <inkml:brushProperty name="color" value="#66CC00"/>
    </inkml:brush>
  </inkml:definitions>
  <inkml:trace contextRef="#ctx0" brushRef="#br0">19 39 24816,'-3'1'2594,"1"0"-2454,2-1-45,-6 1 22,5 0-61,-5 1-16,6-2 312,0 0-352,1-1 0,1 0 0,3-1 0,1 0 0,0 0 0,9-2 0,-6 1 0,13-4 0,-13 3-39,14-1 39,-13 4 6,14-2 5,-15 2-11,19-4-6,-17 4 6,16-2 0,-14 3-50,6 0 61,-13 0 12,1 0-12,-7 0-1506,0 0-8336,-2 0 9429,-1 0 0,2 0 0,1 0 1</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5:13.614"/>
    </inkml:context>
    <inkml:brush xml:id="br0">
      <inkml:brushProperty name="width" value="0.04286" units="cm"/>
      <inkml:brushProperty name="height" value="0.04286" units="cm"/>
      <inkml:brushProperty name="color" value="#66CC00"/>
    </inkml:brush>
  </inkml:definitions>
  <inkml:trace contextRef="#ctx0" brushRef="#br0">198 13 26346,'5'-7'828,"-1"1"-716,-4 6 700,0 0-800,-2 0-7,0 0 6,-1 0 6,-2 0-17,2 0 6,-3 0-6,1 0 0,-1 0-3381,0 0 3381,0 0-440,-4 0 440,2 0 6,-13 7 5,7 1-11,-4 3 5,1 4-5,9-7 3180,-16 18-3180,16-16 658,-8 11-658,12-15 17,-3 25-17,5-18 0,-3 20 5,5-6-5,0-14 0,0 15 0,0-22-11,2 1 11,0-4 0,11 1 0,-6-2-22,10 0 11,-10-1-23,18-1 17,-13 0-33,26-6 22,-24 3-67,18-7 95,-22 6 16,8-2-16,-13 3 51,6-5-29,-6-2-22,2-1 6,-3-1 39,3-8-23,-4 10-5,5-12-12,-4 15 40,0-9-34,-3 10 34,0-10-45,-2 11 11,-9-9 12,4 8 16,-10-5-22,9 5 5,-7-6-39,1 7 6,-3-3-11,0 7-29,4 1-797,-30 9 0,62-15 0,-12 3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0.388"/>
    </inkml:context>
    <inkml:brush xml:id="br0">
      <inkml:brushProperty name="width" value="0.04286" units="cm"/>
      <inkml:brushProperty name="height" value="0.04286" units="cm"/>
      <inkml:brushProperty name="color" value="#66CC00"/>
    </inkml:brush>
  </inkml:definitions>
  <inkml:trace contextRef="#ctx0" brushRef="#br0">0 1 19742,'1'2'2745,"0"0"738,-1-2-13314,0 1 9353,0 1 1,0-1 0,0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6.132"/>
    </inkml:context>
    <inkml:brush xml:id="br0">
      <inkml:brushProperty name="width" value="0.04286" units="cm"/>
      <inkml:brushProperty name="height" value="0.04286" units="cm"/>
      <inkml:brushProperty name="color" value="#00A0D7"/>
    </inkml:brush>
  </inkml:definitions>
  <inkml:trace contextRef="#ctx0" brushRef="#br0">11 63 26250,'-6'-1'1484,"1"1"-1265,5 0 150,0 0-369,4 0 0,3 0 0,6 0-5,13 0-1,-3 0-5,9-1-6,-7-1 0,11-1 6,13-2 11,-7 2 0,6-1-5,8 3-1,-18 1-5,55 0 11,-52 0 0,13-1 0,-1-1 0,-8 0 2,13-3 1,0-1-3,-15 2 0,44-3 0,-53 5-28,17 0 0,1 0 0,-7 1 3,10 0 0,-2-1 87,-19 2-40,8 0-5,-21 0-12,0 0-5,-9 0 0,4 0 0,-13 0 23,-1 0-398,-2 0-717,0-1 1092,0 0 0,0-1 0,0 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56.972"/>
    </inkml:context>
    <inkml:brush xml:id="br0">
      <inkml:brushProperty name="width" value="0.04286" units="cm"/>
      <inkml:brushProperty name="height" value="0.04286" units="cm"/>
      <inkml:brushProperty name="color" value="#00A0D7"/>
    </inkml:brush>
  </inkml:definitions>
  <inkml:trace contextRef="#ctx0" brushRef="#br0">221 45 26990,'1'-6'800,"0"1"-688,-1 5 45,0 0-4347,-1-10 4252,-2 5 831,-1-8-848,-9 10-2302,1 1 2262,-8 1-5,-20 18 0,5 7 2269,-8 9-2269,15 7-6,17-17-5,2 3-12,7-13 3404,1-2-3426,7-3-16,3-4-141,17-2 124,-4-9-6,30-29 84,-29 12 235,15-35-168,-32 43 90,-1-9-140,-5 23 28,-3 17-34,0-2-6,-5 28-5,6-13-11,-3 51-11,4-43-23,-13 51 45,3-63 11,-26 19-11,18-34-252,-22-2-190,30-15 442,-5-9 0,16 6 0,0-2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7.108"/>
    </inkml:context>
    <inkml:brush xml:id="br0">
      <inkml:brushProperty name="width" value="0.04286" units="cm"/>
      <inkml:brushProperty name="height" value="0.04286" units="cm"/>
      <inkml:brushProperty name="color" value="#00A0D7"/>
    </inkml:brush>
  </inkml:definitions>
  <inkml:trace contextRef="#ctx0" brushRef="#br0">110 34 19781,'-1'-17'8099,"0"9"-7909,1-1-72,0 9 39,0 0-168,-2 0 5,-2 3 0,-21 49 6,11-19 0,-17 55-5,21-48 5,-2 22-6,8-20-33,0 22 39,3-32-11,1 3 0,3-31-773,32-8-1148,-15-3 1932,23-9 0,-32 9 0,-3 1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7.707"/>
    </inkml:context>
    <inkml:brush xml:id="br0">
      <inkml:brushProperty name="width" value="0.04286" units="cm"/>
      <inkml:brushProperty name="height" value="0.04286" units="cm"/>
      <inkml:brushProperty name="color" value="#00A0D7"/>
    </inkml:brush>
  </inkml:definitions>
  <inkml:trace contextRef="#ctx0" brushRef="#br0">102 96 27393,'-12'-1'554,"1"0"-503,5 1 122,-21 28-156,15-14-11,-15 22-6,23-14-6,1-2-375,61 2 432,-23-22 83,37-3-11,-44-19 45,-11-15-145,-10 12-96,-12-48-45,-6 49-72,-13-22-169,6 40 359,-17 11 0,19-4 0,-8 6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8.891"/>
    </inkml:context>
    <inkml:brush xml:id="br0">
      <inkml:brushProperty name="width" value="0.04286" units="cm"/>
      <inkml:brushProperty name="height" value="0.04286" units="cm"/>
      <inkml:brushProperty name="color" value="#00A0D7"/>
    </inkml:brush>
  </inkml:definitions>
  <inkml:trace contextRef="#ctx0" brushRef="#br0">1 28 28238,'8'0'34,"4"0"-23,28 0-22,-11 0 11,24 0 39,17-1-33,-8-2-6,12 1-374,-25-2 374,-18 1-6,2 0-27,21-2 16,-9 3-56,7 0 0,2 0-22,2 1-6,3 3 0,-2 0 96,-12 1 391,45 2-324,-59-3-1,19-1-55,-39-2 49,-6 1-531,-16-1 476,-17 1 0,12 0 0,-4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39.790"/>
    </inkml:context>
    <inkml:brush xml:id="br0">
      <inkml:brushProperty name="width" value="0.04286" units="cm"/>
      <inkml:brushProperty name="height" value="0.04286" units="cm"/>
      <inkml:brushProperty name="color" value="#00A0D7"/>
    </inkml:brush>
  </inkml:definitions>
  <inkml:trace contextRef="#ctx0" brushRef="#br0">90 19 23623,'0'-11'2952,"0"3"-2145,0 8 72,0 0-874,-1 4 12,-4 6-6,-3 6 1,-9 20-12,3-7 0,-2 12 5,3-2-5,7-11 0,-2 5 0,7-6 0,0-7 0,1 3 0,3-8 0,6-2 0,3-4-11,11-2 0,-5-5-152,34-12-33,-28 3 196,18-12 0,-36 13 0,-2-2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0.373"/>
    </inkml:context>
    <inkml:brush xml:id="br0">
      <inkml:brushProperty name="width" value="0.04286" units="cm"/>
      <inkml:brushProperty name="height" value="0.04286" units="cm"/>
      <inkml:brushProperty name="color" value="#00A0D7"/>
    </inkml:brush>
  </inkml:definitions>
  <inkml:trace contextRef="#ctx0" brushRef="#br0">69 9 25735,'4'-4'2481,"2"0"-2470,-6 4-5,3-1-6,-3 1-17,0 3 34,-3 4-17,-5 20 11,-11 28-33,-2 21-382,2-9-811,9-18 1215,9-33 0,1-12 0,0-2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5.692"/>
    </inkml:context>
    <inkml:brush xml:id="br0">
      <inkml:brushProperty name="width" value="0.04286" units="cm"/>
      <inkml:brushProperty name="height" value="0.04286" units="cm"/>
      <inkml:brushProperty name="color" value="#00A0D7"/>
    </inkml:brush>
  </inkml:definitions>
  <inkml:trace contextRef="#ctx0" brushRef="#br0">20 104 13922,'-9'10'4257,"2"-2"-3164,7-8-477,0 0-275,0 3-5,0 1-336,0 0 2711,0 0-784,0-3-756,0 0-1009,0-1 28,0 1-111,0 1 391,-2 0-307,2-1 55,-2 0-112,2-1-106,3 0 0,0 1 12,11-1-1,-4 1 0,8-1-11,-7 0 0,5 0 17,9-2-17,-2 1-6,5-3 6,-1 0-28,-7 0-106,21-1 106,-22 3 5,36 2 18,-34-1-12,44-7-22,-33 2 5,11-4 34,-16 4-11,11 4 33,-15 1 23,46-2-34,-41 2-11,38-6 0,-43 3 140,38-7-123,-42 6 0,25-4-17,-32 6-95,47-15-73,-32 10-241,35-10-168,-46 15-271,-9 6 0,1-6 0,-7 2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6.592"/>
    </inkml:context>
    <inkml:brush xml:id="br0">
      <inkml:brushProperty name="width" value="0.04286" units="cm"/>
      <inkml:brushProperty name="height" value="0.04286" units="cm"/>
      <inkml:brushProperty name="color" value="#00A0D7"/>
    </inkml:brush>
  </inkml:definitions>
  <inkml:trace contextRef="#ctx0" brushRef="#br0">6 43 24839,'9'-9'1059,"-1"2"-712,4-4-5795,-8 8 5527,8-8 1447,-11 10-887,-1 1 326,0 2-629,-9 27-308,4-8 0,-15 55 3364,14-43-3380,-4 31-12,9-44-90,19 9-50,-6-19-179,16 2-3700,-5-19 4019,10-10 0,-15 6 0,2-3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7.390"/>
    </inkml:context>
    <inkml:brush xml:id="br0">
      <inkml:brushProperty name="width" value="0.04286" units="cm"/>
      <inkml:brushProperty name="height" value="0.04286" units="cm"/>
      <inkml:brushProperty name="color" value="#00A0D7"/>
    </inkml:brush>
  </inkml:definitions>
  <inkml:trace contextRef="#ctx0" brushRef="#br0">1 56 24178,'6'-12'1921,"-1"2"-1646,-5 10 150,0 0-307,0-2-29,0 0-33,0 0 40,1 0-80,31-8-55,-18 6-118,24-6 113,-26 9 49,-5 1 1,-1 5 33,-4 18-33,-2-4-1,-2 14 68,-12 1-51,4-12 40,-16 23-40,19-32 46,-4 12-9899,72-27 8586,-46 5 1,45-8-1,-60 5 1</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8.859"/>
    </inkml:context>
    <inkml:brush xml:id="br0">
      <inkml:brushProperty name="width" value="0.04286" units="cm"/>
      <inkml:brushProperty name="height" value="0.04286" units="cm"/>
      <inkml:brushProperty name="color" value="#00A0D7"/>
    </inkml:brush>
  </inkml:definitions>
  <inkml:trace contextRef="#ctx0" brushRef="#br0">14 157 23971,'-7'2'2851,"1"-1"-2723,6-1-21,0 0 302,0 2-281,0-1 12,0 1 73,2-2-157,3 1-17,50-1-55,-22-2-29,25-5 0,12-3 59,8-5 0,0-1-20,-18 3 1,-1 1-21,18-3 1,-10 3-53,-31 7-3521,13 2 3487,-12 1-140,23-3 0,5-1 537,4-2-181,-14 2 0,3 1 36,41-1-180,-62 5 287,43-2 3167,-68 1-3414,-13-8 0,8 11 0,-7-4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49.725"/>
    </inkml:context>
    <inkml:brush xml:id="br0">
      <inkml:brushProperty name="width" value="0.04286" units="cm"/>
      <inkml:brushProperty name="height" value="0.04286" units="cm"/>
      <inkml:brushProperty name="color" value="#00A0D7"/>
    </inkml:brush>
  </inkml:definitions>
  <inkml:trace contextRef="#ctx0" brushRef="#br0">115 1 26889,'-11'0'705,"3"0"-576,5 2 34,-2 16-130,-2 1-16,-3 15-3297,-19 44 3302,15-39-10,-12 32-842,24-44 824,8-14-2217,65 3 2223,-36-18 0,34 1 0,-58-2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8:57.387"/>
    </inkml:context>
    <inkml:brush xml:id="br0">
      <inkml:brushProperty name="width" value="0.04286" units="cm"/>
      <inkml:brushProperty name="height" value="0.04286" units="cm"/>
      <inkml:brushProperty name="color" value="#00A0D7"/>
    </inkml:brush>
  </inkml:definitions>
  <inkml:trace contextRef="#ctx0" brushRef="#br0">1 91 27510,'3'-6'616,"0"0"-431,-3 6-151,4-5-12,1 0-16,4-6 5,0 2-5,-1-1-1,2-2-5,-4 4-50,-1-3-96,-5 7-459,-8 1 605,-10 5 0,6-2 0,-4 2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50.759"/>
    </inkml:context>
    <inkml:brush xml:id="br0">
      <inkml:brushProperty name="width" value="0.04286" units="cm"/>
      <inkml:brushProperty name="height" value="0.04286" units="cm"/>
      <inkml:brushProperty name="color" value="#00A0D7"/>
    </inkml:brush>
  </inkml:definitions>
  <inkml:trace contextRef="#ctx0" brushRef="#br0">104 30 24189,'-4'-1'2784,"1"0"-2459,3 1-146,0 0-319,0-1 84,0 0 84,34-9-45,-7 5-78,31-3 72,-31 6 23,-6 2 68,-16 10-68,-3-2 0,-2 10-3392,0-4 3375,-2 1-95,-20 18 112,7-16 50,-40 30-50,36-35 0,-13 9-45,28-19 3359,4-2-3275,9 0-532,21-7 202,-4 5 196,10-4-11,-15 19 106,-13-2 134,3 35 62,-13-24 17,-2 18-12,-4-25 600,-25 12-717,14-13 34,-40 13-68,35-21 85,-23 1-147,31-10 12,-15-12 0,24 9 0,-5-8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57.460"/>
    </inkml:context>
    <inkml:brush xml:id="br0">
      <inkml:brushProperty name="width" value="0.04286" units="cm"/>
      <inkml:brushProperty name="height" value="0.04286" units="cm"/>
      <inkml:brushProperty name="color" value="#F6630D"/>
    </inkml:brush>
  </inkml:definitions>
  <inkml:trace contextRef="#ctx0" brushRef="#br0">12 54 26833,'3'-3'941,"-1"0"-885,0 3 5,-2 0-16,0 2-23,0 3-5,0 5-11,0 22-6,0-10 5,-2 24-5,-2-17 6,-2 15-6,2-22-6,2 3 1,2-23-57,0 1 62,0-2-5,0 0 5,0 1 5,0-2 102,0 1-102,1 0-5,1-1 11,4 2-11,1-2-22,15 1 0,-6-1 22,11 0-6,-10-2 6,8-1-67,20 1 56,-14-1 44,5 3 236,-29 0-230,-7 0 6,0-4-45,1 0 0,2-10 0,-1 3 0,5-17 0,-4 12 6,7-34-6,-5 28 5,10-34-5,-10 39 6,3-13-6,-8 25 0,0-1 0,0 6-23,2-4 23,0 1 0,6-7 0,-5 7 0,3-3 0,-6 6 0,0 0 0,-3 1 0,-9 3 0,2-1 0,-16 2 0,11-3 0,-45 1 0,34 0 0,-35 1 0,43 1 0,-14 2 0,20-3-1069,-14 6-2622,22-7 3691,-4 2 0,8-5 0,2 0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6:59.345"/>
    </inkml:context>
    <inkml:brush xml:id="br0">
      <inkml:brushProperty name="width" value="0.04286" units="cm"/>
      <inkml:brushProperty name="height" value="0.04286" units="cm"/>
      <inkml:brushProperty name="color" value="#F6630D"/>
    </inkml:brush>
  </inkml:definitions>
  <inkml:trace contextRef="#ctx0" brushRef="#br0">28 45 22263,'-6'-12'3259,"1"2"-2805,5 10-40,0 0-78,9-5 644,-6 4-845,6-4 117,-8 5-252,-1 0 5,-1 35-5,0-15 0,-6 52 6,2-43-6,-5 26 0,5-37 0,-1 9-11,4-21-23,1 1 29,1-4 5,6 3 5,-1-3 85,18 3-73,-10-5-17,18-3-34,-13 0-100,27-6 122,-29 6-4,13-3 32,-27 5 147,-1 0-146,-1 0-6,0-5-17,0 2-11,3-8 12,1 6-29,11-9 51,-8 9 39,9-13-45,-13 11-5,3-6-1,-4 4 7,4-18-7,-4 14 18,3-19-23,-5 23 0,2-7 0,-1 9 0,2-7 0,-2 9-6,0-10 6,-1 9-11,0-8 11,0 10 5,-3-4 1,0 6 0,-6-3-6,2 3 16,-21-4-10,14 4-6,-21-1 0,24 3-6,-17 2 1,14 0-74,-22 2-44,21-3 123,-22 3 0,29-4 0,-9 2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7:01.211"/>
    </inkml:context>
    <inkml:brush xml:id="br0">
      <inkml:brushProperty name="width" value="0.04286" units="cm"/>
      <inkml:brushProperty name="height" value="0.04286" units="cm"/>
      <inkml:brushProperty name="color" value="#F6630D"/>
    </inkml:brush>
  </inkml:definitions>
  <inkml:trace contextRef="#ctx0" brushRef="#br0">33 43 26043,'1'-7'1417,"0"1"-1249,-1 6-101,0 0-44,0 2-23,0 0 11,0 1-11,0 0 67,0 1 11,0 0-16,0 3-17,0 2-17,-1 11-28,1-4 5,-2 15-5,2-14 6,-1 20-6,1-22 0,0 15 0,0-20 0,0 19 6,0-15-6,0 14 11,0-22-6,0 1-5,0-7 17,12-14-34,-8 10-16,16-10-12,-7 13-17,3 2 6,-1-1 40,6 1 16,-11-1 28,8 0 5,-15 0 40,3 0-56,-4 0 50,4 0-67,-2 0 0,2 0-11,-2-2-6,4-8 45,-5 4 90,5-14-90,-6 11-12,5-19-16,-4 13 6,5-21-6,-6 23 0,2-12 6,-3 17-34,5-15 28,-3 13-23,3-13 23,-5 18 0,-2-5 0,-1 6 0,-10-8 6,5 5 5,-8-9-5,11 12-12,-2-2 0,1 6-10,-22 0 16,11 0 0,-17 0 0,17 2-140,-20 3 106,18-2-814,-23 9 0,36-11 0,-4 5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7:03.411"/>
    </inkml:context>
    <inkml:brush xml:id="br0">
      <inkml:brushProperty name="width" value="0.04286" units="cm"/>
      <inkml:brushProperty name="height" value="0.04286" units="cm"/>
      <inkml:brushProperty name="color" value="#F6630D"/>
    </inkml:brush>
  </inkml:definitions>
  <inkml:trace contextRef="#ctx0" brushRef="#br0">30 94 25040,'-2'-8'1093,"1"1"-925,1 7 185,0 0-141,0-4 52,0 2-35,0-3 174,0 14-391,0-1 4,0 19-10,0-7-6,0 32 0,0-29 6,0 21-6,0-34-12,0 3 1,0-10 22,0 0 12,0-2-1,0 0-22,0 1 45,0 4-28,0-3 263,12 3-269,-6-5-5,10-1-6,-11 0 0,2 0 0,-4 0-23,19 0-128,-5 0 129,4 0 22,-9 0 67,-11 0 34,0 0-101,0 0-45,4 0 0,0 0 23,5 0 16,5-4 12,-5 1 5,7-8-11,-11 7-6,5-5 6,-6 6 6,9-4 33,-9 4-17,2-2 12,-6 5-17,-1-3 0,0 0 55,0-11-60,0 5 4,0-17-16,0 14 6,0-23-6,0 19 6,1-11-6,0 12 0,1-13 0,-1 14 0,0-16-6,-2 26 0,1-5 6,-2 8 0,1 0 0,0 1 6,-2 0-6,3 0 6,-3-1-6,1 1-12,-14-2 12,6 2 0,-15-1 0,12 1-100,-23 3 72,17 0-56,-45 7 84,45-6 0,-21 5 0,36-9-219,1 1 174,3-1-274,-2 1-106,1 0 425,-1 0 0,2-1 0,0 0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7:10.693"/>
    </inkml:context>
    <inkml:brush xml:id="br0">
      <inkml:brushProperty name="width" value="0.025" units="cm"/>
      <inkml:brushProperty name="height" value="0.025" units="cm"/>
      <inkml:brushProperty name="color" value="#F6630D"/>
    </inkml:brush>
  </inkml:definitions>
  <inkml:trace contextRef="#ctx0" brushRef="#br0">0 1 24575,'0'0'0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7:35.350"/>
    </inkml:context>
    <inkml:brush xml:id="br0">
      <inkml:brushProperty name="width" value="0.04286" units="cm"/>
      <inkml:brushProperty name="height" value="0.04286" units="cm"/>
      <inkml:brushProperty name="color" value="#F6630D"/>
    </inkml:brush>
  </inkml:definitions>
  <inkml:trace contextRef="#ctx0" brushRef="#br0">1 492 27163,'12'-31'1148,"-7"20"-1137,5-13 1,-10 24 55,-1 58-67,1 17-1705,46-54 1,18-20 1661,-6-26 0,4-19 0,5-8 43,1 2 0,8-10 0,3-4 0,-8 4 0,-13 8 0,-4-8 0,-11 8 0,18-10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5.810"/>
    </inkml:context>
    <inkml:brush xml:id="br0">
      <inkml:brushProperty name="width" value="0.04286" units="cm"/>
      <inkml:brushProperty name="height" value="0.04286" units="cm"/>
      <inkml:brushProperty name="color" value="#00A0D7"/>
    </inkml:brush>
  </inkml:definitions>
  <inkml:trace contextRef="#ctx0" brushRef="#br0">99 8 28014,'1'-4'230,"0"1"-230,-1 2 45,0 1-4274,-11 9 4229,5-4 859,-8 7-853,2 23-6,1 33 0,-1 1-17,3 6 0,1 0 0,1-12-33,0 11 0,3-7 5,8-34-638,82-20 498,-47-33 1923,19-24 0,-6-7-1553,-34 12 139,4-39-195,-22 56 6,-3-7-158,2 21 23,-2 4 0,3 11 0,2 23 0,1-13-3386,6 27 3386,-1-27 5,19 17-72,10-15-118,13-13 1,3-5 357,-4 0-10,31-16-35,-77 3-32,-2-1-7,-5-14-66,-3 3-7,-27-60-16,15 42 3359,-22-46-3421,29 65-2122,-20-3 2184,20 22 0,-9 1 0,17 3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6.911"/>
    </inkml:context>
    <inkml:brush xml:id="br0">
      <inkml:brushProperty name="width" value="0.04286" units="cm"/>
      <inkml:brushProperty name="height" value="0.04286" units="cm"/>
      <inkml:brushProperty name="color" value="#00A0D7"/>
    </inkml:brush>
  </inkml:definitions>
  <inkml:trace contextRef="#ctx0" brushRef="#br0">23 1 25387,'-8'6'1950,"1"-1"-1693,7-5 466,0 0-718,-2 0 1,2 0-6,-2 0-6,0 7 6,1 5 6,1 46-6,0-19-3,3 17 0,0 1-2,0-12-1,6 29-11,-6-26 17,-1-27 0,-1 13-22,0-31 22,2-3 11,9-22-11,-2 5-22,18-57 5,-11 33-8,4-9 0,2 2-9,-3 17-44,21-9 66,-26 49 1,22 50 0,-22-23-73,12 40 11,-21-50-179,1 18 207,-6-30-1226,0 8 83,-1-21 1188,0 0 0,0-1 0,0 0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7.243"/>
    </inkml:context>
    <inkml:brush xml:id="br0">
      <inkml:brushProperty name="width" value="0.04286" units="cm"/>
      <inkml:brushProperty name="height" value="0.04286" units="cm"/>
      <inkml:brushProperty name="color" value="#00A0D7"/>
    </inkml:brush>
  </inkml:definitions>
  <inkml:trace contextRef="#ctx0" brushRef="#br0">0 1 27247,'15'99'420,"-4"-24"-621,-4-47 44,-5-17-906,0 0 0,-2-10 0,0-2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4.643"/>
    </inkml:context>
    <inkml:brush xml:id="br0">
      <inkml:brushProperty name="width" value="0.04286" units="cm"/>
      <inkml:brushProperty name="height" value="0.04286" units="cm"/>
      <inkml:brushProperty name="color" value="#FF0066"/>
    </inkml:brush>
  </inkml:definitions>
  <inkml:trace contextRef="#ctx0" brushRef="#br0">22 20 26917,'5'-11'1030,"-2"2"-951,-3 9 21,0 0-94,0 4 0,0 5-1,0 6-5,0 7 0,0 5 6,0 0-219,-2 47-162,-2-40-56,-2 28-1866,0-52 2297,0-7 0,3-2 0,0-1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7.475"/>
    </inkml:context>
    <inkml:brush xml:id="br0">
      <inkml:brushProperty name="width" value="0.04286" units="cm"/>
      <inkml:brushProperty name="height" value="0.04286" units="cm"/>
      <inkml:brushProperty name="color" value="#00A0D7"/>
    </inkml:brush>
  </inkml:definitions>
  <inkml:trace contextRef="#ctx0" brushRef="#br0">3 11 27639,'-1'-6'370,"0"1"-1115,1 5-741,0 0 0,0 0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8.194"/>
    </inkml:context>
    <inkml:brush xml:id="br0">
      <inkml:brushProperty name="width" value="0.04286" units="cm"/>
      <inkml:brushProperty name="height" value="0.04286" units="cm"/>
      <inkml:brushProperty name="color" value="#00A0D7"/>
    </inkml:brush>
  </inkml:definitions>
  <inkml:trace contextRef="#ctx0" brushRef="#br0">242 6 26766,'2'-3'1366,"-1"1"-1321,-1 2-28,0 0-1,-13 0 7,-9 2-18,-4 1 12,-13 9-11,17 1-1,-28 28-5,29-18-11,-16 42 11,30-42-5,0 21-1,11-32 12,47 5-34,-20-13-202,54 2-67,-47-8-551,44-12 0,-83 18 0,14-7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8.898"/>
    </inkml:context>
    <inkml:brush xml:id="br0">
      <inkml:brushProperty name="width" value="0.04286" units="cm"/>
      <inkml:brushProperty name="height" value="0.04286" units="cm"/>
      <inkml:brushProperty name="color" value="#00A0D7"/>
    </inkml:brush>
  </inkml:definitions>
  <inkml:trace contextRef="#ctx0" brushRef="#br0">34 9 27538,'-8'-5'740,"1"1"-718,7 4-22,0 0 6,-9 13-6,6 7 0,-4 15-26,13 31 1,5 4-14,-2-8-45,0 17 0,-2-6 45,-6-44 28,-1 13 22,0-32 129,0-3-118,0-7-27,0-15-68,26-42 45,0 8 17,13-15-73,17 36 84,-30 26-3426,36 23 3415,-39 1-65,24 46 64,-34-40-21,6 28-34,-20-44 67,-8 0 0,6-11 0,-6-4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39.728"/>
    </inkml:context>
    <inkml:brush xml:id="br0">
      <inkml:brushProperty name="width" value="0.04286" units="cm"/>
      <inkml:brushProperty name="height" value="0.04286" units="cm"/>
      <inkml:brushProperty name="color" value="#00A0D7"/>
    </inkml:brush>
  </inkml:definitions>
  <inkml:trace contextRef="#ctx0" brushRef="#br0">0 21 26833,'0'-12'1215,"0"3"-1103,0 9 11,0 0-78,0 18-34,2 15-11,1 11 3,1 17 0,0 3-3,0-3 2,1 10 1,-2-4-3,-3-28-16,1 19 16,-1-46-269,4-3 269,7-46 0,-15 59 0,2-13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0.093"/>
    </inkml:context>
    <inkml:brush xml:id="br0">
      <inkml:brushProperty name="width" value="0.04286" units="cm"/>
      <inkml:brushProperty name="height" value="0.04286" units="cm"/>
      <inkml:brushProperty name="color" value="#00A0D7"/>
    </inkml:brush>
  </inkml:definitions>
  <inkml:trace contextRef="#ctx0" brushRef="#br0">7 19 27398,'5'-10'762,"-1"2"-700,-4 8-57,-10 63-33,12 0-140,-10 17-297,13-33-386,-2-43 851,-3-4 0,1 0 0,-1 0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0.360"/>
    </inkml:context>
    <inkml:brush xml:id="br0">
      <inkml:brushProperty name="width" value="0.04286" units="cm"/>
      <inkml:brushProperty name="height" value="0.04286" units="cm"/>
      <inkml:brushProperty name="color" value="#00A0D7"/>
    </inkml:brush>
  </inkml:definitions>
  <inkml:trace contextRef="#ctx0" brushRef="#br0">1 9 27807,'11'6'129,"-12"-18"0,0 9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0.944"/>
    </inkml:context>
    <inkml:brush xml:id="br0">
      <inkml:brushProperty name="width" value="0.04286" units="cm"/>
      <inkml:brushProperty name="height" value="0.04286" units="cm"/>
      <inkml:brushProperty name="color" value="#00A0D7"/>
    </inkml:brush>
  </inkml:definitions>
  <inkml:trace contextRef="#ctx0" brushRef="#br0">0 104 25959,'0'49'1988,"0"-5"-1988,0-24 0,0 2-17,2-1-391,12-68 368,33-27 180,-9-1-399,15 12 276,-30 73-3261,-8 5 3328,-1 3-31,16 25-25,-14-17 0,16 49-28,-25-49-23,2 24-5,-9-39-66,0-2-90,0-6 184,0-6 0,0-3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1.545"/>
    </inkml:context>
    <inkml:brush xml:id="br0">
      <inkml:brushProperty name="width" value="0.04286" units="cm"/>
      <inkml:brushProperty name="height" value="0.04286" units="cm"/>
      <inkml:brushProperty name="color" value="#00A0D7"/>
    </inkml:brush>
  </inkml:definitions>
  <inkml:trace contextRef="#ctx0" brushRef="#br0">63 172 26928,'-7'0'286,"2"0"-281,5 0-22,0 0 17,61-31 420,-16-6-324,24-6-7,-38 9-38,-31 25-12,-1 1 73,-61-2-79,38 11 18,-66 33-51,71-6 61,-19 53-33,30-48 45,-4 37-67,10-47 16,41 13-16,-9-29-40,27-8 1,4-5-35,-11-3-611,8-11 1,-18 8 0,-44 20 0,-1-4-1</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2.911"/>
    </inkml:context>
    <inkml:brush xml:id="br0">
      <inkml:brushProperty name="width" value="0.04286" units="cm"/>
      <inkml:brushProperty name="height" value="0.04286" units="cm"/>
      <inkml:brushProperty name="color" value="#00A0D7"/>
    </inkml:brush>
  </inkml:definitions>
  <inkml:trace contextRef="#ctx0" brushRef="#br0">22 14 27404,'-7'-5'728,"1"0"-666,6 5-46,0 0-4,-2-1-7,1 0 18,-2 0-7,3 1 40,0 8-39,0 6 6,-2 75-18,1-34-14,2 30 1,2 1-3,1-25 2,0-8 1,1-1-42,6-10 44,-6-20-5,2 4-62,-4-21-531,-2-5-6381,1-5 6985,-2-6 0,0 4 0,0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3.211"/>
    </inkml:context>
    <inkml:brush xml:id="br0">
      <inkml:brushProperty name="width" value="0.04286" units="cm"/>
      <inkml:brushProperty name="height" value="0.04286" units="cm"/>
      <inkml:brushProperty name="color" value="#00A0D7"/>
    </inkml:brush>
  </inkml:definitions>
  <inkml:trace contextRef="#ctx0" brushRef="#br0">1 1 27734,'52'9'13,"0"0"0,0-2 1,2-4-14,26-12 0,-31 2 0,-69 13 0,-1-2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5.160"/>
    </inkml:context>
    <inkml:brush xml:id="br0">
      <inkml:brushProperty name="width" value="0.04286" units="cm"/>
      <inkml:brushProperty name="height" value="0.04286" units="cm"/>
      <inkml:brushProperty name="color" value="#FF0066"/>
    </inkml:brush>
  </inkml:definitions>
  <inkml:trace contextRef="#ctx0" brushRef="#br0">0 7 26782,'0'-3'936,"0"0"-875,0 3-33,0 0-157,58 0-5,-29 3-471,58 11 157,-56 2 364,4 7 112,-16 9 101,-7-8-62,-2 8 56,-7-11-39,-2 6-84,-1-7 23,0 5-23,-2-8 28,-17 10 375,-3-7-179,-10 4-84,6-11-39,5-7-28,-8-1-57,8-3-228,-15 0-287,22-6-349,-5-4 0,16 6 0,1-1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3.727"/>
    </inkml:context>
    <inkml:brush xml:id="br0">
      <inkml:brushProperty name="width" value="0.04286" units="cm"/>
      <inkml:brushProperty name="height" value="0.04286" units="cm"/>
      <inkml:brushProperty name="color" value="#00A0D7"/>
    </inkml:brush>
  </inkml:definitions>
  <inkml:trace contextRef="#ctx0" brushRef="#br0">260 50 27533,'-59'48'778,"5"10"-823,41-14 29,0 0-63,10 14-4374,64-50 4414,-28 7 593,7-76 1,-11-20-555,-29 34 0,0-26 0,-17 12-62,-37 60 1,-6 17-236,14-1-252,-8 2 1,11 4 548,38 4 0,3-11 0,2-5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2.563"/>
    </inkml:context>
    <inkml:brush xml:id="br0">
      <inkml:brushProperty name="width" value="0.04286" units="cm"/>
      <inkml:brushProperty name="height" value="0.04286" units="cm"/>
      <inkml:brushProperty name="color" value="#00A0D7"/>
    </inkml:brush>
  </inkml:definitions>
  <inkml:trace contextRef="#ctx0" brushRef="#br0">266 4 27746,'-13'-2'459,"3"1"-448,-13 1-5,-5 4-6,4 2 0,-9 5 0,10 0 0,-6 8 5,8-3-5,-11 31 0,20-23 6,-3 27-6,13-30 0,41 8-17,-13-19-95,51-12-45,-36-10 135,40-33 179,-49 22-1,14-25-105,-42 29 38,-10-25-89,4 29-16,-7-5 16,7 29 0,2 53 0,7-18 0,0 21-17,5-35-5248,35-4 5265,-17-15 0,16 7 0,-32-17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3.347"/>
    </inkml:context>
    <inkml:brush xml:id="br0">
      <inkml:brushProperty name="width" value="0.04286" units="cm"/>
      <inkml:brushProperty name="height" value="0.04286" units="cm"/>
      <inkml:brushProperty name="color" value="#00A0D7"/>
    </inkml:brush>
  </inkml:definitions>
  <inkml:trace contextRef="#ctx0" brushRef="#br0">15 41 27090,'-5'-3'1227,"1"0"-1222,2 2 1,1 1 0,-1 5-6,3 6 0,4 7-6,19 43-5,-12-32-28,12 34 33,-21-52-61,0 1 22,-3-10-140,0-1 118,0-7 22,5-34 45,2 11 67,17-59-67,-10 56 73,34-19-17,-20 57-28,13 2-5,-16 16 16,4 22-34,-13-16 1,8 27-6,-18-32-1081,-2 12-11,-3-26 1092,-1 6 0,0-17 0,0 0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3.829"/>
    </inkml:context>
    <inkml:brush xml:id="br0">
      <inkml:brushProperty name="width" value="0.04286" units="cm"/>
      <inkml:brushProperty name="height" value="0.04286" units="cm"/>
      <inkml:brushProperty name="color" value="#00A0D7"/>
    </inkml:brush>
  </inkml:definitions>
  <inkml:trace contextRef="#ctx0" brushRef="#br0">7 143 27219,'0'13'-453,"54"-24"-96,-28 0-701,54-23 2056,-50 15 1033,-19-17-1817,-11 17 136,-36-5-147,2 22 23,-30 64-34,31-22 0,-7 37 16,46-31 431,14-26-637,46 1-658,8-27 0,-51 13 0,-33-4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4.482"/>
    </inkml:context>
    <inkml:brush xml:id="br0">
      <inkml:brushProperty name="width" value="0.04286" units="cm"/>
      <inkml:brushProperty name="height" value="0.04286" units="cm"/>
      <inkml:brushProperty name="color" value="#00A0D7"/>
    </inkml:brush>
  </inkml:definitions>
  <inkml:trace contextRef="#ctx0" brushRef="#br0">26 101 27908,'-7'0'498,"1"0"-509,-7 0-207,56 74 218,-41-60 0,51 52 0,-36-88 151,13-29-151,-13 25 6,21 30-6,-26 16 0,15 33 5,-10-40 6,43-6-5,-31-9 44,43-27-27,-56 8 10,5-39-27,-19 33-17,-13-36-6,3 43-336,-28-11-660,18 33 165,-11 4 0,26-6 0,4-1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5.664"/>
    </inkml:context>
    <inkml:brush xml:id="br0">
      <inkml:brushProperty name="width" value="0.04286" units="cm"/>
      <inkml:brushProperty name="height" value="0.04286" units="cm"/>
      <inkml:brushProperty name="color" value="#00A0D7"/>
    </inkml:brush>
  </inkml:definitions>
  <inkml:trace contextRef="#ctx0" brushRef="#br0">1 0 28020,'0'11'162,"1"5"-139,1 9-6,2 7-6,0 4-6,0 25-5,-1-13-50,0 4 0,1-1-46,0-7-380,7 34 381,-8-65-196,3 4-79,-5-17 370,1-3 0,0 2 0,-1-2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6.180"/>
    </inkml:context>
    <inkml:brush xml:id="br0">
      <inkml:brushProperty name="width" value="0.04286" units="cm"/>
      <inkml:brushProperty name="height" value="0.04286" units="cm"/>
      <inkml:brushProperty name="color" value="#00A0D7"/>
    </inkml:brush>
  </inkml:definitions>
  <inkml:trace contextRef="#ctx0" brushRef="#br0">4 97 27225,'-3'0'1120,"5"-7"-1137,17-7-11,3-3 0,24-10 22,-8 11 18,16 1 4,-14 20-10,-3 7 0,16 64-6,-40-47 0,12 40-3409,-75-46 3398,12-8-6,-44 12 17,42-18 5,-21 1-5,38-7 0,-2-3 0,39-37 0,-23 45 0,10-25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6.664"/>
    </inkml:context>
    <inkml:brush xml:id="br0">
      <inkml:brushProperty name="width" value="0.04286" units="cm"/>
      <inkml:brushProperty name="height" value="0.04286" units="cm"/>
      <inkml:brushProperty name="color" value="#00A0D7"/>
    </inkml:brush>
  </inkml:definitions>
  <inkml:trace contextRef="#ctx0" brushRef="#br0">6 6 27622,'-4'-3'756,"2"1"-722,2 2-28,0 0-6,1 40-6,3-13-22,3 36-269,16 29 135,-9-41-101,9 35-701,-10-40-2954,-7-23 3683,2 7-695,-8-26 930,0-6 0,0 0 0</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7.298"/>
    </inkml:context>
    <inkml:brush xml:id="br0">
      <inkml:brushProperty name="width" value="0.04286" units="cm"/>
      <inkml:brushProperty name="height" value="0.04286" units="cm"/>
      <inkml:brushProperty name="color" value="#00A0D7"/>
    </inkml:brush>
  </inkml:definitions>
  <inkml:trace contextRef="#ctx0" brushRef="#br0">164 6 27645,'0'-2'644,"0"0"-532,0 2-45,-36 6-67,20 0 0,-29 6 0,30 1 0,-3 10-6,5-2 1,-1 9-3393,7-7 3331,13 26 0,48-27 0,31-19 67,-11-16 84,-8-50-68,-62 41 7,-17-24-18,-4 28-10,-67-12-1,46 21-67,-44 1-27,64 12 1823,2 9-9649,18-6 7926,6 2 0,1-7 0,-1-1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7.748"/>
    </inkml:context>
    <inkml:brush xml:id="br0">
      <inkml:brushProperty name="width" value="0.04286" units="cm"/>
      <inkml:brushProperty name="height" value="0.04286" units="cm"/>
      <inkml:brushProperty name="color" value="#00A0D7"/>
    </inkml:brush>
  </inkml:definitions>
  <inkml:trace contextRef="#ctx0" brushRef="#br0">225 8 28143,'-10'-4'308,"-9"1"-302,-7 8-1,-2 0-4262,-41 51 4252,45-31 859,-24 42-894,94-24 35,-19-20-6,41 8-45,-2-35 28,-27-4-34,16-2-50,-40 0 112,-10-1 0,-2 12 0,-1-2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5.627"/>
    </inkml:context>
    <inkml:brush xml:id="br0">
      <inkml:brushProperty name="width" value="0.04286" units="cm"/>
      <inkml:brushProperty name="height" value="0.04286" units="cm"/>
      <inkml:brushProperty name="color" value="#FF0066"/>
    </inkml:brush>
  </inkml:definitions>
  <inkml:trace contextRef="#ctx0" brushRef="#br0">27 1 28143,'0'54'11,"0"-6"-11,0-22 0,-2 6-11,0-10-224,-3 9 5,2-18 230,-5 3 0,6-11 0,-2 0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8.242"/>
    </inkml:context>
    <inkml:brush xml:id="br0">
      <inkml:brushProperty name="width" value="0.04286" units="cm"/>
      <inkml:brushProperty name="height" value="0.04286" units="cm"/>
      <inkml:brushProperty name="color" value="#00A0D7"/>
    </inkml:brush>
  </inkml:definitions>
  <inkml:trace contextRef="#ctx0" brushRef="#br0">5 0 28362,'-5'11'28,"8"36"0,3 9-28,0-6 0,2 11 0,-1-3-12,-3-20 1,0-1-17,0 14-5,-2-5 27,1-4-22,-3-9-28,0-23 56,5-20 0,-4 5 0,4-14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8.733"/>
    </inkml:context>
    <inkml:brush xml:id="br0">
      <inkml:brushProperty name="width" value="0.04286" units="cm"/>
      <inkml:brushProperty name="height" value="0.04286" units="cm"/>
      <inkml:brushProperty name="color" value="#00A0D7"/>
    </inkml:brush>
  </inkml:definitions>
  <inkml:trace contextRef="#ctx0" brushRef="#br0">327 3 27774,'2'-1'621,"-43"0"-621,17 7-20,-39 23 1,-3 5-430,23-5 449,-13 5 0,20-1 80,78-11-103,-14-13-5,52 6-84,8-4 90,-38-2 22,13 3-11,-49-7-85,-14-5 96,-1 0 0,-1 0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4.645"/>
    </inkml:context>
    <inkml:brush xml:id="br0">
      <inkml:brushProperty name="width" value="0.04286" units="cm"/>
      <inkml:brushProperty name="height" value="0.04286" units="cm"/>
      <inkml:brushProperty name="color" value="#00A0D7"/>
    </inkml:brush>
  </inkml:definitions>
  <inkml:trace contextRef="#ctx0" brushRef="#br0">5 35 26962,'-2'-3'1080,"0"1"-1007,2 2-50,0 0 27,0 22-44,1-6-6,3 20-34,18 14 17,-6-18-84,15 25 62,-19-34 246,0 6-156,-8-20 16,-11-2-73,3-14 1,-7-5-1,8-7-16,0-47 22,4 26-12,10-11 1,5 3 6,1 22-74,31-14-10,-26 38-1306,39 5 231,-38-3 1164,23 3 0,-40-3 0,-1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5.178"/>
    </inkml:context>
    <inkml:brush xml:id="br0">
      <inkml:brushProperty name="width" value="0.04286" units="cm"/>
      <inkml:brushProperty name="height" value="0.04286" units="cm"/>
      <inkml:brushProperty name="color" value="#00A0D7"/>
    </inkml:brush>
  </inkml:definitions>
  <inkml:trace contextRef="#ctx0" brushRef="#br0">54 221 24527,'-8'2'543,"1"-1"883,7-1-1522,46-8 7,-10-6 338,7-13 1,-1-6-127,-9-10 201,-11-18-324,-32 38-2450,-37 12 2506,4 8-22,-10 3-6,-1 28-28,28 10 0,-1 38 0,34-16 0,20 0-216,29-41 1,7-10-183,1-1 398,2-9 0,-8-4 0,-37-2 0,0-1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5.626"/>
    </inkml:context>
    <inkml:brush xml:id="br0">
      <inkml:brushProperty name="width" value="0.04286" units="cm"/>
      <inkml:brushProperty name="height" value="0.04286" units="cm"/>
      <inkml:brushProperty name="color" value="#00A0D7"/>
    </inkml:brush>
  </inkml:definitions>
  <inkml:trace contextRef="#ctx0" brushRef="#br0">13 3 27964,'-2'-1'375,"0"0"-291,2 1-73,-4 22-5671,3 11 5660,-3 12 548,16 35-565,-3-37-123,11 17 0,2-2 135,-10-26-261,-2 9 1,-11-38 0,-13-17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6.045"/>
    </inkml:context>
    <inkml:brush xml:id="br0">
      <inkml:brushProperty name="width" value="0.04286" units="cm"/>
      <inkml:brushProperty name="height" value="0.04286" units="cm"/>
      <inkml:brushProperty name="color" value="#00A0D7"/>
    </inkml:brush>
  </inkml:definitions>
  <inkml:trace contextRef="#ctx0" brushRef="#br0">4 5 27718,'-4'-5'504,"55"22"-488,26 42-49,-4-16-1,-5 26 45,-63-48-4206,-8-2 4206,-7-8 262,-39-5 0,-6-7-273,14-7 0,-55 7 0,89-8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6.694"/>
    </inkml:context>
    <inkml:brush xml:id="br0">
      <inkml:brushProperty name="width" value="0.04286" units="cm"/>
      <inkml:brushProperty name="height" value="0.04286" units="cm"/>
      <inkml:brushProperty name="color" value="#00A0D7"/>
    </inkml:brush>
  </inkml:definitions>
  <inkml:trace contextRef="#ctx0" brushRef="#br0">6 6 26883,'0'-3'1053,"0"1"-857,0 2-62,-2 24-100,1-8-17,-1 23-3404,2 1 3393,2 9-40,5 18 6,1-12-22,3 15-409,-5 9 134,-2-31-375,-2 8-4011,-2-53 4711,0-1 0,0-1 0,0 0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7.345"/>
    </inkml:context>
    <inkml:brush xml:id="br0">
      <inkml:brushProperty name="width" value="0.04286" units="cm"/>
      <inkml:brushProperty name="height" value="0.04286" units="cm"/>
      <inkml:brushProperty name="color" value="#00A0D7"/>
    </inkml:brush>
  </inkml:definitions>
  <inkml:trace contextRef="#ctx0" brushRef="#br0">281 31 27180,'-1'-6'1243,"-49"-8"-1237,27 12-1,-40-7-5,41 13 0,-1 3 0,1 6-5,2 3-85,-21 55 79,26-40-403,46 43 178,1-71-38,59-8 274,-57-13 521,12-32-392,-30 27 139,2-23-245,-17 37 10,-1 18-27,0 6-6,-1 28 0,0-19-67,10 24-23,-1-28-758,34 22 0,-46-38 0,16 5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7.819"/>
    </inkml:context>
    <inkml:brush xml:id="br0">
      <inkml:brushProperty name="width" value="0.04286" units="cm"/>
      <inkml:brushProperty name="height" value="0.04286" units="cm"/>
      <inkml:brushProperty name="color" value="#00A0D7"/>
    </inkml:brush>
  </inkml:definitions>
  <inkml:trace contextRef="#ctx0" brushRef="#br0">248 28 27292,'-17'-14'1103,"9"3"-1097,-20 9-1,16 2-5,-5 0 0,2 1 0,-46 38 0,35-21-5,-32 35-1,52-36-579,47 7 0,15-2 193,-20-8 98,22 5 0,-2-5-2608,-36-15 2902,-2-2 0,-9 2 0,-3-2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48.465"/>
    </inkml:context>
    <inkml:brush xml:id="br0">
      <inkml:brushProperty name="width" value="0.04286" units="cm"/>
      <inkml:brushProperty name="height" value="0.04286" units="cm"/>
      <inkml:brushProperty name="color" value="#00A0D7"/>
    </inkml:brush>
  </inkml:definitions>
  <inkml:trace contextRef="#ctx0" brushRef="#br0">130 157 27566,'65'-20'-50,"-12"3"72,-38 10 68,0-4-12,-4 2 387,1-19-437,-12 18 45,-23-22-62,5 25 12,-33-6-23,30 12 11,-16 0-6,20 4 1,-27 32-6,25-15 6,-26 55-6,35-48 5,-5 31 1,14-38 11,33 19-12,-8-25-33,28-2 0,5-4-95,-7-6 123,7-7 0,-6-2 0,-28 4 0,8-8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6.145"/>
    </inkml:context>
    <inkml:brush xml:id="br0">
      <inkml:brushProperty name="width" value="0.04286" units="cm"/>
      <inkml:brushProperty name="height" value="0.04286" units="cm"/>
      <inkml:brushProperty name="color" value="#FF0066"/>
    </inkml:brush>
  </inkml:definitions>
  <inkml:trace contextRef="#ctx0" brushRef="#br0">1 35 26956,'0'-8'991,"0"2"-918,0 6-39,0 0-113,48-9-27,-18 7-163,66-7 191,-59 10 16,13 6-84,-38 4 197,-8 21 111,-20-4-89,-3 8 33,-13-13-44,6-9 56,-6 1-34,6 3-68,5-4-10,11 3 5,10-7-11,2 1 0,5 8 0,1-6-5,4 6-7,-2-7-195,23 15 157,-20-15-521,17 13 571,-28-21 0,0-1 0,-2-4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3.045"/>
    </inkml:context>
    <inkml:brush xml:id="br0">
      <inkml:brushProperty name="width" value="0.04286" units="cm"/>
      <inkml:brushProperty name="height" value="0.04286" units="cm"/>
      <inkml:brushProperty name="color" value="#00A0D7"/>
    </inkml:brush>
  </inkml:definitions>
  <inkml:trace contextRef="#ctx0" brushRef="#br0">44 61 26794,'-6'-9'806,"1"1"-660,4 8-102,-1 0-27,0 0 134,-1 14-100,2-3 72,-3 39-106,2-25-3387,-3 30 3376,0-26-1,1 3-5,1-9-72,23-3-1,-4-14-224,51-15 297,-38-2 22,29-24 12,-43 17 112,11-29-113,-17 27 3404,3-14-3403,-10 30 22,-1 14-45,0-1-6,11 18 1,0-19 5,23 4-11,-10-12-61,31-5 94,-32 2 230,12-14-229,-32 9 0,-4-12-29,-5 11-44,-33-30-6,16 21 45,-40-32 0,46 40 0,-11-8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3.716"/>
    </inkml:context>
    <inkml:brush xml:id="br0">
      <inkml:brushProperty name="width" value="0.04286" units="cm"/>
      <inkml:brushProperty name="height" value="0.04286" units="cm"/>
      <inkml:brushProperty name="color" value="#00A0D7"/>
    </inkml:brush>
  </inkml:definitions>
  <inkml:trace contextRef="#ctx0" brushRef="#br0">0 0 27651,'1'53'5,"-1"0"1,3 30-17,11-15 277,1-23-322,1 11 160,-4-19-104,-1 4 53,-6-22-53,-2-7 304,-2-4-298,-1-4-17,2-19 5,3 0-39,10-31 17,3 15-67,30-28 28,-26 38 50,21 26 17,-36 17 6,3 38-29,-10-32 23,1 11 0,0-28 0,0 3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4.230"/>
    </inkml:context>
    <inkml:brush xml:id="br0">
      <inkml:brushProperty name="width" value="0.04286" units="cm"/>
      <inkml:brushProperty name="height" value="0.04286" units="cm"/>
      <inkml:brushProperty name="color" value="#00A0D7"/>
    </inkml:brush>
  </inkml:definitions>
  <inkml:trace contextRef="#ctx0" brushRef="#br0">17 200 27706,'-9'4'538,"1"-1"-538,8-3-207,0 0 28,48-27 223,15-19 136,-3 5-7,-9-5-100,-68 29-73,4 6-6,-17-2 6,8 9 6,-6 2-6,6 3 0,-13 41 0,22-17 0,-6 44 0,18-40-6,6 30 1,3-38-23,20 16-34,-4-33-786,53-11 0,-52 5 0,29-8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4.780"/>
    </inkml:context>
    <inkml:brush xml:id="br0">
      <inkml:brushProperty name="width" value="0.04286" units="cm"/>
      <inkml:brushProperty name="height" value="0.04286" units="cm"/>
      <inkml:brushProperty name="color" value="#00A0D7"/>
    </inkml:brush>
  </inkml:definitions>
  <inkml:trace contextRef="#ctx0" brushRef="#br0">10 4 28037,'-5'-2'291,"1"0"-291,4 2 6,0 17-18,10 70 18,-8-49-6,8 42-11,-4-104-34,17-23 28,23-24 96,14 33-74,-12 11-5,3 62 0,-33-15-78,19 16-34,-25-24-736,2 10 0,-11-20 0,-3 4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5.580"/>
    </inkml:context>
    <inkml:brush xml:id="br0">
      <inkml:brushProperty name="width" value="0.04286" units="cm"/>
      <inkml:brushProperty name="height" value="0.04286" units="cm"/>
      <inkml:brushProperty name="color" value="#00A0D7"/>
    </inkml:brush>
  </inkml:definitions>
  <inkml:trace contextRef="#ctx0" brushRef="#br0">8 18 27029,'-3'-10'1081,"1"2"-981,2 8-27,0 0-56,-1 16-6,1 5-11,-1 21 0,3 9 0,0 3-5,2 16-1806,1 16 0,2-3 1677,-2-24-1208,-1-5 1,1-7 579,-3-31 314,2 2 0,-5-18 0,1 0 1</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6.083"/>
    </inkml:context>
    <inkml:brush xml:id="br0">
      <inkml:brushProperty name="width" value="0.04286" units="cm"/>
      <inkml:brushProperty name="height" value="0.04286" units="cm"/>
      <inkml:brushProperty name="color" value="#00A0D7"/>
    </inkml:brush>
  </inkml:definitions>
  <inkml:trace contextRef="#ctx0" brushRef="#br0">17 44 27068,'-9'-3'907,"1"1"-1156,52-10 249,1 5 0,25-8-34,25 11 28,-53 7 118,40 32-151,-66-1 132,-51 43-87,6-43-6,-28-7 0,-3-8-11,22-14-56,-24 1-96,47-6 252,9 0-1427,1-2 1338,5-1 0,0 0 0,0 0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6.596"/>
    </inkml:context>
    <inkml:brush xml:id="br0">
      <inkml:brushProperty name="width" value="0.04286" units="cm"/>
      <inkml:brushProperty name="height" value="0.04286" units="cm"/>
      <inkml:brushProperty name="color" value="#00A0D7"/>
    </inkml:brush>
  </inkml:definitions>
  <inkml:trace contextRef="#ctx0" brushRef="#br0">4 97 26866,'-2'0'891,"1"0"-796,1 0-78,5 5-6,0 2-11,5 7 0,-1 4-34,6 17 23,-6-14 258,-4 14-203,-7-28 74,-11-32-118,9 3-34,27-62 6,-3 53-39,47-29 0,-37 49-781,29 5 0,-44 8 0,8 3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6.995"/>
    </inkml:context>
    <inkml:brush xml:id="br0">
      <inkml:brushProperty name="width" value="0.04286" units="cm"/>
      <inkml:brushProperty name="height" value="0.04286" units="cm"/>
      <inkml:brushProperty name="color" value="#00A0D7"/>
    </inkml:brush>
  </inkml:definitions>
  <inkml:trace contextRef="#ctx0" brushRef="#br0">17 0 27908,'-9'2'314,"2"0"-292,7-2-151,5 86 56,-1-59-33,2 64-34,-3-82-101,-2-3 241,0-7 0,-1-2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7.212"/>
    </inkml:context>
    <inkml:brush xml:id="br0">
      <inkml:brushProperty name="width" value="0.04286" units="cm"/>
      <inkml:brushProperty name="height" value="0.04286" units="cm"/>
      <inkml:brushProperty name="color" value="#00A0D7"/>
    </inkml:brush>
  </inkml:definitions>
  <inkml:trace contextRef="#ctx0" brushRef="#br0">5 11 27802,'-2'-6'492,"0"1"-492,2 5 0,0 0 0,0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7.762"/>
    </inkml:context>
    <inkml:brush xml:id="br0">
      <inkml:brushProperty name="width" value="0.04286" units="cm"/>
      <inkml:brushProperty name="height" value="0.04286" units="cm"/>
      <inkml:brushProperty name="color" value="#00A0D7"/>
    </inkml:brush>
  </inkml:definitions>
  <inkml:trace contextRef="#ctx0" brushRef="#br0">3 120 19053,'-2'3'8833,"3"30"-8828,1-21-5,3 31 258,-3-33-236,0 1-22,9-52 0,0 5-523,11-36 534,-2 28 0,15 16 1,-13 18-1,32 35-11,-33-7-605,28 49-884,-35-44 1489,7 21 0,-18-37 0,-2-2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3.800"/>
    </inkml:context>
    <inkml:brush xml:id="br0">
      <inkml:brushProperty name="width" value="0.04286" units="cm"/>
      <inkml:brushProperty name="height" value="0.04286" units="cm"/>
      <inkml:brushProperty name="color" value="#FF0066"/>
    </inkml:brush>
  </inkml:definitions>
  <inkml:trace contextRef="#ctx0" brushRef="#br0">1 11 28059,'4'-8'-3332,"0"5"3332,1 10 0,-3-1 0,1-2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6.814"/>
    </inkml:context>
    <inkml:brush xml:id="br0">
      <inkml:brushProperty name="width" value="0.04286" units="cm"/>
      <inkml:brushProperty name="height" value="0.04286" units="cm"/>
      <inkml:brushProperty name="color" value="#FF0066"/>
    </inkml:brush>
  </inkml:definitions>
  <inkml:trace contextRef="#ctx0" brushRef="#br0">1 337 28132,'4'2'45,"2"-2"-34,3-12-11,-2-1 0,3-11-28,4-31-17,0 0 23,9-34 16,-10 42 1,1 8 5,-9 34 16,4 8 1,-2 2 0,7 12-6,17 23-61,-10-1 33,10 20 17,-21-5 0,-6-22 0,-2 1 6,-2-28 5,0-2 28,0-1-22,-1-2 5,-1 1 1,-2-1 16,-4-5-28,-8-8-11,-4 0-28,-11-1 17,6 7-68,-21 8 79,18 5 0,-1-3 0,17 2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8.497"/>
    </inkml:context>
    <inkml:brush xml:id="br0">
      <inkml:brushProperty name="width" value="0.04286" units="cm"/>
      <inkml:brushProperty name="height" value="0.04286" units="cm"/>
      <inkml:brushProperty name="color" value="#00A0D7"/>
    </inkml:brush>
  </inkml:definitions>
  <inkml:trace contextRef="#ctx0" brushRef="#br0">273 10 27301,'-6'-4'823,"1"1"-752,5 3-82,-90 12-11,60 1 17,-21-3 0,5 4-40,33 7 1,4-3-779,52 13 543,-20-21 61,60-6 449,-56-16 1026,14-43-1189,-33 33 12,-1-25-90,-7 48 11,0 5 0,0 21-6,17 38-5,-4-20-3,6 10 0,2 1-59,-3-7-95,-9 10 0,-6-2 162,-12-15 74,-52 32-108,12-59 1,-18 2 0,24-15-991,-12-2 447,28 0 583,-12-5 0,35 8 0,4-3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8.996"/>
    </inkml:context>
    <inkml:brush xml:id="br0">
      <inkml:brushProperty name="width" value="0.04286" units="cm"/>
      <inkml:brushProperty name="height" value="0.04286" units="cm"/>
      <inkml:brushProperty name="color" value="#00A0D7"/>
    </inkml:brush>
  </inkml:definitions>
  <inkml:trace contextRef="#ctx0" brushRef="#br0">1 13 26934,'6'-7'1164,"-1"1"-1040,-5 6 4,0 0-133,0 8 5,0 4 0,0 11-39,2 31-23,0-20-291,5 32 68,-3-45-563,9 4 0,-14-21 0,3-2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9.262"/>
    </inkml:context>
    <inkml:brush xml:id="br0">
      <inkml:brushProperty name="width" value="0.04286" units="cm"/>
      <inkml:brushProperty name="height" value="0.04286" units="cm"/>
      <inkml:brushProperty name="color" value="#00A0D7"/>
    </inkml:brush>
  </inkml:definitions>
  <inkml:trace contextRef="#ctx0" brushRef="#br0">0 1 28042,'52'20'0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8:59.897"/>
    </inkml:context>
    <inkml:brush xml:id="br0">
      <inkml:brushProperty name="width" value="0.04286" units="cm"/>
      <inkml:brushProperty name="height" value="0.04286" units="cm"/>
      <inkml:brushProperty name="color" value="#00A0D7"/>
    </inkml:brush>
  </inkml:definitions>
  <inkml:trace contextRef="#ctx0" brushRef="#br0">6 90 23245,'-3'8'2391,"1"-2"-1671,2-6-524,0 0 40,2 36-152,0-23-3242,0 25 3203,0-33 163,-2-1-90,1 3 408,1-8-515,6-13-11,1-1 0,3-13 0,-2 8-39,23-35 11,-18 31 3431,20-21-3347,-25 40 40,25 14-80,-16-2 24,41 18-40,-30 5-23,6 0-5,-20 5-235,-12 7 84,-2-17-1042,-1 18 387,-1-30-14,0 1 0,0-12 0,0-1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0.681"/>
    </inkml:context>
    <inkml:brush xml:id="br0">
      <inkml:brushProperty name="width" value="0.04286" units="cm"/>
      <inkml:brushProperty name="height" value="0.04286" units="cm"/>
      <inkml:brushProperty name="color" value="#00A0D7"/>
    </inkml:brush>
  </inkml:definitions>
  <inkml:trace contextRef="#ctx0" brushRef="#br0">249 43 27617,'-3'-5'705,"0"1"-710,-51-11 16,30 11-5,-43-10-6,43 18-191,-21 42 18,25-20-1244,11 49 1070,25-56-157,34 9-96,-22-29 510,29-24 623,-33 10 1472,23-45-1703,-37 37 28,6-23-246,-14 32-5,-2 6-74,0 16-5,3 57 0,12-6 0,-3 27-5,10-28-34,-1 27 33,-11-29 9,-3 8 0,-5-3 8,-8-19 78,-22 25-72,6-59-190,-47-4-203,40-8 376,-27-7 0,45 7 0,1-2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09.715"/>
    </inkml:context>
    <inkml:brush xml:id="br0">
      <inkml:brushProperty name="width" value="0.04286" units="cm"/>
      <inkml:brushProperty name="height" value="0.04286" units="cm"/>
      <inkml:brushProperty name="color" value="#00A0D7"/>
    </inkml:brush>
  </inkml:definitions>
  <inkml:trace contextRef="#ctx0" brushRef="#br0">391 96 28406,'-6'-21'84,"-2"3"-72,-35-1-12,15 9 0,-28-9 0,24 15-6,-13 1 6,12 2-6,-15 5 6,23 3-11,-17 40 11,27-15-9,7 38 1,7 5 8,9-14-6,9 20 1,3-3 0,-1-31-23,16 36 22,-27-60-16,2 11-6,-10-28-90,0 0-78,0-6 196,-2-4 0,2 7 0,-1-3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0.013"/>
    </inkml:context>
    <inkml:brush xml:id="br0">
      <inkml:brushProperty name="width" value="0.04286" units="cm"/>
      <inkml:brushProperty name="height" value="0.04286" units="cm"/>
      <inkml:brushProperty name="color" value="#00A0D7"/>
    </inkml:brush>
  </inkml:definitions>
  <inkml:trace contextRef="#ctx0" brushRef="#br0">0 69 27516,'88'-11'252,"0"0"0,-10 1 0,-11 1-342,-11-2-430,-17 2 520,-22 5 0,-9 1 0,-5 3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0.465"/>
    </inkml:context>
    <inkml:brush xml:id="br0">
      <inkml:brushProperty name="width" value="0.04286" units="cm"/>
      <inkml:brushProperty name="height" value="0.04286" units="cm"/>
      <inkml:brushProperty name="color" value="#00A0D7"/>
    </inkml:brush>
  </inkml:definitions>
  <inkml:trace contextRef="#ctx0" brushRef="#br0">0 23 27712,'39'71'577,"1"14"-560,-34-65-1,1 13 1,-22-33 11,-1-10-22,1 0-1,4-11 1,40-55-17,-4 38 0,26-34-432,-7 68 152,-20 5 291,18 9 0,-35-8 0,11 0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0.901"/>
    </inkml:context>
    <inkml:brush xml:id="br0">
      <inkml:brushProperty name="width" value="0.04286" units="cm"/>
      <inkml:brushProperty name="height" value="0.04286" units="cm"/>
      <inkml:brushProperty name="color" value="#00A0D7"/>
    </inkml:brush>
  </inkml:definitions>
  <inkml:trace contextRef="#ctx0" brushRef="#br0">150 102 27919,'-61'13'409,"6"46"-431,48-21 5,15 26 11,29-50 6,1-8 23,13-16 27,2-25-16,-17 8 10,-33-31 1,-15-1-50,-8 28-35,-22-13 1,-3 12-34,10 41-134,-20 16 207,27 10 0,19-24 0,3-1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1.748"/>
    </inkml:context>
    <inkml:brush xml:id="br0">
      <inkml:brushProperty name="width" value="0.04286" units="cm"/>
      <inkml:brushProperty name="height" value="0.04286" units="cm"/>
      <inkml:brushProperty name="color" value="#00A0D7"/>
    </inkml:brush>
  </inkml:definitions>
  <inkml:trace contextRef="#ctx0" brushRef="#br0">0 47 28132,'4'44'258,"1"-3"-286,5-12-12,0 0-32,0-4-18,-2-4 180,-1 2-57,-4-13-16,-6-44-56,19-16 33,-2-26-5,14 26 33,12 31-22,-22 22-33,20 40-6,-27-18 16,3 19-5,-13-31-117,-1-3 145,0-5 84,15-29 28,16-22-84,-1-2-6,7-1 79,-6 34-90,-11 15 0,28 37-5,-24-7 16,37 43-22,-39-49-1450,10 14 1450,-34-33 0,0 1 0,-3-6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19:47.544"/>
    </inkml:context>
    <inkml:brush xml:id="br0">
      <inkml:brushProperty name="width" value="0.04286" units="cm"/>
      <inkml:brushProperty name="height" value="0.04286" units="cm"/>
      <inkml:brushProperty name="color" value="#FF0066"/>
    </inkml:brush>
  </inkml:definitions>
  <inkml:trace contextRef="#ctx0" brushRef="#br0">1 265 27275,'0'3'818,"0"0"-712,0-3 1,0 0-96,0-5-11,0-1 0,0-7-11,3-13-6,2 2-22,3-12-1,2 5 1,3-13 28,-1 11 11,1-4 0,-6 21 22,6 31-22,-7-1-11,9 51 6,-10-29-7,3 8-10,-5-30 5,-1-13 17,0 0 11,2-1-55,28-39 10,-15 16 6,35-48 17,-34 49 123,7 12-101,-20 26 6,0 21 0,-4-5 5,10 28-72,-5-31-798,11 22 0,-15-46 0,2 1 0</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2.968"/>
    </inkml:context>
    <inkml:brush xml:id="br0">
      <inkml:brushProperty name="width" value="0.04286" units="cm"/>
      <inkml:brushProperty name="height" value="0.04286" units="cm"/>
      <inkml:brushProperty name="color" value="#00A0D7"/>
    </inkml:brush>
  </inkml:definitions>
  <inkml:trace contextRef="#ctx0" brushRef="#br0">17 292 26525,'-9'6'1310,"2"-1"-1192,7-5-12,0 0-83,1 38 105,1-19 7,0 21-107,0-31-6,-2-9 12,0-5-29,0-4-5,0-8-5,2-19-1,1 5-3,5-18 1,1-3 8,0 4-5,9-49-6,-14 77-6,5-1 17,-2 27 5,40 56-10,-25-26-32,11 18 1,-2 1-65,-13-15 96,6 11 5,-20-36 95,-4-13-67,1-9-17,11-27-11,-2 4-3,9-22 0,2-2 9,-2 8 16,1-4 1,-1 5-12,-6 29 0,2 6-11,-5 30 11,20 63-5,-14-36-23,7 16 0,0 0-100,-10-18-18,8 16-133,-19-44 268,-2-16 0,0 0 0,0-3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4.681"/>
    </inkml:context>
    <inkml:brush xml:id="br0">
      <inkml:brushProperty name="width" value="0.04286" units="cm"/>
      <inkml:brushProperty name="height" value="0.04286" units="cm"/>
      <inkml:brushProperty name="color" value="#00A0D7"/>
    </inkml:brush>
  </inkml:definitions>
  <inkml:trace contextRef="#ctx0" brushRef="#br0">1 345 26878,'0'10'1030,"0"-2"-924,0-8 275,0 0-364,0-2-11,0-4-1,2-21-5,3 4 0,3-16 0,2 10 0,-1-2-5,0-2-1,4-28 6,-4 25-3403,5-21 3380,-10 43 12,7 10 11,-3 15 0,27 51-17,-18-27-44,22 53 50,-31-65 16,3 15 12,-10-33 3437,8-6-3449,-3-8-5,19-20 6,-8 2-6,30-54 0,-26 46 11,19-19-5,-31 60-6,10 29 0,-8-1 0,32 50 0,-23-44-12,21 36 1,-29-51-84,3 17 28,-10-27-781,1-2 0,-6-8 0,0-5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5.348"/>
    </inkml:context>
    <inkml:brush xml:id="br0">
      <inkml:brushProperty name="width" value="0.04286" units="cm"/>
      <inkml:brushProperty name="height" value="0.04286" units="cm"/>
      <inkml:brushProperty name="color" value="#00A0D7"/>
    </inkml:brush>
  </inkml:definitions>
  <inkml:trace contextRef="#ctx0" brushRef="#br0">23 13 27460,'0'-7'706,"0"2"-617,0 5-5,0 0-67,-9 51-6,6-4-11,-6 30 0,8-22-39,11 10-6,-4-23-95,11 28 51,-9-41-7,-1 1-441,-4-13 38,-2-9 499,0-2 0,-1-6 0,0-1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5.682"/>
    </inkml:context>
    <inkml:brush xml:id="br0">
      <inkml:brushProperty name="width" value="0.04286" units="cm"/>
      <inkml:brushProperty name="height" value="0.04286" units="cm"/>
      <inkml:brushProperty name="color" value="#00A0D7"/>
    </inkml:brush>
  </inkml:definitions>
  <inkml:trace contextRef="#ctx0" brushRef="#br0">15 33 27471,'-8'0'812,"2"0"-753,88 1 0,34 0-93,-59-6-1894,13 4 0,14 1 1,-30-6 1719,-45-3-62,-8-5 1,3 16 0,-3-1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6.165"/>
    </inkml:context>
    <inkml:brush xml:id="br0">
      <inkml:brushProperty name="width" value="0.04286" units="cm"/>
      <inkml:brushProperty name="height" value="0.04286" units="cm"/>
      <inkml:brushProperty name="color" value="#00A0D7"/>
    </inkml:brush>
  </inkml:definitions>
  <inkml:trace contextRef="#ctx0" brushRef="#br0">157 44 27219,'2'0'952,"-1"0"-784,-1 0-129,-19 2-101,2 43 1,5 8 78,5-25 0,0 69 19,56-124 1,6-22-21,-22 21-10,14-17 0,-13 1-6,-42 24 0,-5-1-12,-43-2 1,18 12-1541,-16 26 1,1 8 1551,20 1 0,-25 29 0,55-42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7.633"/>
    </inkml:context>
    <inkml:brush xml:id="br0">
      <inkml:brushProperty name="width" value="0.04286" units="cm"/>
      <inkml:brushProperty name="height" value="0.04286" units="cm"/>
      <inkml:brushProperty name="color" value="#00A0D7"/>
    </inkml:brush>
  </inkml:definitions>
  <inkml:trace contextRef="#ctx0" brushRef="#br0">212 61 27012,'1'-2'1025,"0"1"-784,-1 1-236,-1 23-5,1-12 135,-1 19-124,1-24-11,0-5 5,2-10 7,-2 1 4,2-2-16,-2 8-16,0 7 16,0 0-6,0 7 6,0-8-6,13 0 12,-6-3 28,13-11-29,-15 3 12,1-17-11,-11 8-6,-38-24 0,19 26-6,-39-5 0,39 30 6,-23 38 0,27-13-3,1 15 1,4 2 2,9-10-6,11 41 6,9-59-14,64-10 0,14-10-8,-27-4 8,24-4 0,-7-5-31,-53-7 45,8-28 0,-20 27 0,5-19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8.582"/>
    </inkml:context>
    <inkml:brush xml:id="br0">
      <inkml:brushProperty name="width" value="0.04286" units="cm"/>
      <inkml:brushProperty name="height" value="0.04286" units="cm"/>
      <inkml:brushProperty name="color" value="#00A0D7"/>
    </inkml:brush>
  </inkml:definitions>
  <inkml:trace contextRef="#ctx0" brushRef="#br0">248 63 28384,'-29'-27'84,"-3"2"-78,15 21-6,-4-1 5,-3 4-5,6 0-5,-24 21 5,21-3-40,-5 30 1,8 6-50,27-7 83,-12 34 0,35-65 6,6-32 6,-15 5 22,15-25-11,-23 16 72,14-37-77,-20 36-1,8-17-11,-16 60 0,-1-5-11,1 17-398,22-7-1210,-3-14 1619,20 4 0,-23-15 0,-4-1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9.032"/>
    </inkml:context>
    <inkml:brush xml:id="br0">
      <inkml:brushProperty name="width" value="0.04286" units="cm"/>
      <inkml:brushProperty name="height" value="0.04286" units="cm"/>
      <inkml:brushProperty name="color" value="#00A0D7"/>
    </inkml:brush>
  </inkml:definitions>
  <inkml:trace contextRef="#ctx0" brushRef="#br0">214 6 27522,'-1'-1'767,"0"0"-700,1 1 34,-63-1-101,43 0-6,-49-1 6,59 7 0,-2 4-89,-15 63 66,16-39-856,33 50-1373,6-71 1404,35 2 0,-58-13 0,-9-1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19.916"/>
    </inkml:context>
    <inkml:brush xml:id="br0">
      <inkml:brushProperty name="width" value="0.04286" units="cm"/>
      <inkml:brushProperty name="height" value="0.04286" units="cm"/>
      <inkml:brushProperty name="color" value="#00A0D7"/>
    </inkml:brush>
  </inkml:definitions>
  <inkml:trace contextRef="#ctx0" brushRef="#br0">8 30 28311,'-4'-11'207,"2"2"-207,1 9-28,1 0 34,0-3-6,0 2 6,0-2-6,0 2 0,0 0 0,0 19 0,0 1 0,1 20-9,5 21 1,1 3-3,-1-5-1,2 15 1,0-6 6,-5-42 10,1 10-22,-1-37 6,1-3 0,1-10-6,7-12 17,-2 1-5,6-8-1,9-7 0,-9 21 1,27-1 5,-24 26 0,40 30-6,-37-16 1,17 16-12,-32-22-263,-2 11 11,-3-13-579,-1 7 0,-1-16 0,0-2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0.450"/>
    </inkml:context>
    <inkml:brush xml:id="br0">
      <inkml:brushProperty name="width" value="0.04286" units="cm"/>
      <inkml:brushProperty name="height" value="0.04286" units="cm"/>
      <inkml:brushProperty name="color" value="#00A0D7"/>
    </inkml:brush>
  </inkml:definitions>
  <inkml:trace contextRef="#ctx0" brushRef="#br0">36 212 28194,'54'-18'-26,"-1"-1"1,28-11 115,-63 6 11,-13 1-17,-22-19-73,3 17-6,-16-6 7,-47 69-12,47-16 0,-9 16 0,6 5 5,27-11-5,27 42 0,-3-51 0,51 16-11,-33-35-123,55-20-85,-55 4 219,27-21 0,-49 21 0,-1-1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02.146"/>
    </inkml:context>
    <inkml:brush xml:id="br0">
      <inkml:brushProperty name="width" value="0.04286" units="cm"/>
      <inkml:brushProperty name="height" value="0.04286" units="cm"/>
      <inkml:brushProperty name="color" value="#FF0066"/>
    </inkml:brush>
  </inkml:definitions>
  <inkml:trace contextRef="#ctx0" brushRef="#br0">13 55 27981,'-7'-4'263,"2"0"-207,5 4 17,8-8-51,2 3 1,9-7-1,15 2-22,-10 5 0,14-1 0,-11 6-3465,35 0 3308,8 2 157,-4-1 0,-1 0 0,-2 1 0,11 0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1.433"/>
    </inkml:context>
    <inkml:brush xml:id="br0">
      <inkml:brushProperty name="width" value="0.04286" units="cm"/>
      <inkml:brushProperty name="height" value="0.04286" units="cm"/>
      <inkml:brushProperty name="color" value="#00A0D7"/>
    </inkml:brush>
  </inkml:definitions>
  <inkml:trace contextRef="#ctx0" brushRef="#br0">46 6 28423,'6'-1'101,"-1"0"-101,1-1 0,-4 1-11,0 0-12,-2 1 1,-6 0-12,-1 3-16,-6 0-4643,-7 11 4693,12-7 0,-5 4 0,13-10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2.300"/>
    </inkml:context>
    <inkml:brush xml:id="br0">
      <inkml:brushProperty name="width" value="0.04286" units="cm"/>
      <inkml:brushProperty name="height" value="0.04286" units="cm"/>
      <inkml:brushProperty name="color" value="#00A0D7"/>
    </inkml:brush>
  </inkml:definitions>
  <inkml:trace contextRef="#ctx0" brushRef="#br0">10 14 28356,'-1'-2'73,"-1"0"-62,1 2-5,-1 0-1,1 0 1,0 0-6,0 0-23,4-2 23,4 0 0,43-2 0,-21 3-5,47 1 5,-51 5-11,12 23 11,-30-9-17,-8 24 6,-8-21-40,-32 37 46,20-34 5,-28 34-6,35-42 6,-5 18 6,15-19 5,14 20-6,-3-22-89,14 12-207,-14-22-557,3 2 0,-10-6 0,0 0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4.633"/>
    </inkml:context>
    <inkml:brush xml:id="br0">
      <inkml:brushProperty name="width" value="0.04286" units="cm"/>
      <inkml:brushProperty name="height" value="0.04286" units="cm"/>
      <inkml:brushProperty name="color" value="#00A0D7"/>
    </inkml:brush>
  </inkml:definitions>
  <inkml:trace contextRef="#ctx0" brushRef="#br0">290 13 27398,'11'0'919,"-25"5"-902,1 0-12,-19 5 6,-3 11-5,11-5-6,-14 12 0,-5 30 0,15-16-3,4 4 0,2 1 3,8 1-5,2 30 5,10-38 0,57 25 0,-25-45 2,24-5 1,3-8-3,-11-16-17,17-14 1,-1-5-7,-13-2 3,0-6 1,-3-1 14,-19 5 49,-6-21 1,-7-3-28,-9 12 0,-10-14 0,-11 3 5,-37 15-16,2 0-1,-1 17 1,17 26-6,16 5 5,-10 23-5,21-3 0,2 68 0,11-48 0,16 17 0,7-2-5,5-23-9,4-4 0,1-5 3,-8-17-51,17 0 17,-30-11-3601,24-1 3646,-29-2 0,10 0 0,-17 0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5.049"/>
    </inkml:context>
    <inkml:brush xml:id="br0">
      <inkml:brushProperty name="width" value="0.04286" units="cm"/>
      <inkml:brushProperty name="height" value="0.04286" units="cm"/>
      <inkml:brushProperty name="color" value="#00A0D7"/>
    </inkml:brush>
  </inkml:definitions>
  <inkml:trace contextRef="#ctx0" brushRef="#br0">4 49 27998,'6'0'414,"-1"0"-330,-5 0-62,0 0-16,3-8-6,-1 2 0,3-7-45,9-9 45,-53 62 0,61-66 0,-40 48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7.317"/>
    </inkml:context>
    <inkml:brush xml:id="br0">
      <inkml:brushProperty name="width" value="0.04286" units="cm"/>
      <inkml:brushProperty name="height" value="0.04286" units="cm"/>
      <inkml:brushProperty name="color" value="#00A0D7"/>
    </inkml:brush>
  </inkml:definitions>
  <inkml:trace contextRef="#ctx0" brushRef="#br0">303 0 27740,'-38'71'459,"11"-21"-431,4-2-17,9-20-5,-9 20-6,3-7 0,-9 13 0,-1 2 0,2-7 0,0-1 0,3-6 6,11-22-275,10-9-862,14-18 1131,10-12 0,-8 6 0,-1 2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7.818"/>
    </inkml:context>
    <inkml:brush xml:id="br0">
      <inkml:brushProperty name="width" value="0.04286" units="cm"/>
      <inkml:brushProperty name="height" value="0.04286" units="cm"/>
      <inkml:brushProperty name="color" value="#00A0D7"/>
    </inkml:brush>
  </inkml:definitions>
  <inkml:trace contextRef="#ctx0" brushRef="#br0">9 6 27107,'-5'-3'784,"1"1"-5359,4 2 4609,0 0 1214,77 142-1248,-40-70-2,-4-5 0,7 13 0,-9-16 2,-7-10 787,0 7-810,-20-57-83,-2-3-146,0-8 1937,-1-3-1685,-1-8 0,0 8 0,0 3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8.301"/>
    </inkml:context>
    <inkml:brush xml:id="br0">
      <inkml:brushProperty name="width" value="0.04286" units="cm"/>
      <inkml:brushProperty name="height" value="0.04286" units="cm"/>
      <inkml:brushProperty name="color" value="#00A0D7"/>
    </inkml:brush>
  </inkml:definitions>
  <inkml:trace contextRef="#ctx0" brushRef="#br0">19 21 27354,'-9'2'1075,"3"-1"-1075,3-1-6,17 2 6,1-2 6,14 2-6,14-3-17,4-5-28,9 0 12,-16-3-410,-8 5 57,-23 2 386,0 3 0,-9-1 0,0 1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28.933"/>
    </inkml:context>
    <inkml:brush xml:id="br0">
      <inkml:brushProperty name="width" value="0.04286" units="cm"/>
      <inkml:brushProperty name="height" value="0.04286" units="cm"/>
      <inkml:brushProperty name="color" value="#00A0D7"/>
    </inkml:brush>
  </inkml:definitions>
  <inkml:trace contextRef="#ctx0" brushRef="#br0">1 0 26418,'6'6'1602,"-1"-1"-1440,-5-5 23,0 0-179,-1 23-6,1-17 0,-1 18 11,1-23 17,0 0-17,2-2-5,4-4-6,3-2 11,13-13-11,-10 10-6,4-2 6,-14 17 0,-5 20 0,1-12-16,-4 9-35,3-20-1763,-10-1 1814,4-1 0,-3 0 0,7 0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0.867"/>
    </inkml:context>
    <inkml:brush xml:id="br0">
      <inkml:brushProperty name="width" value="0.04286" units="cm"/>
      <inkml:brushProperty name="height" value="0.04286" units="cm"/>
      <inkml:brushProperty name="color" value="#00A0D7"/>
    </inkml:brush>
  </inkml:definitions>
  <inkml:trace contextRef="#ctx0" brushRef="#br0">11 12 28328,'-6'-6'45,"2"1"-23,4 5 57,0 0-79,0 2 0,-1 22 0,1 0 0,4 22 0,0-6 0,3 2 0,-1-2-6,-1-2 0,2 10 6,-3-23-5,2 11 10,-4-30-5,0 1 6,-2-6-6,1-1-6,17 0 6,-2-3-39,46-8 17,-28 4-68,31-3 62,-45 9 11,2 1 6,-19 0-1333,-7 0 1344,1 0 0,-3 0 0,5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1.351"/>
    </inkml:context>
    <inkml:brush xml:id="br0">
      <inkml:brushProperty name="width" value="0.04286" units="cm"/>
      <inkml:brushProperty name="height" value="0.04286" units="cm"/>
      <inkml:brushProperty name="color" value="#00A0D7"/>
    </inkml:brush>
  </inkml:definitions>
  <inkml:trace contextRef="#ctx0" brushRef="#br0">9 8 27079,'0'-4'1120,"0"0"-1002,0 4-29,-2 0-61,1 0-5,-3 49-23,2-20-6,5 55-33,7-22 11,2-4 6,-2-12-1535,-6-15-7853,-3-22 9410,-1 4 0,0-13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02.900"/>
    </inkml:context>
    <inkml:brush xml:id="br0">
      <inkml:brushProperty name="width" value="0.04286" units="cm"/>
      <inkml:brushProperty name="height" value="0.04286" units="cm"/>
      <inkml:brushProperty name="color" value="#FF0066"/>
    </inkml:brush>
  </inkml:definitions>
  <inkml:trace contextRef="#ctx0" brushRef="#br0">180 49 28205,'9'-19'140,"-2"5"-84,-5 6-39,-2 5-1,0 0-4,0 2-7,0 1-5,-3 12 0,-5 8 0,-15 34 0,-9 22 0,4-12 0,2-3 0,-13 27 0,1 0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2.052"/>
    </inkml:context>
    <inkml:brush xml:id="br0">
      <inkml:brushProperty name="width" value="0.04286" units="cm"/>
      <inkml:brushProperty name="height" value="0.04286" units="cm"/>
      <inkml:brushProperty name="color" value="#00A0D7"/>
    </inkml:brush>
  </inkml:definitions>
  <inkml:trace contextRef="#ctx0" brushRef="#br0">0 43 27874,'55'-11'244,"0"1"0,29-5-5916,-3 10 5661,-41 3 1333,6 3-1328,-25 4-5,-1 40 11,-13-22 871,-5 28-865,-29-21-6,6-12 5,-46 35-5,41-31 0,-18 12 0,36-24 3358,7-2-3353,0-3 116,43 22-121,-19-14-5,47 18-6,-41-20-51,26 9 62,-35-12 6,8 2-191,-25-10-118,-3 0-1237,0 0 1540,0-1 0,0 0 0,0 0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2.619"/>
    </inkml:context>
    <inkml:brush xml:id="br0">
      <inkml:brushProperty name="width" value="0.04286" units="cm"/>
      <inkml:brushProperty name="height" value="0.04286" units="cm"/>
      <inkml:brushProperty name="color" value="#00A0D7"/>
    </inkml:brush>
  </inkml:definitions>
  <inkml:trace contextRef="#ctx0" brushRef="#br0">14 54 28378,'-7'27'0,"1"2"-11,7 13-11,9 1 16,23 13 6,-8-28 6,15-5 5,-22-23-28,34-65 17,-30 36 0,4-22 0,-4-2 11,-16 22 51,-1-26-62,-4 42 28,-1 44-22,0-1-1,3 62-5,1-54-17,15 25-22,-7-42-809,38 9 0,-54-23 0,16 0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2.969"/>
    </inkml:context>
    <inkml:brush xml:id="br0">
      <inkml:brushProperty name="width" value="0.04286" units="cm"/>
      <inkml:brushProperty name="height" value="0.04286" units="cm"/>
      <inkml:brushProperty name="color" value="#00A0D7"/>
    </inkml:brush>
  </inkml:definitions>
  <inkml:trace contextRef="#ctx0" brushRef="#br0">158 1 27992,'-2'10'308,"1"-2"-246,1-8-57,0 0-134,-64 102-78,45-75-56,-16 30 0,4-12 263,27-44 0,3-1 0,0 0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3.834"/>
    </inkml:context>
    <inkml:brush xml:id="br0">
      <inkml:brushProperty name="width" value="0.04286" units="cm"/>
      <inkml:brushProperty name="height" value="0.04286" units="cm"/>
      <inkml:brushProperty name="color" value="#00A0D7"/>
    </inkml:brush>
  </inkml:definitions>
  <inkml:trace contextRef="#ctx0" brushRef="#br0">28 9 26665,'-8'-5'1198,"1"1"-1047,7 4-22,0 0-106,-6 32-7,5 0-16,-5 21 6,9 20-17,0-34-219,5 47 146,-6-61-50,2 13-141,-4-37 275,0-1 0,0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4.129"/>
    </inkml:context>
    <inkml:brush xml:id="br0">
      <inkml:brushProperty name="width" value="0.04286" units="cm"/>
      <inkml:brushProperty name="height" value="0.04286" units="cm"/>
      <inkml:brushProperty name="color" value="#00A0D7"/>
    </inkml:brush>
  </inkml:definitions>
  <inkml:trace contextRef="#ctx0" brushRef="#br0">0 43 28171,'92'-11'71,"-1"-1"0,-8 1 0,-17 4-351,-37 6-745,-15 4 1025,-10 3 0,-5-2 0,-3 1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4.416"/>
    </inkml:context>
    <inkml:brush xml:id="br0">
      <inkml:brushProperty name="width" value="0.04286" units="cm"/>
      <inkml:brushProperty name="height" value="0.04286" units="cm"/>
      <inkml:brushProperty name="color" value="#00A0D7"/>
    </inkml:brush>
  </inkml:definitions>
  <inkml:trace contextRef="#ctx0" brushRef="#br0">1 10 27023,'0'4'1081,"0"-1"-874,58-6-319,-31 0-22,37 0 134,-39-2 0,-18 4 0,5-1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4.968"/>
    </inkml:context>
    <inkml:brush xml:id="br0">
      <inkml:brushProperty name="width" value="0.04286" units="cm"/>
      <inkml:brushProperty name="height" value="0.04286" units="cm"/>
      <inkml:brushProperty name="color" value="#00A0D7"/>
    </inkml:brush>
  </inkml:definitions>
  <inkml:trace contextRef="#ctx0" brushRef="#br0">8 10 28367,'-4'-5'6,"1"1"-6,3 4-11,0 0 22,2 33-11,0-11 0,0 28-34,-1 15 29,-1-31-12,-1 29 0,0-49-761,0 4-174,1-14 952,3 0 0,-2-4 0,2 0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5.401"/>
    </inkml:context>
    <inkml:brush xml:id="br0">
      <inkml:brushProperty name="width" value="0.04286" units="cm"/>
      <inkml:brushProperty name="height" value="0.04286" units="cm"/>
      <inkml:brushProperty name="color" value="#00A0D7"/>
    </inkml:brush>
  </inkml:definitions>
  <inkml:trace contextRef="#ctx0" brushRef="#br0">11 6 28048,'-6'-3'280,"1"0"-269,5 3 0,0 8-5,0 13-20,2 26 0,2 7-31,2 5 31,-2-7 0,1-3-585,3-15 140,-6-23 459,0-12 0,-3-2 0,0-13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5.717"/>
    </inkml:context>
    <inkml:brush xml:id="br0">
      <inkml:brushProperty name="width" value="0.04286" units="cm"/>
      <inkml:brushProperty name="height" value="0.04286" units="cm"/>
      <inkml:brushProperty name="color" value="#00A0D7"/>
    </inkml:brush>
  </inkml:definitions>
  <inkml:trace contextRef="#ctx0" brushRef="#br0">0 66 28474,'72'-30'-17,"-26"10"-437,42 8 152,-63 9-393,13 2 695,-44 5 0,4-3 0,-5 3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5.958"/>
    </inkml:context>
    <inkml:brush xml:id="br0">
      <inkml:brushProperty name="width" value="0.04286" units="cm"/>
      <inkml:brushProperty name="height" value="0.04286" units="cm"/>
      <inkml:brushProperty name="color" value="#00A0D7"/>
    </inkml:brush>
  </inkml:definitions>
  <inkml:trace contextRef="#ctx0" brushRef="#br0">0 21 28255,'61'-2'-1535,"1"1"1,-2 1 1534,17-13 0,-73 10 0,-3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1.355"/>
    </inkml:context>
    <inkml:brush xml:id="br0">
      <inkml:brushProperty name="width" value="0.04286" units="cm"/>
      <inkml:brushProperty name="height" value="0.04286" units="cm"/>
      <inkml:brushProperty name="color" value="#00A0D7"/>
    </inkml:brush>
  </inkml:definitions>
  <inkml:trace contextRef="#ctx0" brushRef="#br0">123 40 25275,'4'-8'2599,"0"1"-2414,-3 1-39,-1 4-51,1-4-11,-1 5-45,0 1-22,0-4-17,0 3 6,0-2 5,0 2-17,0 0 12,-5 3-6,0 5 5,-25 42-5,10-6 0,-13 37 0,16-18 0,4 31 0,6-23 0,5 17-11,12-36-90,29-11 1,7-4-192,6-4 167,7-4 1,-3-8-1,-28-20 1,2 0-1</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6.735"/>
    </inkml:context>
    <inkml:brush xml:id="br0">
      <inkml:brushProperty name="width" value="0.04286" units="cm"/>
      <inkml:brushProperty name="height" value="0.04286" units="cm"/>
      <inkml:brushProperty name="color" value="#00A0D7"/>
    </inkml:brush>
  </inkml:definitions>
  <inkml:trace contextRef="#ctx0" brushRef="#br0">89 99 28278,'-6'-2'128,"1"1"-111,-5 0-17,3 3 0,-3 6-17,-13 65 1,14-40 4,-9 44-38,42-51 16,-5-15-274,79-4 146,-49-13 81,6-3 0,-1-1 81,-12-4 565,25-24-486,-43 16 38,7-50-111,-33 43-1,-9-35-5,-4 43 0,-35-12-5,24 22 5,-58 9 0,51 8-17,-35 15 0,41-11 17,-18 17 0,31-19 0,-8 8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7.184"/>
    </inkml:context>
    <inkml:brush xml:id="br0">
      <inkml:brushProperty name="width" value="0.04286" units="cm"/>
      <inkml:brushProperty name="height" value="0.04286" units="cm"/>
      <inkml:brushProperty name="color" value="#00A0D7"/>
    </inkml:brush>
  </inkml:definitions>
  <inkml:trace contextRef="#ctx0" brushRef="#br0">106 1 27880,'6'2'487,"-1"-1"-487,-22 50 6,-6-10-17,-3 25-34,-2-28-34,18-27-212,1-2 291,6-7 0,3-2 0,0 0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8.036"/>
    </inkml:context>
    <inkml:brush xml:id="br0">
      <inkml:brushProperty name="width" value="0.04286" units="cm"/>
      <inkml:brushProperty name="height" value="0.04286" units="cm"/>
      <inkml:brushProperty name="color" value="#00A0D7"/>
    </inkml:brush>
  </inkml:definitions>
  <inkml:trace contextRef="#ctx0" brushRef="#br0">10 0 27830,'-5'0'487,"1"0"-442,4 0 5,0 0-44,0 5-1,0 4 1,0 8 11,3 35-12,-2-21 18,2 55-23,-5-57 0,0 21 0,-1-35-6,2 0 0,1-6 29,58-1-23,-29-8 0,44-2 0,-43-1-67,23-3 27,-26 3-968,22-2-649,-41 4 1657,3-1 0,-11 2 0,0 0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8.454"/>
    </inkml:context>
    <inkml:brush xml:id="br0">
      <inkml:brushProperty name="width" value="0.04286" units="cm"/>
      <inkml:brushProperty name="height" value="0.04286" units="cm"/>
      <inkml:brushProperty name="color" value="#00A0D7"/>
    </inkml:brush>
  </inkml:definitions>
  <inkml:trace contextRef="#ctx0" brushRef="#br0">6 1 28401,'-3'10'0,"1"2"0,2 21 0,0 0-65,11 17 1,2 2-3,-3-6 16,15 46-268,-20-68 235,-3-12 84,0-3 0,-2-8 0,0-5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8.819"/>
    </inkml:context>
    <inkml:brush xml:id="br0">
      <inkml:brushProperty name="width" value="0.04286" units="cm"/>
      <inkml:brushProperty name="height" value="0.04286" units="cm"/>
      <inkml:brushProperty name="color" value="#00A0D7"/>
    </inkml:brush>
  </inkml:definitions>
  <inkml:trace contextRef="#ctx0" brushRef="#br0">1 14 28356,'76'-3'17,"11"-1"-17,-28 2-17,-3 0-17,-14 1-1381,-15 0 0,-15 1 0,1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9.084"/>
    </inkml:context>
    <inkml:brush xml:id="br0">
      <inkml:brushProperty name="width" value="0.04286" units="cm"/>
      <inkml:brushProperty name="height" value="0.04286" units="cm"/>
      <inkml:brushProperty name="color" value="#00A0D7"/>
    </inkml:brush>
  </inkml:definitions>
  <inkml:trace contextRef="#ctx0" brushRef="#br0">0 0 27482,'64'9'194,"0"0"0,-4 0 1,-12-6-822,-30-11-1765,-4 0 2392,-3-2 0,-11 9 0,-1 2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39.969"/>
    </inkml:context>
    <inkml:brush xml:id="br0">
      <inkml:brushProperty name="width" value="0.04286" units="cm"/>
      <inkml:brushProperty name="height" value="0.04286" units="cm"/>
      <inkml:brushProperty name="color" value="#00A0D7"/>
    </inkml:brush>
  </inkml:definitions>
  <inkml:trace contextRef="#ctx0" brushRef="#br0">8 146 28412,'-4'17'11,"0"0"-5,4 5-23,0 19 6,1-15 5,1 14-22,7-11 28,-2-13-5,9 6-1,-6-17-16,23-4 10,-14-6-44,41-26 56,-22-15-422,5-3 422,-14-1 12,-12 0 10,-8 18 51,2-29-56,-10 39-1,0-9-16,-1 27 23,0 41-23,0-12 5,5 41-5,-1-40 389,23 54-400,-15-48-1,26 37-4,-9-63-74,3-4-716,2-17 806,-13-4 0,-11 9 0,-3 2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5.721"/>
    </inkml:context>
    <inkml:brush xml:id="br0">
      <inkml:brushProperty name="width" value="0.04286" units="cm"/>
      <inkml:brushProperty name="height" value="0.04286" units="cm"/>
      <inkml:brushProperty name="color" value="#00A0D7"/>
    </inkml:brush>
  </inkml:definitions>
  <inkml:trace contextRef="#ctx0" brushRef="#br0">102 16 27902,'-5'-7'426,"0"1"-376,2 5-22,2 0 51,1 1-62,-2 25-17,1-4 5,0 52-5,2-18 0,5 29 0,0-11-11,-2-18 0,-1 0-6,1 28-6,-9-2 1,-2-2 17,-3-14-9,-2-7 0,-3-7-9,1-24 23,-11 8 0,17-24 0,-3 2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7.438"/>
    </inkml:context>
    <inkml:brush xml:id="br0">
      <inkml:brushProperty name="width" value="0.04286" units="cm"/>
      <inkml:brushProperty name="height" value="0.04286" units="cm"/>
      <inkml:brushProperty name="color" value="#00A0D7"/>
    </inkml:brush>
  </inkml:definitions>
  <inkml:trace contextRef="#ctx0" brushRef="#br0">6 1 27314,'-3'0'840,"1"0"-705,2 0-102,0 1-27,0 6 5,6 47-11,-2-8 6,5 42-6,-5-21 0,-3-18 0,0 2 0,0 24-3,-3-19 0,0-3 3,-2-2-5,-6 14 5,7-45-140,-2 0 5,5-24-257,4-13-11,-1-2-2202,10-56 3580,-7 41 1299,4-43-1932,-9 61-270,1-3-27,-2 15 22,3-2-67,1 1-5,22-12-1,-6 9-11,54-7 17,-40 14 0,44 54 0,-59-17 0,-2 11 0,-3 2 0,-10-6 0,1 27 0,-4-46-5,0 7-6,-1-29-1025,1-18-2868,2 1 3904,2-14 0,-2 15 0,-1 4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8.257"/>
    </inkml:context>
    <inkml:brush xml:id="br0">
      <inkml:brushProperty name="width" value="0.04286" units="cm"/>
      <inkml:brushProperty name="height" value="0.04286" units="cm"/>
      <inkml:brushProperty name="color" value="#00A0D7"/>
    </inkml:brush>
  </inkml:definitions>
  <inkml:trace contextRef="#ctx0" brushRef="#br0">252 21 28317,'1'-4'106,"0"0"-100,-4 3-1,-19 1-5,5 2 6,-18 4 0,-10 21-6,17-6 0,-23 27 0,31-20-17,-5 41 17,17-42-28,34 23-129,43-78 146,-12 15 11,12-32 56,-42-11-23,-13 24 18,7-33-23,-17 44 5,-1-2-38,-2 17 10,5 50-5,-1-17-11,6 49-6,-5-49 17,28 14 0,-24-29 0,19 4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2.517"/>
    </inkml:context>
    <inkml:brush xml:id="br0">
      <inkml:brushProperty name="width" value="0.04286" units="cm"/>
      <inkml:brushProperty name="height" value="0.04286" units="cm"/>
      <inkml:brushProperty name="color" value="#00A0D7"/>
    </inkml:brush>
  </inkml:definitions>
  <inkml:trace contextRef="#ctx0" brushRef="#br0">0 99 26777,'1'-4'1288,"0"0"-1131,-1 4-17,0-2-107,0 2-16,0 9-11,3 5 5,3 28-11,1-10 0,1 13 0,-3-18 0,1 4 0,-1-12-11,2 6 11,-5-17-6,1 1-5,-2-9-6,-1-15 11,2-2-10,6-74 16,-2 44 11,4-11 0,1 3-11,-4 28-6,8-11 1,-10 36-1,29 28 6,-17-9-50,35 53-17,-38-27 50,6 8 11,-18-26-16,-2-16 22,0-6 61,0 1-38,0-15 5,9-31-28,-1 4-45,33-39 11,-19 52 29,24 2 5,-29 38 50,10 61-50,-17-39 11,3 48-16,-12-69-12,-1 4-11,0-18-302,0-5-152,0-6-1579,0-3 2061,0-4 0,0 7 0,0 2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8.771"/>
    </inkml:context>
    <inkml:brush xml:id="br0">
      <inkml:brushProperty name="width" value="0.04286" units="cm"/>
      <inkml:brushProperty name="height" value="0.04286" units="cm"/>
      <inkml:brushProperty name="color" value="#00A0D7"/>
    </inkml:brush>
  </inkml:definitions>
  <inkml:trace contextRef="#ctx0" brushRef="#br0">0 90 28356,'17'69'95,"3"-2"-84,-6-50-5,-2-4 5,-5-91-16,8 29-1,2-37-5,23 53 0,-22 23-68,32 19 23,-35-3-571,19 13-1451,-23-16 2078,4 1 0,-9-3 0,-2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9.190"/>
    </inkml:context>
    <inkml:brush xml:id="br0">
      <inkml:brushProperty name="width" value="0.04286" units="cm"/>
      <inkml:brushProperty name="height" value="0.04286" units="cm"/>
      <inkml:brushProperty name="color" value="#00A0D7"/>
    </inkml:brush>
  </inkml:definitions>
  <inkml:trace contextRef="#ctx0" brushRef="#br0">299 6 28356,'-59'-5'112,"-1"9"-106,22 4-6,-10 15-17,7 39-4235,13-29 4252,4 27-1227,121-68 1227,-60 2 0,16-2 0,-6-1 0,-35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49.621"/>
    </inkml:context>
    <inkml:brush xml:id="br0">
      <inkml:brushProperty name="width" value="0.04286" units="cm"/>
      <inkml:brushProperty name="height" value="0.04286" units="cm"/>
      <inkml:brushProperty name="color" value="#00A0D7"/>
    </inkml:brush>
  </inkml:definitions>
  <inkml:trace contextRef="#ctx0" brushRef="#br0">37 60 26278,'-2'-6'1815,"1"1"-1608,1 5-117,-13-21-40,9 15-33,-9-14-12,13 19 1,-1 16-29,-1 38 1,2 27 0,0-4 22,1-7 0,1 1 0,-3 5 0,1 6 0,0-13 0,5 6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50.553"/>
    </inkml:context>
    <inkml:brush xml:id="br0">
      <inkml:brushProperty name="width" value="0.04286" units="cm"/>
      <inkml:brushProperty name="height" value="0.04286" units="cm"/>
      <inkml:brushProperty name="color" value="#00A0D7"/>
    </inkml:brush>
  </inkml:definitions>
  <inkml:trace contextRef="#ctx0" brushRef="#br0">13 49 25438,'-2'-5'2347,"1"1"-5785,1 1 3690,-1 3 857,1-3-1008,-3 5 482,2 6-577,-2 19-6,2 0 0,1 14-22,0-11-96,9 16 2031,1-16-1941,5 5 28,-3-22 45,23-23-39,0-17-6,9-3 56,-1-30-40,-30 40-10,4 3-6,-15 38 6,-1 7-6,1-1 0,1-12 0,12 2-6,-5-7-72,26 1 55,-18-8 6,21-3 51,-23-4 106,15-21-118,-19 7-5,7-23-17,-12 20 0,5-34-17,-8 30-951,2-24-24,-5 38 144,-1 2 0,0 8 0,0 0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51.107"/>
    </inkml:context>
    <inkml:brush xml:id="br0">
      <inkml:brushProperty name="width" value="0.04286" units="cm"/>
      <inkml:brushProperty name="height" value="0.04286" units="cm"/>
      <inkml:brushProperty name="color" value="#00A0D7"/>
    </inkml:brush>
  </inkml:definitions>
  <inkml:trace contextRef="#ctx0" brushRef="#br0">242 46 27891,'-53'-4'566,"23"19"-577,-45 7-857,45 12 856,1 16 280,16-22-285,2 13 138,13-17-132,14-6-12,51-35 34,-25-11 17,-1-12 0,-6-6 12,-17-12 411,-2-3-451,-14 37-5,-3 58 5,1-10-6,3 51-11,5-43 17,50 14 0,-37-36 0,32-3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51.588"/>
    </inkml:context>
    <inkml:brush xml:id="br0">
      <inkml:brushProperty name="width" value="0.04286" units="cm"/>
      <inkml:brushProperty name="height" value="0.04286" units="cm"/>
      <inkml:brushProperty name="color" value="#00A0D7"/>
    </inkml:brush>
  </inkml:definitions>
  <inkml:trace contextRef="#ctx0" brushRef="#br0">2 0 28306,'-1'53'8,"0"0"0,4 42-80,7-72 38,-2-2 17,-3-7 34,-4-9 84,0-9-51,-1-11-33,0-15-11,0-2-6,11-21 0,6 2 0,40 32 0,6 4 0,-22-14 0,12 31 0,0 1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49:52.137"/>
    </inkml:context>
    <inkml:brush xml:id="br0">
      <inkml:brushProperty name="width" value="0.04286" units="cm"/>
      <inkml:brushProperty name="height" value="0.04286" units="cm"/>
      <inkml:brushProperty name="color" value="#00A0D7"/>
    </inkml:brush>
  </inkml:definitions>
  <inkml:trace contextRef="#ctx0" brushRef="#br0">32 224 27454,'-4'0'947,"38"-5"-964,6-5-1023,30-7 1035,-24 1 367,-4-46-362,-46 32 6,5-29-1,-31 42 170,6 9-136,-50 22-33,35 7-6,-1 19 0,5 4 0,20 0 525,36 46-525,0-71 0,28 12 0,-18-26-45,50-7-33,-39-7 78,40-12 0,-67 9 0,1-2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3.670"/>
    </inkml:context>
    <inkml:brush xml:id="br0">
      <inkml:brushProperty name="width" value="0.04286" units="cm"/>
      <inkml:brushProperty name="height" value="0.04286" units="cm"/>
      <inkml:brushProperty name="color" value="#00A0D7"/>
    </inkml:brush>
  </inkml:definitions>
  <inkml:trace contextRef="#ctx0" brushRef="#br0">1261 16 24273,'9'0'2952,"-3"0"-2543,-6 0 296,3 0-688,-3 0-11,3 0-6,-16 0 5,3 0-5,-22-1 0,10 0 0,-41-6 0,33 5 0,-63-2 0,54 8 0,-31 3 0,10 12 0,12-3 0,-13 10 0,-2 2 0,2 0 0,-21 19 0,2 2 0,24-10 3,0 4 0,3 1-3,18-9-3,1 14 0,1 2 3,2 2 0,-2 14 0,2 1 0,8-14 0,1 13 0,3 0 0,7-14 0,4 17 0,1-1 11,6-18-11,0 2 0,2 0 6,-1-12-3,3 10 0,1 1-3,2-9 0,12 47 0,-6-62 0,17 23 0,-13-27 5,31 31-5,-24-35 0,19 9 0,2-1 0,-6-5 0,9 7 0,1-1 0,-13-6 0,10 5 0,1-3 6,-3-8-6,22 9 5,-33-20 12,40 0-17,-30-2 3,14 0 0,0-1-3,-11-2 0,12-2 0,2-2 0,-4-2 2,20-7 1,0-1-3,-16-2-3,16-8 1,-2-2 7,-27 5-5,8-6 0,-1 0 0,-15 5-8,11-8 0,0 0-4,-11 5 12,37-24 0,-51 30 0,29-30 0,-28 23-6,9-17 1,-3-3 0,-10 7 5,0-10 0,-2-1 0,-12 12 11,0-56-6,-10 56 1,-1-26-6,-2 35 28,-16-57-28,9 41-1688,-6-19 1,-1 2 1692,7 25-757,-14-33 752,18 49 0,-15-33 0,13 30 0,-16-36 0,18 38-6,-12-26 6,11 27 3016,-19-29-3016,19 31 1134,-12-14-1134,15 21 0,-10-9 0,7 7-5,-33-24 5,24 23 0,-20-14 0,24 17 5,-18-12-5,17 12 0,-16-21 0,24 23 0,-26-21-5,17 20-18,-39-18 18,35 21-29,-21-4 23,28 9-577,-52 0 112,32 2-203,-26 2 1,16-3 0,45 0-1,-14 0 1</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4.836"/>
    </inkml:context>
    <inkml:brush xml:id="br0">
      <inkml:brushProperty name="width" value="0.04286" units="cm"/>
      <inkml:brushProperty name="height" value="0.04286" units="cm"/>
      <inkml:brushProperty name="color" value="#00A0D7"/>
    </inkml:brush>
  </inkml:definitions>
  <inkml:trace contextRef="#ctx0" brushRef="#br0">1 6 27942,'0'-3'173,"0"2"-94,0 0 10,0 1-89,0 3 0,0 6 6,1 7-6,1 8 5,5 23-5,2 35 12,3 5-12,-6-28 0,-2-2 0,1 6 5,-1 17-5,-4-56 6,0 12-6,0-31-543,-8-6-2639,3-9 3182,-6-10 0,7 8 0,0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5.486"/>
    </inkml:context>
    <inkml:brush xml:id="br0">
      <inkml:brushProperty name="width" value="0.04286" units="cm"/>
      <inkml:brushProperty name="height" value="0.04286" units="cm"/>
      <inkml:brushProperty name="color" value="#00A0D7"/>
    </inkml:brush>
  </inkml:definitions>
  <inkml:trace contextRef="#ctx0" brushRef="#br0">1 60 28328,'0'-17'73,"18"-1"-79,6 10-33,56-4 17,-13 8-6,5 15 0,-1 6 28,-6 5-6,20 27 0,-68 10 1,-18-19 10,-29 29 1,-3-41 16,-21 1 1,17-18-6,1-1-1,-2-4-3380,-10-3 3376,13-2-1881,-35-33 1869,45 18-275,-17-25 275,37 31-56,1 1 28,4 5 607,-8 1 1,6 1 0,-5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3.238"/>
    </inkml:context>
    <inkml:brush xml:id="br0">
      <inkml:brushProperty name="width" value="0.04286" units="cm"/>
      <inkml:brushProperty name="height" value="0.04286" units="cm"/>
      <inkml:brushProperty name="color" value="#00A0D7"/>
    </inkml:brush>
  </inkml:definitions>
  <inkml:trace contextRef="#ctx0" brushRef="#br0">6 87 26911,'-3'2'1064,"0"0"-946,3-2-34,0 0-17,8 1-45,3-1-16,10 1-6,5-2-22,19-6-12,11-6 34,-12 1 0,-3-2 84,-30 7-62,-7 2-10,0-2-1,-4 2 0,-14-4-5,3 4-6,-13-2 5,7 6 1,-2 1-1,1 0 1,-11 0-6,12 3-6,-7 3 6,15 5 0,-9 16 6,0 7 0,-1 3-1,4-2-5,5 14 0,5-23 6,5 25-6,9-38-3398,26 2 3331,17-18-311,18-18 0,1-3 0,-7 7 0,-12-5 0,0 0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53.074"/>
    </inkml:context>
    <inkml:brush xml:id="br0">
      <inkml:brushProperty name="width" value="0.04286" units="cm"/>
      <inkml:brushProperty name="height" value="0.04286" units="cm"/>
      <inkml:brushProperty name="color" value="#00A0D7"/>
    </inkml:brush>
  </inkml:definitions>
  <inkml:trace contextRef="#ctx0" brushRef="#br0">0 26 28244,'1'-14'39,"0"2"-39,-1 15 11,0 6-11,0 6 6,0 5 0,0 6 5,0 23 11,4-4-845,5 15 0,5 23 1,1 5-1,-3-13 828,0-4 1,0 4-4,0-1 0,3 16 1,1 5-1,-1-5 0,-4-17-26,-1-3 0,-2-1 25,3 12 1,1 14-1,1 1 0,-3-14-1,0-7 0,-2 2 3,0-1 1,0 17-1,0 6 1,0-5-1,-3-16-149,0 4 1,-1-2 147,-1 0 1,0 11 0,-1-2 0,0-14 0,-1-13 0,-1-6 2,1 15 1,-1 1-65,-3 10 0,0-4 59,-3 16 1056,-1-18 0,-1 11 0,0-10-1056,1-22 0,1-3 0,-4 28 0,1-5 68,3-15-68,0-26-5,4-18 370,-3-1-662,3-36 348,0-21 0,0 11 0,2-5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01.553"/>
    </inkml:context>
    <inkml:brush xml:id="br0">
      <inkml:brushProperty name="width" value="0.04286" units="cm"/>
      <inkml:brushProperty name="height" value="0.04286" units="cm"/>
      <inkml:brushProperty name="color" value="#00A0D7"/>
    </inkml:brush>
  </inkml:definitions>
  <inkml:trace contextRef="#ctx0" brushRef="#br0">59 17 22864,'0'-10'2038,"0"3"-5003,-8 27 2976,3-7 1511,-18 76-1500,19-32 0,1 0-22,-12 33 6,31 0-6,10-89-371,45 0 0,30-1 1,-10 0 370,-31 0 0,6 0-99,0 1 0,18-1 0,12 2 0,4-1 0,-2 1 0,-9-1 0,-17 1 99,25 2 0,-4 0 0,-13-1 0,15 0 0,3 0 0,-9-1 0,-20 1 0,26 4 0,-4-2-1155,-23-1 1155,-18-1 1155,12 2-1155,-23-1-424,-6 0 424,8 0 0,-2-2 0,0 1 1517,61-2-1517,-27 2 0,24 2 0,14 2 0,2 0 0,-6 0 0,-19-2-361,-6-1 0,-13-1 0,14 2 361,-4 0 0,18 2 0,8 1 0,1 0 0,-8 0 0,-18-1 0,-25-1 5,-5 3 861,-2 0 0,5-1-866,6-2 0,0-1 1295,-3-3 0,2 0-1295,22 1 0,6 0 0,12-2 0,-6-2 0,-41 1 0,0 0 5,26 1 1,10-1 0,-20 1-6,-22-1-3,28 1 0,-4 0 9,-44-1 0,33-4-1,-42 1 2422,16-5-2427,-24 6 0,3-1 0,-10 3 0,-1-1 0,0 1-22,0-2-6,0 1-820,-16-12 0,18 14 0,-11-7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07.654"/>
    </inkml:context>
    <inkml:brush xml:id="br0">
      <inkml:brushProperty name="width" value="0.04286" units="cm"/>
      <inkml:brushProperty name="height" value="0.04286" units="cm"/>
      <inkml:brushProperty name="color" value="#00A0D7"/>
    </inkml:brush>
  </inkml:definitions>
  <inkml:trace contextRef="#ctx0" brushRef="#br0">105 28 27370,'-7'3'12,"0"0"-12,1-1 67,1 2 50,1-2 1,1 0-17,2-1 72,1-1-21,-1 0-136,0 0-16,-6 0 0,1 0 6,-12 4 0,9-2 134,-10 2-118,15-4 12,-2 1-23,6-1-6,0 0-5,4 0 0,1 0 0,4 0 0,9 0 0,-6 0 0,18 0 0,-13 0-56,43-6 45,-32 4 0,53-7 11,-52 7-62,65-6 29,-60 5 16,22 0 0,0 1 17,-20 2 0,41 0 0,-48 0 0,29-5 0,-32 2-11,36-4 11,-37 4 0,7 1 6,-15 1-6,41 1 5,-24 0-5,54 3 0,-50-1 51,11 3-12,-33-3 11,-1-1-50,-13-1 6,3 0-6,1 0 5,29 0 1,-14 1-6,31 1 0,-26 1 0,35 5 0,-28-3 0,43 7 0,-52-9 0,20 2 0,-34-5 6,35 3-6,-14 0 0,19 3 0,1 1 0,-14-2 0,29 5 0,-57-9 0,15-1 0,-12 0 0,23 1 0,-22-1 0,13 1 0,-16 0 0,20 0 0,-16 2-6,47 3 0,-34-2-22,40 6 17,-46-7 22,8 3 6,-23-6 6,0 1-18,-2-1-5,17 0 0,-9 0 0,21 0 0,-23 0 0,8 0 0,-12 0 0,16 0 0,-10 0 0,9 0 0,-13 0 6,9-1-6,-10 1 0,9-2 0,-13 2 0,5-1 0,-3 1 0,8-1 0,-9 1 0,5-1 0,-9 1 5,1 0 35,6-1-1,4-2-39,1 0 5,0 0 12,-9 2-17,-1 1 6,-1 0-6,-1 0-6,3-1 6,0 1 6,5-1-6,-5 1 0,1 0 0,-3 0 0,-1 0 0,1 0 0,6 0 0,-3 0 0,4 0 0,-5 0 39,1 0-33,-2 0 10,3 0-16,-3-1 0,2 1 0,-4 0 0,1 0 0,-1 0 0,2 0 0,1 0 0,0 0 0,-1 0 0,-1 0 0,-1 0 0,0-1 0,1 0 0,0 1 17,-1-2-17,1 2 6,-1-2-6,0 1-28,0 1 5,-3-1 23,-21-2 0,15 2 0,-14-2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3:13.528"/>
    </inkml:context>
    <inkml:brush xml:id="br0">
      <inkml:brushProperty name="width" value="0.04286" units="cm"/>
      <inkml:brushProperty name="height" value="0.04286" units="cm"/>
      <inkml:brushProperty name="color" value="#66CC00"/>
    </inkml:brush>
  </inkml:definitions>
  <inkml:trace contextRef="#ctx0" brushRef="#br0">13 0 26558,'-7'3'829,"1"0"-650,6-3 572,0 0-746,3 0 1,2 0 5,5 0 0,11 0-11,-1 0 6,44 0-6,-32 0 0,55 0 0,-56 1 0,27 0 0,-34 1 0,43-1 0,-34-1-17,49 1 12,-54 0-7,37 2 12,-38-1 6,51-1-6,-46 0 6,29-1-6,-44 0 0,44 0 0,-32 0 5,53 3-5,-54-2 0,30 5 0,-36-3 6,37 1-1,-33-3-5,19 0 0,-25-1 0,23 1 0,-21 0 0,42 1 0,-42-1 0,25 2 0,-26-3 0,24 3 0,-24-2 6,22 3-6,-30-4 6,19 2-6,-17-2 5,43 0-5,-34 0 0,24 0 0,-33 0 0,19 0 0,-15 0 0,45 0 0,-38 0-5,34 0 5,-36 0-6,42 0 6,-41 0-6,32 0 6,-48 0-5,7 0 5,-13 0 0,5 0 0,3 0-6,19 0 6,-14 1 0,13 1 0,-24-1-5,-1 1-68,-4-2 73,-8 0 0,11 0 0,-6 0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41.141"/>
    </inkml:context>
    <inkml:brush xml:id="br0">
      <inkml:brushProperty name="width" value="0.04286" units="cm"/>
      <inkml:brushProperty name="height" value="0.04286" units="cm"/>
      <inkml:brushProperty name="color" value="#FF0066"/>
    </inkml:brush>
  </inkml:definitions>
  <inkml:trace contextRef="#ctx0" brushRef="#br0">10 28 27320,'-5'2'683,"1"0"-593,4 1-23,0 2-33,0 4-6,6 9-17,-1-2-6,8 15-3391,-6-8 3386,0 17 6,-4-3-1,-3 25-5,0-30 0,-1 6 0,1-36 17,0 0-6,-2-62-44,4 18 3397,1-38-3398,3 36 6,2 17 0,15-13 28,-10 24-11,30-1 11,-22 28-23,6 3 23,-13 1 6,-5 11 0,-4-11-6,0 23 0,-5-24 11,0 14-11,0-19-6,0 7 17,0-13-5,0 2 11,0-5 44,1-4-49,1-1-29,16-43 11,-8 22 1,9-29-35,-10 36-72,12-8 101,-8 14 11,28-5 0,-25 17 0,17-1 0,-21 2 6,12 3-23,-14-1-17,10 7 34,-15-1 23,6 30-23,-7-15 5,8 60-5,-9-53 6,4 32-6,-5-50 45,0 3-28,-2-12 11,1 0-56,-1-3-269,0 0-308,0-2 605,0-2 0,0 1 0,0-1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42.091"/>
    </inkml:context>
    <inkml:brush xml:id="br0">
      <inkml:brushProperty name="width" value="0.04286" units="cm"/>
      <inkml:brushProperty name="height" value="0.04286" units="cm"/>
      <inkml:brushProperty name="color" value="#FF0066"/>
    </inkml:brush>
  </inkml:definitions>
  <inkml:trace contextRef="#ctx0" brushRef="#br0">32 19 27102,'0'-11'924,"0"3"-846,0 8-16,0 47-40,0-24 0,0 37-3397,0-37 3381,-1-2-2269,0-2 2263,-1-4-1511,0 6 1505,0-11-1042,-1 3 930,1-10 858,0 0-1535,-1-2-9036,-1 0 9615,-1-1 0,1 0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42.797"/>
    </inkml:context>
    <inkml:brush xml:id="br0">
      <inkml:brushProperty name="width" value="0.04286" units="cm"/>
      <inkml:brushProperty name="height" value="0.04286" units="cm"/>
      <inkml:brushProperty name="color" value="#FF0066"/>
    </inkml:brush>
  </inkml:definitions>
  <inkml:trace contextRef="#ctx0" brushRef="#br0">6 8 26918,'-3'-4'-1102,"1"0"0,2 4 0,1 0 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51.509"/>
    </inkml:context>
    <inkml:brush xml:id="br0">
      <inkml:brushProperty name="width" value="0.04286" units="cm"/>
      <inkml:brushProperty name="height" value="0.04286" units="cm"/>
      <inkml:brushProperty name="color" value="#FF0066"/>
    </inkml:brush>
  </inkml:definitions>
  <inkml:trace contextRef="#ctx0" brushRef="#br0">218 18 25506,'5'-2'1976,"-1"1"-1768,-4 1 100,0 0-247,2-3-33,-2 3 11,2-3 34,-2 3-39,0 0 39,0-1-68,0 0 1,0 0-6,0 0 0,0 1 11,0-2-11,-3 1 0,-2 0-6,-9 0 6,3 1 0,-5 0-5,0 4 5,4-1 0,-4 3-6,6 0 6,3-1 0,-1 3-11,-6 5 11,6-5-6,-8 8 1,11-13 5,0 3 0,5-5 0,-1 8 0,1-6-23,1 8 35,5-9-12,15 4 0,-5-4 0,22 5-6,-23-4 6,17 5 0,-22-4 0,13 3-6,-14-3-16,20 8 11,-17-6-79,13 10 85,-18-12-7,0 3 12,-7-6 23,-5 8-18,-1-4 1,-5 6-6,3-5 6,-12 7-1,11-8 68,-20 6-67,3-8-1,1-1-5,-2 0-5,-2-2 5,12 0 0,-28 0 0,30 0 16,-13 0 18,21-1 28,1-3-62,5 0-6,1-2-11,0 3-190,0 0 89,0 1 118,0-1 0,0 3 0,0-2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2:53.259"/>
    </inkml:context>
    <inkml:brush xml:id="br0">
      <inkml:brushProperty name="width" value="0.04286" units="cm"/>
      <inkml:brushProperty name="height" value="0.04286" units="cm"/>
      <inkml:brushProperty name="color" value="#FF0066"/>
    </inkml:brush>
  </inkml:definitions>
  <inkml:trace contextRef="#ctx0" brushRef="#br0">306 0 22823,'-3'0'3444,"0"0"-3069,3 0-95,-2 0-44,1 0 77,-1 0-296,1 0 22,-3 0 6,0 0 67,-4 0-56,3 0-34,-9 0-5,7 0 0,-6 0 5,7 0 107,-9 0-112,8 0 22,-8 0-16,11 0-7,-6 0-10,5 0-6,-19 2 0,12 0 0,-20 4 0,20-1 0,-18 6 0,18-5 0,-10 9 0,13-9 0,-3 10-17,7-12 34,6 7 0,5-9-12,7 2-5,-1-1-67,25 3 67,-20-4 0,29 2 6,-24-4-6,2 1 0,-2 1 0,5 2 0,-9-1-11,20 5-1,-25-4 1,11 7 6,-20-6 5,7 6 5,-9-5 12,2 10-17,-4-8 11,-1 9-11,-1-10 6,-6 7-6,-2-6 5,0 1-5,1-3 34,0-2 0,1-1 72,-25 1-89,17-3 28,-25 2-6,29-3 22,-19-1-44,20-1-6,-20-5-11,15 1 0,-4-3 0,7 5 6,-9-3-6,11 4 11,-7-5-5,15 6-17,1 0-12,2 1-257,0 1 28,-1 0 252,-4-1 0,4 0 0,-3 0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3:29.480"/>
    </inkml:context>
    <inkml:brush xml:id="br0">
      <inkml:brushProperty name="width" value="0.04286" units="cm"/>
      <inkml:brushProperty name="height" value="0.04286" units="cm"/>
      <inkml:brushProperty name="color" value="#FF0066"/>
    </inkml:brush>
  </inkml:definitions>
  <inkml:trace contextRef="#ctx0" brushRef="#br0">0 2570 25847,'1'4'896,"0"-1"-689,-1-3 813,0 0-981,2 0-11,-2 0-11,2 0-29,-2-3 1,0-3 11,0-4 0,0-12 0,0 2 0,0-8 6,0-9 5,0 6 0,0-13-11,0 10 11,0-18-11,0-5 0,0 1 0,0 6 0,0-29 0,0 33-6,3-26 1,3-6-23,3-13 28,-2 33 0,-1 1 0,3-15 0,-2 8 0,-2 22 11,12-55-5,-8 54 22,15-51-28,-14 59 6,15-50-6,-16 55 0,7-27 0,-8 33-6,16-43 6,-9 31 0,5-16 0,0 1 0,-7 21 0,10-25 0,-17 42-6,38-42 6,-23 30 0,30-31 0,-37 42 0,10-11 6,-11 12-6,38-38 0,-30 32 0,25-23 0,-27 26 0,13-11 0,-17 12 6,19-17-6,-23 20 0,20-16-6,-11 12 6,22-16 0,-24 20 6,9-7 5,-21 15 39,19-10-44,-7 3 5,64-29-11,-48 26-11,36-16 11,-56 25 11,0 1-5,-9 3-46,12-8-4,4-2-29,7-3-28,3-1-313,1 6 391,-17 4 51,4 1-487,-18 4-2661,-4 0 3120,-1 0 0,0 0 0,0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3.839"/>
    </inkml:context>
    <inkml:brush xml:id="br0">
      <inkml:brushProperty name="width" value="0.04286" units="cm"/>
      <inkml:brushProperty name="height" value="0.04286" units="cm"/>
      <inkml:brushProperty name="color" value="#00A0D7"/>
    </inkml:brush>
  </inkml:definitions>
  <inkml:trace contextRef="#ctx0" brushRef="#br0">5 2 28300,'-2'-1'84,"0"25"-84,2-2 0,0 25 0,0-8 0,2 2 0,2 1-56,14 44 34,-7-41-12,8 26-168,-12-49 62,-3-11 6,0-1 134,-3-16 0,-1 4 0,0-5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3:31.581"/>
    </inkml:context>
    <inkml:brush xml:id="br0">
      <inkml:brushProperty name="width" value="0.04286" units="cm"/>
      <inkml:brushProperty name="height" value="0.04286" units="cm"/>
      <inkml:brushProperty name="color" value="#FF0066"/>
    </inkml:brush>
  </inkml:definitions>
  <inkml:trace contextRef="#ctx0" brushRef="#br0">20 19 20739,'-1'3'3293,"1"0"-3002,0-3-291,-4 8-156,2-5-18,-3 8 101,2-6 185,2-2 1894,-2 2-1194,3-4 33,-1-1-817,4 0-11,2 0 0,19-1-6,-6-2-5,11-3-1,-10 1-5,-1-2 6,0 0 5,10-6-11,-15 7 22,7-4-22,-19 10 6,1 0-6,0 0-6,8 0 6,-4 0-5,6-1 16,-9 0 39,0 1-38,-3 0 44,0 0-56,0 1 0,0 1 0,0-1 0,0 1 0,0-2 22,0 1 28,0 0-33,0 0-17,-1 1 6,0 0-1,-1 1 1,-2 4-6,1 0-6,-7 11 6,4-2 6,-17 52-6,12-31-9,-1 14 1,0-3 3,7-21 5,-3 16 0,8-41-140,-1 0-101,1-2 241,-2-12 0,2 9 0,-2-10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4.805"/>
    </inkml:context>
    <inkml:brush xml:id="br0">
      <inkml:brushProperty name="width" value="0.04286" units="cm"/>
      <inkml:brushProperty name="height" value="0.04286" units="cm"/>
      <inkml:brushProperty name="color" value="#00A0D7"/>
    </inkml:brush>
  </inkml:definitions>
  <inkml:trace contextRef="#ctx0" brushRef="#br0">1 10 27589,'0'-5'565,"0"1"-497,0 4 21,0 0-83,0 8 5,0 5 6,0 14 0,2 7 16,2 26 1,-1 7-29,0 12-1128,-1-9 0,0 13 0,0-10 1128,-1 26-759,0-26 0,2 11 0,0-10 754,-1-24 0,1 2-104,2 40 1,0 16-1,-1-14 104,-1-38 0,1 1 1,-1 15 1,2 16-1,-1 1 1,0-14-2,-1 0 0,0-5 3,2 30 0,0-3 1050,-4-37 0,0 0-1045,-1 26 1,-2-3-4,0 13 0,0-24 1,-1 10 0,1-12-6,-1 13 3,0 10 0,2-2-3,3-12-80,2 12 0,1-2 86,1-23-1,-1-2 1,-1-4 0,-2-19 2,1 20 1,0 4-4,-1-4 0,1 37 1,0 2-6,-2-26 0,-1 7 0,1-2 0,0-12 3,0 20 0,0 3-3,1-1 0,-1-6 0,0 16 0,-1-15 0,0-31 0,0-2-685,-1 19 1,0 9-1,-1-11 685,-2 15 1027,-5-3 0,-1 3-1027,3-28 0,0 0 327,-3 41 0,2-1-327,3-42 0,2 1 0,6 43 0,3-3 0,-3-22 0,4 18 0,-1-3 0,-4-31 0,1 9 0,0-2 0,1-20 3392,4 54-3392,-6-64-17,0 31-50,-2-53-23,1-7-4144,0-26 4234,0-20 0,-1 18 0,0 0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6.300"/>
    </inkml:context>
    <inkml:brush xml:id="br0">
      <inkml:brushProperty name="width" value="0.04286" units="cm"/>
      <inkml:brushProperty name="height" value="0.04286" units="cm"/>
      <inkml:brushProperty name="color" value="#00A0D7"/>
    </inkml:brush>
  </inkml:definitions>
  <inkml:trace contextRef="#ctx0" brushRef="#br0">1 1 27331,'5'0'437,"-2"0"-342,-1 0 17,0 0-101,-2 0 6,1 0 11,1 0 67,4 0-72,2 0-6,5 0-6,2 1-6,5-1 1,25 3 0,1-1-6,27 2 0,7 1 0,14 1-1131,-24-2 0,11 1 1,-10-1 1130,27 3 30,-33-4 1,14 0 0,3 0 0,-5 0-18,-1-1 0,-5 0 0,5 0-539,21 1 0,6 0 1,-6 1 526,-23-2 1,-4 0 0,-2 3-905,25 7 1,-9 2 862,9 1 946,-24 0 0,-10-1-839,-36-7-50,4 2-12,-27-9-713,0 0 1,0 0 0</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7.654"/>
    </inkml:context>
    <inkml:brush xml:id="br0">
      <inkml:brushProperty name="width" value="0.04286" units="cm"/>
      <inkml:brushProperty name="height" value="0.04286" units="cm"/>
      <inkml:brushProperty name="color" value="#00A0D7"/>
    </inkml:brush>
  </inkml:definitions>
  <inkml:trace contextRef="#ctx0" brushRef="#br0">192 15 26295,'-10'-6'1406,"2"1"-1205,8 5-61,0 0-44,0-2 72,0 2-45,0-2-101,-1 2-22,0 0-5,0 0-1,-1 0 6,1 1 6,-2 5-6,-1 4 5,0 6 18,-5 41-23,4-24 11,-1 27 0,1 7-11,2 15 3,0-24 0,0 1-3,0 24 0,0-14 0,0-2 5,-2 12-2,1 4 0,1 0 2,0-11 0,2-3 1,1 14 0,-1-10 0,1 26-6,1-20 0,0 11 0,0-16 0,1-3 2,-1 4 1,0-1 3,-3-10-1697,-2 27 1,-1 3 1696,-1-12-4,-2 11 1,0-1-3,2-10 3,-2 15 0,1 3-3,1-7-756,3-15 0,-1 13 0,1-14 761,0 12-595,0 7 1,-1-1 594,-2-11 160,2-6 1,0 15-1,0-11-162,1-27 0,1 2-3,1 11 0,1 14 0,0 1 0,1-12 0,1-2 0,1-4 0,0 16 0,0-3 966,-1-27 1,0-1-965,-1 14 1,1-2-3,0 11 1012,2 4 0,1-2-1012,0-14 0,0 8 0,-1 2 6,-1-5-4,0 25 1,-2 1-3,0-22 1202,0-8 0,0-2-1202,1-7 0,-1 6 0,0 0 0,0 2 0,1 24 0,0 1 0,4-11 0,-4-24 0,1-1 0,4 3 0,-3-12 0,-2-19-16,0 9-1,-2-26 17,0-30 0,0 47 0,0-15 0</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9.204"/>
    </inkml:context>
    <inkml:brush xml:id="br0">
      <inkml:brushProperty name="width" value="0.04286" units="cm"/>
      <inkml:brushProperty name="height" value="0.04286" units="cm"/>
      <inkml:brushProperty name="color" value="#00A0D7"/>
    </inkml:brush>
  </inkml:definitions>
  <inkml:trace contextRef="#ctx0" brushRef="#br0">22 0 28272,'-6'0'62,"0"0"-46,3 0-4,1 0-1,-1 0 11,2 0 17,0 0-39,9 0 12,5 1-12,31 3 0,-2-1 5,21 3-5,-11-2-3392,29 3 3403,-15-3-206,7-1 1,2-1 194,10 0 0,-19-2 0,10-1 0,-8 1 0,30-1-8,-22 3 1,11 0 0,-13 0 1,12 2-1060,9 0 0,-5 0 1066,-30-1 892,21-3 1,0-1-893,-21 1 0,-3-1 0,-4 0 389,-23 1-389,20 0 6,-23 1-1,19 0-5,-37 0 3181,1 0-3259,-10-1 78,-13-8 0,16 11 0,-9-6 0</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9.920"/>
    </inkml:context>
    <inkml:brush xml:id="br0">
      <inkml:brushProperty name="width" value="0.04286" units="cm"/>
      <inkml:brushProperty name="height" value="0.04286" units="cm"/>
      <inkml:brushProperty name="color" value="#00A0D7"/>
    </inkml:brush>
  </inkml:definitions>
  <inkml:trace contextRef="#ctx0" brushRef="#br0">236 23 27544,'0'-8'644,"0"1"-465,0 4-168,0 2 12,0-2-1,0 3-16,0 0-1,0 2 1,0 6 5,0 30-11,0 6-250,1 10 250,2-9-3309,5 19 3309,-3-29 0,5 34 0,-8-50 0,3 13 6,-4-25 161,1 4-167,-2-11-129,-49 1-151,9-5 958,-10-1 0,0 0 1,11-1-1,-5-4 1</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51.175"/>
    </inkml:context>
    <inkml:brush xml:id="br0">
      <inkml:brushProperty name="width" value="0.04286" units="cm"/>
      <inkml:brushProperty name="height" value="0.04286" units="cm"/>
      <inkml:brushProperty name="color" value="#00A0D7"/>
    </inkml:brush>
  </inkml:definitions>
  <inkml:trace contextRef="#ctx0" brushRef="#br0">1 215 26396,'0'9'1154,"0"-1"-942,0-8 52,0 0-68,0 23-168,0-18-12,0 19 52,0-23-1,0 0-28,1-24-39,2-20-20,13-25 1,3-1 24,-3 17-5,50 52 0,-52 43 6,82-65-12,-72-4 20,35 4 0,0 18-14,-31 44-1752,4 37 0,-6 0 1148,-21-42 604,-6 19 0,-2-48 0,-1-3 0</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55.607"/>
    </inkml:context>
    <inkml:brush xml:id="br0">
      <inkml:brushProperty name="width" value="0.04286" units="cm"/>
      <inkml:brushProperty name="height" value="0.04286" units="cm"/>
      <inkml:brushProperty name="color" value="#00A0D7"/>
    </inkml:brush>
  </inkml:definitions>
  <inkml:trace contextRef="#ctx0" brushRef="#br0">2 103 25920,'-1'1'991,"0"0"-621,1-1-12,0-7-218,0 4-22,0-6 274,1-8-342,0 6 17,2-14-44,-2 14 16,2-2-33,-3 9 10,2 1 1,-2 2-6,0 1-11,0 5 3,-1 44 0,2 28 2,3-7 1,3 13 0,0 2-1,-2-7-923,-2-1 1,-1-5-1,2 4 918,2 4 0,1 8 0,1-7 0,-2-20 0,1-6-543,7 35 543,-6-41 28,8 44-22,-11-66-1,2 12-5,-4-31 2557,-1 3-2557,-1-10 706,-1-6-762,5-16 56,6-24 0,-5 17 0,3-7 0</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58.470"/>
    </inkml:context>
    <inkml:brush xml:id="br0">
      <inkml:brushProperty name="width" value="0.04286" units="cm"/>
      <inkml:brushProperty name="height" value="0.04286" units="cm"/>
      <inkml:brushProperty name="color" value="#00A0D7"/>
    </inkml:brush>
  </inkml:definitions>
  <inkml:trace contextRef="#ctx0" brushRef="#br0">70 0 28194,'-8'86'31,"0"0"1,1 0-1,-1-1 1,1 1-1,-2 13 1,-1 4-1,2-16 1,4-35-32,4-39 5,0-5-5,0-4 6,0 0-6,0-4-6,-1 0 6,4 0 0,8 0 6,9 0 5,61-1-3403,-23 1 3394,3 0 0,17 1 0,2 0-10,16 1 1,4-1-1,3 0 5,-13 1 0,3 0 1,0 0-1,-4 0-80,14-1 1,-5 1 0,-7-1 82,-6 0 0,11 1-242,-27 1 1,17 0 0,12 2 0,7-1 0,3 2 0,-1-1 0,-7-1 0,-10 1 0,-16-2 241,11 0 0,-16 0 0,16 0 243,-10 0 0,15 1 0,12 1 0,6-1 0,1 1 0,-2 0 0,-9-1 0,-13 1 0,-18-1-241,24 2 1,-21 0-3,27 4-546,-20-5 1,21 1 0,2 0 0,-19-1 548,-18-1 0,0-1-271,18 1 1,18 1-1,-3 0 1,-22-2 267,2 0 399,9-1 0,18 2 1,-18-2-400,-14-1 1,-4 0 1,14 0 0,-16-1-2,-11 1-30,23 0 0,-1 0 30,-26-1 0,17-1 0,-1 0 0,-23 0 2219,19-1-2213,-48 2 2469,-5 0-2475,-30-11 0,37 18 0,-11-5 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54.270"/>
    </inkml:context>
    <inkml:brush xml:id="br0">
      <inkml:brushProperty name="width" value="0.04286" units="cm"/>
      <inkml:brushProperty name="height" value="0.04286" units="cm"/>
      <inkml:brushProperty name="color" value="#00A0D7"/>
    </inkml:brush>
  </inkml:definitions>
  <inkml:trace contextRef="#ctx0" brushRef="#br0">112 11 27930,'0'-6'493,"0"1"-493,0 7 23,0 36-12,0-5-6,0 31 4,0-3 1,-1 13-1,0-5-3,1-6 0,-1 5-680,0 2 0,-1 14 0,0 7 0,0-4 0,0-13 677,0 15 0,0 2-2,0-7 0,0 16 0,-1 5 0,1-6 0,0-15-622,0 7 1,0-2 624,1-3 0,0 13 1,0-2-1,0-17-4,1-17 0,0-2 7,0 20 1,0 10-1,-1-11-4,0-25 0,-1-2-3,-1 14 0,0 7 0,-1-12 0,-3 9 3,-4 1 0,0-2-3,2-13 2774,-8 41-2774,14-82-5,0 0 1852,3-16-1870,-1-4-8118,1-69 8141,0 31 0,0-34 0,1 55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4.209"/>
    </inkml:context>
    <inkml:brush xml:id="br0">
      <inkml:brushProperty name="width" value="0.04286" units="cm"/>
      <inkml:brushProperty name="height" value="0.04286" units="cm"/>
      <inkml:brushProperty name="color" value="#00A0D7"/>
    </inkml:brush>
  </inkml:definitions>
  <inkml:trace contextRef="#ctx0" brushRef="#br0">347 11 26894,'1'-6'1008,"0"1"-845,-1 5-68,0 0 39,-29 1-117,9 4 0,-25 3 0,-4 8-6,11-4-225,-15 2 214,18-6 0,4-3 0,6-1-44,9-3-197,8 0 241,37-2 0,-21 1 0,23-1 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7.069"/>
    </inkml:context>
    <inkml:brush xml:id="br0">
      <inkml:brushProperty name="width" value="0.04286" units="cm"/>
      <inkml:brushProperty name="height" value="0.04286" units="cm"/>
      <inkml:brushProperty name="color" value="#00A0D7"/>
    </inkml:brush>
  </inkml:definitions>
  <inkml:trace contextRef="#ctx0" brushRef="#br0">0 10 27214,'0'-3'957,"0"1"-800,0 2-129,0-2 0,0 1 0,0 0-34,0 7 6,2 12 0,2 27 0,2 9 6,1 22-6,-1-8 0,0 7 0,-3 9 0,-3-1 0,2-15 0,-1 5-1131,-1 18 0,0 10 1,0-12 1133,1-22 0,0-4-3,-1 25 0,2 3 5,6-8 1,2-5-4,-3-25 1,1 0 0,2 29 0,1-5-3,-1-12 11,-4-24-5,-4-21 11,-1 0-40,-1-27-1282,-1-65 1305,1 19 0,-1-22 0,1 49 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8.270"/>
    </inkml:context>
    <inkml:brush xml:id="br0">
      <inkml:brushProperty name="width" value="0.04286" units="cm"/>
      <inkml:brushProperty name="height" value="0.04286" units="cm"/>
      <inkml:brushProperty name="color" value="#00A0D7"/>
    </inkml:brush>
  </inkml:definitions>
  <inkml:trace contextRef="#ctx0" brushRef="#br0">0 4 28182,'0'-2'96,"0"0"-40,0 2-45,8 0 11,20 0-16,5 0-1,24 0-5,-2 0 0,10 0 6,9 0-1699,19 9 0,3 2 1693,-45-6 0,3 1-758,31 6 0,15 3 0,-16-2 758,6 0-233,3 1 1,-3-1 221,-16-8-680,11 2 0,-1 0 686,-8-2 676,6 0 0,-5-1-676,-38-2-1,30 0-56,-51-2 1639,61 0-1790,-42 1 429,39 1-144,-61 0 3584,2 1-3617,-9-2 22,41 7-83,-23-3-23,29 5 45,-39-6 247,1-2-203,-10-2-44,14 0-67,-13-1-353,9 1 107,-15 0-9518,-3-1 8783,-3-1 1,2 1 0,-1-1 0</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8.820"/>
    </inkml:context>
    <inkml:brush xml:id="br0">
      <inkml:brushProperty name="width" value="0.04286" units="cm"/>
      <inkml:brushProperty name="height" value="0.04286" units="cm"/>
      <inkml:brushProperty name="color" value="#00A0D7"/>
    </inkml:brush>
  </inkml:definitions>
  <inkml:trace contextRef="#ctx0" brushRef="#br0">0 0 26049,'4'0'1456,"-1"0"-1299,-3 0 391,0 0-508,2 0-12,3 0-28,75 0-12,-37 0 9,5 0 1,5 0 2,0 0 0,-2 0 5,18 0-5,28 0 0,-57 0 6,-28 0 0,-4 0-6,-7 0-5607,-1 0 5607,-3 2 0,2-2 0,-3 2 0</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39.386"/>
    </inkml:context>
    <inkml:brush xml:id="br0">
      <inkml:brushProperty name="width" value="0.04286" units="cm"/>
      <inkml:brushProperty name="height" value="0.04286" units="cm"/>
      <inkml:brushProperty name="color" value="#00A0D7"/>
    </inkml:brush>
  </inkml:definitions>
  <inkml:trace contextRef="#ctx0" brushRef="#br0">84 25 27611,'2'-13'672,"-1"2"-638,-1 11 5,0 0 39,-1-1-72,-3 5 0,-2 3 13,-9 64 1,-1 20-20,2-14 1,6 3 0,-1 27 1,1 2-1,3-21-1,5-26 0,1 0-827,0 13 1,2 16 0,0-1 0,0-20 826,6 19-3,-1-12 1,-2-5 2,-3-18 0,0 30 0,-1-55-28,0 10-28,0-35 56,11-6 0,-13 5 0,7-2 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0.703"/>
    </inkml:context>
    <inkml:brush xml:id="br0">
      <inkml:brushProperty name="width" value="0.04286" units="cm"/>
      <inkml:brushProperty name="height" value="0.04286" units="cm"/>
      <inkml:brushProperty name="color" value="#00A0D7"/>
    </inkml:brush>
  </inkml:definitions>
  <inkml:trace contextRef="#ctx0" brushRef="#br0">2 18 27191,'-1'1'1014,"0"-1"-857,1 0-146,3 0 6,5 0-6,20-3-6,18-2 1,40 2 0,8 0-6,3-1 10,-28 8 0,22 5 0,12 3 1,1 0-1,-8 0 0,-20-2-244,1 2 0,-1 1 234,9 1 0,22 4 0,5 1 0,-11-2 0,-26-4 0,8 3 0,-20-4 0,-1-3 6,2-6-19,4 3 0,16 2 0,-11-1 7,17 1 4,-21-1 0,9 0 1,-18-1 6,-21-3-5,-17-4-5,11-8 456,-19 1-547,38-17 74,-27 14-196,22-6 38,-37 15 180,-4-5 0,-5 9 0,-1-2 0</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1.787"/>
    </inkml:context>
    <inkml:brush xml:id="br0">
      <inkml:brushProperty name="width" value="0.04286" units="cm"/>
      <inkml:brushProperty name="height" value="0.04286" units="cm"/>
      <inkml:brushProperty name="color" value="#00A0D7"/>
    </inkml:brush>
  </inkml:definitions>
  <inkml:trace contextRef="#ctx0" brushRef="#br0">337 34 26911,'0'-5'879,"0"2"-694,0 3-84,0 0 89,0-10-111,0 6-57,0-7 1,0 10 33,0 1-56,0 9 5,0 3 1,3 45-6,-1-17 5,3 29-5,0-27 0,2 19 0,-1-16 0,4 27 0,-4-34 6,7 33-6,-8-43 6,4 25-6,-7-41 0,2 14 0,-2-18 0,1 7 0,-2-10 5,0 3-5,0-1 0,-2-1 6,-3 1-6,-13 1 0,3-4-11,-44 3 5,32-6-5,-34 2 5,36-1-83,-39 6-18,27-5 107,-35 1 0,49-4 0,-4-2 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1:42.620"/>
    </inkml:context>
    <inkml:brush xml:id="br0">
      <inkml:brushProperty name="width" value="0.04286" units="cm"/>
      <inkml:brushProperty name="height" value="0.04286" units="cm"/>
      <inkml:brushProperty name="color" value="#00A0D7"/>
    </inkml:brush>
  </inkml:definitions>
  <inkml:trace contextRef="#ctx0" brushRef="#br0">365 100 28177,'0'22'17,"0"-4"-1,0-15 12,0-1 23,0-1 61,0-11-107,0 1 1,0-10 5,0-7-5,0 10 11,0-6-12,0 15 1,-27-8-1,10 8-5,-66-5 0,49 9 0,-43 5 0,53 5 6,-24 38-6,28-18 0,-9 27 0,25-28 0,2 10 0,19-1 0,-1-2 6,19-6-34,46-1 0,-39-13-236,52 5-1001,-67-20 1265,11-3 0,-26-1 0,-4 2 0</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03.302"/>
    </inkml:context>
    <inkml:brush xml:id="br0">
      <inkml:brushProperty name="width" value="0.04286" units="cm"/>
      <inkml:brushProperty name="height" value="0.04286" units="cm"/>
      <inkml:brushProperty name="color" value="#00A0D7"/>
    </inkml:brush>
  </inkml:definitions>
  <inkml:trace contextRef="#ctx0" brushRef="#br0">10 19 22979,'-5'0'4067,"1"0"-3687,4 0 544,0 0-924,1 1 6,3 0-6,7 1 0,-1 0 0,4-1-11,16 0 11,-13-1 0,17 1 0,-17-1-11,39 0 5,-28 0-5,64 0 11,-54 0 0,19 0 0,-26 0 0,7 0 0,-13 0 0,42-1 0,-40 1-17,36-1 17,-41 1-6,43 0 6,-38 0-5,36 0 5,-37 0-28,46 0 28,-42 0-6,53 0 6,-57 0 0,29 0 0,-31 0-17,36 0 17,-32 0 28,49-1-28,-51-1 6,27 0-6,-35-1 6,30-2-6,-26 3-6,29-1 6,-32 3-11,30 0 11,-25 0 11,32 0-5,-41 0-6,10 0 0,-18-1 5,12-1-10,-7 0-1,15 0 6,-16 1-6,14 1 6,-14 0 17,14 0-11,-17 0 11,14 0-17,-13 0-12,12 0 7,-11 0 10,10 0-5,-14 0 6,6 0-6,-7 0 17,15 0-17,-11 0 0,26 0 0,-19 0 0,7 0 0,-9 0 0,-5 0 0,-4 0 0,12 1 0,-9 0 0,18 1 0,-17-1 22,13 0-16,-12-1 16,12 0-22,-7 0-5,14 0-1,-18 0-67,1 1-448,-17-1 521,-6-3 0,4 3 0,0-4 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09.285"/>
    </inkml:context>
    <inkml:brush xml:id="br0">
      <inkml:brushProperty name="width" value="0.04286" units="cm"/>
      <inkml:brushProperty name="height" value="0.04286" units="cm"/>
      <inkml:brushProperty name="color" value="#F6630D"/>
    </inkml:brush>
  </inkml:definitions>
  <inkml:trace contextRef="#ctx0" brushRef="#br0">2 7 28367,'-1'-1'23,"2"1"-7,8 0-16,0 0 12,8 0-12,10 0 0,-7 0 0,11 0 0,-11 0 0,2 0 0,2 0 0,31 0 0,-20 0 2,16 0 1,2 0-3,4 0 0,20 0 0,-34 0 0,-3 0 0,-6 0-5,55 1 5,-46 1-12,55 6 12,-70-4 0,44 3 6,-47-6-6,23-1 0,-23 0-6,38 2 1,-31-2 5,43 2 0,-54-2 0,21 0 0,-23 0 0,27 0 0,-25 0 5,34-2-5,-37 1 0,23-1 0,-24 1 0,30-1 0,-26 0 0,23-1 0,-30 2-22,26 0 16,-21 1 1,42 0 5,-38 0 0,23 0 0,-31 0 0,18 0 0,-21-1 0,36-2 0,-13 0 0,11 0 0,-9 1-28,-4 2 28,-17 0 0,7 0 0,-20 0 17,9 0-12,-5 0 12,13 0-17,-13 0 0,4 0-6,-10 0-22,-1 0-33,-3 0 61,-6-5 0,9 7 0,-3-3 0</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17.069"/>
    </inkml:context>
    <inkml:brush xml:id="br0">
      <inkml:brushProperty name="width" value="0.04286" units="cm"/>
      <inkml:brushProperty name="height" value="0.04286" units="cm"/>
    </inkml:brush>
  </inkml:definitions>
  <inkml:trace contextRef="#ctx0" brushRef="#br0">39 28 22755,'-1'-1'3887,"0"1"-3433,1 0 61,-3-3-369,2 2-68,-2-1-11,3 2 113,0 0-152,-2 0 11,1 0-17,-2-1 12,0 1-12,0-1 1,1 0 33,-2 0-34,1-1 0,0 1-5,1 0 17,0 1-23,1-1 11,0 0-50,1 1 34,3-1 0,1 1-6,17 0 0,6 0 11,8 0-11,-1 0 0,34-4 0,-28 3 0,31-3 0,-10 4 0,-21 0 5,39 0-5,-38 0 0,15 0 0,-13 1-5,22 3-1,-16-1 1,48 6 5,-57-6 0,34 2 0,-50-4-17,62 2 6,-48-2 5,54 5 6,-63-3-6,33 0 6,-35-2-5,45 0-1,-47-1 1,39 1 5,-38 0-12,39 0 1,-38 0-17,40 1 0,-41-1 34,10 2-6,-20-3-23,15 3 1,-12 0-17,37 3 33,-31-4-22,34 2 39,-37-4-16,27 0-6,-34 0 11,16 0 5,-21 0 74,11 0-74,-12 0-5,28-1-5,-15 1-74,20-1 18,-25 1 122,1 0-5,-14 0 11,-4 0-313,-5-2 246,-3-2 0,3 2 0,0-1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5.006"/>
    </inkml:context>
    <inkml:brush xml:id="br0">
      <inkml:brushProperty name="width" value="0.04286" units="cm"/>
      <inkml:brushProperty name="height" value="0.04286" units="cm"/>
      <inkml:brushProperty name="color" value="#00A0D7"/>
    </inkml:brush>
  </inkml:definitions>
  <inkml:trace contextRef="#ctx0" brushRef="#br0">19 143 25987,'-4'0'1574,"2"0"-1339,2 0 56,0 0-229,-6-1-12,5 1-33,-5-1 39,6 4-34,0 5-5,0 4-11,2 41-12,2-22 6,-1 16 0,1-34 0,-3-12 11,-1 0 1,1-1-7,-1-3-5,0-4 6,1-5-6,12-52-6,-4 26 11,6-12 1,0 2-11,-4 20-1,9-14-5,-13 39-118,36 1 51,-21 2-656,47 0-100,-41 0 834,21-6 0,-32 5 0,2-5 0</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38.686"/>
    </inkml:context>
    <inkml:brush xml:id="br0">
      <inkml:brushProperty name="width" value="0.04286" units="cm"/>
      <inkml:brushProperty name="height" value="0.04286" units="cm"/>
      <inkml:brushProperty name="color" value="#FFFFFF"/>
    </inkml:brush>
  </inkml:definitions>
  <inkml:trace contextRef="#ctx0" brushRef="#br0">4075 761 22066,'-6'2'3535,"1"0"-2975,5-2-196,-1 0 257,1-1 281,-1 1-885,1-3-6,0 1-11,0-2 0,0-1 0,0 1-6,0-7 6,0 5 6,0-5 22,0-2-17,0 4-3397,0-5 3386,0 6 45,0-12-40,-1 9 96,-3-21-51,1 15-44,-1-7 5,3 8 3387,-9-13-3398,2 14 0,-17-24 0,13 26 0,-18-26 0,19 25 5,-13-31-5,16 28 0,-6-13-5,5 15-1,-24-15 6,15 14 11,-33-25-11,34 28 0,-9-9 0,16 13-16,-6-1 10,5 3 0,-34-10 6,23 9 0,-31-9 6,35 10-6,-31-9 0,24 7 0,-14-3 0,17 6 0,-16-3 0,15 4 0,-35-7 0,35 8 0,-25-4 6,30 5-6,-28-2 0,26 3 0,-38-3 0,36 3 0,-24 0 0,30 2 0,-25 0 0,21 0 0,-12 0 0,20 0 0,-8 0 5,9 0 1,-15 0-1,15 1-5,-17 3 0,16-2 0,-27 8 0,24-5 0,-30 7 0,22-7 0,-9 2 0,12-3 0,-19 3 0,18-2 0,-28 5 0,30-6 0,-32 10 0,29-8 0,-32 13 0,36-11 0,-15 9 0,16-9 0,-33 13 0,26-12 12,-53 17-12,47-17 5,-35 12-5,38-13 0,-33 14-5,32-11 5,-25 14 0,34-14 0,-66 38 5,52-31-5,-18 9 0,-1-1 0,15-9 0,-12 4 0,17-4 0,-23 13 0,23-14 0,-48 22 0,50-26 0,-46 15 0,47-17 0,-35 14 0,42-14 0,-29 15 0,27-14 0,-30 18 0,33-19 0,-28 16 0,34-17 0,-21 11 0,18-10 0,-22 13 0,20-13 6,-28 23-6,31-20 0,-25 19 0,27-20 0,-25 16 0,16-12 0,-5 3 0,6-5 0,-10 5 0,14-7 0,-29 19 0,29-19 0,-22 16 5,24-15-5,-29 22 0,26-21-5,-34 34 5,34-28 0,-24 25 0,27-27 0,-18 17 0,19-19 0,-7 6 0,14-13 0,-7 7 0,4-4 0,-23 22 0,22-23 0,-11 11 0,21-20 0,1 0 0,1 0 0,-7 10 0,3-6 0,-3 6 5,5-10-16,3-2-162,0 0-23,2-3-1260,5-8-8375,-1 0 8194,4-6 0,-6 10 1,-2 1-1</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39.522"/>
    </inkml:context>
    <inkml:brush xml:id="br0">
      <inkml:brushProperty name="width" value="0.04286" units="cm"/>
      <inkml:brushProperty name="height" value="0.04286" units="cm"/>
      <inkml:brushProperty name="color" value="#FFFFFF"/>
    </inkml:brush>
  </inkml:definitions>
  <inkml:trace contextRef="#ctx0" brushRef="#br0">20 56 26620,'27'-30'1495,"-9"9"-1450,-13 17-23,-5 4-5,0 1 39,-4 15 6,-14 42-51,6-12-11,-7 18 17,12-31-12,3-19-5,0 4 0,3-12 0,0-2 0,1-2-5,0 7-1,1-5 1,16 5 10,-6-8-10,28 1 5,-24-2 0,13 0 0,-20 0 0,14-7 0,-10 3-28,17-7-6,-13 6 12,22-1 22,-23 4 22,13 0-22,-24 2 6,1 0-6,-3 0-107,-1 0-72,-1 0 179,-1 4 0,1-4 0,-1 4 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42.756"/>
    </inkml:context>
    <inkml:brush xml:id="br0">
      <inkml:brushProperty name="width" value="0.04286" units="cm"/>
      <inkml:brushProperty name="height" value="0.04286" units="cm"/>
      <inkml:brushProperty name="color" value="#FFFFFF"/>
    </inkml:brush>
  </inkml:definitions>
  <inkml:trace contextRef="#ctx0" brushRef="#br0">2640 1421 23864,'-1'-1'2123,"0"0"61,1 1-2167,0-1 0,0 0 28,-3-5-34,0 1 6,-2-4 16,-4-4-27,4 3-6,-5-5 0,4 5 5,-1-1-5,-1-2 6,-11-20 5,5 9 0,-16-26 9,-14-4 0,-3 1-15,5 2-2,-4-1 0,1 4 2,18 23-5,9 8 0,-34-30 0,28 27 0,-51-35 0,44 35 0,-24-12 0,30 19 6,-40-25-6,34 19 0,-44-29 0,57 36 0,-21-11 0,21 14-6,-41-18 6,28 13 0,-36-17 0,38 17 0,-49-25 0,44 22-5,-56-26-1,63 31 1,-27-8 5,34 13 0,-17-5 0,-29-12 0,-6-2 0,-6-4 0,7 3 0,2 1-6,10-1 0,35 15 1,-16-6-1,9 5 6,-19-2 0,15 4 0,-19-7 0,39 13 0,-15-9 0,16 7-5,-31-11-1,21 10-5,-49-12 11,45 14 0,-25-6 0,39 9 0,-7-1 0,12 3-6,-9 0 6,6 1 0,-26 0 0,19 0-5,-24 0 5,32 0 0,-8 1 0,13-1 0,-9 3 0,8-3 0,-5 3 0,6-2 0,1 2 0,-3 0 5,-1 2-5,3-3-5,0 0-1,5-1-1696,1-1 1702,0-3 0,0 2 0,0-2 0</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44.273"/>
    </inkml:context>
    <inkml:brush xml:id="br0">
      <inkml:brushProperty name="width" value="0.04286" units="cm"/>
      <inkml:brushProperty name="height" value="0.04286" units="cm"/>
      <inkml:brushProperty name="color" value="#FFFFFF"/>
    </inkml:brush>
  </inkml:definitions>
  <inkml:trace contextRef="#ctx0" brushRef="#br0">280 32 22554,'3'-1'5399,"11"-6"-5399,-10 5-17,11-6 17,-11 6 0,1 1 62,-3 0-62,-1 1 117,0-1-106,1 1 1,-1-1 4,0 1 1,0-1-17,0 1-5,2-1 5,3 1-12,4 0 12,-6 0 40,3 0-18,-7 0 28,0 0-38,-2 0-7,-19 0-5,5 0 0,-40 0 6,29 0 11,-45-1-17,44 0 0,-39-1 5,43 1 1,-11 1 5,25 0 0,5 0-11,4 0-17,1 0 23,4 4-6,0 3 0,9 11 0,-4-3 0,4 6 6,-6-6-6,2 0 0,-2 0 0,7 12 0,-9-13 0,7 8 5,-11-18-33,3-1-78,-4-3 106,-3-17 0,2 12 0,-4-12 0</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45.643"/>
    </inkml:context>
    <inkml:brush xml:id="br0">
      <inkml:brushProperty name="width" value="0.04286" units="cm"/>
      <inkml:brushProperty name="height" value="0.04286" units="cm"/>
      <inkml:brushProperty name="color" value="#FFFFFF"/>
    </inkml:brush>
  </inkml:definitions>
  <inkml:trace contextRef="#ctx0" brushRef="#br0">223 1 28384,'-11'7'6,"-11"7"-6,0-1 0,-7 5 0,7-6 0,1-1 0,2-1 0,1 0 0,0 2 0,6-4-6,-4 9 6,11-10-6,-1 6 6,5-7 0,15 23-5,-3-12-6,30 38 5,-24-34-3386,11 12 3386,-22-25 6,-3-3-235,0 0-454,-2-3-6777,0 0 7466,-4-1 0,3-1 0,-3 0 0</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48.656"/>
    </inkml:context>
    <inkml:brush xml:id="br0">
      <inkml:brushProperty name="width" value="0.04286" units="cm"/>
      <inkml:brushProperty name="height" value="0.04286" units="cm"/>
      <inkml:brushProperty name="color" value="#FFFFFF"/>
    </inkml:brush>
  </inkml:definitions>
  <inkml:trace contextRef="#ctx0" brushRef="#br0">900 2208 25870,'14'-8'1484,"-4"2"-1221,-10 6 67,0 0-218,3-1-17,-3 1-33,3-1 50,-2-2-106,-1 1 16,-3-11-16,0 5 22,-6-14-23,4 13 6,-8-26-11,7 21 6,-10-33-6,8 28 17,-13-30-12,11 28 7,-17-25-7,15 29 6,-14-23-5,16 23 0,-11-33-6,13 27 0,-18-44 0,15 41 0,-15-30 0,15 32 5,-15-47-5,16 38 0,-18-63-5,11 40 5,-1-7 0,1 14-6,3 11 6,4 9 0,-13-32 0,12 30 0,-22-56 0,21 55-6,-23-59 6,24 61 0,-10-23 0,12 29 0,-12-35 0,12 30 0,-9-32 0,14 40 0,-7-34 0,6 26 6,-13-40-6,12 47 0,-9-21 0,8 28 0,-8-16 0,9 19 0,-9-18-6,7 12 6,-1-3 0,0 3 0,0 1 0,3 5 0,-11-17 0,9 15 0,-13-22 0,15 24-5,-7-10 5,9 17 0,-2-2 0,2 4-6,-1-3 6,2 3 0,-9-10 0,6 5 0,-4-2 0,6 4-17,3 4-16,-1 1-2650,-12 1 2683,1 2 0,-2 0 0,6 0 0</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0.158"/>
    </inkml:context>
    <inkml:brush xml:id="br0">
      <inkml:brushProperty name="width" value="0.04286" units="cm"/>
      <inkml:brushProperty name="height" value="0.04286" units="cm"/>
      <inkml:brushProperty name="color" value="#FFFFFF"/>
    </inkml:brush>
  </inkml:definitions>
  <inkml:trace contextRef="#ctx0" brushRef="#br0">158 0 25808,'9'2'1613,"-3"-2"-1535,-6 0 225,0 0-455,-2 0 57,0 0 28,-3 0 45,2 1 22,-2 0 16,1 0 365,-2 0-381,3-1-347,0 0 347,3 0 644,0 0-638,-2 2 5,-2 2 17,-7 14-17,1 3-5,-5 10-1,1 0-5,1 0 6,-5 13-1,7-13 7,-9 18-12,15-32 16,-5 3-4,10-19-63,0-1-246,0-11-576,-1 0 873,-1-10 0,0 11 0,0 2 0</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0.558"/>
    </inkml:context>
    <inkml:brush xml:id="br0">
      <inkml:brushProperty name="width" value="0.04286" units="cm"/>
      <inkml:brushProperty name="height" value="0.04286" units="cm"/>
      <inkml:brushProperty name="color" value="#FFFFFF"/>
    </inkml:brush>
  </inkml:definitions>
  <inkml:trace contextRef="#ctx0" brushRef="#br0">0 22 25858,'5'-12'1613,"0"2"-1450,-5 10 122,0 0 79,34 18-364,-20-10 0,27 14 0,-21-10 0,-11-6 0,10 14 0,-17-16 0,4 9 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2.739"/>
    </inkml:context>
    <inkml:brush xml:id="br0">
      <inkml:brushProperty name="width" value="0.04286" units="cm"/>
      <inkml:brushProperty name="height" value="0.04286" units="cm"/>
      <inkml:brushProperty name="color" value="#FFFFFF"/>
    </inkml:brush>
  </inkml:definitions>
  <inkml:trace contextRef="#ctx0" brushRef="#br0">43 34 24609,'-3'6'1709,"0"-1"-1637,3-5-72,0 0 0,0-2 0,0 2 6,-2-2 240,0 1-173,1 1 398,-1-1 38,2 1-464,0 0-23,0-2 1,-1 0-12,1-1-11,-1 2 6,1-1 5,-1 2 34,1-1-68,-1 0 23,-1 1 0,0-1-5,-2 0-1,3-2 6,-1 1 22,2-2 18,0 3-63,0 0-89,0 1 17,-2 0-5669,-3-4 5764,2 1 0,-1-1 0,4 2 0</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5.074"/>
    </inkml:context>
    <inkml:brush xml:id="br0">
      <inkml:brushProperty name="width" value="0.04286" units="cm"/>
      <inkml:brushProperty name="height" value="0.04286" units="cm"/>
      <inkml:brushProperty name="color" value="#FFFFFF"/>
    </inkml:brush>
  </inkml:definitions>
  <inkml:trace contextRef="#ctx0" brushRef="#br0">1154 1830 26295,'-3'4'795,"1"0"-666,2-4 6,0 3-40,0 2 336,0 4-381,0-4 124,0 0-140,0-5 150,0 0-184,0-3 6,0-2-6,1-4 6,5-17 5,5-17-6,-1 2-5,1-10 0,2-30 0,-5 33 0,4-51 0,-9 62 0,1-49 6,-3 47-1,-1-14 1,1 0-6,-1 15 0,-2-45 0,-1 48 5,-5-21 1,-2-4-6,0 8 8,-4-14 1,-2 2 2,3 18-11,-4-7 0,7 25-5,-6-11 5,7 15 0,-11-21 0,6 20-6,-36-42 6,24 34-3,-11-5 1,0 4 2,15 18 0,-15-7 0,23 14-23,-23-19 18,16 15-1,-48-28 0,35 28 1,-15-9 5,22 12 0,-7-4 0,12 5 0,-22-12 0,27 13 5,-21-10-10,24 13 5,-19-5 0,22 7-6,-14-2 6,13 1 0,-23-5 0,18 4 0,-24-4 6,32 8-6,-8-2 0,17 3-17,-7 0-5,-1 0-6,-16 0 28,7 0 28,-15 0-28,21 0 0,-5 0-6,14 0-22,-17 0 28,8 0 6,-19 0 5,21 0 0,-3 0-11,12 0 0,-1 0 0,-2 0-11,-12 0 11,8 0 11,-7 0-17,13 0-184,16 0-140,-7 0-518,11-5 0,-14 8 0,-2-2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4.444"/>
    </inkml:context>
    <inkml:brush xml:id="br0">
      <inkml:brushProperty name="width" value="0.04286" units="cm"/>
      <inkml:brushProperty name="height" value="0.04286" units="cm"/>
      <inkml:brushProperty name="color" value="#FF0066"/>
    </inkml:brush>
  </inkml:definitions>
  <inkml:trace contextRef="#ctx0" brushRef="#br0">225 19 21433,'8'0'5820,"-2"0"-5501,-6 0 179,0 0-436,1-1-28,-1 0-6,1-1 0,-3 0-6,-1 0-5,-3-1-6,-1 1 0,-15 0-5,8 0-6,-12 0 0,5 2 0,3 0 0,-4 1 0,6 4-6,-1 3 6,0 6 0,1 2-5,2 1-23,1 19 16,6-14 7,14 23 10,11-32-5,5 5-28,3-17-560,11-9-140,-13 0 728,17-14 0,-29 13 0,1-3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5.372"/>
    </inkml:context>
    <inkml:brush xml:id="br0">
      <inkml:brushProperty name="width" value="0.04286" units="cm"/>
      <inkml:brushProperty name="height" value="0.04286" units="cm"/>
      <inkml:brushProperty name="color" value="#00A0D7"/>
    </inkml:brush>
  </inkml:definitions>
  <inkml:trace contextRef="#ctx0" brushRef="#br0">13 1 25959,'-4'2'1742,"0"0"-1468,4-2-33,0 0-219,-1 8 23,1 9-34,-2 5 6,2 26-17,-1-12-33,4 14 10,-1-26-50,2-7-39,-2-14 112,1-9 0,-3 9 0,2-4 0</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5.583"/>
    </inkml:context>
    <inkml:brush xml:id="br0">
      <inkml:brushProperty name="width" value="0.04286" units="cm"/>
      <inkml:brushProperty name="height" value="0.04286" units="cm"/>
      <inkml:brushProperty name="color" value="#FFFFFF"/>
    </inkml:brush>
  </inkml:definitions>
  <inkml:trace contextRef="#ctx0" brushRef="#br0">1 1 21937,'6'3'-3758,"-3"3"3758,-5-5 0,0 3 0,0-3 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4:57.092"/>
    </inkml:context>
    <inkml:brush xml:id="br0">
      <inkml:brushProperty name="width" value="0.04286" units="cm"/>
      <inkml:brushProperty name="height" value="0.04286" units="cm"/>
      <inkml:brushProperty name="color" value="#FFFFFF"/>
    </inkml:brush>
  </inkml:definitions>
  <inkml:trace contextRef="#ctx0" brushRef="#br0">238 16 19720,'15'-9'593,"-3"3"2000,-11 6-2313,-1 0 1040,-4 0-1320,-2 0 804,-18 0-798,9 0 2928,-14 0-2934,-5 4 0,10-2 0,-12 5 0,18-4 0,4 1 0,0 0 5,-7 12 1,10-10-6,-4 8 5,15-13-5,0 0-5,0 1 5,0 0 11,7 16-11,0-4 6,30 60-1,-16-36-5,2 7 0,-2 0 0,-4-10 6,7 20-57,-17-40 51,0-11 0,-6 0 0,0-9 0</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1.644"/>
    </inkml:context>
    <inkml:brush xml:id="br0">
      <inkml:brushProperty name="width" value="0.04286" units="cm"/>
      <inkml:brushProperty name="height" value="0.04286" units="cm"/>
      <inkml:brushProperty name="color" value="#66CC00"/>
    </inkml:brush>
  </inkml:definitions>
  <inkml:trace contextRef="#ctx0" brushRef="#br0">448 0 27230,'-46'34'571,"-1"-1"1,-24 23-572,23-9-6,18-7 6,3 2 0,-7 24 0,11-15 0,-11 32 0,17-38 0,-5 19 6,7-10-6,5-20 0,1-1-1075,5-21-8756,2-8 9255,-4 6 1,4-9 0,2-1-1</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3.465"/>
    </inkml:context>
    <inkml:brush xml:id="br0">
      <inkml:brushProperty name="width" value="0.04286" units="cm"/>
      <inkml:brushProperty name="height" value="0.04286" units="cm"/>
      <inkml:brushProperty name="color" value="#66CC00"/>
    </inkml:brush>
  </inkml:definitions>
  <inkml:trace contextRef="#ctx0" brushRef="#br0">6 23 26318,'0'-9'1170,"0"1"-980,0 8-22,0 0-117,0-2-23,0 1 0,0-1-28,0 2 28,0 8 5,0 62-33,0-24-3392,2 50 3392,0-47-375,-1 8 0,0 1-207,1-4 582,-5 7 0,0-8 0,1-36 0,-3 7 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4.110"/>
    </inkml:context>
    <inkml:brush xml:id="br0">
      <inkml:brushProperty name="width" value="0.04286" units="cm"/>
      <inkml:brushProperty name="height" value="0.04286" units="cm"/>
      <inkml:brushProperty name="color" value="#66CC00"/>
    </inkml:brush>
  </inkml:definitions>
  <inkml:trace contextRef="#ctx0" brushRef="#br0">1 34 28070,'0'-6'90,"3"1"-84,3-1-6,14-1-6,10 2-11,2 1 6,40 7 11,-38 2-11,24 6 0,-38 0 5,2 28 6,-12-19 17,-12 42-6,-9-42-5,-13 14 5,-7-15 6,-1-4-6,-5-2-112,10-6 101,13-24 0,6 12 0,8-13 0</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4.660"/>
    </inkml:context>
    <inkml:brush xml:id="br0">
      <inkml:brushProperty name="width" value="0.04286" units="cm"/>
      <inkml:brushProperty name="height" value="0.04286" units="cm"/>
      <inkml:brushProperty name="color" value="#66CC00"/>
    </inkml:brush>
  </inkml:definitions>
  <inkml:trace contextRef="#ctx0" brushRef="#br0">0 21 25595,'5'2'1815,"-1"0"-1748,-4-2-22,18 61 55,-10-18 40,11 41-89,-16-49 16,-3-18-22,0-13-23,0-1 191,0-5-151,8-56-90,34-16 5,-18-1-128,32 16 89,-39 55-962,20 17 805,-23-8-7224,12 11 7443,-23-14 0,1 0 0,-3-2 0</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5.227"/>
    </inkml:context>
    <inkml:brush xml:id="br0">
      <inkml:brushProperty name="width" value="0.04286" units="cm"/>
      <inkml:brushProperty name="height" value="0.04286" units="cm"/>
      <inkml:brushProperty name="color" value="#66CC00"/>
    </inkml:brush>
  </inkml:definitions>
  <inkml:trace contextRef="#ctx0" brushRef="#br0">236 2 26301,'1'-1'1344,"0"0"-947,-1 1-290,-28 14-34,3-1-1,-58 39-72,48-27-28,-25 39 23,54-46-152,69 13 129,-31-31 14,26-6 0,-1-4 76,-29-4 5,14-11-17,-38 14-5,-3 0 0,-7-17-45,1 13-39,-14-27-6,9 30-476,-16-7-56,10 16 577,-17 10 0,19-5 0,-4 5 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5.695"/>
    </inkml:context>
    <inkml:brush xml:id="br0">
      <inkml:brushProperty name="width" value="0.04286" units="cm"/>
      <inkml:brushProperty name="height" value="0.04286" units="cm"/>
      <inkml:brushProperty name="color" value="#66CC00"/>
    </inkml:brush>
  </inkml:definitions>
  <inkml:trace contextRef="#ctx0" brushRef="#br0">162 1 26934,'5'0'1192,"-5"1"-1141,-4 1-18,-4 3-5,-1 0-5,-5 2-3398,1 1 3408,-18 13-38,-6 50-1,9-26 6,5 26-62,87-47 29,-37-17 33,64 0 0,-74-7 0,9-2 0</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6.263"/>
    </inkml:context>
    <inkml:brush xml:id="br0">
      <inkml:brushProperty name="width" value="0.04286" units="cm"/>
      <inkml:brushProperty name="height" value="0.04286" units="cm"/>
      <inkml:brushProperty name="color" value="#66CC00"/>
    </inkml:brush>
  </inkml:definitions>
  <inkml:trace contextRef="#ctx0" brushRef="#br0">137 42 27298,'-11'0'700,"2"0"-689,9 0-22,0 0-45,12 3 56,-2-2 0,16-2-12,-9-4 315,-65-21-286,31 23-6,-54-8 6,49 52-12,11-14-5,-2 33 0,15-40-11,10 11-45,2-26-6,11-1-1282,31-7-3927,-18-2 5271,24-4 0,-44 4 0,-5 0 0</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6.945"/>
    </inkml:context>
    <inkml:brush xml:id="br0">
      <inkml:brushProperty name="width" value="0.04286" units="cm"/>
      <inkml:brushProperty name="height" value="0.04286" units="cm"/>
      <inkml:brushProperty name="color" value="#66CC00"/>
    </inkml:brush>
  </inkml:definitions>
  <inkml:trace contextRef="#ctx0" brushRef="#br0">198 9 26514,'1'-5'1344,"-1"1"-1204,0 4 16,0 0-100,-6 0-22,-1 0 0,-6 0-18,-2 0 1,-2 0 6,-38 19-46,28 0-61,8 26 56,28-25 0,40 5-11,-27-22-6,20 12 40,-27-5 10,7 23 6,-20-19 34,-3 12-22,-3-17 16,-31 12-34,15-12 40,-43 7-62,37-13-33,-10-1-68,25-2-730,8-11 0,1 15 0,2-6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5.579"/>
    </inkml:context>
    <inkml:brush xml:id="br0">
      <inkml:brushProperty name="width" value="0.04286" units="cm"/>
      <inkml:brushProperty name="height" value="0.04286" units="cm"/>
      <inkml:brushProperty name="color" value="#00A0D7"/>
    </inkml:brush>
  </inkml:definitions>
  <inkml:trace contextRef="#ctx0" brushRef="#br0">2 40 27471,'-1'-5'555,"0"1"-555,1 4-140,0 0-4453,7-13 4593,-2 9 0,2-10 0,-3 14 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7.545"/>
    </inkml:context>
    <inkml:brush xml:id="br0">
      <inkml:brushProperty name="width" value="0.04286" units="cm"/>
      <inkml:brushProperty name="height" value="0.04286" units="cm"/>
      <inkml:brushProperty name="color" value="#66CC00"/>
    </inkml:brush>
  </inkml:definitions>
  <inkml:trace contextRef="#ctx0" brushRef="#br0">180 0 26256,'-66'12'1982,"10"-1"-1982,37-2 0,3-1 0,3 1-5,3-2-40,13 23 39,5-18-10,13 16-18,12-20-5,-6-3-107,28 6 124,-35-5 83,11 17-10,-34-12 33,-19 20-73,3-19-33,-37 14-46,34-18-780,-19-1 0,33-6 0,1-5 0</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8.126"/>
    </inkml:context>
    <inkml:brush xml:id="br0">
      <inkml:brushProperty name="width" value="0.04286" units="cm"/>
      <inkml:brushProperty name="height" value="0.04286" units="cm"/>
      <inkml:brushProperty name="color" value="#66CC00"/>
    </inkml:brush>
  </inkml:definitions>
  <inkml:trace contextRef="#ctx0" brushRef="#br0">127 34 27012,'-5'0'946,"1"0"-867,4 0-40,0 0 0,22 57-72,-8-43 16,18 41 50,8-87 40,-23 17 0,13-22-28,-28 25 39,-6-9-73,-11 3-11,-2-1-45,-60 14 28,42 8-240,-49 17-12,66-8-140,-3 7-257,18-14 666,12 0 0,-16-6 0,4-1 0</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18.661"/>
    </inkml:context>
    <inkml:brush xml:id="br0">
      <inkml:brushProperty name="width" value="0.04286" units="cm"/>
      <inkml:brushProperty name="height" value="0.04286" units="cm"/>
      <inkml:brushProperty name="color" value="#66CC00"/>
    </inkml:brush>
  </inkml:definitions>
  <inkml:trace contextRef="#ctx0" brushRef="#br0">0 61 26010,'5'8'2032,"18"56"-2015,-19-46-17,14 40 11,-21-54 90,0-3-62,0-5 17,1-9 12,6-50-68,0 23-6,3-24-5,1 48-3387,-1 10 3398,3 6 0,4 0 6,16 1-90,27 0-375,-18-4-1720,4 1 2179,-40-2 0,-4 3 0,-1 1 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0.511"/>
    </inkml:context>
    <inkml:brush xml:id="br0">
      <inkml:brushProperty name="width" value="0.04286" units="cm"/>
      <inkml:brushProperty name="height" value="0.04286" units="cm"/>
      <inkml:brushProperty name="color" value="#66CC00"/>
    </inkml:brush>
  </inkml:definitions>
  <inkml:trace contextRef="#ctx0" brushRef="#br0">0 66 26312,'0'-10'1557,"0"3"-1389,0 7 33,0 0-184,0-2-6,3 2 1,7 20-12,0-2 5,6 20-5,-5-8-33,2 22 27,-7-23 6,1 19 6,-7-34 16,0 1-11,0-12 12,0-15-23,0-2-17,6-35-6,2 14-19,13-16 0,4 0-2,-3 13-1782,38-25-4173,-45 67 5999,9 9 0,-20-5 0,-2-2 0</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1.094"/>
    </inkml:context>
    <inkml:brush xml:id="br0">
      <inkml:brushProperty name="width" value="0.04286" units="cm"/>
      <inkml:brushProperty name="height" value="0.04286" units="cm"/>
      <inkml:brushProperty name="color" value="#66CC00"/>
    </inkml:brush>
  </inkml:definitions>
  <inkml:trace contextRef="#ctx0" brushRef="#br0">36 175 25578,'-5'6'1888,"1"-2"-1642,4-4-196,0 0 18,-1 9 38,7-7-61,2 7-45,10-12-1462,46-50 1664,-40 29 778,24-59-885,-53 65 213,-45-5-213,13 51-84,-18-3-5,29 21-6,13 5 0,7-21 0,5 31 0,9-41-241,44 10-168,-15-24 409,40-12 0,-51 2 0,1-7 0</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1.795"/>
    </inkml:context>
    <inkml:brush xml:id="br0">
      <inkml:brushProperty name="width" value="0.04286" units="cm"/>
      <inkml:brushProperty name="height" value="0.04286" units="cm"/>
      <inkml:brushProperty name="color" value="#66CC00"/>
    </inkml:brush>
  </inkml:definitions>
  <inkml:trace contextRef="#ctx0" brushRef="#br0">248 39 27113,'-25'-22'1137,"0"5"-1121,7 17-10,-3 0 0,-18 15-1,4 2-4256,-4 9 4251,11-2 781,11 20-1151,54-50 314,-26 28 387,49-58-247,-50 27 28,2-3 3285,-12 12-3352,0 24-39,0-4 5,0 54-6,0-34-5,2 11 0,1 0 0,-2-16-56,4 31-22,-5-55-661,0 3-3316,0-19 4055,0-2 0,0 0 0,0 1 0</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2.411"/>
    </inkml:context>
    <inkml:brush xml:id="br0">
      <inkml:brushProperty name="width" value="0.04286" units="cm"/>
      <inkml:brushProperty name="height" value="0.04286" units="cm"/>
      <inkml:brushProperty name="color" value="#66CC00"/>
    </inkml:brush>
  </inkml:definitions>
  <inkml:trace contextRef="#ctx0" brushRef="#br0">34 25 27090,'-12'-7'868,"2"1"-778,10 6-12,-5 45-78,4-14 6,-4 27-6,6-29-661,29-4 577,-16-17 17,38-26 196,-38-4 84,13-37-118,-20 32 431,1-20-487,-6 32 1,-1-4-35,-1 49-5,0-7 0,0 24-28,0 3-17,0-19-638,3 19-286,-1-35 969,3 0 0,-3-13 0,-1-2 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2.895"/>
    </inkml:context>
    <inkml:brush xml:id="br0">
      <inkml:brushProperty name="width" value="0.04286" units="cm"/>
      <inkml:brushProperty name="height" value="0.04286" units="cm"/>
      <inkml:brushProperty name="color" value="#66CC00"/>
    </inkml:brush>
  </inkml:definitions>
  <inkml:trace contextRef="#ctx0" brushRef="#br0">42 117 26721,'-4'0'1053,"52"-18"-986,-32 9 17,38-15 106,-48 2-128,-3 9-6,-28-13-56,10 21 22,-32 11 1,14 48-12,9 8-6,4 4 1,28-16-23,2-36 17,59-16 0,-46 0 0,35-13 0</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3.545"/>
    </inkml:context>
    <inkml:brush xml:id="br0">
      <inkml:brushProperty name="width" value="0.04286" units="cm"/>
      <inkml:brushProperty name="height" value="0.04286" units="cm"/>
      <inkml:brushProperty name="color" value="#66CC00"/>
    </inkml:brush>
  </inkml:definitions>
  <inkml:trace contextRef="#ctx0" brushRef="#br0">170 4 26827,'5'-2'1109,"-1"1"-980,-4 1 11,0 0-112,-22 1 5,9 2-4262,-19 1 4252,14 3 739,-25 20-768,25-15-5,-15 14-39,40-18 50,3-5-90,29 3 3381,-17-2-3392,24 19 255,-34-9-137,7 18 5,-17-19 202,-7 12-190,-4-13-6,-26 12-28,13-15-23,-25 3-27,33-9-798,-4-17 0,15 22 0,3-9 0</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4.115"/>
    </inkml:context>
    <inkml:brush xml:id="br0">
      <inkml:brushProperty name="width" value="0.04286" units="cm"/>
      <inkml:brushProperty name="height" value="0.04286" units="cm"/>
      <inkml:brushProperty name="color" value="#66CC00"/>
    </inkml:brush>
  </inkml:definitions>
  <inkml:trace contextRef="#ctx0" brushRef="#br0">2 8 26799,'-1'-4'913,"1"1"-717,0 3 95,0 0-252,0 68-33,0-34-1169,0 56 1163,0-49 279,1-1-464,10 58 112,-6-56-50,8 38-6,-8-70 129,-2-5 0,-1-2 0,0-2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6.205"/>
    </inkml:context>
    <inkml:brush xml:id="br0">
      <inkml:brushProperty name="width" value="0.04286" units="cm"/>
      <inkml:brushProperty name="height" value="0.04286" units="cm"/>
      <inkml:brushProperty name="color" value="#00A0D7"/>
    </inkml:brush>
  </inkml:definitions>
  <inkml:trace contextRef="#ctx0" brushRef="#br0">263 3 28278,'-6'-2'28,"0"2"-28,-33 2 5,15 3 1,-23 2 11,12 8-17,11-3 11,-21 39-11,31-21 5,-7 19-5,20-27 6,1-9 0,4 3-1,1-4-5,15 5-1333,4-11 1305,5 2-286,12-9 314,12-13 0,-21 9 0,5-9 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4.411"/>
    </inkml:context>
    <inkml:brush xml:id="br0">
      <inkml:brushProperty name="width" value="0.04286" units="cm"/>
      <inkml:brushProperty name="height" value="0.04286" units="cm"/>
      <inkml:brushProperty name="color" value="#66CC00"/>
    </inkml:brush>
  </inkml:definitions>
  <inkml:trace contextRef="#ctx0" brushRef="#br0">11 44 26900,'-6'-7'1131,"1"1"-1086,5 6 22,0 0-67,81-14 0,-60 11 0,60-11 0</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5.345"/>
    </inkml:context>
    <inkml:brush xml:id="br0">
      <inkml:brushProperty name="width" value="0.04286" units="cm"/>
      <inkml:brushProperty name="height" value="0.04286" units="cm"/>
      <inkml:brushProperty name="color" value="#66CC00"/>
    </inkml:brush>
  </inkml:definitions>
  <inkml:trace contextRef="#ctx0" brushRef="#br0">188 93 24687,'0'-9'2347,"0"1"-1994,0 8-11,0 0-135,0-14-129,0 9 1,0-13 22,-4 9-62,1 2 11,-10-5-50,4 7-45,-34 0 40,24 7-18,-31 21 18,38 3-34,-3 8-12,12-7-134,5 2 157,3-14-201,18 7 134,-5-19-269,24 4 291,-26-3 62,10 13 55,-21-7 7,0 17 5,-5-16 229,-9 12-217,2-16 55,-35 9-73,24-13 118,-24 4-106,29-7-51,-3-9-235,10 1-624,5-25 0,-2 35 0,2-8 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6.045"/>
    </inkml:context>
    <inkml:brush xml:id="br0">
      <inkml:brushProperty name="width" value="0.04286" units="cm"/>
      <inkml:brushProperty name="height" value="0.04286" units="cm"/>
      <inkml:brushProperty name="color" value="#66CC00"/>
    </inkml:brush>
  </inkml:definitions>
  <inkml:trace contextRef="#ctx0" brushRef="#br0">147 65 26855,'10'-8'1025,"-2"1"-969,-8 7 17,0 0-23,0-10 17,0 5-16,0-7 22,-12 3-57,2 4-10,-41-3-6,25 11-6,-18 4 6,31 9-33,6 29 5,5-21-67,23 23 78,-5-38-532,36-4-73,-28-13 622,15-10 0,-28 9 0,-1-4 0</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6.460"/>
    </inkml:context>
    <inkml:brush xml:id="br0">
      <inkml:brushProperty name="width" value="0.04286" units="cm"/>
      <inkml:brushProperty name="height" value="0.04286" units="cm"/>
      <inkml:brushProperty name="color" value="#66CC00"/>
    </inkml:brush>
  </inkml:definitions>
  <inkml:trace contextRef="#ctx0" brushRef="#br0">2 5 28166,'-1'-3'123,"1"2"-118,0 1 1,11 87 0,-7-46-34,1 19 0,0 17 0,0-12-124,1 1 48,-4-2 1,1-7-177,2-33-862,-4-14 1142,0-5 0,0-2 0,-1-3 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7.078"/>
    </inkml:context>
    <inkml:brush xml:id="br0">
      <inkml:brushProperty name="width" value="0.04286" units="cm"/>
      <inkml:brushProperty name="height" value="0.04286" units="cm"/>
      <inkml:brushProperty name="color" value="#66CC00"/>
    </inkml:brush>
  </inkml:definitions>
  <inkml:trace contextRef="#ctx0" brushRef="#br0">225 28 27393,'0'-12'985,"-4"7"-979,-18-4-6,-8 9 0,-2 2-11,-11 4-3471,-5 57 3449,26-41-1,-1 38-61,88-86 145,-38 12 107,39-44-135,-60 39-5,3-14 3375,-9 28-3392,1 20 0,0-1-157,24 39-139,-7-34 296,27 14 0,-38-32 0,0-1 0</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7.646"/>
    </inkml:context>
    <inkml:brush xml:id="br0">
      <inkml:brushProperty name="width" value="0.04286" units="cm"/>
      <inkml:brushProperty name="height" value="0.04286" units="cm"/>
      <inkml:brushProperty name="color" value="#66CC00"/>
    </inkml:brush>
  </inkml:definitions>
  <inkml:trace contextRef="#ctx0" brushRef="#br0">4 6 27046,'-2'-3'1120,"2"1"-1064,0 2-17,0 0 34,-1 13-62,1 21-11,3 54-11,5 8-1,-3-44 1,-1-2-28,7 25-3527,-4-3 3286,-3-21-287,-1 2 0,-3-32 0,0-17 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7.946"/>
    </inkml:context>
    <inkml:brush xml:id="br0">
      <inkml:brushProperty name="width" value="0.04286" units="cm"/>
      <inkml:brushProperty name="height" value="0.04286" units="cm"/>
      <inkml:brushProperty name="color" value="#66CC00"/>
    </inkml:brush>
  </inkml:definitions>
  <inkml:trace contextRef="#ctx0" brushRef="#br0">14 5 26799,'-8'-2'1238,"3"0"-1003,5 2-201,0 0-18,4 0-60,88 2-371,-31 1 415,11 1 0,-1 1 0,-26-2 0,-2 4 0</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8.712"/>
    </inkml:context>
    <inkml:brush xml:id="br0">
      <inkml:brushProperty name="width" value="0.04286" units="cm"/>
      <inkml:brushProperty name="height" value="0.04286" units="cm"/>
      <inkml:brushProperty name="color" value="#66CC00"/>
    </inkml:brush>
  </inkml:definitions>
  <inkml:trace contextRef="#ctx0" brushRef="#br0">216 3 27068,'10'0'1075,"-1"0"-1013,-9 0-23,0 0-11,-11 0-17,3 0 0,-8 0 23,-46 11-28,37-4 5,-49 26-11,62-17 0,-9 21-6,18-18 6,1 0-22,18-7-449,53-26 595,-32 7-29,31-19 0,-59 13-33,-2-2 10,2-14-49,-5 11 16,1-9-39,-5 20 6,1 32-6,2-7 5,20 45-22,-6-40-201,35 13 22,-27-29-652,14-1 0,-33-5 0,-2-1 0</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29.979"/>
    </inkml:context>
    <inkml:brush xml:id="br0">
      <inkml:brushProperty name="width" value="0.04286" units="cm"/>
      <inkml:brushProperty name="height" value="0.04286" units="cm"/>
      <inkml:brushProperty name="color" value="#66CC00"/>
    </inkml:brush>
  </inkml:definitions>
  <inkml:trace contextRef="#ctx0" brushRef="#br0">3 0 24816,'-1'1'2442,"0"0"-1708,1-1-549,4 0-28,4 15-146,5 7-6,-2 9-5,0 3-39,2 26 0,-7-35-319,4 21-639,-10-44 997,0-1 0,0-1 0,-1 0 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0.244"/>
    </inkml:context>
    <inkml:brush xml:id="br0">
      <inkml:brushProperty name="width" value="0.04286" units="cm"/>
      <inkml:brushProperty name="height" value="0.04286" units="cm"/>
      <inkml:brushProperty name="color" value="#66CC00"/>
    </inkml:brush>
  </inkml:definitions>
  <inkml:trace contextRef="#ctx0" brushRef="#br0">4 14 27522,'-2'-8'386,"0"3"-677,2 5-588,8 2 879,-4 2 0,4-1 0,-6 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6.859"/>
    </inkml:context>
    <inkml:brush xml:id="br0">
      <inkml:brushProperty name="width" value="0.04286" units="cm"/>
      <inkml:brushProperty name="height" value="0.04286" units="cm"/>
      <inkml:brushProperty name="color" value="#00A0D7"/>
    </inkml:brush>
  </inkml:definitions>
  <inkml:trace contextRef="#ctx0" brushRef="#br0">259 7 19985,'-39'-4'162,"3"1"2387,12 4-2527,-14 7-22,9-1 0,-9 6 1409,17-1-1426,-1 5 17,11-4-45,13 14 17,10-16 854,27 3-882,-10-13 3235,30 5-3190,-34-2-22,18 11 33,-33-6 0,1 19 16,-8-15 180,-28 22-173,10-25 10,-36 11-21,26-18-57,-21 3-67,30-5-736,-5 1 0,20-2 0,1 0 0</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0.797"/>
    </inkml:context>
    <inkml:brush xml:id="br0">
      <inkml:brushProperty name="width" value="0.04286" units="cm"/>
      <inkml:brushProperty name="height" value="0.04286" units="cm"/>
      <inkml:brushProperty name="color" value="#66CC00"/>
    </inkml:brush>
  </inkml:definitions>
  <inkml:trace contextRef="#ctx0" brushRef="#br0">1 38 25937,'0'56'1433,"0"-35"-1433,0 27 0,0-46 476,0 2-375,0-3-28,0-1 0,1-9-73,1 0-67,5-20 33,1 8 6,5-9-17,-2 7-89,10-7 117,-6 12 95,28 18 6,-13 27-33,7 2-29,-16 5 6,-4-9-28,-10-10-45,4 10-89,-10-15-714,-9 9 0,12-16 0,-4 2 0</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1.411"/>
    </inkml:context>
    <inkml:brush xml:id="br0">
      <inkml:brushProperty name="width" value="0.04286" units="cm"/>
      <inkml:brushProperty name="height" value="0.04286" units="cm"/>
      <inkml:brushProperty name="color" value="#66CC00"/>
    </inkml:brush>
  </inkml:definitions>
  <inkml:trace contextRef="#ctx0" brushRef="#br0">0 12 26738,'0'-6'862,"0"1"-800,0 5 16,3 23-67,6 20-11,2 10-657,2 10 657,-4-18-3095,0 13 3050,-3-17-1917,0 14 1710,-5-31-144,0 2 0,-1-18 1,0-2-1</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2.045"/>
    </inkml:context>
    <inkml:brush xml:id="br0">
      <inkml:brushProperty name="width" value="0.04286" units="cm"/>
      <inkml:brushProperty name="height" value="0.04286" units="cm"/>
      <inkml:brushProperty name="color" value="#66CC00"/>
    </inkml:brush>
  </inkml:definitions>
  <inkml:trace contextRef="#ctx0" brushRef="#br0">3 14 27292,'-2'-14'554,"14"65"-554,-5-21 12,15 64-12,-14-60 0,2 24 0,-5-17-68,-2 21 68,-2-32-5,5-14 5,2-31-179,15-27-51,-3 9-677,34-44 907,-30 46 1187,31-4-1041,-40 48 22,15 36-146,-17-13-39,14 44-5,-18-51-79,5 17-84,-14-43 185,-2-7 0,3 8 0,0-3 0</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2.514"/>
    </inkml:context>
    <inkml:brush xml:id="br0">
      <inkml:brushProperty name="width" value="0.04286" units="cm"/>
      <inkml:brushProperty name="height" value="0.04286" units="cm"/>
      <inkml:brushProperty name="color" value="#66CC00"/>
    </inkml:brush>
  </inkml:definitions>
  <inkml:trace contextRef="#ctx0" brushRef="#br0">7 105 27034,'-4'14'902,"1"-4"-846,28-16-627,-1-7-45,19-7 616,-12-8 269,-15 9 207,-6-3-96,-18 10-312,1 3 234,-37 54-252,26 31-50,-13-3-67,47-5-6,5-62-201,18-3 274,6-16 0,-49 23 0,-3-7 0</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3.045"/>
    </inkml:context>
    <inkml:brush xml:id="br0">
      <inkml:brushProperty name="width" value="0.04286" units="cm"/>
      <inkml:brushProperty name="height" value="0.04286" units="cm"/>
      <inkml:brushProperty name="color" value="#66CC00"/>
    </inkml:brush>
  </inkml:definitions>
  <inkml:trace contextRef="#ctx0" brushRef="#br0">11 30 26172,'-6'0'1462,"1"0"-1227,5 0-95,0 0 117,13 0-206,55 0-166,-17-3 0,3-2-134,-4 4 0,0-1-4769,42-9 5018,-63 8 0,-15 1 0,-6 0 0</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4.129"/>
    </inkml:context>
    <inkml:brush xml:id="br0">
      <inkml:brushProperty name="width" value="0.04286" units="cm"/>
      <inkml:brushProperty name="height" value="0.04286" units="cm"/>
      <inkml:brushProperty name="color" value="#66CC00"/>
    </inkml:brush>
  </inkml:definitions>
  <inkml:trace contextRef="#ctx0" brushRef="#br0">215 26 26497,'7'-4'1484,"-1"1"-1456,-6 3-6,1-6 12,0 4 22,-8-6-39,-1 7 5,-31 0-11,15 4 6,-38 18-17,37-3-39,-19 40 11,34-34 0,-1 17-51,19-32 40,4-5-4990,60-22 2452,-39 6 5753,43-23-1479,-64 18 784,0-18-2296,-10 20 145,-1-9-296,-1 20 61,0 22-72,2 2-1,21 76-22,-9-45-17,2 23 0,-1 0 1,-7-22 10,-4 37 6,-12-59 6,-46 14-12,25-25-100,-59 11-23,62-35-717,-15-16-1154,37-1 2000,9-11 0,-2 19 0,4 3 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4.696"/>
    </inkml:context>
    <inkml:brush xml:id="br0">
      <inkml:brushProperty name="width" value="0.04286" units="cm"/>
      <inkml:brushProperty name="height" value="0.04286" units="cm"/>
      <inkml:brushProperty name="color" value="#66CC00"/>
    </inkml:brush>
  </inkml:definitions>
  <inkml:trace contextRef="#ctx0" brushRef="#br0">4 43 26491,'-2'0'1059,"1"0"-583,1 0-448,1 19 11,4 1-39,-2 12 11,5 24 6,-6-36 100,1 19-100,-6-39 34,1-28-46,-1 9-16,21-61 5,-7 48 1,16-25-1,-14 44-184,22 14 78,-18 4-736,29 23 0,-45-24 0,6 7 0</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5.199"/>
    </inkml:context>
    <inkml:brush xml:id="br0">
      <inkml:brushProperty name="width" value="0.04286" units="cm"/>
      <inkml:brushProperty name="height" value="0.04286" units="cm"/>
      <inkml:brushProperty name="color" value="#66CC00"/>
    </inkml:brush>
  </inkml:definitions>
  <inkml:trace contextRef="#ctx0" brushRef="#br0">5 125 27634,'-4'3'621,"20"1"-621,0-4-33,29-4-46,-9-7-5,11-12 84,-19 5 112,-10-24 34,-67 27-146,30-3 5,-43 54 1,56-10 5,-3 30-11,10-37-11,19 15-28,-6-21 39,70 4 0,-60-15 0,37-2 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5.713"/>
    </inkml:context>
    <inkml:brush xml:id="br0">
      <inkml:brushProperty name="width" value="0.04286" units="cm"/>
      <inkml:brushProperty name="height" value="0.04286" units="cm"/>
      <inkml:brushProperty name="color" value="#66CC00"/>
    </inkml:brush>
  </inkml:definitions>
  <inkml:trace contextRef="#ctx0" brushRef="#br0">22 119 28317,'46'-4'-185,"6"-3"123,-17-7 118,1-12 23,-17 5-57,-12-2 129,-76 5-134,41 13-11,-57 23-6,72-2 0,-5 35 0,16-26 0,0 26 0,2-31-683,45 15-2432,-20-31 3115,36 0 0,-44-4 0,-5-2 0</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6.264"/>
    </inkml:context>
    <inkml:brush xml:id="br0">
      <inkml:brushProperty name="width" value="0.04286" units="cm"/>
      <inkml:brushProperty name="height" value="0.04286" units="cm"/>
      <inkml:brushProperty name="color" value="#66CC00"/>
    </inkml:brush>
  </inkml:definitions>
  <inkml:trace contextRef="#ctx0" brushRef="#br0">1 1 28194,'1'39'0,"2"-9"-12,5 1 1,-2-11 6,2-4 5,-3-3 100,2-9-100,-4-7 0,0-9-22,26-44 22,-14 33 11,25-29 62,-7 46-62,-12 9 34,29 33-45,-34-17-50,17 30 50,-25-41 0,1 4 0,-5-11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0:57.657"/>
    </inkml:context>
    <inkml:brush xml:id="br0">
      <inkml:brushProperty name="width" value="0.04286" units="cm"/>
      <inkml:brushProperty name="height" value="0.04286" units="cm"/>
      <inkml:brushProperty name="color" value="#00A0D7"/>
    </inkml:brush>
  </inkml:definitions>
  <inkml:trace contextRef="#ctx0" brushRef="#br0">56 19 27466,'-3'-2'828,"0"0"-744,3 2 12,0 0-80,-22-6-10,17 4-17,-17-4 11,22 6 0,5 0 0,6 5 5,64 53-5,-27-19-6,-2 1 1,2 2-34,20 26 25,-35-21 0,-5 5 14,-3 8 0,-9 3 0,-12-3 0,-12-2 3,-16-5 0,-9-7-3,-31 6 0,-4-15-12,24-19-503,-12-5-2705,28-5 3220,-4-7 0,29-2 0,3-3 0</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7.097"/>
    </inkml:context>
    <inkml:brush xml:id="br0">
      <inkml:brushProperty name="width" value="0.04286" units="cm"/>
      <inkml:brushProperty name="height" value="0.04286" units="cm"/>
      <inkml:brushProperty name="color" value="#66CC00"/>
    </inkml:brush>
  </inkml:definitions>
  <inkml:trace contextRef="#ctx0" brushRef="#br0">0 23 26586,'1'-13'1490,"0"4"-1412,-1 9-38,0 0-18,0 1 6,2 7 0,7 34-17,-2-6 0,6 26-3397,-6-17 3392,0 21-6,-1-18-17,-1 23 17,-3-17 0,-1-20 0,-1-4 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7.533"/>
    </inkml:context>
    <inkml:brush xml:id="br0">
      <inkml:brushProperty name="width" value="0.04286" units="cm"/>
      <inkml:brushProperty name="height" value="0.04286" units="cm"/>
      <inkml:brushProperty name="color" value="#66CC00"/>
    </inkml:brush>
  </inkml:definitions>
  <inkml:trace contextRef="#ctx0" brushRef="#br0">99 0 28210,'37'0'45,"-5"0"-62,17 0 17,-17 2-33,16 4 5,-27 1-11,-1 17 44,-15-9 51,-62 42-45,29-38 1,-50 22-1,19-38-11,22-1-79,-27-10 7,47-1 72,15-31 0,6 26 0,12-15 0</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8.047"/>
    </inkml:context>
    <inkml:brush xml:id="br0">
      <inkml:brushProperty name="width" value="0.04286" units="cm"/>
      <inkml:brushProperty name="height" value="0.04286" units="cm"/>
      <inkml:brushProperty name="color" value="#66CC00"/>
    </inkml:brush>
  </inkml:definitions>
  <inkml:trace contextRef="#ctx0" brushRef="#br0">5 12 28048,'0'-4'353,"0"1"-320,0 3-10,-4-4-34,3 4 16,8 56-5,0-19-11,7 34 0,1 4-6,-2-17-8,-1 4 0,-2-4 8,-6-27-297,0 12-123,-3-36 437,1-3 0,0-4 0,0-3 0</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8.597"/>
    </inkml:context>
    <inkml:brush xml:id="br0">
      <inkml:brushProperty name="width" value="0.04286" units="cm"/>
      <inkml:brushProperty name="height" value="0.04286" units="cm"/>
      <inkml:brushProperty name="color" value="#66CC00"/>
    </inkml:brush>
  </inkml:definitions>
  <inkml:trace contextRef="#ctx0" brushRef="#br0">76 50 27852,'3'-5'498,"0"1"-442,-3 4-44,0 0-52,-32 55 18,24-35 5,-24 42-22,32-52-431,47-7 285,-25-7 84,37-7 151,-31-19 85,-13 9 290,0-33-380,-20 33-11,-38-19-29,-2 34-5,-8 3-5,19 11-225,21 19-44,10-14 274,16 12 0,-6-21 0,10-1 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9.030"/>
    </inkml:context>
    <inkml:brush xml:id="br0">
      <inkml:brushProperty name="width" value="0.04286" units="cm"/>
      <inkml:brushProperty name="height" value="0.04286" units="cm"/>
      <inkml:brushProperty name="color" value="#66CC00"/>
    </inkml:brush>
  </inkml:definitions>
  <inkml:trace contextRef="#ctx0" brushRef="#br0">146 4 28188,'-7'-2'308,"-1"0"-308,-18 2 0,7 1-6,-19 17-5,20-5 6,-6 15-1,19-8-44,40 33 33,-12-32-6,32 22-55,-11-42-488,1-1-1865,0-15-3746,-14 5 6177,-17-10 0,-12 14 0,-2 1 0</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39.513"/>
    </inkml:context>
    <inkml:brush xml:id="br0">
      <inkml:brushProperty name="width" value="0.04286" units="cm"/>
      <inkml:brushProperty name="height" value="0.04286" units="cm"/>
      <inkml:brushProperty name="color" value="#66CC00"/>
    </inkml:brush>
  </inkml:definitions>
  <inkml:trace contextRef="#ctx0" brushRef="#br0">34 10 26362,'0'-5'1820,"0"1"-1741,0 4 5,0 0-67,-1 14-12,0 3-99,-2 38 1,-3 26 0,2-13-52,0 0 58,-3 37 0,1-14-159,6-75-130,-1-5 376,1-5 0,0-3 0,0-3 0</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5:40.067"/>
    </inkml:context>
    <inkml:brush xml:id="br0">
      <inkml:brushProperty name="width" value="0.04286" units="cm"/>
      <inkml:brushProperty name="height" value="0.04286" units="cm"/>
      <inkml:brushProperty name="color" value="#66CC00"/>
    </inkml:brush>
  </inkml:definitions>
  <inkml:trace contextRef="#ctx0" brushRef="#br0">236 6 27762,'7'-3'504,"-1"1"-448,-6 2-33,-6 0-12,-1 0 6,-7 0-6,-6 0-5,3 1-1,-26 17-5,20-6 0,-38 39 0,43-32-3392,-18 31 3392,33-33 28,35 15-28,10-18 0,20 2 0,-6-11 6,19-1-6,-32-3-11,24 2-6,-53-3-11,-1 0-650,-17 0 1526,-2 0 0,1 0 0,0 0 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8.802"/>
    </inkml:context>
    <inkml:brush xml:id="br0">
      <inkml:brushProperty name="width" value="0.04286" units="cm"/>
      <inkml:brushProperty name="height" value="0.04286" units="cm"/>
    </inkml:brush>
  </inkml:definitions>
  <inkml:trace contextRef="#ctx0" brushRef="#br0">278 10 26390,'12'-5'1445,"-2"1"-1260,-10 4 11,7 0-134,-5 0 66,6 0-105,-7 0 10,0 0-27,-3 2-6,-3 5 6,-4 3-6,-5 6 0,-1 0 5,-21 23-5,12-14-3,-10 12 1,-1-1 2,8-8 0,-31 30 0,41-41-23,-9 10 18,18-19-3471,-1 3 3347,9-11 22,10-16 1,-12 18 0,7-10 0</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9.369"/>
    </inkml:context>
    <inkml:brush xml:id="br0">
      <inkml:brushProperty name="width" value="0.04286" units="cm"/>
      <inkml:brushProperty name="height" value="0.04286" units="cm"/>
    </inkml:brush>
  </inkml:definitions>
  <inkml:trace contextRef="#ctx0" brushRef="#br0">0 13 26900,'0'-7'1288,"0"1"-1210,0 6 57,0 0-90,4 0-45,3 4 0,4 2 11,19 23-11,-12-6 11,30 44-11,-32-39 0,17 28 0,-24-43-11,5 6-96,-10-16-89,1 2-1148,-5-5 1344,-4-4 0,4 3 0,-4-2 0</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30.281"/>
    </inkml:context>
    <inkml:brush xml:id="br0">
      <inkml:brushProperty name="width" value="0.04286" units="cm"/>
      <inkml:brushProperty name="height" value="0.04286" units="cm"/>
    </inkml:brush>
  </inkml:definitions>
  <inkml:trace contextRef="#ctx0" brushRef="#br0">0 25 25365,'4'-8'1490,"0"3"-1238,-4 5-45,0 0 1,6-5 105,-3 4-223,4-4 61,-4 5-117,-2 0 83,1 1-111,0 1-6,-1 0 0,-1-1 0,0 1-11,0-2-2876,0 1 1,0-1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43.982"/>
    </inkml:context>
    <inkml:brush xml:id="br0">
      <inkml:brushProperty name="width" value="0.04286" units="cm"/>
      <inkml:brushProperty name="height" value="0.04286" units="cm"/>
      <inkml:brushProperty name="color" value="#FFFFFF"/>
    </inkml:brush>
  </inkml:definitions>
  <inkml:trace contextRef="#ctx0" brushRef="#br0">21 28 26575,'-2'-11'1109,"0"3"-963,2 8 234,0 0-256,-1-2-85,1 1-17,-1-1-11,1 0-5,0 2-17,-1-1 5,0 6 6,-1 9 0,0 10-11,-2 46 0,2-26 5,0 25-11,2-42-16,0-6-46,0-6-83,0-5-4660,0-4 4822,0-4 0,0-2 0,0 0 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31.102"/>
    </inkml:context>
    <inkml:brush xml:id="br0">
      <inkml:brushProperty name="width" value="0.04286" units="cm"/>
      <inkml:brushProperty name="height" value="0.04286" units="cm"/>
    </inkml:brush>
  </inkml:definitions>
  <inkml:trace contextRef="#ctx0" brushRef="#br0">0 30 16034,'0'5'2755,"0"0"612,0-5-813,0 0-1663,4 5-102,-2-3-716,3 3-28,-5-5-6,0 1-11,1 3-106,-1-1 251,2 1-44,-2-3 1176,1-1-1283,-1-1 6,0-1-16,0-2-7,0-2 6,0 1-11,0-2 12,0 0 21,0-2-22,0 2 23,1-3-40,-1 7 6,1 0 0,-1 10-470,-1 6-3137,0-3 3607,0 0 0,0-10 0,1 0 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27.787"/>
    </inkml:context>
    <inkml:brush xml:id="br0">
      <inkml:brushProperty name="width" value="0.04286" units="cm"/>
      <inkml:brushProperty name="height" value="0.04286" units="cm"/>
    </inkml:brush>
  </inkml:definitions>
  <inkml:trace contextRef="#ctx0" brushRef="#br0">6 9 27466,'-3'-5'632,"1"1"-564,2 4 38,0 0-61,0 16-12,1 29-27,1 6-6,1 22 0,2-16 0,0-3 0,-1 4-20,1-1 1,-2-6-20,-3-26-544,1 9-218,-1-28 801,-1-2 0,1-5 0,-1-2 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28.239"/>
    </inkml:context>
    <inkml:brush xml:id="br0">
      <inkml:brushProperty name="width" value="0.04286" units="cm"/>
      <inkml:brushProperty name="height" value="0.04286" units="cm"/>
    </inkml:brush>
  </inkml:definitions>
  <inkml:trace contextRef="#ctx0" brushRef="#br0">1 51 27919,'34'-28'409,"-5"5"-443,12 26 40,-22 5-23,29 37-5,-38-21-6,6 17-28,-13-29 22,-1-5-11,-16 4 45,-1-6 62,-72 7-51,58-8-11,-21-7 0,53 1 0,16-7 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29.188"/>
    </inkml:context>
    <inkml:brush xml:id="br0">
      <inkml:brushProperty name="width" value="0.04286" units="cm"/>
      <inkml:brushProperty name="height" value="0.04286" units="cm"/>
    </inkml:brush>
  </inkml:definitions>
  <inkml:trace contextRef="#ctx0" brushRef="#br0">12 4 28065,'0'-2'162,"0"1"-16,0 1-129,-1 6-6,0 4-6,-1 8 1,-1 5-6,1 21 0,0-7-6,2 19 1,0 2-1,0-9-11,0 48 1,0-77-102,18 2 112,-6-15 18,37-29-12,-30 4-6,24-48 6,-32 37 39,3-27-39,-12 41-17,-1-4 17,-1 19 40,-7 31-35,6-16 6,-6 40-11,7-37 0,6 17 0,-1-24-61,14 5 10,-9-11-1388,18-3-3333,-18-9 3924,6-3 0,-14 7 0,-2 5 0</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29.853"/>
    </inkml:context>
    <inkml:brush xml:id="br0">
      <inkml:brushProperty name="width" value="0.04286" units="cm"/>
      <inkml:brushProperty name="height" value="0.04286" units="cm"/>
    </inkml:brush>
  </inkml:definitions>
  <inkml:trace contextRef="#ctx0" brushRef="#br0">1 0 26413,'6'0'1915,"-1"0"-1904,-5 0 6,0 0-11,0 3-6,0 1 5,0 5-5,0 0 0,0 0 6,-1 3-6,0-5 0,0 5 0,0-2 0,1-1-6,0 8-5,0-1 5,0-1-22,0-1 0,0-9-520,-1-2-40,-1-2 588,0-2 0,1 2 0,0-1 0</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0.460"/>
    </inkml:context>
    <inkml:brush xml:id="br0">
      <inkml:brushProperty name="width" value="0.04286" units="cm"/>
      <inkml:brushProperty name="height" value="0.04286" units="cm"/>
    </inkml:brush>
  </inkml:definitions>
  <inkml:trace contextRef="#ctx0" brushRef="#br0">1 111 25634,'0'4'1820,"0"0"-1663,0-4-56,35 0-4392,17-17 4291,0 10 966,4-23-871,-46 20-44,1-5 55,-10 9 68,-16-10-152,1 9 68,-28-4 3319,18 17-3387,-22 19-22,28-6 6,-17 32-6,25-21 0,-2 7 0,20-16-17,31-3 6,-9-9-62,46 4 22,-43-10 51,27-20 0,-46 12 0,6-13 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1.128"/>
    </inkml:context>
    <inkml:brush xml:id="br0">
      <inkml:brushProperty name="width" value="0.04286" units="cm"/>
      <inkml:brushProperty name="height" value="0.04286" units="cm"/>
    </inkml:brush>
  </inkml:definitions>
  <inkml:trace contextRef="#ctx0" brushRef="#br0">1 4 27936,'0'-2'347,"0"1"-347,0 1 23,0 6-1,0 23-16,2 2 5,0 40-6,0-23 1,-1 16 5,-1-20-3397,0 10 3386,0-17 0,2 26-11,1-43-17,0 10-12,1-29-2653,6-28 2693,-3 11 0,2-14 0,-6 21 0</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1.434"/>
    </inkml:context>
    <inkml:brush xml:id="br0">
      <inkml:brushProperty name="width" value="0.04286" units="cm"/>
      <inkml:brushProperty name="height" value="0.04286" units="cm"/>
    </inkml:brush>
  </inkml:definitions>
  <inkml:trace contextRef="#ctx0" brushRef="#br0">0 4 27807,'0'-2'403,"0"0"-296,0 2-96,0 58-386,8 7-118,-6 5-9338,7-21 8678,-9-54 1,0 3 0,0-3 0</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1.768"/>
    </inkml:context>
    <inkml:brush xml:id="br0">
      <inkml:brushProperty name="width" value="0.04286" units="cm"/>
      <inkml:brushProperty name="height" value="0.04286" units="cm"/>
    </inkml:brush>
  </inkml:definitions>
  <inkml:trace contextRef="#ctx0" brushRef="#br0">2 1 28244,'-2'18'0</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2.258"/>
    </inkml:context>
    <inkml:brush xml:id="br0">
      <inkml:brushProperty name="width" value="0.04286" units="cm"/>
      <inkml:brushProperty name="height" value="0.04286" units="cm"/>
    </inkml:brush>
  </inkml:definitions>
  <inkml:trace contextRef="#ctx0" brushRef="#br0">1 63 28093,'6'41'162,"4"45"-83,-7-64-68,3 36-39,1-102 0,3 5 0,6-37 5,10 19 12,-10 26 6,5 9-1,-11 22 6,5 2 62,21 31-57,-17-15-5,12 52-5,-28-50-79,-1 21-34,-2-36 118,0 2 0,0-7 0,0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45.514"/>
    </inkml:context>
    <inkml:brush xml:id="br0">
      <inkml:brushProperty name="width" value="0.04286" units="cm"/>
      <inkml:brushProperty name="height" value="0.04286" units="cm"/>
      <inkml:brushProperty name="color" value="#FFFFFF"/>
    </inkml:brush>
  </inkml:definitions>
  <inkml:trace contextRef="#ctx0" brushRef="#br0">42 693 27566,'22'10'208,"1"-1"-197,-8-6-6,11 3-5,-4-2 6,9 2 5,22-3-5,-17-1-6,22 0 11,-12-2-11,-11-2 0,10-1 0,-16-2 11,-2-2-11,-3 0 11,0 0 12,-2-2 16,20-12-39,-16 7 6,45-26-23,-35 16 6,14-8 5,-24 13 6,-11 6 0,10-15 0,-10 10 0,5-13 6,-8 4-6,-6 7 0,2-8 28,-7 0-12,0 8 1,-1-7 22,-9-2-16,2 9 61,-14-15-67,9 16 33,-24-31-39,19 28-5,-31-29-6,33 38 0,-20-7 0,20 14 5,-31-9-5,20 7-11,-52-6 6,47 10-1,-46 2-11,48 6-28,-44 9 40,25 3 5,-8 1 0,15-1 0,20-8 0,-9 7 0,8-5 0,-17 15 0,21-12-6,-5 8 1,7 7 5,6-8-6,-10 46 6,14-34 6,-2 58-6,8-58-6,1 31 6,3-41 0,18 32 0,-9-32-106,36 20-393,-18-36 499,20 0 0,-28-6 0,-5 0 0</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2.904"/>
    </inkml:context>
    <inkml:brush xml:id="br0">
      <inkml:brushProperty name="width" value="0.04286" units="cm"/>
      <inkml:brushProperty name="height" value="0.04286" units="cm"/>
    </inkml:brush>
  </inkml:definitions>
  <inkml:trace contextRef="#ctx0" brushRef="#br0">31 138 27544,'-1'3'666,"1"0"-671,26-7-1,-12-1-33,27-9 33,-25 3-5,7-10 6,-11-9 21,-2 13-4,-5-9-7,-5 21 113,-10-2-85,-1 3 7,-23 4-35,15 5 1,-27 26-6,31-12 11,-15 37-11,25-31 17,-2 24-12,10-30 7,28 12-12,-10-24-51,55 3 18,-47-10-186,26-6-470,-43 2 689,-3-4 0,-7 5 0,-2 0 0</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4.605"/>
    </inkml:context>
    <inkml:brush xml:id="br0">
      <inkml:brushProperty name="width" value="0.04286" units="cm"/>
      <inkml:brushProperty name="height" value="0.04286" units="cm"/>
    </inkml:brush>
  </inkml:definitions>
  <inkml:trace contextRef="#ctx0" brushRef="#br0">0 56 26721,'0'-3'1361,"0"0"-1171,0 3-145,7 24-45,-4-7 0,7 28 0,-6-8 0,0-12 0,-2-3 0,-2-22 0,0 0-39,35-80 16,-19 49 0,8-18 1,0 4 6,-10 32-12,5 12 28,-13 12 0,5 43 0,-8-28 0,0 28-17,-1-44-17,-2 2 34,1-9 0,11-17 6,4-11-6,7-7 0,-1-3-45,3 5 45,-13 16 34,11 19-34,-17 12 5,12 37-5,-8-29-17,11 25-16,-15-37-152,4 6-28,-9-17 213,1-1 0,-3-1 0,1 0 0</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35.755"/>
    </inkml:context>
    <inkml:brush xml:id="br0">
      <inkml:brushProperty name="width" value="0.04286" units="cm"/>
      <inkml:brushProperty name="height" value="0.04286" units="cm"/>
    </inkml:brush>
  </inkml:definitions>
  <inkml:trace contextRef="#ctx0" brushRef="#br0">128 26 24938,'13'-10'1490,"-2"2"-1019,-11 8-23,0 0-80,6-3-71,-4 2-200,0-3-24,-34 10 0,11-2-73,-46 25-11,49-19-45,-5 19 56,35-23-123,33 6 61,-17-7-50,31 15 112,-39-11 95,8 17-50,-24-17 146,-19 18-175,4-17-4,-17 7-1,11-13-22,-23 2-12,21-3-542,-14-10 565,34-13 0,-6 21 0,4 3 0</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3.272"/>
    </inkml:context>
    <inkml:brush xml:id="br0">
      <inkml:brushProperty name="width" value="0.04286" units="cm"/>
      <inkml:brushProperty name="height" value="0.04286" units="cm"/>
    </inkml:brush>
  </inkml:definitions>
  <inkml:trace contextRef="#ctx0" brushRef="#br0">0 13 26301,'7'-5'1461,"-1"1"-957,-4 4-470,-2 0-17,3 0 5,-3 17-22,1-6 6,-1 16-1,0-1 7,-1-3-12,-1 27 0,1-29 5,-1 16-10,2-31-12,15-4 6,-6-9-17,14-6-45,-8-3-78,24-31 195,-20 23 136,18-40-164,-32 47-16,1-10 0,-6 22 0,0 2-5,1 3-18,-1-1 35,1 3-7,0 1 1,1 4-6,5 13-6,-2-6-33,7 28 28,-8-26 11,1 9-51,-5-21 51,0-4 0,0 0 0,0 0 0</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4.136"/>
    </inkml:context>
    <inkml:brush xml:id="br0">
      <inkml:brushProperty name="width" value="0.04286" units="cm"/>
      <inkml:brushProperty name="height" value="0.04286" units="cm"/>
    </inkml:brush>
  </inkml:definitions>
  <inkml:trace contextRef="#ctx0" brushRef="#br0">8 21 26284,'-4'-9'1798,"1"-3"-1552,4 38-240,0-11 5,1 44-11,0-23 2,0 27 1,-1 3-3,0-6-84,0 3 0,-1-8-168,0-36-2319,0-17 2571,0-16 0,0-1 0,0 10 0</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4.506"/>
    </inkml:context>
    <inkml:brush xml:id="br0">
      <inkml:brushProperty name="width" value="0.04286" units="cm"/>
      <inkml:brushProperty name="height" value="0.04286" units="cm"/>
    </inkml:brush>
  </inkml:definitions>
  <inkml:trace contextRef="#ctx0" brushRef="#br0">17 24 26402,'-9'-5'1293,"1"1"-940,8 4-280,0 0 11,94-4-146,-66 3-22,70-3-979,-75-2 0,-31 10 0,3-2 1</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5.789"/>
    </inkml:context>
    <inkml:brush xml:id="br0">
      <inkml:brushProperty name="width" value="0.04286" units="cm"/>
      <inkml:brushProperty name="height" value="0.04286" units="cm"/>
    </inkml:brush>
  </inkml:definitions>
  <inkml:trace contextRef="#ctx0" brushRef="#br0">1 0 28042,'0'44'68,"3"2"-52,3 41-10,-1-30-6,2 36 0,-6-50 0,-1-5-6,0-8 6,0 4 0,0-16 0,0 1 0,0-16 12,0-1-24,0-2 7,0-4-6,3-2 27,-1-2 24,12-13-35,-8 9 1,11-16-6,-10 14 5,8-17-21,-4 12-1,4-4-17,0 14 23,-4 6 22,14 2-11,-12 1 0,11 2-22,-11 1 27,1 6 1,0 4 5,-6 39-11,-6-29 23,-7 24-23,-6-39 11,-9 1-6,3-2-5,-6 2 12,-18 0-12,18-5 33,-42 2-111,49-10-101,-15 0-219,32-5-450,9-5 0,-16 15 0,4 1 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6.506"/>
    </inkml:context>
    <inkml:brush xml:id="br0">
      <inkml:brushProperty name="width" value="0.04286" units="cm"/>
      <inkml:brushProperty name="height" value="0.04286" units="cm"/>
    </inkml:brush>
  </inkml:definitions>
  <inkml:trace contextRef="#ctx0" brushRef="#br0">102 80 26452,'-2'0'1434,"0"0"-1356,2 0-28,5 0-262,49-13 217,-26 4 18,29-8 100,-46 3-78,-8 7-17,-3-2-3420,-5 4 3380,-2 1 18,-27 2 56,-19 17-51,9-7 67,-20 23-44,49-18 16,-10 23 3353,21-13-3391,0 6-12,6-10 5,15 5-5,-3-11 11,43 6-22,-28-15-45,42-9-28,-46 0-764,16-14 0,-34 18 0,0-4 0</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7.689"/>
    </inkml:context>
    <inkml:brush xml:id="br0">
      <inkml:brushProperty name="width" value="0.04286" units="cm"/>
      <inkml:brushProperty name="height" value="0.04286" units="cm"/>
    </inkml:brush>
  </inkml:definitions>
  <inkml:trace contextRef="#ctx0" brushRef="#br0">19 93 25825,'-4'3'2201,"0"0"-2168,4-2 152,9 0-269,15 0-78,5-1-152,9-2-778,30-24 1406,-41 14 447,20-24-694,-51 28 12,-12-4-46,1 9 18,-15 1 44,0 2-39,-1 0-3386,0 0 3464,-6 7-106,10 3-28,-4 4-45,46 51-22,-1-44-28,26 36-868,13-56 302,-14-1 661,29-6 0,-45 5 0,1-5 0</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8.190"/>
    </inkml:context>
    <inkml:brush xml:id="br0">
      <inkml:brushProperty name="width" value="0.04286" units="cm"/>
      <inkml:brushProperty name="height" value="0.04286" units="cm"/>
    </inkml:brush>
  </inkml:definitions>
  <inkml:trace contextRef="#ctx0" brushRef="#br0">4 63 26766,'-2'-1'828,"1"0"-766,1 1 44,5 21-78,3-2-16,3 11-12,1-8 5,-2-8 74,25 6 16,-17-17-90,15 4 119,-20-34-119,-7 11-10,4-16-1,-6 13 6,16-29 0,-15 29 0,13-17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47.330"/>
    </inkml:context>
    <inkml:brush xml:id="br0">
      <inkml:brushProperty name="width" value="0.04286" units="cm"/>
      <inkml:brushProperty name="height" value="0.04286" units="cm"/>
      <inkml:brushProperty name="color" value="#FFFFFF"/>
    </inkml:brush>
  </inkml:definitions>
  <inkml:trace contextRef="#ctx0" brushRef="#br0">3 45 26144,'-1'-4'1422,"0"2"-1259,1 2 22,0 0-163,3-7-5,2 5-17,5-6 17,9 5 27,-3 1 85,19-6-118,-20 5-16,18-3-1,-21 13 6,3 1 0,-8 9 0,-5 30 0,-5-18-17,-17 44-5,5-45 0,-25 29 22,24-36 11,-12 12-11,21-24 0,-1-1 17,8-7 39,30-1-56,-10 0-415,62 0 247,-52 0-257,26 0-191,-48 0 616,1 0 0,-6 0 0,1 0 0</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8.555"/>
    </inkml:context>
    <inkml:brush xml:id="br0">
      <inkml:brushProperty name="width" value="0.04286" units="cm"/>
      <inkml:brushProperty name="height" value="0.04286" units="cm"/>
    </inkml:brush>
  </inkml:definitions>
  <inkml:trace contextRef="#ctx0" brushRef="#br0">4 0 26071,'-1'5'1518,"0"-1"-1356,1-4-72,0 0-68,-2 44-22,4-6-11,-3 15 0,3-24-107,0-24 118,-2-10 0,1 4 0,-1-5 0</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8.774"/>
    </inkml:context>
    <inkml:brush xml:id="br0">
      <inkml:brushProperty name="width" value="0.04286" units="cm"/>
      <inkml:brushProperty name="height" value="0.04286" units="cm"/>
    </inkml:brush>
  </inkml:definitions>
  <inkml:trace contextRef="#ctx0" brushRef="#br0">1 19 27505,'0'-10'185,"0"2"-185,0 8 0,0 0 0,0 0 0</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9.373"/>
    </inkml:context>
    <inkml:brush xml:id="br0">
      <inkml:brushProperty name="width" value="0.04286" units="cm"/>
      <inkml:brushProperty name="height" value="0.04286" units="cm"/>
    </inkml:brush>
  </inkml:definitions>
  <inkml:trace contextRef="#ctx0" brushRef="#br0">251 0 26334,'2'0'1294,"-1"0"-1115,-1 0 96,-3 0-242,-2 0-5,-4 0-11,-3 0-6,-9 5-11,2-1 0,-29 20 6,24-11 11,-28 22-12,36-21 23,-13 18-22,22-18-1,-2 5 1,11-10-17,30 1 11,-11-6-398,66 2 303,-56-9-235,31-3-40,-50 0-431,0-2 801,-4 2 0,-9 6 0,0 0 0</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49.940"/>
    </inkml:context>
    <inkml:brush xml:id="br0">
      <inkml:brushProperty name="width" value="0.04286" units="cm"/>
      <inkml:brushProperty name="height" value="0.04286" units="cm"/>
    </inkml:brush>
  </inkml:definitions>
  <inkml:trace contextRef="#ctx0" brushRef="#br0">14 1 28216,'-6'6'56,"1"4"-50,4 18-6,0 32 0,1 6 0,0-10 0,0 11 0,0-6-6,0-30 0,0-4-10,0 16 10,0-24-78,0 11 11,0-29-873,0 0 193,0-1 1,0 0-1</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0.225"/>
    </inkml:context>
    <inkml:brush xml:id="br0">
      <inkml:brushProperty name="width" value="0.04286" units="cm"/>
      <inkml:brushProperty name="height" value="0.04286" units="cm"/>
    </inkml:brush>
  </inkml:definitions>
  <inkml:trace contextRef="#ctx0" brushRef="#br0">1 26 27600,'42'-2'420,"-24"1"-504,42 0-224,-30-2-28,-10 0-2033,9-3 2369,-17 2 0,0 0 0,-9 2 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0.840"/>
    </inkml:context>
    <inkml:brush xml:id="br0">
      <inkml:brushProperty name="width" value="0.04286" units="cm"/>
      <inkml:brushProperty name="height" value="0.04286" units="cm"/>
    </inkml:brush>
  </inkml:definitions>
  <inkml:trace contextRef="#ctx0" brushRef="#br0">6 92 25667,'7'11'1344,"-1"-2"-800,-6-9-578,58-8 74,-42 2 10,44-12 63,-59 7-57,0-17 79,-12 7-90,3 2 115,-34 20-138,16 22-22,-11 3 0,20 2 6,10 8-6,4-14 113,0 20-113,5-26-213,36 9 62,-17-18-697,55-7 0,-58-2 0,18-8 0</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1.340"/>
    </inkml:context>
    <inkml:brush xml:id="br0">
      <inkml:brushProperty name="width" value="0.04286" units="cm"/>
      <inkml:brushProperty name="height" value="0.04286" units="cm"/>
    </inkml:brush>
  </inkml:definitions>
  <inkml:trace contextRef="#ctx0" brushRef="#br0">181 32 26889,'0'-2'963,"0"0"-722,0 2-129,-16-8-56,2 4-28,-17-7-17,11 8 0,0 2 0,6 1 12,-14 6-23,16 1 0,-10 13 0,18 6-107,9 9 35,2-11-365,24-5-411,10-33 0,-42 25 0,-6-7 0</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1.991"/>
    </inkml:context>
    <inkml:brush xml:id="br0">
      <inkml:brushProperty name="width" value="0.04286" units="cm"/>
      <inkml:brushProperty name="height" value="0.04286" units="cm"/>
    </inkml:brush>
  </inkml:definitions>
  <inkml:trace contextRef="#ctx0" brushRef="#br0">11 20 25522,'0'-6'2308,"0"1"-2140,0 5-34,0 0-89,0-9-34,0 14-11,0-2 28,-4 38-17,2-13 0,-2 18 6,3-19 6,1 33-18,2-20-5,5 37 0,-1-42 6,9 28-6,-9-38-6,3 19-5,-7-36-174,-1 3-145,-1-9 330,0-1 0,0 0 0,0-1 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3.308"/>
    </inkml:context>
    <inkml:brush xml:id="br0">
      <inkml:brushProperty name="width" value="0.04286" units="cm"/>
      <inkml:brushProperty name="height" value="0.04286" units="cm"/>
    </inkml:brush>
  </inkml:definitions>
  <inkml:trace contextRef="#ctx0" brushRef="#br0">359 138 28026,'-24'-37'274,"-21"-3"-274,9 21 11,-11-2 0,24 12-50,-7 1 28,11 4 5,-21 12 18,23 0-7,-11 11-5,15-1 0,0 4 0,2 6 0,1 38 0,8-6 0,4 15 3,11-17 0,2-2-3,1-7 0,2 8 0,-1-4 0,-9-26 0,3 19 0,-9-31-163,-1 10-167,-4-19-518,-3-5 0,7 5 0,0-4 0</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3.658"/>
    </inkml:context>
    <inkml:brush xml:id="br0">
      <inkml:brushProperty name="width" value="0.04286" units="cm"/>
      <inkml:brushProperty name="height" value="0.04286" units="cm"/>
    </inkml:brush>
  </inkml:definitions>
  <inkml:trace contextRef="#ctx0" brushRef="#br0">15 50 27421,'-8'-3'677,"2"0"-587,6 3-84,0 0 27,20-5-484,38 0 1,6-1-217,-8-3-1917,11 3 0,-10 0 2584,-46 3 0,-5 1 0,-3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49.062"/>
    </inkml:context>
    <inkml:brush xml:id="br0">
      <inkml:brushProperty name="width" value="0.04286" units="cm"/>
      <inkml:brushProperty name="height" value="0.04286" units="cm"/>
      <inkml:brushProperty name="color" value="#FFFFFF"/>
    </inkml:brush>
  </inkml:definitions>
  <inkml:trace contextRef="#ctx0" brushRef="#br0">132 96 26295,'-7'-10'1193,"1"1"-1070,6 9-28,0 0 141,-22 43-186,15-20-5,-18 37-17,20-30 5,-3 33-33,4-24 12,-6 36-12,5-41-3387,-8 34 3387,6-34-153,-4 48 153,9-54 11,9 23-5,-1-40-1,24 14-5,-16-15 3319,45 16-3319,-21-17 6,13 4-6,-19-7 6,1 1-6,-12-4 237,13 2-237,-19-4 6,3-1-6,-4 0 5,1 0-5,14-2 6,-8-2-6,13-2 0,11-12-11,-16 6-6,18-9 6,-23 8 11,-1-1-6,-2 1-16,5-4 10,-5 6 7,13-10 16,-11 6 28,14-13-16,-17 11-12,5-11 34,-7 5 5,0-1-33,-2 4 5,-6 8-11,-5 5 1,5-10-12,-5 5-3387,7-26 3387,-9 19 0,1-20 6,-4 23 16,-6-18-22,1 17 0,-18-33 0,10 29 6,-13-22-6,14 23 0,-22-18 0,20 21 3392,-19-12-3392,22 21 0,-19-10 0,15 9-6,-30-14 6,27 15-11,-21-7 0,22 13-40,-29-1 18,25 3-118,-49 3 95,41-1 22,-23 3 0,25-1-1724,-43 18 1758,37-11 0,-24 10 0,49-17 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4.088"/>
    </inkml:context>
    <inkml:brush xml:id="br0">
      <inkml:brushProperty name="width" value="0.04286" units="cm"/>
      <inkml:brushProperty name="height" value="0.04286" units="cm"/>
    </inkml:brush>
  </inkml:definitions>
  <inkml:trace contextRef="#ctx0" brushRef="#br0">2 2 26878,'-1'5'1288,"0"-1"-1283,2 54 107,7-38-129,-5 31 12,17-78-6,-11 2-230,51-28-230,-36 38-940,31-5-4756,-43 21 6167,1 1 0,-14-1 0,0-1 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4.491"/>
    </inkml:context>
    <inkml:brush xml:id="br0">
      <inkml:brushProperty name="width" value="0.04286" units="cm"/>
      <inkml:brushProperty name="height" value="0.04286" units="cm"/>
    </inkml:brush>
  </inkml:definitions>
  <inkml:trace contextRef="#ctx0" brushRef="#br0">103 37 26950,'-36'81'1154,"17"-32"-1171,49-17 28,2-35 12,-9-2-4241,-7-4 4235,-7-1 909,0-29-948,-4 13-17,-6-17-68,-17 19 7,-26 7-468,-6 4 1,13 4 0,15 9 0</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5.207"/>
    </inkml:context>
    <inkml:brush xml:id="br0">
      <inkml:brushProperty name="width" value="0.04286" units="cm"/>
      <inkml:brushProperty name="height" value="0.04286" units="cm"/>
    </inkml:brush>
  </inkml:definitions>
  <inkml:trace contextRef="#ctx0" brushRef="#br0">1 0 27141,'5'8'868,"-1"-1"-723,-4-7-122,0 0-6,4 47-12,4-10-10,-2 18 5,1-29 5,-6-26-5,2-1-112,26-56 101,-15 34 11,27-43 39,-31 57-22,7 7-6,-10 11-11,9 36 0,-10-24-56,5 25 51,-11-39-1,-1 1 0,0-8-38,9-21 44,3 7 0,30-36 78,-1 28-61,-2 2-6,-12 26-11,-16 35 0,-5-15 0,3 14-39,-4-26-17,-2-2 56,4-5 0,-7-3 0,2-3 0</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6.023"/>
    </inkml:context>
    <inkml:brush xml:id="br0">
      <inkml:brushProperty name="width" value="0.04286" units="cm"/>
      <inkml:brushProperty name="height" value="0.04286" units="cm"/>
    </inkml:brush>
  </inkml:definitions>
  <inkml:trace contextRef="#ctx0" brushRef="#br0">3 25 26911,'0'-11'1148,"0"3"-1025,0 8-67,0 0 17,-1-2-56,1 1-11,-1-1-6,1 2 0,0 8 5,2 53-5,0-20-3,-1 16 1,0 1-10,0-13-21,-1 44 10,0-59-229,-1 19 112,1-38-33,-1 3 76,1-14 0,0 0 0</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6.690"/>
    </inkml:context>
    <inkml:brush xml:id="br0">
      <inkml:brushProperty name="width" value="0.04286" units="cm"/>
      <inkml:brushProperty name="height" value="0.04286" units="cm"/>
    </inkml:brush>
  </inkml:definitions>
  <inkml:trace contextRef="#ctx0" brushRef="#br0">0 10 26329,'0'-9'1747,"7"25"-1697,10 82-50,-6-33 0,-1-8 0,-3 0 12,-6 10-12,0-26 0,-2 15 0,-2-22 0,2-20 5,-2 5-5,3-23-28,0-3-56,13-28 39,-4 8-201,32-43 235,-23 46 95,17-14-28,-25 39 145,5 35-173,-8-17 0,4 41-28,-9-42-33,1 15-12,-3-22-2761,0 8 2806,0-13 0,0 2 0,0-8 0</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7.157"/>
    </inkml:context>
    <inkml:brush xml:id="br0">
      <inkml:brushProperty name="width" value="0.04286" units="cm"/>
      <inkml:brushProperty name="height" value="0.04286" units="cm"/>
    </inkml:brush>
  </inkml:definitions>
  <inkml:trace contextRef="#ctx0" brushRef="#br0">0 164 26799,'41'-20'1227,"-20"3"-1233,25-5 6,-30-2 45,-10 5 16,-1-9-61,-11 11 12,-2 4 32,-14 9-16,6 9 62,-25 59-79,30-32-22,24 46-17,13-62-756,60-3-935,-53-15 1719,18-4 0,-43 1 0,-2 0 0</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7.640"/>
    </inkml:context>
    <inkml:brush xml:id="br0">
      <inkml:brushProperty name="width" value="0.04286" units="cm"/>
      <inkml:brushProperty name="height" value="0.04286" units="cm"/>
    </inkml:brush>
  </inkml:definitions>
  <inkml:trace contextRef="#ctx0" brushRef="#br0">19 0 27006,'-10'3'1372,"2"-2"-1355,8-1-17,0 0 0,6 2-78,87 10 50,-44-8-651,28-1 1,-3-3-1,-40-2 1,21-6 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8.875"/>
    </inkml:context>
    <inkml:brush xml:id="br0">
      <inkml:brushProperty name="width" value="0.04286" units="cm"/>
      <inkml:brushProperty name="height" value="0.04286" units="cm"/>
    </inkml:brush>
  </inkml:definitions>
  <inkml:trace contextRef="#ctx0" brushRef="#br0">134 12 26127,'2'-1'2128,"-1"0"-2061,7 0-50,-7 0 6,7 0-12,-8 0 0,-2-4-11,-87 20 0,61 9-358,-7 30-723,65-21 1081,47-9 0,-53-26 0,-9-4 0</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6:59.741"/>
    </inkml:context>
    <inkml:brush xml:id="br0">
      <inkml:brushProperty name="width" value="0.04286" units="cm"/>
      <inkml:brushProperty name="height" value="0.04286" units="cm"/>
    </inkml:brush>
  </inkml:definitions>
  <inkml:trace contextRef="#ctx0" brushRef="#br0">145 58 26631,'8'-12'1199,"-3"2"-6686,-5 7 5537,0 1 1415,0-2-1406,-36 35 0,-8 15-98,31-27 421,-25 23 0,12-6-393,50-35 128,12-23 23,11-52-123,-21 34 3369,4-25-3380,-30 87-6,0 0-510,6 41-338,4-36 0,-6 10 0,-2-33 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0.658"/>
    </inkml:context>
    <inkml:brush xml:id="br0">
      <inkml:brushProperty name="width" value="0.04286" units="cm"/>
      <inkml:brushProperty name="height" value="0.04286" units="cm"/>
    </inkml:brush>
  </inkml:definitions>
  <inkml:trace contextRef="#ctx0" brushRef="#br0">207 2 23545,'5'-1'3803,"-1"0"-3433,-4 1 139,0 0-503,-2 0-6,-1 0 0,-15 0 0,5 0 5,-20 0 1,13 0 0,-5 0 5,8 0 11,-4 5-11,6-1 1,-6 9-7,11-3 1,-3 21-1,9-17-10,24 26 5,-4-30 0,33 9-17,-23-17-509,34-3-214,-34-4 740,19-6 0,-36 4 0,-1-1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51.196"/>
    </inkml:context>
    <inkml:brush xml:id="br0">
      <inkml:brushProperty name="width" value="0.04286" units="cm"/>
      <inkml:brushProperty name="height" value="0.04286" units="cm"/>
      <inkml:brushProperty name="color" value="#FFFFFF"/>
    </inkml:brush>
  </inkml:definitions>
  <inkml:trace contextRef="#ctx0" brushRef="#br0">0 82 26312,'0'-10'1170,"0"2"-1058,0 8-28,10-12-72,-1 7-12,22-13 5,-9 13 1,32-6 5,-27 7 51,36-3-62,-43 6-6,19 1 6,-32 4-28,1 27 0,-11-11 0,-29 39 28,12-38 6,-28 15 10,30-28 18,-5 2-34,16-8 6,31-5-74,4 0 24,17-3 21,-16 3 1,-13 3-6,0 6 22,-7 1-5,3 14 11,-8-5-6,-1 18 6,-2-13 51,-3 9 38,-16-11-27,-3-5-12,-8-4 6,4-4-5,7-3 38,-8 0-72,8-1-6,-9-2-274,10-2-280,3-3 543,3-3 0,9 3 0,1 1 0</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1.524"/>
    </inkml:context>
    <inkml:brush xml:id="br0">
      <inkml:brushProperty name="width" value="0.04286" units="cm"/>
      <inkml:brushProperty name="height" value="0.04286" units="cm"/>
    </inkml:brush>
  </inkml:definitions>
  <inkml:trace contextRef="#ctx0" brushRef="#br0">11 0 20508,'-6'41'1193,"2"-2"1283,3-11-2454,1 1-10,0 17-7,0-9-5,2 11 1131,-1-14-1131,2 12 636,-2-12-641,0 34 2254,-1-39-2249,0 12 45,0-33-56,0-10 5,0-3-16,0-6-62,18-27 50,-6 13-139,28-34 167,-23 39-11,16-7 17,-21 23 146,16 22-118,-17-8 39,17 33-61,-19-26-12,5 22-16,-12-25-68,1 11 6,-3-16-9747,5 1 8564,-2-7 0,2-1 0,-3-2 0</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2.122"/>
    </inkml:context>
    <inkml:brush xml:id="br0">
      <inkml:brushProperty name="width" value="0.04286" units="cm"/>
      <inkml:brushProperty name="height" value="0.04286" units="cm"/>
    </inkml:brush>
  </inkml:definitions>
  <inkml:trace contextRef="#ctx0" brushRef="#br0">55 142 27762,'65'-27'185,"-14"4"-185,-37 6 62,-10 2 5,0-6 67,-10-3-122,1 9 60,-53 16-66,30 14 0,-37 17-12,44 5-11,13 9 6,6-17 11,11 1 0,2-25 17,30 0-34,-18-3 17,60-17 0,-64 11 0,28-13 0</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5.041"/>
    </inkml:context>
    <inkml:brush xml:id="br0">
      <inkml:brushProperty name="width" value="0.04286" units="cm"/>
      <inkml:brushProperty name="height" value="0.04286" units="cm"/>
    </inkml:brush>
  </inkml:definitions>
  <inkml:trace contextRef="#ctx0" brushRef="#br0">192 87 26480,'1'-3'1210,"-1"0"-1070,0 3-45,0 0-22,2-7-6,-2 4 11,2-8-22,-2 7 0,0-4 28,-7-4-67,-2-1-11,-21-1-6,13 8-6,-24 3 6,26 8 0,-14 10 0,18 1 0,-9 47 0,13-33-6,-4 38 6,11-48-11,13 12 6,-4-21-102,47 2 102,-31-17 5,33-10 11,-39-1 39,21-51-44,-25 37 27,11-44 7,-23 53-35,-2 0 1,-1 11-1,0 8-5,0 0 6,0 11-6,1 0 0,9 32-11,-3-20-135,13 33 45,-13-38-363,5 12-57,-9-24 521,2 1 0,-3-4 0,1-2 0</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5.658"/>
    </inkml:context>
    <inkml:brush xml:id="br0">
      <inkml:brushProperty name="width" value="0.04286" units="cm"/>
      <inkml:brushProperty name="height" value="0.04286" units="cm"/>
    </inkml:brush>
  </inkml:definitions>
  <inkml:trace contextRef="#ctx0" brushRef="#br0">0 74 26973,'0'-9'1047,"0"2"-929,0 7-57,0 0-44,3 1-11,0 6-1,3 5-5,4 14 0,1 3-11,2 7-39,-6-12 55,-1-9 96,-6-12-90,0-9-22,9-48-6,-3 26-16,27-53 33,-19 62-6,24-3 17,-16 46-11,1-3 0,-1 16 0,-8-10-17,-4-8-279,-1 11 133,-6-19-685,-1 8 0,-2-19 0,0 1 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6.279"/>
    </inkml:context>
    <inkml:brush xml:id="br0">
      <inkml:brushProperty name="width" value="0.04286" units="cm"/>
      <inkml:brushProperty name="height" value="0.04286" units="cm"/>
    </inkml:brush>
  </inkml:definitions>
  <inkml:trace contextRef="#ctx0" brushRef="#br0">196 34 26385,'6'-10'1433,"-1"2"-1225,-5 8-1,0 0-179,1-3 28,-1 0-28,-7-4-23,-6 4 1,-37 8 0,22 0-6,-21 7 0,36-2 0,1 0 5,-2 7-5,4 18-5,2-10 5,5 6-51,29-21 6,-11-7-369,41-11 184,-30 0 230,37-29 0,-45 26 0,15-15 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6.841"/>
    </inkml:context>
    <inkml:brush xml:id="br0">
      <inkml:brushProperty name="width" value="0.04286" units="cm"/>
      <inkml:brushProperty name="height" value="0.04286" units="cm"/>
    </inkml:brush>
  </inkml:definitions>
  <inkml:trace contextRef="#ctx0" brushRef="#br0">3 23 25236,'-1'-6'2190,"0"1"-1691,1 5-298,0 0-117,0-5-50,0 4-17,0-4-17,3 35 5,5 9-5,1 17 0,3-3 0,7 29 0,-8-37 6,7 28-6,-12-49-6,0 0 1,-2-9-23,-2-1-11,-1-10-174,-1-1-168,2-5 381,0-10 0,0 8 0,-1-8 0</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7.576"/>
    </inkml:context>
    <inkml:brush xml:id="br0">
      <inkml:brushProperty name="width" value="0.04286" units="cm"/>
      <inkml:brushProperty name="height" value="0.04286" units="cm"/>
    </inkml:brush>
  </inkml:definitions>
  <inkml:trace contextRef="#ctx0" brushRef="#br0">4 8 22503,'-2'-4'4100,"0"1"-3551,2 3 465,0 0-986,0 2-6,0 8-3397,0 22 3380,2 2-630,-1 15 625,3-10 0,-1-2 0,0 0 0,-1-2 0,2 23-12,-2-23 2873,8 37-2945,-7-52 401,6 12-866,-7-31 549,3-11 0,-3 7 0,2-8 0</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8.275"/>
    </inkml:context>
    <inkml:brush xml:id="br0">
      <inkml:brushProperty name="width" value="0.04286" units="cm"/>
      <inkml:brushProperty name="height" value="0.04286" units="cm"/>
    </inkml:brush>
  </inkml:definitions>
  <inkml:trace contextRef="#ctx0" brushRef="#br0">1 0 26631,'4'31'1523,"7"25"-1523,-1 10 6,2 7-6,-7-33 0,0 25 0,-2-27-90,7 34 90,-7-55 12,4 9 21,-7-26 12,2-1-39,0-4-6,1-3-45,13-39 17,-6 17-101,20-46 90,-17 49 16,15-9 23,-16 36 96,18 34-68,-18-10 11,15 37-39,-19-39 11,3 27-17,-9-32-27,-1 10-18,0-21-184,0 0-1579,5-4-8017,-1 0 9813,4-2 0,-6 0 0,0 0 0</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8.742"/>
    </inkml:context>
    <inkml:brush xml:id="br0">
      <inkml:brushProperty name="width" value="0.04286" units="cm"/>
      <inkml:brushProperty name="height" value="0.04286" units="cm"/>
    </inkml:brush>
  </inkml:definitions>
  <inkml:trace contextRef="#ctx0" brushRef="#br0">26 120 27001,'1'-1'885,"0"0"-818,17-6-146,-4-2 29,14-9 336,-16-20-275,-8 21 39,-18-12-16,3 34 67,-28 52-90,26-22-11,-12 30 0,24-39 0,4-16-90,39 3-44,-14-10 134,70-23 0,-84 25 0,21-14 0</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09.326"/>
    </inkml:context>
    <inkml:brush xml:id="br0">
      <inkml:brushProperty name="width" value="0.04286" units="cm"/>
      <inkml:brushProperty name="height" value="0.04286" units="cm"/>
    </inkml:brush>
  </inkml:definitions>
  <inkml:trace contextRef="#ctx0" brushRef="#br0">8 43 26530,'-4'0'1300,"1"0"-936,3 0-168,0 0-196,3 0 5,5 0 1,10 0-6,10-3-56,36-2-23,-8-2-72,24-1-1154,10-2 1305,-40 5 0,-1 0 0,-52 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4.946"/>
    </inkml:context>
    <inkml:brush xml:id="br0">
      <inkml:brushProperty name="width" value="0.04286" units="cm"/>
      <inkml:brushProperty name="height" value="0.04286" units="cm"/>
      <inkml:brushProperty name="color" value="#FF0066"/>
    </inkml:brush>
  </inkml:definitions>
  <inkml:trace contextRef="#ctx0" brushRef="#br0">1 27 26150,'0'-11'1400,"0"2"-1199,0 9-78,0 0 45,0-3-140,0 2-16,0-1 4,0 2-16,0 0 23,0 1 5,0 10-17,1 7 0,2 13-5,3 25-6,-1-12 0,2 14-11,-4 10-6,-1-34-269,-1 23 68,-1-47 218,0-5 0,0-5 0,0-4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1:52.631"/>
    </inkml:context>
    <inkml:brush xml:id="br0">
      <inkml:brushProperty name="width" value="0.04286" units="cm"/>
      <inkml:brushProperty name="height" value="0.04286" units="cm"/>
      <inkml:brushProperty name="color" value="#FFFFFF"/>
    </inkml:brush>
  </inkml:definitions>
  <inkml:trace contextRef="#ctx0" brushRef="#br0">49 708 28166,'41'49'84,"4"-5"-79,-26-33-5,8 2 0,-9-4 6,-1-1-6,10 3 11,14 3-11,-5-1 0,8-1 0,-17-6 0,13 0 6,-9-1-1,44 3-5,-41-5 6,57 0-6,-63-3 5,38-10-5,-43 2-11,34-32-11,-17-2 11,5-6-1,-11 5-10,-18 16-6,7-7 17,-8 8 11,12-30 5,-18 29 35,4-41-29,-12 39-6,-9-60-5,1 50-3,-9-11 1,-4 3 2,1 17 0,-23-23 0,26 38-11,-38-20-1,29 20 12,-39-17 6,37 21-6,-40-12-11,36 14-12,-56-5 23,56 12 0,-34 1 0,40 1-72,-49 7 44,40-3-68,-57 15 96,54-4 0,-13 5 0,20-3 0,-11 21 0,19-14 6,-15 34-6,29-29 11,-7 66-5,10-53-4,0 12 1,1-2-3,2-18-168,2 34-291,4-36-389,4 18 0,-6-41 0,0-1 0</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18.578"/>
    </inkml:context>
    <inkml:brush xml:id="br0">
      <inkml:brushProperty name="width" value="0.04286" units="cm"/>
      <inkml:brushProperty name="height" value="0.04286" units="cm"/>
    </inkml:brush>
  </inkml:definitions>
  <inkml:trace contextRef="#ctx0" brushRef="#br0">177 15 25085,'7'-4'2179,"-2"1"-1826,-5 3-129,0 0 33,9-2-178,-6 1-29,7-1 45,-8 1-83,-2 1 21,0-1-33,-9 1 0,1 0 0,-9 0 6,-22 0-6,16 4 0,-18 1 5,25 3 1,-12 28-6,16-16 0,-7 40 0,22-42 0,1 8 6,5-23-23,20-5-11,-8-1-196,40-14 168,-37 9-6,17-11 29,-35 15-2000,1-11-5960,-5 9 7993,0-8 0,-1 11 0,0 0 0</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19.160"/>
    </inkml:context>
    <inkml:brush xml:id="br0">
      <inkml:brushProperty name="width" value="0.04286" units="cm"/>
      <inkml:brushProperty name="height" value="0.04286" units="cm"/>
    </inkml:brush>
  </inkml:definitions>
  <inkml:trace contextRef="#ctx0" brushRef="#br0">83 12 26659,'0'-2'1120,"0"0"-672,0 2-235,0-3-191,0 2-5,0-2-11,0 3-6,0 12 0,1 1 0,1 14 0,2 23 0,2 3 0,-2-4-3,1 6 0,-1-1 3,-4-7 6,0 1-6,0-2 0,0-7-6,0-5 1,-1-14-12,0 16 11,-1-26-27,-8 5 10,3-13-184,-19 0 11,13-2 196,-20-13 0,28 16 0,-6-9 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0.027"/>
    </inkml:context>
    <inkml:brush xml:id="br0">
      <inkml:brushProperty name="width" value="0.04286" units="cm"/>
      <inkml:brushProperty name="height" value="0.04286" units="cm"/>
    </inkml:brush>
  </inkml:definitions>
  <inkml:trace contextRef="#ctx0" brushRef="#br0">0 71 27085,'0'-5'851,"0"1"-745,0 4 62,0 0-151,0 7-17,0-1 6,0 8-6,0-1 0,0 10 0,0-3 0,0 5 0,0-9 0,0 2 5,0-6-5,0 0 0,0-7 0,0-2 0,0-2-16,0-1 16,0-3 22,0-3 0,0-1-3380,2-16 3358,0 8-11,7-34 5,-3 27-22,12-31 28,-10 37-5,15-12 5,-11 19-17,21 4 11,-19 9 3157,12 22-3375,-21-11-624,0 15 0,-4-26 0,-1 0 0</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0.677"/>
    </inkml:context>
    <inkml:brush xml:id="br0">
      <inkml:brushProperty name="width" value="0.04286" units="cm"/>
      <inkml:brushProperty name="height" value="0.04286" units="cm"/>
    </inkml:brush>
  </inkml:definitions>
  <inkml:trace contextRef="#ctx0" brushRef="#br0">3 133 26021,'-1'6'1842,"0"-1"-1803,15 1-33,1-7-23,8 1-89,3-14 72,-8-6 12,0-1 22,-2-5 0,-9 10 11,3-3 342,-4-2-275,-7 13 101,-23 4-173,8 12 11,-19 15-12,26-6 1,-2 5 0,4-3 22,-3 23-23,5-20-5,-3 29-5,7-39-51,15 9 16,-4-19-1074,43-13 1114,-23-2 0,-3 6 0,-31 9 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1.327"/>
    </inkml:context>
    <inkml:brush xml:id="br0">
      <inkml:brushProperty name="width" value="0.04286" units="cm"/>
      <inkml:brushProperty name="height" value="0.04286" units="cm"/>
    </inkml:brush>
  </inkml:definitions>
  <inkml:trace contextRef="#ctx0" brushRef="#br0">98 170 27359,'-3'-1'823,"0"-3"-767,10 0-50,-2-3-6,9-4-39,8-19 11,-8 8 39,3-17 0,-15 24 68,-18-7-57,7 18 28,-20-6-44,17 14 16,-11 14-22,13-2 12,-20 40-12,18-29 5,-13 41 1,18-47-6,13 15-6,4-29-100,35 0 27,-24-7-49,19-3-96,-28-1-624,9-14 0,-19 18 0,5-7 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2.094"/>
    </inkml:context>
    <inkml:brush xml:id="br0">
      <inkml:brushProperty name="width" value="0.04286" units="cm"/>
      <inkml:brushProperty name="height" value="0.04286" units="cm"/>
    </inkml:brush>
  </inkml:definitions>
  <inkml:trace contextRef="#ctx0" brushRef="#br0">8 72 27174,'-4'-13'712,"1"3"-617,3 10-11,0 0-39,0 8-23,0 2 0,0 9 6,0 32-22,0-31 0,0 23 5,0-41 0,0-1-11,0-7-6,1-8 6,3-4-33,18-36 27,-8 27 1,27-29 10,-28 43 6,23-1 57,-8 19-57,0-1-6,-1 6 35,-15 18-29,-6-12-11,-1 29 0,-5-30-11,0 10-17,0-19-734,1 1-1047,-1-5 1809,1 0 0,-1-2 0,0 0 0</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3.464"/>
    </inkml:context>
    <inkml:brush xml:id="br0">
      <inkml:brushProperty name="width" value="0.04286" units="cm"/>
      <inkml:brushProperty name="height" value="0.04286" units="cm"/>
    </inkml:brush>
  </inkml:definitions>
  <inkml:trace contextRef="#ctx0" brushRef="#br0">46 51 25539,'-3'-3'1966,"1"0"-1697,2 3 27,-1-17-217,1 11-29,-1-12 45,0 15-83,1 2 32,-4 13-38,1 1 5,-3 26-11,2-12 6,0 59-6,2-45 0,0 10 0,0-1 5,-1-22-5,-2 17 6,4-39-23,-1-1-16,7-21 21,1 3-4,4-17 4,7-9 7,-6 14-1,12-22 6,-13 34-5,20-6 5,-15 20 0,28 21 5,-27-11 6,16 29-11,-26-25 23,2 18-23,-8-17 22,-34 28-11,2-22 1,-17 10 4,16-23 1,9-8-17,8-4-73,-10-20 6,17 8 67,7-38 0,4 38 0,6-14 0</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4.082"/>
    </inkml:context>
    <inkml:brush xml:id="br0">
      <inkml:brushProperty name="width" value="0.04286" units="cm"/>
      <inkml:brushProperty name="height" value="0.04286" units="cm"/>
    </inkml:brush>
  </inkml:definitions>
  <inkml:trace contextRef="#ctx0" brushRef="#br0">20 12 27158,'0'-7'845,"0"3"-738,0 4-12,0 0-28,0 5-56,0 7 0,0 34-11,0-13 0,0 25-3392,-2-26 3376,-2 32-46,-1-1 56,1 1-33,0-23 0,3-31 5,1-10-324,3 3 11,-1-3-7774,5 3 8969,-2-6 0,0 3 0,-3-3 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4.761"/>
    </inkml:context>
    <inkml:brush xml:id="br0">
      <inkml:brushProperty name="width" value="0.04286" units="cm"/>
      <inkml:brushProperty name="height" value="0.04286" units="cm"/>
    </inkml:brush>
  </inkml:definitions>
  <inkml:trace contextRef="#ctx0" brushRef="#br0">72 55 26413,'14'-7'1355,"-4"2"-1153,-10 5-130,0 0 130,-8 9-185,0-1-6,-8 10-3386,-3 6 3380,5-5 7,-6 15 32,13 3-44,4-15-95,41-10 73,-16-22 11,24-11 11,-32 7-23,12-17 18,-10 10 3385,9-11-3408,-8-2 34,-8 15 22,-3-12-28,-12 24-11,-42 2 0,25 6-85,-27 4-10,41-1-964,1 2 550,10-4 520,10 1 0,-7-3 0,7 0 0</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5.227"/>
    </inkml:context>
    <inkml:brush xml:id="br0">
      <inkml:brushProperty name="width" value="0.04286" units="cm"/>
      <inkml:brushProperty name="height" value="0.04286" units="cm"/>
    </inkml:brush>
  </inkml:definitions>
  <inkml:trace contextRef="#ctx0" brushRef="#br0">127 7 27449,'10'-2'778,"-2"1"-621,-5-1-123,-2 2-12,-6-2-11,-46 50-11,28-28 0,-34 52 0,52-52 0,-2 11-3392,6-14 3392,9-3-5,9-3-35,24-5 7,-10-6-230,22-8 61,-37 5 202,12-14 0,-25 13 0,2-4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34.859"/>
    </inkml:context>
    <inkml:brush xml:id="br0">
      <inkml:brushProperty name="width" value="0.04286" units="cm"/>
      <inkml:brushProperty name="height" value="0.04286" units="cm"/>
      <inkml:brushProperty name="color" value="#00A0D7"/>
    </inkml:brush>
  </inkml:definitions>
  <inkml:trace contextRef="#ctx0" brushRef="#br0">0 186 27382,'31'3'464,"-2"-4"-380,-18-2-5,1-3-68,-6 2-5,0-1-6,-2 1 11,5-4-22,-1 1-73,18-20-3308,-8 0 3392,5-3 0,-14 7 11,-7 14 6,-2-2-12,0 5-5,-2-5 0,-2 9 3392,-7-2-3392,1 4 0,-21 9 0,16-3 45,-22 20-45,27-12 11,-5 24-11,16-22-101,19 21-251,2-26 94,5 5-44,-7-14-2639,-11-2-6890,-3 0 9377,0 0 1,-4 0 0,-1 0 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5.827"/>
    </inkml:context>
    <inkml:brush xml:id="br0">
      <inkml:brushProperty name="width" value="0.04286" units="cm"/>
      <inkml:brushProperty name="height" value="0.04286" units="cm"/>
    </inkml:brush>
  </inkml:definitions>
  <inkml:trace contextRef="#ctx0" brushRef="#br0">72 4 26816,'0'-2'1338,"0"0"-1192,0 2-79,0 14-61,0 2-1,-6 52-5,3-25 0,-6 30 0,5-34 0,0-2-11,-7 25 6,4-29-1,-10 29 6,13-50-56,-2 6-62,6-18-2592,0 0 2710,0-3 0,1-1 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26.510"/>
    </inkml:context>
    <inkml:brush xml:id="br0">
      <inkml:brushProperty name="width" value="0.04286" units="cm"/>
      <inkml:brushProperty name="height" value="0.04286" units="cm"/>
    </inkml:brush>
  </inkml:definitions>
  <inkml:trace contextRef="#ctx0" brushRef="#br0">231 28 28311,'25'-15'28,"-10"2"-28,-21 15 11,-6 1-11,0 1 11,-30 23 1,-4 6-12,14-11 0,-17 14 0,6-3 0,32-21 0,0 2 17,6-6-12,3-2 1,13 6-6,-1-7 0,18 5 0,-8-8-17,38 0 17,-27-2-6,32 0 6,-42 1-5,6 1 5,-19-2-1143,-3 3 1143,-9-3 0,1 1 0,-1-1 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6.195"/>
    </inkml:context>
    <inkml:brush xml:id="br0">
      <inkml:brushProperty name="width" value="0.04286" units="cm"/>
      <inkml:brushProperty name="height" value="0.04286" units="cm"/>
    </inkml:brush>
  </inkml:definitions>
  <inkml:trace contextRef="#ctx0" brushRef="#br0">282 10 26631,'10'0'1182,"-1"0"-1031,-9 0 84,3 0-196,-2 0 29,3 0-57,-4 0 28,1 0-39,-5-2 0,-21-1 6,5 1-1,-27 0-5,22 2 0,-30 0 0,31 5 0,-15 1 6,16 31-1,12-13 1,-10 40-6,18-28 0,1 18 0,1 2 0,1-2 0,0 44 0,0-45 0,0-17 6,-4 26-6,3-38 0,-3 13-6,4-32 6,0 1-17,0-6-464,0-11-466,0 1 947,0-11 0,0 12 0,0 1 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6.577"/>
    </inkml:context>
    <inkml:brush xml:id="br0">
      <inkml:brushProperty name="width" value="0.04286" units="cm"/>
      <inkml:brushProperty name="height" value="0.04286" units="cm"/>
    </inkml:brush>
  </inkml:definitions>
  <inkml:trace contextRef="#ctx0" brushRef="#br0">0 41 26250,'4'-2'1792,"36"1"-1635,-15 1-123,24 0-17,-14-4-17,-16 0-6,8-2-22,-11 0-62,1 2 90,18-10 0,-35 18 0,9-5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7.146"/>
    </inkml:context>
    <inkml:brush xml:id="br0">
      <inkml:brushProperty name="width" value="0.04286" units="cm"/>
      <inkml:brushProperty name="height" value="0.04286" units="cm"/>
    </inkml:brush>
  </inkml:definitions>
  <inkml:trace contextRef="#ctx0" brushRef="#br0">1 33 27068,'6'5'1053,"-1"40"-1053,-5-19 5,0 25 1,1-14 33,-1-22 101,0 2-129,0-20-11,0-7-33,24-79 27,-14 57-5,26-54 5,-24 81-33,24 1 11,-23 4-403,17 0-39,-23 0 470,11 0 0,-15 0 0,3 0 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7.679"/>
    </inkml:context>
    <inkml:brush xml:id="br0">
      <inkml:brushProperty name="width" value="0.04286" units="cm"/>
      <inkml:brushProperty name="height" value="0.04286" units="cm"/>
    </inkml:brush>
  </inkml:definitions>
  <inkml:trace contextRef="#ctx0" brushRef="#br0">119 4 26906,'2'-4'1260,"-20"14"-1204,4 3-34,-12 9-5,6 1 28,-7 33-40,12-29-22,26 23-27,11-47-52,41-7 141,3-32 34,-26 11-57,5-17-16,-45 19-23,-7 11-106,-36-16 100,15 18-318,-47-7 44,53 19 297,-12 13 0,31-8 0,3 9 0</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8.630"/>
    </inkml:context>
    <inkml:brush xml:id="br0">
      <inkml:brushProperty name="width" value="0.04286" units="cm"/>
      <inkml:brushProperty name="height" value="0.04286" units="cm"/>
    </inkml:brush>
  </inkml:definitions>
  <inkml:trace contextRef="#ctx0" brushRef="#br0">0 22 27258,'0'4'756,"0"0"-571,0-4-140,0 17-23,4 38-22,-3-20 0,3 22 0,-4-47 0,0-2 12,0 0-12,0-5 16,0 1-16,0-9-33,8-27 16,-1 11-123,33-54 118,-21 52 16,28-26 45,-30 43-22,2-1-17,-8 7 22,-2 26-22,-4-10 0,1 30 0,-6-24 40,-3 15-24,0-24 1,-2 5-22,3-16 5,0-5 5,2-5 1,21-39-6,-9 20-23,42-39 35,-25 49 4,11-3-4,-19 24 72,-2 15-73,-7-4-6,5 27 1,-13-19-12,-2 26-10,-4-33 16,-9 8 0,7-22 0,-5 0 0</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39.962"/>
    </inkml:context>
    <inkml:brush xml:id="br0">
      <inkml:brushProperty name="width" value="0.04286" units="cm"/>
      <inkml:brushProperty name="height" value="0.04286" units="cm"/>
    </inkml:brush>
  </inkml:definitions>
  <inkml:trace contextRef="#ctx0" brushRef="#br0">12 240 25007,'-1'13'3287,"-4"63"-3259,4-60-11,-3 48 6,4-64-7,0 0 24,0-22-40,7-5-17,9-48 6,-2 23-1,3-12 1,0 3 6,-6 20-18,14-26 23,-16 91 0,2 5 0,0 15 0,-4-13-3392,3 6 3392,-3-13-67,8 22 45,-11-29-12,5 12 23,-9-24 16,7-1 29,-2-10 3431,32-38-3460,-15 13-8,7-11 1,-1 1 2,-8 10-11,8-10 16,-22 34-5,-3 11 11,1 19 1,-1 0-1,4 57-6,-4-41-21,3 60 10,-6-71-22,1 20-22,-1-41 50,0-3 0,0-1 0,0-2 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0.716"/>
    </inkml:context>
    <inkml:brush xml:id="br0">
      <inkml:brushProperty name="width" value="0.04286" units="cm"/>
      <inkml:brushProperty name="height" value="0.04286" units="cm"/>
    </inkml:brush>
  </inkml:definitions>
  <inkml:trace contextRef="#ctx0" brushRef="#br0">0 346 28261,'4'-17'101,"0"9"-101,5-41 0,1 17 0,6-20-17,22-33 17,-15 38 0,10-9 0,-25 66 0,-1 5 5,5 53-5,-7-31 0,3 50 0,-9-58 0,-4 14-5,2-29-29,0 0 17,9-21-44,25-35 38,-8 9 1,12-19 0,0-1 50,-8 12 89,22-29-78,-42 86-22,0 5 6,-6 32 5,9 45-28,-5-46 0,21 41 0,-20-77 0,8 0 0</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2.130"/>
    </inkml:context>
    <inkml:brush xml:id="br0">
      <inkml:brushProperty name="width" value="0.04286" units="cm"/>
      <inkml:brushProperty name="height" value="0.04286" units="cm"/>
    </inkml:brush>
  </inkml:definitions>
  <inkml:trace contextRef="#ctx0" brushRef="#br0">10 122 20142,'-5'53'11,"1"-6"2520,4-28-2531,2 0-5,0-2 1408,0-1-1408,0-3 5,-2-5 876,1-2-865,-1-5 3375,5-21-3391,1 4-1,29-62-5,-15 39 5,27-40 1,-29 53-6,20 10 11,-25 23 11,11 54 0,-21-17-11,-1 19 6,-2-36 10,-1-14-10,0-7-6,0-1-6,1-9-5,29-62-6,-12 28-3,11-15 1,1 3 19,-9 22 6,7-6 11,-22 43 44,-7 61-61,0-34-33,-2 47-29,3-70-515,0 1-694,1-14 1271,3 0 0,-2-1 0,2 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35.272"/>
    </inkml:context>
    <inkml:brush xml:id="br0">
      <inkml:brushProperty name="width" value="0.04286" units="cm"/>
      <inkml:brushProperty name="height" value="0.04286" units="cm"/>
      <inkml:brushProperty name="color" value="#00A0D7"/>
    </inkml:brush>
  </inkml:definitions>
  <inkml:trace contextRef="#ctx0" brushRef="#br0">1 91 26038,'1'3'1724,"0"-1"-1556,-1-2-50,6 0-101,-2 0-6,4-3-5,0-7-6,-3-1-3437,4-11 3375,-6 7-2850,1-11 2509,-3 17 403,-14 10 0,9 2 0,-9 10 0</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2.613"/>
    </inkml:context>
    <inkml:brush xml:id="br0">
      <inkml:brushProperty name="width" value="0.04286" units="cm"/>
      <inkml:brushProperty name="height" value="0.04286" units="cm"/>
    </inkml:brush>
  </inkml:definitions>
  <inkml:trace contextRef="#ctx0" brushRef="#br0">18 50 27914,'0'-6'509,"-8"61"-514,6-30-1,-6 40-11,15-53-28,10-8-5,3-5-152,45-52 152,-23 9 226,-7 0 1,-2 4-166,-14 17 6,-15 51-12,-12 14-22,3 10 1,1-1-12,4-17-11,0 18-40,0-47 79,13-10 0,-23 11 0,7-3 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3.313"/>
    </inkml:context>
    <inkml:brush xml:id="br0">
      <inkml:brushProperty name="width" value="0.04286" units="cm"/>
      <inkml:brushProperty name="height" value="0.04286" units="cm"/>
    </inkml:brush>
  </inkml:definitions>
  <inkml:trace contextRef="#ctx0" brushRef="#br0">162 45 25702,'1'-9'1708,"0"1"-1445,-1 8 241,0 0-353,5-11-117,-4 7-18,4-8 18,-50 20-34,25 0-6,-43 14 6,45-9-33,-5 6 33,17-13-34,20 2 23,0-7-51,31 5 51,-22-1-34,34 14 45,-35-9 17,12 29 22,-37-19-11,-1 10 0,-12-14 28,-29 3-50,18-9-6,-31 6-11,39-14-420,-5-6-157,21-9 588,11-15 0,-2 11 0,7-1 0</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3.962"/>
    </inkml:context>
    <inkml:brush xml:id="br0">
      <inkml:brushProperty name="width" value="0.04286" units="cm"/>
      <inkml:brushProperty name="height" value="0.04286" units="cm"/>
    </inkml:brush>
  </inkml:definitions>
  <inkml:trace contextRef="#ctx0" brushRef="#br0">55 11 26850,'-2'-6'1372,"1"1"-6994,-16 42 5645,12-10 687,-5 42 0,3 9-738,10-9 28,-7 2 0,-1-6 0,8-34 0,-13-8 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4.189"/>
    </inkml:context>
    <inkml:brush xml:id="br0">
      <inkml:brushProperty name="width" value="0.04286" units="cm"/>
      <inkml:brushProperty name="height" value="0.04286" units="cm"/>
    </inkml:brush>
  </inkml:definitions>
  <inkml:trace contextRef="#ctx0" brushRef="#br0">1 27 27589,'84'-8'-1962,"-16"-1"0,-67 4 1,-1 1-1</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5.497"/>
    </inkml:context>
    <inkml:brush xml:id="br0">
      <inkml:brushProperty name="width" value="0.04286" units="cm"/>
      <inkml:brushProperty name="height" value="0.04286" units="cm"/>
    </inkml:brush>
  </inkml:definitions>
  <inkml:trace contextRef="#ctx0" brushRef="#br0">86 17 20637,'-5'-9'1635,"2"2"753,-8 33-2360,0 17-23,-6 13 1,2 23 0,1 0-1,4-26-89,65-43 79,-31-35 7,35 1 1,-3 17 20,-39 38 16,10 65-28,-38-73-11,-44 9 0,26-21 1052,-35 4-1052,40-15 588,-14-10-599,26 1-1025,15-29 1036,5 23 0,11-11 0,-15 23 0</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6.363"/>
    </inkml:context>
    <inkml:brush xml:id="br0">
      <inkml:brushProperty name="width" value="0.04286" units="cm"/>
      <inkml:brushProperty name="height" value="0.04286" units="cm"/>
    </inkml:brush>
  </inkml:definitions>
  <inkml:trace contextRef="#ctx0" brushRef="#br0">100 153 27001,'39'-23'437,"-9"5"-241,-22 8-34,-3 4-5,0-6-124,0 3-21,0-3-12,-3 3 11,0 1-11,-1 1 123,0-3-73,-1 4 34,-1-5-61,-2 7 5,-9-1-28,3 3 17,-26 11-6,18 1 22,-37 38-21,33-21-7,-18 32-5,29-35-5,8 25-12,10-32-39,24 12 33,-7-27-150,45-14-12,-36-1 185,30-17 0,-49 16 0,1 0 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7.741"/>
    </inkml:context>
    <inkml:brush xml:id="br0">
      <inkml:brushProperty name="width" value="0.04286" units="cm"/>
      <inkml:brushProperty name="height" value="0.04286" units="cm"/>
    </inkml:brush>
  </inkml:definitions>
  <inkml:trace contextRef="#ctx0" brushRef="#br0">41 4 27370,'-4'-2'756,"1"1"-700,3 1 23,0 0-46,0 7-10,0 4-12,1 11 11,0 35 1,-1 7-23,2-5 0,-3 8 0,0-3 0,-2-25-67,-8 21 5,7-32 62,-8 13 0,11-38 0,-3-3 0</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8.378"/>
    </inkml:context>
    <inkml:brush xml:id="br0">
      <inkml:brushProperty name="width" value="0.04286" units="cm"/>
      <inkml:brushProperty name="height" value="0.04286" units="cm"/>
    </inkml:brush>
  </inkml:definitions>
  <inkml:trace contextRef="#ctx0" brushRef="#br0">1 70 27191,'0'-2'818,"0"0"-712,0 2-50,1-4 6,53-22-2308,-28 15 2246,43-14 381,-42 25-386,2 0 38,21 30-16,-29-7-6,9 19 6,-37-18 1707,-5-8-1713,0 0 1,-8 1-7,5-4 136,-6 0-136,-19 0-5,18-8-5,-36 4-1,41-11-11,-13-3 0,25 0-16,-1-3-57,4 5-1181,1-1 1271,0 0 0,1 2 0,0 0 0</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8.880"/>
    </inkml:context>
    <inkml:brush xml:id="br0">
      <inkml:brushProperty name="width" value="0.04286" units="cm"/>
      <inkml:brushProperty name="height" value="0.04286" units="cm"/>
    </inkml:brush>
  </inkml:definitions>
  <inkml:trace contextRef="#ctx0" brushRef="#br0">0 66 27695,'20'80'695,"-13"-57"-667,10 57-17,-17-77-6,0-3 7,0 0-12,0-4-40,19-60 29,-6 32 2,8-16 1,3 3 8,-3 22-22,34-8 5,-36 27-128,23 10 77,-33-2-564,9 7-1766,-12-10 2398,3 0 0,-5-1 0,-1 0 0</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49.413"/>
    </inkml:context>
    <inkml:brush xml:id="br0">
      <inkml:brushProperty name="width" value="0.04286" units="cm"/>
      <inkml:brushProperty name="height" value="0.04286" units="cm"/>
    </inkml:brush>
  </inkml:definitions>
  <inkml:trace contextRef="#ctx0" brushRef="#br0">151 40 28328,'-73'59'34,"16"-11"-34,41-16 0,11-8 0,5 1-12,14-8-32,43-20 32,-20-4 26,15-28 0,-4-11-8,-21-7-6,20-25-67,-102 56 33,21 29-39,-18 4 1,0 1-68,16 2-2050,-10 5 2190,46-15 0,-1-1 0,8-3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36.136"/>
    </inkml:context>
    <inkml:brush xml:id="br0">
      <inkml:brushProperty name="width" value="0.04286" units="cm"/>
      <inkml:brushProperty name="height" value="0.04286" units="cm"/>
      <inkml:brushProperty name="color" value="#00A0D7"/>
    </inkml:brush>
  </inkml:definitions>
  <inkml:trace contextRef="#ctx0" brushRef="#br0">151 50 26782,'4'-10'1126,"0"2"-1031,-4 8 17,0 0-61,0-11 38,0 5-83,-1-5-6,-4 8-6,-29 15 6,12 0-11,-20 11 0,22-2-34,-3 16 23,11-18-130,23 16 68,5-29-162,27-3 190,-22-10 134,15-28-22,-23 14 247,6-34-208,-17 38 11,0-8-106,-2 22 28,0 43-28,1-15 0,2 50 0,-1-39-128,-2 48 111,-6-49 11,-21 39-55,10-57-18,-20 11 62,22-23-156,-6 0 66,14-4 107,-1-11 0,8 11 0,0-7 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0.014"/>
    </inkml:context>
    <inkml:brush xml:id="br0">
      <inkml:brushProperty name="width" value="0.04286" units="cm"/>
      <inkml:brushProperty name="height" value="0.04286" units="cm"/>
    </inkml:brush>
  </inkml:definitions>
  <inkml:trace contextRef="#ctx0" brushRef="#br0">0 91 21029,'6'-10'1372,"-1"16"977,-7 15-2349,0 7 1015,1 33-1020,1-37 5,1 22 567,2-40-684,41-27 66,-13-6 23,30-29 28,-33 15 2163,5-31-2135,-22 47 34,6-6-51,-17 43 6,-3 29-17,2-13-11,1 31-6,3-38-470,12 12-2297,-4-29 2784,7-3 0,-12-1 0,-1-1 0</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0.730"/>
    </inkml:context>
    <inkml:brush xml:id="br0">
      <inkml:brushProperty name="width" value="0.04286" units="cm"/>
      <inkml:brushProperty name="height" value="0.04286" units="cm"/>
    </inkml:brush>
  </inkml:definitions>
  <inkml:trace contextRef="#ctx0" brushRef="#br0">227 34 27499,'5'-8'622,"-1"3"-538,-4 5 145,-36-17-223,19 13-6,-48 12 0,45 7-34,-15 57 23,30-51 0,4 25-39,17-46 5,1-1-134,38-28 179,-31 14 89,26-22-72,-41 29 101,0 17-118,-6 5 5,-1 15 1,1-6 16,-1 48-11,0-35 6,-10 15 0,-5-3-17,-1-22 6,-29 24-6,20-37-28,-30 4 16,29-12-598,-23-10-1283,37-7 1893,-3-9 0,13 10 0,0 3 0</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1.480"/>
    </inkml:context>
    <inkml:brush xml:id="br0">
      <inkml:brushProperty name="width" value="0.04286" units="cm"/>
      <inkml:brushProperty name="height" value="0.04286" units="cm"/>
    </inkml:brush>
  </inkml:definitions>
  <inkml:trace contextRef="#ctx0" brushRef="#br0">30 16 27505,'-6'-9'700,"1"3"-667,5 6-10,0 0 5,-1 76-34,-3 17 6,3-42 0,-1-1-5,-4 28-18,4-69-22,1-6 40,0-2 10,1-6 23,1-9-16,4 1-12,24-24-51,3 13 40,5-5 5,-11 14 51,-11 13-39,-6 5 16,3 11-16,-9 1-6,-1 33-6,-4-24-95,-10 29-319,6-38-918,-6 4 1338,10-16 0,1-3 0,1 0 0</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1.915"/>
    </inkml:context>
    <inkml:brush xml:id="br0">
      <inkml:brushProperty name="width" value="0.04286" units="cm"/>
      <inkml:brushProperty name="height" value="0.04286" units="cm"/>
    </inkml:brush>
  </inkml:definitions>
  <inkml:trace contextRef="#ctx0" brushRef="#br0">45 7 27650,'0'-7'790,"0"49"-784,0-16-6,0 40 0,-1-32-6,-1 0 6,0 1 0,-2-1-39,-9 44 28,8-45-6,-7 31-168,10-59-213,1-1 398,-2-24 0,5 35 0,-1-10 0</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2.280"/>
    </inkml:context>
    <inkml:brush xml:id="br0">
      <inkml:brushProperty name="width" value="0.04286" units="cm"/>
      <inkml:brushProperty name="height" value="0.04286" units="cm"/>
    </inkml:brush>
  </inkml:definitions>
  <inkml:trace contextRef="#ctx0" brushRef="#br0">17 69 27774,'-9'-3'649,"2"1"-632,9-1-11,7 2 5,20-5 6,56-4-29,-12-1-61,-19 3 1,-3 0-4608,-11-2 4680,-13 4 0,-27 7 0,-4 2 0</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4.880"/>
    </inkml:context>
    <inkml:brush xml:id="br0">
      <inkml:brushProperty name="width" value="0.04286" units="cm"/>
      <inkml:brushProperty name="height" value="0.04286" units="cm"/>
    </inkml:brush>
  </inkml:definitions>
  <inkml:trace contextRef="#ctx0" brushRef="#br0">6 4 27510,'0'-2'728,"0"0"-677,0 2-29,3 2-11,0 3 45,5 19-44,-5-4-7,2 16 1,-5-11 5,-3 10-11,0-9 0,-6 17 0,4-27-50,-1 6 10,5-19-301,1-4-701,0-7 1042,0-6 0,0 6 0,0 0 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5.117"/>
    </inkml:context>
    <inkml:brush xml:id="br0">
      <inkml:brushProperty name="width" value="0.04286" units="cm"/>
      <inkml:brushProperty name="height" value="0.04286" units="cm"/>
    </inkml:brush>
  </inkml:definitions>
  <inkml:trace contextRef="#ctx0" brushRef="#br0">1 4 28014,'14'1'82,"-11"-6"0,11 15 1</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5.815"/>
    </inkml:context>
    <inkml:brush xml:id="br0">
      <inkml:brushProperty name="width" value="0.04286" units="cm"/>
      <inkml:brushProperty name="height" value="0.04286" units="cm"/>
    </inkml:brush>
  </inkml:definitions>
  <inkml:trace contextRef="#ctx0" brushRef="#br0">6 97 23640,'-2'11'4290,"1"31"-4211,1-30-18,0 26-49,0-32-12,-1 3 0,0-6 0,1 3 11,0-5-6,0 0 152,0 0-162,0-5 5,0-3-62,11-14-11,0 0-246,28-35 257,-10 16 348,8-14-224,-21 30 38,-8 26-88,-5 10-7,11 30 6,-6-19 29,17 31-35,-17-35 1,5 14-6,-12-26-168,0 2-11,-1-7 11,0 0-62,0-2-618,0-20 0,0 28 0,0-12 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6.332"/>
    </inkml:context>
    <inkml:brush xml:id="br0">
      <inkml:brushProperty name="width" value="0.04286" units="cm"/>
      <inkml:brushProperty name="height" value="0.04286" units="cm"/>
    </inkml:brush>
  </inkml:definitions>
  <inkml:trace contextRef="#ctx0" brushRef="#br0">40 1 28042,'-11'98'157,"3"-12"-157,8-51 0,0-1 0,0 0 0,0-2 0,-1 10 0,0-12-73,-6 19-5,3-34-1176,-2 8-332,5-27 1586,1-2 0,0 1 0,0 0 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6.704"/>
    </inkml:context>
    <inkml:brush xml:id="br0">
      <inkml:brushProperty name="width" value="0.04286" units="cm"/>
      <inkml:brushProperty name="height" value="0.04286" units="cm"/>
    </inkml:brush>
  </inkml:definitions>
  <inkml:trace contextRef="#ctx0" brushRef="#br0">10 54 26934,'-6'0'980,"2"0"-857,4 0 11,0 0-78,6 0-4279,77-3 4195,-38-1 401,12 0 1,5-2-1813,7-10 1439,-25 7 0,-1-2 0,-43 11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36.469"/>
    </inkml:context>
    <inkml:brush xml:id="br0">
      <inkml:brushProperty name="width" value="0.04286" units="cm"/>
      <inkml:brushProperty name="height" value="0.04286" units="cm"/>
      <inkml:brushProperty name="color" value="#00A0D7"/>
    </inkml:brush>
  </inkml:definitions>
  <inkml:trace contextRef="#ctx0" brushRef="#br0">0 30 27594,'8'-5'443,"-1"1"-354,-7 4 23,0 0-67,4 0-39,-2-1-6,2-1-207,-4-1 207,0-7 0,0 9 0,0-2 0</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7.248"/>
    </inkml:context>
    <inkml:brush xml:id="br0">
      <inkml:brushProperty name="width" value="0.04286" units="cm"/>
      <inkml:brushProperty name="height" value="0.04286" units="cm"/>
    </inkml:brush>
  </inkml:definitions>
  <inkml:trace contextRef="#ctx0" brushRef="#br0">151 8 27354,'1'1'795,"0"0"-616,-1-1-78,-7 1-96,-1 2 7,-21 15-12,11-3 0,-23 34 0,20-5-6,0 4 6,13-14-39,53-17 28,-21-16-12,36-3-5,-32-10 0,8-12 23,-9 5 5,10-18 5,-21 15 1,0-29-1,-16 29-5,-34-20-11,11 33-157,-45 12-213,41 8 381,-14 17 0,31-16 0,2 1 0</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8.165"/>
    </inkml:context>
    <inkml:brush xml:id="br0">
      <inkml:brushProperty name="width" value="0.04286" units="cm"/>
      <inkml:brushProperty name="height" value="0.04286" units="cm"/>
    </inkml:brush>
  </inkml:definitions>
  <inkml:trace contextRef="#ctx0" brushRef="#br0">180 30 26687,'9'-6'1602,"-3"1"-1574,-5 3-6,-1 0-5,1-2-6,-1 1 0,-3 0 23,-22 0-28,12 2 10,-32 7-16,18 19 0,-2-1 0,6 12 0,7 12 0,10-22 0,-4 23 0,13-37-140,46 1-33,-18-11 173,64-22 0,-69 13 0,17-14 0</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8.898"/>
    </inkml:context>
    <inkml:brush xml:id="br0">
      <inkml:brushProperty name="width" value="0.04286" units="cm"/>
      <inkml:brushProperty name="height" value="0.04286" units="cm"/>
    </inkml:brush>
  </inkml:definitions>
  <inkml:trace contextRef="#ctx0" brushRef="#br0">186 28 27174,'1'-3'1014,"0"1"-857,-1 2-90,0 0-11,-22-10-50,10 7-6,-19-6 5,15 13-10,-32 59-1,30-33-22,-23 55-11,44-61-12,11 0 12,4-16-134,44-34 184,-35 11 151,41-55-134,-55 46-11,10-22 0,-22 37 5,0 5-11,-1 5 1,-8 49-18,6-25-39,-6 38 12,8-48-6574,9 0 6607,-2-10 0,-2-3 0,-6-2 0</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7:59.415"/>
    </inkml:context>
    <inkml:brush xml:id="br0">
      <inkml:brushProperty name="width" value="0.04286" units="cm"/>
      <inkml:brushProperty name="height" value="0.04286" units="cm"/>
    </inkml:brush>
  </inkml:definitions>
  <inkml:trace contextRef="#ctx0" brushRef="#br0">195 24 26838,'-24'-11'1608,"13"7"-1603,-21-5-5,19 13 6,-8 9-6,6 2 0,-4 6 0,8-4 0,-11 38 0,13-30-6,-7 30 1,15-42-7,15-2 1,-3-6-11,13-3-6,-6-4-207,16-11-96,-12 3-517,15-14 0,-31 21 0,-2-1 0</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00.132"/>
    </inkml:context>
    <inkml:brush xml:id="br0">
      <inkml:brushProperty name="width" value="0.04286" units="cm"/>
      <inkml:brushProperty name="height" value="0.04286" units="cm"/>
    </inkml:brush>
  </inkml:definitions>
  <inkml:trace contextRef="#ctx0" brushRef="#br0">77 6 27258,'-5'-2'611,"1"0"-362,3 0-227,-4 27 59,1-5-87,-4 35 1,2 5-12,1-13 35,-3 52-40,7-72 116,0-9-99,-4 4 5,-2-13 11,0-2 28,-3-10-33,15-26-6,1 10-23,46-45 1,-22 40-6,46-30 22,-53 41 6,13-5 17,-30 17 28,0 27-45,-5-10 0,1 27-11,-2-24-477,-3 13-581,1-20 1069,-1 5 0,2-15 0,1-2 0</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00.631"/>
    </inkml:context>
    <inkml:brush xml:id="br0">
      <inkml:brushProperty name="width" value="0.04286" units="cm"/>
      <inkml:brushProperty name="height" value="0.04286" units="cm"/>
    </inkml:brush>
  </inkml:definitions>
  <inkml:trace contextRef="#ctx0" brushRef="#br0">1 225 27835,'0'-9'392,"0"2"-308,40-10-95,-24 8 11,38-19 17,-30-33-6,-8 33 17,-16-32-6,-9 55 40,-50 56-56,39-24-6,-29 45 5,40-38-5,5-11 0,6 12-11,9-24-118,24 3-719,35-27 0,-83 22 0,0-5 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01.961"/>
    </inkml:context>
    <inkml:brush xml:id="br0">
      <inkml:brushProperty name="width" value="0.04286" units="cm"/>
      <inkml:brushProperty name="height" value="0.04286" units="cm"/>
    </inkml:brush>
  </inkml:definitions>
  <inkml:trace contextRef="#ctx0" brushRef="#br0">226 18 26094,'0'-5'2178,"-14"-3"-2150,7 7 6,-19-3-23,14 4 22,-45 25-33,26-3 0,-21 15 0,31 7 0,16-25 0,6 13 0,10-26-168,53-13 129,-17-9 101,38-21-17,-51 12-6,-4-5 0,-20 10-22,-5 10-12,-1-2 12,-4 19-17,-2 3 0,-2 16 0,1-8-11,0 10-17,9-19 28,35-9 0,-26-3 0,24-8 0</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02.549"/>
    </inkml:context>
    <inkml:brush xml:id="br0">
      <inkml:brushProperty name="width" value="0.04286" units="cm"/>
      <inkml:brushProperty name="height" value="0.04286" units="cm"/>
    </inkml:brush>
  </inkml:definitions>
  <inkml:trace contextRef="#ctx0" brushRef="#br0">32 17 26984,'0'-9'1114,"0"1"-1052,0 8-45,0 0 117,0 3-106,0 7 0,0 40 0,-1 9-22,0-8-4,-1 27 1,0-3-8,-1-42-12,-3 28 0,3-47-84,-4 11 40,5-18-40,-2 3-89,4-9 190,0-11 0,0 13 0,0-7 0</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02.831"/>
    </inkml:context>
    <inkml:brush xml:id="br0">
      <inkml:brushProperty name="width" value="0.04286" units="cm"/>
      <inkml:brushProperty name="height" value="0.04286" units="cm"/>
    </inkml:brush>
  </inkml:definitions>
  <inkml:trace contextRef="#ctx0" brushRef="#br0">9 51 27046,'-5'0'1170,"1"0"-1008,22 12-150,14-12-12,8 7-1063,40-41 0,-52 25 0,21-17 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17.757"/>
    </inkml:context>
    <inkml:brush xml:id="br0">
      <inkml:brushProperty name="width" value="0.04286" units="cm"/>
      <inkml:brushProperty name="height" value="0.04286" units="cm"/>
    </inkml:brush>
  </inkml:definitions>
  <inkml:trace contextRef="#ctx0" brushRef="#br0">50 79 23623,'0'-4'3495,"0"0"-2834,0-1-510,0 3-50,0-4 50,0 1-123,0 1 0,0-2-16,0 2-7,0 0 6,0 1 57,0-3-35,0 0-16,-1-2-11,-1 3 10,-1 0-16,2 3-16,-2 7 27,2 7-6,-1 39-5,1-15 3,0 18 0,-1 1-3,0-7 0,-4 18 0,-2-1 0,3-21 0,-6 23 0,11-53-17,0-10-22,0-3 11,0-9-28,0-1 56,6-31 0,-4 25 0,4-16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39.286"/>
    </inkml:context>
    <inkml:brush xml:id="br0">
      <inkml:brushProperty name="width" value="0.04286" units="cm"/>
      <inkml:brushProperty name="height" value="0.04286" units="cm"/>
      <inkml:brushProperty name="color" value="#00A0D7"/>
    </inkml:brush>
  </inkml:definitions>
  <inkml:trace contextRef="#ctx0" brushRef="#br0">27 10 26978,'-6'0'902,"1"0"-790,5 0-56,0 0-17,0-2-16,-1 0 10,0-1-16,1 1 0,0 2 89,0-1-106,-1 7 0,0 27 0,-1-7 0,2 24-17,-1-7 6,1-10 0,-1 8-17,-1 0 0,0-15-28,-1 5-151,2-18 196,1-10 16,0 0-5,0-4 28,7-28-28,-3 12-11,12-39 11,-8 34-174,24-16 46,-16 29-264,25 5 364,-28 11 33,9 19-10,-17-8 5,-1 16-510,-3-7 510,-1 0 0,0-9 0,0-9 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18.150"/>
    </inkml:context>
    <inkml:brush xml:id="br0">
      <inkml:brushProperty name="width" value="0.04286" units="cm"/>
      <inkml:brushProperty name="height" value="0.04286" units="cm"/>
    </inkml:brush>
  </inkml:definitions>
  <inkml:trace contextRef="#ctx0" brushRef="#br0">0 24 27225,'5'-13'649,"-1"2"-486,-4 11 10,0 0-10,6 82-163,-8-41 0,6 49 0,-7-66-157,0-18 6,2-3-880,-1-7 1031,2-15 0,0 8 0,0-6 0</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18.390"/>
    </inkml:context>
    <inkml:brush xml:id="br0">
      <inkml:brushProperty name="width" value="0.04286" units="cm"/>
      <inkml:brushProperty name="height" value="0.04286" units="cm"/>
    </inkml:brush>
  </inkml:definitions>
  <inkml:trace contextRef="#ctx0" brushRef="#br0">0 15 27925,'0'-5'347,"0"1"-3276,3 2 2929,-1 1 0,1-1 0,-2 2 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19.071"/>
    </inkml:context>
    <inkml:brush xml:id="br0">
      <inkml:brushProperty name="width" value="0.04286" units="cm"/>
      <inkml:brushProperty name="height" value="0.04286" units="cm"/>
    </inkml:brush>
  </inkml:definitions>
  <inkml:trace contextRef="#ctx0" brushRef="#br0">15 84 26592,'-4'5'997,"1"-1"-801,3-4-101,0 0 62,0 5-68,0 5-49,0 4-7,0 11-27,0-8 111,-3 24-111,2-27 0,-3 11-1,4-25 1,0 0-17,0-18 5,2 4 0,2-17-5,2 6-17,8-13 11,-3 8 12,13-19 5,-13 31 11,17-3-11,-18 23 6,13 4-1,-13 0 46,10 29-46,-13-16 1,6 48-17,-13-35-6,0 9-11,0-27-504,0-11 22,0-2 510,0-5 0,0 3 0,0-3 0</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19.567"/>
    </inkml:context>
    <inkml:brush xml:id="br0">
      <inkml:brushProperty name="width" value="0.04286" units="cm"/>
      <inkml:brushProperty name="height" value="0.04286" units="cm"/>
    </inkml:brush>
  </inkml:definitions>
  <inkml:trace contextRef="#ctx0" brushRef="#br0">0 187 27107,'10'-2'997,"-2"0"-958,55-44-28,-39 23-5,44-31 84,-58 21-40,-7 23-5,-17-7-23,-4 30 51,-38 59-67,30-34-4,3 10 1,7-2-3,19-25-17,15 7 17,74-50 0,-53 15 0,43-21 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0.035"/>
    </inkml:context>
    <inkml:brush xml:id="br0">
      <inkml:brushProperty name="width" value="0.04286" units="cm"/>
      <inkml:brushProperty name="height" value="0.04286" units="cm"/>
    </inkml:brush>
  </inkml:definitions>
  <inkml:trace contextRef="#ctx0" brushRef="#br0">0 65 27348,'3'-5'879,"0"1"-778,-3 4 22,0 0-117,5 0-6,4-2 5,23-3-10,12-6-6,1 1-6,-1-1-6,-20 5 1,-7 1 5,-6 2-39,-5 1-56,-3 1 112,-11 1 0,6 0 0,-7 0 0</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0.484"/>
    </inkml:context>
    <inkml:brush xml:id="br0">
      <inkml:brushProperty name="width" value="0.04286" units="cm"/>
      <inkml:brushProperty name="height" value="0.04286" units="cm"/>
    </inkml:brush>
  </inkml:definitions>
  <inkml:trace contextRef="#ctx0" brushRef="#br0">0 27 28350,'5'14'-11,"93"-22"-67,-61 0 2,17-3 1,-8 1-161,-37 7 236,-18 3 0,12 0 0,-6 0 0</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1.006"/>
    </inkml:context>
    <inkml:brush xml:id="br0">
      <inkml:brushProperty name="width" value="0.04286" units="cm"/>
      <inkml:brushProperty name="height" value="0.04286" units="cm"/>
    </inkml:brush>
  </inkml:definitions>
  <inkml:trace contextRef="#ctx0" brushRef="#br0">26 0 27141,'-7'80'-304,"0"1"1,0 5-1,2-30 1,5-53-1</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1.616"/>
    </inkml:context>
    <inkml:brush xml:id="br0">
      <inkml:brushProperty name="width" value="0.04286" units="cm"/>
      <inkml:brushProperty name="height" value="0.04286" units="cm"/>
    </inkml:brush>
  </inkml:definitions>
  <inkml:trace contextRef="#ctx0" brushRef="#br0">57 1 24609,'-2'70'3786,"-16"11"-3780,6 12-12,-9-19-39,20-65-50,0 3 95,-1-8 0,4-3 0,-2-1 0</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2.936"/>
    </inkml:context>
    <inkml:brush xml:id="br0">
      <inkml:brushProperty name="width" value="0.04286" units="cm"/>
      <inkml:brushProperty name="height" value="0.04286" units="cm"/>
    </inkml:brush>
  </inkml:definitions>
  <inkml:trace contextRef="#ctx0" brushRef="#br0">284 0 26273,'-51'62'2122,"7"-7"-2122,14-11 6,9-9-857,-14 4 1,1-1 0,18-11 0,-36 36-1</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4.216"/>
    </inkml:context>
    <inkml:brush xml:id="br0">
      <inkml:brushProperty name="width" value="0.04286" units="cm"/>
      <inkml:brushProperty name="height" value="0.04286" units="cm"/>
    </inkml:brush>
  </inkml:definitions>
  <inkml:trace contextRef="#ctx0" brushRef="#br0">2 7 26133,'-1'-3'2357,"1"-1"-2362,-1 6 10,10 11-5,-2 1 0,36 51 6,-15-30-6,20 26-3392,-29-43 3386,-4-8-2026,-8-9 1953,-1 1 23,-2-2-2301,-2 1 2357,-2-1 0,0 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0.001"/>
    </inkml:context>
    <inkml:brush xml:id="br0">
      <inkml:brushProperty name="width" value="0.04286" units="cm"/>
      <inkml:brushProperty name="height" value="0.04286" units="cm"/>
      <inkml:brushProperty name="color" value="#00A0D7"/>
    </inkml:brush>
  </inkml:definitions>
  <inkml:trace contextRef="#ctx0" brushRef="#br0">31 106 24116,'58'-34'-756,"-8"1"2846,-40 25-1155,-2 0-403,-6 5 39,-2 0-481,0 1-18,-1 0-32,-2 0-12,-3 1 319,-8-4-330,6 5-23,-6-4 0,11 4 6,-7 1 0,3 3 0,-24 31-5,18-17 5,-19 38 0,25-37 0,-1 22 5,6-25-5,17 8-84,-2-20-627,30-1 711,-4-12 0,-32 14 0,-13-3 0</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8:24.770"/>
    </inkml:context>
    <inkml:brush xml:id="br0">
      <inkml:brushProperty name="width" value="0.04286" units="cm"/>
      <inkml:brushProperty name="height" value="0.04286" units="cm"/>
    </inkml:brush>
  </inkml:definitions>
  <inkml:trace contextRef="#ctx0" brushRef="#br0">6 0 27438,'8'4'672,"-1"-1"-616,-7-3-56,0 0 5,-3 13 230,13-18-229,-10 15-6,10-18 0,-27 22 0,13-11 0,-12 11 0</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4.543"/>
    </inkml:context>
    <inkml:brush xml:id="br0">
      <inkml:brushProperty name="width" value="0.04286" units="cm"/>
      <inkml:brushProperty name="height" value="0.04286" units="cm"/>
    </inkml:brush>
  </inkml:definitions>
  <inkml:trace contextRef="#ctx0" brushRef="#br0">37 4608 20879,'-2'12'1417,"0"-2"-1316,2-10-101,0 0 1070,-1 16-180,0-12-95,0 13-223,1-15 106,0 1 16,0 3-543,0-1 51,0 2-118,0-3 129,-1 9-197,0-6 119,-1 13-85,0-13 6,-3 12-33,1-8 33,-4 14-34,5-15 28,-1 6-16,4-15 89,0-1-117,0-2-6,0 1 0,0-5 5,0 2-5,0-1 0,2-7 0,0 6 6,3-10 0,-2 9 5,4-9-11,-4 8 0,4-12 0,-4 13 5,3-13-5,-2 12 0,2-14 0,-1 9 0,12-31 0,-8 20 12,17-38-12,-17 39 5,9-24 1,-12 31 5,11-36-5,-9 28-1,11-29-5,-11 30 17,12-32-17,-11 31 17,10-30-17,-15 39 0,7-22 0,-7 19 0,20-42 0,-10 29 0,29-56 0,-28 56 0,13-25 0,-22 39 5,25-50 1,4-2-6,5-14 0,-4 15 0,-8 14 0,-13 22 0,17-34 0,-18 40 0,15-30 0,-12 28 0,29-46 0,-23 40 0,26-43 0,-34 54 0,35-54 0,-26 43 0,16-18 0,1 0 0,-11 15 0,28-35 0,-45 55 0,3-8 0,-6 8 0,37-47 0,-18 26 0,17-22 0,2 1 0,-18 22 3,17-20 0,-2 0-3,-17 20 2,9-11 1,1-1-3,-1 2 0,2-1 0,-1-1 0,-1 1 0,3-3 0,-2 0 0,-8 9-1696,15-20 0,1-2 1691,-5 8-1135,13-17 0,0 2 1140,-18 25 0,-3 4 0,-1 1 0,-4 4 0,34-38 0,-15 21 3,21-15 0,2 0-3,-16 17 0,9-8 0,-5 4 0,-31 27 0,6-8 0,1-1 0,3-3 1134,21-21 0,5-2-1134,-2 1 1506,-14 17 1,-6 6-1507,-17 15 0,-9 11 0,-3 3-34,54-48 23,-32 31-6,39-34 17,-49 44-5,3-2 16,-18 14 17,23-23-22,-13 12-1,41-36-5,-34 30 368,16-11-368,-32 27 0,0 1 0,-8 3 6,18-13-6,-8 5-387,9-9-1310,-22 15 1697,-7 5 0,-1 2 0,0 2 0</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6.492"/>
    </inkml:context>
    <inkml:brush xml:id="br0">
      <inkml:brushProperty name="width" value="0.04286" units="cm"/>
      <inkml:brushProperty name="height" value="0.04286" units="cm"/>
    </inkml:brush>
  </inkml:definitions>
  <inkml:trace contextRef="#ctx0" brushRef="#br0">27 21 27158,'-2'-9'974,"0"2"-862,2 5 0,-1 2-78,-1-2 16,1 2-39,1 0-11,-1 14 0,1 4 6,0 68-6,0-42-11,0 39-3387,0-58 3387,0-4-213,-3 2 224,-12-13 0,19 3 0,-7-13 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6.793"/>
    </inkml:context>
    <inkml:brush xml:id="br0">
      <inkml:brushProperty name="width" value="0.04286" units="cm"/>
      <inkml:brushProperty name="height" value="0.04286" units="cm"/>
    </inkml:brush>
  </inkml:definitions>
  <inkml:trace contextRef="#ctx0" brushRef="#br0">0 9 27510,'0'-3'-291,"0"-1"-258,0 4-1445,3-2 1994,-1 3 0,1-1 0,-2 1 0</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7.610"/>
    </inkml:context>
    <inkml:brush xml:id="br0">
      <inkml:brushProperty name="width" value="0.04286" units="cm"/>
      <inkml:brushProperty name="height" value="0.04286" units="cm"/>
    </inkml:brush>
  </inkml:definitions>
  <inkml:trace contextRef="#ctx0" brushRef="#br0">343 120 27208,'0'-9'812,"0"2"-750,0-1-18,0 3 1,0-7 90,-28-14-135,12 14 5,-41-18-10,32 26 5,-38-2-6,38 9 6,-26 10-6,39-1 12,-9 31-6,18-15 6,-1 70-6,4-50 0,0 4 0,0-1 5,-2-8-5,0 8 0,-1-1 0,-1-4 0,1 7 0,0-3 0,2-23-22,0 17 5,1-37-588,0-2 364,0-4-307,-3-1-7092,-1-1 7640,-2-1 0,3 1 0,1 0 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7.958"/>
    </inkml:context>
    <inkml:brush xml:id="br0">
      <inkml:brushProperty name="width" value="0.04286" units="cm"/>
      <inkml:brushProperty name="height" value="0.04286" units="cm"/>
    </inkml:brush>
  </inkml:definitions>
  <inkml:trace contextRef="#ctx0" brushRef="#br0">0 65 28188,'84'0'174,"-16"-4"-174,19-7-12,-24-5-307,6-2-146,-33 8-2374,-16 4 2839,-21 6 0,1 0 0,-1 0 0</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8.609"/>
    </inkml:context>
    <inkml:brush xml:id="br0">
      <inkml:brushProperty name="width" value="0.04286" units="cm"/>
      <inkml:brushProperty name="height" value="0.04286" units="cm"/>
    </inkml:brush>
  </inkml:definitions>
  <inkml:trace contextRef="#ctx0" brushRef="#br0">15 4 26973,'0'-2'1243,"0"0"-1131,0 2-106,0 35-6,-1-8 0,1 33-90,-1 37-11,1-35-143,0-4 1,-1 0-933,-1 1-1798,-1 5-1076,1-30 4050,-1-13 0,2-18 0,0-3 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9.210"/>
    </inkml:context>
    <inkml:brush xml:id="br0">
      <inkml:brushProperty name="width" value="0.04286" units="cm"/>
      <inkml:brushProperty name="height" value="0.04286" units="cm"/>
    </inkml:brush>
  </inkml:definitions>
  <inkml:trace contextRef="#ctx0" brushRef="#br0">10 1 28261,'2'87'1,"1"0"1,0-10 0,-2-7-91,-2 4 16,-6-11 79,4-7 33,-4-24 0,13-45-33,3-1-18,18-27 1,3-6 6,-2 8-23,4-5 0,-1 6 28,-17 26 16,3 33-4,-13-1 10,-1 68-22,-2-55-862,-1 34 862,3-59 0,-5 2 0,1-10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19.726"/>
    </inkml:context>
    <inkml:brush xml:id="br0">
      <inkml:brushProperty name="width" value="0.04286" units="cm"/>
      <inkml:brushProperty name="height" value="0.04286" units="cm"/>
    </inkml:brush>
  </inkml:definitions>
  <inkml:trace contextRef="#ctx0" brushRef="#br0">23 178 27617,'4'-10'543,"1"2"-515,8 3-28,6-4-17,8-9 17,-6 0 11,4-19-5,-17 18 106,4-21-95,-19 28 44,-33 10-61,17 12 0,-27 28 0,34 13 0,3 0 0,5-2 0,12-17-420,49-20-644,-21-7 1064,35-11 0,-49-2 0,-7 2 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0.210"/>
    </inkml:context>
    <inkml:brush xml:id="br0">
      <inkml:brushProperty name="width" value="0.04286" units="cm"/>
      <inkml:brushProperty name="height" value="0.04286" units="cm"/>
    </inkml:brush>
  </inkml:definitions>
  <inkml:trace contextRef="#ctx0" brushRef="#br0">24 9 25702,'-8'5'2424,"2"-1"-2356,-3 1 72,34-4-140,-5 4-6,38-5-2159,-8-1 0,0-1 2120,13-1 248,-5-2 0,-4-1-908,-26 1 705,6-2 0,-33 7 0,-1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0.637"/>
    </inkml:context>
    <inkml:brush xml:id="br0">
      <inkml:brushProperty name="width" value="0.04286" units="cm"/>
      <inkml:brushProperty name="height" value="0.04286" units="cm"/>
      <inkml:brushProperty name="color" value="#00A0D7"/>
    </inkml:brush>
  </inkml:definitions>
  <inkml:trace contextRef="#ctx0" brushRef="#br0">133 21 26161,'0'-11'1114,"0"2"-755,0 9-152,0 0-73,-29 1-106,17 3-17,-23 2-5,20 12-6,5-2 0,-2 7 0,5-7-11,2-1-208,0 10 163,2-13-22,13 6 16,1-18 51,36-32 174,-22 9-91,12-19 29,-26 22-11,-8 8-1,-1 4-72,-1 4-45,1 1 28,-1 6-241,5 22-16,-3-10 257,4 25 0,-6-31 0,2 4 0</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1.142"/>
    </inkml:context>
    <inkml:brush xml:id="br0">
      <inkml:brushProperty name="width" value="0.04286" units="cm"/>
      <inkml:brushProperty name="height" value="0.04286" units="cm"/>
    </inkml:brush>
  </inkml:definitions>
  <inkml:trace contextRef="#ctx0" brushRef="#br0">6 15 27062,'0'-7'1199,"0"1"-1104,0 6-61,0 0-34,0-2 16,0 27-8,3 37 1,0 10-20,-1 12 2,1-5 1,-1 1-65,-2 1-387,-1-34 426,-2 15-190,-3-35 51,2-13-863,0-4 1036,5-16 0,-1 1 0,1-1 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1.443"/>
    </inkml:context>
    <inkml:brush xml:id="br0">
      <inkml:brushProperty name="width" value="0.04286" units="cm"/>
      <inkml:brushProperty name="height" value="0.04286" units="cm"/>
    </inkml:brush>
  </inkml:definitions>
  <inkml:trace contextRef="#ctx0" brushRef="#br0">8 22 27998,'2'-12'319,"0"2"-5935,-2 10 5622,-1 63-29,1-15 304,-2 9 1,-1 0 0,2-15 0,-3 1 0</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1.605"/>
    </inkml:context>
    <inkml:brush xml:id="br0">
      <inkml:brushProperty name="width" value="0.04286" units="cm"/>
      <inkml:brushProperty name="height" value="0.04286" units="cm"/>
    </inkml:brush>
  </inkml:definitions>
  <inkml:trace contextRef="#ctx0" brushRef="#br0">4 0 28300,'-2'15'0,"1"-4"0</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2.427"/>
    </inkml:context>
    <inkml:brush xml:id="br0">
      <inkml:brushProperty name="width" value="0.04286" units="cm"/>
      <inkml:brushProperty name="height" value="0.04286" units="cm"/>
    </inkml:brush>
  </inkml:definitions>
  <inkml:trace contextRef="#ctx0" brushRef="#br0">0 90 24620,'0'9'1894,"0"-1"-1486,0-8 444,0 0-802,1 19-22,-1-11-17,1 15-5,-1-14-113,1 21 91,-1-16 10,1 17 6,-1-26 190,0 0 46,0-4-225,3-9-6,1-1-5,4-9 6,7-11 0,-2 4-1,20-44-5,-19 37-11,13-21 0,-21 44-12,11 31 23,-11-3 0,10 54-106,-14-27 16,1 7-38,-3-24-1659,0-17-8044,0-7 9647,0 1 1,0-6 0,0 0 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3.010"/>
    </inkml:context>
    <inkml:brush xml:id="br0">
      <inkml:brushProperty name="width" value="0.04286" units="cm"/>
      <inkml:brushProperty name="height" value="0.04286" units="cm"/>
    </inkml:brush>
  </inkml:definitions>
  <inkml:trace contextRef="#ctx0" brushRef="#br0">30 182 26665,'7'-1'1069,"-2"0"-800,-5 1-241,0 0 95,72-52-100,-54 34-3337,54-42 3337,-72 50 10,0-8-27,-11 5-1,-20 5 12,-21 47-17,12-12 6,-5 58-6,35-53 3392,-1 40-3392,8-49 11,32 15-11,-8-33-39,29-1-168,-7-13 207,18-9 0,-27 5 0,3-3 0</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29.527"/>
    </inkml:context>
    <inkml:brush xml:id="br0">
      <inkml:brushProperty name="width" value="0.04286" units="cm"/>
      <inkml:brushProperty name="height" value="0.04286" units="cm"/>
    </inkml:brush>
  </inkml:definitions>
  <inkml:trace contextRef="#ctx0" brushRef="#br0">1 32 27886,'0'-7'436,"0"1"-402,0 6-23,0 0-16,0 10 5,0 4 0,0 13 0,0 29 0,0-21 0,0 18 0,0-34 0,0-4 0,0-5-34,3-2 6,0-5-112,31-28 62,-14 7-102,38-45 169,-39 43-17,7-11 34,-24 40 27,-2 43-33,3-23 51,7 32-29,-1-48 135,27-9-146,-19-13 84,30-42-61,-33 22 0,7-39-29,-18 39-223,-4-23-45,0 35-585,-5-7 0,6 24 0,-1 0 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0.261"/>
    </inkml:context>
    <inkml:brush xml:id="br0">
      <inkml:brushProperty name="width" value="0.04286" units="cm"/>
      <inkml:brushProperty name="height" value="0.04286" units="cm"/>
    </inkml:brush>
  </inkml:definitions>
  <inkml:trace contextRef="#ctx0" brushRef="#br0">220 7 26334,'0'-2'1412,"0"1"-1048,0 1-269,-43-4-95,25 8 0,-33 1-6,20 28-11,13-9-358,-18 44 302,27-41-156,-4 20 229,15-38 89,39-18-83,-20-2 56,38-31-12,-43 19 208,11-25-219,-20 29 56,5-10-117,-10 21 16,0 3 6,-1 11 17,6 40-17,-4-23-1210,6 40-2867,-7-50 4077,0 7 0,-2-17 0,0-1 0</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0.861"/>
    </inkml:context>
    <inkml:brush xml:id="br0">
      <inkml:brushProperty name="width" value="0.04286" units="cm"/>
      <inkml:brushProperty name="height" value="0.04286" units="cm"/>
    </inkml:brush>
  </inkml:definitions>
  <inkml:trace contextRef="#ctx0" brushRef="#br0">150 13 26799,'0'-5'1327,"0"-1"-1282,0 6 6,-3-2-23,-9 2-28,0 2 0,-8 2-157,-19 35 157,33-26-17,-12 24-3425,49-34 3397,11 18 34,-8 27 145,-28 4-89,-13-2 22,-54-19-67,38-26-185,-22 3-89,38-11 274,-2-8 0,9 11 0,0-2 0</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1.677"/>
    </inkml:context>
    <inkml:brush xml:id="br0">
      <inkml:brushProperty name="width" value="0.04286" units="cm"/>
      <inkml:brushProperty name="height" value="0.04286" units="cm"/>
    </inkml:brush>
  </inkml:definitions>
  <inkml:trace contextRef="#ctx0" brushRef="#br0">198 15 22271,'2'-8'733,"-1"1"1408,-1 7-2029,0 0 788,-63 22-900,34 4 0,-43 12 464,53-5-481,11-11 1444,1 7-1477,5-12 16,2 2 34,8-15 51,40-10-40,-22-2 218,45-34-184,-51 20 73,13-35-118,-27 42-23,1 6 23,-7 20-33,0 20 10,0-13-503,5 10-292,3-16 818,12 5 0,-9-12 0,2-1 0</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2.076"/>
    </inkml:context>
    <inkml:brush xml:id="br0">
      <inkml:brushProperty name="width" value="0.04286" units="cm"/>
      <inkml:brushProperty name="height" value="0.04286" units="cm"/>
    </inkml:brush>
  </inkml:definitions>
  <inkml:trace contextRef="#ctx0" brushRef="#br0">12 13 27376,'-3'-10'885,"1"8"-868,-1 30-17,1 5 5,1 23-5,1-8 0,0 20-1308,5-12 1,1 0-8249,-1 6 9556,7 19 0,-10-79 0,-1-1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1.236"/>
    </inkml:context>
    <inkml:brush xml:id="br0">
      <inkml:brushProperty name="width" value="0.04286" units="cm"/>
      <inkml:brushProperty name="height" value="0.04286" units="cm"/>
      <inkml:brushProperty name="color" value="#00A0D7"/>
    </inkml:brush>
  </inkml:definitions>
  <inkml:trace contextRef="#ctx0" brushRef="#br0">176 4 25914,'1'-2'1507,"0"0"-762,-1 2-622,-2 0-112,-2 0 6,-4 0-12,-4 0 1,-1 0 0,-3 0-6,1 4 5,-8 8-5,6 0 6,-17 32-6,21-25-6,-6 21 6,18-30-5,1 3-1,3-7-571,28 1 168,-12-5-7661,31-9 8070,-32 1 0,1-3 0,-13 5 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2.482"/>
    </inkml:context>
    <inkml:brush xml:id="br0">
      <inkml:brushProperty name="width" value="0.04286" units="cm"/>
      <inkml:brushProperty name="height" value="0.04286" units="cm"/>
    </inkml:brush>
  </inkml:definitions>
  <inkml:trace contextRef="#ctx0" brushRef="#br0">0 15 27561,'0'-8'761,"0"1"-755,0 7 0,5 41 5,-4-12-9,6 54 1,0 9-8,-3-25-141,1 25 1,0-8-23,-4-54 11,-1 16 34,0-43-62,0-1 185,0-14 0,0-4 0</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2.760"/>
    </inkml:context>
    <inkml:brush xml:id="br0">
      <inkml:brushProperty name="width" value="0.04286" units="cm"/>
      <inkml:brushProperty name="height" value="0.04286" units="cm"/>
    </inkml:brush>
  </inkml:definitions>
  <inkml:trace contextRef="#ctx0" brushRef="#br0">13 21 27426,'-7'2'661,"1"0"-594,6-2-5755,59 1 2042,-13-9 3646,31 3 0,-43-4 0,-23 6 0</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3.231"/>
    </inkml:context>
    <inkml:brush xml:id="br0">
      <inkml:brushProperty name="width" value="0.04286" units="cm"/>
      <inkml:brushProperty name="height" value="0.04286" units="cm"/>
    </inkml:brush>
  </inkml:definitions>
  <inkml:trace contextRef="#ctx0" brushRef="#br0">11 93 26564,'-2'8'1378,"0"-3"-1378,34-5-252,42-31 330,-24 19 90,17-26 28,-105 22-174,20 7 46,-57 15-68,52 3 0,-15 16 11,18 36-11,11-33 0,1 41-51,33-46-66,-7-8-731,57-10 0,-68-1 0,23-5 0</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3.728"/>
    </inkml:context>
    <inkml:brush xml:id="br0">
      <inkml:brushProperty name="width" value="0.04286" units="cm"/>
      <inkml:brushProperty name="height" value="0.04286" units="cm"/>
    </inkml:brush>
  </inkml:definitions>
  <inkml:trace contextRef="#ctx0" brushRef="#br0">15 20 26928,'-4'0'1232,"1"0"-1226,-2 55-6,4-31-68,-1 42-32,5-47-242,4 4 297,-4-11 275,2 1 212,-1-45-431,1 15-39,22-32 0,5 0-112,-10 24-2536,48-34 2676,-57 62 0,4 1 0,-13-1 0</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4.195"/>
    </inkml:context>
    <inkml:brush xml:id="br0">
      <inkml:brushProperty name="width" value="0.04286" units="cm"/>
      <inkml:brushProperty name="height" value="0.04286" units="cm"/>
    </inkml:brush>
  </inkml:definitions>
  <inkml:trace contextRef="#ctx0" brushRef="#br0">6 135 27130,'-6'2'1058,"40"-7"-1181,-5-7 56,23-3-12,-17-7 275,-33-15-168,1 17 67,-47-5-72,2 82-18,4-26-5,13 37 0,25-47-33,9-7 5,-1-4-1635,43 2-8168,-23-8 9444,25-1 1,-39-3 0,-4 0-1</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4.728"/>
    </inkml:context>
    <inkml:brush xml:id="br0">
      <inkml:brushProperty name="width" value="0.04286" units="cm"/>
      <inkml:brushProperty name="height" value="0.04286" units="cm"/>
    </inkml:brush>
  </inkml:definitions>
  <inkml:trace contextRef="#ctx0" brushRef="#br0">232 13 26721,'0'-4'1288,"0"1"-1148,0 3-34,0 0-72,-45-4-34,27 3 0,-42 3 0,45 5-6,-12 16 12,4 15-12,2 1-11,4 10 6,12-27-6,31-2-128,-9-17-703,56-17 0,-60 16 0,21-13 0</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5.296"/>
    </inkml:context>
    <inkml:brush xml:id="br0">
      <inkml:brushProperty name="width" value="0.04286" units="cm"/>
      <inkml:brushProperty name="height" value="0.04286" units="cm"/>
    </inkml:brush>
  </inkml:definitions>
  <inkml:trace contextRef="#ctx0" brushRef="#br0">17 46 21355,'0'-8'1299,"0"1"-1120,0 7 2212,0-5-2335,0 3 904,-3-8-954,3 7 468,-3-3-474,2 4 1563,1 0-1568,0 7 5,0 9 0,-1 73 5,0-34 0,-1 38 1,0 3-6,1-20 0,-1-12 0,1-5-33,1-21-242,0-12-44,0-10 319,0 2 0,0-13 0,0-1 0</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6.746"/>
    </inkml:context>
    <inkml:brush xml:id="br0">
      <inkml:brushProperty name="width" value="0.04286" units="cm"/>
      <inkml:brushProperty name="height" value="0.04286" units="cm"/>
    </inkml:brush>
  </inkml:definitions>
  <inkml:trace contextRef="#ctx0" brushRef="#br0">43 167 26318,'0'-6'1411,"0"1"-1014,0 5-206,0-17-135,0 12-17,0-13 51,0 14-85,0 1 6,0 0-11,0 2 0,0 1 0,0-2 0,0-1 0,0-3 0,2-18-5,-1 7-3387,3-20 3386,-3 25-16,0 8 22,-1 20-28,0 50 17,-2-30-45,-8 56 39,3-63-67,-10 33 39,11-43 3347,-3-1-4696,12-26 1394,1-9 0,1 5 0,-1 2 0</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7.017"/>
    </inkml:context>
    <inkml:brush xml:id="br0">
      <inkml:brushProperty name="width" value="0.04286" units="cm"/>
      <inkml:brushProperty name="height" value="0.04286" units="cm"/>
    </inkml:brush>
  </inkml:definitions>
  <inkml:trace contextRef="#ctx0" brushRef="#br0">0 1 28328,'0'2'0,"0"-1"0</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7.609"/>
    </inkml:context>
    <inkml:brush xml:id="br0">
      <inkml:brushProperty name="width" value="0.04286" units="cm"/>
      <inkml:brushProperty name="height" value="0.04286" units="cm"/>
    </inkml:brush>
  </inkml:definitions>
  <inkml:trace contextRef="#ctx0" brushRef="#br0">67 21 27370,'0'-9'835,"0"2"-768,0 7-28,0 0-5,0-4-34,-2 9 0,-5 61 0,2-21-1696,-3 38 0,0 2 1696,2-26-54,0 5 1,-1-5 42,3-27-23,-1 20 29,4-34-23,-1 6-12,2-22-833,-1-2-1014,-1 0 2721,1 0 1,0 0 0,1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1.920"/>
    </inkml:context>
    <inkml:brush xml:id="br0">
      <inkml:brushProperty name="width" value="0.04286" units="cm"/>
      <inkml:brushProperty name="height" value="0.04286" units="cm"/>
      <inkml:brushProperty name="color" value="#00A0D7"/>
    </inkml:brush>
  </inkml:definitions>
  <inkml:trace contextRef="#ctx0" brushRef="#br0">56 73 26575,'-2'-5'1283,"0"0"-1054,-1-19-156,2 16 22,-1-18-78,2 24 0,0 0 67,0 2-56,0-1-28,0 5 0,0-3 0,0 5 5,0 0-5,0 0 0,0 9 0,0 10 0,0 4 0,0 8 0,0 12-16,-2 6-1,-8 30 0,3-29-22,-6 4-6,8-39-655,-1-6-4660,5-14 5360,-1-6 0,2 0 0,0-1 0</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7.928"/>
    </inkml:context>
    <inkml:brush xml:id="br0">
      <inkml:brushProperty name="width" value="0.04286" units="cm"/>
      <inkml:brushProperty name="height" value="0.04286" units="cm"/>
    </inkml:brush>
  </inkml:definitions>
  <inkml:trace contextRef="#ctx0" brushRef="#br0">21 87 27449,'-8'-1'745,"2"1"-661,6 0-68,0 0-4,-5 0-1,4 0-4246,2 3 4302,37-2-302,26-22 0,3-2 0,-11 17 1,-3-13-1,-1-1 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9.013"/>
    </inkml:context>
    <inkml:brush xml:id="br0">
      <inkml:brushProperty name="width" value="0.04286" units="cm"/>
      <inkml:brushProperty name="height" value="0.04286" units="cm"/>
    </inkml:brush>
  </inkml:definitions>
  <inkml:trace contextRef="#ctx0" brushRef="#br0">24 90 27522,'0'-3'666,"0"1"-565,0 2-96,-9 47-5,6-19 6,-7 38-62,9-17 34,0-21-6,1 6 5,0-26 6,0-5 17,3-14-11,8-27 11,-1 1 53,3-15 1,1 0-32,-3 15-11,7-33-11,-13 63-67,8 6 45,3 10 16,3 2 6,-3 7-22,-1 24-1,-7-19-106,1 34 79,-9-39-118,0 11 151,0-21 392,0-7-319,1-9-33,4-10-1,3-4 1,31-53-23,-17 33-31,10-3 0,1 8 31,-13 29 0,15 5 0,-26 28 6,1 47-6,-6-37-191,0 47 191,-10-50 0,4-4 0,-3-8 0</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39.613"/>
    </inkml:context>
    <inkml:brush xml:id="br0">
      <inkml:brushProperty name="width" value="0.04286" units="cm"/>
      <inkml:brushProperty name="height" value="0.04286" units="cm"/>
    </inkml:brush>
  </inkml:definitions>
  <inkml:trace contextRef="#ctx0" brushRef="#br0">0 107 28266,'0'11'-44,"0"1"-7,1 6-201,5 10 45,-1-8 0,5 4 50,-3-13 241,14-3-45,-8-5 0,13-6 197,13-34-124,-18 11 291,32-55-291,-39 46-101,6-11-11,-19 33-11,-1 12-258,0 54 0,3 24-963,4-37 1152,-3 33 1,3-10 0,1-53 0,-2-5 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0.329"/>
    </inkml:context>
    <inkml:brush xml:id="br0">
      <inkml:brushProperty name="width" value="0.04286" units="cm"/>
      <inkml:brushProperty name="height" value="0.04286" units="cm"/>
    </inkml:brush>
  </inkml:definitions>
  <inkml:trace contextRef="#ctx0" brushRef="#br0">199 7 26603,'0'-2'1406,"0"0"-1132,0 2-246,-19-1-22,6 0-1,-16 1-10,-31 29-29,35-14 17,-27 18 1,54-22 21,6-8 6,22 4-5,4-4-6,18 1 0,-19 0-11,4 12 11,-29-5 0,1 25 0,-10-20 17,-19 24-17,9-27 11,-29 8-22,24-18-325,-26-5-129,29-6-2157,-9-5 2622,19-1 0,3 7 0,0 0 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0.715"/>
    </inkml:context>
    <inkml:brush xml:id="br0">
      <inkml:brushProperty name="width" value="0.04286" units="cm"/>
      <inkml:brushProperty name="height" value="0.04286" units="cm"/>
    </inkml:brush>
  </inkml:definitions>
  <inkml:trace contextRef="#ctx0" brushRef="#br0">30 0 28294,'-8'71'-6,"0"1"1,0-6 0,3-8-46,5-5-10,2-2-1,2-6-1540,14 42-280,-9-50 819,7 27 0,-15-60 0,0-2 1</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1.052"/>
    </inkml:context>
    <inkml:brush xml:id="br0">
      <inkml:brushProperty name="width" value="0.04286" units="cm"/>
      <inkml:brushProperty name="height" value="0.04286" units="cm"/>
    </inkml:brush>
  </inkml:definitions>
  <inkml:trace contextRef="#ctx0" brushRef="#br0">9 15 27561,'-4'-7'717,"1"1"-617,3 6-55,0 0-28,-1-1-17,1 1 0,-1-1 0,51 7 0,19 4 0,-40-6 0,31 3 0,-1 1 0</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2.295"/>
    </inkml:context>
    <inkml:brush xml:id="br0">
      <inkml:brushProperty name="width" value="0.04286" units="cm"/>
      <inkml:brushProperty name="height" value="0.04286" units="cm"/>
    </inkml:brush>
  </inkml:definitions>
  <inkml:trace contextRef="#ctx0" brushRef="#br0">73 1 26917,'-9'0'627,"3"0"-470,6 0-73,0 0-28,0 27 0,0 12-45,0 15-8,-2-1 0,0 0-3,-2-5-104,-3 5 0,-1-4-108,0-26 212,-9 19 0,14-35 0,-3 5 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2.846"/>
    </inkml:context>
    <inkml:brush xml:id="br0">
      <inkml:brushProperty name="width" value="0.04286" units="cm"/>
      <inkml:brushProperty name="height" value="0.04286" units="cm"/>
    </inkml:brush>
  </inkml:definitions>
  <inkml:trace contextRef="#ctx0" brushRef="#br0">0 31 25758,'2'-5'1663,"0"1"-1372,-2 4-5,0 0-57,21-7-229,-6 3 0,19-4-61,3 6-40,-8 7 95,4 2-22,-9 41-22,-16-15-174,-1 38 173,-18-38 51,-22-1 0,9-21 51,-28-7-1,32-4-3391,-14-3 3195,20-8-421,4-7 0,5 8 0,5 2 0</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3.363"/>
    </inkml:context>
    <inkml:brush xml:id="br0">
      <inkml:brushProperty name="width" value="0.04286" units="cm"/>
      <inkml:brushProperty name="height" value="0.04286" units="cm"/>
    </inkml:brush>
  </inkml:definitions>
  <inkml:trace contextRef="#ctx0" brushRef="#br0">10 121 22156,'73'-29'963,"-47"18"1047,39-18-1893,-62 21 761,-2 3-844,-3-3 561,-34-7-584,18 10 1475,-27-6-1464,13 57-16,16-19-6,-10 34 0,24-33-28,35 13-62,-11-22 90,74 1 0,-67-19 0,30-7 0</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4.513"/>
    </inkml:context>
    <inkml:brush xml:id="br0">
      <inkml:brushProperty name="width" value="0.04286" units="cm"/>
      <inkml:brushProperty name="height" value="0.04286" units="cm"/>
    </inkml:brush>
  </inkml:definitions>
  <inkml:trace contextRef="#ctx0" brushRef="#br0">12 68 27012,'0'-5'1030,"0"1"-1002,0 4 23,0 0 50,-4 44-96,2-17 1,-3 71-51,5-62-45,0 22 1,2-43-169,19-3 169,-7-12-85,41-48 605,-30 4-336,12-18-50,-26 33-6,-8 25-33,-3 9 0,7 41-1,-4-23 51,15 28-17,-7-46-5,23-9-28,-15-6-1,20-19-5,-21 7 17,20-46 11,-23 36-95,4-46-34,-22 60-1069,-15-12-673,6 31 1843,-7 4 0,14-1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5.509"/>
    </inkml:context>
    <inkml:brush xml:id="br0">
      <inkml:brushProperty name="width" value="0.04286" units="cm"/>
      <inkml:brushProperty name="height" value="0.04286" units="cm"/>
      <inkml:brushProperty name="color" value="#FF0066"/>
    </inkml:brush>
  </inkml:definitions>
  <inkml:trace contextRef="#ctx0" brushRef="#br0">12 9 26026,'-2'-5'1339,"0"2"-1194,2 3 191,0 0-173,-3 35-124,2-10-22,-3 31-12,4-20 7,0 15-12,0-14 0,0 8 0,2-6 5,0-11-5,2 6 0,-2-15 0,1 3 0,-2-9-11,0 2-11,-1-9-23,0-2-28,0-2-39,0-1-829,0-1-829,0-5 1770,0-1 0,0 1 0,0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4.837"/>
    </inkml:context>
    <inkml:brush xml:id="br0">
      <inkml:brushProperty name="width" value="0.04286" units="cm"/>
      <inkml:brushProperty name="height" value="0.04286" units="cm"/>
      <inkml:brushProperty name="color" value="#00A0D7"/>
    </inkml:brush>
  </inkml:definitions>
  <inkml:trace contextRef="#ctx0" brushRef="#br0">186 15 24906,'1'-6'2235,"0"2"-2039,-1 4 106,0 0-195,0-2-63,0 1 124,0 0-128,-2 1-24,-2 0-16,-1 0 34,-7 0 0,3 0-1,-8 0-33,-3 9 0,-3 2 0,2 5 0,-2 7 0,11-7 17,-11 30-17,16-28 17,-3 20 0,14-33 5,30 0-28,-10-10-111,49-15 117,-46 8 0,15-11 5,-33 14 63,-5-11-57,-1 10-6,-2-13-5,-1 19-44,6 1 44,-2 9-112,12 27-17,-9-15-448,9 21-386,-10-27 963,2 3 0,-5-10 0,-1-1 0</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4.980"/>
    </inkml:context>
    <inkml:brush xml:id="br0">
      <inkml:brushProperty name="width" value="0.04286" units="cm"/>
      <inkml:brushProperty name="height" value="0.04286" units="cm"/>
    </inkml:brush>
  </inkml:definitions>
  <inkml:trace contextRef="#ctx0" brushRef="#br0">3 69 27505,'-2'84'291,"1"-30"-117,2-28-68,-1-26 23,0 0-84,0-2-17,16-63-34,-3 33 6,7-15 0,2 2-6,-1 22-279,18 5 44,-27 22 241,10 13 0,-18-10 0,4 2 0</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5.329"/>
    </inkml:context>
    <inkml:brush xml:id="br0">
      <inkml:brushProperty name="width" value="0.04286" units="cm"/>
      <inkml:brushProperty name="height" value="0.04286" units="cm"/>
    </inkml:brush>
  </inkml:definitions>
  <inkml:trace contextRef="#ctx0" brushRef="#br0">6 0 26850,'2'0'1478,"-2"47"-1472,0-20-6,-2 37-23,2-33-27,0-10-5695,0-3 5583,0-8 505,-2 5 1,1-9-1,-1 2 1</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5.545"/>
    </inkml:context>
    <inkml:brush xml:id="br0">
      <inkml:brushProperty name="width" value="0.04286" units="cm"/>
      <inkml:brushProperty name="height" value="0.04286" units="cm"/>
    </inkml:brush>
  </inkml:definitions>
  <inkml:trace contextRef="#ctx0" brushRef="#br0">2 6 27673,'14'17'110,"-26"-35"0,8 14 0</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5.797"/>
    </inkml:context>
    <inkml:brush xml:id="br0">
      <inkml:brushProperty name="width" value="0.04286" units="cm"/>
      <inkml:brushProperty name="height" value="0.04286" units="cm"/>
    </inkml:brush>
  </inkml:definitions>
  <inkml:trace contextRef="#ctx0" brushRef="#br0">2 17 27785,'0'-9'554,"0"1"-554,0 55 0,0 22-33,-1-26-169,1 35 0,0-3-156,0-45-286,0 12 644,1-23 0,-1-13 0,0-2 0</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6.180"/>
    </inkml:context>
    <inkml:brush xml:id="br0">
      <inkml:brushProperty name="width" value="0.04286" units="cm"/>
      <inkml:brushProperty name="height" value="0.04286" units="cm"/>
    </inkml:brush>
  </inkml:definitions>
  <inkml:trace contextRef="#ctx0" brushRef="#br0">1 0 28210,'1'65'48,"1"0"1,-1 2 0,1-6-49,3-3-17,0 0-907,-2 39 179,-1-62-2341,-1 30 3086,-1-60 0,0-2 0,0-2 0</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6.437"/>
    </inkml:context>
    <inkml:brush xml:id="br0">
      <inkml:brushProperty name="width" value="0.04286" units="cm"/>
      <inkml:brushProperty name="height" value="0.04286" units="cm"/>
    </inkml:brush>
  </inkml:definitions>
  <inkml:trace contextRef="#ctx0" brushRef="#br0">1 41 27415,'11'-3'-1431,"69"-5"0,18 0 1431,-22 2 0,25-1 0,-19 0 0,-72 5 0</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7.080"/>
    </inkml:context>
    <inkml:brush xml:id="br0">
      <inkml:brushProperty name="width" value="0.04286" units="cm"/>
      <inkml:brushProperty name="height" value="0.04286" units="cm"/>
    </inkml:brush>
  </inkml:definitions>
  <inkml:trace contextRef="#ctx0" brushRef="#br0">39 212 26446,'-12'3'1294,"2"0"-1221,10-3-40,22 1-94,-6-1-107,20 0-56,-12-4-431,22-47 778,-27 26 700,2-53-700,-31 58 40,-22-14-119,11 28 102,-38 12-140,33 9 16,-22 70-22,44-43-50,15 52-29,8-70-1405,47 10-3613,-35-24 5097,26 2 0,-44-12 0,-4 0 0</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7.614"/>
    </inkml:context>
    <inkml:brush xml:id="br0">
      <inkml:brushProperty name="width" value="0.04286" units="cm"/>
      <inkml:brushProperty name="height" value="0.04286" units="cm"/>
    </inkml:brush>
  </inkml:definitions>
  <inkml:trace contextRef="#ctx0" brushRef="#br0">33 12 26592,'-8'-12'1596,"1"32"-1574,4 8-22,0 26-67,-1-13-162,0-8 279,2-16-11,0-7-39,2-12-17,33-53 6,-5 19 11,19-32 73,-2 40 0,-18 28-40,10 27-10,-16 8-18,-4 5 1,-7-15-359,2-2-1041,-7-10 1394,2 4 0,-7-13 0,0-3 0</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9.062"/>
    </inkml:context>
    <inkml:brush xml:id="br0">
      <inkml:brushProperty name="width" value="0.04286" units="cm"/>
      <inkml:brushProperty name="height" value="0.04286" units="cm"/>
    </inkml:brush>
  </inkml:definitions>
  <inkml:trace contextRef="#ctx0" brushRef="#br0">91 0 28356,'-4'85'8,"2"-25"1,1-3-9,1-4 0,-2 31 0,-2-42 0,-2 0 0,-3-3 0,-10 19 0,7-25-325,-9 16-56,16-39 381,0-6 0,5-5 0,0-5 0</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49.564"/>
    </inkml:context>
    <inkml:brush xml:id="br0">
      <inkml:brushProperty name="width" value="0.04286" units="cm"/>
      <inkml:brushProperty name="height" value="0.04286" units="cm"/>
    </inkml:brush>
  </inkml:definitions>
  <inkml:trace contextRef="#ctx0" brushRef="#br0">1 37 28171,'61'-19'56,"-6"3"-73,-22 14-22,26 19 45,-32 10 123,-8 42-118,-31-33-14,-30-5 0,-6-7-19,14-19-17,-43 5-34,68-14-1243,0-18-4067,11 4 5383,2-12 0,0 21 0,0 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5.638"/>
    </inkml:context>
    <inkml:brush xml:id="br0">
      <inkml:brushProperty name="width" value="0.04286" units="cm"/>
      <inkml:brushProperty name="height" value="0.04286" units="cm"/>
      <inkml:brushProperty name="color" value="#00A0D7"/>
    </inkml:brush>
  </inkml:definitions>
  <inkml:trace contextRef="#ctx0" brushRef="#br0">17 1 25864,'-8'0'1176,"2"0"-1092,6 0 28,0 0 123,-1 15-179,1-1-5,-1 27-46,1-14-5,0 9 0,0-6-106,1-9-45,1 1-73,1-11-17,0-4-123,0-3 364,-2-2 196,1-1-56,-1-1 526,2-2-526,0-2 73,9-24-213,-3 10 0,12-22-50,-7 26-382,29-6 432,-25 15 12,26 29-12,-35-6 5,7 31-5,-12-28 34,1 13 67,-4-23 201,-19 12-268,7-18 117,-29 2-123,21-6 22,-28-17-50,30 8-179,-12-13-168,24 16 347,2 1 0,3 4 0,0 0 0</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0.313"/>
    </inkml:context>
    <inkml:brush xml:id="br0">
      <inkml:brushProperty name="width" value="0.04286" units="cm"/>
      <inkml:brushProperty name="height" value="0.04286" units="cm"/>
    </inkml:brush>
  </inkml:definitions>
  <inkml:trace contextRef="#ctx0" brushRef="#br0">248 13 27130,'0'-7'912,"0"2"-788,0 5 21,0 0-829,-63 4 690,28 9-6,-43 2 176,43 18-182,18-12-16,-1 15-29,16-6 18,17-5 38,3-7 548,45-21-542,-33-5 34,43-40-34,-55 25 6,11-25 17,-26 27-6,-2 4-39,-1 4-1,-5 30 12,3-2-5,-4 27-6,5-23-2633,19 16 2644,-6-25 0,8 7 0,-13-17 0</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0.787"/>
    </inkml:context>
    <inkml:brush xml:id="br0">
      <inkml:brushProperty name="width" value="0.04286" units="cm"/>
      <inkml:brushProperty name="height" value="0.04286" units="cm"/>
    </inkml:brush>
  </inkml:definitions>
  <inkml:trace contextRef="#ctx0" brushRef="#br0">195 15 26805,'2'-2'1215,"0"1"-851,-2 1-347,-2-5-4258,-3 4 4247,-4-4 413,-30 39 1,-4 14-426,18-23 6,-18 22 0,10-5 0,35-32-73,52 3-33,-15-9 106,12-10 0,0-4 0,-17 4 0,8-17 0</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1.464"/>
    </inkml:context>
    <inkml:brush xml:id="br0">
      <inkml:brushProperty name="width" value="0.04286" units="cm"/>
      <inkml:brushProperty name="height" value="0.04286" units="cm"/>
    </inkml:brush>
  </inkml:definitions>
  <inkml:trace contextRef="#ctx0" brushRef="#br0">48 30 27135,'-2'-13'963,"1"4"-851,1 9-22,-1-4-62,1 3 17,-1-2-45,1 3 5,-3 12 1,0 2 0,-1 14-6,0 3 11,0 22-11,2-9 0,-3 55 0,4-46-12,-2 5 1,0-3-5,1-18-18,-4 21 6,5-48-230,0-1-173,1-7 431,0-10 0,0 6 0,0-6 0</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1.997"/>
    </inkml:context>
    <inkml:brush xml:id="br0">
      <inkml:brushProperty name="width" value="0.04286" units="cm"/>
      <inkml:brushProperty name="height" value="0.04286" units="cm"/>
    </inkml:brush>
  </inkml:definitions>
  <inkml:trace contextRef="#ctx0" brushRef="#br0">201 10 27247,'6'-3'958,"-1"0"-874,-5 3-17,0 0-39,5-3-22,-4 2-6,-30 11 0,3 2 0,-43 21 0,38-16-12,-16 47 12,39-43 0,0 39 0,19-48 6,40 12-6,-18-16-224,50 11 190,-57-14-33,14 4 17,-38-8 50,-1-1 0,-1 0 0,0 0 0</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2.731"/>
    </inkml:context>
    <inkml:brush xml:id="br0">
      <inkml:brushProperty name="width" value="0.04286" units="cm"/>
      <inkml:brushProperty name="height" value="0.04286" units="cm"/>
    </inkml:brush>
  </inkml:definitions>
  <inkml:trace contextRef="#ctx0" brushRef="#br0">30 1 26861,'0'3'1187,"0"-1"-969,0-2-195,7 46-18,-5-18-2,1 24 0,0 4-3,-4-5-23,-3 8 1,-1-1 0,0-9-437,-9 36 50,10-59-439,-3 8 0,5-29 0,0 0 0</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3.430"/>
    </inkml:context>
    <inkml:brush xml:id="br0">
      <inkml:brushProperty name="width" value="0.04286" units="cm"/>
      <inkml:brushProperty name="height" value="0.04286" units="cm"/>
    </inkml:brush>
  </inkml:definitions>
  <inkml:trace contextRef="#ctx0" brushRef="#br0">10 45 27348,'-5'-4'980,"0"2"-969,5 4-5,2 3-1,3-2 23,20 1-2213,25-6 1,5-2 2123,6 0 462,2-2 1,-6-2-402,-30 2 230,4-7-230,-24 10 0,2-3 0,-9 8 3392,0 5-3381,-30 51-11,18-28-28,-21 57-134,49-58 89,-5 4 39,21-22 45,-1-21 12,-11 1 89,14-27-73,-25 14 11,-3-39-55,-16 36-354,-49-23 51,23 38-302,-34 3-2711,41 13 3321,4 3 0,11-2 0,6-3 0</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4.430"/>
    </inkml:context>
    <inkml:brush xml:id="br0">
      <inkml:brushProperty name="width" value="0.04286" units="cm"/>
      <inkml:brushProperty name="height" value="0.04286" units="cm"/>
    </inkml:brush>
  </inkml:definitions>
  <inkml:trace contextRef="#ctx0" brushRef="#br0">10 393 26144,'0'6'1646,"0"-1"-1377,0-5-168,0 0-84,-3 11-6,2-6 0,-2 7-11,2-9 101,1-1-67,-1-1 61,0 0-84,1-3 6,0-31-17,3 10 5,13-71-10,-5 51 5,17-52 0,-17 59-11,10-25-6,-15 41-11,7 36 22,-8 47-11,2 8-5,-1-3-34,1-30 34,-4-17 10,3 3 12,-4-20 56,15-23-50,-4 1-1,10-26 1,3-6-6,-3 1 3,-2 2 0,0 2 2,-5 6-21,5 14 21,-10 28-2,-1 40 0,-4 16-37,-1 10-3,-2-8 1,0-4-160,2-21-652,4-2 0,-10-34 0,2 6 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5.164"/>
    </inkml:context>
    <inkml:brush xml:id="br0">
      <inkml:brushProperty name="width" value="0.04286" units="cm"/>
      <inkml:brushProperty name="height" value="0.04286" units="cm"/>
    </inkml:brush>
  </inkml:definitions>
  <inkml:trace contextRef="#ctx0" brushRef="#br0">5 404 26620,'-4'-3'1758,"7"-16"-1746,7-21-7,4-6-5,0-7 0,4-8 6,-6 15-57,19-26 51,-18 57 0,11 1 6,-10 57-6,-5-7-11,12 46-6,-15-46-106,7 34 112,-11-54 22,1 4 22,-1-18-5,26-43-28,-11 16-3,14-27 1,3-6 80,-3 5-33,14-24-17,-28 51-6,-10 19-27,5 15 10,-4 6 1,12 33-6,-10-8-6,-1 12 1,-1 1-40,-2-6-803,1 52 0,-7-91 0,0 10 0</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7.231"/>
    </inkml:context>
    <inkml:brush xml:id="br0">
      <inkml:brushProperty name="width" value="0.04286" units="cm"/>
      <inkml:brushProperty name="height" value="0.04286" units="cm"/>
    </inkml:brush>
  </inkml:definitions>
  <inkml:trace contextRef="#ctx0" brushRef="#br0">397 84 26553,'5'1'1657,"-1"0"-1561,-4-1 32,0 0-128,-1-3 0,-4-2 6,-4-4-6,-16-6 6,3 2-1,-12-2-5,8 6 0,-1 2 0,0 1 0,-9 2-5,1 8-7,-15 66 12,24-21-3,10 27 1,6 3-15,7-11-14,2 6 0,0-4 20,0-25-67,-4 35 33,1-65-465,-7 11 12,5-20 498,-7 0 0,9-4 0,-3-2 0</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7.547"/>
    </inkml:context>
    <inkml:brush xml:id="br0">
      <inkml:brushProperty name="width" value="0.04286" units="cm"/>
      <inkml:brushProperty name="height" value="0.04286" units="cm"/>
    </inkml:brush>
  </inkml:definitions>
  <inkml:trace contextRef="#ctx0" brushRef="#br0">1 95 28339,'74'-17'-42,"0"1"0,0 0 0,18-4 0,-16 4-322,-32 8-694,-32 7-7512,-6 1 8570,-6 0 0,0 0 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6.155"/>
    </inkml:context>
    <inkml:brush xml:id="br0">
      <inkml:brushProperty name="width" value="0.04286" units="cm"/>
      <inkml:brushProperty name="height" value="0.04286" units="cm"/>
      <inkml:brushProperty name="color" value="#00A0D7"/>
    </inkml:brush>
  </inkml:definitions>
  <inkml:trace contextRef="#ctx0" brushRef="#br0">63 0 26726,'-5'1'852,"1"0"-796,4-1-17,0 0-39,-9 36 0,7-16 0,-7 30-101,9-25-213,3 5 146,18-10 168,-6-3 6,13-11-6,-15-12 101,2-8 537,-6-29-554,-2 16 39,-16-21-67,1 33 6,-19-6-62,14 15-386,-26 2 44,25 10 342,-13 10 0,23-9 0,1 4 0</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8.049"/>
    </inkml:context>
    <inkml:brush xml:id="br0">
      <inkml:brushProperty name="width" value="0.04286" units="cm"/>
      <inkml:brushProperty name="height" value="0.04286" units="cm"/>
    </inkml:brush>
  </inkml:definitions>
  <inkml:trace contextRef="#ctx0" brushRef="#br0">51 78 26228,'-3'1'1187,"1"0"-1024,2-1-68,0 0 123,-13 59-156,9-38-51,-2 43 51,23-55-3454,2-5 3369,8-3-2284,-7-1 2251,-1-4 117,8-15 146,-10-13-1572,-50-51 1359,17 43 1495,-46-20-1601,36 63 2229,9 7-4099,2 27-6857,19-13 8839,8 14 0,-1-29 0,-1-4 0</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8.498"/>
    </inkml:context>
    <inkml:brush xml:id="br0">
      <inkml:brushProperty name="width" value="0.04286" units="cm"/>
      <inkml:brushProperty name="height" value="0.04286" units="cm"/>
    </inkml:brush>
  </inkml:definitions>
  <inkml:trace contextRef="#ctx0" brushRef="#br0">1 80 27303,'0'3'717,"0"-1"-633,0-2-78,5 45-6,-2-29 56,3 39-34,-6-62-22,-1 5 11,2-22 0,5 3 12,20-29-3398,11 8 3375,0-2-157,29 34 157,-31 16 0,9 7 0,-26-9 0</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9.298"/>
    </inkml:context>
    <inkml:brush xml:id="br0">
      <inkml:brushProperty name="width" value="0.04286" units="cm"/>
      <inkml:brushProperty name="height" value="0.04286" units="cm"/>
    </inkml:brush>
  </inkml:definitions>
  <inkml:trace contextRef="#ctx0" brushRef="#br0">206 47 26822,'1'-10'1176,"0"2"-969,-3-1-174,-4 4 7,-3-5 21,-20 6-50,9 3 1,-30 16-12,27-1-6,-24 61 0,34-42-22,4 45-72,47-60-136,3 1-788,17-14 1024,-17-9 0,-19 3 0,-7-3 0</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4:59:59.831"/>
    </inkml:context>
    <inkml:brush xml:id="br0">
      <inkml:brushProperty name="width" value="0.04286" units="cm"/>
      <inkml:brushProperty name="height" value="0.04286" units="cm"/>
    </inkml:brush>
  </inkml:definitions>
  <inkml:trace contextRef="#ctx0" brushRef="#br0">156 20 27494,'0'-7'772,"0"1"-755,0 6 0,0 0-4269,-38 14 4252,13 10 860,-28 19-871,30 5-17,11-10-112,8-3 84,83-30 56,-31-22 3420,42-7-3275,-63-54-145,-31 50-128,-37-30 55,10 50-3971,-51 28 4044,55-5 0,-15 15 0,39-22 0</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0.364"/>
    </inkml:context>
    <inkml:brush xml:id="br0">
      <inkml:brushProperty name="width" value="0.04286" units="cm"/>
      <inkml:brushProperty name="height" value="0.04286" units="cm"/>
    </inkml:brush>
  </inkml:definitions>
  <inkml:trace contextRef="#ctx0" brushRef="#br0">19 54 27085,'-5'-11'845,"2"2"-660,3 9-151,0 0-73,-6 80-124,6-59 124,-5 59 39,7-79 118,2-1-79,0-1 118,46-64-157,-2 11 0,11-22 11,-10 56-11,-37 35 11,18 55-28,-19-35-341,10 30-107,-15-47 465,-1 2 0,-4-15 0,-1 0 0</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1.032"/>
    </inkml:context>
    <inkml:brush xml:id="br0">
      <inkml:brushProperty name="width" value="0.04286" units="cm"/>
      <inkml:brushProperty name="height" value="0.04286" units="cm"/>
    </inkml:brush>
  </inkml:definitions>
  <inkml:trace contextRef="#ctx0" brushRef="#br0">258 18 26654,'9'-8'1377,"-1"1"-1332,-8 7 0,0 0 0,-34-2 5,-36 4-95,12 4-179,-7 14 224,58-6 11,46 12-89,-14-19 28,47 9 50,-48-11-40,10 7 57,-28-5 50,-7 22-39,-6-15 152,-41 23-158,24-28-16,-38 5-18,40-14-800,-18-5-112,24-1 924,-3-4 0,18 5 0,1 1 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1.346"/>
    </inkml:context>
    <inkml:brush xml:id="br0">
      <inkml:brushProperty name="width" value="0.04286" units="cm"/>
      <inkml:brushProperty name="height" value="0.04286" units="cm"/>
    </inkml:brush>
  </inkml:definitions>
  <inkml:trace contextRef="#ctx0" brushRef="#br0">0 8 27158,'10'-5'879,"-2"2"-739,-8 3-112,2 52-4274,0-28 4240,3 52-1643,-2-41 1649,-1 13 0,-2-64 0,-1-13 0</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1.513"/>
    </inkml:context>
    <inkml:brush xml:id="br0">
      <inkml:brushProperty name="width" value="0.04286" units="cm"/>
      <inkml:brushProperty name="height" value="0.04286" units="cm"/>
    </inkml:brush>
  </inkml:definitions>
  <inkml:trace contextRef="#ctx0" brushRef="#br0">1 0 27930,'5'10'65,"-3"-12"1,4 20-1</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2.265"/>
    </inkml:context>
    <inkml:brush xml:id="br0">
      <inkml:brushProperty name="width" value="0.04286" units="cm"/>
      <inkml:brushProperty name="height" value="0.04286" units="cm"/>
    </inkml:brush>
  </inkml:definitions>
  <inkml:trace contextRef="#ctx0" brushRef="#br0">262 10 24732,'11'0'2342,"-2"0"-2012,-9 0 101,-1-2-268,-8 0-124,-1-1-22,-9 2-17,0 0-6,-49 14 0,38-4-212,-37 20 117,58-16 23,26 15 67,-1-19-6,33 8 17,-24-12-129,20 14 129,-30-9 17,7 25 0,-22-20 16,-7 19-10,1-19 223,-31 15-179,19-19 107,-46 5-146,34-21-28,-12-1-45,23-6 45,11-28 0,3 45 0,2-16 0</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6.032"/>
    </inkml:context>
    <inkml:brush xml:id="br0">
      <inkml:brushProperty name="width" value="0.04286" units="cm"/>
      <inkml:brushProperty name="height" value="0.04286" units="cm"/>
    </inkml:brush>
  </inkml:definitions>
  <inkml:trace contextRef="#ctx0" brushRef="#br0">18 2 26883,'0'-2'1271,"1"6"-1243,-1 7-16,1 10-7,0 9 6,1 47-11,-1-25 0,0 1 0,-1 0 6,0-5-6,-10 51 0,7-60-196,-8 31-62,10-57-2481,4 2 2739,1-14 0,1-1 0,-3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6.603"/>
    </inkml:context>
    <inkml:brush xml:id="br0">
      <inkml:brushProperty name="width" value="0.04286" units="cm"/>
      <inkml:brushProperty name="height" value="0.04286" units="cm"/>
      <inkml:brushProperty name="color" value="#00A0D7"/>
    </inkml:brush>
  </inkml:definitions>
  <inkml:trace contextRef="#ctx0" brushRef="#br0">1 58 24441,'0'5'2201,"0"-2"-2044,0-3-62,0 0-72,19 38-12,-2-17-11,8 22 11,-11-31 202,-7-10-45,-2-2-84,1 0-62,0-5 1,5-9 16,7-22-22,-3 5-17,1-8 106,-10 15-61,-4 9-45,0 1-56,-2 11-84,0 2-633,-1 4-8950,-1 3 9723,0 2 0,0-1 0,1-4 0</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6.315"/>
    </inkml:context>
    <inkml:brush xml:id="br0">
      <inkml:brushProperty name="width" value="0.04286" units="cm"/>
      <inkml:brushProperty name="height" value="0.04286" units="cm"/>
    </inkml:brush>
  </inkml:definitions>
  <inkml:trace contextRef="#ctx0" brushRef="#br0">13 13 27337,'-7'-7'582,"1"1"-5911,6 6 5430,0 0 1298,34 4-1399,26-4 0,5-1 0,-3 4 0,-4-4 0,0 0 0</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6.800"/>
    </inkml:context>
    <inkml:brush xml:id="br0">
      <inkml:brushProperty name="width" value="0.04286" units="cm"/>
      <inkml:brushProperty name="height" value="0.04286" units="cm"/>
    </inkml:brush>
  </inkml:definitions>
  <inkml:trace contextRef="#ctx0" brushRef="#br0">29 176 27225,'0'4'1030,"19"-1"-1192,48-32 195,-31 17 7,25-25 94,-85-7-128,11 27-1,-27-23 1,23 37-6,-12 10 5,-9 60-5,15-18 6,-5 40 0,45-41-29,-6-22-44,16-4 67,15-24 0,-59 6 0,8-3 0</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7.333"/>
    </inkml:context>
    <inkml:brush xml:id="br0">
      <inkml:brushProperty name="width" value="0.04286" units="cm"/>
      <inkml:brushProperty name="height" value="0.04286" units="cm"/>
    </inkml:brush>
  </inkml:definitions>
  <inkml:trace contextRef="#ctx0" brushRef="#br0">9 61 19817,'-5'44'196,"1"7"2256,4-17-2447,0 3 1448,0-12-1448,0-14 865,0-11-881,1-8-6,33-70 17,-18 40 1684,12-12 0,0 4-1679,-10 26 90,9-3-55,3 44-40,-16-8 0,15 29-23,-25-24 23,-3 30 0,-2-34 0,-3 14 0</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7.714"/>
    </inkml:context>
    <inkml:brush xml:id="br0">
      <inkml:brushProperty name="width" value="0.04286" units="cm"/>
      <inkml:brushProperty name="height" value="0.04286" units="cm"/>
    </inkml:brush>
  </inkml:definitions>
  <inkml:trace contextRef="#ctx0" brushRef="#br0">99 0 28233,'-49'57'134,"10"-5"-134,31-18-5,5-7-23,3-11 11,0-6-28,3-1-22,4-7-781,48-12 0,-87 18 0,19-5 0</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7.986"/>
    </inkml:context>
    <inkml:brush xml:id="br0">
      <inkml:brushProperty name="width" value="0.04286" units="cm"/>
      <inkml:brushProperty name="height" value="0.04286" units="cm"/>
    </inkml:brush>
  </inkml:definitions>
  <inkml:trace contextRef="#ctx0" brushRef="#br0">22 13 28014,'-11'-7'426,"1"1"-426,21 22-944,27 19 1,5 3 0,-16-5-1,11 2 1,0 0 0</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08.414"/>
    </inkml:context>
    <inkml:brush xml:id="br0">
      <inkml:brushProperty name="width" value="0.04286" units="cm"/>
      <inkml:brushProperty name="height" value="0.04286" units="cm"/>
    </inkml:brush>
  </inkml:definitions>
  <inkml:trace contextRef="#ctx0" brushRef="#br0">180 34 27326,'0'-6'1024,"0"2"-895,7-13-134,-5 13 10,0 2-5,-9 17 0,-16 48 0,-4 8 0,4-11 0,-12 28 0,1-5-11,19-47-101,-10 17-308,23-47-823,5-5 1243,2-2 0,-1 0 0,0-1 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0:10.500"/>
    </inkml:context>
    <inkml:brush xml:id="br0">
      <inkml:brushProperty name="width" value="0.04286" units="cm"/>
      <inkml:brushProperty name="height" value="0.04286" units="cm"/>
    </inkml:brush>
  </inkml:definitions>
  <inkml:trace contextRef="#ctx0" brushRef="#br0">3 595 27499,'-1'-10'711,"0"2"-587,1 8-12,-1 0-101,4 0 17,65 20-28,-26-12 2,15 4 1,12 1-9,21-5 1,-2-2 5,-32-2 0,0 0-3,29 3 1,1-2 2,-27-3 0,-6-2 0,16-1 0,19-4 0,2-1 0,-14 0 0,-16 0 0,1 0-6,18 4 6,-13-2 0,0-1 0,22-2 0,9-7 0,-3-1 0,-27 1 0,5 0 0,-2 1-6,-13 7 6,13-4 0,0-2 6,-8 2-3,7-3 0,-3-1-3,-19 2-3,11 0 0,1 1-3,-7 2 6,5 2 0,-2 1 0,-19 2 0,49-3-5,-44 2-4,24-3 1,2 1 8,-14 2-3,14-1 0,1 1 3,-17 2 0,18 0 0,-28 0 0,29 2 0,-30-1 0,45 2 0,-56 0 6,36-1-6,-38 1 0,20-1-3392,-23 1 3398,2 0-6,23 0 5,8 0 1,2-1-6,9 0 0,-10 1 0,-7-1 0,-27-1 0,2 1 0,40-5 0,-29 4 0,49-4 0,-56 5-11,39-2 11,-35 1 0,21-2 0,-16 0 2594,19-4-2588,7-2-6,1 2 0,8-3 0,12-6 0,0 0 0,-15 5 0,2 1-6,24-7 0,-10 2 1,-27 7 5,7-2 0,-1-2 0,-18 2-12,0-8 1,0-2-73,-7-4 24,31-25 0,-43 30 1,5-4-1</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52.823"/>
    </inkml:context>
    <inkml:brush xml:id="br0">
      <inkml:brushProperty name="width" value="0.04286" units="cm"/>
      <inkml:brushProperty name="height" value="0.04286" units="cm"/>
      <inkml:brushProperty name="color" value="#F6630D"/>
    </inkml:brush>
  </inkml:definitions>
  <inkml:trace contextRef="#ctx0" brushRef="#br0">30 1 25886,'-2'5'1406,"-1"0"-1316,2-5-18,0 1-10,0-1-17,1 0-23,-1 0 29,0 2-51,0-1 56,0 1-28,-1-1 78,0 2-78,-1 1 73,0 0-84,2-2 16,0-1-27,0-1 5,0 2-5,0-1 44,0 2-39,0-3 101,1 1-106,0-4-6,0 0 5,0-1-5,0 1 0,0 2-3277,0 0 0,0 1 0</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57.439"/>
    </inkml:context>
    <inkml:brush xml:id="br0">
      <inkml:brushProperty name="width" value="0.04286" units="cm"/>
      <inkml:brushProperty name="height" value="0.04286" units="cm"/>
      <inkml:brushProperty name="color" value="#F6630D"/>
    </inkml:brush>
  </inkml:definitions>
  <inkml:trace contextRef="#ctx0" brushRef="#br0">1 0 26430,'3'0'1142,"-1"0"-1131,-2 0 723,0 0-734,0 4 11,3 26-11,-2-12 0,4 21 0,-3-23 6,4 10-6,-1-5 0,0 17 0,-1-15 0,-2 9 0,-1 13 11,0-14-6,8 57-5,-4-49 0,9 55 0,-9-59-5,4 52 5,-5-52 0,2 38 5,-1-42-2,7 19 0,0 2-3,0-4 3,3 5 0,-1-1-3,-4-18 0,8 33 0,-10-40 0,7 28 0,-10-40-6,19 23 6,-10-24 0,21 15 0,-16-17 0,26 19 0,-17-11 0,9 7 6,-14-12 5,12 1-17,-13-5 6,27 11 0,-31-12-11,29 3 17,-28-9 5,42-1-11,-35-3 0,21 0 0,-21 1 11,53 9-11,-40-6 8,15 1 1,-2-1-4,-23-8 7,49-6-1,-44 1-6,56-4-5,-48 10 0,10 1 0,-2-1 0,-11-1 6,47-6-6,-56 3 17,55-12-17,-46 10 0,18-2 0,0 0 0,-13 4-6,38-5 6,-57 9 11,22-8-11,-24 5 0,51-19-5,-43 14-1,46-14 1,-49 17 5,40-13 0,-11 3 0,3 0-6,-6 1-5,-9 3 11,-17 5 0,37-19 0,-38 15-17,35-19 11,-39 21 1,40-17 5,-37 17 0,30-12 0,-35 16 11,14-14-11,-20 12-11,13-15-45,-19 18 22,2-3-33,-8 9-392,-2 0-857,0-1 1316,-1-1 0,0 1 0,0 0 0</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58.371"/>
    </inkml:context>
    <inkml:brush xml:id="br0">
      <inkml:brushProperty name="width" value="0.04286" units="cm"/>
      <inkml:brushProperty name="height" value="0.04286" units="cm"/>
      <inkml:brushProperty name="color" value="#F6630D"/>
    </inkml:brush>
  </inkml:definitions>
  <inkml:trace contextRef="#ctx0" brushRef="#br0">4 54 24620,'-2'0'3837,"0"0"-3776,2 0-66,0-2-1,0 2 6,8-2 0,-1 2 0,8 0 0,12 0 0,-9 0 0,32-5 0,-25 1 0,47-12-5,-44 9 5,26-6 0,-39 11 0,3 0 0,-8 2 0,5 0 0,-8 0-6,6 7 0,-10-2 6,2 22 0,-5-12 0,-13 31 0,4-23 0,-23 38 0,17-32 12,-21 38-7,26-46-5,-6 13 0,15-32-1041,1-12 1041,0 1 0,0-4 0,0 8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7.070"/>
    </inkml:context>
    <inkml:brush xml:id="br0">
      <inkml:brushProperty name="width" value="0.04286" units="cm"/>
      <inkml:brushProperty name="height" value="0.04286" units="cm"/>
      <inkml:brushProperty name="color" value="#00A0D7"/>
    </inkml:brush>
  </inkml:definitions>
  <inkml:trace contextRef="#ctx0" brushRef="#br0">33 106 26015,'10'0'1277,"-2"0"-1199,-8 0 51,0 0-84,23-42 0,-17 30 0,17-31 16,-23 39 1,0 1 78,-11 1-62,4 2-27,-9 0-23,7 0-3409,1 0 3398,0 4-2275,-7 25 2270,4 0-12,-2 21 0,9-18 5,5 11-5,3-25-17,4 9-44,3-22 2240,5-3-2471,6-1 2738,2-1-2446,2-5 0,-11 4 0,-5-3 0</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17.259"/>
    </inkml:context>
    <inkml:brush xml:id="br0">
      <inkml:brushProperty name="width" value="0.04286" units="cm"/>
      <inkml:brushProperty name="height" value="0.04286" units="cm"/>
      <inkml:brushProperty name="color" value="#F6630D"/>
    </inkml:brush>
  </inkml:definitions>
  <inkml:trace contextRef="#ctx0" brushRef="#br0">2 142 27186,'0'-4'924,"0"1"-835,0 3-10,0 0-63,2-15 7,0 10-6,1-6-1,-1 19-10,-2 7 0,0 8-1,-3 27-5,1-18 0,-2 42-5,3-49-18,2 17 12,2-36-23,18 1 34,-9-11-11,18-11 0,-17-2 5,18-32 6,-17 29-5,7-17 5,-17 32 39,1 17-39,-3-2-6,18 19 1,-8-18-6,24 1 11,-21-10 56,19-10-40,-24 1 35,8-22-46,-16 12-5,-3-42-16,-8 20 16,-1-16-17,-5 19-263,-5 4-420,11 18 700,-5-2 0,13 14 0,1 1 0</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17.990"/>
    </inkml:context>
    <inkml:brush xml:id="br0">
      <inkml:brushProperty name="width" value="0.04286" units="cm"/>
      <inkml:brushProperty name="height" value="0.04286" units="cm"/>
      <inkml:brushProperty name="color" value="#F6630D"/>
    </inkml:brush>
  </inkml:definitions>
  <inkml:trace contextRef="#ctx0" brushRef="#br0">3 0 26945,'-1'16'1417,"1"1"-1412,-1 24-8,1 22 1,0 2-10,0-9 12,0 10 0,0-5 0,0-37 0,0-5 0,0-8-5,0-7-40,13-48 17,-2 19-11,12-39 0,-5 34-40,21-16 68,-21 27 22,13 48 28,-30 29-39,-1 21 6,-2-23-23,-1-31 0,2-11-5762,2-9 5779,2-13 0,-1-1 0,0 2 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18.507"/>
    </inkml:context>
    <inkml:brush xml:id="br0">
      <inkml:brushProperty name="width" value="0.04286" units="cm"/>
      <inkml:brushProperty name="height" value="0.04286" units="cm"/>
      <inkml:brushProperty name="color" value="#F6630D"/>
    </inkml:brush>
  </inkml:definitions>
  <inkml:trace contextRef="#ctx0" brushRef="#br0">6 234 26833,'0'6'885,"0"-1"-729,0-5-234,40-16 5,-16-2 555,33-52-443,-40 38 56,-14-42-95,-9 62 0,-9-10-5,-27 69 5,23-21 0,-27 55 0,35-22 5,3-12-22,11 12-5,5-44-280,20 5-118,-9-24 420,25-17 0,-31 11 0,9-10 0</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19.141"/>
    </inkml:context>
    <inkml:brush xml:id="br0">
      <inkml:brushProperty name="width" value="0.04286" units="cm"/>
      <inkml:brushProperty name="height" value="0.04286" units="cm"/>
      <inkml:brushProperty name="color" value="#F6630D"/>
    </inkml:brush>
  </inkml:definitions>
  <inkml:trace contextRef="#ctx0" brushRef="#br0">1 58 28255,'1'14'73,"0"2"-62,0 12-11,-1 5-17,0 18 17,0-25 0,0 0-5,0-25-1,0-6-5,9-25-28,5-13-45,18-37 78,-10 31 29,13 4-7,-24 47 40,11 36-39,-15-10 11,9 36-28,-11-45-157,4 9-475,-7-24 632,2-1 0,-3-3 0,2 0 0</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20.441"/>
    </inkml:context>
    <inkml:brush xml:id="br0">
      <inkml:brushProperty name="width" value="0.04286" units="cm"/>
      <inkml:brushProperty name="height" value="0.04286" units="cm"/>
      <inkml:brushProperty name="color" value="#F6630D"/>
    </inkml:brush>
  </inkml:definitions>
  <inkml:trace contextRef="#ctx0" brushRef="#br0">63 76 24906,'-3'5'2963,"0"-1"-2851,-3 4-28,2-7-6,-4 8 12,3-9-62,2 1-11,-2-1-1,0 0 18,-1 0 0,-1-9-23,2 4-11,2-8 0,3 6-6,9-7-5,1 4-11,43-14 16,-25 16-11,37-6 17,-47 17 0,9 9 0,-23-1 6,-6 37-6,-5-23 0,-20 57-11,6-38-1,-2 10-4,9-26-3500,9-7 3449,2-9-448,1 11-454,2-14 969,0 4 0,0-9 0,0 0 0</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20.957"/>
    </inkml:context>
    <inkml:brush xml:id="br0">
      <inkml:brushProperty name="width" value="0.04286" units="cm"/>
      <inkml:brushProperty name="height" value="0.04286" units="cm"/>
      <inkml:brushProperty name="color" value="#F6630D"/>
    </inkml:brush>
  </inkml:definitions>
  <inkml:trace contextRef="#ctx0" brushRef="#br0">8 0 25247,'0'6'2353,"0"-1"-2185,0-5 34,2 6 94,-1 3-268,-3 3-22,0-1 16,-4-2 6,26-19-16,-13 8 16,19-14 22,-23 13-44,-1 3-1,-14 17-5,6-8-45,-7 8-55,11-16 100,1-11 0,1 10 0,0-4 0</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3.075"/>
    </inkml:context>
    <inkml:brush xml:id="br0">
      <inkml:brushProperty name="width" value="0.04286" units="cm"/>
      <inkml:brushProperty name="height" value="0.04286" units="cm"/>
    </inkml:brush>
  </inkml:definitions>
  <inkml:trace contextRef="#ctx0" brushRef="#br0">1 146 26934,'0'-10'1271,"0"25"-1454,9 40 0,7 27 0,-3-11 256,-2 4-674,1-3 1,3 11 0,-2-42 622,-7-45-3099,14-30 3088,-5-1-855,12-49 827,-16 51-1389,-2-12 1406,-6 53 298,2 4-298,2 7 0,2 3-22,2 0 0,0 0-1,1-3 6,-1-1 12,1-1-1010,0-2 1015,-1-3 0,-1-1 0,-2-3 1015,0-1-903,4-3-26,15-57 1,-2-23-19,-14 8 424,-2-7 1,-1-16-1,-11 17-492,-30 8 0,18 8 0,1 14 0,6 39 0</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4.776"/>
    </inkml:context>
    <inkml:brush xml:id="br0">
      <inkml:brushProperty name="width" value="0.04286" units="cm"/>
      <inkml:brushProperty name="height" value="0.04286" units="cm"/>
    </inkml:brush>
  </inkml:definitions>
  <inkml:trace contextRef="#ctx0" brushRef="#br0">0 38 26469,'5'22'1669,"0"15"-1669,5 20 0,-4-11 0,-3-17 0,-3-3 0,1-14 106,0-9-106,2-42-22,14-35 5,25-1-3599,2 18 3487,0 33-438,-21 38 0,-20-11 0,-2 7 0</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5.662"/>
    </inkml:context>
    <inkml:brush xml:id="br0">
      <inkml:brushProperty name="width" value="0.04286" units="cm"/>
      <inkml:brushProperty name="height" value="0.04286" units="cm"/>
    </inkml:brush>
  </inkml:definitions>
  <inkml:trace contextRef="#ctx0" brushRef="#br0">1 47 26833,'0'-13'1445,"0"3"-1479,0 10-56,0 0 124,0-4-34,0 2 6,0-3 122,0-3-111,0 4-56,0 36 45,0-13-1,0 32 1,0 4-6,0-21 0,0 8 0,1-41 0,-1-27 0</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6.093"/>
    </inkml:context>
    <inkml:brush xml:id="br0">
      <inkml:brushProperty name="width" value="0.04286" units="cm"/>
      <inkml:brushProperty name="height" value="0.04286" units="cm"/>
    </inkml:brush>
  </inkml:definitions>
  <inkml:trace contextRef="#ctx0" brushRef="#br0">1 18 27298,'3'-8'1064,"-1"3"-1064,0 0-23,-2 5 23,1 0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8.070"/>
    </inkml:context>
    <inkml:brush xml:id="br0">
      <inkml:brushProperty name="width" value="0.04286" units="cm"/>
      <inkml:brushProperty name="height" value="0.04286" units="cm"/>
      <inkml:brushProperty name="color" value="#00A0D7"/>
    </inkml:brush>
  </inkml:definitions>
  <inkml:trace contextRef="#ctx0" brushRef="#br0">15 14 26878,'-6'-7'778,"1"2"-683,5 5-50,0 0-28,-2-1 112,2 6-79,-2 6-11,2 26-33,0 16-101,7 30-213,2-14-308,3-2 28,-3-35 588,-3-4 0,-4-20 0,1 2 0</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6.927"/>
    </inkml:context>
    <inkml:brush xml:id="br0">
      <inkml:brushProperty name="width" value="0.04286" units="cm"/>
      <inkml:brushProperty name="height" value="0.04286" units="cm"/>
    </inkml:brush>
  </inkml:definitions>
  <inkml:trace contextRef="#ctx0" brushRef="#br0">1 28 26558,'0'-11'1070,"0"2"-952,0 9 167,0 0-246,0-4 6,0 4-17,1-4 45,5 20-67,1 1-6,9 34-6,-4-13-11,5 35-5,-3 7 44,-4 7-16,-3-10-40,-4-26 1,-2-34-275,1-6 33,-1-11-996,-1-5-4644,0 0 5915,0-3 0,0 4 0,0 2 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7.378"/>
    </inkml:context>
    <inkml:brush xml:id="br0">
      <inkml:brushProperty name="width" value="0.04286" units="cm"/>
      <inkml:brushProperty name="height" value="0.04286" units="cm"/>
    </inkml:brush>
  </inkml:definitions>
  <inkml:trace contextRef="#ctx0" brushRef="#br0">10 34 26810,'-5'-11'1400,"1"2"-1377,4 5-1,0 3 12,36-2-29,-16 2-5,28 0-84,-3 0 68,-25-1-225,17 2 45,-31 0 196,14 0 0,-20 0 0,9 0 0</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8.044"/>
    </inkml:context>
    <inkml:brush xml:id="br0">
      <inkml:brushProperty name="width" value="0.04286" units="cm"/>
      <inkml:brushProperty name="height" value="0.04286" units="cm"/>
    </inkml:brush>
  </inkml:definitions>
  <inkml:trace contextRef="#ctx0" brushRef="#br0">33 135 26943,'4'0'140,"44"-11"292,-25 2-276,30-25-139,-42 13 122,-7-6-134,-4 15 1,-1 6-3252,-10-1 3246,3 3 17,-7 0 192,-14 14-192,12-2 22,-21 16-33,22-7 16,-13 58-22,19-40 6,9 62 0,13-71-1,26 14-5,-12-32-476,41-2-45,-36-10 1369,24-5 0,-44 3 0,0-2 0</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8.960"/>
    </inkml:context>
    <inkml:brush xml:id="br0">
      <inkml:brushProperty name="width" value="0.04286" units="cm"/>
      <inkml:brushProperty name="height" value="0.04286" units="cm"/>
    </inkml:brush>
  </inkml:definitions>
  <inkml:trace contextRef="#ctx0" brushRef="#br0">1 1 28182,'1'9'96,"1"4"-80,0 9-4,3 6-12,0 7 5,2 5-5,3 23 0,-2-14 3,1 8 0,0 0-3,0-12-11,6 36-1,-11-67-55,2 2-123,-5-11 89,2-1-50,-3-3 151,0-15 0,0-5 0</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39.677"/>
    </inkml:context>
    <inkml:brush xml:id="br0">
      <inkml:brushProperty name="width" value="0.04286" units="cm"/>
      <inkml:brushProperty name="height" value="0.04286" units="cm"/>
    </inkml:brush>
  </inkml:definitions>
  <inkml:trace contextRef="#ctx0" brushRef="#br0">10 6 26866,'-5'-6'1221,"1"31"-1198,6-2 5,0 29-12,3-12 7,2 22-18,-1-14-5,1 14 3,-2-6 0,-1-3-3,-1-9 6,4 46-1,-7-85 23,3-11-28,0-7-39,15-43-28,-6 20-29,7-12 1,1 2 90,-4 13-6,18-19 27,-22 48-4,4 4 189,44 67-488,-39-41 298,37 49 11,-53-49-44,-2-12-1093,-1 8-3763,-2-18 4878,0 0 0,0-4 0,0 0 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0.178"/>
    </inkml:context>
    <inkml:brush xml:id="br0">
      <inkml:brushProperty name="width" value="0.04286" units="cm"/>
      <inkml:brushProperty name="height" value="0.04286" units="cm"/>
    </inkml:brush>
  </inkml:definitions>
  <inkml:trace contextRef="#ctx0" brushRef="#br0">0 111 26463,'1'-4'1551,"10"56"-1534,-6-25-17,6 36 6,-8-43 5,-1-13 23,-2 0-29,0-5 18,0-1 150,4-48-167,-2 23 11,9-60-17,-3 44-34,3-3 0,-5 23-408,8 7 235,-5 9 207,24-2 0,-31 3 0,7 1 0</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1.460"/>
    </inkml:context>
    <inkml:brush xml:id="br0">
      <inkml:brushProperty name="width" value="0.04286" units="cm"/>
      <inkml:brushProperty name="height" value="0.04286" units="cm"/>
    </inkml:brush>
  </inkml:definitions>
  <inkml:trace contextRef="#ctx0" brushRef="#br0">26 42 25959,'-14'-8'1602,"2"2"-1384,12 6-5,0 0-174,0-6 90,12 4-112,0-4 0,50 5-17,-18 1-356,35-2 0,5-1-1139,-12 1 1341,-2-1 1,-8 1-1,-36 1 1,-10 1 0</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3.961"/>
    </inkml:context>
    <inkml:brush xml:id="br0">
      <inkml:brushProperty name="width" value="0.04286" units="cm"/>
      <inkml:brushProperty name="height" value="0.04286" units="cm"/>
    </inkml:brush>
  </inkml:definitions>
  <inkml:trace contextRef="#ctx0" brushRef="#br0">0 226 25331,'0'-11'1586,"0"3"-1250,0 8 17,0 0-264,0-7-33,0 5 28,0-5-33,0 7 111,0 11-123,0 7 34,1 34-56,3-9-3,2 9 0,2 0-14,2-6 5,15 38-5,-15-66-28,9 2 28,-8-19-16,30-40 4,-22 15 4,5-22 0,-4-4 30,-10 15 28,12-13-44,-13 52 0,21 34-6,-15-14 0,22 30 5,-25-38-5,18 16 6,-19-27 16,5 4-5,-6-9 73,9-31-90,-8 12 14,0-33 0,-3-8-20,-4-7 6,-3 14 0,-1 2-265,-4-4 265,-4 22 0,0 4-101,-12-9 29,12 21-1205,-8-6-90,15 25 1367,0 2 0,0-1 0,1 0 0</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4.594"/>
    </inkml:context>
    <inkml:brush xml:id="br0">
      <inkml:brushProperty name="width" value="0.04286" units="cm"/>
      <inkml:brushProperty name="height" value="0.04286" units="cm"/>
    </inkml:brush>
  </inkml:definitions>
  <inkml:trace contextRef="#ctx0" brushRef="#br0">1 34 26133,'2'0'1036,"-1"0"-695,-1 0-285,4 43 6,-2-25 22,3 32 73,2-19-118,-5-14 28,2 14-11,-4-18 56,0-2-95,0-6 17,0-3-1,0-2 1,7-32-29,-3 10-21,15-72-1,-11 60-84,7-29 45,-10 57-767,12 3 145,-6 3 678,11 0 0,-15 0 0,0 0 0</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4.897"/>
    </inkml:context>
    <inkml:brush xml:id="br0">
      <inkml:brushProperty name="width" value="0.04286" units="cm"/>
      <inkml:brushProperty name="height" value="0.04286" units="cm"/>
    </inkml:brush>
  </inkml:definitions>
  <inkml:trace contextRef="#ctx0" brushRef="#br0">6 0 27415,'-3'5'639,"1"-1"-583,7 68-51,-1-46-5,2 50-129,-4-66 1,-2-7 128,0-5 0,-1 1 0,-1-4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8.720"/>
    </inkml:context>
    <inkml:brush xml:id="br0">
      <inkml:brushProperty name="width" value="0.04286" units="cm"/>
      <inkml:brushProperty name="height" value="0.04286" units="cm"/>
      <inkml:brushProperty name="color" value="#00A0D7"/>
    </inkml:brush>
  </inkml:definitions>
  <inkml:trace contextRef="#ctx0" brushRef="#br0">1 1 27432,'8'54'70,"-1"0"0,3 22-59,1-21-11,-5-32 0,-2-3-213,1 2 208,-2-10 27,0 1 57,-2-12-57,2-7-16,-1 0-79,18-43 73,-9 25-34,34-37 29,-19 50 5,7-3 5,-14 23 29,-12 18-34,-2-9 11,-3 12-11,-2-13 0,0-2 0,-1 0-50,-2-3-2449,-2 0 2499,1-6 0,1 0 0,3-6 0</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5.167"/>
    </inkml:context>
    <inkml:brush xml:id="br0">
      <inkml:brushProperty name="width" value="0.04286" units="cm"/>
      <inkml:brushProperty name="height" value="0.04286" units="cm"/>
    </inkml:brush>
  </inkml:definitions>
  <inkml:trace contextRef="#ctx0" brushRef="#br0">0 15 27869,'11'-8'-1102,"-4"2"1,-4 6-1</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5.727"/>
    </inkml:context>
    <inkml:brush xml:id="br0">
      <inkml:brushProperty name="width" value="0.04286" units="cm"/>
      <inkml:brushProperty name="height" value="0.04286" units="cm"/>
    </inkml:brush>
  </inkml:definitions>
  <inkml:trace contextRef="#ctx0" brushRef="#br0">0 12 25797,'0'-6'2436,"0"1"-2431,0 13 7,1 7-7,2 13 6,2 7-5,3 30 0,2 4 5,-3-7-2123,3 21 0,-1-7 2112,-6-46 860,3 16-855,-4-41 1,1 0-40,-1-6-145,0-12-67,-2 0 1094,1-32 0,-1 29 0,0-14 0</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6.027"/>
    </inkml:context>
    <inkml:brush xml:id="br0">
      <inkml:brushProperty name="width" value="0.04286" units="cm"/>
      <inkml:brushProperty name="height" value="0.04286" units="cm"/>
    </inkml:brush>
  </inkml:definitions>
  <inkml:trace contextRef="#ctx0" brushRef="#br0">0 22 28138,'51'-10'-96,"-30"6"-167,36-4-280,-41 8-520,6 0 0,-24 0 0,-1 0 1</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6.661"/>
    </inkml:context>
    <inkml:brush xml:id="br0">
      <inkml:brushProperty name="width" value="0.04286" units="cm"/>
      <inkml:brushProperty name="height" value="0.04286" units="cm"/>
    </inkml:brush>
  </inkml:definitions>
  <inkml:trace contextRef="#ctx0" brushRef="#br0">27 152 26256,'25'1'1837,"-10"-6"-1899,20-9 40,-21 0 11,0-6 39,-9-7 11,0 4-6,-7-2-16,-1 13 34,-26 3-29,16 5 28,-21 10 1,14 26-29,6-6 29,-5 51-46,15-48 1,2 32-6,6-45-11,24 12-12,-12-19-78,33 4 45,-30-12-3226,25-16 3282,-30 7 0,7-8 0,-18 11 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7.877"/>
    </inkml:context>
    <inkml:brush xml:id="br0">
      <inkml:brushProperty name="width" value="0.04286" units="cm"/>
      <inkml:brushProperty name="height" value="0.04286" units="cm"/>
    </inkml:brush>
  </inkml:definitions>
  <inkml:trace contextRef="#ctx0" brushRef="#br0">6 4 26922,'-3'-2'1210,"0"0"-1025,30 92-185,-19-40 0,0 3 2,7 29 1,-1-1-3,-5 14-33,-9-40-415,0-54 448,5-13 0,-8 22 0,1-7 0</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8.481"/>
    </inkml:context>
    <inkml:brush xml:id="br0">
      <inkml:brushProperty name="width" value="0.04286" units="cm"/>
      <inkml:brushProperty name="height" value="0.04286" units="cm"/>
    </inkml:brush>
  </inkml:definitions>
  <inkml:trace contextRef="#ctx0" brushRef="#br0">19 71 27163,'-5'0'1126,"-3"-9"-1109,7 1-12,-3-6-5,4 6-39,10-1 33,0 6-10,40-10 16,-14 7-23,46 14 23,-50 1 0,8 15 6,-39 3-1,-6-10 1,-13 16 0,-1-17 44,-26 11-33,23-14 11,-32 6-28,39-15 0,-15 1 0,26-5-17,-3-2-28,4 0-22,-1-2-2660,3-5 2727,0 3 0,1-2 0,0 6 0</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9.345"/>
    </inkml:context>
    <inkml:brush xml:id="br0">
      <inkml:brushProperty name="width" value="0.04286" units="cm"/>
      <inkml:brushProperty name="height" value="0.04286" units="cm"/>
    </inkml:brush>
  </inkml:definitions>
  <inkml:trace contextRef="#ctx0" brushRef="#br0">235 31 26519,'6'-8'1484,"-1"2"-1366,-5 6 111,-2-7-217,-2 6-7,-4-7 12,-18 8-11,4-1-6,-24 13 0,21-2 0,-6 11 0,17-4 0,-14 24 0,15-19-17,-10 22 6,20-33-17,19 3 22,-1-10-78,37-13 56,-25-1 45,37-33 11,-41 21 45,21-30-62,-34 35 11,3-10-27,-11 21-1,1 0 6,-3 12 17,2 20-17,0-9-6,6 20-5,-4-26-79,11 11-5,-7-13-753,19 4 0,-29-10 0,6-2 0</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49.980"/>
    </inkml:context>
    <inkml:brush xml:id="br0">
      <inkml:brushProperty name="width" value="0.04286" units="cm"/>
      <inkml:brushProperty name="height" value="0.04286" units="cm"/>
    </inkml:brush>
  </inkml:definitions>
  <inkml:trace contextRef="#ctx0" brushRef="#br0">192 15 23095,'11'-4'1691,"-2"0"-12,-26 1-1667,6 2 599,-14-2-578,-10 16 280,16-3-313,-28 28 0,32-16 1006,-13 39-1006,22-38 0,-3 17 0,9-31-28,28 4 6,-11-8-124,58-3 34,-42-6-672,34-8-241,-41 4 1025,8-6 0,-21 8 0,-2 0 0</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50.561"/>
    </inkml:context>
    <inkml:brush xml:id="br0">
      <inkml:brushProperty name="width" value="0.04286" units="cm"/>
      <inkml:brushProperty name="height" value="0.04286" units="cm"/>
    </inkml:brush>
  </inkml:definitions>
  <inkml:trace contextRef="#ctx0" brushRef="#br0">21 26 27393,'-6'-10'941,"1"3"-908,5 7-27,-4-8 27,3 77-33,-3-40 3,3 42 0,2 5-3,-1-23-9,0 7 1,0-3 3,0-26-51,5 24 44,-3-47-21,3 4 5,-3-12-1075,0-8-2510,0 0 3613,0-9 0,-2 10 0,0 2 0</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51.062"/>
    </inkml:context>
    <inkml:brush xml:id="br0">
      <inkml:brushProperty name="width" value="0.04286" units="cm"/>
      <inkml:brushProperty name="height" value="0.04286" units="cm"/>
    </inkml:brush>
  </inkml:definitions>
  <inkml:trace contextRef="#ctx0" brushRef="#br0">206 11 27550,'7'-4'778,"-13"-2"-778,-5 5 6,-21 6 27,2 6-22,-1 4 12,-5 6-23,16-6 0,-16 32 0,25-24 0,27 50 0,5-54-3,29 4 0,4-6-2,-14-15-7,46 1-4,-68-3-24,3 0-16,-17 0 56,-2-4 0,-2 3 0,-1-3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9.172"/>
    </inkml:context>
    <inkml:brush xml:id="br0">
      <inkml:brushProperty name="width" value="0.04286" units="cm"/>
      <inkml:brushProperty name="height" value="0.04286" units="cm"/>
      <inkml:brushProperty name="color" value="#00A0D7"/>
    </inkml:brush>
  </inkml:definitions>
  <inkml:trace contextRef="#ctx0" brushRef="#br0">1 133 27342,'39'-42'12,"-5"5"16,-30 20 224,-1 3-124,-1 1-44,-2 6-39,0 6 0,0 0 39,-7 2-50,1 3-12,-7 4 28,-3 22-27,7-10-1,-4 17-16,11-15 5,0 0-11,2 0 17,13 12-62,0-19-803,54 2 0,-84-13 0,18-3 0</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58.294"/>
    </inkml:context>
    <inkml:brush xml:id="br0">
      <inkml:brushProperty name="width" value="0.04286" units="cm"/>
      <inkml:brushProperty name="height" value="0.04286" units="cm"/>
    </inkml:brush>
  </inkml:definitions>
  <inkml:trace contextRef="#ctx0" brushRef="#br0">107 10 25970,'4'-2'1395,"-1"0"-1222,-3 2 102,0 0-135,1-1-90,-1 0-16,1 0-23,-5 5 6,0 2 16,-3 5 12,-2 0 17,-4 9-45,1-5-12,-4 18 1,3-3-1,-3 19-5,6-16-16,-1 14 38,13-33 6,30 6-28,-5-18-45,24-15 0,2-4 57,-16 5 88,36-34-72,-67 33 0,-1-22-22,-8 16-3404,-9-31 3398,-3 20 0,-7-10-61,1 21-152,-1 16-22,1 9-7209,-20 25 7444,19-13 0,0 2 0,24-22 0</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3:59.029"/>
    </inkml:context>
    <inkml:brush xml:id="br0">
      <inkml:brushProperty name="width" value="0.04286" units="cm"/>
      <inkml:brushProperty name="height" value="0.04286" units="cm"/>
    </inkml:brush>
  </inkml:definitions>
  <inkml:trace contextRef="#ctx0" brushRef="#br0">38 39 28283,'0'-2'6,"0"0"-6,0 2 0,-5 13 5,0-3-5,-5 21 0,3-12 0,0 30-16,4-26-35,22 22 34,-5-36-55,35-3 44,-26-14 78,27-35-39,-34 18-5,8-22-6,-18 24 78,-4-20-78,-1 25 34,-1-13-23,0 30-11,-1 6 0,0 4-39,0 24 5,1-11-806,10 30-453,-5-33 1293,9 11 0,-11-24 0,0-1 0</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00.647"/>
    </inkml:context>
    <inkml:brush xml:id="br0">
      <inkml:brushProperty name="width" value="0.04286" units="cm"/>
      <inkml:brushProperty name="height" value="0.04286" units="cm"/>
    </inkml:brush>
  </inkml:definitions>
  <inkml:trace contextRef="#ctx0" brushRef="#br0">205 64 25937,'1'-4'1618,"-1"1"-1405,0 3 61,0 0-218,1-8 0,-1 6-39,1-8 11,-1 7 23,-1-4-18,0 2-10,-2-1-1,-21-3-22,10 6 6,-38-1-1,14 22-5,-1-6-22,11 41 11,23-33-1,3 18 7,8-29 5,6-5-23,5-1 12,12-2 6,-6-6-57,27-18 62,-28 6 6,17-14 5,-28 20 84,4 2-73,-9 13 6,15 47-33,-6 2-6,5 12 5,-11-23 17,-15-20-11,-1-9 0,-15 7 0,4-13 0,-38 13-11,29-10-644,-29 6-193,47-24 0,-8 19 0,17-8 0</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01.447"/>
    </inkml:context>
    <inkml:brush xml:id="br0">
      <inkml:brushProperty name="width" value="0.04286" units="cm"/>
      <inkml:brushProperty name="height" value="0.04286" units="cm"/>
    </inkml:brush>
  </inkml:definitions>
  <inkml:trace contextRef="#ctx0" brushRef="#br0">4 1 28087,'0'7'219,"0"4"-214,0 16 1,0 2-6,0 41 0,0-23 0,0 29-3392,0-35 3392,0-1-238,-1 25 238,0-33-6,0 21-11,0-46 17,1 1-5,0-8 3262,14-27-3280,-4 9-49,27-39 55,-22 40 384,15-7-350,-21 34 106,26 45-112,-19-26 6,21 33-11,-26-50-1,8 3-16,-12-12-302,6 2-152,-11-9 465,1-6 0,-3 4 0,0-3 0</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07.817"/>
    </inkml:context>
    <inkml:brush xml:id="br0">
      <inkml:brushProperty name="width" value="0.04286" units="cm"/>
      <inkml:brushProperty name="height" value="0.04286" units="cm"/>
    </inkml:brush>
  </inkml:definitions>
  <inkml:trace contextRef="#ctx0" brushRef="#br0">17 1 28037,'-5'2'347,"1"-1"-297,2-1-27,1 0 83,0 0-100,0 0 5,1 0-5,-2 0-6,2 0-28,-1 0 11,4 0 17,5 0-28,43 0 0,-14 0-11,28 0-40,-31 0 79,0 8 0,-18-6 0,-1 5 0</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08.814"/>
    </inkml:context>
    <inkml:brush xml:id="br0">
      <inkml:brushProperty name="width" value="0.04286" units="cm"/>
      <inkml:brushProperty name="height" value="0.04286" units="cm"/>
    </inkml:brush>
  </inkml:definitions>
  <inkml:trace contextRef="#ctx0" brushRef="#br0">17 63 28294,'-4'0'163,"1"-1"-141,2 1 1,0-1 10,0 0-16,0 1 0,-1-1-6,1 1-5,0 0-34,0 0 28,9-1 0,5-2 0,12-2-6,8-2-72,55-10 22,-41 8-623,8 0 1,-7 2-1,-36 7 1,8-1 0</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32.318"/>
    </inkml:context>
    <inkml:brush xml:id="br0">
      <inkml:brushProperty name="width" value="0.04286" units="cm"/>
      <inkml:brushProperty name="height" value="0.04286" units="cm"/>
      <inkml:brushProperty name="color" value="#66CC00"/>
    </inkml:brush>
  </inkml:definitions>
  <inkml:trace contextRef="#ctx0" brushRef="#br0">1 144 26704,'4'-13'1036,"-1"3"-857,-3 10 90,0 0-252,1 1 0,-1 1 5,1 2 12,-1 1-18,0 1 12,0 6-22,0-6 0,0 11-6,0-9 0,6 22 5,-3-14-5,7 20 0,-5-18 0,11 47 0,-9-33 0,7 43 0,-10-46 0,1 8 0,-1-10 0,8 42 6,-6-29-6,4 20 0,1 0 5,-4-20-5,4 13 0,1-2 0,-4-21 6,16 53-6,-16-53 0,8 34 0,-9-40 0,15 28 0,-12-30 6,13 26 5,-16-32-6,8 20-5,-8-20 6,16 28-6,-13-27 0,9 20 0,-13-27 0,2 4 6,-6-11-6,3 6 5,-2-2 1,10 14-6,-2-6 0,30 20 0,-22-21 0,30 10 0,-36-20 0,9 0 0,-16-4 0,24 5 0,-13-2 0,27 4 0,-24-3 0,14 1 0,-22-3 0,23 0 11,-23 0-5,31 6-6,-21-3 0,36 6 0,-35-8-6,31 2 6,-37-3 6,22-1-6,-18 1-12,48 3 7,-39-3-1,27 3-5,-39-5 11,26-4 6,-16 0-1,49-5-5,-43 4 0,35-2 0,-36 2-5,40-11-3387,-41 7 3392,22-8 0,-21 3 0,-12 6 0,10-5 0,29-11 0,-13 4 0,27-13 3392,-35 15-3392,-6 1 0,-2-2 0,4 1 0,-4 1 5,11-3-5,-22 9-5,25-14 5,-27 15-12,38-18 7,-34 16 5,19-8 0,-20 6 0,-2-1 0,16-14 0,5-3-6,-10 6 1,1 1-3387,-21 11 3380,1 1-4,15-27 16,-11 18 0,20-30 0,-17 25 0,5-6 0,5-13 3392,-8 11-3392,13-25 0,-17 28 0,8-13 0,-9 14 0,1 0 0,0-2 0,-8 13 0,7-16 0,-2-1 0,1 1 0,-2 4 0,-2 14 0,0-2-6,1-2 0,0-10-10,-1 1-18,1-12 17,-3 12 12,3-5 10,-7 22 23,4-9-22,-5 14-6,1-2 17,-2 4-17,-1 3 5,1-3-5,-2 2-11,3-23-6,-1 14 12,1-21 5,-2 24 0,1-14 0,-2 15 0,1-8 0,-1 16-6,0 0 6,0 2 6,-9 2-1,4 0 6,-10 3-5,8 0 22,-12 9-22,9-5-1,-26 29-5,18-18 6,-27 30-6,20-25 33,-40 28-27,41-33 0,-20 11-6,40-28-17,2-2-118,2-1-27,6-3-342,4-4 504,11-9 0,-10 6 0,2-2 0</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32.882"/>
    </inkml:context>
    <inkml:brush xml:id="br0">
      <inkml:brushProperty name="width" value="0.04286" units="cm"/>
      <inkml:brushProperty name="height" value="0.04286" units="cm"/>
      <inkml:brushProperty name="color" value="#66CC00"/>
    </inkml:brush>
  </inkml:definitions>
  <inkml:trace contextRef="#ctx0" brushRef="#br0">1 1 28384,'3'0'50,"17"33"-44,-10-14-6,12 27 0,-14-22 0,5 8 0,-4-8-6,5 12 6,-5-19 0,-1 3 0,0-6-22,-4-6-6,0 1 28,-1-6 0,-3-2 0,1 0 0</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37.068"/>
    </inkml:context>
    <inkml:brush xml:id="br0">
      <inkml:brushProperty name="width" value="0.04286" units="cm"/>
      <inkml:brushProperty name="height" value="0.04286" units="cm"/>
      <inkml:brushProperty name="color" value="#66CC00"/>
    </inkml:brush>
  </inkml:definitions>
  <inkml:trace contextRef="#ctx0" brushRef="#br0">10 50 26217,'0'-15'1585,"0"5"-1574,0 6 22,0 4 376,0 0-370,-1 3-27,1 1-7,-1 4 1,-1 0-1,1 4 12,-1 25-17,2-16 0,-2 37 0,2-39 6,0 19-6,0-27 5,11 19-5,-3-15-5,34 34 5,-20-30-11,27 20 11,-28-29 5,32 5-5,-28-9 6,50 8-6,-46-7-11,44 13 11,-45-10-12,39 10 24,-41-14 16,29 1-28,-31-7-6,56 5 0,-44-1 6,47 8 0,-59-8 0,30 4 0,-29-7 0,42 0 0,-40-1 6,34 0-6,-43 0 17,16 0-12,-19 0 46,53 0-51,-34 0 0,51 0 0,-52 0 0,38 2 0,-41-1 0,25 1 0,-42-2 5,10 0-5,-12 0 0,39 0 0,-23 0 0,63 0-16,-47 2 10,17-1 6,-31 3-11,5-3 11,-14 1 5,30-2-5,-28 0 0,45 0 0,-35 0 0,48 1 0,-47 0 6,43 2-6,-42-2 0,35 3 0,-41-1 0,28-1 0,-10-1 0,33-1-6,-24 0 6,29 0 0,-51 0 0,52 0 0,-44 0 0,21 1 0,1 0 0,-14-1 0,6 1 0,-2 0 0,-15-1 12,31 0-12,-27 0 0,15-1 0,-2-2 0,-14 2 0,42-2 0,-25 2 0,24-3 0,-15-1 0,1-5 0,-14 2 0,1-2-6,22-1 6,-26 5 3,22 2 0,2 1-3,-17 1 2,4 1 1,3-1-8,14-5 5,-15 1-6,6-2 12,-42 5-6,6-3 0,-9 3-6,51-14 0,-38 10 6,17-4 0,-1-1 0,-17 4 0,45-16-5,-53 12-23,54-24 28,-47 23 0,35-16 0,-48 18-6,28-20 6,-27 14-45,39-22 45,-37 24 0,36-10 0,-41 16-5,35-13-6,-35 11-45,51-22 56,-44 19 0,27-10 0,-43 18 0,1 0 5,-10 5 1,1-2-6,-3 2 0,4-4-23,-3 1-825,3-10 0,-4 13 0,0-6 0</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4:38.184"/>
    </inkml:context>
    <inkml:brush xml:id="br0">
      <inkml:brushProperty name="width" value="0.04286" units="cm"/>
      <inkml:brushProperty name="height" value="0.04286" units="cm"/>
      <inkml:brushProperty name="color" value="#66CC00"/>
    </inkml:brush>
  </inkml:definitions>
  <inkml:trace contextRef="#ctx0" brushRef="#br0">116 23 26334,'-18'0'1546,"3"0"-1283,1 2-252,8-2 1,-4 2-12,10-2 72,-16 4-44,9-2 23,-15 5 10,18 0-49,0-3-1,4 0 34,19-3-40,-8-1-10,40-7-7,-12-1 12,6-2-5,-9 1-1,-2 0 1,-16 4-7,9-1 7,-21 5-1,5 1 6,-4 0 6,13 0-6,-12 0 0,5 0 0,-10 0 0,10 0 0,-7 0-6,12 0 6,-12 0 0,7 0 0,-11 0 17,4 0-17,-5 3 11,0 18-11,-1-4 11,-2 43-5,0-31 11,-6 45-12,4-50 1,-3 16-6,4-29 6,2 3-18,0-7-1572,-3 1 1584,1-7 0,0-1 0,1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49.772"/>
    </inkml:context>
    <inkml:brush xml:id="br0">
      <inkml:brushProperty name="width" value="0.04286" units="cm"/>
      <inkml:brushProperty name="height" value="0.04286" units="cm"/>
      <inkml:brushProperty name="color" value="#00A0D7"/>
    </inkml:brush>
  </inkml:definitions>
  <inkml:trace contextRef="#ctx0" brushRef="#br0">265 5 27947,'7'-2'101,"-2"0"-79,-5 2 18,-20 10-40,4-2 0,-21 10 0,9-5-62,-18 7-5,13-5-706,-21 8 202,36-16 571,-6 3 0,23-10 0,1 0 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04.021"/>
    </inkml:context>
    <inkml:brush xml:id="br0">
      <inkml:brushProperty name="width" value="0.04286" units="cm"/>
      <inkml:brushProperty name="height" value="0.04286" units="cm"/>
      <inkml:brushProperty name="color" value="#66CC00"/>
    </inkml:brush>
  </inkml:definitions>
  <inkml:trace contextRef="#ctx0" brushRef="#br0">23 1 25186,'-6'0'1742,"2"0"-1613,4 0 694,0 0-733,0 1-18,0 1 242,-4 5-303,2-3-5,-4 7-6,5-8-17,61 3 6,-28-5-12,50 0-72,-37-4 22,-15 2 73,-12-2 0,-13 3 0,-13 0 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07.273"/>
    </inkml:context>
    <inkml:brush xml:id="br0">
      <inkml:brushProperty name="width" value="0.04286" units="cm"/>
      <inkml:brushProperty name="height" value="0.04286" units="cm"/>
      <inkml:brushProperty name="color" value="#66CC00"/>
    </inkml:brush>
  </inkml:definitions>
  <inkml:trace contextRef="#ctx0" brushRef="#br0">416 70 26990,'0'-5'862,"0"1"-739,0 4-50,0 0-45,-1-11 151,-7-1-145,2-4 16,-9 3-44,5 8-1,-37 2-5,22 7 0,-50 19 0,43-2-3,-9 14 1,1 5 2,7-3 5,0 23 1,5 2-6,16-18 6,3 38-6,19-57-84,67 24 0,-38-27-392,18 0 0,-3-8 476,-27-20 0,14 5 0,-37-8 0</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08.423"/>
    </inkml:context>
    <inkml:brush xml:id="br0">
      <inkml:brushProperty name="width" value="0.04286" units="cm"/>
      <inkml:brushProperty name="height" value="0.04286" units="cm"/>
      <inkml:brushProperty name="color" value="#66CC00"/>
    </inkml:brush>
  </inkml:definitions>
  <inkml:trace contextRef="#ctx0" brushRef="#br0">381 527 26810,'2'1'1120,"0"0"-756,-2-1-341,-3 0-6,-1 0-1,-6 0 7,-2 0-6,-3 0 39,-27-12-51,14 2 1,-20-11-1,20 1 1,-23-28-6,20 14-3392,-17-23 3392,29 23 0,-2-15 0,7-12-6,4-4 1,16 7-2269,5 24 2274,10 16 1728,38 11-1733,-33 9-1,35 23 6,-53-2 0,-18 62 0,-6-41 0,-9 11 0,-3 0 0,2-14-6,-17 41 6,33-53 0,-1 28 0,11-43 3169,16 9-3163,-4-22-28,50-19-34,-33 9-908,33-21-21,-47 22 1166,3-5 0,-14 11 0,-1-2 0</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09.339"/>
    </inkml:context>
    <inkml:brush xml:id="br0">
      <inkml:brushProperty name="width" value="0.04286" units="cm"/>
      <inkml:brushProperty name="height" value="0.04286" units="cm"/>
      <inkml:brushProperty name="color" value="#66CC00"/>
    </inkml:brush>
  </inkml:definitions>
  <inkml:trace contextRef="#ctx0" brushRef="#br0">8 339 26222,'-2'6'1406,"0"-1"-1210,2-5 168,-1 21-342,0-15 46,0 15 4,1-24-66,0-3 0,0-39-6,0 14 2,0-23 1,1-2-3,-1 10 0,1-6 0,0 4 0,2 23-5,1-7 5,2 35 0,10 43 0,-5-12-45,12 61 17,-16-55-28,6 28 56,-10-53 5,9-15-5,-5-18-11,15-57 6,-10 30 10,1-7 1,0 3-1,-3 21 29,15 41-34,-13 33 0,6 30 0,-6-29-56,2-4-34,-6-18-419,5 12-163,-8-24 672,1 1 0,-4-9 0,-1-1 0</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0.122"/>
    </inkml:context>
    <inkml:brush xml:id="br0">
      <inkml:brushProperty name="width" value="0.04286" units="cm"/>
      <inkml:brushProperty name="height" value="0.04286" units="cm"/>
      <inkml:brushProperty name="color" value="#66CC00"/>
    </inkml:brush>
  </inkml:definitions>
  <inkml:trace contextRef="#ctx0" brushRef="#br0">1 374 28322,'0'-39'79,"6"-10"-77,5-10 1,2-1-3,2-1 0,-4 5 0,3 12-16,1 40 16,-4 13-6,19 48 6,-17-17-39,18 52 28,-22-62-73,11 24 67,-16-44 17,3 4 5,-5-13 40,11-33-45,-3 9 6,24-64-6,-15 44 11,18-37 0,-23 56 12,13 5-18,-15 29-5,21 41 0,-17-17-485,4 25 1,-2 0-512,-8-22 996,7 42 0,-18-73 0,-1-3 0</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1.404"/>
    </inkml:context>
    <inkml:brush xml:id="br0">
      <inkml:brushProperty name="width" value="0.04286" units="cm"/>
      <inkml:brushProperty name="height" value="0.04286" units="cm"/>
      <inkml:brushProperty name="color" value="#66CC00"/>
    </inkml:brush>
  </inkml:definitions>
  <inkml:trace contextRef="#ctx0" brushRef="#br0">284 62 26609,'1'-13'728,"0"2"-431,-1 11-180,0 0 342,-66-13-453,42 13-6,-52-8 17,39 37 5,11 1 1,-10 18-12,22-17-6,7-4 1,28-3-6,-4-13-381,63-21 292,-45-6 83,28-19 6,-47 14 386,-4-35-346,-8 30 38,-5-27-84,-1 64 6,-3-1 0,5 23-56,11 18 6,-3-25 50,27 13 0,-24-34 0,12-2 0</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1.873"/>
    </inkml:context>
    <inkml:brush xml:id="br0">
      <inkml:brushProperty name="width" value="0.04286" units="cm"/>
      <inkml:brushProperty name="height" value="0.04286" units="cm"/>
      <inkml:brushProperty name="color" value="#66CC00"/>
    </inkml:brush>
  </inkml:definitions>
  <inkml:trace contextRef="#ctx0" brushRef="#br0">11 28 27802,'-6'2'448,"2"43"-6098,23 40 5656,-15-22 0,16 10 1414,-20-76-1420,0-4 5,0-17 1,0 0 5,9-74-11,-4 62 6,22-51-6,-16 80 826,15-2-877,-16 13-516,11 18 0,-17-17 0,4 11 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2.377"/>
    </inkml:context>
    <inkml:brush xml:id="br0">
      <inkml:brushProperty name="width" value="0.04286" units="cm"/>
      <inkml:brushProperty name="height" value="0.04286" units="cm"/>
      <inkml:brushProperty name="color" value="#66CC00"/>
    </inkml:brush>
  </inkml:definitions>
  <inkml:trace contextRef="#ctx0" brushRef="#br0">28 204 27740,'45'-50'110,"0"1"0,-1 3 0,-16 12-3,-28 27-51,-3 0-4263,-3 2 4258,-9-1 870,-14 7-888,-28 67-38,19-10 5,-3 27 0,89-65 0,10-12 0,-30-5 0,28-9 0,0 0 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3.207"/>
    </inkml:context>
    <inkml:brush xml:id="br0">
      <inkml:brushProperty name="width" value="0.04286" units="cm"/>
      <inkml:brushProperty name="height" value="0.04286" units="cm"/>
      <inkml:brushProperty name="color" value="#66CC00"/>
    </inkml:brush>
  </inkml:definitions>
  <inkml:trace contextRef="#ctx0" brushRef="#br0">245 9 26838,'0'-4'1020,"0"1"-897,0 3-22,0 0 67,-23-1-135,11 1-10,-21-1-1,7 2-16,5 4-1,-31 36-5,28-13-17,-20 56 17,35-56-11,28 17-17,0-43-11,25-6 5,-19-10 40,23-40 16,-24 26 62,25-52-67,-39 61-17,6-12 0,-10 40 0,6 29-17,-4-10-274,12 28-73,-8-41-484,9 2 0,-23-15 0,0-2 0</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3.607"/>
    </inkml:context>
    <inkml:brush xml:id="br0">
      <inkml:brushProperty name="width" value="0.04286" units="cm"/>
      <inkml:brushProperty name="height" value="0.04286" units="cm"/>
      <inkml:brushProperty name="color" value="#66CC00"/>
    </inkml:brush>
  </inkml:definitions>
  <inkml:trace contextRef="#ctx0" brushRef="#br0">6 22 28350,'-3'-22'68,"0"24"-57,3 35-11,1 9 0,1 4 0,0 5-73,1 43-606,-1-20 1,-1-3 0,0 0-1,-2-12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0.889"/>
    </inkml:context>
    <inkml:brush xml:id="br0">
      <inkml:brushProperty name="width" value="0.04286" units="cm"/>
      <inkml:brushProperty name="height" value="0.04286" units="cm"/>
      <inkml:brushProperty name="color" value="#00A0D7"/>
    </inkml:brush>
  </inkml:definitions>
  <inkml:trace contextRef="#ctx0" brushRef="#br0">172 0 24150,'0'8'2806,"0"-2"-2459,0-6-128,0 0-79,0 3 44,0-2-156,0 2 62,-15 1-56,6-1 16,-18 6-33,12-4 5,-21 12-11,18-9-11,-18 23 0,28-22 17,0 14-6,15-18-139,38 2-63,-18-4 191,50-11 0,-83 15 0,9-4 0</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4.312"/>
    </inkml:context>
    <inkml:brush xml:id="br0">
      <inkml:brushProperty name="width" value="0.04286" units="cm"/>
      <inkml:brushProperty name="height" value="0.04286" units="cm"/>
      <inkml:brushProperty name="color" value="#66CC00"/>
    </inkml:brush>
  </inkml:definitions>
  <inkml:trace contextRef="#ctx0" brushRef="#br0">6 88 28350,'-3'83'-72,"0"-5"4,3-54-16,0 2 6,0-14 5,3-5-358,4-3-56,1-3-90,4-8-1104,1-13 1385,-3 0 2183,12-45-1293,-14 37-124,7-22-257,-13 41 123,3 54-330,0-25 44,42 51-39,-22-57 1,36 4-7,-40-26 135,14-38-95,-23 14-6,0-20 0,-4 0-39,-6 18-16,0-28-40,-3 56 56,-9 18 0,7-9 0,-7 11 0</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4.874"/>
    </inkml:context>
    <inkml:brush xml:id="br0">
      <inkml:brushProperty name="width" value="0.04286" units="cm"/>
      <inkml:brushProperty name="height" value="0.04286" units="cm"/>
      <inkml:brushProperty name="color" value="#66CC00"/>
    </inkml:brush>
  </inkml:definitions>
  <inkml:trace contextRef="#ctx0" brushRef="#br0">182 17 27947,'0'-9'403,"0"2"-341,0 7-56,0 0 16,-70 22-39,32 47 17,-35-27-33,105 20 27,2-70 12,47-31 5,-53 9 22,4-29-21,-26 41-1,0-7-11,-5 27-6,-5 18-5,2 3-583,5 49-1013,4-43 1607,9 22 0,-7-47 0,-2-2 0</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5.241"/>
    </inkml:context>
    <inkml:brush xml:id="br0">
      <inkml:brushProperty name="width" value="0.04286" units="cm"/>
      <inkml:brushProperty name="height" value="0.04286" units="cm"/>
      <inkml:brushProperty name="color" value="#66CC00"/>
    </inkml:brush>
  </inkml:definitions>
  <inkml:trace contextRef="#ctx0" brushRef="#br0">0 0 28390,'30'44'-40,"0"0"1,11 18-112,1-23 22,-26-26-106,-6-7 235,-2-4 0,-9-2 0,0 0 0</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5.724"/>
    </inkml:context>
    <inkml:brush xml:id="br0">
      <inkml:brushProperty name="width" value="0.04286" units="cm"/>
      <inkml:brushProperty name="height" value="0.04286" units="cm"/>
      <inkml:brushProperty name="color" value="#66CC00"/>
    </inkml:brush>
  </inkml:definitions>
  <inkml:trace contextRef="#ctx0" brushRef="#br0">218 38 27914,'-2'-5'414,"0"1"-302,-2-11-112,0 11 6,-5-6-9,-13 54 0,-4 30-22,4-9 0,0 3 13,-8 12 1,2-2-390,8-15 0,5-13 401,8-27-67,3-8 0,3-9-258,3 0 258,-1-4-6,1-1-17,-2-1 90,8-19 0,-8 22 0,4-12 0</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6.428"/>
    </inkml:context>
    <inkml:brush xml:id="br0">
      <inkml:brushProperty name="width" value="0.04286" units="cm"/>
      <inkml:brushProperty name="height" value="0.04286" units="cm"/>
      <inkml:brushProperty name="color" value="#66CC00"/>
    </inkml:brush>
  </inkml:definitions>
  <inkml:trace contextRef="#ctx0" brushRef="#br0">223 6 26833,'7'-2'1439,"-3"1"-1383,-4 0-39,0 1 16,-22-1-33,6 4 0,-19 2 0,-9 16 0,19-7-5,-18 15-6,33-18 5,7 4-11,14-11-392,53 3 303,-34-3-23,36 7 107,-55-2 16,-1 24 6,-10-17 314,-26 31-219,8-33 17,-28 14-95,25-22-73,-30 3-39,31-7 95,-16-7 0,32 3 0,-1-5 0</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7.525"/>
    </inkml:context>
    <inkml:brush xml:id="br0">
      <inkml:brushProperty name="width" value="0.04286" units="cm"/>
      <inkml:brushProperty name="height" value="0.04286" units="cm"/>
      <inkml:brushProperty name="color" value="#66CC00"/>
    </inkml:brush>
  </inkml:definitions>
  <inkml:trace contextRef="#ctx0" brushRef="#br0">270 28 26598,'3'-4'1422,"0"0"-1310,-3 4-11,0 0-28,0-7-57,0 4-10,-5-5-6,-11 7-6,-4 0 6,-42 6 0,25 0 0,-43 12 0,56-10 0,-8 5 0,34-11 0,34 12 0,-9-5-90,25 10 1,2 1 67,-17-3 16,35 15 180,-85 9-157,3-25-6,-19 23-3392,9-32 3387,-10 1-2275,-10-5 2241,12 1-1181,9-27-8622,28 10 8667,7-20 1,-13 31 0,-5 5 0</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7.824"/>
    </inkml:context>
    <inkml:brush xml:id="br0">
      <inkml:brushProperty name="width" value="0.04286" units="cm"/>
      <inkml:brushProperty name="height" value="0.04286" units="cm"/>
      <inkml:brushProperty name="color" value="#66CC00"/>
    </inkml:brush>
  </inkml:definitions>
  <inkml:trace contextRef="#ctx0" brushRef="#br0">0 12 27662,'0'-6'498,"0"1"-459,0 5 40,0 0-74,32 38-83,22 7 33,-5 5-1018,16-12 0,-60-35 0,7 0 1</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8.241"/>
    </inkml:context>
    <inkml:brush xml:id="br0">
      <inkml:brushProperty name="width" value="0.04286" units="cm"/>
      <inkml:brushProperty name="height" value="0.04286" units="cm"/>
      <inkml:brushProperty name="color" value="#66CC00"/>
    </inkml:brush>
  </inkml:definitions>
  <inkml:trace contextRef="#ctx0" brushRef="#br0">197 21 27846,'-9'-9'566,"-7"-3"-544,-17 91-22,5-11-2064,3 13 1,3 6 2040,11-31 1,3-2-9,-1-2 0,2-4 623,2 8-688,1-29 453,-5 6-620,6-20 263,-5-1 0,8-14 0,0-4 0</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8.824"/>
    </inkml:context>
    <inkml:brush xml:id="br0">
      <inkml:brushProperty name="width" value="0.04286" units="cm"/>
      <inkml:brushProperty name="height" value="0.04286" units="cm"/>
      <inkml:brushProperty name="color" value="#66CC00"/>
    </inkml:brush>
  </inkml:definitions>
  <inkml:trace contextRef="#ctx0" brushRef="#br0">1 60 28418,'0'29'-68,"0"-3"68,0-12 0,1-2 0,2 3 0,0-8-5,1 4 5,-2-8 22,5-2-16,-1-7-6,37-38 5,-3 0-5,8-8 0,-17 21-11,-18 47 11,-6 1-17,2 34-11,-6-20-4979,12 16 5007,-5-32 0,6 3 0,-11-18 0</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9.122"/>
    </inkml:context>
    <inkml:brush xml:id="br0">
      <inkml:brushProperty name="width" value="0.04286" units="cm"/>
      <inkml:brushProperty name="height" value="0.04286" units="cm"/>
      <inkml:brushProperty name="color" value="#66CC00"/>
    </inkml:brush>
  </inkml:definitions>
  <inkml:trace contextRef="#ctx0" brushRef="#br0">87 0 28406,'-45'56'-50,"11"-2"50,26-14-6,10-6-873,57-30 879,-18-13 0,13 6 0,-44-3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56.908"/>
    </inkml:context>
    <inkml:brush xml:id="br0">
      <inkml:brushProperty name="width" value="0.04286" units="cm"/>
      <inkml:brushProperty name="height" value="0.04286" units="cm"/>
      <inkml:brushProperty name="color" value="#FF0066"/>
    </inkml:brush>
  </inkml:definitions>
  <inkml:trace contextRef="#ctx0" brushRef="#br0">257 21 26514,'2'-11'957,"0"2"-834,-2 9 12,0 0-90,-11 0-1,4 1 7,-11 2 94,-20 14-139,17-6 0,-21 9 38,10-7-32,12-4-12,-5 1 0,19-5-17,4-4 11,2 0-11,0-1-16,0 1-1,28 5-22,-8 0-532,56 23 415,-44-14-18,19 14-50,-38-9 185,-8 10 101,-6-9 717,-43 24-628,18-31 258,-46 14-319,48-24 11,-15 0-62,27-4-94,-7-9-119,12 5-657,-8-10 0,14 12 0,-2-2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6.228"/>
    </inkml:context>
    <inkml:brush xml:id="br0">
      <inkml:brushProperty name="width" value="0.04286" units="cm"/>
      <inkml:brushProperty name="height" value="0.04286" units="cm"/>
      <inkml:brushProperty name="color" value="#FF0066"/>
    </inkml:brush>
  </inkml:definitions>
  <inkml:trace contextRef="#ctx0" brushRef="#br0">1 7 25842,'0'-3'1349,"0"0"-1125,0 3 129,0 0-263,0 2-1,0 6-38,0 8-18,0 8-3380,0 23 3347,0-8-121,0 14 1,0 1 120,0-7 0,0 37 0,0-60-45,0 14 34,0-22-6,3 10 28,5-39-11,2 1 3242,4-15-3377,16-25 135,-13 25 314,22-24-314,-26 42 89,21 9-50,-18 10 45,30 28-72,-28-18-7,12 17-5,-20-24-106,0 13 5,-5-16 101,-1 8 0,-3-17 0,-1-1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1.503"/>
    </inkml:context>
    <inkml:brush xml:id="br0">
      <inkml:brushProperty name="width" value="0.04286" units="cm"/>
      <inkml:brushProperty name="height" value="0.04286" units="cm"/>
      <inkml:brushProperty name="color" value="#00A0D7"/>
    </inkml:brush>
  </inkml:definitions>
  <inkml:trace contextRef="#ctx0" brushRef="#br0">9 58 23926,'0'-13'3276,"0"3"-3068,0 10 72,0 0-191,0-11-5,-2 7-39,1-9 5,-2 9-38,2 3-12,0-1 0,1 2 0,0 2 0,0 6 22,0 30-11,0-8 6,0 38-6,2-30-3403,3 45 3392,-1-26 6,2 27-6,-4-44 0,0-9-56,-1-23-39,-1-5-107,0-1-680,0-2 1,0 0 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19.758"/>
    </inkml:context>
    <inkml:brush xml:id="br0">
      <inkml:brushProperty name="width" value="0.04286" units="cm"/>
      <inkml:brushProperty name="height" value="0.04286" units="cm"/>
      <inkml:brushProperty name="color" value="#66CC00"/>
    </inkml:brush>
  </inkml:definitions>
  <inkml:trace contextRef="#ctx0" brushRef="#br0">6 26 27296,'-2'-14'885,"1"2"-845,1 12-7,-1 3 1,1 6 0,-1 42-34,1-11 5,0 32 1,0-2-6,1-16-25,4 21 0,0 0 25,-1-28 39,7 38-39,3-122 0,-2 0 0,15-15-5,13 10 5,-14 22 0,26 15 0,-34 25 0,12 56 0,-22-39-336,5 31-95,-7-56 431,5-7 0,-6-7 0,-1-5 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0.056"/>
    </inkml:context>
    <inkml:brush xml:id="br0">
      <inkml:brushProperty name="width" value="0.04286" units="cm"/>
      <inkml:brushProperty name="height" value="0.04286" units="cm"/>
      <inkml:brushProperty name="color" value="#66CC00"/>
    </inkml:brush>
  </inkml:definitions>
  <inkml:trace contextRef="#ctx0" brushRef="#br0">82 13 27807,'-1'-7'532,"0"1"-509,1 6-1183,-25 67-8671,14-32 8907,-20 52 0,24-64 0,2-6 0</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0.624"/>
    </inkml:context>
    <inkml:brush xml:id="br0">
      <inkml:brushProperty name="width" value="0.04286" units="cm"/>
      <inkml:brushProperty name="height" value="0.04286" units="cm"/>
      <inkml:brushProperty name="color" value="#66CC00"/>
    </inkml:brush>
  </inkml:definitions>
  <inkml:trace contextRef="#ctx0" brushRef="#br0">53 111 26508,'-2'0'739,"1"0"-425,1 0 16,45-3-391,-26-1 10,35-4 62,-36-16 79,-10 10 336,-41-32-415,13 37 22,-49 7-27,49 20 5,-17 43-11,29-35 0,1 31-11,18-41-392,44 8-835,-15-19 1061,29-1 0,-46-4 0,-6 0 1</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1.157"/>
    </inkml:context>
    <inkml:brush xml:id="br0">
      <inkml:brushProperty name="width" value="0.04286" units="cm"/>
      <inkml:brushProperty name="height" value="0.04286" units="cm"/>
      <inkml:brushProperty name="color" value="#66CC00"/>
    </inkml:brush>
  </inkml:definitions>
  <inkml:trace contextRef="#ctx0" brushRef="#br0">283 34 28289,'-21'-15'123,"9"6"-123,-16-1 0,-32 16 6,32 3-1,-40 20-5,43 10 0,4 0 0,5 6 0,12-24-5,10-3-1,4-13-67,26-3-3840,17-4 2245,-1-5 1668,2-3 0,-34 3 0,-7 1 0</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1.859"/>
    </inkml:context>
    <inkml:brush xml:id="br0">
      <inkml:brushProperty name="width" value="0.04286" units="cm"/>
      <inkml:brushProperty name="height" value="0.04286" units="cm"/>
      <inkml:brushProperty name="color" value="#66CC00"/>
    </inkml:brush>
  </inkml:definitions>
  <inkml:trace contextRef="#ctx0" brushRef="#br0">13 106 24066,'-1'-6'2705,"1"1"-2442,0 5 34,0 0-146,-2-22 6,0 8-22,-1-15 285,0 11-420,2 12 16,1 1 1,0 13 67,0 43-73,0-17 3,4 29 0,0 4-14,-1-8 0,2 17 0,-2 0 0,-2-19-25,-1 1 0,0-3-20,0-23-274,0 15-975,0-41 1294,0-3 0,0-3 0,0 0 0</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3.775"/>
    </inkml:context>
    <inkml:brush xml:id="br0">
      <inkml:brushProperty name="width" value="0.04286" units="cm"/>
      <inkml:brushProperty name="height" value="0.04286" units="cm"/>
      <inkml:brushProperty name="color" value="#66CC00"/>
    </inkml:brush>
  </inkml:definitions>
  <inkml:trace contextRef="#ctx0" brushRef="#br0">98 9 24735,'-8'-3'1019,"1"0"215,7 1-1218,0 1 456,0 1-472,-12 19 239,4-4-239,-11 18 731,4 1-743,4-10-94,-2 8-62,9-23 168,6-5 0,0-5 0,4-4 0</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24.311"/>
    </inkml:context>
    <inkml:brush xml:id="br0">
      <inkml:brushProperty name="width" value="0.04286" units="cm"/>
      <inkml:brushProperty name="height" value="0.04286" units="cm"/>
      <inkml:brushProperty name="color" value="#66CC00"/>
    </inkml:brush>
  </inkml:definitions>
  <inkml:trace contextRef="#ctx0" brushRef="#br0">85 14 27600,'1'-7'616,"0"1"-459,-4 12-84,-4 4-73,3-1 5,-2-1-5,6-8-5,-1 0 21,0 3-10,0-2 5,0 2 6,1-3-39,0 0-1,-1 4 23,-26 29 0,19-21 0,-18 20 0</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2.243"/>
    </inkml:context>
    <inkml:brush xml:id="br0">
      <inkml:brushProperty name="width" value="0.04286" units="cm"/>
      <inkml:brushProperty name="height" value="0.04286" units="cm"/>
      <inkml:brushProperty name="color" value="#66CC00"/>
    </inkml:brush>
  </inkml:definitions>
  <inkml:trace contextRef="#ctx0" brushRef="#br0">17 147 27068,'0'-8'935,"0"1"-772,0 5-85,0 1-50,0-2 56,0 2-56,0 1-34,-1 2 6,-1 6-11,-3 36 6,2-13 5,-2 51-12,5-49 7,0 10 5,0-32 11,0-9-11,0-3 0,0-14 0,3 0-11,21-65 5,-8 36-5,8-18 0,1 2-12,-7 22 12,14-21 11,-22 52 6,23 75-6,-19-37-20,6 23 1,-3-1-4,-11-25 23,4 8 6,-10-30 16,2-10-22,1-5 0,18-36-5,-6 11-23,31-53 28,-30 60 11,11 25-11,-25 32 0,0 34 0,-2-26-683,12 15-3361,-5-31 4044,12 10 0,-13-32 0,0 0 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2.681"/>
    </inkml:context>
    <inkml:brush xml:id="br0">
      <inkml:brushProperty name="width" value="0.04286" units="cm"/>
      <inkml:brushProperty name="height" value="0.04286" units="cm"/>
      <inkml:brushProperty name="color" value="#66CC00"/>
    </inkml:brush>
  </inkml:definitions>
  <inkml:trace contextRef="#ctx0" brushRef="#br0">59 94 28076,'16'91'-39,"12"-16"-258,8-69 6,12-9 828,3-35-369,-62-9 0,-10-4-168,16-3-3,-28 8 1,-9 20-2339,-15 101 2341,33-42 0,-20 40 0,43-67 0</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3.162"/>
    </inkml:context>
    <inkml:brush xml:id="br0">
      <inkml:brushProperty name="width" value="0.04286" units="cm"/>
      <inkml:brushProperty name="height" value="0.04286" units="cm"/>
      <inkml:brushProperty name="color" value="#66CC00"/>
    </inkml:brush>
  </inkml:definitions>
  <inkml:trace contextRef="#ctx0" brushRef="#br0">0 60 28031,'4'66'45,"5"12"-56,-3-51-6,5 12 17,-8-28 17,-2-3 11,0-4 67,4-38-89,-1 11-12,10-64 0,-2 36-3391,3-12 3391,-2 29-369,8 37-129,-7 2 504,12 21 0,-19-15 0,0 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2.253"/>
    </inkml:context>
    <inkml:brush xml:id="br0">
      <inkml:brushProperty name="width" value="0.04286" units="cm"/>
      <inkml:brushProperty name="height" value="0.04286" units="cm"/>
      <inkml:brushProperty name="color" value="#00A0D7"/>
    </inkml:brush>
  </inkml:definitions>
  <inkml:trace contextRef="#ctx0" brushRef="#br0">193 7 25562,'0'-2'1859,"0"0"-1282,0 2-521,-9-2-12,1 1-10,-17 1-34,6 5 0,-6 2 6,4 2-6,3 2 0,0-1 0,3 1 0,0 6 0,6-3-3392,2 14 3392,5-15 0,1 5 22,12-12-28,19-5-61,6-10 67,17-18 51,-27 5 21,-1-16 3343,-21 23-3387,1-6-28,-4 19 0,2 14 5,-2 7-5,7 30-39,-2-28 39,24 16 0,-22-30 0,15 0 0</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3.675"/>
    </inkml:context>
    <inkml:brush xml:id="br0">
      <inkml:brushProperty name="width" value="0.04286" units="cm"/>
      <inkml:brushProperty name="height" value="0.04286" units="cm"/>
      <inkml:brushProperty name="color" value="#66CC00"/>
    </inkml:brush>
  </inkml:definitions>
  <inkml:trace contextRef="#ctx0" brushRef="#br0">31 214 27757,'35'-10'50,"4"-8"-67,-15-4 96,2-10 195,-8-15-212,-10 18-17,-4-5-6,-4 24-28,-3 3-5,-1 2 5,-44 30-11,26-7 17,-41 47-6,47-35 0,-7 39-11,18-45-6,20 20-27,3-36-4022,75-9 4055,-49-7 0,29-4 0,-58 6 0</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4.709"/>
    </inkml:context>
    <inkml:brush xml:id="br0">
      <inkml:brushProperty name="width" value="0.04286" units="cm"/>
      <inkml:brushProperty name="height" value="0.04286" units="cm"/>
      <inkml:brushProperty name="color" value="#66CC00"/>
    </inkml:brush>
  </inkml:definitions>
  <inkml:trace contextRef="#ctx0" brushRef="#br0">1 1 28121,'6'96'112,"-1"-20"-107,2 0 1,-5-22-6,0-3-4246,-2 12 4246,0-20 848,-2 23-842,1-45 16,-1 5-22,11-42 0,-1-2-11,11-13-62,27-30 51,-19 29 3420,37-22-3387,-41 47-6,30 34-5,-36-11 45,2 46-11,-29-40-23,-14 12-11,-4-22 11,-3-2-22,-33 3-28,35-7-152,-19-6-133,45-7-524,25-24 0,-31 34 0,12-8 0</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5.210"/>
    </inkml:context>
    <inkml:brush xml:id="br0">
      <inkml:brushProperty name="width" value="0.04286" units="cm"/>
      <inkml:brushProperty name="height" value="0.04286" units="cm"/>
      <inkml:brushProperty name="color" value="#66CC00"/>
    </inkml:brush>
  </inkml:definitions>
  <inkml:trace contextRef="#ctx0" brushRef="#br0">1 45 28272,'0'71'62,"14"3"-74,-3-25-16,13-9-33,10-42 55,-11-7 6,13-8 17,-12-27 0,-4-8 22,1-1-25,-1-1 0,-4 11 3,-12 39-17,-6 18 5,-3 41-5,1-17 0,3 38-33,5-47-815,17 17 0,-19-41 0,8-1 0</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5.733"/>
    </inkml:context>
    <inkml:brush xml:id="br0">
      <inkml:brushProperty name="width" value="0.04286" units="cm"/>
      <inkml:brushProperty name="height" value="0.04286" units="cm"/>
      <inkml:brushProperty name="color" value="#66CC00"/>
    </inkml:brush>
  </inkml:definitions>
  <inkml:trace contextRef="#ctx0" brushRef="#br0">225 15 27516,'8'-6'801,"0"0"-784,-18 5-12,2-1 18,-18 5-18,2 4-10,-17 15-7,20-6 12,-3 11 0,21-17-184,69 25 172,-47-14 52,35 49-1,-60-43 39,-44 29-78,25-44 0,-55 8 0,60-16 0,-21 0 0</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6.593"/>
    </inkml:context>
    <inkml:brush xml:id="br0">
      <inkml:brushProperty name="width" value="0.04286" units="cm"/>
      <inkml:brushProperty name="height" value="0.04286" units="cm"/>
      <inkml:brushProperty name="color" value="#66CC00"/>
    </inkml:brush>
  </inkml:definitions>
  <inkml:trace contextRef="#ctx0" brushRef="#br0">26 1 27230,'-4'5'712,"1"-1"-668,0 44-21,2-19-1,-2 42-25,5 0 1,1-1-228,-1-2-902,-6 10 0,0-8 0,3-46 0,-8-3 0</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6.876"/>
    </inkml:context>
    <inkml:brush xml:id="br0">
      <inkml:brushProperty name="width" value="0.04286" units="cm"/>
      <inkml:brushProperty name="height" value="0.04286" units="cm"/>
      <inkml:brushProperty name="color" value="#66CC00"/>
    </inkml:brush>
  </inkml:definitions>
  <inkml:trace contextRef="#ctx0" brushRef="#br0">1 37 21801,'20'-2'353,"8"-3"2041,24 2-2394,25-12 0,-24 3 0,-95 24 0,38-11 0</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7.309"/>
    </inkml:context>
    <inkml:brush xml:id="br0">
      <inkml:brushProperty name="width" value="0.04286" units="cm"/>
      <inkml:brushProperty name="height" value="0.04286" units="cm"/>
      <inkml:brushProperty name="color" value="#66CC00"/>
    </inkml:brush>
  </inkml:definitions>
  <inkml:trace contextRef="#ctx0" brushRef="#br0">2 79 28020,'-1'63'7,"1"0"1,0-3-1,0-17 5,0-37 178,1-1-134,-1-4-39,0-25-17,2 8-17,1-24-5,4 13-62,13-19 0,3-1 95,-3 9-59,14-7 1,2 10-99,-18 33 146,28 17 0,-39-8 0,7 10 0</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7.826"/>
    </inkml:context>
    <inkml:brush xml:id="br0">
      <inkml:brushProperty name="width" value="0.04286" units="cm"/>
      <inkml:brushProperty name="height" value="0.04286" units="cm"/>
      <inkml:brushProperty name="color" value="#66CC00"/>
    </inkml:brush>
  </inkml:definitions>
  <inkml:trace contextRef="#ctx0" brushRef="#br0">242 0 28289,'-64'37'9,"1"-1"0,4-4 1,16-2-16,36-1-5,3-11 5,3 3-184,50-34 190,-31 4 22,57-55-22,-58 35 17,24-35 11,-31 49-5,7 13-12,-14 19-6,7 54-5,-3-43 0,24 26 0,-22-49 0,13-3 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8.477"/>
    </inkml:context>
    <inkml:brush xml:id="br0">
      <inkml:brushProperty name="width" value="0.04286" units="cm"/>
      <inkml:brushProperty name="height" value="0.04286" units="cm"/>
      <inkml:brushProperty name="color" value="#66CC00"/>
    </inkml:brush>
  </inkml:definitions>
  <inkml:trace contextRef="#ctx0" brushRef="#br0">314 163 27566,'-42'-44'863,"9"8"-858,4 13 1,8 6-12,-31-9-5,27 17 11,-22 2 6,24 54-6,11-10-14,0 36 0,3 5 3,6-15 11,0 2 0,1-3-12,2-24-21,10 27 33,-8-33-174,9 28 45,-11-50-907,1 5 1036,-1-19 0,0 3 0,0-4 0</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8.696"/>
    </inkml:context>
    <inkml:brush xml:id="br0">
      <inkml:brushProperty name="width" value="0.04286" units="cm"/>
      <inkml:brushProperty name="height" value="0.04286" units="cm"/>
      <inkml:brushProperty name="color" value="#66CC00"/>
    </inkml:brush>
  </inkml:definitions>
  <inkml:trace contextRef="#ctx0" brushRef="#br0">6 0 28014,'-6'0'91,"99"17"0,-146-16 0,54 13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2.674"/>
    </inkml:context>
    <inkml:brush xml:id="br0">
      <inkml:brushProperty name="width" value="0.04286" units="cm"/>
      <inkml:brushProperty name="height" value="0.04286" units="cm"/>
      <inkml:brushProperty name="color" value="#00A0D7"/>
    </inkml:brush>
  </inkml:definitions>
  <inkml:trace contextRef="#ctx0" brushRef="#br0">32 10 27410,'-5'-5'812,"1"2"-723,4 3-50,-7-1-11,3 1-22,-4 0-6,6 8 6,1 6-1,1 8-5,1 4 0,3 4 0,3 2-5,12 31-12,-8-21-50,7 31-1,-13-43-592,-1 19 262,-3-35 398,-1 7 0,0-21 0,0 0 0</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39.311"/>
    </inkml:context>
    <inkml:brush xml:id="br0">
      <inkml:brushProperty name="width" value="0.04286" units="cm"/>
      <inkml:brushProperty name="height" value="0.04286" units="cm"/>
      <inkml:brushProperty name="color" value="#66CC00"/>
    </inkml:brush>
  </inkml:definitions>
  <inkml:trace contextRef="#ctx0" brushRef="#br0">204 132 27494,'8'-7'610,"-2"1"-576,11-11-1,-10 9 242,-26-86-289,-23 124 0,-7 13-26,-8-40 29,10 77 0,20 25-23,30-49 1,8-5-68,3 34-747,-2-52 0,-12-32 0,1-1 0</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40.247"/>
    </inkml:context>
    <inkml:brush xml:id="br0">
      <inkml:brushProperty name="width" value="0.04286" units="cm"/>
      <inkml:brushProperty name="height" value="0.04286" units="cm"/>
      <inkml:brushProperty name="color" value="#66CC00"/>
    </inkml:brush>
  </inkml:definitions>
  <inkml:trace contextRef="#ctx0" brushRef="#br0">17 124 27902,'-9'-1'432,"1"0"-421,8 1-5638,0 0 5627,34 0-1077,-5 0 1060,34-8-456,-23 1 411,0-8-28,-10 4-78,30-14 1848,-9 3-1798,0 0 2403,-24 10-2296,-27 12 859,-8 0 0,6 0 0,-6 0 0</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41.111"/>
    </inkml:context>
    <inkml:brush xml:id="br0">
      <inkml:brushProperty name="width" value="0.04286" units="cm"/>
      <inkml:brushProperty name="height" value="0.04286" units="cm"/>
      <inkml:brushProperty name="color" value="#66CC00"/>
    </inkml:brush>
  </inkml:definitions>
  <inkml:trace contextRef="#ctx0" brushRef="#br0">0 21 27398,'0'-9'700,"0"2"-604,0 7-68,0 0-6,4-4 79,1 53-84,1-14-12,-2 32-5,-4-27 0,0-21-3392,-1-1 3392,0-6-28,-2 0-84,1-6 112,-3-12 0,3 3 0,-1-8 0</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41.349"/>
    </inkml:context>
    <inkml:brush xml:id="br0">
      <inkml:brushProperty name="width" value="0.04286" units="cm"/>
      <inkml:brushProperty name="height" value="0.04286" units="cm"/>
      <inkml:brushProperty name="color" value="#66CC00"/>
    </inkml:brush>
  </inkml:definitions>
  <inkml:trace contextRef="#ctx0" brushRef="#br0">1 6 28384,'11'-3'-658,"0"0"0,-7 3 0,-1 0 0</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41.793"/>
    </inkml:context>
    <inkml:brush xml:id="br0">
      <inkml:brushProperty name="width" value="0.04286" units="cm"/>
      <inkml:brushProperty name="height" value="0.04286" units="cm"/>
      <inkml:brushProperty name="color" value="#66CC00"/>
    </inkml:brush>
  </inkml:definitions>
  <inkml:trace contextRef="#ctx0" brushRef="#br0">238 3 26211,'9'0'1529,"-3"0"-6876,-6 0 5510,13-1 1307,-10 1-1386,10-2 792,-13 2-836,-41 3-35,19 2 12,-32 16 0,-2 7-17,24-4 0,-8 11 0,8 1 5,27-14 3387,7 9-3397,21-18 5,3-5-51,72 0-10,-49-6-618,17-14 1,-15 8-1,-51 13 1,8-9 0</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2.993"/>
    </inkml:context>
    <inkml:brush xml:id="br0">
      <inkml:brushProperty name="width" value="0.04286" units="cm"/>
      <inkml:brushProperty name="height" value="0.04286" units="cm"/>
      <inkml:brushProperty name="color" value="#F6630D"/>
    </inkml:brush>
  </inkml:definitions>
  <inkml:trace contextRef="#ctx0" brushRef="#br0">8 5 25309,'-1'1'1468,"0"-1"-1043,1 0-217,-2 1-102,2 0 292,-2 0-230,2 0-140,0 0 16,0 1-4,-1 4-35,1-1 1,-1 4-1,1-3 1,0 0 11,0-3 22,0 0-28,0-3 6,11 0-17,2 0-190,60-8 128,-32 3 23,57-11 39,-68 9 17,11-3-17,-34 8-17,-2 0-129,-5 2-917,0 0 1,0 0 0</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5.345"/>
    </inkml:context>
    <inkml:brush xml:id="br0">
      <inkml:brushProperty name="width" value="0.04286" units="cm"/>
      <inkml:brushProperty name="height" value="0.04286" units="cm"/>
      <inkml:brushProperty name="color" value="#F6630D"/>
    </inkml:brush>
  </inkml:definitions>
  <inkml:trace contextRef="#ctx0" brushRef="#br0">14 30 26250,'-7'0'1204,"1"0"-1047,6 0-50,0 0-35,0 42 91,3 19-152,0 6 0,11 14-5,-5-57-1,2 5-5,-3-22-84,12-14 0,-5-2-235,25-32 202,-22 14 329,15-29-161,-24 43 27,2 23-61,-11 8 11,0 25-22,4-29 55,29-2-33,-16-14 39,29-14-22,-31-1 45,9-33-57,-17 25 12,3-36-45,-13 38-257,-9-25 77,3 31-668,-11-5 0,17 18 0,-3 4 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5.879"/>
    </inkml:context>
    <inkml:brush xml:id="br0">
      <inkml:brushProperty name="width" value="0.04286" units="cm"/>
      <inkml:brushProperty name="height" value="0.04286" units="cm"/>
      <inkml:brushProperty name="color" value="#F6630D"/>
    </inkml:brush>
  </inkml:definitions>
  <inkml:trace contextRef="#ctx0" brushRef="#br0">1 100 26038,'0'8'1444,"0"-1"-1343,0-7-50,0 0-23,5 47-28,-2-32-3392,3 36 3420,-4-41 151,-1-5 34,0-1-79,-1-23-140,17-67 1,-11 43-62,18-43-1,-17 81 3152,9 0-3403,-6 4-529,20 0 0,-36 1 0,7 0 0</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6.278"/>
    </inkml:context>
    <inkml:brush xml:id="br0">
      <inkml:brushProperty name="width" value="0.04286" units="cm"/>
      <inkml:brushProperty name="height" value="0.04286" units="cm"/>
      <inkml:brushProperty name="color" value="#F6630D"/>
    </inkml:brush>
  </inkml:definitions>
  <inkml:trace contextRef="#ctx0" brushRef="#br0">6 6 27197,'-4'-3'829,"2"1"-762,2 2-50,0 0-17,1 58-34,0-35-33,2 44-140,-1-46-264,-1-4-3078,0-4 3549,-1-6 0,0-7 0,0 0 0</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6.511"/>
    </inkml:context>
    <inkml:brush xml:id="br0">
      <inkml:brushProperty name="width" value="0.04286" units="cm"/>
      <inkml:brushProperty name="height" value="0.04286" units="cm"/>
      <inkml:brushProperty name="color" value="#F6630D"/>
    </inkml:brush>
  </inkml:definitions>
  <inkml:trace contextRef="#ctx0" brushRef="#br0">0 8 27656,'0'-4'252,"0"0"-252,0 4 0,0 0 0,0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3.020"/>
    </inkml:context>
    <inkml:brush xml:id="br0">
      <inkml:brushProperty name="width" value="0.04286" units="cm"/>
      <inkml:brushProperty name="height" value="0.04286" units="cm"/>
      <inkml:brushProperty name="color" value="#00A0D7"/>
    </inkml:brush>
  </inkml:definitions>
  <inkml:trace contextRef="#ctx0" brushRef="#br0">1 32 28272,'4'0'78,"23"1"-78,11 0-11,9-2-56,-6-3-84,-14-2-734,7-4-2319,-12 5 2141,3-3 0,-21 8 0,-5 1 1</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6.813"/>
    </inkml:context>
    <inkml:brush xml:id="br0">
      <inkml:brushProperty name="width" value="0.04286" units="cm"/>
      <inkml:brushProperty name="height" value="0.04286" units="cm"/>
      <inkml:brushProperty name="color" value="#F6630D"/>
    </inkml:brush>
  </inkml:definitions>
  <inkml:trace contextRef="#ctx0" brushRef="#br0">4 1 27258,'-2'4'936,"1"10"-1113,2 65 1,1 11 103,-1-34 17,1 39 0,-1-21-196,-1-70 252,0-2 0,0-2 0,0 0 0</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7.127"/>
    </inkml:context>
    <inkml:brush xml:id="br0">
      <inkml:brushProperty name="width" value="0.04286" units="cm"/>
      <inkml:brushProperty name="height" value="0.04286" units="cm"/>
      <inkml:brushProperty name="color" value="#F6630D"/>
    </inkml:brush>
  </inkml:definitions>
  <inkml:trace contextRef="#ctx0" brushRef="#br0">1 15 26794,'29'-6'-45,"5"5"45,27-6 0,-24 7 0,-27-1 0</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7.579"/>
    </inkml:context>
    <inkml:brush xml:id="br0">
      <inkml:brushProperty name="width" value="0.04286" units="cm"/>
      <inkml:brushProperty name="height" value="0.04286" units="cm"/>
      <inkml:brushProperty name="color" value="#F6630D"/>
    </inkml:brush>
  </inkml:definitions>
  <inkml:trace contextRef="#ctx0" brushRef="#br0">0 147 26497,'1'3'1495,"80"-25"-1484,-59 12 17,60-18-11,-78 17 106,-5-18-112,-2 15 1,-11-15-12,4 23 61,-32 22-44,23 1-6,-18 20-5,26-8 39,-2 48-45,13-38-560,50 28-2381,-13-61 2941,39-8 0,-54-4 0,-6 1 0</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8.203"/>
    </inkml:context>
    <inkml:brush xml:id="br0">
      <inkml:brushProperty name="width" value="0.04286" units="cm"/>
      <inkml:brushProperty name="height" value="0.04286" units="cm"/>
      <inkml:brushProperty name="color" value="#F6630D"/>
    </inkml:brush>
  </inkml:definitions>
  <inkml:trace contextRef="#ctx0" brushRef="#br0">15 0 28311,'0'7'51,"0"8"-40,0 17-6,-1 10-5,1 6-5,0 25-1,0-19-112,0 7 1,0-2-68,0-15 185,-6 36 0,5-70 0,-5-1 0</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8.880"/>
    </inkml:context>
    <inkml:brush xml:id="br0">
      <inkml:brushProperty name="width" value="0.04286" units="cm"/>
      <inkml:brushProperty name="height" value="0.04286" units="cm"/>
      <inkml:brushProperty name="color" value="#F6630D"/>
    </inkml:brush>
  </inkml:definitions>
  <inkml:trace contextRef="#ctx0" brushRef="#br0">1 56 20086,'57'-1'-140,"-1"0"1525,27-4-1537,-31 1 1063,27-5-989,-48 4 1347,16-5-1095,-25 6 2720,9-5-2849,-27 7 891,-3 1-931,-4 14 728,-3-2-710,-8 21 29,4-12-29,-5 39-23,15-34-56,18 29 50,-1-43 23,29-3 0,-27-15 72,26-38-66,-32 21-7,9-27-4,-21 30-108,-24-20-55,7 23 151,-57 2 0,73 4 0,-20 10 0</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5:59.614"/>
    </inkml:context>
    <inkml:brush xml:id="br0">
      <inkml:brushProperty name="width" value="0.04286" units="cm"/>
      <inkml:brushProperty name="height" value="0.04286" units="cm"/>
      <inkml:brushProperty name="color" value="#F6630D"/>
    </inkml:brush>
  </inkml:definitions>
  <inkml:trace contextRef="#ctx0" brushRef="#br0">177 24 26710,'1'-3'1237,"0"1"-1119,-1 2-51,0 0-39,0-4 62,-8-1-46,-11 0-21,0 0-12,-8 5 23,-7 18-29,13-4-10,-17 37-1,26-22-22,19 48-11,7-53-809,63 14 0,-80-32 0,25-5 0</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0.229"/>
    </inkml:context>
    <inkml:brush xml:id="br0">
      <inkml:brushProperty name="width" value="0.04286" units="cm"/>
      <inkml:brushProperty name="height" value="0.04286" units="cm"/>
      <inkml:brushProperty name="color" value="#F6630D"/>
    </inkml:brush>
  </inkml:definitions>
  <inkml:trace contextRef="#ctx0" brushRef="#br0">250 15 28126,'-55'-8'168,"11"2"-156,18 10-1,8 2-11,-13 25 5,11-10-5,-7 17-95,7 6 17,12-20-661,26 16 279,3-32 516,59-25 325,-48 4 84,30-36-359,-49 28 85,4-20-180,-14 30-5,0 8-6,-5 18 22,1 44-22,6-32-848,55 21 0,-70-43 0,30-1 0</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0.697"/>
    </inkml:context>
    <inkml:brush xml:id="br0">
      <inkml:brushProperty name="width" value="0.04286" units="cm"/>
      <inkml:brushProperty name="height" value="0.04286" units="cm"/>
      <inkml:brushProperty name="color" value="#F6630D"/>
    </inkml:brush>
  </inkml:definitions>
  <inkml:trace contextRef="#ctx0" brushRef="#br0">217 22 27354,'1'-2'823,"0"1"-683,-1 1-123,-12-8-1,3 6-4,-12-6-1,6 7-6,-3 1 7,0 1-12,-39 65 0,35-41 5,-24 56-5,46-65-123,43 5-17,-16-14-539,25-13 1,-3-1 0,-32 9-1,24-13 1</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1.363"/>
    </inkml:context>
    <inkml:brush xml:id="br0">
      <inkml:brushProperty name="width" value="0.04286" units="cm"/>
      <inkml:brushProperty name="height" value="0.04286" units="cm"/>
      <inkml:brushProperty name="color" value="#F6630D"/>
    </inkml:brush>
  </inkml:definitions>
  <inkml:trace contextRef="#ctx0" brushRef="#br0">49 5 26338,'-4'-2'823,"1"0"-353,3 2-257,0 0-79,-14 61-123,10-7-11,-10 35 56,14-29-240,0 12 27,0-39-22,0 20-3390,-1-48 3367,-1-2-2228,-3-7 2603,3-11 337,8-22-17,43-28-387,-23 25 28,39 4-111,-51 52-12,6 4 2393,-13 4-2387,3 23-17,-6-22 2579,2 30-3162,-6-42 583,0 5 0,0-16 0,0 0 0</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1.866"/>
    </inkml:context>
    <inkml:brush xml:id="br0">
      <inkml:brushProperty name="width" value="0.04286" units="cm"/>
      <inkml:brushProperty name="height" value="0.04286" units="cm"/>
      <inkml:brushProperty name="color" value="#F6630D"/>
    </inkml:brush>
  </inkml:definitions>
  <inkml:trace contextRef="#ctx0" brushRef="#br0">1 173 28132,'59'-25'-118,"-1"-5"74,-31 9 111,-1-10-11,-12 12-34,-9 0 57,-18 7-46,3 5-10,-11-2 100,-28 46-118,29-16 1,-25 66-6,47-53 6,5 17-6,12-39 0,5-8-12,21-2-10,-9-2 22,13-16 0,-2-3 0,-16 10 0,29-26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2:53.707"/>
    </inkml:context>
    <inkml:brush xml:id="br0">
      <inkml:brushProperty name="width" value="0.04286" units="cm"/>
      <inkml:brushProperty name="height" value="0.04286" units="cm"/>
      <inkml:brushProperty name="color" value="#00A0D7"/>
    </inkml:brush>
  </inkml:definitions>
  <inkml:trace contextRef="#ctx0" brushRef="#br0">235 1 27090,'12'2'1025,"-2"0"-963,-10-2-34,0 0-23,-5 0 12,0 0 11,-10 1 0,4-1-17,-4 2 1,2-2-7,-16 6-5,10-3 0,-12 5 0,13-1 0,3 2 0,0 0 0,2 3 6,-3 8-6,4-1 0,0 5 0,5-6 0,3 6 0,2-7 5,6 5-5,2-16 0,26 2-11,-10-13-78,34-16 89,-33 3 33,23-39-5,-34 32 67,6-25-95,-16 39 0,0-1 6,0 20 16,13 39-22,-6-24-22,34 29-118,-16-44 140,31-14 0,-36 3 0,4-10 0</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3.447"/>
    </inkml:context>
    <inkml:brush xml:id="br0">
      <inkml:brushProperty name="width" value="0.04286" units="cm"/>
      <inkml:brushProperty name="height" value="0.04286" units="cm"/>
      <inkml:brushProperty name="color" value="#F6630D"/>
    </inkml:brush>
  </inkml:definitions>
  <inkml:trace contextRef="#ctx0" brushRef="#br0">237 7 26973,'-1'-3'941,"0"1"-880,1 2-44,0 0 0,-7-1-12,-7 1-5,-4-1 0,-4 1 0,4 2 0,-1 1 0,-5 4 0,7-1-5,-8 7-6,15-7-197,-3 9 192,10-9-68,30 12-213,-6-9-1417,44 19 1473,-37-12 661,7 39 28,-33-31 499,-32 38-830,12-46 158,-33 13-130,35-26 163,-24-6-369,27-5-415,-13-12-174,19 8 650,-5-3 0,8 11 0,-1 0 0</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4.014"/>
    </inkml:context>
    <inkml:brush xml:id="br0">
      <inkml:brushProperty name="width" value="0.04286" units="cm"/>
      <inkml:brushProperty name="height" value="0.04286" units="cm"/>
      <inkml:brushProperty name="color" value="#F6630D"/>
    </inkml:brush>
  </inkml:definitions>
  <inkml:trace contextRef="#ctx0" brushRef="#br0">4 104 26670,'4'3'1266,"-1"-1"-1143,-3-2-39,0 0-4335,42-2 4251,-23-2-252,49-16 252,-51 9 44,4-29-38,-39 24 16,-15 1 1,0 17 2874,-1 14-2847,5 33 1495,18-25-1534,-9 29-11,23-38-229,29 6 22,-11-13 207,50 0 0,-63-8 0,15 1 0</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4.464"/>
    </inkml:context>
    <inkml:brush xml:id="br0">
      <inkml:brushProperty name="width" value="0.04286" units="cm"/>
      <inkml:brushProperty name="height" value="0.04286" units="cm"/>
      <inkml:brushProperty name="color" value="#F6630D"/>
    </inkml:brush>
  </inkml:definitions>
  <inkml:trace contextRef="#ctx0" brushRef="#br0">18 0 28121,'-2'17'179,"0"18"-162,0-2-12,-1 15-8,1 14 1,0 2-21,0-7-142,1 21 0,0-7 3,1-44-488,1 14-1988,-1-39 2638,0-1 0,0-1 0,0 0 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4.745"/>
    </inkml:context>
    <inkml:brush xml:id="br0">
      <inkml:brushProperty name="width" value="0.04286" units="cm"/>
      <inkml:brushProperty name="height" value="0.04286" units="cm"/>
      <inkml:brushProperty name="color" value="#F6630D"/>
    </inkml:brush>
  </inkml:definitions>
  <inkml:trace contextRef="#ctx0" brushRef="#br0">7 25 27516,'-4'-2'790,"1"0"-790,17 1-51,2 1-453,34-5-1753,-14 0 1194,15-4 0,-44 8 1,-11 2-1</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6.198"/>
    </inkml:context>
    <inkml:brush xml:id="br0">
      <inkml:brushProperty name="width" value="0.04286" units="cm"/>
      <inkml:brushProperty name="height" value="0.04286" units="cm"/>
      <inkml:brushProperty name="color" value="#F6630D"/>
    </inkml:brush>
  </inkml:definitions>
  <inkml:trace contextRef="#ctx0" brushRef="#br0">231 0 28132,'-55'0'28,"6"1"0,33 3-11,-2 1 5,-7 11-22,6-2-11,-11 18 0,19-15 16,3 16-5,17-24-224,49 2 0,-26-14-1517,51-17 363,-59 8 1378,11-12 0,-30 18 0,-1 1 0</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6.564"/>
    </inkml:context>
    <inkml:brush xml:id="br0">
      <inkml:brushProperty name="width" value="0.04286" units="cm"/>
      <inkml:brushProperty name="height" value="0.04286" units="cm"/>
      <inkml:brushProperty name="color" value="#F6630D"/>
    </inkml:brush>
  </inkml:definitions>
  <inkml:trace contextRef="#ctx0" brushRef="#br0">0 1 28283,'12'94'67,"0"-1"-75,-3-37 0,0-1-26,1 12-787,-3 6 675,-7-51-389,0 1 535,0-6 0,0-4 0,0-7 0</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6.811"/>
    </inkml:context>
    <inkml:brush xml:id="br0">
      <inkml:brushProperty name="width" value="0.04286" units="cm"/>
      <inkml:brushProperty name="height" value="0.04286" units="cm"/>
      <inkml:brushProperty name="color" value="#F6630D"/>
    </inkml:brush>
  </inkml:definitions>
  <inkml:trace contextRef="#ctx0" brushRef="#br0">17 6 27673,'0'-3'593,"0"0"-878,-7 75-18,5-50-1175,-5 54 1478,7-71 0,0-1 0,0-4 0</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7.032"/>
    </inkml:context>
    <inkml:brush xml:id="br0">
      <inkml:brushProperty name="width" value="0.04286" units="cm"/>
      <inkml:brushProperty name="height" value="0.04286" units="cm"/>
      <inkml:brushProperty name="color" value="#F6630D"/>
    </inkml:brush>
  </inkml:definitions>
  <inkml:trace contextRef="#ctx0" brushRef="#br0">1 3 27947,'-1'-2'-41,"2"8"1,-1-2-1,2 5 1</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7.496"/>
    </inkml:context>
    <inkml:brush xml:id="br0">
      <inkml:brushProperty name="width" value="0.04286" units="cm"/>
      <inkml:brushProperty name="height" value="0.04286" units="cm"/>
      <inkml:brushProperty name="color" value="#F6630D"/>
    </inkml:brush>
  </inkml:definitions>
  <inkml:trace contextRef="#ctx0" brushRef="#br0">1 133 27594,'9'79'275,"-6"-28"-191,5-28-6,-8-26 101,10-32-167,-3 13-12,14-36 0,-10 31-62,20-39-173,-11 35 162,8-13-4956,2 65 5029,-18-7 0,7 17 0,-17-23 0</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7.898"/>
    </inkml:context>
    <inkml:brush xml:id="br0">
      <inkml:brushProperty name="width" value="0.04286" units="cm"/>
      <inkml:brushProperty name="height" value="0.04286" units="cm"/>
      <inkml:brushProperty name="color" value="#F6630D"/>
    </inkml:brush>
  </inkml:definitions>
  <inkml:trace contextRef="#ctx0" brushRef="#br0">15 12 27628,'-2'-5'694,"0"0"-666,2 5-28,0-1 0,0 0-6,0 54 1,0 25-62,-1-18-345,0 26 1,0-4-300,-2-44 711,0-5 0,2-28 0,0-1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5.540"/>
    </inkml:context>
    <inkml:brush xml:id="br0">
      <inkml:brushProperty name="width" value="0.04286" units="cm"/>
      <inkml:brushProperty name="height" value="0.04286" units="cm"/>
      <inkml:brushProperty name="color" value="#5B2D90"/>
    </inkml:brush>
  </inkml:definitions>
  <inkml:trace contextRef="#ctx0" brushRef="#br0">119 21 27158,'0'-9'672,"0"2"-566,0 7 34,0 0-95,0-2 0,0 1 55,0-1-88,-3 2-7,-1 0-5,-6 14 0,1-1 0,-3 15 6,3-2-6,-10 45 0,0 23-6,0-2 1,7-4-12,10-26 0,7-25 6,1 11-157,7-31 78,3-3-100,5-2-421,0-3 611,1-1 0,-19-6 0,-5-3 0</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8.481"/>
    </inkml:context>
    <inkml:brush xml:id="br0">
      <inkml:brushProperty name="width" value="0.04286" units="cm"/>
      <inkml:brushProperty name="height" value="0.04286" units="cm"/>
      <inkml:brushProperty name="color" value="#F6630D"/>
    </inkml:brush>
  </inkml:definitions>
  <inkml:trace contextRef="#ctx0" brushRef="#br0">0 67 28317,'54'-10'11,"0"1"0,30-7-11,-28 3 6,-30 6-6,1 0 5,-17 3 1,-3 3 28,2 4-23,-3 1-6,4 3 1,3 6-6,-1-4 0,19 20 6,-14-14-6,25 17 0,-27-22 0,16 8-12,-22-13-88,5 5-46,-10-7-302,1 0-3125,-3-3 3573,1-3 0,-1 2 0,0-2 0</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8.764"/>
    </inkml:context>
    <inkml:brush xml:id="br0">
      <inkml:brushProperty name="width" value="0.04286" units="cm"/>
      <inkml:brushProperty name="height" value="0.04286" units="cm"/>
      <inkml:brushProperty name="color" value="#F6630D"/>
    </inkml:brush>
  </inkml:definitions>
  <inkml:trace contextRef="#ctx0" brushRef="#br0">127 4 28149,'0'-2'330,"0"0"-319,0 2-179,-54 240 124,37-173-74,-5 18 0,-5 18 1,20-45 117,18-58 0,-9 3 0,11-10 0</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09.964"/>
    </inkml:context>
    <inkml:brush xml:id="br0">
      <inkml:brushProperty name="width" value="0.04286" units="cm"/>
      <inkml:brushProperty name="height" value="0.04286" units="cm"/>
      <inkml:brushProperty name="color" value="#F6630D"/>
    </inkml:brush>
  </inkml:definitions>
  <inkml:trace contextRef="#ctx0" brushRef="#br0">46 21 27354,'0'-11'677,"0"2"-638,0 9 57,0 0-91,0 33-5,0-12 6,-1 27-6,1-21 0,0 1 5,-3 24-5,1-21 0,-5 28 0,4-42 0,-1 5 0,4-19 6,8-2 11,2-4 5,37-20-27,-23 9-23,34-13 28,-41 21-6,11 26 6,-22-7 6,2 21-6,-8-22 95,-13 7-90,3-11-10,-43 12-18,26-14-72,-34 5 0,38-9-599,-9-5-12,22-9 706,8-14 0,4 10 0,8-3 0</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10.304"/>
    </inkml:context>
    <inkml:brush xml:id="br0">
      <inkml:brushProperty name="width" value="0.04286" units="cm"/>
      <inkml:brushProperty name="height" value="0.04286" units="cm"/>
      <inkml:brushProperty name="color" value="#F6630D"/>
    </inkml:brush>
  </inkml:definitions>
  <inkml:trace contextRef="#ctx0" brushRef="#br0">1 1 28154,'5'90'-1428,"-1"-34"-655,-4-18 667,0-34 1,0-2 0,0-1 0</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10.562"/>
    </inkml:context>
    <inkml:brush xml:id="br0">
      <inkml:brushProperty name="width" value="0.04286" units="cm"/>
      <inkml:brushProperty name="height" value="0.04286" units="cm"/>
      <inkml:brushProperty name="color" value="#F6630D"/>
    </inkml:brush>
  </inkml:definitions>
  <inkml:trace contextRef="#ctx0" brushRef="#br0">1 17 28278,'15'-10'-21,"-21"5"0,10 4 1</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10.979"/>
    </inkml:context>
    <inkml:brush xml:id="br0">
      <inkml:brushProperty name="width" value="0.04286" units="cm"/>
      <inkml:brushProperty name="height" value="0.04286" units="cm"/>
      <inkml:brushProperty name="color" value="#F6630D"/>
    </inkml:brush>
  </inkml:definitions>
  <inkml:trace contextRef="#ctx0" brushRef="#br0">23 4 27303,'1'-2'991,"0"1"-940,-1 1-23,-5 102-28,2-59-6,-1 23 1,0 2-107,0-7 16,2-22-161,0-2-342,2-35 599,6-2 0,1 0 0</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11.263"/>
    </inkml:context>
    <inkml:brush xml:id="br0">
      <inkml:brushProperty name="width" value="0.04286" units="cm"/>
      <inkml:brushProperty name="height" value="0.04286" units="cm"/>
      <inkml:brushProperty name="color" value="#F6630D"/>
    </inkml:brush>
  </inkml:definitions>
  <inkml:trace contextRef="#ctx0" brushRef="#br0">1 27 27706,'56'-4'384,"-1"-1"0,29-2-502,-19 1-117,-42 4 235,-2 0 0,-20 2 0,-1 0 0</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23.299"/>
    </inkml:context>
    <inkml:brush xml:id="br0">
      <inkml:brushProperty name="width" value="0.04286" units="cm"/>
      <inkml:brushProperty name="height" value="0.04286" units="cm"/>
      <inkml:brushProperty name="color" value="#F6630D"/>
    </inkml:brush>
  </inkml:definitions>
  <inkml:trace contextRef="#ctx0" brushRef="#br0">1 105 27863,'0'-35'163,"0"8"-135,0 22 11,0 1 11,0 2 23,0-1-34,0 1-22,0-1 28,0-2-34,0 2 0,0-4 6,0 3-11,0 2-6,0-1-17,0 7 17,0 5 0,0 49 0,0-23 0,0 17 0,0 0 0,0-7 0,0 16 0,0-34-11,0-8 5,0-9-56,0 3 34,0-10-263,0-1 101,0-2-745,0 0 774,0 1 1,0 0-1</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24.250"/>
    </inkml:context>
    <inkml:brush xml:id="br0">
      <inkml:brushProperty name="width" value="0.04286" units="cm"/>
      <inkml:brushProperty name="height" value="0.04286" units="cm"/>
      <inkml:brushProperty name="color" value="#F6630D"/>
    </inkml:brush>
  </inkml:definitions>
  <inkml:trace contextRef="#ctx0" brushRef="#br0">13 21 24710,'0'-10'3092,"0"3"-2992,0 6-21,0 0 16,0 0-89,0 0 55,2 43-50,-1-17 1,0 48-12,-1-38 11,-2 42-6,0-42 1,-4 46-6,5-59 0,-3 14 0,3-32 11,1-1-5,0-3-118,0-4 67,1-3-5,12-21 66,-4 6 74,19-34-84,-18 35-6,6-12-17,-13 29-101,1 3 118,-1 6 11,5 30-11,-5-16 6,2 35-6,-5-37 6,0 23-34,0-28-1020,-1 14 606,1-22-482,-1 2-3753,1-6 4677,0-1 0,0 0 0</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24.900"/>
    </inkml:context>
    <inkml:brush xml:id="br0">
      <inkml:brushProperty name="width" value="0.04286" units="cm"/>
      <inkml:brushProperty name="height" value="0.04286" units="cm"/>
      <inkml:brushProperty name="color" value="#F6630D"/>
    </inkml:brush>
  </inkml:definitions>
  <inkml:trace contextRef="#ctx0" brushRef="#br0">35 78 26155,'0'-2'1389,"0"1"-1047,5 1-326,2 0-77,10 0 150,9-13 203,-9-3-276,2-4-16,-16 5 6,-3 8 0,-29 3-6,18 6 0,-24 4 16,16 29-16,8-13 6,-5 16 5,12-19 6,1 16-17,2-15 0,8 22 0,-1-32-17,13 7-5,-7-15-516,27-7 118,-22 1 420,20-15 0,-31 13 0,3-6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6.390"/>
    </inkml:context>
    <inkml:brush xml:id="br0">
      <inkml:brushProperty name="width" value="0.04286" units="cm"/>
      <inkml:brushProperty name="height" value="0.04286" units="cm"/>
      <inkml:brushProperty name="color" value="#5B2D90"/>
    </inkml:brush>
  </inkml:definitions>
  <inkml:trace contextRef="#ctx0" brushRef="#br0">5 25 26038,'0'-11'1579,"0"1"-1114,0 10-398,0-1-17,0 0 1,0-1-51,-1 43 0,1-10 0,-2 36 5,2 13-5,-1-30 0,1 19 0,0-41 0,0 1-17,0-10-151,0 3 0,0-13-560,0-3 728,0-5 0,0-1 0,0 0 0</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25.609"/>
    </inkml:context>
    <inkml:brush xml:id="br0">
      <inkml:brushProperty name="width" value="0.04286" units="cm"/>
      <inkml:brushProperty name="height" value="0.04286" units="cm"/>
      <inkml:brushProperty name="color" value="#F6630D"/>
    </inkml:brush>
  </inkml:definitions>
  <inkml:trace contextRef="#ctx0" brushRef="#br0">271 15 25959,'2'-5'1518,"0"1"-1406,-2 4 297,0 0-191,0-2-173,0 1 0,0-1-23,0 2 0,-20 7-366,-29 16 0,-4 3 344,3-7 0,-4 7 0,11-6 0,38-20 0</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34.267"/>
    </inkml:context>
    <inkml:brush xml:id="br0">
      <inkml:brushProperty name="width" value="0.04286" units="cm"/>
      <inkml:brushProperty name="height" value="0.04286" units="cm"/>
      <inkml:brushProperty name="color" value="#00A0D7"/>
    </inkml:brush>
  </inkml:definitions>
  <inkml:trace contextRef="#ctx0" brushRef="#br0">6 74 26822,'-3'0'1019,"1"0"-638,2 0-365,7 0 1,2 0-6,8 0 1,21 0-7,21-1-5,-11 1 0,5-1 0,-35 1 6,34 0-6,-19 0-3,18 0 0,0-1-8,-11 0-28,57 1 39,-68 1 0,19 1 0,-30-1 17,32-1-17,-25 0-23,58 0 18,-50 0-1,19 0-11,-27 0-5,2 0 22,-10 0-6,28 0 6,-26 0 0,25 0 0,-28 0 6,20 0-1,-21 0 1,16 0-6,-17 0 0,24 0 0,-17 0 6,29 0-6,-32 0 0,25-2 0,-26 0 0,33-3 0,-28 4 0,36-3 0,-20 1 0,5-1 0,-7-1 0,6 0 0,-16 1 0,28-2 0,-33 3 11,28-3 11,-29 3-11,29-6-11,-33 5 6,11-1-6,-21 4 6,-1 1-6,-4 0-6,7 0-28,-4-1 6,5 1-11,-6 0-213,-2 0 11,-7 0 241,-7 0 0,4 0 0,-4 0 0</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38.368"/>
    </inkml:context>
    <inkml:brush xml:id="br0">
      <inkml:brushProperty name="width" value="0.04286" units="cm"/>
      <inkml:brushProperty name="height" value="0.04286" units="cm"/>
      <inkml:brushProperty name="color" value="#F6630D"/>
    </inkml:brush>
  </inkml:definitions>
  <inkml:trace contextRef="#ctx0" brushRef="#br0">226 103 28009,'-1'6'0,"1"0"11,0 4-11,0 2 6,0 0-6,0-1 0,0-3 5,0 1-5,0-1 11,-5 5-11,1-4 12,-6 7-12,5-11 11,-3 5-6,3-5-5,-1 1 0,0-1 0,-5 3 12,4-3-7,-13 5 1,12-6-6,-4 1 0,7-3 5,-2-1-5,3 1 6,-9 1-6,6 0 0,-9 1 6,11-1 16,-8 0-11,8-2-5,-5-1-1,5-1 29,-7-11-28,7 6-34,-3-17 16,7 14-10,-1-9 16,2 9 6,0-11 0,0 10 6,0-11-6,0 13 0,0-12 0,1 10-17,3-12 12,13-3 10,-5 7-5,6-3 0,-10 13-11,3 0-51,22-3 57,-13 3-6,19-1-1,-27 7 7,19-2 5,-18 3 5,10-3 18,-17 4-23,2 1 0,-4 2-39,3 10-34,-6-7-330,0 8 16,-1-11 387,-1 6 0,2-8 0,-1 3 0</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39.284"/>
    </inkml:context>
    <inkml:brush xml:id="br0">
      <inkml:brushProperty name="width" value="0.04286" units="cm"/>
      <inkml:brushProperty name="height" value="0.04286" units="cm"/>
      <inkml:brushProperty name="color" value="#F6630D"/>
    </inkml:brush>
  </inkml:definitions>
  <inkml:trace contextRef="#ctx0" brushRef="#br0">568 1104 25993,'5'-3'1590,"-1"1"-1467,-4 2 1,0 0-7,1-1 130,-1 1-130,1-1-94,-1 0-7,0 1-10,0-2 5,-5-3-11,-1-1 0,-5-5 0,0-1 17,-6-14-17,3 3 0,-23-60 6,16 39-9,-9-16 0,-4 0 3,0 11 0,-17-13 0,-4-4 11,22 23 0,1 1-8,-10-7 0,3 0 3,1-23-6,28 5-6,5 24-33,1-41 11,3 52-1887,-14-28 1915,4 42 0,-5-7 0,10 22 0</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48.970"/>
    </inkml:context>
    <inkml:brush xml:id="br0">
      <inkml:brushProperty name="width" value="0.04286" units="cm"/>
      <inkml:brushProperty name="height" value="0.04286" units="cm"/>
      <inkml:brushProperty name="color" value="#F6630D"/>
    </inkml:brush>
  </inkml:definitions>
  <inkml:trace contextRef="#ctx0" brushRef="#br0">265 57 20643,'0'-15'190,"-2"2"2406,-1 8-2512,-30-5-1577,10 4 1499,-16-2 139,-7 13-145,27 3 1515,-38 38-1521,43-23 6,-11 24 0,22-30 28,6 23-28,3-20 2745,32 20-2762,-10-34 1875,16-1-1880,-21-11-84,1-13 78,-11 6-689,10-19 17,-16 17 700,4-14 0,-9 21 0,1-1 0</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49.620"/>
    </inkml:context>
    <inkml:brush xml:id="br0">
      <inkml:brushProperty name="width" value="0.04286" units="cm"/>
      <inkml:brushProperty name="height" value="0.04286" units="cm"/>
      <inkml:brushProperty name="color" value="#F6630D"/>
    </inkml:brush>
  </inkml:definitions>
  <inkml:trace contextRef="#ctx0" brushRef="#br0">15 52 24909,'-3'-14'1893,"3"5"-1194,-3-1-543,2 2 70,-1 4-198,1-2 84,0 5-112,0 1 350,0 31-350,0-6 5,0 71-5,1-44 3,2 11 0,-1-1-3,2-18-6,5 36 6,-5-58-5,6 10-1,-8-20-44,5 7 5,-5-13-588,1 3-324,-1-7 957,0-1 0,-1-1 0,1 0 0</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0.029"/>
    </inkml:context>
    <inkml:brush xml:id="br0">
      <inkml:brushProperty name="width" value="0.04286" units="cm"/>
      <inkml:brushProperty name="height" value="0.04286" units="cm"/>
      <inkml:brushProperty name="color" value="#F6630D"/>
    </inkml:brush>
  </inkml:definitions>
  <inkml:trace contextRef="#ctx0" brushRef="#br0">0 5 26480,'0'-4'1590,"5"24"-1556,0 3-12,5 26 107,5 18-129,-7-31 0,2 12 6,-9-39-6,0-4-6,-1-1 6,0-28 0,0 18 0,0-18 0</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0.277"/>
    </inkml:context>
    <inkml:brush xml:id="br0">
      <inkml:brushProperty name="width" value="0.04286" units="cm"/>
      <inkml:brushProperty name="height" value="0.04286" units="cm"/>
      <inkml:brushProperty name="color" value="#F6630D"/>
    </inkml:brush>
  </inkml:definitions>
  <inkml:trace contextRef="#ctx0" brushRef="#br0">1 22 27740,'0'-12'-678,"0"2"678,0 23 0,0-9 0,0 9 0</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1.219"/>
    </inkml:context>
    <inkml:brush xml:id="br0">
      <inkml:brushProperty name="width" value="0.04286" units="cm"/>
      <inkml:brushProperty name="height" value="0.04286" units="cm"/>
      <inkml:brushProperty name="color" value="#F6630D"/>
    </inkml:brush>
  </inkml:definitions>
  <inkml:trace contextRef="#ctx0" brushRef="#br0">6 64 25102,'-3'0'1742,"0"0"-1372,3 0-152,0-1-56,0 0-78,0-1-11,0 1 190,0 1-184,1 0-12,1 4-28,2 2 23,5 24-62,-1-9 5,3 15-5,-4-13 6,-2-1-6,1 0 11,-3 8-5,0-14 39,-3 5-40,0-17 1,0-6-23,0-6-11,13-46 6,-4 20 10,6-19 1,1 1 6,-5 20-35,9-23 24,-15 51-74,13 15 40,-7-5-712,24 12-302,-20-13 216,17 1 0,-28-6 0,0 0 0</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1.786"/>
    </inkml:context>
    <inkml:brush xml:id="br0">
      <inkml:brushProperty name="width" value="0.04286" units="cm"/>
      <inkml:brushProperty name="height" value="0.04286" units="cm"/>
      <inkml:brushProperty name="color" value="#F6630D"/>
    </inkml:brush>
  </inkml:definitions>
  <inkml:trace contextRef="#ctx0" brushRef="#br0">1 1 28216,'0'18'84,"2"3"-67,3 25-17,-1-8 5,1 18-5,3 27 0,-3-28-3,2 3 1,-1-2-32,0-15-11,2 27-27,-6-54-152,-2 4-314,0-19 538,0-11 0,0 14 0,0-5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7.406"/>
    </inkml:context>
    <inkml:brush xml:id="br0">
      <inkml:brushProperty name="width" value="0.04286" units="cm"/>
      <inkml:brushProperty name="height" value="0.04286" units="cm"/>
      <inkml:brushProperty name="color" value="#5B2D90"/>
    </inkml:brush>
  </inkml:definitions>
  <inkml:trace contextRef="#ctx0" brushRef="#br0">1 0 27863,'0'54'241,"0"34"-235,0-45-6,0 30 5,1-37-5,0-2 0,1-7 0,1 7-1960,-1-12 1960,1-1-6,-2-13 12,0-7 0,-1 0-6,1-1 44,2 0-21,1 0 1920,0-1-1943,-1-3 11,-1 0-11,0-4 0,0 1 6,3-9-6,-1 7 0,1-9 0,4 1 0,-2 6 0,3-5 0,-2 8 0,-1 1 0,1 1-11,-2 0 5,3-1 6,-2 1-5,0 1-7,-2 3-21,7 1-1,-5 1 29,7 3 5,-6 3 0,1 5 0,-1 2 0,2 9 0,-3-4 0,2 5 0,-5-4-12,0-3 12,0 1 0,-2-3 0,0-1-5,0 3 5,-2-9-90,1 3-190,-1-9 23,1-4-1619,0-2 1876,1-5 0,0 4 0,-1 1 0</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2.136"/>
    </inkml:context>
    <inkml:brush xml:id="br0">
      <inkml:brushProperty name="width" value="0.04286" units="cm"/>
      <inkml:brushProperty name="height" value="0.04286" units="cm"/>
      <inkml:brushProperty name="color" value="#F6630D"/>
    </inkml:brush>
  </inkml:definitions>
  <inkml:trace contextRef="#ctx0" brushRef="#br0">5 83 27023,'-4'-10'1294,"4"1"-2459,88-20-1423,-57 21 2221,59-19 1,-83 27 0,-3 0-1</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2.436"/>
    </inkml:context>
    <inkml:brush xml:id="br0">
      <inkml:brushProperty name="width" value="0.04286" units="cm"/>
      <inkml:brushProperty name="height" value="0.04286" units="cm"/>
      <inkml:brushProperty name="color" value="#F6630D"/>
    </inkml:brush>
  </inkml:definitions>
  <inkml:trace contextRef="#ctx0" brushRef="#br0">1 3 27253,'0'-3'207,"36"28"0,12 12-683,-24-20-23,23 19 1,-7-8 498,-35-28 0,-2 0 0,-2 0 0</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2.902"/>
    </inkml:context>
    <inkml:brush xml:id="br0">
      <inkml:brushProperty name="width" value="0.04286" units="cm"/>
      <inkml:brushProperty name="height" value="0.04286" units="cm"/>
      <inkml:brushProperty name="color" value="#F6630D"/>
    </inkml:brush>
  </inkml:definitions>
  <inkml:trace contextRef="#ctx0" brushRef="#br0">216 34 26598,'0'-17'1601,"0"6"-1511,0 6-73,-1 5-12,0 0 12,-15 27-11,2 7-1,-8 16 9,-2 25 0,1 2 14,2-10-234,-3 14 0,-1 0 217,9-20-17,2-11-67,2-12-223,10-40 296,12-16 0,-17 26 0,4-2 0</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3.936"/>
    </inkml:context>
    <inkml:brush xml:id="br0">
      <inkml:brushProperty name="width" value="0.04286" units="cm"/>
      <inkml:brushProperty name="height" value="0.04286" units="cm"/>
      <inkml:brushProperty name="color" value="#F6630D"/>
    </inkml:brush>
  </inkml:definitions>
  <inkml:trace contextRef="#ctx0" brushRef="#br0">12 11 27404,'-3'-6'767,"0"1"-683,3 5-84,0 0 28,-1 1 11,0 25-33,0-4-6,1 72-6,1-39-25,0 13 1,0 2 2,-1-6 28,0 14 0,0-53-23,0-20 7,0-4 16,5-20-12,1 2 1,4-19 28,34-29-17,-23 40 0,26-20-11,-20 71 11,-12-6 0,10 33 56,-20-23-39,-4 7 5,-17-7-11,0-16 28,-37 9-33,27-16-6,-35-31-17,48 8-380,-11-28-595,23 34 992,0 0 0,1 10 0,0 0 0</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4.287"/>
    </inkml:context>
    <inkml:brush xml:id="br0">
      <inkml:brushProperty name="width" value="0.04286" units="cm"/>
      <inkml:brushProperty name="height" value="0.04286" units="cm"/>
      <inkml:brushProperty name="color" value="#F6630D"/>
    </inkml:brush>
  </inkml:definitions>
  <inkml:trace contextRef="#ctx0" brushRef="#br0">0 1 27751,'1'54'297,"0"0"0,1 31-303,3-52 1,-2-14-1,0-1 6,-2-8-1063,-2-9 0,2 8 0,0-5 1</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4.505"/>
    </inkml:context>
    <inkml:brush xml:id="br0">
      <inkml:brushProperty name="width" value="0.04286" units="cm"/>
      <inkml:brushProperty name="height" value="0.04286" units="cm"/>
      <inkml:brushProperty name="color" value="#F6630D"/>
    </inkml:brush>
  </inkml:definitions>
  <inkml:trace contextRef="#ctx0" brushRef="#br0">2 12 27835,'-1'-6'314,"1"1"-314,0 5 0,0 0 0,0 0 0</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4.970"/>
    </inkml:context>
    <inkml:brush xml:id="br0">
      <inkml:brushProperty name="width" value="0.04286" units="cm"/>
      <inkml:brushProperty name="height" value="0.04286" units="cm"/>
      <inkml:brushProperty name="color" value="#F6630D"/>
    </inkml:brush>
  </inkml:definitions>
  <inkml:trace contextRef="#ctx0" brushRef="#br0">0 1 28356,'0'7'39,"0"5"-33,0 16-1,0 6-5,0 6 0,0 4 0,0 45-25,0-35 0,0-1 14,0 39-6,0-16-22,0-64-885,3-11-1787,0-6 2711,1-4 0,-2 2 0,-1 1 0</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6:55.272"/>
    </inkml:context>
    <inkml:brush xml:id="br0">
      <inkml:brushProperty name="width" value="0.04286" units="cm"/>
      <inkml:brushProperty name="height" value="0.04286" units="cm"/>
      <inkml:brushProperty name="color" value="#F6630D"/>
    </inkml:brush>
  </inkml:definitions>
  <inkml:trace contextRef="#ctx0" brushRef="#br0">1 102 27398,'25'-7'468,"25"-5"0,6-2-536,21-2-1043,-12 1 1,-5 1-783,-26 5 1893,-12 1 0,-10 4 0,-8 2 0</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2.492"/>
    </inkml:context>
    <inkml:brush xml:id="br0">
      <inkml:brushProperty name="width" value="0.04286" units="cm"/>
      <inkml:brushProperty name="height" value="0.04286" units="cm"/>
      <inkml:brushProperty name="color" value="#00A0D7"/>
    </inkml:brush>
  </inkml:definitions>
  <inkml:trace contextRef="#ctx0" brushRef="#br0">3 320 26094,'-1'6'1467,"0"-1"-935,57-24-644,-16-28 50,28-7-19,-51 1 0,-10 0 81,-12 9 11,-12-17 98,-13 122 0,-3 28-109,8-43-56,18 49 0,17-12 17,10-72-219,31-24 1,-1-10 257,-29 5 0,26-38 0,-45 53 0</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3.494"/>
    </inkml:context>
    <inkml:brush xml:id="br0">
      <inkml:brushProperty name="width" value="0.04286" units="cm"/>
      <inkml:brushProperty name="height" value="0.04286" units="cm"/>
      <inkml:brushProperty name="color" value="#00A0D7"/>
    </inkml:brush>
  </inkml:definitions>
  <inkml:trace contextRef="#ctx0" brushRef="#br0">1 0 25007,'10'1'2123,"-2"0"-1743,-8-1-268,0 0 432,2 11-516,-1-8-28,11-1 0,-4-9-1255,2-3-190,-10 11 597,-6 5 0,0 2 0,2-3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7.917"/>
    </inkml:context>
    <inkml:brush xml:id="br0">
      <inkml:brushProperty name="width" value="0.04286" units="cm"/>
      <inkml:brushProperty name="height" value="0.04286" units="cm"/>
      <inkml:brushProperty name="color" value="#5B2D90"/>
    </inkml:brush>
  </inkml:definitions>
  <inkml:trace contextRef="#ctx0" brushRef="#br0">0 54 26917,'3'-13'599,"-1"3"-509,-2 10-23,0 0-28,0 12-17,0 11-16,0 4 5,0 26 0,0-28 6,0 11 0,0-28 11,0-4 6,0-4 139,0-24-139,1 7-6,3-20-17,1 11 0,6-10-11,3 6-5,0 1-7,2 14-38,-5 11-56,1 3-118,4 1 78,-6 0 146,10 2 0,-15-1 0,6 0 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4.275"/>
    </inkml:context>
    <inkml:brush xml:id="br0">
      <inkml:brushProperty name="width" value="0.04286" units="cm"/>
      <inkml:brushProperty name="height" value="0.04286" units="cm"/>
      <inkml:brushProperty name="color" value="#00A0D7"/>
    </inkml:brush>
  </inkml:definitions>
  <inkml:trace contextRef="#ctx0" brushRef="#br0">240 27 24497,'0'-15'2526,"-1"3"-1836,-64 34-690,34 7 101,-42 16-470,76-6 352,5-23 622,60-71-594,-48 45 28,12 64 1,-9 23-40,-26-13-189,-19 2 1,-12 10-1,1-29-309,0-43 536,-63-20 1,94 12 0,2-1 0</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4.912"/>
    </inkml:context>
    <inkml:brush xml:id="br0">
      <inkml:brushProperty name="width" value="0.04286" units="cm"/>
      <inkml:brushProperty name="height" value="0.04286" units="cm"/>
      <inkml:brushProperty name="color" value="#00A0D7"/>
    </inkml:brush>
  </inkml:definitions>
  <inkml:trace contextRef="#ctx0" brushRef="#br0">19 15 24867,'0'12'2834,"0"-2"-2599,0-10 73,0 0-235,0-16-79,0 12 6,0-13-145,0 19-287,-2 2 432,-5 3 0,3-2 0,-1-1 0</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5.792"/>
    </inkml:context>
    <inkml:brush xml:id="br0">
      <inkml:brushProperty name="width" value="0.04286" units="cm"/>
      <inkml:brushProperty name="height" value="0.04286" units="cm"/>
      <inkml:brushProperty name="color" value="#00A0D7"/>
    </inkml:brush>
  </inkml:definitions>
  <inkml:trace contextRef="#ctx0" brushRef="#br0">34 50 25387,'0'-5'2801,"0"-16"-2655,0 16-130,0-12-10,0 16-6,0 1-11,-1 55 11,0-2-34,-3 25 1,-1 2 27,1-6-5,-2-13 0,0-9-6,3-36-106,0 4 61,3-17-397,0-1-880,0-7 1339,1-4 0,-1 3 0,1-1 0</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6.425"/>
    </inkml:context>
    <inkml:brush xml:id="br0">
      <inkml:brushProperty name="width" value="0.04286" units="cm"/>
      <inkml:brushProperty name="height" value="0.04286" units="cm"/>
      <inkml:brushProperty name="color" value="#00A0D7"/>
    </inkml:brush>
  </inkml:definitions>
  <inkml:trace contextRef="#ctx0" brushRef="#br0">47 34 24671,'2'-2'2257,"-2"1"-1708,0 1-415,1-1 107,-1 1-62,-1 2-117,-10 15-51,-3 13-5,-4 13-12,12 9-33,19-24-286,69-28 549,-28-30-129,24-9-28,-59 5-22,-17 9-34,-5 7-5,-20-13-6,4 19-11,-56-1 5,46 15-627,-34 13-548,56-5-937,4 3 2118,14-10 0,-2-3 0,-2 0 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6.959"/>
    </inkml:context>
    <inkml:brush xml:id="br0">
      <inkml:brushProperty name="width" value="0.04286" units="cm"/>
      <inkml:brushProperty name="height" value="0.04286" units="cm"/>
      <inkml:brushProperty name="color" value="#00A0D7"/>
    </inkml:brush>
  </inkml:definitions>
  <inkml:trace contextRef="#ctx0" brushRef="#br0">131 25 26687,'8'-2'1210,"-2"0"-1149,-25 17-33,3 2-22,-12 9 16,0 25-22,18-29-5,-6 22-1,21-35-134,60-11 112,-35-4 28,45-11 185,-50-15-23,-13 2-3514,1-6 3385,-20 2-460,-57 11 393,26 6-448,-53 10 23,68 11-78,-3 7 0,22-10 1,4 1-1</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7.424"/>
    </inkml:context>
    <inkml:brush xml:id="br0">
      <inkml:brushProperty name="width" value="0.04286" units="cm"/>
      <inkml:brushProperty name="height" value="0.04286" units="cm"/>
      <inkml:brushProperty name="color" value="#00A0D7"/>
    </inkml:brush>
  </inkml:definitions>
  <inkml:trace contextRef="#ctx0" brushRef="#br0">3 0 26430,'1'1'1439,"0"0"-1215,-1-1-118,0 19-89,0-3 5,-1 35-16,0-15 0,-1 36-6,3-17 0,1 3-40,-1 42 40,2-3-184,-4-58-74,1-45-4127,-1-24 4385,1 2 0,0-3 0,0 17 0</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37.879"/>
    </inkml:context>
    <inkml:brush xml:id="br0">
      <inkml:brushProperty name="width" value="0.04286" units="cm"/>
      <inkml:brushProperty name="height" value="0.04286" units="cm"/>
      <inkml:brushProperty name="color" value="#00A0D7"/>
    </inkml:brush>
  </inkml:definitions>
  <inkml:trace contextRef="#ctx0" brushRef="#br0">1 59 27163,'48'-18'532,"0"-1"0,-6 16-538,13-10 1,-3 7 5,-24 31 0,-17-10-4251,-2 5 4256,-7-6-858,-46 37 853,20-30 8,-24 9 1,-2-4-3,17-19 16,-33 4-22,53-10 631,-1-35 1,14 25 0,0-25 0</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3.808"/>
    </inkml:context>
    <inkml:brush xml:id="br0">
      <inkml:brushProperty name="width" value="0.04286" units="cm"/>
      <inkml:brushProperty name="height" value="0.04286" units="cm"/>
      <inkml:brushProperty name="color" value="#00A0D7"/>
    </inkml:brush>
  </inkml:definitions>
  <inkml:trace contextRef="#ctx0" brushRef="#br0">9 50 27550,'-5'1'649,"1"0"-587,4-1 33,0 0-95,1 2 0,7 0-3386,4 0 3374,26-1-2318,13-9 2213,2 0-450,1-6-2284,-23 3 2851,-6 1 0,-12 6 0,-6 0 0</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4.726"/>
    </inkml:context>
    <inkml:brush xml:id="br0">
      <inkml:brushProperty name="width" value="0.04286" units="cm"/>
      <inkml:brushProperty name="height" value="0.04286" units="cm"/>
      <inkml:brushProperty name="color" value="#00A0D7"/>
    </inkml:brush>
  </inkml:definitions>
  <inkml:trace contextRef="#ctx0" brushRef="#br0">219 31 26362,'-5'0'1490,"1"0"-1395,4 0-33,0 0 100,-77 34-145,45-5-559,-52 21 542,68-19-23,44-1-16,13-20-51,14-19 1,2-7 128,3-7 279,17-38-285,-70 40 1,-32-21-34,3 25-157,-70-8 51,53 25-62,-27 2 219,52 3-51,10-1 0,-2-2 0,5-2 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5.260"/>
    </inkml:context>
    <inkml:brush xml:id="br0">
      <inkml:brushProperty name="width" value="0.04286" units="cm"/>
      <inkml:brushProperty name="height" value="0.04286" units="cm"/>
      <inkml:brushProperty name="color" value="#00A0D7"/>
    </inkml:brush>
  </inkml:definitions>
  <inkml:trace contextRef="#ctx0" brushRef="#br0">2 6 27886,'-1'44'100,"1"-7"-100,0-10 6,2-4 0,2-2-6,12 19 0,-8-24 179,17 7-162,-15-31-1,18-37-16,-16 18-112,11-57-280,-17 59-257,1-19-1625,-6 40 2274,1 6 0,-2-2 0,1 2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8.492"/>
    </inkml:context>
    <inkml:brush xml:id="br0">
      <inkml:brushProperty name="width" value="0.04286" units="cm"/>
      <inkml:brushProperty name="height" value="0.04286" units="cm"/>
      <inkml:brushProperty name="color" value="#5B2D90"/>
    </inkml:brush>
  </inkml:definitions>
  <inkml:trace contextRef="#ctx0" brushRef="#br0">88 41 25942,'2'1'1490,"0"0"-908,-2-1-565,-3 0 0,-3 0-6,-4 2-5,-12 13-1,8-3-5,-6 12 0,12-8-50,2 7-28,3-3 66,7-1 12,4-9-11,8-7-45,4-2-112,13-4 95,-10-3 96,18-18 66,-26 7 135,4-38-212,-17 32-214,-28-24 12,10 35-1507,-33 11 1697,29 10 0,-1 3 0,15-6 0</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5.794"/>
    </inkml:context>
    <inkml:brush xml:id="br0">
      <inkml:brushProperty name="width" value="0.04286" units="cm"/>
      <inkml:brushProperty name="height" value="0.04286" units="cm"/>
      <inkml:brushProperty name="color" value="#00A0D7"/>
    </inkml:brush>
  </inkml:definitions>
  <inkml:trace contextRef="#ctx0" brushRef="#br0">6 155 26127,'3'15'1607,"28"-24"-1607,-9-11 6,18-11 56,-13 2 44,-14 14 258,-31-26-364,1 36 0,-22-14 0,18 34-6,-7 45 6,15-32-56,8 45-11,17-59-50,26 7-40,-11-21-790,25-5 96,-25-3 851,11-13 0,-27 12 0,-1-5 0</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6.277"/>
    </inkml:context>
    <inkml:brush xml:id="br0">
      <inkml:brushProperty name="width" value="0.04286" units="cm"/>
      <inkml:brushProperty name="height" value="0.04286" units="cm"/>
      <inkml:brushProperty name="color" value="#00A0D7"/>
    </inkml:brush>
  </inkml:definitions>
  <inkml:trace contextRef="#ctx0" brushRef="#br0">9 43 27236,'-6'60'879,"4"-34"-879,1 42 0,4-54 11,-1-8 62,-2-6-39,-1-18 44,4-48-78,2 26-11,11-32 5,0 62-38,8 0-7,-11 10-33,2 0-817,-4 6 117,-5-4-3176,2 4 3960,-4-6 0,-4 0 0,0 0 0</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6.926"/>
    </inkml:context>
    <inkml:brush xml:id="br0">
      <inkml:brushProperty name="width" value="0.04286" units="cm"/>
      <inkml:brushProperty name="height" value="0.04286" units="cm"/>
      <inkml:brushProperty name="color" value="#00A0D7"/>
    </inkml:brush>
  </inkml:definitions>
  <inkml:trace contextRef="#ctx0" brushRef="#br0">22 49 27393,'0'7'638,"0"-1"-559,-11 39-79,9-13-28,-7 35-112,31-26 140,-11-20 11,20-14 0,-16-25 118,13-39-129,-15 30 5,4-17 1,-12 72 0,-1-9 33,55 45-56,-32-52 0,39 11 34,-23-76 22,-22 22 34,10-39-39,-27 41-6,-11-18-79,2 29-1606,-15-6-8174,12 23 8255,-4 0 1,9 1 0,3 0 0</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7.527"/>
    </inkml:context>
    <inkml:brush xml:id="br0">
      <inkml:brushProperty name="width" value="0.04286" units="cm"/>
      <inkml:brushProperty name="height" value="0.04286" units="cm"/>
      <inkml:brushProperty name="color" value="#00A0D7"/>
    </inkml:brush>
  </inkml:definitions>
  <inkml:trace contextRef="#ctx0" brushRef="#br0">15 12 24732,'-8'0'2073,"1"0"-1737,7 0 28,0 0-213,0 25-89,0-12-18,0 22-10,5 6-28,-3-23 10,2 16 348,-4-30-229,0-2-107,0-1-6,0-4-11,0-2-11,0-5 0,1-3 0,13-25-5,-2 13-158,41-29 35,-33 39-80,21-6-419,-33 21 627,1 2 0,-5-1 0,2 1 0</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7.841"/>
    </inkml:context>
    <inkml:brush xml:id="br0">
      <inkml:brushProperty name="width" value="0.04286" units="cm"/>
      <inkml:brushProperty name="height" value="0.04286" units="cm"/>
      <inkml:brushProperty name="color" value="#00A0D7"/>
    </inkml:brush>
  </inkml:definitions>
  <inkml:trace contextRef="#ctx0" brushRef="#br0">0 0 19545,'0'42'969,"0"6"1380,0-13-2355,0 5 972,3-1-1347,-2-20 9,3-4 0,-4-15 0,-1 0 1</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8.126"/>
    </inkml:context>
    <inkml:brush xml:id="br0">
      <inkml:brushProperty name="width" value="0.04286" units="cm"/>
      <inkml:brushProperty name="height" value="0.04286" units="cm"/>
      <inkml:brushProperty name="color" value="#00A0D7"/>
    </inkml:brush>
  </inkml:definitions>
  <inkml:trace contextRef="#ctx0" brushRef="#br0">0 6 27012,'3'-3'-3277,"-2"1"0,2 2 0</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8.576"/>
    </inkml:context>
    <inkml:brush xml:id="br0">
      <inkml:brushProperty name="width" value="0.04286" units="cm"/>
      <inkml:brushProperty name="height" value="0.04286" units="cm"/>
      <inkml:brushProperty name="color" value="#00A0D7"/>
    </inkml:brush>
  </inkml:definitions>
  <inkml:trace contextRef="#ctx0" brushRef="#br0">13 24 26922,'-7'-13'997,"2"2"-801,5 11-140,0 0 39,4 88-95,1-47-6,-1 14 1,1 3-146,6 4-146,-4-3-257,-1 17 106,-4-32-9383,-2-2 8853,-1-32 1,1-1 0,-1-8 0</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9.127"/>
    </inkml:context>
    <inkml:brush xml:id="br0">
      <inkml:brushProperty name="width" value="0.04286" units="cm"/>
      <inkml:brushProperty name="height" value="0.04286" units="cm"/>
      <inkml:brushProperty name="color" value="#00A0D7"/>
    </inkml:brush>
  </inkml:definitions>
  <inkml:trace contextRef="#ctx0" brushRef="#br0">0 22 27096,'67'1'263,"0"0"0,0 0 0,23 1 1,-16-3-203,-36-9-38,-21 4 33,1-2-28,-17 7-34,0 0 1,2 11 5,0 1 0,6 52-23,-5-34-195,6 39 22,-8-55 196,-1 4 0,0-14 0,-1-1 0</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9.376"/>
    </inkml:context>
    <inkml:brush xml:id="br0">
      <inkml:brushProperty name="width" value="0.04286" units="cm"/>
      <inkml:brushProperty name="height" value="0.04286" units="cm"/>
      <inkml:brushProperty name="color" value="#00A0D7"/>
    </inkml:brush>
  </inkml:definitions>
  <inkml:trace contextRef="#ctx0" brushRef="#br0">0 13 27432,'0'-7'666,"0"1"-554,0 9-112,0 1-16,0 2 16,4 10 0,-7-13 0,2 4 0</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49.978"/>
    </inkml:context>
    <inkml:brush xml:id="br0">
      <inkml:brushProperty name="width" value="0.04286" units="cm"/>
      <inkml:brushProperty name="height" value="0.04286" units="cm"/>
      <inkml:brushProperty name="color" value="#00A0D7"/>
    </inkml:brush>
  </inkml:definitions>
  <inkml:trace contextRef="#ctx0" brushRef="#br0">9 71 22596,'0'66'1725,"0"-41"-244,-3 39-1481,1-57 563,-1 0-193,2-5-5,1-1-320,8-21 892,-2 6-926,5-18 34,2-10-29,-5 15 35,12-30-51,-10 37-28,24-6 28,-17 22 0,25 25 0,-27 6 0,5 9-51,-15-7-374,-4 7 61,-1-13 364,0 24 0,0-34 0,0 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6.811"/>
    </inkml:context>
    <inkml:brush xml:id="br0">
      <inkml:brushProperty name="width" value="0.04286" units="cm"/>
      <inkml:brushProperty name="height" value="0.04286" units="cm"/>
      <inkml:brushProperty name="color" value="#FF0066"/>
    </inkml:brush>
  </inkml:definitions>
  <inkml:trace contextRef="#ctx0" brushRef="#br0">337 0 27930,'4'0'180,"-9"1"-5813,-5 2 5650,-10 2-17,-4 2 1391,-23 5-1391,6-3 864,-55 3-909,60-8-879,-24 0 924,63-4 0,-7 0 0,4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9.192"/>
    </inkml:context>
    <inkml:brush xml:id="br0">
      <inkml:brushProperty name="width" value="0.04286" units="cm"/>
      <inkml:brushProperty name="height" value="0.04286" units="cm"/>
      <inkml:brushProperty name="color" value="#5B2D90"/>
    </inkml:brush>
  </inkml:definitions>
  <inkml:trace contextRef="#ctx0" brushRef="#br0">17 56 28093,'1'-10'84,"0"2"-84,-1 8-34,0 0 34,-2 12 0,-1-2 0,-1 12 0,0 1 0,1-5 6,1 4-6,1-8-11,1-2-40,0-3 18,0-1-219,22 0 246,-10-6 6,18-3 0,-16-7 17,-1-5 28,-2-3 39,9-23-51,-9 13-5,6-16 6,-12 23 33,-1 2-56,-3 8-22,0 2-6,-1 7 17,0 25 0,0-10-403,0 39 403,0-21 0,0-2 0,0-14 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0.727"/>
    </inkml:context>
    <inkml:brush xml:id="br0">
      <inkml:brushProperty name="width" value="0.04286" units="cm"/>
      <inkml:brushProperty name="height" value="0.04286" units="cm"/>
      <inkml:brushProperty name="color" value="#00A0D7"/>
    </inkml:brush>
  </inkml:definitions>
  <inkml:trace contextRef="#ctx0" brushRef="#br0">262 36 27354,'-6'-20'823,"-31"13"-857,14-2 1,-23 18 16,27 7 6,1 0-23,-24 22 17,24-20 0,-14 15-27,42-25 44,5-4-1540,55-3 1148,-35-6 1444,39-15-632,-58 5 213,2-25-582,-18 24-23,-7-7-23,3 27 6,-4 21-5,7 5-6,4 22 0,0 4 0,-2-4 0,3 6 0,-1-2 0,-7-21 0,-4 9 0,-5-21 11,-11 1 0,4-10 23,-26 2-34,21-12-258,-28-10-598,32-2 856,-7-8 0,21 9 0,4 1 0</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1.643"/>
    </inkml:context>
    <inkml:brush xml:id="br0">
      <inkml:brushProperty name="width" value="0.04286" units="cm"/>
      <inkml:brushProperty name="height" value="0.04286" units="cm"/>
      <inkml:brushProperty name="color" value="#00A0D7"/>
    </inkml:brush>
  </inkml:definitions>
  <inkml:trace contextRef="#ctx0" brushRef="#br0">1 4 27146,'0'-2'1104,"0"0"-1082,0 8-5,0 5 0,0 26-17,0-3 5,0 17-5,0-10-17,0 54-16,0-51-23,1 35-364,0-63-168,0-8 588,1-1 0,-2-6 0,0 0 0</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2.227"/>
    </inkml:context>
    <inkml:brush xml:id="br0">
      <inkml:brushProperty name="width" value="0.04286" units="cm"/>
      <inkml:brushProperty name="height" value="0.04286" units="cm"/>
      <inkml:brushProperty name="color" value="#00A0D7"/>
    </inkml:brush>
  </inkml:definitions>
  <inkml:trace contextRef="#ctx0" brushRef="#br0">1 17 27645,'0'-9'498,"0"2"-425,0 7-17,1 62-50,1-27-12,1 41 0,1 3-16,-1-27-9,-1 3 0,-3-2-512,-9-15 806,14-25-117,5-10-112,14-29 22,34-35-56,-34 39 28,26-10-17,-40 42-6,5 22-5,-9-7 6,0 26 0,-4-26-354,0 19-4,-1-33 352,0 5 0,0-16 0,0 0 0</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2.685"/>
    </inkml:context>
    <inkml:brush xml:id="br0">
      <inkml:brushProperty name="width" value="0.04286" units="cm"/>
      <inkml:brushProperty name="height" value="0.04286" units="cm"/>
      <inkml:brushProperty name="color" value="#00A0D7"/>
    </inkml:brush>
  </inkml:definitions>
  <inkml:trace contextRef="#ctx0" brushRef="#br0">0 192 26878,'2'-9'1170,"56"-27"-1164,-40 23 33,43-29 73,-57 6-62,-14 8-44,0 2-1,-13 24 35,-21 75-35,27-35-134,48 53 57,7-71 72,31-11 0,0-7 0,-30-4 0,26-7 0</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3.144"/>
    </inkml:context>
    <inkml:brush xml:id="br0">
      <inkml:brushProperty name="width" value="0.04286" units="cm"/>
      <inkml:brushProperty name="height" value="0.04286" units="cm"/>
      <inkml:brushProperty name="color" value="#00A0D7"/>
    </inkml:brush>
  </inkml:definitions>
  <inkml:trace contextRef="#ctx0" brushRef="#br0">4 41 27292,'-2'0'902,"0"0"-863,2 0-157,81-8-139,-1 3 89,-4-1 0,6 0-683,-2 1 1,-9 1 0,-19 0-1,-12 1 1</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4.161"/>
    </inkml:context>
    <inkml:brush xml:id="br0">
      <inkml:brushProperty name="width" value="0.04286" units="cm"/>
      <inkml:brushProperty name="height" value="0.04286" units="cm"/>
      <inkml:brushProperty name="color" value="#00A0D7"/>
    </inkml:brush>
  </inkml:definitions>
  <inkml:trace contextRef="#ctx0" brushRef="#br0">315 2 26990,'5'-1'957,"-1"0"-834,-4 1-27,0 0 55,-15 0-129,-20 5-16,2-1-6,-12 3 0,11 1 0,10-3 0,-6 3-6,0 3 1,17-6-35,-7 9 24,22-8-91,44 16 85,-19-10-12,33 10-61,-37-12-56,-1 16 151,-11-11 252,-26 29-213,0-30 17,-32 14-39,22-23 56,-37 0-62,38-5 6,-18 0-34,36 0-459,7-7-1019,5 3 1495,4-5 0,-4 7 0,-1 0 0</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4.794"/>
    </inkml:context>
    <inkml:brush xml:id="br0">
      <inkml:brushProperty name="width" value="0.04286" units="cm"/>
      <inkml:brushProperty name="height" value="0.04286" units="cm"/>
      <inkml:brushProperty name="color" value="#00A0D7"/>
    </inkml:brush>
  </inkml:definitions>
  <inkml:trace contextRef="#ctx0" brushRef="#br0">266 60 27068,'2'-10'969,"-1"2"-885,-1 8-11,0 0-68,-42-4-5,22 2 0,-33-2 11,23 5-11,8 4 0,-8 3-72,-7 55 38,21-36-33,-2 40 128,53-57-61,-10-6-16,26-15 4,-32-4 68,22-48 0,-27 32 45,11-33-62,-23 47-33,-1 2-6,-1 14 0,0 49 0,1-20-549,23 56-5579,-9-62 6128,18 13 0,-23-32 0,-3-1 0</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5.526"/>
    </inkml:context>
    <inkml:brush xml:id="br0">
      <inkml:brushProperty name="width" value="0.04286" units="cm"/>
      <inkml:brushProperty name="height" value="0.04286" units="cm"/>
      <inkml:brushProperty name="color" value="#00A0D7"/>
    </inkml:brush>
  </inkml:definitions>
  <inkml:trace contextRef="#ctx0" brushRef="#br0">25 6 27533,'-12'43'789,"5"-22"-783,2 45-45,7-33-51,3 3 51,-1-12 56,2-9-6,-3-10 17,10-27 45,30-47-68,-15 22-282,25-24 272,-38 64-7,1 1 12,-6 12 0,-2 3-50,0 39-6,-4-22-140,-8 37 202,-4-47 22,-4 5 316,5-19-226,11-20-107,6 3 0,53-57 11,-30 38 3,6-1 1,-1 5-15,-19 17 6,10 42-12,-21-6-5,3 33 0,-3-29-6368,12 11 6368,-8-21 0,6 7 0,-15-24 0</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6.045"/>
    </inkml:context>
    <inkml:brush xml:id="br0">
      <inkml:brushProperty name="width" value="0.04286" units="cm"/>
      <inkml:brushProperty name="height" value="0.04286" units="cm"/>
      <inkml:brushProperty name="color" value="#00A0D7"/>
    </inkml:brush>
  </inkml:definitions>
  <inkml:trace contextRef="#ctx0" brushRef="#br0">18 170 27387,'-2'0'678,"1"0"-6283,1 0 5712,34-3 1313,-8-5-1269,47-49-140,-47 31 854,8-35-865,-37 52 6,-56 4-6,27 18 0,-36 4 0,40 42-11,18 7 5,2-7-11,16-7 12,8-39 3380,15-6-3409,-4-2-814,44-26 0,-47 16 0,22-17 0</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7.199"/>
    </inkml:context>
    <inkml:brush xml:id="br0">
      <inkml:brushProperty name="width" value="0.04286" units="cm"/>
      <inkml:brushProperty name="height" value="0.04286" units="cm"/>
      <inkml:brushProperty name="color" value="#00A0D7"/>
    </inkml:brush>
  </inkml:definitions>
  <inkml:trace contextRef="#ctx0" brushRef="#br0">3 55 26967,'-2'-11'1428,"1"2"-1417,4 14-5,7 46-6,-4-12 0,4 32-6,-3-13 1,-3-29 22,44-19-29,-15-38 7,26-20-1,-27 4-16,-2-30 22,-15 36-510,5-27-2811,-18 73 3321,-1-2 0,-1 16 0,1-13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19.908"/>
    </inkml:context>
    <inkml:brush xml:id="br0">
      <inkml:brushProperty name="width" value="0.04286" units="cm"/>
      <inkml:brushProperty name="height" value="0.04286" units="cm"/>
      <inkml:brushProperty name="color" value="#5B2D90"/>
    </inkml:brush>
  </inkml:definitions>
  <inkml:trace contextRef="#ctx0" brushRef="#br0">178 21 26766,'0'-2'1209,"0"0"-1058,0 2-72,-2-8-51,-10 7-28,2-7 0,-10 8 0,7 1 0,-1 3 0,1 3 0,-1 5-6,2 2-22,0 1-17,4 1 1,1-2-91,3 6 102,2-11 77,11 2-27,5-10 0,5-4 17,0-2 122,4-14-133,-12 9-1,7-7-50,-16 14 62,8 31-34,-6-8 11,6 47-11,-8-35 0,-14 32 0,2-43-95,-29 11 44,18-27-44,-18 0 34,21-7-787,-4-27 0,14 35 0,2-16 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7.761"/>
    </inkml:context>
    <inkml:brush xml:id="br0">
      <inkml:brushProperty name="width" value="0.04286" units="cm"/>
      <inkml:brushProperty name="height" value="0.04286" units="cm"/>
      <inkml:brushProperty name="color" value="#00A0D7"/>
    </inkml:brush>
  </inkml:definitions>
  <inkml:trace contextRef="#ctx0" brushRef="#br0">240 50 27600,'6'-11'549,"-2"2"-504,-4 9-23,-29-4-22,5 3 28,-64 43-34,51-18-27,-24 37-124,52-23 146,8-17 39,73-14-6,-42-17 37,22-20 0,-4-6-42,-29 2 83,11-39-83,-24 51-28,-2 9 11,-7 26-11,0 56-40,1-33-374,20 35-1877,1-52 2302,14-1 0,-19-12 0,-3-4 0</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8.128"/>
    </inkml:context>
    <inkml:brush xml:id="br0">
      <inkml:brushProperty name="width" value="0.04286" units="cm"/>
      <inkml:brushProperty name="height" value="0.04286" units="cm"/>
      <inkml:brushProperty name="color" value="#00A0D7"/>
    </inkml:brush>
  </inkml:definitions>
  <inkml:trace contextRef="#ctx0" brushRef="#br0">10 47 28126,'-5'76'224,"0"-4"-224,5-38 0,0-6-5,0-23 22,19-74-6,-9 37-9,6-23 1,2 2-8,-7 32-1058,38 12 0,-70-8 0,15 11 0</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8.379"/>
    </inkml:context>
    <inkml:brush xml:id="br0">
      <inkml:brushProperty name="width" value="0.04286" units="cm"/>
      <inkml:brushProperty name="height" value="0.04286" units="cm"/>
      <inkml:brushProperty name="color" value="#00A0D7"/>
    </inkml:brush>
  </inkml:definitions>
  <inkml:trace contextRef="#ctx0" brushRef="#br0">22 1 28356,'-7'88'-95,"1"-3"-353,5-56 448,-3 2 0,3-17 0,-2-7 0</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8.663"/>
    </inkml:context>
    <inkml:brush xml:id="br0">
      <inkml:brushProperty name="width" value="0.04286" units="cm"/>
      <inkml:brushProperty name="height" value="0.04286" units="cm"/>
      <inkml:brushProperty name="color" value="#00A0D7"/>
    </inkml:brush>
  </inkml:definitions>
  <inkml:trace contextRef="#ctx0" brushRef="#br0">0 1 27533,'13'15'0</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9.330"/>
    </inkml:context>
    <inkml:brush xml:id="br0">
      <inkml:brushProperty name="width" value="0.04286" units="cm"/>
      <inkml:brushProperty name="height" value="0.04286" units="cm"/>
      <inkml:brushProperty name="color" value="#00A0D7"/>
    </inkml:brush>
  </inkml:definitions>
  <inkml:trace contextRef="#ctx0" brushRef="#br0">233 20 26973,'3'-6'1103,"0"1"-1092,-19 1 6,5 3 0,-15-3 33,-11 6-44,12 3 5,-14 4-11,10 13 0,6 7-39,0 20 33,13-20 62,55 5-56,-20-30 6,49-10-6,-47-4 117,18-32-83,-30 20 44,5-24-78,-19 35-16,-5 19 10,2 11-700,14 53-1265,3-41 1971,16 22 0,-16-46 0,-3-4 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7:59.995"/>
    </inkml:context>
    <inkml:brush xml:id="br0">
      <inkml:brushProperty name="width" value="0.04286" units="cm"/>
      <inkml:brushProperty name="height" value="0.04286" units="cm"/>
      <inkml:brushProperty name="color" value="#00A0D7"/>
    </inkml:brush>
  </inkml:definitions>
  <inkml:trace contextRef="#ctx0" brushRef="#br0">96 0 27673,'-6'0'672,"1"0"-605,5 0-61,0 0-169,-37 140 90,27-96-1720,-10 34 1,3-8 1652,17-56 935,9-11-711,-1-9-17,8-11 17,12-35-56,-10 19 0,37-29-28,-21 66 11,7-6 2729,-16 41-2740,-9 13-16,-9-25-24,2 14 29,-10-35-78,-40 8 89,17-10 22,-69 4 23,60-12 5,-26-8-50,50-2-848,20-35 0,-16 44 0,13-16 0</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0.379"/>
    </inkml:context>
    <inkml:brush xml:id="br0">
      <inkml:brushProperty name="width" value="0.04286" units="cm"/>
      <inkml:brushProperty name="height" value="0.04286" units="cm"/>
      <inkml:brushProperty name="color" value="#00A0D7"/>
    </inkml:brush>
  </inkml:definitions>
  <inkml:trace contextRef="#ctx0" brushRef="#br0">28 6 26749,'4'-5'874,"-12"31"-715,4 46 1,1 11-205,-10 4-3,10 2 1,2-8 13,1-44 34,2 9 0,-3-53 0,0 0 0</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0.879"/>
    </inkml:context>
    <inkml:brush xml:id="br0">
      <inkml:brushProperty name="width" value="0.04286" units="cm"/>
      <inkml:brushProperty name="height" value="0.04286" units="cm"/>
      <inkml:brushProperty name="color" value="#00A0D7"/>
    </inkml:brush>
  </inkml:definitions>
  <inkml:trace contextRef="#ctx0" brushRef="#br0">14 216 27970,'47'-6'291,"-18"0"-286,23 1 12,-26-4-6,-12-7 12,-1-48-12,-19 26-11,-2-20 6,-15 44-1,-42 67-5,38-28 6,-33 44-6,55-22 0,5-17-11,22 32 11,-5-39-6,47 13 6,-29-28-143,15-12 0,1-5-719,-10-7 862,31-18 0,-68 31 0,-6 6 0</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5.249"/>
    </inkml:context>
    <inkml:brush xml:id="br0">
      <inkml:brushProperty name="width" value="0.04286" units="cm"/>
      <inkml:brushProperty name="height" value="0.04286" units="cm"/>
      <inkml:brushProperty name="color" value="#00A0D7"/>
    </inkml:brush>
  </inkml:definitions>
  <inkml:trace contextRef="#ctx0" brushRef="#br0">19 29 26446,'7'-12'1333,"-1"2"-1137,-6 10 247,0 0-443,-1 0 0,0 4 0,-1 1 0,-4 30 0,3-9 0,-3 20 0,3-16-6,0 2-5,1-1 5,0 16 6,1-20-3414,0 17 3408,3-32-50,6 2 6,2-12-124,33-24 157,-19 5 17,35-45 28,-38 31 157,11-34-162,-24 46 3357,0-4-3380,-8 30 0,0 15 0,0-3-5,10 24 5,-1-25-101,35 9 90,-22-23 28,31-18 5,-36 2 45,13-37-39,-21 26-11,-2-44-17,-13 43-22,-12-21-57,3 33 79,-4 0 0,12 9 0,0 1 0</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5.528"/>
    </inkml:context>
    <inkml:brush xml:id="br0">
      <inkml:brushProperty name="width" value="0.04286" units="cm"/>
      <inkml:brushProperty name="height" value="0.04286" units="cm"/>
      <inkml:brushProperty name="color" value="#00A0D7"/>
    </inkml:brush>
  </inkml:definitions>
  <inkml:trace contextRef="#ctx0" brushRef="#br0">10 1 27146,'0'11'997,"0"-2"-930,0-9-33,0 0-17,-4 38-17,4-17-3599,-4 66 3397,4-61-621,-1 25 255,1-44 1,0-3 0,0-4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0.758"/>
    </inkml:context>
    <inkml:brush xml:id="br0">
      <inkml:brushProperty name="width" value="0.04286" units="cm"/>
      <inkml:brushProperty name="height" value="0.04286" units="cm"/>
      <inkml:brushProperty name="color" value="#5B2D90"/>
    </inkml:brush>
  </inkml:definitions>
  <inkml:trace contextRef="#ctx0" brushRef="#br0">23 5 26794,'-4'-2'907,"2"0"-818,2 2-21,0 0-12,-3 5-6,1 8-5,-2 9-6,2 46-28,1-23-11,0 32 6,1-35-6,0 15 0,0-18 0,-1 23 0,0-38 11,0 7 6,0-25-23,1-1-5,0-18 11,3-11-11,2-6-40,20-56 51,-12 51 0,14-33-5,-19 61 22,14 34-12,-11-10 6,13 47-11,-19-40-5,3 17-74,-8-28-769,0 14 0,0-26 0,0 6 0</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5.801"/>
    </inkml:context>
    <inkml:brush xml:id="br0">
      <inkml:brushProperty name="width" value="0.04286" units="cm"/>
      <inkml:brushProperty name="height" value="0.04286" units="cm"/>
      <inkml:brushProperty name="color" value="#00A0D7"/>
    </inkml:brush>
  </inkml:definitions>
  <inkml:trace contextRef="#ctx0" brushRef="#br0">3 3 28026,'-2'-2'-663,"2"1"1,1 7-1,1-4 1</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6.178"/>
    </inkml:context>
    <inkml:brush xml:id="br0">
      <inkml:brushProperty name="width" value="0.04286" units="cm"/>
      <inkml:brushProperty name="height" value="0.04286" units="cm"/>
      <inkml:brushProperty name="color" value="#00A0D7"/>
    </inkml:brush>
  </inkml:definitions>
  <inkml:trace contextRef="#ctx0" brushRef="#br0">4 7 26928,'12'-4'1047,"-2"1"-868,-10 3-139,0 0 16,-1 3 0,-7 29-51,3-5 1,-4 43-6,7-11-146,2-4 1,-1 0-51,1 0-62,0 16-3612,0-62 3870,0-5 0,0 0 0,0-4 0</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6.796"/>
    </inkml:context>
    <inkml:brush xml:id="br0">
      <inkml:brushProperty name="width" value="0.04286" units="cm"/>
      <inkml:brushProperty name="height" value="0.04286" units="cm"/>
      <inkml:brushProperty name="color" value="#00A0D7"/>
    </inkml:brush>
  </inkml:definitions>
  <inkml:trace contextRef="#ctx0" brushRef="#br0">1 0 28059,'8'76'28,"0"-1"0,0 0 0,-3-13-45,-5-33-5,0 7-12,-1-16-55,-5 9 55,4-16-44,-4 5-3331,6-18 3398,0 0 16,32-50 7,2 11-12,10-19 56,2 50-51,-31 23 18,20 36-12,-23-24 6,10 18-17,-16-32 2384,1 4-3560,-6-13 1176,-1 1 0,0-4 0,0 0 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7.094"/>
    </inkml:context>
    <inkml:brush xml:id="br0">
      <inkml:brushProperty name="width" value="0.04286" units="cm"/>
      <inkml:brushProperty name="height" value="0.04286" units="cm"/>
      <inkml:brushProperty name="color" value="#00A0D7"/>
    </inkml:brush>
  </inkml:definitions>
  <inkml:trace contextRef="#ctx0" brushRef="#br0">1 3 28244,'92'-1'-159,"1"-1"1,-18 14 0,-87-10 0</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7.879"/>
    </inkml:context>
    <inkml:brush xml:id="br0">
      <inkml:brushProperty name="width" value="0.04286" units="cm"/>
      <inkml:brushProperty name="height" value="0.04286" units="cm"/>
      <inkml:brushProperty name="color" value="#00A0D7"/>
    </inkml:brush>
  </inkml:definitions>
  <inkml:trace contextRef="#ctx0" brushRef="#br0">6 168 26441,'-4'1'1204,"2"0"-1053,2-1-78,0 6-12,3-4 35,9 5-46,2-6-106,22-1-62,-8-4-162,27-10-28,-10-8 493,16-42-134,-35 36 33,-6-22 140,-40 48-90,3 1 107,-28 9-185,14 13-45,-6 0 0,17 9 6,11-3-17,4-7 6,0 18-6,7-21-62,39 16-11,-14-24-302,68 4 134,-56-16-607,52-14 0,-92 20 0,10-6 0</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8.546"/>
    </inkml:context>
    <inkml:brush xml:id="br0">
      <inkml:brushProperty name="width" value="0.04286" units="cm"/>
      <inkml:brushProperty name="height" value="0.04286" units="cm"/>
      <inkml:brushProperty name="color" value="#00A0D7"/>
    </inkml:brush>
  </inkml:definitions>
  <inkml:trace contextRef="#ctx0" brushRef="#br0">270 7 26659,'-67'-5'1663,"9"3"-1646,-13 39-17,41-17 0,-11 26 0,40-29 0,0 0-11,6 3-23,9-5-184,42-7 179,-21-10 44,30-19 12,-47 3 118,11-34-102,-18 28 51,3-26-84,-12 40-17,-1 19 17,-1 8 12,7 45-12,-1-36-387,27 15-229,-10-35 616,18-3 0,-25-3 0,-4 0 0</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8.963"/>
    </inkml:context>
    <inkml:brush xml:id="br0">
      <inkml:brushProperty name="width" value="0.04286" units="cm"/>
      <inkml:brushProperty name="height" value="0.04286" units="cm"/>
      <inkml:brushProperty name="color" value="#00A0D7"/>
    </inkml:brush>
  </inkml:definitions>
  <inkml:trace contextRef="#ctx0" brushRef="#br0">148 13 27057,'4'-6'1019,"-1"1"-918,-3 5-45,0 0-39,-8-1 16,-6 1 18,-23 6-51,13 2 5,-25 45-5,36-28-22,4 46-1,22-57-72,16 10 95,46-37 0,-107 23 0,16-7 0</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09.646"/>
    </inkml:context>
    <inkml:brush xml:id="br0">
      <inkml:brushProperty name="width" value="0.04286" units="cm"/>
      <inkml:brushProperty name="height" value="0.04286" units="cm"/>
      <inkml:brushProperty name="color" value="#00A0D7"/>
    </inkml:brush>
  </inkml:definitions>
  <inkml:trace contextRef="#ctx0" brushRef="#br0">44 24 27197,'-4'-6'885,"1"1"-751,3 5-5,0 0-124,-11-13 7,6 23-12,-8-9 0,10 27 5,0-2-5,2 5 3,1 28 0,1 3-3,-1-12 0,1 14 0,0-9 0,-1-41 0,0 1 0,0-13 5,0-4-21,0-5-12,23-40 22,-8 17-50,43-48 45,-35 57 11,15-12 0,-26 33 17,17 36-1,-14-19-10,22 45-17,-28-44-168,5 12-169,-12-24 348,-3 1 0,1-5 0,-2 0 0</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0.212"/>
    </inkml:context>
    <inkml:brush xml:id="br0">
      <inkml:brushProperty name="width" value="0.04286" units="cm"/>
      <inkml:brushProperty name="height" value="0.04286" units="cm"/>
      <inkml:brushProperty name="color" value="#00A0D7"/>
    </inkml:brush>
  </inkml:definitions>
  <inkml:trace contextRef="#ctx0" brushRef="#br0">3 15 27348,'-1'-8'907,"0"2"-879,1 6-11,0 0-11,0 7-1,0 5-5,0 11 0,0 3 0,1 3-3526,5 23 3442,-3-26-484,4 13 1,-7-34 0,1-2 0</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0.481"/>
    </inkml:context>
    <inkml:brush xml:id="br0">
      <inkml:brushProperty name="width" value="0.04286" units="cm"/>
      <inkml:brushProperty name="height" value="0.04286" units="cm"/>
      <inkml:brushProperty name="color" value="#00A0D7"/>
    </inkml:brush>
  </inkml:definitions>
  <inkml:trace contextRef="#ctx0" brushRef="#br0">0 14 27578,'0'-7'336,"0"1"-314,0 6-246,0 0-566,10 4 790,-3-2 0,0 1 0,-8-3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1.509"/>
    </inkml:context>
    <inkml:brush xml:id="br0">
      <inkml:brushProperty name="width" value="0.04286" units="cm"/>
      <inkml:brushProperty name="height" value="0.04286" units="cm"/>
      <inkml:brushProperty name="color" value="#5B2D90"/>
    </inkml:brush>
  </inkml:definitions>
  <inkml:trace contextRef="#ctx0" brushRef="#br0">36 23 26760,'0'-13'1126,"0"3"-992,0 10-28,0 0-78,-4 4 0,1 7-16,-3 11-4,2 29 0,2 5-8,-2 0-25,0 23 0,2-4-104,1-35 6,0 22-28,1-50-527,0-9-363,-1-4 1041,0-4 0,0 1 0,0 0 0</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0.895"/>
    </inkml:context>
    <inkml:brush xml:id="br0">
      <inkml:brushProperty name="width" value="0.04286" units="cm"/>
      <inkml:brushProperty name="height" value="0.04286" units="cm"/>
      <inkml:brushProperty name="color" value="#00A0D7"/>
    </inkml:brush>
  </inkml:definitions>
  <inkml:trace contextRef="#ctx0" brushRef="#br0">47 0 28166,'-7'55'78,"0"1"0,1 3-78,0-2 0,-1-2-451,4-15 451,1-4-59,-2 27 59,2-40 0,0 21 0,2-44 0</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1.175"/>
    </inkml:context>
    <inkml:brush xml:id="br0">
      <inkml:brushProperty name="width" value="0.04286" units="cm"/>
      <inkml:brushProperty name="height" value="0.04286" units="cm"/>
      <inkml:brushProperty name="color" value="#00A0D7"/>
    </inkml:brush>
  </inkml:definitions>
  <inkml:trace contextRef="#ctx0" brushRef="#br0">15 8 27303,'-8'-4'650,"1"1"-510,7 3-107,43 6-576,18-5 0,5-2 543,12 3 0,-12-2 0,-15-3 0,-44 0 0</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1.663"/>
    </inkml:context>
    <inkml:brush xml:id="br0">
      <inkml:brushProperty name="width" value="0.04286" units="cm"/>
      <inkml:brushProperty name="height" value="0.04286" units="cm"/>
      <inkml:brushProperty name="color" value="#00A0D7"/>
    </inkml:brush>
  </inkml:definitions>
  <inkml:trace contextRef="#ctx0" brushRef="#br0">53 129 26480,'0'2'1646,"59"-5"-1651,-36-3 5,50-8 0,-57-3 61,-4-9-44,-51-5 50,6 12-44,-27 4-1,28 22-11,12 5 51,-5 59-62,14-38 6,-5 41-6,32-48-6,-4-12-145,47 4-23,-29-15 174,56-16 0,-65 10 0,20-11 0</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2.196"/>
    </inkml:context>
    <inkml:brush xml:id="br0">
      <inkml:brushProperty name="width" value="0.04286" units="cm"/>
      <inkml:brushProperty name="height" value="0.04286" units="cm"/>
      <inkml:brushProperty name="color" value="#00A0D7"/>
    </inkml:brush>
  </inkml:definitions>
  <inkml:trace contextRef="#ctx0" brushRef="#br0">30 80 28188,'-16'71'-11,"2"-26"11,14-17 0,0-23 22,0-5 1,0 1 89,14-45-112,-5 23 16,25-60-10,-19 58-6,26-21 0,-25 37 0,21-2 0,-16 8-1882,56 7 1882,-44-1 0,27 2 0,-52-3 0</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2.763"/>
    </inkml:context>
    <inkml:brush xml:id="br0">
      <inkml:brushProperty name="width" value="0.04286" units="cm"/>
      <inkml:brushProperty name="height" value="0.04286" units="cm"/>
      <inkml:brushProperty name="color" value="#00A0D7"/>
    </inkml:brush>
  </inkml:definitions>
  <inkml:trace contextRef="#ctx0" brushRef="#br0">299 13 28350,'-81'-12'40,"-2"12"-52,44 16-4,1 5-18,3 25 28,25-28 1,-3 15-1,17-27 6,2-2 11,6-3-5,3 0 0,69-25-6,-48 12 42,16-14 0,-5-2-26,-31 12 1,7-16-22,-22 30 5,0 14 0,-1 0-17,10 41-11,-5-32-123,14 23-404,-5-37-293,9 1 0,-18-6 0,0-1 0</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3.247"/>
    </inkml:context>
    <inkml:brush xml:id="br0">
      <inkml:brushProperty name="width" value="0.04286" units="cm"/>
      <inkml:brushProperty name="height" value="0.04286" units="cm"/>
      <inkml:brushProperty name="color" value="#00A0D7"/>
    </inkml:brush>
  </inkml:definitions>
  <inkml:trace contextRef="#ctx0" brushRef="#br0">50 26 20168,'-9'-12'1019,"1"0"1526,8 12-2534,-1-2 1241,-10 39-1252,6-11 0,-7 32-33,10 26-1,1-37-120,1 5 0,0-2-47,0-20-1012,0 23-5396,0-37 7269,0 3 0,0-16 1,0-1-1</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3.780"/>
    </inkml:context>
    <inkml:brush xml:id="br0">
      <inkml:brushProperty name="width" value="0.04286" units="cm"/>
      <inkml:brushProperty name="height" value="0.04286" units="cm"/>
      <inkml:brushProperty name="color" value="#00A0D7"/>
    </inkml:brush>
  </inkml:definitions>
  <inkml:trace contextRef="#ctx0" brushRef="#br0">17 28 25256,'-9'-4'818,"2"1"204,7 3-1005,52-1-3578,-4 1 3561,32-1-1219,-21 1 1208,-18 0 93,21-5 137,-13-2-191,1 1-28,-12 6 5,-26 8 2275,8 26-2280,-16-12 3325,0 42-3398,-4-39-582,0 24-152,0-37-41,0 3 0,0-13 0,0-2 0</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4.043"/>
    </inkml:context>
    <inkml:brush xml:id="br0">
      <inkml:brushProperty name="width" value="0.04286" units="cm"/>
      <inkml:brushProperty name="height" value="0.04286" units="cm"/>
      <inkml:brushProperty name="color" value="#00A0D7"/>
    </inkml:brush>
  </inkml:definitions>
  <inkml:trace contextRef="#ctx0" brushRef="#br0">0 1 28093,'23'9'-293,"-5"-2"0,-15 0 1,-3-5-1</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4.931"/>
    </inkml:context>
    <inkml:brush xml:id="br0">
      <inkml:brushProperty name="width" value="0.04286" units="cm"/>
      <inkml:brushProperty name="height" value="0.04286" units="cm"/>
      <inkml:brushProperty name="color" value="#00A0D7"/>
    </inkml:brush>
  </inkml:definitions>
  <inkml:trace contextRef="#ctx0" brushRef="#br0">167 30 26581,'4'-4'1562,"-1"0"-1489,-3 4 28,0 0-96,-2-6 7,-2 4 16,-17-5-28,5 6 5,-13 4-5,11 3 0,-3 5 0,2 3 0,-9 18 0,13-11-101,19 35 57,14-38-35,40 13 40,-20-28 28,32-8 50,-39-1 34,11-9 61,-26-13-117,-8 8-6,-8-35-22,-10 33 0,-10-14-6,0 26-599,-24 7-218,23 6 834,-13 10 0,30-5 0,2 1 0</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5.433"/>
    </inkml:context>
    <inkml:brush xml:id="br0">
      <inkml:brushProperty name="width" value="0.04286" units="cm"/>
      <inkml:brushProperty name="height" value="0.04286" units="cm"/>
      <inkml:brushProperty name="color" value="#00A0D7"/>
    </inkml:brush>
  </inkml:definitions>
  <inkml:trace contextRef="#ctx0" brushRef="#br0">26 24 27673,'-12'37'577,"7"-20"-605,-3 42-118,8-35-56,0 0 264,0-11 16,0-7-16,0-7 22,5-18-73,3 4 36,27-30 1,5-3-14,-9 17-6,19 2 0,-4 13-28,-29 30 6,33 53-6,-35-40 0,20 24 0,-25-41 0,1 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1.924"/>
    </inkml:context>
    <inkml:brush xml:id="br0">
      <inkml:brushProperty name="width" value="0.04286" units="cm"/>
      <inkml:brushProperty name="height" value="0.04286" units="cm"/>
      <inkml:brushProperty name="color" value="#5B2D90"/>
    </inkml:brush>
  </inkml:definitions>
  <inkml:trace contextRef="#ctx0" brushRef="#br0">0 28 28384,'4'-12'6,"3"2"-18,21 8-10,-3 0 0,12 1-1,-9 6 6,7 9 12,-11 0-12,3 8 0,-17-9 17,-5 12 6,-22-2-6,-45 22-73,20-19-17,-15 3-27,45-23-90,11-5 207,11-1 0,1 0 0</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6.697"/>
    </inkml:context>
    <inkml:brush xml:id="br0">
      <inkml:brushProperty name="width" value="0.04286" units="cm"/>
      <inkml:brushProperty name="height" value="0.04286" units="cm"/>
      <inkml:brushProperty name="color" value="#00A0D7"/>
    </inkml:brush>
  </inkml:definitions>
  <inkml:trace contextRef="#ctx0" brushRef="#br0">166 35 26738,'0'-6'1052,"0"1"-912,0 5 146,0 0-224,1-3-23,-1 2-22,1-2 22,-17 3-39,5 0 11,-40 19-11,29-7 0,-24 22 0,33-17-28,4 16 28,20-21-442,72 7 279,-33-22 143,4 0 1,-4-3 204,-20-5 274,2-19-437,-24 14-10,-19-26-12,-1 28-34,-26-12-5,16 20-3344,-35 1 3383,37 4 0,-16 1 0,36 0 0</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7.264"/>
    </inkml:context>
    <inkml:brush xml:id="br0">
      <inkml:brushProperty name="width" value="0.04286" units="cm"/>
      <inkml:brushProperty name="height" value="0.04286" units="cm"/>
      <inkml:brushProperty name="color" value="#00A0D7"/>
    </inkml:brush>
  </inkml:definitions>
  <inkml:trace contextRef="#ctx0" brushRef="#br0">289 165 28418,'-35'-72'44,"2"13"-38,11 50-6,-15-4 0,15 9 0,-10-3-6,-11 65 1,25-24 5,-20 49 0,33-29 0,5-3 0,-1 6-6,2 15 1,0-3-1,0-29 0,2 26 1,-3-51-62,-1 4 39,1-12-975,-3 3-5763,1-14 6766,0-2 0,1 1 0,1 0 0</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7.496"/>
    </inkml:context>
    <inkml:brush xml:id="br0">
      <inkml:brushProperty name="width" value="0.04286" units="cm"/>
      <inkml:brushProperty name="height" value="0.04286" units="cm"/>
      <inkml:brushProperty name="color" value="#00A0D7"/>
    </inkml:brush>
  </inkml:definitions>
  <inkml:trace contextRef="#ctx0" brushRef="#br0">0 21 27751,'45'-7'155,"47"-6"1,-85 19-1,-5-3 1</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8.579"/>
    </inkml:context>
    <inkml:brush xml:id="br0">
      <inkml:brushProperty name="width" value="0.04286" units="cm"/>
      <inkml:brushProperty name="height" value="0.04286" units="cm"/>
      <inkml:brushProperty name="color" value="#00A0D7"/>
    </inkml:brush>
  </inkml:definitions>
  <inkml:trace contextRef="#ctx0" brushRef="#br0">44 1 27813,'-3'0'582,"-10"53"-582,11-17-1104,-4 16 1,1 3 1092,5 2 324,0-7 0,0 2-1567,-4 16-1636,1-11 2228,-2-22 1,3-34 0,1 0 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9.197"/>
    </inkml:context>
    <inkml:brush xml:id="br0">
      <inkml:brushProperty name="width" value="0.04286" units="cm"/>
      <inkml:brushProperty name="height" value="0.04286" units="cm"/>
      <inkml:brushProperty name="color" value="#00A0D7"/>
    </inkml:brush>
  </inkml:definitions>
  <inkml:trace contextRef="#ctx0" brushRef="#br0">0 6 27813,'0'-3'459,"0"1"-369,0 2-74,0 79-19,2-11 1,0 3-4,-1-11 1,-1-1-562,2 15 0,0-15 561,-2-43 332,6-11-337,-1-10 174,23-38-169,-11 13 1,19-28-1,-20 34 6,3 1 578,-8 25-573,1 19-5,-3 3 12,5 35-3399,-8-20 3387,3 7-347,-6-5 302,-4-26-1674,-3 10 1719,2-22 0,-1 0 0,3-4 0</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19.665"/>
    </inkml:context>
    <inkml:brush xml:id="br0">
      <inkml:brushProperty name="width" value="0.04286" units="cm"/>
      <inkml:brushProperty name="height" value="0.04286" units="cm"/>
      <inkml:brushProperty name="color" value="#00A0D7"/>
    </inkml:brush>
  </inkml:definitions>
  <inkml:trace contextRef="#ctx0" brushRef="#br0">0 138 27174,'5'0'1014,"-1"0"-936,-4 0-38,0 0-130,76-21 68,-46 3 122,40-35-100,-70 34 34,-40-8-6,7 40-6,-19 20 1,54 51-23,2-36-1775,45-8 1,13-10 1544,-9-27 15,11-16 1,-6-3-1,-33 7 1,10-22-1</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0.063"/>
    </inkml:context>
    <inkml:brush xml:id="br0">
      <inkml:brushProperty name="width" value="0.04286" units="cm"/>
      <inkml:brushProperty name="height" value="0.04286" units="cm"/>
      <inkml:brushProperty name="color" value="#00A0D7"/>
    </inkml:brush>
  </inkml:definitions>
  <inkml:trace contextRef="#ctx0" brushRef="#br0">12 54 24693,'-6'0'773,"1"0"525,5 0-1270,0 0 73,26-2-101,0-1-11,29-4 88,11-2 0,-1-1 0,-14 2 0,2 1 0,1 0 1</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0.864"/>
    </inkml:context>
    <inkml:brush xml:id="br0">
      <inkml:brushProperty name="width" value="0.04286" units="cm"/>
      <inkml:brushProperty name="height" value="0.04286" units="cm"/>
      <inkml:brushProperty name="color" value="#00A0D7"/>
    </inkml:brush>
  </inkml:definitions>
  <inkml:trace contextRef="#ctx0" brushRef="#br0">16 161 27186,'-3'-12'627,"0"2"-599,3 10-67,0 0 39,-2-25 112,2 11-6,-1-16 129,3 9-201,0 12 44,2-15-67,-2 17-11,0-1 0,-2 17 6,0 51-6,-1-15 0,0 27 0,0 3-6,-1-11-8,1 0 0,-1-4 3,1-22-106,-3 18 83,2-39-560,-1 6-4161,6-26 4755,3-4 0,-2 1 0,1 1 0</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1.348"/>
    </inkml:context>
    <inkml:brush xml:id="br0">
      <inkml:brushProperty name="width" value="0.04286" units="cm"/>
      <inkml:brushProperty name="height" value="0.04286" units="cm"/>
      <inkml:brushProperty name="color" value="#00A0D7"/>
    </inkml:brush>
  </inkml:definitions>
  <inkml:trace contextRef="#ctx0" brushRef="#br0">72 141 28317,'26'45'-213,"0"0"0,20 21 202,-22-75 33,6-16 51,-10 5 120,-5-27 1,-7-5-189,-8 15-5,-6-49-5,-47 72-7,16 7-32,-52 20-40,53-1-740,-9 35-77,47-29 901,15 13 0,-1-27 0,-2-2 0</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1.845"/>
    </inkml:context>
    <inkml:brush xml:id="br0">
      <inkml:brushProperty name="width" value="0.04286" units="cm"/>
      <inkml:brushProperty name="height" value="0.04286" units="cm"/>
      <inkml:brushProperty name="color" value="#00A0D7"/>
    </inkml:brush>
  </inkml:definitions>
  <inkml:trace contextRef="#ctx0" brushRef="#br0">164 10 28238,'-14'54'-134,"0"1"0,-5 33 50,34-81-34,8-3 84,-3-3 34,5-2 549,9-46-526,-21 26-1,11-36 12,-26 23-34,-4 14-6,-16-11 0,-1 24-27,-54 7-12,40 6 45,-37 29 0,60-22 0,-2 15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2.458"/>
    </inkml:context>
    <inkml:brush xml:id="br0">
      <inkml:brushProperty name="width" value="0.04286" units="cm"/>
      <inkml:brushProperty name="height" value="0.04286" units="cm"/>
      <inkml:brushProperty name="color" value="#5B2D90"/>
    </inkml:brush>
  </inkml:definitions>
  <inkml:trace contextRef="#ctx0" brushRef="#br0">5 88 27018,'-2'-11'1086,"0"3"-1069,2 8-17,0 0 0,0 4 0,0 2 5,0 18-5,1-7 0,1 9-56,7-9 56,-1-8 17,5 2-11,-2-9-6,1-2-17,3 0-5,1-2 22,12-20 11,-10 7 101,15-47-79,-24 37 1,5-21-12,-14 35-38,1 10 21,-1 11-150,2 57-7,1-31-2995,18 43 3147,-8-63 0,6 3 0,-13-17 0</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2.280"/>
    </inkml:context>
    <inkml:brush xml:id="br0">
      <inkml:brushProperty name="width" value="0.04286" units="cm"/>
      <inkml:brushProperty name="height" value="0.04286" units="cm"/>
      <inkml:brushProperty name="color" value="#00A0D7"/>
    </inkml:brush>
  </inkml:definitions>
  <inkml:trace contextRef="#ctx0" brushRef="#br0">19 0 28345,'0'4'33,"0"58"-5687,0 7 5654,0 22-12,0-24 1399,0-32-1572,-5 29 168,2-36-33,-3 19 825,4-45-1273,1-1 498,0-7 0,1 10 0,0-2 0</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8:22.698"/>
    </inkml:context>
    <inkml:brush xml:id="br0">
      <inkml:brushProperty name="width" value="0.04286" units="cm"/>
      <inkml:brushProperty name="height" value="0.04286" units="cm"/>
      <inkml:brushProperty name="color" value="#00A0D7"/>
    </inkml:brush>
  </inkml:definitions>
  <inkml:trace contextRef="#ctx0" brushRef="#br0">1 96 27510,'2'-13'824,"11"-15"-752,59 9-72,-28-2 0,6 7 0,-1 14-5,-1 48 5,-15-26 0,-20 59 0,-24-58-12,-36 2 1,-9-6-45,14-10-39,-53 0-73,79-14-241,11-7 409,3-6 0,2 20 0,-1 1 0</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8.335"/>
    </inkml:context>
    <inkml:brush xml:id="br0">
      <inkml:brushProperty name="width" value="0.04286" units="cm"/>
      <inkml:brushProperty name="height" value="0.04286" units="cm"/>
      <inkml:brushProperty name="color" value="#00A0D7"/>
    </inkml:brush>
  </inkml:definitions>
  <inkml:trace contextRef="#ctx0" brushRef="#br0">30 12 27225,'-2'-4'789,"1"1"-699,1 3-28,-1-2-62,1 2 0,-1-2 28,-2 7 33,-1 17-33,-1-1-17,-2 19-3386,4-6 3398,1 61-768,4-25 0,2 11 0,0-3 747,-1 11 1,3 8-150,1-13 0,2 15 1,2 4-1,-1-5 0,-1-15 147,0 6 0,1-2-108,0 7 1,3 16 0,-1-2-1,-2-23 108,-5-29 0,0-5 0,3 32 0,0-4 1686,2-7-1686,0 5 0,0 1 2522,-1 7-2522,0 10 0,-2-8 0,-6-48-73,0 25-117,-1-62 556,1-20 1,0 12-1,0-12 1</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9.435"/>
    </inkml:context>
    <inkml:brush xml:id="br0">
      <inkml:brushProperty name="width" value="0.04286" units="cm"/>
      <inkml:brushProperty name="height" value="0.04286" units="cm"/>
      <inkml:brushProperty name="color" value="#00A0D7"/>
    </inkml:brush>
  </inkml:definitions>
  <inkml:trace contextRef="#ctx0" brushRef="#br0">15 28 25713,'0'9'2223,"0"-1"-2061,0-8 141,-2-14-292,-1 6-5,0-9-6,1 11 22,-1 26-11,1 22-6,3 37 1,3 13-3,2-23 0,2 8-2,0-7 0,3 14 0,2 5 0,-1-3 1,-1-10-621,1-6 0,0-7 0,0 6 619,2 8 0,2 6 0,0 2 0,-2-6 3,2 4 1,-2-4 0,-1-8-361,-1-4 0,0-1 360,0 3 1,1 5 0,-3-11 2,-1 6-1,-4 7 1,-2-1-6,-1-20 0,-1 2 0,0-11 0,-1-38 1696,0-4-1707,0-4 656,-5-7-1423,0 2 778,-4-9 0,5 9 0,1-1 0</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40.519"/>
    </inkml:context>
    <inkml:brush xml:id="br0">
      <inkml:brushProperty name="width" value="0.04286" units="cm"/>
      <inkml:brushProperty name="height" value="0.04286" units="cm"/>
      <inkml:brushProperty name="color" value="#00A0D7"/>
    </inkml:brush>
  </inkml:definitions>
  <inkml:trace contextRef="#ctx0" brushRef="#br0">1 21 27477,'4'-5'398,"-1"1"-105,-3 4-209,0-11-1,0 62-82,2 11 1,2 18 0,3 1-2,3-5 0,3 0 0,0 7-2,0 11 1,0 9 0,1-1 0,1-14-974,6 3 0,1-10 972,-2 1 0,-6-18 104,-11-44-1171,-2-5 1070,0-14 0,-1 1 0,0-8 0</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42.802"/>
    </inkml:context>
    <inkml:brush xml:id="br0">
      <inkml:brushProperty name="width" value="0.04286" units="cm"/>
      <inkml:brushProperty name="height" value="0.04286" units="cm"/>
      <inkml:brushProperty name="color" value="#00A0D7"/>
    </inkml:brush>
  </inkml:definitions>
  <inkml:trace contextRef="#ctx0" brushRef="#br0">84 68 26575,'-9'1'823,"1"0"-554,8-1 39,0 0-151,-18 1-107,10 1-5,-14 0 101,13 2-129,5-3 5,-1 2-16,5-3 16,55 0-22,-22 0 3,19 0 0,4-1-3,4-2 5,9-3 1,16-2-1,-8 0-5,-16 3 0,3-1-848,7 0 0,14-1 0,-1 1 0,-14 1 845,-11 2 1,-3 1-755,10 2 1,7 0 0,-11 1 756,23 2-183,-13-2 1,21-2 0,2 0-1,-12 0 183,-1-1 0,1 0 0,5 0 0,16-1 0,-3 1 0,-18 0 0,-19-1 0,-6 1-14,37 5 0,-4 2 3,-3 4 3,-7 0 1,16 3 0,-13-2 7,-30-4 0,1 0 9,36 0 0,15-1 1,-17-3-10,3-6-4,-17 1 0,13 0 0,-13 1-1,18-1 1,-25 3 0,9 1 1,-11 0 3,9 0 949,-3 1 0,0 0-949,-2-2 0,27-2 0,3 0 0,-15 1-392,-10 0 1,14-1 0,-16 1 397,4 0-173,5 0 0,-1-2 167,-11-1 0,6-1 0,0 1 0,-8 0 0,-1 2 0,-2 0 0,-12 2 0,40 0 0,6 0 0,-13 0-74,-11 0 1,14 1 0,-17-1 73,-4 1 992,0 0 0,-1-1-987,-9 1-2,21-1 0,2 1-9,-14 1 3,11 0 1,-5 0 2,-37 1 2965,50 1-2959,-41-3-6,29-1 0,2 1-6,-8 2 381,-5-1 0,-5 1-375,-17 2 0,40 2 6,-33-4-1,49-1 1,5-1-1,-27-2-5,16 3 0,-4 0 0,-38 0 11,10 2 1,2 0-12,1-1 2,17 1 1,2-1-3,-17 0-3,-2-1 1,-4 1 2,-19-2 266,14 0 0,1-1-266,-7 0 0,47 0 5,-17 0-2,-25-1 0,-2-2-9,15 0-128,1-11-868,-66 5 1002,0-6 0,0 10 0,0 0 0</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19.896"/>
    </inkml:context>
    <inkml:brush xml:id="br0">
      <inkml:brushProperty name="width" value="0.04286" units="cm"/>
      <inkml:brushProperty name="height" value="0.04286" units="cm"/>
      <inkml:brushProperty name="color" value="#00A0D7"/>
    </inkml:brush>
  </inkml:definitions>
  <inkml:trace contextRef="#ctx0" brushRef="#br0">17 507 27141,'-4'-3'621,"0"1"-531,4 2-28,0 0-57,-1 0 1,0 0 55,-1 0-16,2 0 123,-1 0-140,0 0 6,1 0-6,-2 0-23,2 0 23,-1 0-28,3 1 6,1 0-6,3 2 0,1-2 0,2 1 0,-1-2 0,2 1 0,13-1 0,-4 0 6,8 0-6,-13 0 0,12-1 0,-13-1-12,35-10 7,-30 7-18,16-6 18,-28 10 5,6 1 0,-6 0 0,12 0 0,-6 0 0,24-6 0,-20 2 0,40-10 0,-37 8 0,26-5 0,-29 6 0,24-6-6,-20 5 6,34-7 0,-34 8 0,20-4 0,-24 5 6,61-9-1,-39 8-5,58-5 0,-62 8 0,33 0 0,-33-1 6,61-6-6,-59 4 0,44-5 0,-59 6 11,19-5 0,-19 5 1,73-6-12,-35 5 0,38-3 0,-48 5 0,36-5 0,-40 5 0,8-2 0,-3 1 0,-17 2-6,25-2 6,-36 1 45,60-16-40,-38 10-5,8-1 0,1 1-11,-3 4-20,6 5 1,-2 3 13,-13-1 11,36 5 34,-49-6-5,-3 0-18,12-2 1,23-1-6,-19 0-6,53-1 6,-54 2-28,51-5 28,-59 2 17,49-9-17,-51 6 11,25-4-11,-24 3-33,63-1 16,-47 4 8,10 0 1,-1 1 8,-23 1 45,61-13-40,-51 8-27,21-3 0,1 0 5,-15 5 6,37-3-1,-50 8-60,49-1 72,-41 2-20,22-1 0,1 0 20,-14-3 0,25 1 0,-43-1 0,-1 2 0,-13-1 0,21-1 6,-24 2 5,43-3-11,-34 2-39,47-1 17,-55 3 10,11 0 7,-25 1-12,14 0 17,-6 0-286,49-8 197,-33 3 78,17-3-79,-37 5-263,-10 1 353,0-2 0,0 4 0,0 1 0</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1.696"/>
    </inkml:context>
    <inkml:brush xml:id="br0">
      <inkml:brushProperty name="width" value="0.04286" units="cm"/>
      <inkml:brushProperty name="height" value="0.04286" units="cm"/>
      <inkml:brushProperty name="color" value="#00A0D7"/>
    </inkml:brush>
  </inkml:definitions>
  <inkml:trace contextRef="#ctx0" brushRef="#br0">26 17 26911,'-7'-7'683,"1"1"-554,6 6 6,-5-2-46,3 2-44,-4-2 39,6 2-39,0 3 78,4 63-112,1-18-6,5 41 1,2 7-6,2 2-1129,-3-23 0,1 11 1,-1-11 1128,-5-23 0,-1-2-6,5 45 1,-2-5-1,-5-30-11,1 25-5,-4-69-545,0-31 0,0 39 0,0-16 0</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2.330"/>
    </inkml:context>
    <inkml:brush xml:id="br0">
      <inkml:brushProperty name="width" value="0.04286" units="cm"/>
      <inkml:brushProperty name="height" value="0.04286" units="cm"/>
      <inkml:brushProperty name="color" value="#00A0D7"/>
    </inkml:brush>
  </inkml:definitions>
  <inkml:trace contextRef="#ctx0" brushRef="#br0">0 19 26794,'0'-10'1304,"0"2"-1287,0 8-17,0 0 28,0 8 23,0 50-51,3-20 5,4 49-5,0-54-369,11 35 150,-12-45-629,7 21 0,-11-41 0,-1 1 0</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2.728"/>
    </inkml:context>
    <inkml:brush xml:id="br0">
      <inkml:brushProperty name="width" value="0.04286" units="cm"/>
      <inkml:brushProperty name="height" value="0.04286" units="cm"/>
      <inkml:brushProperty name="color" value="#00A0D7"/>
    </inkml:brush>
  </inkml:definitions>
  <inkml:trace contextRef="#ctx0" brushRef="#br0">17 52 26402,'-9'-2'1148,"2"0"-1020,7 2-21,0 0 162,23-1-247,-9 3-400,35-3 0,4 0-272,-14-1-689,52-7 1339,-61-7 0,-14 7 0,0-2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2.742"/>
    </inkml:context>
    <inkml:brush xml:id="br0">
      <inkml:brushProperty name="width" value="0.04286" units="cm"/>
      <inkml:brushProperty name="height" value="0.04286" units="cm"/>
      <inkml:brushProperty name="color" value="#5B2D90"/>
    </inkml:brush>
  </inkml:definitions>
  <inkml:trace contextRef="#ctx0" brushRef="#br0">18 7 27057,'-4'-4'672,"1"2"-633,3 2 146,0 0-163,-4 48-16,3-18-1,-4 63-5,5-46-39,1 17-302,1-11-507,5-2 0,-6-20 0,2-13 0</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3.213"/>
    </inkml:context>
    <inkml:brush xml:id="br0">
      <inkml:brushProperty name="width" value="0.04286" units="cm"/>
      <inkml:brushProperty name="height" value="0.04286" units="cm"/>
      <inkml:brushProperty name="color" value="#00A0D7"/>
    </inkml:brush>
  </inkml:definitions>
  <inkml:trace contextRef="#ctx0" brushRef="#br0">0 11 26127,'0'-2'1473,"0"1"-1193,0 1-62,2 0-184,7 0-6,7 0 0,43 1 0,10-1-22,-7 0-6,9 0 0,-2 0-6,-23-4-3403,-18 2 3168,-4-1-326,-48 18 0,32-19 0,-18 8 0</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3.783"/>
    </inkml:context>
    <inkml:brush xml:id="br0">
      <inkml:brushProperty name="width" value="0.04286" units="cm"/>
      <inkml:brushProperty name="height" value="0.04286" units="cm"/>
      <inkml:brushProperty name="color" value="#00A0D7"/>
    </inkml:brush>
  </inkml:definitions>
  <inkml:trace contextRef="#ctx0" brushRef="#br0">274 12 25343,'2'-7'2823,"-12"2"-2812,-6 23-11,-6 1 5,0 18-5,5-2 3,-8 30 0,-1 4-3,1-6 0,-7 20 0,1-7 0,17-43 6,-11 20-6,20-44-101,0 0-140,5-10 241,11-13 0,-8 9 0,8-9 0</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4.352"/>
    </inkml:context>
    <inkml:brush xml:id="br0">
      <inkml:brushProperty name="width" value="0.04286" units="cm"/>
      <inkml:brushProperty name="height" value="0.04286" units="cm"/>
      <inkml:brushProperty name="color" value="#00A0D7"/>
    </inkml:brush>
  </inkml:definitions>
  <inkml:trace contextRef="#ctx0" brushRef="#br0">191 23 25562,'0'-12'1136,"0"2"-945,0 10 251,0 0-128,-27 11-219,13-4-11,-24 11 28,9 2-84,-2 5-17,-11 21-56,33 20-157,57-42 1,12-6-73,1 20 433,20-40 1,-6-13 120,-49-2 0,1-18-230,-24 17-16,-44-40-34,19 32 0,-43-30-17,39 41 17,-40 10 0,47 3 0,-22 11 0</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5.765"/>
    </inkml:context>
    <inkml:brush xml:id="br0">
      <inkml:brushProperty name="width" value="0.04286" units="cm"/>
      <inkml:brushProperty name="height" value="0.04286" units="cm"/>
      <inkml:brushProperty name="color" value="#00A0D7"/>
    </inkml:brush>
  </inkml:definitions>
  <inkml:trace contextRef="#ctx0" brushRef="#br0">21 4 27729,'-12'-2'425,"3"1"-391,9 1 0,0 0-23,3 0-11,3 0 5,13 0-5,-2 0 0,5 0 6,-8 0-6,-4 1 0,-2 1 0,-2 0 0,-2-1 6,31 0-6,-14-1-23,40 0 12,-30 0-6,38 0 17,-39 1-5,27-1 5,-39 1 0,47-1 0,-30 0-31,32 0 0,4 0-14,-16 1-3,9 0 1,-1 2 19,-16 1 17,13 3 11,-1 1 17,32 0-12,-10-3-2,-25-2 0,-4-1-3,-3-2-56,45 0-163,-25 0 135,11 1 6,-19 0-96,-12 2 146,-22-2 45,35 1-17,-35-2-5,10 0-79,-18 0-3826,-6 0-2850,-7 0 6760,0 0 0,-6 0 0,0 0 0</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6.364"/>
    </inkml:context>
    <inkml:brush xml:id="br0">
      <inkml:brushProperty name="width" value="0.04286" units="cm"/>
      <inkml:brushProperty name="height" value="0.04286" units="cm"/>
      <inkml:brushProperty name="color" value="#00A0D7"/>
    </inkml:brush>
  </inkml:definitions>
  <inkml:trace contextRef="#ctx0" brushRef="#br0">26 25 26889,'-1'-8'1473,"-7"-4"-1468,5 11 1,-4-3 22,4 21-11,2 37-6,-1 21-11,2 8 0,0 3 0,1-35 0,0-2 0,0 24 0,1-6-238,2-12 238,-1-5-3313,0 13 3313,-1-18-26,3 20 1,1-1 25,0-22 0,6 50-22,-5-83 11,-4-5 147,1 1-164,-4-3 3096,-5-1-4379,-3 0 1311,-5 0 0,5-1 0,2 0 0</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7.566"/>
    </inkml:context>
    <inkml:brush xml:id="br0">
      <inkml:brushProperty name="width" value="0.04286" units="cm"/>
      <inkml:brushProperty name="height" value="0.04286" units="cm"/>
      <inkml:brushProperty name="color" value="#00A0D7"/>
    </inkml:brush>
  </inkml:definitions>
  <inkml:trace contextRef="#ctx0" brushRef="#br0">1 64 26346,'7'0'1377,"-1"0"-1136,-6 0 39,0 0-218,8 0-34,0 0-17,9 0 11,12-2-16,-3 0-1,12-2-5,-6 0 0,2 1 0,3-1 0,38 0 0,-24 2 0,8 1 0,0 1 0,-6 0-3,16 0 1,0 0 2,-14 0-3,23-1 0,1 1 3,-21 0 0,-8-1 0,1 0-11,16 1 5,-28-1-5,46 0 11,-50 1-3,15-1 1,1 0-10,-11 1-21,48-1 33,-65 0 0,25 0-6,-27-1-67,37-3 45,-29 3 0,29-2 23,-40 4 10,19-4-5,-25 2-848,2-6 0,-4 9 0,-4-2 0</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28.932"/>
    </inkml:context>
    <inkml:brush xml:id="br0">
      <inkml:brushProperty name="width" value="0.04286" units="cm"/>
      <inkml:brushProperty name="height" value="0.04286" units="cm"/>
      <inkml:brushProperty name="color" value="#00A0D7"/>
    </inkml:brush>
  </inkml:definitions>
  <inkml:trace contextRef="#ctx0" brushRef="#br0">12 6 27225,'-5'-3'868,"1"1"-829,4 2-28,0 0 56,0 2-39,0 0-5,0 4-1,0 0-11,0 1 1,0-1 10,0 25-11,0 49-11,0-17 22,-1 20 1,1 1-23,0-18 3,-1-5 0,1-1-3,0-9 2,5 2 1,1 0-3,-2-1 3,3 8 0,-2-5-3,-4-29-1696,4 30 0,1 5 1696,1 4-686,3 21 0,1-1 686,-3-25-3,0 1 1,0-9 7,-4-36 7,3 26-12,-6-34 0,-3-19 0,2 6 0,-2-17 0</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0.230"/>
    </inkml:context>
    <inkml:brush xml:id="br0">
      <inkml:brushProperty name="width" value="0.04286" units="cm"/>
      <inkml:brushProperty name="height" value="0.04286" units="cm"/>
      <inkml:brushProperty name="color" value="#00A0D7"/>
    </inkml:brush>
  </inkml:definitions>
  <inkml:trace contextRef="#ctx0" brushRef="#br0">52 102 26480,'9'0'946,"-1"0"-834,24-5-117,-2-5-40,3-7 107,-5-5 335,-78-21-397,22 51-5,-46-21-18,47 89-5,21-47 23,0 25 10,15-34-5,-3-10-140,35 4-39,-18-13-392,32-9-471,-30 0 194,14-21 0,-30 27 0,1-7 0</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1.237"/>
    </inkml:context>
    <inkml:brush xml:id="br0">
      <inkml:brushProperty name="width" value="0.04286" units="cm"/>
      <inkml:brushProperty name="height" value="0.04286" units="cm"/>
      <inkml:brushProperty name="color" value="#00A0D7"/>
    </inkml:brush>
  </inkml:definitions>
  <inkml:trace contextRef="#ctx0" brushRef="#br0">5 54 24032,'0'11'3484,"0"-2"-3288,0-9-146,0 0 46,9-19-74,1 0-22,2-3-28,-5 8 11,-7 14-95,-7 11 62,3-5 50,-13 12 0,13-12 0,-6 1 0</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2.333"/>
    </inkml:context>
    <inkml:brush xml:id="br0">
      <inkml:brushProperty name="width" value="0.04286" units="cm"/>
      <inkml:brushProperty name="height" value="0.04286" units="cm"/>
      <inkml:brushProperty name="color" value="#00A0D7"/>
    </inkml:brush>
  </inkml:definitions>
  <inkml:trace contextRef="#ctx0" brushRef="#br0">232 66 25752,'2'-8'1730,"-1"2"-1326,-1 6-315,0-3-27,0 1-12,0-2 12,-2 1-23,-1 0 23,-10-6-51,4 2 17,-18-8-34,-8 9 1,-7 13-18,-14 32-22,27-8-55,11 37 21,35-48-33,14 11 0,3-27-84,1-3 196,10-16 0,-58 26 0,5-7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3.008"/>
    </inkml:context>
    <inkml:brush xml:id="br0">
      <inkml:brushProperty name="width" value="0.04286" units="cm"/>
      <inkml:brushProperty name="height" value="0.04286" units="cm"/>
      <inkml:brushProperty name="color" value="#5B2D90"/>
    </inkml:brush>
  </inkml:definitions>
  <inkml:trace contextRef="#ctx0" brushRef="#br0">3 12 26816,'-1'-6'823,"0"1"-505,1 5-273,0 0 59,24-1-99,-8 2 45,22 1-89,-14 1-258,4 0-1558,-3-2 1855,2-4 0,-23 5 0,-7-1 0</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2.805"/>
    </inkml:context>
    <inkml:brush xml:id="br0">
      <inkml:brushProperty name="width" value="0.04286" units="cm"/>
      <inkml:brushProperty name="height" value="0.04286" units="cm"/>
      <inkml:brushProperty name="color" value="#00A0D7"/>
    </inkml:brush>
  </inkml:definitions>
  <inkml:trace contextRef="#ctx0" brushRef="#br0">302 15 26794,'-28'-8'1226,"5"1"-1013,23 7-101,0 0-67,10 115-45,-5-73-321,1 25 0,0-4 321,-5-37-408,-31 36 408,14-38 0,-36 24-11,29-45-68,-46-7 23,42-1 56,-25-22 0,46 18 0,3-9 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3.399"/>
    </inkml:context>
    <inkml:brush xml:id="br0">
      <inkml:brushProperty name="width" value="0.04286" units="cm"/>
      <inkml:brushProperty name="height" value="0.04286" units="cm"/>
      <inkml:brushProperty name="color" value="#00A0D7"/>
    </inkml:brush>
  </inkml:definitions>
  <inkml:trace contextRef="#ctx0" brushRef="#br0">26 24 28199,'0'-4'123,"2"-1"-106,1 1 0,1-1-17,-2 2 0,0 0-11,-2 3-45,0 0 56,-17 4 0,12-4 0,-12 4 0</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4.365"/>
    </inkml:context>
    <inkml:brush xml:id="br0">
      <inkml:brushProperty name="width" value="0.04286" units="cm"/>
      <inkml:brushProperty name="height" value="0.04286" units="cm"/>
      <inkml:brushProperty name="color" value="#00A0D7"/>
    </inkml:brush>
  </inkml:definitions>
  <inkml:trace contextRef="#ctx0" brushRef="#br0">279 17 22771,'-33'-8'258,"4"1"1863,14 7-2098,-1-1 862,-2 1-874,-1 0 464,0 0-447,-16 6 1577,-1 30-1605,5-10-17,6 51 28,22-49 17,44 31-95,-17-47-612,39-10 1,-17-1 0,-80 10-1,18-8 1</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5.015"/>
    </inkml:context>
    <inkml:brush xml:id="br0">
      <inkml:brushProperty name="width" value="0.04286" units="cm"/>
      <inkml:brushProperty name="height" value="0.04286" units="cm"/>
      <inkml:brushProperty name="color" value="#00A0D7"/>
    </inkml:brush>
  </inkml:definitions>
  <inkml:trace contextRef="#ctx0" brushRef="#br0">7 20 26950,'-2'-4'992,"0"1"-796,2 3-96,0 0-55,0-12-45,0 16 6,0-4-6,0 24 5,0 24-3397,1 13 3392,0 3 0,1 24-14,-1-36 0,0-1-2,0 33-18,-1-10 0,0-4 18,0-25-68,-2 39 44,0-72-564,-2 6 223,3-15 1229,2-7 0,-1 3 0,3-6 0</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5.433"/>
    </inkml:context>
    <inkml:brush xml:id="br0">
      <inkml:brushProperty name="width" value="0.04286" units="cm"/>
      <inkml:brushProperty name="height" value="0.04286" units="cm"/>
      <inkml:brushProperty name="color" value="#00A0D7"/>
    </inkml:brush>
  </inkml:definitions>
  <inkml:trace contextRef="#ctx0" brushRef="#br0">0 6 26553,'4'-3'1075,"-1"0"-963,-3 3-56,0 0-4274,0 49 4229,0-22 126,0 35 1,0 2-367,0-29-23,0 39-135,0-73 387,0-2 0,0 3 0,0-2 0</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5.662"/>
    </inkml:context>
    <inkml:brush xml:id="br0">
      <inkml:brushProperty name="width" value="0.04286" units="cm"/>
      <inkml:brushProperty name="height" value="0.04286" units="cm"/>
      <inkml:brushProperty name="color" value="#00A0D7"/>
    </inkml:brush>
  </inkml:definitions>
  <inkml:trace contextRef="#ctx0" brushRef="#br0">0 1 21758,'0'0'0</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6.382"/>
    </inkml:context>
    <inkml:brush xml:id="br0">
      <inkml:brushProperty name="width" value="0.04286" units="cm"/>
      <inkml:brushProperty name="height" value="0.04286" units="cm"/>
      <inkml:brushProperty name="color" value="#00A0D7"/>
    </inkml:brush>
  </inkml:definitions>
  <inkml:trace contextRef="#ctx0" brushRef="#br0">229 0 25096,'6'0'1978,"-1"0"-1626,-5 0-150,-81 22-208,54-13-10,-61 17-63,75-18-307,4-1 335,14 3 253,52 7-185,12 23-40,2-12-167,-21 19 134,-45-30 56,-2 4 599,-69 13-582,40-23-6,-58 14-11,64-25-67,-4 0-163,10-1 230,-9-9 0,14 7 0,-7-7 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6.952"/>
    </inkml:context>
    <inkml:brush xml:id="br0">
      <inkml:brushProperty name="width" value="0.04286" units="cm"/>
      <inkml:brushProperty name="height" value="0.04286" units="cm"/>
      <inkml:brushProperty name="color" value="#00A0D7"/>
    </inkml:brush>
  </inkml:definitions>
  <inkml:trace contextRef="#ctx0" brushRef="#br0">55 25 25898,'-8'-13'1512,"2"2"-1020,6 10-402,0 8-28,0 4-4219,-2 29 4174,2-3 854,-3 38-877,1-4-33,0-11 0,-1 0 0,-1 24-1205,-1 0 1,1-4 1164,1-25 2141,-3 44-2124,4-85 62,-1-13 0,3 0 0,-2-10 0</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0:37.698"/>
    </inkml:context>
    <inkml:brush xml:id="br0">
      <inkml:brushProperty name="width" value="0.04286" units="cm"/>
      <inkml:brushProperty name="height" value="0.04286" units="cm"/>
      <inkml:brushProperty name="color" value="#00A0D7"/>
    </inkml:brush>
  </inkml:definitions>
  <inkml:trace contextRef="#ctx0" brushRef="#br0">277 5 26525,'2'-2'1394,"-1"0"-1366,-1 2 39,3 0-67,-2-1 23,-3 3 16,-11 8-28,-12 7-11,-15 9 0,2-2 6,-15 6-73,3 5 83,18 3 7,2-3 134,50 29-118,-7-38 17,34 15 0,7-4-56,-11-19 2,22 4 1,-4-5-3,-33-12-397,16 0 44,-42-5 353,-8-8 0,5 5 0,-5-4 0</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04.418"/>
    </inkml:context>
    <inkml:brush xml:id="br0">
      <inkml:brushProperty name="width" value="0.04286" units="cm"/>
      <inkml:brushProperty name="height" value="0.04286" units="cm"/>
    </inkml:brush>
  </inkml:definitions>
  <inkml:trace contextRef="#ctx0" brushRef="#br0">21 6 27505,'0'-3'661,"0"1"-443,0 2-218,0 2 6,0 6-6,0 7 5,0 24-5,2-3 0,-1 53 0,-1-40-11,-1 7 0,-1-1-79,-4-11-44,1 12-258,-1-41-456,3-14 0,4-1 0,-1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4.124"/>
    </inkml:context>
    <inkml:brush xml:id="br0">
      <inkml:brushProperty name="width" value="0.04286" units="cm"/>
      <inkml:brushProperty name="height" value="0.04286" units="cm"/>
      <inkml:brushProperty name="color" value="#5B2D90"/>
    </inkml:brush>
  </inkml:definitions>
  <inkml:trace contextRef="#ctx0" brushRef="#br0">0 13 27981,'14'0'134,"1"0"-117,2 1 11,13 0-22,-9 0-6,12 0-848,35-17 0,-101 28 0,19-8 0</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05.219"/>
    </inkml:context>
    <inkml:brush xml:id="br0">
      <inkml:brushProperty name="width" value="0.04286" units="cm"/>
      <inkml:brushProperty name="height" value="0.04286" units="cm"/>
    </inkml:brush>
  </inkml:definitions>
  <inkml:trace contextRef="#ctx0" brushRef="#br0">2 32 26990,'-1'-1'985,"0"0"-878,1 1 5,0-3-112,0 3 0,0-4-6,20-2 6,3 1 6,33-2-6,-17 3 0,10 3-68,24 27-3335,-39-1 3358,26 17-44,-53 26 61,-8-35 17,-10 30 11,0-43 268,-48 19-212,32-25 40,-54 10-96,59-22-6,-17-1 6,31-1 3353,-3-5-3381,8 2-1669,-8-13-4442,8 8 6139,-5-7 0,7 11 0,0 2 0</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06.172"/>
    </inkml:context>
    <inkml:brush xml:id="br0">
      <inkml:brushProperty name="width" value="0.04286" units="cm"/>
      <inkml:brushProperty name="height" value="0.04286" units="cm"/>
    </inkml:brush>
  </inkml:definitions>
  <inkml:trace contextRef="#ctx0" brushRef="#br0">3 346 27331,'-1'33'790,"0"-6"-717,1-26 111,0-1-184,0-7 6,0-2-6,4-21 0,0 5 0,4-16-11,2-9 11,-2 9 0,8-51 0,-9 54 0,10-28-11,-8 59 11,3 7 0,-1 18-98,1 33 0,-1 6 58,-1-13 9,2 13 1,-2-8 19,-7-36 83,0-3-16,-1-7 28,9-25-84,-2 4 6,15-34-6,-7 19-6,26-39 6,-26 46 12,17-17-7,-29 42-10,7 10 10,-4 6-5,16 60-17,-14-32-33,0 9 0,-3-2-6,-4-18-101,-1 19 118,-2-39 39,0-5 0,0-8 0,0-7 0</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06.919"/>
    </inkml:context>
    <inkml:brush xml:id="br0">
      <inkml:brushProperty name="width" value="0.04286" units="cm"/>
      <inkml:brushProperty name="height" value="0.04286" units="cm"/>
    </inkml:brush>
  </inkml:definitions>
  <inkml:trace contextRef="#ctx0" brushRef="#br0">2 374 25651,'-1'4'2352,"0"4"-2307,2-7 17,1 3 50,4-4-17,19-51-95,-11 25 11,11-49 0,-2-4-11,-12 35-150,4-12 0,-2 8 150,-9 40 0,9 5 0,-2 3 0,19 17 0,-13-3-68,35 63-32,-29-25 16,15 27-34,-27-35-106,-7-2 525,-2-22 57,-1 7-263,-1-25 12,-4-7-96,0-2 6,-23-43-17,11 22 5,-27-34-16,23 46-62,-32 11 6,24 17-1837,-48 43 1904,49-29 0,-11 11 0,40-39 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09.167"/>
    </inkml:context>
    <inkml:brush xml:id="br0">
      <inkml:brushProperty name="width" value="0.04286" units="cm"/>
      <inkml:brushProperty name="height" value="0.04286" units="cm"/>
    </inkml:brush>
  </inkml:definitions>
  <inkml:trace contextRef="#ctx0" brushRef="#br0">1 13 25253,'2'-7'1787,"0"2"-1384,-2 5-145,0 0-208,0 12 51,0-3-23,0 13 158,0 47-225,0-32 5,3 15 1,2 1-5,2-17 10,21 40-11,-11-48-11,12 13 11,15-7-5,-18-17-6,39 18 0,-39-26 6,38 6-6,-33-11 0,48 6 0,-47-8-6,36 4 0,-38-4-5,55 1 11,-43-2 0,22 0 0,0-1 0,-21 0 0,37 0 0,-53 0-5,48-5 5,-37 2-6,60-9 6,-58 3 0,7-1 0,-16 2-6,9 0-5,-15 4 6,34-5 5,-35 6-3392,32-8 3392,-28 3 11,45-11-11,-40 10-23,37-10 18,-47 13-1,30-11 6,-33 9 0,22-10 6,-25 8 3386,32-18-3392,-25 16-23,39-16 23,-42 22 0,19-7 12,-27 7 32,25-19-44,-19 13 12,41-27 16,-26 15-12,8-3-4,-16 4 10,-4-5-22,-8 11 6,13-15-1,-16 23 12,8-9-17,-12 13-6,5-4 6,-9 8 0,0-1-5,-3 2-494,0 0-4043,-6 0 4542,2 0 0,-2 0 0,3 0 0</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1.375"/>
    </inkml:context>
    <inkml:brush xml:id="br0">
      <inkml:brushProperty name="width" value="0.04286" units="cm"/>
      <inkml:brushProperty name="height" value="0.04286" units="cm"/>
      <inkml:brushProperty name="color" value="#F6630D"/>
    </inkml:brush>
  </inkml:definitions>
  <inkml:trace contextRef="#ctx0" brushRef="#br0">15 6 27863,'-2'-3'437,"0"0"-415,2 3-27,0 0-4241,-2 24 4246,0-3-1409,-2 22 1409,3-7-1517,-1 1 1517,2 2 0,0 16 0,0 1 1511,2 18-1511,10 4 0,-7-34 0,7-4 0</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2.259"/>
    </inkml:context>
    <inkml:brush xml:id="br0">
      <inkml:brushProperty name="width" value="0.04286" units="cm"/>
      <inkml:brushProperty name="height" value="0.04286" units="cm"/>
      <inkml:brushProperty name="color" value="#F6630D"/>
    </inkml:brush>
  </inkml:definitions>
  <inkml:trace contextRef="#ctx0" brushRef="#br0">2 46 27667,'-1'-4'437,"1"1"-437,0 3 6,4 0-6,3 0-381,76-5-246,-34 4 352,44-5 85,-59 5-1138,-5-6-2677,-14 2 4005,5-4 0,-17 6 0,-2 1 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2.891"/>
    </inkml:context>
    <inkml:brush xml:id="br0">
      <inkml:brushProperty name="width" value="0.04286" units="cm"/>
      <inkml:brushProperty name="height" value="0.04286" units="cm"/>
      <inkml:brushProperty name="color" value="#F6630D"/>
    </inkml:brush>
  </inkml:definitions>
  <inkml:trace contextRef="#ctx0" brushRef="#br0">146 66 25914,'14'-3'756,"-4"0"-5,-10 3-359,0 0 117,-42 17-509,26-7-795,-34 16 795,38-10-5,-21 54 5,21-44 5,7 38-16,22-60-258,67-19 247,-48 4 117,47-30-11,-66 22 45,5-38-123,-18 31 800,-14-41-812,3 46 6,-18-11-5,12 28-270,-24 20 62,21-7-635,-18 19 0,29-23 0,-1 3 0</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3.574"/>
    </inkml:context>
    <inkml:brush xml:id="br0">
      <inkml:brushProperty name="width" value="0.04286" units="cm"/>
      <inkml:brushProperty name="height" value="0.04286" units="cm"/>
      <inkml:brushProperty name="color" value="#F6630D"/>
    </inkml:brush>
  </inkml:definitions>
  <inkml:trace contextRef="#ctx0" brushRef="#br0">222 3 26642,'-4'0'1160,"1"0"-992,3 0-90,0 0-33,-9 0 11,4-1 28,-23-1 33,-19 7-111,13 2-6,-24 36 0,45-21-17,-8 30 17,23-40 11,19 4-16,5-15-382,57-7-514,-18-11 901,20-9 0,-45 7 0,-20 4 0</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4.125"/>
    </inkml:context>
    <inkml:brush xml:id="br0">
      <inkml:brushProperty name="width" value="0.04286" units="cm"/>
      <inkml:brushProperty name="height" value="0.04286" units="cm"/>
      <inkml:brushProperty name="color" value="#F6630D"/>
    </inkml:brush>
  </inkml:definitions>
  <inkml:trace contextRef="#ctx0" brushRef="#br0">14 74 27902,'-2'-41'381,"0"9"-325,0 42-45,0 6 1,-1 15-12,2 7 5,0 31 1,1-13-6,0 21 0,0-5 0,0-1-6,0-7-386,5 11 0,5-13-364,-2-52 756,13-3 0,-16-16 0,-1-4 0</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4.357"/>
    </inkml:context>
    <inkml:brush xml:id="br0">
      <inkml:brushProperty name="width" value="0.04286" units="cm"/>
      <inkml:brushProperty name="height" value="0.04286" units="cm"/>
      <inkml:brushProperty name="color" value="#F6630D"/>
    </inkml:brush>
  </inkml:definitions>
  <inkml:trace contextRef="#ctx0" brushRef="#br0">1 7 25920,'9'-4'2201,"-2"1"-2173,1 79-28,-5-59 0,5 58 0,-7-77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25.313"/>
    </inkml:context>
    <inkml:brush xml:id="br0">
      <inkml:brushProperty name="width" value="0.04286" units="cm"/>
      <inkml:brushProperty name="height" value="0.04286" units="cm"/>
      <inkml:brushProperty name="color" value="#5B2D90"/>
    </inkml:brush>
  </inkml:definitions>
  <inkml:trace contextRef="#ctx0" brushRef="#br0">124 40 27516,'-13'-13'745,"3"3"-667,10 10-39,-2-6 12,1 3-46,-2-3 7,3 5 16,0 1-23,0 3-5,6 4 0,2 4 6,8 7-6,2 3 0,3 3 0,18 45 0,-15-19 0,10 35-9,-26-34 1,-4-1 2,2 14 1,-4 31-1,-20-40 1,-1-18 5,-15 8 0,-13-13 0,12-11-56,-26 11-6,36-20 62,-8 2 0,28-12 0,1-1 0</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4.827"/>
    </inkml:context>
    <inkml:brush xml:id="br0">
      <inkml:brushProperty name="width" value="0.04286" units="cm"/>
      <inkml:brushProperty name="height" value="0.04286" units="cm"/>
      <inkml:brushProperty name="color" value="#F6630D"/>
    </inkml:brush>
  </inkml:definitions>
  <inkml:trace contextRef="#ctx0" brushRef="#br0">1 2 27751,'3'-1'443,"0"0"-1541,4 1-8733,-2 1 9298,3 0 0,-14-1 1,-5-2-1</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5.408"/>
    </inkml:context>
    <inkml:brush xml:id="br0">
      <inkml:brushProperty name="width" value="0.04286" units="cm"/>
      <inkml:brushProperty name="height" value="0.04286" units="cm"/>
      <inkml:brushProperty name="color" value="#F6630D"/>
    </inkml:brush>
  </inkml:definitions>
  <inkml:trace contextRef="#ctx0" brushRef="#br0">225 1 26312,'-68'71'1999,"29"-11"-2004,108-37-5667,-22-7 5666,-38-5 1421,-7 5-1393,-5 1 433,-43 11 0,-10-7-455,23-15 0,-23 15 0,10-8 0,42-22 0</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6.492"/>
    </inkml:context>
    <inkml:brush xml:id="br0">
      <inkml:brushProperty name="width" value="0.04286" units="cm"/>
      <inkml:brushProperty name="height" value="0.04286" units="cm"/>
      <inkml:brushProperty name="color" value="#F6630D"/>
    </inkml:brush>
  </inkml:definitions>
  <inkml:trace contextRef="#ctx0" brushRef="#br0">80 4 26889,'0'-2'1125,"0"0"-833,0 2-264,-3 0 5,2 3 1,-3 5-6,2 13-23,0 1-5,0 9 6,1-3-6,0 2 11,-4 59-5,2-35-6,-6 31 0,-1 0 0,4-29 0,-3 3 0,2-7 0,3-32 0,1 8 0,1-17-17,0 10 0,1-15 12,1 2-7,0-7-206,-1-1-185,1-7 403,-1-9 0,1 5 0,0-3 0</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57.126"/>
    </inkml:context>
    <inkml:brush xml:id="br0">
      <inkml:brushProperty name="width" value="0.04286" units="cm"/>
      <inkml:brushProperty name="height" value="0.04286" units="cm"/>
      <inkml:brushProperty name="color" value="#F6630D"/>
    </inkml:brush>
  </inkml:definitions>
  <inkml:trace contextRef="#ctx0" brushRef="#br0">266 1 22759,'-37'4'1283,"25"0"588,-41 10-1871,36-4 0,-37 25 0,31-18 742,-28 21-742,42-28 39,1 10-27,6-11 399,19 11-406,47 0 1,9-4 409,-21-1-415,23 3 0,-15-5-3104,-54-12 3020,-1-1-193,-2-8 0,-2 13 0,-1-5 0</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19.994"/>
    </inkml:context>
    <inkml:brush xml:id="br0">
      <inkml:brushProperty name="width" value="0.04286" units="cm"/>
      <inkml:brushProperty name="height" value="0.04286" units="cm"/>
      <inkml:brushProperty name="color" value="#F6630D"/>
    </inkml:brush>
  </inkml:definitions>
  <inkml:trace contextRef="#ctx0" brushRef="#br0">15 8 27466,'0'-4'621,"0"0"-526,0 4-5,0 0 0,4 0-57,-1 0-10,2 0 27,-3 0-39,-1 0 12,0 5-23,-1 1 5,2 25-5,-1-12-5,-1 29 5,-2-25-12,-6 21 1,2-26-2750,-5 0 2761,8-25 0,-1-1 0,4-1 0</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1.377"/>
    </inkml:context>
    <inkml:brush xml:id="br0">
      <inkml:brushProperty name="width" value="0.04286" units="cm"/>
      <inkml:brushProperty name="height" value="0.04286" units="cm"/>
      <inkml:brushProperty name="color" value="#F6630D"/>
    </inkml:brush>
  </inkml:definitions>
  <inkml:trace contextRef="#ctx0" brushRef="#br0">144 45 27275,'7'0'1003,"-1"0"-981,-6 0-5,2 0-6,0 0-5,1 0-1,-2 0 12,0 0-11,-1 0 10,0-4-10,-1 0 5,-15-12-11,7 9 0,-11-4-3392,10 10 3392,0 0-100,-16 7 100,12 1 0,-25 60 0,28-16-14,4 3 0,5 0 3,10-11 5,15 2-458,27-41 111,-21-5 353,36-22 0,-56 21 0,7-12 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1.947"/>
    </inkml:context>
    <inkml:brush xml:id="br0">
      <inkml:brushProperty name="width" value="0.04286" units="cm"/>
      <inkml:brushProperty name="height" value="0.04286" units="cm"/>
      <inkml:brushProperty name="color" value="#F6630D"/>
    </inkml:brush>
  </inkml:definitions>
  <inkml:trace contextRef="#ctx0" brushRef="#br0">56 41 28065,'-20'24'285,"-1"24"-285,14-14 6,0 15-6,15-2-6,0-27 1,9 15-6,-1-33-85,24-13 29,-4-12 62,7-6 33,-5-31 11,-23 28 34,3-25-40,-15 28-22,-13-3-11,0 14-380,-53 10 10,32 11 370,-36 8 0,52-4 0,2 1 0</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2.995"/>
    </inkml:context>
    <inkml:brush xml:id="br0">
      <inkml:brushProperty name="width" value="0.04286" units="cm"/>
      <inkml:brushProperty name="height" value="0.04286" units="cm"/>
      <inkml:brushProperty name="color" value="#F6630D"/>
    </inkml:brush>
  </inkml:definitions>
  <inkml:trace contextRef="#ctx0" brushRef="#br0">20 77 27320,'-11'-3'778,"2"0"-626,9 3-141,0 3-11,0 5 11,0 29-11,2-10-22,5 38 5,-3-39-22,4 13 27,-7-26 136,1-24-130,-2-2 6,0-25-17,5-11 12,7-4-63,33-19 68,-15 45 0,15 6 0,-29 45-28,1 24-11,-9-22 11,3 21 23,-11-35-51,-1 1 61,0-9 141,-2-13-124,9-31-16,1 5-1,8-16 23,13 22-28,-11 15 28,17 64-28,-24-15 3,-2 15 0,-1 1-3,-7-11-45,0 21 6,0-41-163,3 6-94,1-35 296,6-18 0,-5 12 0,1-9 0</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3.745"/>
    </inkml:context>
    <inkml:brush xml:id="br0">
      <inkml:brushProperty name="width" value="0.04286" units="cm"/>
      <inkml:brushProperty name="height" value="0.04286" units="cm"/>
      <inkml:brushProperty name="color" value="#F6630D"/>
    </inkml:brush>
  </inkml:definitions>
  <inkml:trace contextRef="#ctx0" brushRef="#br0">0 27 26200,'0'-3'1322,"0"0"-891,0 3-375,0-9 39,0 7-5,0-7 10,0 9-72,0 0-22,0 3 16,2 7 6,8 42-28,1 10 6,4 16-12,-10-11 1,-1-4-6,0-10 5,-1 42-5,-5-76-476,-5-2-129,3-19 616,-3-19 0,6 6 0,0-11 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4.161"/>
    </inkml:context>
    <inkml:brush xml:id="br0">
      <inkml:brushProperty name="width" value="0.04286" units="cm"/>
      <inkml:brushProperty name="height" value="0.04286" units="cm"/>
      <inkml:brushProperty name="color" value="#F6630D"/>
    </inkml:brush>
  </inkml:definitions>
  <inkml:trace contextRef="#ctx0" brushRef="#br0">16 12 27342,'74'-3'975,"-35"-5"-975,27 18-6,-46-8 1,-2-1-7,-4 2 35,-2 48-12,-11-28 23,-11 43-18,-8-48-4,-7 4-1,5-9-39,-46 3-112,31-13-708,-30-24 0,51 17 0,8-17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7.643"/>
    </inkml:context>
    <inkml:brush xml:id="br0">
      <inkml:brushProperty name="width" value="0.04286" units="cm"/>
      <inkml:brushProperty name="height" value="0.04286" units="cm"/>
      <inkml:brushProperty name="color" value="#FF0066"/>
    </inkml:brush>
  </inkml:definitions>
  <inkml:trace contextRef="#ctx0" brushRef="#br0">147 14 25292,'2'-3'2252,"0"0"-2006,-2 3-16,0 0-168,-2-3-29,-2 2 1,-3-3 16,-19 4-3425,0 10 3375,-6 0 0,7 9-11,12-1-23,3 11-5,6-7-23,2 5 34,10-10 3426,16-1-3387,0-7 17,44-2-28,-39-11 17,22-4 22,-34-9-11,-6 2-17,-1-5-5,-8 5-6,-1 0 0,-1 0-22,-1 2 16,-5 2-632,-5 4 560,-8 2-180,-16 3-1786,-11 5 2044,6 2 0,7 0 0,23-1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38.317"/>
    </inkml:context>
    <inkml:brush xml:id="br0">
      <inkml:brushProperty name="width" value="0.04286" units="cm"/>
      <inkml:brushProperty name="height" value="0.04286" units="cm"/>
      <inkml:brushProperty name="color" value="#5B2D90"/>
    </inkml:brush>
  </inkml:definitions>
  <inkml:trace contextRef="#ctx0" brushRef="#br0">11 9 22088,'-6'1'3782,"2"0"-3250,4-1 1360,0 0-1886,3 0 0,14 0-6,-4 0 0,9 0 5,-6 0-5,-6 0 0,3 0 0,-7 0 0,-2 0 0,2 0 0,0 0-17,16 5 17,-7-3-5,17 3 5,-18-3-6,8 0 6,-13-2 0,12 0-5,-13 0 5,19 0-6,-14 0-22,17 0 22,-18 0 1,13 0 5,-17-1 0,9 0 0,-12-1 0,17-1 5,-9 1-5,20-4 0,-21 4 0,6-3 0,-12 4-5,0-1-18,1 2-5,-1-1-39,4 1 50,-6 0 17,2 0-5,-6 0-511,0 0 1,0 0 0</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4.611"/>
    </inkml:context>
    <inkml:brush xml:id="br0">
      <inkml:brushProperty name="width" value="0.04286" units="cm"/>
      <inkml:brushProperty name="height" value="0.04286" units="cm"/>
      <inkml:brushProperty name="color" value="#F6630D"/>
    </inkml:brush>
  </inkml:definitions>
  <inkml:trace contextRef="#ctx0" brushRef="#br0">0 15 27253,'2'-8'1187,"0"1"-1176,-2 37-11,0-3 0,1 33-53,2 5 1,3 15 0,-2-11-82,0 13 33,4 25 0,-3-16-341,-5-74-1288,0-5 1730,0-3 0,0-5 0,0-2 0</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5.129"/>
    </inkml:context>
    <inkml:brush xml:id="br0">
      <inkml:brushProperty name="width" value="0.04286" units="cm"/>
      <inkml:brushProperty name="height" value="0.04286" units="cm"/>
      <inkml:brushProperty name="color" value="#F6630D"/>
    </inkml:brush>
  </inkml:definitions>
  <inkml:trace contextRef="#ctx0" brushRef="#br0">2 239 27197,'-2'4'851,"45"-7"-851,-17-16 6,27-1 38,-28-18-10,-14 15 106,-1-21-73,-6 16-16,-13-11-40,-5 22 0,-6 6 17,-34 78-28,37-37 0,-6 24 0,6 2 0,23-23-73,39 42 23,-18-53-1244,70 2-251,-62-32 1545,28-14 0,-51 12 0,-3 1 0</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5.428"/>
    </inkml:context>
    <inkml:brush xml:id="br0">
      <inkml:brushProperty name="width" value="0.04286" units="cm"/>
      <inkml:brushProperty name="height" value="0.04286" units="cm"/>
      <inkml:brushProperty name="color" value="#F6630D"/>
    </inkml:brush>
  </inkml:definitions>
  <inkml:trace contextRef="#ctx0" brushRef="#br0">1 1 28418,'56'65'16,"1"-4"-27,-33-40-45,5 2-767,-2-9-39,-11-6-3799,-1-8 4661,-8-6 0,-3 1 0,-2 1 0</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5.732"/>
    </inkml:context>
    <inkml:brush xml:id="br0">
      <inkml:brushProperty name="width" value="0.04286" units="cm"/>
      <inkml:brushProperty name="height" value="0.04286" units="cm"/>
      <inkml:brushProperty name="color" value="#F6630D"/>
    </inkml:brush>
  </inkml:definitions>
  <inkml:trace contextRef="#ctx0" brushRef="#br0">225 1 27163,'-39'48'607,"0"0"1,-12 11-689,28 5 0,8 1-1040,4-14-1057,-7-4 2251,7-27 1,-1-2 0,7-13 0</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0.969"/>
    </inkml:context>
    <inkml:brush xml:id="br0">
      <inkml:brushProperty name="width" value="0.04286" units="cm"/>
      <inkml:brushProperty name="height" value="0.04286" units="cm"/>
      <inkml:brushProperty name="color" value="#F6630D"/>
    </inkml:brush>
  </inkml:definitions>
  <inkml:trace contextRef="#ctx0" brushRef="#br0">9 1 28132,'0'2'67,"0"2"-22,0 0-11,0 4-12,0 3-5,-2 4-6,-1 18-11,1-4 6,0 66-6,5-48-12,3 48 7,0-64-107,4 14 17,-7-31 95,1 4 0,-4-17 0,1-1 0</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1.378"/>
    </inkml:context>
    <inkml:brush xml:id="br0">
      <inkml:brushProperty name="width" value="0.04286" units="cm"/>
      <inkml:brushProperty name="height" value="0.04286" units="cm"/>
      <inkml:brushProperty name="color" value="#F6630D"/>
    </inkml:brush>
  </inkml:definitions>
  <inkml:trace contextRef="#ctx0" brushRef="#br0">4 66 27370,'-2'-2'796,"0"1"-640,2 1-116,44-6-40,-16 1-12,37-5-10,-25 3-79,13-3-134,1 0-613,16-5 0,-66 15 0,-12 2 0</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1.754"/>
    </inkml:context>
    <inkml:brush xml:id="br0">
      <inkml:brushProperty name="width" value="0.04286" units="cm"/>
      <inkml:brushProperty name="height" value="0.04286" units="cm"/>
      <inkml:brushProperty name="color" value="#F6630D"/>
    </inkml:brush>
  </inkml:definitions>
  <inkml:trace contextRef="#ctx0" brushRef="#br0">74 33 27757,'5'0'571,"-1"0"-560,-13 14 17,-9 50-28,6-20 0,6 28-84,77-112 95,-42 21 3,15-37 0,-21 1-1122,-86 39-3300,30-24 3560,-46 58 0,61-7 0,7-4 0</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2.563"/>
    </inkml:context>
    <inkml:brush xml:id="br0">
      <inkml:brushProperty name="width" value="0.04286" units="cm"/>
      <inkml:brushProperty name="height" value="0.04286" units="cm"/>
      <inkml:brushProperty name="color" value="#F6630D"/>
    </inkml:brush>
  </inkml:definitions>
  <inkml:trace contextRef="#ctx0" brushRef="#br0">0 1 25096,'0'3'1664,"0"-1"-258,0-2-1406,2-2-17,-2 1-213,2-1 29,-2 2-191,0 0-824,0 2 1216,0 8 0,0-15 0,0 3 0</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3.680"/>
    </inkml:context>
    <inkml:brush xml:id="br0">
      <inkml:brushProperty name="width" value="0.04286" units="cm"/>
      <inkml:brushProperty name="height" value="0.04286" units="cm"/>
      <inkml:brushProperty name="color" value="#F6630D"/>
    </inkml:brush>
  </inkml:definitions>
  <inkml:trace contextRef="#ctx0" brushRef="#br0">5 26 25830,'0'-7'628,"0"1"-416,0 6 673,0 0-336,-2-5-443,1 3-38,0-4-7,1 6-55,0 0 5,0 20-5,0-3-1,6 80-5,-3-54 0,1 9 0,0-3 0,0-19 0,1 24-5,-2-33-12,-1 15-6,-1-29 23,0 1 0,1-7 17,4-10-17,0-3-5,15-37-1,-8 17 0,17-28 1,-17 40-12,20 1 17,-18 23 17,20 27-17,-20-7 5,14 39-5,-18-37-1265,9 25 1265,-14-39 0,1 5 0,-6-17 0</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4.448"/>
    </inkml:context>
    <inkml:brush xml:id="br0">
      <inkml:brushProperty name="width" value="0.04286" units="cm"/>
      <inkml:brushProperty name="height" value="0.04286" units="cm"/>
      <inkml:brushProperty name="color" value="#F6630D"/>
    </inkml:brush>
  </inkml:definitions>
  <inkml:trace contextRef="#ctx0" brushRef="#br0">240 32 27438,'0'-5'604,"0"1"-318,0-4-264,-3 6-10,-2-8 21,-20 9-27,8-1-1,-48 26 1,39-6-6,-31 33 0,42-21 0,-5 27 0,13-30 11,8 18-11,6-35-78,37-5 61,-21-16-39,38-28 56,-40 13 56,18-47 22,-29 43-61,3-14 0,-12 34-11,-1 22-6,0 2 0,1 23 0,1-11-135,15 26-16,-5-32 151,25 9 0,-34-26 0,10-3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39.644"/>
    </inkml:context>
    <inkml:brush xml:id="br0">
      <inkml:brushProperty name="width" value="0.04286" units="cm"/>
      <inkml:brushProperty name="height" value="0.04286" units="cm"/>
      <inkml:brushProperty name="color" value="#5B2D90"/>
    </inkml:brush>
  </inkml:definitions>
  <inkml:trace contextRef="#ctx0" brushRef="#br0">39 32 24867,'0'-5'1994,"0"1"-1770,0 4 140,0 0-269,0 3-22,-1 2 33,-2 16-83,-1 0-12,-1 14 0,0-3-11,0 1 0,0 0 0,0-3 11,1 2-5,2-12 22,5 0-11,3-14-45,10-2-45,-1-9-22,6-2 39,-5-5 5,7-10 51,-9 5 269,11-19-230,-18 23-39,3-6 0,-9 19 17,7 17-17,-4-9 0,7 12 0,-5-14-78,31-2 55,-17-1 18,46-15 77,-42 0 12,11-8 23,-27 6 128,-6-8-224,-1 8-28,-20-29-27,9 25-253,-21-18-90,18 20 387,-3-5 0,10 13 0,0 0 0</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4.963"/>
    </inkml:context>
    <inkml:brush xml:id="br0">
      <inkml:brushProperty name="width" value="0.04286" units="cm"/>
      <inkml:brushProperty name="height" value="0.04286" units="cm"/>
      <inkml:brushProperty name="color" value="#F6630D"/>
    </inkml:brush>
  </inkml:definitions>
  <inkml:trace contextRef="#ctx0" brushRef="#br0">4 76 27298,'-2'0'952,"0"0"-891,2 0-5693,0 41 5643,0-24 1443,4 47-1465,27-131 887,7 35-871,1-55 1,1 76-6,-32 25 3392,10 20-3392,-10-14-17,4 5-5,-4-7-17,1 0-62,-3-10-747,13-8 0,-17 5 0,8-4 0</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5.597"/>
    </inkml:context>
    <inkml:brush xml:id="br0">
      <inkml:brushProperty name="width" value="0.04286" units="cm"/>
      <inkml:brushProperty name="height" value="0.04286" units="cm"/>
      <inkml:brushProperty name="color" value="#F6630D"/>
    </inkml:brush>
  </inkml:definitions>
  <inkml:trace contextRef="#ctx0" brushRef="#br0">187 15 24867,'0'-8'2341,"0"2"-1988,0 6 33,0 0-39,-15 0-307,4 1-18,-12 2 28,-13 13-50,15-3 6,-15 9-6,20-6-6,-3 29 1,9-20-23,30 30 11,1-43-1036,65-12-2627,-51-13 3680,25-13 0,-50 16 0,-3 1 0</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6.180"/>
    </inkml:context>
    <inkml:brush xml:id="br0">
      <inkml:brushProperty name="width" value="0.04286" units="cm"/>
      <inkml:brushProperty name="height" value="0.04286" units="cm"/>
      <inkml:brushProperty name="color" value="#F6630D"/>
    </inkml:brush>
  </inkml:definitions>
  <inkml:trace contextRef="#ctx0" brushRef="#br0">6 29 25556,'0'-3'1994,"0"0"-1518,0 3-292,-2-9-128,1 7-16,-2-8-18,3 10 51,0-1-68,0 0 7,0 9-7,0 6 6,0 30-5,0-6-1,0 23 1,0 2-6,0-11-3,0 14 1,0-4-4,0-35-28,1 20-5,0-39-538,4 0-50,-1-7 627,3-8 0,-4 5 0,0-6 0</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6.613"/>
    </inkml:context>
    <inkml:brush xml:id="br0">
      <inkml:brushProperty name="width" value="0.04286" units="cm"/>
      <inkml:brushProperty name="height" value="0.04286" units="cm"/>
      <inkml:brushProperty name="color" value="#F6630D"/>
    </inkml:brush>
  </inkml:definitions>
  <inkml:trace contextRef="#ctx0" brushRef="#br0">10 0 26721,'0'31'1680,"0"1"-1647,0 33-33,0-22 0,0 24-16,-3 11 4,1-42-16,-1 28-179,2-51 34,1-7 173,1-6 0,-2 2 0,1-3 0</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38.014"/>
    </inkml:context>
    <inkml:brush xml:id="br0">
      <inkml:brushProperty name="width" value="0.04286" units="cm"/>
      <inkml:brushProperty name="height" value="0.04286" units="cm"/>
      <inkml:brushProperty name="color" value="#F6630D"/>
    </inkml:brush>
  </inkml:definitions>
  <inkml:trace contextRef="#ctx0" brushRef="#br0">0 157 25130,'0'-2'1966,"0"0"-1266,0 2-605,0 4 28,0-1 57,0 4-147,1-4-10,1 0-1,0-1 23,14 0-45,-3-1-56,55-17 56,-38 7 33,38-25-16,-55 20-6,6-27-5,-16 22 0,1-9-6,-4 18 28,-20 5-17,7 3 39,-42 12-44,33-1-6,-16 9 5,26-5 1,-2 19-6,6-11 6,-9 48-1,12-39-5,-2 35 0,6-45 11,10 20-11,1-29-5,12 8-1,-1-16-5,2-2 0,23-1 0,-9-1-118,31-5-202,-36 1-2548,5-3 2879,-26 2 0,-9 6 0,-3 0 0</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4.550"/>
    </inkml:context>
    <inkml:brush xml:id="br0">
      <inkml:brushProperty name="width" value="0.04286" units="cm"/>
      <inkml:brushProperty name="height" value="0.04286" units="cm"/>
      <inkml:brushProperty name="color" value="#00A0D7"/>
    </inkml:brush>
  </inkml:definitions>
  <inkml:trace contextRef="#ctx0" brushRef="#br0">942 33 23360,'0'-7'2375,"0"1"-2106,0 6 73,0 0 1052,-6-8-918,-31 5-476,17-5-6,-56 13 6,51-1 0,-60 22 0,51-11-3,-19 13 1,1 2 2,10-1 8,-1 2 1,2 2-9,11-4 25,-1 13 0,1 3-19,2-1 8,-11 28 0,0 3-14,12-22 2,-9 22 1,1-2-3,14-26 3,0 0 0,0 4 8,-1 24 17,2 6-17,10-20 0,2 5-8,4 3 0,2-1 0,0-15 0,1-1-3,1 4 0,2-7 0,3-13 14,18 20 0,4 1-9,-4-6 0,19 22 1,1-3-6,-16-36 3,6 4 0,1-2-3,-8-14 0,50 24 6,-41-28-4,20 6 1,2 1-3,-12-6 0,9 0 0,0-2 6,-15-10-6,19-6 0,7-5 0,-10-3 0,-1-2 0,7 1 0,-1-1 0,-6 0 0,-4 1 5,18-5-5,-18 3 8,8-13 1,0-5-9,-6 1 0,11-13 0,-1-2-5,-21 9-1,8-9 0,-2-1 6,-15 11 0,22-24 0,-40 35 6,11-50-6,-12 28-3,2-23 0,-1 0-2,-9 22 10,4-52-5,-11 72 0,-10-37 0,4 32-11,-20-64 11,13 54 0,-26-49 0,22 60 0,-32-34 0,31 39-11,-18-25 11,27 29 0,-9-23 0,12 24 0,-14-28 0,14 30-6,-10-18 6,11 17-28,-25-37 28,15 30 0,-24-29 0,17 35 0,-9-1 0,-21-2 6,19 9 0,-13-2-1,29 7 1,0 0-6,0-1 0,-18-7 0,16 7-6,-37-7 6,38 13 0,-18-2 6,26 3 5,-4-3-11,8 3 0,-30-12 0,20 8 0,-31-10 0,28 9 6,-18-7-6,22 7 5,-11-5-5,21 9 0,-8-2 0,8 3 0,-31-2 0,21 1 0,-25-2 0,29 1 0,-1 1 0,11 1-22,1 1 11,1 0-17,-3 0-12,2 0 40,-23-3 0,32 5 0,-13-1 0</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5.302"/>
    </inkml:context>
    <inkml:brush xml:id="br0">
      <inkml:brushProperty name="width" value="0.04286" units="cm"/>
      <inkml:brushProperty name="height" value="0.04286" units="cm"/>
      <inkml:brushProperty name="color" value="#00A0D7"/>
    </inkml:brush>
  </inkml:definitions>
  <inkml:trace contextRef="#ctx0" brushRef="#br0">46 42 28143,'-22'-23'17,"3"4"-17,18 26 0,0 6 6,-1 10-6,2 7 0,-1 20 5,1-10-1726,2 12 0,1 2 1698,0-3-647,1 4 0,0-1 519,1-14-515,-1 35 375,-2-50-177,-1 12 1,-1-36 0,0-1 0</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5.817"/>
    </inkml:context>
    <inkml:brush xml:id="br0">
      <inkml:brushProperty name="width" value="0.04286" units="cm"/>
      <inkml:brushProperty name="height" value="0.04286" units="cm"/>
      <inkml:brushProperty name="color" value="#00A0D7"/>
    </inkml:brush>
  </inkml:definitions>
  <inkml:trace contextRef="#ctx0" brushRef="#br0">51 31 27449,'8'-17'767,"22"3"-767,7 14-45,43 0-89,9 3 78,-8 7 196,-42 66-118,-38-37 56,-45 18 1,-13-5-45,3-26-6,-15-3 0,0-6-34,23-17-11,-18-4-39,52-12 56,15-16 0,-6 23 0,3-7 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1.903"/>
    </inkml:context>
    <inkml:brush xml:id="br0">
      <inkml:brushProperty name="width" value="0.04286" units="cm"/>
      <inkml:brushProperty name="height" value="0.04286" units="cm"/>
      <inkml:brushProperty name="color" value="#00A0D7"/>
    </inkml:brush>
  </inkml:definitions>
  <inkml:trace contextRef="#ctx0" brushRef="#br0">6 76 25718,'0'-7'1171,"0"1"-1048,0 6 325,0-1-330,0 0 111,0-1-156,0 2 151,0-1-196,0 0 17,0 1-28,0-2 33,0 2-44,0-1 10,0-1-10,0 0 5,0 0-5,0 0 5,0 1 6,0-2-12,0 0-5,0 0 0,0-1 0,0-1 6,-1 1-6,0-2 0,-1-1 0,2 3 6,-1 0-6,1 3 11,0 1-6,0 5-5,0 5 0,0 28 0,1-11 0,2 18 0,1-7 0,-1-9 0,2 27 0,-3-30-5,5 22 10,-4-36-10,2 5-1,-4-16-5,0 0 11,-1-1 0,1-7 0,-1 2-11,1-8 0,-1 6-449,0-1 12,-2 5 448,-3-3 0,2 4 0,-2 0 0</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6.003"/>
    </inkml:context>
    <inkml:brush xml:id="br0">
      <inkml:brushProperty name="width" value="0.04286" units="cm"/>
      <inkml:brushProperty name="height" value="0.04286" units="cm"/>
      <inkml:brushProperty name="color" value="#00A0D7"/>
    </inkml:brush>
  </inkml:definitions>
  <inkml:trace contextRef="#ctx0" brushRef="#br0">803 6 27046,'0'-2'576,"0"1"-514,-2 0-40,-8 1 1,0-1 22,-7 1 11,2 0 50,-11 3-72,5 0-12,-7 2 56,-8 1-72,14-2-6,-12 2 6,2 1-18,-54 21 12,35-12-3,-4 6 1,4 1 2,22-5 22,-39 30-5,39-24 56,-7 11 0,2 4-34,8 0-34,-14 22-5,29-30 23,-1 12-23,5-15 22,-3 47-22,8-44 0,0 34 0,2-38-11,18 50 11,-7-43 8,12 16 1,4 1-4,12 7-5,7 8 0,-11-17 0,3-9-5,-13-16 5,34 19 0,-32-27-6,52 13 1,-44-19-1,17 1 0,3-2 1,-1-4-1,22 2 6,-33-5 0,0-2 0,-12-4 6,43-21-6,-40 7-6,20-19 1,0-3 10,-17 9-5,9-12 0,-4 1 0,-18 13 62,17-47-45,-31 44-3,-2-20 0,-2-3-9,-5 11 0,-1-12 1,0 1-6,0 15 6,-3-27-6,1 42 6,-12-26-6,7 28-6,-27-41 12,18 40-6,-37-38 0,27 38-12,-16-8 1,-2 0 6,4 5-21,-15-8 1,-1 3-70,15 11-584,-39 0 1,25 6 0,101 14-1,-26 3 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0.959"/>
    </inkml:context>
    <inkml:brush xml:id="br0">
      <inkml:brushProperty name="width" value="0.04286" units="cm"/>
      <inkml:brushProperty name="height" value="0.04286" units="cm"/>
      <inkml:brushProperty name="color" value="#5B2D90"/>
    </inkml:brush>
  </inkml:definitions>
  <inkml:trace contextRef="#ctx0" brushRef="#br0">9 55 25029,'-5'0'1625,"2"0"-1385,3 0 1194,0 0-1428,3 0-1,6 0-5,7 0-11,29 0 5,-15 0 6,28 0-5,-31-1-79,45-3 45,-38 2-101,48-3 84,-54 5 44,35-5 12,-37 1 0,37-13 0,-46 12 0,15-6 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6.935"/>
    </inkml:context>
    <inkml:brush xml:id="br0">
      <inkml:brushProperty name="width" value="0.04286" units="cm"/>
      <inkml:brushProperty name="height" value="0.04286" units="cm"/>
      <inkml:brushProperty name="color" value="#00A0D7"/>
    </inkml:brush>
  </inkml:definitions>
  <inkml:trace contextRef="#ctx0" brushRef="#br0">6 4 27622,'-3'-2'656,"1"0"-628,2 2-12,0 0-16,0 7 0,0 6 0,0 50 6,0-18-6,0 52 0,0-53-6,0 12 1,0-24-23,1 6 0,-1-13-107,2 15 91,-1-27-169,1 7 17,-2-19 196,3-3 0,-3 1 0,2-2 0</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7.536"/>
    </inkml:context>
    <inkml:brush xml:id="br0">
      <inkml:brushProperty name="width" value="0.04286" units="cm"/>
      <inkml:brushProperty name="height" value="0.04286" units="cm"/>
      <inkml:brushProperty name="color" value="#00A0D7"/>
    </inkml:brush>
  </inkml:definitions>
  <inkml:trace contextRef="#ctx0" brushRef="#br0">3 112 25875,'0'-9'2347,"-1"-12"-7974,1 16 5655,-1-15 1386,2 13-1425,21-16 859,-6 13-943,60-7 90,-49 19-74,35 18 46,-53 5 10,1 31-5,-7-24 3415,-3 9-3287,-21-18-83,7-11 17,-38 8-34,31-17-90,-16 0-27,30-3 117,3-9 0,2 14 0,2-5 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8.202"/>
    </inkml:context>
    <inkml:brush xml:id="br0">
      <inkml:brushProperty name="width" value="0.04286" units="cm"/>
      <inkml:brushProperty name="height" value="0.04286" units="cm"/>
      <inkml:brushProperty name="color" value="#00A0D7"/>
    </inkml:brush>
  </inkml:definitions>
  <inkml:trace contextRef="#ctx0" brushRef="#br0">9 21 25343,'-5'0'1372,"1"0"-6881,4 0 5632,26-9 1314,-16 6-1370,26-6 826,-27 9-747,8 28-96,-13-6 146,-27 40-151,9-35 3470,-26 18-3498,32-35-6,-2 6 29,10-11 223,3 3-230,0-4 63,25 4-91,-15-7-5,23-3 0,-24-1-3498,10-5 3089,-6 4 409,9 0 0,-13 3 0,1 1 0</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6.969"/>
    </inkml:context>
    <inkml:brush xml:id="br0">
      <inkml:brushProperty name="width" value="0.04286" units="cm"/>
      <inkml:brushProperty name="height" value="0.04286" units="cm"/>
      <inkml:brushProperty name="color" value="#00A0D7"/>
    </inkml:brush>
  </inkml:definitions>
  <inkml:trace contextRef="#ctx0" brushRef="#br0">0 0 26805,'8'11'1573,"6"31"-7199,-2 26 5637,5 30-9,-8-38 1,0 11-271,1 17 0,1 17 0,0 4 1,-1-13 267,-2-22 0,0-7 0,1 7 269,0 20 0,2 12 1,-1-3-1,-1-15-272,0-3 0,-2-17 3,-1 1-11,2 18 0,-6-74 2274,1-1-2538,6-32 3208,-4-3-2933,6-33 0,-8 31 0,-2-5 0</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7.884"/>
    </inkml:context>
    <inkml:brush xml:id="br0">
      <inkml:brushProperty name="width" value="0.04286" units="cm"/>
      <inkml:brushProperty name="height" value="0.04286" units="cm"/>
      <inkml:brushProperty name="color" value="#00A0D7"/>
    </inkml:brush>
  </inkml:definitions>
  <inkml:trace contextRef="#ctx0" brushRef="#br0">1 52 27718,'2'-6'330,"0"1"-308,-2 5 79,0 0-84,1 0 11,1 0 0,4 0 17,34 0-45,3-1-10,33 0 1,27-2 0,-10 1 9,-21 0 0,2-1 4,8 1 0,15 0 0,1-1 1,-15 1-3,-7-1 1,0 1-2,10 0 1,16 1-1,1 0 1,-15 0-1025,2-1 1,-3 1 1022,-6 0 0,11 0 0,-3 0 0,-19 0 5,20 0-5,-24 0 0,-7 0 0,-24 1-33,15 0-35,-46 0-189,-4 0-107,-5 0-315,-24 4 1,35-6 0,-11 2 0</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8.390"/>
    </inkml:context>
    <inkml:brush xml:id="br0">
      <inkml:brushProperty name="width" value="0.04286" units="cm"/>
      <inkml:brushProperty name="height" value="0.04286" units="cm"/>
      <inkml:brushProperty name="color" value="#00A0D7"/>
    </inkml:brush>
  </inkml:definitions>
  <inkml:trace contextRef="#ctx0" brushRef="#br0">1 21 26810,'1'-11'1378,"0"2"-1204,3 20-141,0 15-22,3 7 1,0 13-1,-1-3-3,2 27 1,0 24-853,-4-15 0,1 15 1,-1 7-1,0-2 1,0-12 844,2 3 1,0-8 0,2 11-84,-1-5 0,2 16 1,0 5-1,0-4 1,0-14-1,-1-24 82,9 11 0,1 20 0,1-33-789,-14-71 789,-6-7 0,1-13 0,-1 14 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29.351"/>
    </inkml:context>
    <inkml:brush xml:id="br0">
      <inkml:brushProperty name="width" value="0.04286" units="cm"/>
      <inkml:brushProperty name="height" value="0.04286" units="cm"/>
      <inkml:brushProperty name="color" value="#00A0D7"/>
    </inkml:brush>
  </inkml:definitions>
  <inkml:trace contextRef="#ctx0" brushRef="#br0">1 19 28423,'26'4'34,"-3"-1"-34,24 0 5,33-2-5,3-1 0,-6 0 0,15 0 0,-9 0-367,-13 1 0,-1 0 365,7 0 0,5 0 1,-12 0 173,13 4-172,-19-1 0,1-1 0,21 1 0,-19-2 0,-2 0 6,8-1-1,-15-1 1,-3 0-6,3-2-1604,5-1 0,-3 0 1599,-22-2 309,58-3-326,-64 5-191,14-3-45,-43 3 258,-18-8 0,9 8 0,-8-6 0</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0.035"/>
    </inkml:context>
    <inkml:brush xml:id="br0">
      <inkml:brushProperty name="width" value="0.04286" units="cm"/>
      <inkml:brushProperty name="height" value="0.04286" units="cm"/>
      <inkml:brushProperty name="color" value="#00A0D7"/>
    </inkml:brush>
  </inkml:definitions>
  <inkml:trace contextRef="#ctx0" brushRef="#br0">357 107 27242,'5'0'733,"-1"0"-425,2-7-274,-3 0-17,3-5-1,-5 3 12,-1-1-16,-4 1-1,-2-3 0,-53-7-11,26 12 0,-53-7 0,51 19 6,-40 25-6,46-9 0,-19 40 5,42-36 6,21 44-11,1-42 0,31 5 0,9-5-16,-1-11-175,24-4 1,1-2-656,-29-7-2,31-5 0,-77 4 0,-6-2 0</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7.653"/>
    </inkml:context>
    <inkml:brush xml:id="br0">
      <inkml:brushProperty name="width" value="0.04286" units="cm"/>
      <inkml:brushProperty name="height" value="0.04286" units="cm"/>
      <inkml:brushProperty name="color" value="#00A0D7"/>
    </inkml:brush>
  </inkml:definitions>
  <inkml:trace contextRef="#ctx0" brushRef="#br0">0 8 26547,'3'-2'1047,"0"0"-851,-3 2-56,0 0-39,1-1-17,0 0 67,1 0-106,-1 1 28,3 0-56,0 0 22,5 32-39,-6-13 0,3 40-6,-6-30-212,0 36-364,0-40 582,-1 17 0,1-36 0,-1-2 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9.538"/>
    </inkml:context>
    <inkml:brush xml:id="br0">
      <inkml:brushProperty name="width" value="0.04286" units="cm"/>
      <inkml:brushProperty name="height" value="0.04286" units="cm"/>
      <inkml:brushProperty name="color" value="#00A0D7"/>
    </inkml:brush>
  </inkml:definitions>
  <inkml:trace contextRef="#ctx0" brushRef="#br0">30 20 28272,'0'-10'106,"0"1"-89,0 9 56,0-1-73,0 6 6,0 40-6,0-9 0,-1 30 0,-2 5 0,0-7 0,-1 5 0,-1-2 5,0-16-2,2 6 0,0-1-3,1-9 0,1 49 0,1-75 0,0 8 0,0-24 5,0-2-5,0 7 0,0-4 0,4 15 6,-2-8-6,2 2 0,-3-7 0,-1-7 0,1 0 6,0-1-6,1 0 0,0-1 0,-1 0 0,0 0-79,-1 1 79,0-10 0,0 7 0,0-6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3.244"/>
    </inkml:context>
    <inkml:brush xml:id="br0">
      <inkml:brushProperty name="width" value="0.04286" units="cm"/>
      <inkml:brushProperty name="height" value="0.04286" units="cm"/>
      <inkml:brushProperty name="color" value="#5B2D90"/>
    </inkml:brush>
  </inkml:definitions>
  <inkml:trace contextRef="#ctx0" brushRef="#br0">19 21 25007,'-9'-2'2134,"1"0"-1821,8 2-128,0 0-157,-1 1 0,1 1 6,-1 2 100,10 19-111,-6-10-12,8 15 6,-7-16-12,-1-1 1,0 0 5,2 5-11,-2-7 0,1 4 22,-3-9-10,-1-2 4,0 0 231,0-2-230,1-4-6,-1-1-6,2-6-5,0-3 17,1-1-11,2-2-6,-1 1 0,6-3 0,-1 7-6,4-2-106,23 2 51,-14 6 5,19-4-40,-20 6-49,-2 1-79,-5 0-202,-4 2-705,-4 0 1131,-4 1 0,-1 0 0,-1 0 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1.668"/>
    </inkml:context>
    <inkml:brush xml:id="br0">
      <inkml:brushProperty name="width" value="0.04286" units="cm"/>
      <inkml:brushProperty name="height" value="0.04286" units="cm"/>
      <inkml:brushProperty name="color" value="#00A0D7"/>
    </inkml:brush>
  </inkml:definitions>
  <inkml:trace contextRef="#ctx0" brushRef="#br0">7 15 27695,'0'-6'319,"0"1"-223,0 5-1,0 0-56,0-1-28,0 0 23,0 0-17,0 5-6,-1 5 6,0 7-6,-1 7 0,1 2-11,0 4 6,1 2-1,0 4-5,0 6 13,0 20 0,0 20 0,0-7-5,0-11 1,0 2-6,0 20 1,0 11 0,0-12-1,0-24 0,2-2 0,2 9 1,1 6 0,1-7-4,-1-10 0,1 1 0,4 19 0,3 8 0,-2-12 0,4 7 3,-3-13 1,1 10 0,-1-9 2,0 21-4,-2-7 0,2 15 0,-3-13-2,1 15 0,-3-33 0,0 8 0,0-11 0,2 15-1696,2 13 0,0 1 1696,-1-6 5,-2-4 1,2 16-1,-1-11-5,-1-21 0,-1-3 0,4 35 0,0-2 3,-3-43 0,0-1-3,5 28 0,0-2 6,1 9-755,-3-14 0,2 11 1,-2-13 748,1 5 1065,5 21 1,-1-4-1066,-7-42-33,7 36-135,-23-101-2879,0-6 3047,-9-32 0,9 27 0,1 2 0</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2.790"/>
    </inkml:context>
    <inkml:brush xml:id="br0">
      <inkml:brushProperty name="width" value="0.04286" units="cm"/>
      <inkml:brushProperty name="height" value="0.04286" units="cm"/>
      <inkml:brushProperty name="color" value="#00A0D7"/>
    </inkml:brush>
  </inkml:definitions>
  <inkml:trace contextRef="#ctx0" brushRef="#br0">0 62 27062,'2'-9'857,"0"1"-717,-2 8 28,0 0-84,1-2-61,0 1-12,0-2 11,1 3-22,-1-1 0,12 0 6,4 0-6,51-4 0,17 0 2,-30 2 1,5 0-3,32-1 0,15-1 0,-10 2 0,-15 0 0,1 2 0,14-1 0,10 1 0,-16 0 0,-33 1 0,-5 1-8,37 0 0,-16 1 8,-53 1-12,0 0 12,-21-2-235,18 4 118,5 0-407,44 5 0,8 1 340,-2-1 63,6 1 1,-5-3 120,-37-5 761,-2 0-845,-27-3 84,-10 1 0,0-1 0,-7 0 0</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3.952"/>
    </inkml:context>
    <inkml:brush xml:id="br0">
      <inkml:brushProperty name="width" value="0.04286" units="cm"/>
      <inkml:brushProperty name="height" value="0.04286" units="cm"/>
      <inkml:brushProperty name="color" value="#00A0D7"/>
    </inkml:brush>
  </inkml:definitions>
  <inkml:trace contextRef="#ctx0" brushRef="#br0">0 1 24715,'7'0'3551,"-2"0"-3528,-5 0 50,1 0-73,-1 2 0,0 1 11,0 6 6,0 17-12,1-1-5,-1 15 6,1-5-1,-1 2 1,0 5 16,0 43-16,0-26-1,0 12 1,0 1 5,2-2-8,1 26 0,2 3-3,0-13-1127,1-7 0,3 15 0,-1-14 1127,5 18-63,1-15 1,5 16 0,-3-16 62,5 10 0,-5-23 0,1 9 0,-3-13 0,1 9 3,1 22 0,-1 1-3,-3-18 0,-4-9 0,2 14 0,0-7 0,1-2 0,0-3-436,-1 14 0,1-1 436,0-22 0,1-2 0,0-6 0,-2-3 0,5 14 84,0 3 0,1-1-84,-1-14 0,2 6 0,1-1 0,-7-17 3,2 7 0,-2-1-3,-6-17 6,9 38-6,-6-35 453,5 22 1,-2 3-454,-2-8 0,0 7 0,-2-3 3392,-6-22-3381,-1 33-11,0-40 6,-2 33-6,1-44-6,-3 27 6,3-26 0,0 25 0,1-28-39,0 10 28,0-22-1,1 2-4,-1-4-158,1 7 34,-4-1 140,-22 17 0,24-18 0,-12 5 0</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5.039"/>
    </inkml:context>
    <inkml:brush xml:id="br0">
      <inkml:brushProperty name="width" value="0.04286" units="cm"/>
      <inkml:brushProperty name="height" value="0.04286" units="cm"/>
      <inkml:brushProperty name="color" value="#00A0D7"/>
    </inkml:brush>
  </inkml:definitions>
  <inkml:trace contextRef="#ctx0" brushRef="#br0">0 58 25982,'5'2'2016,"-1"-1"-1916,-4-1 175,0 0-253,5 0 1,3-1-12,7-1-6,5-1-5,24-4 0,26 1 0,8 1 6,19-2-6,4 2 0,-3 2-3398,-22 3 3393,23 0-7,-37 0 1,1 0 14,-10 1 0,6-2-5,12 0 1,14-1 0,2 0-1,-13 0-1,-3 1 1,-2 0 2,11-1 0,7-1 0,-9 1 2,-14 2 1,-10 0-3,9 0-6,-9 0 1,-5 0-17,-19 0-124,-10 0 146,-19-3 0,1 3 0,-12-3 0</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6.203"/>
    </inkml:context>
    <inkml:brush xml:id="br0">
      <inkml:brushProperty name="width" value="0.04286" units="cm"/>
      <inkml:brushProperty name="height" value="0.04286" units="cm"/>
      <inkml:brushProperty name="color" value="#00A0D7"/>
    </inkml:brush>
  </inkml:definitions>
  <inkml:trace contextRef="#ctx0" brushRef="#br0">13 405 26894,'-3'5'846,"1"-1"-644,2-4-23,0 0-129,-3 12 73,2-9-89,-2 8 39,3-12-68,0-4 1,0-4-6,0-4-17,3-68 17,0 40-3,4-28 1,3-1 2,3 25-6,5-26 6,-8 53-6,1 10 12,-5 7 11,14 30-12,-9-5-5,20 54 0,-15-37 6,25 49-6,-29-63 6,9 16 5,-20-41 6,1-18-17,2 1-34,9-38 0,4-7 29,-1 8-1,3-9 1,0 4 5,-8 32 39,10 22-34,-12 18 7,20 53-12,-13-28 0,19 37 0,-17-43-112,17 30-112,-21-45 224,10 14 0,-20-33 0,0 0 0</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2:36.919"/>
    </inkml:context>
    <inkml:brush xml:id="br0">
      <inkml:brushProperty name="width" value="0.04286" units="cm"/>
      <inkml:brushProperty name="height" value="0.04286" units="cm"/>
      <inkml:brushProperty name="color" value="#00A0D7"/>
    </inkml:brush>
  </inkml:definitions>
  <inkml:trace contextRef="#ctx0" brushRef="#br0">0 390 27510,'2'9'706,"0"-2"-6260,5 7 5565,-6-10 1409,7 9-1392,-8-13 832,1-32-939,16-58 74,-8 20 16,16-7 0,4 6-5,-6 34 3425,27-22-3420,-33 63 0,0 11 17,10 51-22,-12-29-6,3 13 0,0-3 6,-7-20-1,8 16-5,-13-38 0,4-11-11,1-7-28,15-31 0,3-8 33,-2 7 45,5-9 0,-4 20 6,-17 76-34,0-8-5,-11 46-6,6-25-6,1-20-842,17-4 0,-20-17 0,8-8 0</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19.453"/>
    </inkml:context>
    <inkml:brush xml:id="br0">
      <inkml:brushProperty name="width" value="0.04286" units="cm"/>
      <inkml:brushProperty name="height" value="0.04286" units="cm"/>
      <inkml:brushProperty name="color" value="#00A0D7"/>
    </inkml:brush>
  </inkml:definitions>
  <inkml:trace contextRef="#ctx0" brushRef="#br0">32 27 25959,'0'-10'1473,"0"2"-1053,0 8-246,0 0-12,0-2-84,0 1-44,0-1-6,0 0-6,0 2 46,0-1-46,0 0-22,0 1 0,0 6 0,0 5 0,0 9 0,0 6 0,0 3-6,-4 37-10,-2 30 16,-1 0 0,3-22 0,1-2 0,0 13 0,1 5 0,1 1 5,0-1-5,1 3 0,-1-6 0,1-31 0,4 30 0,-3-72 11,5 0-11,-3-12 0,1-2-5,-1-3-158,1-7 35,-2 5-720,-6-5 0,9 9 0,-3 1 0</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1.619"/>
    </inkml:context>
    <inkml:brush xml:id="br0">
      <inkml:brushProperty name="width" value="0.04286" units="cm"/>
      <inkml:brushProperty name="height" value="0.04286" units="cm"/>
      <inkml:brushProperty name="color" value="#00A0D7"/>
    </inkml:brush>
  </inkml:definitions>
  <inkml:trace contextRef="#ctx0" brushRef="#br0">159 140 26032,'-5'-4'896,"1"1"-728,4 3-73,0 0 236,-15-4-175,9 3 141,-15-3-207,13 4 95,-19 0-157,11 0 56,-19 0-73,26 0 0,-3 0-5,12 0-1,0 0-5,1 0 6,23 1-6,0-1-6,39-1 1,10-1 5,11-4-846,-13-1 1,21-3 0,2 0 0,-16 1 847,-12 0 1,-2 0-546,24-3 0,10-2 1,-20 3 514,-18 4-2363,13-2 2391,-51 6 0,10-2 0,-34 4 0</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3.320"/>
    </inkml:context>
    <inkml:brush xml:id="br0">
      <inkml:brushProperty name="width" value="0.04286" units="cm"/>
      <inkml:brushProperty name="height" value="0.04286" units="cm"/>
      <inkml:brushProperty name="color" value="#00A0D7"/>
    </inkml:brush>
  </inkml:definitions>
  <inkml:trace contextRef="#ctx0" brushRef="#br0">71 170 27337,'0'-6'817,"0"1"-766,0 5-18,0 0 35,0-2-57,0 1-6,0-1 18,0 2-1,0 12-16,0 2 5,0 30-11,-3-7 6,-1 17-6,-5-7 5,2 3-3397,-1 3 3392,1 4 0,0 0-181,1 5 0,1 2 181,-1 0 5,2 1 1,0-8 17,3-34-1,4 4-16,-1-26-1,38-1-5,9-4-10,15 3 0,27 3 0,13-1 0,-3 0 0,-19-2 13,3-4 0,-1-1 5,-6 3 1,18 2 0,2-2 0,-13-2 0,-29-5 3,-22-13-5,-13-42 1,-7-29-1,-3 14-7,-1-2 5,-2 9 1,1-21 0,0 2-1,-4 24-5,-7 9-92,-1-12 1,0 9 91,2 45-6,0-4-10,1 21-6762,-1-1 6778,-3-1 0,2 1 0,-2 0 0</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4.403"/>
    </inkml:context>
    <inkml:brush xml:id="br0">
      <inkml:brushProperty name="width" value="0.04286" units="cm"/>
      <inkml:brushProperty name="height" value="0.04286" units="cm"/>
      <inkml:brushProperty name="color" value="#00A0D7"/>
    </inkml:brush>
  </inkml:definitions>
  <inkml:trace contextRef="#ctx0" brushRef="#br0">346 19 26413,'21'-11'1842,"-5"3"-1791,-16 8-40,0 0-6,-2 0 1,-1 0 16,-45 2-22,25 0 12,-53 7-12,53-3 0,-43 24 5,40-13 12,-31 23-17,37-21 6,-9 28-6,20-25 0,8 38 0,8-40 0,17 17-6,-8-28-50,48 3 34,-34-9-57,40-7 23,-49 0-28,7-5 6,-13 3-101,0-2 72,-6 3 107,-1 0 0,-6 3 0,-1 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5.213"/>
    </inkml:context>
    <inkml:brush xml:id="br0">
      <inkml:brushProperty name="width" value="0.04286" units="cm"/>
      <inkml:brushProperty name="height" value="0.04286" units="cm"/>
      <inkml:brushProperty name="color" value="#5B2D90"/>
    </inkml:brush>
  </inkml:definitions>
  <inkml:trace contextRef="#ctx0" brushRef="#br0">37 108 25819,'-7'12'1322,"1"-2"-1171,6-10 263,0 0-330,3 0-56,3 0 0,19 0-28,-8-2 0,13-2 0,-14-3 12,-1 1-12,-2-1 89,4-10-89,-8 8 0,3-9 0,-7 10 0,-1 0-11,1 0 0,-4 1 0,1 0 11,-2 3 5,-2-5-10,-2 6-7,-15-2 12,4 4-5,-24 12 5,20-2 39,-33 35-5,33-18-23,-12 14-11,27-22 5,6 5-5,3-10-140,17 12-95,-6-18 235,29 2 0,-31-8 0,12-1 0</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26.138"/>
    </inkml:context>
    <inkml:brush xml:id="br0">
      <inkml:brushProperty name="width" value="0.04286" units="cm"/>
      <inkml:brushProperty name="height" value="0.04286" units="cm"/>
      <inkml:brushProperty name="color" value="#00A0D7"/>
    </inkml:brush>
  </inkml:definitions>
  <inkml:trace contextRef="#ctx0" brushRef="#br0">28 80 27292,'0'-6'812,"0"1"-739,0 5-40,0 0-16,0-9 22,9-2-33,0-4-6,14 0 0,-8 8-6,17-2 6,-20 7-11,8 12 11,-18 2 0,-2 14 0,-5-5 0,-33 46 0,18-33 3,-9 11 0,2-2 19,16-23-11,-9 11-5,25-29 11,8-2-17,3-1 0,39-9 0,-29 6-28,34-7-17,-44 10-644,5 0-28,-17 1 717,-1 4 0,-3-3 0,0 2 0</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3:34.337"/>
    </inkml:context>
    <inkml:brush xml:id="br0">
      <inkml:brushProperty name="width" value="0.04286" units="cm"/>
      <inkml:brushProperty name="height" value="0.04286" units="cm"/>
      <inkml:brushProperty name="color" value="#00A0D7"/>
    </inkml:brush>
  </inkml:definitions>
  <inkml:trace contextRef="#ctx0" brushRef="#br0">68 2530 26939,'1'-3'885,"0"0"-790,-1 3-28,0 0-55,1-1 10,-1 1 17,2 0 146,-2 4-163,1 1-5,-4 19-17,0-8 0,-6 22 0,1-18 0,-15 46 6,14-38-6,-8 26 5,16-42 12,6-1-11,-1-6-12,20-1-5,-10-4-34,26-7 34,-16 1 5,25-12 6,12-2 0,-9 5 6,10 0-3392,-25 9 3386,3 0-2269,2-1 2269,19-6-1517,-14 2 1523,11-6-1021,-19 3 1015,-2-1 1015,21-8-1015,-23 10 1517,13-6-1482,-3-35 1,5-25-1,-9 13 2234,-1 9-2266,3-12 1,9-14 0,-15 22 3427,-21 37-3431,16-33 0,-12 27-3392,20-41 3392,-31 54 6,22-55-6,-10-11-2269,-3 23 2269,0-16-1511,-17 67 1522,1-1-11,-1 0 6,1-1-6,0-2 5,1 0-5,1-3 0,2-7 229,17-61 1,4-10-230,-9 33 0,1-5 0,3-14 0,-5 25 0,-10 37-578,10-40 0,3-8 578,2 15 267,11-28 1,1 2-268,-3 30 390,7-13 0,-2 5-390,-15 28 0,19-33 0,-30 50 0,0 0 1812,-2 1-1812,0 0-1016,3-3 1022,0 0 119,-2 0-125,3-3 1128,42-53 1,10-10-1129,-5 20 0,5-21 0,-3 9 0,-28 47 3392,-25 17-3397,4-2-1,-10 7 1,1-1 5,-3 2-28,0 0 0,-1 0-1479,-16 1 1507,5-1 0,-5 1 0,11-1 0</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29.125"/>
    </inkml:context>
    <inkml:brush xml:id="br0">
      <inkml:brushProperty name="width" value="0.04286" units="cm"/>
      <inkml:brushProperty name="height" value="0.04286" units="cm"/>
      <inkml:brushProperty name="color" value="#F6630D"/>
    </inkml:brush>
  </inkml:definitions>
  <inkml:trace contextRef="#ctx0" brushRef="#br0">26 44 26553,'-5'2'1389,"1"0"-1238,-2 0-90,4-1-4223,-3 2 4196,5-3 654,0 0-671,-2 0 5,2 0-5,-2 0-12,7 0-10,34 0-74,26-9-357,-7 0 0,0 0 0,10-3 0,-2-3 1</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0.340"/>
    </inkml:context>
    <inkml:brush xml:id="br0">
      <inkml:brushProperty name="width" value="0.04286" units="cm"/>
      <inkml:brushProperty name="height" value="0.04286" units="cm"/>
      <inkml:brushProperty name="color" value="#F6630D"/>
    </inkml:brush>
  </inkml:definitions>
  <inkml:trace contextRef="#ctx0" brushRef="#br0">21 37 23304,'-11'-20'4738,"2"4"-4738,9 16 320,0 0-309,0 4-6,0 5 7,0 60-12,0-33 0,0 42 0,0-34 0,0-11 5,0 3-5,0-19 0,0-10 0,0-3 0,0-1 0,0-3-89,0 0 10,0 2-598,0 1-2320,0 0 2997,0-2 0,0-1 0,0 0 0</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1.036"/>
    </inkml:context>
    <inkml:brush xml:id="br0">
      <inkml:brushProperty name="width" value="0.04286" units="cm"/>
      <inkml:brushProperty name="height" value="0.04286" units="cm"/>
      <inkml:brushProperty name="color" value="#F6630D"/>
    </inkml:brush>
  </inkml:definitions>
  <inkml:trace contextRef="#ctx0" brushRef="#br0">26 19 26900,'-4'-10'1086,"1"1"-929,3 9 17,0 0-152,-7 29 1,6-10-7,-6 37-16,7-22 6,1 13-9,2 6 0,1 2 3,-2 6-3,0 10 1,-1-3 2,-3-26-118,-6 27 23,5-52-627,-1 1-1216,4-25 1938,1-7 0,-1 5 0,1 0 0</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1.556"/>
    </inkml:context>
    <inkml:brush xml:id="br0">
      <inkml:brushProperty name="width" value="0.04286" units="cm"/>
      <inkml:brushProperty name="height" value="0.04286" units="cm"/>
      <inkml:brushProperty name="color" value="#F6630D"/>
    </inkml:brush>
  </inkml:definitions>
  <inkml:trace contextRef="#ctx0" brushRef="#br0">1 61 28093,'16'-13'17,"9"-4"-17,-4 8 0,9-3 11,-6 6 11,-1 2 68,27 17-62,-26 5 0,15 33-6,-36-21 34,-22 29-39,4-39 28,-38 21-40,32-29 1,-26 3-23,34-17-831,-7-19 0,16 25 0,0-10 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2.406"/>
    </inkml:context>
    <inkml:brush xml:id="br0">
      <inkml:brushProperty name="width" value="0.04286" units="cm"/>
      <inkml:brushProperty name="height" value="0.04286" units="cm"/>
      <inkml:brushProperty name="color" value="#F6630D"/>
    </inkml:brush>
  </inkml:definitions>
  <inkml:trace contextRef="#ctx0" brushRef="#br0">0 24 26334,'0'-5'1496,"0"0"-1211,0 5-150,0 0-119,0 10-16,0 1 0,0 11 0,0 13 0,0-6 6,0 26-6,0-29-95,16 14 16,-6-31-245,30-17 290,-20-8 213,30-59-78,-32 39 50,11-36-100,-23 52 61,-2 1-107,-3 14 18,3 6-18,-2 7 1,6 14-6,-4-2-11,5 23-29,-4-18-3682,2 10 3302,-3-22 420,5-3 0,-5-9 0,2-1 0</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3.023"/>
    </inkml:context>
    <inkml:brush xml:id="br0">
      <inkml:brushProperty name="width" value="0.04286" units="cm"/>
      <inkml:brushProperty name="height" value="0.04286" units="cm"/>
      <inkml:brushProperty name="color" value="#F6630D"/>
    </inkml:brush>
  </inkml:definitions>
  <inkml:trace contextRef="#ctx0" brushRef="#br0">220 21 26603,'7'-8'1624,"-1"3"-1585,-10 1 1,-3 4-18,-5-4 0,-11 8-10,-27 17-12,22-9-17,-17 25-6,55-25-173,21 19 140,-4-18 40,10 8 4,-23-2 12,-6-5 73,0 15-17,-6-15 129,-28 23-163,3-22 1,-16 9-12,12-19-5,2-3-29,10-5-22,-4 0 45,7-14 0,7 11 0,-4-8 0</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3.825"/>
    </inkml:context>
    <inkml:brush xml:id="br0">
      <inkml:brushProperty name="width" value="0.04286" units="cm"/>
      <inkml:brushProperty name="height" value="0.04286" units="cm"/>
      <inkml:brushProperty name="color" value="#F6630D"/>
    </inkml:brush>
  </inkml:definitions>
  <inkml:trace contextRef="#ctx0" brushRef="#br0">1 15 27158,'2'-8'974,"-1"1"-834,-1 7-134,0 0-1,0 2-4251,3 30 4252,0-5-325,1 41 1,-1 7 318,-1-14-110,0 25 1,0-5 92,-3-44-11,0 25-5,-1-51-107,0-3 2447,1-4-3444,-1-20 861,2-1 0,-1 8 1,1 13-1</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4.226"/>
    </inkml:context>
    <inkml:brush xml:id="br0">
      <inkml:brushProperty name="width" value="0.04286" units="cm"/>
      <inkml:brushProperty name="height" value="0.04286" units="cm"/>
      <inkml:brushProperty name="color" value="#F6630D"/>
    </inkml:brush>
  </inkml:definitions>
  <inkml:trace contextRef="#ctx0" brushRef="#br0">223 8 27275,'5'-4'829,"-1"1"-667,-4 3-111,0 0-12,-52 20-39,27-12 6,-51 19-6,51-21 0,-4 3-5282,13-5 5282,13-2 0,-2-1 0,10-1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5.912"/>
    </inkml:context>
    <inkml:brush xml:id="br0">
      <inkml:brushProperty name="width" value="0.04286" units="cm"/>
      <inkml:brushProperty name="height" value="0.04286" units="cm"/>
      <inkml:brushProperty name="color" value="#5B2D90"/>
    </inkml:brush>
  </inkml:definitions>
  <inkml:trace contextRef="#ctx0" brushRef="#br0">240 8 27494,'-10'-4'436,"1"0"-374,-9 4-23,3 0-11,-3 0 23,-18 9-51,13 0 5,-12 8-5,19 0 0,-8 15-11,10-11-39,-3 13 33,14-22 6,1 0-17,2-8 5,5-2 23,3-1-73,8-1-134,23-13 129,-14 3 61,21-19 51,-29 11 44,2-6 28,-12 7 174,-2-2-246,-3 8 5,-1 1-39,-1 8-45,0 10-39,0-1-1797,2 20 1881,1-15 0,0 6 0,-1-16 0</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4.923"/>
    </inkml:context>
    <inkml:brush xml:id="br0">
      <inkml:brushProperty name="width" value="0.04286" units="cm"/>
      <inkml:brushProperty name="height" value="0.04286" units="cm"/>
      <inkml:brushProperty name="color" value="#F6630D"/>
    </inkml:brush>
  </inkml:definitions>
  <inkml:trace contextRef="#ctx0" brushRef="#br0">23 100 27292,'-6'3'459,"1"0"-257,5-3-169,-6 28-27,5-14 11,-3 44-17,4-43 28,2 15 89,-2-26-89,0-2 0,0-1 12,0-1 27,-2-22-67,2 5 0,8-64 0,2 39 0,3-22 0,-4 44 0,-1 13 0,-1 5 5,6 0-5,0 2 0,9 0 0,-3 1-95,22 9 34,-21-5-3625,30 6 3686,-33-10 0,9 0 0,-21-1 0</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5.452"/>
    </inkml:context>
    <inkml:brush xml:id="br0">
      <inkml:brushProperty name="width" value="0.04286" units="cm"/>
      <inkml:brushProperty name="height" value="0.04286" units="cm"/>
      <inkml:brushProperty name="color" value="#F6630D"/>
    </inkml:brush>
  </inkml:definitions>
  <inkml:trace contextRef="#ctx0" brushRef="#br0">238 5 28076,'-21'-4'314,"11"7"-314,-38 11 0,16 15 0,-9 15-34,-5 21 28,22-27-16,9 6-56,34-49 16,3-3-1844,17-35 0,-1-7 1962,-9 14 454,39-26-488,-58 70-11,6 22 0,-9-11-5,19 13-40,-14-19 882,28 8 0,-32-21 0,9 0 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6.257"/>
    </inkml:context>
    <inkml:brush xml:id="br0">
      <inkml:brushProperty name="width" value="0.04286" units="cm"/>
      <inkml:brushProperty name="height" value="0.04286" units="cm"/>
      <inkml:brushProperty name="color" value="#F6630D"/>
    </inkml:brush>
  </inkml:definitions>
  <inkml:trace contextRef="#ctx0" brushRef="#br0">281 106 27555,'9'-11'695,"-2"2"-623,-7 9-16,0 0-33,-8-21-12,1 13-5,-7-16-6,1 16 0,-9-2 5,-13 2-5,5 2-5,-30 19 5,36 0 0,-29 70 0,41-41-3,1 10 0,4 0 3,9-9 0,2 14 0,3-20 0,7 33 0,-8-35-34,6 30 1,-11-54-1765,1-10 1798,-2-13 0,0-4 0,0 8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6.538"/>
    </inkml:context>
    <inkml:brush xml:id="br0">
      <inkml:brushProperty name="width" value="0.04286" units="cm"/>
      <inkml:brushProperty name="height" value="0.04286" units="cm"/>
      <inkml:brushProperty name="color" value="#F6630D"/>
    </inkml:brush>
  </inkml:definitions>
  <inkml:trace contextRef="#ctx0" brushRef="#br0">0 33 28345,'65'6'-157,"0"0"0,-6-2 0,-9-3-195,-16-6-6263,-1-11 6615,-17 4 0,-2 0 0,-9 7 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7.112"/>
    </inkml:context>
    <inkml:brush xml:id="br0">
      <inkml:brushProperty name="width" value="0.04286" units="cm"/>
      <inkml:brushProperty name="height" value="0.04286" units="cm"/>
      <inkml:brushProperty name="color" value="#F6630D"/>
    </inkml:brush>
  </inkml:definitions>
  <inkml:trace contextRef="#ctx0" brushRef="#br0">352 166 26357,'5'-5'2016,"3"-32"-7649,-12 25 5656,1-27 1408,-19 25-1420,-21-9 849,-6 7-860,-7 0 0,19 13 0,10 6 0,-24 45 0,25-7 0,-17 28 0,39 4 0,9-2 0,-1-13-3,2 15 0,2-5-2,-3-40-7,3 17 7,-6-29 3223,0 5-3498,-2-19 280,0-28 0,0 18 0,0-19 0</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7.574"/>
    </inkml:context>
    <inkml:brush xml:id="br0">
      <inkml:brushProperty name="width" value="0.04286" units="cm"/>
      <inkml:brushProperty name="height" value="0.04286" units="cm"/>
      <inkml:brushProperty name="color" value="#F6630D"/>
    </inkml:brush>
  </inkml:definitions>
  <inkml:trace contextRef="#ctx0" brushRef="#br0">1 71 28390,'97'-18'11,"-10"1"-17,-40 2 6,-9 4 0,-21 6-4251,-3 2 4251,-4 2 865,24 39-860,-22-20 18,18 51-18,-30-48-5,0 13 0,0-18-11,0-7 3342,0 1-3350,0-8 1,0-3 0,0-1 0</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7.838"/>
    </inkml:context>
    <inkml:brush xml:id="br0">
      <inkml:brushProperty name="width" value="0.04286" units="cm"/>
      <inkml:brushProperty name="height" value="0.04286" units="cm"/>
      <inkml:brushProperty name="color" value="#F6630D"/>
    </inkml:brush>
  </inkml:definitions>
  <inkml:trace contextRef="#ctx0" brushRef="#br0">4 2 28054,'-2'-1'235,"0"1"-582,6 0-1205,2 0-7085,2 0 8637,1 0 0,-5 0 0,-1 0 0</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8.258"/>
    </inkml:context>
    <inkml:brush xml:id="br0">
      <inkml:brushProperty name="width" value="0.04286" units="cm"/>
      <inkml:brushProperty name="height" value="0.04286" units="cm"/>
      <inkml:brushProperty name="color" value="#F6630D"/>
    </inkml:brush>
  </inkml:definitions>
  <inkml:trace contextRef="#ctx0" brushRef="#br0">120 0 27852,'5'0'437,"-2"0"-404,-3 0-5,-15 9-4257,3-2 4252,-13 7-1415,5-3 1414,-9 6 0,3 70-72,55-57 11,-20 46 39,66-99 0,-71 31 0,6-10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9.057"/>
    </inkml:context>
    <inkml:brush xml:id="br0">
      <inkml:brushProperty name="width" value="0.04286" units="cm"/>
      <inkml:brushProperty name="height" value="0.04286" units="cm"/>
      <inkml:brushProperty name="color" value="#F6630D"/>
    </inkml:brush>
  </inkml:definitions>
  <inkml:trace contextRef="#ctx0" brushRef="#br0">21 3 27309,'-12'-1'817,"3"0"-688,9 1-39,0 0-68,2 22 6,3 16-28,-1 3 6,1 5-6,-4-24-1277,-1 7 1277,-1-16 0,1 4 0,-1-17 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9.303"/>
    </inkml:context>
    <inkml:brush xml:id="br0">
      <inkml:brushProperty name="width" value="0.04286" units="cm"/>
      <inkml:brushProperty name="height" value="0.04286" units="cm"/>
      <inkml:brushProperty name="color" value="#F6630D"/>
    </inkml:brush>
  </inkml:definitions>
  <inkml:trace contextRef="#ctx0" brushRef="#br0">0 15 28003,'0'-8'-1305,"0"1"-8526,2 7 8722,1 0 1,-1 0-1,0 0 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6.446"/>
    </inkml:context>
    <inkml:brush xml:id="br0">
      <inkml:brushProperty name="width" value="0.04286" units="cm"/>
      <inkml:brushProperty name="height" value="0.04286" units="cm"/>
      <inkml:brushProperty name="color" value="#5B2D90"/>
    </inkml:brush>
  </inkml:definitions>
  <inkml:trace contextRef="#ctx0" brushRef="#br0">192 19 26698,'12'-10'1087,"-3"2"-942,-9 8 23,0 0-123,-8 0-17,4 0-5,-9 0 5,-3 0-23,2 0 1,-5 1-6,6 2 5,-5 8 7,2-1-7,-8 13 1,9-8-1,-2 5 1,6-8 0,1 4-1,2-7 1,3 6-1,3-6-3402,18 2 3397,-3-5-1574,55-12-7685,-38-2 9259,29-9 0,-49 10 0,-3 2 0</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39.892"/>
    </inkml:context>
    <inkml:brush xml:id="br0">
      <inkml:brushProperty name="width" value="0.04286" units="cm"/>
      <inkml:brushProperty name="height" value="0.04286" units="cm"/>
      <inkml:brushProperty name="color" value="#F6630D"/>
    </inkml:brush>
  </inkml:definitions>
  <inkml:trace contextRef="#ctx0" brushRef="#br0">252 1 27074,'-69'19'1220,"44"-13"-1220,-31 12 0,1 2-5,36-10-1,-9 14 1,38-15-191,30 1 112,-12-4-140,52 16 252,-57-13 240,16 27-206,-45-22 56,-15 14-74,4-17 24,-31 7-74,27-12-554,-24 2 560,36-29 0,-2 35 0,12-9 0</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0.010"/>
    </inkml:context>
    <inkml:brush xml:id="br0">
      <inkml:brushProperty name="width" value="0.04286" units="cm"/>
      <inkml:brushProperty name="height" value="0.04286" units="cm"/>
      <inkml:brushProperty name="color" value="#F6630D"/>
    </inkml:brush>
  </inkml:definitions>
  <inkml:trace contextRef="#ctx0" brushRef="#br0">19 25 26250,'0'-13'1008,"0"2"-772,0 11 609,0 0-839,-1 0-6,-2 6 5,-3 28-5,2-2 6,-1 25-6,5-15 0,1 3 0,3 1 0,2 28 0,-1-31 0,1 32 0,-5-56 0,0 9 0,0-25-6,-1 0 1,2-2-18,1 5 12,-2-3-62,2 3 17,-2-4 56,1-18 0,0 12 0,0-13 0</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0.793"/>
    </inkml:context>
    <inkml:brush xml:id="br0">
      <inkml:brushProperty name="width" value="0.04286" units="cm"/>
      <inkml:brushProperty name="height" value="0.04286" units="cm"/>
      <inkml:brushProperty name="color" value="#F6630D"/>
    </inkml:brush>
  </inkml:definitions>
  <inkml:trace contextRef="#ctx0" brushRef="#br0">111 101 24883,'6'-10'2913,"-1"2"-2773,-5 8-45,-2 0-16,-3 0 10,-6 3-61,0 1 39,-21 25-61,17-13-6,-18 43 0,27-37-6,-1 31 6,13-39-5,21 8-3398,-4-20 3380,15 0-5,-13-5-33,32-34 77,-29 16 57,27-43-56,-46 40 39,-1-40-50,-14 38-12,-45-28-5,24 41 2809,-42 10-4114,54 11 1316,-4 11 0,17-13 0,2-2 0</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2.009"/>
    </inkml:context>
    <inkml:brush xml:id="br0">
      <inkml:brushProperty name="width" value="0.04286" units="cm"/>
      <inkml:brushProperty name="height" value="0.04286" units="cm"/>
      <inkml:brushProperty name="color" value="#F6630D"/>
    </inkml:brush>
  </inkml:definitions>
  <inkml:trace contextRef="#ctx0" brushRef="#br0">1 74 21131,'5'-9'5170,"-1"3"-4599,-4 6 331,0 0-779,3-9 45,-2 7-107,2-7 12,-3 9-67,0 0-12,0 19 6,-2-3 0,-2 54 0,1-36 0,0 41-17,6-54-27,8 10 44,-3-24 5,10-2-16,-7-11-151,22-35 94,-16 14 130,24-52 22,-31 57-34,5-16-50,-15 37 12,0 21-12,0-7 5,5 38-10,0-31-1,16 18 6,-7-30-28,23 0 22,-20-10 18,14-7 32,-20 0 91,4-14-85,-8 10 40,0-40-85,-6 29-10,-7-41-6,2 43-342,-5-10 6,7 25 347,0 5 0,2 3 0,1 4 0</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2.693"/>
    </inkml:context>
    <inkml:brush xml:id="br0">
      <inkml:brushProperty name="width" value="0.04286" units="cm"/>
      <inkml:brushProperty name="height" value="0.04286" units="cm"/>
      <inkml:brushProperty name="color" value="#F6630D"/>
    </inkml:brush>
  </inkml:definitions>
  <inkml:trace contextRef="#ctx0" brushRef="#br0">33 222 26788,'0'2'991,"0"0"-963,0-2 51,3 0-4292,6-6 4225,0 0-922,36-55 966,-30 37-6,21-37-27,-35 50 72,-7-14-90,2 14 2464,-10-9-2441,-14 26 2777,9 3-2805,-16 18 0,22-4 0,-3 10-3392,7-7 3392,2 22 0,7-4 0,12 3 0,3-20-79,43-22-10,-29-10-1541,51-39-1999,-57 20 3629,17-26 0,-35 39 0,-2 3 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3.261"/>
    </inkml:context>
    <inkml:brush xml:id="br0">
      <inkml:brushProperty name="width" value="0.04286" units="cm"/>
      <inkml:brushProperty name="height" value="0.04286" units="cm"/>
      <inkml:brushProperty name="color" value="#F6630D"/>
    </inkml:brush>
  </inkml:definitions>
  <inkml:trace contextRef="#ctx0" brushRef="#br0">0 52 27494,'8'-7'638,"-1"1"-6231,-7 6 5654,-5 53-55,4-18 1431,1 62-1409,1-66-17,4 7 854,-5-39-859,-1-6-1,-1-2-10,8-66-1,6 32 3,8-8 1,3 3 2,2 20 3380,21 0-3385,-36 26-23,3 2-51,-9 3-985,4 9-1439,-3-2 2503,5 5 0,-6-10 0,-1-3 0</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4.176"/>
    </inkml:context>
    <inkml:brush xml:id="br0">
      <inkml:brushProperty name="width" value="0.04286" units="cm"/>
      <inkml:brushProperty name="height" value="0.04286" units="cm"/>
      <inkml:brushProperty name="color" value="#F6630D"/>
    </inkml:brush>
  </inkml:definitions>
  <inkml:trace contextRef="#ctx0" brushRef="#br0">34 161 26732,'-11'0'739,"2"0"-621,9 0 33,0 0-33,14 1 5,-4-1-50,14 1-17,2-5-56,-5 0-45,15-10-17,-16 3 17,2-4-33,-6-9 78,-9 9 34,2-13-1,-14 16 74,-15-9-79,5 13 95,-31 2-106,29 13-6,-21 17-6,24-3 35,-18 55-29,21-43 11,-9 54-11,35-62-11,-1 6-11,19-22-454,21-18-11,-21 0-372,45-26 0,-66 29 0,13-9 0</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4.779"/>
    </inkml:context>
    <inkml:brush xml:id="br0">
      <inkml:brushProperty name="width" value="0.04286" units="cm"/>
      <inkml:brushProperty name="height" value="0.04286" units="cm"/>
      <inkml:brushProperty name="color" value="#F6630D"/>
    </inkml:brush>
  </inkml:definitions>
  <inkml:trace contextRef="#ctx0" brushRef="#br0">223 19 27197,'3'-8'957,"0"3"-884,-3 5-28,0 0 22,-12-4-56,4 3 40,-51 9-46,4 42-5,-1-17-5,18 31 5,38-47-17,29 9 6,-12-18-129,49-8-325,-33-17-84,10-4-2677,-22-5 3226,-12 6 0,-4 10 0,-2 2 0</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9:55.376"/>
    </inkml:context>
    <inkml:brush xml:id="br0">
      <inkml:brushProperty name="width" value="0.04286" units="cm"/>
      <inkml:brushProperty name="height" value="0.04286" units="cm"/>
      <inkml:brushProperty name="color" value="#F6630D"/>
    </inkml:brush>
  </inkml:definitions>
  <inkml:trace contextRef="#ctx0" brushRef="#br0">32 109 23884,'1'-8'1400,"0"1"-247,-1 7-901,0 0 166,0-31 19,-1 13-254,1-16-161,-1 23 535,1 11-501,0 0-51,0 5 12,0 42-11,-2-7-6,-1 33 0,-1 4 5,-1-10-8,0 8 1,-1-6-4,4-32-11,-3 13-11,5-42-820,11-5 0,-18 1 0,5-3 0</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5.106"/>
    </inkml:context>
    <inkml:brush xml:id="br0">
      <inkml:brushProperty name="width" value="0.04286" units="cm"/>
      <inkml:brushProperty name="height" value="0.04286" units="cm"/>
      <inkml:brushProperty name="color" value="#F6630D"/>
    </inkml:brush>
  </inkml:definitions>
  <inkml:trace contextRef="#ctx0" brushRef="#br0">6 55 27382,'-1'1'800,"0"0"-755,1-1-11,0 1 44,0 0-39,0 0 29,-2 2-57,2-3 6,-2 2-17,2-2 5,31-1-10,-4-2-1,30-2-16,7-6-256,-17 1 272,7 0-257,-25 1-824,-18 4 1087,-7-2 0,-8 5 0,-1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3:46.930"/>
    </inkml:context>
    <inkml:brush xml:id="br0">
      <inkml:brushProperty name="width" value="0.04286" units="cm"/>
      <inkml:brushProperty name="height" value="0.04286" units="cm"/>
      <inkml:brushProperty name="color" value="#5B2D90"/>
    </inkml:brush>
  </inkml:definitions>
  <inkml:trace contextRef="#ctx0" brushRef="#br0">11 23 26217,'-3'-12'1204,"2"3"-1019,1 9 184,0 0-195,-1-1-129,0 1-6,1-1-39,-1 6 5,0 6 1,0 10-6,1 9 11,-1 23-11,0-12 6,1 40-6,0-44-23,0 33-33,0-49-336,1 11-240,0-27 632,0 1 0,0-5 0,0 0 0</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6.106"/>
    </inkml:context>
    <inkml:brush xml:id="br0">
      <inkml:brushProperty name="width" value="0.04286" units="cm"/>
      <inkml:brushProperty name="height" value="0.04286" units="cm"/>
      <inkml:brushProperty name="color" value="#F6630D"/>
    </inkml:brush>
  </inkml:definitions>
  <inkml:trace contextRef="#ctx0" brushRef="#br0">11 187 25275,'-1'1'1407,"0"0"-999,1-1-279,-2 6 17,2-4 83,-2 5-105,3-7-63,6 0-27,13-6-34,3-2-263,43-34 263,-37 19 229,25-32-128,-45 38 117,-6-14-218,-9 23 34,-26-4-34,14 10 34,-34 16-18,33-4 12,-29 44-28,33-27 0,-9 36 0,21-37 6,11 28-6,-1-33-39,31 17-23,-18-32-27,20 2-68,-21-9-691,30-25 0,-38 24 0,17-17 0</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6.558"/>
    </inkml:context>
    <inkml:brush xml:id="br0">
      <inkml:brushProperty name="width" value="0.04286" units="cm"/>
      <inkml:brushProperty name="height" value="0.04286" units="cm"/>
      <inkml:brushProperty name="color" value="#F6630D"/>
    </inkml:brush>
  </inkml:definitions>
  <inkml:trace contextRef="#ctx0" brushRef="#br0">22 6 25287,'-3'6'1669,"1"-2"-6898,2-4 5363,-3 16 1762,13-42-1812,-10 27 541,2-8-1169,-6 20-55,-8 20-2823,8-15 4270,0-10 0,3-4 0,0-2 0</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8.089"/>
    </inkml:context>
    <inkml:brush xml:id="br0">
      <inkml:brushProperty name="width" value="0.04286" units="cm"/>
      <inkml:brushProperty name="height" value="0.04286" units="cm"/>
      <inkml:brushProperty name="color" value="#F6630D"/>
    </inkml:brush>
  </inkml:definitions>
  <inkml:trace contextRef="#ctx0" brushRef="#br0">157 39 21607,'7'-2'5875,"-3"1"-5455,-7-3-280,-3 1-28,-6-6-84,3 6-5,2-1-6,6 3-6,1 1-11,-1 0-6,1-1 6,-2-1-5,-2-1-1,1 0 6,-2 1-6,2 2 12,-3 0 0,1 0-6,-3 0 0,1 0 0,-1 0 0,-16 10 0,12-4 0,-10 7 0,17-8-12,1-1 1,2-1-6,1-2 29,1-1-12,2 0 0,0 0-6,1 0 0,0 0 1,-2 0-1,0 0 6,-1 0 39,1 0-39,-1 2 0,0 0 0,-1 2 0,-1 2 0,-3 6 0,-1 17 0,3-8 0,0 8 12,3-15 4,0-6-27,29 1-34,-3-14 6,17-1 50,8-42 23,-32 25 67,12-36-68,-31 47-21,-5-7-7,0 18 18,-3 27-18,4-8 62,15 80-67,-1-48-3,3 15 1,1 0-4,-4-17 1,-4 51 10,-14-67-5,-15 19 6,3-38-6,-37 0-6,33-14-95,-26-12-11,39 1-3455,-4-15 3567,12 17 0,1-3 0,2 10 0</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8.555"/>
    </inkml:context>
    <inkml:brush xml:id="br0">
      <inkml:brushProperty name="width" value="0.04286" units="cm"/>
      <inkml:brushProperty name="height" value="0.04286" units="cm"/>
      <inkml:brushProperty name="color" value="#F6630D"/>
    </inkml:brush>
  </inkml:definitions>
  <inkml:trace contextRef="#ctx0" brushRef="#br0">0 14 26687,'12'-1'1070,"-3"0"-947,-9 1 39,0 0 40,0 18-180,0-13-10,0 14 32,0-17-10,14-16-34,-6 2 0,8-7 0,-11 11 0,-4 6-11,-1 8-6,0 0-229,-3 9 246,3-4 0,-3-2 0,3-4 0</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9.289"/>
    </inkml:context>
    <inkml:brush xml:id="br0">
      <inkml:brushProperty name="width" value="0.04286" units="cm"/>
      <inkml:brushProperty name="height" value="0.04286" units="cm"/>
      <inkml:brushProperty name="color" value="#F6630D"/>
    </inkml:brush>
  </inkml:definitions>
  <inkml:trace contextRef="#ctx0" brushRef="#br0">1 17 26060,'0'-10'1686,"0"3"-1518,0 7 117,0 0-234,0 6-23,2 4-12,2 10-16,1 5 6,-1 4-6,2 3 0,2 13-6,-2-12-302,3 19-56,-6-32 364,1 5 0,-4-22 0,0-1 0</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39.775"/>
    </inkml:context>
    <inkml:brush xml:id="br0">
      <inkml:brushProperty name="width" value="0.04286" units="cm"/>
      <inkml:brushProperty name="height" value="0.04286" units="cm"/>
      <inkml:brushProperty name="color" value="#F6630D"/>
    </inkml:brush>
  </inkml:definitions>
  <inkml:trace contextRef="#ctx0" brushRef="#br0">10 11 27695,'-9'-10'243,"85"15"1,29 15-238,-50 8 47,41 18 0,-22 8-30,-89-5-12,-21 22 0,-49-36-5,38-23-141,-41-12-713,64-8 0,5-12 0,19 18 0</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0.674"/>
    </inkml:context>
    <inkml:brush xml:id="br0">
      <inkml:brushProperty name="width" value="0.04286" units="cm"/>
      <inkml:brushProperty name="height" value="0.04286" units="cm"/>
      <inkml:brushProperty name="color" value="#F6630D"/>
    </inkml:brush>
  </inkml:definitions>
  <inkml:trace contextRef="#ctx0" brushRef="#br0">0 194 24503,'1'8'2800,"0"-1"-2318,-1-7-309,0 51-100,0-31 17,0 35-29,0-48 1,0-6 33,0-3-89,0-5-6,0-5-6,0-34 1,0 12-7,-1-39 1,1 22 0,-1-9-3392,1 27 3369,16 29 34,16 53-45,5 0 17,-5 1 0,-16-30 12,-14-20 38,11-28 3376,-3 9-3398,9-25 0,-5 15 16,15-18-16,-13 26 45,40 21-11,-35 21-23,23 29-5,-24-18-6,14 44-17,-19-40-202,9 35 219,-19-66 0,-4 5 0,2-15 0</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1.407"/>
    </inkml:context>
    <inkml:brush xml:id="br0">
      <inkml:brushProperty name="width" value="0.04286" units="cm"/>
      <inkml:brushProperty name="height" value="0.04286" units="cm"/>
      <inkml:brushProperty name="color" value="#F6630D"/>
    </inkml:brush>
  </inkml:definitions>
  <inkml:trace contextRef="#ctx0" brushRef="#br0">0 283 26200,'3'9'1422,"0"-1"-716,1 6-672,-3-11-23,4 4-28,2-88 0,-2 39 11,6-25 1,1 2 5,0 32 11,50-2-5,-38 43 16,55 50-22,-56-27 0,17 24 0,-27-31 0,-1-3 0,-3-5 0,0 3 0,-5-11 0,1 2-5,-4-10 5,1-2 0,-1-2 44,0-13-32,-1 7 4,-10-15-10,2 17-6,-22-7 0,13 12-56,-52 12-11,43-3-124,-29 10-307,43-12 498,3-1 0,4-2 0,1-1 0</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2.408"/>
    </inkml:context>
    <inkml:brush xml:id="br0">
      <inkml:brushProperty name="width" value="0.04286" units="cm"/>
      <inkml:brushProperty name="height" value="0.04286" units="cm"/>
      <inkml:brushProperty name="color" value="#F6630D"/>
    </inkml:brush>
  </inkml:definitions>
  <inkml:trace contextRef="#ctx0" brushRef="#br0">253 4 27387,'5'-2'667,"-1"1"-583,-4 1-34,0 0-50,-39 5 6,18 0-6,-33 6 5,29-2 40,-21 7-34,20-7-11,-15 5-22,33-6 22,7-2-23,48 10 18,-17-8-6,52 20 5,-51-12 0,21 29 12,-39-24 0,2 18-6,-16-25 61,-33 15-50,12-16 62,-62 9-73,56-18-17,-24-7-55,48-6 72,9-32 0,-3 26 0,7-18 0</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3.124"/>
    </inkml:context>
    <inkml:brush xml:id="br0">
      <inkml:brushProperty name="width" value="0.04286" units="cm"/>
      <inkml:brushProperty name="height" value="0.04286" units="cm"/>
      <inkml:brushProperty name="color" value="#F6630D"/>
    </inkml:brush>
  </inkml:definitions>
  <inkml:trace contextRef="#ctx0" brushRef="#br0">2 32 26878,'0'-12'1422,"-1"-2"-1400,1 13-16,-1-3-6,1 4 0,0 0-6,0 11 6,0 4 0,1 34 0,1-7 0,1 17 0,5 33 0,-3-44-5,5 41-6,-6-71-62,1 3 50,-4-19-44,1-1-22,-1-1 89,-1-14 0,1 15 0,-1-10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0.916"/>
    </inkml:context>
    <inkml:brush xml:id="br0">
      <inkml:brushProperty name="width" value="0.04286" units="cm"/>
      <inkml:brushProperty name="height" value="0.04286" units="cm"/>
    </inkml:brush>
  </inkml:definitions>
  <inkml:trace contextRef="#ctx0" brushRef="#br0">15 19 27998,'-4'0'173,"1"0"-128,1 0 39,1 0-73,0 1 0,1 0-11,-1-1 0,0 0 0,0 0 0,0 0-11,1 1 17,4 0-1,4-1 1,26 0-6,-10 0 0,18 0 6,-20 0-6,2 0 0,0 0-6,24 0 6,-17 0 0,25 0 0,-31-1 0,12 0 0,-5-1 0,37-3 0,-29 2 0,37-1 0,-53 4-28,27 0 28,-29 0 0,39 0-6,-39 0 6,18 0 0,-32 0 0,-3 0-5,0 0 5,0 0 0,3 0 0,11 0-6,-1 0-22,13 0 0,18-2 17,-23 2-6,16-3 17,-36 3 6,-1-1-6,-4 1-725,-1 0 1,0 0 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3.427"/>
    </inkml:context>
    <inkml:brush xml:id="br0">
      <inkml:brushProperty name="width" value="0.04286" units="cm"/>
      <inkml:brushProperty name="height" value="0.04286" units="cm"/>
      <inkml:brushProperty name="color" value="#F6630D"/>
    </inkml:brush>
  </inkml:definitions>
  <inkml:trace contextRef="#ctx0" brushRef="#br0">18 52 27298,'-9'-7'1013,"1"-2"-1002,8 8-11,4-3 12,14 1-12,17-1-348,44-2 1,-27 1-501,44-5 0,-94 10 0,11-3 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4.007"/>
    </inkml:context>
    <inkml:brush xml:id="br0">
      <inkml:brushProperty name="width" value="0.04286" units="cm"/>
      <inkml:brushProperty name="height" value="0.04286" units="cm"/>
      <inkml:brushProperty name="color" value="#F6630D"/>
    </inkml:brush>
  </inkml:definitions>
  <inkml:trace contextRef="#ctx0" brushRef="#br0">228 0 28104,'-21'1'291,"8"8"-291,-53 1 0,21 15 0,11 11-11,6 3 5,7-6-3397,40-10 3381,-2-19-378,29-23 1,3-8 411,-16 7 46,9-16 1,-7 3-53,-30 25-1,1 1 1,-6 24 3104,2 5-3104,7 11 850,1-9-1394,33 9-1634,-21-23 2172,19-1 0,-38-7 0,-4-2 0</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4.394"/>
    </inkml:context>
    <inkml:brush xml:id="br0">
      <inkml:brushProperty name="width" value="0.04286" units="cm"/>
      <inkml:brushProperty name="height" value="0.04286" units="cm"/>
      <inkml:brushProperty name="color" value="#F6630D"/>
    </inkml:brush>
  </inkml:definitions>
  <inkml:trace contextRef="#ctx0" brushRef="#br0">3 0 28244,'-2'31'168,"7"20"-168,2-10-39,7 42 11,-8-43-6,0 17-627,-3-10 449,-2-28 212,1 13 0,-2-31 0,0-1 0</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4.890"/>
    </inkml:context>
    <inkml:brush xml:id="br0">
      <inkml:brushProperty name="width" value="0.04286" units="cm"/>
      <inkml:brushProperty name="height" value="0.04286" units="cm"/>
      <inkml:brushProperty name="color" value="#F6630D"/>
    </inkml:brush>
  </inkml:definitions>
  <inkml:trace contextRef="#ctx0" brushRef="#br0">0 135 26878,'11'-4'1069,"38"-2"-1203,-14-3 123,22-1 16,-18-11 337,-23-13-320,-8 14 62,-37-8-67,7 26 73,-54 61-79,57-33 6,-24 48 5,63-33-44,24-19-12,1 6-56,12-24-3526,-20-12 3616,9-10 0,-21 6 0,1-3 0</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5.557"/>
    </inkml:context>
    <inkml:brush xml:id="br0">
      <inkml:brushProperty name="width" value="0.04286" units="cm"/>
      <inkml:brushProperty name="height" value="0.04286" units="cm"/>
      <inkml:brushProperty name="color" value="#F6630D"/>
    </inkml:brush>
  </inkml:definitions>
  <inkml:trace contextRef="#ctx0" brushRef="#br0">307 21 26396,'13'-4'1422,"-2"0"-1226,-11 4-5,0 0-3804,-39-5 3629,22 3 772,-34-3-743,11 13-40,13-1 1,-26 16-6,29-6 5,-20 29-5,29-25-5,-6 19-18,58-28-101,55-27 1,-116 37 0,3-16 0</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6.042"/>
    </inkml:context>
    <inkml:brush xml:id="br0">
      <inkml:brushProperty name="width" value="0.04286" units="cm"/>
      <inkml:brushProperty name="height" value="0.04286" units="cm"/>
      <inkml:brushProperty name="color" value="#F6630D"/>
    </inkml:brush>
  </inkml:definitions>
  <inkml:trace contextRef="#ctx0" brushRef="#br0">12 17 27897,'-3'-10'341,"1"3"-301,0 7-12,1 0 11,0 34-39,0-6 2,0 20 1,1 7-3,7 34-1699,-4-37 1,0-1 1687,6 17-2359,-1-23 2298,-5-29 72,22 1 0,-18-15 0,15-3 0</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6.599"/>
    </inkml:context>
    <inkml:brush xml:id="br0">
      <inkml:brushProperty name="width" value="0.04286" units="cm"/>
      <inkml:brushProperty name="height" value="0.04286" units="cm"/>
      <inkml:brushProperty name="color" value="#F6630D"/>
    </inkml:brush>
  </inkml:definitions>
  <inkml:trace contextRef="#ctx0" brushRef="#br0">0 11 27292,'0'-6'885,"0"1"-829,0 5 5,0 0-33,0 70-313,54-33-219,-21 32 364,33-57 95,-35-36 84,-20 4 521,1-30-425,-10 30-35,-4-14-49,-2 33-18,-1 14-16,1 3 17,22 35-45,-7-30 11,35 17 0,-34-33 0,15-2 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7.290"/>
    </inkml:context>
    <inkml:brush xml:id="br0">
      <inkml:brushProperty name="width" value="0.04286" units="cm"/>
      <inkml:brushProperty name="height" value="0.04286" units="cm"/>
      <inkml:brushProperty name="color" value="#F6630D"/>
    </inkml:brush>
  </inkml:definitions>
  <inkml:trace contextRef="#ctx0" brushRef="#br0">4 58 27942,'-2'-2'470,"1"0"-464,1 34-1,2-9-10,2 19-12,7-17-17,1-10 29,-2-5-1,4-11 12,-9-7 5,33-60-6,-23 44-5,19-38 6,-20 67 0,-1 44-6,-2-24 0,-3 28 0,-8-48-6,0-1 0,0-4 1,0-6-1,16-23 1,-3 4-1,24-26 6,-16 27 0,11-6 0,-17 21 0,4 4 6,-9 22-6,10 27-56,-9-14-792,18 17 0,-24-41 0,6 2 0</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7.842"/>
    </inkml:context>
    <inkml:brush xml:id="br0">
      <inkml:brushProperty name="width" value="0.04286" units="cm"/>
      <inkml:brushProperty name="height" value="0.04286" units="cm"/>
      <inkml:brushProperty name="color" value="#F6630D"/>
    </inkml:brush>
  </inkml:definitions>
  <inkml:trace contextRef="#ctx0" brushRef="#br0">0 8 25371,'5'-4'3075,"-1"0"-3064,-4 4 0,0 0-11,1 54 0,1-25 0,2 42 0,0-40-6,2-2-22,5 17 23,-6-23-79,6 15 33,-10-32-94,0 1-40,-1-7-3853,-7-31 4038,4 14 0,-5-16 0,6 23 0</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1:48.357"/>
    </inkml:context>
    <inkml:brush xml:id="br0">
      <inkml:brushProperty name="width" value="0.04286" units="cm"/>
      <inkml:brushProperty name="height" value="0.04286" units="cm"/>
      <inkml:brushProperty name="color" value="#F6630D"/>
    </inkml:brush>
  </inkml:definitions>
  <inkml:trace contextRef="#ctx0" brushRef="#br0">3 155 26603,'0'-8'1848,"0"-35"-7503,0 32 5661,0-29 1403,39 13-1409,-6 17 848,50-5-848,-55 54 0,7-16-17,-53 26 17,7-41 3398,-8 2-3398,-15-9 0,13-1 0,-33-9-50,30-3-12,-2-1-112,16 1 174,8 7 0,1 4 0,1-1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2.134"/>
    </inkml:context>
    <inkml:brush xml:id="br0">
      <inkml:brushProperty name="width" value="0.04286" units="cm"/>
      <inkml:brushProperty name="height" value="0.04286" units="cm"/>
    </inkml:brush>
  </inkml:definitions>
  <inkml:trace contextRef="#ctx0" brushRef="#br0">1 19 26788,'0'-3'874,"0"0"-673,0 3-106,0 0 6,0-5-6,0 3-39,0-3 17,0 5-78,0 0 5,0 12 5,3-2-5,1 12 0,3 4 0,0 5 0,-1-1 0,0-5 0,-5-14-11,0-4 0,-1-6-17,1-8 28,2-3-6,3-18-5,-2 7 0,10-25 0,-6 27-6,14-9 11,-10 25 6,16 2 0,-16 1 0,10 3 0,-14-1-11,4 9 17,-2 28-6,-4-10 0,1 19 0,-6-31 0,0-4-409,-1-10-140,2 0-2616,-1-4 3165,4-4 0,-3 2 0,1-1 0</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2.291"/>
    </inkml:context>
    <inkml:brush xml:id="br0">
      <inkml:brushProperty name="width" value="0.04286" units="cm"/>
      <inkml:brushProperty name="height" value="0.04286" units="cm"/>
      <inkml:brushProperty name="color" value="#F6630D"/>
    </inkml:brush>
  </inkml:definitions>
  <inkml:trace contextRef="#ctx0" brushRef="#br0">6 48 27477,'-3'-2'935,"1"0"-901,2 2 33,3 0-78,44-3-12,-4 0-10,55-1-51,-56 1-979,18-11 0,-55 11 0,10-11 0</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3.609"/>
    </inkml:context>
    <inkml:brush xml:id="br0">
      <inkml:brushProperty name="width" value="0.04286" units="cm"/>
      <inkml:brushProperty name="height" value="0.04286" units="cm"/>
      <inkml:brushProperty name="color" value="#F6630D"/>
    </inkml:brush>
  </inkml:definitions>
  <inkml:trace contextRef="#ctx0" brushRef="#br0">204 51 28378,'0'-5'17,"-1"-1"-17,-2-2 0,-1 0 0,-2-1 0,0 2 0,-2 2-5,-15 3 5,9 5 0,-34 27 5,30-10 1,-21 26-6,26-27 17,-5 17-6,15-14-11,3 4 0,11-10-56,36-1 45,-26-9-23,26 4-16,-39-10 50,-2 0 0,-5 0 0,-1 0 0</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4.976"/>
    </inkml:context>
    <inkml:brush xml:id="br0">
      <inkml:brushProperty name="width" value="0.04286" units="cm"/>
      <inkml:brushProperty name="height" value="0.04286" units="cm"/>
      <inkml:brushProperty name="color" value="#F6630D"/>
    </inkml:brush>
  </inkml:definitions>
  <inkml:trace contextRef="#ctx0" brushRef="#br0">234 43 27494,'0'-6'817,"0"1"-811,0 5-6,0-1 5,0 0 57,0-8-56,0 5 5,-9-7-11,-3 8 0,-5 1 5,1 2 7,-35 11-7,29-5 1,-34 17-6,45-11 0,-7 19 5,12-16-5,-4 28 0,7-14 0,0 4 0,3-11 0,2-12-5,5-5-68,51-31 56,-29 11 0,41-29 12,-53 28 50,3-8-29,-14 16-4,-2-3-7,-4 9 23,0 1-5,0 0-23,3 15 0,-1-4 0,3 10-6,0-3 6,-2-7-6,2 2-10,-3-7-1,1-2-190,10 0-129,-5-3 336,18-2 0,-27 3 0,5 0 0</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5.726"/>
    </inkml:context>
    <inkml:brush xml:id="br0">
      <inkml:brushProperty name="width" value="0.04286" units="cm"/>
      <inkml:brushProperty name="height" value="0.04286" units="cm"/>
      <inkml:brushProperty name="color" value="#F6630D"/>
    </inkml:brush>
  </inkml:definitions>
  <inkml:trace contextRef="#ctx0" brushRef="#br0">194 13 24743,'0'-4'2191,"0"1"-1833,0 3 224,0 0-442,0-3-56,0 3-16,0-3-24,0 3 113,-21 5-123,2 4-17,-14 2-6,9 3-6,2 2 1,2 3 0,-11 31-6,18-25 5,2 23-5,19-40-22,32 4 11,-18-11-12,24 0 12,-32-1-403,7-4-947,-14 1 1361,2-4 0,-8 5 0,-1 0 0</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6.991"/>
    </inkml:context>
    <inkml:brush xml:id="br0">
      <inkml:brushProperty name="width" value="0.04286" units="cm"/>
      <inkml:brushProperty name="height" value="0.04286" units="cm"/>
      <inkml:brushProperty name="color" value="#F6630D"/>
    </inkml:brush>
  </inkml:definitions>
  <inkml:trace contextRef="#ctx0" brushRef="#br0">11 10 26805,'-2'-5'1013,"0"1"-878,2 4 27,0 0-39,0 5-89,0 2-17,0 6 5,0 32-22,0-11 0,0 43 6,0-35 10,-1 8 1,-1 0-11,1-11 0,-2 32-1,3-62 1,0-2-6,0-25-28,9-15 5,-1-8-105,21-33 77,-13 38-22,16-20 68,-22 44 66,15 20-21,-16 6 27,11 26-56,-13-18 34,5 23-34,-7-27 0,1 16-50,-5-16-11,0-5-34,-1 2 84,1-13 0,0-2 0,0 0 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7.610"/>
    </inkml:context>
    <inkml:brush xml:id="br0">
      <inkml:brushProperty name="width" value="0.04286" units="cm"/>
      <inkml:brushProperty name="height" value="0.04286" units="cm"/>
      <inkml:brushProperty name="color" value="#F6630D"/>
    </inkml:brush>
  </inkml:definitions>
  <inkml:trace contextRef="#ctx0" brushRef="#br0">1 87 27953,'54'-21'33,"-29"13"7,16-18 21,-36 19 118,-3-1-145,0 3 16,-10-4-50,1 7 34,-26 1-28,20 5 5,-19 18-6,26-5 1,-3 26-6,7-15 22,1 49-16,1-45 5,17 29-11,-6-53-661,39-10-2649,-33-4 3310,15-7 0,-29 9 0,-2 3 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8.678"/>
    </inkml:context>
    <inkml:brush xml:id="br0">
      <inkml:brushProperty name="width" value="0.04286" units="cm"/>
      <inkml:brushProperty name="height" value="0.04286" units="cm"/>
      <inkml:brushProperty name="color" value="#F6630D"/>
    </inkml:brush>
  </inkml:definitions>
  <inkml:trace contextRef="#ctx0" brushRef="#br0">162 39 26794,'8'-9'1024,"-1"1"-867,-7 8-62,0 0-83,0-3 16,0 1 16,-1-2-4,-1 2-18,-1 0 62,-16-2-67,6 2 33,-32-1-39,26 7 6,-25 33-17,32-16 0,-4 43 0,14-44 0,8 20 0,2-26 11,28 9-22,-16-14-34,23 2 6,-24-10-582,12 0 234,-18-1 387,16-1 0,-24 1 0,7-1 0</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19.293"/>
    </inkml:context>
    <inkml:brush xml:id="br0">
      <inkml:brushProperty name="width" value="0.04286" units="cm"/>
      <inkml:brushProperty name="height" value="0.04286" units="cm"/>
      <inkml:brushProperty name="color" value="#F6630D"/>
    </inkml:brush>
  </inkml:definitions>
  <inkml:trace contextRef="#ctx0" brushRef="#br0">94 61 26928,'0'-8'935,"0"1"-817,0 7-29,0 0 35,-6 0-68,3 0 123,-29 45-174,18-17-5,-15 28 0,22-30-5,5-11-29,35 4 12,-12-11-68,63-22 90,-51 1 90,26-36-79,-49 31-5,-3-19-1,-12 22-10,-16-24-7,8 22 1,-10-13-22,14 24-107,-6 3-40,3 1-3001,-13 15 3181,11-5 0,-1 6 0,9-8 0</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0.411"/>
    </inkml:context>
    <inkml:brush xml:id="br0">
      <inkml:brushProperty name="width" value="0.04286" units="cm"/>
      <inkml:brushProperty name="height" value="0.04286" units="cm"/>
      <inkml:brushProperty name="color" value="#F6630D"/>
    </inkml:brush>
  </inkml:definitions>
  <inkml:trace contextRef="#ctx0" brushRef="#br0">17 6 28300,'-2'-3'67,"1"0"-56,1 3-5,0 0 5,0 5-5,0 25-6,0-6 0,0 22 0,0 14 5,0-19-5,0 22 0,-1-15 12,-3 6-7,1-11 1,-1-6-1,3-23 1,1-8 11,0-5-23,0-12-11,3-21 1,2 4-29,17-42 45,-10 40-11,14-17 11,-18 42 5,22 13 6,-15 0 17,25 27-22,-28-17 0,5 24-6,-16-21 5,-9 36-5,4-34 0,-8 22 0,8-36-5,0 1-7,3-7-492,4-18-963,2-1 1467,6-17 0,-6 19 0,-1 3 0</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1.045"/>
    </inkml:context>
    <inkml:brush xml:id="br0">
      <inkml:brushProperty name="width" value="0.04286" units="cm"/>
      <inkml:brushProperty name="height" value="0.04286" units="cm"/>
      <inkml:brushProperty name="color" value="#F6630D"/>
    </inkml:brush>
  </inkml:definitions>
  <inkml:trace contextRef="#ctx0" brushRef="#br0">0 159 28289,'90'-31'28,"-16"3"-17,-55 3 6,-4 2 33,-3-4-44,-10 13-6,-6 4 5,-6 10 29,-51 29-34,35-17 22,-39 39-22,56-35 12,-1 34-7,11-30 6,5 30-11,0-33 12,12 14-12,-6-23-40,43-13 24,-31-2-46,34-16 23,-42 15-594,4-1 0,-14 7 633,-1 1 0,-5 1 0,0-1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8.194"/>
    </inkml:context>
    <inkml:brush xml:id="br0">
      <inkml:brushProperty name="width" value="0.04286" units="cm"/>
      <inkml:brushProperty name="height" value="0.04286" units="cm"/>
      <inkml:brushProperty name="color" value="#FF0066"/>
    </inkml:brush>
  </inkml:definitions>
  <inkml:trace contextRef="#ctx0" brushRef="#br0">257 208 28278,'6'-42'67,"-2"6"-50,-9 19-12,-2 5-5,-40-25 6,20 19-1,-26-12-5,22 22 0,11 3-5,-3 3-1,10 5-5,2 7 11,0 7-6,3 8-5,1 18 0,4-5 5,5 31-22,17 13-8,-8-31 0,1-1 24,14 33-21,-6 7-1,-15-63 17,1 16 17,-8-37-537,-7 2-370,3-14 907,-5 0 0,7-1 0,1 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2.685"/>
    </inkml:context>
    <inkml:brush xml:id="br0">
      <inkml:brushProperty name="width" value="0.04286" units="cm"/>
      <inkml:brushProperty name="height" value="0.04286" units="cm"/>
    </inkml:brush>
  </inkml:definitions>
  <inkml:trace contextRef="#ctx0" brushRef="#br0">74 91 26659,'3'-4'1171,"-2"0"-1115,-1 4 11,0 0-34,4 0-16,9 0-45,0-3-145,14-3 117,-10-2 95,11-12 56,-19 11 73,4-9-106,-13 14 66,-15-4-111,5 5 17,-34-1-23,16 13 0,-17 5-11,20 5 0,1 29 0,16-25 0,5 33 0,10-41-45,17 11-50,-5-23-753,52-4 0,-72 5 0,23-3 0</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1.660"/>
    </inkml:context>
    <inkml:brush xml:id="br0">
      <inkml:brushProperty name="width" value="0.04286" units="cm"/>
      <inkml:brushProperty name="height" value="0.04286" units="cm"/>
      <inkml:brushProperty name="color" value="#F6630D"/>
    </inkml:brush>
  </inkml:definitions>
  <inkml:trace contextRef="#ctx0" brushRef="#br0">1 83 27622,'0'-8'700,"0"1"-644,0 7-44,0 0 27,0 13-34,1-2-3397,-1 12 3392,0-4 0,0 1 0,0-1 0,0 14 0,0-10 6,0 4-6,0-17 3398,0-6-3370,0-25-28,0 4-17,16-28 0,5-3 17,-3 10 0,13-5 0,2 6 0,-14 26-6,15 1-16,-25 12-1406,2 5 1428,-7-4 0,0 4 0,-3-7 0</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2.561"/>
    </inkml:context>
    <inkml:brush xml:id="br0">
      <inkml:brushProperty name="width" value="0.04286" units="cm"/>
      <inkml:brushProperty name="height" value="0.04286" units="cm"/>
      <inkml:brushProperty name="color" value="#F6630D"/>
    </inkml:brush>
  </inkml:definitions>
  <inkml:trace contextRef="#ctx0" brushRef="#br0">45 199 26794,'-4'0'1164,"1"0"-979,3 0-112,0 0-6,-2 0-33,2 0 50,-2 0-79,5 0-10,12-7-1,1 0-5,12-7-56,19-12 33,-19 9 12,14-10-1,-28 15 12,-2-3 11,-6 4 17,-2-2-6,-4 4 0,-17-9-11,6 10 62,-41-6-28,21 18-34,-12 1 5,21 7 6,2 10-5,8-5 11,-9 18-17,13-15 28,-1 42-28,7-36 0,24 37-11,-7-50-6,22 6-11,-13-17-527,38-8 169,-33 1-462,34-9 0,-58 11 0,3-2 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3.149"/>
    </inkml:context>
    <inkml:brush xml:id="br0">
      <inkml:brushProperty name="width" value="0.04286" units="cm"/>
      <inkml:brushProperty name="height" value="0.04286" units="cm"/>
      <inkml:brushProperty name="color" value="#F6630D"/>
    </inkml:brush>
  </inkml:definitions>
  <inkml:trace contextRef="#ctx0" brushRef="#br0">12 69 28261,'-6'64'123,"1"-6"-129,5-46 1,0 1 5,0-8 11,0-1 0,0-10-33,17-54 11,-4 25-3,10-12 0,5 5 25,-5 22 28,31 6-33,-37 25-1,15 33-5,-23-24-39,5 16-11,-11-30-3261,0-2 3311,-1-3 0,0-1 0,-1 0 0</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4.044"/>
    </inkml:context>
    <inkml:brush xml:id="br0">
      <inkml:brushProperty name="width" value="0.04286" units="cm"/>
      <inkml:brushProperty name="height" value="0.04286" units="cm"/>
      <inkml:brushProperty name="color" value="#F6630D"/>
    </inkml:brush>
  </inkml:definitions>
  <inkml:trace contextRef="#ctx0" brushRef="#br0">208 11 25618,'1'-2'1976,"0"1"-1438,-1 1-381,3-4-124,-2 3-21,1-2-1,-7 3 6,-3 2-1,-7 1 52,-34 22-68,25-11 11,-41 34-11,49-31 0,-11 16 0,21-20 5,9 17-5,7-16-5,49 10-6,-26-21-12,35-3 1,-48-3-191,4-7 73,-17 3-644,1-5 498,-7 6-1069,-1 0 1355,0-2 0,0 5 0,0 0 0</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5.695"/>
    </inkml:context>
    <inkml:brush xml:id="br0">
      <inkml:brushProperty name="width" value="0.04286" units="cm"/>
      <inkml:brushProperty name="height" value="0.04286" units="cm"/>
      <inkml:brushProperty name="color" value="#F6630D"/>
    </inkml:brush>
  </inkml:definitions>
  <inkml:trace contextRef="#ctx0" brushRef="#br0">10 46 26043,'-5'-4'1669,"1"1"-1518,4 3-11,0-4 118,0-1-208,0 0-11,0-1 40,0 1-68,0 1 0,0-3-16,0 5 5,0 8 0,0 6 0,0 46 0,2-27 11,21 43-11,-10-55-17,26 13 6,-26-25-45,12 3 45,-18-7-146,2 5-90,-7-6-5,-1 3-308,-1-5 560,0 1 0,0-1 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6.227"/>
    </inkml:context>
    <inkml:brush xml:id="br0">
      <inkml:brushProperty name="width" value="0.04286" units="cm"/>
      <inkml:brushProperty name="height" value="0.04286" units="cm"/>
      <inkml:brushProperty name="color" value="#F6630D"/>
    </inkml:brush>
  </inkml:definitions>
  <inkml:trace contextRef="#ctx0" brushRef="#br0">301 33 24368,'5'-7'3131,"-1"2"-2862,-4 5 218,0 0-324,0-9-147,0 6-4,-3-6 10,-29 55-16,7-6-6,-11 25 0,-1 4 0,4 3-1694,-1 2 1,2 0 1693,6-5 0,9-20 0,1-3 0,4-4-22,6-10-6,6-27-540,15-53 1,-18 65 0,9-32 0</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7.795"/>
    </inkml:context>
    <inkml:brush xml:id="br0">
      <inkml:brushProperty name="width" value="0.04286" units="cm"/>
      <inkml:brushProperty name="height" value="0.04286" units="cm"/>
      <inkml:brushProperty name="color" value="#F6630D"/>
    </inkml:brush>
  </inkml:definitions>
  <inkml:trace contextRef="#ctx0" brushRef="#br0">6 24 27477,'1'-10'733,"0"2"-643,-1 8-51,0 0-16,0-3 5,0 3-23,0-3 1,1 3-1,-1 0 18,1 27-23,-1-4 2,0 31 1,0 5-3,0-1 0,0 16 0,-1-3 0,-1-27-11,0 26 0,1-56-67,0-2-6,1-9-764,-3-34 0,4 35 0,-1-22 0</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8.431"/>
    </inkml:context>
    <inkml:brush xml:id="br0">
      <inkml:brushProperty name="width" value="0.04286" units="cm"/>
      <inkml:brushProperty name="height" value="0.04286" units="cm"/>
      <inkml:brushProperty name="color" value="#F6630D"/>
    </inkml:brush>
  </inkml:definitions>
  <inkml:trace contextRef="#ctx0" brushRef="#br0">5 133 27270,'0'-5'957,"0"1"-862,-3-6 12,3-15-102,-1 5-5,3-7 0,2 19-5,16-10 5,-9 10-23,50 1 7,-34 20-1,23 3 11,-33 5-3397,-6-10 3403,-4-1 11,-19 24-11,-21-3 6,4 5-1,-3-16 1,27-19-152,5-15-184,0 7 330,-2-14 0,1 16 0,-1-1 0</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9.062"/>
    </inkml:context>
    <inkml:brush xml:id="br0">
      <inkml:brushProperty name="width" value="0.04286" units="cm"/>
      <inkml:brushProperty name="height" value="0.04286" units="cm"/>
      <inkml:brushProperty name="color" value="#F6630D"/>
    </inkml:brush>
  </inkml:definitions>
  <inkml:trace contextRef="#ctx0" brushRef="#br0">1 11 27617,'2'-6'504,"0"1"-375,-2 5-101,0 0 39,26 113-62,-21-84-2,10 37 0,-4-19 81,-11-53-78,0-3 5,15-50-11,-8 30-6,26-39-5,-16 54 11,7-3-11,-7 15-28,8 2 27,-11 2-27,13 3 28,-19-3-135,8 3-27,-8-5-9658,20 0 9314,-12-2 1,6 2 0,-16-2-1</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29.594"/>
    </inkml:context>
    <inkml:brush xml:id="br0">
      <inkml:brushProperty name="width" value="0.04286" units="cm"/>
      <inkml:brushProperty name="height" value="0.04286" units="cm"/>
      <inkml:brushProperty name="color" value="#F6630D"/>
    </inkml:brush>
  </inkml:definitions>
  <inkml:trace contextRef="#ctx0" brushRef="#br0">104 62 25982,'8'-10'2413,"-7"4"-2368,-31 33-39,10-5-6,-19 18 0,19 11-6,16-23 0,12 14-27,39-30-12,7-21 67,-7-16 1,-2-5-6,-3-4 5,7-37-5,-46 35-17,-11 1 0,-2 7-848,-85 40 0,68-11 0,-53 19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3.051"/>
    </inkml:context>
    <inkml:brush xml:id="br0">
      <inkml:brushProperty name="width" value="0.04286" units="cm"/>
      <inkml:brushProperty name="height" value="0.04286" units="cm"/>
    </inkml:brush>
  </inkml:definitions>
  <inkml:trace contextRef="#ctx0" brushRef="#br0">5 0 26995,'-2'0'919,"0"0"-555,2 0-336,0 12-6,2-3-11,1 9-5,3-7-1,2-1-5,9 4 0,4-1-3470,13 7 3414,-14-9-50,0 0-118,-18-9-348,-1-2 572,-1 0 0,0 0 0</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30.561"/>
    </inkml:context>
    <inkml:brush xml:id="br0">
      <inkml:brushProperty name="width" value="0.04286" units="cm"/>
      <inkml:brushProperty name="height" value="0.04286" units="cm"/>
      <inkml:brushProperty name="color" value="#F6630D"/>
    </inkml:brush>
  </inkml:definitions>
  <inkml:trace contextRef="#ctx0" brushRef="#br0">15 41 28210,'-6'-21'84,"1"4"-67,5 16 34,0 0-51,0 6 11,0 6-6,0 27-5,0-2 0,0 15 0,0 19-5,0-5 5,0-1-11,0-21-1,0-29 12,0-7 0,0-1 0,4-12-5,28-40-1,-12 18-16,43-38 16,-41 51 1,17 6-1,-28 21 6,5 48 6,-11-32 10,-7 40 7,-27-47-6,3 1-6,-11-11 28,2-11-33,16-5-12,-17-13-16,25 5-1513,-4-16 1535,12 18 0,1-4 0,2 12 0</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31.129"/>
    </inkml:context>
    <inkml:brush xml:id="br0">
      <inkml:brushProperty name="width" value="0.04286" units="cm"/>
      <inkml:brushProperty name="height" value="0.04286" units="cm"/>
      <inkml:brushProperty name="color" value="#F6630D"/>
    </inkml:brush>
  </inkml:definitions>
  <inkml:trace contextRef="#ctx0" brushRef="#br0">24 26 27124,'2'-12'986,"0"2"-880,-2 10-11,0 0-67,2-3 56,-1 11-78,-4 16-6,1 8 5,-7 36-5,7-21-3,-2 14 1,1 5-4,1 19 3,0-32 1,0-4-10,0 4-10,2-35 11,0-9-252,5-13-740,1-10 1003,4-11 0,-4 11 0,-1 4 0</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31.712"/>
    </inkml:context>
    <inkml:brush xml:id="br0">
      <inkml:brushProperty name="width" value="0.04286" units="cm"/>
      <inkml:brushProperty name="height" value="0.04286" units="cm"/>
      <inkml:brushProperty name="color" value="#F6630D"/>
    </inkml:brush>
  </inkml:definitions>
  <inkml:trace contextRef="#ctx0" brushRef="#br0">1 188 27258,'0'-3'835,"0"0"-734,0 3 33,72-37-128,-50 21 44,21-21 0,-7-2-50,-35 23 6,-2-21 11,-42 39-17,22 2 0,-23 7 11,20 57-11,15-33 6,-8 60-6,17-68-12,13 26 7,-2-37-62,34 7 5,-22-19-716,27-15-1726,-28 1 2504,8-12 0,-19 12 0,-3 3 0</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32.645"/>
    </inkml:context>
    <inkml:brush xml:id="br0">
      <inkml:brushProperty name="width" value="0.04286" units="cm"/>
      <inkml:brushProperty name="height" value="0.04286" units="cm"/>
      <inkml:brushProperty name="color" value="#F6630D"/>
    </inkml:brush>
  </inkml:definitions>
  <inkml:trace contextRef="#ctx0" brushRef="#br0">3 46 26418,'0'-4'1591,"0"1"-1362,0 3-117,0 0-39,-1 82-112,1-38 39,-1 44 6,1-65 5,0-23-6,0 0 12,1-18-386,1 4 374,4-19-3274,20-32 3263,-5 23 0,12-19 1,-18 43 5,6 28 0,-12 2 247,21 50-253,-22-35 3387,10 29-3398,-17-43-11,-1 0 28,0-9 17,-1-11-11,8-18-1,4-6 1,11-11 11,25-18-17,-23 33 0,19-2 5,-36 42 1,11 56-6,-10-32-28,15 47 17,-16-62 5,4 10-5,-11-28-1120,0 0-8700,-2-3 9617,-1 1 0,1-1 0,0 0 0</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7.062"/>
    </inkml:context>
    <inkml:brush xml:id="br0">
      <inkml:brushProperty name="width" value="0.04286" units="cm"/>
      <inkml:brushProperty name="height" value="0.04286" units="cm"/>
      <inkml:brushProperty name="color" value="#F6630D"/>
    </inkml:brush>
  </inkml:definitions>
  <inkml:trace contextRef="#ctx0" brushRef="#br0">171 6 28210,'7'-3'118,"-2"1"-107,-5 2 12,-2 0 10,-19 18-22,4-5 1,-16 16 4,-6 5-16,16-13 0,-8 11-3392,20-5 3392,6-9 6,19 23-6,-1-25-22,47 16 16,-30-25-190,59-12 34,-54-7-4963,45-32 5125,-54 22 0,5-7 0,-25 22 0</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7.530"/>
    </inkml:context>
    <inkml:brush xml:id="br0">
      <inkml:brushProperty name="width" value="0.04286" units="cm"/>
      <inkml:brushProperty name="height" value="0.04286" units="cm"/>
      <inkml:brushProperty name="color" value="#F6630D"/>
    </inkml:brush>
  </inkml:definitions>
  <inkml:trace contextRef="#ctx0" brushRef="#br0">0 0 27650,'0'14'684,"0"3"-684,12 67 0,-7-39 0,10 48-51,-4-2-44,-6-44-6,4 32-173,-9-56 195,0-15-475,0 1-208,-1-13 762,1-14 0,0 8 0,0-8 0</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8.046"/>
    </inkml:context>
    <inkml:brush xml:id="br0">
      <inkml:brushProperty name="width" value="0.04286" units="cm"/>
      <inkml:brushProperty name="height" value="0.04286" units="cm"/>
      <inkml:brushProperty name="color" value="#F6630D"/>
    </inkml:brush>
  </inkml:definitions>
  <inkml:trace contextRef="#ctx0" brushRef="#br0">189 3 28378,'-10'-3'45,"-11"10"-45,-6 17 6,-1 0-12,-18 34 6,26-22 0,-9 12 0,24-25-5,3-4 10,3-9-5,2 5-5,24-6-7,-4-3 1,31 7 6,-23-5-12,18 6-11,-18-5-34,0 1 62,-18-5 0,-5-2 0,-8-2 0</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8.546"/>
    </inkml:context>
    <inkml:brush xml:id="br0">
      <inkml:brushProperty name="width" value="0.04286" units="cm"/>
      <inkml:brushProperty name="height" value="0.04286" units="cm"/>
      <inkml:brushProperty name="color" value="#F6630D"/>
    </inkml:brush>
  </inkml:definitions>
  <inkml:trace contextRef="#ctx0" brushRef="#br0">1 12 26038,'0'-5'2083,"0"-1"-1938,0 6-83,8 94-56,0-29-643,-3-3 0,1 1 637,5 15 302,-7-38-318,5 18-12,-6-25-1412,2 0-1254,-4-22 2694,-3-9 0,1-9 0,-1 2 0</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2:28.829"/>
    </inkml:context>
    <inkml:brush xml:id="br0">
      <inkml:brushProperty name="width" value="0.04286" units="cm"/>
      <inkml:brushProperty name="height" value="0.04286" units="cm"/>
      <inkml:brushProperty name="color" value="#F6630D"/>
    </inkml:brush>
  </inkml:definitions>
  <inkml:trace contextRef="#ctx0" brushRef="#br0">4 41 27718,'-2'-4'543,"0"1"-364,38-1-257,3-2-57,19-3 135,15-5 0,-89 17 0,6-1 0</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4:40.198"/>
    </inkml:context>
    <inkml:brush xml:id="br0">
      <inkml:brushProperty name="width" value="0.04286" units="cm"/>
      <inkml:brushProperty name="height" value="0.04286" units="cm"/>
      <inkml:brushProperty name="color" value="#F6630D"/>
    </inkml:brush>
  </inkml:definitions>
  <inkml:trace contextRef="#ctx0" brushRef="#br0">0 8 26256,'0'-3'1848,"0"1"-1781,0 2-33,0-1 44,1 1-67,0-1 6,1 1 22,0 0-27,0 0 27,6 1-28,-4 2 17,9 13-17,-7-6-5,4 10-1,-4-7 7,15 40-12,-9-26 0,20 58 0,-20-44 0,4 9 0,-10-18 0,0-4 0,-3-12 0,7 17 0,-4-22 0,13 16 0,-11-17 0,12 11 0,-15-13 0,6 5 0,-8-5 0,13 16 0,-8-12 0,17 21 0,-16-22 0,9 12 0,-12-12 0,10 16 0,-8-14-12,19 15 7,-5-13 5,1 0 0,-5-2 5,-11-6-5,-3-3 0,6 5 0,-5-5-173,4 8-2768,-8-8 2941,-3 3 0,1-6 0,-4-1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3.338"/>
    </inkml:context>
    <inkml:brush xml:id="br0">
      <inkml:brushProperty name="width" value="0.04286" units="cm"/>
      <inkml:brushProperty name="height" value="0.04286" units="cm"/>
    </inkml:brush>
  </inkml:definitions>
  <inkml:trace contextRef="#ctx0" brushRef="#br0">1 62 26598,'77'-34'1265,"-16"6"-1192,-61 28 5,0 0-257,-50 69-185,36-47 364,-38 58 0,51-73 0,0 3 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7.837"/>
    </inkml:context>
    <inkml:brush xml:id="br0">
      <inkml:brushProperty name="width" value="0.04286" units="cm"/>
      <inkml:brushProperty name="height" value="0.04286" units="cm"/>
      <inkml:brushProperty name="color" value="#FFC114"/>
    </inkml:brush>
  </inkml:definitions>
  <inkml:trace contextRef="#ctx0" brushRef="#br0">6 15 26766,'-3'-6'1013,"0"1"-845,3 5 331,0 0-499,0 7 0,0 3 0,0 25-17,2 21 17,-2-7-6,2 8-11,-2-8 17,0-20-5,0 13 5,0-17 0,0-11 5,-2 3 1,2-14 0,-2-8-34,2-6 28,0-11 0,8-30 0,3-9-6,5-23 6,-6 23 0,3 5-50,10 12 50,-13 47-6,18 18 6,-12 0-22,11 26 10,-18-24 12,2 24 0,-10-32-22,-2 9 11,1-19-12,-1-1 23,2-9 23,19-40-1,-2 3-16,12-17-1,-12 24-16,-3 19 11,-7 7 6,5 17-1,-6 4-5,4 34 0,-5-19-5,-1 48 5,-4-45 0,-1 24 0,0-37-39,-5 13 22,3-17-263,-4 8 5,5-17 275,0-12 0,1-4 0</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8.388"/>
    </inkml:context>
    <inkml:brush xml:id="br0">
      <inkml:brushProperty name="width" value="0.04286" units="cm"/>
      <inkml:brushProperty name="height" value="0.04286" units="cm"/>
      <inkml:brushProperty name="color" value="#FFC114"/>
    </inkml:brush>
  </inkml:definitions>
  <inkml:trace contextRef="#ctx0" brushRef="#br0">1 8 26598,'0'-7'1355,"1"47"-1170,3 30-191,3-6-56,6-4 102,32-97-18,-23 15 101,25-52-78,-39 49 17,1 18-57,-7 22-5,1 28 0,-1-11-17,1 13-761,-1-4-1451,-2-6 1381,-2-13 0,1-20 0,2-3 0</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8.886"/>
    </inkml:context>
    <inkml:brush xml:id="br0">
      <inkml:brushProperty name="width" value="0.04286" units="cm"/>
      <inkml:brushProperty name="height" value="0.04286" units="cm"/>
      <inkml:brushProperty name="color" value="#FFC114"/>
    </inkml:brush>
  </inkml:definitions>
  <inkml:trace contextRef="#ctx0" brushRef="#br0">8 6 26665,'0'-3'1137,"0"1"-958,0 2 84,-3 56-257,2-23-1038,-2 49 1032,5-35-3,1 5 1,1 1-9,-1 4 127,1 2 0,-2-5-205,-2-24-9742,-6 14 8851,3-33 1,-4 0 0,5-11 0</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9.275"/>
    </inkml:context>
    <inkml:brush xml:id="br0">
      <inkml:brushProperty name="width" value="0.04286" units="cm"/>
      <inkml:brushProperty name="height" value="0.04286" units="cm"/>
      <inkml:brushProperty name="color" value="#FFC114"/>
    </inkml:brush>
  </inkml:definitions>
  <inkml:trace contextRef="#ctx0" brushRef="#br0">4 7 24913,'0'-7'1423,"0"50"-1412,0-9-11,0 44 6,0-24-6,0 4 910,0 24-938,0 16-196,1-37 0,1-1-101,-1 17 146,2-19-1165,-5-54 1385,-1-10 1,-1 4 0,2-3-1</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9.623"/>
    </inkml:context>
    <inkml:brush xml:id="br0">
      <inkml:brushProperty name="width" value="0.04286" units="cm"/>
      <inkml:brushProperty name="height" value="0.04286" units="cm"/>
      <inkml:brushProperty name="color" value="#FFC114"/>
    </inkml:brush>
  </inkml:definitions>
  <inkml:trace contextRef="#ctx0" brushRef="#br0">0 15 28059,'36'-1'146,"-4"0"-286,-10 1-1276,30-13 1,-62 22 0,13-7 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39.870"/>
    </inkml:context>
    <inkml:brush xml:id="br0">
      <inkml:brushProperty name="width" value="0.04286" units="cm"/>
      <inkml:brushProperty name="height" value="0.04286" units="cm"/>
      <inkml:brushProperty name="color" value="#FFC114"/>
    </inkml:brush>
  </inkml:definitions>
  <inkml:trace contextRef="#ctx0" brushRef="#br0">7 1 27572,'-5'90'353,"3"-21"0,2-7-594,2-24-34,1 32-4457,-1-62 4732,-2-9 0,0 0 0,0-1 0</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0.108"/>
    </inkml:context>
    <inkml:brush xml:id="br0">
      <inkml:brushProperty name="width" value="0.04286" units="cm"/>
      <inkml:brushProperty name="height" value="0.04286" units="cm"/>
      <inkml:brushProperty name="color" value="#FFC114"/>
    </inkml:brush>
  </inkml:definitions>
  <inkml:trace contextRef="#ctx0" brushRef="#br0">0 13 27734,'0'-7'-380,"0"1"380,0 6 0,0 0 0,0 0 0</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0.921"/>
    </inkml:context>
    <inkml:brush xml:id="br0">
      <inkml:brushProperty name="width" value="0.04286" units="cm"/>
      <inkml:brushProperty name="height" value="0.04286" units="cm"/>
      <inkml:brushProperty name="color" value="#FFC114"/>
    </inkml:brush>
  </inkml:definitions>
  <inkml:trace contextRef="#ctx0" brushRef="#br0">46 44 27919,'-1'-11'409,"1"2"-375,0 8 38,-1-3-55,0 1 6,0-5-18,0 4-5,1 0-11,0 4 11,0 0-3409,0 3 3409,0 5-275,0 83 275,0-40 0,-1 27 0,-1 2 0,0-22 0,-2 4 0,-1-2-5,0-20 3241,-6 26-3253,8-56 409,-2 2-532,4-16 140,0-55 0,0 40 0,1-39 0</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1.404"/>
    </inkml:context>
    <inkml:brush xml:id="br0">
      <inkml:brushProperty name="width" value="0.04286" units="cm"/>
      <inkml:brushProperty name="height" value="0.04286" units="cm"/>
      <inkml:brushProperty name="color" value="#FFC114"/>
    </inkml:brush>
  </inkml:definitions>
  <inkml:trace contextRef="#ctx0" brushRef="#br0">6 25 28278,'20'-12'84,"18"4"-112,-12 3 11,11 10 11,-11 13 6,-8 3 11,-17 30 1,-10 4-7,-16-12-11,-5 9 1,-5-9-34,-1-32-992,0-38-4704,39 5 5735,7-24 0,-1 30 0,-1 4 0</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1.922"/>
    </inkml:context>
    <inkml:brush xml:id="br0">
      <inkml:brushProperty name="width" value="0.04286" units="cm"/>
      <inkml:brushProperty name="height" value="0.04286" units="cm"/>
      <inkml:brushProperty name="color" value="#FFC114"/>
    </inkml:brush>
  </inkml:definitions>
  <inkml:trace contextRef="#ctx0" brushRef="#br0">1 44 26497,'13'-3'1383,"-2"0"-1243,-11 3-28,3 54-67,1-20-34,1 34 11,2-14 1,-6-36 72,3 13-78,-4-33-3,7-42 0,3-14-14,-1 20-3,1-21 0,3 5-8,5 32-6,-7 12-145,15 1 117,-17 11-565,9 5-1,-14-1 611,1 3 0,-4-5 0,-1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3.918"/>
    </inkml:context>
    <inkml:brush xml:id="br0">
      <inkml:brushProperty name="width" value="0.04286" units="cm"/>
      <inkml:brushProperty name="height" value="0.04286" units="cm"/>
    </inkml:brush>
  </inkml:definitions>
  <inkml:trace contextRef="#ctx0" brushRef="#br0">27 14 24396,'-4'-8'2605,"0"2"-2415,4 6 62,0 0-4430,-6 54 4222,3-26-21,-4 44 864,5-9-909,2-12-17,0 6 5,0-25-212,3-20 44,8 2 51,-3-6-101,8 0 2893,-7-6-2641,6-2 0,-8 0 0,0 0 0</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2.440"/>
    </inkml:context>
    <inkml:brush xml:id="br0">
      <inkml:brushProperty name="width" value="0.04286" units="cm"/>
      <inkml:brushProperty name="height" value="0.04286" units="cm"/>
      <inkml:brushProperty name="color" value="#FFC114"/>
    </inkml:brush>
  </inkml:definitions>
  <inkml:trace contextRef="#ctx0" brushRef="#br0">102 26 25858,'-12'-3'2448,"5"3"-2443,-40 56-44,34-11 22,-9 21 62,90-83-34,-46 0-11,14-27 0,-9-4-17,-32 19-503,-39-6 144,24 39 376,-33 25 0,43-17 0,-2 6 0</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2.954"/>
    </inkml:context>
    <inkml:brush xml:id="br0">
      <inkml:brushProperty name="width" value="0.04286" units="cm"/>
      <inkml:brushProperty name="height" value="0.04286" units="cm"/>
      <inkml:brushProperty name="color" value="#FFC114"/>
    </inkml:brush>
  </inkml:definitions>
  <inkml:trace contextRef="#ctx0" brushRef="#br0">151 2 27986,'-7'-1'353,"-1"1"-342,-2 0-5,-1 0 5,1 1 0,-30 50-11,19-14 0,-15 30 0,29-15 0,8-29-11,16 16-6,-3-29-207,41 1-134,-30-18 358,25-9 0,-39 5 0,-1-2 0</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3.526"/>
    </inkml:context>
    <inkml:brush xml:id="br0">
      <inkml:brushProperty name="width" value="0.04286" units="cm"/>
      <inkml:brushProperty name="height" value="0.04286" units="cm"/>
      <inkml:brushProperty name="color" value="#FFC114"/>
    </inkml:brush>
  </inkml:definitions>
  <inkml:trace contextRef="#ctx0" brushRef="#br0">102 148 26984,'-7'-1'930,"4"-4"-886,11-2-38,0-2 0,5-1 27,-1-3 208,-2-19-219,-3 14 34,-22-19-44,4 31-12,-16-4 5,-7 45-5,14-14 6,-14 41-6,25-32-6,12 49-22,4-53-101,30 28 12,-15-52 117,36-29 0,-41 20 0,13-21 0</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4.104"/>
    </inkml:context>
    <inkml:brush xml:id="br0">
      <inkml:brushProperty name="width" value="0.04286" units="cm"/>
      <inkml:brushProperty name="height" value="0.04286" units="cm"/>
      <inkml:brushProperty name="color" value="#FFC114"/>
    </inkml:brush>
  </inkml:definitions>
  <inkml:trace contextRef="#ctx0" brushRef="#br0">166 3 28216,'-24'-1'73,"1"0"-68,10 3 1,-1 3-6,1 4-112,-8 31 84,12-21-157,25 30 152,-1-39-1,24 5-67,-20-8 331,-26 39-208,3-24-5,-20 29 0,8-38 5,0-3-11,2-1-145,-13-1-73,16-4-641,-3-21 0,11 21 0,2-12 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4.604"/>
    </inkml:context>
    <inkml:brush xml:id="br0">
      <inkml:brushProperty name="width" value="0.04286" units="cm"/>
      <inkml:brushProperty name="height" value="0.04286" units="cm"/>
      <inkml:brushProperty name="color" value="#FFC114"/>
    </inkml:brush>
  </inkml:definitions>
  <inkml:trace contextRef="#ctx0" brushRef="#br0">151 16 27510,'0'-5'616,"0"1"-498,0 4-107,0 0 0,-17-6-78,-12 31 62,6-15 5,-2 29-3398,30-9 3398,9 0-360,22 25 388,-15-25 5,-6 16-27,-45-22-258,-20 2 168,14-7 3166,4-9-3446,32-15 492,14-12 0,-9 9 1,8-8-1</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5.089"/>
    </inkml:context>
    <inkml:brush xml:id="br0">
      <inkml:brushProperty name="width" value="0.04286" units="cm"/>
      <inkml:brushProperty name="height" value="0.04286" units="cm"/>
      <inkml:brushProperty name="color" value="#FFC114"/>
    </inkml:brush>
  </inkml:definitions>
  <inkml:trace contextRef="#ctx0" brushRef="#br0">42 35 28244,'-14'64'-56,"15"-7"28,12-28-118,20-5 404,12-26-196,-19 0-23,8-16 28,-55-59-67,9 47 0,-20-42-22,-8 65 10,18 8-32,-20 12-7,32 3 51,14 35 0,-4-34 0,13 18 0</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5:45.672"/>
    </inkml:context>
    <inkml:brush xml:id="br0">
      <inkml:brushProperty name="width" value="0.04286" units="cm"/>
      <inkml:brushProperty name="height" value="0.04286" units="cm"/>
      <inkml:brushProperty name="color" value="#FFC114"/>
    </inkml:brush>
  </inkml:definitions>
  <inkml:trace contextRef="#ctx0" brushRef="#br0">7 42 27544,'-4'-4'398,"1"1"-326,3 3-10,0 0-28,14 57-34,-9-35 11,11 43-6,-11-44 1,-3-11 240,0 4-218,-2-11 17,0-16-45,3 1 6,1-15-6,3 3 5,19-31-5,-10 26-11,35-25 6,-33 44-1,36 7-11,-36 12-44,22 17 61,-27-15 0,2 5 0,-11-16 0</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5.241"/>
    </inkml:context>
    <inkml:brush xml:id="br0">
      <inkml:brushProperty name="width" value="0.04286" units="cm"/>
      <inkml:brushProperty name="height" value="0.04286" units="cm"/>
      <inkml:brushProperty name="color" value="#00A0D7"/>
    </inkml:brush>
  </inkml:definitions>
  <inkml:trace contextRef="#ctx0" brushRef="#br0">293 66 21343,'-3'9'4409,"-4"9"-3866,5-14-302,-3 9-17,4-12-123,1-1-107,0-4 891,5-7-723,-3 3 135,3-3-252,-3 9 123,-2-1-168,1 3 6,-18 3-6,4 4 0,-59 49 0,40-24 0,-11 16 0,4 2 0,15-10-3,3 10 0,3 0-3,9-13 6,8 40 0,13-60 0,11 7 0,7-22-1724,33-16 0,6-6 1702,-1-2-22,18-15 1,-7-6 49,-38 5 16,-12-6 1,-5-1-12,-15 6-9,-21-11 1,-7 2-3,-5 11 6,-16-4 0,-4 5 5,5 17 0,-41-8-11,55 23-6,-22 27 6,39-3 3349,-7 25-3349,14-13-3279,4 44 3279,3-34-3,13 11 1,4-3 2,6-19 0,13 1 0,3-3 0,-5-14-51,45 7 35,-59-17 3346,13-2-3509,-36-3 179,-5-12 0,5 14 0,-2-7 0</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5.726"/>
    </inkml:context>
    <inkml:brush xml:id="br0">
      <inkml:brushProperty name="width" value="0.04286" units="cm"/>
      <inkml:brushProperty name="height" value="0.04286" units="cm"/>
      <inkml:brushProperty name="color" value="#00A0D7"/>
    </inkml:brush>
  </inkml:definitions>
  <inkml:trace contextRef="#ctx0" brushRef="#br0">38 12 28474,'3'0'-23,"-1"-1"6,-1 0 1,0-2-7,1 0-55,-1 0-29,0 2 107,-22 51 0,15-37 0,-15 38 0</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6.091"/>
    </inkml:context>
    <inkml:brush xml:id="br0">
      <inkml:brushProperty name="width" value="0.04286" units="cm"/>
      <inkml:brushProperty name="height" value="0.04286" units="cm"/>
      <inkml:brushProperty name="color" value="#00A0D7"/>
    </inkml:brush>
  </inkml:definitions>
  <inkml:trace contextRef="#ctx0" brushRef="#br0">0 25 27734,'2'7'678,"2"1"-656,14-14-33,-9 2-1299,13-15-1491,-19 15 2801,-2-3 0,-2 12 0,-2-1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4:34.267"/>
    </inkml:context>
    <inkml:brush xml:id="br0">
      <inkml:brushProperty name="width" value="0.04286" units="cm"/>
      <inkml:brushProperty name="height" value="0.04286" units="cm"/>
    </inkml:brush>
  </inkml:definitions>
  <inkml:trace contextRef="#ctx0" brushRef="#br0">5 40 27096,'-3'0'930,"1"0"-650,2 0-258,4 0-5,3 0-12,8 0-122,35-1-242,-12-5-1500,22-3 1859,-27-3 0,-16 5 0,-7 3 0</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7.426"/>
    </inkml:context>
    <inkml:brush xml:id="br0">
      <inkml:brushProperty name="width" value="0.04286" units="cm"/>
      <inkml:brushProperty name="height" value="0.04286" units="cm"/>
      <inkml:brushProperty name="color" value="#00A0D7"/>
    </inkml:brush>
  </inkml:definitions>
  <inkml:trace contextRef="#ctx0" brushRef="#br0">112 39 26603,'0'-5'1781,"-13"8"-1770,6 11-6,-13 34 1,0 8-11,3 5-1,2-6 1,2-1-18,6-6 12,15-28 11,2 1-17,49-40 17,6-43 11,-23 20 1,-3-1-7,12-26-5,-29 23-5,-22 55 10,0 6 1,0 33-1,0-10 1,16 48 0,-6-55 5,48 4-17,-15-73 1,11 0 5,-23-18 11,-22-11 0,-8 25 11,-30-41-22,7 56-28,-49-10-11,45 31 39,-17 13 0,37-4 0,2 8 0</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8.377"/>
    </inkml:context>
    <inkml:brush xml:id="br0">
      <inkml:brushProperty name="width" value="0.04286" units="cm"/>
      <inkml:brushProperty name="height" value="0.04286" units="cm"/>
      <inkml:brushProperty name="color" value="#00A0D7"/>
    </inkml:brush>
  </inkml:definitions>
  <inkml:trace contextRef="#ctx0" brushRef="#br0">19 0 27488,'-4'0'638,"0"0"-587,4 0 22,0 0-68,-4 12 1,2 8-6,-3 7 5,7 3-5,1-4 0,1 2 6,3 13-6,-2 19 6,0-12-6,-3 23 0,-2-46 39,0 11-22,0-28 27,0-3-44,3-11 6,26-48-12,-11 19-10,30-51 10,-28 50-22,16-13 28,-21 32-6,16 49 6,-22-8 0,8 47 0,-12-47 6,1 17-6,-5-25-286,0 11-10,1-22 296,2 2 0,-2-7 0,1 0 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8.909"/>
    </inkml:context>
    <inkml:brush xml:id="br0">
      <inkml:brushProperty name="width" value="0.04286" units="cm"/>
      <inkml:brushProperty name="height" value="0.04286" units="cm"/>
      <inkml:brushProperty name="color" value="#00A0D7"/>
    </inkml:brush>
  </inkml:definitions>
  <inkml:trace contextRef="#ctx0" brushRef="#br0">0 147 26995,'0'8'930,"0"-1"-740,48-23-296,-15-2 83,28-8 152,-25-14-67,-24 23 83,-18-20-133,-10 29 4,-50 33-16,38-6 0,-21 30 0,37-11 0,6-17 0,-1 13 0,7-20-5,0-1-18,17 4 7,-5-10-1396,57-11 564,-33-9 0,19-4 0,-39 7 0</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19.492"/>
    </inkml:context>
    <inkml:brush xml:id="br0">
      <inkml:brushProperty name="width" value="0.04286" units="cm"/>
      <inkml:brushProperty name="height" value="0.04286" units="cm"/>
      <inkml:brushProperty name="color" value="#00A0D7"/>
    </inkml:brush>
  </inkml:definitions>
  <inkml:trace contextRef="#ctx0" brushRef="#br0">0 54 27712,'0'-8'616,"0"2"-610,7 59-6,-5-31 5,6 47-5,-7-50 0,-1-2 17,0-8-17,2-15-11,42-83 11,-23 52-3,17-17 0,2 12 3,-17 41 6,18 8-1,-28 14 7,13 36-12,-14-25 5,10 35-5,-19-51 0,2 8-11,-5-21 11,0-4 0,1 0 0,-1-2 0</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5.410"/>
    </inkml:context>
    <inkml:brush xml:id="br0">
      <inkml:brushProperty name="width" value="0.04286" units="cm"/>
      <inkml:brushProperty name="height" value="0.04286" units="cm"/>
      <inkml:brushProperty name="color" value="#00A0D7"/>
    </inkml:brush>
  </inkml:definitions>
  <inkml:trace contextRef="#ctx0" brushRef="#br0">54 43 27158,'0'-15'974,"-1"2"-795,-1 7-140,0 2-16,0 0-12,2 3-11,0 14 0,0 4 0,0 15 0,0 48 0,0-25-6,-1 21 1,-1 1 5,-2-18-1696,-1 0 0,0-6 1696,-3-23-920,-5 5 903,10-24-173,-2-7-432,8-19 622,3-19 0,-2 14 0,1-4 0</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6.159"/>
    </inkml:context>
    <inkml:brush xml:id="br0">
      <inkml:brushProperty name="width" value="0.04286" units="cm"/>
      <inkml:brushProperty name="height" value="0.04286" units="cm"/>
      <inkml:brushProperty name="color" value="#00A0D7"/>
    </inkml:brush>
  </inkml:definitions>
  <inkml:trace contextRef="#ctx0" brushRef="#br0">8 104 27393,'-5'0'784,"2"0"-678,3 0-67,0 0-33,15 0-6,4 0-39,43-5-34,-10-1-70,22-10 0,2-2 143,-15 3 22,0-2 1,-10 1 145,-37 11-17,-4 1-128,-8 3-12,-13 3-11,1 5 6,-35 55-6,28-28 0,-16 49 0,30-57 0,45 7 0,-17-23-28,68-33 28,-61 6 33,21-38-5,-46 31 28,-37-38-56,8 39-5,-42-19-18,33 39-1769,-25 33 1792,35-15 0,-9 18 0,28-25 0</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7.160"/>
    </inkml:context>
    <inkml:brush xml:id="br0">
      <inkml:brushProperty name="width" value="0.04286" units="cm"/>
      <inkml:brushProperty name="height" value="0.04286" units="cm"/>
      <inkml:brushProperty name="color" value="#00A0D7"/>
    </inkml:brush>
  </inkml:definitions>
  <inkml:trace contextRef="#ctx0" brushRef="#br0">12 131 26878,'-3'-12'1153,"0"2"-1052,3 10-39,0 0-23,-2 12-11,1 13-23,-1 4-5,4 16 0,3-19-72,32 23 44,-16-33-51,29 10 51,-32-28 34,12-23 22,-19 10 84,7-45-84,-14 36 22,3-22-44,-4 36 27,11 18-21,-5 7-1,22 40-11,-19-32 0,14 15 5,-19-33 7,25-21-7,-17 0-5,22-30 0,-26 16 28,3-38-17,-10 38 17,-12-29-28,1 47-28,-12-5-5,11 14-253,-5 1-548,7 2 834,-1 3 0,5-3 0,2 3 0</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7.710"/>
    </inkml:context>
    <inkml:brush xml:id="br0">
      <inkml:brushProperty name="width" value="0.04286" units="cm"/>
      <inkml:brushProperty name="height" value="0.04286" units="cm"/>
      <inkml:brushProperty name="color" value="#00A0D7"/>
    </inkml:brush>
  </inkml:definitions>
  <inkml:trace contextRef="#ctx0" brushRef="#br0">0 98 27846,'1'52'152,"0"-6"-141,1-28 22,-1 4 259,0-8-231,0-2-44,-1-8-6,0-16-11,0-1 0,0-53-5,1 32-12,29-53 11,-6 66-11,16-11-5,-17 32-387,12 3-207,-14-2 616,15 2 0,-27-3 0,-1 0 0</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8.060"/>
    </inkml:context>
    <inkml:brush xml:id="br0">
      <inkml:brushProperty name="width" value="0.04286" units="cm"/>
      <inkml:brushProperty name="height" value="0.04286" units="cm"/>
      <inkml:brushProperty name="color" value="#00A0D7"/>
    </inkml:brush>
  </inkml:definitions>
  <inkml:trace contextRef="#ctx0" brushRef="#br0">10 0 28115,'-2'3'314,"0"-2"-309,0 22-5,1-7 0,-1 33-28,2 14 23,0-29-124,0 13-106,0-55-613,0-11 0,0 15 0,0-2 0</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8.265"/>
    </inkml:context>
    <inkml:brush xml:id="br0">
      <inkml:brushProperty name="width" value="0.04286" units="cm"/>
      <inkml:brushProperty name="height" value="0.04286" units="cm"/>
      <inkml:brushProperty name="color" value="#00A0D7"/>
    </inkml:brush>
  </inkml:definitions>
  <inkml:trace contextRef="#ctx0" brushRef="#br0">1 21 28171,'30'-8'-411,"-4"0"1,-16 6 0,-2-1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3.306"/>
    </inkml:context>
    <inkml:brush xml:id="br0">
      <inkml:brushProperty name="width" value="0.04286" units="cm"/>
      <inkml:brushProperty name="height" value="0.04286" units="cm"/>
    </inkml:brush>
  </inkml:definitions>
  <inkml:trace contextRef="#ctx0" brushRef="#br0">1 10 27561,'0'-5'565,"0"0"-548,0 5-28,0 0 33,0 13 1,0 1-1,0 16 1,0 23-18,0 22-2,0-20 0,0 2-1,0 7 1,1 0-3,0-13 0,0 0 0,1 4 0,0-2-117,6 27 106,-3-25-9817,8-28 9828,-6-41 0,-8 23 0,-7 15 0</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8.627"/>
    </inkml:context>
    <inkml:brush xml:id="br0">
      <inkml:brushProperty name="width" value="0.04286" units="cm"/>
      <inkml:brushProperty name="height" value="0.04286" units="cm"/>
      <inkml:brushProperty name="color" value="#00A0D7"/>
    </inkml:brush>
  </inkml:definitions>
  <inkml:trace contextRef="#ctx0" brushRef="#br0">6 0 26323,'-1'51'977,"1"-1"1,0-7-978,-2 19 0,0 0 5,1-21-5,1 14 0,0-17 0,5 27 0,-4-45-11,4 11-837,-6-43 0,2 22 0,-1-7 0</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8.975"/>
    </inkml:context>
    <inkml:brush xml:id="br0">
      <inkml:brushProperty name="width" value="0.04286" units="cm"/>
      <inkml:brushProperty name="height" value="0.04286" units="cm"/>
      <inkml:brushProperty name="color" value="#00A0D7"/>
    </inkml:brush>
  </inkml:definitions>
  <inkml:trace contextRef="#ctx0" brushRef="#br0">1 0 27561,'85'4'269,"-56"-3"-628,23 2 1,-2-1-4840,-29-1 3782,-3 0 1,-14-2 0,-6 1 0</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29.395"/>
    </inkml:context>
    <inkml:brush xml:id="br0">
      <inkml:brushProperty name="width" value="0.04286" units="cm"/>
      <inkml:brushProperty name="height" value="0.04286" units="cm"/>
      <inkml:brushProperty name="color" value="#00A0D7"/>
    </inkml:brush>
  </inkml:definitions>
  <inkml:trace contextRef="#ctx0" brushRef="#br0">13 129 27012,'-3'7'1047,"1"-1"-6769,76-39 5711,-49 17 11,55-25 1452,-74 5-1430,-8 21 1025,-80 63-1047,53-4 2,-15 10 1,9-1-3,39-15 0,9-12 0,42-31 0,-11-5 0,-88 27 0,38-13 0</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0.145"/>
    </inkml:context>
    <inkml:brush xml:id="br0">
      <inkml:brushProperty name="width" value="0.04286" units="cm"/>
      <inkml:brushProperty name="height" value="0.04286" units="cm"/>
      <inkml:brushProperty name="color" value="#00A0D7"/>
    </inkml:brush>
  </inkml:definitions>
  <inkml:trace contextRef="#ctx0" brushRef="#br0">37 10 27309,'0'-5'918,"0"1"-834,0 4-28,0 0-22,-1 11-23,-2 4 0,0 14 0,-2 22-11,2 10 0,1-3 0,1 0 0,-1 11-33,0 29 10,2-75-1545,-6 6 1568,3-26 0,-1 0 0,2-5 0</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0.811"/>
    </inkml:context>
    <inkml:brush xml:id="br0">
      <inkml:brushProperty name="width" value="0.04286" units="cm"/>
      <inkml:brushProperty name="height" value="0.04286" units="cm"/>
      <inkml:brushProperty name="color" value="#00A0D7"/>
    </inkml:brush>
  </inkml:definitions>
  <inkml:trace contextRef="#ctx0" brushRef="#br0">0 59 27466,'32'15'352,"17"-6"1,3-4-347,-1-2-6,12-6 0,0-2-23,-14-5 1,11-9 11,-28 7 56,5-8-17,-21 12-6,4-5 68,-26 21-79,-1 3 6,-25 62-17,21-11 0,-6 18 0,27-34 0,22-33-6,-7-5 0,11-4 6,3-24 0,-17 6 12,9-50-12,-26 34-6,-36-47-11,9 55-28,-31-12-27,19 32 72,-43 36 0,46-25 0,-27 25 0</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1.760"/>
    </inkml:context>
    <inkml:brush xml:id="br0">
      <inkml:brushProperty name="width" value="0.04286" units="cm"/>
      <inkml:brushProperty name="height" value="0.04286" units="cm"/>
      <inkml:brushProperty name="color" value="#00A0D7"/>
    </inkml:brush>
  </inkml:definitions>
  <inkml:trace contextRef="#ctx0" brushRef="#br0">1 314 19397,'6'67'734,"-2"-12"1898,-2-50-2610,-2-2 1398,1-2-1409,0-1 855,1-3-861,10-30 3387,-5 9-3403,3-25 0,1-3 11,-3 5-3,1-10 0,0 2 3,-3 19-5,5-18-1,-8 44-5,14 19 11,-8 7 0,20 42 0,-16-25-34,17 42 23,-19-49 0,6 14 11,-13-33 11,4-4-11,-1-9 17,26-60-17,-16 28 0,3-10 0,-1 0 5,-5 15 1,8-12-6,-12 37 11,13 70-11,-10-3 0,6 36 0,-7-44-89,-2-8-29,-6-21 118,4 19 0,-8-33 0,2 6 0</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2.561"/>
    </inkml:context>
    <inkml:brush xml:id="br0">
      <inkml:brushProperty name="width" value="0.04286" units="cm"/>
      <inkml:brushProperty name="height" value="0.04286" units="cm"/>
      <inkml:brushProperty name="color" value="#00A0D7"/>
    </inkml:brush>
  </inkml:definitions>
  <inkml:trace contextRef="#ctx0" brushRef="#br0">4 403 27639,'-2'8'605,"0"-1"-471,2-7-106,0 0-22,25-97-6,-10 36 0,2-8 0,-1 2 0,-2 15 0,-6 17 6,-4 24-23,4 5 17,-3 4 0,11 14 0,14 36-34,0 24 17,-1-5-11,-11-4 17,-15-44 0,1 0 22,-3-13-11,7-13 0,-2-4 17,9-24-11,-5 6-4,9-20 1,1-3 3,-3 10 5,20-45-11,-28 75 28,11 42-28,-9-4 3,9 32 0,1 4-3,-5-14 0,15 41 0,-23-64-241,0 13-28,-4-20-579,2 8 0,-7-24 0,2-2 0</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2.962"/>
    </inkml:context>
    <inkml:brush xml:id="br0">
      <inkml:brushProperty name="width" value="0.04286" units="cm"/>
      <inkml:brushProperty name="height" value="0.04286" units="cm"/>
      <inkml:brushProperty name="color" value="#00A0D7"/>
    </inkml:brush>
  </inkml:definitions>
  <inkml:trace contextRef="#ctx0" brushRef="#br0">1 34 28474,'4'0'16,"0"0"-16,-4 0 0,1 0 0,2-15 0,-3 12 0,3-12 0</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01:33.893"/>
    </inkml:context>
    <inkml:brush xml:id="br0">
      <inkml:brushProperty name="width" value="0.04286" units="cm"/>
      <inkml:brushProperty name="height" value="0.04286" units="cm"/>
      <inkml:brushProperty name="color" value="#00A0D7"/>
    </inkml:brush>
  </inkml:definitions>
  <inkml:trace contextRef="#ctx0" brushRef="#br0">2 27 26760,'-1'-1'1327,"0"-3"-1316,8 1 1,6-4-12,3 4 33,16-2 14,19 2 1,2 3-42,-11 1 0,52 2-6,-98 7-3387,-3 1 3410,-25 12-2292,9-8 2269,-15 8-380,7 50 1,18-52 0,-7 45 0</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8:40.406"/>
    </inkml:context>
    <inkml:brush xml:id="br0">
      <inkml:brushProperty name="width" value="0.025" units="cm"/>
      <inkml:brushProperty name="height" value="0.025" units="cm"/>
      <inkml:brushProperty name="color" value="#00A0D7"/>
    </inkml:brush>
  </inkml:definitions>
  <inkml:trace contextRef="#ctx0" brushRef="#br0">1 1 24575,'0'0'0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4.408"/>
    </inkml:context>
    <inkml:brush xml:id="br0">
      <inkml:brushProperty name="width" value="0.04286" units="cm"/>
      <inkml:brushProperty name="height" value="0.04286" units="cm"/>
    </inkml:brush>
  </inkml:definitions>
  <inkml:trace contextRef="#ctx0" brushRef="#br0">24 31 27124,'-8'-8'1098,"1"2"-998,7 6-21,0 0-57,-3-4-11,2 3-11,-3-2-5,4 2-23,0 1 17,29-1-1,0 1 1,40 0 0,7 0 11,0 0-1129,-11-1 0,12 0 1,-13 1 1128,2-1 0,1 0 0,-4 0 0,-27 0-23,25 0 23,-43 1-17,21 0 12,-26 0 3386,11 0-3393,-16 0-44,-1 1 51,-6 1 5,-1 3 0,0 2 17,0 4 39,0 21-45,2-2-1693,3 23 0,3 3 1687,3 2-2,-2-7 0,1 5-1135,4 1 1,-1-2 1131,6 20 0,-5-22 0,-2-1 11,1 15 6,-8-45-11,-2 10-1,-3-30 23,-12-2 2241,2 0-2269,-25 0 3386,10 0-3431,-75 3 29,47-2-7,-30 3 1,-3 1 16,20-1 3,-3 0 1,2 1 2,14-1 19,-3-1 1,1-1-15,16 0-27,-25 0-23,62-2 45,21-8 0,-14 6 0,14-6 0</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8:55.178"/>
    </inkml:context>
    <inkml:brush xml:id="br0">
      <inkml:brushProperty name="width" value="0.04286" units="cm"/>
      <inkml:brushProperty name="height" value="0.04286" units="cm"/>
      <inkml:brushProperty name="color" value="#00A0D7"/>
    </inkml:brush>
  </inkml:definitions>
  <inkml:trace contextRef="#ctx0" brushRef="#br0">18 62 26911,'-6'0'650,"1"0"-477,5 0-10,0 0-118,-3 0-6,3 0 0,-3 0 84,2 0-100,1 0-12,7 0 0,7 0-11,35 0-34,1-4-100,15-5 0,3 0-79,5-3-552,3 0 1,-5 3 495,-29 5 269,17 2 0,-53 2 0,-3 2 0</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09.145"/>
    </inkml:context>
    <inkml:brush xml:id="br0">
      <inkml:brushProperty name="width" value="0.04286" units="cm"/>
      <inkml:brushProperty name="height" value="0.04286" units="cm"/>
      <inkml:brushProperty name="color" value="#00A0D7"/>
    </inkml:brush>
  </inkml:definitions>
  <inkml:trace contextRef="#ctx0" brushRef="#br0">327 8 26133,'0'-4'1344,"0"0"-935,-5 4-264,0 0-55,-5 0 44,-13 0-117,4 4 17,-62 23-23,45-12-6,-51 28-5,64-28 0,-8 19-5,24-17-40,16 22 62,6-24-23,29 8-11,-13-18-184,42-1 106,-41-4 95,47-18 0,-63 13 0,17-14 0</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09.793"/>
    </inkml:context>
    <inkml:brush xml:id="br0">
      <inkml:brushProperty name="width" value="0.04286" units="cm"/>
      <inkml:brushProperty name="height" value="0.04286" units="cm"/>
      <inkml:brushProperty name="color" value="#00A0D7"/>
    </inkml:brush>
  </inkml:definitions>
  <inkml:trace contextRef="#ctx0" brushRef="#br0">6 7 27874,'-3'-5'404,"1"4"-404,3 11 5,2 8-4240,20 76 4235,-10-42-3,0-2 1,1 7 247,1 18 0,-2-6-301,-2-12-34,3 17 1,0-10-169,-9-49 56,1 2-44,-3-13 3246,0-5-4367,-3-4 1367,2-2 0,-2 1 0,0 1 0</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0.193"/>
    </inkml:context>
    <inkml:brush xml:id="br0">
      <inkml:brushProperty name="width" value="0.04286" units="cm"/>
      <inkml:brushProperty name="height" value="0.04286" units="cm"/>
      <inkml:brushProperty name="color" value="#00A0D7"/>
    </inkml:brush>
  </inkml:definitions>
  <inkml:trace contextRef="#ctx0" brushRef="#br0">18 8 26598,'-6'-4'761,"1"1"-554,5 3 23,0 0-79,-5 20-128,4 15-544,11 61 308,-5-46-635,12 23 0,-17-74 0,0 0 0</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0.399"/>
    </inkml:context>
    <inkml:brush xml:id="br0">
      <inkml:brushProperty name="width" value="0.04286" units="cm"/>
      <inkml:brushProperty name="height" value="0.04286" units="cm"/>
      <inkml:brushProperty name="color" value="#00A0D7"/>
    </inkml:brush>
  </inkml:definitions>
  <inkml:trace contextRef="#ctx0" brushRef="#br0">6 9 27152,'-3'-5'-434,"1"1"0,2 4 0,0 0 0</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0.977"/>
    </inkml:context>
    <inkml:brush xml:id="br0">
      <inkml:brushProperty name="width" value="0.04286" units="cm"/>
      <inkml:brushProperty name="height" value="0.04286" units="cm"/>
      <inkml:brushProperty name="color" value="#00A0D7"/>
    </inkml:brush>
  </inkml:definitions>
  <inkml:trace contextRef="#ctx0" brushRef="#br0">1 87 24407,'0'7'2090,"0"-1"-2202,0-6-34,26 40 62,-18-24 84,20 41 6,-26-44 179,0 18-185,-2-24 190,1 8 1020,0-18-1087,0-3 6,0-12-90,-1-1-28,2-43-33,0 29-107,11-43 95,-5 53-184,27-9 134,-19 26-1171,34 9-319,-33 1 726,12 5 0,-28-7 0,-1-2 0</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1.560"/>
    </inkml:context>
    <inkml:brush xml:id="br0">
      <inkml:brushProperty name="width" value="0.04286" units="cm"/>
      <inkml:brushProperty name="height" value="0.04286" units="cm"/>
      <inkml:brushProperty name="color" value="#00A0D7"/>
    </inkml:brush>
  </inkml:definitions>
  <inkml:trace contextRef="#ctx0" brushRef="#br0">9 12 26906,'-4'-3'1338,"0"-5"-1327,4 7-22,2 22 17,2 0-23,14 74-11,-7-48-42,0 11 0,-2-1 47,-4-17-240,1 51 185,-5-61-370,2 25 358,-2-46-755,0 2-2113,0-15 2958,-1-1 0,0 0 0,0 0 0</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2.097"/>
    </inkml:context>
    <inkml:brush xml:id="br0">
      <inkml:brushProperty name="width" value="0.04286" units="cm"/>
      <inkml:brushProperty name="height" value="0.04286" units="cm"/>
      <inkml:brushProperty name="color" value="#00A0D7"/>
    </inkml:brush>
  </inkml:definitions>
  <inkml:trace contextRef="#ctx0" brushRef="#br0">0 45 28171,'51'-10'17,"0"1"0,4-1-17,1 2 0,-3 3 0,-20 3-17,-9 4 23,-2 9-12,-8-5-11,4 7-156,26 1 139,-23-7-39,65 22 73,-65-20 129,31 19-107,-46-19 1,5 11-23,-9-15 0,0 0 0,-2-6 0,0-1 0</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2.558"/>
    </inkml:context>
    <inkml:brush xml:id="br0">
      <inkml:brushProperty name="width" value="0.04286" units="cm"/>
      <inkml:brushProperty name="height" value="0.04286" units="cm"/>
      <inkml:brushProperty name="color" value="#00A0D7"/>
    </inkml:brush>
  </inkml:definitions>
  <inkml:trace contextRef="#ctx0" brushRef="#br0">157 1 24866,'0'4'991,"-3"2"176,-3 29-1150,-18 47 396,9-26-421,-9 34 0,-1 3-15,7-27 124,2-2 1,2-6-158,6-26 609,6-23-3779,0-7 3226,5-10 0,-3-2 0,3 3 0</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3.547"/>
    </inkml:context>
    <inkml:brush xml:id="br0">
      <inkml:brushProperty name="width" value="0.04286" units="cm"/>
      <inkml:brushProperty name="height" value="0.04286" units="cm"/>
      <inkml:brushProperty name="color" value="#00A0D7"/>
    </inkml:brush>
  </inkml:definitions>
  <inkml:trace contextRef="#ctx0" brushRef="#br0">12 15 24934,'0'-8'2576,"0"2"-2268,0 6-112,0 0-84,-8 17 51,7 38-158,-1-6-5,15 46-16,0-46-54,1 15 0,-2 3 58,-4-2 9,0-12 1,-3-4 2,-5-16 0,0-11 0,0-11 17,0 0-23,0-14-22,1-25 22,3 5-16,17-60 16,-8 48-33,27-32 34,-19 56-1,8 4 6,-8 15-17,21 37-61,-20-19-17,16 33 67,-32-35 28,-15 20 5,-3-26 40,-59 19-6,32-28 101,-49 5-106,53-12-34,-2-49 0,24 35 0,8-35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5.590"/>
    </inkml:context>
    <inkml:brush xml:id="br0">
      <inkml:brushProperty name="width" value="0.04286" units="cm"/>
      <inkml:brushProperty name="height" value="0.04286" units="cm"/>
    </inkml:brush>
  </inkml:definitions>
  <inkml:trace contextRef="#ctx0" brushRef="#br0">26 205 25674,'-2'6'1904,"0"-1"-1574,2-5-190,0 0-106,-1 13 22,0 1-45,-2 6-6,1-5 7,0-6-12,0 0 0,-1-1 5,0 1-5,1-3 28,0-2-11,2-2 123,0-2-140,0-6 11,0-1-5,0-28-1,1 11-5,1-18 0,3 17 0,1 0 0,5-18 0,-5 18 0,3-11 0,-7 23-16,5-8 16,-4 13-12,3-6-44,1 14 45,1 5 11,5 5 0,11 27 0,-9-13-5,10 15-46,-10-12 6,-4-8-313,9 13 358,-12-22 6,4 6 44,-8-16-16,1-3-18,2-3-3385,1-6 3380,3-4 28,13-38-11,-12 28 34,9-25-62,-19 45-34,1 0 34,0 7 3398,8 13-3398,-1-2 17,19 49-12,-16-29 1,9 51-23,-18-53-9814,0 28 9139,-6-43 1,2 6-1,-2-20 1</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4.026"/>
    </inkml:context>
    <inkml:brush xml:id="br0">
      <inkml:brushProperty name="width" value="0.04286" units="cm"/>
      <inkml:brushProperty name="height" value="0.04286" units="cm"/>
      <inkml:brushProperty name="color" value="#00A0D7"/>
    </inkml:brush>
  </inkml:definitions>
  <inkml:trace contextRef="#ctx0" brushRef="#br0">24 8 27247,'-13'-4'868,"2"1"-789,11 3-46,0 0-22,6 34-11,2 4-173,5 54 100,-4-46-1691,-2 11 1764,-6-51 0,0 1 0,-1-7 0</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4.282"/>
    </inkml:context>
    <inkml:brush xml:id="br0">
      <inkml:brushProperty name="width" value="0.04286" units="cm"/>
      <inkml:brushProperty name="height" value="0.04286" units="cm"/>
      <inkml:brushProperty name="color" value="#00A0D7"/>
    </inkml:brush>
  </inkml:definitions>
  <inkml:trace contextRef="#ctx0" brushRef="#br0">1 8 27964,'2'-4'-1829,"2"1"0,-1 3 1,1 0-1</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4.893"/>
    </inkml:context>
    <inkml:brush xml:id="br0">
      <inkml:brushProperty name="width" value="0.04286" units="cm"/>
      <inkml:brushProperty name="height" value="0.04286" units="cm"/>
      <inkml:brushProperty name="color" value="#00A0D7"/>
    </inkml:brush>
  </inkml:definitions>
  <inkml:trace contextRef="#ctx0" brushRef="#br0">14 15 27863,'-8'-8'280,"3"2"-190,5 41-73,1-9-17,2 33 5,12 28-10,-5-27-57,3 10 0,0 0-44,-4-11-87,-1 5 0,-1-3 181,-5-26 12,1 21 0,-3-50-526,0-2 89,2-4 437,1-2 0,-3 3 0,1 0 0</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15.262"/>
    </inkml:context>
    <inkml:brush xml:id="br0">
      <inkml:brushProperty name="width" value="0.04286" units="cm"/>
      <inkml:brushProperty name="height" value="0.04286" units="cm"/>
      <inkml:brushProperty name="color" value="#00A0D7"/>
    </inkml:brush>
  </inkml:definitions>
  <inkml:trace contextRef="#ctx0" brushRef="#br0">1 4 28311,'37'-3'28,"1"3"-28,-4 2 0,5 1-22,3-2-1041,37 2 0,-102-4 0,9 0 0</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1.796"/>
    </inkml:context>
    <inkml:brush xml:id="br0">
      <inkml:brushProperty name="width" value="0.04286" units="cm"/>
      <inkml:brushProperty name="height" value="0.04286" units="cm"/>
      <inkml:brushProperty name="color" value="#00A0D7"/>
    </inkml:brush>
  </inkml:definitions>
  <inkml:trace contextRef="#ctx0" brushRef="#br0">0 1 25264,'3'0'2022,"0"0"-1014,-3 0-1002,0 0-6,1 0 6,0 0 5,2 3-6,-2 1 1,3 11-6,-2-2-17,0 33 6,-2-26-6,0 23-11,0-34-11,0 1-45,0-8 84,-2-2 0,4 0 0,-2 1 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2.612"/>
    </inkml:context>
    <inkml:brush xml:id="br0">
      <inkml:brushProperty name="width" value="0.04286" units="cm"/>
      <inkml:brushProperty name="height" value="0.04286" units="cm"/>
      <inkml:brushProperty name="color" value="#00A0D7"/>
    </inkml:brush>
  </inkml:definitions>
  <inkml:trace contextRef="#ctx0" brushRef="#br0">42 0 26945,'-3'6'980,"1"-2"-935,-2-2-23,1 0-5,1 2 5,0-2 17,0 1-27,1-2 83,0 0 73,1 0-168,-1 1 5,-2 2-5,-2 4 0,0 0 0,1 1 0,2-4 0,0-1 0,2-3-16,0-1 27,2-4-6,7-10-5,-3 5 0,4-6-16,-8 12-1,-2 2-409,0 1 426,-4 6 0,-3 2 0</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04.950"/>
    </inkml:context>
    <inkml:brush xml:id="br0">
      <inkml:brushProperty name="width" value="0.04286" units="cm"/>
      <inkml:brushProperty name="height" value="0.04286" units="cm"/>
      <inkml:brushProperty name="color" value="#00A0D7"/>
    </inkml:brush>
  </inkml:definitions>
  <inkml:trace contextRef="#ctx0" brushRef="#br0">94 21 25522,'-2'0'1255,"0"0"-790,2 0-314,-1 0-56,0 0 101,-1 0-106,2 0-12,-2 0-22,2 0 28,-2 1-62,0-1 74,-1 1-68,2-1-12,-15 7-10,7-3-6,-15 8 0,13-6 17,0-1-12,8-3 57,1-1 22,2-1-78,13-1-1,3-1 1,16-2-6,4 0 5,32-4-5,9 1 0,2 0-1699,-24 3 1,-4 1 1698,-9 2 0,39-4 0,-61 5 0,22-3 0,-28 2 0,29-2-17,-23 0 6,10 1 5,-19 1-61,-8 1 3291,-5 0-3224,-8 2 0,4-1 0,-4 1 0</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08.600"/>
    </inkml:context>
    <inkml:brush xml:id="br0">
      <inkml:brushProperty name="width" value="0.04286" units="cm"/>
      <inkml:brushProperty name="height" value="0.04286" units="cm"/>
      <inkml:brushProperty name="color" value="#00A0D7"/>
    </inkml:brush>
  </inkml:definitions>
  <inkml:trace contextRef="#ctx0" brushRef="#br0">21 60 24939,'-2'-3'1894,"-4"-12"-1485,5 8-90,-3-10-90,4 11-89,0 0 124,-1 3-242,0 2 0,-1 0 23,0 1-45,1 0 0,0 8 11,1 5 1,13 84-12,-6-38 1,1 4 1,3 15 0,-2-11-13,3 16 8,-4-16 0,0-8-2,-4-29-85,-3-25-190,-1-3-84,-1-1-515,-5-5 879,0-4 0,0 3 0,1-1 0</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09.234"/>
    </inkml:context>
    <inkml:brush xml:id="br0">
      <inkml:brushProperty name="width" value="0.04286" units="cm"/>
      <inkml:brushProperty name="height" value="0.04286" units="cm"/>
      <inkml:brushProperty name="color" value="#00A0D7"/>
    </inkml:brush>
  </inkml:definitions>
  <inkml:trace contextRef="#ctx0" brushRef="#br0">13 54 27141,'-4'-4'845,"1"0"-632,3 4-151,0 0 44,-3-1-78,3 0 51,-3-1-79,3 2-17,9-3 6,69-1-1,-5-2 9,-22 2 1,-2 1-4,11-1 6,-26-1 0,-14 1 0,5 0 0,-17 1-5,-2 2-1,-5 0-660,-1 1-639,1 0-3137,1 0 4442,2 0 0,-2 0 0,0 0 0</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10.167"/>
    </inkml:context>
    <inkml:brush xml:id="br0">
      <inkml:brushProperty name="width" value="0.04286" units="cm"/>
      <inkml:brushProperty name="height" value="0.04286" units="cm"/>
      <inkml:brushProperty name="color" value="#00A0D7"/>
    </inkml:brush>
  </inkml:definitions>
  <inkml:trace contextRef="#ctx0" brushRef="#br0">284 67 26486,'7'-7'1814,"3"-6"-1786,-9 10-11,3-6 0,-4 7-1,-4-2-16,1 1 0,-8-5 0,4 4 0,-4-2 0,-11 1 0,6 3 0,-42 3 0,33 5 0,-32 14 0,37-1-5,-18 46 5,24-31-11,-6 54 5,22-61-22,34 20 0,-12-41-190,51-23 111,-43-3 110,4-15 0,-4-4 64,-12 6 34,9-25 22,-26 29-73,-2 10-27,-1-1-12,0 13-11,-1 3 6,-3 30-1,3-7-5,0 44 0,5-35-28,7 19 6,-1-32-348,20 4-201,-11-13 571,19-2 0,-26-4 0,3-2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8.024"/>
    </inkml:context>
    <inkml:brush xml:id="br0">
      <inkml:brushProperty name="width" value="0.04286" units="cm"/>
      <inkml:brushProperty name="height" value="0.04286" units="cm"/>
    </inkml:brush>
  </inkml:definitions>
  <inkml:trace contextRef="#ctx0" brushRef="#br0">1 28 26329,'0'-8'1097,"0"2"-1007,0 6-6,0 0-28,2-6-34,0 5 12,4 5-23,-1 4 6,2 11 11,-2-4-11,-1 3 5,0 1 90,1 21-61,-2-3-12,-1 19-11,-2-7-11,0 3-1,0 0-10,0-4 16,0 9-10,0-8-7,0 3 1,-1-18 27,0-11-33,0-13 0,0-5-5,1-5 22,30 2-17,-11-1-3426,80 1 3376,-48-1-2308,46-1 2279,-42 0-337,28 0 0,6 0 438,-1 0-14,11 0 1,1 0-4,-8 0 1,-17 0 0,0 0 16,-25 0 0,2 0 17,47 0 1,-4 0-51,-23 0 903,4 0 1,-3 0-909,-22 0 27,13-2 0,2-1-5,-7 0 2,23-1 0,-2-1-8,-29 2 618,5 1 1,-3 0-613,-15-1-90,51-1 45,-48 1 3425,53-2-3302,-69 4 67,19-1-112,-34 1-11,27-6-28,-17 3 0,35-5 0,-35 6 12,20-1 4,-26 1 7,39-7-34,-25 4-135,39-7 73,-35 9 124,12 0 33,-30 3 44,3 0-105,-16 0-12,2 0-5,0 0-1,1 1 12,1 0-11,-2 0 27,1 0-22,-4 0 29,1-1-24,-1 0 1,0-6-11,0 3-6,0-5 0,0 4 0,0-22 0,0 12 0,0-69 0,-1 33 0,-1-31 0,-2 32 0,0 15 0,-2-14 5,3 15-5,-1-8 0,3 28 0,1 3 0,0 11 0,0 0-5,0-2-1,0 1-16,0-3-34,0 0-151,-5-1-641,-5-2 0,12 7 0,1 0 0</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11.867"/>
    </inkml:context>
    <inkml:brush xml:id="br0">
      <inkml:brushProperty name="width" value="0.04286" units="cm"/>
      <inkml:brushProperty name="height" value="0.04286" units="cm"/>
      <inkml:brushProperty name="color" value="#00A0D7"/>
    </inkml:brush>
  </inkml:definitions>
  <inkml:trace contextRef="#ctx0" brushRef="#br0">199 27 26015,'6'-10'1400,"-1"2"-1170,-5 8-68,0 0 107,1-2-174,-1 2 96,1-2-180,-1 1 11,-3-1-16,-1 1 5,-47 6-11,28 0 6,-56 37-12,60-19-5,-13 50 5,36-47 6,1 16 0,9-33-5,23-4-1,-13-4-61,48-22 22,-44 11-89,21-22 50,-39 23 84,-4-14 0,-6 18 0,-3-8 0</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12.501"/>
    </inkml:context>
    <inkml:brush xml:id="br0">
      <inkml:brushProperty name="width" value="0.04286" units="cm"/>
      <inkml:brushProperty name="height" value="0.04286" units="cm"/>
      <inkml:brushProperty name="color" value="#00A0D7"/>
    </inkml:brush>
  </inkml:definitions>
  <inkml:trace contextRef="#ctx0" brushRef="#br0">192 8 27158,'-10'-1'666,"2"0"-520,8 1-85,0 0 102,-1-1 21,1-1-178,-1 1-6,1-1 6,0 2-1,10 40 1,-1-4-6,5 24 0,-5 11 0,-6-34 0,0 20 0,-3-29 0,-3 36 5,-1-35-5,-8 29 6,2-47-6,-22 12 0,14-12-17,-32 15 6,33-20-1999,-25 2 2010,31-12 0,-6 0 0,14 0 0</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15.144"/>
    </inkml:context>
    <inkml:brush xml:id="br0">
      <inkml:brushProperty name="width" value="0.04286" units="cm"/>
      <inkml:brushProperty name="height" value="0.04286" units="cm"/>
      <inkml:brushProperty name="color" value="#00A0D7"/>
    </inkml:brush>
  </inkml:definitions>
  <inkml:trace contextRef="#ctx0" brushRef="#br0">48 7 26340,'2'-1'1534,"0"1"-1158,-2 0-332,0-3-10,0 2 5,0-1-5,0 2-34,0 4 5,-2 13-5,-1 1-5,-5 21 5,-2-4-6,-1 11 6,5-17-101,1-3 12,5-20 89,-3-7 0,2-1 0,-2-3 0</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15.849"/>
    </inkml:context>
    <inkml:brush xml:id="br0">
      <inkml:brushProperty name="width" value="0.04286" units="cm"/>
      <inkml:brushProperty name="height" value="0.04286" units="cm"/>
      <inkml:brushProperty name="color" value="#00A0D7"/>
    </inkml:brush>
  </inkml:definitions>
  <inkml:trace contextRef="#ctx0" brushRef="#br0">43 21 25914,'-4'-11'1596,"0"2"-1450,4 9 67,-2 4-185,1 2 28,-3 7-11,3-4 134,-1 1-151,2-7 22,-3 0-50,2-3 6,-3 0-6,3 0 89,0 0-89,1-2 17,0-9-28,0 7 11,0-7-17,0 11-145,-2 1-611,0 2 773,-3 1 0,2-1 0,0-1 0</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7.297"/>
    </inkml:context>
    <inkml:brush xml:id="br0">
      <inkml:brushProperty name="width" value="0.04286" units="cm"/>
      <inkml:brushProperty name="height" value="0.04286" units="cm"/>
      <inkml:brushProperty name="color" value="#00A0D7"/>
    </inkml:brush>
  </inkml:definitions>
  <inkml:trace contextRef="#ctx0" brushRef="#br0">0 83 28014,'0'-2'314,"0"0"-264,0 2-44,0 6-4252,2 12 4246,0 2 871,12 47-871,-7-39 0,9 27-6,-12-43-11,1 0 17,-4-6-5,2 1 3374,-2-11-3380,0-1 11,0-7 6,6-29-6,-1 11-11,14-50 5,-7 44-28,17-25 18,-16 46-52,22 26 68,-23 6-11,13 38 6,-20-24-107,2 35 112,-6-39 84,0 15-56,1-41 0,6-20-23,1-6 0,9-22 1,1-3-11,0 6-18,20-35 23,-28 68 56,17 65-50,-16-21-12,5 20 1,-2-1-23,-6-20-90,6 14 29,-14-41 89,0-16 0,-2 22 0,0-7 0</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8.096"/>
    </inkml:context>
    <inkml:brush xml:id="br0">
      <inkml:brushProperty name="width" value="0.04286" units="cm"/>
      <inkml:brushProperty name="height" value="0.04286" units="cm"/>
      <inkml:brushProperty name="color" value="#00A0D7"/>
    </inkml:brush>
  </inkml:definitions>
  <inkml:trace contextRef="#ctx0" brushRef="#br0">6 19 28311,'-2'-11'34,"0"3"-29,1 8-21,1 0 16,-1 16 16,1 4-10,3 19 0,1 5-3393,8 29 3387,-2-15-11,0 5 0,-1-1 5,-1-11-2279,4 36 2274,-8-70-163,3-1 90,-2-12 2145,2-4-2486,0-7 425,3-8 0,-5 6 0,2-2 0</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8.395"/>
    </inkml:context>
    <inkml:brush xml:id="br0">
      <inkml:brushProperty name="width" value="0.04286" units="cm"/>
      <inkml:brushProperty name="height" value="0.04286" units="cm"/>
      <inkml:brushProperty name="color" value="#00A0D7"/>
    </inkml:brush>
  </inkml:definitions>
  <inkml:trace contextRef="#ctx0" brushRef="#br0">0 1 26766,'3'2'1411,"14"62"-1411,-9-28-668,10 47 651,-11-53-67,-3-4-200,-2-16 284,-1-11 0,0 2 0,-1-9 0</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8.661"/>
    </inkml:context>
    <inkml:brush xml:id="br0">
      <inkml:brushProperty name="width" value="0.04286" units="cm"/>
      <inkml:brushProperty name="height" value="0.04286" units="cm"/>
      <inkml:brushProperty name="color" value="#00A0D7"/>
    </inkml:brush>
  </inkml:definitions>
  <inkml:trace contextRef="#ctx0" brushRef="#br0">3 19 27342,'-1'-10'201,"2"19"1,-3-22 0,2 9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9.196"/>
    </inkml:context>
    <inkml:brush xml:id="br0">
      <inkml:brushProperty name="width" value="0.04286" units="cm"/>
      <inkml:brushProperty name="height" value="0.04286" units="cm"/>
      <inkml:brushProperty name="color" value="#00A0D7"/>
    </inkml:brush>
  </inkml:definitions>
  <inkml:trace contextRef="#ctx0" brushRef="#br0">1 1 27006,'13'62'518,"1"1"0,6 32-518,-16-114 0,0-17 17,0 0-6,0-1 12,4 3 33,26 11-62,-13 20-27,16 17 33,-27 17 0,-6 7 0,-3-11-6,-1 7-5,0-13-219,0 8 124,0-20-712,0-4-1064,0-14 1882,1-7 0,-1 7 0,1 0 0</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39.780"/>
    </inkml:context>
    <inkml:brush xml:id="br0">
      <inkml:brushProperty name="width" value="0.04286" units="cm"/>
      <inkml:brushProperty name="height" value="0.04286" units="cm"/>
      <inkml:brushProperty name="color" value="#00A0D7"/>
    </inkml:brush>
  </inkml:definitions>
  <inkml:trace contextRef="#ctx0" brushRef="#br0">1 173 26838,'1'-4'1104,"0"1"-1054,-1 3 17,0-2-56,2 1-4251,8-6 4335,25-21 765,-12 9-855,22-32 1,-30 28 128,-18-12-111,-33 51-18,-3 48-16,0 8 3403,30 8-3431,28-41 5,-2-29-1069,45 0 34,-38-15 1069,27-8 0,-43 6 0,0-3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1.073"/>
    </inkml:context>
    <inkml:brush xml:id="br0">
      <inkml:brushProperty name="width" value="0.04286" units="cm"/>
      <inkml:brushProperty name="height" value="0.04286" units="cm"/>
    </inkml:brush>
  </inkml:definitions>
  <inkml:trace contextRef="#ctx0" brushRef="#br0">546 0 25584,'-9'6'1770,"2"-1"-1546,4-4-73,1 1 6,0-2-129,1 1 39,-3 1-39,1 0 0,-5 4 17,-20 12-40,6-2 12,-17 12-3364,-5 4 3364,9-5-1168,-27 22 1156,27-19-2,-8 16 0,0 4 3,9-7-6,-5 15 0,3 1-6,19-19-1885,-7 49 1891,18-52 1713,25 57-1713,-5-60 0,33 39 0,-21-50 553,22 5 1,4-1-554,-5-8 16,33 0 1,5-8-17,3-27 0,-26 9 0,-2-3 2395,19-21-2389,-26 4-2803,17-18 2825,-20 8 45,-6-11 0,-5-2-51,-8 2-5,10-36-6,-36 31-5,-4 11-1,-6-25-5,-12 3 602,-5 2-630,-5 7-135,-47-10 96,38 39-754,-27-3 1,-3 5 820,20 14 0,-25-2 0,54 11 0</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41.243"/>
    </inkml:context>
    <inkml:brush xml:id="br0">
      <inkml:brushProperty name="width" value="0.04286" units="cm"/>
      <inkml:brushProperty name="height" value="0.04286" units="cm"/>
      <inkml:brushProperty name="color" value="#00A0D7"/>
    </inkml:brush>
  </inkml:definitions>
  <inkml:trace contextRef="#ctx0" brushRef="#br0">203 20 26894,'7'-8'969,"-1"2"-812,-6 6 45,2-3-141,-1 2-16,1-1-23,-2 2-5,0 0 28,-5 0-28,-56 15-23,8 16-11,-15-5-3397,34 7 3408,41-26 1,3 1-1,9-2-2279,3 0 2268,3 0-1522,0 0 1516,-1-1 1,-2 1 5,-3 0-1008,-3 0 1008,-4 2 1003,-2 0-986,-77 33 0,57-20 0,-56 25 0</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49.081"/>
    </inkml:context>
    <inkml:brush xml:id="br0">
      <inkml:brushProperty name="width" value="0.04286" units="cm"/>
      <inkml:brushProperty name="height" value="0.04286" units="cm"/>
      <inkml:brushProperty name="color" value="#00A0D7"/>
    </inkml:brush>
  </inkml:definitions>
  <inkml:trace contextRef="#ctx0" brushRef="#br0">1 30 25681,'0'-15'1770,"0"4"-1536,0 11 12,0 0-171,0-2 238,0 2-267,0-2-12,0 14-32,1 0-2,2 14 0,3 10 0,0 3-6,1 10 6,-4-18 0,0 3 0,-2-24 0,0 8 0,-1-13-11,0 2 11,0-4 0,0 0 0,0-3 0,0 0 0,0 1 0,0 0 0,0 0 11,0 0-16,0-5-1,0-2 6,0-5 0,0-8 0,0 4-11,0-5 5,0 5 6,0 1 0,1 0-5,10-10-1,-3 9-22,28-25 22,-15 23 6,7-7 0,-16 16-33,-7 6 22,-2 2-34,8 16 11,-5-4-151,9 37 135,-10-28-12,2 25 57,-6-34 5,0 2 5,-1-11 29,1-3 44,0 0 79,6-7-140,-2-1 17,16-27-23,-8 12 11,22-39-22,-24 44 11,17-11-11,-21 36 6,17 27-6,-12-11 6,19 35-6,-21-37 0,7 17-6,-14-26 6,-3 12 6,0-15-12,0 6 6,0-13-50,0-1-12,0-1-786,0-17 0,0 18 0,0-11 0</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49.798"/>
    </inkml:context>
    <inkml:brush xml:id="br0">
      <inkml:brushProperty name="width" value="0.04286" units="cm"/>
      <inkml:brushProperty name="height" value="0.04286" units="cm"/>
      <inkml:brushProperty name="color" value="#00A0D7"/>
    </inkml:brush>
  </inkml:definitions>
  <inkml:trace contextRef="#ctx0" brushRef="#br0">6 655 26217,'-3'4'1305,"1"-1"-1109,2-3-90,0 0 409,56-50-492,-29 22-1418,17-31 0,14-23 0,-11 11 1395,-3-6 209,-8 11 1,5-12 0,-12 18-210,-16 22-45,2-8-45,-13 40-593,0 6-1938,-1 6 3440,0 2 0,0-2 1,0-2-1</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0.898"/>
    </inkml:context>
    <inkml:brush xml:id="br0">
      <inkml:brushProperty name="width" value="0.04286" units="cm"/>
      <inkml:brushProperty name="height" value="0.04286" units="cm"/>
      <inkml:brushProperty name="color" value="#00A0D7"/>
    </inkml:brush>
  </inkml:definitions>
  <inkml:trace contextRef="#ctx0" brushRef="#br0">290 15 28283,'0'-8'51,"-2"1"-51,-2 7 0,-4 0 5,-5 0-5,-4 0 6,-15 1-6,6 3 5,-10 0-5,10 3-5,-8 3 5,11-2-6,-10 7 1,19-7-57,-3 21 51,13-17 0,17 27 5,8-22-16,11 7-6,-1-11-129,22 11 123,-22-10-50,37 25 67,-48-22 6,9 6-17,-21-11 28,-4-4 39,-1 2 23,-8 5-51,-2-7 34,-13 9-28,3-11-12,-37 8-5,28-8 275,-36 4-169,54-51-95,-5 17-11,29-37-28,29-13 6,-19 35-241,10-7 0,2 5-286,-12 21 549,25-9 0,-39 26 0,2 2 0</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2.164"/>
    </inkml:context>
    <inkml:brush xml:id="br0">
      <inkml:brushProperty name="width" value="0.04286" units="cm"/>
      <inkml:brushProperty name="height" value="0.04286" units="cm"/>
      <inkml:brushProperty name="color" value="#00A0D7"/>
    </inkml:brush>
  </inkml:definitions>
  <inkml:trace contextRef="#ctx0" brushRef="#br0">1 16 27219,'0'-6'672,"0"1"-571,0 5 201,0 0-246,0-2-39,0 2-11,0-2-1,0 8 1,0 8-6,1 11 6,2 8-6,2 7 0,0 5 0,-1 2-6,1 17 0,-2-19-5,0 29 6,-2-45-29,0 13 6,-1-32-1154,0-1 1182,0-19 0,0 8 0,0-9 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3.566"/>
    </inkml:context>
    <inkml:brush xml:id="br0">
      <inkml:brushProperty name="width" value="0.04286" units="cm"/>
      <inkml:brushProperty name="height" value="0.04286" units="cm"/>
      <inkml:brushProperty name="color" value="#00A0D7"/>
    </inkml:brush>
  </inkml:definitions>
  <inkml:trace contextRef="#ctx0" brushRef="#br0">28 53 26990,'-5'-2'1232,"-7"-4"-1210,10 5-5,-6-3 5,8 4 45,0-1-61,0-2 28,18-6-29,-1 3-10,30-6 5,-16 7 0,25 2-23,-4 4 1,1 14 16,-15-3-11,-18 24 17,-17-19-11,-26 33 6,9-31 5,-51 26 0,41-34 5,-27 6 1,41-14 27,-1-2-21,12-2-12,4-2 0,5-1-34,31-1 23,-17 3-17,36 17 22,-39-4-27,13 27-1,-24-21 40,0 23-1,-14-25 40,-21 13-28,4-20 5,-29 6-11,21-10 34,-42 1-39,41-3-23,-20-8-33,44 2-62,4-7 112,32-1 0,-50 15 0,13 0 0</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3.982"/>
    </inkml:context>
    <inkml:brush xml:id="br0">
      <inkml:brushProperty name="width" value="0.04286" units="cm"/>
      <inkml:brushProperty name="height" value="0.04286" units="cm"/>
      <inkml:brushProperty name="color" value="#00A0D7"/>
    </inkml:brush>
  </inkml:definitions>
  <inkml:trace contextRef="#ctx0" brushRef="#br0">1 8 27342,'0'-3'1020,"0"-1"-1015,0 5 1,1 11-12,10 12-83,29 39 49,-17-31-4,17 15-7,-35-44-38,-2-2 89,0-1 0,-4 0 0,1 0 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4.434"/>
    </inkml:context>
    <inkml:brush xml:id="br0">
      <inkml:brushProperty name="width" value="0.04286" units="cm"/>
      <inkml:brushProperty name="height" value="0.04286" units="cm"/>
      <inkml:brushProperty name="color" value="#00A0D7"/>
    </inkml:brush>
  </inkml:definitions>
  <inkml:trace contextRef="#ctx0" brushRef="#br0">183 31 27516,'0'-11'773,"0"2"-600,0 4-173,0 4 0,0-3 6,-18 57 0,-7 24-6,9-28-25,-6 16 1,-5 15 0,5-17 13,8-24-12,-17 44-27,27-72-141,0-2-7028,9-9 7219,1-7 0,1 1 0,-2 1 0</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4.966"/>
    </inkml:context>
    <inkml:brush xml:id="br0">
      <inkml:brushProperty name="width" value="0.04286" units="cm"/>
      <inkml:brushProperty name="height" value="0.04286" units="cm"/>
      <inkml:brushProperty name="color" value="#00A0D7"/>
    </inkml:brush>
  </inkml:definitions>
  <inkml:trace contextRef="#ctx0" brushRef="#br0">24 24 27186,'0'-7'1019,"0"3"-918,0 4-12,-6-10-78,4 7-16,-5 36 5,7-1 2,0 32 1,0 6-8,0-8-26,-1 17 0,-1-3 14,1-30-55,-3 34 16,3-62-387,1 0-5,2-19 448,3-14 0,-2 5 0,2-7 0</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5.254"/>
    </inkml:context>
    <inkml:brush xml:id="br0">
      <inkml:brushProperty name="width" value="0.04286" units="cm"/>
      <inkml:brushProperty name="height" value="0.04286" units="cm"/>
      <inkml:brushProperty name="color" value="#00A0D7"/>
    </inkml:brush>
  </inkml:definitions>
  <inkml:trace contextRef="#ctx0" brushRef="#br0">12 24 27046,'-6'-4'1198,"1"1"-6814,5 3 5644,0 0-1088,42 0 1071,-16 1 287,48-2 0,5-2-298,-23-1 0,4 2 0,-9-2 0,-38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8.476"/>
    </inkml:context>
    <inkml:brush xml:id="br0">
      <inkml:brushProperty name="width" value="0.04286" units="cm"/>
      <inkml:brushProperty name="height" value="0.04286" units="cm"/>
      <inkml:brushProperty name="color" value="#FF0066"/>
    </inkml:brush>
  </inkml:definitions>
  <inkml:trace contextRef="#ctx0" brushRef="#br0">11 30 27163,'-6'-4'1075,"1"2"-985,5 2-79,0 0 17,40-5-28,-16 3-28,34-3-50,-26 5-101,-1-1-174,-1-1-543,-4-2 48,-2 0 0,-20 4 0,-6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1.643"/>
    </inkml:context>
    <inkml:brush xml:id="br0">
      <inkml:brushProperty name="width" value="0.04286" units="cm"/>
      <inkml:brushProperty name="height" value="0.04286" units="cm"/>
    </inkml:brush>
  </inkml:definitions>
  <inkml:trace contextRef="#ctx0" brushRef="#br0">2 2 28272,'-1'-1'-11,"0"5"11,1 6 0,0 9 0,0 8 0,0 4 0,2 3-62,-1 0-89,1 0 151,-2 36 0,0-43 0,-1 25 0</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5.782"/>
    </inkml:context>
    <inkml:brush xml:id="br0">
      <inkml:brushProperty name="width" value="0.04286" units="cm"/>
      <inkml:brushProperty name="height" value="0.04286" units="cm"/>
      <inkml:brushProperty name="color" value="#00A0D7"/>
    </inkml:brush>
  </inkml:definitions>
  <inkml:trace contextRef="#ctx0" brushRef="#br0">82 157 27779,'49'-20'515,"-10"5"-509,-21-4 0,-6 4-6,-1-1 0,-2-3 0,-6 10 0,1-3 11,-3 4 34,-19-9-45,7 11 5,-33 24 1,-3 13-6,16-4-26,-12 29 1,10 2-3,33-27-151,23 31 56,-1-51-725,48-6 0,-59-1 0,20-6 0</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6.581"/>
    </inkml:context>
    <inkml:brush xml:id="br0">
      <inkml:brushProperty name="width" value="0.04286" units="cm"/>
      <inkml:brushProperty name="height" value="0.04286" units="cm"/>
      <inkml:brushProperty name="color" value="#00A0D7"/>
    </inkml:brush>
  </inkml:definitions>
  <inkml:trace contextRef="#ctx0" brushRef="#br0">239 17 25326,'0'-3'2386,"0"0"-1708,0 0-667,0 2-6,0-3 1,-48 3-6,27 0-6,-69 18 1,65-8-57,-23 27 40,42-25-17,14 20 39,5-22 5,37 11-10,-20-13-12,38 13 17,-39-9-17,20 15 0,-35-14 0,2 21 17,-17-18 0,-5 10 23,-15-6-1,-16-5-22,2 2-644,-37-7-1445,45-7 2089,-22-1 0,42-1 0,2 0 0</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44.099"/>
    </inkml:context>
    <inkml:brush xml:id="br0">
      <inkml:brushProperty name="width" value="0.04286" units="cm"/>
      <inkml:brushProperty name="height" value="0.04286" units="cm"/>
      <inkml:brushProperty name="color" value="#00A0D7"/>
    </inkml:brush>
  </inkml:definitions>
  <inkml:trace contextRef="#ctx0" brushRef="#br0">11 18 21185,'-6'2'1882,"1"-1"359,5-1-1686,0 0-538,6 0-2852,7 0 2846,32 0-1392,41 0 1145,-12 0-982,15-1-277,-24-4 369,-30 0-1389,12-1 2515,-37 2 0,-11 5 0,-6 1 0</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45.281"/>
    </inkml:context>
    <inkml:brush xml:id="br0">
      <inkml:brushProperty name="width" value="0.04286" units="cm"/>
      <inkml:brushProperty name="height" value="0.04286" units="cm"/>
      <inkml:brushProperty name="color" value="#00A0D7"/>
    </inkml:brush>
  </inkml:definitions>
  <inkml:trace contextRef="#ctx0" brushRef="#br0">11 15 24221,'-3'-6'1607,"1"1"-5449,2 5 3937,0 0-33,-2-2-48,1 2 14,-1-2-5,1 2 22,1 0-703,25 108 652,-20-78-5,9 30 0,-4-11-238,-11-46 1,1-3 0,0 0-1</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19:58.719"/>
    </inkml:context>
    <inkml:brush xml:id="br0">
      <inkml:brushProperty name="width" value="0.04286" units="cm"/>
      <inkml:brushProperty name="height" value="0.04286" units="cm"/>
      <inkml:brushProperty name="color" value="#00A0D7"/>
    </inkml:brush>
  </inkml:definitions>
  <inkml:trace contextRef="#ctx0" brushRef="#br0">1 16 23556,'8'2'2862,"-2"-1"-2453,-6-1 610,1-2-879,-1 1 157,1-2-269,-1 3 0,0-2-17,0 2 23,0-2-17,0 2 5,-1-4-16,0 3 5,0-2 0,1 3 23,0-1-34,2 5 0,4 1 0,3 5 0,30 12-6,-14-9 1,22 8-1,-21-13 0,27 10 6,-29-10 0,20 8 0,-39-14 0,-1 1 0,-3-3 0,-1 0 0,-2 1 0,-1-1 0,-5 1 0,0-1 0,-2 0 0,3 1-5,-2 3 5,4-1 0,-3 2 0,-6 10 0,2-4 0,-23 21 0,17-17 0,-22 19 0,27-24 0,-9 8 0,17-14 0,-1 2 0,4-5 0,1 2 0,1-3-107,0 0 107,9-5 0,-7 3 0,7-2 0</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0.086"/>
    </inkml:context>
    <inkml:brush xml:id="br0">
      <inkml:brushProperty name="width" value="0.04286" units="cm"/>
      <inkml:brushProperty name="height" value="0.04286" units="cm"/>
      <inkml:brushProperty name="color" value="#00A0D7"/>
    </inkml:brush>
  </inkml:definitions>
  <inkml:trace contextRef="#ctx0" brushRef="#br0">208 58 26250,'-5'-13'1708,"1"4"-1646,0 2-12,3 4 152,-1-2-174,0 1 34,1-3-51,-1 5 11,1-3-22,0 5 0,0-2-28,1 2 34,0 6-1,0 5 1,0 9 0,2 4-6,1 3 0,1 4 0,4 18 0,-3-19 0,3 11 5,-5-19-5,0-11 6,-1 1-1,-1-11 1,-1-1-6,0-3 0,0 0 6,0-1-12,0 2 6,0 1-39,0 1 33,0-1 1,0-2-1,-2-11 0,1 6 6,-1-6-5,0 7-1,1-4 12,-1-6-6,1 3 0,-1-1 0,-1 2 5,3 6-5,-4-7 0,2 8 6,-4-12 0,3 9-6,-9-12 5,8 13 1,-5-4-6,6 7 11,-6-5-11,6 7-6,-5-3 6,4 6-5,-9-1 5,5 1 0,-22 15-6,18-6 6,-21 28 0,22-18 0,-9 27 0,15-28-11,-2 22 5,9-28 1,2 7-1,5-11 6,17 7-5,-11-6-1,31 11 0,-28-12-10,22 6 4,-21-6-10,15 6 5,-14-6-22,20 14 33,-24-12-16,15 24 28,-26-21 5,2 25-11,-8-24 5,-6 14-5,0-17 17,-22 16-17,15-14 51,-30 11-35,28-20 18,-20 0-28,24-9 22,-9-22-28,16 9 16,-2-36-10,7 18-6,0-5 0,1 7 0,4 0-6,-1 11-10,8-22 4,-6 28-94,16-16 11,-9 22-753,13-5 0,-23 13 0,-1 3 0</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1.053"/>
    </inkml:context>
    <inkml:brush xml:id="br0">
      <inkml:brushProperty name="width" value="0.04286" units="cm"/>
      <inkml:brushProperty name="height" value="0.04286" units="cm"/>
      <inkml:brushProperty name="color" value="#00A0D7"/>
    </inkml:brush>
  </inkml:definitions>
  <inkml:trace contextRef="#ctx0" brushRef="#br0">24 4 22855,'-11'-4'207,"1"8"1952,9 7-2148,-1 11 889,7 24-900,1-7 5,4 17 487,5 19-498,-5-28-11,3 42 12,-9-57 5,-1 21 0,-2-39 1660,-1 3-1660,0-15-11,1-10 27,0-2 29,9-50-34,-4 31-11,9-35 0,-7 49-5,12-2-1,-8 12-5,35 9 5,-19 9-5,12 4 0,-21 3 5,-8 21 6,-5-16 12,-6 34-12,-6-37 44,-27 25-32,15-33 60,-37 8-72,34-23-11,-18-15 0,26-3-403,-2-35-247,10 31-187,9-18 0,-6 37 0,5 1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1.502"/>
    </inkml:context>
    <inkml:brush xml:id="br0">
      <inkml:brushProperty name="width" value="0.04286" units="cm"/>
      <inkml:brushProperty name="height" value="0.04286" units="cm"/>
      <inkml:brushProperty name="color" value="#00A0D7"/>
    </inkml:brush>
  </inkml:definitions>
  <inkml:trace contextRef="#ctx0" brushRef="#br0">1 6 27270,'8'-3'756,"-2"1"-656,-6 2-16,0 0-50,0 11-6,0-1-6,0 21-10,0-9-1,3 67-11,-2-56-51,2 46 12,-3-72-2402,1-11 2441,-1-8 0,0-3 0,0 7 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1.802"/>
    </inkml:context>
    <inkml:brush xml:id="br0">
      <inkml:brushProperty name="width" value="0.04286" units="cm"/>
      <inkml:brushProperty name="height" value="0.04286" units="cm"/>
      <inkml:brushProperty name="color" value="#00A0D7"/>
    </inkml:brush>
  </inkml:definitions>
  <inkml:trace contextRef="#ctx0" brushRef="#br0">0 43 15947,'9'-10'3154,"-1"3"-3121,-8 7 12,0 0 2458,18-7-2503,7-2 0,-7 3 0,-6 2 0</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2.303"/>
    </inkml:context>
    <inkml:brush xml:id="br0">
      <inkml:brushProperty name="width" value="0.04286" units="cm"/>
      <inkml:brushProperty name="height" value="0.04286" units="cm"/>
      <inkml:brushProperty name="color" value="#00A0D7"/>
    </inkml:brush>
  </inkml:definitions>
  <inkml:trace contextRef="#ctx0" brushRef="#br0">1 0 28390,'1'3'11,"0"0"0,9 68-11,-4-29-6,8 55 6,-7-48 0,0 17 0,-2-17-25,4 9 0,1-1 14,-4-16-6,11 42 17,-16-75-123,1 3 33,-2-11-1612,0-14-6958,0 3 8660,0-14 0,0 15 0,0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12.208"/>
    </inkml:context>
    <inkml:brush xml:id="br0">
      <inkml:brushProperty name="width" value="0.04286" units="cm"/>
      <inkml:brushProperty name="height" value="0.04286" units="cm"/>
    </inkml:brush>
  </inkml:definitions>
  <inkml:trace contextRef="#ctx0" brushRef="#br0">0 25 25881,'0'-11'711,"0"2"-605,0 9-66,26-2-18,-8 1-16,29-1 66,-23 2 80,2 0 32,-13 0-133,-2 2-34,-1 2-1,3 9 46,24 25-62,-18-16 28,10 21-28,-36-33 84,-22 10-84,1-12-56,-36 6 73,36-11-865,-27-3 0,45-2 0,-6-3 0</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2.652"/>
    </inkml:context>
    <inkml:brush xml:id="br0">
      <inkml:brushProperty name="width" value="0.04286" units="cm"/>
      <inkml:brushProperty name="height" value="0.04286" units="cm"/>
      <inkml:brushProperty name="color" value="#00A0D7"/>
    </inkml:brush>
  </inkml:definitions>
  <inkml:trace contextRef="#ctx0" brushRef="#br0">0 16 28356,'60'-9'0,"2"2"-39,-26 8 0,-2-1-79,-2 0-945,-9 0 0,-14 0 0,-4 0 1</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3.270"/>
    </inkml:context>
    <inkml:brush xml:id="br0">
      <inkml:brushProperty name="width" value="0.04286" units="cm"/>
      <inkml:brushProperty name="height" value="0.04286" units="cm"/>
      <inkml:brushProperty name="color" value="#00A0D7"/>
    </inkml:brush>
  </inkml:definitions>
  <inkml:trace contextRef="#ctx0" brushRef="#br0">203 0 26150,'11'0'1612,"-2"0"-1455,-9 0 129,0 0-213,-2 0-45,-3 0 28,-15 4-45,4 0-65,12 43 1,6 11 65,-5-26 4,13 24 1,-5-6 22,-16-36-16,-27 7-18,10-7-5,-15 2 0,22-14 0,8-2-22,-7-6-12,13-1-814,-1-22 0,8 28 0,0-9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4.537"/>
    </inkml:context>
    <inkml:brush xml:id="br0">
      <inkml:brushProperty name="width" value="0.04286" units="cm"/>
      <inkml:brushProperty name="height" value="0.04286" units="cm"/>
      <inkml:brushProperty name="color" value="#00A0D7"/>
    </inkml:brush>
  </inkml:definitions>
  <inkml:trace contextRef="#ctx0" brushRef="#br0">136 0 26021,'13'0'1260,"-3"0"-1070,-10 0 650,0 0-823,-4 1-11,-2 2 10,-12 6-10,3 2 5,-15 10-5,1 13-6,5-8-3398,-1 32 3398,19-35 11,5 20-11,8-30 0,36 5 0,-17-12-11,51-15 11,-51-1 11,23-30-11,-39 18 3426,1-44-3420,-9 39-1,-7-25 1,0 40-12,-22 0 1,10 9-96,-48 15 17,42-6-319,-26 11-12,43-14 415,0 0 0,6-3 0,0 0 0</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5.204"/>
    </inkml:context>
    <inkml:brush xml:id="br0">
      <inkml:brushProperty name="width" value="0.04286" units="cm"/>
      <inkml:brushProperty name="height" value="0.04286" units="cm"/>
      <inkml:brushProperty name="color" value="#00A0D7"/>
    </inkml:brush>
  </inkml:definitions>
  <inkml:trace contextRef="#ctx0" brushRef="#br0">255 166 26049,'5'-56'2408,"-5"9"-2386,-22 34-5,-50-8-17,33 8 0,-31-2-6,53 14 1,6 1 5,-1 4 0,6 7-6,-2 57 1,5-26 2,7 22 0,4 1 3,0-17 0,4 1 0,1-1 0,-2-12-11,12 50 11,-14-52-6,8 29 6,-13-50-17,0 3 6,-3-11-487,0 0-180,-1-14 678,0-10 0,0 15 0,0-2 0</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5.452"/>
    </inkml:context>
    <inkml:brush xml:id="br0">
      <inkml:brushProperty name="width" value="0.04286" units="cm"/>
      <inkml:brushProperty name="height" value="0.04286" units="cm"/>
      <inkml:brushProperty name="color" value="#00A0D7"/>
    </inkml:brush>
  </inkml:definitions>
  <inkml:trace contextRef="#ctx0" brushRef="#br0">1 14 28378,'80'1'-123,"-1"-1"-392,-44-4-611,-1 1 1126,-4-4 0,-27 6 0,-5 2 0</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6.114"/>
    </inkml:context>
    <inkml:brush xml:id="br0">
      <inkml:brushProperty name="width" value="0.04286" units="cm"/>
      <inkml:brushProperty name="height" value="0.04286" units="cm"/>
      <inkml:brushProperty name="color" value="#00A0D7"/>
    </inkml:brush>
  </inkml:definitions>
  <inkml:trace contextRef="#ctx0" brushRef="#br0">0 22 27634,'0'-11'672,"0"3"-616,0 8-6,0 0-44,0-2-6,0 1 11,0 17-11,0 5 0,3 22 0,1 2 0,11 44-11,-5-34-9,0 4 0,0-1-13,-4-7 5,3 4-39,-8-34 67,1-39 0,-2 12 0,2-14 0</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6.520"/>
    </inkml:context>
    <inkml:brush xml:id="br0">
      <inkml:brushProperty name="width" value="0.04286" units="cm"/>
      <inkml:brushProperty name="height" value="0.04286" units="cm"/>
      <inkml:brushProperty name="color" value="#00A0D7"/>
    </inkml:brush>
  </inkml:definitions>
  <inkml:trace contextRef="#ctx0" brushRef="#br0">17 6 27038,'-9'-3'958,"2"1"-789,7 2-18,0 0-146,110 8-27,-67-6 5,20 2 0,1-2-453,-14-7 100,-29 2 374,12-1 1,-32 5-1,0-1 1</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7.204"/>
    </inkml:context>
    <inkml:brush xml:id="br0">
      <inkml:brushProperty name="width" value="0.04286" units="cm"/>
      <inkml:brushProperty name="height" value="0.04286" units="cm"/>
      <inkml:brushProperty name="color" value="#00A0D7"/>
    </inkml:brush>
  </inkml:definitions>
  <inkml:trace contextRef="#ctx0" brushRef="#br0">257 3 26799,'-7'0'963,"1"0"-783,6 0-130,-24 0-4139,13-1 4145,-19 1 915,-5-1-937,-24 56-34,17-33-6,-1 57-5,68-65-17,-2 6-11,16-26 3353,4-17-3314,-19 4 106,18-28-78,-31 25 73,1-25-90,-10 33-5,-1 1-6,-3 36 0,1 2 0,-1 10-23,6 9 1,0-22-3790,18 13 3812,0-30 0,-1-1 0,-6-4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7.938"/>
    </inkml:context>
    <inkml:brush xml:id="br0">
      <inkml:brushProperty name="width" value="0.04286" units="cm"/>
      <inkml:brushProperty name="height" value="0.04286" units="cm"/>
      <inkml:brushProperty name="color" value="#00A0D7"/>
    </inkml:brush>
  </inkml:definitions>
  <inkml:trace contextRef="#ctx0" brushRef="#br0">202 82 27729,'0'-4'526,"0"1"-464,0 3-29,0 0 35,-80 14-68,54 3 0,-59 14 0,75-2-62,10 21 40,7-30-690,44-21 1,9-15 1243,-20-7-154,18-19 0,-10-4-283,-43 16 57,-16-31-141,6 45 17,-11 24-28,14 17 0,4 47-6,5-27-3,14 12 1,4 1 8,-4-9-3,3 1 1,-4-4 2,-14-23 17,-16 13-17,-2-20 0,-58 21-17,39-25-140,-39 13-381,58-20 538,-3 0 0,12-5 0,2 0 0</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8.820"/>
    </inkml:context>
    <inkml:brush xml:id="br0">
      <inkml:brushProperty name="width" value="0.04286" units="cm"/>
      <inkml:brushProperty name="height" value="0.04286" units="cm"/>
      <inkml:brushProperty name="color" value="#00A0D7"/>
    </inkml:brush>
  </inkml:definitions>
  <inkml:trace contextRef="#ctx0" brushRef="#br0">2 17 26911,'0'-4'1115,"0"2"-903,0 2-184,0-2 6,0 1-6,0-2 84,0 1-95,0 1-6,0-1 23,0 2-34,-1 9 0,1 5 0,0 12 0,5 6 0,6 23 0,0-12-12,8 30 7,-10-33-23,8 31 22,-11-45-106,1 14-89,-6-35 201,-1-8 0,0 1 0,0-6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25.291"/>
    </inkml:context>
    <inkml:brush xml:id="br0">
      <inkml:brushProperty name="width" value="0.04286" units="cm"/>
      <inkml:brushProperty name="height" value="0.04286" units="cm"/>
    </inkml:brush>
  </inkml:definitions>
  <inkml:trace contextRef="#ctx0" brushRef="#br0">0 1 28233,'1'30'0,"0"0"0,-1-5 0,0 5 5,0 2-5,0 43 0,0-35 0,4 50 0,-1-66 0,5 16 0,-4-33 0,1 0 0,-4-6-11,4 0 11,-2 0-5,32 3-29,3-2 17,7 1 17,-9-3 0,-19 0 0,-6 0 39,-2 0-22,-3-2-11,0 1-6,1-4 0,0 1-73,12-2 28,-6 4-5,17-1 50,-19 3 5,5-1 1,-12 0-107,9-3-22,-6 2-5926,6 0 6049,-11 2 0,0 0 0,-2 0 0</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9.304"/>
    </inkml:context>
    <inkml:brush xml:id="br0">
      <inkml:brushProperty name="width" value="0.04286" units="cm"/>
      <inkml:brushProperty name="height" value="0.04286" units="cm"/>
      <inkml:brushProperty name="color" value="#00A0D7"/>
    </inkml:brush>
  </inkml:definitions>
  <inkml:trace contextRef="#ctx0" brushRef="#br0">1 64 28289,'56'-24'117,"14"0"-117,-14 16 0,-2 1-11,6 6 11,-32 15 0,3 30 6,-62 6-6,-3 1 11,-44-21-5,39-24-6,6-5-51,29-2-16,2-3-2571,19-10 2638,-7 5 0,9-4 0,-13 10 0</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39.820"/>
    </inkml:context>
    <inkml:brush xml:id="br0">
      <inkml:brushProperty name="width" value="0.04286" units="cm"/>
      <inkml:brushProperty name="height" value="0.04286" units="cm"/>
      <inkml:brushProperty name="color" value="#00A0D7"/>
    </inkml:brush>
  </inkml:definitions>
  <inkml:trace contextRef="#ctx0" brushRef="#br0">4 159 27863,'54'-19'101,"-1"0"0,31-14 11,-72 18 22,-9-3-111,-6 8 49,-56-20-72,34 27 6,-40-9-6,38 79 0,16-28-6,-8 31 12,24-30-6,5-21-67,45 15-17,-23-26-594,45 0-170,-37-19 0,-42 19 0,-21-2 0</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0.287"/>
    </inkml:context>
    <inkml:brush xml:id="br0">
      <inkml:brushProperty name="width" value="0.04286" units="cm"/>
      <inkml:brushProperty name="height" value="0.04286" units="cm"/>
      <inkml:brushProperty name="color" value="#00A0D7"/>
    </inkml:brush>
  </inkml:definitions>
  <inkml:trace contextRef="#ctx0" brushRef="#br0">1 82 27247,'7'-8'1115,"-2"2"-1093,3 16-22,16 32-11,-10-16 11,10 17 61,-24-39-55,-1-7 11,10-45-17,-1 22-6,41-47 6,-26 56-5,25-9-74,-22 27 1,-11 4-770,15 4 0,-31-4 0,5 0 0</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0.884"/>
    </inkml:context>
    <inkml:brush xml:id="br0">
      <inkml:brushProperty name="width" value="0.04286" units="cm"/>
      <inkml:brushProperty name="height" value="0.04286" units="cm"/>
      <inkml:brushProperty name="color" value="#00A0D7"/>
    </inkml:brush>
  </inkml:definitions>
  <inkml:trace contextRef="#ctx0" brushRef="#br0">1 18 27337,'0'-9'907,"0"2"-817,0 7-29,0 0-50,0-2 6,0 13-6,0 4 1,8 63-12,-2-23-3,7 27 0,1 1-8,-4-23 2,0 1 1,0-7-3,-7-32-96,0 3 7,-2-19 100,5-14 0,-5 4 0,4-11 0</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1.255"/>
    </inkml:context>
    <inkml:brush xml:id="br0">
      <inkml:brushProperty name="width" value="0.04286" units="cm"/>
      <inkml:brushProperty name="height" value="0.04286" units="cm"/>
      <inkml:brushProperty name="color" value="#00A0D7"/>
    </inkml:brush>
  </inkml:definitions>
  <inkml:trace contextRef="#ctx0" brushRef="#br0">0 1 28345,'0'88'78,"3"-20"-89,4-16-17,2-21 11,-1-3 0,-2-12-5,-4-11-6,0-3-1081,-1-9-1775,0-4 2884,-1-7 0,0 7 0,0 2 0</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1.471"/>
    </inkml:context>
    <inkml:brush xml:id="br0">
      <inkml:brushProperty name="width" value="0.04286" units="cm"/>
      <inkml:brushProperty name="height" value="0.04286" units="cm"/>
      <inkml:brushProperty name="color" value="#00A0D7"/>
    </inkml:brush>
  </inkml:definitions>
  <inkml:trace contextRef="#ctx0" brushRef="#br0">1 12 27712,'1'-6'605,"-1"1"-605,17 5 0,-30 0 0,9 0 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2.021"/>
    </inkml:context>
    <inkml:brush xml:id="br0">
      <inkml:brushProperty name="width" value="0.04286" units="cm"/>
      <inkml:brushProperty name="height" value="0.04286" units="cm"/>
      <inkml:brushProperty name="color" value="#00A0D7"/>
    </inkml:brush>
  </inkml:definitions>
  <inkml:trace contextRef="#ctx0" brushRef="#br0">2 1 27606,'-2'43'576,"11"43"-497,-1-22-23,5 11-39,-8-80-23,0-14 6,1-10 0,37-36 6,-23 40 66,45-25-60,-36 63-12,7-2 0,-14 17 0,-13-8-28,0 22 0,-5-15 5,-1 10-475,-5-17-169,2-13 667,-2 3 0,2-9 0,0 0 0</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2.587"/>
    </inkml:context>
    <inkml:brush xml:id="br0">
      <inkml:brushProperty name="width" value="0.04286" units="cm"/>
      <inkml:brushProperty name="height" value="0.04286" units="cm"/>
      <inkml:brushProperty name="color" value="#00A0D7"/>
    </inkml:brush>
  </inkml:definitions>
  <inkml:trace contextRef="#ctx0" brushRef="#br0">2 159 27522,'-1'-10'347,"0"2"-297,1 8-83,60-13-68,-26 3 297,46-28-6,-57 18-139,-6-9 33,-22 14-34,-7 6 0,-47 2-38,25 16 4,-31 21-16,49-2 0,3 47 6,14-46-6,23 36 0,-2-49 6,55 5-12,-37-17-1728,12-5 1,-2-3 1733,-17-4 0,19-2 0,-47 5 0</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5.321"/>
    </inkml:context>
    <inkml:brush xml:id="br0">
      <inkml:brushProperty name="width" value="0.04286" units="cm"/>
      <inkml:brushProperty name="height" value="0.04286" units="cm"/>
      <inkml:brushProperty name="color" value="#00A0D7"/>
    </inkml:brush>
  </inkml:definitions>
  <inkml:trace contextRef="#ctx0" brushRef="#br0">1 14 26390,'1'-2'1568,"0"0"-1304,-1 2-208,0-3-17,0 2-17,0-3 17,0 4-33,0-1 22,0 1 11,0-1-33,3 8-1,7 34-5,-1-5 0,5 28 6,-6-20-6,4 29 0,-5-29 0,4 27 0,-8-46 0,1 18 0,-2-28 0,1 9 0,-2-21 0,0 0-6,-1-3-44,0-8 33,0-2-89,0-19-85,0 4 191,0-17 0,0 24 0,0-1 0</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5.888"/>
    </inkml:context>
    <inkml:brush xml:id="br0">
      <inkml:brushProperty name="width" value="0.04286" units="cm"/>
      <inkml:brushProperty name="height" value="0.04286" units="cm"/>
      <inkml:brushProperty name="color" value="#00A0D7"/>
    </inkml:brush>
  </inkml:definitions>
  <inkml:trace contextRef="#ctx0" brushRef="#br0">17 9 27572,'-8'-3'739,"1"1"-739,7 2 6,-1-3-6,0 3 22,2 12-11,1 5 6,5 37-11,0 9-6,0-7 0,-1 0 0,2 12-28,3 20 11,-8-73-134,1 5-12,-3-19 163,10-18 0,-7 13 0,6-13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25.991"/>
    </inkml:context>
    <inkml:brush xml:id="br0">
      <inkml:brushProperty name="width" value="0.04286" units="cm"/>
      <inkml:brushProperty name="height" value="0.04286" units="cm"/>
    </inkml:brush>
  </inkml:definitions>
  <inkml:trace contextRef="#ctx0" brushRef="#br0">5 10 27158,'-1'-2'1013,"0"0"-822,1 2-135,-1-1-56,0-1 5,1 0-5,0 1-17,0 1 29,1 0-1,4 0-11,1 0 5,9 0 1,14 8-6,-5-3 0,10 6 0,-15-5 6,6 1-6,-3-1 0,-1-1 0,-9-1 0,-7-2 0,-5-1 0,0 1 0,0 0 0,0 1 0,0 1 0,0 0 0,0 1-12,-12 18-38,-13 1 16,-12 15 29,6-17 5,7-7-6,14-10 1,4-3-7,2 0-77,3-2 89,7-3 0,2 0 0</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6.739"/>
    </inkml:context>
    <inkml:brush xml:id="br0">
      <inkml:brushProperty name="width" value="0.04286" units="cm"/>
      <inkml:brushProperty name="height" value="0.04286" units="cm"/>
      <inkml:brushProperty name="color" value="#00A0D7"/>
    </inkml:brush>
  </inkml:definitions>
  <inkml:trace contextRef="#ctx0" brushRef="#br0">0 65 28278,'37'-25'61,"12"3"-66,34 14-1060,-29 3 1054,2 1 11,-42 6 325,2 15-319,-11-4 27,-55 46-22,32-40 182,-40 24-193,56-41 6,54-7-18,0 3 1,25-4 552,-26 11-563,-10 29 22,-23-12 6,6 34-6,-26-35 5,-13 25-5,5-27 11,-23 19-5,17-24 5,-19 8-5,15-14 55,-38 4-49,33-9-7,-35-16-10,48 5-23,-7-15 0,18 16 28,0 2 0,1 4 0,0 1 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8.386"/>
    </inkml:context>
    <inkml:brush xml:id="br0">
      <inkml:brushProperty name="width" value="0.04286" units="cm"/>
      <inkml:brushProperty name="height" value="0.04286" units="cm"/>
      <inkml:brushProperty name="color" value="#00A0D7"/>
    </inkml:brush>
  </inkml:definitions>
  <inkml:trace contextRef="#ctx0" brushRef="#br0">161 32 18559,'6'-9'2352,"-1"3"307,-5 6-2553,0 0-1666,0-7 1571,1 5 1049,-1-6-1049,0 8-11,0 0 11,-4 3-480,-2 5 481,-9 21-12,-6 45 0,-3 32 0,4-17 0,-4 0 0,4-4 0,1 0 0,-1 1 0</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9.572"/>
    </inkml:context>
    <inkml:brush xml:id="br0">
      <inkml:brushProperty name="width" value="0.04286" units="cm"/>
      <inkml:brushProperty name="height" value="0.04286" units="cm"/>
      <inkml:brushProperty name="color" value="#00A0D7"/>
    </inkml:brush>
  </inkml:definitions>
  <inkml:trace contextRef="#ctx0" brushRef="#br0">2 12 28272,'-1'-4'84,"1"0"-62,0 3 18,0 0-24,0 1 35,0-1-51,0 12 5,0 5-5,0 14 0,3 40 0,0-25 0,3 28 0,-2-38 0,0-4 0,-1-4 0,-1-5-11,2 3 6,-2-12-3399,2 3 3399,-3-14-1,-1 0-106,2-2-455,2-25 0,-4 31 0,2-15 0</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49.988"/>
    </inkml:context>
    <inkml:brush xml:id="br0">
      <inkml:brushProperty name="width" value="0.04286" units="cm"/>
      <inkml:brushProperty name="height" value="0.04286" units="cm"/>
      <inkml:brushProperty name="color" value="#00A0D7"/>
    </inkml:brush>
  </inkml:definitions>
  <inkml:trace contextRef="#ctx0" brushRef="#br0">0 1 28350,'0'45'28,"4"47"-28,-4-48 0,4 28-1898,-4-73-7933,0-5 9276,0-8 1,0 5 0,0 1 0</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0.305"/>
    </inkml:context>
    <inkml:brush xml:id="br0">
      <inkml:brushProperty name="width" value="0.04286" units="cm"/>
      <inkml:brushProperty name="height" value="0.04286" units="cm"/>
      <inkml:brushProperty name="color" value="#00A0D7"/>
    </inkml:brush>
  </inkml:definitions>
  <inkml:trace contextRef="#ctx0" brushRef="#br0">15 16 27393,'-8'-8'801,"1"1"-813,7 7-223,0-1 235,0 8 0,0 0 0</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0.874"/>
    </inkml:context>
    <inkml:brush xml:id="br0">
      <inkml:brushProperty name="width" value="0.04286" units="cm"/>
      <inkml:brushProperty name="height" value="0.04286" units="cm"/>
      <inkml:brushProperty name="color" value="#00A0D7"/>
    </inkml:brush>
  </inkml:definitions>
  <inkml:trace contextRef="#ctx0" brushRef="#br0">0 21 24592,'1'3'3630,"2"42"-3625,-3-21-5,2 29 0,-2-26 11,0-2-11,0-10-84,27-62 90,-4 1 61,19-31-39,-20 45 0,-9 22-11,-5 10 0,6 9-12,-1 0-5,5 10 0,13 32-5,-16-26-29,9 34 12,-21-45-617,-2 7 91,-1-17 548,1-2 0,0-3 0,0-1 0</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1.477"/>
    </inkml:context>
    <inkml:brush xml:id="br0">
      <inkml:brushProperty name="width" value="0.04286" units="cm"/>
      <inkml:brushProperty name="height" value="0.04286" units="cm"/>
      <inkml:brushProperty name="color" value="#00A0D7"/>
    </inkml:brush>
  </inkml:definitions>
  <inkml:trace contextRef="#ctx0" brushRef="#br0">4 146 27057,'3'0'1036,"0"0"-829,46-14-196,-25 3-5,33-9 16,-35 1-11,-12 5 23,-1-8-28,-5 9 5,-4-2-6,-18 2-5,-19 10 0,6 1 6,-19 42 0,33-4-1,-4 16-5,12-17-5,7 10 5,7-22 5,26 16-5,-6-33-45,51 2 17,-45-10 28,43-11 0,-59 8 0,14-8 0</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2.706"/>
    </inkml:context>
    <inkml:brush xml:id="br0">
      <inkml:brushProperty name="width" value="0.04286" units="cm"/>
      <inkml:brushProperty name="height" value="0.04286" units="cm"/>
      <inkml:brushProperty name="color" value="#00A0D7"/>
    </inkml:brush>
  </inkml:definitions>
  <inkml:trace contextRef="#ctx0" brushRef="#br0">153 13 25225,'12'-6'2285,"-2"1"-2016,-10 5-67,0 0-23,0 0-134,1-1 67,-1 1-107,-1 0 12,-18 3-17,6 1 23,-31 13-23,24-5 5,-21 23 1,26-16-17,-5 34 5,17-31-33,62 20-12,-9-34 12,35 0 22,-35-13 29,-8-13 16,-20 6 56,6-22-84,-27 19 0,-20-22 5,1 23-10,-47-17-7,38 22-167,-26-4-11,39 13 190,-3 14 0,12-10 0,0 11 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3.360"/>
    </inkml:context>
    <inkml:brush xml:id="br0">
      <inkml:brushProperty name="width" value="0.04286" units="cm"/>
      <inkml:brushProperty name="height" value="0.04286" units="cm"/>
      <inkml:brushProperty name="color" value="#00A0D7"/>
    </inkml:brush>
  </inkml:definitions>
  <inkml:trace contextRef="#ctx0" brushRef="#br0">370 148 27393,'-21'-36'1019,"2"4"-1008,-4 17-11,5 4 6,-8-3-1,7 5 1,-49-7-12,30 10 6,-37-2 0,46 26 0,10 2 0,9 34 0,6 6 6,7-2-6,3 12 0,4-1 0,11-17-3,4 6 0,0-1-8,-3-7 8,-2 0 1,-4-4 2,-11-26-68,-1 7 7,-4-25-275,0-1-123,-3-9-1704,-1-2 2163,-2-8 0,2 7 0,1 3 0</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3.625"/>
    </inkml:context>
    <inkml:brush xml:id="br0">
      <inkml:brushProperty name="width" value="0.04286" units="cm"/>
      <inkml:brushProperty name="height" value="0.04286" units="cm"/>
      <inkml:brushProperty name="color" value="#00A0D7"/>
    </inkml:brush>
  </inkml:definitions>
  <inkml:trace contextRef="#ctx0" brushRef="#br0">0 8 28451,'11'-4'0,"74"0"0,-16 4 0,-108 0 0,84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37.525"/>
    </inkml:context>
    <inkml:brush xml:id="br0">
      <inkml:brushProperty name="width" value="0.04286" units="cm"/>
      <inkml:brushProperty name="height" value="0.04286" units="cm"/>
    </inkml:brush>
  </inkml:definitions>
  <inkml:trace contextRef="#ctx0" brushRef="#br0">32 213 19826,'0'-12'1098,"0"2"1410,0 10-2273,0 0 938,0-11-1112,0 6-21,0-7-7,0 8 606,0 1-583,-2-10 2082,-1 1-2138,0-3 11,0 3 6,3 6 28,-3-6-39,3 4-6,-4-8 0,4 9 28,-4-14-6,4 12 107,-3-8-118,3 13-5,-2 1-6,1 3-28,0 0 28,0 1-6,0 44 12,0 18-6,2 13 0,2-5 0,5-5 0,-2-25 0,3 21-6,-5-32-5,-2 0 5,0-3-3386,0 22 3392,0-20-5,3 41 5,-2-49 0,2 15 0,-3-32 0,-2-2 0,1-1 3386,0 2-3386,0 0-6,1 3 6,-1-4 6,0 2-23,-1-4 17,0 1 0,0-1 0</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5.838"/>
    </inkml:context>
    <inkml:brush xml:id="br0">
      <inkml:brushProperty name="width" value="0.04286" units="cm"/>
      <inkml:brushProperty name="height" value="0.04286" units="cm"/>
      <inkml:brushProperty name="color" value="#00A0D7"/>
    </inkml:brush>
  </inkml:definitions>
  <inkml:trace contextRef="#ctx0" brushRef="#br0">104 70 26782,'15'-10'1344,"-4"2"-1220,-11 8-18,0 0-84,1-3-10,-1 3-1,1-3-6,-1 3 1,-3 0 0,-23 0-6,9 3 5,-23 6-5,25 0 0,-8 33 0,16-21-11,6 34 0,11-37-12,33 14 12,-13-23 6,65-7 21,-56-13-4,25-4-7,-50-3 23,-8-11-22,-4 9-12,-20-37 1,4 32-1,-31-23 0,19 34-122,-33 6 27,38 11 101,-18 20 0,34-13 0,0 9 0</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6.357"/>
    </inkml:context>
    <inkml:brush xml:id="br0">
      <inkml:brushProperty name="width" value="0.04286" units="cm"/>
      <inkml:brushProperty name="height" value="0.04286" units="cm"/>
      <inkml:brushProperty name="color" value="#00A0D7"/>
    </inkml:brush>
  </inkml:definitions>
  <inkml:trace contextRef="#ctx0" brushRef="#br0">0 72 27331,'5'1'762,"-1"0"-656,-4-1-27,0 0-40,0 10-17,3 0 6,19 59-45,8-25 34,2 19 6,3-63-23,-26-14 0,6-21 0,-8-1 0,-2 7-6,2-12 0,-3 11-33,4-11-6,-5 22-643,4-5-24,-4 24 712,2 3 0,-2-1 0,-2 0 0</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6.891"/>
    </inkml:context>
    <inkml:brush xml:id="br0">
      <inkml:brushProperty name="width" value="0.04286" units="cm"/>
      <inkml:brushProperty name="height" value="0.04286" units="cm"/>
      <inkml:brushProperty name="color" value="#00A0D7"/>
    </inkml:brush>
  </inkml:definitions>
  <inkml:trace contextRef="#ctx0" brushRef="#br0">59 116 26726,'-6'3'1305,"1"-1"-1271,20-2-17,7 0-4280,14-6 4263,-7 0 893,5-17-865,-22 9 157,-39-57-174,-25 102-5,-5-63-1,9 95 1,41-23-6,4-14 0,1 18 5,8-26 3393,5 1-3415,29-7-28,-10-7 45,62-7 0,-88 7 0,21-3 0</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7.356"/>
    </inkml:context>
    <inkml:brush xml:id="br0">
      <inkml:brushProperty name="width" value="0.04286" units="cm"/>
      <inkml:brushProperty name="height" value="0.04286" units="cm"/>
      <inkml:brushProperty name="color" value="#00A0D7"/>
    </inkml:brush>
  </inkml:definitions>
  <inkml:trace contextRef="#ctx0" brushRef="#br0">1 26 27298,'42'61'980,"-28"-40"-997,28 45 17,-38-58 0,-2-4 45,-1-1 78,-1-14-118,0-7 1,1-6-17,15-22 11,-5 23-11,15-19-1,-4 30-598,27 2-896,-22 7 1506,12 3 0,-33 0 0,-3 0 0</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8.590"/>
    </inkml:context>
    <inkml:brush xml:id="br0">
      <inkml:brushProperty name="width" value="0.04286" units="cm"/>
      <inkml:brushProperty name="height" value="0.04286" units="cm"/>
      <inkml:brushProperty name="color" value="#00A0D7"/>
    </inkml:brush>
  </inkml:definitions>
  <inkml:trace contextRef="#ctx0" brushRef="#br0">1 6 26827,'0'-3'1053,"0"0"-706,0 3-330,8 45-1345,0-16 1333,6 39 316,6 11-321,-8-28 0,-1 5 0,0-2 0,-6-18-11,4 25 16,-9-52 1,1 0 5,-1-9 79,3-6-85,-1-1 1009,10-29-1014,-3 12-6,16-37 6,-12 37-22,14-12 22,-17 29 0,22 24 0,-17-7 16,20 31-16,-23-24-16,4 31-1,-12-31-11,-2 14-45,-2-26-7998,0-1 8071,0-3 0,0 0 0,0-3 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9.243"/>
    </inkml:context>
    <inkml:brush xml:id="br0">
      <inkml:brushProperty name="width" value="0.04286" units="cm"/>
      <inkml:brushProperty name="height" value="0.04286" units="cm"/>
      <inkml:brushProperty name="color" value="#00A0D7"/>
    </inkml:brush>
  </inkml:definitions>
  <inkml:trace contextRef="#ctx0" brushRef="#br0">39 171 27516,'-6'1'717,"1"0"-628,5-1-4694,0 0 4605,8 0-724,72-23 729,-46 12 676,53-22-665,-79 22 91,-12-32-107,-7 29 1964,-15-21-1964,6 32 2025,-3 3-2008,-15 17 604,16-8-616,-19 21-5,25-13-5,-8 41-1,16-28 12,-3 45 5,15-53-5,3 11 5,6-26 6,51-3-34,-30-3-230,55-10 247,-63-3 0,5 1 0,-24 3 0</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0:59.974"/>
    </inkml:context>
    <inkml:brush xml:id="br0">
      <inkml:brushProperty name="width" value="0.04286" units="cm"/>
      <inkml:brushProperty name="height" value="0.04286" units="cm"/>
      <inkml:brushProperty name="color" value="#00A0D7"/>
    </inkml:brush>
  </inkml:definitions>
  <inkml:trace contextRef="#ctx0" brushRef="#br0">238 44 27090,'-3'-8'796,"1"2"-612,2 6-44,0 0-112,-24-12 0,13 8 12,-19-8-29,19 11 45,-25 0-56,14 6 0,-16 0-56,7 63 17,21-43-1,-9 42 35,20-56-18,20-2 46,-7-4 27,46-18-27,-34 0 49,46-45-49,-49 32 33,16-26-51,-31 40 7,-2 1-12,-6 10 0,0 9-6,0 1-117,6 37 50,0-24-364,13 26-212,0-35-199,17 1 0,-29-10 0,2-2 0</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0.492"/>
    </inkml:context>
    <inkml:brush xml:id="br0">
      <inkml:brushProperty name="width" value="0.04286" units="cm"/>
      <inkml:brushProperty name="height" value="0.04286" units="cm"/>
      <inkml:brushProperty name="color" value="#00A0D7"/>
    </inkml:brush>
  </inkml:definitions>
  <inkml:trace contextRef="#ctx0" brushRef="#br0">232 48 26709,'7'-4'863,"-3"1"-399,-4 3-363,0 0 47,0-2-59,-10-7-76,-5-1-13,-6-3-6,-47 6 6,42 10-11,-46 25 5,61-9 9,-7 30-14,16-32 0,29 14-6,-8-24-1008,72-2-930,-51-13 1955,34-3 0,-58 4 0,-6 3 0</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1.140"/>
    </inkml:context>
    <inkml:brush xml:id="br0">
      <inkml:brushProperty name="width" value="0.04286" units="cm"/>
      <inkml:brushProperty name="height" value="0.04286" units="cm"/>
      <inkml:brushProperty name="color" value="#00A0D7"/>
    </inkml:brush>
  </inkml:definitions>
  <inkml:trace contextRef="#ctx0" brushRef="#br0">35 206 27426,'-7'-51'303,"1"7"78,6 8-331,0 19 23,0-15-40,0 27-5,0 0 12,0-1-24,0 2 24,0-1-40,0 4 22,4 14-5,0 3-12,0 39 1,0 9-6,-1-3-11,-5 15 0,-2-2-6,-4-26-28,-8 33 23,11-49-869,-1 16-2542,6-38 3433,0 0 0,0-10 0,0 0 0</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3.375"/>
    </inkml:context>
    <inkml:brush xml:id="br0">
      <inkml:brushProperty name="width" value="0.04286" units="cm"/>
      <inkml:brushProperty name="height" value="0.04286" units="cm"/>
      <inkml:brushProperty name="color" value="#00A0D7"/>
    </inkml:brush>
  </inkml:definitions>
  <inkml:trace contextRef="#ctx0" brushRef="#br0">1 35 25640,'3'-3'1887,"-1"1"-1612,-2 2 313,0 0-572,3 0 7,1 0-12,5 0 0,7 0-11,0 0 6,11 0-6,42-2-6,-22 0 1,34-1 5,-38 1 0,-5 0 0,-6 0 0,9-2 0,-23 2-6,13-2-22,-4 1 0,-5 2-6,11-1-89,-12 2-45,-10 0 168,-8 0 0,-4 0 0,-6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38.843"/>
    </inkml:context>
    <inkml:brush xml:id="br0">
      <inkml:brushProperty name="width" value="0.04286" units="cm"/>
      <inkml:brushProperty name="height" value="0.04286" units="cm"/>
    </inkml:brush>
  </inkml:definitions>
  <inkml:trace contextRef="#ctx0" brushRef="#br0">1 3 25797,'2'-1'1176,"0"0"-191,-2 1-945,1 0 4,2 0 68,17 1-95,-5-1-6,15 1-11,-10-1 6,0 0-6,2 0 0,-1 0 0,11 2 0,-9-1 0,32 3 6,-13-2-6,7 1 0,-13-1 0,21 4 0,-23-2 0,60 5 0,-39-4 0,7 1 0,-19-2 0,-11 1 0,-6-1 0,8 1 0,-9-2 0,-1 0 0,1 0 0,-1-1 0,24 3 0,-21-2 0,45 0 0,-47-1 0,18-1 0,-29-1 0,15 0 0,-13 0 0,25 0 0,-27-1 0,24-1 0,-23-1 0,23-2 0,-21 3 0,33-7 0,-30 5 0,19-4 5,-30 5-5,14-1 0,-13 2 0,16-1 0,-13 2 0,22 0 0,-20 1 0,32-1 0,-34 1 0,18-3 0,-23 3 0,13-4 0,-10 3 0,18-3 0,-16 1 0,14 0 0,-14 0 0,8 0-5,-6 2-1,-2 0 0,-5 1-632,-7 0-751,-6 0 1389,-1 0 0,1 0 0,1 0 0</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4.574"/>
    </inkml:context>
    <inkml:brush xml:id="br0">
      <inkml:brushProperty name="width" value="0.04286" units="cm"/>
      <inkml:brushProperty name="height" value="0.04286" units="cm"/>
      <inkml:brushProperty name="color" value="#00A0D7"/>
    </inkml:brush>
  </inkml:definitions>
  <inkml:trace contextRef="#ctx0" brushRef="#br0">0 84 26010,'0'-3'1372,"0"0"-1059,0 3 258,0-11-537,0 9-17,0-9-6,0 11-11,0 28 0,0 3 6,3 26-6,-1-15 0,15 29-6,-8-44-16,22 23 16,-13-45-5,7-4-6,-7-8-22,18-37 44,-15 14-2,2-15 0,-2-1-3,-8 3 45,6-40-17,-16 55 5,2-8-33,-5 32 0,0 8 0,0 8 6,6 61-6,1-36 0,7 18 0,3-2 0,0-23-11,18 23-6,-24-41-28,2 2 34,-10-11-375,4 0-124,-3-6-338,6-5 0,-11 11 0,-1-1 0</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5.158"/>
    </inkml:context>
    <inkml:brush xml:id="br0">
      <inkml:brushProperty name="width" value="0.04286" units="cm"/>
      <inkml:brushProperty name="height" value="0.04286" units="cm"/>
      <inkml:brushProperty name="color" value="#00A0D7"/>
    </inkml:brush>
  </inkml:definitions>
  <inkml:trace contextRef="#ctx0" brushRef="#br0">200 15 27074,'-1'-1'974,"0"0"-862,1 1-39,-3-2-51,1 0 29,-28-3-46,13 4-3386,-32-2 3387,25 3 11,-25 9-28,25-2-51,58 36 28,-7-24 12,28 9 0,3-2-29,-17-9 23,16 17 73,-49-21 67,-35 20-84,4-21 3392,-32 10-3414,34-17-34,-7-1-56,20-3-764,6-30 0,-3 37 0,4-18 0</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5.775"/>
    </inkml:context>
    <inkml:brush xml:id="br0">
      <inkml:brushProperty name="width" value="0.04286" units="cm"/>
      <inkml:brushProperty name="height" value="0.04286" units="cm"/>
      <inkml:brushProperty name="color" value="#00A0D7"/>
    </inkml:brush>
  </inkml:definitions>
  <inkml:trace contextRef="#ctx0" brushRef="#br0">16 134 26973,'12'0'918,"-2"0"-811,-10 0-102,46-16 23,-19 3 39,25-9 101,-36 5-78,-52-16-90,20 17 11,-50-1-11,47 30 6,-16 51-1,28-32 1,7 46-6,6-54 0,19 20-11,-12-31-28,34 8-40,-10-18-38,11-3-130,-8-5 247,13-18 0,-40 20 0,12-10 0</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6.808"/>
    </inkml:context>
    <inkml:brush xml:id="br0">
      <inkml:brushProperty name="width" value="0.04286" units="cm"/>
      <inkml:brushProperty name="height" value="0.04286" units="cm"/>
      <inkml:brushProperty name="color" value="#00A0D7"/>
    </inkml:brush>
  </inkml:definitions>
  <inkml:trace contextRef="#ctx0" brushRef="#br0">8 12 26777,'-1'-1'1036,"0"0"-689,1 1-302,-2-4 0,1 3-6,-1-3 17,2 20-45,0 5-5,2 21-1,2 3-5,8 24 0,-2-16 0,1-3 0,0-1 0,-2-12 0,4 22-5,-12-50-1,-1-2 17,0-5-11,0-14 6,0 0-1,2-37-5,1 21-5,23-32 5,-8 43-6,44-3 1,-32 26-7,46 19 12,-50-8-16,19 31 16,-37-28 0,-8 18 5,-9-23 1,-42 14-6,20-18 0,-49 8 0,51-16 56,-15-1-56,34-7-51,1-15-10,10 6-787,7-15 0,-13 31 0,3 1 0</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7.207"/>
    </inkml:context>
    <inkml:brush xml:id="br0">
      <inkml:brushProperty name="width" value="0.04286" units="cm"/>
      <inkml:brushProperty name="height" value="0.04286" units="cm"/>
      <inkml:brushProperty name="color" value="#00A0D7"/>
    </inkml:brush>
  </inkml:definitions>
  <inkml:trace contextRef="#ctx0" brushRef="#br0">1 4 27292,'4'-2'946,"-1"1"-929,-3 1-6,6 61-11,1-35 6,6 48 0,5-32-6,-10-24-6,4 12-5,-12-28-107,0-1-95,0-1 213,-9-14 0,14 23 0,-4-8 0</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7.486"/>
    </inkml:context>
    <inkml:brush xml:id="br0">
      <inkml:brushProperty name="width" value="0.04286" units="cm"/>
      <inkml:brushProperty name="height" value="0.04286" units="cm"/>
      <inkml:brushProperty name="color" value="#00A0D7"/>
    </inkml:brush>
  </inkml:definitions>
  <inkml:trace contextRef="#ctx0" brushRef="#br0">4 13 22564,'-3'-7'655,"2"2"670,14 5-4434,0 0 3308,8 0 0,-11 0 0,-2 0 0</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7.940"/>
    </inkml:context>
    <inkml:brush xml:id="br0">
      <inkml:brushProperty name="width" value="0.04286" units="cm"/>
      <inkml:brushProperty name="height" value="0.04286" units="cm"/>
      <inkml:brushProperty name="color" value="#00A0D7"/>
    </inkml:brush>
  </inkml:definitions>
  <inkml:trace contextRef="#ctx0" brushRef="#br0">9 5 27359,'-4'-4'490,"0"48"0,5 28-487,7-18 0,0 1-3,-6 22 0,1-3-801,13 14 790,-16-74 259,2-7-287,-1-4 149,0-2-127,0 0-50,0 0 45,-1 0-40,1 1 62,-1-1 0,0 0 0,0 0 0</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8.232"/>
    </inkml:context>
    <inkml:brush xml:id="br0">
      <inkml:brushProperty name="width" value="0.04286" units="cm"/>
      <inkml:brushProperty name="height" value="0.04286" units="cm"/>
      <inkml:brushProperty name="color" value="#00A0D7"/>
    </inkml:brush>
  </inkml:definitions>
  <inkml:trace contextRef="#ctx0" brushRef="#br0">8 17 27214,'-7'-7'1209,"16"-2"-1237,42 12-11,-14-5-23,18 6 62,-32-4 0,-15 0 0,4 0 0</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8.965"/>
    </inkml:context>
    <inkml:brush xml:id="br0">
      <inkml:brushProperty name="width" value="0.04286" units="cm"/>
      <inkml:brushProperty name="height" value="0.04286" units="cm"/>
      <inkml:brushProperty name="color" value="#00A0D7"/>
    </inkml:brush>
  </inkml:definitions>
  <inkml:trace contextRef="#ctx0" brushRef="#br0">245 17 27365,'1'-2'1013,"-15"-5"-1001,4 5-1,-19-3-11,4 4 0,-2 1 0,-17 2-6,22 1-39,-16 8 40,29-4-29,15 19 40,2-18 5,33 20-11,-16-16 6,9 6-6,-11-5-23,-2 7 23,-9-8 6,2 19-1,-14-19 12,-10 10-6,-1-14 12,-31 7-23,23-10 0,-19 5 0,25-9 0,-16 1 5,15-2-105,-14-5-113,24-1 213,0-7 0,5 8 0,1 0 0</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9.541"/>
    </inkml:context>
    <inkml:brush xml:id="br0">
      <inkml:brushProperty name="width" value="0.04286" units="cm"/>
      <inkml:brushProperty name="height" value="0.04286" units="cm"/>
      <inkml:brushProperty name="color" value="#00A0D7"/>
    </inkml:brush>
  </inkml:definitions>
  <inkml:trace contextRef="#ctx0" brushRef="#br0">49 1 25847,'-5'8'1445,"2"-2"-1193,3-6 106,0 0-296,-3 29 22,1-7-45,-2 16 17,1-6-56,1-19 0,-2 8-45,3-17-705,-6 1-488,3-4 1238,-3 0 0,5-1 0,1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0.845"/>
    </inkml:context>
    <inkml:brush xml:id="br0">
      <inkml:brushProperty name="width" value="0.04286" units="cm"/>
      <inkml:brushProperty name="height" value="0.04286" units="cm"/>
    </inkml:brush>
  </inkml:definitions>
  <inkml:trace contextRef="#ctx0" brushRef="#br0">7 17 23702,'-3'0'3327,"0"0"-2829,3 0 213,0 0-677,5 0-17,10 0-6,10 0-11,12 0 6,8 0-1,4 0-3397,28 0 3392,-18 0 0,16 0-255,-21 0 0,-2 0 255,7 0-133,-1 0 0,-1 0 133,-15 0 0,57 0 0,-59 0-34,46 0 29,-67 0 3004,8 0-3005,-22 0 265,0-3-741,-6 2 589,-8-6 0,5 5 1,-6-2-1</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09.813"/>
    </inkml:context>
    <inkml:brush xml:id="br0">
      <inkml:brushProperty name="width" value="0.04286" units="cm"/>
      <inkml:brushProperty name="height" value="0.04286" units="cm"/>
      <inkml:brushProperty name="color" value="#00A0D7"/>
    </inkml:brush>
  </inkml:definitions>
  <inkml:trace contextRef="#ctx0" brushRef="#br0">2 10 27410,'1'-3'-7013,"-1"0"7013,-3 0 0,4 3 0,0 0 0</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20.598"/>
    </inkml:context>
    <inkml:brush xml:id="br0">
      <inkml:brushProperty name="width" value="0.04286" units="cm"/>
      <inkml:brushProperty name="height" value="0.04286" units="cm"/>
      <inkml:brushProperty name="color" value="#00A0D7"/>
    </inkml:brush>
  </inkml:definitions>
  <inkml:trace contextRef="#ctx0" brushRef="#br0">1 74 23643,'3'-4'1937,"-1"0"-849,-2 4-344,0 0-441,0 3-297,0 5-1,0 16-5,0-1 155,0 20-155,0-19 481,0 7-481,1-12 0,-1 1 5,1-6-5,-1 2 0,0-10 6,1-1-6,-1-4-6,2 0 6,-1-1-5,0 0 66,0 0-61,0-1 0,1-4 0,2-3 0,0-5-5,0-1-1,0-3 6,4-23 0,-3 14 0,1-18 0,-5 21 0,0 0-6,1-14-5,0 17-6,24-7 17,-8 27-5,46 23 5,-37-8-23,23 25 18,-39-24-1,4 30 12,-13-25-6,0 21-6,-2-28-5,0 6 5,0-14 6,0 1 6,0-7 28,0-7-34,0-2 0,4-41 0,0 21-6,13-51-11,-9 54 12,10-18 5,-11 38 5,24 1-5,-17 7 6,19 0-6,-24 0-6,3 6 1,-5-2 10,9 19-5,-8-12 0,13 20 0,-13-20-5,9 28 10,-13-26 1,1 26-1,-5-30-5,0 5 6,1-15 0,0 0-6,0-1 0,0 0-1210,-1 1-8621,-2-1 9568,-2 1 0,1-1 0,1 0 0</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23.311"/>
    </inkml:context>
    <inkml:brush xml:id="br0">
      <inkml:brushProperty name="width" value="0.04286" units="cm"/>
      <inkml:brushProperty name="height" value="0.04286" units="cm"/>
      <inkml:brushProperty name="color" value="#00A0D7"/>
    </inkml:brush>
  </inkml:definitions>
  <inkml:trace contextRef="#ctx0" brushRef="#br0">100 54 22929,'-5'0'2879,"2"0"-2649,3 0 1730,0 0-1960,-1 0 0,-1 0 0,-2 0 16,1 0-10,0 0 22,-2 0-6,-2 1-10,1-1 4,-1 1 1,3 0 34,-3 0-40,2 0 17,-3 0-17,5 0 51,-3-1-62,4 0 5,-4 0-5,4 0 6,-4 0-1,4 0 35,0 0-24,1 0 7,1 0-23,2 0 17,3 0-12,4 0 1,36 0-6,-17 0 0,43-3-11,-33 0-1,12-1 1,2-1 6,-2 2 5,14-1 0,-1-1 0,-20 4 0,53-8-6,-61 6-5,43-7 11,-52 7 0,15-2 0,-33 4-51,-4 1-33,-1-1 84,-18 1 0,23 0 0,-9 0 0</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24.960"/>
    </inkml:context>
    <inkml:brush xml:id="br0">
      <inkml:brushProperty name="width" value="0.04286" units="cm"/>
      <inkml:brushProperty name="height" value="0.04286" units="cm"/>
      <inkml:brushProperty name="color" value="#00A0D7"/>
    </inkml:brush>
  </inkml:definitions>
  <inkml:trace contextRef="#ctx0" brushRef="#br0">247 17 25264,'19'-7'3070,"-9"2"-3054,1 1-4,-11 3-18,0 1 12,-3 0 5,-6 0-11,-3 0 5,-77 17-5,54-10 0,-19 8 0,5 1-11,35-9-6,-8 9 23,22-14 0,5 3-1,19 3-5,-3-4 0,26 5-11,-20-6-28,35 14 33,-35-8-5,25 22 11,-41-18-6,3 14 1,-12-16-34,-1 18 44,-3-16 29,-12 17-17,-1-19-12,-6 2 6,4-8 29,-17 0-29,15-3 17,-20 1-17,29-3 11,-7-11-16,13 5 0,-7-27-6,7 19 5,-3-16-5,4 18-5,-1-9-1,3 12 0,11-17-5,6 13 6,4-8 5,1 9 0,3-4 0,-10 7 5,10-12-5,-18 14-11,5-7 0,-8 11-23,3-3 29,-5 4-1,2 0-11,-3 2-576,0-5 100,0 3 493,-3-5 0,6 7 0,-3 0 0</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29.727"/>
    </inkml:context>
    <inkml:brush xml:id="br0">
      <inkml:brushProperty name="width" value="0.04286" units="cm"/>
      <inkml:brushProperty name="height" value="0.04286" units="cm"/>
      <inkml:brushProperty name="color" value="#00A0D7"/>
    </inkml:brush>
  </inkml:definitions>
  <inkml:trace contextRef="#ctx0" brushRef="#br0">22 1 25012,'-3'12'1798,"0"-1"-1506,2-9-68,-1 2-90,0 0-33,0-1-17,1 1-11,0 0 386,0-2-381,1-1 29,5-5-102,0-1-5,2 0-5,-4 1-7,-3 4 12,0 2 6,0 1 0,-2 6-1,0-2 23,-1 0-22,3-4 22,0-3-23,1-3-5,2-2 6,2-3-28,0-5 10,-2 7 12,0 2 6,-3 6-6,0 1 0,0-1-22,-1-2 5,1 2 0,-1-2 17,1 1 17,0-3-6,2-2-5,-2 0-18,2 1 7,-4 3 5,-1 4-319,-10 10-415,7-6 734,-7 7 0,11-13 0,0-1 0</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1.077"/>
    </inkml:context>
    <inkml:brush xml:id="br0">
      <inkml:brushProperty name="width" value="0.04286" units="cm"/>
      <inkml:brushProperty name="height" value="0.04286" units="cm"/>
      <inkml:brushProperty name="color" value="#00A0D7"/>
    </inkml:brush>
  </inkml:definitions>
  <inkml:trace contextRef="#ctx0" brushRef="#br0">5 119 23080,'-2'1'3434,"0"0"-2555,2-1 78,-1 0-968,3-10 11,2 2 0,5-9 0,5 3 6,5-2-6,3 1 0,5 0 5,13-1-5,-8 7-22,28 8 0,-38 25 10,10-2 7,-34 13-18,-12-6 23,0-10 6,-28 16 0,22-22 27,-15 6-22,28-17-22,11-7 11,3 1 0,11-5 0,-6 5-45,25 12 40,-20 1-6,21 41 11,-31-27 16,-7 51 1,-6-55 45,-36 29-34,19-39 45,-44 4-57,39-11 18,-30-17-34,40 6 0,-7-18 0,24 15-62,0-4 6,1 10-792,0 2 0,0 4 0,0 0 0</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1.877"/>
    </inkml:context>
    <inkml:brush xml:id="br0">
      <inkml:brushProperty name="width" value="0.04286" units="cm"/>
      <inkml:brushProperty name="height" value="0.04286" units="cm"/>
      <inkml:brushProperty name="color" value="#00A0D7"/>
    </inkml:brush>
  </inkml:definitions>
  <inkml:trace contextRef="#ctx0" brushRef="#br0">1 7 28401,'0'-6'45,"3"71"-45,2-26 0,4 57 0,0-48 0,2-3 0,1 13-6,-2-18 0,-1 7 1,-5-23-12,-2-1 6,-1-9-68,-1-2-33,-2-10-1209,-2-26 1321,0 4 0,-1-7 0,4 15 0</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2.778"/>
    </inkml:context>
    <inkml:brush xml:id="br0">
      <inkml:brushProperty name="width" value="0.04286" units="cm"/>
      <inkml:brushProperty name="height" value="0.04286" units="cm"/>
      <inkml:brushProperty name="color" value="#00A0D7"/>
    </inkml:brush>
  </inkml:definitions>
  <inkml:trace contextRef="#ctx0" brushRef="#br0">12 49 26318,'-4'-3'1954,"0"-11"-1915,3 11 0,-2-11-11,3 11-28,0 1-5,5-2 16,2 3-14,41-2 0,10 2 3,-14 1-14,25 9 0,-4 6 14,-41 1-22,-5 53 22,-28-45 0,-30 30 0,11-42 11,-38 4 0,33-11 40,-23-5-57,42-5-5,23-9 5,8 8-22,45 3 23,-30 12-6,40 31 11,-48-16-6,13 27 0,-32-31 46,-16 30-29,-1-30 0,-23 20 0,11-33 17,-38 0-17,33-5 23,-35-12-34,48 1-45,-6-22 6,19 20-146,1-7-123,2 17 308,13 0 0,-10 1 0,9 0 0</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3.177"/>
    </inkml:context>
    <inkml:brush xml:id="br0">
      <inkml:brushProperty name="width" value="0.04286" units="cm"/>
      <inkml:brushProperty name="height" value="0.04286" units="cm"/>
      <inkml:brushProperty name="color" value="#00A0D7"/>
    </inkml:brush>
  </inkml:definitions>
  <inkml:trace contextRef="#ctx0" brushRef="#br0">3 11 27622,'-1'-5'672,"0"1"-599,1 4-11,0 0-62,0-1-6,3 3 6,2 4 0,6 6-17,7 12-33,9 5-320,1-2 370,-5-7 0,-11-12 0,-10-8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3.597"/>
    </inkml:context>
    <inkml:brush xml:id="br0">
      <inkml:brushProperty name="width" value="0.04286" units="cm"/>
      <inkml:brushProperty name="height" value="0.04286" units="cm"/>
      <inkml:brushProperty name="color" value="#00A0D7"/>
    </inkml:brush>
  </inkml:definitions>
  <inkml:trace contextRef="#ctx0" brushRef="#br0">232 17 27762,'-2'-5'678,"-4"-4"-672,1 7-1,-8 10-5,1 8 3,-10 37 0,-2 11-3,-5 9 0,-2 5 0,0-1 0,2-9 0,1-9 0,43-86 0,-21 38 0,19-39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1.456"/>
    </inkml:context>
    <inkml:brush xml:id="br0">
      <inkml:brushProperty name="width" value="0.04286" units="cm"/>
      <inkml:brushProperty name="height" value="0.04286" units="cm"/>
    </inkml:brush>
  </inkml:definitions>
  <inkml:trace contextRef="#ctx0" brushRef="#br0">6 4 28311,'-3'-2'17,"0"0"-28,3 2 11,0 0 28,44 4-28,-16 0 0,35 4-17,-11 3 17,-21-3 0,5 1 0,-27-5 0,-7-3 0,-2 1 0,0 0 11,-4 5-11,-3 1-5,-64 51-1,44-37 6,-45 34-28,55-44 0,6-2 22,0-1 6,7-4-11,4-5-2733,0 1 2744,5-4 0,-4 2 0,4-1 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4.145"/>
    </inkml:context>
    <inkml:brush xml:id="br0">
      <inkml:brushProperty name="width" value="0.04286" units="cm"/>
      <inkml:brushProperty name="height" value="0.04286" units="cm"/>
      <inkml:brushProperty name="color" value="#00A0D7"/>
    </inkml:brush>
  </inkml:definitions>
  <inkml:trace contextRef="#ctx0" brushRef="#br0">0 36 27740,'0'-20'717,"0"5"-723,0 15 1,0 8 5,0 5 5,0 13-5,1 25 0,3 16 3,0 6 0,0 7-9,-1-3 1,0-2 5,0-7 0,-1-5-6,-1 21-5,-2-80-292,1-15-189,0-3 492,0-17 0,0 16 0,0-1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4.928"/>
    </inkml:context>
    <inkml:brush xml:id="br0">
      <inkml:brushProperty name="width" value="0.04286" units="cm"/>
      <inkml:brushProperty name="height" value="0.04286" units="cm"/>
      <inkml:brushProperty name="color" value="#00A0D7"/>
    </inkml:brush>
  </inkml:definitions>
  <inkml:trace contextRef="#ctx0" brushRef="#br0">114 0 25668,'-12'3'1568,"2"0"-1344,10-3 95,0 0-168,-18 1-78,8 0-11,-14 0 78,7-1-101,8 0 84,-3 0-95,11 0 11,1 0-39,4 0 6,9 0-6,0 0-67,41 8 39,-24-7-381,63 7 185,-65-8-706,27 0-50,-50 0 980,-1 0 0,-4 0 0,0 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5.478"/>
    </inkml:context>
    <inkml:brush xml:id="br0">
      <inkml:brushProperty name="width" value="0.04286" units="cm"/>
      <inkml:brushProperty name="height" value="0.04286" units="cm"/>
      <inkml:brushProperty name="color" value="#00A0D7"/>
    </inkml:brush>
  </inkml:definitions>
  <inkml:trace contextRef="#ctx0" brushRef="#br0">16 210 26603,'19'6'1613,"-1"-6"-1607,17-10-6,-7-9-12,-9 1 96,9-51-33,-20 42 16,-25-37-56,1 56-5,-27 7-6,9 33-3392,12 0 3392,-5 14 0,18-13-17,7 6 11,3-15-27,24 20 22,-9-32-135,31 5-28,-27-16 174,30-17 0,-44 18 0,11-11 0</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36.195"/>
    </inkml:context>
    <inkml:brush xml:id="br0">
      <inkml:brushProperty name="width" value="0.04286" units="cm"/>
      <inkml:brushProperty name="height" value="0.04286" units="cm"/>
      <inkml:brushProperty name="color" value="#00A0D7"/>
    </inkml:brush>
  </inkml:definitions>
  <inkml:trace contextRef="#ctx0" brushRef="#br0">194 43 26710,'3'-3'1282,"-1"0"-1008,-2 3-223,0 0 16,8-9-28,-10 2-39,6-5 0,-21 6 6,-15 5-1,3 0-5,-24 11 0,31-3-16,-14 22 10,27-17 6,-1 9 6,14-13-29,35 9 12,-15-7-45,56 25 50,-57-22 1,19 18 5,-39-19 22,-5 16-11,-4-15 23,-21 14-34,-6-16-22,1-1-29,1-5-797,4-5 0,27 1 0,-4-1 0</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44.663"/>
    </inkml:context>
    <inkml:brush xml:id="br0">
      <inkml:brushProperty name="width" value="0.04286" units="cm"/>
      <inkml:brushProperty name="height" value="0.04286" units="cm"/>
      <inkml:brushProperty name="color" value="#00A0D7"/>
    </inkml:brush>
  </inkml:definitions>
  <inkml:trace contextRef="#ctx0" brushRef="#br0">0 4 27286,'1'-2'936,"0"1"-819,18 43-100,-14-21-6,13 33 0,-18-35 1,0-1-12,0-5 0,-1-2-174,-1-1 174,0-10 0,0 3 0,2-6 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45.363"/>
    </inkml:context>
    <inkml:brush xml:id="br0">
      <inkml:brushProperty name="width" value="0.04286" units="cm"/>
      <inkml:brushProperty name="height" value="0.04286" units="cm"/>
      <inkml:brushProperty name="color" value="#00A0D7"/>
    </inkml:brush>
  </inkml:definitions>
  <inkml:trace contextRef="#ctx0" brushRef="#br0">13 88 27785,'-7'-7'470,"1"1"-419,6 6-18,0 0-22,0-2 6,0 2 106,14-10-111,-5 5-7,13-9 6,0-4-11,-10 8-11,4-4-45,-14 12 56,-18 25 0,24-32 0,-10 13 0</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3.098"/>
    </inkml:context>
    <inkml:brush xml:id="br0">
      <inkml:brushProperty name="width" value="0.04286" units="cm"/>
      <inkml:brushProperty name="height" value="0.04286" units="cm"/>
      <inkml:brushProperty name="color" value="#00A0D7"/>
    </inkml:brush>
  </inkml:definitions>
  <inkml:trace contextRef="#ctx0" brushRef="#br0">1 17 27690,'3'-9'599,"-1"2"-543,-2 7-45,0 0-11,3 5 6,1 7-6,5 10 0,-3 10 0,2 22 0,-4-14 0,-1 12 0,-3-9 0,0-19 0,0 6 5,2-54-5,5 6 0,4-30-11,21-15 11,-5 18-11,4-9 5,-16 31 1,4 28 5,-8 5-17,15 36 6,-17-17-57,4 28 68,-11-40 6,1 5 0,-3-21 16,2-5-22,2-3-34,34-52 40,-19 31 11,29-34-17,-37 52 11,10 9-5,-10 11 5,29 36-11,-23-22-11,19 36 11,-31-43-17,1 22 17,-6-26 11,0 6-22,0-16-112,0 0-135,0-4 258,0-16 0,0 17 0,0-10 0</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5.731"/>
    </inkml:context>
    <inkml:brush xml:id="br0">
      <inkml:brushProperty name="width" value="0.04286" units="cm"/>
      <inkml:brushProperty name="height" value="0.04286" units="cm"/>
      <inkml:brushProperty name="color" value="#00A0D7"/>
    </inkml:brush>
  </inkml:definitions>
  <inkml:trace contextRef="#ctx0" brushRef="#br0">32 44 26603,'-2'-7'1367,"0"1"-6843,2 6 5577,-10-11 1375,6 6-1381,-7-8 770,9 12-865,1 12 6,1 3-6,3 28 3392,-2-8-3387,0 29 1,1 4-6,-2-9 0,0 16 0,-1-3 0,1-30 0,-2 8 0,2-36-11,0-9 0,0-2-29,0 0 18,0-2-3311,0-3 3333,0-3 0,0 2 0,0-1 0</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6.248"/>
    </inkml:context>
    <inkml:brush xml:id="br0">
      <inkml:brushProperty name="width" value="0.04286" units="cm"/>
      <inkml:brushProperty name="height" value="0.04286" units="cm"/>
      <inkml:brushProperty name="color" value="#00A0D7"/>
    </inkml:brush>
  </inkml:definitions>
  <inkml:trace contextRef="#ctx0" brushRef="#br0">8 62 27667,'-7'-8'723,"24"-12"-723,14 11 0,12-9-23,34 12 23,-6 52-22,-4-2 22,-20 16 5,-40-23 1,-11-29 56,-66 5-57,39-8 6,-68-5-11,80-3-11,-11-8-11,28 9 22,18-14 0,-25 19 0,9-8 0</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6.714"/>
    </inkml:context>
    <inkml:brush xml:id="br0">
      <inkml:brushProperty name="width" value="0.04286" units="cm"/>
      <inkml:brushProperty name="height" value="0.04286" units="cm"/>
      <inkml:brushProperty name="color" value="#00A0D7"/>
    </inkml:brush>
  </inkml:definitions>
  <inkml:trace contextRef="#ctx0" brushRef="#br0">3 21 27538,'-1'-11'779,"0"2"-757,1 9-5,0-1 33,4 18-44,7 3-6,2 10 0,12 6 0,-8-14 6,21 22-12,-24-28 6,8 9-6,-19-23-5,-2-1-106,0-1-68,0 0 185,-1-13 0,1 20 0,-1-7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2.161"/>
    </inkml:context>
    <inkml:brush xml:id="br0">
      <inkml:brushProperty name="width" value="0.04286" units="cm"/>
      <inkml:brushProperty name="height" value="0.04286" units="cm"/>
    </inkml:brush>
  </inkml:definitions>
  <inkml:trace contextRef="#ctx0" brushRef="#br0">17 21 26340,'0'-8'1288,"0"2"-1114,0 6 94,0 0-178,0-3-23,0 2-39,0-1-22,0 8-6,-1 5 0,-4 40 5,1-17 1,-1 52-6,4-51 0,3 16 6,11-20-6,-3-15 5,8 5-5,-7-15 0,10-3-5,-4-1-163,18-4-34,-15-3-646,15-18 0,-32 26 0,2-7 0</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7.185"/>
    </inkml:context>
    <inkml:brush xml:id="br0">
      <inkml:brushProperty name="width" value="0.04286" units="cm"/>
      <inkml:brushProperty name="height" value="0.04286" units="cm"/>
      <inkml:brushProperty name="color" value="#00A0D7"/>
    </inkml:brush>
  </inkml:definitions>
  <inkml:trace contextRef="#ctx0" brushRef="#br0">181 21 27594,'4'-11'807,"-3"4"-796,3 5 17,-4 2-17,1 0 28,-19 52-39,7-22 3,-18 50 0,-2 7-3,9-26-478,-2 6 1,2-4 477,12-30 0,-5 13 0,6-21 0,11-34 0,-2 4 0,12-32 0</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7.816"/>
    </inkml:context>
    <inkml:brush xml:id="br0">
      <inkml:brushProperty name="width" value="0.04286" units="cm"/>
      <inkml:brushProperty name="height" value="0.04286" units="cm"/>
      <inkml:brushProperty name="color" value="#00A0D7"/>
    </inkml:brush>
  </inkml:definitions>
  <inkml:trace contextRef="#ctx0" brushRef="#br0">1 0 28345,'0'4'84,"0"8"-84,1 14 5,1 36-5,2-9 6,2 22-6,-1-22 0,0-2 0,0-3 0,-3-2 0,0-2 0,-1 10 6,-1-16-12,0 21 6,0-38 0,0 7 0,0-26-246,0-10-393,0-7 639,-2-16 0,1 14 0,-1-2 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8.113"/>
    </inkml:context>
    <inkml:brush xml:id="br0">
      <inkml:brushProperty name="width" value="0.04286" units="cm"/>
      <inkml:brushProperty name="height" value="0.04286" units="cm"/>
      <inkml:brushProperty name="color" value="#00A0D7"/>
    </inkml:brush>
  </inkml:definitions>
  <inkml:trace contextRef="#ctx0" brushRef="#br0">0 5 28390,'77'-1'-308,"-1"-1"0,-3 1 0,-18 1-863,-42 0 1171,-3 0 0,-8 0 0,-2 0 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8.749"/>
    </inkml:context>
    <inkml:brush xml:id="br0">
      <inkml:brushProperty name="width" value="0.04286" units="cm"/>
      <inkml:brushProperty name="height" value="0.04286" units="cm"/>
      <inkml:brushProperty name="color" value="#00A0D7"/>
    </inkml:brush>
  </inkml:definitions>
  <inkml:trace contextRef="#ctx0" brushRef="#br0">52 177 26435,'-2'2'1546,"0"0"-1406,33-2-101,-19-3-11,39-11 34,-29-18 16,0-8-56,-32-9-16,-3 25 0,-16 5-6,19 23 0,1 5 5,-10 24 1,-7 14-6,1-1 0,2-1 0,12-4 0,5-17 0,2 15 0,4-26-107,24 4 35,-10-12-1726,64-18 1798,-44 2 0,20-9 0,-41 14 0</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1:59.550"/>
    </inkml:context>
    <inkml:brush xml:id="br0">
      <inkml:brushProperty name="width" value="0.04286" units="cm"/>
      <inkml:brushProperty name="height" value="0.04286" units="cm"/>
      <inkml:brushProperty name="color" value="#00A0D7"/>
    </inkml:brush>
  </inkml:definitions>
  <inkml:trace contextRef="#ctx0" brushRef="#br0">218 23 27208,'4'-8'1042,"-1"3"-975,-3 5-28,0 0 39,-1-3-72,-3 2 0,-2-2-1,-2 2-5,0 0 6,-15 1-6,-2 0 0,-28 11 0,19-4-11,-15 18 5,35-16-22,28 19 22,4-19-44,54 22 44,-44-20 6,30 29 0,-44-23 0,8 17 0,-17-23 51,-5 17-34,-8-17-1,-18 14-16,4-17 0,-21 2-56,10-7-8567,-5-2 8623,14-7 0,27 10 0,13 1 0</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0.150"/>
    </inkml:context>
    <inkml:brush xml:id="br0">
      <inkml:brushProperty name="width" value="0.04286" units="cm"/>
      <inkml:brushProperty name="height" value="0.04286" units="cm"/>
      <inkml:brushProperty name="color" value="#00A0D7"/>
    </inkml:brush>
  </inkml:definitions>
  <inkml:trace contextRef="#ctx0" brushRef="#br0">1 1 27656,'8'1'554,"-2"0"-498,-6-1-5,0 0 5,8 13-34,2 3-16,6 9 5,1 1 0,42 54-5,-21-29-1135,4-4 0,10 9 0,-6-8 1129,14 6-775,3-2 1,-3-6 774,-20-23-56,24 1 17,-39-17 39,31-28 0,-43 14 0,12-20 0</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1.099"/>
    </inkml:context>
    <inkml:brush xml:id="br0">
      <inkml:brushProperty name="width" value="0.04286" units="cm"/>
      <inkml:brushProperty name="height" value="0.04286" units="cm"/>
      <inkml:brushProperty name="color" value="#00A0D7"/>
    </inkml:brush>
  </inkml:definitions>
  <inkml:trace contextRef="#ctx0" brushRef="#br0">349 89 27942,'11'-8'448,"-3"1"-420,-8 7 11,0 0-39,-1-15 5,-4 7 1,-4-12 5,-16 8-11,1 5-5,-44-2 5,28 6-12,-54 17 12,60 0 0,-17 15 0,40-5 0,6 59 0,9-32 0,15 33 0,5 1 0,-2-27 0,4 4 0,-3-7 0,-14-31-11,1 7 6,-8-22-1877,-10-7 1882,3-11 0,-5-1 0,7 3 0</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1.416"/>
    </inkml:context>
    <inkml:brush xml:id="br0">
      <inkml:brushProperty name="width" value="0.04286" units="cm"/>
      <inkml:brushProperty name="height" value="0.04286" units="cm"/>
      <inkml:brushProperty name="color" value="#00A0D7"/>
    </inkml:brush>
  </inkml:definitions>
  <inkml:trace contextRef="#ctx0" brushRef="#br0">0 47 27874,'62'0'269,"0"-1"0,2-3-266,7 1 0,-3-3-996,-17-5 971,-4-1-893,-5 5 0,-39 6 0,4 0 0</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2"/>
    </inkml:context>
    <inkml:brush xml:id="br0">
      <inkml:brushProperty name="width" value="0.04286" units="cm"/>
      <inkml:brushProperty name="height" value="0.04286" units="cm"/>
      <inkml:brushProperty name="color" value="#00A0D7"/>
    </inkml:brush>
  </inkml:definitions>
  <inkml:trace contextRef="#ctx0" brushRef="#br0">76 37 27309,'-13'16'1086,"5"-7"-1080,-17 22-6,12-7 0,0 0 5,18 16-5,13-26-11,7 10 0,14-24 33,5-81-22,-19 55-5,1-63-46,-67 74 35,21 7-236,-43 8 28,46 4-2128,-11 8 2352,20-9 0,1 1 0,6-3 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2.522"/>
    </inkml:context>
    <inkml:brush xml:id="br0">
      <inkml:brushProperty name="width" value="0.04286" units="cm"/>
      <inkml:brushProperty name="height" value="0.04286" units="cm"/>
      <inkml:brushProperty name="color" value="#00A0D7"/>
    </inkml:brush>
  </inkml:definitions>
  <inkml:trace contextRef="#ctx0" brushRef="#br0">0 77 27046,'4'6'968,"-1"-1"-956,-3-5-1,22 42 45,-16-27 45,16 30-68,-22-40 57,0-3-73,0-2 83,0-26-94,0 10 0,3-31-23,12 6 17,-4 13 5,14-3-5,-10 27-3403,13 1 3386,1 2-16,-4 3-12,-6-1 45,-15 2 0,-3-1 0,-1-1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2.544"/>
    </inkml:context>
    <inkml:brush xml:id="br0">
      <inkml:brushProperty name="width" value="0.04286" units="cm"/>
      <inkml:brushProperty name="height" value="0.04286" units="cm"/>
    </inkml:brush>
  </inkml:definitions>
  <inkml:trace contextRef="#ctx0" brushRef="#br0">7 48 26855,'-3'0'1003,"0"0"-880,3 0 185,0 0-280,6 0-17,5-2-11,11-1-6,7-2-38,5-2-85,4 1-846,19-3-1769,-18 3 2744,9 0 0,-32 3 0,-6 3 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9.301"/>
    </inkml:context>
    <inkml:brush xml:id="br0">
      <inkml:brushProperty name="width" value="0.04286" units="cm"/>
      <inkml:brushProperty name="height" value="0.04286" units="cm"/>
      <inkml:brushProperty name="color" value="#00A0D7"/>
    </inkml:brush>
  </inkml:definitions>
  <inkml:trace contextRef="#ctx0" brushRef="#br0">286 24 26973,'8'-3'1400,"2"-2"-1372,-7 3-11,2-3-1,-3 3-4,-1-1-7,1 1-55,-3 1 50,-4 0 11,-46 9-11,19-2 0,-46 9 0,47-6 0,-31 11 0,41-11-6,-14 17 6,37-10 0,7 5-5,9-3-6,38 8 11,-17-9 0,24 10 0,-12 3-6,-23-11 6,16 26 0,-34-27-6,-6 36 18,-18-34-12,-6 16 0,-6-27 5,-21-1-5,22-5 23,-22 3-7,37-8 12,-2-37-28,9 14-6,7-25 1,4-3-6,4 8 0,6-3 0,3 2-6,9 13 5,18 1 1,2 4 0,-10 7-241,41-13-638,-75 32-465,-5 0 1355,-10 4 0,2-2 0,2 2 0</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19.654"/>
    </inkml:context>
    <inkml:brush xml:id="br0">
      <inkml:brushProperty name="width" value="0.04286" units="cm"/>
      <inkml:brushProperty name="height" value="0.04286" units="cm"/>
      <inkml:brushProperty name="color" value="#00A0D7"/>
    </inkml:brush>
  </inkml:definitions>
  <inkml:trace contextRef="#ctx0" brushRef="#br0">0 1 27348,'0'12'913,"0"-2"-880,0-10 23,0 0-44,69-1-7,-19-5-684,4 4 1,-1 0 0,-12-4-1,-12 4 1</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0.401"/>
    </inkml:context>
    <inkml:brush xml:id="br0">
      <inkml:brushProperty name="width" value="0.04286" units="cm"/>
      <inkml:brushProperty name="height" value="0.04286" units="cm"/>
      <inkml:brushProperty name="color" value="#00A0D7"/>
    </inkml:brush>
  </inkml:definitions>
  <inkml:trace contextRef="#ctx0" brushRef="#br0">30 98 27998,'-5'-4'408,"1"2"-385,-5 0-23,6 9 5,-6 14-5,9 24-16,5 11 10,-1-14 6,2-13-6,-2-23-27,3-11-46,23-39 46,-11 21 33,14-25 45,-2 57-45,-17 0 5,18 23 6,-24-16 23,17 5-34,-13-14-3358,29-14 3369,-24-4 22,29-48-33,-29 28 6,11-47-6,-22 52-22,0-15-6,-6 32-40,-2 1-10,0 8 2960,-1 0-3750,1 0 868,1 0 0,1 0 0,0 0 0</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0.952"/>
    </inkml:context>
    <inkml:brush xml:id="br0">
      <inkml:brushProperty name="width" value="0.04286" units="cm"/>
      <inkml:brushProperty name="height" value="0.04286" units="cm"/>
      <inkml:brushProperty name="color" value="#00A0D7"/>
    </inkml:brush>
  </inkml:definitions>
  <inkml:trace contextRef="#ctx0" brushRef="#br0">262 0 28462,'-63'1'-5,"29"0"5,-32 31-914,38-1 914,0 3 288,5 4-288,13-17-6,1 3 156,11-3-161,6-11 28,68-14-17,-44-7 11,45-16-5,-61 0-1,-6 5 477,9-26-477,-13 30-5,9-10 0,-10 35 6,17 24-6,-9-10 0,10 16 0,32 0 0,-60-24 0,26 12 0</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1.217"/>
    </inkml:context>
    <inkml:brush xml:id="br0">
      <inkml:brushProperty name="width" value="0.04286" units="cm"/>
      <inkml:brushProperty name="height" value="0.04286" units="cm"/>
      <inkml:brushProperty name="color" value="#00A0D7"/>
    </inkml:brush>
  </inkml:definitions>
  <inkml:trace contextRef="#ctx0" brushRef="#br0">0 1 28356,'14'39'73,"9"7"-135,5-15-61,6 3 123,11-16 0,-33-5 0,3-8 0</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1.718"/>
    </inkml:context>
    <inkml:brush xml:id="br0">
      <inkml:brushProperty name="width" value="0.04286" units="cm"/>
      <inkml:brushProperty name="height" value="0.04286" units="cm"/>
      <inkml:brushProperty name="color" value="#00A0D7"/>
    </inkml:brush>
  </inkml:definitions>
  <inkml:trace contextRef="#ctx0" brushRef="#br0">218 11 28485,'-7'-7'28,"0"3"-28,4 10 5,0 1-4245,-7 13 4240,3-3 860,-6 13-860,-3 19 0,-1 19 0,5-20 0,-2 3 0,-4 11 0,0 0 0,-10 33 3392,-2-4-3460,20-59 29,5-13 39,28-46 0,-22 30 0,12-19 0</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2.886"/>
    </inkml:context>
    <inkml:brush xml:id="br0">
      <inkml:brushProperty name="width" value="0.04286" units="cm"/>
      <inkml:brushProperty name="height" value="0.04286" units="cm"/>
      <inkml:brushProperty name="color" value="#00A0D7"/>
    </inkml:brush>
  </inkml:definitions>
  <inkml:trace contextRef="#ctx0" brushRef="#br0">294 35 28216,'-13'-15'162,"1"6"-162,-14-2 0,-46 17 0,44-2-5,-39 14 5,64-9-11,20 16-6,-1-11-6,18 10 7,-15-9-46,12 27 51,-18-23 11,5 27 17,-22-37 16,-8 9-10,0-12 5,-37 5-28,22-8 11,-40 2-11,48-9 0,-9-3-23,26-4 23,2-8 0,1 10 0,1-3 0</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3.485"/>
    </inkml:context>
    <inkml:brush xml:id="br0">
      <inkml:brushProperty name="width" value="0.04286" units="cm"/>
      <inkml:brushProperty name="height" value="0.04286" units="cm"/>
      <inkml:brushProperty name="color" value="#00A0D7"/>
    </inkml:brush>
  </inkml:definitions>
  <inkml:trace contextRef="#ctx0" brushRef="#br0">0 155 26693,'5'-2'1153,"-1"0"-985,56-15-128,-33 9 88,57-21 1,-60 7-118,-1 0 12,-59-8-18,15 20 1,-35-3 11,26 24-12,8-1 1,-5 10 0,13-3-6,-1 9 22,21 26-16,42-6-6,-10 2-51,52-26 34,-62-18-1147,30-21-7658,-42 5 8822,11-16 0,-22 19 0,-1 2 0</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4.035"/>
    </inkml:context>
    <inkml:brush xml:id="br0">
      <inkml:brushProperty name="width" value="0.04286" units="cm"/>
      <inkml:brushProperty name="height" value="0.04286" units="cm"/>
      <inkml:brushProperty name="color" value="#00A0D7"/>
    </inkml:brush>
  </inkml:definitions>
  <inkml:trace contextRef="#ctx0" brushRef="#br0">6 11 27522,'-3'-5'929,"1"-1"-929,2 10 6,0 6-1,1 11 1,5 50-6,-2-21-3392,5 33 3392,-5-37-58,-3 8 0,1 1 52,-1-4-5,0 46 5,-1-81-5,0 0-213,0-11 2867,0-8-2643,0-14 0,0 7 0,0-7 0</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4.318"/>
    </inkml:context>
    <inkml:brush xml:id="br0">
      <inkml:brushProperty name="width" value="0.04286" units="cm"/>
      <inkml:brushProperty name="height" value="0.04286" units="cm"/>
      <inkml:brushProperty name="color" value="#00A0D7"/>
    </inkml:brush>
  </inkml:definitions>
  <inkml:trace contextRef="#ctx0" brushRef="#br0">8 15 27874,'-8'-1'633,"21"0"-622,67-3-1371,9 1-3928,0-1 4225,-34 3 0,-53 1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09.929"/>
    </inkml:context>
    <inkml:brush xml:id="br0">
      <inkml:brushProperty name="width" value="0.04286" units="cm"/>
      <inkml:brushProperty name="height" value="0.04286" units="cm"/>
      <inkml:brushProperty name="color" value="#FF0066"/>
    </inkml:brush>
  </inkml:definitions>
  <inkml:trace contextRef="#ctx0" brushRef="#br0">1 26 28233,'0'-14'22,"0"2"-22,0 20 11,0 8 1,2 12-7,0 9-3386,4 42 3381,-3-29 0,2 28 0,-3-42-5,2 19-29,0-13 17,-1-1-128,1-21-107,-2-18 1100,3-11 0,-2 7 0,0-9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5.810"/>
    </inkml:context>
    <inkml:brush xml:id="br0">
      <inkml:brushProperty name="width" value="0.04286" units="cm"/>
      <inkml:brushProperty name="height" value="0.04286" units="cm"/>
    </inkml:brush>
  </inkml:definitions>
  <inkml:trace contextRef="#ctx0" brushRef="#br0">1 539 27869,'4'0'5,"1"-1"-5,2-3 0,0-1 6,1-3 0,-3 1-6,0 0 5,4-6-5,-5 7 0,11-11 0,-8 8 0,4-2 0,-6 4 0,-2 4 0,1-4 6,-1 4-6,5-7-6,-4 6-5,6-8 11,-6 7 0,8-10 0,-7 9-34,6-10 23,-6 10 11,7-9-5,-7 8-147,8-10 119,-7 11 22,5-7 11,-6 8-23,8-9 1,-6 8-146,14-13 151,-14 13 11,11-9 1,-13 9-1,11-10 6,-9 8-11,13-10 5,-6 8 6,1-1 0,-3 2 0,2-2 0,-4 5 0,12-10 0,-11 9-5,21-10 5,-18 10 0,34-8-6,-28 10 6,23-5-5,-23 6 5,23-7 0,-25 6 0,37-5 5,-18 5 23,4 1-28,-6 0 0,-10 1 6,-8 1-6,6-1 5,4 0 18,-10 2 50,21 0-45,-24 1 33,29-3-55,-26 2-6,15-1 5,-17 2 1,16 0 11,-12 0 0,41 0-12,-28 0-5,10 0 6,-20 0 44,-10 0-11,-4 0-22,0 0 0,-5 0-6,0 0-11,0 0 6,8 0-1,-3 0-5,5 0 0,-4 0 0,1 0 0,-3 0 6,8 0-6,-8 0 0,7 0 0,-8 0-162,5 0 38,-5 0-262,4 0 386,-7 0 0,-1 0 0,-2 0 0</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5.052"/>
    </inkml:context>
    <inkml:brush xml:id="br0">
      <inkml:brushProperty name="width" value="0.04286" units="cm"/>
      <inkml:brushProperty name="height" value="0.04286" units="cm"/>
      <inkml:brushProperty name="color" value="#00A0D7"/>
    </inkml:brush>
  </inkml:definitions>
  <inkml:trace contextRef="#ctx0" brushRef="#br0">229 45 26990,'6'1'767,"-1"-1"-235,16-3-437,-16-1-73,17-2 18,-31-9-35,4 10 6,-22-7-5,11 11 0,-43 17-6,31-5 0,-24 15-6,13 20 6,19-20-11,-9 31 5,25-38-33,32 13 39,-5-22-17,72-11 45,-36-30-548,16-2 531,-41-8 11,-19-6-16,-8 19 11,1-21-17,-7 37-11,-1 17 11,0 13 0,4 53-12,1-35-38,8 30-34,1-50-720,11 2 0,-20-13 0,0-3 0</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5.619"/>
    </inkml:context>
    <inkml:brush xml:id="br0">
      <inkml:brushProperty name="width" value="0.04286" units="cm"/>
      <inkml:brushProperty name="height" value="0.04286" units="cm"/>
      <inkml:brushProperty name="color" value="#00A0D7"/>
    </inkml:brush>
  </inkml:definitions>
  <inkml:trace contextRef="#ctx0" brushRef="#br0">208 29 28059,'8'-12'454,"-5"4"-460,-1 2 1,-17 4 5,-14 1-6,-39 6 0,23 7-5,-7 7 11,41-1-73,76 19 57,-38-24-1,62 27 17,-73-30 0,5 13 0,-20-13 50,-25 13-50,10-15 6,-31 7-17,25-15-521,-14 0-1199,23-4 1731,-4-1 0,15 0 0,0 1 0</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6.119"/>
    </inkml:context>
    <inkml:brush xml:id="br0">
      <inkml:brushProperty name="width" value="0.04286" units="cm"/>
      <inkml:brushProperty name="height" value="0.04286" units="cm"/>
      <inkml:brushProperty name="color" value="#00A0D7"/>
    </inkml:brush>
  </inkml:definitions>
  <inkml:trace contextRef="#ctx0" brushRef="#br0">220 32 27925,'10'-10'493,"-24"-4"-6154,1 12 5661,-18-4 1415,9 10-1449,1 47 34,14-28 843,28 52-849,3-54 12,22 50 5,-40-47 0,-11 29-5,-16-46 3386,-11 0-3387,-30-5-10,30-1-79,-25-1-56,47-2 140,30-21 0,-13 15 0,20-14 0</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6.622"/>
    </inkml:context>
    <inkml:brush xml:id="br0">
      <inkml:brushProperty name="width" value="0.04286" units="cm"/>
      <inkml:brushProperty name="height" value="0.04286" units="cm"/>
      <inkml:brushProperty name="color" value="#00A0D7"/>
    </inkml:brush>
  </inkml:definitions>
  <inkml:trace contextRef="#ctx0" brushRef="#br0">82 18 27914,'-5'-3'392,"0"0"-370,5 3-5,0 0-185,5 89 207,47-70-11,-27 63 6,35-93-12,-44-5 23,8-38-40,-13 26 1,-26-37 0,-6 53-6,-53-4-34,29 26-22,-7-1-28,24 5 84,13 0 0,7-9 0,2 3 0</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7.135"/>
    </inkml:context>
    <inkml:brush xml:id="br0">
      <inkml:brushProperty name="width" value="0.04286" units="cm"/>
      <inkml:brushProperty name="height" value="0.04286" units="cm"/>
      <inkml:brushProperty name="color" value="#00A0D7"/>
    </inkml:brush>
  </inkml:definitions>
  <inkml:trace contextRef="#ctx0" brushRef="#br0">246 15 28406,'-38'-8'51,"3"1"-51,15 7 0,-2 0 5,2 5-10,-30 48-1,27-17-11,-14 49 12,41-55-18,46 9 7,-18-31-96,64 1-264,-58-16-273,17 1 649,-37-4 0,-12 6 0,-1 0 0</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7.434"/>
    </inkml:context>
    <inkml:brush xml:id="br0">
      <inkml:brushProperty name="width" value="0.04286" units="cm"/>
      <inkml:brushProperty name="height" value="0.04286" units="cm"/>
      <inkml:brushProperty name="color" value="#00A0D7"/>
    </inkml:brush>
  </inkml:definitions>
  <inkml:trace contextRef="#ctx0" brushRef="#br0">1 80 28132,'6'-3'330,"-1"0"-285,-5 3-34,0 0-5365,39-32 5354,-33 23 0,32-23 0,-42 32 0</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8.737"/>
    </inkml:context>
    <inkml:brush xml:id="br0">
      <inkml:brushProperty name="width" value="0.04286" units="cm"/>
      <inkml:brushProperty name="height" value="0.04286" units="cm"/>
      <inkml:brushProperty name="color" value="#00A0D7"/>
    </inkml:brush>
  </inkml:definitions>
  <inkml:trace contextRef="#ctx0" brushRef="#br0">1 0 28233,'32'4'201,"5"0"-201,1-4-151,20 1 0,2 1 61,-9-1 42,3 1 1,-6-1-350,-34-1-8027,-3-3 8424,-2-1 0,-4 0 0,-4 0 0</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29.102"/>
    </inkml:context>
    <inkml:brush xml:id="br0">
      <inkml:brushProperty name="width" value="0.04286" units="cm"/>
      <inkml:brushProperty name="height" value="0.04286" units="cm"/>
      <inkml:brushProperty name="color" value="#00A0D7"/>
    </inkml:brush>
  </inkml:definitions>
  <inkml:trace contextRef="#ctx0" brushRef="#br0">0 1 28373,'24'44'39,"-3"1"-39,-6-3-17,-5-9-5,-2-6-45,-1-6 67,1-5 0,-3-3 0,0-6 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0.036"/>
    </inkml:context>
    <inkml:brush xml:id="br0">
      <inkml:brushProperty name="width" value="0.04286" units="cm"/>
      <inkml:brushProperty name="height" value="0.04286" units="cm"/>
      <inkml:brushProperty name="color" value="#00A0D7"/>
    </inkml:brush>
  </inkml:definitions>
  <inkml:trace contextRef="#ctx0" brushRef="#br0">1 13 27214,'0'-7'1008,"0"2"-936,0 5-27,0 0-6,1 0 12,4 21-3438,1 4 3387,1 11 0,14 35-11,-13-55 0,9 21 0,-13-58 5,1-5-5,5-4 3369,7-11-3369,25-3 17,-14 13 5,34 19-11,-39 25 17,27 51-12,-35-30-5,9 39 0,-22-54 12,-2 3-1,0-18-6,13-25-5,-2 4-11,24-36 11,-11 21 0,39-23 6,-34 35 22,40 38-28,-49 6 0,24 56-23,-33-54-240,4 13-123,-13-32 386,-3 3 0,0-8 0,-1 3 0</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0.469"/>
    </inkml:context>
    <inkml:brush xml:id="br0">
      <inkml:brushProperty name="width" value="0.04286" units="cm"/>
      <inkml:brushProperty name="height" value="0.04286" units="cm"/>
      <inkml:brushProperty name="color" value="#00A0D7"/>
    </inkml:brush>
  </inkml:definitions>
  <inkml:trace contextRef="#ctx0" brushRef="#br0">8 25 27488,'-4'1'902,"0"-1"-841,24 3-89,38-3 0,11 0 0,10 3 19,-4-3 1,6 0-87,-15-2 0,-9 0 56,-3 0-157,40-6 196,-88 1 0,-2 2 0,-4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47.381"/>
    </inkml:context>
    <inkml:brush xml:id="br0">
      <inkml:brushProperty name="width" value="0.04286" units="cm"/>
      <inkml:brushProperty name="height" value="0.04286" units="cm"/>
    </inkml:brush>
  </inkml:definitions>
  <inkml:trace contextRef="#ctx0" brushRef="#br0">126 133 24783,'-16'10'2072,"3"-2"-1809,-3 6-139,8-7 44,-13 12 95,7-2-230,6-5-10,-5 9-1,8-7 6,-1 7-5,3-1-12,0 1 6,3-7 151,18 2-129,-2-8-39,50 4-56,-26-9-87,17-4 0,1-3 126,-11-2 39,8-10 1,-4-3 5,-22 1 51,16-26-40,-37 23 34,-1-44-51,-5 36 17,-11-36-39,0 46 11,-29-12-11,15 18 12,-40-4-18,39 15 0,-28 15 6,37-4 0,-6 10 0,10 12 0,6 1 17,-1 14 0,7-12 28,3-11 28,36 7-62,-14-15-45,69 13-50,-53-23 11,23 3-33,-42-7-23,-8-1 129,10 0 0,-15 0 0,8 0 0</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1.437"/>
    </inkml:context>
    <inkml:brush xml:id="br0">
      <inkml:brushProperty name="width" value="0.04286" units="cm"/>
      <inkml:brushProperty name="height" value="0.04286" units="cm"/>
      <inkml:brushProperty name="color" value="#00A0D7"/>
    </inkml:brush>
  </inkml:definitions>
  <inkml:trace contextRef="#ctx0" brushRef="#br0">315 21 27662,'0'-3'543,"0"0"-515,0 2 33,-11-3-44,0 1-6,-12-1-11,-25 3 0,16 0-5,-54 12-1,52 0 1,-18 6-1,39-5-5,9 5 22,4-8 6,13 12-17,2-12 0,48 15 0,-30-14-6,61 20 6,-62-18 0,39 20 0,-49-19-5,12 19 5,-26-19 11,-5 18-6,-12-18 1,-60 26-6,34-27 59,-21-16 0,5-11-59,37-8-12,6-61 1,34 50-286,12 1 1,5 4 296,5 9 0,6-1 0,-29 15 0</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2.119"/>
    </inkml:context>
    <inkml:brush xml:id="br0">
      <inkml:brushProperty name="width" value="0.04286" units="cm"/>
      <inkml:brushProperty name="height" value="0.04286" units="cm"/>
      <inkml:brushProperty name="color" value="#00A0D7"/>
    </inkml:brush>
  </inkml:definitions>
  <inkml:trace contextRef="#ctx0" brushRef="#br0">19 56 26525,'-10'-3'1674,"2"1"-1584,8 2 27,0 0-111,2 0 0,8 0-6,7 0-6,33 0 12,-7-1-1,42-5-27,-36 1-3454,34-8 3409,-55 7 67,8-6 0,-35 9 0,-2-1 0</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2.419"/>
    </inkml:context>
    <inkml:brush xml:id="br0">
      <inkml:brushProperty name="width" value="0.04286" units="cm"/>
      <inkml:brushProperty name="height" value="0.04286" units="cm"/>
      <inkml:brushProperty name="color" value="#00A0D7"/>
    </inkml:brush>
  </inkml:definitions>
  <inkml:trace contextRef="#ctx0" brushRef="#br0">13 9 28054,'-7'-5'403,"1"1"-398,11 27-5,0-2 0,7 38-212,4 25-292,-7-34-344,3 11 0,-11-58 0,0-3 0</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3.401"/>
    </inkml:context>
    <inkml:brush xml:id="br0">
      <inkml:brushProperty name="width" value="0.04286" units="cm"/>
      <inkml:brushProperty name="height" value="0.04286" units="cm"/>
      <inkml:brushProperty name="color" value="#00A0D7"/>
    </inkml:brush>
  </inkml:definitions>
  <inkml:trace contextRef="#ctx0" brushRef="#br0">6 43 27135,'-3'-3'963,"1"1"-873,2 2 16,0 0-44,12 48-62,-5-24 0,9 37 0,-9-39 0,1 2-6,-2-7 6,-2-4 40,-3-7-24,-1-5-16,22-48 0,-8 20 0,13-22 0,1-1 12,-6 20-18,33-3 12,-38 46-6,15 32 0,-22-11-6,-1 25 6,-7-38 6,-1 8-6,-1-28-40,7-34 18,3 12-17,42-63 39,-21 52 45,47-18-40,-50 53-5,26 52-33,-39-21 33,8 48 0,-21-65 0,2 10 0</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4.371"/>
    </inkml:context>
    <inkml:brush xml:id="br0">
      <inkml:brushProperty name="width" value="0.04286" units="cm"/>
      <inkml:brushProperty name="height" value="0.04286" units="cm"/>
      <inkml:brushProperty name="color" value="#00A0D7"/>
    </inkml:brush>
  </inkml:definitions>
  <inkml:trace contextRef="#ctx0" brushRef="#br0">19 17 28115,'-10'-9'325,"2"2"-286,8 7-5,0 0-29,41 43-5,-11-11 0,37 39 0,-32-34 0,0 0 0,19 23 0,-16-7 0,4 10 0,-7-6 0,12 31 0,-20-11 0,0 13 0,-9-14 0,-12 9 0,-9-3 0,-5-5 0,-9-29-56,-42 29-5,32-52-298,-23 10-489,36-34 0,11-1 0,4 0 0</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06.049"/>
    </inkml:context>
    <inkml:brush xml:id="br0">
      <inkml:brushProperty name="width" value="0.04286" units="cm"/>
      <inkml:brushProperty name="height" value="0.04286" units="cm"/>
      <inkml:brushProperty name="color" value="#00A0D7"/>
    </inkml:brush>
  </inkml:definitions>
  <inkml:trace contextRef="#ctx0" brushRef="#br0">18 1 27533,'-9'0'605,"2"0"-549,7 0-28,0 0-23,-2 35 1,5 20-6,-1 4 0,4 8 39,-3-21-33,0-21 10,-3 5 46,0-30-45,0-2 0,13-61-29,5 17 1,6-36 0,0 39 0,-9 20-12,4 4 23,-6 9-5,20 27 5,-17-1-11,16 32-1,-21-22-27,3 24 39,-9-32 28,-1 9 34,-1-33-57,3-4-5,4-11-5,36-42-1,-22 30 1,25-24 5,-32 47-6,19 27 6,-18-2 11,21 57-11,-29-29 0,3 18 0,-9-33-28,-4-11 17,1-9-157,-1 0 91,0-8 0,0 0 0,0 0 0</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06.581"/>
    </inkml:context>
    <inkml:brush xml:id="br0">
      <inkml:brushProperty name="width" value="0.04286" units="cm"/>
      <inkml:brushProperty name="height" value="0.04286" units="cm"/>
      <inkml:brushProperty name="color" value="#00A0D7"/>
    </inkml:brush>
  </inkml:definitions>
  <inkml:trace contextRef="#ctx0" brushRef="#br0">21 28 27734,'-11'4'672,"2"-1"-655,9-2-11,0 0-1,0 1 7,2 1-7,2 1 18,71 1-23,-27-2-3,19-1 0,4-2-3,0-3 3,22-5 1,1-1 2,-21 0-17,4 0 0,-10 1-11,-48 6 28,10-2 0,-26 3 0,6-2 0</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07.541"/>
    </inkml:context>
    <inkml:brush xml:id="br0">
      <inkml:brushProperty name="width" value="0.04286" units="cm"/>
      <inkml:brushProperty name="height" value="0.04286" units="cm"/>
      <inkml:brushProperty name="color" value="#00A0D7"/>
    </inkml:brush>
  </inkml:definitions>
  <inkml:trace contextRef="#ctx0" brushRef="#br0">283 30 28395,'18'-13'17,"-13"2"-11,-16 11-1,-12 0-2,-26 4 0,-3 1-3,11-1-11,-55 7 5,83-5 6,6-1-6,4 13 6,7-8 0,30 16-5,-12-17-1,30 11 6,-31-11-11,32 22 11,-29-15-28,29 28 22,-39-26-27,6 21 33,-18-23 33,-26 21-27,7-21 28,-57 20-23,40-25 56,-59 1-67,66-45 0,-14 8 0,45-24-6,24 8 1,-1 9-6,14-9-1,-10 13-10,2 1 11,-2 3-12,15-13 23,-22 17-50,9-8-40,-28 23 90,8-6 0,-11 10 0,7-5 0</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07.916"/>
    </inkml:context>
    <inkml:brush xml:id="br0">
      <inkml:brushProperty name="width" value="0.04286" units="cm"/>
      <inkml:brushProperty name="height" value="0.04286" units="cm"/>
      <inkml:brushProperty name="color" value="#00A0D7"/>
    </inkml:brush>
  </inkml:definitions>
  <inkml:trace contextRef="#ctx0" brushRef="#br0">1 30 27869,'1'-5'476,"-1"1"-431,0 4-17,0 0-12,4-4-4,-2 3-7,3-4-5,-2 2 0,1 0 0,-2 0-45,0 2-838,0 0 0,-2 1 1</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08.765"/>
    </inkml:context>
    <inkml:brush xml:id="br0">
      <inkml:brushProperty name="width" value="0.04286" units="cm"/>
      <inkml:brushProperty name="height" value="0.04286" units="cm"/>
      <inkml:brushProperty name="color" value="#00A0D7"/>
    </inkml:brush>
  </inkml:definitions>
  <inkml:trace contextRef="#ctx0" brushRef="#br0">4 108 26665,'-2'-7'1232,"0"1"-1115,2 6-72,0 0-4162,31-23 4156,0 8-383,61-20 333,-50 24-6,18 1 0,-66 48 23,-1-24 55,-20 33 2738,18-40-2766,-4 1 1793,13-8-1809,36 0-17,-17 0-6,35 3 6,-34 2-6,7 18 6,-15-7-5,0 35 10,-9-30 7,-15 26 10,1-31 31,-36 4 0,-7-3-47,14-7 2,-16 1 1,3-2 2,30-9 0,-9-14-11,22 7-45,-2-16 17,12 18-123,-3-4 151,-3 8 0,7 1 0,-1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4.283"/>
    </inkml:context>
    <inkml:brush xml:id="br0">
      <inkml:brushProperty name="width" value="0.04286" units="cm"/>
      <inkml:brushProperty name="height" value="0.04286" units="cm"/>
    </inkml:brush>
  </inkml:definitions>
  <inkml:trace contextRef="#ctx0" brushRef="#br0">122 14 27298,'0'-7'638,"0"1"-571,0 6 96,0 0-158,-2-1-5,-4 5 0,-9 9 0,0 1 0,-5 9 0,-4 9 0,10-12 0,-4 8 0,13-20 0,3-3-5,1-3-18,1-1-16,0-1 50,2-3 6,5-7-6,0-1 12,7-19-7,-1 0-16,0 5-22,30-1 0,-21 23-74,27-4 91,-31 9-18,15 21-5,-20-12-358,18 24 386,-20-27 0,3 5 0,-11-12 0</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5.403"/>
    </inkml:context>
    <inkml:brush xml:id="br0">
      <inkml:brushProperty name="width" value="0.04286" units="cm"/>
      <inkml:brushProperty name="height" value="0.04286" units="cm"/>
      <inkml:brushProperty name="color" value="#00A0D7"/>
    </inkml:brush>
  </inkml:definitions>
  <inkml:trace contextRef="#ctx0" brushRef="#br0">254 0 28266,'-45'59'118,"5"1"-101,17-7-5661,-11 37 5655,7-16 479,2 9 0,2 2-490,3 4 2,8 9 1,7-2-3,18-18-612,37 3 1,12-8 600,4-25-935,22-5 0,0-7-2264,-29-22 3579,23 0 1,-64-13 0,-8-1 0</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6.704"/>
    </inkml:context>
    <inkml:brush xml:id="br0">
      <inkml:brushProperty name="width" value="0.04286" units="cm"/>
      <inkml:brushProperty name="height" value="0.04286" units="cm"/>
      <inkml:brushProperty name="color" value="#00A0D7"/>
    </inkml:brush>
  </inkml:definitions>
  <inkml:trace contextRef="#ctx0" brushRef="#br0">1 17 27678,'0'-7'689,"0"1"-622,0 6-27,0 0-18,0-1-5,0 0-6,0 0-11,1 1 5,11 53 1,1 22-6,-7-23 0,8 25 0,-3-3 0,-11-35-5,0-5 5,0-7-68,-3 6 29,2-19 39,-2-4 0,3-6 0,0-5 0</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37.555"/>
    </inkml:context>
    <inkml:brush xml:id="br0">
      <inkml:brushProperty name="width" value="0.04286" units="cm"/>
      <inkml:brushProperty name="height" value="0.04286" units="cm"/>
      <inkml:brushProperty name="color" value="#00A0D7"/>
    </inkml:brush>
  </inkml:definitions>
  <inkml:trace contextRef="#ctx0" brushRef="#br0">11 63 27404,'-6'-3'1019,"1"-1"-1008,5 4 1,0-2-7,0 1 6,7-3 1,17-5-12,40-8-17,25 5 6,-17 1-1,-1 64 12,-66-31-5,-1 44-12,-35-37 11,2-8 12,-47 12-6,45-21 11,-26 2-5,50-13-6,14-1 0,6 0 0,15 0 0,1 0-17,51 18 11,-37-5-1693,7 12 1,-5 4 1698,-24-8-75,8 23 75,-28-32 23,-28 22-18,10-17 29,-58 20-34,41-27 3352,-50 3-3352,54-11 109,-27-5-120,41-3-68,-7-10-61,18 3 140,-2-8 0,4 14 0,0-2 0</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2.321"/>
    </inkml:context>
    <inkml:brush xml:id="br0">
      <inkml:brushProperty name="width" value="0.04286" units="cm"/>
      <inkml:brushProperty name="height" value="0.04286" units="cm"/>
      <inkml:brushProperty name="color" value="#00A0D7"/>
    </inkml:brush>
  </inkml:definitions>
  <inkml:trace contextRef="#ctx0" brushRef="#br0">1 9 27695,'11'-5'723,"-1"1"-690,-9 4-10,0 0-18,0 0-5,2 2 0,0 6 0,7 20 6,-2 3-17,12 64 11,-12-52 0,4 39 0,-12-65 5,0 0-5,0-12 11,0-2 1,0-3-29,2-26 11,4 7-27,18-58 21,-7 37-16,29-43 28,-27 60 0,27 6 0,-31 29 0,16 20 0,-21-11-28,4 31 23,-10-32-1,1 21 6,-5-35 23,0-1-12,0-4-11,36-48-11,-16 23-6,39-42 17,-36 47 5,27 23 12,-27 12 0,10 25 0,-1 6-12,-8-2-5,15 29 0,-30-52-44,-6-5 27,-2-10-308,-1 3-941,0-15 1266,0-3 0,0 2 0,0-1 0</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3.088"/>
    </inkml:context>
    <inkml:brush xml:id="br0">
      <inkml:brushProperty name="width" value="0.04286" units="cm"/>
      <inkml:brushProperty name="height" value="0.04286" units="cm"/>
      <inkml:brushProperty name="color" value="#00A0D7"/>
    </inkml:brush>
  </inkml:definitions>
  <inkml:trace contextRef="#ctx0" brushRef="#br0">2 14 26211,'-1'-7'1658,"0"1"-1440,1 6 85,0 0-292,0 11 6,0 7-17,2 18 5,3 11-5,2 8 0,4 26 0,-5-23-1699,0-5 1,-1-3 1692,-1-11-11,2 28 6,-5-55-62,0 5 12,0-15 61,8-18 0,-12 26 0,5-9 0</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3.438"/>
    </inkml:context>
    <inkml:brush xml:id="br0">
      <inkml:brushProperty name="width" value="0.04286" units="cm"/>
      <inkml:brushProperty name="height" value="0.04286" units="cm"/>
      <inkml:brushProperty name="color" value="#00A0D7"/>
    </inkml:brush>
  </inkml:definitions>
  <inkml:trace contextRef="#ctx0" brushRef="#br0">0 8 28014,'2'-4'432,"0"1"-466,12 99 12,-11-69-12,12 72-28,-15-96 62,0-7 0,1 8 0,-1-3 0</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3.670"/>
    </inkml:context>
    <inkml:brush xml:id="br0">
      <inkml:brushProperty name="width" value="0.04286" units="cm"/>
      <inkml:brushProperty name="height" value="0.04286" units="cm"/>
      <inkml:brushProperty name="color" value="#00A0D7"/>
    </inkml:brush>
  </inkml:definitions>
  <inkml:trace contextRef="#ctx0" brushRef="#br0">2 8 27947,'-1'-4'420,"0"1"-420,2 3 0,-1 0 0,-1 0 0</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4.839"/>
    </inkml:context>
    <inkml:brush xml:id="br0">
      <inkml:brushProperty name="width" value="0.04286" units="cm"/>
      <inkml:brushProperty name="height" value="0.04286" units="cm"/>
      <inkml:brushProperty name="color" value="#00A0D7"/>
    </inkml:brush>
  </inkml:definitions>
  <inkml:trace contextRef="#ctx0" brushRef="#br0">8 45 26502,'-4'-13'1160,"1"2"-892,3 11-172,0-1 60,0 0-100,0-1 23,0 1-62,0 0 5,0-3-16,0-4-6,0 6 16,1 34-16,1-8 6,4 60-6,-4-52 0,1 28 0,-3-46 17,0 2-6,0-14-45,35-82-5,-8 20 30,9 15 1,3 8 20,0 18-3399,16 76 3382,-41-22-2269,3 14 2234,-17-39-1589,0-4-6,0 2 1635,0-5 0,0 1 0</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5.149"/>
    </inkml:context>
    <inkml:brush xml:id="br0">
      <inkml:brushProperty name="width" value="0.04286" units="cm"/>
      <inkml:brushProperty name="height" value="0.04286" units="cm"/>
      <inkml:brushProperty name="color" value="#00A0D7"/>
    </inkml:brush>
  </inkml:definitions>
  <inkml:trace contextRef="#ctx0" brushRef="#br0">1 92 26939,'39'-54'-2974,"56"20"0,-15 30 2974,-105 80 0,78-45 0,5-19 0,-47-19 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6.105"/>
    </inkml:context>
    <inkml:brush xml:id="br0">
      <inkml:brushProperty name="width" value="0.04286" units="cm"/>
      <inkml:brushProperty name="height" value="0.04286" units="cm"/>
      <inkml:brushProperty name="color" value="#00A0D7"/>
    </inkml:brush>
  </inkml:definitions>
  <inkml:trace contextRef="#ctx0" brushRef="#br0">177 36 26043,'15'-14'2257,"-3"3"-7889,-11 7 5637,-11 2-1082,0 0 1082,-11 0 1090,-10 2-1084,5 0-6,25 60 1,8 12-6,-16-35 0,21 38 0,-6-10 6,-26-56-12,-9 1 1692,-6-16-3803,16-2 2117,0-11 0,19 10 0,0 3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5.072"/>
    </inkml:context>
    <inkml:brush xml:id="br0">
      <inkml:brushProperty name="width" value="0.04286" units="cm"/>
      <inkml:brushProperty name="height" value="0.04286" units="cm"/>
    </inkml:brush>
  </inkml:definitions>
  <inkml:trace contextRef="#ctx0" brushRef="#br0">0 13 25584,'0'-5'1590,"0"1"-1382,0 4 116,0-1-178,0 0 117,0-1-252,1 19 17,1 4-16,0 9-7,1 0 1,-1-5-6,4 35 5,-1-18-5,1 9 0,1 0 0,-1-7 0,3 24 6,-5-24-6,-3-14 0,1 9 0,-2-18 0,0 7 0,0 0 0,0-6 0,0-4-28,2-5 6,-1-5-1,3 6 23,-3-9-17,2 2-5,-3-6-258,1 1-1686,-1-2 1966,0-4 0,0 3 0,0-2 0</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7.056"/>
    </inkml:context>
    <inkml:brush xml:id="br0">
      <inkml:brushProperty name="width" value="0.04286" units="cm"/>
      <inkml:brushProperty name="height" value="0.04286" units="cm"/>
      <inkml:brushProperty name="color" value="#00A0D7"/>
    </inkml:brush>
  </inkml:definitions>
  <inkml:trace contextRef="#ctx0" brushRef="#br0">0 2 26357,'12'-1'1456,"-2"0"-1255,-10 1-49,0 0-91,12 28-22,-6-10-5,8 22-12,-7-17-3391,0 23 3380,-4-21-498,2 30 487,-5-40-2103,0 6 2103,0-16-594,0-2-246,0-2 1366,0-5 0,0 2 0,0-3 0</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7.304"/>
    </inkml:context>
    <inkml:brush xml:id="br0">
      <inkml:brushProperty name="width" value="0.04286" units="cm"/>
      <inkml:brushProperty name="height" value="0.04286" units="cm"/>
      <inkml:brushProperty name="color" value="#00A0D7"/>
    </inkml:brush>
  </inkml:definitions>
  <inkml:trace contextRef="#ctx0" brushRef="#br0">1 15 27466,'40'5'196,"-49"-21"0,2 12 0</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7.838"/>
    </inkml:context>
    <inkml:brush xml:id="br0">
      <inkml:brushProperty name="width" value="0.04286" units="cm"/>
      <inkml:brushProperty name="height" value="0.04286" units="cm"/>
      <inkml:brushProperty name="color" value="#00A0D7"/>
    </inkml:brush>
  </inkml:definitions>
  <inkml:trace contextRef="#ctx0" brushRef="#br0">2 64 26710,'-1'8'1265,"12"42"-1265,-9-39 6,11 33 207,-11-44-101,8-6-84,43-75-62,-18 53 28,40-33 6,-47 73 0,3 19 0,-17-8 0,3 8 0,-6-8 0,-1 6-3392,-5-14 3359,-3 0-225,-2-5 258,0-2 0,0-6 0,0-2 0</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8.488"/>
    </inkml:context>
    <inkml:brush xml:id="br0">
      <inkml:brushProperty name="width" value="0.04286" units="cm"/>
      <inkml:brushProperty name="height" value="0.04286" units="cm"/>
      <inkml:brushProperty name="color" value="#00A0D7"/>
    </inkml:brush>
  </inkml:definitions>
  <inkml:trace contextRef="#ctx0" brushRef="#br0">1 0 28423,'0'20'17,"2"28"-17,1-2-1321,5 23 1321,-1-14-11,6 17 0,-5-19 315,3 38-366,-7-56-649,-1 19 73,-2-46 692,1-3 1,0-5-1,0-2 1</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9.089"/>
    </inkml:context>
    <inkml:brush xml:id="br0">
      <inkml:brushProperty name="width" value="0.04286" units="cm"/>
      <inkml:brushProperty name="height" value="0.04286" units="cm"/>
      <inkml:brushProperty name="color" value="#00A0D7"/>
    </inkml:brush>
  </inkml:definitions>
  <inkml:trace contextRef="#ctx0" brushRef="#br0">1 4 27690,'0'-4'739,"17"68"-739,-10-29 0,12 56 0,-14-48-14,-3 10 0,-1 0 14,1-9 5,0 39-5,0-79-5,1-10-6,9-14 5,0-4-56,30-62 57,-21 44-23,28-37 28,-35 75 22,8 26 1,-16 12 27,10 45-50,-10-49-17,6 20-22,-9-46 39,6 0 0,-6-4 0,4 1 0</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49.621"/>
    </inkml:context>
    <inkml:brush xml:id="br0">
      <inkml:brushProperty name="width" value="0.04286" units="cm"/>
      <inkml:brushProperty name="height" value="0.04286" units="cm"/>
      <inkml:brushProperty name="color" value="#00A0D7"/>
    </inkml:brush>
  </inkml:definitions>
  <inkml:trace contextRef="#ctx0" brushRef="#br0">0 143 26794,'47'3'1237,"-21"-3"-6897,37-3 5615,-24-8 34,-13 3 1616,8-41-1583,-27 26 854,-3-28-741,-84 91-130,52-22-5,-18 11 0,13 7 0,87 38-44,-27-46-80,48 31-1046,-27-57-2762,-21-7 4780,8-3 0,-28 1 0,-2 2 0</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0.104"/>
    </inkml:context>
    <inkml:brush xml:id="br0">
      <inkml:brushProperty name="width" value="0.04286" units="cm"/>
      <inkml:brushProperty name="height" value="0.04286" units="cm"/>
      <inkml:brushProperty name="color" value="#00A0D7"/>
    </inkml:brush>
  </inkml:definitions>
  <inkml:trace contextRef="#ctx0" brushRef="#br0">10 1 27320,'-5'1'846,"1"0"-757,4-1 29,0 0-118,53 0 11,-19 2-11,44 2-17,-32 1-5,-3-1-29,-3 1-3626,8-3 3464,-16 0 213,21-14 0,-38 9 0,8-8 0</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1.089"/>
    </inkml:context>
    <inkml:brush xml:id="br0">
      <inkml:brushProperty name="width" value="0.04286" units="cm"/>
      <inkml:brushProperty name="height" value="0.04286" units="cm"/>
      <inkml:brushProperty name="color" value="#00A0D7"/>
    </inkml:brush>
  </inkml:definitions>
  <inkml:trace contextRef="#ctx0" brushRef="#br0">217 18 26642,'1'-3'1417,"0"1"-1277,-1 2-56,0 0-33,2 0-23,-2 0 5,2-1-22,-2 0 6,-11-3-11,1 2-6,-28-1 5,16 2-5,-35 24 6,36-6-6,-21 45 0,32-32 0,-1 38 0,16-42 0,16 18-6,2-32-162,52 2-156,-32-12 324,41-10 0,-60 3 0,2-5 0</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1.739"/>
    </inkml:context>
    <inkml:brush xml:id="br0">
      <inkml:brushProperty name="width" value="0.04286" units="cm"/>
      <inkml:brushProperty name="height" value="0.04286" units="cm"/>
      <inkml:brushProperty name="color" value="#00A0D7"/>
    </inkml:brush>
  </inkml:definitions>
  <inkml:trace contextRef="#ctx0" brushRef="#br0">295 50 28233,'-77'-28'129,"16"6"-124,26 22 1,-18 16-12,30-5-5,-20 16-6,41 15 6,3-15-6,12 22 12,1-33 10,38 3 6,-26-17 23,46-38-34,-50 14 6,19-36-1,-31 35 23,-1-11-39,-6 22 0,-4 22 11,1 5 0,-3 27-6,3-22-2116,24 15 2122,-10-23 0,12 4 0,-18-15 0</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2.222"/>
    </inkml:context>
    <inkml:brush xml:id="br0">
      <inkml:brushProperty name="width" value="0.04286" units="cm"/>
      <inkml:brushProperty name="height" value="0.04286" units="cm"/>
      <inkml:brushProperty name="color" value="#00A0D7"/>
    </inkml:brush>
  </inkml:definitions>
  <inkml:trace contextRef="#ctx0" brushRef="#br0">220 33 26413,'5'-7'1613,"-1"2"-1233,-57-4-380,33 6 0,-41-6-11,19 75 6,25-39-1,-16 50-16,31-50 10,8-7-10,42 10 22,-16-19-202,56 3-38,-55-17-608,36-12 0,-68 17 0,7-6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6.028"/>
    </inkml:context>
    <inkml:brush xml:id="br0">
      <inkml:brushProperty name="width" value="0.04286" units="cm"/>
      <inkml:brushProperty name="height" value="0.04286" units="cm"/>
    </inkml:brush>
  </inkml:definitions>
  <inkml:trace contextRef="#ctx0" brushRef="#br0">0 19 27074,'9'0'644,"-1"0"-588,-8 0 168,0 0-196,3 0 11,15 0-39,-2 0 0,12 0 5,-7 0-3391,45-1 3386,-28 0 0,33-1-6,-14 2 6,29 0 0,-17 0-20,-11 0 1,-4 0 8,-14 0 11,21 0-6,-30 0-5,-1 0-6,1 0 6,1 0 0,30-1 11,-21 0 1693,15-1 0,3-1-1693,0 1 0,27-2 0,-42 3 0,-13 1 0,22 0 0,-19 0 0,37 0 0,-42 0-5,31 0 5,-36 0-11,28 0 11,-31 0-6,14 0-5,-18 0 11,0 0 0,21 1 0,-20-1-107,24 4 102,-31-4-6,10 4 11,-11-4-62,12 1 73,-13-1-56,6 0-50,-14 0-1372,1 0 1467,-2 0 0,0 0 0</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2.989"/>
    </inkml:context>
    <inkml:brush xml:id="br0">
      <inkml:brushProperty name="width" value="0.04286" units="cm"/>
      <inkml:brushProperty name="height" value="0.04286" units="cm"/>
      <inkml:brushProperty name="color" value="#00A0D7"/>
    </inkml:brush>
  </inkml:definitions>
  <inkml:trace contextRef="#ctx0" brushRef="#br0">10 12 28339,'-3'-6'73,"0"2"-73,3 3-6,0 1 1,0 29 5,0-3 11,0 39 0,0 7-11,0-10 0,0 2 0,0-4 0,0-23-33,0 22 21,0-30-32,-1 20 38,0-42 6,0 1 0,1-8-67,12-26 39,-2 9-11,21-35 27,-12 22 12,19-26 28,-25 35 17,9 25-34,-18 15 1,4 35-12,0-29-269,15 19-308,-8-28 577,13 8 0,-19-21 0,1-1 0</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2:54.055"/>
    </inkml:context>
    <inkml:brush xml:id="br0">
      <inkml:brushProperty name="width" value="0.04286" units="cm"/>
      <inkml:brushProperty name="height" value="0.04286" units="cm"/>
      <inkml:brushProperty name="color" value="#00A0D7"/>
    </inkml:brush>
  </inkml:definitions>
  <inkml:trace contextRef="#ctx0" brushRef="#br0">44 128 28166,'56'-5'-6,"-10"1"-11,-32 3 0,-2-1 17,-1-1 0,-2-1-16,-2-2 16,-3 1 67,1-14-62,-5 8 51,3-23-50,-4 25 5,-2-11-11,-4 20 34,-9-1 5,-5 0-33,3 0-6,0 0 11,2 2-6,5 5 7,-20 26-7,17-6 6,-18 45-11,23-42 12,-5 27-7,14-39 1,6 4-6,5-12 5,38 2-5,-20-5-11,52 1 0,-49-7-1176,39-18 1187,-46 6 0,9-8 0,-29 13 0</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03.134"/>
    </inkml:context>
    <inkml:brush xml:id="br0">
      <inkml:brushProperty name="width" value="0.04286" units="cm"/>
      <inkml:brushProperty name="height" value="0.04286" units="cm"/>
      <inkml:brushProperty name="color" value="#00A0D7"/>
    </inkml:brush>
  </inkml:definitions>
  <inkml:trace contextRef="#ctx0" brushRef="#br0">11 121 23719,'8'-10'2470,"-1"3"-2218,-7 7 1422,0 0-1607,-8 24-55,1-9-1,-3 12 106,13-24-122,16-21-29,15-23 1,4-7 16,11-17-381,-6 133 1,-8 25-9344,-21-56 9175,-5 44 1,-5 24 0,-8-43 0,-3-60-1,3-1 1</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03.990"/>
    </inkml:context>
    <inkml:brush xml:id="br0">
      <inkml:brushProperty name="width" value="0.04286" units="cm"/>
      <inkml:brushProperty name="height" value="0.04286" units="cm"/>
      <inkml:brushProperty name="color" value="#00A0D7"/>
    </inkml:brush>
  </inkml:definitions>
  <inkml:trace contextRef="#ctx0" brushRef="#br0">16 1 25662,'-8'4'1781,"1"-1"-1282,7-3-124,-1 0-362,43 0 0,44-1 0,-13 1-13,-17 0-416,13 0 0,14-1 0,-32 1 393,-46 0 93,-6 0 1,2 0 0,-1 0-1</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12.509"/>
    </inkml:context>
    <inkml:brush xml:id="br0">
      <inkml:brushProperty name="width" value="0.04286" units="cm"/>
      <inkml:brushProperty name="height" value="0.04286" units="cm"/>
      <inkml:brushProperty name="color" value="#00A0D7"/>
    </inkml:brush>
  </inkml:definitions>
  <inkml:trace contextRef="#ctx0" brushRef="#br0">479 47 26788,'6'-4'1109,"-2"1"-908,-4 3-128,5-4-22,-4 3-7,5-3-4,-6 4 27,1-3-67,-1 1 0,-14-10-6,-4 8 12,-9-5-6,-3 9 5,1 0-5,-3 3 6,-3 1 0,-43 19-1,40-10-5,-49 30 0,64-22 3,-5 24 0,4 4-3,10-10 0,-10 41 0,24-58-17,32 12 6,-10-19-101,33-1 0,6-6-6,-7-11 31,5-1 1,-1-3 46,-19-5 169,19-19-73,-40 16 112,-4-23-140,-22 28 6,-22-9-12,7 16 51,-37 12-67,37-6-6,-20 8-6,39-8-179,1-1-22,3-1 207,5-7 0,1-1 0</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13.058"/>
    </inkml:context>
    <inkml:brush xml:id="br0">
      <inkml:brushProperty name="width" value="0.04286" units="cm"/>
      <inkml:brushProperty name="height" value="0.04286" units="cm"/>
      <inkml:brushProperty name="color" value="#00A0D7"/>
    </inkml:brush>
  </inkml:definitions>
  <inkml:trace contextRef="#ctx0" brushRef="#br0">0 0 28378,'0'50'45,"0"-16"-45,0 26 0,0-26 6,2 9-6,-2-14-11,3 11 5,-3-24-280,2 5-184,-2-16 470,1-1 0,0-4 0,-1-3 0</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13.826"/>
    </inkml:context>
    <inkml:brush xml:id="br0">
      <inkml:brushProperty name="width" value="0.04286" units="cm"/>
      <inkml:brushProperty name="height" value="0.04286" units="cm"/>
      <inkml:brushProperty name="color" value="#00A0D7"/>
    </inkml:brush>
  </inkml:definitions>
  <inkml:trace contextRef="#ctx0" brushRef="#br0">0 102 28356,'62'-25'2,"1"1"0,-14 2 0,-2 5-2,25 8 0,-32 5-17,-6 60-4240,-26-31 4251,-15 47 242,-57-28-236,34-25 5,-29 12-10,64-34 5,37-10 0,-4 4 0,19-3-12,-18 12 7,-8 13-1,-4-1 613,-9 37-607,-14-24 5,-3 26 34,-32-14-27,10-14 10,-62 8 3375,47-28-3386,-39 3-11,49-6 30,-8-6-53,24 4-201,-2-7-644,12 4 868,0-5 0,0 6 0,0-2 0</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14.592"/>
    </inkml:context>
    <inkml:brush xml:id="br0">
      <inkml:brushProperty name="width" value="0.04286" units="cm"/>
      <inkml:brushProperty name="height" value="0.04286" units="cm"/>
      <inkml:brushProperty name="color" value="#00A0D7"/>
    </inkml:brush>
  </inkml:definitions>
  <inkml:trace contextRef="#ctx0" brushRef="#br0">32 1 26693,'-9'3'1153,"3"-1"-934,6-2 5,0 0-179,-8 0-12,7 0-5,-7 0 0,8 0 17,0 0-39,2 0-1,6 0 23,35 0-22,-9 0-1,63 0-5,-39 0 0,21 0 0,-37 0 0,-20 0-106,-15 0-348,-13 0 454,-3 0 0,1 0 0,2 0 0</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19.826"/>
    </inkml:context>
    <inkml:brush xml:id="br0">
      <inkml:brushProperty name="width" value="0.04286" units="cm"/>
      <inkml:brushProperty name="height" value="0.04286" units="cm"/>
      <inkml:brushProperty name="color" value="#00A0D7"/>
    </inkml:brush>
  </inkml:definitions>
  <inkml:trace contextRef="#ctx0" brushRef="#br0">264 24 27415,'0'-11'689,"0"2"-622,0 9-44,0-3-7,0 2 169,-2 92-185,-4-42-1127,-1 14 0,-3 16 0,0-11 1122,-8 10 5,-3 12 0,-3-2 0,1-20 5,-2-11 1,0-3 0,1-11 5,-11 8-11,27-42 3403,0 1-3409,7-8-5589,-5-16 5595,3 6 0,-2-8 0,3 12 0</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0.428"/>
    </inkml:context>
    <inkml:brush xml:id="br0">
      <inkml:brushProperty name="width" value="0.04286" units="cm"/>
      <inkml:brushProperty name="height" value="0.04286" units="cm"/>
      <inkml:brushProperty name="color" value="#00A0D7"/>
    </inkml:brush>
  </inkml:definitions>
  <inkml:trace contextRef="#ctx0" brushRef="#br0">1 41 27113,'5'-22'1265,"-2"5"-1242,-2 16-18,0 1 12,-1 0 0,8 24-11,-3-6-6,7 34 28,-6 15-23,-1-27-5,-1 12 6,-3-44-6,14-4 0,-2 0 5,26-3-5,55-29 0,-37 13 0,-7-3 0,-3-2-11,3-10-11,-22 11-17,11-6 39,-30 15 0,-3 5 0,-5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6.579"/>
    </inkml:context>
    <inkml:brush xml:id="br0">
      <inkml:brushProperty name="width" value="0.04286" units="cm"/>
      <inkml:brushProperty name="height" value="0.04286" units="cm"/>
    </inkml:brush>
  </inkml:definitions>
  <inkml:trace contextRef="#ctx0" brushRef="#br0">4 6 28362,'-1'-3'56,"0"0"-28,0 3-17,0 0-11,15 4 0,-3 0 0,14 5 0,11 9-6,-14-7 6,13 7-5,-14-5 5,-10-6-6,2 3 6,-11-8 0,-2 2 0,-18 19 0,6-10-22,-20 21-1,15-22-16,-3 1-247,1-5-626,5-3 912,-3-1 0,10-3 0,3-1 0</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4.060"/>
    </inkml:context>
    <inkml:brush xml:id="br0">
      <inkml:brushProperty name="width" value="0.04286" units="cm"/>
      <inkml:brushProperty name="height" value="0.04286" units="cm"/>
      <inkml:brushProperty name="color" value="#00A0D7"/>
    </inkml:brush>
  </inkml:definitions>
  <inkml:trace contextRef="#ctx0" brushRef="#br0">35 8 28250,'-2'-4'44,"0"1"-27,2 3-17,0 0 0,0 5 6,0 6 5,0 12 11,-3 31 6,-6 23-28,2-13 0,-2 2 0,6-27-16,4-19-52,12 6-27,2-23-263,52-31 358,-34 6 84,5-20 0,-4-4 0,-18 8-11,4-27-29,-19 48 46,-1 3-79,0 7 0,-1 8 1,-2 10 4,-8 38-16,4 6-11,-4 11 0,9-20-795,24-17-1536,-7-20 2342,19 2 0,-22-11 0,-3 0 0</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4.694"/>
    </inkml:context>
    <inkml:brush xml:id="br0">
      <inkml:brushProperty name="width" value="0.04286" units="cm"/>
      <inkml:brushProperty name="height" value="0.04286" units="cm"/>
      <inkml:brushProperty name="color" value="#00A0D7"/>
    </inkml:brush>
  </inkml:definitions>
  <inkml:trace contextRef="#ctx0" brushRef="#br0">151 15 27174,'4'-7'997,"0"1"-6624,-10 5 5655,-1 0 1178,-55 23-1218,40-13 785,-36 23-823,54-25-191,21 9 123,-1-9 2871,41 20-2776,-32-14 68,20 27 95,-38-22 347,1 27-425,-11-28 386,-8 17-403,-2-23 45,-33 16-85,24-18-811,-27 4-2258,39-18 3064,-3-5 0,13 3 0,0 1 0</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5.293"/>
    </inkml:context>
    <inkml:brush xml:id="br0">
      <inkml:brushProperty name="width" value="0.04286" units="cm"/>
      <inkml:brushProperty name="height" value="0.04286" units="cm"/>
      <inkml:brushProperty name="color" value="#00A0D7"/>
    </inkml:brush>
  </inkml:definitions>
  <inkml:trace contextRef="#ctx0" brushRef="#br0">238 9 28210,'-46'-7'84,"4"6"-61,18 14-12,-11 12-11,9-3-50,-24 60 44,35-52-117,18 37 44,18-62-10,22-1 5,-1-21 162,-16 6 185,15-26-1567,-31 19 1338,1-6 5,-8 12-45,-3 20 6,3 1-5,-1 18-12,2-5-9634,20 11 9992,-12-18 1,11 4-1,-18-19 1</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5.994"/>
    </inkml:context>
    <inkml:brush xml:id="br0">
      <inkml:brushProperty name="width" value="0.04286" units="cm"/>
      <inkml:brushProperty name="height" value="0.04286" units="cm"/>
      <inkml:brushProperty name="color" value="#00A0D7"/>
    </inkml:brush>
  </inkml:definitions>
  <inkml:trace contextRef="#ctx0" brushRef="#br0">5 13 27746,'-1'-7'515,"0"2"-482,1 5 12,0 13-34,-1 38 1,1 16-18,0 3 0,0 2 9,-1 0 0,1-4 3,0 32-12,2-101-5,1-5-28,18-31 27,-5 9-32,34-39 32,-24 44-16,46 6 23,-43 27-1,36 39 6,-49-25 17,7 21 5,-20-32 90,-50 19-100,23-21 4,-37 12 1,34-21 0,-5-1-28,4-3-12,2-3-16,8-3-809,5-24 0,7 26 0,-1-12 0</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6.479"/>
    </inkml:context>
    <inkml:brush xml:id="br0">
      <inkml:brushProperty name="width" value="0.04286" units="cm"/>
      <inkml:brushProperty name="height" value="0.04286" units="cm"/>
      <inkml:brushProperty name="color" value="#00A0D7"/>
    </inkml:brush>
  </inkml:definitions>
  <inkml:trace contextRef="#ctx0" brushRef="#br0">16 0 28356,'0'66'34,"0"-2"-34,0 10 0,0 0 0,1-6 0,-1 3 0,0-2-23,-2-15-150,-4-20 122,3 5-72,-2-28 123,7-34 0,-3 34 0,0-14 0</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7.005"/>
    </inkml:context>
    <inkml:brush xml:id="br0">
      <inkml:brushProperty name="width" value="0.04286" units="cm"/>
      <inkml:brushProperty name="height" value="0.04286" units="cm"/>
      <inkml:brushProperty name="color" value="#00A0D7"/>
    </inkml:brush>
  </inkml:definitions>
  <inkml:trace contextRef="#ctx0" brushRef="#br0">38 191 23421,'60'-25'448,"-39"15"1048,56-40-1490,-63 31 874,0-4-869,-10 9 525,-5-12-536,-4 14 33,-50 1-33,27 21 6,-16 28 0,3 8-6,22-4 1330,-13 46-1325,30-56-391,53-20 0,12-8-1849,-17 6 2178,22-11 1,-5-6 0,-43-2 0,-7 2 0</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7.810"/>
    </inkml:context>
    <inkml:brush xml:id="br0">
      <inkml:brushProperty name="width" value="0.04286" units="cm"/>
      <inkml:brushProperty name="height" value="0.04286" units="cm"/>
      <inkml:brushProperty name="color" value="#00A0D7"/>
    </inkml:brush>
  </inkml:definitions>
  <inkml:trace contextRef="#ctx0" brushRef="#br0">0 5 27158,'10'-1'1075,"-3"0"-980,-7 1 23,0 0-118,2-1 0,2 1 0,7-1 0,11 1 0,12 0 0,22 0-6,8 0 0,9 1 6,22 0 0,1 0-11,-16 0 0,-2 0-14,2 0 0,-7 0-334,4 1 146,-35-1-635,17 0 0,-50-1 0,-5 0 0</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23:28.310"/>
    </inkml:context>
    <inkml:brush xml:id="br0">
      <inkml:brushProperty name="width" value="0.04286" units="cm"/>
      <inkml:brushProperty name="height" value="0.04286" units="cm"/>
      <inkml:brushProperty name="color" value="#00A0D7"/>
    </inkml:brush>
  </inkml:definitions>
  <inkml:trace contextRef="#ctx0" brushRef="#br0">2 6 28440,'-1'-3'78,"0"0"-78,6 4 0,5 5 6,10 3-6,8 6 0,6 3-11,15 6 0,2 2 11,-9-3-6,44 27 6,-79-38 0,-41 38-28,9-28-109,-18 11 0,-2-1-972,7-10 1109,-18 10 0,41-22 0,7-5 0</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25.918"/>
    </inkml:context>
    <inkml:brush xml:id="br0">
      <inkml:brushProperty name="width" value="0.05" units="cm"/>
      <inkml:brushProperty name="height" value="0.3" units="cm"/>
      <inkml:brushProperty name="color" value="#5B2D90"/>
      <inkml:brushProperty name="inkEffects" value="pencil"/>
    </inkml:brush>
  </inkml:definitions>
  <inkml:trace contextRef="#ctx0" brushRef="#br0">686 1 31136 180000 90000,'-12'19'1344'0'0,"0"3"-1339"0"0,1 0 1 0 0,-1 6 0 0 0,-2 6-1 0 0,-2 8-2 0 0,-8 29 0 0 0,-2 9-3 0 0,8-29 0 0 0,-1 2 1 0 0,-3 12 1 0 0,-2 6 0 0 0,1-3 1 0 0,-2 1 0 0 0,1-3 0 0 0,-1 4 0 0 0,-3 6-2 0 0,2-6 0 0 0,-5 10 1 0 0,1 1-1 0 0,3-9-1 0 0,-4 13 0 0 0,0-3 0 0 0,0 2 0 0 0,-3 5 0 0 0,5-13 6 0 0,-5 17-62 0 0,15-41 56 0 0,-7-21 0 0 0,25 2 0 0 0,3-30 0 0 0</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27.385"/>
    </inkml:context>
    <inkml:brush xml:id="br0">
      <inkml:brushProperty name="width" value="0.05" units="cm"/>
      <inkml:brushProperty name="height" value="0.3" units="cm"/>
      <inkml:brushProperty name="color" value="#5B2D90"/>
      <inkml:brushProperty name="inkEffects" value="pencil"/>
    </inkml:brush>
  </inkml:definitions>
  <inkml:trace contextRef="#ctx0" brushRef="#br0">3 47 26767 180000 90000,'0'-3'5567'0'0,"0"0"-5455"0"0,0 3-39 0 0,0-18-51 0 0,0 14-10 0 0,0-14-7 0 0,0 18 1 0 0,-1 0 5 0 0,1 20 0 0 0,-1 19-11 0 0,2 32 6 0 0,4 21-6 0 0,-3-30 0 0 0,1 0 0 0 0,0-9 0 0 0,0 0 0 0 0,-1 3 0 0 0,-1-2 0 0 0,-1 13 0 0 0,0-20 0 0 0,0-24 0 0 0,0-10-11 0 0,0-11 11 0 0,-1-52 0 0 0,2 69 0 0 0,-1-29 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8.262"/>
    </inkml:context>
    <inkml:brush xml:id="br0">
      <inkml:brushProperty name="width" value="0.04286" units="cm"/>
      <inkml:brushProperty name="height" value="0.04286" units="cm"/>
    </inkml:brush>
  </inkml:definitions>
  <inkml:trace contextRef="#ctx0" brushRef="#br0">7 24 27370,'0'-6'476,"0"1"-425,0 4 16,0-1 84,0 2-61,0-1-62,0 0 22,0 1-22,0-2-11,-1 1-6,0 0-5,-1-1-1,1 2-5,0-1 6,0 1-6,1 4 0,0 0 0,3 5 0,1 2 0,2 0 6,5 10-6,-2-6 0,4 7 0,-2-8 0,6 5 0,-2-7-3392,27 9 3392,-23-14 0,17 5-23,-3-8 18,-7-2 5,9 1 0,-12-2 0,-8 0 0,6 0 0,-4 1 3386,4 0-3392,-4 0 1,-2 0-6,2 0 5,0-1 0,0 1-3391,8 0 3380,-7 0-17,33 1 34,-8-3 0,4 1-5,4-1 5,-33 0-6,43 0 3404,-29 0-3398,18 0 0,-25 0 0,-7 0-3392,-3 0 3392,0 0-6,3 0 6,-9 0 0,1 0-22,-9 0-1826,-1 0 1848,-4-2 0,3 1 0,-2 0 0</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32.452"/>
    </inkml:context>
    <inkml:brush xml:id="br0">
      <inkml:brushProperty name="width" value="0.05" units="cm"/>
      <inkml:brushProperty name="height" value="0.3" units="cm"/>
      <inkml:brushProperty name="color" value="#5B2D90"/>
      <inkml:brushProperty name="inkEffects" value="pencil"/>
    </inkml:brush>
  </inkml:definitions>
  <inkml:trace contextRef="#ctx0" brushRef="#br0">84 8 28251 180000 90000,'-4'0'4184'0'0,"1"0"-4156"0"0,2 0 90 0 0,0 0-118 0 0,7 0 0 0 0,16-4 0 0 0,4 1-9 0 0,36 3 1 0 0,8 3 2 0 0,-2 8 3 0 0,-3-5 1 0 0,-6 5-10 0 0,-19 22 12 0 0,-27-13 3 0 0,-45 23 0 0 0,-14 1-3 0 0,10-15 0 0 0,-16 7 0 0 0,0-4 6 0 0,14-23 5 0 0,4-5-22 0 0,9 0 27 0 0,33-4-16 0 0,42 5 0 0 0,15 4-3 0 0,-13 7 1 0 0,0 2 2 0 0,14-6 0 0 0,-5 2 0 0 0,5 27 0 0 0,-46-27 0 0 0,4 4 0 0 0,-7-5-6 0 0,-5-2 6 0 0,-6-4 0 0 0,-1 1 0 0 0,-2 2 0 0 0,2 3 0 0 0,0 4 0 0 0,-1 1 0 0 0,0 1-5 0 0,-2-1 5 0 0,-1-1 0 0 0,-1-3 0 0 0,-1 1 0 0 0,-3 1 5 0 0,-4 2-5 0 0,-1-2 0 0 0,-3 3 0 0 0,2-5 0 0 0,-2 3 0 0 0,1-5 0 0 0,-3 1 6 0 0,-3-2-6 0 0,-5 0 0 0 0,-6-1 5 0 0,-6 1-5 0 0,-6-1 6 0 0,-2-1-6 0 0,3-3 0 0 0,5-2 0 0 0,9-2 6 0 0,4-1-1 0 0,3-1 6 0 0,-2 0-5 0 0,-3 0-6 0 0,-4-3 0 0 0,-2-1 0 0 0,-1-1 0 0 0,0-2 0 0 0,6 3 0 0 0,6 1 6 0 0,8 1-1 0 0,6 0 1 0 0,0 0 5 0 0,1-2-5 0 0,-4-2-6 0 0,-2-3 0 0 0,-4-3 0 0 0,-2-3 5 0 0,-3 0-5 0 0,3 3-5 0 0,4 3 5 0 0,5 5-6 0 0,5 1 6 0 0,1-17 0 0 0,0 30 0 0 0,0-10 0 0 0</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32.714"/>
    </inkml:context>
    <inkml:brush xml:id="br0">
      <inkml:brushProperty name="width" value="0.05" units="cm"/>
      <inkml:brushProperty name="height" value="0.3" units="cm"/>
      <inkml:brushProperty name="color" value="#5B2D90"/>
      <inkml:brushProperty name="inkEffects" value="pencil"/>
    </inkml:brush>
  </inkml:definitions>
  <inkml:trace contextRef="#ctx0" brushRef="#br0">21 1 24975 180000 90000,'-11'1'2263'0'0,"2"-1"0"0"0</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35.943"/>
    </inkml:context>
    <inkml:brush xml:id="br0">
      <inkml:brushProperty name="width" value="0.05" units="cm"/>
      <inkml:brushProperty name="height" value="0.3" units="cm"/>
      <inkml:brushProperty name="color" value="#5B2D90"/>
      <inkml:brushProperty name="inkEffects" value="pencil"/>
    </inkml:brush>
  </inkml:definitions>
  <inkml:trace contextRef="#ctx0" brushRef="#br0">1 89 20208 180000 90000,'0'-5'11813'0'0,"0"2"-11769"0"0,0 2-10 0 0,0 1 39 0 0,0-14-34 0 0,1 5-17 0 0,0-8 1 0 0,0 8-18 0 0,1 1 12 0 0,0 3 56 0 0,0-4-56 0 0,-1 5 5 0 0,0-1-5 0 0,-1 5-17 0 0,0 0 17 0 0,0 4-12 0 0,0 10 29 0 0,0 72-34 0 0,0-21 0 0 0,0 2-3 0 0,2 0 0 0 0,1-3 3 0 0,-3-5 0 0 0,1-10 0 0 0,5-18 0 0 0,-5-20 0 0 0,1 1 0 0 0,0 4 0 0 0,-1 0 0 0 0,1-7-5 0 0,-2 0 5 0 0,0-4 0 0 0,0 1 0 0 0,0 1 0 0 0,1 3 0 0 0,0 1 0 0 0,1-1 0 0 0,0 0 0 0 0,-1-4 5 0 0,0-2-10 0 0,0-1 5 0 0,0 0 0 0 0,1 1-6 0 0,2 3 12 0 0,1 1-1 0 0,1 1-5 0 0,-2-4 17 0 0,32 0-17 0 0,-17-3-5 0 0,25 0-1 0 0,-28-4 6 0 0,-6-1-6 0 0,-5-2-22 0 0,-3-2-246 0 0,-1-1 274 0 0,-1 1 0 0 0,0 3 0 0 0,0 3 0 0 0</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37.453"/>
    </inkml:context>
    <inkml:brush xml:id="br0">
      <inkml:brushProperty name="width" value="0.05" units="cm"/>
      <inkml:brushProperty name="height" value="0.3" units="cm"/>
      <inkml:brushProperty name="color" value="#5B2D90"/>
      <inkml:brushProperty name="inkEffects" value="pencil"/>
    </inkml:brush>
  </inkml:definitions>
  <inkml:trace contextRef="#ctx0" brushRef="#br0">176 68 28503 180000 90000,'-26'74'1009'0'0,"1"-1"1"0"0,0 1 0 0 0,-23 30-1 0 0,27-31-1009 0 0,64-73 0 0 0,-26 0 0 0 0,-8 0-5 0 0,15 0 5 0 0,-10 0 0 0 0,10 0-6 0 0,-6-3 6 0 0,-3 0 0 0 0,3-1-5 0 0,11-10 10 0 0,-10 0 1 0 0,24-20 16 0 0,-21-29-22 0 0,1 28 6 0 0,-16-19-1 0 0,-7 43 1 0 0,-39-75-6 0 0,-8 48 0 0 0,-5-43 0 0 0,7 69 0 0 0,35 10 0 0 0,-2-1 0 0 0,4 0 0 0 0,2 1 6 0 0,1 0-6 0 0,0 1 0 0 0,-52 7 0 0 0,41-5 0 0 0,-37 7 0 0 0</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40.495"/>
    </inkml:context>
    <inkml:brush xml:id="br0">
      <inkml:brushProperty name="width" value="0.05" units="cm"/>
      <inkml:brushProperty name="height" value="0.3" units="cm"/>
      <inkml:brushProperty name="color" value="#5B2D90"/>
      <inkml:brushProperty name="inkEffects" value="pencil"/>
    </inkml:brush>
  </inkml:definitions>
  <inkml:trace contextRef="#ctx0" brushRef="#br0">272 14 29074 180000 90000,'14'-8'2151'0'0,"-4"3"-1613"0"0,-10 5-168 0 0,0 0-130 0 0,-3 0-189 0 0,-3 0-29 0 0,-4 0-11 0 0,0 0 1 0 0,-6 1-1 0 0,-25 11-11 0 0,18-5 25 0 0,-26 21 0 0 0,2 2-25 0 0,24-13 0 0 0,-39 31 0 0 0,59-38 6 0 0,1 2-1 0 0,1 7 1 0 0,1 3-6 0 0,2 0 0 0 0,1-2 0 0 0,1-5 0 0 0,3-3 0 0 0,-3 0 0 0 0,2 0 6 0 0,0 2-6 0 0,1-1 0 0 0,1-1 0 0 0,2-2 0 0 0,0-5 0 0 0,2 1 5 0 0,13-4-5 0 0,0 0 0 0 0,11-1 0 0 0,-13-1 0 0 0,4 0 0 0 0,-5 0 0 0 0,5-1 0 0 0,-3-2 0 0 0,-4 0 6 0 0,-6-1-6 0 0,-4 1 0 0 0,-6 1-6 0 0,-1 1-22 0 0,-3-1-89 0 0,-4-3 117 0 0,-9-3 0 0 0,-5-4 0 0 0</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40.668"/>
    </inkml:context>
    <inkml:brush xml:id="br0">
      <inkml:brushProperty name="width" value="0.05" units="cm"/>
      <inkml:brushProperty name="height" value="0.3" units="cm"/>
      <inkml:brushProperty name="color" value="#5B2D90"/>
      <inkml:brushProperty name="inkEffects" value="pencil"/>
    </inkml:brush>
  </inkml:definitions>
  <inkml:trace contextRef="#ctx0" brushRef="#br0">1 0 18427 180000 90000,'6'88'1284'0'0,"-1"-1"1"0"0,1 0-1 0 0,0 1 1 0 0,-1-1-1 0 0,1 3 1 0 0,0-1 0 0 0,0 1-1 0 0,-1-1 1 0 0</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56.190"/>
    </inkml:context>
    <inkml:brush xml:id="br0">
      <inkml:brushProperty name="width" value="0.05" units="cm"/>
      <inkml:brushProperty name="height" value="0.3" units="cm"/>
      <inkml:brushProperty name="color" value="#5B2D90"/>
      <inkml:brushProperty name="inkEffects" value="pencil"/>
    </inkml:brush>
  </inkml:definitions>
  <inkml:trace contextRef="#ctx0" brushRef="#br0">360 17 26566 180000 90000,'11'-9'5824'0'0,"-2"2"-5801"0"0,-9 7-1 0 0,0 0 34 0 0,-3 0-50 0 0,-1 0-1 0 0,-8 0-5 0 0,3 1 6 0 0,-7 2-1 0 0,-61 48-5 0 0,42-27 0 0 0,-8 6 0 0 0,3 0 0 0 0,16-11 0 0 0,2-1 0 0 0,-22 11 6 0 0,27-17-6 0 0,-15 6 0 0 0,31-18 0 0 0,6-4 0 0 0,-4 2 0 0 0,4-3 0 0 0</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0:58.580"/>
    </inkml:context>
    <inkml:brush xml:id="br0">
      <inkml:brushProperty name="width" value="0.05" units="cm"/>
      <inkml:brushProperty name="height" value="0.3" units="cm"/>
      <inkml:brushProperty name="color" value="#5B2D90"/>
      <inkml:brushProperty name="inkEffects" value="pencil"/>
    </inkml:brush>
  </inkml:definitions>
  <inkml:trace contextRef="#ctx0" brushRef="#br0">0 10 28839 180000 90000,'0'-5'2062'0'0,"0"1"-1906"0"0,0 4 1317 0 0,0-1-1456 0 0,42 49-17 0 0,-24-28 11 0 0,41 46-5 0 0,-31-37-6 0 0,9 9 0 0 0,-8-8 0 0 0,2 5 5 0 0,-11-12-5 0 0,-1-1 0 0 0,-6-8 0 0 0,-6-7 0 0 0,-2-2 0 0 0,0-1 0 0 0,1 3 0 0 0,1 0 0 0 0,-1 1 0 0 0,-2-3 6 0 0,-2-3-6 0 0,-1-1-6 0 0,-1 0 6 0 0,1 1 0 0 0,0 0 6 0 0,0 0-6 0 0,-3-15 0 0 0,4 16 0 0 0,-1-9 0 0 0</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1:07.873"/>
    </inkml:context>
    <inkml:brush xml:id="br0">
      <inkml:brushProperty name="width" value="0.05" units="cm"/>
      <inkml:brushProperty name="height" value="0.3" units="cm"/>
      <inkml:brushProperty name="color" value="#5B2D90"/>
      <inkml:brushProperty name="inkEffects" value="pencil"/>
    </inkml:brush>
  </inkml:definitions>
  <inkml:trace contextRef="#ctx0" brushRef="#br0">357 31 24835 180000 90000,'9'-1'6995'0'0,"-1"1"-6592"0"0,-8 0-117 0 0,0 0-286 0 0,-1-3 6 0 0,0 2-6 0 0,-3-3 0 0 0,-3 1 0 0 0,1-1 0 0 0,-1 0 0 0 0,4 3 0 0 0,-8-2 0 0 0,3 1 0 0 0,-11-1 0 0 0,9 2 0 0 0,-5 0 0 0 0,6 1 0 0 0,-2 0-6 0 0,2 0 6 0 0,-1 0 0 0 0,-3 3-6 0 0,-3 4 6 0 0,0 2-5 0 0,4 1 5 0 0,2-1 0 0 0,6-5 0 0 0,1 0 0 0 0,2-1-6 0 0,1 2 1 0 0,0 7-7 0 0,0 5 7 0 0,0 3-1 0 0,0-4 6 0 0,1-3-11 0 0,0-7 11 0 0,2-2 6 0 0,3-1-6 0 0,4 2 5 0 0,6 1 1 0 0,5 2-6 0 0,-1-2 0 0 0,-1-2 0 0 0,-2 0 0 0 0,-2-2 0 0 0,1 3 5 0 0,1-1-5 0 0,2 0 0 0 0,-1-1 0 0 0,-3 1 0 0 0,-1 0 0 0 0,0 2 0 0 0,-1-1 0 0 0,-1-1 0 0 0,-1 1 0 0 0,-1 1 0 0 0,3 2 0 0 0,0 1 0 0 0,-1-1 0 0 0,-3-1 0 0 0,-3-2 0 0 0,-1-1 0 0 0,-3-2-5 0 0,0 1-1 0 0,-1-1 6 0 0,0 2 0 0 0,0-1 0 0 0,-1-1 6 0 0,0 0-6 0 0,0 1 0 0 0,0 0 0 0 0,2 4 0 0 0,-1 0 0 0 0,1 2 0 0 0,1 4 0 0 0,-2-5 0 0 0,1 3 0 0 0,-2-6 5 0 0,0-3-5 0 0,0 0 0 0 0,0 2 6 0 0,0 3-6 0 0,-3 4 0 0 0,-1 1 0 0 0,-54-14 0 0 0,-38-15 0 0 0,16 3 0 0 0,19 10 0 0 0,-16-10 0 0 0,1 0 0 0 0,-1 1 0 0 0</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1:09.877"/>
    </inkml:context>
    <inkml:brush xml:id="br0">
      <inkml:brushProperty name="width" value="0.05" units="cm"/>
      <inkml:brushProperty name="height" value="0.3" units="cm"/>
      <inkml:brushProperty name="color" value="#5B2D90"/>
      <inkml:brushProperty name="inkEffects" value="pencil"/>
    </inkml:brush>
  </inkml:definitions>
  <inkml:trace contextRef="#ctx0" brushRef="#br0">1 6 21670 180000 90000,'0'-3'10726'0'0,"0"1"-10553"0"0,0 2-173 0 0,0 8 6 0 0,0 2 0 0 0,10 86-1 0 0,-1-33-5 0 0,-2-8 0 0 0,1-2 0 0 0,1-5 0 0 0,2 7 0 0 0,-7-30 0 0 0,4 14 0 0 0,-6-35 0 0 0,-1-4 0 0 0,0 0 0 0 0,-11-40 0 0 0,16 40 0 0 0,-6-28 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5:59.799"/>
    </inkml:context>
    <inkml:brush xml:id="br0">
      <inkml:brushProperty name="width" value="0.04286" units="cm"/>
      <inkml:brushProperty name="height" value="0.04286" units="cm"/>
    </inkml:brush>
  </inkml:definitions>
  <inkml:trace contextRef="#ctx0" brushRef="#br0">104 153 26038,'-5'-3'996,"2"2"-839,3 1-17,0 0-78,-38 41-57,26-21 12,-27 34-11,35-30-6,3-1 0,0 14 0,7-10-17,9 8-50,9-20 117,24-5-50,-14-8 6,13-1-1,-20-5-38,12-7 5,-12-2 112,14-19 33,-24 14 163,5-42-240,-18 31-24,2-22 29,-6 4-28,-3 19 22,-6-21-16,1 29 89,-15-10-96,13 18-4,-14-7-12,16 14-45,-21-2 39,16 5-5,-23 5 11,23 1 0,-14 16 0,18-7-6,-2 28 6,9-23 23,14 47-23,-2-40 0,13 22 0,-8-31-11,21 22 5,-17-20-56,34 18 34,-36-30-95,18 1-39,-22-7-686,12 1 0,-20-1 0,4 0 0</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1:13.274"/>
    </inkml:context>
    <inkml:brush xml:id="br0">
      <inkml:brushProperty name="width" value="0.05" units="cm"/>
      <inkml:brushProperty name="height" value="0.3" units="cm"/>
      <inkml:brushProperty name="color" value="#5B2D90"/>
      <inkml:brushProperty name="inkEffects" value="pencil"/>
    </inkml:brush>
  </inkml:definitions>
  <inkml:trace contextRef="#ctx0" brushRef="#br0">13 50 24202 180000 90000,'-3'0'7023'0'0,"0"0"-6099"0"0,2 0-834 0 0,0 0 89 0 0,0 0-168 0 0,-1 0 113 0 0,1 0-124 0 0,6-1 0 0 0,10 0 5 0 0,11-3-5 0 0,5 1 0 0 0,-5-1 6 0 0,6-1-6 0 0,-6 1 0 0 0,1 0 0 0 0,16-4 0 0 0,-26 5 0 0 0,18-3 0 0 0,-23 5 0 0 0,2 0 0 0 0,2-1 0 0 0,-6 2 0 0 0,0-2 0 0 0,-5 2 0 0 0,-2-1 0 0 0,-1 1 0 0 0,0 0 0 0 0,-1 0-6 0 0,1 0 9 0 0,-27 46 1 0 0,-31 43 0 0 0,10-15-4 0 0,12-16 0 0 0,-10 14 0 0 0,-10 16 0 0 0,20-33 0 0 0,29-47 0 0 0,-4 4 0 0 0,6-8 0 0 0,-3 3 0 0 0,5-6 17 0 0,1-1-17 0 0,9 0 0 0 0,2-2 6 0 0,3 0-6 0 0,1-2 5 0 0,-5 1 1 0 0,0 0 0 0 0,15-1-6 0 0,-15 3 0 0 0,18-1 0 0 0,-11 1 0 0 0,1 1 0 0 0,3 0 0 0 0,5 0 0 0 0,-7 0 0 0 0,11 0 0 0 0,-15 0 5 0 0,-3 0-5 0 0,-7 0 17 0 0,-5 0-23 0 0,1 0 6 0 0,1 0 79 0 0,29-8-85 0 0,-22 6 1 0 0,19-5-12 0 0,-28 7 0 0 0,0 0-297 0 0,-5-3-604 0 0,2 0 918 0 0,-4-2 0 0 0,4 2 0 0 0,1 0 0 0 0</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9-15T15:41:20.194"/>
    </inkml:context>
    <inkml:brush xml:id="br0">
      <inkml:brushProperty name="width" value="0.05" units="cm"/>
      <inkml:brushProperty name="height" value="0.3" units="cm"/>
      <inkml:brushProperty name="color" value="#5B2D90"/>
      <inkml:brushProperty name="inkEffects" value="pencil"/>
    </inkml:brush>
  </inkml:definitions>
  <inkml:trace contextRef="#ctx0" brushRef="#br0">120 186 14109 180000 90000,'-12'5'18180'0'0,"3"-1"-18112"0"0,7-3 32 0 0,1-1-44 0 0,-1 0 34 0 0,1 0-84 0 0,9 1-1 0 0,-1 0 1 0 0,15 4-6 0 0,-10-4 28 0 0,31 2-28 0 0,-16-2 0 0 0,14-2 0 0 0,-21-1 5 0 0,6-9 1 0 0,-11 3-6 0 0,11-8 6 0 0,-18 9-1 0 0,1-3 1 0 0,-7 3-6 0 0,1-5 11 0 0,1-22-11 0 0,-2 18 6 0 0,1-15-6 0 0,-3 26 5 0 0,-2-1-5 0 0,1 1 6 0 0,-4-1-6 0 0,2 1 0 0 0,-2 0 0 0 0,0 1 0 0 0,-2 0 0 0 0,-1 1 0 0 0,-1 0 0 0 0,2 0 0 0 0,-1 2 0 0 0,-8-1 0 0 0,-15 2 0 0 0,8-1 0 0 0,-8 1-6 0 0,20 1 6 0 0,-1 3 0 0 0,-1 1 0 0 0,1 4 0 0 0,-2 1 0 0 0,1 4 0 0 0,0 2 0 0 0,0 3 0 0 0,-2 5 0 0 0,1-4 0 0 0,1-1 0 0 0,4-7 0 0 0,0 0 0 0 0,0-1-5 0 0,-5 25 5 0 0,8-20 0 0 0,-3 17 0 0 0,9-23 0 0 0,-2 3 0 0 0,1 2 0 0 0,-1 1 0 0 0,1-1 0 0 0,0-3 0 0 0,0-3 0 0 0,0 0 0 0 0,0 4 0 0 0,1-2 0 0 0,0 3 5 0 0,0-5-5 0 0,0 0 0 0 0,0-2 0 0 0,0-1 0 0 0,0 0 0 0 0,0-2 0 0 0,0 0 0 0 0,0-1 0 0 0,0-1 0 0 0,0 0 0 0 0,0 0 0 0 0,0 2 0 0 0,0 0 0 0 0,0 3 0 0 0,1-1 0 0 0,0 0 0 0 0,1 0 0 0 0,1 1 0 0 0,0-1 0 0 0,-1-1 0 0 0,-1-3 0 0 0,0 0 0 0 0,1-1 0 0 0,0 1 0 0 0,0 1 0 0 0,2 1 0 0 0,-1 0 0 0 0,2 2 0 0 0,0-2 0 0 0,0-1 0 0 0,0 1 0 0 0,0-2 0 0 0,0 0 0 0 0,1 2 0 0 0,1-2 0 0 0,0 2 0 0 0,1-2 0 0 0,0 1 0 0 0,5 0 6 0 0,2 1-6 0 0,3-2 0 0 0,7 0 0 0 0,-8-1 0 0 0,10-1 0 0 0,26-41 0 0 0,19-26 0 0 0,-7 12 0 0 0,22 16 0 0 0,-14-14 0 0 0,0-1 0 0 0,1 1 0 0 0</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0.979"/>
    </inkml:context>
    <inkml:brush xml:id="br0">
      <inkml:brushProperty name="width" value="0.04286" units="cm"/>
      <inkml:brushProperty name="height" value="0.04286" units="cm"/>
      <inkml:brushProperty name="color" value="#00A0D7"/>
    </inkml:brush>
  </inkml:definitions>
  <inkml:trace contextRef="#ctx0" brushRef="#br0">1028 0 25674,'13'0'1920,"-2"0"-1735,-11 0 34,1 0-191,0 0 0,0 0 22,0 0 17,-6 3-50,-30 18-6,11-6 8,-26 11 1,-9 6-6,6 0 0,-1 0-14,2-3 0,-4 4 13,-7 13 0,-4 8 1,9-5-6,14-7 0,3 0-5,-24 19 0,1 2 0,23-17 0,5 0-1,6 5 1,2 0-8,-19 28 7,18-14 1,5 5-3,15-11 0,4-2 0,-4-8 0,2 2 11,7 34 1,4-3 4,4-6-10,8 21-3,9-41 0,7-4 8,26 11-9,-23-18 1,4 2 14,16 6 0,0-6-6,18 9-11,-31-16 0,4-3 0,26-11 0,2-10 0,16-10 0,-25 0 0,2-2-3,-8-10 1,1-4 2,10-10 0,-2-3 0,-16 8 0,2-3-3,34-13 0,2-5 3,-23 3 0,-5 1 0,-9 6 0,0 0-3,20-14 0,-9 3 3,-26 14 0,18-11 0,-30 18 0,0 1 0,-3 0 0,-1 0 0,-2 0 0,3-7 6,-7 4 0,3-7-6,-8 4 0,5-13 0,-3 5 0,4-9 0,-4 10 0,0 0 0,2 0 0,9-28 0,-11 21 0,9-33 0,-16 35 5,-2-10-5,-2 15 0,-1-2 0,-1 3 0,1-2 6,-1-9-1,0 8-5,0-6 0,0 12 6,-1-6-6,-1 8 0,-2-7 0,0 11 0,-2-2 0,1 0 0,-1-1 0,0 0 0,-5-12-6,2 8 6,-4-7 0,2 10 0,1 0 0,-1 2 0,2 2 0,-1 1 0,1 2 0,-5-3 0,4 4 0,-6-6 0,6 8 0,-4-4 0,4 5 0,-2 0 0,0-2 0,-2 1 0,1 0 0,-2 0 0,-1 0 6,-5-5-6,4 5 6,-11-8-6,12 8 0,-3-3 0,7 5 0,2 0 0,-1 0 0,1 1 5,0 0-5,-1 0 0,0 2 0,-2-1 0,0 0 0,-2 2 0,0-2 0,-1 2 0,0-1 0,-1 0 0,1-1 0,-9-3 0,6 2 0,-6-3 0,7 3 0,-3-2 0,5 4 0,-3-1 0,7 3-5,1 1 5,0 2-6,-27-4 6,15 4 0,-22-2-6,22 2 1,-1-1 5,-1 1-6,0 0 6,2 1 0,0 0-5,-6 1-1,8 0 6,-6 0 0,10 0-6,-6 0 6,9 0-11,-2 0-11,9 0-12,2 0-44,1 0-241,-1 0-1317,0 4 1636,-1-1 0,4 1 0,0-3 0</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1.844"/>
    </inkml:context>
    <inkml:brush xml:id="br0">
      <inkml:brushProperty name="width" value="0.04286" units="cm"/>
      <inkml:brushProperty name="height" value="0.04286" units="cm"/>
      <inkml:brushProperty name="color" value="#00A0D7"/>
    </inkml:brush>
  </inkml:definitions>
  <inkml:trace contextRef="#ctx0" brushRef="#br0">70 19 27936,'-6'-8'291,"2"2"-257,1 4-6,1 0-6,0 2-11,0-1-5,-2 1 11,1 3-6,-2 7 0,0 7-11,-1 13 6,0 8-6,2 9-3387,-1 8 3387,2 4 0,1 3-531,1 0 531,0-1 0,1 20 0,0-25 0,-1 20-6,1-43 1,-2 0 3122,1-19-3151,0-4 801,0-5-979,1-4-85,0-11-470,0-16-4622,0-8 5389,0-12 0,0 22 0,0 4 0</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2.376"/>
    </inkml:context>
    <inkml:brush xml:id="br0">
      <inkml:brushProperty name="width" value="0.04286" units="cm"/>
      <inkml:brushProperty name="height" value="0.04286" units="cm"/>
      <inkml:brushProperty name="color" value="#00A0D7"/>
    </inkml:brush>
  </inkml:definitions>
  <inkml:trace contextRef="#ctx0" brushRef="#br0">4 62 28244,'-3'-12'-6,"5"1"1,10 7 5,9-1 0,7-2 0,6 0-6,7 0 6,4 3-11,0 1 11,-1 2-6,-2 1 6,-5 4 0,0 4 0,11 12 0,-13-2 0,7 6-5,-20-8-1,-6 1 1,-6-4 5,-4 0 0,-5-1 5,-6 1 12,-20 8-6,-3-7 0,-18 7 1,7-9 10,-2 0-5,-2-2 0,1-2-6,0-2 0,-7 0-5,18-4-6,-2 0 0,22-2-17,2 0-39,5 0-101,-2 0-549,3 0 706,-1-3 0,2 2 0,2-2 0</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38.135"/>
    </inkml:context>
    <inkml:brush xml:id="br0">
      <inkml:brushProperty name="width" value="0.04286" units="cm"/>
      <inkml:brushProperty name="height" value="0.04286" units="cm"/>
      <inkml:brushProperty name="color" value="#00A0D7"/>
    </inkml:brush>
  </inkml:definitions>
  <inkml:trace contextRef="#ctx0" brushRef="#br0">0 43 23719,'10'-12'3220,"-2"2"-2705,-8 10 90,0 0-515,9-8-40,-7 6-5,7-7 0,-9 9-17,1-1-11,-1 1 33,1 0-50,-1 4 0,0 2 0,2 6 0,1 4 6,1 4 10,1 3-16,-1 3 6,1 5-6,-3 3 6,1 4-1,-2 7 1,1 5-1,0 6-5,1 6 0,3 5 0,1 7 0,1 5 0,3 4 0,-3 3 0,1 0-370,-2-1 370,-2-4 0,-1-4 0,-1-4 6,-2-3-6,2 23 0,-1-24 0,0-13 0,0-1 0,0 6 0,-1 17 0,0-25 0,-1-1 0,0 0 0,0-1 0,0 0 0,0-2 0,0 1 370,0-4-370,0 0 0,-1 14 0,1-13 0,-1 11 0,1-19 0,0 0 0,0 0 0,0 1 0,0 0 0,0 2 0,-1 0 0,-5 19 0,3-14 0,-3 13 0,2-22 0,1-3 0,1-3 0,1-3 0,-1 0 0,2-1 0,-1 1 6,1 20-6,0-10 0,-1 15 0,1-13 0,-1 1 0,0 1 0,0 1 0,0 0 0,0 1 0,1 0 0,0 19 0,0-13 0,0 13 0,0-17 11,2 26-11,0-15 5,2 20-5,-2-19 6,-1-1 0,-1 2-6,0-2 5,0-2 1,0 19-6,1-20 5,0 12 1,1-22 5,2 19-5,-2-13-1,2 16 1,-1-15 0,2 27-1,0-15-5,0 21 6,-1-27-1,-1 23-5,-1-22 6,1 16-6,-2-27 6,0-1-6,1 0 0,1-1 5,0-1 6,4 18-11,-1-16 6,5 29 0,-4-34-6,0 10 0,-3-18 0,-1-2 5,0 0-5,-1-2 0,-1 0 6,1 2-6,1 0 0,0 3 0,0 0 0,2 2 0,0 0 0,2-1 5,0 1-5,0-4 0,-2-2 0,0 6 0,-2-10 0,-1 6 0,-2-11 0,1 12 0,1-7 6,1 11-6,1-10 0,1 1 0,0-3 0,-1-1 0,0-2-6,-1-3-5,0-9-45,-2-3 6,0-11-73,0-11-1490,-5-4 1613,-2-8 0,1 12 0,0 3 0</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40.281"/>
    </inkml:context>
    <inkml:brush xml:id="br0">
      <inkml:brushProperty name="width" value="0.04286" units="cm"/>
      <inkml:brushProperty name="height" value="0.04286" units="cm"/>
      <inkml:brushProperty name="color" value="#00A0D7"/>
    </inkml:brush>
  </inkml:definitions>
  <inkml:trace contextRef="#ctx0" brushRef="#br0">260 57 28037,'2'-4'106,"-1"-2"-83,-1 4 5,0-3 0,0 0 5,0 0 1,0-1-12,0 1 1,0 0-7,0 1 1,0 1-11,0 0 5,0 2-5,0-1-1,0 2 6,0-1-5,0 10 5,0 7-5,-3 12-1,-1 7 1,-2 4 0,-1 5-1,1 2 1,-1 4-6,2 4 2,1 7 1,1 3-3,0 22 3,1-15 0,1-2-3,1 12 0,-2 0 0,-1 0 0,-1 0-334,-3 0 340,0 1-6,-1-1 2,2-23 1,0 0-3,-1 30 3,0-14 0,1 0-3,2 12 0,2-30 0,0-1 0,0 22 5,2-2-5,-2-1 6,0-1-6,-4-2 0,0 0 6,-2-1-6,-1-1 5,0-1 0,2-17 1,0 0 0,-1 29-1646,3-27 0,1 1 1640,2 25 6,1 3-724,1 1 718,0-1 3,0-28 0,0-1-3,0 24-14,-2-20 1,0-2 13,-1 0 0,-2 11 0,-1-27 5,1-1-5,-2 0 6,2 3 5,1 3-11,1 3 6,2 3 5,1 26-11,0-18 0,0 17 0,0-25 0,0-3 0,0-3 0,0-2 5,0 17 2903,0-13-2902,-3 35-6,1-31 1405,-3 17-1405,3-21 0,-1 0 0,0-2 0,2-3 0,0-3 0,1-3 0,0-2 0,0-3 0,1-1 0,2 11 0,2-8 57,1 21-57,-1-19 0,-1 11 0,-1-11 0,0 0 0,1 1 5,1-2-5,0 0 0,2-3 0,0-1 0,1-3 0,0 0 0,-1-1 0,1 1 0,-1 1 0,-1 3 0,4 19 0,-4-11 0,2 12 0,-3-20 0,-2 9 0,0-11 0,0 9 6,2-9-6,3 3 0,1 1 0,2-2 0,-1 0 0,0-6 0,-3-6 0,-2-6 0,-2-5 6,0-5-6,-3-1-6,1-1 0,0 0-55,-1 0-1,-8-7-83,0-3-703,-8-11 0,8 10 0,3-1 0</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42.015"/>
    </inkml:context>
    <inkml:brush xml:id="br0">
      <inkml:brushProperty name="width" value="0.04286" units="cm"/>
      <inkml:brushProperty name="height" value="0.04286" units="cm"/>
      <inkml:brushProperty name="color" value="#00A0D7"/>
    </inkml:brush>
  </inkml:definitions>
  <inkml:trace contextRef="#ctx0" brushRef="#br0">203 96 27135,'1'-11'952,"0"2"-823,-1 9 17,0 0-135,-4-17 6,3 11-12,-3-14 12,4 14 0,0 0-6,-1 0 0,1 1 0,-2 1-5,2 1 5,-2 1-5,1 1-1,0 1 1,0 0-6,1 0 6,-2 0-6,2 0 5,-2 0-5,2 0 0,-2 0 0,2 0 0,-2 1 0,-5 16 0,-1 4 6,-4 19-6,1 2 0,-7 33-6,5-13 6,-4 25 0,7-22 0,1 10 0,3 15 0,4-37 0,0 4-202,1 5 0,0 2 202,1 2 0,0 0 0,0-5 0,0-1 0,0 3 0,0-2 0,0 20 3,1-21 0,1-1-3,1 11 0,3 24 0,-1-28 6,0-7-6,-2-6-315,-2-6 315,-1-4 285,0-6-285,-4-1 0,-6 10 0,0-14 0,-4 8 0,6-17 0,2-2 0,0-2 0,2 1 6,2 21 335,1-3-330,0 42-11,1-29 0,0 14 0,0-32 0,0-9 115,0-7-115,0-6 0,0-5 0,0-3 5,0-1-50,0-2 1,-2-4-57,-2-4-1025,-2-3 1126,0-6 0,4 9 0,0 0 0</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45.216"/>
    </inkml:context>
    <inkml:brush xml:id="br0">
      <inkml:brushProperty name="width" value="0.04286" units="cm"/>
      <inkml:brushProperty name="height" value="0.04286" units="cm"/>
      <inkml:brushProperty name="color" value="#00A0D7"/>
    </inkml:brush>
  </inkml:definitions>
  <inkml:trace contextRef="#ctx0" brushRef="#br0">8 38 28160,'-4'0'185,"1"0"-152,2 0 18,1 0-51,0-2-6,0 2 6,2-3 0,4 2 6,7-1-6,8 0 0,8-1 5,6 0-5,4-1 0,6 2 0,2 0 0,6 0 0,3 1 6,4-1-6,4 2 0,3-2 0,2 1 0,2-1 0,1 1 0,3 0 0,0 0 0,3 1 0,1 0 0,-1 0-6,0 0 6,-4 1 0,-4 2 6,23 1-6,-24-1 5,-9-2 1,0 0-6,12-1 6,23 0-6,-28 0 0,-2 0 0,-3 0 0,-4 0 0,20 2 0,-20 0 11,-7-1 0,1 0-5,15 0 5,27-2-11,-19-1 0,3-2 0,-1 2 0,-4 0 0,-5 2-11,-8 0 11,-6 2 0,11 4 0,-16-1 5,13 2-5,-15-4 6,34-2 0,-14-1-6,26 0 0,-25 0 0,-3 0-6,-3 0 6,-6 0 0,-4 0-6,-3 0 6,-4 1 0,0-1 0,-2 1 0,4-1 0,1 0 0,4 0 0,2 0 0,24 0 0,-20 0 0,14 0 0,-27 1-5,-2 0 5,0 2 5,26 2-5,-12-2 0,22 1 0,-19-1 0,0 1 0,0-2 0,-3 2 0,-2-2-5,11 2 5,-19-2 0,11-1 0,-19 1 0,3-2 0,4 1 5,7-1-5,5 0 0,4 0 0,1 1-5,-1 2 5,-6 0-6,14 5 1,-22-4 5,10 0 0,-21-3 0,4-1 0,3 0 0,5 0 11,7 0-11,29 0 0,-20 0 0,17 0 0,-32 2 0,14 1 0,-17 1 0,13 2 0,-17-4 0,3-1 0,3-1 0,1 0 0,-1 0 0,-3 0 0,-5 0 0,13 2 0,-15 0 0,10 2 0,-15-1 0,2 1 0,4-1 0,3-1 0,4-1 0,2-1 0,-1 1 0,-2-1 0,-4 0 0,9 2 0,-14-1 0,6 2 0,-14-1 0,-1 0 0,3 0 0,3-1 0,3-1 5,24 2-5,-14-1 0,16 3-5,-19-1-1,16 3 6,-13-2 0,13 2 0,-16-3 0,26 0 6,-14-2-6,22 0 5,-21-1-10,22 0 5,-21 2 0,11 0 0,-27 1 0,-2-1 0,-2-1 0,2 0 0,0 0 0,19-1 0,-13 0 0,25 1 0,-31 0 0,7 1 0,-20 1 0,0-1 0,-2 0 0,2 0 0,1 0 0,4 1 0,2-1 0,3 0 0,3 0 0,-1 0 0,14 1 0,-16-2 5,5 2-5,-18-3 0,5 2 0,-7-1 0,8 2 0,-4-1-5,21 1 5,-6 0 0,14 2 0,-15-1 0,-3-1 0,-4 1 0,-3-1 0,-6 0 5,-3-1-5,-3 1 0,-2-1 6,0-1-6,1 0 0,1 0 6,1 0-6,1-1 0,3 2 0,2 1 0,14 4 0,-9-2 0,9 2 0,-14-3 0,-1 1 0,0-1 5,-2 1 1,1-1-1,8 0 1,-9-1-6,8 1 6,-11-2-6,0 2 5,-1 0 1,-2 0-1,-1 1 1,-1-1 0,-2 1-1,1 0 6,1 0 1,9 3-7,-4-2 1,13 3-6,-15-4 0,5 0 0,-15-4 0,-2 0 0,-4-1-39,-1 0 5,-2 0-39,-9-4-543,-3-3 616,-7-7 0,9 5 0,2 1 0</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3.762"/>
    </inkml:context>
    <inkml:brush xml:id="br0">
      <inkml:brushProperty name="width" value="0.04286" units="cm"/>
      <inkml:brushProperty name="height" value="0.04286" units="cm"/>
      <inkml:brushProperty name="color" value="#00A0D7"/>
    </inkml:brush>
  </inkml:definitions>
  <inkml:trace contextRef="#ctx0" brushRef="#br0">89 34 25976,'0'-6'1411,"0"2"-1153,0 4-40,0 0-44,-6-8-62,4 5-45,-5-6-28,7 7-11,0 1-5,0 0-23,0 1 0,-2 0 0,1 1 0,-2 8 16,-1 6-4,-1 13-1,-3 10-6,3 8 7,-1 9-1,3 14-527,1 16 516,1-32 0,1 3 3,0 6 0,0 2 2,0 4 1,2 0-3,-1-2 0,1 1-1612,0-4 0,1-1 1609,0-2 0,0-1 0,-1-2 0,-1 0-248,0-1 0,0-1 251,0-3 0,-1-2-3,0 41 0,0-19 0,0-10 5,-2-6 1,-1 1-6,-1 5 0,-2-2 0,1-4 6,-2-8-6,0-1 0,1-18 0,1 0 0,2-17 325,1-2-325,0 10 3133,1-1-3133,0 10 782,0-6-782,1 9 0,0-11 0,0 1 0,0-13 0,0-6 0,0-1-28,0-7-39,0-9-236,6-25-2794,2-12 3097,8-19 0,-8 32 0,0 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02.211"/>
    </inkml:context>
    <inkml:brush xml:id="br0">
      <inkml:brushProperty name="width" value="0.04286" units="cm"/>
      <inkml:brushProperty name="height" value="0.04286" units="cm"/>
    </inkml:brush>
  </inkml:definitions>
  <inkml:trace contextRef="#ctx0" brushRef="#br0">34 187 24525,'1'-3'2627,"0"2"-2375,-1 1-112,1-4-67,-1 2-28,2-2 44,-2 2-61,1 2 555,-1-1-578,0 0 1,0 1 5,0-2 0,0 1-11,0-2 0,0-1 0,0-2 0,0-9 6,2-17-6,-2 8 0,2-10 0,-2 16 0,0 7 0,0-2-6,0 10-5,0 1-23,0 2 29,0 7-29,0 4 1,0 10-29,-1 3-72,-5 14-365,-5 11-201,1-5-2744,0 0 3444,7-21 0,1-11 0,2-4 0</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4.733"/>
    </inkml:context>
    <inkml:brush xml:id="br0">
      <inkml:brushProperty name="width" value="0.04286" units="cm"/>
      <inkml:brushProperty name="height" value="0.04286" units="cm"/>
      <inkml:brushProperty name="color" value="#00A0D7"/>
    </inkml:brush>
  </inkml:definitions>
  <inkml:trace contextRef="#ctx0" brushRef="#br0">0 6 26178,'1'-2'1534,"0"1"-1075,-1 1-274,0-1-174,1 1-5,1-1-1,5 1 7,7 0-7,12 0 1,22 0-6,29 1-474,-22 0 1,5 0 473,14 2 0,3-1 0,8 2 0,2-1 0,3 2 0,-1 1 6,-6 0 0,-2 1-1009,-5 1 1,-2 0 1002,-7 2 0,-3-1 0,-6 0 0,-2 0-817,39 7 817,-19-3 659,-18-4-659,12 3 0,-20-6 0,13 2 0,-23-7 0,-1 0 0,0-1 0,4 0-12,6 0-21,30 0 5,-17 0-39,36 7 33,-48-1 17,8 5 6,-28-2 5,-2-3 1961,-2-1-1989,1-2 1105,1-1-1272,3-1-107,1-1-45,0 0-84,-3 0-1552,0 2 455,-14 2-1446,-2 3-157,-12 0 2180,-2 1 323,-4-2 634,-1-1 0,2-3 0,0-1 0</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5.470"/>
    </inkml:context>
    <inkml:brush xml:id="br0">
      <inkml:brushProperty name="width" value="0.04286" units="cm"/>
      <inkml:brushProperty name="height" value="0.04286" units="cm"/>
      <inkml:brushProperty name="color" value="#00A0D7"/>
    </inkml:brush>
  </inkml:definitions>
  <inkml:trace contextRef="#ctx0" brushRef="#br0">196 74 26670,'-7'-1'997,"1"0"-762,6 1-83,0 0-68,0-13-28,0 7 0,0-11 0,0 10-28,0 0 0,0 2-6,0 0-5,0 1 0,0 1-1,0 1 1,0 1-6,0 0 12,0 1-23,-2 2 0,-2 5 5,-4 9 1,-3 9-6,-4 11 6,-2 10 5,-7 37-10,13 2 1,3 18 0,-1-6-2,-2-11 0,1 8 0,4-13 0,0 19 0,0 9 0,1 0 0,0-9 0,2-19-1581,-1 8 0,1-4 1581,-1-3 0,-2 12 0,2 0 0,4-11 2,10 9 1,2-10-3,-6-9 0,0 0 0,7 11 0,-2-3-11,-10-19 0,-2-15-34,-1-32-11,-4 3 846,15-54 1,-7 25 0,7-24 0</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6.680"/>
    </inkml:context>
    <inkml:brush xml:id="br0">
      <inkml:brushProperty name="width" value="0.04286" units="cm"/>
      <inkml:brushProperty name="height" value="0.04286" units="cm"/>
      <inkml:brushProperty name="color" value="#00A0D7"/>
    </inkml:brush>
  </inkml:definitions>
  <inkml:trace contextRef="#ctx0" brushRef="#br0">26 1 27723,'-5'1'527,"1"0"-460,4-1 28,0 0-73,-4 0-5,2 0-6,-3 0 1,3 0 4,0 0-10,1 0 5,0 0-11,48 0 0,-10 0 0,32 0 0,22 3-5,-16 1 1,10 3 0,3-1 0,-4 0 4,7-2 0,-2-1 0,5 2 0,-17-1 0,6 2 0,1-1 0,-1 1 0,-7-1-6,21 1 1,-7 1 0,-8-2 5,-4-1 0,-3 1 0,28 6 0,-18-2-12,-58-5-10,11 2 22,-50-16 0,9 8 0,-11-8 0</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7.747"/>
    </inkml:context>
    <inkml:brush xml:id="br0">
      <inkml:brushProperty name="width" value="0.04286" units="cm"/>
      <inkml:brushProperty name="height" value="0.04286" units="cm"/>
      <inkml:brushProperty name="color" value="#00A0D7"/>
    </inkml:brush>
  </inkml:definitions>
  <inkml:trace contextRef="#ctx0" brushRef="#br0">391 100 26710,'14'-6'672,"-2"1"-465,-12 5 22,0 0-167,10-20 28,-5 14 5,7-16-11,-8 18-23,-2 1-10,0-1-12,-2 0-17,0 0-10,-3 0-7,-5 0 6,-5 0 12,-9 0-1,-5 1 1,-5 1-7,-5 1-4,-3 1-7,-1 0 6,3 0-5,-7 5-6,-2 19 0,9-2 0,5 16 0,20-11-6,5 4 6,4-1 0,2 1 0,10-2-5,9-2-1,14-2 1,13-3 5,7-3-6,7-4 6,0-4 0,-1-3 0,-6-2 0,-7-4-6,-7 0-16,-8-2-17,-6 0-140,-3-2-538,-10-2 717,-2-4 0,-7 4 0,-1 0 0</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54.720"/>
    </inkml:context>
    <inkml:brush xml:id="br0">
      <inkml:brushProperty name="width" value="0.04286" units="cm"/>
      <inkml:brushProperty name="height" value="0.04286" units="cm"/>
      <inkml:brushProperty name="color" value="#00A0D7"/>
    </inkml:brush>
  </inkml:definitions>
  <inkml:trace contextRef="#ctx0" brushRef="#br0">592 0 26127,'0'2'650,"0"0"-118,0-2-370,1 0-33,0 0 549,0 0-673,-1 1-5,0 1 6,0 1-6,0 0 0,0 2 0,0-1 5,0 2-5,0-1 0,0 1 0,0-1 0,0 0 0,-1-2 0,0 1 0,1-2 0,0 1 0,0-2 0,0 2 0,-1-1 0,0 0 0,0 1 6,-1 0-6,0 0 0,-1 0 0,1 1 6,-3 1-6,1-1 0,-1 2 0,1-2 0,-1 0 0,0-1 5,0 0-5,-2 0 6,1-1-6,-1 0 0,1 0 0,0-2 5,0 1 1,0-1 5,-4 0-11,4 0 0,-3 0 6,3 0-6,-1 0 0,0 0 0,2 0 0,-3 0 0,4 0 0,-1 0 5,1 0 1,1 0-6,-2 0 6,0 0-6,-1 0 0,0 0 5,0-1-5,0 1 6,2-2-6,-2 1 0,2 0 5,-3-1-5,3 1 6,-2-1-6,3 1 6,-1 1-6,0 0 0,1-1 0,0 1 5,0-1-5,-2 0 0,1 1 0,-1-1 0,0 1 0,0 0 0,-1 0 0,-3 0 0,1 0 0,-1 0 0,2 0 0,2 0 0,-1 0 0,0 0 0,-1 0 0,2 0 0,1 0 0,1 0 0,1 0 0,0 0 0,-1 0 0,-1 0 0,-1 0 0,-3 0 0,4 0 0,-2 0 0,4 0 0,0 0 0,1 0 0,0 0 0,-1 0 0,0 0 0,-3 0 0,0 0 6,-3 0-6,3 0 0,-1 0-6,3 0 6,-1 0 0,2 0 0,-1 0 0,1 0 0,0 0 0,0 0 0,-1 0 0,-4 1 0,1 0 0,-5 1 0,4 0 0,-2 1 0,2-1 0,2-1 0,0 1 0,-1-1 0,1 0 0,-2 2 0,0 0-11,-1 0-6,-1 0-5,2 0-40,-1 0-643,-4 3-1900,4-3 2605,-3 3 0,7-4 0,2-2 0</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48.173"/>
    </inkml:context>
    <inkml:brush xml:id="br0">
      <inkml:brushProperty name="width" value="0.04286" units="cm"/>
      <inkml:brushProperty name="height" value="0.04286" units="cm"/>
    </inkml:brush>
  </inkml:definitions>
  <inkml:trace contextRef="#ctx0" brushRef="#br0">288 68 27774,'1'-5'532,"0"1"-493,-1 4-17,0-5-5,1 2-17,0-3 0,1 3 6,4-5-1,-5 3 1,3-4-6,-4 5 0,-12-6-6,2 5-11,-44 4 12,25 9-1,-36 14 6,41-3-28,-15 35 6,27-31-40,29 29 17,26-43 29,8 5 10,-8-12-5,-19 15 11,-11-4 0,4 25 0,-15-15-39,-1 32 33,-3-31 90,-24 25-34,7-37 12,-31 8-51,24-17 34,-37 0-45,37-6 0,-18-3-22,37 2-516,1-4-22,5 4 560,2-9 0,-1 8 0,1-3 0</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48.989"/>
    </inkml:context>
    <inkml:brush xml:id="br0">
      <inkml:brushProperty name="width" value="0.04286" units="cm"/>
      <inkml:brushProperty name="height" value="0.04286" units="cm"/>
    </inkml:brush>
  </inkml:definitions>
  <inkml:trace contextRef="#ctx0" brushRef="#br0">49 43 27202,'0'-15'969,"0"4"-885,0 11-11,0-7-56,0 6 11,0-7-23,0 8 1,0-1 5,4 53-11,-2-19 0,4 46-6,-5-17 1,-1-2 5,-1 11 0,-7 21 0,-2-3 0,0-32-3,-2-1 0,1-7 3,7-28-50,-1 2-23,5-30-775,12-48 0,-14 50 0,8-26 0</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49.606"/>
    </inkml:context>
    <inkml:brush xml:id="br0">
      <inkml:brushProperty name="width" value="0.04286" units="cm"/>
      <inkml:brushProperty name="height" value="0.04286" units="cm"/>
    </inkml:brush>
  </inkml:definitions>
  <inkml:trace contextRef="#ctx0" brushRef="#br0">27 20 27006,'-4'-6'1126,"1"1"-1148,0 3 16,3 1 0,1-1-27,62 0-51,-18 2 67,34-2-61,-32 44 78,-34-18 11,-12 49 28,-29-29 0,-8-1 12,-5-10 21,8-15 52,-14-1-7,0-8-783,22-27 666,17 5 0,20-14 0,2 20 0</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0.490"/>
    </inkml:context>
    <inkml:brush xml:id="br0">
      <inkml:brushProperty name="width" value="0.04286" units="cm"/>
      <inkml:brushProperty name="height" value="0.04286" units="cm"/>
    </inkml:brush>
  </inkml:definitions>
  <inkml:trace contextRef="#ctx0" brushRef="#br0">308 28 26603,'2'-4'857,"-1"0"-538,-1 4-84,4-8-61,-14 5-112,-33-5-40,8 7 0,-24 1-16,34 3 0,-11 14-6,14 0 0,-9 16 0,16-4-17,-12 61 17,16-49-23,13 47-156,28-77-56,11-2-45,1-18 162,-11-6 718,29-48-488,-32 30 78,21-53-179,-43 65 40,-2 20-40,-9 36-6,1 17-5,-2 0 6,1 8-12,2-24-94,3 29 44,6-48 56,26 3 0,-20-19 0,17-3 0</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1.057"/>
    </inkml:context>
    <inkml:brush xml:id="br0">
      <inkml:brushProperty name="width" value="0.04286" units="cm"/>
      <inkml:brushProperty name="height" value="0.04286" units="cm"/>
    </inkml:brush>
  </inkml:definitions>
  <inkml:trace contextRef="#ctx0" brushRef="#br0">39 17 27376,'0'-9'969,"0"2"-947,0 7-11,0 0-5,-3 2-6,-1 28 0,0 4 0,2 37 0,1 7-11,1 1-690,0-5 1,0-3 689,0-16-146,0-2 0,0 0-173,-4 3 111,2 29-106,-3-66 325,-3-7 0,7-8 0,-3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02.832"/>
    </inkml:context>
    <inkml:brush xml:id="br0">
      <inkml:brushProperty name="width" value="0.04286" units="cm"/>
      <inkml:brushProperty name="height" value="0.04286" units="cm"/>
    </inkml:brush>
  </inkml:definitions>
  <inkml:trace contextRef="#ctx0" brushRef="#br0">3 15 23187,'2'-8'1747,"0"1"-1618,-2 7 269,0 0-342,-3 6-11,3-4-34,-3 5 554,3-6 751,0 0-1276,0-1-24,0 3 1,0 4 45,4 9-51,-2-2 0,4 8-11,-2-7-61,0 8 61,7-2 0,-6-5 0,4-5 0</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1.822"/>
    </inkml:context>
    <inkml:brush xml:id="br0">
      <inkml:brushProperty name="width" value="0.04286" units="cm"/>
      <inkml:brushProperty name="height" value="0.04286" units="cm"/>
    </inkml:brush>
  </inkml:definitions>
  <inkml:trace contextRef="#ctx0" brushRef="#br0">11 1 25275,'-6'0'2017,"1"0"-1748,5 0 134,0 0-297,15 13 18,63-8-147,-29 6-22,47-12-78,-42-5 73,-12 2 27,12-1 7,-9 3 4,-5 0 46,-10 1 112,-10-1-102,-19 2 164,0-1-208,-4 2 5,-2 7-5,-4 3 6,1 11-6,-3 19 0,6-8 0,-2 13 0,6-15 0,0-2 0,1-2-28,0 12 11,0-16 6,0 7-6,0-19-45,-1-2-78,0-4 140,-4-1 0,3-4 0,-2 0 0</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2.105"/>
    </inkml:context>
    <inkml:brush xml:id="br0">
      <inkml:brushProperty name="width" value="0.04286" units="cm"/>
      <inkml:brushProperty name="height" value="0.04286" units="cm"/>
    </inkml:brush>
  </inkml:definitions>
  <inkml:trace contextRef="#ctx0" brushRef="#br0">15 15 22104,'-6'-7'124,"1"1"-9179,4 5 9055,1 1 0,-2-1 0,2 1 0</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3.040"/>
    </inkml:context>
    <inkml:brush xml:id="br0">
      <inkml:brushProperty name="width" value="0.04286" units="cm"/>
      <inkml:brushProperty name="height" value="0.04286" units="cm"/>
    </inkml:brush>
  </inkml:definitions>
  <inkml:trace contextRef="#ctx0" brushRef="#br0">374 36 26038,'0'-4'1780,"0"0"-1410,-27-8-364,11 9-6,-23-9 11,6 16 11,-46 43-22,26-6 3,6 10 0,7 2-3,19-10-3392,2 14 3425,21-48-2295,8-2 2217,22-4-286,20-12-156,19-12-1035,4-18 1695,-21 1 1736,-7-11-1752,-30 23-157,5 67 0,-9 19 0,-27-22 0,10 33 0,1 0 0</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4.190"/>
    </inkml:context>
    <inkml:brush xml:id="br0">
      <inkml:brushProperty name="width" value="0.04286" units="cm"/>
      <inkml:brushProperty name="height" value="0.04286" units="cm"/>
    </inkml:brush>
  </inkml:definitions>
  <inkml:trace contextRef="#ctx0" brushRef="#br0">119 36 25970,'0'-5'1171,"0"0"-667,0 5-331,0 0-21,0-26 72,-13 101 0,-6 41-224,8-66 0,1 2-217,-3 24 0,-1 12 1,2-12 218,3-20 1,2-11-42,0-3-67,3-23 106,12-36 0,-5 9 0,8-23 0</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5.940"/>
    </inkml:context>
    <inkml:brush xml:id="br0">
      <inkml:brushProperty name="width" value="0.04286" units="cm"/>
      <inkml:brushProperty name="height" value="0.04286" units="cm"/>
    </inkml:brush>
  </inkml:definitions>
  <inkml:trace contextRef="#ctx0" brushRef="#br0">107 21 25629,'2'-10'2005,"0"2"-1815,-2 8-33,0 0 156,0-3-277,-12 52 1,-4 30-37,3 9-15,-1 1 0,-3 20 0,4-18-13,3 5-823,1-32 1,3-13 0,6-36 0,0-20 0</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6.973"/>
    </inkml:context>
    <inkml:brush xml:id="br0">
      <inkml:brushProperty name="width" value="0.04286" units="cm"/>
      <inkml:brushProperty name="height" value="0.04286" units="cm"/>
    </inkml:brush>
  </inkml:definitions>
  <inkml:trace contextRef="#ctx0" brushRef="#br0">37 40 26066,'-6'-1'2105,"1"0"-2049,-5 0 140,5 0-190,-6 0-1,54 0-5,-12 0-123,45-5 0,5-2-28,-35 4 151,19-4 0,-23 2 0,-42 6 0,-1 0 0</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7.772"/>
    </inkml:context>
    <inkml:brush xml:id="br0">
      <inkml:brushProperty name="width" value="0.04286" units="cm"/>
      <inkml:brushProperty name="height" value="0.04286" units="cm"/>
    </inkml:brush>
  </inkml:definitions>
  <inkml:trace contextRef="#ctx0" brushRef="#br0">2 173 25007,'-1'10'3013,"8"-2"-2867,7-8-79,15-9-45,-6-37 1,-8-3-1,-14 34-16,4-57-6,-36 104 11,1 40 6,20-41 8,32 21 0,11-3-31,-3-31-16,18 8 0,1-7-124,-16-29-702,22-20 0,-60 42 0,-2-6 0</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2:59.198"/>
    </inkml:context>
    <inkml:brush xml:id="br0">
      <inkml:brushProperty name="width" value="0.04286" units="cm"/>
      <inkml:brushProperty name="height" value="0.04286" units="cm"/>
    </inkml:brush>
  </inkml:definitions>
  <inkml:trace contextRef="#ctx0" brushRef="#br0">120 24 25987,'-4'-11'1579,"1"2"-1411,3 9 297,0 0-454,2 0 1,1-1-1,23 0-11,-11 0 0,15 0 0,-13 1-6,-5 0 1,1 3-7,-9 0 12,-1 2 6,-3 1 11,0 40-17,0-29 5,-1 28 1,-7-37-6,0-3 0,-4 2 6,-9 0-6,7-4 0,-20 3 0,14-4-140,-28 3-96,26-3 236,-15 4 0,30-6 0,2 3 0</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0.574"/>
    </inkml:context>
    <inkml:brush xml:id="br0">
      <inkml:brushProperty name="width" value="0.04286" units="cm"/>
      <inkml:brushProperty name="height" value="0.04286" units="cm"/>
    </inkml:brush>
  </inkml:definitions>
  <inkml:trace contextRef="#ctx0" brushRef="#br0">8 29 26379,'-5'-8'1523,"2"1"-1343,3 7-80,0 0-10,0-2-62,0 1 22,0-1-33,0 2 11,0 20-28,0-2 0,0 20 6,0-8-6,0 24 0,0-16 0,0 7-6,0-24 6,0-12 0,0-4 6,0-2-6,0-3 5,0-3 1,0-3 0,12-37-12,-5 16 6,18-37 0,-12 37-11,12-15 5,-14 27 1,19-2-1,-18 16 6,18 7-6,-16 1-38,4 36 27,-11-20 11,-5 40 6,-6-45 0,-4 13 0,3-27 28,0-2-17,4-10-5,5-17-6,4-1-11,22-37 11,-9 29-11,31-26 11,-33 45 0,24 4 0,-27 21 16,23 44-16,-23-23 17,6 51-11,-19-40-12,-2 2 6,-2-18-73,0-16 6,0-5-526,0-5-2225,1-7 2818,0-7 0,0 5 0,0 1 0</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1.607"/>
    </inkml:context>
    <inkml:brush xml:id="br0">
      <inkml:brushProperty name="width" value="0.04286" units="cm"/>
      <inkml:brushProperty name="height" value="0.04286" units="cm"/>
    </inkml:brush>
  </inkml:definitions>
  <inkml:trace contextRef="#ctx0" brushRef="#br0">48 4 28339,'0'-4'51,"0"9"-35,0 8-5,-1 59 1,0 18-18,-2 7-940,1-31 0,-1 9 0,1-11 946,-4 12-2033,-1-16 2038,-1-17-5,3-12 0,-1-2 0,3-16-84,2-13-11,1-10-103,18-57 1,-31 103 0,8-20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0.480"/>
    </inkml:context>
    <inkml:brush xml:id="br0">
      <inkml:brushProperty name="width" value="0.04286" units="cm"/>
      <inkml:brushProperty name="height" value="0.04286" units="cm"/>
      <inkml:brushProperty name="color" value="#FF0066"/>
    </inkml:brush>
  </inkml:definitions>
  <inkml:trace contextRef="#ctx0" brushRef="#br0">1 11 27174,'1'-6'818,"0"2"-734,-1 4-34,0 0-22,0 88-22,1-42-1,-1 36 1,1 2-11,-1-31-12,0 38-6,0-69 7,0 3 66,0-17 0,2-1-27,5-18-23,1-2 0,3-11-23,8-14-44,17-21 67,-11 22 28,21 33-22,-34 28 5,10 44 0,-16-37-263,2 17-185,-5-33 437,0 5 0,-3-20 0,1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04.261"/>
    </inkml:context>
    <inkml:brush xml:id="br0">
      <inkml:brushProperty name="width" value="0.04286" units="cm"/>
      <inkml:brushProperty name="height" value="0.04286" units="cm"/>
    </inkml:brush>
  </inkml:definitions>
  <inkml:trace contextRef="#ctx0" brushRef="#br0">20 13 27628,'0'-2'616,"0"0"-515,0 2-90,0-3-5,0 2-1,0-3 1,0 4-1,0 0-10,-2 0 5,0 0 5,-3 18-5,1-4 0,0 16 0,2-8 0,2 1 0,0 4 0,0-1 0,4 21 0,0-19-5,17 27-34,-3-36 27,7 4-4,-7-18-29,-5-5-28,4 0-3515,-1 0 3291,4-3 284,22-13 0,-25 9 0,14-9 0</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2.363"/>
    </inkml:context>
    <inkml:brush xml:id="br0">
      <inkml:brushProperty name="width" value="0.04286" units="cm"/>
      <inkml:brushProperty name="height" value="0.04286" units="cm"/>
    </inkml:brush>
  </inkml:definitions>
  <inkml:trace contextRef="#ctx0" brushRef="#br0">0 17 24760,'0'-4'2370,"0"0"-2096,0 4 527,0-1-734,0 0-50,0-1-6,0 2-11,1-1 11,25-1-5,-8 2-1,55-2 1,-32 2-6,11 0 0,-30 3-6,-16 2 6,0 13 0,-3 0 6,2 38-6,-4-28 0,-12 31 0,2-44 6,-37 17-6,24-22 0,-20 5 5,27-11-5,-17-2-5,17 0-365,-16-18-8322,22 4 8692,-2-9 0,8 12 0,1 6 0</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3.141"/>
    </inkml:context>
    <inkml:brush xml:id="br0">
      <inkml:brushProperty name="width" value="0.04286" units="cm"/>
      <inkml:brushProperty name="height" value="0.04286" units="cm"/>
    </inkml:brush>
  </inkml:definitions>
  <inkml:trace contextRef="#ctx0" brushRef="#br0">149 59 23875,'2'-10'3859,"-1"2"-3741,-4 7 16,-1 1-22,-3-1 62,-12 1-124,1 0-38,-5 0-7,5 0 1,5 6-1,2 0-5,-7 33 0,10-17-28,-2 39 28,12-40 12,9 13-7,-1-27-16,57-2 0,-33-9-28,51-10 78,-31-32-17,-20 19-11,0-19 1,-56 13-12,7 14-6,-29-16 0,17 25-268,-46 4 16,38 11 258,-38 19 0,57-13 0,-5 8 0</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3.957"/>
    </inkml:context>
    <inkml:brush xml:id="br0">
      <inkml:brushProperty name="width" value="0.04286" units="cm"/>
      <inkml:brushProperty name="height" value="0.04286" units="cm"/>
    </inkml:brush>
  </inkml:definitions>
  <inkml:trace contextRef="#ctx0" brushRef="#br0">32 60 23598,'3'-6'1053,"0"1"499,-3 5-1490,0 0-51,-2 27 582,1-5-587,-2 75 303,2-60-309,0 35 998,1-66-958,-2-1-18,0-5 56,-10-38-66,8-15-7,-5-10-5,10 6 17,7 20-17,-2 17 6,5-5-6,-3 19 0,1 1 0,31-2 0,-18 5-6,44 1-16,-40 7-6,10 2-45,-21 0-5321,-7 1 5394,-6-5 0,0 3 0,-3-6 0</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4.758"/>
    </inkml:context>
    <inkml:brush xml:id="br0">
      <inkml:brushProperty name="width" value="0.04286" units="cm"/>
      <inkml:brushProperty name="height" value="0.04286" units="cm"/>
    </inkml:brush>
  </inkml:definitions>
  <inkml:trace contextRef="#ctx0" brushRef="#br0">305 40 28143,'1'-5'174,"0"0"-146,-38-7-23,18 7 1,-40-6-6,34 10 0,-7 1 6,-15 11-6,17 6-12,-14 33 7,30-20-1,14 30-5,44-39 0,-14 3-12,27-18 7,-30-11 4,0-4 7,-2-4 5,-2-3 56,8-20-39,-14 12 11,4-19 0,-18 25 0,-1-5-34,-2 15-11,-1 13 17,-1 8-17,0 31-16,0-20-712,29 28-1669,-11-39 2414,22 8 0,-26-20 0,-4-1 0</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05.603"/>
    </inkml:context>
    <inkml:brush xml:id="br0">
      <inkml:brushProperty name="width" value="0.04286" units="cm"/>
      <inkml:brushProperty name="height" value="0.04286" units="cm"/>
    </inkml:brush>
  </inkml:definitions>
  <inkml:trace contextRef="#ctx0" brushRef="#br0">43 343 23343,'2'-7'3003,"-1"1"-2634,-1 6-307,0 0 22,7-18-17,-4 8-11,6-16 728,-2-9-599,-3 13-12,2-24-122,-4 25 22,6-35-51,-5 32 73,6-25-84,-8 39 17,3-1-28,-4 10-11,0 1 11,0 2 6,0 7-6,-4 9 2,-6 37 1,-2 10 3,0 1-6,-3 16 0,0 2 0,4-2 0,3-14 0,1 0 0,0 6 0,0 6-6,6-67-22,1-11 0,0-1-532,0-1 0,0 0 0</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11.040"/>
    </inkml:context>
    <inkml:brush xml:id="br0">
      <inkml:brushProperty name="width" value="0.04286" units="cm"/>
      <inkml:brushProperty name="height" value="0.04286" units="cm"/>
    </inkml:brush>
  </inkml:definitions>
  <inkml:trace contextRef="#ctx0" brushRef="#br0">0 95 28485,'15'-5'5,"30"-7"-10,0 3-6,27-8-6,-12 4-45,16-3-5,-27 6-5229,-2 0 5296,-37 8 0,-9 2 0,-3 0 0</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12.225"/>
    </inkml:context>
    <inkml:brush xml:id="br0">
      <inkml:brushProperty name="width" value="0.04286" units="cm"/>
      <inkml:brushProperty name="height" value="0.04286" units="cm"/>
    </inkml:brush>
  </inkml:definitions>
  <inkml:trace contextRef="#ctx0" brushRef="#br0">52 86 23971,'-5'0'3231,"2"0"-2956,3 0-124,0 0 258,-15 0-336,11 1-1,-11-1-16,13 0-5,1 0-12,0 0 34,-2 0-56,2 0-6,-1 0 0,2 0-11,9 0 0,4-3 0,12-3-11,24-11 5,-9 2 1,13-3-1,-19 8 0,-6 3-16,-6 2-96,-3 2-50,-8 2 168,10 0 0,-24 1 0,6 0 0</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40.598"/>
    </inkml:context>
    <inkml:brush xml:id="br0">
      <inkml:brushProperty name="width" value="0.04286" units="cm"/>
      <inkml:brushProperty name="height" value="0.04286" units="cm"/>
    </inkml:brush>
  </inkml:definitions>
  <inkml:trace contextRef="#ctx0" brushRef="#br0">237 59 25634,'8'-11'1927,"-1"2"-1759,-5 6-28,1 0-95,0 0 229,1-4-252,-3 4 29,1-5-51,-15 3-6,4 1 6,-13 1-67,-11 6 33,11 2 1,-13 5-12,14 9 28,6-3-11,-13 30 28,17-24-28,-7 24 23,15-35 5,2 4 0,5-12-45,27 11-11,-14-5 28,18 10-39,-11 5 44,-11-6-5,6 8 28,-15-10-28,-2 10 28,-1-12 0,-3 20 0,-2-23 73,-15 14-11,5-15 111,-37 17-145,33-18 6,-19 7-1,30-13 107,-3-2-112,6 0 23,-8-24-51,10 11 5,-4-34-5,6 27-5,6-28-1,-3 30 6,5-11-17,-5 23 6,2 0-22,0 4-12,3-1 11,0-1 23,7-2 11,25-19 0,-14 10 6,19-18-1,-34 21-10,4-4-12,-10 9-28,13-14 45,-9 11 28,7-12-28,-14 15 11,0-2-11,-2 5 23,0-5-18,0 3 1,-5-7-6,3 8-163,-6-2-44,4 5-5141,-13 3 5348,9 0 0,-7 0 0,12-1 0</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41.732"/>
    </inkml:context>
    <inkml:brush xml:id="br0">
      <inkml:brushProperty name="width" value="0.04286" units="cm"/>
      <inkml:brushProperty name="height" value="0.04286" units="cm"/>
    </inkml:brush>
  </inkml:definitions>
  <inkml:trace contextRef="#ctx0" brushRef="#br0">171 0 27667,'-51'30'291,"12"-7"-274,29-15-17,4-1 0,1 2 0,-1 2 11,-2 2 1,1 2-7,-2 3 6,-3 15-11,5-13 6,-2 31-6,8-32 11,2 27-11,1-28 0,11 24 0,-6-27-5,13 10-23,-12-21-17,13 0 50,-12-4-5,10-3 0,-9 0-50,11-8 33,-9 4 28,20-15-5,-20 13 5,12-12 6,-17 12 22,5-14-33,-6 12 44,4-18-39,-7 17 6,1-17-17,-4 13 34,-6-44-17,-4 34-12,-1-22 1,-1 38-1,0 3 1,3 3-17,-24-3-6,16 5-246,-29 4 33,32 0 230,-8 4 0,21-5 0,1 2 0</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42.699"/>
    </inkml:context>
    <inkml:brush xml:id="br0">
      <inkml:brushProperty name="width" value="0.04286" units="cm"/>
      <inkml:brushProperty name="height" value="0.04286" units="cm"/>
    </inkml:brush>
  </inkml:definitions>
  <inkml:trace contextRef="#ctx0" brushRef="#br0">100 8 22705,'10'-1'3361,"-2"0"-2964,-8 1-38,0 0-203,-2 2 141,-4 5-190,0 0 10,-12 8-50,8-8 118,-19 10-140,19-12 22,-10 4 6,15-9 56,-1 1-129,3-3-6,0-16-44,3 4 22,0-7 11,3 12-95,4 3 11,-1 3-16,5 1-410,4 4 432,-7 0-6,6 3-11,-12-2-386,-2 14 89,-4-8-1232,-3 10-567,0-13 2208,-1-1 0,5-4 0,1-1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04.622"/>
    </inkml:context>
    <inkml:brush xml:id="br0">
      <inkml:brushProperty name="width" value="0.04286" units="cm"/>
      <inkml:brushProperty name="height" value="0.04286" units="cm"/>
    </inkml:brush>
  </inkml:definitions>
  <inkml:trace contextRef="#ctx0" brushRef="#br0">6 54 27600,'-2'0'605,"0"0"-510,2 0-22,-1 0-73,3 0 11,6 0-5,4-2-29,33-5-10,-16 1-40,19-3-330,-16 0-213,-13 3 616,3-3 0,-16 6 0,-3 0 0</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43.450"/>
    </inkml:context>
    <inkml:brush xml:id="br0">
      <inkml:brushProperty name="width" value="0.04286" units="cm"/>
      <inkml:brushProperty name="height" value="0.04286" units="cm"/>
    </inkml:brush>
  </inkml:definitions>
  <inkml:trace contextRef="#ctx0" brushRef="#br0">330 26 24379,'10'-14'2952,"-2"2"-2705,-8 12-68,0 0-50,-2 2 100,-6 7-178,-1 0 10,-11 14-38,5-6 16,-31 54-39,20-29 2,-12 29 1,-1 6 9,4 0-362,10-22 1,2-1 349,2-3 0,2-5 0,10-25 0,-4 9 0,13-28-140,0-2-39,0-4 353,2-11 1,-2 8 0,2-7-1</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44.149"/>
    </inkml:context>
    <inkml:brush xml:id="br0">
      <inkml:brushProperty name="width" value="0.04286" units="cm"/>
      <inkml:brushProperty name="height" value="0.04286" units="cm"/>
    </inkml:brush>
  </inkml:definitions>
  <inkml:trace contextRef="#ctx0" brushRef="#br0">65 11 23719,'6'-6'3495,"-1"1"-3305,-5 5 404,1 2-544,-2 2-16,-3 4-6,-3 3 22,-2 1-5,-4 7-28,-2 6-17,3-3 0,1-1-12,9-5 7,1-8-23,6 4-6,3-10 23,32-3 0,-22-4 44,23-15 1,-36 2-17,2-6-6,-7 6-50,-11-8-23,4 15-643,-29-8-169,17 23 874,-15 2 0,24-1 0,2-1 0</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1.283"/>
    </inkml:context>
    <inkml:brush xml:id="br0">
      <inkml:brushProperty name="width" value="0.04286" units="cm"/>
      <inkml:brushProperty name="height" value="0.04286" units="cm"/>
    </inkml:brush>
  </inkml:definitions>
  <inkml:trace contextRef="#ctx0" brushRef="#br0">17 1 26564,'-7'6'1075,"2"-1"-912,5-5-96,0 0-22,-2 4 128,2 3-139,-2 1 16,2 3-33,0-7 28,0 8-34,1-8 11,26 5-22,-7-9-72,49-14 49,-35 4-38,43-15 55,-51 19 6,18-2 0,-34 8-4811,17 0 4811,-14 0 0,6 0 0,-14 0 0</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2.166"/>
    </inkml:context>
    <inkml:brush xml:id="br0">
      <inkml:brushProperty name="width" value="0.04286" units="cm"/>
      <inkml:brushProperty name="height" value="0.04286" units="cm"/>
    </inkml:brush>
  </inkml:definitions>
  <inkml:trace contextRef="#ctx0" brushRef="#br0">0 64 25522,'1'-4'2386,"17"-21"-2184,-13 14-152,13-12-16,-17 29-23,-1 8 0,-2 45 0,-1 11-11,2-6-1129,-2 10 0,-1 18 1,0-18 1128,1-15-28,-1 13 0,0-15-191,3-51-133,0-10-528,1-13 880,1-8 0,-1 12 0,1 4 0</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2.883"/>
    </inkml:context>
    <inkml:brush xml:id="br0">
      <inkml:brushProperty name="width" value="0.04286" units="cm"/>
      <inkml:brushProperty name="height" value="0.04286" units="cm"/>
    </inkml:brush>
  </inkml:definitions>
  <inkml:trace contextRef="#ctx0" brushRef="#br0">133 17 26614,'8'-9'1244,"-1"2"-1099,-7 7 29,0 0-129,-14 6-17,4 0 0,-11 6 22,-15 35-50,19-22 6,-22 54-6,34-53 5,0 23-16,12-40-51,18 3 6,-2-17-151,46-26 207,-38 12 235,28-32-167,-48 36 32,-8-20-83,-9 24-11,-13-16-6,6 15-23,-17-13-94,11 16-18,-5-4-195,9 17-518,-3 11 0,24-21 0,-3 3 0</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3.716"/>
    </inkml:context>
    <inkml:brush xml:id="br0">
      <inkml:brushProperty name="width" value="0.04286" units="cm"/>
      <inkml:brushProperty name="height" value="0.04286" units="cm"/>
    </inkml:brush>
  </inkml:definitions>
  <inkml:trace contextRef="#ctx0" brushRef="#br0">142 24 27376,'0'-12'678,"0"2"-622,0 10-45,0 0 34,-5-1-1,1 0 7,-6 2 16,-6 13-50,3 1 16,-25 42-27,21-27 0,-12 45-6,24-52 0,0 13 0,8-26-51,33-3 12,-15-9-129,60-42 196,-55 18 168,25-50-174,-44 54 18,-26-20-35,3 34-5,-32-2-5,23 9-455,-21 4-480,28 2 940,-5 2 0,20-2 0,2-1 0</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4.851"/>
    </inkml:context>
    <inkml:brush xml:id="br0">
      <inkml:brushProperty name="width" value="0.04286" units="cm"/>
      <inkml:brushProperty name="height" value="0.04286" units="cm"/>
    </inkml:brush>
  </inkml:definitions>
  <inkml:trace contextRef="#ctx0" brushRef="#br0">26 167 26368,'-2'-7'1658,"-8"-8"-1647,8 11 11,-6-9 6,8 8 11,0 0-22,0-1 11,0 1 62,0-1-45,0 3-6,0 18-34,0 3-5,2 52 0,-1-25-3,0 6 1,0-1-4,-1-8 1,0 35 5,0-55 0,0 8 0,-1-27 16,-3-10-10,4-4 0,-4-46-6,4 16-12,4-22 1,2-3 11,1 10 0,2-7 0,1 5 0,-3 27 6,3-17-6,-8 40-11,13-1-6,-4 6-174,37 16 169,-30-4 5,19 20 17,-31-14 11,-1 19 12,-7-15 83,-23 30-83,10-30 66,-35 22-78,33-31-16,-12 3-18,24-15-1041,3-8 1064,5 4 0,-4-3 0,1 9 0</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3:55.720"/>
    </inkml:context>
    <inkml:brush xml:id="br0">
      <inkml:brushProperty name="width" value="0.04286" units="cm"/>
      <inkml:brushProperty name="height" value="0.04286" units="cm"/>
    </inkml:brush>
  </inkml:definitions>
  <inkml:trace contextRef="#ctx0" brushRef="#br0">212 28 26340,'14'-14'1798,"-2"4"-1602,-10 8-196,-1 2 28,0-2 33,-38 13-55,18-5-1,-41 16 1,40-13 0,-26 20-6,33-21 0,-10 11 0,22-17-12,6 6-21,14 0-6,47 13 33,-28-9-5,36 13 5,-62-16 1,5 9 10,-17-10 74,-32 27-63,15-18-10,-34 22 0,32-28 27,-21 8-27,24-13 11,-14 2-17,22-8 0,0 0 0,1 0-140,0 0-118,0-1 258,0-5 0,4 4 0,2-4 0</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06.052"/>
    </inkml:context>
    <inkml:brush xml:id="br0">
      <inkml:brushProperty name="width" value="0.04286" units="cm"/>
      <inkml:brushProperty name="height" value="0.04286" units="cm"/>
    </inkml:brush>
  </inkml:definitions>
  <inkml:trace contextRef="#ctx0" brushRef="#br0">4 82 24469,'3'-3'1406,"0"0"-1322,-3 3 1232,0 0-1271,-2 1 50,1 0 202,-3 1-235,3-1 50,-1 0 5,2-1-111,5 0-1,1 2 7,5 1-7,16 4 1,-7-2-6,14 1 0,-10-4 11,3 0-11,2-1 0,13 0 0,-11-1 0,10 0 6,28 0-1,-32 0 0,14 0 1,1 0 0,-11 0-3,15 0 0,1 0-3,-12 0 5,6 0 1,-2 0 22,-21-1 5,26-1-27,-30-1 0,48-3-6,-39 4 5,43 0-5,-48 2 6,51-5-6,-41 3 0,17-3 0,0 0 0,-16 2 0,49-1 5,-57 4 57,44-6-56,-43 2-1,33-6-5,-39 4 0,34 0 0,-27 4 3,18-1 0,1 0 2,-10 0-2,7-3 0,9 1-3,20 2 0,-1 0 6,8-4-6,-9 6 0,-5 0 5,-26 1-5,-16-1 0,58 1 6,-52 0-1,46 0 7,-52 0-7,32 0-5,-33 0 0,35 0 0,-38 0 0,39 2 0,-31-1 3,22 0 0,3 0-3,-12-1-6,45 0 6,-60 3-5,33 7 5,-31-3 11,37 5 0,-53-9-11,16-1 0,-22-2-56,5-1-22,-12 1 78,2-6 0,-6 9 0,1-3 0</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09.634"/>
    </inkml:context>
    <inkml:brush xml:id="br0">
      <inkml:brushProperty name="width" value="0.04286" units="cm"/>
      <inkml:brushProperty name="height" value="0.04286" units="cm"/>
    </inkml:brush>
  </inkml:definitions>
  <inkml:trace contextRef="#ctx0" brushRef="#br0">79 11 25422,'-1'-5'1562,"1"1"-1114,0 3 157,0 1-555,0 5-22,0 4 23,0 9 16,6 34-56,-1-15 28,7 41-28,-5-37 1,1 10-1,-2-16 17,2 18-17,-2-10 6,1 29 0,-1 5-12,-2 6 0,-1-13 1,0 13 0,-2-12 0,-1 23-3,0-30 1,-2 9 0,1-9-4,0 18 2,-2 11 1,1-1-3,1-10 3,1 10 0,-1 0-3,1-13 2,-4 8 0,-3 21 0,0-5 7,5-32 0,-1-4 1,1 3-9,-4 18 1,0 3 0,1-7 1,4 1 0,1-7-3,2-19 0,1-1 2,-3 2 1,0 0-3,0 2 0,-1-2 0,-5 34 23,-2-21-23,3-27 2,2 8 1,1 1-3,1-6 3,-3 26 0,0 1-3,0-22 0,-1 22 0,1-4 0,2-31 0,1 13 0,1-1 0,0-9 0,2 54 0,-1-58 6,2 37-6,-2-50 0,0 19 0,-1-34 0,1 1 0,-1-8 5,0 9-5,-1-5-5,-6 34 5,3-24 0,-10 55 5,8-26-5,-1 10 0,3-22 0,3-15 0,-1-9 0,-2 10 0,1-12 0,-3 27 0,4-18 0,-2 25 6,4-33-6,-2 5 0,2-16 0,-2 0 0,2 0 0,-1 0 5,1-2-5,0 2 6,0-2-6,0 0 0,6-5 0,1 0 0,8-4 0,24-3 0,-14 5 0,17-2 0,3 1 0,-20 5 0,29-8 0,-31 5 0,57-13 0,-37 13 0,19-1 0,1 2 0,-17 5 0,47-5 0,-59 2 0,58-16 0,-46 11 0,9-1 0,-1 1 0,-11 3 0,9 0 0,1-2 0,-8 1 0,20-3 0,2-1 0,-16 3-3,3 0 0,-2 2 3,-15 3 6,49-11-6,-46 7 0,21-3 0,2 0 0,-1 5 0,28-3 0,-43 9 0,23-4 0,-29 1 0,45-5 0,-47 4 0,58 0 0,-49 2-3,26 0 0,2 0 3,-22-1-3,-1 1 1,-1-1 2,-14-1 0,17 0 0,2 0 0,1 0-3,30 0 0,1 1 3,-19 0 0,-16 1 0,-1 0 0,0-3 0,24-4-5,-28 4 5,5 2 0,-2 0 0,-15 1 0,34-3 0,-43 0 0,30-4 0,4 0 0,-6 2-3,12 0 0,-3 1-3,-22 6 18,25 1-7,-43-1-10,23-15-12,-39 10-386,5-22 403,-18 19 0,0-3 0,-2 6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27.363"/>
    </inkml:context>
    <inkml:brush xml:id="br0">
      <inkml:brushProperty name="width" value="0.04286" units="cm"/>
      <inkml:brushProperty name="height" value="0.04286" units="cm"/>
    </inkml:brush>
  </inkml:definitions>
  <inkml:trace contextRef="#ctx0" brushRef="#br0">14 58 25830,'-8'0'1216,"2"0"-1071,6 0 723,0 0-868,2 0 23,0 0 21,7 0-38,-2 0-6,3 0 11,-2 0 12,6 0-18,-4 0 6,4 0-5,-6 0 0,0-1-1,-1 0 1,6-3-6,-3 2 5,19-4-5,-15 4 0,10-1 0,-10 2 0,-4-1 0,22 2 0,-19 0 12,22 0-12,-25 0 0,8 0 0,-13 0 0,9 0 0,-6 0-12,13 0 7,-9 0-1,14 0 6,-17 0 0,14 0 6,-14 0-6,15 0 0,-12 0 0,29 0 0,-26 0 0,13 0 5,-23 0-5,7 0 0,-7 0 0,19-2 0,-15 1 0,14-1 0,-15 2-5,11 0 5,-11 0 0,9 0 0,-11 0-6,6 0 6,-7 0-5,15 0 5,-12 0 0,10 0 0,-12 0 0,6 1 5,-7 0-5,7 0 0,-8 0 0,7 1 0,-5-1-5,14 2 5,-12-3 0,14 2 0,-9 0 0,0-1 0,2 2 0,-7-3 0,7 1 0,-5-1-6,9 1 6,-11 0-6,12 1 6,-11-1-11,18 0 11,-15-1 6,14 0-6,-15 0-62,13 0 62,-13 1-11,24 1 5,-13 0 6,5 1 0,-10-3-5,-4 0 5,-4 1 0,3 0 0,-2 0 0,5-1-6,-3 1 6,5 0 0,-1-1 0,-4 0-3392,8 0 3392,-10 0 0,4 0 0,-3 0 6,8 0-12,-7 0 6,7 0 0,-12 0 0,2 0 0,4 0 3375,6 0-3391,-5 0 21,13-1-5,-18 0 0,17-2 0,-14 1 6,16 0-6,-17 2 0,10-1 0,-13 1 5,13-4-5,-10 2 0,17-4 0,-18 4 6,10-1-6,-13 1 0,14 0 0,-11 0 0,18 1 0,-14 0-17,4 1 17,-8 0 0,-4 0 0,4 0 0,-4 0 0,3 0 6,-3 0-6,-1 0 5,2 0 1,3 0-6,-2 0 0,3 0 0,-2 0 0,7 0 0,-6 0 0,6 0 0,-10 0 0,1 0 0,6 0-6,-7 0 6,7 0 0,-7 0-5,6 0 5,-4 0 0,5 0 5,-1 0-5,-4 0 0,5 0 6,-3 0-12,-3 0 6,5 0 0,-7 0 0,3 0 0,-3 0 0,6-1 0,-3 0 0,7-1 0,-6 1 0,1-1 0,0 0 6,11-1-6,-8 2 0,14-3 0,-19 4 0,9-2 0,-10 2 0,17-3 0,-14 2 0,12-2 6,-15 3-6,7-1 0,-8 0 16,15 0-10,-11-1-6,4 2 0,-6-1 0,-3 0 0,1 0 6,-1 1-6,-1 0 0,-2 0 0,-2 0-3131,-5 0 3131,-2 0 0,0 0 0,1 0 0</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2.536"/>
    </inkml:context>
    <inkml:brush xml:id="br0">
      <inkml:brushProperty name="width" value="0.04286" units="cm"/>
      <inkml:brushProperty name="height" value="0.04286" units="cm"/>
    </inkml:brush>
  </inkml:definitions>
  <inkml:trace contextRef="#ctx0" brushRef="#br0">0 100 27634,'9'1'218,"3"0"-173,3-3-6,12-2-39,-6-1 6,8-1-40,5-2 34,-7 2 11,3 0 0,-14 1 6,-7 3 0,-1 0 11,4-2-28,-3 2 0,13-4 17,-12 3-17,8-3 0,-10 3-23,16-7 7,-10 5-1,16-6 17,-21 9 56,0-2-45,-8 4-5,-1 0 5,0 2 39,-1 2 68,-6 13-85,2-4 29,-9 27-45,10-18 16,-6 47-16,8-27 14,-2 27 0,-1 5-20,2-7 0,-2 7 0,-1-2-5,1-13 13,1 22 1,0 3-9,1 1-4,3-13 0,2 20 0,0 1 0,0-15-4,-1-16 0,0 0 1,-2 14 0,0 16 0,-2-1 1,0-18-5,-8 26-1125,-1-19 0,-3 13 0,2-13 1127,5-28 1,1-1-666,-2 25 0,-2 12 0,3-14 663,3 8-316,0 6 1,0-3 315,3-26 0,-5 13 0,0 1 6,2-14-6,-6 30 2088,8-41-2085,1 3 0,1 0-3,0-5 1296,0 12 0,0-4-1296,1-29 1343,0 34-1343,-1-34 0,-6 41 0,4-41 0,-4 25 0,5-34 0,1 26 0,0-23 0,1 21 0,0-25 0,-1 17 0,0-14-6,-1 30 6,1-28 0,-3 29 0,2-30 0,-5 27 0,4-26-6,-3 33 6,3-30 0,1 10 0,0-17 0,0-1 0,1-7 0,0 11 0,1-10 0,0 21 0,0-12 0,-3 33 0,2-30 0,-3 16 0,3-27 0,0 11 0,0-11-5,1 10-1,0-15-33,0 3 17,0-8-314,-8 11-723,0-3 1059,-9 7 0,8-9 0,1-3 0</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5.546"/>
    </inkml:context>
    <inkml:brush xml:id="br0">
      <inkml:brushProperty name="width" value="0.04286" units="cm"/>
      <inkml:brushProperty name="height" value="0.04286" units="cm"/>
    </inkml:brush>
  </inkml:definitions>
  <inkml:trace contextRef="#ctx0" brushRef="#br0">19 17 27998,'-6'-9'330,"1"2"-302,5 7-1966,0 0 1938,-3 0 0,2 0 0,-2 0 0</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5.759"/>
    </inkml:context>
    <inkml:brush xml:id="br0">
      <inkml:brushProperty name="width" value="0.04286" units="cm"/>
      <inkml:brushProperty name="height" value="0.04286" units="cm"/>
    </inkml:brush>
  </inkml:definitions>
  <inkml:trace contextRef="#ctx0" brushRef="#br0">0 0 27701,'0'27'-525,"0"-5"0,0-17 0,0-2 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6.034"/>
    </inkml:context>
    <inkml:brush xml:id="br0">
      <inkml:brushProperty name="width" value="0.04286" units="cm"/>
      <inkml:brushProperty name="height" value="0.04286" units="cm"/>
    </inkml:brush>
  </inkml:definitions>
  <inkml:trace contextRef="#ctx0" brushRef="#br0">0 0 26346,'0'22'0</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6.270"/>
    </inkml:context>
    <inkml:brush xml:id="br0">
      <inkml:brushProperty name="width" value="0.04286" units="cm"/>
      <inkml:brushProperty name="height" value="0.04286" units="cm"/>
    </inkml:brush>
  </inkml:definitions>
  <inkml:trace contextRef="#ctx0" brushRef="#br0">0 0 28216,'7'40'0,"-3"-12"0</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6.435"/>
    </inkml:context>
    <inkml:brush xml:id="br0">
      <inkml:brushProperty name="width" value="0.04286" units="cm"/>
      <inkml:brushProperty name="height" value="0.04286" units="cm"/>
    </inkml:brush>
  </inkml:definitions>
  <inkml:trace contextRef="#ctx0" brushRef="#br0">1 1 26245,'2'10'207,"0"-2"-207,7 10 0,-16-31 0,5 8 0</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6.705"/>
    </inkml:context>
    <inkml:brush xml:id="br0">
      <inkml:brushProperty name="width" value="0.04286" units="cm"/>
      <inkml:brushProperty name="height" value="0.04286" units="cm"/>
    </inkml:brush>
  </inkml:definitions>
  <inkml:trace contextRef="#ctx0" brushRef="#br0">0 1 27891,'2'9'437,"0"-2"-588,-2 1 151,0 2 0,0-9 0,0-3 0</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6.973"/>
    </inkml:context>
    <inkml:brush xml:id="br0">
      <inkml:brushProperty name="width" value="0.04286" units="cm"/>
      <inkml:brushProperty name="height" value="0.04286" units="cm"/>
    </inkml:brush>
  </inkml:definitions>
  <inkml:trace contextRef="#ctx0" brushRef="#br0">0 1 28110,'0'5'252,"0"-1"-264,0-4-38,0 0-964,0 17 1014,0-7 0,0 15 0</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7.014"/>
    </inkml:context>
    <inkml:brush xml:id="br0">
      <inkml:brushProperty name="width" value="0.04286" units="cm"/>
      <inkml:brushProperty name="height" value="0.04286" units="cm"/>
    </inkml:brush>
  </inkml:definitions>
  <inkml:trace contextRef="#ctx0" brushRef="#br0">10 1 27410,'-5'39'0,"1"-8"0</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7.247"/>
    </inkml:context>
    <inkml:brush xml:id="br0">
      <inkml:brushProperty name="width" value="0.04286" units="cm"/>
      <inkml:brushProperty name="height" value="0.04286" units="cm"/>
    </inkml:brush>
  </inkml:definitions>
  <inkml:trace contextRef="#ctx0" brushRef="#br0">4 1 28132,'-2'4'22,"0"-1"1,2-3-1,0 0 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47.573"/>
    </inkml:context>
    <inkml:brush xml:id="br0">
      <inkml:brushProperty name="width" value="0.04286" units="cm"/>
      <inkml:brushProperty name="height" value="0.04286" units="cm"/>
    </inkml:brush>
  </inkml:definitions>
  <inkml:trace contextRef="#ctx0" brushRef="#br0">147 13 26917,'5'-6'929,"-2"1"-800,-3 4 230,0 0-354,-2 1-5,-5 7 6,-20 25-6,6-5 0,-13 25 0,17-16 5,-6 58-5,12-45-378,-2 38 372,15-62 6,7-3-5,18 4-18,-1-7-33,11 5-1870,5 25 1926,-23-25 0,9 18 0,-26-35 0</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17.419"/>
    </inkml:context>
    <inkml:brush xml:id="br0">
      <inkml:brushProperty name="width" value="0.04286" units="cm"/>
      <inkml:brushProperty name="height" value="0.04286" units="cm"/>
    </inkml:brush>
  </inkml:definitions>
  <inkml:trace contextRef="#ctx0" brushRef="#br0">0 1 28339,'0'4'-6,"0"2"1,0-8-1,0 1 1</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2.204"/>
    </inkml:context>
    <inkml:brush xml:id="br0">
      <inkml:brushProperty name="width" value="0.04286" units="cm"/>
      <inkml:brushProperty name="height" value="0.04286" units="cm"/>
    </inkml:brush>
  </inkml:definitions>
  <inkml:trace contextRef="#ctx0" brushRef="#br0">26 4 26273,'-1'-2'1405,"1"0"-1024,0 2-246,-2 0 83,-1 3-190,0-1 0,-1 12-11,0 48-28,2 32 5,0-35 0,1 2 0,1-2 1,0-3 0,0 30-1,-1-36-369,0-17-790,0-33 1165,1-11 0,0 1 0,0 1 0</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2.790"/>
    </inkml:context>
    <inkml:brush xml:id="br0">
      <inkml:brushProperty name="width" value="0.04286" units="cm"/>
      <inkml:brushProperty name="height" value="0.04286" units="cm"/>
    </inkml:brush>
  </inkml:definitions>
  <inkml:trace contextRef="#ctx0" brushRef="#br0">30 36 27382,'-2'-9'1008,"3"-5"-1143,31 10 79,-13-3 6,20 6-17,-22 7 67,-6 0 95,1 17-56,-9-7 0,-2 34-39,-3-23-17,-9 35 17,2-40 51,-22 18 5,4-32-51,-5 2-5,9-16-347,9-17-454,8 9-47,-2-12 0,8 23 0,0 0 0</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3.623"/>
    </inkml:context>
    <inkml:brush xml:id="br0">
      <inkml:brushProperty name="width" value="0.04286" units="cm"/>
      <inkml:brushProperty name="height" value="0.04286" units="cm"/>
    </inkml:brush>
  </inkml:definitions>
  <inkml:trace contextRef="#ctx0" brushRef="#br0">206 15 26642,'-1'-8'1563,"-4"1"-1535,-7 10-6,-2 1 34,-41 26-56,28-13 6,-44 45-12,56-40-44,10 24 5,19-37-3537,27-7 3492,-16-12 336,20-36-167,-31 25 27,8-25-78,-22 37-22,0-2 5,0 9 23,0 19 3363,0-2-3386,2 30-11,0-14 0,5 27-5,-1-8 5,0 20 0,-16-4 0,2-19-6,-14-12-27,-18-17 27,20-10-240,-21-3 246,36-22 0,-3 23 0,8-2 0</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4.507"/>
    </inkml:context>
    <inkml:brush xml:id="br0">
      <inkml:brushProperty name="width" value="0.04286" units="cm"/>
      <inkml:brushProperty name="height" value="0.04286" units="cm"/>
    </inkml:brush>
  </inkml:definitions>
  <inkml:trace contextRef="#ctx0" brushRef="#br0">1 60 28037,'1'77'-34,"0"0"34,-1-59 0,0 5 95,0-17-55,0-4-63,0-8 6,0-6 6,8-20 0,0 4-17,10-11-56,13-1 0,-12 17 22,15-7 107,-26 27 129,2 35-163,-10-11-11,0 25 0,0-26 11,0 6 17,0-14-28,6-18-33,3-10-7,18-35 24,-5 18 27,29-25 6,-27 37 16,11-1 23,-28 35 62,-2 69-113,-4-44-1102,9 46 1097,-5-75 0,6 0 0,-9-11 0</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5.755"/>
    </inkml:context>
    <inkml:brush xml:id="br0">
      <inkml:brushProperty name="width" value="0.04286" units="cm"/>
      <inkml:brushProperty name="height" value="0.04286" units="cm"/>
    </inkml:brush>
  </inkml:definitions>
  <inkml:trace contextRef="#ctx0" brushRef="#br0">8 0 27498,'-5'84'11,"3"-8"-5,12 5-1,-5-29 334,5 29-288,-14 4-356,0-48 59,-2 17-457,3-60 703,2-17 0,1 11 0,0 0 0</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6.256"/>
    </inkml:context>
    <inkml:brush xml:id="br0">
      <inkml:brushProperty name="width" value="0.04286" units="cm"/>
      <inkml:brushProperty name="height" value="0.04286" units="cm"/>
    </inkml:brush>
  </inkml:definitions>
  <inkml:trace contextRef="#ctx0" brushRef="#br0">8 35 27522,'0'-12'599,"19"-3"-616,-6 13-5,28-3 16,-11 4 17,8 2 12,-18 1 38,-6 4 6,-14 3-55,-23 69-12,16-53 16,-29 50-10,23-74 5,-33 3-11,27-4-274,-14-8-157,28 0-417,12-7 0,-10 13 0,6 0 0</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7.073"/>
    </inkml:context>
    <inkml:brush xml:id="br0">
      <inkml:brushProperty name="width" value="0.04286" units="cm"/>
      <inkml:brushProperty name="height" value="0.04286" units="cm"/>
    </inkml:brush>
  </inkml:definitions>
  <inkml:trace contextRef="#ctx0" brushRef="#br0">268 9 26850,'2'-5'1036,"0"1"-930,-2 4-22,0 0-17,-13 0-33,2 2 11,-13 2 61,-34 23-95,23-8 0,-40 25-11,47-22-50,1 38 16,29-35-128,49 20 190,0-56 45,12 4-12,-31-18 23,-21 1-72,-7 7-7,2-16-5,-5 20-22,2-6 16,0 15 6,1 1-5,7 9 10,-2 4-5,2 2 0,-3 1-5,1-2-7,-4-6-3315,13 10 3327,-12-11 0,5 5 0,-9-7 0</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7.506"/>
    </inkml:context>
    <inkml:brush xml:id="br0">
      <inkml:brushProperty name="width" value="0.04286" units="cm"/>
      <inkml:brushProperty name="height" value="0.04286" units="cm"/>
    </inkml:brush>
  </inkml:definitions>
  <inkml:trace contextRef="#ctx0" brushRef="#br0">38 1 21257,'-11'55'689,"2"-25"967,6 62-1656,0-51 1269,-5 41-1549,5-19 465,3-42 0,0 6 0,4-59 0</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8.007"/>
    </inkml:context>
    <inkml:brush xml:id="br0">
      <inkml:brushProperty name="width" value="0.04286" units="cm"/>
      <inkml:brushProperty name="height" value="0.04286" units="cm"/>
    </inkml:brush>
  </inkml:definitions>
  <inkml:trace contextRef="#ctx0" brushRef="#br0">11 57 27505,'-6'-10'655,"1"-6"-554,10 13-68,1-7-10,13 6-18,8-2-10,0 2-34,18 0 22,-20 19 39,2 23-22,-18-9 39,-15 16-27,1-35-12,-68 12 0,53-17 0,-47 7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48.700"/>
    </inkml:context>
    <inkml:brush xml:id="br0">
      <inkml:brushProperty name="width" value="0.04286" units="cm"/>
      <inkml:brushProperty name="height" value="0.04286" units="cm"/>
    </inkml:brush>
  </inkml:definitions>
  <inkml:trace contextRef="#ctx0" brushRef="#br0">11 7 28093,'0'-3'145,"0"0"-111,0 3 89,0 0-123,0 2 0,0 5 0,0 3 6,0 18-6,0-5 0,0 9 0,0-8 0,0-2 0,0-3 0,0-1 0,0-1 0,0-7-17,0 3 0,0-10-196,0 0-44,0-3-320,-1 0 577,-3-4 0,-1-2 0</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8.555"/>
    </inkml:context>
    <inkml:brush xml:id="br0">
      <inkml:brushProperty name="width" value="0.04286" units="cm"/>
      <inkml:brushProperty name="height" value="0.04286" units="cm"/>
    </inkml:brush>
  </inkml:definitions>
  <inkml:trace contextRef="#ctx0" brushRef="#br0">12 189 28149,'59'-38'7,"0"1"1,-3 3-1,-17 6 44,-37 17 21,0-3-55,-3 3 6,-44-5-7,23 16 29,-52 20-28,51 3 0,-20 50-17,32-40 5,1 46-5,19-55-5,15 16-6,-3-31-533,49-7-10,-36-11 554,33-15 0,-53 11 0,0-2 0</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39.025"/>
    </inkml:context>
    <inkml:brush xml:id="br0">
      <inkml:brushProperty name="width" value="0.04286" units="cm"/>
      <inkml:brushProperty name="height" value="0.04286" units="cm"/>
    </inkml:brush>
  </inkml:definitions>
  <inkml:trace contextRef="#ctx0" brushRef="#br0">1 37 27891,'8'-7'420,"-2"1"-313,-11 55-107,4-18-12,-3 37 1,6-36 11,-1-14 23,1-7-1,-2-10-44,28-79 22,-4 35 0,14-44 0,-16 64 0,-13 20-6,0 5-151,20 20 157,-14-14 0,11 14 0,-22-22 0</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4.582"/>
    </inkml:context>
    <inkml:brush xml:id="br0">
      <inkml:brushProperty name="width" value="0.04286" units="cm"/>
      <inkml:brushProperty name="height" value="0.04286" units="cm"/>
    </inkml:brush>
  </inkml:definitions>
  <inkml:trace contextRef="#ctx0" brushRef="#br0">0 0 25825,'3'6'2111,"0"-2"-7855,-3-3 5604,0-1 140,0 1 0,0 0 0</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4.666"/>
    </inkml:context>
    <inkml:brush xml:id="br0">
      <inkml:brushProperty name="width" value="0.04286" units="cm"/>
      <inkml:brushProperty name="height" value="0.04286" units="cm"/>
    </inkml:brush>
  </inkml:definitions>
  <inkml:trace contextRef="#ctx0" brushRef="#br0">0 1 27370,'28'0'0,"-6"0"0</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4.869"/>
    </inkml:context>
    <inkml:brush xml:id="br0">
      <inkml:brushProperty name="width" value="0.04286" units="cm"/>
      <inkml:brushProperty name="height" value="0.04286" units="cm"/>
    </inkml:brush>
  </inkml:definitions>
  <inkml:trace contextRef="#ctx0" brushRef="#br0">0 0 27174,'23'0'18,"-19"0"1,1 0 0</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4.977"/>
    </inkml:context>
    <inkml:brush xml:id="br0">
      <inkml:brushProperty name="width" value="0.04286" units="cm"/>
      <inkml:brushProperty name="height" value="0.04286" units="cm"/>
    </inkml:brush>
  </inkml:definitions>
  <inkml:trace contextRef="#ctx0" brushRef="#br0">1 6 27594,'66'-6'39,"-102"6"0,22 1 1</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5.169"/>
    </inkml:context>
    <inkml:brush xml:id="br0">
      <inkml:brushProperty name="width" value="0.04286" units="cm"/>
      <inkml:brushProperty name="height" value="0.04286" units="cm"/>
    </inkml:brush>
  </inkml:definitions>
  <inkml:trace contextRef="#ctx0" brushRef="#br0">3 0 26934,'-3'0'145,"8"0"-145,51 0 0,-35 0 0,33 0 0</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5.284"/>
    </inkml:context>
    <inkml:brush xml:id="br0">
      <inkml:brushProperty name="width" value="0.04286" units="cm"/>
      <inkml:brushProperty name="height" value="0.04286" units="cm"/>
    </inkml:brush>
  </inkml:definitions>
  <inkml:trace contextRef="#ctx0" brushRef="#br0">0 0 26911,'74'0'0,"-15"0"0</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5.484"/>
    </inkml:context>
    <inkml:brush xml:id="br0">
      <inkml:brushProperty name="width" value="0.04286" units="cm"/>
      <inkml:brushProperty name="height" value="0.04286" units="cm"/>
    </inkml:brush>
  </inkml:definitions>
  <inkml:trace contextRef="#ctx0" brushRef="#br0">1 11 26603,'8'0'256,"55"-6"1,-12 1-1,-132 13 1,54-5 0</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5.706"/>
    </inkml:context>
    <inkml:brush xml:id="br0">
      <inkml:brushProperty name="width" value="0.04286" units="cm"/>
      <inkml:brushProperty name="height" value="0.04286" units="cm"/>
    </inkml:brush>
  </inkml:definitions>
  <inkml:trace contextRef="#ctx0" brushRef="#br0">1 51 27589,'49'-11'95,"0"-1"0,-21 7 0,65-17 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49.298"/>
    </inkml:context>
    <inkml:brush xml:id="br0">
      <inkml:brushProperty name="width" value="0.04286" units="cm"/>
      <inkml:brushProperty name="height" value="0.04286" units="cm"/>
    </inkml:brush>
  </inkml:definitions>
  <inkml:trace contextRef="#ctx0" brushRef="#br0">1 67 23556,'0'-3'4066,"0"-1"-3870,0 2-22,0-1-73,0 1 16,0 2-33,0-1-50,0 0-17,0 1 0,0-2-6,0 2 6,1-4-12,7 2-5,8-5 0,9 2-45,40-7-3380,-7 5 3408,12-1-17,-12 6-44,-36 1 78,3 1 0,-20 0 0,-5 0 0</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5.792"/>
    </inkml:context>
    <inkml:brush xml:id="br0">
      <inkml:brushProperty name="width" value="0.04286" units="cm"/>
      <inkml:brushProperty name="height" value="0.04286" units="cm"/>
    </inkml:brush>
  </inkml:definitions>
  <inkml:trace contextRef="#ctx0" brushRef="#br0">1 2 27824,'20'-1'0,"-2"1"0</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6.870"/>
    </inkml:context>
    <inkml:brush xml:id="br0">
      <inkml:brushProperty name="width" value="0.04286" units="cm"/>
      <inkml:brushProperty name="height" value="0.04286" units="cm"/>
    </inkml:brush>
  </inkml:definitions>
  <inkml:trace contextRef="#ctx0" brushRef="#br0">1 10 28160,'28'8'-4044,"-9"-9"4044,20-3 0,-25-2 0,-4 0 0</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7.085"/>
    </inkml:context>
    <inkml:brush xml:id="br0">
      <inkml:brushProperty name="width" value="0.04286" units="cm"/>
      <inkml:brushProperty name="height" value="0.04286" units="cm"/>
    </inkml:brush>
  </inkml:definitions>
  <inkml:trace contextRef="#ctx0" brushRef="#br0">0 12 28440,'96'-8'0,"-39"4"0</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7.278"/>
    </inkml:context>
    <inkml:brush xml:id="br0">
      <inkml:brushProperty name="width" value="0.04286" units="cm"/>
      <inkml:brushProperty name="height" value="0.04286" units="cm"/>
    </inkml:brush>
  </inkml:definitions>
  <inkml:trace contextRef="#ctx0" brushRef="#br0">0 44 27790,'2'0'392,"0"0"-4159,42-5 1,15-4 3766,-17 0 0,15 1 0,-7 0 0,-33 3 0</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7.500"/>
    </inkml:context>
    <inkml:brush xml:id="br0">
      <inkml:brushProperty name="width" value="0.04286" units="cm"/>
      <inkml:brushProperty name="height" value="0.04286" units="cm"/>
    </inkml:brush>
  </inkml:definitions>
  <inkml:trace contextRef="#ctx0" brushRef="#br0">0 26 26928,'64'-7'0,"0"-1"0,31-3 0</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7.677"/>
    </inkml:context>
    <inkml:brush xml:id="br0">
      <inkml:brushProperty name="width" value="0.04286" units="cm"/>
      <inkml:brushProperty name="height" value="0.04286" units="cm"/>
    </inkml:brush>
  </inkml:definitions>
  <inkml:trace contextRef="#ctx0" brushRef="#br0">1 49 26911,'92'-21'6,"-20"5"-5868,-27 9 5862,-8 2 0,-53 8 0,-8 0 0</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7.865"/>
    </inkml:context>
    <inkml:brush xml:id="br0">
      <inkml:brushProperty name="width" value="0.04286" units="cm"/>
      <inkml:brushProperty name="height" value="0.04286" units="cm"/>
    </inkml:brush>
  </inkml:definitions>
  <inkml:trace contextRef="#ctx0" brushRef="#br0">1 72 27337,'6'-3'88,"75"-32"0,-71 30 0,55-24 1</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49.290"/>
    </inkml:context>
    <inkml:brush xml:id="br0">
      <inkml:brushProperty name="width" value="0.04286" units="cm"/>
      <inkml:brushProperty name="height" value="0.04286" units="cm"/>
    </inkml:brush>
  </inkml:definitions>
  <inkml:trace contextRef="#ctx0" brushRef="#br0">91 21 26833,'0'-4'1025,"0"1"-885,0 3-28,0 0-84,1-5 44,-1 3-44,1-3 45,-1 4-67,0 6-1,-10 35 1,4-9-6,-12 44 0,1 0 6,2-3-6,2-6 0,4-19-6,7-32-1428,-1 0 1434,6-21 0,-2 2 0,2-2 0</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50.040"/>
    </inkml:context>
    <inkml:brush xml:id="br0">
      <inkml:brushProperty name="width" value="0.04286" units="cm"/>
      <inkml:brushProperty name="height" value="0.04286" units="cm"/>
    </inkml:brush>
  </inkml:definitions>
  <inkml:trace contextRef="#ctx0" brushRef="#br0">170 15 25455,'-1'-5'1764,"1"1"-1708,0 4 28,0 0 689,-32 12-711,18-4 10,-31 17-60,30-11-7,-4 5 1,-1 14-1,10-15-5,-4 21-16,42-26-40,-10 1-129,64-28 207,-33-11 1,12-5 10,-29 2 40,-20-3-73,-7 14 17,-3-13-17,-9 20 11,-39-2-5,17 8-34,-54 11-23,55 0-307,-21 14-152,39-7 510,0 7 0,7-12 0,2 1 0</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50.640"/>
    </inkml:context>
    <inkml:brush xml:id="br0">
      <inkml:brushProperty name="width" value="0.04286" units="cm"/>
      <inkml:brushProperty name="height" value="0.04286" units="cm"/>
    </inkml:brush>
  </inkml:definitions>
  <inkml:trace contextRef="#ctx0" brushRef="#br0">157 2 26967,'11'-1'818,"-2"1"-695,-9 0 6,0 0-68,-6 1 124,-19 18-162,6-7-12,-13 14 0,5 2-11,12-9-11,-6 32 22,23-35-28,41 13-28,-13-33-50,48-19 95,-55 8 45,14-27-23,-32 27-10,-1-16-7,-8 18-50,-21-13 12,7 17-1059,-67 10-437,51 10 1529,-35 11 0,58-14 0,3-4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50.269"/>
    </inkml:context>
    <inkml:brush xml:id="br0">
      <inkml:brushProperty name="width" value="0.04286" units="cm"/>
      <inkml:brushProperty name="height" value="0.04286" units="cm"/>
    </inkml:brush>
  </inkml:definitions>
  <inkml:trace contextRef="#ctx0" brushRef="#br0">0 13 26402,'2'-7'952,"0"2"-829,-2 5 571,0 0-694,0 1 0,0 4 6,0 1-6,0 8 0,0-4 5,0 10-5,-1 0 0,1-7 0,-1 1 0,1-14-184,0 0 184,0-20 0,0 15 0,0-16 0</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51.308"/>
    </inkml:context>
    <inkml:brush xml:id="br0">
      <inkml:brushProperty name="width" value="0.04286" units="cm"/>
      <inkml:brushProperty name="height" value="0.04286" units="cm"/>
    </inkml:brush>
  </inkml:definitions>
  <inkml:trace contextRef="#ctx0" brushRef="#br0">41 30 25331,'1'-8'2639,"0"2"-2533,-1 6-5,-1-7-23,0 6 17,-2-6-67,2 7 40,-4 4-63,4 4 6,-4 41-11,4-17 0,0 61 0,1-50 0,0 39 0,0-42-11,-7 53 11,4-57-17,-7 35-83,9-62-52,-2 0-206,3-18 358,1-13 0,-1 9 0,1-4 0</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4:51.858"/>
    </inkml:context>
    <inkml:brush xml:id="br0">
      <inkml:brushProperty name="width" value="0.04286" units="cm"/>
      <inkml:brushProperty name="height" value="0.04286" units="cm"/>
    </inkml:brush>
  </inkml:definitions>
  <inkml:trace contextRef="#ctx0" brushRef="#br0">37 57 25236,'0'-5'2997,"52"-27"-2997,-31 25-23,63-5 35,-68 26-1,-11 36 45,-42-20-34,-8 8-16,1-21 5,13-6-11,16-7-78,-4 2-214,16-6 292,-5-5 0,3 4 0,-3-4 0</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15.178"/>
    </inkml:context>
    <inkml:brush xml:id="br0">
      <inkml:brushProperty name="width" value="0.04286" units="cm"/>
      <inkml:brushProperty name="height" value="0.04286" units="cm"/>
      <inkml:brushProperty name="color" value="#66CC00"/>
    </inkml:brush>
  </inkml:definitions>
  <inkml:trace contextRef="#ctx0" brushRef="#br0">9 6 27337,'-4'0'649,"1"0"-593,3 0-11,0 0-11,-1 4-6,3 1-11,1 2 5,3 1 0,1-3 1,-1 0-3331,3-3 3336,1 0-11,28-1-17,38-1 5,-12 0 0,10-2 1,0 0 0,-6 0-6,-15 0 0,-2-1 0,-2 1 6,41-5-6,-37 2 0,20 0 0,-1-1 0,-21 3 1696,24 0 0,5 2-1696,15 0 0,-39 1 0,2 0 0,-1 0 0,-7 0 0,-11 0 0,34 0 0,-45 0 0,26 0 0,-25 0 0,66 5 0,-49-2 0,12 0 0,-2 1 0,-22-2 0,50 5 0,-56-2 0,37 5 0,-37-5 0,38 6 0,-34-7 0,29 4 0,-37-5 0,46 6 0,-36-3-3392,51 5 3392,-56-7 5,20 1-5,-24-3 0,8 1 0,24-2 0,-6 0 11,37-1-11,-34 0 0,-6 0 3392,-22 0-3397,-12 0 5,3 0 0,0 0-51,2 0 23,-9 0 28,-11 0 0,7 0 0,-9 0 0</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0.609"/>
    </inkml:context>
    <inkml:brush xml:id="br0">
      <inkml:brushProperty name="width" value="0.04286" units="cm"/>
      <inkml:brushProperty name="height" value="0.04286" units="cm"/>
      <inkml:brushProperty name="color" value="#66CC00"/>
    </inkml:brush>
  </inkml:definitions>
  <inkml:trace contextRef="#ctx0" brushRef="#br0">6 369 25130,'-1'9'1680,"0"-2"-1372,1-7 964,0 0-1261,-1 0 6,0 0-1,0 0-16,1-1 0,1 0 0,11-5 0,-1 1 0,11-3 0,-5 2 0,22-7 0,-13 5 6,41-18-6,-40 15 6,20-9-6,-26 11 5,33-11-5,-19 10-1696,31-3 0,3 1 1696,-13 5 0,19-2 0,0 0 0,-23 3 0,9-3 0,-1 1 0,-14 3 0,4-1 0,0 0 0,-14 3 6,51-5-6,-46 4 0,15 0 0,1 0 0,-14 1 0,35-3 3392,-50 4-3392,40-4 0,-31 3-11,60-5 11,-68 6 0,42-6 0,-45 4 0,40-7-6,-34 6 0,42-2 6,-45 5 0,24-1 0,-31 1-16,31-4 10,-27 3 0,35-4 6,-42 6 0,27-6 0,-26 3 0,49-3 0,-38 4 0,38 0 6,-53 3 22,4 0-28,-20 0 0,9 0 0,-2 0 11,17 0-5,-8 0 16,17 0-16,-20 0-1,8 0-5,-17 0-5,6 0 5,-6 0 0,7 0 0,-7 0 0,1 0 0,-5 0 5,2 0 1,0 0 5,6 0-11,-4 0 0,2 0 0,-5 0 0,-1 0 0,4 0 0,0 0 0,2 0-5,3 0 5,-4 0 0,2 0 0,-5 0 0,-1 0-45,0 0-28,-1-1-1125,-5 0 1198,-1-5 0,0 4 0,1-2 0</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19.694"/>
    </inkml:context>
    <inkml:brush xml:id="br0">
      <inkml:brushProperty name="width" value="0.04286" units="cm"/>
      <inkml:brushProperty name="height" value="0.04286" units="cm"/>
      <inkml:brushProperty name="color" value="#00A0D7"/>
    </inkml:brush>
  </inkml:definitions>
  <inkml:trace contextRef="#ctx0" brushRef="#br0">34 19 27594,'0'-10'521,"0"2"-437,0 8 23,0 0-102,0 10 6,-1 4 1,1 16-1,-2 7 0,1 9 6,-1 7-6,1 5-5,-2 5 10,1 4-4,0 3-222,1 4 216,1 9-1,0 12 0,3-11 1,2 4-299,-2-21 0,1 3 293,1 6 0,1 6 0,-1-6 2,0-9 1,-1-2-3,0 18 0,-1-3 3,-2-24 0,-1-1-1,0 22 1,0 0 0,-1-22 0,0 1 0,-1 24 0,-1-3 2,-2-2-2,2-14 0,0-1 2,0 14-5,2-7 0,0 1 0,-1 13 0,2 19 0,-1-38 0,1-5 213,-1-1-213,0-5 0,0 0 0,-1-6 0,0-1 0,0-4 0,1-3 0,0 0 0,1-1 0,0 1 0,0 3 612,0 19-612,-1-14 0,0 12 0,-2-23 0,-2 8 0,0-13 0,0 5 0,2-11 0,0 2 0,2 2 0,0 6 5,0 3-5,1 2 0,0 4 0,0-2 0,0 2 0,4 16 0,-1-12-3392,3 14 3398,-2-17-6,0 0-203,0 2 203,-2-1 5,0 19-5,-1-16 0,0 32 0,-1-37 0,0 10 3291,0-24-3285,0-6 298,0-6-304,0-5 0,0-5 0,0-3 0,0-3-17,0 0 1,3-5-7,-2-1-10,3-6-57,-2 0-3579,0-13 3669,-1 8 0,-1-2 0,0 12 0</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0.329"/>
    </inkml:context>
    <inkml:brush xml:id="br0">
      <inkml:brushProperty name="width" value="0.04286" units="cm"/>
      <inkml:brushProperty name="height" value="0.04286" units="cm"/>
      <inkml:brushProperty name="color" value="#00A0D7"/>
    </inkml:brush>
  </inkml:definitions>
  <inkml:trace contextRef="#ctx0" brushRef="#br0">13 328 26866,'-6'1'1137,"1"0"-980,5-1 39,0 0-190,0-2-1,-1 0-5,1-5 0,2-3 0,4-4 0,3-5 0,5-4 0,3-5 6,3-2-6,1-2 0,0 3 0,-3 3 0,-2 6 5,-4 6 1,-1 4 0,-2 6-1,1 2 1,2 2 5,3 3-5,2 4-1,4 6 6,11 9-5,-8-6 0,6 5-1,-14-11-5,-1-3 6,-2-3-6,1-2 0,3-2 5,15-9-10,-5-2-12,20-20-11,-20 8-11,3-9-45,-16 11-112,-5 5-219,-5 5-1248,-3 5 1663,-5 4 0,3 2 0,-3 0 0</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1.033"/>
    </inkml:context>
    <inkml:brush xml:id="br0">
      <inkml:brushProperty name="width" value="0.04286" units="cm"/>
      <inkml:brushProperty name="height" value="0.04286" units="cm"/>
      <inkml:brushProperty name="color" value="#00A0D7"/>
    </inkml:brush>
  </inkml:definitions>
  <inkml:trace contextRef="#ctx0" brushRef="#br0">0 361 27706,'11'-7'107,"0"-2"-40,-2-4 0,1 0-5,-2 0-17,1 0-6,-1 0-6,-1 0-16,2 1 0,0-1-17,2 2 6,1-1-6,1 1 0,0 1 0,4 1 5,-1 1-5,4 0 6,-2 2-1,2 0 18,-4 2 16,2 3 0,-4 0 45,15 8-67,-12-1-6,10 6 0,-14-4-5,1-2 0,0-2-6,3-2 0,1-1-6,2-2 0,0-5-5,-1-2 0,1-6-67,9-24-40,-12 11-128,6-17-197,-18 21 443,-4 2 0,-1 10 0,-2 3 0</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1.846"/>
    </inkml:context>
    <inkml:brush xml:id="br0">
      <inkml:brushProperty name="width" value="0.04286" units="cm"/>
      <inkml:brushProperty name="height" value="0.04286" units="cm"/>
      <inkml:brushProperty name="color" value="#00A0D7"/>
    </inkml:brush>
  </inkml:definitions>
  <inkml:trace contextRef="#ctx0" brushRef="#br0">263 56 28272,'11'-28'73,"-3"6"-51,-8 20-5,0 1 0,0-1 5,0 2 17,0-1-39,0 9 0,0 3 6,-1 12-6,1 7 0,-1 6 6,1 7-6,-1 5 0,1 6-6,-5 36 0,1-17 3,-1-22 1,0 0 2,-8 31-11,-5 12-160,5-39 0,0 1 163,-1 2 0,-1 1 5,1-2 0,-1-1 3,0 4 0,0-2 0,-4 26 5,6-17 1,1 0-6,-1 18 3,6-24 0,0 0-3,2 27-660,2-1 660,2-2 0,1-5 308,0-4-313,0-5 5,0-5 0,0 20 0,0-24 0,0 14 5,-1-32 1,-2-4-6,-1-8 0,-4-5 6,1-4-6,2-10-28,0-2 687,4-9-687,0-1-230,1-1-145,0-4-1703,0-1 2106,0-3 0,0 4 0,0 1 0</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3.597"/>
    </inkml:context>
    <inkml:brush xml:id="br0">
      <inkml:brushProperty name="width" value="0.04286" units="cm"/>
      <inkml:brushProperty name="height" value="0.04286" units="cm"/>
      <inkml:brushProperty name="color" value="#00A0D7"/>
    </inkml:brush>
  </inkml:definitions>
  <inkml:trace contextRef="#ctx0" brushRef="#br0">13 339 26441,'-7'7'756,"1"-1"-571,6-5-29,0 1 1,0 1 6,0 3-35,0 2-44,0 2-22,0 3-12,0 0-16,0 1 0,0-3-6,0-1 0,0-3-12,0-2 1,0-1-6,0-3 40,0 0-51,1-6 0,2-3 5,3-8-5,3-7-5,4-6 5,1-7-11,4-6 5,0-4-5,1-2 5,-1 0 6,-2 3-5,2-4 5,-8 20 0,1 1 0,-7 22-6,-2 3 0,0 5 6,2 8 0,0 7 0,1 13 0,1 4 6,0 3-6,0-2 0,1-3-6,-1-5 6,0-5 0,-1-5 0,-1-7 0,1-1-5,-1-6 5,3 0 0,2-3 0,3-5 0,4-4-6,16-22 6,-4 1-5,10-15 5,-10 11 0,5-7 0,-12 17 5,-1 2 1,-14 18 5,-4 11-5,-1 9 5,-1 32-11,0-4 5,0 36-5,0-33 0,3 8 0,1-23 0,4-6 0,-1-5-5,0-2-1,-1-6-5,-2-3-17,2-5-386,0-2-1255,0-3 1669,-1-5 0,-2 3 0,-2-3 0</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5.215"/>
    </inkml:context>
    <inkml:brush xml:id="br0">
      <inkml:brushProperty name="width" value="0.04286" units="cm"/>
      <inkml:brushProperty name="height" value="0.04286" units="cm"/>
      <inkml:brushProperty name="color" value="#00A0D7"/>
    </inkml:brush>
  </inkml:definitions>
  <inkml:trace contextRef="#ctx0" brushRef="#br0">0 1 25864,'0'5'1260,"0"-1"-958,0-4-16,0 0-157,0 2-23,0 1-33,0 3-23,0 0 1,0 1-12,0 1 0,0 2-5,0 3 5,0 4 0,0 4-16,0 6-7,0 7-4,0 5 4,0 6-4,0 2-1,0 3-6,0-3 1,0-3 0,0 6-1,0-17-5,0 2 0,0-19 11,0-1-11,0-5 6,0 6-6,0-6 6,0 2-6,0-5 0,0-1 0,0-2 0,0-1 5,0-1 1,0-1-6,0-1 5,3 0-5,2 0 0,2 0 0,2-1 0,1-1 6,0-1-6,0 0 0,0 1 0,1-1 0,2 3 0,1-1 0,15 1 0,-3 0 0,14 0 0,-4-2 0,6-2 0,6-3 0,5-2-6,2 0 1,1 1 5,0-1-6,22 2 1,-18 3-1,18 1 6,-17 3-3392,6 6 3392,8 5 6,6 8-40,-21-2 1,1 1 33,33 10 0,-34-10 0,-1 0 0,19 6 0,-26-9 0,0-1 0,25 6 0,-27-8 0,-1-2 0,17-2 5,1-3-5,-3-4 0,1-1 0,-3 0-5,-2-2 5,-4 0 3342,29-8-3353,-31 4 0,25-2 11,-30 6 0,10 1 116,10 1-108,-12 1 1,1 1-9,29 3-11,-18-2 0,-2 2-777,1 1 777,9 0-445,-34-3 450,-4 0-18,-3-1 24,-3-1 11,-1-1-5,-1 0-6,0-1 728,7-5-739,-15 1 165,3-10-2882,-22 5 2734,-8-5 1,0 9 0,-3 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6:51.149"/>
    </inkml:context>
    <inkml:brush xml:id="br0">
      <inkml:brushProperty name="width" value="0.04286" units="cm"/>
      <inkml:brushProperty name="height" value="0.04286" units="cm"/>
    </inkml:brush>
  </inkml:definitions>
  <inkml:trace contextRef="#ctx0" brushRef="#br0">23 7 28350,'-2'-4'45,"0"2"-34,2 2-5,0 0-6,0 5 6,0 4-6,3 7 0,11 19 5,1-5-5,10 14 0,-6-9 0,8 18 0,-8-12 0,4 12 0,-13-18 0,-4-1 0,-18 44 0,-1-38 0,-28 39 0,16-59-3431,-18 9 3397,25-19-10,-2 1-524,14-9 1,5-1 0,1-1 0</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7.880"/>
    </inkml:context>
    <inkml:brush xml:id="br0">
      <inkml:brushProperty name="width" value="0.04286" units="cm"/>
      <inkml:brushProperty name="height" value="0.04286" units="cm"/>
      <inkml:brushProperty name="color" value="#00A0D7"/>
    </inkml:brush>
  </inkml:definitions>
  <inkml:trace contextRef="#ctx0" brushRef="#br0">553 13 26603,'0'-6'801,"0"1"-661,0 5-17,0 0-5,1-1-40,-1 1 185,1-1-212,-1 7-18,0 3-5,-3 9-11,0 4 11,-3 4-11,1 4-6,-1 1 0,1 4-5,-1 2 11,1 3-12,-1 6 1,-1 4 5,0 8 0,-2 3 1,0 8-7,0 2 12,1-6 0,1 2-12,0 18-1701,1-20 0,2-2 1708,2 0-12,1 2 11,-2 30-11,0-19 0,0-26 0,-1 0 5,-2 24-184,0-21 0,1 2 185,-2 30-6,2-29 0,1-1 0,-1 24 0,1 0 2974,-2-1-2968,2-1-6,-3-1 0,0-2 5,-2 1-2,2-21 0,-1 2 2,-3 29-2,2-10 0,1-1 3,-1 15-6,3-30 0,1-2 527,-1 24-527,2-23 0,0 1 0,-1 31 0,1-32 0,0 0 6,-1 20-6,1-26 0,-1 0 0,-1 24 254,-4 19-254,4-36 5,1-2-5,0-2 0,2 1 0,-1 0 0,-2 27 0,1-20 0,-2 18 0,1-26 0,-3 19 6,2-19-6,-2 14 0,4-24 0,0-2 0,1 0 0,2 0 0,-2-1 0,1 3 0,0 2 6,-3 30-6,3-14-3392,-4 22 3392,2-23 0,1 1 5,-4 27-5,3-20 0,-3 22 0,2-27 0,-2 34-1058,3-20 1061,1-26 0,0 0-611,0 25 602,-1 3 6,1 1 0,-1 10 0,2-42 0,0 1 0,0 7 0,-1 1 0,1 3 0,0 2 0,0 0 0,0 0 0,0-4 0,1 3 2,0 2 0,1 6 0,0-6-2,0-1 0,0-1 0,1 33 0,0-3 0,0 5 0,0-6 0,0-9 0,0-13 0,0-8 2435,0-3-2435,0 39 0,0-21 0,0-25 0,0 0 0,0 17 0,0-4 1391,0-5-1391,0 21 0,0-22 0,0 15 0,0-28 0,0-2 1058,0-3-1058,1 10 0,0-15 0,0 5 174,-1-19-174,0-6 0,0-4 0,1-4 0,-1-4 0,1-1 0,-1-2 0,0-1 0,0 1 0,0 1 0,1 2 0,-1 1 0,2 0 0,0 1 0,1-1 0,0 2 0,-1-1 0,0 1 0,0 3 0,-1 1 0,1 3 0,0 2 0,-1-2 0,0 0 0,0-4 0,-1-2 0,1-3 0,-1 0 0,0 0 0,0 3 5,0 3-10,0 5 5,0-3 0,1 1 0,0-6 0,1-3 0,-1-3-6,-1-1-11,0-1-22,0-6-28,0-11-482,0-6 549,-6-12 0,4 17 0,-3 3 0</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29.432"/>
    </inkml:context>
    <inkml:brush xml:id="br0">
      <inkml:brushProperty name="width" value="0.04286" units="cm"/>
      <inkml:brushProperty name="height" value="0.04286" units="cm"/>
      <inkml:brushProperty name="color" value="#00A0D7"/>
    </inkml:brush>
  </inkml:definitions>
  <inkml:trace contextRef="#ctx0" brushRef="#br0">63 143 25914,'1'-5'1440,"0"1"-1284,-1 4 1,0 0-95,2-5-17,0 2-29,0-3 7,0 2 27,-1 1 6,0 0-5,0 1-7,0 1-4,-1-1-7,1 1-5,-1-2-17,0 0-5,0-2 5,0-1 0,0 0 1,1 0-1,-1 0 6,0 1-12,1 0 6,0-1-5,0 2-6,0-1 0,0 2 17,-1-3 5,1 0-11,-1 1 1,0 0-1,0 2-6,0-1-5,0 0 0,0 0 0,0 2 0,0 1-67,0 1 67,-2 5 11,-1 5 1,0 10-12,-3 10 5,2 6-5,-1 9 6,0 5-1,3 8-5,0 9 0,1 6 0,0 6-28,0 1-39,-2 0-112,-1-5-930,-7 20-1960,1-29 3001,-3 9 1,8-50-1,1-9 1</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1:31.101"/>
    </inkml:context>
    <inkml:brush xml:id="br0">
      <inkml:brushProperty name="width" value="0.04286" units="cm"/>
      <inkml:brushProperty name="height" value="0.04286" units="cm"/>
      <inkml:brushProperty name="color" value="#00A0D7"/>
    </inkml:brush>
  </inkml:definitions>
  <inkml:trace contextRef="#ctx0" brushRef="#br0">39 6 25674,'-11'0'2010,"2"0"-1775,9 0 6,0 0-191,0-2 1,-1 1-1,0-1-22,0 1 0,0 1-5,0 0-7,-1 0-4,0 0-1,1 0-6,-1 0 1,2 0 0,-2 0-1,2 0 1,-1 0-1,0 0-5,0 0 0,1 0-5,-1 0 5,3 0 0,4 0 0,5 0 0,7 4 5,7 1-5,8 3 0,5 1 0,5 0 0,2 0 0,1 0 0,2-2 0,3 2 0,3 0-3,-1-1 1,4 0 2,-8-1 0,4-1-472,15 2 1,9 0 0,-5-1 474,1 0 0,-1-1 0,25 2 0,-4 0-3,-34-3 0,-4 1 0,8 1 0,-3 0 0,21 4 0,10 3 0,-34-4-6,4 3 6,1-1 0,0-1 0,-6-2 0,20-2 0,-19-3 0,18-1-11,-23-1-28,25 3 16,-22 0 12,15 3 1424,-28-3-1413,14 4 0,-12-4 0,13 1 0,-13-4 6,24-1-6,-13-1-11,15 0 0,-24 0-6,-7 1 0,-8 0 11,-9 0 6,-8 1-5,-1-2 5,-5 1 0,4-1 0,1 0 0,3 0-6,3 0 1,0 0-7,1-2 1,-4 1 0,-1-1 0,-2 1 11,-5 1 0,-2-1 5,-4 1 1,1-1 5,1 0-5,2 0-1,2-1 1,4 0-6,1-2 0,4 1 0,-7 0 0,0 0-6,-7 2 6,-2 1 0,-1-1 0,0-1 0,0-1 0,1-2 0,-1 0-11,1-2-6,-1 0-16,0-1 5,0 0 22,0 1 6,0 0 0,0 1 0,0 1 11,0 1 12,0 0-1,0 1 12,-1 1-17,1 1-6,-2 1 0,2 0 6,-3 0-17,1 2 11,-3 6-5,-2 6 5,-2 9-6,-1 6 7,2 2-7,0 3-5,0 14 0,2-11 0,0 9-39,0-17-168,-1 0-8670,-2-5 8877,-1-2 0,5-10 0,1-6 0</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5.328"/>
    </inkml:context>
    <inkml:brush xml:id="br0">
      <inkml:brushProperty name="width" value="0.04286" units="cm"/>
      <inkml:brushProperty name="height" value="0.04286" units="cm"/>
      <inkml:brushProperty name="color" value="#00A0D7"/>
    </inkml:brush>
  </inkml:definitions>
  <inkml:trace contextRef="#ctx0" brushRef="#br0">4 257 27107,'-2'1'851,"0"0"-397,2-1-454,4-7 0,1 0-6,20-22-5,2 5 0,6-5 5,-6 10-10,-8 9-1,-3 3 11,5 1 6,-6 4 0,4 0 0,-7 2 17,20 0-11,-17 1 5,22 5-11,-28-2 5,9 7-5,-10-7 12,19 3-7,-14-6-5,21-20-11,-22 7-62,9-27-33,-10 20-742,6-20 0,-12 30 0,1-4 0</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6.378"/>
    </inkml:context>
    <inkml:brush xml:id="br0">
      <inkml:brushProperty name="width" value="0.04286" units="cm"/>
      <inkml:brushProperty name="height" value="0.04286" units="cm"/>
      <inkml:brushProperty name="color" value="#00A0D7"/>
    </inkml:brush>
  </inkml:definitions>
  <inkml:trace contextRef="#ctx0" brushRef="#br0">1 147 24463,'0'15'1967,"0"-4"-987,0-11-700,0 0 84,8-8-275,-6 6-44,6-6-17,-8 8 101,0 0-112,1-1-12,1-1 1,1-2-6,5-4 0,0 0 5,2-3-5,-1 2 0,2-1 0,20-15 0,-13 12-5,25-16 5,-30 23 0,15-3 0,-17 13 0,25 15 0,-20-8 0,17 12 0,-23-18 11,17-3-11,-12-7-6,38-27 6,-35 18-5,17-15-6,-33 26 11,-21 4 0,29-2 0,-11 0 0</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9.477"/>
    </inkml:context>
    <inkml:brush xml:id="br0">
      <inkml:brushProperty name="width" value="0.04286" units="cm"/>
      <inkml:brushProperty name="height" value="0.04286" units="cm"/>
      <inkml:brushProperty name="color" value="#00A0D7"/>
    </inkml:brush>
  </inkml:definitions>
  <inkml:trace contextRef="#ctx0" brushRef="#br0">19 0 27432,'3'0'420,"0"0"-353,-3 0-1019,-5 1-846,0 3 1798,-3 1 0,4 0 0,2-1 0</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9.745"/>
    </inkml:context>
    <inkml:brush xml:id="br0">
      <inkml:brushProperty name="width" value="0.04286" units="cm"/>
      <inkml:brushProperty name="height" value="0.04286" units="cm"/>
      <inkml:brushProperty name="color" value="#00A0D7"/>
    </inkml:brush>
  </inkml:definitions>
  <inkml:trace contextRef="#ctx0" brushRef="#br0">1 1 26715,'9'11'695,"-2"-2"-695,-7-9-936,0 0 936,1 11 0,0 2 0</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29.964"/>
    </inkml:context>
    <inkml:brush xml:id="br0">
      <inkml:brushProperty name="width" value="0.04286" units="cm"/>
      <inkml:brushProperty name="height" value="0.04286" units="cm"/>
      <inkml:brushProperty name="color" value="#00A0D7"/>
    </inkml:brush>
  </inkml:definitions>
  <inkml:trace contextRef="#ctx0" brushRef="#br0">0 0 26542,'5'46'0,"-2"-22"0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30.166"/>
    </inkml:context>
    <inkml:brush xml:id="br0">
      <inkml:brushProperty name="width" value="0.04286" units="cm"/>
      <inkml:brushProperty name="height" value="0.04286" units="cm"/>
      <inkml:brushProperty name="color" value="#00A0D7"/>
    </inkml:brush>
  </inkml:definitions>
  <inkml:trace contextRef="#ctx0" brushRef="#br0">17 0 27264,'-5'70'0,"1"0"0,0-14 0,0 0 0</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30.369"/>
    </inkml:context>
    <inkml:brush xml:id="br0">
      <inkml:brushProperty name="width" value="0.04286" units="cm"/>
      <inkml:brushProperty name="height" value="0.04286" units="cm"/>
      <inkml:brushProperty name="color" value="#00A0D7"/>
    </inkml:brush>
  </inkml:definitions>
  <inkml:trace contextRef="#ctx0" brushRef="#br0">0 0 12942,'0'50'0,"0"-9"0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00.168"/>
    </inkml:context>
    <inkml:brush xml:id="br0">
      <inkml:brushProperty name="width" value="0.04286" units="cm"/>
      <inkml:brushProperty name="height" value="0.04286" units="cm"/>
    </inkml:brush>
  </inkml:definitions>
  <inkml:trace contextRef="#ctx0" brushRef="#br0">17 10 27410,'1'-4'610,"0"-1"-520,-1 5 139,0-1-223,0 10-6,0 4 5,0 10-5,0 17 0,0-9 0,0 17 0,0-23 0,0 7 0,0-18-33,0 4-18,0-11-296,-3 2-39,1-7 386,-5 3 0,4-5 0,0 1 0</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30.571"/>
    </inkml:context>
    <inkml:brush xml:id="br0">
      <inkml:brushProperty name="width" value="0.04286" units="cm"/>
      <inkml:brushProperty name="height" value="0.04286" units="cm"/>
      <inkml:brushProperty name="color" value="#00A0D7"/>
    </inkml:brush>
  </inkml:definitions>
  <inkml:trace contextRef="#ctx0" brushRef="#br0">1 0 26670,'0'12'92,"4"43"1,0 5-1,-2-34 1,2 28-1,0-1 1</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3.512"/>
    </inkml:context>
    <inkml:brush xml:id="br0">
      <inkml:brushProperty name="width" value="0.04286" units="cm"/>
      <inkml:brushProperty name="height" value="0.04286" units="cm"/>
      <inkml:brushProperty name="color" value="#00A0D7"/>
    </inkml:brush>
  </inkml:definitions>
  <inkml:trace contextRef="#ctx0" brushRef="#br0">9 30 27404,'-5'8'594,"1"-1"-510,4-7-124,0 0-766,0-6-6940,1-2 7746,2-7 0,-1 7 0,1 0 0</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3.780"/>
    </inkml:context>
    <inkml:brush xml:id="br0">
      <inkml:brushProperty name="width" value="0.04286" units="cm"/>
      <inkml:brushProperty name="height" value="0.04286" units="cm"/>
      <inkml:brushProperty name="color" value="#00A0D7"/>
    </inkml:brush>
  </inkml:definitions>
  <inkml:trace contextRef="#ctx0" brushRef="#br0">0 18 27975,'2'-4'57,"23"-9"1,-42 20-1,11-5 1</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3.932"/>
    </inkml:context>
    <inkml:brush xml:id="br0">
      <inkml:brushProperty name="width" value="0.04286" units="cm"/>
      <inkml:brushProperty name="height" value="0.04286" units="cm"/>
      <inkml:brushProperty name="color" value="#00A0D7"/>
    </inkml:brush>
  </inkml:definitions>
  <inkml:trace contextRef="#ctx0" brushRef="#br0">0 15 27342,'6'-5'210,"23"-4"0,-47 13 0,12-3 0</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4.130"/>
    </inkml:context>
    <inkml:brush xml:id="br0">
      <inkml:brushProperty name="width" value="0.04286" units="cm"/>
      <inkml:brushProperty name="height" value="0.04286" units="cm"/>
      <inkml:brushProperty name="color" value="#00A0D7"/>
    </inkml:brush>
  </inkml:definitions>
  <inkml:trace contextRef="#ctx0" brushRef="#br0">1 12 27202,'45'-7'-24,"-20"3"0,-5 4 0</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4.328"/>
    </inkml:context>
    <inkml:brush xml:id="br0">
      <inkml:brushProperty name="width" value="0.04286" units="cm"/>
      <inkml:brushProperty name="height" value="0.04286" units="cm"/>
      <inkml:brushProperty name="color" value="#00A0D7"/>
    </inkml:brush>
  </inkml:definitions>
  <inkml:trace contextRef="#ctx0" brushRef="#br0">1 0 27460,'53'4'135,"1"-1"1,-23-5 0,26 7 0</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4.714"/>
    </inkml:context>
    <inkml:brush xml:id="br0">
      <inkml:brushProperty name="width" value="0.04286" units="cm"/>
      <inkml:brushProperty name="height" value="0.04286" units="cm"/>
      <inkml:brushProperty name="color" value="#00A0D7"/>
    </inkml:brush>
  </inkml:definitions>
  <inkml:trace contextRef="#ctx0" brushRef="#br0">0 1 25208,'68'39'496,"1"-1"1,-1 1 0,0 0-1,14 5 1,-3-2 0,-25-10-497,-33-12 6,-13-15-186,4 3-2643,10 0 2823,1 1 0,-3-3 0,-10-4 0</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4.891"/>
    </inkml:context>
    <inkml:brush xml:id="br0">
      <inkml:brushProperty name="width" value="0.04286" units="cm"/>
      <inkml:brushProperty name="height" value="0.04286" units="cm"/>
      <inkml:brushProperty name="color" value="#00A0D7"/>
    </inkml:brush>
  </inkml:definitions>
  <inkml:trace contextRef="#ctx0" brushRef="#br0">1 0 27930,'61'29'-1352,"-16"-8"1,-39-17-1</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5.069"/>
    </inkml:context>
    <inkml:brush xml:id="br0">
      <inkml:brushProperty name="width" value="0.04286" units="cm"/>
      <inkml:brushProperty name="height" value="0.04286" units="cm"/>
      <inkml:brushProperty name="color" value="#00A0D7"/>
    </inkml:brush>
  </inkml:definitions>
  <inkml:trace contextRef="#ctx0" brushRef="#br0">1 1 21047,'80'59'-199,"-37"-28"0,-1-2-1216,17 6 0,-68-41 0,-2-1 0</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5.276"/>
    </inkml:context>
    <inkml:brush xml:id="br0">
      <inkml:brushProperty name="width" value="0.04286" units="cm"/>
      <inkml:brushProperty name="height" value="0.04286" units="cm"/>
      <inkml:brushProperty name="color" value="#00A0D7"/>
    </inkml:brush>
  </inkml:definitions>
  <inkml:trace contextRef="#ctx0" brushRef="#br0">0 0 21500,'12'8'1666,"42"20"1,-48-22-1,31 15 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00.818"/>
    </inkml:context>
    <inkml:brush xml:id="br0">
      <inkml:brushProperty name="width" value="0.04286" units="cm"/>
      <inkml:brushProperty name="height" value="0.04286" units="cm"/>
    </inkml:brush>
  </inkml:definitions>
  <inkml:trace contextRef="#ctx0" brushRef="#br0">564 6 27818,'0'-2'247,"0"0"-225,0 1 1,0 1-23,-1-1 11,-6 1 0,1 0 11,-23 13-22,13-5 0,-34 30 6,25-16-3,-11 12 0,-1 3-3,-2 3 0,-28 21 0,-3 1 0,19-16-23,-6 2 1,6-4-79,31-26 101,19-5 0,1-10 0,16-6 0</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5:45.448"/>
    </inkml:context>
    <inkml:brush xml:id="br0">
      <inkml:brushProperty name="width" value="0.04286" units="cm"/>
      <inkml:brushProperty name="height" value="0.04286" units="cm"/>
      <inkml:brushProperty name="color" value="#00A0D7"/>
    </inkml:brush>
  </inkml:definitions>
  <inkml:trace contextRef="#ctx0" brushRef="#br0">1 0 28093,'4'8'151,"-1"-1"-151,-5 3 0,4-18 0,-2 6 0</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0.671"/>
    </inkml:context>
    <inkml:brush xml:id="br0">
      <inkml:brushProperty name="width" value="0.04286" units="cm"/>
      <inkml:brushProperty name="height" value="0.04286" units="cm"/>
      <inkml:brushProperty name="color" value="#00A0D7"/>
    </inkml:brush>
  </inkml:definitions>
  <inkml:trace contextRef="#ctx0" brushRef="#br0">35 0 28048,'-4'4'-571,"-1"0"571,-8 5 0,8-5 0,-3 3 0</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1.082"/>
    </inkml:context>
    <inkml:brush xml:id="br0">
      <inkml:brushProperty name="width" value="0.04286" units="cm"/>
      <inkml:brushProperty name="height" value="0.04286" units="cm"/>
      <inkml:brushProperty name="color" value="#00A0D7"/>
    </inkml:brush>
  </inkml:definitions>
  <inkml:trace contextRef="#ctx0" brushRef="#br0">0 15 26497,'4'-8'1075,"0"1"-1075,-4 7 0,0 0 0,5 7 0,3 1 0</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6.102"/>
    </inkml:context>
    <inkml:brush xml:id="br0">
      <inkml:brushProperty name="width" value="0.04286" units="cm"/>
      <inkml:brushProperty name="height" value="0.04286" units="cm"/>
      <inkml:brushProperty name="color" value="#00A0D7"/>
    </inkml:brush>
  </inkml:definitions>
  <inkml:trace contextRef="#ctx0" brushRef="#br0">303 91 27214,'6'-4'789,"-1"0"-699,-5 3-40,0 0-16,0 0-17,0 0 83,0-1-16,0-9-78,-3-1-6,-3-4 0,-6 5 0,-32-2 0,18 7-17,-39-2 17,42 13-5,-31 25 5,37-10 0,-21 40 0,27-36 0,-1 22 0,10-30 5,22 6-5,-6-17-50,53 3-6,-38-8-123,33-2-23,-42-3 202,11-21 0,-21 17 0,4-13 0</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6.701"/>
    </inkml:context>
    <inkml:brush xml:id="br0">
      <inkml:brushProperty name="width" value="0.04286" units="cm"/>
      <inkml:brushProperty name="height" value="0.04286" units="cm"/>
      <inkml:brushProperty name="color" value="#00A0D7"/>
    </inkml:brush>
  </inkml:definitions>
  <inkml:trace contextRef="#ctx0" brushRef="#br0">28 111 19403,'-15'-61'565,"3"11"2079,12 91-2633,4-12 0,4 42 11,13 22-22,-9-31 0,2 15 0,-1 1 6,-4-19-9,-1-4 0,0-5-8,-4-25 1347,4 3-1358,-7-20-250,6-10 272,-4-13 0,-1 16 0,-3 2 0</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7.483"/>
    </inkml:context>
    <inkml:brush xml:id="br0">
      <inkml:brushProperty name="width" value="0.04286" units="cm"/>
      <inkml:brushProperty name="height" value="0.04286" units="cm"/>
      <inkml:brushProperty name="color" value="#00A0D7"/>
    </inkml:brush>
  </inkml:definitions>
  <inkml:trace contextRef="#ctx0" brushRef="#br0">213 30 26340,'8'-6'1764,"8"-6"-1439,-44 8-320,22-3 1,-79 33-6,59-10 0,-33 24 0,47-8-3392,3 4 3392,1-1-6,5 5-22,32-13 12,-13-12-18,38-27 34,-36-7 6,14-34-1,-26 29 3421,4-24-3421,-9 34-16,4-2 11,0 21 6,7 10-6,-2 1 0,12 14-11,-13-17-73,12 15 5,-16-20-27,6 7-5545,-7-12 5651,-1-2 0,0 0 0,-1-2 0</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7.968"/>
    </inkml:context>
    <inkml:brush xml:id="br0">
      <inkml:brushProperty name="width" value="0.04286" units="cm"/>
      <inkml:brushProperty name="height" value="0.04286" units="cm"/>
      <inkml:brushProperty name="color" value="#00A0D7"/>
    </inkml:brush>
  </inkml:definitions>
  <inkml:trace contextRef="#ctx0" brushRef="#br0">24 32 26598,'-9'-19'1713,"5"12"-1679,-4 2-34,7 19 5,-1 35 1,3-5-6,3 23 0,3-16-2361,10 39 0,2 2 2221,-7-31 331,19 93-297,-31-154-90,0 0 196,0-9 0,0 6 0,0-6 0</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8.367"/>
    </inkml:context>
    <inkml:brush xml:id="br0">
      <inkml:brushProperty name="width" value="0.04286" units="cm"/>
      <inkml:brushProperty name="height" value="0.04286" units="cm"/>
      <inkml:brushProperty name="color" value="#00A0D7"/>
    </inkml:brush>
  </inkml:definitions>
  <inkml:trace contextRef="#ctx0" brushRef="#br0">0 113 28423,'21'-1'17,"12"-2"-17,6-2 6,45-21-6,-46 13-12,25-14 1,-47 20-4296,-1 0 4245,-5 1-291,22-12 1,-39 22 0,11-5 0</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09.068"/>
    </inkml:context>
    <inkml:brush xml:id="br0">
      <inkml:brushProperty name="width" value="0.04286" units="cm"/>
      <inkml:brushProperty name="height" value="0.04286" units="cm"/>
      <inkml:brushProperty name="color" value="#00A0D7"/>
    </inkml:brush>
  </inkml:definitions>
  <inkml:trace contextRef="#ctx0" brushRef="#br0">295 3 28322,'-4'-2'79,"-4"2"-68,-27 17 6,9-4-12,-17 15 6,4 7 1,2 1-12,6-1 0,-35 40 0,60-23 0,27-24-6,-3 12 1,22-33-12,29-52 17,-37 24 5,30-53-5,-56 49 34,1-27-34,-8 34-6,1-7 1,5 57 5,-1-17 0,6 28-6,3-21-5,-4-9-56,8 3-79,-4-12 146,11-2 0,-13-2 0,3-1 0</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29.252"/>
    </inkml:context>
    <inkml:brush xml:id="br0">
      <inkml:brushProperty name="width" value="0.04286" units="cm"/>
      <inkml:brushProperty name="height" value="0.04286" units="cm"/>
    </inkml:brush>
  </inkml:definitions>
  <inkml:trace contextRef="#ctx0" brushRef="#br0">48 2 27303,'3'0'700,"-1"0"-358,-2 0-297,1-1-29,-1 1-94,1-1-34,-2 1-218,-8 0-1104,-2 4 1434,-6 0 0,7 0 0,3-1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0.944"/>
    </inkml:context>
    <inkml:brush xml:id="br0">
      <inkml:brushProperty name="width" value="0.04286" units="cm"/>
      <inkml:brushProperty name="height" value="0.04286" units="cm"/>
      <inkml:brushProperty name="color" value="#FF0066"/>
    </inkml:brush>
  </inkml:definitions>
  <inkml:trace contextRef="#ctx0" brushRef="#br0">0 139 28093,'57'7'84,"-18"-5"-101,-2-9 6,-20-4-17,0-5 0,-8 2 56,0-17 11,-10 16 45,-23-21-73,11 27 23,-27 0-17,27 22-12,-5 7 1,11 7-1,2 2-5,2 0-22,1 21-6,6-25-644,46 12-1809,-18-34 2481,35-7 0,-48 0 0,-6-1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01.717"/>
    </inkml:context>
    <inkml:brush xml:id="br0">
      <inkml:brushProperty name="width" value="0.04286" units="cm"/>
      <inkml:brushProperty name="height" value="0.04286" units="cm"/>
    </inkml:brush>
  </inkml:definitions>
  <inkml:trace contextRef="#ctx0" brushRef="#br0">1 21 25847,'5'-11'1759,"0"2"-1597,-5 9-78,0 16-28,0-4 45,0 22-79,0-12-5,0 8-6,0-6 6,0 2-6,0-1-5,0 0 22,0 6-17,0-9 0,-2 15-50,2-26-45,-2 7-56,1-17 140,0-7 0,-1-2 0</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29.501"/>
    </inkml:context>
    <inkml:brush xml:id="br0">
      <inkml:brushProperty name="width" value="0.04286" units="cm"/>
      <inkml:brushProperty name="height" value="0.04286" units="cm"/>
    </inkml:brush>
  </inkml:definitions>
  <inkml:trace contextRef="#ctx0" brushRef="#br0">36 0 28322,'-18'6'-64,"1"1"0</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29.657"/>
    </inkml:context>
    <inkml:brush xml:id="br0">
      <inkml:brushProperty name="width" value="0.04286" units="cm"/>
      <inkml:brushProperty name="height" value="0.04286" units="cm"/>
    </inkml:brush>
  </inkml:definitions>
  <inkml:trace contextRef="#ctx0" brushRef="#br0">92 0 27902,'-51'25'0,"10"-5"0</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29.855"/>
    </inkml:context>
    <inkml:brush xml:id="br0">
      <inkml:brushProperty name="width" value="0.04286" units="cm"/>
      <inkml:brushProperty name="height" value="0.04286" units="cm"/>
    </inkml:brush>
  </inkml:definitions>
  <inkml:trace contextRef="#ctx0" brushRef="#br0">113 0 27555,'-56'32'0,"0"-1"0</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0.047"/>
    </inkml:context>
    <inkml:brush xml:id="br0">
      <inkml:brushProperty name="width" value="0.04286" units="cm"/>
      <inkml:brushProperty name="height" value="0.04286" units="cm"/>
    </inkml:brush>
  </inkml:definitions>
  <inkml:trace contextRef="#ctx0" brushRef="#br0">85 0 27337,'-48'37'-355,"11"-17"0,38-22 1</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0.236"/>
    </inkml:context>
    <inkml:brush xml:id="br0">
      <inkml:brushProperty name="width" value="0.04286" units="cm"/>
      <inkml:brushProperty name="height" value="0.04286" units="cm"/>
    </inkml:brush>
  </inkml:definitions>
  <inkml:trace contextRef="#ctx0" brushRef="#br0">72 1 26441,'-40'42'0,"8"-9"0</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1.605"/>
    </inkml:context>
    <inkml:brush xml:id="br0">
      <inkml:brushProperty name="width" value="0.04286" units="cm"/>
      <inkml:brushProperty name="height" value="0.04286" units="cm"/>
    </inkml:brush>
  </inkml:definitions>
  <inkml:trace contextRef="#ctx0" brushRef="#br0">10 11 26939,'6'-6'902,"-1"1"-829,-5 5-45,0 0-4274,0 44 4257,0-16 848,0 39-881,0-10-566,-1 20 95,-2-28 493,-4 2 0,3-48 0,-1-2 0</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1.856"/>
    </inkml:context>
    <inkml:brush xml:id="br0">
      <inkml:brushProperty name="width" value="0.04286" units="cm"/>
      <inkml:brushProperty name="height" value="0.04286" units="cm"/>
    </inkml:brush>
  </inkml:definitions>
  <inkml:trace contextRef="#ctx0" brushRef="#br0">1 10 28065,'2'-5'241,"-1"1"-409,0 3 168,1 2 0,1-1 0</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2.504"/>
    </inkml:context>
    <inkml:brush xml:id="br0">
      <inkml:brushProperty name="width" value="0.04286" units="cm"/>
      <inkml:brushProperty name="height" value="0.04286" units="cm"/>
    </inkml:brush>
  </inkml:definitions>
  <inkml:trace contextRef="#ctx0" brushRef="#br0">21 103 26620,'-4'6'1350,"-5"60"-1306,8-49-21,-5 44 16,6-60-17,0-1-22,0-2 12,0-3 10,27-57-22,-10 28 0,7-11 0,2 1-11,-3 15-45,17-4 56,-23 45 0,10 36 0,-21-4-23,2 25-16,-8-45-549,0 18 269,0-27-529,-1 5 0,1-18 0,-1-2 0</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3.138"/>
    </inkml:context>
    <inkml:brush xml:id="br0">
      <inkml:brushProperty name="width" value="0.04286" units="cm"/>
      <inkml:brushProperty name="height" value="0.04286" units="cm"/>
    </inkml:brush>
  </inkml:definitions>
  <inkml:trace contextRef="#ctx0" brushRef="#br0">306 0 28272,'-67'15'39,"10"-2"-28,37-7 1,1 0-12,-3 4 0,8-1-62,23 20 28,-1-15-33,39 28 67,-32-29 0,10 27 11,-23-24 12,-2 16-12,-2-17 39,-16 18-16,7-20 0,-32 12-29,17-21 1,-9 0-6,12-4-235,-1-5-505,12 2 740,-5-4 0,16 5 0,0 0 0</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3.799"/>
    </inkml:context>
    <inkml:brush xml:id="br0">
      <inkml:brushProperty name="width" value="0.04286" units="cm"/>
      <inkml:brushProperty name="height" value="0.04286" units="cm"/>
    </inkml:brush>
  </inkml:definitions>
  <inkml:trace contextRef="#ctx0" brushRef="#br0">61 13 26682,'1'-5'1556,"1"0"-1528,-2 4 23,1 0-46,-1 21-5,0-1 0,0 21 3,-7 52 0,-1 8-3,0-22-789,-1 24 0,0-9 789,2-58 0,3-6 0,0-4-5,1-6-1,1-2 6,1-9-134,0-1 1555,1-10-2351,-1-10-5007,1 0 5937,1-7 0,0 12 0,0 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02.534"/>
    </inkml:context>
    <inkml:brush xml:id="br0">
      <inkml:brushProperty name="width" value="0.04286" units="cm"/>
      <inkml:brushProperty name="height" value="0.04286" units="cm"/>
    </inkml:brush>
  </inkml:definitions>
  <inkml:trace contextRef="#ctx0" brushRef="#br0">42 2 26816,'-3'0'386,"0"0"-268,3 0 229,0 0-235,-3 0-50,1 2-23,-4 1-17,1 1 90,-2 2 152,3-3-214,-2 2-39,5-5-22,0 0 11,6 0 6,6 0 5,24 0-11,-3 0 0,17-2 0,-11 0 0,19-5 0,-13 2-11,9-1-6,-20 4-3409,-5 1 3376,-5 1-34,-7 0-616,-7 0 132,-4 0 1,-5 0 0,0 0 0</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4.103"/>
    </inkml:context>
    <inkml:brush xml:id="br0">
      <inkml:brushProperty name="width" value="0.04286" units="cm"/>
      <inkml:brushProperty name="height" value="0.04286" units="cm"/>
    </inkml:brush>
  </inkml:definitions>
  <inkml:trace contextRef="#ctx0" brushRef="#br0">11 77 27572,'-11'-5'812,"22"-8"-806,13 4-46,20-8-4,-11 6-9025,7-1 9069,-25 7 0,3 0 0,-17 5 0</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4.620"/>
    </inkml:context>
    <inkml:brush xml:id="br0">
      <inkml:brushProperty name="width" value="0.04286" units="cm"/>
      <inkml:brushProperty name="height" value="0.04286" units="cm"/>
    </inkml:brush>
  </inkml:definitions>
  <inkml:trace contextRef="#ctx0" brushRef="#br0">12 3 27566,'-9'5'672,"10"35"-666,1-21 78,3 79-78,-8-65-6,-3 31 0,5-52 50,1-6-22,0-3-28,2-27 0,3 5-42,13-32 0,3-4 31,-2 18-6,23-47-190,-22 73 84,-12 10-6067,6 24 6190,-13-7 0,0 11 0,-1-21 0</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5.170"/>
    </inkml:context>
    <inkml:brush xml:id="br0">
      <inkml:brushProperty name="width" value="0.04286" units="cm"/>
      <inkml:brushProperty name="height" value="0.04286" units="cm"/>
    </inkml:brush>
  </inkml:definitions>
  <inkml:trace contextRef="#ctx0" brushRef="#br0">41 78 27522,'-5'-2'778,"1"0"-744,-1 12-12,-1 10-22,-3 4-34,1 33 29,5-34-85,12 18 45,0-39 17,45-72 40,-32 37 35,6-23 1,-4 2-31,-16 34 5,4 3-11,-12 34-5,0 16-6,-9 39-499,7-40-1321,-4 25 1820,10-54 0,-1-3 0,1-1 0</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5.671"/>
    </inkml:context>
    <inkml:brush xml:id="br0">
      <inkml:brushProperty name="width" value="0.04286" units="cm"/>
      <inkml:brushProperty name="height" value="0.04286" units="cm"/>
    </inkml:brush>
  </inkml:definitions>
  <inkml:trace contextRef="#ctx0" brushRef="#br0">190 8 26318,'4'-2'1736,"-1"0"-1608,-3 2-27,-8-3 6,-59 22-102,35-10-5,-45 31 0,69 28-5,3-34 5,16 23-17,12-54-106,5-2 123,36-31 0,-51 36 0,12-20 0</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6.222"/>
    </inkml:context>
    <inkml:brush xml:id="br0">
      <inkml:brushProperty name="width" value="0.04286" units="cm"/>
      <inkml:brushProperty name="height" value="0.04286" units="cm"/>
    </inkml:brush>
  </inkml:definitions>
  <inkml:trace contextRef="#ctx0" brushRef="#br0">86 15 27970,'0'-8'313,"0"1"-274,0 7-5,0 0-23,-13 112-39,5-56 0,-1 2 8,0 18 1,-1 0-18,0-10 1,1-10-42,3-17-331,-1 32 308,5-46-968,0 12 1069,2-44 0,0 15 0,0-5 0</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6.777"/>
    </inkml:context>
    <inkml:brush xml:id="br0">
      <inkml:brushProperty name="width" value="0.04286" units="cm"/>
      <inkml:brushProperty name="height" value="0.04286" units="cm"/>
    </inkml:brush>
  </inkml:definitions>
  <inkml:trace contextRef="#ctx0" brushRef="#br0">1 50 28300,'63'-11'17,"-6"1"-17,18-2 0,-42 5 0,28-2 17,-52 8-17,-5 1 11,2 10-6,-5 18-5,1-1 0,-3 11 0,-9 7 0,3-18 0,-13 24-11,12-33 11,-6 5 0,12-18 0,-2-1 0</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7.069"/>
    </inkml:context>
    <inkml:brush xml:id="br0">
      <inkml:brushProperty name="width" value="0.04286" units="cm"/>
      <inkml:brushProperty name="height" value="0.04286" units="cm"/>
    </inkml:brush>
  </inkml:definitions>
  <inkml:trace contextRef="#ctx0" brushRef="#br0">0 19 28132,'1'-10'202,"0"2"-169,-1 8-22,0 0-2542,6 15 2531,-3-9 0,1 8 0,-4-15 0</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7.522"/>
    </inkml:context>
    <inkml:brush xml:id="br0">
      <inkml:brushProperty name="width" value="0.04286" units="cm"/>
      <inkml:brushProperty name="height" value="0.04286" units="cm"/>
    </inkml:brush>
  </inkml:definitions>
  <inkml:trace contextRef="#ctx0" brushRef="#br0">26 1 27471,'0'12'801,"0"-2"-795,-26 49-23,49 0-624,-20 10 524,54-31 342,3-84-186,-30 19 29,-31-56-85,-15 65-22,-28-17-891,3 47 930,16-4 0,-8 5 0,24-7 0</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8.255"/>
    </inkml:context>
    <inkml:brush xml:id="br0">
      <inkml:brushProperty name="width" value="0.04286" units="cm"/>
      <inkml:brushProperty name="height" value="0.04286" units="cm"/>
    </inkml:brush>
  </inkml:definitions>
  <inkml:trace contextRef="#ctx0" brushRef="#br0">16 55 27152,'5'-2'963,"-1"1"-795,-4 1-145,0 0-12,1 5-6,-1 13-5,1 1 0,-1 9 0,-2-8 0,0 0-5,-4 5 5,1-10-11,-2 3 11,5-14 0,0-1-6,2-5-11,16-34-11,-3 13-78,43-60 100,-32 54 29,27-19-12,-39 43 17,10 29-23,-15-10 7,9 42-12,-12-35 0,2 21 0,-5-25-448,-14 20-191,6-20 639,-10 8 0,13-20 0,1-2 0</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6:39.138"/>
    </inkml:context>
    <inkml:brush xml:id="br0">
      <inkml:brushProperty name="width" value="0.04286" units="cm"/>
      <inkml:brushProperty name="height" value="0.04286" units="cm"/>
    </inkml:brush>
  </inkml:definitions>
  <inkml:trace contextRef="#ctx0" brushRef="#br0">258 16 26805,'0'-8'588,"0"1"-415,0 7-66,0 0 251,-24-1-335,13 3 10,-44 6-27,38-3 67,-29 7-45,31-7-23,-3 1 1,10 0-6,-1 10 0,3-5 0,-4 13 0,8-15 5,13 3-5,-2-11 0,33 8 0,-24-5 0,17 5 0,-24-2 0,12 8 0,-12-7-11,6 18 17,-17-16 22,-13 14-17,1-13 67,-32 15-66,24-17-1,-18 8-6,23-15-128,-14-4-224,16-4 347,-12-8 0,23 6 0,0-1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41.725"/>
    </inkml:context>
    <inkml:brush xml:id="br0">
      <inkml:brushProperty name="width" value="0.04286" units="cm"/>
      <inkml:brushProperty name="height" value="0.04286" units="cm"/>
      <inkml:brushProperty name="color" value="#FF0066"/>
    </inkml:brush>
  </inkml:definitions>
  <inkml:trace contextRef="#ctx0" brushRef="#br0">95 1 25303,'0'7'1647,"0"-2"-1417,0-5-163,-1 3-33,-1-1 179,-4 8-152,3-5 1,-4 4-34,2-5 22,-8 6-27,3-2 206,0 2-100,5-6-62,5-3-28,0-3-39,0-1 0,0-3 6,2-1-6,1-1 0,0 1-11,2 0 5,-2 3-89,1 0 84,-2 3 5,-2 7 12,-6 2 11,0 4-17,-2-5 61,3-5-61,4-6 0,1-8 0,0 4-392,0-3 297,0 15-1938,-12 23-1053,8-12 3086,-8 13 0,11-26 0,1-2 0</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5.658"/>
    </inkml:context>
    <inkml:brush xml:id="br0">
      <inkml:brushProperty name="width" value="0.04286" units="cm"/>
      <inkml:brushProperty name="height" value="0.04286" units="cm"/>
    </inkml:brush>
  </inkml:definitions>
  <inkml:trace contextRef="#ctx0" brushRef="#br0">19 9 26374,'-2'-5'812,"0"1"-661,2 4-50,-2 0-12,2 0-10,-3 0-51,2 3 128,-3 30-122,2-7-6,1 33 0,-1 5-28,2-7 3,0 5 0,1-3 2,0-20-5,3 14-39,-2-36-1495,2 4-8297,-4-20 9813,1 0 0,-1-1 0,0 0 0</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7.359"/>
    </inkml:context>
    <inkml:brush xml:id="br0">
      <inkml:brushProperty name="width" value="0.04286" units="cm"/>
      <inkml:brushProperty name="height" value="0.04286" units="cm"/>
    </inkml:brush>
  </inkml:definitions>
  <inkml:trace contextRef="#ctx0" brushRef="#br0">1 138 27656,'60'0'353,"-26"-3"-353,61-3 5,-51 1-5,33-1 0,-35 4 0,10 1 0,-6 1 0,-17 0 6,51 0-6,-41 0 3,21 0 0,5 0-3,0 0 0,25 0 0,-48 0 5,3-2 6,-16 0 1,48-8-7,-40 3-2,17-1 0,1 0-3,-9 2 0,49-3 0,-57 8 0,1-1 0,-11 2-3336,60-3 3336,-31 2-745,33 0 1,3 0 744,-24 1-77,-2 0 0,-5 0 77,-27 0 5,31 0-5,-37 0 6,71-3 0,-54 3 1281,22-2 1,2 1-1288,-10 1 1085,8 0 0,1 0-1085,-9 0 0,13 0 301,-41 0-301,9-3 0,-10 2 2,24-1 1,5 1-3,-7 1 0,16 0 0,-1-1 0,-18 0 0,18 0 0,-1-1 0,-14 1-3,12 0 1,-4 1 2,-24 0 0,34 0 0,-43-1 5,70 0-5,-26 0 0,24 0 0,-37 1 0,-13 0 0,-10 0-11,55 2 11,-52 0-5,43 0 5,-57-1 0,47-2-6,-36 0 6,28 1 0,5-1 0,2 1 0,-16 0 0,-2 0 0,4 0 0,26 0-6,-40 0 1,28 0 5,-56 0 0,17-2 0,-17 1 0,39-4 0,-32 2 0,22-2 0,-32 3 5,2-1-61,-11 1-1932,6-3-521,-7 3 2509,5-2 0,-7 4 0,0 0 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7.959"/>
    </inkml:context>
    <inkml:brush xml:id="br0">
      <inkml:brushProperty name="width" value="0.04286" units="cm"/>
      <inkml:brushProperty name="height" value="0.04286" units="cm"/>
    </inkml:brush>
  </inkml:definitions>
  <inkml:trace contextRef="#ctx0" brushRef="#br0">1 104 25068,'0'-8'2235,"0"2"-2061,5-26 22,-4 20-6,5-24 141,-6 29-298,1 4 1,0 20-34,0 2 0,3 20 0,1-2 5,2 11 1,1 3-6,0 6 0,2 16 0,0-2 0,-6-27 6,4 30-12,-7-59-324,0-1-29,-1-16 359,0-14 0,0 7 0,0-8 0</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8.996"/>
    </inkml:context>
    <inkml:brush xml:id="br0">
      <inkml:brushProperty name="width" value="0.04286" units="cm"/>
      <inkml:brushProperty name="height" value="0.04286" units="cm"/>
    </inkml:brush>
  </inkml:definitions>
  <inkml:trace contextRef="#ctx0" brushRef="#br0">12 2 27079,'-2'-1'521,"-4"42"0,3 19-521,6-14-1353,-2 25 0,3 2 1353,14-16-508,18 14 368,-16-37-337,35-24 1,-42-15-1,19-13 1</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9.475"/>
    </inkml:context>
    <inkml:brush xml:id="br0">
      <inkml:brushProperty name="width" value="0.04286" units="cm"/>
      <inkml:brushProperty name="height" value="0.04286" units="cm"/>
    </inkml:brush>
  </inkml:definitions>
  <inkml:trace contextRef="#ctx0" brushRef="#br0">1 92 26575,'33'-11'1675,"-12"2"-1687,77-2 7,-57 6 5,33-3 0,-41 3-11,-10 1 5,8-2 6,-18 2-230,14-4-117,-16 3-501,35-4 0,-33 6 0,18-1 0</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09.910"/>
    </inkml:context>
    <inkml:brush xml:id="br0">
      <inkml:brushProperty name="width" value="0.04286" units="cm"/>
      <inkml:brushProperty name="height" value="0.04286" units="cm"/>
    </inkml:brush>
  </inkml:definitions>
  <inkml:trace contextRef="#ctx0" brushRef="#br0">0 1 28082,'9'49'19,"0"1"1,6 32-15,-10-65-5,0-3 6,-3-5-51,1-1-84,-2-5-688,-5-12-3233,-1-1 4050,-4-12 0,4 12 0,1 2 0</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10.152"/>
    </inkml:context>
    <inkml:brush xml:id="br0">
      <inkml:brushProperty name="width" value="0.04286" units="cm"/>
      <inkml:brushProperty name="height" value="0.04286" units="cm"/>
    </inkml:brush>
  </inkml:definitions>
  <inkml:trace contextRef="#ctx0" brushRef="#br0">1 5 27275,'0'-3'-369,"9"1"369,-4 5 0,6-2 0,-9 2 0</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10.910"/>
    </inkml:context>
    <inkml:brush xml:id="br0">
      <inkml:brushProperty name="width" value="0.04286" units="cm"/>
      <inkml:brushProperty name="height" value="0.04286" units="cm"/>
    </inkml:brush>
  </inkml:definitions>
  <inkml:trace contextRef="#ctx0" brushRef="#br0">0 93 25652,'3'7'1647,"0"-1"-1315,3 30-293,-2-17 22,8 35-5,-5-16-12,-1-15 18,-1 1 44,-5-23-68,0-11-229,33-76 180,-19 48-3,7-12 0,0 7 3,-10 33-6,0 2 6,-6 7 5,2 17 12,-2-1 5,3 41-11,-5-25 23,1 33-23,-3-41 162,1 7-44,-1-28-107,1-7-11,3-13-67,26-62 50,-13 36 0,7-8 0,1 4 12,-9 26 10,13-1 6,-21 36 124,9 54-118,-10-29-6,12 56-17,-15-70-106,4 12 17,-9-32 95,3-13 0,-3 12 0,1-7 0</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11.510"/>
    </inkml:context>
    <inkml:brush xml:id="br0">
      <inkml:brushProperty name="width" value="0.04286" units="cm"/>
      <inkml:brushProperty name="height" value="0.04286" units="cm"/>
    </inkml:brush>
  </inkml:definitions>
  <inkml:trace contextRef="#ctx0" brushRef="#br0">0 250 26318,'14'4'1293,"-2"-1"-828,-12-3-465,0 0 6,60-23 100,-9-52-89,19 27 39,-41-36-45,-36 71 34,-50 0-34,32 16-5,-40 16 5,42 12-11,2 1 5,7 36-5,9-36 6,16 40-6,0-49 11,29 16-11,-18-28-5,64-9-12,-46-12-79,14-10 1,-1-5-112,-16-4 207,22-43 0,-45 52 0,-2-16 0</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13.174"/>
    </inkml:context>
    <inkml:brush xml:id="br0">
      <inkml:brushProperty name="width" value="0.04286" units="cm"/>
      <inkml:brushProperty name="height" value="0.04286" units="cm"/>
    </inkml:brush>
  </inkml:definitions>
  <inkml:trace contextRef="#ctx0" brushRef="#br0">1 43 25562,'0'-7'1237,"0"1"-1086,0 6-22,0-12 11,0 8-28,0-8 123,0 11-151,0 1-84,0 3 0,0 6 17,0 24 6,0 3 21,1 22 18,1-1 16,6 23 1,2 3-74,1 5-2,5 12 0,-1-6-25,-3-38-2626,-2-4 0,-1-3 2648,-4-15 0,1 8 0,-6-33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42.875"/>
    </inkml:context>
    <inkml:brush xml:id="br0">
      <inkml:brushProperty name="width" value="0.04286" units="cm"/>
      <inkml:brushProperty name="height" value="0.04286" units="cm"/>
      <inkml:brushProperty name="color" value="#FF0066"/>
    </inkml:brush>
  </inkml:definitions>
  <inkml:trace contextRef="#ctx0" brushRef="#br0">0 80 22064,'0'-8'2845,"0"2"-1711,0 6-708,0 0-36,0-3-206,0 0 10,0-2-149,0 0 123,10 0-157,-2 0 514,9-1-525,-2 2 6,-1 0-6,4-1-720,-1 0 725,1 0 1,5-1 16,35 2-11,-3 5 6,6 4 28,-14 15-28,-33-8-6,21 32-17,-24-24 1,10 19 736,-16-22-719,2 13-1,-3-15 0,0 20-5,-3-27-6,-1 8-12,0-13-469,0 1 106,0-3 375,0-6 0,0 3 0,0-4 0</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14.693"/>
    </inkml:context>
    <inkml:brush xml:id="br0">
      <inkml:brushProperty name="width" value="0.04286" units="cm"/>
      <inkml:brushProperty name="height" value="0.04286" units="cm"/>
    </inkml:brush>
  </inkml:definitions>
  <inkml:trace contextRef="#ctx0" brushRef="#br0">17 8 22263,'-9'-4'3439,"1"0"-3148,8 4 39,0 2 275,0 4-297,0 6 342,6 66-555,10 13-90,-9-36 1,1 1 5,12 41 8,-11-42 1,-2-2-754,2 14 739,-4-16 1,0-2 0,-5 6-6,0-20-1210,0 8-7225,1-31 8435,0 1 0,0-13 0,0 0 0</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4.132"/>
    </inkml:context>
    <inkml:brush xml:id="br0">
      <inkml:brushProperty name="width" value="0.04286" units="cm"/>
      <inkml:brushProperty name="height" value="0.04286" units="cm"/>
    </inkml:brush>
  </inkml:definitions>
  <inkml:trace contextRef="#ctx0" brushRef="#br0">35 12 25422,'-7'-6'2105,"-4"1"-1825,8 5-84,-4 0 118,3 0-253,2 0-55,1 0 5,1 0-11,5 0 0,4 0 0,6 0 0,18 0-11,-6 0 0,10 1-23,6 2 17,-18 0 6,10 1 11,-22-2 0,-2-1 0,20 0 0,-14-1-56,40 0-162,-27 0 39,11 0-1,-17 0-178,42 2 375,-39-1-17,57-1 0,-73-1 0,14 0 0</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4.428"/>
    </inkml:context>
    <inkml:brush xml:id="br0">
      <inkml:brushProperty name="width" value="0.04286" units="cm"/>
      <inkml:brushProperty name="height" value="0.04286" units="cm"/>
    </inkml:brush>
  </inkml:definitions>
  <inkml:trace contextRef="#ctx0" brushRef="#br0">0 45 22929,'4'-1'3372,"0"0"-2935,-4 1-275,0 0 146,34-5-308,50-10 0,-31 7 0,22-6 0</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5.127"/>
    </inkml:context>
    <inkml:brush xml:id="br0">
      <inkml:brushProperty name="width" value="0.04286" units="cm"/>
      <inkml:brushProperty name="height" value="0.04286" units="cm"/>
    </inkml:brush>
  </inkml:definitions>
  <inkml:trace contextRef="#ctx0" brushRef="#br0">1 122 26463,'73'-4'462,"0"0"0,1-1-462,-18 2 0,-8 0 0,-29 1-4251,-2 1 4251,-1 0 859,5 0-355,29-6-476,-10 2-33,32-5-2275,-24 7 2280,-8 0 2268,-9 3-2268,-12-3 0,-6 2 17,25-6-17,-22 4 0,22-4 3454,22-2-3443,20 2-11,-11-3 6,-7 4-6,-54 4 0,2-2-152,18 0 1,-14 1 151,14 0 0,-25 3 0,0 0 0</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7.029"/>
    </inkml:context>
    <inkml:brush xml:id="br0">
      <inkml:brushProperty name="width" value="0.04286" units="cm"/>
      <inkml:brushProperty name="height" value="0.04286" units="cm"/>
    </inkml:brush>
  </inkml:definitions>
  <inkml:trace contextRef="#ctx0" brushRef="#br0">1 197 26939,'2'-2'879,"-1"1"-694,-1 1-162,4 0-18,0 0-5,3 0 45,13 0-11,-6 0-6,22-2-28,-12-3-17,12 0-403,25-11 257,-19 8 85,24-5 44,-8 7 57,-25 2 173,26-1-101,-41 2 196,41-7-246,-32 5 0,45-7-34,-47 9 0,22 0-11,-28 2 6,58-2-6,-43 0-34,47-3 17,-60 3-78,56-1 73,-44 3-12,63-2 34,-70 3 56,25-1-56,-34 0-50,35 0 11,-28 1 11,30 0 28,-32 0 0,24-2-6,-22 1-140,45-4 124,-42 3 11,44-2 11,-46 4 17,33-4-12,-36 3-5,43-2 0,-42 3 0,28 0 6,-33 0-930,30-6 5,-27 3-3164,25-6 1736,-28 6 1445,13-1 1474,-16 3-572,33-8 0,-35 7 0,17-6 0</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7.267"/>
    </inkml:context>
    <inkml:brush xml:id="br0">
      <inkml:brushProperty name="width" value="0.04286" units="cm"/>
      <inkml:brushProperty name="height" value="0.04286" units="cm"/>
    </inkml:brush>
  </inkml:definitions>
  <inkml:trace contextRef="#ctx0" brushRef="#br0">1 35 16538,'10'-2'683,"56"-16"1,-59 17-1,42-13 1</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7.427"/>
    </inkml:context>
    <inkml:brush xml:id="br0">
      <inkml:brushProperty name="width" value="0.04286" units="cm"/>
      <inkml:brushProperty name="height" value="0.04286" units="cm"/>
    </inkml:brush>
  </inkml:definitions>
  <inkml:trace contextRef="#ctx0" brushRef="#br0">0 73 21674,'90'-39'-383,"-16"7"1,-73 30 0,-2 3 0</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29.663"/>
    </inkml:context>
    <inkml:brush xml:id="br0">
      <inkml:brushProperty name="width" value="0.04286" units="cm"/>
      <inkml:brushProperty name="height" value="0.04286" units="cm"/>
    </inkml:brush>
  </inkml:definitions>
  <inkml:trace contextRef="#ctx0" brushRef="#br0">317 0 28261,'-2'0'5,"-1"0"-10,-3 0 5,-1 0 0,-16 5 0,7-1-3392,-37 14 3392,28-9 0,-28 13 0,33-13-6,-20 16 6,23-14 0,-15 16 0,25-20 3375,-3 4-3386,9-10 6,0-1 5,1 0-12,23 4 12,7 4 0,7 1 0,-3 1 0,-6 3 0,-14-5-5,7 7 5,-17-9 0,-2 14 0,-2-9 5,-19 31-5,9-24 0,-16 14 0,14-21 0,-3 4 0,8-9-100,0 2 100,16-8 0,-2 0 0,3 0 0,-5 2 0,-3 0 11,2 12-11,-2-4 5,2 18 1,-2-16 16,-6 26-22,-2-21 6,-9 21 5,2-19 34,-22 54-45,21-40 6,-16 52-6,26-64 0,-1 12 0,5-26 0,6 7 5,5-3-61,59 3 23,-39-9-768,49-11-3764,-68 0 4565,6-6 0,-16 10 0,-2-1 0</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3.998"/>
    </inkml:context>
    <inkml:brush xml:id="br0">
      <inkml:brushProperty name="width" value="0.04286" units="cm"/>
      <inkml:brushProperty name="height" value="0.04286" units="cm"/>
    </inkml:brush>
  </inkml:definitions>
  <inkml:trace contextRef="#ctx0" brushRef="#br0">29 0 28082,'0'19'128,"0"16"-105,0-3-12,0 17-5,0-6-6,0 32 0,0-12-12,-3 6 1,-2 15 0,1-14-17,0 7-238,-3 18 1,2-19 170,4-69-95,1-3-101,0-3 291,7-28 0,3-6 0</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4.414"/>
    </inkml:context>
    <inkml:brush xml:id="br0">
      <inkml:brushProperty name="width" value="0.04286" units="cm"/>
      <inkml:brushProperty name="height" value="0.04286" units="cm"/>
    </inkml:brush>
  </inkml:definitions>
  <inkml:trace contextRef="#ctx0" brushRef="#br0">8 10 26911,'0'-5'1137,"16"1"-1171,80 11 29,-42 3 13,3-4 1,-13 10 175,-70 67-178,10-46 11,-41 8 0,-7-10-17,31-34-1339,-44-34 1339,76 8 0,0-16 0,4 32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43.457"/>
    </inkml:context>
    <inkml:brush xml:id="br0">
      <inkml:brushProperty name="width" value="0.04286" units="cm"/>
      <inkml:brushProperty name="height" value="0.04286" units="cm"/>
      <inkml:brushProperty name="color" value="#FF0066"/>
    </inkml:brush>
  </inkml:definitions>
  <inkml:trace contextRef="#ctx0" brushRef="#br0">0 6 28177,'0'-2'145,"0"0"-94,0 2-29,0-1-22,3 4 0,2 3 0,2 6 0,2 4 0,4 9-5,6 4-1,-5-6 0,1-2-5,-9-17-17,1 0 17,-3-2-207,3-1-34,-4 0 252,3-1 0,-4 0 0,0 0 0</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5.315"/>
    </inkml:context>
    <inkml:brush xml:id="br0">
      <inkml:brushProperty name="width" value="0.04286" units="cm"/>
      <inkml:brushProperty name="height" value="0.04286" units="cm"/>
    </inkml:brush>
  </inkml:definitions>
  <inkml:trace contextRef="#ctx0" brushRef="#br0">5 0 28065,'-2'77'106,"0"-8"-83,2-40-7,0 7-4245,0 6 4246,4 43 848,0-10-863,0-9 0,-1 12 0,0-9-2,2 29 1,-5-26 1,0 9 0,-1-16-2,-2-12 0,-6 35-11,7-73-123,-1 4-286,3-32 3084,2-6-8814,1-12 6150,1 0 0,-1 14 0,-2 5 0</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6.099"/>
    </inkml:context>
    <inkml:brush xml:id="br0">
      <inkml:brushProperty name="width" value="0.04286" units="cm"/>
      <inkml:brushProperty name="height" value="0.04286" units="cm"/>
    </inkml:brush>
  </inkml:definitions>
  <inkml:trace contextRef="#ctx0" brushRef="#br0">242 14 26928,'-25'-4'1142,"11"3"-1013,-46 25-101,34-8-5,-15 8-7,4 27-21,23-21-6,-10 21-6,28-33 17,2-9 17,23-2-57,16-10 7,-2-1-51,31-22 84,-47 11 112,23-19-17,-45 3-95,0 7 0,-15-7-22,-26 3 5,14 14 0,-20-10-11,22 20-370,-22 7 197,20 2 201,-14 24 0,31-28 0,1 9 0</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6.602"/>
    </inkml:context>
    <inkml:brush xml:id="br0">
      <inkml:brushProperty name="width" value="0.04286" units="cm"/>
      <inkml:brushProperty name="height" value="0.04286" units="cm"/>
    </inkml:brush>
  </inkml:definitions>
  <inkml:trace contextRef="#ctx0" brushRef="#br0">255 8 26094,'-2'-4'2150,"-3"1"-2139,-8 6 6,-14 7-11,3 0 5,-8 6-6,7-4 7,1 1-1,-25 38-11,29-25-23,-14 47 23,40-53 0,43 13-11,-19-28-112,46-5 56,-49-5 67,30-18 0,-42 16 0,10-11 0</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7.183"/>
    </inkml:context>
    <inkml:brush xml:id="br0">
      <inkml:brushProperty name="width" value="0.04286" units="cm"/>
      <inkml:brushProperty name="height" value="0.04286" units="cm"/>
    </inkml:brush>
  </inkml:definitions>
  <inkml:trace contextRef="#ctx0" brushRef="#br0">106 24 26642,'-5'-9'1120,"0"1"-963,5 8 6,-4-5-163,3 3 50,-5 36-22,4-9-9,-3 37 1,0 7-14,0-4-5,-1 13 1,-2 19 0,1-15-13,-1 4-4,1-17 0,-1 11 0,1-20 4,1-26 0,-2 13-6,7-37-246,0-4 5,1-2 258,0-35 0,0 33 0,0-21 0</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7.701"/>
    </inkml:context>
    <inkml:brush xml:id="br0">
      <inkml:brushProperty name="width" value="0.04286" units="cm"/>
      <inkml:brushProperty name="height" value="0.04286" units="cm"/>
    </inkml:brush>
  </inkml:definitions>
  <inkml:trace contextRef="#ctx0" brushRef="#br0">269 15 27191,'6'-14'1042,"-58"38"-1025,13-7-995,-40 30 989,49-28 315,4 1-326,5-3 164,5 1-164,5 0-56,42 26 0,11 2 23,-24-17 5,24 17 0,-2-12-118,-32-35 561,-1-1-538,4-2-225,0 0-570,1-2 70,2 1 0,-18 7 0,-4 1 0</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7:58.282"/>
    </inkml:context>
    <inkml:brush xml:id="br0">
      <inkml:brushProperty name="width" value="0.04286" units="cm"/>
      <inkml:brushProperty name="height" value="0.04286" units="cm"/>
    </inkml:brush>
  </inkml:definitions>
  <inkml:trace contextRef="#ctx0" brushRef="#br0">295 19 27068,'1'-10'762,"0"2"-656,-1 8-67,0 0 297,-129 33-431,122 17 61,-49-22 1,9-3-1,84 23-44,0-28-3320,-25-10 3398,4 5 34,-25 19 55,-23 3-83,9 1 5,-15-10-22,30-25-3159,-14-9 4018,13 0 0,-6-3 0,12 5 0</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02.499"/>
    </inkml:context>
    <inkml:brush xml:id="br0">
      <inkml:brushProperty name="width" value="0.04286" units="cm"/>
      <inkml:brushProperty name="height" value="0.04286" units="cm"/>
    </inkml:brush>
  </inkml:definitions>
  <inkml:trace contextRef="#ctx0" brushRef="#br0">3684 4 26631,'4'-2'1221,"-1"0"-1092,-3 2 39,0 0-129,0 12-33,0 0-1,2 12 1,2 50-6,-1-26-1677,-4 36 1,-1 4 1698,-2-13-2,-2 8 0,1 0-4,1-14-8,-1 14 1,0 2-3,-1-6-4,1-11 1,-3 2-3,-1-15 0,1-5 12,-4 17 2,0 6 0,0-1-9,3-11 3,-7 20 1,-1 1-9,0-14 1696,-3 4 0,-2-2-1696,-1-13 3,-11 17 0,-1 1-3,5-12-1685,-8 13 0,-1-4 1691,13-29 2,-7 8 0,-2 0-2,1-4-6,-13 19 0,-1 1 0,7-11-3,-14 17 0,1-1 9,16-24-6,-2-1 0,1-3 6,9-15-6,-13 5 0,-6 0-6,-29 13 3,22-13 0,-1-1 3,-19 5 0,7-13 0,1-5 0,10-3 1699,-26 3 0,0-2-1699,34-11 0,-2 0 0,2 0 0,11-4-11,-34 0 11,35-3-3,-17-9 0,-2-3 3,8 1 3,-28-12 0,-1-2-3,24 8 0,-25-9 0,0-4 0,16-1 0,14 9 0,3-1-6,-2-12 6,-17-25 0,25 20-3,0 1 1,1 1 2,2 2 8,-8-6 0,-1 0-8,4-1-1693,-13-37 0,4-7 1693,20 20-283,-1-15 0,2 2 278,12 25-1,-5-14 6,9 26-9,-1-14 1,0-2 8,1-2-693,1-12 1,-2-18 0,4 15 692,-1-1 692,-2-9 1,-5-20-1,2 15-692,4 32 0,0 4 0,-8-34 0,1 1 560,1-2-560,9 25 0,2 1 0,-1-8 0,3 10 0,1 2 0,3-4 3392,2 2-3392,0-11-22,-5-23 22,1 46 6,-5-19 5,3 49-6,0 5-5,4 5 12,1 8-12,1 1 0,-1 1 5,0 0-10,-5 2-1,1 5 6,-17 43 0,10-17 0,-16 58 0,19-56 0,-6 33-6,12-50 12,0 8 0,3-24-6,0-1 0,0-1-12,10-35 7,-3 12-1,20-53-5,-12 44 5,18-28 18,-22 44 4,6-7-10,-14 20 0,3 1-6,-3 0 0,21 0 0,-12 5 11,31 35-11,-22-7 0,9 18 0,-12-23 0,-4-12 0,7 3 0,-6-5 0,7 7-6,-13-12-257,0 10-2212,-10-9 2475,-4 4 0,1-8 0,-1-1 0</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31.203"/>
    </inkml:context>
    <inkml:brush xml:id="br0">
      <inkml:brushProperty name="width" value="0.04286" units="cm"/>
      <inkml:brushProperty name="height" value="0.04286" units="cm"/>
    </inkml:brush>
  </inkml:definitions>
  <inkml:trace contextRef="#ctx0" brushRef="#br0">0 35 27561,'1'-11'532,"0"2"-454,-1 9-55,0 0-23,0-6-23,21 3-10,-8-2-7,17 11-21,-12 20 55,-3 50 34,-3 14 0,-6-16 0,-5 4 0,-5-3 0,-3-4-17,3-11 1,-1 0 7,-7 14 1,-1-6 2,3-15 17,-2 38-39,10-68 12,2 20-7,1-32 6,1 20-5,-1-23-118,0 6-1271,-5-26-3137,0 1 4520,-3-10 0,3 13 0,0 1 0</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31.587"/>
    </inkml:context>
    <inkml:brush xml:id="br0">
      <inkml:brushProperty name="width" value="0.04286" units="cm"/>
      <inkml:brushProperty name="height" value="0.04286" units="cm"/>
    </inkml:brush>
  </inkml:definitions>
  <inkml:trace contextRef="#ctx0" brushRef="#br0">1 0 28317,'36'43'56,"-1"-1"0,26 30-56,-37-40 0,-7-10 0,-9-12 0,-2-1 0,-3-5 5,-1 1-5,0-4 0,6-10 0,-13 17 0,3-5 0</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31.953"/>
    </inkml:context>
    <inkml:brush xml:id="br0">
      <inkml:brushProperty name="width" value="0.04286" units="cm"/>
      <inkml:brushProperty name="height" value="0.04286" units="cm"/>
    </inkml:brush>
  </inkml:definitions>
  <inkml:trace contextRef="#ctx0" brushRef="#br0">245 9 28166,'0'-2'218,"0"0"-162,0 2-62,-1-5-4251,-1 9 4263,-8 9 853,0 6-867,-25 24 0,-9 7-560,-17 16 1,-1-1 0,42-48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43.998"/>
    </inkml:context>
    <inkml:brush xml:id="br0">
      <inkml:brushProperty name="width" value="0.04286" units="cm"/>
      <inkml:brushProperty name="height" value="0.04286" units="cm"/>
      <inkml:brushProperty name="color" value="#FF0066"/>
    </inkml:brush>
  </inkml:definitions>
  <inkml:trace contextRef="#ctx0" brushRef="#br0">197 31 25595,'6'-13'1563,"0"2"-1233,-6 11 84,0 0-313,1-3-45,-1 2 34,1-2 11,-1 3-57,0 0-32,-2 0-1,-2 2 0,-4 4-5,-5 6-6,-1 5 0,-20 27 0,13-14-6,-12 15-106,5 5 0,14-27-3876,-13 25 3988,22-40 0,-2 2 0,6-9 0</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2.051"/>
    </inkml:context>
    <inkml:brush xml:id="br0">
      <inkml:brushProperty name="width" value="0.04286" units="cm"/>
      <inkml:brushProperty name="height" value="0.04286" units="cm"/>
    </inkml:brush>
  </inkml:definitions>
  <inkml:trace contextRef="#ctx0" brushRef="#br0">319 11 28278,'4'-6'100,"-1"2"-94,-2 3 33,-1 1-39,-8 0-5,-3 0-1,-12 0 0,-5 1-3386,-4 3 3387,-17 5-2269,-20 17 2274,20-8-6,-8 14-22,60 3 28,2-16-17,62 31 12,-35-37-1,30 15-5,-35-5 5,-13-8 2264,6 9-2292,-14-10 3420,-1 1-3380,-1 21-6,-2-17 11,-20 23-5,6-30-1,-24 8 91,-24-21-80,31-3-10,-20-11-28,73-45 10,-7 30-13,15-13 0,2 1 25,-4 16 0,13-11-11,-31 27-516,-4-2-55,1 3 582,10-12 0,-11 13 0,4-2 0</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2.634"/>
    </inkml:context>
    <inkml:brush xml:id="br0">
      <inkml:brushProperty name="width" value="0.04286" units="cm"/>
      <inkml:brushProperty name="height" value="0.04286" units="cm"/>
    </inkml:brush>
  </inkml:definitions>
  <inkml:trace contextRef="#ctx0" brushRef="#br0">19 10 26491,'4'-4'1339,"-1"2"-1177,-3 2 40,0 0-174,0-2-12,0 2-10,0-2-6,0 17 0,0-2 6,0 42-6,0-22 0,0 21 5,-9 33-5,6-54 0,-6 39-101,7-67 1,2-3-348,-1 0-51,1-1 499,-1-3 0,1 2 0,-1-2 0</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3.468"/>
    </inkml:context>
    <inkml:brush xml:id="br0">
      <inkml:brushProperty name="width" value="0.04286" units="cm"/>
      <inkml:brushProperty name="height" value="0.04286" units="cm"/>
    </inkml:brush>
  </inkml:definitions>
  <inkml:trace contextRef="#ctx0" brushRef="#br0">8 47 27219,'-4'-4'907,"1"0"-811,3 4-63,0 0-38,61-13-1,5 6 6,17-8-6,-26 12-5,-43 3 11,-6 0-11,14 19 0,-13-5-34,8 46 45,-24-32 6,-22 31-6,-2-36 5,-56 17-5,54-27 0,-24 6-11,68-28 0,1 3-6,10-8-22,8 10 28,-9 0-23,36 15 28,-34-2-55,27 25-23,-39-17 207,-14 34-95,-9-33 73,-31 5 0,-7-4-73,15-13 28,-56 6-56,77-12-482,-1-7-2022,12 4 2504,2-6 0,1 6 0,0 1 0</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4.200"/>
    </inkml:context>
    <inkml:brush xml:id="br0">
      <inkml:brushProperty name="width" value="0.04286" units="cm"/>
      <inkml:brushProperty name="height" value="0.04286" units="cm"/>
    </inkml:brush>
  </inkml:definitions>
  <inkml:trace contextRef="#ctx0" brushRef="#br0">416 56 26245,'1'-5'1153,"0"2"-979,-1 3-68,0 0 202,17-20-207,-13 14-17,14-15-28,-17 20 73,-1 1-135,-1 1 18,-9 22-7,-3 4-2,-15 51 0,-7 22-2,10-32 1,-2 2 0,1 0-876,0 3 1,0-1 0,0-1 873,-10 24 0,4-14 0,7-28 0,-10 12 6,-4 2-6,9-15-208,12-21-251,31-47-7225,7-10 7684,8-11 0,-13 17 0,-3 3 0</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5.085"/>
    </inkml:context>
    <inkml:brush xml:id="br0">
      <inkml:brushProperty name="width" value="0.04286" units="cm"/>
      <inkml:brushProperty name="height" value="0.04286" units="cm"/>
    </inkml:brush>
  </inkml:definitions>
  <inkml:trace contextRef="#ctx0" brushRef="#br0">89 1 27958,'-9'56'45,"1"1"-45,5-9 0,-3 20 6,1-17-650,-2 9 644,3-25 0,-3 5 6,1-13 11,-10 14-12,9-27 300,-3 5-254,10-19 128,13-21-173,-1 5-6,37-35-6,-27 33 316,29-7-315,-35 31 5,22 30-6,-25-12 6,11 34 0,-21-41 6,-5 14 5,-5-24 67,-46 5-66,25-9-7,-44-6-16,52-1-837,-17-11 0,39 16 0,-2-2 0</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5.550"/>
    </inkml:context>
    <inkml:brush xml:id="br0">
      <inkml:brushProperty name="width" value="0.04286" units="cm"/>
      <inkml:brushProperty name="height" value="0.04286" units="cm"/>
    </inkml:brush>
  </inkml:definitions>
  <inkml:trace contextRef="#ctx0" brushRef="#br0">72 21 28009,'2'-12'397,"0"3"-385,-2 9-12,0 0-6,0 80 12,-1-10-21,-2-5 0,-3 14 0,1-10-2,-3 22-3,-2-15 1,-2-10-233,0-36-1047,2-6 1299,3-10 0,6-11 0,1-3 0</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6.035"/>
    </inkml:context>
    <inkml:brush xml:id="br0">
      <inkml:brushProperty name="width" value="0.04286" units="cm"/>
      <inkml:brushProperty name="height" value="0.04286" units="cm"/>
    </inkml:brush>
  </inkml:definitions>
  <inkml:trace contextRef="#ctx0" brushRef="#br0">102 26 27572,'4'-12'678,"-1"2"-667,-33 62-140,22-26-45,-22 34 57,45-37 16,22-18-11,12-11 190,13-16-27,-22-4 94,-10-1 152,-55-19-297,9 29-199,-32-1 1,-7 10 198,5 28 0,-15-13 0,51 1 0</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6.517"/>
    </inkml:context>
    <inkml:brush xml:id="br0">
      <inkml:brushProperty name="width" value="0.04286" units="cm"/>
      <inkml:brushProperty name="height" value="0.04286" units="cm"/>
    </inkml:brush>
  </inkml:definitions>
  <inkml:trace contextRef="#ctx0" brushRef="#br0">197 13 27034,'1'-2'1294,"-6"-3"-1288,-9 4 5,-10-4-11,1 8 0,-41 39 0,38-21-12,0 25 1,10 0 11,23-24-414,61 28 240,-34-51-1466,40-9 1640,-59 2 0,0-3 0,-12 8 0</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7.151"/>
    </inkml:context>
    <inkml:brush xml:id="br0">
      <inkml:brushProperty name="width" value="0.04286" units="cm"/>
      <inkml:brushProperty name="height" value="0.04286" units="cm"/>
    </inkml:brush>
  </inkml:definitions>
  <inkml:trace contextRef="#ctx0" brushRef="#br0">77 17 27247,'-4'-6'790,"1"1"-689,3 5 78,-1-3-168,1 3-17,-1-3 6,-1 27 6,0 0-6,-4 47 0,0 28-1721,-2-31 0,0 0 1715,3-16 0,0-2-5,-8 40-50,8-48-46,2-23-5,1 8-2245,0-36 2357,2 0 0,-1-2 0,1 4 0</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17.619"/>
    </inkml:context>
    <inkml:brush xml:id="br0">
      <inkml:brushProperty name="width" value="0.04286" units="cm"/>
      <inkml:brushProperty name="height" value="0.04286" units="cm"/>
    </inkml:brush>
  </inkml:definitions>
  <inkml:trace contextRef="#ctx0" brushRef="#br0">292 12 26900,'5'-6'717,"-1"1"-6316,-4 5 5795,-24-1 1437,-13 11-1580,-23 13 0,-5 6 796,0 10-849,30 10 0,20 0-51,59-10-212,36 11 84,-22-36 179,-11-9 0,-54-4 0,1-1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52.352"/>
    </inkml:context>
    <inkml:brush xml:id="br0">
      <inkml:brushProperty name="width" value="0.04286" units="cm"/>
      <inkml:brushProperty name="height" value="0.04286" units="cm"/>
      <inkml:brushProperty name="color" value="#FF0066"/>
    </inkml:brush>
  </inkml:definitions>
  <inkml:trace contextRef="#ctx0" brushRef="#br0">71 40 26110,'-16'0'1081,"3"0"-874,13 0 611,0 0-790,0-2 0,0 2 28,0-2-50,0 1-1,0-1 6,2-2-11,-1-2 12,4-3-12,-3 3 0,0 0-6,-2 5-100,0 1 78,-3 0-146,-8 5 40,0 0-68,-4 4-173,8-4-723,2-2 1098,4-3 0,1 0 0,0 0 0</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04.616"/>
    </inkml:context>
    <inkml:brush xml:id="br0">
      <inkml:brushProperty name="width" value="0.04286" units="cm"/>
      <inkml:brushProperty name="height" value="0.04286" units="cm"/>
    </inkml:brush>
  </inkml:definitions>
  <inkml:trace contextRef="#ctx0" brushRef="#br0">4 4 26833,'1'-2'801,"0"1"-583,-1 1-184,0 3-12,0-1 6,0 5 0,0 0 73,0 16-68,0 3 35,0 50-18,0 23-32,0-35 1,1 8 0,-1-6-16,0-6 0,0-2-3,-1 31 0,0-14 0,0-48-45,-3 5-22,4-27-236,0-1-290,0-12 593,0-9 0,0 6 0,0-5 0</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06.134"/>
    </inkml:context>
    <inkml:brush xml:id="br0">
      <inkml:brushProperty name="width" value="0.04286" units="cm"/>
      <inkml:brushProperty name="height" value="0.04286" units="cm"/>
    </inkml:brush>
  </inkml:definitions>
  <inkml:trace contextRef="#ctx0" brushRef="#br0">6 131 26990,'-1'-2'980,"0"1"-689,1 1-202,-1-1-83,0 1 0,0-2-6,1 2 5,0-2-5,15 0 6,1 0-6,17 0-1696,27 0 0,6 1 1696,-5 0 0,4 0 0,6 0-120,0 0 0,-5 0 120,18 0 2,-6 0 0,16 1 0,-10 0-2,-20 3 0,-3 1-568,29-1 1,-4 0 567,4 6 0,-14-7 0,-1-1 6,15-1-6,-18-2 0,11 0 0,-11 0 2709,18-2-2709,-19 1 0,10 1 0,-10 1 0,16 0 13,-6-1 0,14-1 0,-13 0-13,-32 0 0,0 0-2,20-1 0,10 0 0,-11 0-9,22-1-834,-27 4 1,9-1-1,-8 2 845,27-1 4,-5 0 0,18 0 0,-11-1-4,-24-1 0,-3 0 0,2 1 0,4 0 0,-7 0 588,-11-1 0,-5 1-591,3 1 1,-3 1-4,13 0 3,21-1 0,2-1 3,-12-1 0,21-1 0,0-1-5,-23-1-4,7 2 1,-4 0 8,-31 2 3392,28 1-3381,-61 1 6,24-10-17,-15 7-62,52-7 46,-46 9 4,25 0 12,-40 1 23,2 0-23,-8 0 5,13 0-5,-11 0 6,8 0 16,-14 0 12,-1 0-45,-1 22 11,-1-2 0,-2 23 5,-3 48-5,3-42 0,0 39 0,4-61 0,0 19 0,0-24-128,0 13 128,0-31 0,0 0 0,0-4 0</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07.966"/>
    </inkml:context>
    <inkml:brush xml:id="br0">
      <inkml:brushProperty name="width" value="0.04286" units="cm"/>
      <inkml:brushProperty name="height" value="0.04286" units="cm"/>
    </inkml:brush>
  </inkml:definitions>
  <inkml:trace contextRef="#ctx0" brushRef="#br0">140 96 26548,'-25'0'67,"1"0"539,6 0-583,1 0 261,-1 1-212,4 1-16,4 0 34,2 1 202,5-2-275,0 0 312,3-1-335,10 0 6,2 0 12,73 1-12,-5 0 0,-27 0 0,0-1 0,24-1 0,-9-5 5,-12 2-5,21-2 0,7 4 0,-17 1 8,31 0 1,3 0 2,-10-1-1138,-17 0 0,13-1 0,-15 1 1127,4-2-222,-3 0 1,-3 2 221,-6 1-1061,16 2 1,2 1 1060,-1 1-25,-5-2 1,14 1 0,-13 0 24,18 0 0,-22-1 0,11-1 0,-12 1 0,13-1 0,-14 0 0,13 0 0,-11 0 0,24 0 693,-30 0 0,9 0 1,-11 0-694,18 1 0,-16 0 0,9 0 0,-9 0 0,25 1 108,-19-2 1,18 0-1,5 0 1,-12 0-113,-13 1 0,-7-1 1,4 0 3,19-1 0,4 0 0,-8 0 1662,0 2 1,-9-1-1663,-17 0 0,-7 0 201,15 0-204,-8 0 1,-4 0 2,-12 0 2,11 0 1,0 0-3,-4-2-3,7 0 1,-2 0 2,-11-3-28,37 0 28,-47 4 5,51-3-5,-53 3-16,46-7 4,-49 6 1,12-4 11,-32 5-67,-2-4-482,-11-4-1327,0-1 1876,-6-3 0,6 8 0,1 0 0</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08.600"/>
    </inkml:context>
    <inkml:brush xml:id="br0">
      <inkml:brushProperty name="width" value="0.04286" units="cm"/>
      <inkml:brushProperty name="height" value="0.04286" units="cm"/>
    </inkml:brush>
  </inkml:definitions>
  <inkml:trace contextRef="#ctx0" brushRef="#br0">6 17 26311,'2'-7'985,"-1"-1"-452,-1 8-483,0-2-39,0 27-11,0 0 0,0 25 184,-1 17-184,0-15 2,-1-1 1,0-1-3,1-10 91,-1 25-102,2-54 158,0-2-707,0-9 560,0-15 0,0 10 0,0-9 0</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20.570"/>
    </inkml:context>
    <inkml:brush xml:id="br0">
      <inkml:brushProperty name="width" value="0.04286" units="cm"/>
      <inkml:brushProperty name="height" value="0.04286" units="cm"/>
    </inkml:brush>
  </inkml:definitions>
  <inkml:trace contextRef="#ctx0" brushRef="#br0">13 36 26385,'0'-6'974,"0"1"-851,0 5-50,0 0-11,0-2 5,0 1-5,0-2 117,0-2-162,0 3 27,0-2-44,0 3-11,0 1-28,0-1 73,0 0-29,0 0 230,0 0-229,-1 1-6,-1 0 6,0 0 10,-1-1 1,2 1-6,-1-1-5,2 1-6,0 8 0,0 7 0,0 16 0,0 12 0,0 11 0,0 8 0,2 33 0,-1-43 0,-1 0 0,2 34 0,-2-12 0,-3-36 0,2-26 0,-2 6 0</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22.085"/>
    </inkml:context>
    <inkml:brush xml:id="br0">
      <inkml:brushProperty name="width" value="0.04286" units="cm"/>
      <inkml:brushProperty name="height" value="0.04286" units="cm"/>
    </inkml:brush>
  </inkml:definitions>
  <inkml:trace contextRef="#ctx0" brushRef="#br0">21 91 25595,'-12'10'1327,"3"-2"-1013,9-8 162,0 0-454,0-2 12,0 0-17,1-4 11,-1-7 0,1 2 101,-1-17-107,0 15 101,0-9-106,0 17-62,0-1 45,0 7 84,5 36-67,-2-10-11,3 59 19,-4 2 0,-2 1-22,0-38 0,1 0 8,-2 48 0,2-6 0,1-30-16,13 33-208,-9-55-1025,8-2 1238,-14-56 0,0 5 0,0 3 0</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27.187"/>
    </inkml:context>
    <inkml:brush xml:id="br0">
      <inkml:brushProperty name="width" value="0.04286" units="cm"/>
      <inkml:brushProperty name="height" value="0.04286" units="cm"/>
    </inkml:brush>
  </inkml:definitions>
  <inkml:trace contextRef="#ctx0" brushRef="#br0">20 85 26917,'4'-8'929,"0"3"-828,-4 5 230,0 0-331,0-3 0,11-10-6,1 1 6,10-6-11,-4 6 11,1 3-11,-4 5-12,11 16 12,-14 3 17,6 59-6,-17-33-6,-16 50 6,-4-53 0,-11 2 0,-4-1 0,6-9-50,-24 22 55,49-46 68,15-1-51,7-5-5,42 0-17,-32-3 0,29-1 0,-40-1-89,19-5 38,-21 5-934,20-7 44,-28 9 941,6-1 0,-14 4 0,0 0 0</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27.585"/>
    </inkml:context>
    <inkml:brush xml:id="br0">
      <inkml:brushProperty name="width" value="0.04286" units="cm"/>
      <inkml:brushProperty name="height" value="0.04286" units="cm"/>
    </inkml:brush>
  </inkml:definitions>
  <inkml:trace contextRef="#ctx0" brushRef="#br0">27 0 27135,'-11'22'1070,"8"-4"-1053,-8 27-5661,10-11 5655,1 3 1404,5 28-1628,3 0 507,-1-9-294,0-18 0,-6-36 0,-1-1 0</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28.387"/>
    </inkml:context>
    <inkml:brush xml:id="br0">
      <inkml:brushProperty name="width" value="0.04286" units="cm"/>
      <inkml:brushProperty name="height" value="0.04286" units="cm"/>
    </inkml:brush>
  </inkml:definitions>
  <inkml:trace contextRef="#ctx0" brushRef="#br0">2 121 26687,'-2'-10'1607,"46"-35"-1607,-20 31 0,36-27-33,-18 31 5,-23 10 33,8 4-5,-26 22-5,0-2-74,-24 52 79,12-45 17,-29 36 50,29-56-67,-5 2 6,14-12 0,2-1-6,4 0 5,25-2-10,-6 2-57,43 13 45,-41-2 12,16 33 5,-35-25 0,-2 21 5,-11-25-5,-17 24-3386,7-18 3386,-12 14 56,6-12 61,0-9-100,2 0 11,-6-11-28,18-6-162,-19-5 3016,13 2-2854,-13-2 0,16 7 0,-1 1 0</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35.670"/>
    </inkml:context>
    <inkml:brush xml:id="br0">
      <inkml:brushProperty name="width" value="0.04286" units="cm"/>
      <inkml:brushProperty name="height" value="0.04286" units="cm"/>
    </inkml:brush>
  </inkml:definitions>
  <inkml:trace contextRef="#ctx0" brushRef="#br0">26 0 26743,'3'8'935,"-1"-3"-727,-2-5 161,0 0-358,0 2-5,0 2 28,-4 11-34,0-2 5,-2 4-5,3-10 6,2-5 55,1-1-55,0-1-6,2-7 0,1 2-22,0-4 22,-1 8 11,-9 14-11,4-5 17,-6 7-12,8-13 23,2-10-28,2 1 0,5-10 0,-4 9-22,0 2 22,-3 10 5,-9 16-5,4-7 6,-5 9-6,7-19-6,1-3-5,4-6-118,5-8-363,1 3 492,2-2 0,-7 9 0,-2 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7:59.838"/>
    </inkml:context>
    <inkml:brush xml:id="br0">
      <inkml:brushProperty name="width" value="0.025" units="cm"/>
      <inkml:brushProperty name="height" value="0.025" units="cm"/>
      <inkml:brushProperty name="color" value="#FF0066"/>
    </inkml:brush>
  </inkml:definitions>
  <inkml:trace contextRef="#ctx0" brushRef="#br0">1 0 24575,'0'0'0</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8:36.887"/>
    </inkml:context>
    <inkml:brush xml:id="br0">
      <inkml:brushProperty name="width" value="0.04286" units="cm"/>
      <inkml:brushProperty name="height" value="0.04286" units="cm"/>
    </inkml:brush>
  </inkml:definitions>
  <inkml:trace contextRef="#ctx0" brushRef="#br0">33 6 27561,'4'-3'711,"-1"1"-672,-3 2-16,0 0-7,0 9 18,0-4-23,0 5 0,0-7 1,0-2 10,-1 1-16,0-2-18,8-9 12,-3 4 6,7-5-6,-8 7 22,-11 37-22,0-17 12,-14 33-7,12-37 23,-2 2-28,10-19-5,21-38 5,-10 24-12,13 10 12,-23 26 0,-16 41 0,14-40 0,-7 3 0</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9:43.613"/>
    </inkml:context>
    <inkml:brush xml:id="br0">
      <inkml:brushProperty name="width" value="0.04286" units="cm"/>
      <inkml:brushProperty name="height" value="0.04286" units="cm"/>
    </inkml:brush>
  </inkml:definitions>
  <inkml:trace contextRef="#ctx0" brushRef="#br0">6 32 26402,'4'-12'840,"-1"2"-616,-3 10 722,0 0-935,0-2-5,0 2-264,0-2 258,-5 0 0,3 1 0,-4-1 0</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9:47.831"/>
    </inkml:context>
    <inkml:brush xml:id="br0">
      <inkml:brushProperty name="width" value="0.04286" units="cm"/>
      <inkml:brushProperty name="height" value="0.04286" units="cm"/>
      <inkml:brushProperty name="color" value="#F6630D"/>
    </inkml:brush>
  </inkml:definitions>
  <inkml:trace contextRef="#ctx0" brushRef="#br0">448 74 24794,'2'0'2380,"-1"0"-1982,-1 0-208,0-2-16,0 1-45,0-1-34,0 1 6,0 1-68,0-2 1,0 2 11,0-1-40,0 0-5,0 1 6,-1-2 0,-2 1 16,-11-2-11,5 1-5,-9-2-1,8 1 1,-6 0-6,5 1 0,-15 0 0,14 1 0,-24 1 0,21 0 0,-12 2-6,15 1 6,-18 12 0,15-7 0,-25 22 0,28-19 0,-8 11 0,12-14 6,-6 10-6,5-9-6,-7 19 6,11-16 0,-5 21 0,6-17 6,-11 27-6,8-26 0,-7 11 0,10-19-11,-5 18 11,6-10 0,-3 40 0,6-38 0,0 19 0,0-30 5,0 4-5,0-5 0,0 19 0,0-12-5,0 15 5,1-18-11,3 6 11,-3-11 0,3 4 0,-3-8 5,8 5-5,-3-3 0,23 7 0,-17-7 6,16 5-6,-21-8 0,12 3 0,-11-2 0,24 5 0,-14-3 5,7 1-5,-7-3 0,8-2 0,-11 0 6,25 0-6,-26-1 6,23-6-1,-22 2 1,26-15-6,-22 10 0,13-7 0,-18 8 0,27-18 0,-21 12 17,28-35-12,-36 28-5,5-10 0,-13 16 6,-2-5-6,-1 7 0,0-31 0,-1 24 0,-1-36 0,0 33 5,-5-34-5,3 40-5,-11-26 5,8 36 5,-19-19-5,15 20 0,-25-21 0,22 19 0,-19-14 0,19 15 0,-31-11 0,21 10-5,-40-7-1,36 9-67,-29-4-16,34 8-759,-14-1 0,38 4 0,0 0 0</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39:54.449"/>
    </inkml:context>
    <inkml:brush xml:id="br0">
      <inkml:brushProperty name="width" value="0.04286" units="cm"/>
      <inkml:brushProperty name="height" value="0.04286" units="cm"/>
      <inkml:brushProperty name="color" value="#F6630D"/>
    </inkml:brush>
  </inkml:definitions>
  <inkml:trace contextRef="#ctx0" brushRef="#br0">487 296 27874,'0'-2'224,"0"1"-156,0 0-24,0 1 35,0-2-57,0 2 12,0-3-17,0 2 33,0-10-39,0 5 12,-7-19-23,3 13 0,-5-9 0,5 11 5,-5-9-5,5 9 6,-8-18-6,4 13 5,-1-3-5,-1 6 6,0-2-6,2 5 0,-5-9 0,6 10 0,-56-16 0,42 16 0,-44-10 0,54 18-6,-19 5 1,19-3 5,-34 38 0,36-26-3,-16 35 0,0 6 3,12-21 0,0 29 0,-1 20 0,4-14 6,3-6-6,0 16 0,4 5 5,8-26 1,3-9-6,1-5 0,12 51 11,3-73-11,-12-11 0,21 8-5,42-32 5,-37 10 0,36-14 5,-38-12-5,-20 13 8,15-28 1,-2-5-9,-13 10 6,18-42-6,-27 56-3392,-1 7 3397,-1 6-2273,-3 4 2273,0-1-1516,-1 0 1511,0-1-1014,0-2 1019,-1-2-5,0-1 0,0-2 1015,0 0-1015,0 0 0,0 3 0,0 3 0,0 4 0,0 4 278,-1 1-283,0 2-93,0 0 87,0 0-6,-2 0 17,0 0-5,-1 0-23,-2 0 1202,-2-2-1241,-2 0-1462,-3-5 1109,-2-4-1103,1-3 1523,1-4 0,36 39 0,10 8 0</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32.643"/>
    </inkml:context>
    <inkml:brush xml:id="br0">
      <inkml:brushProperty name="width" value="0.04286" units="cm"/>
      <inkml:brushProperty name="height" value="0.04286" units="cm"/>
      <inkml:brushProperty name="color" value="#00A0D7"/>
    </inkml:brush>
  </inkml:definitions>
  <inkml:trace contextRef="#ctx0" brushRef="#br0">1 159 23747,'3'-9'1983,"-1"1"-1379,-2 8 830,15-46-1227,-11 30-56,11-37 57,-14 40-203,-1 5 1,0 3-17,0 8 44,5 65 1,1 23-34,-4-23 0,4 22 0,-1 12 2,-4-5 1,-2-10 3,1-2-368,0 7 1,0-8 367,0-42-6,0-3 0,0 15 0,0-12 6,0 12-6,0-18 0,0 0 0,0-1-3153,2 50 3159,-1-42-6,1 34 483,-2-58-483,1 8 0,-1-14 0,1 7 5,-2 18-5,0-17 3392,0 24-3392,0-29 17,0 1-11,1-9-6,0-1-6,0-7-5,0 0 11,-2-12 0,2 9 0,-2-9 0</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34.836"/>
    </inkml:context>
    <inkml:brush xml:id="br0">
      <inkml:brushProperty name="width" value="0.04286" units="cm"/>
      <inkml:brushProperty name="height" value="0.04286" units="cm"/>
      <inkml:brushProperty name="color" value="#00A0D7"/>
    </inkml:brush>
  </inkml:definitions>
  <inkml:trace contextRef="#ctx0" brushRef="#br0">23 17 27001,'-12'4'1120,"2"-1"-1031,10-3-44,0 0-28,0-2-11,0 1 5,0-1-6,0 1 158,0 1-158,17-1-5,0-1 0,19-2 0,-3 0 0,3 1 0,3 2 0,-1 0 0,9 1-5,-15 0 5,1 0 0,-18 0 0,-3 1 5,49 2-5,-26-1 0,42 4 0,-2-4 0,-26 1 0,28-1 0,-36-2 0,18 1 0,-13-1 0,10 0 0,-21 0 0,-3 0 0,25 0 0,-29-1 0,18 1 0,23-1 0,-28 2-869,14 1 0,2-1 864,-5 2-1,17 1 6,-24-2-6,-5-1-5,-4 0-2811,-5-1 2822,3 0 6,-12 0 0,2 0-1,-7 0 1158,12 0-1186,13-5-16,-8 2-73,-2-6-526,-23 2 638,-3-3 0,-5 10 0,-2 1 0</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36.147"/>
    </inkml:context>
    <inkml:brush xml:id="br0">
      <inkml:brushProperty name="width" value="0.04286" units="cm"/>
      <inkml:brushProperty name="height" value="0.04286" units="cm"/>
      <inkml:brushProperty name="color" value="#00A0D7"/>
    </inkml:brush>
  </inkml:definitions>
  <inkml:trace contextRef="#ctx0" brushRef="#br0">21 11 25348,'1'-4'2930,"1"0"-2897,-2 3 6,1-1 1,-1 37-24,-1-13 1,-1 32-11,-1-20-515,-1 22 515,1-9-6,-1 44 3,3-35 0,1 6-1075,1 6 1,1 6-1,-1-4 1072,1 3 0,0-1 0,1 19 0,2-11 0,1-25 0,2 16 0,-1-19 348,1 12-348,-4-25 0,-1-2 0,-1-3 0,-1-2 3392,-1-2-3392,0 10 0,0-11 0,0 6 0,0 5 0,0-16 0,0 12 0,0-21 0,0 0 0,0-1 0,0-1 0,0-2 0,0 4 0,0-4 0,0 4 0,0-3 0,0 16 0,0-16 0,0 10 5,0-21-44,0 0-1529,-21-5 1568,9-2 0,-10 0 0,16 1 0</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47.841"/>
    </inkml:context>
    <inkml:brush xml:id="br0">
      <inkml:brushProperty name="width" value="0.04286" units="cm"/>
      <inkml:brushProperty name="height" value="0.04286" units="cm"/>
      <inkml:brushProperty name="color" value="#00A0D7"/>
    </inkml:brush>
  </inkml:definitions>
  <inkml:trace contextRef="#ctx0" brushRef="#br0">14 1 26519,'-7'1'1187,"1"0"-1047,6-1 381,0 0-521,2 0 6,9 0-6,3 0 0,8 0 5,16 0-5,-11 0 0,16 0 0,-14 0 0,20 0-5,-9 1 5,13 0 0,2 1 0,-14 0 0,10 0 0,-18-2 0,9 1 0,-10-1 0,7 0 0,-13 0 0,13 0 0,-9 0 0,8 0 0,-11 0 0,18 1 0,-17-1 0,14 1 0,-22-1 0,-1 0-3392,2 0 3392,0 1-6,1 0 1,-2 1-1,19 0 6,-16 0 0,13 0 6,-7-1 3386,-11-1-3392,13 0 0,-18 0 0,4 0 0,-4 0-6,10 0 6,-4 0 0,8 0-3392,-6 0 3392,1 0-1256,66 0 1256,-47 0-225,51 0 225,-63 0-62,23 0 62,-26 0 2678,16 0-2678,-32 0 1758,1 0-1758,2 0 415,2 0-415,8 0-11,-8 0 11,3 0 0,-12 0 28,-2 0-28,-2 0 5,2 0 7,7 0-12,-3 0-17,4 0-84,-8 0-2262,-2 0 2363,-11 0 0,7 0 0,-7 0 0</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5.455"/>
    </inkml:context>
    <inkml:brush xml:id="br0">
      <inkml:brushProperty name="width" value="0.04286" units="cm"/>
      <inkml:brushProperty name="height" value="0.04286" units="cm"/>
      <inkml:brushProperty name="color" value="#00A0D7"/>
    </inkml:brush>
  </inkml:definitions>
  <inkml:trace contextRef="#ctx0" brushRef="#br0">6 8 27432,'3'-4'739,"-1"1"-672,-2 3-11,0 0-39,-1 0 0,1 3 5,-1 2 1,1 2 16,0 10-28,0-2 0,0 9-5,0-2 0,-1 19-1,-2 23-5,1-11 0,-1 10 0,3-34 0,0 13 6,0-22-6,0 8 0,0-22 0,0-3-6,0-2-106,0-2-190,1-6-1210,2-2 1512,-1-7 0,1 8 0,-3 1 0</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6.339"/>
    </inkml:context>
    <inkml:brush xml:id="br0">
      <inkml:brushProperty name="width" value="0.04286" units="cm"/>
      <inkml:brushProperty name="height" value="0.04286" units="cm"/>
      <inkml:brushProperty name="color" value="#00A0D7"/>
    </inkml:brush>
  </inkml:definitions>
  <inkml:trace contextRef="#ctx0" brushRef="#br0">0 23 28474,'12'0'16,"17"0"-16,-2 0 0,16 0-5,-5 0 5,22 0-6,15 0 6,-14 0 0,-1 0 0,-37 0-5,-2 0-1,-8 0-11,-1 0-11,-10 0-50,-1 0 78,-12-10 0,-4-3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1.937"/>
    </inkml:context>
    <inkml:brush xml:id="br0">
      <inkml:brushProperty name="width" value="0.04286" units="cm"/>
      <inkml:brushProperty name="height" value="0.04286" units="cm"/>
      <inkml:brushProperty name="color" value="#FF0066"/>
    </inkml:brush>
  </inkml:definitions>
  <inkml:trace contextRef="#ctx0" brushRef="#br0">19 19 26497,'-5'-5'941,"2"2"-841,3 3-72,0 0 40,-4-5 55,3 4-22,-3-3-12,4 4 124,0 0-196,-1 6-6,1 7 6,-1 12 11,3 34-17,4-6-6,4 14 1,3 3 0,3 9-688,-2-15 0,0-1 682,-1 7-81,5 24 81,-6-25-3,-4-18 0,-1-2-14,-1 0-33,0 20 27,-5-43-217,0 7 1429,-1-27-1189,3-14 0,-5 17 0,1-7 0</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6.922"/>
    </inkml:context>
    <inkml:brush xml:id="br0">
      <inkml:brushProperty name="width" value="0.04286" units="cm"/>
      <inkml:brushProperty name="height" value="0.04286" units="cm"/>
      <inkml:brushProperty name="color" value="#00A0D7"/>
    </inkml:brush>
  </inkml:definitions>
  <inkml:trace contextRef="#ctx0" brushRef="#br0">4 1 26833,'-1'2'1187,"0"-1"-935,1-1-213,-1 0-28,1 1 1,4 1 4,4 1 1,18 1-11,-1-1-1,15 0 1,37-4-6,-29-1-6,28-1 6,-47 1-11,-7 0-6,-7 1 6,-5 0-11,-4 1 22,2-2 0,-6 2 0,4-2 0</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7.585"/>
    </inkml:context>
    <inkml:brush xml:id="br0">
      <inkml:brushProperty name="width" value="0.04286" units="cm"/>
      <inkml:brushProperty name="height" value="0.04286" units="cm"/>
      <inkml:brushProperty name="color" value="#00A0D7"/>
    </inkml:brush>
  </inkml:definitions>
  <inkml:trace contextRef="#ctx0" brushRef="#br0">17 6 25640,'-2'1'1579,"0"0"-879,2-1-582,-5 0-23,3 0 23,-4 0-107,6 0 0,0 0-5,5 0 5,2 0 0,6 0-5,2 0-6,1 0 5,0 0-5,10-1 0,-12 1-5,7-1-35,-15 1-217,0 0-387,-2 0-263,-2 0-8924,0-1 9524,-2-1 1,0 2-1,0-2 1</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8.440"/>
    </inkml:context>
    <inkml:brush xml:id="br0">
      <inkml:brushProperty name="width" value="0.04286" units="cm"/>
      <inkml:brushProperty name="height" value="0.04286" units="cm"/>
      <inkml:brushProperty name="color" value="#00A0D7"/>
    </inkml:brush>
  </inkml:definitions>
  <inkml:trace contextRef="#ctx0" brushRef="#br0">223 15 26262,'4'0'1472,"-1"0"-1180,-3 0-141,3 0-45,-3 0-67,3 0 17,-3 0-39,-1-2-17,-3 0 6,-2-1-6,-5 0 0,-2 0 0,-4 2 5,-3 0 18,-20 4-23,15 1 5,-12 3-5,17 12 0,8-5 6,-3 18-6,10-12 0,0 7 0,2 12 0,2-15 0,0 11 0,1-20 6,12 5-6,-2-9 0,13 4-12,17-11-4,-12-1-1,16-2 0,-22-1-56,4-3-5,-14 1-68,2-2-391,-13 1-1771,-1 0 2308,-3-1 0,2 1 0,-2 1 0</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9.251"/>
    </inkml:context>
    <inkml:brush xml:id="br0">
      <inkml:brushProperty name="width" value="0.04286" units="cm"/>
      <inkml:brushProperty name="height" value="0.04286" units="cm"/>
      <inkml:brushProperty name="color" value="#00A0D7"/>
    </inkml:brush>
  </inkml:definitions>
  <inkml:trace contextRef="#ctx0" brushRef="#br0">299 17 25892,'1'-1'1854,"-1"0"-1322,0 1-499,-5-3 1,-2 2-12,-5-2 29,-29-1-51,20 3 0,-21-2 0,29 3 0,-1 1 0,0 4-6,-1 3 6,-15 25 0,11-10-6,-10 18 1,10 1 5,11-11 0,-3 6 0,11-18 0,2-9 5,3-4-5,11-1-5,0-3-12,10-2-17,-4-6 1,2-1-12,8-14 45,-9 3 0,4-7 6,-12 6 66,3-22-55,-9 20-3386,2-13 3391,-9 27-16,-2 4-6,1 1 0,-1 2 0,4 12 5,0-2-5,3 10 3392,2 13-3397,-2-11-1,0 11-5,-5-11-6,0-6-11,0 0-11,-1-7-51,1-3-699,2-2-5126,1-2 5915,3-1 0,-4-1 0,0 0 0</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9.763"/>
    </inkml:context>
    <inkml:brush xml:id="br0">
      <inkml:brushProperty name="width" value="0.04286" units="cm"/>
      <inkml:brushProperty name="height" value="0.04286" units="cm"/>
      <inkml:brushProperty name="color" value="#00A0D7"/>
    </inkml:brush>
  </inkml:definitions>
  <inkml:trace contextRef="#ctx0" brushRef="#br0">280 18 26917,'0'-4'1109,"0"0"-992,0 4 68,-27-5-163,15 4-5,-23-3 45,-28 33-57,35-15-5,-35 23 0,44-15 0,8-2 0,-1 4 6,6-7-6,4 4 0,1-6 0,2 2 0,5-8-34,31 0 12,-13-5-28,23 0-102,-24-4 152,18-13 0,-23 10 0,11-10 0</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0.649"/>
    </inkml:context>
    <inkml:brush xml:id="br0">
      <inkml:brushProperty name="width" value="0.04286" units="cm"/>
      <inkml:brushProperty name="height" value="0.04286" units="cm"/>
      <inkml:brushProperty name="color" value="#00A0D7"/>
    </inkml:brush>
  </inkml:definitions>
  <inkml:trace contextRef="#ctx0" brushRef="#br0">63 11 25361,'-10'-6'482,"2"1"748,8 8-1213,0 11 395,0 0-406,0 13 210,0 7-216,0-5 660,0 11-660,0-9 0,-1 1 0,-2-1 0,-1 0 0,-1-3 0,-7 22 0,6-27 0,-4 15 0,8-35 0,1 0 0,1-2 11,0 0-22,0-6 5,0-2-5,5-6 0,1-2-11,17-22 16,-9 13 6,12-13-11,-1 11 5,-10 12 6,9-2 6,-6 13-1,-5 2 1,9 0-6,-10 3 6,1 3-1,-2 4-5,-2 2 11,3 13-11,-5-3 6,-1 8 0,-4-7-1,-2-1 6,0-2 1,-1 2-12,-1-7 0,0 1 5,-1-10-5,2-2-17,1-1-173,0-2-3064,2-16 3254,2 6 0,-1-7 0,1 10 0</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1.212"/>
    </inkml:context>
    <inkml:brush xml:id="br0">
      <inkml:brushProperty name="width" value="0.04286" units="cm"/>
      <inkml:brushProperty name="height" value="0.04286" units="cm"/>
      <inkml:brushProperty name="color" value="#00A0D7"/>
    </inkml:brush>
  </inkml:definitions>
  <inkml:trace contextRef="#ctx0" brushRef="#br0">18 91 25948,'-1'2'963,"0"0"-397,1-2-253,53-13-150,-32 3-29,39-9-55,-50 10-23,-3 1-12,-6 2-4,0 1 38,-19-7-72,8 8-6,-15-4 5,12 8 1,0 0 5,-5 5-11,5 1 0,-4 7 0,6 0 6,2 5-6,0 0 5,3 3 1,1 18-6,3-9 0,2 5 0,4-18 5,2-9-5,10-3-11,0-2-11,8-2-17,-3-1 39,38-18 0,-37 14 0,25-13 0</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2.419"/>
    </inkml:context>
    <inkml:brush xml:id="br0">
      <inkml:brushProperty name="width" value="0.04286" units="cm"/>
      <inkml:brushProperty name="height" value="0.04286" units="cm"/>
      <inkml:brushProperty name="color" value="#00A0D7"/>
    </inkml:brush>
  </inkml:definitions>
  <inkml:trace contextRef="#ctx0" brushRef="#br0">0 28 26413,'0'-14'1260,"0"3"-1070,0 11-39,0 0 169,0-2-292,1 2-17,-1 0 6,2 9-6,0 7-11,1 8 0,0 5 0,1 1 5,1 14-5,-2-12 0,2 8 0,-4-16 6,0 22-6,-1-25-6,0 14-33,0-29-67,0-3-101,0-1 207,0-9 0,0 5 0,0-4 0</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3.242"/>
    </inkml:context>
    <inkml:brush xml:id="br0">
      <inkml:brushProperty name="width" value="0.04286" units="cm"/>
      <inkml:brushProperty name="height" value="0.04286" units="cm"/>
      <inkml:brushProperty name="color" value="#00A0D7"/>
    </inkml:brush>
  </inkml:definitions>
  <inkml:trace contextRef="#ctx0" brushRef="#br0">57 24 26435,'-11'-1'1568,"2"0"-1467,9 1 0,0 0-68,-3-4 7,2 3-1,-2-3 45,3 2-84,1 1 5,3-2-5,2 1 0,6-1 0,1 2 0,7 0 0,3 1 0,4 0-5,2 0 5,1 4 0,-3 1 0,-2 5-6,-3 1 6,6 16 0,-13-9 6,4 12-6,-11 7 0,-5-14 0,1 15 0,-4-18 0,0 0 0,-3 0 0,-1-2 0,-9 4 0,3-6 0,-6 3 0,3-8 0,-29 21 0,20-19 5,-20 14-5,17-21 0,6-3 0,-9 1 0,9-3 6,-10-1 0,12-1-1,-5-2-5,15-1 0,2 0-857,0-3 9,4 3 0,-2 2 0,2 3 0</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3.701"/>
    </inkml:context>
    <inkml:brush xml:id="br0">
      <inkml:brushProperty name="width" value="0.04286" units="cm"/>
      <inkml:brushProperty name="height" value="0.04286" units="cm"/>
      <inkml:brushProperty name="color" value="#00A0D7"/>
    </inkml:brush>
  </inkml:definitions>
  <inkml:trace contextRef="#ctx0" brushRef="#br0">7 0 25348,'-4'1'2476,"1"0"-2213,3-1 45,0 0-308,7 0 0,1 0 11,33 0-11,-13 0 0,21 0 0,-22 0-50,6-1-1115,-35 1-8666,5-1 9262,-31 1 1,16 0 0,4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2.688"/>
    </inkml:context>
    <inkml:brush xml:id="br0">
      <inkml:brushProperty name="width" value="0.04286" units="cm"/>
      <inkml:brushProperty name="height" value="0.04286" units="cm"/>
      <inkml:brushProperty name="color" value="#FF0066"/>
    </inkml:brush>
  </inkml:definitions>
  <inkml:trace contextRef="#ctx0" brushRef="#br0">0 19 26620,'2'-3'1232,"0"0"-1086,-2 3 44,0 0-173,0-2 0,1 2 27,12-4-32,2 3-7,14-2-5,3 2-3386,35 0 3386,-5 1-93,-2 0 1,3 0 75,17 0-34,11 1 1,-1 0 33,-12 2-45,-2 0 1,-9 1-23,-41-1-426,9 1-44,-29-4 1379,7 1 0,-6-1 0,3 0 0</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4.422"/>
    </inkml:context>
    <inkml:brush xml:id="br0">
      <inkml:brushProperty name="width" value="0.04286" units="cm"/>
      <inkml:brushProperty name="height" value="0.04286" units="cm"/>
      <inkml:brushProperty name="color" value="#00A0D7"/>
    </inkml:brush>
  </inkml:definitions>
  <inkml:trace contextRef="#ctx0" brushRef="#br0">257 17 28210,'2'-1'118,"0"-1"-96,-1 2 6,-1-1 6,0 1-17,0-1-12,-4-2-5,-3 1 6,-17-2 0,2 3-6,-10-1 5,9 2-5,-1 0 0,-13 14 0,14-2 0,-9 13 0,19-6-5,2 11 5,6-9 0,1 6 0,4-11 5,33 13-5,-13-14 0,30 9-11,-21-20 0,1 0-969,44-9-1989,-40 0 2969,29-5 0,-55 5 0,-3 2 0</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5.299"/>
    </inkml:context>
    <inkml:brush xml:id="br0">
      <inkml:brushProperty name="width" value="0.04286" units="cm"/>
      <inkml:brushProperty name="height" value="0.04286" units="cm"/>
      <inkml:brushProperty name="color" value="#00A0D7"/>
    </inkml:brush>
  </inkml:definitions>
  <inkml:trace contextRef="#ctx0" brushRef="#br0">300 94 26799,'9'-9'1019,"-1"2"-795,-8 7 90,1-8-286,0 4-6,0-6 6,-10 2-22,-8-2-6,-5 1 6,-6-2-6,5 5 0,0 1 0,-7 0-6,3 3-11,-41 61 6,43-36 11,-23 50 0,48-58 0,2 2 0,4-7-22,43 2 5,-22-6 6,31 0 5,-37-7 6,-2-4 0,0-2 28,4-14-11,-9 7-6,3-9 0,-11 10 12,1-8-18,-4 9 1,0-3-6,-3 10 5,0 3 1,0 1-23,0 1 17,0 7 6,0 3-6,0 7 0,7 25-6,-3-19 1,5 17-7,-4-27 1,0 0 11,23 8 0,-19-12 0,16 5 0</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5.922"/>
    </inkml:context>
    <inkml:brush xml:id="br0">
      <inkml:brushProperty name="width" value="0.04286" units="cm"/>
      <inkml:brushProperty name="height" value="0.04286" units="cm"/>
      <inkml:brushProperty name="color" value="#00A0D7"/>
    </inkml:brush>
  </inkml:definitions>
  <inkml:trace contextRef="#ctx0" brushRef="#br0">311 15 26446,'6'0'1227,"-1"0"-981,-5 0 96,0 0-236,-20-7-95,8 6-5,-18-6 11,-13 8-17,17 3 5,-19 3 1,23 4 5,-7 8-5,7-5-6,-9 11 0,18-10 0,-2 3 0,9-6-3398,3 1 3398,0-2 0,2 7 0,0-5 0,3 4 0,4-5 0,5-1-5,7-1 3385,5-1-3396,6-3-1004,68-6-1327,-51-4 2347,45-4 0,-79 3 0,-5 1 0</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6.972"/>
    </inkml:context>
    <inkml:brush xml:id="br0">
      <inkml:brushProperty name="width" value="0.04286" units="cm"/>
      <inkml:brushProperty name="height" value="0.04286" units="cm"/>
      <inkml:brushProperty name="color" value="#00A0D7"/>
    </inkml:brush>
  </inkml:definitions>
  <inkml:trace contextRef="#ctx0" brushRef="#br0">4 23 27102,'-2'-10'985,"0"3"-873,2 7-50,0 0 22,0-2-84,0 1 0,0-1-6,0 2 51,7 71-39,-4-37-6,6 59 11,-5-33-11,-2-12 0,1 16 0,-3-20 0,0-4 0,0 15 0,-2-25 5,0 9-5,-2-28 0,1-5 0,1-2 0,2-4 0,0 0-5,0-3-1,0-3 1,0-6-1,2-6-28,15-37 34,-5 23-11,14-34 11,-15 45 0,1-1 0,-6 13 0,14 5 6,-8 4-1,18 5-5,-16 1 0,4 2 0,-7 1 0,3 22 0,-6-8 0,3 17 0,-7-16 0,-1 0 0,0-2 0,-2 2 12,0-9-7,-1 2 1,0-10 5,-1-1 0,-4 1-11,3-3 6,-4-1-12,4-1 6,0-2-11,1 1-67,1-1-387,0-3-4072,0-5 4537,1-3 0,-1 3 0,1 1 0</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07.659"/>
    </inkml:context>
    <inkml:brush xml:id="br0">
      <inkml:brushProperty name="width" value="0.04286" units="cm"/>
      <inkml:brushProperty name="height" value="0.04286" units="cm"/>
      <inkml:brushProperty name="color" value="#00A0D7"/>
    </inkml:brush>
  </inkml:definitions>
  <inkml:trace contextRef="#ctx0" brushRef="#br0">67 142 26822,'11'1'1192,"-2"0"-1119,-9-1 6,43-4-18,-15-2 23,31-5 11,-28-17-95,-16 10-5,-6-9 5,-33 4 0,8 14 0,-13-7 0,16 15 0,4 1 11,-12 0-5,-2 9-6,-5-1 5,5 8-5,6-2 0,-10 11 0,12-8 0,-4 9 0,13-11 17,4 18-11,3-11-6,5 10 5,4-16 1,14-1-1,-3-5-5,10-1-50,50-11 0,-43-1-79,40-5-470,-61 0-249,-6-2 0,-8 10 0,-3 1 0</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26.690"/>
    </inkml:context>
    <inkml:brush xml:id="br0">
      <inkml:brushProperty name="width" value="0.04286" units="cm"/>
      <inkml:brushProperty name="height" value="0.04286" units="cm"/>
      <inkml:brushProperty name="color" value="#00A0D7"/>
    </inkml:brush>
  </inkml:definitions>
  <inkml:trace contextRef="#ctx0" brushRef="#br0">8 89 28345,'0'-46'101,"0"10"-90,0 32 0,0 2-5,0 1 5,-2 1-11,2 0 0,-3 0 0,3 0 5,-1 6-5,0 3 0,1 9 6,0 6 0,3 25-6,1-7 0,3 19 0,1-12 0,-3 2 0,-1 26 0,-2 5 0,0 1-1694,-1 1 1,-1-4 1693,0-21 0,0 0 6,0-1-4,2 24 1,0 5 3,0 2-3,0 11 0,1-2-3,-2-28 0,0 16 5,3-28-5,0-2 3,2 5 0,1 3 2,1 8-5,-2-4 0,0 14 0,0-13 0,-1 7 1699,0-2 0,-1-4-1699,0-27 0,1 9 0,-1-14 6,1 8-1,-2-13 1,0 0-6,-2 19 5,-1 9 1,1 14 0,-1-5-4,0-5 1,1 1-676,-1 8 0,1 5 0,-1-10 679,2 16-6,-1-26 0,-1-1 5,0 26-5,0-22 0,0 19 6,0-28-6,0-1 6,0 19-2718,0 3 2712,0-3 0,1-7 1355,0-23-1355,0 15 0,0-17 0,-1 8 0,0-23 0,-2-5-5,0-6-1,-1-3-1103,2-81 1109,4 22 0,0-35 0,1 52 0</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28.314"/>
    </inkml:context>
    <inkml:brush xml:id="br0">
      <inkml:brushProperty name="width" value="0.04286" units="cm"/>
      <inkml:brushProperty name="height" value="0.04286" units="cm"/>
      <inkml:brushProperty name="color" value="#00A0D7"/>
    </inkml:brush>
  </inkml:definitions>
  <inkml:trace contextRef="#ctx0" brushRef="#br0">72 13 28412,'0'-7'90,"0"3"-74,0 2-4,0 2-12,0 4 0,0 7 5,0 10 0,0 30 1,0 8 0,0 10-6,0 0 0,0-1 0,0 7 6,0 4-6,0 4 0,0-22 0,0 1 5,0 34-885,0-34 1,0 0 884,0 22-5,0 0-639,0-25 0,0 1 639,-1 29 0,0-32 0,-1-1 6,-2 16-6,-4-3-599,1-4 599,-1-1-138,1-8 0,1 0 138,0 16 0,0-18 0,2 3 657,2 0 0,2-2-652,0 42-5,0-39 0,0-1 1368,0 20-1368,-1-29 0,-3 36 0,3-32 0,-3 43 6,4-53-6,3 13 817,0-18-817,2 51 0,-2-44 430,-2 35-430,-1-42 0,0-14 6,0 29-6,0-22 0,0 15 0,0-8 6,3 42-6,1-27 0,1 31 0,2-37 0,-3 0 0,0-3 5,-2 8-5,-1-17 0,-1 2 0,0-20 0,0-4 0,0-3 0,0-2 6,0 14-6,0-10 0,0 11 0,1-6 0,1-6 0,1 4-6,-1-6 6,1 0 0,0 0-5,-2 1-18,0 2 1,-1-3-23,0-1-56,-6-5-4239,-2-3 4340,-7-5 0,13 10 0,4-3 0</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29.546"/>
    </inkml:context>
    <inkml:brush xml:id="br0">
      <inkml:brushProperty name="width" value="0.04286" units="cm"/>
      <inkml:brushProperty name="height" value="0.04286" units="cm"/>
      <inkml:brushProperty name="color" value="#00A0D7"/>
    </inkml:brush>
  </inkml:definitions>
  <inkml:trace contextRef="#ctx0" brushRef="#br0">6 176 27634,'-3'0'464,"0"0"-234,3 0-124,19-2-100,-7 0-6,19-1 6,-10 2-1,6 0 6,20 1-11,-7 0 0,13 0 0,-15 0 0,-1 0 6,1 0-6,0 0 31,43-2 0,11-1-31,-36-1 0,1 0 0,36 1 0,-4-2-6,-13-3 6,-41 5 6,27-1-6,-21 1 0,19-1 0,-30 2 0,-1-2 0,-2 2 0,18-5 0,-18 2 0,14-2 0,-20 3 0,9-4 0,-6 1 0,7-1 0,-10 3 0,0 1 0,0 0 0,0 1 0,5 0 0,-7-1 0,4 1 0,-9-1 0,1 0 0,31-5 0,-23 6 0,21-5 0,-31 8 5,-6 0-5,0 0 6,-6 0-1,0 0-5,0 0-28,-1-1 28,1-14 0,-1 24 0,0-5 0</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1.084"/>
    </inkml:context>
    <inkml:brush xml:id="br0">
      <inkml:brushProperty name="width" value="0.04286" units="cm"/>
      <inkml:brushProperty name="height" value="0.04286" units="cm"/>
      <inkml:brushProperty name="color" value="#00A0D7"/>
    </inkml:brush>
  </inkml:definitions>
  <inkml:trace contextRef="#ctx0" brushRef="#br0">1 100 27751,'0'-2'487,"0"0"-324,0 2-141,1 0-11,4 0 17,34 3-22,-15-2-6,29 2 11,9-2-5,-6-1-6,39 0 0,-41 0 0,4 0 0,-22-1 5,26-3 1,4 0-6,-8 1 0,4-2 0,0 1 0,-4 2 0,-19 0 0,24-1 0,14-2 0,-27 1 0,29-1 0,-4 0 0,-34 3 0,26-3 0,-42 3-3392,17-2 3392,5-2 0,1 0 0,-3-1 0,-16 3 0,-2 0-6,37 1 6,-35 1 6,25 2 3386,-38 0-3386,-7-1-6,2 0 0,-6 0 0,-3 0 0,-1 0 0,0 1 0,3-2 0,1 2 0,2-2-6,-3 2 6,2-1-6,-4 0 6,1 1-11,-3 0-67,0 0 33,-4 0 45,-27 0 0,20 0 0,-19 0 0</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2.879"/>
    </inkml:context>
    <inkml:brush xml:id="br0">
      <inkml:brushProperty name="width" value="0.04286" units="cm"/>
      <inkml:brushProperty name="height" value="0.04286" units="cm"/>
      <inkml:brushProperty name="color" value="#00A0D7"/>
    </inkml:brush>
  </inkml:definitions>
  <inkml:trace contextRef="#ctx0" brushRef="#br0">4 168 27510,'-2'0'924,"0"0"-924,6 0 6,-1 0 0,5 0-1,1 0 1,2 0-1,4 0 1,1 0 0,30 0-6,-16 0 0,25 0 0,-3-2 0,0-1 0,0 1 0,2 0 0,-2-1 0,-18 1 5,1 1-5,-2-1 0,43-7 0,-33 5 0,31-5 0,-15 3 0,-21 3 0,34-3 0,-38 3 0,11-1 0,-15 1-5,11-4 5,-11 3 0,6-2 0,3-1 0,-12 3 0,23-5 0,-23 5 0,7-1 0,-13 1 0,-2 1-6,3-1-5,2 1 11,-3-1 0,4 1 0,14 0-6,-12 1 1,18-2-1,-25 2 6,1 0 0,-10 0 0,-1 0 0,-7 2 0,-2-1 0,0 1 0,2-1 0,11-2 0,-3-1 0,10-1-6,3 2-10,-8 1 4,2 2 1,-13 0 0,-5 0-140,0 0 78,2 0-185,-1 0-856,1 0 1114,-2 0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1.443"/>
    </inkml:context>
    <inkml:brush xml:id="br0">
      <inkml:brushProperty name="width" value="0.04286" units="cm"/>
      <inkml:brushProperty name="height" value="0.04286" units="cm"/>
      <inkml:brushProperty name="color" value="#FF0066"/>
    </inkml:brush>
  </inkml:definitions>
  <inkml:trace contextRef="#ctx0" brushRef="#br0">11 45 26721,'-6'-7'1349,"2"2"-1220,4 5 6,0 0-119,0-4-16,0 3 0,5-2 17,6 2-11,11 0-6,12-1-140,29-1-241,-5-1-2787,15 0 3168,-23-1 0,-24 3 0,-9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3.305"/>
    </inkml:context>
    <inkml:brush xml:id="br0">
      <inkml:brushProperty name="width" value="0.04286" units="cm"/>
      <inkml:brushProperty name="height" value="0.04286" units="cm"/>
      <inkml:brushProperty name="color" value="#FF0066"/>
    </inkml:brush>
  </inkml:definitions>
  <inkml:trace contextRef="#ctx0" brushRef="#br0">15 25 25937,'0'-13'1529,"0"2"-1361,0 11 246,0 0-364,-5 21-22,3-6 12,-4 20 21,5 4-44,1-5 5,0 15-5,0-6 17,2 33-17,3-11-9,0-4 0,2 1-8,4 17-256,-3-29 0,-2-1 256,4 17 0,-4-7 0,1 19 6,-4-24-6,0 13 0,-1-26 0,-2-3 0,1-4 0,-1 23 0,0-23 0,0 17 6,0-27-51,6 15-39,-1-18 540,3 8-619,-2-23-685,1-4 0,-9-1 0,1-1 0</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4.214"/>
    </inkml:context>
    <inkml:brush xml:id="br0">
      <inkml:brushProperty name="width" value="0.04286" units="cm"/>
      <inkml:brushProperty name="height" value="0.04286" units="cm"/>
      <inkml:brushProperty name="color" value="#00A0D7"/>
    </inkml:brush>
  </inkml:definitions>
  <inkml:trace contextRef="#ctx0" brushRef="#br0">1 113 24743,'0'5'2426,"0"-1"-2096,0-4 34,0 1-229,0 0 206,14 8-313,-8-5 23,20 5-23,0-8-23,4 0-5,10-1-3381,31-6 3381,8-1 0,2-1 3,-22 3 0,0 0-3,32 0 0,8-1-5,-14 2 1,25 0 0,0-1 0,-21 1 4,-27-1 0,0 1 0,21 1 0,19-1 0,-6 0 0,-32 0 3392,-32-2-3392,-13 4 0,10-4 0,-9 4 0,11-3 0,26-1 0,-21 1 0,28-2 6,5-1-6,-42 4 0,24-3 0,-50 6-235,-1 1-141,1-1 376,-1-1 0,1 1 0,-1 0 0</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7.227"/>
    </inkml:context>
    <inkml:brush xml:id="br0">
      <inkml:brushProperty name="width" value="0.04286" units="cm"/>
      <inkml:brushProperty name="height" value="0.04286" units="cm"/>
      <inkml:brushProperty name="color" value="#00A0D7"/>
    </inkml:brush>
  </inkml:definitions>
  <inkml:trace contextRef="#ctx0" brushRef="#br0">1 21 26452,'0'-12'1249,"0"4"-1132,0 8 376,0 0-487,0 1-1,0 4 1,0 3 0,2 11-6,0-2 0,1 6 0,-1-5 5,0 7-5,0-7 0,-1 11 0,1-16 0,-1 2 0,0-8-5,0-1-1,-1-2 0,2-2 6,-2-1-11,1-1 0,0 0 5,-1 0-1035,1 0-3524,0 0 4565,-1 0 0,0 0 0</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8.082"/>
    </inkml:context>
    <inkml:brush xml:id="br0">
      <inkml:brushProperty name="width" value="0.04286" units="cm"/>
      <inkml:brushProperty name="height" value="0.04286" units="cm"/>
      <inkml:brushProperty name="color" value="#00A0D7"/>
    </inkml:brush>
  </inkml:definitions>
  <inkml:trace contextRef="#ctx0" brushRef="#br0">24 12 26855,'-13'-1'986,"3"0"-863,10 1-61,0 0 72,1-4-112,2 3 1,3-3 50,40 4-73,-24 0 0,32 0 0,-34 4 0,11 8 0,-2 6 0,-2 1 0,-6-4 0,-11-6 0,-1-3 0,1 2 5,-3-3-5,1 1-5,-4-2 5,1 1-23,0 4 23,-2-2 0,1 3 0,-4-3 11,0 9-5,-2-8 0,-2 8-6,-5-7 0,1-1 11,-12 5-6,9-7-5,-9 3 12,-6-6-12,3-1 0,-6-1 0,9-1 0,9 0-6,2-2-5,1-2-6,1-2-45,2 1-22,0 1-100,2 1-113,0 1 297,1-1 0,1 2 0,1 0 0</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8.968"/>
    </inkml:context>
    <inkml:brush xml:id="br0">
      <inkml:brushProperty name="width" value="0.04286" units="cm"/>
      <inkml:brushProperty name="height" value="0.04286" units="cm"/>
      <inkml:brushProperty name="color" value="#00A0D7"/>
    </inkml:brush>
  </inkml:definitions>
  <inkml:trace contextRef="#ctx0" brushRef="#br0">224 2 28182,'-5'-1'96,"-7"0"-74,-4 3 6,-13 4-17,10-1 0,-5 5-5,9-3-6,-5 5 0,6-2 0,-4 4 0,8-2 0,-3 4 0,4-2 0,-1 2 6,5-5-1,3-2-5,1 0 0,0-2 34,18 7-29,-6-8-5,16 4-28,5-11 17,-11-3 6,10-1 10,-12-14-5,-8 7 6,3-9 5,-9 10-5,-3-1-1,1 2 1,-1 1 11,-1 2-17,0 4-6,-1 1 0,0 2 6,1 5 0,1 2 0,2 5 0,6 11 0,-4-8-5,6 7-12,-5-13-67,3 2-101,-2-4-218,2 1 403,-3-5 0,-3-1 0,-1-1 0</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9.483"/>
    </inkml:context>
    <inkml:brush xml:id="br0">
      <inkml:brushProperty name="width" value="0.04286" units="cm"/>
      <inkml:brushProperty name="height" value="0.04286" units="cm"/>
      <inkml:brushProperty name="color" value="#00A0D7"/>
    </inkml:brush>
  </inkml:definitions>
  <inkml:trace contextRef="#ctx0" brushRef="#br0">3 0 28322,'-1'19'40,"0"1"-35,1 4 18,0 42-23,0-31 0,0 31 5,1-27-10,0-15 5,1 11-6,0-21 0,-1-4 1,-1-2-1,0-2-5,0-3-837,0-1 0,0-1 0,0-1 0</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39.848"/>
    </inkml:context>
    <inkml:brush xml:id="br0">
      <inkml:brushProperty name="width" value="0.04286" units="cm"/>
      <inkml:brushProperty name="height" value="0.04286" units="cm"/>
      <inkml:brushProperty name="color" value="#00A0D7"/>
    </inkml:brush>
  </inkml:definitions>
  <inkml:trace contextRef="#ctx0" brushRef="#br0">10 40 26822,'-5'-2'1276,"1"0"-951,8-1-330,31 0-18,-11-2-156,42 0 73,-40 2-40,13-2-702,-8-6 0,-33 15 0,5-2 0</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0.512"/>
    </inkml:context>
    <inkml:brush xml:id="br0">
      <inkml:brushProperty name="width" value="0.04286" units="cm"/>
      <inkml:brushProperty name="height" value="0.04286" units="cm"/>
      <inkml:brushProperty name="color" value="#00A0D7"/>
    </inkml:brush>
  </inkml:definitions>
  <inkml:trace contextRef="#ctx0" brushRef="#br0">208 6 26592,'0'-2'1243,"0"0"-918,0 2-247,0 0-61,-4-1 0,-2 1 0,-5 0-6,-3 1 0,-3 3-5,-1 2 5,-9 6 0,-18 29-11,16-7-28,-3 18 23,28-28 5,4-8 22,12-7-16,-1-4-6,13-1-6,-3-4-33,22-18 33,-9 0 6,6-11 6,-18 5-1,-11 6 23,-1-6-11,-5 6-6,0 0-11,-5 10 12,1 4-7,-1 3-5,0 0-5,0 11 5,0 2 0,0 10 0,0 1 0,0-3-6,0 5-16,0-9-359,4 4-1030,0-12 1411,4-2 0,-4-5 0,0 0 0</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1.389"/>
    </inkml:context>
    <inkml:brush xml:id="br0">
      <inkml:brushProperty name="width" value="0.04286" units="cm"/>
      <inkml:brushProperty name="height" value="0.04286" units="cm"/>
      <inkml:brushProperty name="color" value="#00A0D7"/>
    </inkml:brush>
  </inkml:definitions>
  <inkml:trace contextRef="#ctx0" brushRef="#br0">131 12 26771,'0'-4'1255,"0"1"-1177,0 3 23,0 0-34,0-2-39,0 2-17,-1-2-5,-15 2-6,4 0 0,-11 2 0,10 2 0,-7 9-6,8-4 1,-4 5-1,10-5 0,2-2 6,1 1-72,0 4 72,2-6 5,1 4 6,4-6 1,2-1-12,7 1 0,10 1-17,-5 0-6,5 1 12,-8 0 6,-3 1-7,0 4 12,-6-1-5,1 2-6,-6 0 16,0-4 1,-1 2 39,0-4-29,-2-1 1,-3 0-11,-3-2 5,-13 1-11,6-2 0,-7 1-11,10-3 5,1 0 1,1 0-203,-2 0 12,5 0-117,0 0-309,6 0 622,0-2 0,1 1 0,0 0 0</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2.166"/>
    </inkml:context>
    <inkml:brush xml:id="br0">
      <inkml:brushProperty name="width" value="0.04286" units="cm"/>
      <inkml:brushProperty name="height" value="0.04286" units="cm"/>
      <inkml:brushProperty name="color" value="#00A0D7"/>
    </inkml:brush>
  </inkml:definitions>
  <inkml:trace contextRef="#ctx0" brushRef="#br0">61 79 27214,'-3'0'526,"0"0"-352,3 0-118,8 0-23,-1 0 23,21-3-45,-13-1 1,10-1-1,-14 0 0,-2 1 45,1-4-28,-4 2-6,0-1-5,-5 3 39,-1-2-45,-10-2-5,3 1-6,-10 0 6,5 5 5,-10 0-11,8 3 5,-6 2 1,11 5 0,0 1-6,0 3 5,-13 20-5,12-16 6,-7 14-1,15-21 1,1 6 5,1 3-5,0-3-6,3-1 5,10-8-5,0-3-5,11 0-12,-3-3-11,2 0-39,2-2-23,0-1-935,15-5 12,-16 1-8767,9-2 9780,-21 4 0,-5 2 0,-3 1 0</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3.024"/>
    </inkml:context>
    <inkml:brush xml:id="br0">
      <inkml:brushProperty name="width" value="0.04286" units="cm"/>
      <inkml:brushProperty name="height" value="0.04286" units="cm"/>
      <inkml:brushProperty name="color" value="#00A0D7"/>
    </inkml:brush>
  </inkml:definitions>
  <inkml:trace contextRef="#ctx0" brushRef="#br0">231 22 26749,'2'-8'896,"-1"1"-790,-1 7-16,0 0 111,-13-3-77,-2 2-1,-35-2-112,22 3-5,-15 1-1,28 2 6,-6 6-11,8 0 0,-4 4-16,8 3-1,4-5 11,1 5 6,4-7 28,26 9-56,0-12 0,11 6 0,-10-17 11,-14 0 12,4-13 10,-8 7 7,3-8 4,-8 10 29,-1-3-22,-2 3-7,0 1-16,-1 5 17,0 2-11,0 0 16,1 14-16,1-1-6,5 35 0,-2-19 0,4 18 5,-2-18-10,1 28 5,-4-21 0,1 20 0,-5-31 0,-1-3 11,-3-5 17,-5 1-17,0-7-5,-4 0-6,5-7-39,-15-1-1,7-1-475,-19-1-9316,19 0 9632,-5 1 1,15 0-1,2 0 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4.187"/>
    </inkml:context>
    <inkml:brush xml:id="br0">
      <inkml:brushProperty name="width" value="0.04286" units="cm"/>
      <inkml:brushProperty name="height" value="0.04286" units="cm"/>
      <inkml:brushProperty name="color" value="#FF0066"/>
    </inkml:brush>
  </inkml:definitions>
  <inkml:trace contextRef="#ctx0" brushRef="#br0">21 56 25937,'-10'-6'1613,"1"2"-1384,9 4 6,0 0-173,-1-3-23,1 1-28,-1-1 6,4 1-6,18-3 12,35-4-18,-8 1-2,9 3 0,1 1-3,-2 1 13,7 2 0,15 1 0,-10-1-13,21 1 2,-12 0 0,13 0 0,-13 0-8,12 0 3,-27 1 1,-3 0-264,-7 4 250,-22 3-3330,4 3 3290,-11-3-4546,15-2 4602,-24-5 0,-4-1 0,-17 1 0</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5.177"/>
    </inkml:context>
    <inkml:brush xml:id="br0">
      <inkml:brushProperty name="width" value="0.04286" units="cm"/>
      <inkml:brushProperty name="height" value="0.04286" units="cm"/>
      <inkml:brushProperty name="color" value="#00A0D7"/>
    </inkml:brush>
  </inkml:definitions>
  <inkml:trace contextRef="#ctx0" brushRef="#br0">0 52 26620,'0'-5'1288,"0"2"-1109,0 3 96,0 0-247,0-2 5,0 0-22,0 0-5,0 1 0,0 1 5,0-1-11,1 0 0,1 0 0,2 0 5,3 0 1,12-1-6,0-1 0,9 1 0,-5 1 0,2 1 0,2 0 0,31 0 0,-20-1 0,23 0-11,9 0 11,-28 0-6,44 1 1,-49 0 5,13 0 0,8 0-6,-21 0 6,17 0-6,-29 0 1,10 0-1,1 0 6,1 0 0,-5 0 0,-9 0 0,-1 0 0,0 0-5,10 0-1,-7 0-5,19 0 5,-18 0 6,9 0-28,12 0 11,-17 0-11,17 0-3403,-7-2 3431,-14 0-5,10-1-12,-15 1 0,16-1 11,-4 1 6,12 0-22,-11 0-73,-4 1-874,0 0-89,-15 1 1058,-2 0 0,-13 0 0,0 0 0</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6.279"/>
    </inkml:context>
    <inkml:brush xml:id="br0">
      <inkml:brushProperty name="width" value="0.04286" units="cm"/>
      <inkml:brushProperty name="height" value="0.04286" units="cm"/>
      <inkml:brushProperty name="color" value="#00A0D7"/>
    </inkml:brush>
  </inkml:definitions>
  <inkml:trace contextRef="#ctx0" brushRef="#br0">254 4 20204,'11'-2'1675,"-2"0"760,-9 2-2290,-30 0 943,16 1-1076,-25 1 598,22 1-588,-16 7 2115,4 3-2131,-7 3 5,11 1-6,10-3-5,1 1 0,3 19 0,4-15 12,3 12-1,15-16-11,1-4 0,9 2-11,-1-7-17,8 2 11,-5-4-11,4-1-67,-2-2 11,-10-1-79,4 0-184,-10 0-499,1-4-8985,1-1 9550,1-4 0,-5 4 0,-2 0 0</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7.017"/>
    </inkml:context>
    <inkml:brush xml:id="br0">
      <inkml:brushProperty name="width" value="0.04286" units="cm"/>
      <inkml:brushProperty name="height" value="0.04286" units="cm"/>
      <inkml:brushProperty name="color" value="#00A0D7"/>
    </inkml:brush>
  </inkml:definitions>
  <inkml:trace contextRef="#ctx0" brushRef="#br0">210 0 25679,'-4'0'1803,"0"0"-1416,4 0-158,0 0-117,-35 0-84,21 1-5,-29 2 38,11 15-55,16-7-6,-14 12 0,18 2 0,5-10 0,-2 9 0,7-14-17,1 5 28,2-7-5,6 3 0,7-8-12,19-1-16,-3-1-51,24-3 62,-21-2 11,6-2 0,-18-3 33,1-3-16,-9 2 11,0-2 6,-10-7-23,-1 7 6,-4-12-17,-2 13 0,-5-4 0,-1 7-6,-3 2-16,-16 2 16,2 2-5,-11 1 5,8 5-50,-9 1-123,10 3-95,4-1-303,14-3-1496,12-3 2073,5 0 0,-2-1 0,2 0 0</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7.601"/>
    </inkml:context>
    <inkml:brush xml:id="br0">
      <inkml:brushProperty name="width" value="0.04286" units="cm"/>
      <inkml:brushProperty name="height" value="0.04286" units="cm"/>
      <inkml:brushProperty name="color" value="#00A0D7"/>
    </inkml:brush>
  </inkml:definitions>
  <inkml:trace contextRef="#ctx0" brushRef="#br0">262 9 26710,'-1'-4'1047,"-1"0"-6646,-5 3 5638,-2 1 1437,-2 0-1397,-2 0-1410,-2 0 1393,-1 0-23,-3 3-22,-1 0 2268,-10 6-2274,6-3 6,-5 4 5,11-5 3387,4 2-3392,-1 1-3398,4 9 3387,3-3-2263,8 15 2262,7-15 1,17 8-6,26-31 0,4-6 0,-18 20 0,51-26 0</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8.017"/>
    </inkml:context>
    <inkml:brush xml:id="br0">
      <inkml:brushProperty name="width" value="0.04286" units="cm"/>
      <inkml:brushProperty name="height" value="0.04286" units="cm"/>
      <inkml:brushProperty name="color" value="#00A0D7"/>
    </inkml:brush>
  </inkml:definitions>
  <inkml:trace contextRef="#ctx0" brushRef="#br0">11 1 27214,'-7'-1'1142,"4"48"-1136,12-4-1339,3 40 1327,2-33-11,-1 1-3442,-7-23 3454,-2 3 929,-2-8-1115,-2-8-89,0-1 280,1-11 0,-2-2 0,1-1 0</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8.807"/>
    </inkml:context>
    <inkml:brush xml:id="br0">
      <inkml:brushProperty name="width" value="0.04286" units="cm"/>
      <inkml:brushProperty name="height" value="0.04286" units="cm"/>
      <inkml:brushProperty name="color" value="#00A0D7"/>
    </inkml:brush>
  </inkml:definitions>
  <inkml:trace contextRef="#ctx0" brushRef="#br0">0 140 26021,'2'-1'1473,"0"0"-712,-2 1-750,-1 2 1,6-1 16,17 2-28,0-2 0,12 0-17,9-13 22,-8-3-5,2-3 12,-16 1 4,-15 5-16,-3 3 17,-5-10-17,-4 9 0,-5-5 0,-3 8 0,-21 1 0,12 3 6,-15 0-1,14 6-5,8 2 0,-6 15 0,12-3 0,-1 11 0,6-7 0,1 0 6,1-1-6,1-3-6,1-2 6,1-3 0,0-2 0,0-3 6,3-1-6,6-2-28,50-1 6,-26-3-23,36-3-818,-22-14-139,-26 8 1002,12-9 0,-33 15 0,0 1 0</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49.966"/>
    </inkml:context>
    <inkml:brush xml:id="br0">
      <inkml:brushProperty name="width" value="0.04286" units="cm"/>
      <inkml:brushProperty name="height" value="0.04286" units="cm"/>
      <inkml:brushProperty name="color" value="#00A0D7"/>
    </inkml:brush>
  </inkml:definitions>
  <inkml:trace contextRef="#ctx0" brushRef="#br0">219 2 27746,'2'-1'487,"0"0"-465,-9 1-16,-12 0-12,-29 10 6,11-4-5,-11 7-7,18-1 1,15-5-11,-2 1-6,15-6 28,2 0 11,0 0 6,1 0 0,7 5 5,45 9-22,-24-6 0,30 8-6,-32-5 1,-9-1 5,1 3-6,-10-5 6,-6-3-22,-1 3 11,-1-4 11,0 2 61,-32 5-61,17-7 0,-26 6-11,4-8 5,17-2 6,-14 0 0,24-1 12,2-1-12,3 0 5,1 0-5,0-1-45,1-1-83,-2-1-348,2-1-2773,-1 2 3249,2-1 0,1 3 0,0 0 0</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50.804"/>
    </inkml:context>
    <inkml:brush xml:id="br0">
      <inkml:brushProperty name="width" value="0.04286" units="cm"/>
      <inkml:brushProperty name="height" value="0.04286" units="cm"/>
      <inkml:brushProperty name="color" value="#00A0D7"/>
    </inkml:brush>
  </inkml:definitions>
  <inkml:trace contextRef="#ctx0" brushRef="#br0">37 125 26441,'3'-1'1226,"-1"0"-1080,-2 1 291,0 0-437,2 0 11,2 0-11,6 0 0,4-2 0,3-1-23,4-3-10,1 0-12,6-4 45,-8 2-6,0-2 23,-6 0-11,-8 4 5,2-3 0,-6 4 12,-1 0-23,0 0 28,-1 0-23,0 0 1,-6-3-6,1 2 0,-7-1 0,1 4 0,-8 1 0,5 1 0,-6 0 5,6 1 23,-8 7-22,7-2 0,-5 9-1,8-4 6,-11 21-5,10-6-6,-5 8 11,13-13-5,3-8 22,34 19-34,-12-20-134,52 13-45,-40-25-128,16-2-320,-25-3 633,3-5 0,-12 4 0,0 0 0</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51.701"/>
    </inkml:context>
    <inkml:brush xml:id="br0">
      <inkml:brushProperty name="width" value="0.04286" units="cm"/>
      <inkml:brushProperty name="height" value="0.04286" units="cm"/>
      <inkml:brushProperty name="color" value="#00A0D7"/>
    </inkml:brush>
  </inkml:definitions>
  <inkml:trace contextRef="#ctx0" brushRef="#br0">198 20 25573,'0'-2'1562,"0"1"-834,-23-4-633,6 4-72,-14-4 5,13 5 11,5 0 84,-27 19-123,23-9-17,-17 23 17,31-20 0,2 6 6,1-9 0,3 0 10,3-5-4,12 0-164,14-6-105,-1-6 324,3-12 0,-21 3 6,-5-5-11,-8 9 100,0-9-123,0 10-5,0-5-17,0 13-6,0 1-11,0 1 17,0 11-12,0 1 1,1 11-1,2 0-5,4 11 6,2 5-6,2 1 0,-2-1 0,-2-12-6,-2 0-16,1 19 44,-9-2 23,-24-1-45,8-17 0,-17-20-5,21-5-51,-6 0-68,5 0-268,-4 0-2067,9-1 2459,2-2 0,6 1 0,0-1 0</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3:52.668"/>
    </inkml:context>
    <inkml:brush xml:id="br0">
      <inkml:brushProperty name="width" value="0.04286" units="cm"/>
      <inkml:brushProperty name="height" value="0.04286" units="cm"/>
      <inkml:brushProperty name="color" value="#00A0D7"/>
    </inkml:brush>
  </inkml:definitions>
  <inkml:trace contextRef="#ctx0" brushRef="#br0">2 35 26318,'-1'-2'1976,"0"0"-1936,1 2 72,32-2-112,-9 2 0,28-3 0,-16 1 0,38-8-6,-43 7 0,23-6 1,-52 9-158,-1 0 163,-10 0 0,-4-1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5.188"/>
    </inkml:context>
    <inkml:brush xml:id="br0">
      <inkml:brushProperty name="width" value="0.04286" units="cm"/>
      <inkml:brushProperty name="height" value="0.04286" units="cm"/>
      <inkml:brushProperty name="color" value="#FF0066"/>
    </inkml:brush>
  </inkml:definitions>
  <inkml:trace contextRef="#ctx0" brushRef="#br0">8 307 26732,'-2'8'918,"0"-2"-660,2-6-185,0 0-34,-1 16 118,1-12-124,-1 11-5,1-15-11,0-2-6,-1-4 1,1-5-1,-1-32-11,1 9 0,0-23 0,2 4-6,1 13 1,8-18-1,-4 35 6,16 6 0,-12 25 6,21 26-6,-18-11-40,15 32 40,-20-36-5,10 11 5,-14-27 5,12-11-5,-3-5 6,43-62-6,-31 43 17,29-24-6,-43 66 23,8 36-18,-9-5 7,25 45-23,-19-50-51,14 18-33,-25-46-764,0-2 0,-5-5 0,0-1 0</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4:03.395"/>
    </inkml:context>
    <inkml:brush xml:id="br0">
      <inkml:brushProperty name="width" value="0.04286" units="cm"/>
      <inkml:brushProperty name="height" value="0.04286" units="cm"/>
      <inkml:brushProperty name="color" value="#00A0D7"/>
    </inkml:brush>
  </inkml:definitions>
  <inkml:trace contextRef="#ctx0" brushRef="#br0">216 13 24883,'9'-5'1967,"-1"1"-1615,-8 3 567,0 1-914,0-1-5,0 0 0,-1 1 0,-7 0 0,1 0 0,-4 0 0,-1 0 0,3 0-3392,-4 1 3387,-1 5 5,4-2 0,-2 4 0,5-4 0,-5 4 0,3-2 0,-4 3 3392,3-4-3392,0 1 0,-2 1 0,-3 3-17,3-1 17,1-1 0,5-2 0,4-2 0,1 0-6,-1 0 6,0 1 6,0 2 0,0-4-6,1 4 0,0-4 5,0 2-5,0-1 0,-1 1 0,2-3-5,-1 1 5,1-1-17,0 1 6,0 0 33,0 0-16,1 1-1,1 0 18,11 7-23,-5-4 0,8 7 0,-8-9 0,-1 0 5,2 0-5,1 0 6,25 11-6,-18-9 0,16 8 0,-26-10 5,1 2-27,-3 2 22,0 0 6,-3 0-1,-2 0 1,0-1-1,0 1 7,-12 16-7,5-12-5,-10 11 0,9-16 6,-6 4-6,4-5-11,-3 4 5,0-4 6,4-2 0,-1 0 6,2-2-6,2-2 5,0 1-5,2-2 0,3 1 0,1-1-61,-1 0 61,5 0 0,0 0 5,18 4-5,-10 0 0,9 5-5,-9 0 5,-5-1 0,3 2 0,-7-2-6,1-1-5,-1 2 5,1 6 17,-1-3-5,-1 5 0,-1-4-6,2 4 0,0 8 0,0-4 0,-1 2 0,-1 2 0,-1-8 0,0 9 0,-1-11 0,-1 0 0,0-1 0,0 0 5,-4 16 1,2-15-6,-3 12 0,3-17 0,-1 9 0,1 7-6,0-2 6,3 1 0,1-12 0,0 0 0,0-3 0,0 1 0,0-5 0,0-1 0,1 0-22,0-2 22,2 0 33,4 1-16,1-3-6,3 1 1,10-1-12,-8 0 0,8-1 0,-6 2-45,-6-1-834,1 0-7164,-9 0 8043,-1-1 0,0 0 0</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4:05.816"/>
    </inkml:context>
    <inkml:brush xml:id="br0">
      <inkml:brushProperty name="width" value="0.04286" units="cm"/>
      <inkml:brushProperty name="height" value="0.04286" units="cm"/>
      <inkml:brushProperty name="color" value="#00A0D7"/>
    </inkml:brush>
  </inkml:definitions>
  <inkml:trace contextRef="#ctx0" brushRef="#br0">225 13 24430,'0'-2'2285,"0"1"-1445,0 1-627,0-1-84,0 0 61,0 0-151,0 0 6,0 0 62,0 1-40,0-2-45,0 2 12,0-1-29,-1 0-5,-2 1 0,-1-1 0,-3 1 0,-1 0 0,-5 0-5,-15 15 5,7-6 0,-16 17 0,20-13 0,-3 4 0,6-6-6,-1 3 6,5-3 0,-1 1 0,6-4-11,0-1 11,2-1 0,2-1-6,0-3 6,1-1-11,0-1 0,0 1 0,0 2 11,2 0 0,9 7 0,1-5 5,7 4 1,11-2-6,-11-2 0,8 1 0,-15-3 0,3 3 0,-3-1 0,1 3 0,-5-2-6,-1 2 6,1 1 0,-2-1 0,6 8 0,-6-6 0,4 5 0,-7-7-11,1 2 11,-3 1 0,1-1 6,-2 2-1,0-3-5,-2 1 0,-5 5 0,-2-3 0,-3 4 6,1-4-6,0-1 0,0 1 0,1-2 0,-5 4 6,8-6-6,-3 0 0,9-6-12,0-2 12,5 0 6,0 0-6,4 0 0,0 0 0,4 2 0,-3 0 0,1 2-6,-3 2 6,-1 1 0,0 1-5,2 10 5,-4-7 0,2 7 0,-4-8 0,0 17 0,-1-9 5,0 14-5,-1-13 0,-4 1 0,-1 1 0,-5-1 12,-25 48-12,21-38 5,-18 35-5,29-51 6,1-1-6,0-2 5,2 0 1,0 5-6,0-7 0,0 5 6,0-8-6,3 4 0,-1-2 0,2 4 0,1-3 11,13 26-11,-10-20 5,12 23 1,-14-29-6,2 3 0,-2-5 6,0 1-1,4 1-5,-2-2 6,2 1-6,-2-4 0,2 2 0,-2-2 5,2 1-5,-3-2 0,-3-2-56,15 0 0,-9 0-156,12-1-656,-10-2-8963,-1-2 9010,0-3 1,-5 2 0,-2 1-1</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04.662"/>
    </inkml:context>
    <inkml:brush xml:id="br0">
      <inkml:brushProperty name="width" value="0.04286" units="cm"/>
      <inkml:brushProperty name="height" value="0.04286" units="cm"/>
      <inkml:brushProperty name="color" value="#00A0D7"/>
    </inkml:brush>
  </inkml:definitions>
  <inkml:trace contextRef="#ctx0" brushRef="#br0">4 4 26721,'0'-2'952,"0"1"-773,0 1 275,-1 111-466,0-83-38,0 37 0,1-19-634,0-48 684,0-2 0,0 4 0,0 1 0</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06.362"/>
    </inkml:context>
    <inkml:brush xml:id="br0">
      <inkml:brushProperty name="width" value="0.04286" units="cm"/>
      <inkml:brushProperty name="height" value="0.04286" units="cm"/>
      <inkml:brushProperty name="color" value="#00A0D7"/>
    </inkml:brush>
  </inkml:definitions>
  <inkml:trace contextRef="#ctx0" brushRef="#br0">54 124 28238,'-6'2'45,"1"0"-39,0 0-6,2-1 5,-3 2-5,3-2 90,-8 5-84,6-4-6,-4 3 22,9-5-22,2 0 0,5 0 11,18-3-11,0-1-3392,33-8 3398,-18 1-385,42-16 1,2-2 0,-34 12 0,14-5 0,-1-1 0</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08.830"/>
    </inkml:context>
    <inkml:brush xml:id="br0">
      <inkml:brushProperty name="width" value="0.04286" units="cm"/>
      <inkml:brushProperty name="height" value="0.04286" units="cm"/>
      <inkml:brushProperty name="color" value="#00A0D7"/>
    </inkml:brush>
  </inkml:definitions>
  <inkml:trace contextRef="#ctx0" brushRef="#br0">46 26 24979,'-2'-3'3349,"-1"2"-3321,-2 2-17,1 0 28,3 0-22,1-1-17,3 0-5660,7-3 5660,1 0-1083,7-2 1077,2 0 1078,-4 2-1078,3 0-1516,-9 2 1516,-1 0 6,-4 1 0,0 0 1517,-3 0-1503,-30 52 0,-14 16-14,25-38-121,-55 90 121,72-120 5,0 0 2203,2-1-2208,1-1 3297,39-5-3292,-20 1-5,23-1 6,-29 3 266,-7 2-278,2-1 6,7 1 0,-8 1 0,6-1 0,-12 1 6,0 0-6,18-2 0,-11 2 0,11-2 0,-17 3 0,-2 0-6,-2 0 1,12 0 5,-10 0 0,10 0 0,-12 0-6,0 0-5,0 0-96,-1-1 107,-9-3 0,-2-2 0</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0.433"/>
    </inkml:context>
    <inkml:brush xml:id="br0">
      <inkml:brushProperty name="width" value="0.04286" units="cm"/>
      <inkml:brushProperty name="height" value="0.04286" units="cm"/>
      <inkml:brushProperty name="color" value="#00A0D7"/>
    </inkml:brush>
  </inkml:definitions>
  <inkml:trace contextRef="#ctx0" brushRef="#br0">24 216 27253,'0'32'644,"0"17"-571,0-33-29,0 15-4,0-22 21,-4 6-44,0-3 11,-3 3 0,3-8 78,1 1-83,2-5-1,1 1 1,0-4 5,0-4-17,0-3 0,0-5-5,0-6 10,0-30-16,2 15 0,0-24 6,2 26 0,-2-2-6,0 2 0,-1 3 5,2-6-5,-1 11 6,2-1-6,-1 12 5,2 2-5,-1 4-5,0 2-1,0 3 6,0 1-11,36 29-11,-19-4 10,22 18 1,-31-13-6,-7-9-22,-2 20 39,-1-23-5,-1 14 5,2-29 5,0-1 12,3-4-17,1-3 17,22-34-17,-12 15 5,16-25-5,-20 24 0,-2 2 6,1-2 0,-5 9-18,1 12 12,-5 11 0,-1 23 0,-1-6 0,2 32 0,-2-24-11,2 19-28,-2-3-23,-1-19 29,0 13 22,0-25-12,0-4-33,0-1 11,0-6 1,0 0-18,0-5-1271,0-20 1333,2 5 0,-2-8 0,2 13 0</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1.166"/>
    </inkml:context>
    <inkml:brush xml:id="br0">
      <inkml:brushProperty name="width" value="0.04286" units="cm"/>
      <inkml:brushProperty name="height" value="0.04286" units="cm"/>
      <inkml:brushProperty name="color" value="#00A0D7"/>
    </inkml:brush>
  </inkml:definitions>
  <inkml:trace contextRef="#ctx0" brushRef="#br0">45 0 28345,'0'15'17,"0"14"-17,-1-3 0,0 12-6,-1-10-11,-4 11 12,1-11-1,-1 6-5,1-15 0,2-1-1,-2 0 12,2-6 0,0-1-5,2-6 5,0-20 0,0 12 0,0-13 0</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2.264"/>
    </inkml:context>
    <inkml:brush xml:id="br0">
      <inkml:brushProperty name="width" value="0.04286" units="cm"/>
      <inkml:brushProperty name="height" value="0.04286" units="cm"/>
      <inkml:brushProperty name="color" value="#00A0D7"/>
    </inkml:brush>
  </inkml:definitions>
  <inkml:trace contextRef="#ctx0" brushRef="#br0">9 78 27320,'-2'-4'879,"1"0"-744,1 4-91,-5-6-4273,6 1 4240,0-5 860,63-9-871,-16 10-5,31-8 5,-40 14-6,-18 2 6,-5 1-17,7 14 17,-15-5 0,6 11 3392,-14-7-3392,-3 0 0,-8 6 0,-1-5 0,-6 4 6,-12 0-6,12-8 0,-15 6 0,23-12-6,-1 1 6,8-4 0,2 0 39,-1-1-39,2 0-5,-1 0 5,3 0 0,2 0 0,10-4 0,0 1-11,6-2-1,-2 3 7,1 1-6,0 1-1,0 0 1,-2 1-3386,-2 1 3385,-1 2 12,-6 0 0,1-1-5,-1 5 5,-2-3-6,4 5-11,-6-2 3398,1 0-3403,-2 1 5,-1 0 6,-1 6 5,0-4 6,-1 2 0,0-2 0,-2 0 0,0 0 0,-2-2 11,-6 3 1,2-5 4,-5 4-10,4-6 16,-16 3-10,7-2-1,-13 1 11,11-4 1,0-1-7,1-1-3380,-7-1 3376,9 0-1,-3 0 0,12-2 0,2-1 0,3-3-11,2 1-11,0-1 3347,1 1-3437,0 1-599,0-1 700,0 0 0,0 3 0,0 1 0</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4.444"/>
    </inkml:context>
    <inkml:brush xml:id="br0">
      <inkml:brushProperty name="width" value="0.04286" units="cm"/>
      <inkml:brushProperty name="height" value="0.04286" units="cm"/>
      <inkml:brushProperty name="color" value="#00A0D7"/>
    </inkml:brush>
  </inkml:definitions>
  <inkml:trace contextRef="#ctx0" brushRef="#br0">3 21 27578,'4'-11'291,"-1"2"-246,-3 9 156,0 0-106,0 1-61,0 2 0,0 4-18,-2 4 7,1 6-18,-2 5-5,2 6 0,0 34 0,0-22-16,1 19-18,0-31 12,1-10-23,1 1 22,1-13-21,-1-1-46,0-4-716,1-3-2124,1-2 2930,0-4 0,-2 3 0,-1 0 0</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4.964"/>
    </inkml:context>
    <inkml:brush xml:id="br0">
      <inkml:brushProperty name="width" value="0.04286" units="cm"/>
      <inkml:brushProperty name="height" value="0.04286" units="cm"/>
      <inkml:brushProperty name="color" value="#00A0D7"/>
    </inkml:brush>
  </inkml:definitions>
  <inkml:trace contextRef="#ctx0" brushRef="#br0">0 47 26536,'0'2'1254,"0"0"-1080,0-2 134,21 0-297,-6-1-5,20-3-1,-8-1-5,0-2-3386,17-3 3386,-13 4 0,9-2-11,-10 4 5,-10 2 1,1 0-432,-9 2 437,-7-1 0,0 1 0,-5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8:59.370"/>
    </inkml:context>
    <inkml:brush xml:id="br0">
      <inkml:brushProperty name="width" value="0.04286" units="cm"/>
      <inkml:brushProperty name="height" value="0.04286" units="cm"/>
      <inkml:brushProperty name="color" value="#FF0066"/>
    </inkml:brush>
  </inkml:definitions>
  <inkml:trace contextRef="#ctx0" brushRef="#br0">602 19 26262,'0'-9'1355,"0"2"-1333,0 6-11,-3 1-4156,-7-1 4257,-16 11 765,2-2-866,-43 38-11,21-3 0,1 2 0,8-12 0,0 2 0,-14 21 0,6-3 0,15-13 0,-8 15-23,-6 25 12,11-8 5,11-12 1,3 4-6,9-13 0,4-2-1,-2 32 1660,18-27 1,4-6-1671,0-13 22,34 34 5,-25-49-5,36 23-11,-28-20-3,13 9 0,2 0 14,-11-8 6,48 26-6,-56-39 0,39 5 0,-37-13-26,21-1 1,1-1-31,-6-1-56,40-1-72,-45-1-1616,9-9 0,2-3 1800,0-2 0,12-9 0,-3-2-5,-21 4-68,3-5 0,-1 0-11,-5 2 120,6-12 1,-1-2 30,-10 4 20,3-11 0,-2 0-70,-13 8 13,2-12 1,-2-1-8,-6 9-1088,-2-15 1,-2 0 1137,-6 17 56,-1-38-40,-3 54 130,-21-23-186,7 27 2398,-45-37-2408,35 35-1,-20-18-5,20 14-17,-6-3 3386,-5 1-3391,-8 2-1,11 15-56,-23 2-274,-23 5 336,11 4 0,1-1 0,-14 2 0,-7 0 0</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5.745"/>
    </inkml:context>
    <inkml:brush xml:id="br0">
      <inkml:brushProperty name="width" value="0.04286" units="cm"/>
      <inkml:brushProperty name="height" value="0.04286" units="cm"/>
      <inkml:brushProperty name="color" value="#00A0D7"/>
    </inkml:brush>
  </inkml:definitions>
  <inkml:trace contextRef="#ctx0" brushRef="#br0">11 1 26766,'-6'6'1332,"1"-1"-1225,5-5 10,0 1-55,1 0-51,3-1-5,3 0-6,5 0-3387,27-4 3382,-19 3 5,20-2 0,-24 3 0,-5 0-17,4 13 17,-10-4-11,-1 12 5,-11-5 3398,-4 1-3392,-7 4 0,-1 2 56,-30 47-45,30-45 1,-11 33-7,41-58-33,59-10 17,-33 7 0,31-7 5,-51 10 1,-10 0-7,-1 0 12,-3 0-11,-1 0-11,-1 0-1529,7 0-8280,-2-1 7882,7-2 1,-12 3 0,-1 1-1</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7.015"/>
    </inkml:context>
    <inkml:brush xml:id="br0">
      <inkml:brushProperty name="width" value="0.04286" units="cm"/>
      <inkml:brushProperty name="height" value="0.04286" units="cm"/>
      <inkml:brushProperty name="color" value="#00A0D7"/>
    </inkml:brush>
  </inkml:definitions>
  <inkml:trace contextRef="#ctx0" brushRef="#br0">6 238 22347,'-3'9'4340,"0"-1"-3438,3-8-465,0 10-297,0-7-68,0 8-27,0-11 123,0 0-162,0-3-1,1-1 1,7-21 0,-2 6-6,6-15 0,-5 12 0,2-3 0,9-31 0,-9 28 0,6-20 0,-11 38-6,-2 5-11,13 19 6,-5 8 5,7 9 1,-7 0-51,2 12 45,-7-22 5,5 13 6,-9-28 0,0-1 0,-1-2 0,2-1 0,-2-1 0,2-1 11,0 0 0,1 0-5,2-5 5,1-1 12,36-59-23,-22 35 0,25-41 0,-33 55 0,-2 4-6,-4 5-5,2 7 11,-4 9-11,3 9 5,-3 7-16,0 17 16,0-11-212,3 41 83,-4-42-27,1 22-1244,-4-20 695,0-17 106,0 10-243,0-23 0,0 0 0,0-2 0</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7.404"/>
    </inkml:context>
    <inkml:brush xml:id="br0">
      <inkml:brushProperty name="width" value="0.04286" units="cm"/>
      <inkml:brushProperty name="height" value="0.04286" units="cm"/>
      <inkml:brushProperty name="color" value="#00A0D7"/>
    </inkml:brush>
  </inkml:definitions>
  <inkml:trace contextRef="#ctx0" brushRef="#br0">13 19 21617,'1'-11'1204,"0"3"1029,-1 8-2205,3 9 916,-1 12-944,1 4-2300,-2 23 2272,-2-17-17,-1 9 1166,-2-16-1228,-1-2-2038,-1 12-543,4-20 2120,-2 9 1,4-23 0,0 0 0</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5:18.293"/>
    </inkml:context>
    <inkml:brush xml:id="br0">
      <inkml:brushProperty name="width" value="0.04286" units="cm"/>
      <inkml:brushProperty name="height" value="0.04286" units="cm"/>
      <inkml:brushProperty name="color" value="#00A0D7"/>
    </inkml:brush>
  </inkml:definitions>
  <inkml:trace contextRef="#ctx0" brushRef="#br0">10 74 26872,'-4'-6'1182,"1"1"-841,1 0-324,1 4 5,2-10-22,10 2-33,78-11 22,-52 12-1,54 0-38,-75 37 33,-10-13-39,-12 22 34,-7-23 22,-14 3 0,5-6 73,-31 5-62,32-10 0,-19 4 11,63-18-22,-11 4 0,18-5-5,-18 7-1,0 0-11,0 1-11,-1 4-11,1 3 11,5 12 11,-5-3 1,3 7 4,-8-9 12,1 6-5,-4 3 5,0-5 0,-3 2 0,-6-4 5,-1-6 7,-6 6 4,-1-9 12,-1 0 0,-2-2 0,-1 0-5,-2-2 27,-20 1-39,18-3 1,-12 2 4,26-3 7,2 0-23,2-3 0,1 0-17,2-1-22,-1-1-527,-1 1-2055,-1 0 2621,-2-1 0,3 3 0,0 1 0</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6:19.589"/>
    </inkml:context>
    <inkml:brush xml:id="br0">
      <inkml:brushProperty name="width" value="0.04286" units="cm"/>
      <inkml:brushProperty name="height" value="0.04286" units="cm"/>
      <inkml:brushProperty name="color" value="#00A0D7"/>
    </inkml:brush>
  </inkml:definitions>
  <inkml:trace contextRef="#ctx0" brushRef="#br0">23 20 24127,'-12'4'1591,"2"-1"-1389,10-3 1512,0 0-1681,2 0 34,1 0-33,2 0-23,1 0 0,2 0-11,-1 0 0,1 0 0,-3 0 6,4 0 5,-3 0-11,4 0 0,-4 0 17,2 0 0,-2 0-3348,5 0 3410,3-2-57,-1 1-11,1-4-2273,-1 2 2267,0 1-5,-1 0 0,-1 0 0,-5 2 0,1-1-1517,-1 0 1517,4 0 0,-4 0 0,3 0-1014,-3 1 1019,1 0-5,-1 0 0,0 0 1020,1 0-1020,-1 0 0,1 0 0,0 0 0,2 0 0,0 0 1517,5 0-1517,-4 0-1505,2 0 1505,-6 0 1517,-1 0-1506,2 0-11,-3 0 0,3 0 0,-2 0 22,4 0-11,70-3-11,-33 2 0,36 1 0,16 1 43,-31 3 0,2 0 0,10 1-14,9-1 0,13 0 0,5-1 1,-3 1-1,-12 0-28,0 1 1,-9 0 0,8 0-298,-1 0 1,15-1-1,0 1 1,-15 0 0,-29-2 311,-20 1 671,17 2 1,-5-1-688,-37-4-1468,22 6 1468,-14-2 1297,21 4-1297,-21-4 2111,5 1-2111,-7-3 218,42 3-218,-32-2 0,35 0 3050,-33-1-3050,-1-1 6,43 4-6,-45-3 0,39 2 5,-42-3 381,0-2-380,38 2-6,-40-2 0,31 1 0,-39-1 0,-2 0 17,63-5-12,-45 2-5,49-4 6,-57 4-6,-8 1 11,67-8-11,-57 7 0,49-6 0,-68 8 220,-2 1-220,20-2 0,-13 2 0,14-1 0,-18 1 0,-1 0 6,32-3-6,-28 3-6,22-3 0,-34 3 1,0 0-281,-9-3 85,5 2-359,-8-3-4173,8 2 4733,-1 2 0,2-1 0,2 1 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6:42.999"/>
    </inkml:context>
    <inkml:brush xml:id="br0">
      <inkml:brushProperty name="width" value="0.04286" units="cm"/>
      <inkml:brushProperty name="height" value="0.04286" units="cm"/>
      <inkml:brushProperty name="color" value="#00A0D7"/>
    </inkml:brush>
  </inkml:definitions>
  <inkml:trace contextRef="#ctx0" brushRef="#br0">1164 86 26760,'10'-4'700,"-2"2"-493,-8 2-5,0 0-101,9-2-96,-6 2 12,7-2-6,-9 2 23,-1 0 363,1 0-397,-10 0 0,4 0 0,-8 0 6,5 0-6,-3 0 0,2 0 6,-2 0 5,0 1-6,3-1-5,-2 1 0,3-1 0,1 0 0,-4 0 0,3 0 6,-7 0-6,6 1 0,-4-1 0,4 2 0,-5 0 0,2-1 0,-2 1 0,5-1 0,-1 0 0,0 1 0,-1-1 0,-7 2 0,2 0 0,-6 0 0,4 1 0,1 0 0,-8 1 6,8-2-6,-3 2 0,9-3 0,0 0 0,1 0 0,-8 1 0,5-1 0,-7 2 0,1-1 5,3 0-5,-8-1 0,6 0 0,-1 0 0,2 0 0,-1 1 0,2-1-3392,-3 2 3392,4-1 0,-4 2 0,6-1 0,-12 5 0,5-2 0,-5 1 0,6-1 3392,6-4-3392,-1 1 0,-7 3 0,4-2 0,-5 3 0,0-2 0,1 1 6,-18 3-6,18-4-6,-7 2 6,17-4 0,-1 2 0,-13 8 0,9-5 0,-10 6 0,12-8 0,2-1 0,-1 1 0,2-2 0,2 0 0,0 3 0,4-2 0,-2 3 0,0 0 0,-10 15 0,8-11 0,-7 11 0,11-15 0,1-1 0,1 0 0,1 1 0,0-1 0,0 11 0,0-7 0,-1 7 0,-1 6 0,-3-1 0,0 4 0,0-6 0,2-9 0,1-2 0,1 1 0,1-4 0,0 2 0,1 4 0,0-5 0,0 7 0,0-9 0,0 6 0,0-3 0,0 6 0,0 7 0,0-8 0,1 10 0,1-16 0,0 1 0,0-6 0,0 0 6,3 3-6,5 2 0,1 2 0,3 0 0,2 3 0,-3-4 2,32 10 1,5 0-3,-13-6 0,13 3 0,-3-2 0,-22-13 0,9 0 0,-8-2 0,7 1 0,-12-1 0,0 0 0,0 0 6,23-5-6,-13 3 0,17-4 0,-18 2 0,14 0 0,-11 1 0,10 1 0,-3-1 0,-9 0 0,8 0 6,-12 0-6,8-2 0,-11 1 0,7 0 0,9 0 5,-13 2 1,31-2-6,-28 1 0,12-1-3387,7-1 3387,-16 3-2268,27-3 2268,-30 3 0,8 0 0,-13 1 0,9-3 0,-6 2 2274,6-1-2268,-5 1 3391,-1 1-3391,18 0-6,-14 1 0,10 0 0,-17-1 0,1 0 0,1-1 0,3 0 0,12 1 0,-12 1 0,8 0 0,-15-2 5,21-6-5,-5-1 0,8-3 0,-12 3 0,-10 3 0,26 3 0,-19 1-5,17 1 5,-29 1 0,-4 0 0,-2 0 0,0-2 5,8 0-5,-4-2 0,6-1 0,-6 2 0,5 2 0,-6-1 0,5 2 0,-6-2 0,0 1 0,2-1 0,0-1 0,10-1-3392,-7 1 3392,28-2-28,-22 4 28,16 0 0,-19 0 0,1-1 0,1-1 0,14 0 3373,38-4-3373,-9-1 5,16-6 37,-43 2-42,21-30 0,-35 24-488,35-29 488,-30 24-6,8-9 6,11-24 0,-22-9 0,-4-3 0,8-6-1615,-16 10 0,-9 8 1609,-15 36-119,-19-27 125,10 23 0,-11-15 321,10 26-321,-1 3-2227,-28-10 2227,4 6 0,-10-2 0,16 8-191,-39 5 0,-27 2 0,12 1 191,31 0 0,0 1 0,-34 0 0,-14 0 0,25 2 0,25 6 0,18 3 0,8-2 0,-9 2 434,-28 3 1,-22 3 0,11-3-435,25-7 0,0 0 0,-27 7 0,-11 2 0,20-7 899,25-10-899,17 0 0,14 1 0,-4-1 5,-37-4 1,-6-1 0,14-1 267,-18-2 0,2 0-273,20-2 0,10 2 0,-10-2 5,-16-12-5,34 14 0,-23-11 3299,34 8-3304,9 6 302,-12-8-297,12 9 0,1 0-5,-4-2 5,6 3 0,-2 0 5,5 3-227,0 0 0,0 0 0</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6:59.307"/>
    </inkml:context>
    <inkml:brush xml:id="br0">
      <inkml:brushProperty name="width" value="0.04286" units="cm"/>
      <inkml:brushProperty name="height" value="0.04286" units="cm"/>
      <inkml:brushProperty name="color" value="#00A0D7"/>
    </inkml:brush>
  </inkml:definitions>
  <inkml:trace contextRef="#ctx0" brushRef="#br0">74 54 26161,'-12'-1'1209,"4"0"-1130,5 1-62,2 0-6,-1 0 0,0 0 0,0 0 146,-4 4-28,3-2-28,-2 3-17,1-2 33,-1 2 29,-1-1-124,1 1-11,1 0 6,1 1-11,2-4-6,-1 3 5,2-4-5,0-1 6,0 1 5,0 0-11,4 0 6,1 2-6,16 1 5,3-1-5,1 1 6,-1-3-6,-10-1 6,11 0-6,-5 0 0,7 0 0,-8 0 0,0 0 0,-2-1 0,1 0-3392,-2 0 3392,9-1 0,-6 2 0,6-2 0,8-1 5,-12 1-5,11-4 0,-15 4 3392,-2 0-3392,2 0 0,-2 1 0,8 0 0,-6 1 0,5 0 0,-9 0 0,10 0 0,-2 0 0,3 0 6,-6 0-6,-8-1 0,1 0 0,-4-1 0,1 1 0,-4 0 11,1 0-11,-1 0 0,5-1 0,-4 2 0,4-1 0,-2 1 0,0 0 0,4 0 0,-3 0 0,2 0 0,-4 0 0,0 0 0,1 0 0,10 0 0,-5-1 0,8 1 0,-8-1 0,16 0 0,-10 1 0,19-1 0,-19 1 0,4 0 0,7 0 0,-9 0 0,11 0 0,-14 0 0,6 0 0,-6 0 0,6 0 0,-5-1 0,20 0 0,-12 0 0,14 1 0,-20 0 0,16 0 0,-1 0 0,6 0 0,-9 0 0,-8 0 0,39-2 0,-29 1 0,29-1 0,-40 1 0,-1 1 0,1 0 0,-1 0 0,21 0 0,-15 0 0,17 0 0,-21 0 0,10 0 0,1-2 0,0 0 0,-5 0 0,-8 1 6,11 0-6,-9 1 0,8-2 0,-11 1 0,0-1-6,-2 0 6,0 1 0,-2-1-6,5 0 1,-7 0 5,5 1 0,-7 0 0,15 0 0,-9 0 0,21 0 0,-24 0 0,6 0 0,-13 1 0,0 0 0,0 0 0,12-1 0,-8 1 0,11-1 0,1 1 0,-9 0 0,10 0 0,-3 0 0,-9 0 0,6 0 0,-13-1 0,-1 1 0,-1-1 0,0 0 0,9 0 0,-3 0 0,8-1 0,-5 2-6,4-1 6,-2 0 0,-2 0 0,-3 0 0,-6 1-22,12-1 22,-5 1 0,9-1 0,-7 0 0,1 1-6,3-1 6,-6 1 0,1 0 0,-8 0 0,1 0-3381,1 0 3387,-2 0 0,0 0-6,-2 0-84,-3-1 0,0 0-247,-7-2 331,-8-4 0,5 4 0,-3-2 0</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04.337"/>
    </inkml:context>
    <inkml:brush xml:id="br0">
      <inkml:brushProperty name="width" value="0.04286" units="cm"/>
      <inkml:brushProperty name="height" value="0.04286" units="cm"/>
      <inkml:brushProperty name="color" value="#00A0D7"/>
    </inkml:brush>
  </inkml:definitions>
  <inkml:trace contextRef="#ctx0" brushRef="#br0">2 183 24564,'-1'2'1608,"0"0"425,1-2-2028,3 0 1,3 0 0,10 0-1,-2-1 1,18-3-6,-15 1 0,8-1 0,-6-1 5,-7 3-5,6-1 0,-6 1 0,1 0 0,1 0 0,0 0 0,11 0 0,-5 0 0,7 0 6,12 0-6,-15 0 0,14-1 0,-20 2 0,-1 1 0,-3 0 0,0 0 0,-2 0 0,1 0 0,-1 0 0,15-2 0,-7 0 0,10-1 6,5-3-6,-13 3 5,11-2-5,-18 4 0,6 0 0,-6 0 0,4-1 0,-6 0 0,1 0 6,1-1-1,2 1 7,20-4-12,-15 3 0,11-3 5,-13 5-5,-7-1 0,7 2 6,-8-2-6,2 1 0,1-1 0,2 0 0,7-1 0,-6 0-6,4 0 6,-8 2 6,-2 1-6,-1-1 0,0 1 0,14-2 0,-8 1 0,12-1 0,-4-1 0,-6 2 0,6 0 0,-10 1 0,-2 0 0,0 0 0,-1 0 0,14 0 0,-9 0 0,11 0 0,-12 0 0,30 0 0,-4 0 0,11-1 0,-15-1 5,-18 0-5,7-1 0,-7 1 0,7 1 0,-8 0 0,3 1 0,1 0 0,1 0 0,0 0-5,43-7 5,-36 3 0,33-5 0,-44 5 0,4 1 0,1-1 0,-2 1 0,-1 1 0,-1 1 0,-4-1 0,4 2 0,-7-2 0,2 1 0,-7-1 0,1 0 0,-5 1 0,0 1-51,-3 0-61,-2 0-7981,1 0 8093,-3-1 0,2 1 0,-2-1 0</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0.171"/>
    </inkml:context>
    <inkml:brush xml:id="br0">
      <inkml:brushProperty name="width" value="0.04286" units="cm"/>
      <inkml:brushProperty name="height" value="0.04286" units="cm"/>
      <inkml:brushProperty name="color" value="#00A0D7"/>
    </inkml:brush>
  </inkml:definitions>
  <inkml:trace contextRef="#ctx0" brushRef="#br0">1 118 27975,'0'-37'129,"1"8"17,1 23-107,-1 4-11,0 0-11,-1 0 22,0-4-34,0 2-5,0-6 12,0 4-7,0 1-5,0 1 17,0 1-11,0 2-12,0 0-5,-1 1 5,1 2 6,-2 20 6,2 4 5,-1 22-5,1 0 5,0 34-6,4-14-5,0 26 6,3-22-6,0 2-3392,0 2 3398,-1-2-1,0-1-97,-1-4 92,-1-4 3,-1 14 0,0 1-3,0-6 2,-1-4 1,0 2 9,-2 12-12,0-40 0,0 38 0,0-53 0,0-2 3346,0-4-3346,0-3 143,0-2-137,0-5-6,0-3 0,0-5 0,0-3 0,0 0 0,0-1 0,0 1-6,0 3 6,0-1 0,0 3 0,0 7-5,0-3 5,0 7 0,0-8 0,0-1 0,0-1 5,2-2-5,-1-1 0,2-2 0,-2-1 6,-1 0-12,0-2 1,0 5 5,0-1 0,0 4 0,0-3 0,0 0 0,0-3 0,0 1 0,0-2 0,0-1-17,0 1 11,0 0 6,0 3-5,0 5 5,0-5-6,0 3-5,0-7-499,-2 4 73,-1 1-459,-3 3-504,2-1-1148,-2 1 167,4-3-7450,0 0 8704,1-4 0,1 0 0,-1-1 1</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1.093"/>
    </inkml:context>
    <inkml:brush xml:id="br0">
      <inkml:brushProperty name="width" value="0.04286" units="cm"/>
      <inkml:brushProperty name="height" value="0.04286" units="cm"/>
      <inkml:brushProperty name="color" value="#00A0D7"/>
    </inkml:brush>
  </inkml:definitions>
  <inkml:trace contextRef="#ctx0" brushRef="#br0">4 65 27426,'-2'10'790,"0"-1"-639,2-7-145,0-1 11,0-1 5,5 0-11,2 0 0,6 0-3397,2 0 3392,0 0-6,0 0 5,10 0-2,32-4 0,6-1-3,-8 1 0,10-2 0,-5 0 0,-33 3 0,27 0 0,5 1 0,-8 0 1184,15 0 0,-3 1-1184,-27 1-372,24 0 1,2 0 371,-15 0 0,6 0 0,-4 0 0,-26 0-1404,42-3 1,7 0 1403,-19 1 262,25-2 1,-5 0-263,-43 3 0,8-1 543,-14 2-543,17 0 5,-16-1-5,11-1 0,-21 0 3353,41-7-3353,-38 6 0,31-5 170,-45 8-175,4 0-1,-3 0 0,2 0-10,-5 0-35,-1 0 51,-30-2 0,-6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0.087"/>
    </inkml:context>
    <inkml:brush xml:id="br0">
      <inkml:brushProperty name="width" value="0.04286" units="cm"/>
      <inkml:brushProperty name="height" value="0.04286" units="cm"/>
      <inkml:brushProperty name="color" value="#FF0066"/>
    </inkml:brush>
  </inkml:definitions>
  <inkml:trace contextRef="#ctx0" brushRef="#br0">0 1 19190,'8'75'57,"-1"0"1,0-6 0,-1-12 2426,-1-29-2630,0-2 1338,-1-2-2166,1 2-729,-3-9 1918,2 2 0,-4-13 1,1-3-1</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2.639"/>
    </inkml:context>
    <inkml:brush xml:id="br0">
      <inkml:brushProperty name="width" value="0.04286" units="cm"/>
      <inkml:brushProperty name="height" value="0.04286" units="cm"/>
      <inkml:brushProperty name="color" value="#00A0D7"/>
    </inkml:brush>
  </inkml:definitions>
  <inkml:trace contextRef="#ctx0" brushRef="#br0">61 22 27824,'0'-5'258,"0"0"-197,0 5 46,0-1-57,0 0 17,0 1-33,0-1-17,0 0 5,0 1 0,0-1-16,0 0 0,0 0-1,0 0 12,0 0-6,1 1 17,0-2-22,0 2-23,0-1 17,-1 6 0,0 4 0,0 6 0,0 13 0,0-5 0,0 11 0,0-5 0,0 24 0,0-6 0,0 21 0,0 11 0,1-17-811,-1 17 811,0-25 0,0 19 0,0-18 6,0 16-6,0-25 0,-1-1 0,0-2-3124,0 24 3124,1-27 0,0 17 543,0-33-543,0-2-2269,-4 47 2269,4-38 0,-4 33 0,4-48 2269,0 3-2269,-1-3 0,0 3 0,0-7 3392,1 0-3392,0-1 0,0 0 0,0-1-6,0 7 6,0-4 0,0 13 0,0 2 0,0-8 0,0 2 0,0-14 0,0-3 0,0 3 0,0-3 0,0 0 0,0-3 0,0 0 0,0-1 0,0 1-11,0-2 5,-3 1-16,0-1-57,-6-6-565,-2-3 644,-2-8 0,5 7 0,3 1 0</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2:54.124"/>
    </inkml:context>
    <inkml:brush xml:id="br0">
      <inkml:brushProperty name="width" value="0.04286" units="cm"/>
      <inkml:brushProperty name="height" value="0.04286" units="cm"/>
      <inkml:brushProperty name="color" value="#00A0D7"/>
    </inkml:brush>
  </inkml:definitions>
  <inkml:trace contextRef="#ctx0" brushRef="#br0">0 0 28440,'14'0'22,"16"2"-16,-1 0-6,56 5 0,-11-3 0,17 2 0,-22-5 3,9-1 0,1 0-3,2 0-762,5 0 0,-5 0 762,-30 0 0,-3 0 0,-1 2-6,16 3 6,-12-1 0,14 3 0,-38-4 0,5 0 0,-11-2 1524,21 2-1524,-15-2 0,16 2 0,-19-2 0,0 1 0,0 0 0,10 2 0,-9-2-6,5 1 6,-11-1 0,-2-1 0,10 1 0,-8-1 0,10 0 0,-11 0 0,0 0 0,-3 1 0,-2 0 0,6 1 0,-11-2 0,5 1 0,-6-1 0,1 0 0,6 1-5,2 2 5,1 1 5,11 3 1,-16-4 0,5 2-6,-17-6-45,0 0-803,-39-2 0,29 1 0,-29-2 0</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14.624"/>
    </inkml:context>
    <inkml:brush xml:id="br0">
      <inkml:brushProperty name="width" value="0.04286" units="cm"/>
      <inkml:brushProperty name="height" value="0.04286" units="cm"/>
      <inkml:brushProperty name="color" value="#00A0D7"/>
    </inkml:brush>
  </inkml:definitions>
  <inkml:trace contextRef="#ctx0" brushRef="#br0">1 323 26794,'2'-3'1047,"-1"0"-890,-1 3-57,0-1 85,1-1-146,-1 1-11,1-1 56,0 0-84,-1 1-5,1-1 10,-1 7-5,0 1 6,0 5-6,3 14 6,-1-4-6,3 9 0,-2-1 0,0-10 0,0 4 0,-2-14 0,2-1 0,0-6 0,2 0 5,3-2 1,4-1-1,7-7 1,10-9-6,17-23 0,4-8-714,15-18 708,-8 10 1,-1-1-17,1-6 22,1-10 0,-30 42 0,-1-4 0</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21.979"/>
    </inkml:context>
    <inkml:brush xml:id="br0">
      <inkml:brushProperty name="width" value="0.04286" units="cm"/>
      <inkml:brushProperty name="height" value="0.04286" units="cm"/>
      <inkml:brushProperty name="color" value="#00A0D7"/>
    </inkml:brush>
  </inkml:definitions>
  <inkml:trace contextRef="#ctx0" brushRef="#br0">0 42 27001,'7'-5'728,"-3"2"-655,-4 2-40,0 1-16,1-1 448,0 1-420,-1-1-45,0 14-3387,0 5 3387,0 7 6,0 8-6,0-11 5,0 13 1,0-12-2274,0-2 2268,0-9 2268,0-8-2268,36-38 0,37-41 0,-1-1 0,-37 44 0,-73 91 0,88-98 0,0 0 0</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28.240"/>
    </inkml:context>
    <inkml:brush xml:id="br0">
      <inkml:brushProperty name="width" value="0.04286" units="cm"/>
      <inkml:brushProperty name="height" value="0.04286" units="cm"/>
      <inkml:brushProperty name="color" value="#00A0D7"/>
    </inkml:brush>
  </inkml:definitions>
  <inkml:trace contextRef="#ctx0" brushRef="#br0">15 451 25225,'-6'8'1188,"1"-1"-1003,5-7 106,-1 0 409,0 0-549,0 0 459,1 0-576,7-30-34,0 10 0,7-27 0,-4 24 0,4-6-11,15-14 11,-6 12 0,11-13-3392,5 2 3392,-13 13 0,21-21-11,-25 28-6,-3 3-162,20 7-34,-17 4-2240,16-1 2049,-25 4 1446,-8 2-1042,-7 3 0,1 0 0,-1 0 0</inkml:trace>
</inkml:ink>
</file>

<file path=ppt/ink/ink5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29.476"/>
    </inkml:context>
    <inkml:brush xml:id="br0">
      <inkml:brushProperty name="width" value="0.04286" units="cm"/>
      <inkml:brushProperty name="height" value="0.04286" units="cm"/>
      <inkml:brushProperty name="color" value="#00A0D7"/>
    </inkml:brush>
  </inkml:definitions>
  <inkml:trace contextRef="#ctx0" brushRef="#br0">0 19 26385,'1'-4'1148,"0"1"-991,-1 3-6,0 0-90,0-4 85,0 3-62,0-3-11,0 3-6,1 0 84,-1 1-151,2 1 0,0 7 0,6 37 6,-3-8-6,6 30 0,-8-21-3392,4 23 3392,-2-16 5,1 15-5,-2-29 0,1 21 0,-3-35 0,2 13-5,-3-35-1,-1-2-55,0 0 3357,0-8-3296,0-31 0,0 59 0,0-12 0</inkml:trace>
</inkml:ink>
</file>

<file path=ppt/ink/ink5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0.680"/>
    </inkml:context>
    <inkml:brush xml:id="br0">
      <inkml:brushProperty name="width" value="0.04286" units="cm"/>
      <inkml:brushProperty name="height" value="0.04286" units="cm"/>
      <inkml:brushProperty name="color" value="#00A0D7"/>
    </inkml:brush>
  </inkml:definitions>
  <inkml:trace contextRef="#ctx0" brushRef="#br0">1 52 27253,'0'-10'997,"0"3"-992,0 7 12,0 0 5,0-2-16,0 2 11,3-3-3404,2 2 3393,5-3-2274,2 0 2273,11-1-5,7-1-5,27 1-1512,-21 2 1517,7 2 0,-30 4 0,-1 9 0,-3-1 0,2 12 0,-6-5 0,-52 6 0,-11-2 0,34-5 0,-28 0 0,-1-1 0</inkml:trace>
</inkml:ink>
</file>

<file path=ppt/ink/ink5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2.156"/>
    </inkml:context>
    <inkml:brush xml:id="br0">
      <inkml:brushProperty name="width" value="0.04286" units="cm"/>
      <inkml:brushProperty name="height" value="0.04286" units="cm"/>
      <inkml:brushProperty name="color" value="#00A0D7"/>
    </inkml:brush>
  </inkml:definitions>
  <inkml:trace contextRef="#ctx0" brushRef="#br0">0 4 23959,'0'-2'4330,"0"0"-4297,3 28-33,6 18 6,1 12-6,0-4 17,-1-3-12,-7-33-5,3 10 6,-5-24 56,0-2-51,0-6-11,0-1 0,0-7 5,0 0-5,0-31 6,2 20-6,5-29 0,-1 36 0,5-3 0,-4 9 0,0 2-6,8-5-10,9 18 4,-4-6 7,3 20-6,-15 1 11,-4-8 0,-1 2 0,-2-11-73,-1 0-762,0-12-251,0 2 1086,0-10 0,0 11 0,0 1 0</inkml:trace>
</inkml:ink>
</file>

<file path=ppt/ink/ink5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3.243"/>
    </inkml:context>
    <inkml:brush xml:id="br0">
      <inkml:brushProperty name="width" value="0.04286" units="cm"/>
      <inkml:brushProperty name="height" value="0.04286" units="cm"/>
      <inkml:brushProperty name="color" value="#00A0D7"/>
    </inkml:brush>
  </inkml:definitions>
  <inkml:trace contextRef="#ctx0" brushRef="#br0">8 170 25825,'11'0'1685,"-3"0"-1181,-8 0-336,0 0-168,1 0 12,1 0-12,4 2 56,9 0-34,8 0-22,4-2 0,1-6 6,-7-1-6,-2-3 5,3-5 1,-8 5-1,0-3 7,-8 6 27,-2-18-39,-2 14 5,-2-14 7,-9 11-7,3 6 6,-11-6-11,8 10 0,-4 0 0,3 3 0,-2 0 0,-1 1 0,-1 0 0,0 1 0,-1 3 0,2 3-5,1 4 5,0 2 0,-8 22 0,9-11 0,-5 16 0,9-8 0,3-8 0,2 5 0,1-13 17,45 21-12,-6-23-5,21 11 0,-8-43-50,-37 8-45,7-10-163,-20 15-364,-1 2-6463,0-1 7085,0 0 0,0 4 0,0 0 0</inkml:trace>
</inkml:ink>
</file>

<file path=ppt/ink/ink5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4.326"/>
    </inkml:context>
    <inkml:brush xml:id="br0">
      <inkml:brushProperty name="width" value="0.04286" units="cm"/>
      <inkml:brushProperty name="height" value="0.04286" units="cm"/>
      <inkml:brushProperty name="color" value="#00A0D7"/>
    </inkml:brush>
  </inkml:definitions>
  <inkml:trace contextRef="#ctx0" brushRef="#br0">309 136 27040,'5'-3'1002,"-1"1"-867,-4 2-23,0 0-62,10-5 73,-6-3-100,-15-17-12,-3 8-6,-50-7 1,-7 4-6,31 9-3,-22-5 1,10 12 2,44 19-3392,3 34 3392,1 13 0,6 9 0,6 4-379,11-12 1,3-1 0,-3 7 0,2-13 0,-1-1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0.621"/>
    </inkml:context>
    <inkml:brush xml:id="br0">
      <inkml:brushProperty name="width" value="0.04286" units="cm"/>
      <inkml:brushProperty name="height" value="0.04286" units="cm"/>
      <inkml:brushProperty name="color" value="#FF0066"/>
    </inkml:brush>
  </inkml:definitions>
  <inkml:trace contextRef="#ctx0" brushRef="#br0">9 89 27023,'-5'-9'756,"2"1"-666,3 8 22,0 0-79,0-14-16,4 8-11,11-16-1,2 15-5,10-4 0,-4 6-22,10 1 22,-9 2-90,25 17 85,-28-6-6,23 24 11,-31-18-6,9 8-11,-10-13-3425,0 2 3391,-1-3-296,-2 5 308,-4-6-2246,-9 9 2257,-8-7-123,-22 10-141,-31 2-8350,2-11 8642,7-4 0,30-12 0,25-1 0</inkml:trace>
</inkml:ink>
</file>

<file path=ppt/ink/ink5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4.963"/>
    </inkml:context>
    <inkml:brush xml:id="br0">
      <inkml:brushProperty name="width" value="0.04286" units="cm"/>
      <inkml:brushProperty name="height" value="0.04286" units="cm"/>
      <inkml:brushProperty name="color" value="#00A0D7"/>
    </inkml:brush>
  </inkml:definitions>
  <inkml:trace contextRef="#ctx0" brushRef="#br0">1 1 26766,'57'1'1674,"-45"-2"-1674,51 6 0,-62-5-8732,9 0 8732,-8 0 0,7 0 0,-9 0 0</inkml:trace>
</inkml:ink>
</file>

<file path=ppt/ink/ink5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5.827"/>
    </inkml:context>
    <inkml:brush xml:id="br0">
      <inkml:brushProperty name="width" value="0.04286" units="cm"/>
      <inkml:brushProperty name="height" value="0.04286" units="cm"/>
      <inkml:brushProperty name="color" value="#00A0D7"/>
    </inkml:brush>
  </inkml:definitions>
  <inkml:trace contextRef="#ctx0" brushRef="#br0">1 39 24239,'0'7'4011,"34"8"-3983,1-29 16,12 12 18,-73-35-51,13 35-5,-48-3-6,53 24 11,-1 31-5,9-30-1,10 24 1,10-35-6,3-1 0,29-19 0,-1-3 0,-28 14 0,55-21 0</inkml:trace>
</inkml:ink>
</file>

<file path=ppt/ink/ink5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6.698"/>
    </inkml:context>
    <inkml:brush xml:id="br0">
      <inkml:brushProperty name="width" value="0.04286" units="cm"/>
      <inkml:brushProperty name="height" value="0.04286" units="cm"/>
      <inkml:brushProperty name="color" value="#00A0D7"/>
    </inkml:brush>
  </inkml:definitions>
  <inkml:trace contextRef="#ctx0" brushRef="#br0">20 27 26670,'-4'-10'1636,"-3"-1"-1541,6 10-90,-4-3-5,5 4 17,-2 6-11,2 4 2,7 72 1,4 15-37,-3-37 8,2 34 0,0-15 4,-6-70-12,-3-8-51,0-1-526,-1 1 0,0 0 1</inkml:trace>
</inkml:ink>
</file>

<file path=ppt/ink/ink5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7.126"/>
    </inkml:context>
    <inkml:brush xml:id="br0">
      <inkml:brushProperty name="width" value="0.04286" units="cm"/>
      <inkml:brushProperty name="height" value="0.04286" units="cm"/>
      <inkml:brushProperty name="color" value="#00A0D7"/>
    </inkml:brush>
  </inkml:definitions>
  <inkml:trace contextRef="#ctx0" brushRef="#br0">1 54 27107,'3'-5'1350,"46"-4"-1356,12-7-16,2 7-40,-24-2 29,-36 11-219,-3 0-101,1 0-9478,1 0 8349,0-1 1,3-1 0</inkml:trace>
</inkml:ink>
</file>

<file path=ppt/ink/ink5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7.677"/>
    </inkml:context>
    <inkml:brush xml:id="br0">
      <inkml:brushProperty name="width" value="0.04286" units="cm"/>
      <inkml:brushProperty name="height" value="0.04286" units="cm"/>
      <inkml:brushProperty name="color" value="#00A0D7"/>
    </inkml:brush>
  </inkml:definitions>
  <inkml:trace contextRef="#ctx0" brushRef="#br0">167 4 26334,'-10'-3'2016,"2"2"-1937,-46 21-74,29-5-5,-21 12 0,28 8 0,13-18 0,55-9 0,14-8 0,-33 1 0,30-10 0,1-1 0</inkml:trace>
</inkml:ink>
</file>

<file path=ppt/ink/ink5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8.755"/>
    </inkml:context>
    <inkml:brush xml:id="br0">
      <inkml:brushProperty name="width" value="0.04286" units="cm"/>
      <inkml:brushProperty name="height" value="0.04286" units="cm"/>
      <inkml:brushProperty name="color" value="#00A0D7"/>
    </inkml:brush>
  </inkml:definitions>
  <inkml:trace contextRef="#ctx0" brushRef="#br0">6 24 25836,'-1'-10'2122,"0"2"-2004,1 8 67,-1-3-185,0 3 0,-1-3 56,2 11-45,0 2 17,1 33-22,2-13-1,3 37-5,-1-28 0,1 11 6,-3-17-6,1-3 0,1 5-6,-2-11 1,0 6-1,-1-16 6,-1 1 0,0-3 0,-1-7 0,0 3 0,0-5 0,0-1 0,0 0 0,0-1-6,0 1 6,0-2 17,0 1 0,2-1-11,2-5-6,4-2-6,8-16-5,4-8 11,1-1 0,-3 0 0,-7 13 0,-2 2-6,-1 4 6,-3 4 0,0 4-5,-1 2 5,16 2 0,-8 4 0,13 1 0,-13 5 0,4 8 0,-5-2 0,2 5 0,-5-6 0,-1 5 0,-2-7 0,-1 3 0,-2-8 0,0-1-213,-2 3-364,1-5 90,-1 2 487,0-7 0,0 1 0,0-1 0</inkml:trace>
</inkml:ink>
</file>

<file path=ppt/ink/ink5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9.115"/>
    </inkml:context>
    <inkml:brush xml:id="br0">
      <inkml:brushProperty name="width" value="0.04286" units="cm"/>
      <inkml:brushProperty name="height" value="0.04286" units="cm"/>
      <inkml:brushProperty name="color" value="#00A0D7"/>
    </inkml:brush>
  </inkml:definitions>
  <inkml:trace contextRef="#ctx0" brushRef="#br0">1 21 27454,'0'-10'885,"0"2"-857,0 8-5,0-2-18,2 2 1,3 15-1,-2-1-5,4 27 0,-3 11 0,-2-18-5,0 6-12,-2-35-1523,0-1 1540,0-3 0,0 0 0,0-2 0</inkml:trace>
</inkml:ink>
</file>

<file path=ppt/ink/ink5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39.362"/>
    </inkml:context>
    <inkml:brush xml:id="br0">
      <inkml:brushProperty name="width" value="0.04286" units="cm"/>
      <inkml:brushProperty name="height" value="0.04286" units="cm"/>
      <inkml:brushProperty name="color" value="#00A0D7"/>
    </inkml:brush>
  </inkml:definitions>
  <inkml:trace contextRef="#ctx0" brushRef="#br0">14 30 26009,'-6'-9'526,"1"2"382,5 7-891,0 0-415,-2-8-868,4 8 1305,-1-5 0,3 7 1,-1-1-1</inkml:trace>
</inkml:ink>
</file>

<file path=ppt/ink/ink5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40.230"/>
    </inkml:context>
    <inkml:brush xml:id="br0">
      <inkml:brushProperty name="width" value="0.04286" units="cm"/>
      <inkml:brushProperty name="height" value="0.04286" units="cm"/>
      <inkml:brushProperty name="color" value="#00A0D7"/>
    </inkml:brush>
  </inkml:definitions>
  <inkml:trace contextRef="#ctx0" brushRef="#br0">4 65 23786,'-2'3'3394,"1"0"-3136,1-3-107,0 0 672,0-3-812,0 3-11,0-3 0,1 6 0,2 2 0,7 19 0,-4-7 0,3 12 0,-4-5 0,-3-10 0,1 6 0,-3-14 0,1 0 6,-1-3-1,0-1 12,0-2-11,0-2-6,0-5 0,3-13 0,1 0 0,4-10 0,2 6 0,0 2 0,1 1 0,0 3 0,10-5-6,-7 11 6,6-3-5,-10 13-1,4 1 6,-4 2 0,8 10 0,-9 0 0,1 8 0,-5-4 0,-1 4 0,-2-5 0,0 3-17,0-7-5,-1-1-9809,3 9 7948,-1-11 1,-1 6-1,-2-13 1</inkml:trace>
</inkml:ink>
</file>

<file path=ppt/ink/ink5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7:41.146"/>
    </inkml:context>
    <inkml:brush xml:id="br0">
      <inkml:brushProperty name="width" value="0.04286" units="cm"/>
      <inkml:brushProperty name="height" value="0.04286" units="cm"/>
      <inkml:brushProperty name="color" value="#00A0D7"/>
    </inkml:brush>
  </inkml:definitions>
  <inkml:trace contextRef="#ctx0" brushRef="#br0">199 52 28395,'1'-24'73,"-2"4"-73,-5 16 0,-7 2 0,1 0-6,-48 22 1,33-1 5,-24 11-6,43 1 6,12-16 0,4 6-17,17-14 6,-3-3 0,7-1 11,-9-3-6,1-5 12,-8-1 11,1-3-6,-9 0 11,-2-16-16,-2 10 0,0-12-6,-1 17 5,0 2-16,-1 2 11,1 19 0,-1-1 0,1 35 0,0-20 0,0 16-6,2 4 1,-2-16-1,2 24 1,-2-32 5,-2 6 0,-1-11 0,-8 9 0,3-11 0,-4 6 5,6-13-5,-1-1 0,-1-2 6,-3 4-1,0-4-5,-4 3 0,4-4 0,1-1 6,-3 1 0,5-3-6,-1 1 5,5-3-5,0 0 6,1 0-6,-1 0 0,0 0-6,1 0-5,-1 0-6,0-2-28,1 0-879,-2-5 924,2 1 0,0 0 0,3 3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1.855"/>
    </inkml:context>
    <inkml:brush xml:id="br0">
      <inkml:brushProperty name="width" value="0.04286" units="cm"/>
      <inkml:brushProperty name="height" value="0.04286" units="cm"/>
      <inkml:brushProperty name="color" value="#FF0066"/>
    </inkml:brush>
  </inkml:definitions>
  <inkml:trace contextRef="#ctx0" brushRef="#br0">1 0 27785,'1'29'269,"2"-5"-225,1 22-16,1-6 34,8 31-45,-1-10-17,7 23 5,-1-22 1,-1-2 0,0-2 5,-2-3 39,5 31-27,-9-33-7,2 23 1,-11-43 0,0 8-11,-2-4-6,1-4 0,-1-10-12,0-12 1,0-5-358,0-17-292,0-5 661,-1-15 0,1 15 0,-1 4 0</inkml:trace>
</inkml:ink>
</file>

<file path=ppt/ink/ink5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8:57.486"/>
    </inkml:context>
    <inkml:brush xml:id="br0">
      <inkml:brushProperty name="width" value="0.04286" units="cm"/>
      <inkml:brushProperty name="height" value="0.04286" units="cm"/>
      <inkml:brushProperty name="color" value="#00A0D7"/>
    </inkml:brush>
  </inkml:definitions>
  <inkml:trace contextRef="#ctx0" brushRef="#br0">1 19 27314,'6'-8'672,"-1"1"-565,-5 6-68,0 0-28,0 0 0,1 1 185,0-1-196,-1 6 6,4 10-6,0 3 0,5 9 6,2 9-6,-3-5 0,3 10 0,0 12 0,-4-21 0,0 15 0,-2-16 0,-3-12 5,1 12-5,-1-19 0,-1 2 0,0-8 0,-1-3 0,1-1 0,0-2 0,0 0 0,1 0 0,-2 0-5,1 0-40,-1-7-45,1 0-134,-1-8-308,0-1-2705,0 0 2389,0-2 0,0 16 0,0 3 0</inkml:trace>
</inkml:ink>
</file>

<file path=ppt/ink/ink5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8:58.103"/>
    </inkml:context>
    <inkml:brush xml:id="br0">
      <inkml:brushProperty name="width" value="0.04286" units="cm"/>
      <inkml:brushProperty name="height" value="0.04286" units="cm"/>
      <inkml:brushProperty name="color" value="#00A0D7"/>
    </inkml:brush>
  </inkml:definitions>
  <inkml:trace contextRef="#ctx0" brushRef="#br0">6 17 25236,'-1'-10'2034,"0"3"-1318,1 7-609,-1 0-23,0 0 78,0 0-145,6 6-11,0-3-1,5 4 6,8-3 1,-1-2-12,10 1 0,-2-2 0,14-1 0,-12 0-6,6 0 0,-17 0 6,-3 0 0,-4 0-5,-1 0-12,-2 0 0,-1 0-39,-2 0-101,-1-1-313,1-1-4207,-1-2 4677,1 0 0,-3 3 0,0 2 0</inkml:trace>
</inkml:ink>
</file>

<file path=ppt/ink/ink5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8:58.469"/>
    </inkml:context>
    <inkml:brush xml:id="br0">
      <inkml:brushProperty name="width" value="0.04286" units="cm"/>
      <inkml:brushProperty name="height" value="0.04286" units="cm"/>
      <inkml:brushProperty name="color" value="#00A0D7"/>
    </inkml:brush>
  </inkml:definitions>
  <inkml:trace contextRef="#ctx0" brushRef="#br0">0 15 26318,'0'7'1836,"35"6"-1768,-4-10-35,32 1-27,-25-9-6,-4-4 0,2-2 5,-19 6-5,8-3 0,-21 7 0,4-1 0,-7 2 0,3 0 0</inkml:trace>
</inkml:ink>
</file>

<file path=ppt/ink/ink5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8:59.435"/>
    </inkml:context>
    <inkml:brush xml:id="br0">
      <inkml:brushProperty name="width" value="0.04286" units="cm"/>
      <inkml:brushProperty name="height" value="0.04286" units="cm"/>
      <inkml:brushProperty name="color" value="#00A0D7"/>
    </inkml:brush>
  </inkml:definitions>
  <inkml:trace contextRef="#ctx0" brushRef="#br0">8 33 28087,'-4'-4'157,"0"0"-123,4 0-6,0 0-6,0 0-11,0 0 6,0 1-6,0 1 23,0 0-23,0 1 0,0 0-11,0 5 0,0 5 6,0 8-1,0 7-5,4 19 0,-1-7 0,2 12-3392,2 7 3392,-4-22 0,1 15 0,-2-30 0,0-2 0,0-3 0,0-3 0,-1-1-22,2-2 3408,-2-3-3447,1 0-74,-2-10-206,0-8-947,0-5 1288,-1-8 0,2 25 0,-1 5 0</inkml:trace>
</inkml:ink>
</file>

<file path=ppt/ink/ink5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00.063"/>
    </inkml:context>
    <inkml:brush xml:id="br0">
      <inkml:brushProperty name="width" value="0.04286" units="cm"/>
      <inkml:brushProperty name="height" value="0.04286" units="cm"/>
      <inkml:brushProperty name="color" value="#00A0D7"/>
    </inkml:brush>
  </inkml:definitions>
  <inkml:trace contextRef="#ctx0" brushRef="#br0">12 16 24855,'0'2'2062,"0"-1"-1183,0-1-795,0 7-11,0-3 268,-5 8-318,3-8-12,-3-1-11,6-8 6,5-6-6,1-3 0,0 3 0,-2 4-6,-5 7-179,0 0-128,-1 7-987,-3 1 1300,-3 7 0,3-8 0,0 0 0</inkml:trace>
</inkml:ink>
</file>

<file path=ppt/ink/ink5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02.951"/>
    </inkml:context>
    <inkml:brush xml:id="br0">
      <inkml:brushProperty name="width" value="0.04286" units="cm"/>
      <inkml:brushProperty name="height" value="0.04286" units="cm"/>
      <inkml:brushProperty name="color" value="#00A0D7"/>
    </inkml:brush>
  </inkml:definitions>
  <inkml:trace contextRef="#ctx0" brushRef="#br0">0 17 23993,'1'-1'2683,"0"0"-2375,-1 1-62,2-1 23,-2 0-112,3 0-17,-3-1 280,1 1-370,-1 0 40,0 0-79,0 1 0,0-1 17,0 0-22,0 1 5,0-2-5,0 1-6,0 0-11,0 0 11,0 4 0,0 3 5,0 4 1,1 6-6,0 1 0,1 4 0,1 11 0,1-7 0,-1 10 0,-1-12 0,-1 2 0,0-4 5,0 6-5,-1-9 0,1 1 0,0-9-5,0-4-1,1-2 1,-1-2-1,-1-1-1176,0 0 1182,-1-1 0,0 0 0,0 0 0</inkml:trace>
</inkml:ink>
</file>

<file path=ppt/ink/ink5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03.703"/>
    </inkml:context>
    <inkml:brush xml:id="br0">
      <inkml:brushProperty name="width" value="0.04286" units="cm"/>
      <inkml:brushProperty name="height" value="0.04286" units="cm"/>
      <inkml:brushProperty name="color" value="#00A0D7"/>
    </inkml:brush>
  </inkml:definitions>
  <inkml:trace contextRef="#ctx0" brushRef="#br0">1 10 28126,'0'-2'191,"1"-1"-169,63 1-22,-29 1-5,53 0-29,-31 13 0,-6 3 34,-5-2-3392,43 22 3392,-80-19 6,-4 0-710,1 21 704,-4-17 0,-1 18 0,-2-26 0,-4 4 6,-4-6-1,-4 0 1,-3-1 3054,-19 7-3049,10-7 1047,-13 4-1046,8-9-7,8-2 1,-5-1-6,10-1 11,-9-5-17,15 4-5,-6-3-6,17 4-106,0 0-39,0-2-387,0-1 549,1-2 0,-1 3 0,1 0 0</inkml:trace>
</inkml:ink>
</file>

<file path=ppt/ink/ink5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04.245"/>
    </inkml:context>
    <inkml:brush xml:id="br0">
      <inkml:brushProperty name="width" value="0.04286" units="cm"/>
      <inkml:brushProperty name="height" value="0.04286" units="cm"/>
      <inkml:brushProperty name="color" value="#00A0D7"/>
    </inkml:brush>
  </inkml:definitions>
  <inkml:trace contextRef="#ctx0" brushRef="#br0">1 0 28171,'0'23'101,"0"14"-101,0-8 6,1 11-6,2-14 5,12 30-5,-8-31 0,6 20 0,-10-38 6,-2 0-6,1-2 0,-1 3 0,0-3 0,0 2-6,-1-3-5,0-1-28,0-1-28,0-1-734,0-1 801,-2-3 0,2 3 0,-2-3 0</inkml:trace>
</inkml:ink>
</file>

<file path=ppt/ink/ink5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04.736"/>
    </inkml:context>
    <inkml:brush xml:id="br0">
      <inkml:brushProperty name="width" value="0.04286" units="cm"/>
      <inkml:brushProperty name="height" value="0.04286" units="cm"/>
      <inkml:brushProperty name="color" value="#00A0D7"/>
    </inkml:brush>
  </inkml:definitions>
  <inkml:trace contextRef="#ctx0" brushRef="#br0">12 1 26435,'-6'6'1036,"1"-1"-857,5-5 247,0 0-348,2 0-50,0-1 6,0-1-6,2-1-28,-3 1 0,1 1-28,-2 1 34,0 7 5,0 3-11,0 9-616,0 16-4313,0-15 4929,1 6 0,-1-22 0,1-2 0</inkml:trace>
</inkml:ink>
</file>

<file path=ppt/ink/ink5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2.097"/>
    </inkml:context>
    <inkml:brush xml:id="br0">
      <inkml:brushProperty name="width" value="0.04286" units="cm"/>
      <inkml:brushProperty name="height" value="0.04286" units="cm"/>
      <inkml:brushProperty name="color" value="#00A0D7"/>
    </inkml:brush>
  </inkml:definitions>
  <inkml:trace contextRef="#ctx0" brushRef="#br0">205 10 27998,'0'-3'336,"0"-2"-325,0 5 11,0-2-16,-1 2-1,0 0-5,-4 0 6,-12 0-6,4 0 0,-14 0 0,12 0 0,-3 0 0,6 1-11,-5 7 11,8-1 0,-6 7 0,5 6 0,2-3 0,-6 16 0,7-18 11,-3 6-5,8-15 5,0 5 0,1-2-11,1 5 6,12 24-6,-5-19 0,11 18 0,-9-28 0,1-3 0,9-1 0,-6-2 0,6 0-6,7 4 6,-12-3-11,11 5 11,-17-4 0,0-2-6,1-2-5,-4 0-6,0-1-22,-4 0-3714,6-1 3753,-1-1 0,2 1 0,-5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6.922"/>
    </inkml:context>
    <inkml:brush xml:id="br0">
      <inkml:brushProperty name="width" value="0.04286" units="cm"/>
      <inkml:brushProperty name="height" value="0.04286" units="cm"/>
      <inkml:brushProperty name="color" value="#FF0066"/>
    </inkml:brush>
  </inkml:definitions>
  <inkml:trace contextRef="#ctx0" brushRef="#br0">5 17 26088,'-2'-9'997,"0"1"-544,2 8-122,0 0-247,0 34 0,0 5 17,3 37-79,1-22 0,1 0-22,2 27 7,-2-14 1,0 11 0,-1-10-8,-1 13-9,1 8 1,-1-8-3,0-46-146,2 9 28,-2-31 129,3-13 0,-6 4 0,2-10 0</inkml:trace>
</inkml:ink>
</file>

<file path=ppt/ink/ink5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3.273"/>
    </inkml:context>
    <inkml:brush xml:id="br0">
      <inkml:brushProperty name="width" value="0.04286" units="cm"/>
      <inkml:brushProperty name="height" value="0.04286" units="cm"/>
      <inkml:brushProperty name="color" value="#00A0D7"/>
    </inkml:brush>
  </inkml:definitions>
  <inkml:trace contextRef="#ctx0" brushRef="#br0">197 11 25853,'-6'-5'1349,"1"1"-1203,5 4 526,0 0-554,-25 2 27,6 4-139,-12-1-1,17 2-5,9-3 0,-4 4 12,1-1 4,-3 4 35,-11 27-46,11-18-5,-10 20 0,17-24 6,0 8-6,3-8 0,0 5 0,1-11 0,8 5-11,8 2 11,0-1 0,6-4 0,-6-7 0,-3-2 0,3-1 0,-5-2 0,0 0-6,8 2 6,-6-1 0,5 1 0,-8-1-28,40-20 39,-10-19-11,14 6 0,-27-9-5,-20 29 5,1-7 0,-3 4 0,1-8 0,-5 11 0,1-2 5,-2 8 7,-2-3-12,-2 3 5,0-2-5,-4 2 0,-3-4 6,1 2-12,-20-8 6,12 9 6,-13-2-6,13 7 0,-6 1 0,6 1 0,-5 2-11,7 1-6,1 3 0,0 1-11,1 1-168,-6 2-90,4-2-442,-5 1 728,7-4 0,6-2 0,4-1 0</inkml:trace>
</inkml:ink>
</file>

<file path=ppt/ink/ink5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4.308"/>
    </inkml:context>
    <inkml:brush xml:id="br0">
      <inkml:brushProperty name="width" value="0.04286" units="cm"/>
      <inkml:brushProperty name="height" value="0.04286" units="cm"/>
      <inkml:brushProperty name="color" value="#00A0D7"/>
    </inkml:brush>
  </inkml:definitions>
  <inkml:trace contextRef="#ctx0" brushRef="#br0">4 15 25618,'0'-8'2206,"0"1"-1904,0 7-178,0 0-57,-1 0-17,0 0-27,0 0-12,1 7-6,1 23-5,3-5 0,1 17 0,5 4 0,-3-19 0,1 14 0,-4-23 0,1 5-5,-3-10 5,1 3 0,-2-13-11,-1 0-1,1-3-4,-1 1-1144,0-18 312,0 7 0,0-2 0,0 14 0</inkml:trace>
</inkml:ink>
</file>

<file path=ppt/ink/ink5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4.741"/>
    </inkml:context>
    <inkml:brush xml:id="br0">
      <inkml:brushProperty name="width" value="0.04286" units="cm"/>
      <inkml:brushProperty name="height" value="0.04286" units="cm"/>
      <inkml:brushProperty name="color" value="#00A0D7"/>
    </inkml:brush>
  </inkml:definitions>
  <inkml:trace contextRef="#ctx0" brushRef="#br0">22 61 27107,'-12'-12'885,"2"3"-784,10 9-23,21-9-78,-9 5-5,18-7 5,-13 9 0,-3 0 72,17-1-55,-15 2-11,10-2-6,-18 1-252,5 1-146,-8 0-1618,3 1 2016,-8 4 0,0-2 0,0 2 0</inkml:trace>
</inkml:ink>
</file>

<file path=ppt/ink/ink5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5.140"/>
    </inkml:context>
    <inkml:brush xml:id="br0">
      <inkml:brushProperty name="width" value="0.04286" units="cm"/>
      <inkml:brushProperty name="height" value="0.04286" units="cm"/>
      <inkml:brushProperty name="color" value="#00A0D7"/>
    </inkml:brush>
  </inkml:definitions>
  <inkml:trace contextRef="#ctx0" brushRef="#br0">12 3 26301,'-6'5'1377,"1"-1"-1052,5-4-246,0 0-18,17 3-16,-5-2 5,33 2-122,-13-7-52,5 1-1052,-5-4 577,-22 4-393,3 2 992,-12 1 0,-1 0 0,0 0 0</inkml:trace>
</inkml:ink>
</file>

<file path=ppt/ink/ink5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6.598"/>
    </inkml:context>
    <inkml:brush xml:id="br0">
      <inkml:brushProperty name="width" value="0.04286" units="cm"/>
      <inkml:brushProperty name="height" value="0.04286" units="cm"/>
      <inkml:brushProperty name="color" value="#00A0D7"/>
    </inkml:brush>
  </inkml:definitions>
  <inkml:trace contextRef="#ctx0" brushRef="#br0">120 72 27712,'1'-6'106,"0"2"-44,-1 2 5,1 2-11,-1-2 6,0 2 195,0-1-251,-1 1 0,-4 0 5,-6 5-6,0 1 29,-13 13-34,11-7 6,-5 8-1,9-10 1,1 7-6,2-4 0,-1 10 0,3-11-6,0 4 1,3-8 5,0 9 0,1-9 0,0 8 0,0-10 0,0 1 0,0-2 0,0 3-40,16 9 35,-7-10 5,12 7 0,-12-13 0,0-1 0,-1 0 0,6 0-17,-3 0-5,5 0-18,-4-2-49,7-5 55,-5 0 29,14-8 10,-15 7 1,6-3 5,3-2-11,-10 7 6,13-10-6,-16 10 0,1-6 0,-2 4 0,-2-3 16,2-4 7,-4 3 10,1-4 1,-3 6 16,-1-3-33,0 4-6,-1-4 1,0 5-7,0 1 12,0-7-17,0 7 0,0-6 0,-5-2 6,1 7-6,-6-7 0,4 9 0,-7-2-6,3 3 0,-6 0-5,4 3 0,-3 1 5,-3 1-10,-4 2 16,-63 26 0,55-19 0,-42 19 0</inkml:trace>
</inkml:ink>
</file>

<file path=ppt/ink/ink5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8.021"/>
    </inkml:context>
    <inkml:brush xml:id="br0">
      <inkml:brushProperty name="width" value="0.04286" units="cm"/>
      <inkml:brushProperty name="height" value="0.04286" units="cm"/>
      <inkml:brushProperty name="color" value="#00A0D7"/>
    </inkml:brush>
  </inkml:definitions>
  <inkml:trace contextRef="#ctx0" brushRef="#br0">106 12 25735,'-1'-6'1943,"0"1"-1803,1 5 0,0 0 73,-3 0-157,2 0-22,-2 0-17,3 0-1,-3 0-16,0 1 6,-2 5 0,-1 2-6,0 6 5,-1 2 1,-1 2-1,0 2 7,-2 2 21,-7 36-27,10-29-6,-5 22 0,11-38 0,0-6 0,0 4 0,0-5 5,1 2-5,0-5 6,8 0-6,1-1 0,9-1 0,-2 0-11,30-2 5,-24-1 1,20-1 5,-30-1 0,-2-1 0,-1 2 0,0 0-23,4-2 12,-3 2 0,4 0-6,-4-1-11,0 2-95,1-2-1053,-2 0-2291,-1 0 3467,-8 1 0,0 2 0,-3 0 0</inkml:trace>
</inkml:ink>
</file>

<file path=ppt/ink/ink5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8.475"/>
    </inkml:context>
    <inkml:brush xml:id="br0">
      <inkml:brushProperty name="width" value="0.04286" units="cm"/>
      <inkml:brushProperty name="height" value="0.04286" units="cm"/>
      <inkml:brushProperty name="color" value="#00A0D7"/>
    </inkml:brush>
  </inkml:definitions>
  <inkml:trace contextRef="#ctx0" brushRef="#br0">1 69 28328,'51'-9'50,"-6"1"-61,-21 5-50,-3-2-35,-1 2-10,-7-1-107,-7 1-296,0-4-4336,-2 0 4845,0-3 0,-2 5 0,-1 1 0</inkml:trace>
</inkml:ink>
</file>

<file path=ppt/ink/ink5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8.762"/>
    </inkml:context>
    <inkml:brush xml:id="br0">
      <inkml:brushProperty name="width" value="0.04286" units="cm"/>
      <inkml:brushProperty name="height" value="0.04286" units="cm"/>
      <inkml:brushProperty name="color" value="#00A0D7"/>
    </inkml:brush>
  </inkml:definitions>
  <inkml:trace contextRef="#ctx0" brushRef="#br0">4 20 27370,'-3'-2'689,"51"-5"-818,-18 5 23,37-3 67,-43 5-68,-7 0 107,-1-4 0,-16 7 0,3-2 0</inkml:trace>
</inkml:ink>
</file>

<file path=ppt/ink/ink5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39.392"/>
    </inkml:context>
    <inkml:brush xml:id="br0">
      <inkml:brushProperty name="width" value="0.04286" units="cm"/>
      <inkml:brushProperty name="height" value="0.04286" units="cm"/>
      <inkml:brushProperty name="color" value="#00A0D7"/>
    </inkml:brush>
  </inkml:definitions>
  <inkml:trace contextRef="#ctx0" brushRef="#br0">4 1 25422,'-2'1'2049,"0"0"-1265,2-1-761,3 0-7,-2 1 12,2 18-28,-2-2 6,0 14-6,-1-8 0,0-1 0,-1 1 0,0-3 0,0 8 0,0-9 0,0 4 0,0-9 11,1 5-67,-1-11-117,1 4 173,2-22 0,-3 16 0,0-4 0</inkml:trace>
</inkml:ink>
</file>

<file path=ppt/ink/ink5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40.980"/>
    </inkml:context>
    <inkml:brush xml:id="br0">
      <inkml:brushProperty name="width" value="0.04286" units="cm"/>
      <inkml:brushProperty name="height" value="0.04286" units="cm"/>
      <inkml:brushProperty name="color" value="#00A0D7"/>
    </inkml:brush>
  </inkml:definitions>
  <inkml:trace contextRef="#ctx0" brushRef="#br0">21 47 28238,'0'-8'124,"0"13"-113,0 6-11,-2 12 5,0 0-5,-2 1 0,0 1 6,-1 8-6,3-7 0,0 6 0,2-13-358,66-20-3107,-35-13 3465,44-11 0,-53-2 0,-12 12 33,-1 4 51,-2 5-33,-4 5-18,1 7-5,-2 5 3392,-1 8-3375,1 8-6,3 2-27,0-6-1,4-6-34,10-15 7,-4-3 10,9-5 6,-10-4 0,0-3 0,-1-3 11,-1 1 6,0-3 28,1-8-23,-5 6 23,0-13-28,-6 14-12,-2-3 7,0 1-7,-2 6-5,-1-5 0,-3 10 0,2 0-17,-2 4-11,4 3-11,-1 1-17,3 2-39,-1 0 95,1-3 0,0 2 0,0-2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8.423"/>
    </inkml:context>
    <inkml:brush xml:id="br0">
      <inkml:brushProperty name="width" value="0.04286" units="cm"/>
      <inkml:brushProperty name="height" value="0.04286" units="cm"/>
      <inkml:brushProperty name="color" value="#FF0066"/>
    </inkml:brush>
  </inkml:definitions>
  <inkml:trace contextRef="#ctx0" brushRef="#br0">9 29 26978,'-5'-13'1053,"1"3"-918,4 10-46,0 0-78,0-1 1,0-1 4,0 0-16,0 1 6,0 1 16,6 0-22,4 0 0,23 3 0,-1 0-11,18 3-11,-5 0-51,32-1 45,-15-2-969,23 0 992,-24-3-376,19 0 364,-22 0 12,11 0-1,-30 0-22,-4 0-5,-3-1-29,-2-1-190,9-2 1010,-11 0-954,7-1-1216,9-1 107,-19 4 1402,16-1 1,-30 3-1,-3 0 1</inkml:trace>
</inkml:ink>
</file>

<file path=ppt/ink/ink5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42.041"/>
    </inkml:context>
    <inkml:brush xml:id="br0">
      <inkml:brushProperty name="width" value="0.04286" units="cm"/>
      <inkml:brushProperty name="height" value="0.04286" units="cm"/>
      <inkml:brushProperty name="color" value="#00A0D7"/>
    </inkml:brush>
  </inkml:definitions>
  <inkml:trace contextRef="#ctx0" brushRef="#br0">166 111 28020,'0'-7'84,"0"2"-11,0 4 50,0 0-95,0 0-11,-1-1-12,-1 2 7,-1-2-1,-4 1 11,-10 0-16,3 3-6,-8 4 5,-3 20-5,9-7 0,-8 13 0,14-15-11,2 0 11,1-1 6,2-2-6,2 12 5,1-11-5,3 9 0,3-13 0,8 2-11,9-1 6,1 0-7,3-4 7,-3-5 5,1-3 5,13-5 7,-7-3-1,7-7-6,-12-2 12,27-43-22,-27 28-1,20-33 0,-35 39-5,-4-9 11,-11-4-5,-5 9 5,-10 5-12,-3 21-3402,-3 3 3257,-18 2-156,4 6-1115,-9 2 1428,13 4 0,31-11 0,10-3 0</inkml:trace>
</inkml:ink>
</file>

<file path=ppt/ink/ink5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52.938"/>
    </inkml:context>
    <inkml:brush xml:id="br0">
      <inkml:brushProperty name="width" value="0.04286" units="cm"/>
      <inkml:brushProperty name="height" value="0.04286" units="cm"/>
      <inkml:brushProperty name="color" value="#F6630D"/>
    </inkml:brush>
  </inkml:definitions>
  <inkml:trace contextRef="#ctx0" brushRef="#br0">840 99 28199,'0'-2'95,"0"0"-67,0 2 12,0-1-35,-4 1-5,-2 0 0,-6 0 6,-31 11-6,18-5 0,-22 8 0,19-2 0,6-3 0,-7 4 0,-1 2 0,7-1-6,-9 3 6,7-1 0,-16 9 0,-4 3 0,0 1 0,-7 5 0,1 0 0,17-10 0,-8 7 0,4 7-5,15-14 5,-8 13 0,18-17 0,2 0 0,-1 0 0,0 1 5,-4 10-5,3-9 0,-1 10 0,6-11 6,1 8-6,4-9 5,0 7-5,3-11 0,3 0 6,1-1-6,4-2 0,1-1 6,5 3-6,-2-3 5,4 2-5,-4-4 11,17 7-5,-1-4-6,9 4 0,-5-8 0,-7-2 6,32-1-6,-18-2 0,24 1 5,-27-4-5,0 1 6,2 1-6,-1 1 0,18 1 0,-15 0 0,12 0 0,-19-3 28,53 0-28,-44-2 0,50 0-6,-65 0 1,7 0-1,7 0 6,-14 0 0,14 0-6,-17 0 6,0 0 0,-2 0 0,0 0 0,4-2 0,-7 0 0,3-1 6,-8 0-6,4 0 6,-3-1-6,7 1 0,-6-1 0,5 0 0,-1 0 0,2 0 0,0-1-6,6 1 6,-7 1 0,3-1 0,-9 3 0,7-3 0,10-1 0,-3 1 0,4 1 0,-15 2 6,9 1-6,-13 0 0,7 0 0,-16 0 5,1 0-5,1 0-5,9 0 5,-5 0 0,7 0-6,-7 0-5,13 0 5,-10 0-5,17 0 11,-19 0 0,7 0 0,-7 0 17,16 2-12,-10 2-5,12 1 0,-16 0 0,-3-1 0,-3 0 0,-2-1 6,36 3-6,-25-4 0,28 2 0,-34-4 0,-1 0-6,9 0 6,-7 0 0,7 0 0,-3 0 6,6-4 0,-2 2-6,1-3 0,-8 2 0,15-5 0,-10 3 0,12-3-6,-14 2 6,1 1 0,-1 0-6,11-4 6,-10 5 0,9-5 0,-11 4 0,6-5 0,-3 2-5,4-6-6,-6 4-40,16-12-156,29-47 28,-13 11 89,8-17 51,-37 38 56,-6 13 33,-5 9-11,3-7 34,-4-3-73,-1 6-11,1-12-28,-1 12-23,-1-1-134,8-21 202,-8 22-6,4-12 33,-11 26 46,-2 1 27,-5 0 34,-7-2-106,2 0-17,-3-2 5,7 0-5,2-1-12,0 0 12,-13-19-11,9 16-6,-11-14 28,-3 15-11,8 3-6,-12-4-11,12 5 5,-2-1-5,-1 0 6,-15-4 0,13 4 5,-11-2 6,16 7 72,-47-6-78,27 3-11,-36-6 6,41 4 5,-49-8-5,41 8-1,-38-6 12,42 11-11,8 0-6,-7 0 5,12 0 1,-1 1-6,1-1 6,-1 0-6,1 0 0,-21-4 0,18 3 0,-14-3 5,20 3-5,2 1 0,0 1 0,0 0 0,2 1 0,-1 1 0,2 0 0,0 0 0,-21 0 0,9 0 0,-11-1 0,16 1 0,8-1 0,-4 1 0,5 0 0,-4 0 0,6 0 0,-6 0 0,5 0 0,-5 1 0,6 0 0,-2 1 0,0-1 0,-1 0 0,-2 0-11,-13 3 5,-15 1 6,-10 2 6,15-2-6,7-2 0,25-3-39,-11 0-6,7 0-45,-7 0-212,8 0-801,2 0 1103,-2 2 0,6-2 0,1 2 0</inkml:trace>
</inkml:ink>
</file>

<file path=ppt/ink/ink5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49:55.016"/>
    </inkml:context>
    <inkml:brush xml:id="br0">
      <inkml:brushProperty name="width" value="0.04286" units="cm"/>
      <inkml:brushProperty name="height" value="0.04286" units="cm"/>
      <inkml:brushProperty name="color" value="#F6630D"/>
    </inkml:brush>
  </inkml:definitions>
  <inkml:trace contextRef="#ctx0" brushRef="#br0">1 304 25601,'0'2'1579,"0"-1"-1058,0-1-460,3 0-21,2 0-12,8-6-28,-1-1-6,5-6 0,-1 1 1,20-19 33,-11 10 17,15-13 5,-12 9-44,-8 9-18,18-4 7,-17 14 5,13 1 11,-9 5 34,29 0-40,-18 0-5,21 0 0,-29-2-11,0-1-22,-2-2 16,14-3 0,-9 3 17,12-2 0,-10 4 22,0 1-22,1 0 0,-1 2 6,-1 0-6,11 0-6,49 10-22,-25-7 8,-15 2 1,-3-1 14,-10-4-29,-2 0-11,-11 0 6,0 0-34,12-3 12,-12 1-29,6-3-5,-13 1 11,-4-1-101,7-2 79,-5 1-62,6-4 67,-3 4-504,10-5-140,-8 3 257,4-1 343,-13 3 128,-4 2-33,-4 0-3266,0 2 3316,-3 0 0,0 1 0,-1 0 0</inkml:trace>
</inkml:ink>
</file>

<file path=ppt/ink/ink5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07.520"/>
    </inkml:context>
    <inkml:brush xml:id="br0">
      <inkml:brushProperty name="width" value="0.04286" units="cm"/>
      <inkml:brushProperty name="height" value="0.04286" units="cm"/>
      <inkml:brushProperty name="color" value="#FF0066"/>
    </inkml:brush>
  </inkml:definitions>
  <inkml:trace contextRef="#ctx0" brushRef="#br0">2863 591 28177,'0'-4'78,"0"-1"-67,0-1 1,0-2 4,-2-6-10,0 2 0,-2-6 5,-4-9 0,2 11-11,-5-14 0,6 19 0,-2-2 0,3 5 6,-2 3-6,0-2 0,-1 2 0,-10-5 0,3 3 0,-8-4 0,4 3 0,-16-9 5,12 6-5,-10-6 0,18 7 0,1 2 0,0 0 6,-11-6-6,8 5 0,-9-5 0,10 8 5,-39-20-5,27 14 0,-28-14-5,2 6 5,26 9 0,-29-9 0,36 14 0,0 1 0,0-1 5,-15-5-5,14 4 0,-12-5 0,17 6 0,-6-2 0,7 2 0,-6 0 0,-7-3 0,9 4 0,-20-6 0,20 6 0,-8-1 0,9 2 0,1 1 0,-6 0 0,5 0 0,-5 0 0,7 0 0,0 1 0,2-1-11,-12 1 11,9 1 0,-10 0-5,12 1 5,1 0 0,-1 1 0,-17 5 5,11-2-10,-13 4 10,16-5-3397,1 0 3392,-5 1 0,-1 1 0,-9 0 0,-17 7 0,-2 0 0,11-3 0,-49 14 0,75-18 0,1-1 0,-5 3 3392,3-1-3392,-12 8 0,6-3 0,-8 5 0,9-8 0,2 1 0,1-2 0,2-1 6,-4 0-6,5-1 0,-4 0 0,6-2 0,0-2-6,-31 1 6,18-2-5,-24 3-12,6-3 17,15 1 0,-13-1 0,21 0 0,4 0-6,1 0 6,2-2 0,2 1 0,-7-2-28,6 2-5,-7 0 5,6 1 5,-2 0-5,-36 1 28,25 0 0,-28 0 0,36-1-5,-18 3-18,15-2 6,-11 2 6,19-1 0,2 1 11,1 1-11,-5 5 11,6-3 0,-3 5 0,0 1 0,5-4 0,-7 6 0,-6 6 11,5-4 6,-12 19-17,14-14 22,-3 7-5,5-7 11,-6 17-17,1-6 0,-2 5-5,5-13 0,4-8 33,-1 3-28,3-3 17,2 5-11,5-4-12,0 3 1,0 4 0,0 2-1,4 25-5,-1-20 6,4 15-6,-2-26 11,13 22 17,13 10-28,-5-5 0,5-2 0,-22-31 11,10 7-11,-4-8 0,9 6 6,-5-9-6,1-1 0,4-1 0,1 1-28,56 5 22,-40-6 1,41 4 5,-28-9 0,-19-2 0,19 1 0,-27-1-6,9-1 6,-8 1 0,6-1 0,-10 0-6,1 1 18,52 5-7,-26 0-5,30 2-242,-45-3 242,-12-3 0,-1-1 0,8-1 0,-7 0 6,7 0-6,-10 0-11,64 0-1559,-30-2 1,2 0 1569,-4 1 0,-1 0 0,45-4 5,-76 4-5,0 1 0,-1 0 0,-1 0 0,1 0 0,24 3 0,-15-2 0,17 4 3387,-4-3-3387,-16 0-6,12-1 6,-20-1 0,1 0 0,0 0-5,1 0-1,13 0 6,-7 0-6,9-1 6,-9-1 0,15-5 0,-5 1 6,7-2-6,-12 2 0,-8-1 0,15-4 0,-9 3 0,10-4 0,-14 5 0,5-4 0,-10 3 6,2-3-1,-11 3 1,-1 0-1,-1-2 1,1-1-6,0-2-3392,1-3 3392,2-1-6,3-4-5,2-2 6,-1-1 5,0 0 0,-3 1 0,-2 3 3397,-2-3-3391,-4 6-1,-2-3 1,-3 7 22,3-14-22,-1 7-6,5-11 5,-1 12-5,0-2 6,1 0-6,-3 0 22,5-43-22,-5 34 0,2-26 0,-4 47-5,-2 7-1,-1 1 6,0 1-6,0-1 1,0-3-1,0-1-22,0-5 28,-2-23 0,2 20 0,-2-14 0</inkml:trace>
</inkml:ink>
</file>

<file path=ppt/ink/ink5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3.857"/>
    </inkml:context>
    <inkml:brush xml:id="br0">
      <inkml:brushProperty name="width" value="0.04286" units="cm"/>
      <inkml:brushProperty name="height" value="0.04286" units="cm"/>
      <inkml:brushProperty name="color" value="#66CC00"/>
    </inkml:brush>
  </inkml:definitions>
  <inkml:trace contextRef="#ctx0" brushRef="#br0">6 20 24990,'0'-7'2123,"0"2"-1832,0 5 73,0 0-297,-2-4 163,1 3-169,-1-2-5,2 3 168,0 0-201,2 9-6,5 6-6,14 30-11,-1-6-618,8 15 618,-6-16 0,-1-4 0,9 7 0,-7-12 5,4 3 6,-11-16 6,3-1-17,-8-7 602,1-1-625,-9-6-167,-2-1-77,-1 0 0,0 0 0</inkml:trace>
</inkml:ink>
</file>

<file path=ppt/ink/ink5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5.447"/>
    </inkml:context>
    <inkml:brush xml:id="br0">
      <inkml:brushProperty name="width" value="0.04286" units="cm"/>
      <inkml:brushProperty name="height" value="0.04286" units="cm"/>
      <inkml:brushProperty name="color" value="#66CC00"/>
    </inkml:brush>
  </inkml:definitions>
  <inkml:trace contextRef="#ctx0" brushRef="#br0">398 21 26239,'-2'-3'1333,"0"0"-1103,2 3-6,0 0-163,-2-2 6,2 0-5,-2 0 22,2 0-67,0 2 72,0-1-66,0 0-1,0 0-16,-1-1-1,1 1 7,-1 0-7,0 1-5,-3 0 0,-2 1 0,-4 6 0,-6 4 6,-2 10 16,-32 44-11,15-19-5,-22 32 0,23-33 5,-9 13-11,5-6 5,4-5-5,12-14 6,13-20-6,3-3 0,3-4 0,1-3 0,2-2-11,0-1 11,0-32 0,0 25 0,0-25 0</inkml:trace>
</inkml:ink>
</file>

<file path=ppt/ink/ink5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6.887"/>
    </inkml:context>
    <inkml:brush xml:id="br0">
      <inkml:brushProperty name="width" value="0.04286" units="cm"/>
      <inkml:brushProperty name="height" value="0.04286" units="cm"/>
      <inkml:brushProperty name="color" value="#66CC00"/>
    </inkml:brush>
  </inkml:definitions>
  <inkml:trace contextRef="#ctx0" brushRef="#br0">354 7 25713,'3'-1'1887,"-1"1"-1652,-2 0-39,0 0-129,0-2-55,0 2 27,0-2-6,0 1-27,0 1 0,-2-1 5,-2 1 17,-10 0 0,-1 0 0,-13 0-23,10 0 1,-6 0 0,8 2-1,-2 1-5,-8 7 6,6-1-1,-7 5 7,8-4 4,-1 2-4,1 1 27,-15 15-28,16-8-5,-9 10-6,21-14 5,3-2 1,2 0-6,2-2-17,25 5 0,-9-7-16,21 1-281,-1-7 107,-15-3 50,7 0-364,-20 0 157,-5-1-3489,0 0 3853,-4 0 0,1 0 0,-1 0 0</inkml:trace>
</inkml:ink>
</file>

<file path=ppt/ink/ink5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7.631"/>
    </inkml:context>
    <inkml:brush xml:id="br0">
      <inkml:brushProperty name="width" value="0.04286" units="cm"/>
      <inkml:brushProperty name="height" value="0.04286" units="cm"/>
      <inkml:brushProperty name="color" value="#66CC00"/>
    </inkml:brush>
  </inkml:definitions>
  <inkml:trace contextRef="#ctx0" brushRef="#br0">168 37 25886,'0'-3'1143,"0"0"-578,0 3 74,-52 23-606,33-13-16,-40 18-11,48-17-1,-1 9-5,5-7 0,1 6-16,5-11 10,1 1 6,0-1-123,15 4 22,-2-6 6,15 1 50,-5-6 39,0-1 6,2-5-28,-2-1 40,6-10 44,-9 4-28,2-4-12,-9 5 57,11-18-50,-14 14 27,9-17-33,-18 22 0,0-3-17,-4 3 5,-2 2-16,-34-3-11,17 6-12,-23-2-72,28 7-130,2 3-329,0 6 565,0 7 0,14-17 0,3-2 0</inkml:trace>
</inkml:ink>
</file>

<file path=ppt/ink/ink5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8.299"/>
    </inkml:context>
    <inkml:brush xml:id="br0">
      <inkml:brushProperty name="width" value="0.04286" units="cm"/>
      <inkml:brushProperty name="height" value="0.04286" units="cm"/>
      <inkml:brushProperty name="color" value="#66CC00"/>
    </inkml:brush>
  </inkml:definitions>
  <inkml:trace contextRef="#ctx0" brushRef="#br0">0 30 27152,'6'3'1047,"-1"0"-957,-5-3-40,0 0-44,0 47-6,2-8 0,-1 22-6,1-25-5,-1-23 5,-1 0 18,0-7-12,0-22-12,3 0-4,3-21-12,5 9-6,3 0 12,1 0 16,8-5 6,-5 12-6,3-2 6,-8 14 0,-1 3 17,1 3-6,-2 2-11,2 0 12,-4 3-1,1 3-6,4 6 1,-2-1 0,3 2-6,-5-1 5,1 5-5,-3-2 0,-1 5 0,-5-5-17,-1 1-5,-1 0-6,0-2-286,-1 7 68,-1-10-224,0 4-684,0-12 1154,1-1 0,0-1 0,1 0 0</inkml:trace>
</inkml:ink>
</file>

<file path=ppt/ink/ink5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8.797"/>
    </inkml:context>
    <inkml:brush xml:id="br0">
      <inkml:brushProperty name="width" value="0.04286" units="cm"/>
      <inkml:brushProperty name="height" value="0.04286" units="cm"/>
      <inkml:brushProperty name="color" value="#66CC00"/>
    </inkml:brush>
  </inkml:definitions>
  <inkml:trace contextRef="#ctx0" brushRef="#br0">130 1 27443,'-10'24'907,"0"3"-899,-2 28 1,-1 4-9,0-3 0,-6 24 0,0-2 0,10-36 0,-7 26 6,13-47-163,1 4-39,0-15-867,1-17 0,1 23 0,0-11 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8.994"/>
    </inkml:context>
    <inkml:brush xml:id="br0">
      <inkml:brushProperty name="width" value="0.04286" units="cm"/>
      <inkml:brushProperty name="height" value="0.04286" units="cm"/>
      <inkml:brushProperty name="color" value="#FF0066"/>
    </inkml:brush>
  </inkml:definitions>
  <inkml:trace contextRef="#ctx0" brushRef="#br0">17 3 26250,'-4'-1'1132,"0"0"-897,4 1 151,0 0-296,-2 0-29,1 2 23,-2 13-67,2 0-11,0 14 5,1-3-11,0 8 17,3 8 11,11 56-17,-2-33-8,0-1 0,2 2 2,10 31-5,-1-4 0,-2-14 6,-4-17-6,-11-38 0,3 23 0,-8-36-11,1 6 5,-2-14 6,2-17 0,-2 11 0,1-12 0</inkml:trace>
</inkml:ink>
</file>

<file path=ppt/ink/ink5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9.091"/>
    </inkml:context>
    <inkml:brush xml:id="br0">
      <inkml:brushProperty name="width" value="0.04286" units="cm"/>
      <inkml:brushProperty name="height" value="0.04286" units="cm"/>
      <inkml:brushProperty name="color" value="#66CC00"/>
    </inkml:brush>
  </inkml:definitions>
  <inkml:trace contextRef="#ctx0" brushRef="#br0">17 11 27309,'-10'-2'543,"3"1"-386,7 1-756,97-4-1491,-64 4-1125,21-2 1,-5 0 3214,-37 2 0,-8 0 0,-1 0 0</inkml:trace>
</inkml:ink>
</file>

<file path=ppt/ink/ink5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19.782"/>
    </inkml:context>
    <inkml:brush xml:id="br0">
      <inkml:brushProperty name="width" value="0.04286" units="cm"/>
      <inkml:brushProperty name="height" value="0.04286" units="cm"/>
      <inkml:brushProperty name="color" value="#66CC00"/>
    </inkml:brush>
  </inkml:definitions>
  <inkml:trace contextRef="#ctx0" brushRef="#br0">35 146 26654,'-1'10'728,"1"-2"-656,0-8-111,0 0-347,56-16 386,-30 7 179,45-13 39,-47 13 466,19-20-662,-26 16-5,11-13-12,-28 19 1,0 2-6,0-1 0,-4-2-6,-2 3 6,-6-1-5,-2 4 5,-11 1 0,5 1 0,-6 0 0,9 0 0,1 0 45,-18 9-34,16 1-11,-15 9 5,20 0 23,-14 34-11,15-27 17,-8 22-17,18-37-1,10 4-16,2-6-5,8 2-18,4-7-49,2-3-130,4 0-302,5-4 504,12-7 0,-20 5 0,2-5 0</inkml:trace>
</inkml:ink>
</file>

<file path=ppt/ink/ink5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0.400"/>
    </inkml:context>
    <inkml:brush xml:id="br0">
      <inkml:brushProperty name="width" value="0.04286" units="cm"/>
      <inkml:brushProperty name="height" value="0.04286" units="cm"/>
      <inkml:brushProperty name="color" value="#66CC00"/>
    </inkml:brush>
  </inkml:definitions>
  <inkml:trace contextRef="#ctx0" brushRef="#br0">10 105 27566,'6'-3'499,"-1"0"-426,-5 3-45,0 0-28,-3 25-45,1-11-11,-2 21 0,2-19-17,0-3 6,0-1 22,1-2-5,-1-2 27,1-3 286,0-4-212,1-12-46,4-3-5,3-11-11,14-12-17,-3 8 0,9-10-56,11 2 67,-13 18 17,13-5 62,-19 22-40,-5 6 1,-1 5-1,-7 7 57,4 19-57,-2-13 0,3 11-10,-4-20-12,2 0 0,-5-5 0,2-1-28,-5-5-51,1-1 79,-2 4 0,1-6 0,-1 2 0</inkml:trace>
</inkml:ink>
</file>

<file path=ppt/ink/ink5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1.331"/>
    </inkml:context>
    <inkml:brush xml:id="br0">
      <inkml:brushProperty name="width" value="0.04286" units="cm"/>
      <inkml:brushProperty name="height" value="0.04286" units="cm"/>
      <inkml:brushProperty name="color" value="#66CC00"/>
    </inkml:brush>
  </inkml:definitions>
  <inkml:trace contextRef="#ctx0" brushRef="#br0">44 25 26430,'0'-5'1411,"0"1"-1243,0 4 39,0 0-168,0-7 28,0 5-55,0-4-7,0 6 12,0 9 17,0 20-29,0 4-5,0 15 0,0-8 6,0 0-6,-4 0-3392,-7 34 3392,3-28 0,-3 21 5,7-38-5,1 0-117,1-5-85,1-8-515,3-16 717,2-18 0,-5 22 0,0-1 0</inkml:trace>
</inkml:ink>
</file>

<file path=ppt/ink/ink5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2.032"/>
    </inkml:context>
    <inkml:brush xml:id="br0">
      <inkml:brushProperty name="width" value="0.04286" units="cm"/>
      <inkml:brushProperty name="height" value="0.04286" units="cm"/>
      <inkml:brushProperty name="color" value="#66CC00"/>
    </inkml:brush>
  </inkml:definitions>
  <inkml:trace contextRef="#ctx0" brushRef="#br0">11 32 26670,'-6'-4'1395,"1"2"-1367,5 1 17,0 1-6,15-1-34,0 1-5,17 0-78,25-2 0,1 0 78,-11 1 14,11-1 0,-8 0 53,-37 1-6,-3 1 29,1-2-56,12-3-34,-10 2 5,9-1-5,-16 4 0,-2 0 6,-3 0 5,0 0 34,-1 30-34,-2-12 0,-1 26 0,-7 5-5,5-18-6,-3 14 6,5-21-6,2-12 0,0 1 0,1-12-90,0-1 90,0-20 0,0 15 0,0-16 0</inkml:trace>
</inkml:ink>
</file>

<file path=ppt/ink/ink5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2.330"/>
    </inkml:context>
    <inkml:brush xml:id="br0">
      <inkml:brushProperty name="width" value="0.04286" units="cm"/>
      <inkml:brushProperty name="height" value="0.04286" units="cm"/>
      <inkml:brushProperty name="color" value="#66CC00"/>
    </inkml:brush>
  </inkml:definitions>
  <inkml:trace contextRef="#ctx0" brushRef="#br0">1 14 28138,'1'-5'240,"-1"1"-206,0 4-56,4-2-29,-3 2-2586,6 0 2637,-4 2 0,-2-3 0,-4-2 0</inkml:trace>
</inkml:ink>
</file>

<file path=ppt/ink/ink5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2.983"/>
    </inkml:context>
    <inkml:brush xml:id="br0">
      <inkml:brushProperty name="width" value="0.04286" units="cm"/>
      <inkml:brushProperty name="height" value="0.04286" units="cm"/>
      <inkml:brushProperty name="color" value="#66CC00"/>
    </inkml:brush>
  </inkml:definitions>
  <inkml:trace contextRef="#ctx0" brushRef="#br0">196 1 17798,'0'6'9147,"0"-1"-7904,0-3-1187,0-1-39,-1 1-6,-2 0 28,-7 2 23,-11 5-34,-13 7-28,4-1 0,1 4 5,-3 17-5,14-11 12,0 52-24,24-54-3413,29 23 3397,-4-47-16,14-5 11,-14-5-12,20-24 45,-23 9 6,13-16 22,-29 17-6,-4-9 3379,-4 11-3395,-3-6-3375,-24 6 3369,7 13 0,-21-2-6,13 12-33,-1 4 39,-18 24 0,25-17 0,-11 16 0</inkml:trace>
</inkml:ink>
</file>

<file path=ppt/ink/ink5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3.564"/>
    </inkml:context>
    <inkml:brush xml:id="br0">
      <inkml:brushProperty name="width" value="0.04286" units="cm"/>
      <inkml:brushProperty name="height" value="0.04286" units="cm"/>
      <inkml:brushProperty name="color" value="#66CC00"/>
    </inkml:brush>
  </inkml:definitions>
  <inkml:trace contextRef="#ctx0" brushRef="#br0">17 0 27247,'0'3'790,"0"0"-689,0-3-29,-4 46-55,0-14-6,-1 42-5,2-46 16,2-6-10,1-20 66,0-15-78,2 1 0,4-14-11,4 2-3387,7-1 3387,1 1-2263,3 3 2268,1 4 23,17 4 28,-2 12 11,16 24-50,-23-3-6,-4 15 0,-18-18 0,-1-2 2268,-3-1-2268,-2 4 0,0-10 0,0 3 0</inkml:trace>
</inkml:ink>
</file>

<file path=ppt/ink/ink5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4.762"/>
    </inkml:context>
    <inkml:brush xml:id="br0">
      <inkml:brushProperty name="width" value="0.04286" units="cm"/>
      <inkml:brushProperty name="height" value="0.04286" units="cm"/>
      <inkml:brushProperty name="color" value="#66CC00"/>
    </inkml:brush>
  </inkml:definitions>
  <inkml:trace contextRef="#ctx0" brushRef="#br0">47 17 27986,'0'-10'426,"0"3"-415,0 25-11,0 2 3,-4 40 0,-1 7-9,-1-3 6,1-3 0,-2-4-11,-1-22 5,4-21-5,-1-2 0,4-10-11,0-1-12,1-1-302,0-8-235,0-2 571,2-9 0,-2 8 0,2 2 0</inkml:trace>
</inkml:ink>
</file>

<file path=ppt/ink/ink5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5.214"/>
    </inkml:context>
    <inkml:brush xml:id="br0">
      <inkml:brushProperty name="width" value="0.04286" units="cm"/>
      <inkml:brushProperty name="height" value="0.04286" units="cm"/>
      <inkml:brushProperty name="color" value="#66CC00"/>
    </inkml:brush>
  </inkml:definitions>
  <inkml:trace contextRef="#ctx0" brushRef="#br0">1 54 28266,'60'-6'34,"14"-3"-5722,-32 4 5660,14-3 11,-20 4 333,20-5-305,-32 5 981,13-3-1137,-35 7-247,-1-1-1775,1 1 2895,0 0 0,-1 0 1,0 0-1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2.061"/>
    </inkml:context>
    <inkml:brush xml:id="br0">
      <inkml:brushProperty name="width" value="0.04286" units="cm"/>
      <inkml:brushProperty name="height" value="0.04286" units="cm"/>
      <inkml:brushProperty name="color" value="#FF0066"/>
    </inkml:brush>
  </inkml:definitions>
  <inkml:trace contextRef="#ctx0" brushRef="#br0">295 18 28048,'-12'-4'78,"-2"1"-5727,0-2 5666,-5 2 1409,-3 1-1376,-31 1-22,19 1 28,-41 16-56,52-3 848,-5 50-848,42-32 0,3 19-22,13-37 22,28-14 0,-71 5 0,15-3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09.890"/>
    </inkml:context>
    <inkml:brush xml:id="br0">
      <inkml:brushProperty name="width" value="0.04286" units="cm"/>
      <inkml:brushProperty name="height" value="0.04286" units="cm"/>
      <inkml:brushProperty name="color" value="#FF0066"/>
    </inkml:brush>
  </inkml:definitions>
  <inkml:trace contextRef="#ctx0" brushRef="#br0">21 26 24867,'-11'4'1994,"2"0"-1485,9-4-61,0 0-268,0 2-113,0-1-28,1 3 56,19 2-84,-1-3-5,18 2-6,-4-5 0,4 0 0,6-1-39,50-6 22,-29 2 11,-1-1 1,4 0 5,-8 1 0,-1 1-6,0 0 1,-1 2-1,-4-2 0,-2 2-10,42 5 16,-55-1-17,32 1-39,-53-3-353,5 0-386,-19 0 795,-10-7 0,5 4 0,-7-3 0</inkml:trace>
</inkml:ink>
</file>

<file path=ppt/ink/ink5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5.834"/>
    </inkml:context>
    <inkml:brush xml:id="br0">
      <inkml:brushProperty name="width" value="0.04286" units="cm"/>
      <inkml:brushProperty name="height" value="0.04286" units="cm"/>
      <inkml:brushProperty name="color" value="#66CC00"/>
    </inkml:brush>
  </inkml:definitions>
  <inkml:trace contextRef="#ctx0" brushRef="#br0">143 47 26670,'2'-3'1591,"-1"0"-1546,-1 3 22,-41 14-67,19 7 0,-28 6 0,34 1-23,7-2 18,5-9 5,1 2 0,7-11-11,18-3-23,2-3-50,17-4-274,20-17-2995,-15-4 3459,8-8 17,-29 6-44,-15 6-46,-5 1-72,-48-15 11,15 19-11,-38-9-528,-16 40 0,111-30 0,-13 9 0</inkml:trace>
</inkml:ink>
</file>

<file path=ppt/ink/ink5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6.997"/>
    </inkml:context>
    <inkml:brush xml:id="br0">
      <inkml:brushProperty name="width" value="0.04286" units="cm"/>
      <inkml:brushProperty name="height" value="0.04286" units="cm"/>
      <inkml:brushProperty name="color" value="#66CC00"/>
    </inkml:brush>
  </inkml:definitions>
  <inkml:trace contextRef="#ctx0" brushRef="#br0">262 48 26200,'3'-13'1260,"-1"3"-1120,-2 10-84,0 0-34,0-6 1,0 3 33,0-4 39,0 3-45,-1 2 1,-1 0-18,-4 2 57,-11 0-45,-1 0-17,-10 1 0,3 4 28,-13 7-34,11 0-16,-8 4 5,16-5 11,-1 10-5,7-3-11,0 8 5,9-4 0,3 22-5,6-21-1,3 13 7,4-30-7,14-3-5,-3-2-17,10-3-67,16-18 79,-19 5 5,16-15 5,-26 9 7,-3 0 4,-1-2 7,-4 1-1,-2 1-5,-3 2-3375,-2 0 3374,-3 8-10,-1 1-6,-1 9-6,0 1 6,0 24 0,-2-5 0,-1 19 0,-2-5 0,2-12 3387,2 3-3393,1-14-22,0-2 6,0-3-40,1-2-246,9-1-540,11-2 0,-25 0 0,0 0 0</inkml:trace>
</inkml:ink>
</file>

<file path=ppt/ink/ink5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7.534"/>
    </inkml:context>
    <inkml:brush xml:id="br0">
      <inkml:brushProperty name="width" value="0.04286" units="cm"/>
      <inkml:brushProperty name="height" value="0.04286" units="cm"/>
      <inkml:brushProperty name="color" value="#66CC00"/>
    </inkml:brush>
  </inkml:definitions>
  <inkml:trace contextRef="#ctx0" brushRef="#br0">264 19 26782,'9'-9'1104,"-1"1"-981,-8 8 50,0 0-122,-7-1-18,2 1 1,-6-1 5,-7 1-22,2 0 73,-63 16-90,39 5-6,-32 9 0,51 15 6,15-23 0,1 11 0,15-9-11,0-12-11,9 6-12,-2-16-39,1 0-139,2-2-595,3 0 807,8-1 0,-33 2 0,-3-1 0</inkml:trace>
</inkml:ink>
</file>

<file path=ppt/ink/ink5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8.067"/>
    </inkml:context>
    <inkml:brush xml:id="br0">
      <inkml:brushProperty name="width" value="0.04286" units="cm"/>
      <inkml:brushProperty name="height" value="0.04286" units="cm"/>
      <inkml:brushProperty name="color" value="#66CC00"/>
    </inkml:brush>
  </inkml:definitions>
  <inkml:trace contextRef="#ctx0" brushRef="#br0">191 0 28104,'-54'18'263,"7"1"-257,30-3-6,1 1 0,3 1 0,0 2 0,3-2 0,1 2-6,3-3 6,2-1 6,2-2-12,15 9-50,5-13-67,8 5-168,1-15-264,-2-1-293,12-6 0,-40 10 0,-2-1 0</inkml:trace>
</inkml:ink>
</file>

<file path=ppt/ink/ink5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8.633"/>
    </inkml:context>
    <inkml:brush xml:id="br0">
      <inkml:brushProperty name="width" value="0.04286" units="cm"/>
      <inkml:brushProperty name="height" value="0.04286" units="cm"/>
      <inkml:brushProperty name="color" value="#66CC00"/>
    </inkml:brush>
  </inkml:definitions>
  <inkml:trace contextRef="#ctx0" brushRef="#br0">52 178 27499,'-3'0'510,"0"0"-437,3 0-62,19 0 162,35-41-133,-23 25-12,18-32 61,-62 14-83,5 21-6,-17-12-6,2 46 6,-1-1 0,-3 16 0,9-7 0,-1-3 0,5-2-5,2-5-23,3 3 28,5-8 0,1 1 0,3-7-12,2-1-32,7 0-12,1-3-51,7-2-117,-2-2-624,35-16 0,-73 28 0,13-8 0</inkml:trace>
</inkml:ink>
</file>

<file path=ppt/ink/ink5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9.344"/>
    </inkml:context>
    <inkml:brush xml:id="br0">
      <inkml:brushProperty name="width" value="0.04286" units="cm"/>
      <inkml:brushProperty name="height" value="0.04286" units="cm"/>
      <inkml:brushProperty name="color" value="#66CC00"/>
    </inkml:brush>
  </inkml:definitions>
  <inkml:trace contextRef="#ctx0" brushRef="#br0">148 7 26346,'8'-4'1646,"-1"1"-1360,-37 3-275,14 2-11,-23 1 5,23 2-5,2 1 0,2 0-89,2 5-169,36 12 180,-10-10 55,28 8-38,-20-17-247,1 4 106,-10-1 135,-3 5 67,-9-1 168,-8 8-101,-1-4-22,-5 5 11,-2-5 426,-36 2-466,24-6-10,-23-2-6,36-9-17,3 0-33,2 0-68,4 0-391,1-6-1199,4 1 1708,5-6 0,-3 7 0,1 0 0</inkml:trace>
</inkml:ink>
</file>

<file path=ppt/ink/ink5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29.899"/>
    </inkml:context>
    <inkml:brush xml:id="br0">
      <inkml:brushProperty name="width" value="0.04286" units="cm"/>
      <inkml:brushProperty name="height" value="0.04286" units="cm"/>
      <inkml:brushProperty name="color" value="#66CC00"/>
    </inkml:brush>
  </inkml:definitions>
  <inkml:trace contextRef="#ctx0" brushRef="#br0">186 28 28339,'11'-15'34,"-11"4"-29,-6 10 1,-18 1-6,12 1 0,-8 2-6,11 2-27,-1 12 27,4-5-341,52 27 229,-29-25 68,35 14 33,-47-22 0,-5 0-11,0 1-134,0 6 151,-2-3 11,-4 5 543,-61 10-504,36-15-28,-44 11-117,52-21-241,10 0-818,1 0 1165,11-3 0,1 2 0,0-2 0</inkml:trace>
</inkml:ink>
</file>

<file path=ppt/ink/ink5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1.435"/>
    </inkml:context>
    <inkml:brush xml:id="br0">
      <inkml:brushProperty name="width" value="0.04286" units="cm"/>
      <inkml:brushProperty name="height" value="0.04286" units="cm"/>
      <inkml:brushProperty name="color" value="#66CC00"/>
    </inkml:brush>
  </inkml:definitions>
  <inkml:trace contextRef="#ctx0" brushRef="#br0">0 38 25987,'0'-2'1624,"0"0"-997,0 2-543,0 11-61,0-5-6,0 11-6,0-5 0,0 2-11,0 6 6,0 2-6,0 5 0,0 0 0,0 1-6,0-1 6,0-2 0,0-5 0,0-3 0,0-6 0,0-3 0,1-5-6,4-2-5,4-1-22,6 0-219,31-26 100,-15 6 1,22-24 162,-10-18 141,-19 22 111,9-31-179,-27 45-39,-1-1-29,-5 18 1,0 5-11,0 11 5,-1 8-11,-2 14 6,0 6-6,-1 5-6,1 14-22,2-15-11,1 6-56,0-23-169,0-4-6759,7-4 7023,-2-7 0,-1-1 0,-5-6 0</inkml:trace>
</inkml:ink>
</file>

<file path=ppt/ink/ink5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2.035"/>
    </inkml:context>
    <inkml:brush xml:id="br0">
      <inkml:brushProperty name="width" value="0.04286" units="cm"/>
      <inkml:brushProperty name="height" value="0.04286" units="cm"/>
      <inkml:brushProperty name="color" value="#66CC00"/>
    </inkml:brush>
  </inkml:definitions>
  <inkml:trace contextRef="#ctx0" brushRef="#br0">29 58 27561,'-8'72'728,"3"-46"-706,-4 65 6,6-80-17,0-13-11,29-70 0,-13 27 0,22-36 6,-21 58-6,6 4 0,-5 10 0,5 3-6,-7 6 6,2 0 0,0 1 0,0 2 0,-1 2-3386,-1 0 3392,0 2-6,-3-1 0,-2 3 0,-4 3-6,-1 14-5,-2-4-23,-1 11 3348,-3-8-3790,-4 18 218,2-19-369,-1 9-221,5-24 0,1-7 0,0-2 0</inkml:trace>
</inkml:ink>
</file>

<file path=ppt/ink/ink5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2.315"/>
    </inkml:context>
    <inkml:brush xml:id="br0">
      <inkml:brushProperty name="width" value="0.04286" units="cm"/>
      <inkml:brushProperty name="height" value="0.04286" units="cm"/>
      <inkml:brushProperty name="color" value="#66CC00"/>
    </inkml:brush>
  </inkml:definitions>
  <inkml:trace contextRef="#ctx0" brushRef="#br0">14 1 27174,'-4'9'857,"0"-2"-840,4-7-17,-2 47-1063,1 2 0,-1-14 0,2-24 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0.589"/>
    </inkml:context>
    <inkml:brush xml:id="br0">
      <inkml:brushProperty name="width" value="0.04286" units="cm"/>
      <inkml:brushProperty name="height" value="0.04286" units="cm"/>
      <inkml:brushProperty name="color" value="#FF0066"/>
    </inkml:brush>
  </inkml:definitions>
  <inkml:trace contextRef="#ctx0" brushRef="#br0">213 20 25057,'14'9'1753,"-3"-1"-1165,-11-8-397,0 0 21,9 8-145,-7-6 28,7 6-56,-9-8 113,0 0-135,0-3-11,0-2 22,-5-10-23,0 5-5,-6-2 12,-14 5-12,-2 4 0,-7 3 0,5 5 0,8 5 0,-6 10 0,7-4-6,-10 41 6,19-27 6,-2 29-1,23-18 1,1-11-6,11 6 5,-2-15 7,14 0-12,-6-8 0,12-2-17,-8-9-22,3-1-34,1-1-50,0 0 123,28-8 0,-82 14 0,7-4 0</inkml:trace>
</inkml:ink>
</file>

<file path=ppt/ink/ink5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2.582"/>
    </inkml:context>
    <inkml:brush xml:id="br0">
      <inkml:brushProperty name="width" value="0.04286" units="cm"/>
      <inkml:brushProperty name="height" value="0.04286" units="cm"/>
      <inkml:brushProperty name="color" value="#66CC00"/>
    </inkml:brush>
  </inkml:definitions>
  <inkml:trace contextRef="#ctx0" brushRef="#br0">6 19 27863,'-2'-8'549,"1"2"-1964,0 7 0,1-4 0,-1 1 0</inkml:trace>
</inkml:ink>
</file>

<file path=ppt/ink/ink5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3.357"/>
    </inkml:context>
    <inkml:brush xml:id="br0">
      <inkml:brushProperty name="width" value="0.04286" units="cm"/>
      <inkml:brushProperty name="height" value="0.04286" units="cm"/>
      <inkml:brushProperty name="color" value="#66CC00"/>
    </inkml:brush>
  </inkml:definitions>
  <inkml:trace contextRef="#ctx0" brushRef="#br0">460 126 28350,'-17'-24'34,"-2"2"-23,1 13 0,-6-1 6,-2 0-11,-18-5-6,10 4 0,-12 0 5,16 3-5,1 5 0,2 1 0,3 2 0,2 1 12,-3 19-7,8 2-5,-2 21 0,9 0 0,3 6 0,3 3 0,3 1-11,3 19 11,1-18 0,3 13-6,-2-25 6,-2 0 0,-1-3 0,-1 0-5,-1-2-298,-10 46 180,8-49 0,-8 30 28,10-61-896,-2-16-1116,2 0 2107,-2-13 0,2 14 0,1 1 0</inkml:trace>
</inkml:ink>
</file>

<file path=ppt/ink/ink5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3.665"/>
    </inkml:context>
    <inkml:brush xml:id="br0">
      <inkml:brushProperty name="width" value="0.04286" units="cm"/>
      <inkml:brushProperty name="height" value="0.04286" units="cm"/>
      <inkml:brushProperty name="color" value="#66CC00"/>
    </inkml:brush>
  </inkml:definitions>
  <inkml:trace contextRef="#ctx0" brushRef="#br0">10 48 27986,'-5'-3'381,"1"1"-342,4 2 6,10-6-39,3 4-12,29-6-72,23 2 78,22-5 0,-32 7 0,-14-1 0</inkml:trace>
</inkml:ink>
</file>

<file path=ppt/ink/ink5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3.981"/>
    </inkml:context>
    <inkml:brush xml:id="br0">
      <inkml:brushProperty name="width" value="0.04286" units="cm"/>
      <inkml:brushProperty name="height" value="0.04286" units="cm"/>
      <inkml:brushProperty name="color" value="#66CC00"/>
    </inkml:brush>
  </inkml:definitions>
  <inkml:trace contextRef="#ctx0" brushRef="#br0">35 4 28082,'0'-4'330,"-14"76"-408,9-33-5678,-10 49-4075,14-48 9247,1-28 0,0 6 0,0-18 0</inkml:trace>
</inkml:ink>
</file>

<file path=ppt/ink/ink5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4.146"/>
    </inkml:context>
    <inkml:brush xml:id="br0">
      <inkml:brushProperty name="width" value="0.04286" units="cm"/>
      <inkml:brushProperty name="height" value="0.04286" units="cm"/>
      <inkml:brushProperty name="color" value="#66CC00"/>
    </inkml:brush>
  </inkml:definitions>
  <inkml:trace contextRef="#ctx0" brushRef="#br0">0 4 28429,'17'-2'0,"-4"1"0</inkml:trace>
</inkml:ink>
</file>

<file path=ppt/ink/ink5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4.899"/>
    </inkml:context>
    <inkml:brush xml:id="br0">
      <inkml:brushProperty name="width" value="0.04286" units="cm"/>
      <inkml:brushProperty name="height" value="0.04286" units="cm"/>
      <inkml:brushProperty name="color" value="#66CC00"/>
    </inkml:brush>
  </inkml:definitions>
  <inkml:trace contextRef="#ctx0" brushRef="#br0">48 164 27970,'23'-11'173,"-2"0"-145,-7 3-11,2-1 0,-1-1-6,-1 0 0,-3 2 6,-3-1 5,-1 1-3391,-4 1 3397,-1 0-17,-1 0 0,-1 1 0,0-2 23,-5-5-28,0 5-6,-4-5 3392,-4 8-3387,3 2-3397,-4 0 3409,-1 4-11,2 3-1,-3 4 1,-12 32-6,13-16 0,-11 22-17,19-10 0,3-14 3387,2 9-3443,17-12 28,-4-11-39,16 3-117,-8-10-85,3-1-330,7-5-2056,-1-2 2672,3-5 0,-26 10 0,-8 4 0</inkml:trace>
</inkml:ink>
</file>

<file path=ppt/ink/ink5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5.431"/>
    </inkml:context>
    <inkml:brush xml:id="br0">
      <inkml:brushProperty name="width" value="0.04286" units="cm"/>
      <inkml:brushProperty name="height" value="0.04286" units="cm"/>
      <inkml:brushProperty name="color" value="#66CC00"/>
    </inkml:brush>
  </inkml:definitions>
  <inkml:trace contextRef="#ctx0" brushRef="#br0">236 13 28210,'-54'-7'174,"7"2"-168,17 5-6,12 3 0,-10 3-12,6 24 1,9-9 6,-4 14-7,13-17-4,3-2 10,0-1 0,1-2-1870,83-5 1876,-50-9 0,54 1 0,-75-6 0</inkml:trace>
</inkml:ink>
</file>

<file path=ppt/ink/ink5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0:35.997"/>
    </inkml:context>
    <inkml:brush xml:id="br0">
      <inkml:brushProperty name="width" value="0.04286" units="cm"/>
      <inkml:brushProperty name="height" value="0.04286" units="cm"/>
      <inkml:brushProperty name="color" value="#66CC00"/>
    </inkml:brush>
  </inkml:definitions>
  <inkml:trace contextRef="#ctx0" brushRef="#br0">77 65 28042,'10'-35'180,"-2"7"-152,-7 27 128,-1 1-156,0 2 0,0 10 6,0 11-6,0 16 6,0 11-6,0 7 0,-2 5 0,-2 0 0,-1-1-17,-3-8 0,-1 0-11,-2 10-6,-8 31-789,1-28-1142,10-33 1965,-4 13 0,12-40 0,0-4 0</inkml:trace>
</inkml:ink>
</file>

<file path=ppt/ink/ink5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1:03.365"/>
    </inkml:context>
    <inkml:brush xml:id="br0">
      <inkml:brushProperty name="width" value="0.04286" units="cm"/>
      <inkml:brushProperty name="height" value="0.04286" units="cm"/>
      <inkml:brushProperty name="color" value="#66CC00"/>
    </inkml:brush>
  </inkml:definitions>
  <inkml:trace contextRef="#ctx0" brushRef="#br0">1 1368 27354,'4'0'655,"-1"0"-571,-3 0 207,0 0-291,-1 3 0,0 3 0,0 4 6,0 6-6,0 5 0,1-8 0,0 2 0,0-13 5,0 6-5,0 0 0,3 11 0,1-5 0,3 5 0,0-5 0,0 1 6,1 3-6,-2-4 0,2 1 0,-4-6 0,1 0 11,2 4-11,0-3 6,2 2-6,-1-4 11,10 11-11,-6-8 0,9 8 0,-11-9 5,13 5-5,-13-6 0,10 3 0,-14-9 0,10 3 0,-5-3 6,8 2-6,-9-3 0,0-1 0,4 0 0,-3 0 0,3 0 6,-5-1-6,1 0 0,4 0 0,-5 0 0,4 0 0,-4 0 0,7 0 0,-2 0 0,4 0 0,-5 0 0,18-6 0,-14 2-3392,31-12 3392,-28 9 0,12-7 0,-16 7 5,9-7-5,-6 0 0,4-3 0,-8 1 3398,-4 4-3398,6-8 0,-4 5 0,4-6 0,-4 7 0,-1-1 0,6-5 0,-4 5 0,8-8 0,-10 9 0,2-3 0,-4 5 0,10-14 0,-7 10 0,7-12 0,-4 4 0,-3 3 5,9-17-5,-12 18 0,6-8 0,-11 15 6,8-15 0,-2 1-6,2-7 0,-3 4 0,-2 7 0,2-15 5,-1 8-5,-1-8 0,-2 12 0,-3-11 0,-2 8 0,0-8 0,-1 10 0,0 0 0,0-1 6,0-1-6,-1 0 0,-2-12 0,0 11 0,-3-7 0,4 14 0,-2-6 0,2 6 0,-1-5 0,1 9 0,0-9 0,0 8 0,-2-6 0,1 10 0,0 0 0,-2 0 0,1-1 0,-3-1 0,-3-9 0,1 6 0,-1-5 0,1 9 5,-14-15-5,11 16 0,-10-11 0,15 19 0,0 1 0,0 1 0,1 0 6,-8-5-6,4 4 0,-5-5 0,6 6 0,-6-4 0,-5-3 0,0 2 0,-1-1 0,2 4 0,5 2 0,-4-1 0,7 2 0,1 0 0,-1 1 0,1 0 0,-35-10 0,23 9 0,-25-7 0,32 11 0,-1 1 0,0 0 0,-16 2 0,11 1 0,-11 2 0,14 2-6,-7 4 6,6-3 0,-5 3 0,8-2 0,-38 36 0,30-23 0,-27 26 0,30-15 0,3-4 0,-3 7 6,6-8-6,5-8 6,-1 1-6,-5 9 0,5-5 0,-3 9 0,5-8 5,-2 30-5,2 4 0,0 1 0,5-10 6,4-13-1,0-7-5,0 9 0,0-10 0,0 1 6,0-1-6,-1 0 0,1 14 0,-1-18 0,1 12 6,0-20-6,4 12 0,-1-7 5,6 17-5,-4-16 0,2 5 0,-3-10 0,0 5 0,0-5 0,1 4 0,-2-7-3392,1-1 3392,0 0 0,-1-1 0,1-1 0,1 3 0,-2-6 0,0 3 0,-2-9 3392,0-1-3386,-1-2-852,0-1 1,0 0-1</inkml:trace>
</inkml:ink>
</file>

<file path=ppt/ink/ink5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5T15:51:38.591"/>
    </inkml:context>
    <inkml:brush xml:id="br0">
      <inkml:brushProperty name="width" value="0.025" units="cm"/>
      <inkml:brushProperty name="height" value="0.025" units="cm"/>
      <inkml:brushProperty name="color" value="#66CC00"/>
    </inkml:brush>
  </inkml:definitions>
  <inkml:trace contextRef="#ctx0" brushRef="#br0">0 1 24575,'0'0'0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2.777"/>
    </inkml:context>
    <inkml:brush xml:id="br0">
      <inkml:brushProperty name="width" value="0.04286" units="cm"/>
      <inkml:brushProperty name="height" value="0.04286" units="cm"/>
      <inkml:brushProperty name="color" value="#FF0066"/>
    </inkml:brush>
  </inkml:definitions>
  <inkml:trace contextRef="#ctx0" brushRef="#br0">13 13 27477,'6'-6'795,"-2"2"-722,-4 4 5,0 0-67,-10-1-11,8 1 0,-8-1 0,10 1 6,0 0 0,0 1 5,0 18-11,0 17 5,7 52-2,0-27 0,1 3-3,1 5 0,0 0-3,-1-6 0,0-4 3,2 29 0,-7-30 0,0 30 0,-1-38 0,0 18 0,0-49 0,-1-4-5,1-8-6,-1-3-6,2-3-17,0-1 34,0-23 0,-1 17 0,0-17 0</inkml:trace>
</inkml:ink>
</file>

<file path=ppt/ink/ink5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38.463"/>
    </inkml:context>
    <inkml:brush xml:id="br0">
      <inkml:brushProperty name="width" value="0.025" units="cm"/>
      <inkml:brushProperty name="height" value="0.025" units="cm"/>
      <inkml:brushProperty name="color" value="#F6630D"/>
    </inkml:brush>
  </inkml:definitions>
  <inkml:trace contextRef="#ctx0" brushRef="#br0">1 0 24575,'0'0'0</inkml:trace>
</inkml:ink>
</file>

<file path=ppt/ink/ink5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47.836"/>
    </inkml:context>
    <inkml:brush xml:id="br0">
      <inkml:brushProperty name="width" value="0.04286" units="cm"/>
      <inkml:brushProperty name="height" value="0.04286" units="cm"/>
      <inkml:brushProperty name="color" value="#F6630D"/>
    </inkml:brush>
  </inkml:definitions>
  <inkml:trace contextRef="#ctx0" brushRef="#br0">1 1 28451,'11'4'6,"4"1"-6,37 19-28,20 5 17,-1 0-1,-3-4 1,-34-15 0,-13-4 5,-1-1-10,-15-3 10,-3 0-39,-1 0-28,-1 0 73,-10 1 0,7-1 0,-8-1 0</inkml:trace>
</inkml:ink>
</file>

<file path=ppt/ink/ink5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48.349"/>
    </inkml:context>
    <inkml:brush xml:id="br0">
      <inkml:brushProperty name="width" value="0.04286" units="cm"/>
      <inkml:brushProperty name="height" value="0.04286" units="cm"/>
      <inkml:brushProperty name="color" value="#F6630D"/>
    </inkml:brush>
  </inkml:definitions>
  <inkml:trace contextRef="#ctx0" brushRef="#br0">261 2 27230,'10'-1'1042,"-2"0"-980,-8 1 44,0 0-100,-3 5 5,-8 6-6,-12 13 1,-45 38-6,25-22 0,-24 19 6,39-32-6,10-12 0,4-7 0,10-6 0,4-8 0</inkml:trace>
</inkml:ink>
</file>

<file path=ppt/ink/ink5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01.520"/>
    </inkml:context>
    <inkml:brush xml:id="br0">
      <inkml:brushProperty name="width" value="0.04286" units="cm"/>
      <inkml:brushProperty name="height" value="0.04286" units="cm"/>
      <inkml:brushProperty name="color" value="#F6630D"/>
    </inkml:brush>
  </inkml:definitions>
  <inkml:trace contextRef="#ctx0" brushRef="#br0">10 32 26071,'-5'-4'969,"0"0"-583,5 3-279,0 0-34,0-1-23,0 0 336,0-6-386,0 6 0,0-6 0,0 8 353,0 0-342,3 5-5,-2 1 0,3 5-1,-3 9-5,0-4 0,-1 6 0,0-6 0,0 9 6,0-4-6,0 18 0,0-14 0,-3 36 5,2-38-5,-3 20 0,4-36 0,0-3-5,0-3 5,-1-29 0,1 21 0,-1-22 0</inkml:trace>
</inkml:ink>
</file>

<file path=ppt/ink/ink5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02.885"/>
    </inkml:context>
    <inkml:brush xml:id="br0">
      <inkml:brushProperty name="width" value="0.04286" units="cm"/>
      <inkml:brushProperty name="height" value="0.04286" units="cm"/>
      <inkml:brushProperty name="color" value="#F6630D"/>
    </inkml:brush>
  </inkml:definitions>
  <inkml:trace contextRef="#ctx0" brushRef="#br0">0 66 25343,'1'-10'2358,"0"2"-2252,-1 8 6,0 0 163,0-2-259,0 2 24,1-5-35,2 3 1,19-9-6,-5 6-123,41-8 100,-29 9-3671,25-1 3632,-39 9 62,2 9 0,-17 1 0,-23 32 0,10-27 0,-24 26 0,21-34 3415,-5 6-3382,-1-4 34,-2 1-39,7-4 23,3-3-29,15-6-16,24-6-34,-10 3-90,28-4 51,-18 5-185,9 22 325,-16-9-12,-3 31-61,-15-28 40,0 17 21,0-22 242,-16 15-253,7-15 0,-14 7-22,10-11 118,-28 7-112,21-7 10,-32 4-44,40-14-16,-7-3-18,17-5-672,12-15-4715,-3 10 5421,7-11 0,-8 21 0,-3 3 0</inkml:trace>
</inkml:ink>
</file>

<file path=ppt/ink/ink5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04.352"/>
    </inkml:context>
    <inkml:brush xml:id="br0">
      <inkml:brushProperty name="width" value="0.04286" units="cm"/>
      <inkml:brushProperty name="height" value="0.04286" units="cm"/>
      <inkml:brushProperty name="color" value="#F6630D"/>
    </inkml:brush>
  </inkml:definitions>
  <inkml:trace contextRef="#ctx0" brushRef="#br0">1 31 26004,'0'-14'1266,"0"4"-891,0 10-353,0-3 6,0 2 420,0-1-325,0 2-22,0 0-95,0 1-1,0 4-5,0 4 6,0 2-6,0 2 0,1 1 0,0 1 0,1 0-11,3 23 11,-4-16-6,4 28 1,-5-32-7,1 12 12,-1-20-39,1 2-39,-1-10-6504,1-1 6582,-1-4 0,0 1 0,0 0 0</inkml:trace>
</inkml:ink>
</file>

<file path=ppt/ink/ink5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05.536"/>
    </inkml:context>
    <inkml:brush xml:id="br0">
      <inkml:brushProperty name="width" value="0.04286" units="cm"/>
      <inkml:brushProperty name="height" value="0.04286" units="cm"/>
      <inkml:brushProperty name="color" value="#F6630D"/>
    </inkml:brush>
  </inkml:definitions>
  <inkml:trace contextRef="#ctx0" brushRef="#br0">1 65 28020,'0'-3'202,"0"1"-174,0 1 0,0-1-40,55-20-100,-21 13 23,34-12-124,-31 17 191,-23 7 33,2 12-6,-14-4 18,-15 27-23,2-23 39,-32 27 17,22-29 246,-30 16-279,39-24-1,-9 3-22,22-9-145,18-9 61,-8 5-236,31-7 242,-26 10 11,28 5 61,-28 2 45,18 29-33,-28-11-6,6 14 17,-12-19 100,-4 4-72,0-10 101,-15 12-113,5-17 135,-23 3-151,20-7 11,-17-1-11,21-2 0,-4 0 56,0-5-85,1 4 1,2-3-67,6 4-73,7 0 151,1-7 0,0-2 0</inkml:trace>
</inkml:ink>
</file>

<file path=ppt/ink/ink5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17.537"/>
    </inkml:context>
    <inkml:brush xml:id="br0">
      <inkml:brushProperty name="width" value="0.04286" units="cm"/>
      <inkml:brushProperty name="height" value="0.04286" units="cm"/>
      <inkml:brushProperty name="color" value="#F6630D"/>
    </inkml:brush>
  </inkml:definitions>
  <inkml:trace contextRef="#ctx0" brushRef="#br0">24 1 28311,'0'27'28,"0"1"-28,0 1 0,0 4-4251,0 2 4245,0 37 6,0-35 854,0 28-860,0-52-240,0 0 78,0-11 168,-11-3 0,9 0 0,-9-3 0</inkml:trace>
</inkml:ink>
</file>

<file path=ppt/ink/ink5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18.437"/>
    </inkml:context>
    <inkml:brush xml:id="br0">
      <inkml:brushProperty name="width" value="0.04286" units="cm"/>
      <inkml:brushProperty name="height" value="0.04286" units="cm"/>
      <inkml:brushProperty name="color" value="#F6630D"/>
    </inkml:brush>
  </inkml:definitions>
  <inkml:trace contextRef="#ctx0" brushRef="#br0">257 20 27830,'1'-10'576,"0"2"-548,-1 8-16,0 0-1,-17-2 6,-7 10-12,-7-2 3,-13 35 1,1 9-9,15-13 0,-9 9 0,6 3-6,27 1 1,9-9-6,2 5-12,15-22-10,-3-19-7,53-8 24,-34-4 38,12-10 0,-3-3 6,-21 1 0,14-24-16,-37 30 10,-3-18-22,-5 18 0,-32-8 0,-1 24 0,-14 3 0,13 8-6,-13 26 1,23-19-242,-23 36-1113,41-44-8471,4 10 8772,14-22 1,0-1 0,-2 0-1</inkml:trace>
</inkml:ink>
</file>

<file path=ppt/ink/ink5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18.986"/>
    </inkml:context>
    <inkml:brush xml:id="br0">
      <inkml:brushProperty name="width" value="0.04286" units="cm"/>
      <inkml:brushProperty name="height" value="0.04286" units="cm"/>
      <inkml:brushProperty name="color" value="#F6630D"/>
    </inkml:brush>
  </inkml:definitions>
  <inkml:trace contextRef="#ctx0" brushRef="#br0">19 11 26822,'-5'-6'1394,"0"2"-1271,5 4-22,0 0-34,-5 68-67,4-35 0,0 36 0,0 1-11,3-27 0,0 29-62,-2-58-56,0-10 40,0-1-511,0-13 600,0-14 0,0 8 0,0-6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4.372"/>
    </inkml:context>
    <inkml:brush xml:id="br0">
      <inkml:brushProperty name="width" value="0.04286" units="cm"/>
      <inkml:brushProperty name="height" value="0.04286" units="cm"/>
      <inkml:brushProperty name="color" value="#FF0066"/>
    </inkml:brush>
  </inkml:definitions>
  <inkml:trace contextRef="#ctx0" brushRef="#br0">19 119 26592,'-8'0'1170,"1"0"-1030,7 0 12,-1 0-91,0 0 230,-1 0-291,11-1 0,1 1 6,10-1-6,3 0 0,3 0 0,4 1 0,3-1 0,42 0 0,-25 0 0,31 1-11,-19 0 11,-15 0-23,27 0 1,3 0-1308,-10 0 1318,-1 0 1,3 0-26,-16 0 1,-3 0 25,40 0 11,-37 0 0,-2-1 0,19 0 0,-5-1 0,-22 0 0,24 1-17,-30-1-27,22 0 32,-14 0 7,28-3 5,-33 2 1302,30-5-1302,-30 2 0,17-2 0,3 3-3403,-3 2 3381,0 0 22,-14 3-17,-17-2 11,66-4 6,-53 3 3,17-1 0,-4 0-3,-25 2 0,43 0-6,-41 1 3281,40 1-3275,-46 0 0,27-3 11,-34 3 11,13-5-27,7 3-63,-14-1-38,18 1-3359,-27 1 3432,-1-1-12,-2-1-123,-3 0-400,-2-3 1,-4 5 0,0-1 0</inkml:trace>
</inkml:ink>
</file>

<file path=ppt/ink/ink5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19.504"/>
    </inkml:context>
    <inkml:brush xml:id="br0">
      <inkml:brushProperty name="width" value="0.04286" units="cm"/>
      <inkml:brushProperty name="height" value="0.04286" units="cm"/>
      <inkml:brushProperty name="color" value="#F6630D"/>
    </inkml:brush>
  </inkml:definitions>
  <inkml:trace contextRef="#ctx0" brushRef="#br0">275 1 28014,'-7'-1'244,"-36"25"0,-8 10-244,13-9 0,-14 10 0,5-2 0,31-16-6,4-1-11,4 30 12,9-25 5,7 20-28,89-19 0,-51-11 28,46 7-90,-76-14 17,-16-4 73,0-14 0,0 21 0,0-8 0</inkml:trace>
</inkml:ink>
</file>

<file path=ppt/ink/ink5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0.121"/>
    </inkml:context>
    <inkml:brush xml:id="br0">
      <inkml:brushProperty name="width" value="0.04286" units="cm"/>
      <inkml:brushProperty name="height" value="0.04286" units="cm"/>
      <inkml:brushProperty name="color" value="#F6630D"/>
    </inkml:brush>
  </inkml:definitions>
  <inkml:trace contextRef="#ctx0" brushRef="#br0">23 14 27247,'-3'-5'1053,"0"0"-991,3 5 16,0 0-56,-6-3-16,4 10-6,-5 1 0,5 38 0,4 9-6,-3-12-25,1 19 1,0-4-4,0-37-324,0 13-79,0-29 437,-1 0 0,2-5 0,-1 0 0</inkml:trace>
</inkml:ink>
</file>

<file path=ppt/ink/ink5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0.955"/>
    </inkml:context>
    <inkml:brush xml:id="br0">
      <inkml:brushProperty name="width" value="0.04286" units="cm"/>
      <inkml:brushProperty name="height" value="0.04286" units="cm"/>
      <inkml:brushProperty name="color" value="#F6630D"/>
    </inkml:brush>
  </inkml:definitions>
  <inkml:trace contextRef="#ctx0" brushRef="#br0">0 46 27320,'3'-9'1159,"13"-2"-1148,54 1-16,-21 3-6,34-1-51,-26 10 62,-33 3 0,-10 34 0,-29-14 0,-50 43 6,30-41-6,-15 9 0,30-25 5,12-7-10,4-2 10,10-2 1,4-3-17,43-1 5,-23 1-11,45 12 17,-49 0 0,22 27 0,-33-13 0,2 29 6,-18-31 27,-34 22-21,11-33 32,-63 11-38,55-17 0,-37-6-6,52-3-34,-9-9 0,16 7-72,-3-1-168,6 6-574,-3 0 0,11 2 0,0 0 0</inkml:trace>
</inkml:ink>
</file>

<file path=ppt/ink/ink5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8.287"/>
    </inkml:context>
    <inkml:brush xml:id="br0">
      <inkml:brushProperty name="width" value="0.04286" units="cm"/>
      <inkml:brushProperty name="height" value="0.04286" units="cm"/>
      <inkml:brushProperty name="color" value="#F6630D"/>
    </inkml:brush>
  </inkml:definitions>
  <inkml:trace contextRef="#ctx0" brushRef="#br0">276 37 26900,'4'-11'1137,"3"-1"-824,-1 8-217,0 0-91,0 0-5,-5 3 17,-1 1-11,-4 0-6,-21 0 0,3 0 0,-33 8 0,9 4-6,-10 9 0,16-4-22,3 22 28,26-22 0,1 23 0,19-29-5,38 7-6,-11-11-23,16 2 0,1 2 23,-12-1-6,32 29 1,-61-22 10,1 23 12,-17-25-6,-31 23 0,12-21 0,-40 17 0,32-22 33,-46 4-16,47-12 17,-24-24-29,47 2 1,8-44-6,8 31-17,36-51 17,-20 51 0,29-31 0,-35 43 0,9-11 0,-18 19-1658,2-1 1658,-11 12 0,-1 0 0,0 2 0</inkml:trace>
</inkml:ink>
</file>

<file path=ppt/ink/ink5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8.692"/>
    </inkml:context>
    <inkml:brush xml:id="br0">
      <inkml:brushProperty name="width" value="0.04286" units="cm"/>
      <inkml:brushProperty name="height" value="0.04286" units="cm"/>
      <inkml:brushProperty name="color" value="#F6630D"/>
    </inkml:brush>
  </inkml:definitions>
  <inkml:trace contextRef="#ctx0" brushRef="#br0">0 1 28289,'4'63'8,"0"1"1,2 30-9,7-18-23,-6-41-16,-3-16-745,0 2 179,-2-12 605,0-5 0,-2-5 0,0-7 0</inkml:trace>
</inkml:ink>
</file>

<file path=ppt/ink/ink5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9.188"/>
    </inkml:context>
    <inkml:brush xml:id="br0">
      <inkml:brushProperty name="width" value="0.04286" units="cm"/>
      <inkml:brushProperty name="height" value="0.04286" units="cm"/>
      <inkml:brushProperty name="color" value="#F6630D"/>
    </inkml:brush>
  </inkml:definitions>
  <inkml:trace contextRef="#ctx0" brushRef="#br0">230 0 27152,'-46'50'364,"0"0"0,7-9 0,6-5-375,9 2 0,9-14-1,3-3 1,-3 19 106,101-7-95,-67 0-28,76-13 6,-91-19-4907,-2 0 4929,-2 0 0,0-1 0,0 0 0</inkml:trace>
</inkml:ink>
</file>

<file path=ppt/ink/ink5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29.570"/>
    </inkml:context>
    <inkml:brush xml:id="br0">
      <inkml:brushProperty name="width" value="0.04286" units="cm"/>
      <inkml:brushProperty name="height" value="0.04286" units="cm"/>
      <inkml:brushProperty name="color" value="#F6630D"/>
    </inkml:brush>
  </inkml:definitions>
  <inkml:trace contextRef="#ctx0" brushRef="#br0">5 0 28390,'-5'67'22,"15"-3"0,3-4-38,-4-22-18,18 46-16,-24-74-40,-2-3-431,0-2 521,-2-3 0,0 0 0</inkml:trace>
</inkml:ink>
</file>

<file path=ppt/ink/ink5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3:30.240"/>
    </inkml:context>
    <inkml:brush xml:id="br0">
      <inkml:brushProperty name="width" value="0.04286" units="cm"/>
      <inkml:brushProperty name="height" value="0.04286" units="cm"/>
      <inkml:brushProperty name="color" value="#F6630D"/>
    </inkml:brush>
  </inkml:definitions>
  <inkml:trace contextRef="#ctx0" brushRef="#br0">71 143 27908,'30'-60'577,"31"2"-600,-8 42 18,3 7-1,-38 42-16,-57 50 16,11-30 1,-26 22-7,16-53 12,25-15-11,-5 1 11,18-8 0,7-2 17,28-6-11,-7 4-6,47-3 0,-42 8-6,23 11 6,-36 0 28,-11 51-17,-13-36 34,-36 44-34,12-52 12,-32 13-12,29-20 17,-36 3-23,38-11-5,-22-13-5,39-1-135,-10-37-101,16 29 241,-5-16 0,11 31 0,0 2 0</inkml:trace>
</inkml:ink>
</file>

<file path=ppt/ink/ink5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6:59.554"/>
    </inkml:context>
    <inkml:brush xml:id="br0">
      <inkml:brushProperty name="width" value="0.04286" units="cm"/>
      <inkml:brushProperty name="height" value="0.04286" units="cm"/>
      <inkml:brushProperty name="color" value="#00A0D7"/>
    </inkml:brush>
  </inkml:definitions>
  <inkml:trace contextRef="#ctx0" brushRef="#br0">1 17 25814,'0'-7'2060,"0"2"-1864,2 1-247,8 61 1,6 59 0,-2-18 45,-2-23 6,1 17 1,3 20 0,-4-35-416,-6-57-152,-4-11 566,2 4 0,-4-13 0,0 0 0</inkml:trace>
</inkml:ink>
</file>

<file path=ppt/ink/ink5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0.347"/>
    </inkml:context>
    <inkml:brush xml:id="br0">
      <inkml:brushProperty name="width" value="0.04286" units="cm"/>
      <inkml:brushProperty name="height" value="0.04286" units="cm"/>
      <inkml:brushProperty name="color" value="#00A0D7"/>
    </inkml:brush>
  </inkml:definitions>
  <inkml:trace contextRef="#ctx0" brushRef="#br0">0 21 26049,'0'-11'1993,"0"2"-1925,0 9 10,0 0-16,3 4 44,50 45-106,-21-17 0,3-1 0,6 5 0,22 17 0,2 0-9,-18-14 1,-1 1 5,21 14 1,-5-2 2,-4-1 0,-37-28 0,-5-2 0,-5-8-28,-4-3-17,-7-10-1378,1-20 1423,-2 5 0,1-8 0,-1 13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6.156"/>
    </inkml:context>
    <inkml:brush xml:id="br0">
      <inkml:brushProperty name="width" value="0.04286" units="cm"/>
      <inkml:brushProperty name="height" value="0.04286" units="cm"/>
      <inkml:brushProperty name="color" value="#FF0066"/>
    </inkml:brush>
  </inkml:definitions>
  <inkml:trace contextRef="#ctx0" brushRef="#br0">0 90 26497,'0'-6'767,"0"1"-308,0 5-84,0 0-363,0 3-1,1-1 0,0 7 0,0-4-11,1 3 6,-1-4 5,-1-2 17,1 1 50,0-3-66,-1 1-1,2-1-11,-1 0 11,2 0 0,-3 0 0,1 0 1,5 0-7,-1 0 1,7 0-1,-2 0-5,2 0 6,2 0-6,3 0 6,13-1-6,-8-2 0,43-3 0,-13 1 0,12-1 0,-14 1 0,-3-1 0,-8 1-239,13-1 239,-14 2 0,-3 0 0,13 0 0,-13 1 0,21 1 0,-24 2 11,51 0-11,-47 0 0,32 1 0,-45 0 0,47 1 0,-33-2 0,18 0 0,-1 1 0,-20 0 244,34-1-244,-47 2 6,15-2-6,-21 1 22,39-1-5,-22 0-11,54 2-6,-32 2-12,10 3 1,1 0 11,-15 0 23,40 5-18,-73-12 7,28-3-12,-16 3-9,26-1 1,5 2 2,-6 2 3,6 1 1,-1 0-4,-15 1 23,43 0-17,-53-4 11,43-9-5,-50 4-6,10-6 0,-16 6 0,-6 0-3392,13-1 3386,-5 0-11,48-4 17,-34 4-3,14 1 1,1 1 2,-16 0 0,58-6 0,-65 5 0,26-6 0,-37 7 0,32-6 0,-29 5 3386,30-4-3386,-38 7 0,5-2 0,-11 3 0,-4-1 0,0 1 0,-1 0-274,-1-2-723,-4 2 997,-1-3 0,-1 3 0,2-1 0</inkml:trace>
</inkml:ink>
</file>

<file path=ppt/ink/ink5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1.015"/>
    </inkml:context>
    <inkml:brush xml:id="br0">
      <inkml:brushProperty name="width" value="0.04286" units="cm"/>
      <inkml:brushProperty name="height" value="0.04286" units="cm"/>
      <inkml:brushProperty name="color" value="#00A0D7"/>
    </inkml:brush>
  </inkml:definitions>
  <inkml:trace contextRef="#ctx0" brushRef="#br0">3 42 26004,'0'-9'1434,"0"2"-1278,0 7-21,0 0 66,7-11-195,-4 8 5,5-8 280,-4 44-279,-2-18-21,-2 64 1,-1 12-9,-1-37 3,-2 36 0,0-6-3,1-52-22,-5 33 17,7-47-667,-2 10 689,5-36 0,-4 15 0,2-4 0</inkml:trace>
</inkml:ink>
</file>

<file path=ppt/ink/ink5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1.916"/>
    </inkml:context>
    <inkml:brush xml:id="br0">
      <inkml:brushProperty name="width" value="0.04286" units="cm"/>
      <inkml:brushProperty name="height" value="0.04286" units="cm"/>
      <inkml:brushProperty name="color" value="#00A0D7"/>
    </inkml:brush>
  </inkml:definitions>
  <inkml:trace contextRef="#ctx0" brushRef="#br0">220 13 26390,'5'-7'1479,"0"2"-1434,-5 5 22,0 0-34,-35 5 1,19 2 11,-57 42-45,51-23-56,-33 58 17,44-61-12,-6 20 34,26-34 17,4-4-732,30 0 727,-6-5-4,18-12 1,2-3 181,-12-1-83,36-17 106,-72-1-185,-7 16 0,-16-37 649,6 34-683,-22-14 1,13 30-258,-63 8 235,44 1-1024,-45 6 1069,76-13 0,-17 10 0,19-5 0</inkml:trace>
</inkml:ink>
</file>

<file path=ppt/ink/ink5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2.514"/>
    </inkml:context>
    <inkml:brush xml:id="br0">
      <inkml:brushProperty name="width" value="0.04286" units="cm"/>
      <inkml:brushProperty name="height" value="0.04286" units="cm"/>
      <inkml:brushProperty name="color" value="#00A0D7"/>
    </inkml:brush>
  </inkml:definitions>
  <inkml:trace contextRef="#ctx0" brushRef="#br0">0 25 19319,'5'43'756,"2"-4"1404,18 17-2165,-15-32 1433,10 21-1086,-19-44 548,-1-15-890,28-63-23,-7 33 1,17-32 3091,-17 61-3220,-7 11-443,4 2 594,-2 1 0,-3 1 0,-6 0 0</inkml:trace>
</inkml:ink>
</file>

<file path=ppt/ink/ink5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3.249"/>
    </inkml:context>
    <inkml:brush xml:id="br0">
      <inkml:brushProperty name="width" value="0.04286" units="cm"/>
      <inkml:brushProperty name="height" value="0.04286" units="cm"/>
      <inkml:brushProperty name="color" value="#00A0D7"/>
    </inkml:brush>
  </inkml:definitions>
  <inkml:trace contextRef="#ctx0" brushRef="#br0">1 11 26480,'2'5'1518,"17"50"-1518,-14-37-73,14 59-22,-18-60 83,0 10 259,2-25-208,1-8-11,4-9-17,13-31-3420,-6 14 3337,16-34-29,8 29 73,-12 27 5,6 12-27,-20 73 50,-9-46 386,3 26-363,-6-62-18,3-2 3393,3-16-3426,17-19 6,-7 18 16,35-2 17,-30 34 0,32 36-11,-35-13-162,15 33-107,-24-44 269,2 9 0,-12-25 0,0-1 0</inkml:trace>
</inkml:ink>
</file>

<file path=ppt/ink/ink5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4.031"/>
    </inkml:context>
    <inkml:brush xml:id="br0">
      <inkml:brushProperty name="width" value="0.04286" units="cm"/>
      <inkml:brushProperty name="height" value="0.04286" units="cm"/>
      <inkml:brushProperty name="color" value="#00A0D7"/>
    </inkml:brush>
  </inkml:definitions>
  <inkml:trace contextRef="#ctx0" brushRef="#br0">328 6 26721,'1'-1'1277,"0"0"-1154,-1 1 95,-40-3-218,21 2 6,-33 1-6,30 6-17,-46 42-22,28-14-23,-28 29-100,48-25 162,21-17 17,8-4-17,51-24-6,-28-1 118,41-32-67,-53 19 28,12-30-62,-24 35-11,0-5-11,-3 17 11,-2 3 33,12 24-22,-6-6 1,22 46-35,-16-38 23,39 14 0,-67-33 0,13-4 0</inkml:trace>
</inkml:ink>
</file>

<file path=ppt/ink/ink5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4.515"/>
    </inkml:context>
    <inkml:brush xml:id="br0">
      <inkml:brushProperty name="width" value="0.04286" units="cm"/>
      <inkml:brushProperty name="height" value="0.04286" units="cm"/>
      <inkml:brushProperty name="color" value="#00A0D7"/>
    </inkml:brush>
  </inkml:definitions>
  <inkml:trace contextRef="#ctx0" brushRef="#br0">1 9 27779,'0'-5'555,"0"1"-527,0 4-12,8 38-4278,8-4 4245,-1 17-1532,6-17 1571,-12-33 6,1-3 40,36-70-29,-7 53-28,51 15-11,-43 32 1072,-7 12 1,-3-4-1207,-16-24 982,12 3 0,-29-15 0,-3 0 0</inkml:trace>
</inkml:ink>
</file>

<file path=ppt/ink/ink5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5.366"/>
    </inkml:context>
    <inkml:brush xml:id="br0">
      <inkml:brushProperty name="width" value="0.04286" units="cm"/>
      <inkml:brushProperty name="height" value="0.04286" units="cm"/>
      <inkml:brushProperty name="color" value="#00A0D7"/>
    </inkml:brush>
  </inkml:definitions>
  <inkml:trace contextRef="#ctx0" brushRef="#br0">11 77 27292,'-6'-3'896,"2"0"-806,4 3 27,83 0-156,2-12 25,-22 8 0,2-2-275,-2-6 1,-8-1 288,-12 2 0,4 0 0,-45 10 0</inkml:trace>
</inkml:ink>
</file>

<file path=ppt/ink/ink5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5.805"/>
    </inkml:context>
    <inkml:brush xml:id="br0">
      <inkml:brushProperty name="width" value="0.04286" units="cm"/>
      <inkml:brushProperty name="height" value="0.04286" units="cm"/>
      <inkml:brushProperty name="color" value="#00A0D7"/>
    </inkml:brush>
  </inkml:definitions>
  <inkml:trace contextRef="#ctx0" brushRef="#br0">151 0 26917,'27'71'1097,"-15"-36"-1097,25 49 148,-49-22 1,-6-5-138,10-16-11,-68 22-162,49-101-9669,-26-18 9612,36 25 1,3 20 0,13 11 0</inkml:trace>
</inkml:ink>
</file>

<file path=ppt/ink/ink5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6.616"/>
    </inkml:context>
    <inkml:brush xml:id="br0">
      <inkml:brushProperty name="width" value="0.04286" units="cm"/>
      <inkml:brushProperty name="height" value="0.04286" units="cm"/>
      <inkml:brushProperty name="color" value="#00A0D7"/>
    </inkml:brush>
  </inkml:definitions>
  <inkml:trace contextRef="#ctx0" brushRef="#br0">190 82 26374,'-7'-7'1019,"2"2"-851,5 5-39,0 0-23,-23 0 68,-27 31-174,7-7-34,-5 20-61,37-9 39,9-14-17,4 12 62,21-6 56,47-3-45,-13-8-3392,26-11 3397,-46-11 33,21-45 7,-34 23 39,6-59-62,-41 56-10,-43-35-12,17 43-26,-15 4 1,0 5-81,14 10 2796,-27 14-3373,55 3 823,2 15 1,8-17 0,0 2 0</inkml:trace>
</inkml:ink>
</file>

<file path=ppt/ink/ink5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7.251"/>
    </inkml:context>
    <inkml:brush xml:id="br0">
      <inkml:brushProperty name="width" value="0.04286" units="cm"/>
      <inkml:brushProperty name="height" value="0.04286" units="cm"/>
      <inkml:brushProperty name="color" value="#00A0D7"/>
    </inkml:brush>
  </inkml:definitions>
  <inkml:trace contextRef="#ctx0" brushRef="#br0">15 75 27359,'-3'0'784,"2"0"-666,1 0-118,-5 31-39,4-15-1,-4 26-83,5-21 101,10-3-3376,2-5 3275,23-6-524,17-19 647,-10 0 156,-3-20 1,-5-5-33,-11 6 133,15-36-178,-33 52 3337,-2 2-3393,-3 9 302,0 17-325,0 3-78,4 39-40,4-23 118,30 24 0,-23-42 0,18 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17.157"/>
    </inkml:context>
    <inkml:brush xml:id="br0">
      <inkml:brushProperty name="width" value="0.04286" units="cm"/>
      <inkml:brushProperty name="height" value="0.04286" units="cm"/>
      <inkml:brushProperty name="color" value="#FF0066"/>
    </inkml:brush>
  </inkml:definitions>
  <inkml:trace contextRef="#ctx0" brushRef="#br0">1 184 24743,'0'-10'2163,"0"1"-1508,0 9-465,0 0-39,4-14 101,-3 3-207,3-10-17,-3 10 0,-1 2 6,0 2-17,0-4-1,0 1 12,0-13-16,0 10 32,0-10-32,0 17-1,0 0 0,0 20-5,0-1 5,0 26-11,0-10 5,0 47-5,0-27-1699,0 13 1,0 1 1698,0-3-259,0 9 1,0-1 258,2-21 0,7 44 0,-2-67 0,3 13 6,-7-28 3129,-1 1-3135,-2-10 773,0 0-773,0 2 0,0 6 0,0-2 0,0 12 0,0-12 6,0 4-12,0-10-268,5-3 61,-2-1-711,7-5-655,-7 4 1579,2-4 0,-4 6 0,-1 0 0</inkml:trace>
</inkml:ink>
</file>

<file path=ppt/ink/ink5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7.721"/>
    </inkml:context>
    <inkml:brush xml:id="br0">
      <inkml:brushProperty name="width" value="0.04286" units="cm"/>
      <inkml:brushProperty name="height" value="0.04286" units="cm"/>
      <inkml:brushProperty name="color" value="#00A0D7"/>
    </inkml:brush>
  </inkml:definitions>
  <inkml:trace contextRef="#ctx0" brushRef="#br0">10 0 27348,'-5'0'778,"0"0"-755,5 0-12,0 0-487,32 163 398,-24-117-1020,12 47 0,-8-22 1098,-13-71 0,1-1 0,-1-3 0</inkml:trace>
</inkml:ink>
</file>

<file path=ppt/ink/ink5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8.083"/>
    </inkml:context>
    <inkml:brush xml:id="br0">
      <inkml:brushProperty name="width" value="0.04286" units="cm"/>
      <inkml:brushProperty name="height" value="0.04286" units="cm"/>
      <inkml:brushProperty name="color" value="#00A0D7"/>
    </inkml:brush>
  </inkml:definitions>
  <inkml:trace contextRef="#ctx0" brushRef="#br0">0 102 19951,'72'-56'191,"-9"11"2106,-22 45-2297,-12 3 1441,11 12-1452,-21 1 707,-23 54-713,-8-45 0,-33 6 0,-7-8 0,12-24 17,-48-31 0,77 20 0,1-19 0</inkml:trace>
</inkml:ink>
</file>

<file path=ppt/ink/ink5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8.616"/>
    </inkml:context>
    <inkml:brush xml:id="br0">
      <inkml:brushProperty name="width" value="0.04286" units="cm"/>
      <inkml:brushProperty name="height" value="0.04286" units="cm"/>
      <inkml:brushProperty name="color" value="#00A0D7"/>
    </inkml:brush>
  </inkml:definitions>
  <inkml:trace contextRef="#ctx0" brushRef="#br0">0 7 26592,'1'-4'1574,"0"2"-1451,-1 2-39,0 0-67,14 85-23,-3-41-8,0 11 0,2 3-1084,17 24-2005,-12-35 3103,6 18 0,-18-51 0,-5-6 0</inkml:trace>
</inkml:ink>
</file>

<file path=ppt/ink/ink5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9.284"/>
    </inkml:context>
    <inkml:brush xml:id="br0">
      <inkml:brushProperty name="width" value="0.04286" units="cm"/>
      <inkml:brushProperty name="height" value="0.04286" units="cm"/>
      <inkml:brushProperty name="color" value="#00A0D7"/>
    </inkml:brush>
  </inkml:definitions>
  <inkml:trace contextRef="#ctx0" brushRef="#br0">0 21 26754,'0'-7'1591,"0"2"-1563,0 4 22,0 1-50,0-2-5,0 1-12,5 0 11,3 0-11,11 0 6,41 0 11,-18 0-25,10 7 0,-1 6-266,-8 13 167,8 4 1,-37 1 73,-42-5 11,9-11-107,-38 9-5,26-16 22,-36-1 168,40-4-84,-19-14-834,40 3 879,4-11 0,2 12 0,4 2 0</inkml:trace>
</inkml:ink>
</file>

<file path=ppt/ink/ink5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09.803"/>
    </inkml:context>
    <inkml:brush xml:id="br0">
      <inkml:brushProperty name="width" value="0.04286" units="cm"/>
      <inkml:brushProperty name="height" value="0.04286" units="cm"/>
      <inkml:brushProperty name="color" value="#00A0D7"/>
    </inkml:brush>
  </inkml:definitions>
  <inkml:trace contextRef="#ctx0" brushRef="#br0">1 19 26351,'1'-10'1490,"0"1"-1255,-1 9-140,0 0 34,4 38-123,-2-4-6,3 23-146,1 14 6,-4-42 140,7 23 0,-8-45 0,5 1 0</inkml:trace>
</inkml:ink>
</file>

<file path=ppt/ink/ink5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10.382"/>
    </inkml:context>
    <inkml:brush xml:id="br0">
      <inkml:brushProperty name="width" value="0.04286" units="cm"/>
      <inkml:brushProperty name="height" value="0.04286" units="cm"/>
      <inkml:brushProperty name="color" value="#00A0D7"/>
    </inkml:brush>
  </inkml:definitions>
  <inkml:trace contextRef="#ctx0" brushRef="#br0">15 0 26329,'-7'0'1512,"1"0"-1350,6 0-11,0 0-117,-1 8-12,1-6 96,-1 8-96,1-10 68,0 3-68,1-3-10,1-1-1,2-2-22,0 1-6,-1-1 17,-5 4 0,4-3 0,-1 2 0</inkml:trace>
</inkml:ink>
</file>

<file path=ppt/ink/ink5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18.367"/>
    </inkml:context>
    <inkml:brush xml:id="br0">
      <inkml:brushProperty name="width" value="0.04286" units="cm"/>
      <inkml:brushProperty name="height" value="0.04286" units="cm"/>
      <inkml:brushProperty name="color" value="#00A0D7"/>
    </inkml:brush>
  </inkml:definitions>
  <inkml:trace contextRef="#ctx0" brushRef="#br0">19 0 27275,'-11'5'599,"3"-2"-481,8-3 263,0 0-381,0 2 0,1 0 0,2 1 0,1-1 0,4 0 0,0 0-17,21 2 6,-14-2 11,15 1-6,-19-2 6,12-1 0,8 0-5,1 0 5,0 0-62,5 0 51,-17 0-17,16 0 28,-22 0-6,36 0 6,-19 0-6,19 0 1,1 0-1,-13 0 6,38 0 0,-61 0 28,25 0-28,-21 0 23,52 0-23,-35 0 0,16 0 0,-28 0 5,-4 0 1,-7 0 11,27 0-17,-22 0 5,33 0-5,-31 0 6,44 0-6,-37 0 0,24 0 0,-31 0 22,29-6-22,-22 4 12,54-4-12,-52 6 0,38 0 11,-39 0 6,42 0-17,-35 0-3,33 8 0,3 3 3,-21-4 0,24 2 0,-2-5-549,-38-10 549,23-11 0,-49 8 0,-5 2 0</inkml:trace>
</inkml:ink>
</file>

<file path=ppt/ink/ink5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7:23.593"/>
    </inkml:context>
    <inkml:brush xml:id="br0">
      <inkml:brushProperty name="width" value="0.04286" units="cm"/>
      <inkml:brushProperty name="height" value="0.04286" units="cm"/>
      <inkml:brushProperty name="color" value="#00A0D7"/>
    </inkml:brush>
  </inkml:definitions>
  <inkml:trace contextRef="#ctx0" brushRef="#br0">37 1 27852,'-20'9'258,"3"-2"-118,17-7-135,2 0-5,0 0 6,3 0-1,1 0-5,0 0 6,7 0-12,-3 0 12,43-3-6,-28 3 0,75-3 0,-65 3 3,26-1 0,1 0-3,-13 1 0,6-1 0,0 0 0,-6 1 0,6 0 0,-1 0 0,-6 0-3,8 0 0,-2 1 3,-19 0 6,47 1-6,-49-1 0,19 0 0,1-1 0,-6 0 0,19 1 0,0 0 0,-19-1 0,49 2 5,-60-2-5,14 0 0,0 0 0,-7 0-11,49 0 11,-65 3-17,9 0 17,13 4 0,-5-2 0,53-1-11,-30-1 11,6-1 11,18 6-11,-50-5 0,52 3 0,-55-6 0,14 0 0,-1 1-5,-11 2 10,14-1 1,-1 0 11,-27 0-6,63 0-11,-53-2-3,17 1 0,2 0-2,-17-1 5,42 3 0,-52-3 5,68 0-5,-53-1 0,45-1 0,-57 1 0,29-1-5,-29 1 16,49-5 0,-50 2-5,36-4-6,-34 5 0,51 0 0,-44 2 2,19 0 1,7-1 3,18-1-6,13-1 0,-25 2-6,-20 2 6,-28 0 0,12 0 0,-32 0 11,0 0-11,-3 0 6,23 0-6,-4 0 0,45 0 0,-18 0-1696,23 0 0,3 0 1696,-2 0 0,-4 0 0,12 0 0,-7 0 0,-13 0 0,-1 0 0,17 0 0,-2 0 0,14 0-6,-22 0 6,-25 0 6,21 0-6,-43 0 3409,4 0-3409,-18 0 0,11 0 0,-3 0 0,12 0 0,1 0 5,75 0-5,-45 0 0,31 0 0,1 0 0,-26 0 0,4 0 0,-3 0 0,-16 0 0,41 0 0,-57 0 34,17 0-28,-44 0-6,-1 0 0,0 0 0,25 0 0,-9 0 0,20-1 0,-16 0 0,40-2 0,-26 1 0,20 1 0,0 0 0,-17 0 0,41-1 0,-52 1 0,42-1 0,-34 1 0,53 0 0,-45 1 0,8 0 0,-15 0 5,28 0-5,-26 0 0,45 0 0,-49 0 0,45 1 0,-45 0 0,50 0 0,-55 0 0,28-1 0,3 0 0,-13 1 0,41 3 0,6 0 6,-10-1-4,-20 1 1,-1-1 3,3-3 0,4 0-6,-29 0 0,34 0 0,-52 0 16,33 0-16,-30 0 12,68 0-12,-53 0 0,34 0-6,-48 0 0,25 8 1,-29-5 5,31 6 0,-41-8-11,18-1 5,-12 0-11,45 0 17,-31 0 0,58 0 0,-59 0 0,52 0 0,-46 0 7,18 0 1,17 0 0,-2 0 0,8 0 0,-1 0-8,22 0 0,-3 0 0,-33 0 0,-8 0 6,12 0-6,-35 0 0,22 0 0,-47 0 0,-2 0 6,-6 0-107,0 0-134,-2 0-1177,-4 0 1412,-5 0 0,4 0 0,0 0 0</inkml:trace>
</inkml:ink>
</file>

<file path=ppt/ink/ink5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4.028"/>
    </inkml:context>
    <inkml:brush xml:id="br0">
      <inkml:brushProperty name="width" value="0.04286" units="cm"/>
      <inkml:brushProperty name="height" value="0.04286" units="cm"/>
      <inkml:brushProperty name="color" value="#00A0D7"/>
    </inkml:brush>
  </inkml:definitions>
  <inkml:trace contextRef="#ctx0" brushRef="#br0">1 2303 28462,'1'-17'12,"3"-2"-12,3-7 5,15-52-5,2-13 0,-7 34 0,0-1 0,0 0 0,1 2 0,-2 7 0,3-4-1417,12-26 0,6-14 0,-2 6 1417,-2 6 0,3-3 1,-6 17 0,5-10 1,2-4-1,-2 4 1,-5 13-2,5-7 0,-1 4-6,8-14 1,5-7-1,-7 13 6,-16 30 0,0 1-12,17-25 1,8-9 0,-7 11-11,9-12-166,5-1 1,-6 10-368,-30 45 58,-6 19 1,-11 1 0,-3 10-1</inkml:trace>
</inkml:ink>
</file>

<file path=ppt/ink/ink5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5.111"/>
    </inkml:context>
    <inkml:brush xml:id="br0">
      <inkml:brushProperty name="width" value="0.04286" units="cm"/>
      <inkml:brushProperty name="height" value="0.04286" units="cm"/>
      <inkml:brushProperty name="color" value="#00A0D7"/>
    </inkml:brush>
  </inkml:definitions>
  <inkml:trace contextRef="#ctx0" brushRef="#br0">24 46 27466,'0'-13'806,"0"3"-705,0 10-45,0 0-11,-10-18-40,7 13 1,-8 41-1,11-1-5,0 48 0,0-30-3,2 7 1,0 3-4,-1 3-17,1 7 1,-1-6 6,-1-34-292,0 12-465,-1-39 773,0-4 0,0-2 0,0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3.432"/>
    </inkml:context>
    <inkml:brush xml:id="br0">
      <inkml:brushProperty name="width" value="0.04286" units="cm"/>
      <inkml:brushProperty name="height" value="0.04286" units="cm"/>
      <inkml:brushProperty name="color" value="#00A0D7"/>
    </inkml:brush>
  </inkml:definitions>
  <inkml:trace contextRef="#ctx0" brushRef="#br0">426 166 26945,'4'-11'1058,"-2"2"-940,-2 9 106,0 0-207,0-3-6,0 0 0,0-3-11,-4-3 6,-29-18-6,12 9 0,-47-21 0,39 26 0,-32-6 0,32 15 0,-9 0-6,15 4 0,0 0 6,2 4 0,2 4 0,2 4 0,2 1-11,-1 24 11,8 5 0,2 14 0,12-1 0,2-8 0,5 3-5,-2 0-7,7 46 12,-8-27-6,-2-9 1,-2-4-6,-2-6-146,-1 5 68,-1-43 89,1 0 0,-1-13 0,1 1 0</inkml:trace>
</inkml:ink>
</file>

<file path=ppt/ink/ink5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5.599"/>
    </inkml:context>
    <inkml:brush xml:id="br0">
      <inkml:brushProperty name="width" value="0.04286" units="cm"/>
      <inkml:brushProperty name="height" value="0.04286" units="cm"/>
      <inkml:brushProperty name="color" value="#00A0D7"/>
    </inkml:brush>
  </inkml:definitions>
  <inkml:trace contextRef="#ctx0" brushRef="#br0">14 1 27863,'-8'0'549,"2"0"-543,6 0 10,0 0-4267,24 0 4256,1 0 861,57 8-886,-1 14 0,0 5 12,-30-13 0,-2 7 4,7 19 0,2 10 0,-17-5 10,-21 5-6,-17 16 0,-9-4 0,-14-30 0,-22 19 11,-20-19 3387,23-13-3365,-33 8-33,50-21-39,-6-1-56,24-5 95,0-10 0,3 7 0,1-8 0</inkml:trace>
</inkml:ink>
</file>

<file path=ppt/ink/ink5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5.945"/>
    </inkml:context>
    <inkml:brush xml:id="br0">
      <inkml:brushProperty name="width" value="0.04286" units="cm"/>
      <inkml:brushProperty name="height" value="0.04286" units="cm"/>
      <inkml:brushProperty name="color" value="#00A0D7"/>
    </inkml:brush>
  </inkml:definitions>
  <inkml:trace contextRef="#ctx0" brushRef="#br0">16 3 27510,'-3'-1'695,"0"0"-6272,3 1 5639,-4 68-62,3-39 1414,-4 66-1414,5-66 283,4 20-809,-3-32-1429,2 6 1955,-3-23 0,0 0 0,0 0 0</inkml:trace>
</inkml:ink>
</file>

<file path=ppt/ink/ink5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6.160"/>
    </inkml:context>
    <inkml:brush xml:id="br0">
      <inkml:brushProperty name="width" value="0.04286" units="cm"/>
      <inkml:brushProperty name="height" value="0.04286" units="cm"/>
      <inkml:brushProperty name="color" value="#00A0D7"/>
    </inkml:brush>
  </inkml:definitions>
  <inkml:trace contextRef="#ctx0" brushRef="#br0">0 1 28093,'8'36'-860,"0"-7"0,-2-23 0,-2-3 1</inkml:trace>
</inkml:ink>
</file>

<file path=ppt/ink/ink5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6.628"/>
    </inkml:context>
    <inkml:brush xml:id="br0">
      <inkml:brushProperty name="width" value="0.04286" units="cm"/>
      <inkml:brushProperty name="height" value="0.04286" units="cm"/>
      <inkml:brushProperty name="color" value="#00A0D7"/>
    </inkml:brush>
  </inkml:definitions>
  <inkml:trace contextRef="#ctx0" brushRef="#br0">1 57 27824,'6'54'249,"0"0"0,5 34-249,-2-56 0,-4-13 0,-4-13 12,1-2-1,-2-3 84,1-14-89,-1 1-6,0-26 0,0 11-12,13-56-16,-7 44 17,12-28-6,-10 50-3380,0 7 3380,0 4-397,12 4 414,8 4 0,-6-2 0,-1 2 0</inkml:trace>
</inkml:ink>
</file>

<file path=ppt/ink/ink5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7.127"/>
    </inkml:context>
    <inkml:brush xml:id="br0">
      <inkml:brushProperty name="width" value="0.04286" units="cm"/>
      <inkml:brushProperty name="height" value="0.04286" units="cm"/>
      <inkml:brushProperty name="color" value="#00A0D7"/>
    </inkml:brush>
  </inkml:definitions>
  <inkml:trace contextRef="#ctx0" brushRef="#br0">77 94 26536,'0'2'1226,"0"-1"-1052,0-1-101,46-8-28,-2-9-34,11 3 45,-22-4 17,-32 12 55,-19-10-128,4 10 6,-27-5 0,16 17 10,-41 40-16,38-16 0,-21 29-11,39-14-6,5-19-61,15 12 16,3-29-100,16-1 162,56-12 0,-54 3 0,39-3 0</inkml:trace>
</inkml:ink>
</file>

<file path=ppt/ink/ink5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7.461"/>
    </inkml:context>
    <inkml:brush xml:id="br0">
      <inkml:brushProperty name="width" value="0.04286" units="cm"/>
      <inkml:brushProperty name="height" value="0.04286" units="cm"/>
      <inkml:brushProperty name="color" value="#00A0D7"/>
    </inkml:brush>
  </inkml:definitions>
  <inkml:trace contextRef="#ctx0" brushRef="#br0">209 1 28093,'-87'20'347,"18"-3"-347,49 0 0,7 0 0,3 3-6,0 2-106,11 40 73,6-36-39,25 24-1350,64-59-3961,-39-1 5310,35-11 0,-77 12 0,-6 2 1</inkml:trace>
</inkml:ink>
</file>

<file path=ppt/ink/ink5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7.812"/>
    </inkml:context>
    <inkml:brush xml:id="br0">
      <inkml:brushProperty name="width" value="0.04286" units="cm"/>
      <inkml:brushProperty name="height" value="0.04286" units="cm"/>
      <inkml:brushProperty name="color" value="#00A0D7"/>
    </inkml:brush>
  </inkml:definitions>
  <inkml:trace contextRef="#ctx0" brushRef="#br0">36 9 28406,'-19'-8'0,"4"10"0,15 19 0,0 35 0,0 8-5,-1 3-7,0 0 1,1 2-145,8 26 122,-3-40-296,7 35 134,-6-61-129,-2-1-523,-3-19 0,-1-4 0,0-4 0</inkml:trace>
</inkml:ink>
</file>

<file path=ppt/ink/ink5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8.060"/>
    </inkml:context>
    <inkml:brush xml:id="br0">
      <inkml:brushProperty name="width" value="0.04286" units="cm"/>
      <inkml:brushProperty name="height" value="0.04286" units="cm"/>
      <inkml:brushProperty name="color" value="#00A0D7"/>
    </inkml:brush>
  </inkml:definitions>
  <inkml:trace contextRef="#ctx0" brushRef="#br0">1 20 28406,'61'0'-872,"-1"-1"1,-5-1-1,-9-1 872,-17-2 0,-14 0 0,-4 1 0</inkml:trace>
</inkml:ink>
</file>

<file path=ppt/ink/ink5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8.812"/>
    </inkml:context>
    <inkml:brush xml:id="br0">
      <inkml:brushProperty name="width" value="0.04286" units="cm"/>
      <inkml:brushProperty name="height" value="0.04286" units="cm"/>
      <inkml:brushProperty name="color" value="#00A0D7"/>
    </inkml:brush>
  </inkml:definitions>
  <inkml:trace contextRef="#ctx0" brushRef="#br0">0 91 28266,'0'97'84,"0"-20"-95,0-72-11,0-2-79,0 0 101,0-2 6,0 0-1,0-3 40,0-19-39,0 3 10,27-51-16,-14 37-5,23-24-1,-21 38-11,0 6 34,4 16-11,-4 7-1,2 15 12,6 34-17,-9-19 6,3 11 16,-13-35-5,-4-16-6,4-19-11,1 2 6,30-61-6,-14 40 8,9-7 1,0 3 13,-5 18-16,27 17-6,-35 22-101,20 59-22,-26-40 123,25 29 0,-26-52 0,10-1 0</inkml:trace>
</inkml:ink>
</file>

<file path=ppt/ink/ink5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9.362"/>
    </inkml:context>
    <inkml:brush xml:id="br0">
      <inkml:brushProperty name="width" value="0.04286" units="cm"/>
      <inkml:brushProperty name="height" value="0.04286" units="cm"/>
      <inkml:brushProperty name="color" value="#00A0D7"/>
    </inkml:brush>
  </inkml:definitions>
  <inkml:trace contextRef="#ctx0" brushRef="#br0">290 17 28451,'-60'-7'0,"7"0"-17,-4 36-5,29-13 0,-29 25-62,38-12 5,9-8-83,5 8 190,11-19 61,43-8-38,-19-12 5,28-10 61,-21-20-89,-14 5-5,4-6-18,-19 17-5,-6 14 0,-1 12 0,5 29 0,2-6-67,29 32-62,-4-37 129,32 5 0,-38-21 0,4-3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3.892"/>
    </inkml:context>
    <inkml:brush xml:id="br0">
      <inkml:brushProperty name="width" value="0.04286" units="cm"/>
      <inkml:brushProperty name="height" value="0.04286" units="cm"/>
      <inkml:brushProperty name="color" value="#00A0D7"/>
    </inkml:brush>
  </inkml:definitions>
  <inkml:trace contextRef="#ctx0" brushRef="#br0">15 87 27712,'-8'-1'588,"3"0"-543,4 0-12,1 1-33,4-1 6,15 1-6,3 0 0,12 0 6,-2-3-12,18-5-5,-11-1-90,40-12-3336,-45 11 3392,15-5-190,-34 10 235,2-1 0,-8 3 0,1 0 0</inkml:trace>
</inkml:ink>
</file>

<file path=ppt/ink/ink5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9.645"/>
    </inkml:context>
    <inkml:brush xml:id="br0">
      <inkml:brushProperty name="width" value="0.04286" units="cm"/>
      <inkml:brushProperty name="height" value="0.04286" units="cm"/>
      <inkml:brushProperty name="color" value="#00A0D7"/>
    </inkml:brush>
  </inkml:definitions>
  <inkml:trace contextRef="#ctx0" brushRef="#br0">53 7 28059,'-9'-4'403,"2"2"-386,7 2 0,-18 62-17,14-6 3,-4-3 0,2 6-244,11 10 0,3-4-560,-1 0-3663,5 24 4464,-13-84 0,1-3 0,-1-2 0</inkml:trace>
</inkml:ink>
</file>

<file path=ppt/ink/ink5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19.998"/>
    </inkml:context>
    <inkml:brush xml:id="br0">
      <inkml:brushProperty name="width" value="0.04286" units="cm"/>
      <inkml:brushProperty name="height" value="0.04286" units="cm"/>
      <inkml:brushProperty name="color" value="#00A0D7"/>
    </inkml:brush>
  </inkml:definitions>
  <inkml:trace contextRef="#ctx0" brushRef="#br0">59 0 28474,'60'23'3,"-1"-1"1,-4-3 0,-12 0-15,-22-1-12,-5 10 12,-10-9 5,-11 9-72,-43 0 72,16-13 6,-45 12-33,29-20-135,-6-2-107,18-4-229,18-5 504,21-10 0,-1 6 0,5-6 0</inkml:trace>
</inkml:ink>
</file>

<file path=ppt/ink/ink5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0.278"/>
    </inkml:context>
    <inkml:brush xml:id="br0">
      <inkml:brushProperty name="width" value="0.04286" units="cm"/>
      <inkml:brushProperty name="height" value="0.04286" units="cm"/>
      <inkml:brushProperty name="color" value="#00A0D7"/>
    </inkml:brush>
  </inkml:definitions>
  <inkml:trace contextRef="#ctx0" brushRef="#br0">10 6 28255,'-5'-3'213,"2"0"-202,3 3 12,-1 47-23,3 32 0,2 8-3501,2 1 1,2-5 3500,-2-31 0,5 47 0,-11-96 0</inkml:trace>
</inkml:ink>
</file>

<file path=ppt/ink/ink5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0.628"/>
    </inkml:context>
    <inkml:brush xml:id="br0">
      <inkml:brushProperty name="width" value="0.04286" units="cm"/>
      <inkml:brushProperty name="height" value="0.04286" units="cm"/>
      <inkml:brushProperty name="color" value="#00A0D7"/>
    </inkml:brush>
  </inkml:definitions>
  <inkml:trace contextRef="#ctx0" brushRef="#br0">1 5 28003,'58'-2'207,"0"0"1,27 2-208,-35 15-5666,-29 3 5666,-7 2 1403,-8 2-1414,-12 19 870,-29-5-859,-24 2 6,4-18-303,-15-16-582,52-7 879,-7-3 0,25 2 0,0 1 0</inkml:trace>
</inkml:ink>
</file>

<file path=ppt/ink/ink5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1.087"/>
    </inkml:context>
    <inkml:brush xml:id="br0">
      <inkml:brushProperty name="width" value="0.04286" units="cm"/>
      <inkml:brushProperty name="height" value="0.04286" units="cm"/>
      <inkml:brushProperty name="color" value="#00A0D7"/>
    </inkml:brush>
  </inkml:definitions>
  <inkml:trace contextRef="#ctx0" brushRef="#br0">1 189 28250,'81'-13'33,"-8"-1"-5755,-1-22 5722,-39 15 11,19-20 1415,-51 24-1387,-6-4 832,-37 6-860,13 4-5,-28 13-1,28 11-5,-5 18-5,8 19 5,6-9 3392,11 6-3619,64-19 0,16-8-2501,-17-2 2728,23 2 0,-4-5 0,-47-15 0,-7 0 0</inkml:trace>
</inkml:ink>
</file>

<file path=ppt/ink/ink5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1.496"/>
    </inkml:context>
    <inkml:brush xml:id="br0">
      <inkml:brushProperty name="width" value="0.04286" units="cm"/>
      <inkml:brushProperty name="height" value="0.04286" units="cm"/>
      <inkml:brushProperty name="color" value="#00A0D7"/>
    </inkml:brush>
  </inkml:definitions>
  <inkml:trace contextRef="#ctx0" brushRef="#br0">290 18 27718,'4'0'627,"0"0"-560,-4 0 28,0 0-89,-2-2-1,-5 0-5,-4-2-11,-51 0 11,29 1-5,-35 1-1,35 7 0,10 2-5,-5 6-3381,13 3 3387,0 6-35,21 18-16,15-14-117,29 3 173,33-37 0,-54 11 0,5-7 0</inkml:trace>
</inkml:ink>
</file>

<file path=ppt/ink/ink5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2.112"/>
    </inkml:context>
    <inkml:brush xml:id="br0">
      <inkml:brushProperty name="width" value="0.04286" units="cm"/>
      <inkml:brushProperty name="height" value="0.04286" units="cm"/>
      <inkml:brushProperty name="color" value="#00A0D7"/>
    </inkml:brush>
  </inkml:definitions>
  <inkml:trace contextRef="#ctx0" brushRef="#br0">0 338 25931,'0'-11'1675,"0"2"-1558,0 9 12,3-64-73,-2 37 6,1-50-1,-1 52 18,0 2-3231,1-13 3214,0 11-28,-2-5-34,0 20 0,0 12 0,0 10 16,0 84-16,0-31-756,1 5 0,0 16 0,0-10 756,1 20 0,-1 5 0,0-5-6,0-32 1,-2 24-6,-3-42-34,-1-5 0,1-22 45,4-27 0,-1 19 0,0-7 0</inkml:trace>
</inkml:ink>
</file>

<file path=ppt/ink/ink5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1.320"/>
    </inkml:context>
    <inkml:brush xml:id="br0">
      <inkml:brushProperty name="width" value="0.04286" units="cm"/>
      <inkml:brushProperty name="height" value="0.04286" units="cm"/>
      <inkml:brushProperty name="color" value="#00A0D7"/>
    </inkml:brush>
  </inkml:definitions>
  <inkml:trace contextRef="#ctx0" brushRef="#br0">939 0 28188,'-70'6'179,"9"0"-3001,12 13 1,2 2 2821,-5 2 559,-33 25 1,2 4-560,29-13 0,4-1 0,1 3 0,-3 24 6,19-22 893,-17 25-899,27-32 0,-2 8 0,-1 1 0,0 0 3,-6 16 0,3 2 2,13-14-5,-7 16 6,20-34 3262,5-8-3262,3-5 367,1 5-367,8 7-6,-6-10 11,20 29-6,-13-29 12,46 27-17,-29-32 0,28 10 6,-28-14-6,63 18 0,-38-12-1696,35 7 0,2-2 1696,-28-8 0,7 0 0,-4-4 0,-27-7 2,14-7 1,3-2-3,-1-3 0,25-11 0,0-3 0,-22 2 0,2-2 0,-3 0 0,-16 7 0,7-7 0,0-1 0,-10 3 6,42-34-6,-61 31 0,23-55 0,-25 39-3,3-15 0,-2 0 3,-9 18-661,5-36 661,-15 46-67,-20-30 0,-6-4 73,6 17-6,-8-12 0,-1 5 0,10 29 0,-20-24 5,17 20 1,-42-40-6,40 46 3000,-32-20-3000,31 29 969,-45-17-969,32 16 95,-22-3 0,-2 2-95,9 6-3,-6 0 1,1 0 2,9 1-202,-37-16-632,54 13 834,-16-7 0,41 14 0,0 2 0</inkml:trace>
</inkml:ink>
</file>

<file path=ppt/ink/ink5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2.070"/>
    </inkml:context>
    <inkml:brush xml:id="br0">
      <inkml:brushProperty name="width" value="0.04286" units="cm"/>
      <inkml:brushProperty name="height" value="0.04286" units="cm"/>
      <inkml:brushProperty name="color" value="#00A0D7"/>
    </inkml:brush>
  </inkml:definitions>
  <inkml:trace contextRef="#ctx0" brushRef="#br0">15 22 27561,'-4'-6'789,"2"2"-755,2 4-6,-4-5-11,3 3-12,-2-3-5,3 5 0,0 15 0,1 1 0,2 67-5,-2-23-12,2 26 0,-3-40-67,0-8-3638,0-8 1779,0 3 1943,0-14 0,0-9 0,0-8 0</inkml:trace>
</inkml:ink>
</file>

<file path=ppt/ink/ink5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2.505"/>
    </inkml:context>
    <inkml:brush xml:id="br0">
      <inkml:brushProperty name="width" value="0.04286" units="cm"/>
      <inkml:brushProperty name="height" value="0.04286" units="cm"/>
      <inkml:brushProperty name="color" value="#00A0D7"/>
    </inkml:brush>
  </inkml:definitions>
  <inkml:trace contextRef="#ctx0" brushRef="#br0">4 30 27762,'-2'-3'560,"0"0"-504,2 3-56,0 0 0,58-24-17,-3 30 1,4 3-1,38-19 8,-36 21 1,-8 11-65,-16 28 73,-21-25 0,4 20 23,-36-27 78,-69 11-90,36-12 0,-47 4-45,60-32-44,14 2 78,-3-19 0,20 19 0,3-5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4.909"/>
    </inkml:context>
    <inkml:brush xml:id="br0">
      <inkml:brushProperty name="width" value="0.04286" units="cm"/>
      <inkml:brushProperty name="height" value="0.04286" units="cm"/>
      <inkml:brushProperty name="color" value="#00A0D7"/>
    </inkml:brush>
  </inkml:definitions>
  <inkml:trace contextRef="#ctx0" brushRef="#br0">267 69 26805,'0'-9'985,"0"1"-878,0 8 201,0 0-297,-47-23 0,27 18-11,-38-18 6,41 24-6,-2 4-3392,-7 11 3392,7 3 0,-11 15 0,14 0-11,1 7-12,20 4 12,5-21-219,31-3 3499,-16-23-3526,24-13-3169,-25-1 3471,7-18 301,-13-22-278,-6 23-18,-5-16-56,-7 57 6,1-1 0,3 24 3247,4-7-3538,6-1-11,2-11 302,6-8 0,-11-4 0,-1 0 0</inkml:trace>
</inkml:ink>
</file>

<file path=ppt/ink/ink5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3.755"/>
    </inkml:context>
    <inkml:brush xml:id="br0">
      <inkml:brushProperty name="width" value="0.04286" units="cm"/>
      <inkml:brushProperty name="height" value="0.04286" units="cm"/>
      <inkml:brushProperty name="color" value="#00A0D7"/>
    </inkml:brush>
  </inkml:definitions>
  <inkml:trace contextRef="#ctx0" brushRef="#br0">14 8 28378,'-7'-4'56,"1"0"-16,6 69-35,0-21-5,0 4 0,2 5 3,1-1 0,1-2-3,3 35 0,-3-31 0,0 5 0,-2 38 0,-1-3 0,1 5 0,-2-11 0,0-6 0,0-27 0,0-24 0,0-2 5,0-20-150,3-16-152,-2-14 297,1-31 0,-2 24 0,0-7 0</inkml:trace>
</inkml:ink>
</file>

<file path=ppt/ink/ink5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4.804"/>
    </inkml:context>
    <inkml:brush xml:id="br0">
      <inkml:brushProperty name="width" value="0.04286" units="cm"/>
      <inkml:brushProperty name="height" value="0.04286" units="cm"/>
      <inkml:brushProperty name="color" value="#00A0D7"/>
    </inkml:brush>
  </inkml:definitions>
  <inkml:trace contextRef="#ctx0" brushRef="#br0">1 132 25774,'3'-2'1076,"2"-4"-953,-1 4 73,2-3 56,-2 2-179,-2 2 16,0 0 779,-2 1-857,1 0-11,0-1 0,2 1 0,2-2 0,4 0 0,5-1 0,5-1 0,7-1-5,56-6-4,-32 7 1,3 0-962,14-1 1,3 1 966,2 2 1,0 1-1374,-7 1 0,-1-1 1373,1 1 0,3-2 3,24-2 0,-2-1 0,-37 2 0,2 0 0,16-3 0,9-1 0,-12 0 0,18-1 3,-20 2 0,-5 0-3,-15 2 0,-22 3 1293,-11 0-1299,0 1 3387,-10 0-4546,0 0-1355,-3 0 2520,1 0 0,-1 0 0</inkml:trace>
</inkml:ink>
</file>

<file path=ppt/ink/ink5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5.438"/>
    </inkml:context>
    <inkml:brush xml:id="br0">
      <inkml:brushProperty name="width" value="0.04286" units="cm"/>
      <inkml:brushProperty name="height" value="0.04286" units="cm"/>
      <inkml:brushProperty name="color" value="#00A0D7"/>
    </inkml:brush>
  </inkml:definitions>
  <inkml:trace contextRef="#ctx0" brushRef="#br0">0 0 26816,'2'0'1305,"0"0"-1059,-2 0-235,0 1 6,0 1-6,0 1-5,0 3 16,0 6-3391,0 54 3374,0-21-351,3 34 0,0 4 346,2-12 3,3 28 0,1 0-3,0-26-680,-1-7 1,2 13 0,-1-14 679,3 6 0,-2-3 0,1-2 0,4-2 2043,-4-17-2043,3 3 0,-1-1 0,-2-8 698,9 39-698,-16-59 3392,2 16-3392,-3-23 0,4 29 0,-4-27 0,2 17 0,-4-24-28,1-1-17,-2-3 45,1-18 0,-1 16 0,0-10 0</inkml:trace>
</inkml:ink>
</file>

<file path=ppt/ink/ink5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6.221"/>
    </inkml:context>
    <inkml:brush xml:id="br0">
      <inkml:brushProperty name="width" value="0.04286" units="cm"/>
      <inkml:brushProperty name="height" value="0.04286" units="cm"/>
      <inkml:brushProperty name="color" value="#00A0D7"/>
    </inkml:brush>
  </inkml:definitions>
  <inkml:trace contextRef="#ctx0" brushRef="#br0">18 154 28076,'-10'6'246,"2"-2"-223,19-4-1,-4 0 6,0 1 17,-1-1-28,-4 1 22,19-1-28,44-12-5,1 3-4,-13-1 1,1-1-3,27-1-1696,-18 5 0,0 0 1696,34 0-11,-7 2 0,6 2 5,-12 2 1,-4 1 5,-11-1 0,-3 0-9,4-3 1,-15-1-42,-37-2-303,2-11-3316,-23 7 3669,-7-7 0,3 10 0,-2 0 0</inkml:trace>
</inkml:ink>
</file>

<file path=ppt/ink/ink5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6.922"/>
    </inkml:context>
    <inkml:brush xml:id="br0">
      <inkml:brushProperty name="width" value="0.04286" units="cm"/>
      <inkml:brushProperty name="height" value="0.04286" units="cm"/>
      <inkml:brushProperty name="color" value="#00A0D7"/>
    </inkml:brush>
  </inkml:definitions>
  <inkml:trace contextRef="#ctx0" brushRef="#br0">0 17 26547,'0'-9'1367,"0"2"-1166,0 7-55,0 0-85,0 11-21,0 3-18,0 13-5,0 18-6,1-9-5,2 60-1,-2-47-5,0 20 0,-4-47 0,1-17 11,7-3-5,5-2-6,9 0 0,4-2-28,36-3 11,-28 0-364,41 0 381,-53-2 0,3 10 0,-24-1 0</inkml:trace>
</inkml:ink>
</file>

<file path=ppt/ink/ink5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7.307"/>
    </inkml:context>
    <inkml:brush xml:id="br0">
      <inkml:brushProperty name="width" value="0.04286" units="cm"/>
      <inkml:brushProperty name="height" value="0.04286" units="cm"/>
      <inkml:brushProperty name="color" value="#00A0D7"/>
    </inkml:brush>
  </inkml:definitions>
  <inkml:trace contextRef="#ctx0" brushRef="#br0">1 23 27387,'0'-12'879,"0"2"-806,0 10 11,0 0-67,2-1-11,0 11 5,2 4-6,1 56-5,-3-22 0,1 31 0,-3-23 0,0-19-5,1 7 5,3-10 0,-2-19 0,3 5 0</inkml:trace>
</inkml:ink>
</file>

<file path=ppt/ink/ink5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29.854"/>
    </inkml:context>
    <inkml:brush xml:id="br0">
      <inkml:brushProperty name="width" value="0.04286" units="cm"/>
      <inkml:brushProperty name="height" value="0.04286" units="cm"/>
      <inkml:brushProperty name="color" value="#00A0D7"/>
    </inkml:brush>
  </inkml:definitions>
  <inkml:trace contextRef="#ctx0" brushRef="#br0">62 95 27326,'-6'-10'963,"0"2"-885,6 8 12,0 0-68,-20-32 1,14 23-7,-15-24-4,20 32-12,0 0 0,0 1-6,1 12 12,0 26-6,3 9-1410,3 33 1410,4 6 0,-3-31 0,0 5-1463,5 33 1,0 3 1462,-4-29 0,1 1-652,4 10 0,2 6 0,-1-11 652,5 21-58,2-11 1,-1-7 63,-7-29-6,5 10 612,-13-43-606,-2-8 2191,0-1-2348,-1-51 151,-1-13 0,0 74 0,-1 29 0</inkml:trace>
</inkml:ink>
</file>

<file path=ppt/ink/ink5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0.788"/>
    </inkml:context>
    <inkml:brush xml:id="br0">
      <inkml:brushProperty name="width" value="0.04286" units="cm"/>
      <inkml:brushProperty name="height" value="0.04286" units="cm"/>
      <inkml:brushProperty name="color" value="#00A0D7"/>
    </inkml:brush>
  </inkml:definitions>
  <inkml:trace contextRef="#ctx0" brushRef="#br0">4 110 27135,'-2'0'1210,"0"0"-1171,2 0 34,0-1-68,0 0 12,77-2-17,2-1 2,-3 1 0,18-1 0,0-1 1,-4-1 1,0-1 0,7 0-4,-11 1 0,8-1 0,2 1 0,-3-1 0,-10 1-958,4 0 1,-9-1 0,0 1 955,15-1 0,-1 0 0,-35 3 2,-46 4 0,-6 0 0,-5 0 6,0 0-6,-3 0-6,1 0 2862,0 0-2856,1 0 11,0 0-11,0 0 11,-2 3-5,1 5-6,0 6 0,1 9 11,1 7-9,0 20 1,0 5-3,2 22 0,1-10 0,0 12 0,1-9 0,0-17 0,0-1 2,3 18 0,0 9 0,0-12-2,2 14 0,2-3 0,1-5 0,-4-28 0,12 40 0,-15-65-6,7 14 1,-8-23-130,2 3-481,-5-9 616,-1-6 0,-1 0 0,-2-5 0</inkml:trace>
</inkml:ink>
</file>

<file path=ppt/ink/ink5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1.471"/>
    </inkml:context>
    <inkml:brush xml:id="br0">
      <inkml:brushProperty name="width" value="0.04286" units="cm"/>
      <inkml:brushProperty name="height" value="0.04286" units="cm"/>
      <inkml:brushProperty name="color" value="#00A0D7"/>
    </inkml:brush>
  </inkml:definitions>
  <inkml:trace contextRef="#ctx0" brushRef="#br0">11 117 28026,'-6'2'420,"2"-1"-392,4 0 0,26-1-17,12-6-6,47-3-1417,-2-1 1,17-2 0,-7 2 1411,-4 1 0,3 2-350,-1 0 1,14-1-1,-1 2 1,-17 2 349,-10 3 0,-6 2-14,-1 0 0,4 1 1,-12 0 7,11 1 6,24 4 0,-69-6 2203,17-4-2259,-38-1 861,3-11-805,-8 4 0,-2 0 0,0 7 0</inkml:trace>
</inkml:ink>
</file>

<file path=ppt/ink/ink5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2.122"/>
    </inkml:context>
    <inkml:brush xml:id="br0">
      <inkml:brushProperty name="width" value="0.04286" units="cm"/>
      <inkml:brushProperty name="height" value="0.04286" units="cm"/>
      <inkml:brushProperty name="color" value="#00A0D7"/>
    </inkml:brush>
  </inkml:definitions>
  <inkml:trace contextRef="#ctx0" brushRef="#br0">0 14 27236,'2'-8'739,"0"2"-655,-2 6 179,0 0-229,5 50-12,-3-22-5,2 22 0,-1 4-6,-1 6-5,0 11-6,-2-25 28,-3-1-23,2-24 1,-2 10 0,2-27-6,5-1 5,5-2 12,44-1-17,-13-1-50,56-5 16,-58 2-1064,6-3 34,-44 5 1064,-10-2 0,1 2 0,3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5.694"/>
    </inkml:context>
    <inkml:brush xml:id="br0">
      <inkml:brushProperty name="width" value="0.04286" units="cm"/>
      <inkml:brushProperty name="height" value="0.04286" units="cm"/>
      <inkml:brushProperty name="color" value="#00A0D7"/>
    </inkml:brush>
  </inkml:definitions>
  <inkml:trace contextRef="#ctx0" brushRef="#br0">193 8 26060,'6'-3'1501,"0"0"-1193,-6 3-163,0-1-105,-4 1-24,-2-1 1,-6 2 28,-20 10-39,11-2-1,-25 12-5,25-10 6,-6 2-6,14-5-6,3-2-11,3 0 1,3-4 10,2 2 6,2-3 0,2 2 0,17 3 0,-3-1-73,42 13-61,-14 6 123,3-3 33,-20 12 12,-25-23 78,-31 17-96,11-16 40,-28 11-39,30-16-78,-10 0-40,18-8-784,-6-5-4386,11-1 5271,-1 0 0,2 5 0,1 2 0</inkml:trace>
</inkml:ink>
</file>

<file path=ppt/ink/ink5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2.722"/>
    </inkml:context>
    <inkml:brush xml:id="br0">
      <inkml:brushProperty name="width" value="0.04286" units="cm"/>
      <inkml:brushProperty name="height" value="0.04286" units="cm"/>
      <inkml:brushProperty name="color" value="#00A0D7"/>
    </inkml:brush>
  </inkml:definitions>
  <inkml:trace contextRef="#ctx0" brushRef="#br0">1 38 28384,'87'-22'0,"-17"7"0,-57 22 0,-3 12 6,-4 1-1,-3 17-5,-3-12 6,-12 39-6,3-36 11,-12 24 23,-6-21-29,10-12 6,-12 8-11,21-21 12,16 1-1,11-6-6,46 0-5,-14-1-1690,15 0 0,0 0 1690,-11 0-12,39 0 7,-81 0-79,-3 0-353,-14-2 437,-2 0 0,1-1 0,1 2 0</inkml:trace>
</inkml:ink>
</file>

<file path=ppt/ink/ink5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4.072"/>
    </inkml:context>
    <inkml:brush xml:id="br0">
      <inkml:brushProperty name="width" value="0.04286" units="cm"/>
      <inkml:brushProperty name="height" value="0.04286" units="cm"/>
      <inkml:brushProperty name="color" value="#00A0D7"/>
    </inkml:brush>
  </inkml:definitions>
  <inkml:trace contextRef="#ctx0" brushRef="#br0">1 8 28042,'12'-4'348,"-2"0"-348,-10 4 11,0 0 0,0 6 0,0 3-5,0 10-1,0 4 1,0 6 5,0 33-11,3-8 0,1 10 0,1 17 0,0-5 0,2 1 0,0-1 0,-2-5 0,1 4 0,-1-9 0,0-8 0,-2-10 6,-2 0-6,-1-18 0,0-1 11,0-15-5,0-8-6,0-1-28,0-11 28,-2-65 0,3 86 0,0-37 0</inkml:trace>
</inkml:ink>
</file>

<file path=ppt/ink/ink5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5.129"/>
    </inkml:context>
    <inkml:brush xml:id="br0">
      <inkml:brushProperty name="width" value="0.04286" units="cm"/>
      <inkml:brushProperty name="height" value="0.04286" units="cm"/>
      <inkml:brushProperty name="color" value="#00A0D7"/>
    </inkml:brush>
  </inkml:definitions>
  <inkml:trace contextRef="#ctx0" brushRef="#br0">1 88 28390,'60'-4'25,"12"0"0,5-1-20,-21 1 1,1 0-4,5-1 0,7 1 0,0-2 5,6-1 1,0-1-1,-6 1-7,-4 1 0,-3 0 0,22-2 0,-9 1 0,-29 5 0,22 2 0,-33 0-11,10 0 5,-40 0 23,3 20-11,-3-4-1,9 34 1,1 0-3387,4 26 3381,-4-10-1132,1 29 1,-2 4 1131,-1-9 2,1-3 0,3 17 0,-2-15-2,-6-34 0,0-3 0,6 23 0,-1-5 0,-5-13 6,-5-29-6,-3-13 2268,1 2-2262,-2-14 3386,0 0-3387,0-2-5,0 0 6,-18 1-6,2 0 0,-16 2 0,5-3 0,-37 0 0,18-1 0,-53 0 0,28 0 0,-1 1 0,-24 2-3,10 0 0,0 2 0,34 0 1,2 1 2,-18 1 0,-6-1-3,-27-1 0,4-1-25,-2 1 17,28-2 0,28-4-891,66-8 902,-9 2 0,11-3 0,-16 6 0</inkml:trace>
</inkml:ink>
</file>

<file path=ppt/ink/ink5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5.622"/>
    </inkml:context>
    <inkml:brush xml:id="br0">
      <inkml:brushProperty name="width" value="0.04286" units="cm"/>
      <inkml:brushProperty name="height" value="0.04286" units="cm"/>
      <inkml:brushProperty name="color" value="#00A0D7"/>
    </inkml:brush>
  </inkml:definitions>
  <inkml:trace contextRef="#ctx0" brushRef="#br0">1 15 28003,'0'-8'459,"0"2"-442,0 57-11,0-16-2138,0 39 1,1 5 2125,-1-14 166,0 4 0,1-8-154,-1-35 5,0 2-11,1-28-50,35-14-17,-10 5 67,45-13 0,-19 6 0,-83 22 0,31-7 0</inkml:trace>
</inkml:ink>
</file>

<file path=ppt/ink/ink5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6.290"/>
    </inkml:context>
    <inkml:brush xml:id="br0">
      <inkml:brushProperty name="width" value="0.04286" units="cm"/>
      <inkml:brushProperty name="height" value="0.04286" units="cm"/>
      <inkml:brushProperty name="color" value="#00A0D7"/>
    </inkml:brush>
  </inkml:definitions>
  <inkml:trace contextRef="#ctx0" brushRef="#br0">1 75 28496,'81'-35'17,"-14"7"-17,-45 22 0,-7 3-6,-5 1-22,-2 2 23,-6 3-18,2 14 18,-4-4 5,-4 13-3398,-8-6 3398,0-5 0,-7 9-34,43 1 29,-7-2-62,57 29 33,-47-29 23,-5 47 28,-48-41-1,-12 15-4,-1-27 49,-15-2-55,22-8 3335,-26 1-3475,39-8-714,-7-11 0,22 13 0,1-6 0</inkml:trace>
</inkml:ink>
</file>

<file path=ppt/ink/ink5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7.322"/>
    </inkml:context>
    <inkml:brush xml:id="br0">
      <inkml:brushProperty name="width" value="0.04286" units="cm"/>
      <inkml:brushProperty name="height" value="0.04286" units="cm"/>
      <inkml:brushProperty name="color" value="#00A0D7"/>
    </inkml:brush>
  </inkml:definitions>
  <inkml:trace contextRef="#ctx0" brushRef="#br0">20 15 27740,'-1'-7'599,"0"2"-571,0 3-17,-1 4 6,0 9 0,1 13-3,1 25 0,0 7-14,0 27 5,1-3 1,-1 15 0,0-10-6,0-24 0,1 0 0,-1 25 0,0 10 0,0-16 0,-1 2 0,-2-8 0,1-7 0,-1-31 0,-2 13 0,5-45-95,0-2-51,3-9 146,13-37 0,-10 26 0,9-24 0</inkml:trace>
</inkml:ink>
</file>

<file path=ppt/ink/ink5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7.873"/>
    </inkml:context>
    <inkml:brush xml:id="br0">
      <inkml:brushProperty name="width" value="0.04286" units="cm"/>
      <inkml:brushProperty name="height" value="0.04286" units="cm"/>
      <inkml:brushProperty name="color" value="#00A0D7"/>
    </inkml:brush>
  </inkml:definitions>
  <inkml:trace contextRef="#ctx0" brushRef="#br0">0 343 28255,'0'4'202,"0"-1"-202,0-9 22,21-34-22,-6 14 0,41-37 0,-28 42-17,59-7 17,-57 29-5,27 4 5,-48 10 0,1 7-3375,-1-11 3397,11-4-16,33-38-29,-9-3 1,1-1-12,20-17-533,-9-9 0,-41 52 0,-9 4 0</inkml:trace>
</inkml:ink>
</file>

<file path=ppt/ink/ink5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8.391"/>
    </inkml:context>
    <inkml:brush xml:id="br0">
      <inkml:brushProperty name="width" value="0.04286" units="cm"/>
      <inkml:brushProperty name="height" value="0.04286" units="cm"/>
      <inkml:brushProperty name="color" value="#00A0D7"/>
    </inkml:brush>
  </inkml:definitions>
  <inkml:trace contextRef="#ctx0" brushRef="#br0">15 121 27214,'-8'3'1136,"2"0"-1102,6-3 0,0 0 10,39-29-44,-12 6 0,23-17 0,-24 18-16,-1 9 16,-11 13-12,18 17 12,-21-2 0,12 9 0,-15-18 0,26-16 0,-25 7 0,15-11 0</inkml:trace>
</inkml:ink>
</file>

<file path=ppt/ink/ink5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8.823"/>
    </inkml:context>
    <inkml:brush xml:id="br0">
      <inkml:brushProperty name="width" value="0.04286" units="cm"/>
      <inkml:brushProperty name="height" value="0.04286" units="cm"/>
      <inkml:brushProperty name="color" value="#00A0D7"/>
    </inkml:brush>
  </inkml:definitions>
  <inkml:trace contextRef="#ctx0" brushRef="#br0">40 0 28171,'-3'1'247,"0"0"-225,3-1 0,0 0-10,-1 20-12,0-6-3387,-1 21 3404,1-7-6,-1 55 0,0 13 1,-1 7-1144,1-29 1,0 0 1131,-2 26 0,0-8 0,-1-21-6,3-49 2219,-1 6-2281,3-27 68,6-38 0,2-10 0</inkml:trace>
</inkml:ink>
</file>

<file path=ppt/ink/ink5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39.573"/>
    </inkml:context>
    <inkml:brush xml:id="br0">
      <inkml:brushProperty name="width" value="0.04286" units="cm"/>
      <inkml:brushProperty name="height" value="0.04286" units="cm"/>
      <inkml:brushProperty name="color" value="#00A0D7"/>
    </inkml:brush>
  </inkml:definitions>
  <inkml:trace contextRef="#ctx0" brushRef="#br0">28 254 27158,'-1'7'918,"0"-1"-6111,-9 42 5238,7-29 1358,-7 36-1342,8-38-50,2-10 846,-1 1-846,1-8 17,0-21-28,0 1 0,0-21-6,2 3 6,3-28 0,0 15 0,4-30 6,-4 45-23,4 0 17,-3 36 3208,37 62-3208,-15-10 0,14 23 0,-25-44 0,-12-23 0,0-5 17,10-20-17,-4-2 5,11-25 1,0-4-6,-2 3-5,30-40 5,-35 81 0,9 14 5,-13 25-3408,11 52 3386,-11-43-550,8 32 0,-17-65 0,0-3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57.943"/>
    </inkml:context>
    <inkml:brush xml:id="br0">
      <inkml:brushProperty name="width" value="0.04286" units="cm"/>
      <inkml:brushProperty name="height" value="0.04286" units="cm"/>
      <inkml:brushProperty name="color" value="#FF0066"/>
    </inkml:brush>
  </inkml:definitions>
  <inkml:trace contextRef="#ctx0" brushRef="#br0">263 39 26088,'1'-6'1165,"0"2"-1087,-1 4 96,0 0-90,3-3 67,-3 1-45,4 0 141,-4 1-197,1 1 12,-1-1-51,0 0 6,0-1-6,0 0 11,-1-1-22,-1 0 0,-5 0 23,-14 0-12,-4 1-22,-3 2 11,-1 0-67,6 3-6,2 6 62,8-2-90,8 7 90,5-9-1,19 6 18,-8-6-6,27 3-22,-18-5-382,22 12 231,-26-8 83,10 19 146,-23-16 140,-7 12-89,-4-12 296,-37 17-330,19-14 27,-50 13-83,52-20 0,-22 1-6,38-6-44,-6-2-18,10-1-324,-7 0-219,9-1 594,-2 0 0,4 1 0,0-1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2.610"/>
    </inkml:context>
    <inkml:brush xml:id="br0">
      <inkml:brushProperty name="width" value="0.04286" units="cm"/>
      <inkml:brushProperty name="height" value="0.04286" units="cm"/>
      <inkml:brushProperty name="color" value="#FF0066"/>
    </inkml:brush>
  </inkml:definitions>
  <inkml:trace contextRef="#ctx0" brushRef="#br0">8 80 26435,'-3'-11'1495,"0"3"-1321,3 8 56,0 0-197,0-25-27,-1 17-1,0-17 7,1 23-29,0 2 17,0 24 0,0 1 0,0 26 0,3-1 2,2-2 1,1 3-3,3 31 0,3 16 0,-6-40 0,-5-26-5,0 7-6,-1-18 5,0 3-11,0-20-5,0-2-29,0-2-934,0-5-2594,1-3 3579,1-6 0,-1 6 0,1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6.259"/>
    </inkml:context>
    <inkml:brush xml:id="br0">
      <inkml:brushProperty name="width" value="0.04286" units="cm"/>
      <inkml:brushProperty name="height" value="0.04286" units="cm"/>
      <inkml:brushProperty name="color" value="#00A0D7"/>
    </inkml:brush>
  </inkml:definitions>
  <inkml:trace contextRef="#ctx0" brushRef="#br0">5 9 26570,'-2'-4'940,"2"0"-872,0 4 172,0 0-206,-1 32 5,0-8 40,0 42-46,2-28 12,7 23-39,-2-24-6,7 8 5,4 9-5,-6-22-17,5 15-162,-5-18 78,-6-15-39,2 5 34,-7-17 11,0 0 95,0-10 0,-1 7 0,0-7 0</inkml:trace>
</inkml:ink>
</file>

<file path=ppt/ink/ink6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0.875"/>
    </inkml:context>
    <inkml:brush xml:id="br0">
      <inkml:brushProperty name="width" value="0.04286" units="cm"/>
      <inkml:brushProperty name="height" value="0.04286" units="cm"/>
      <inkml:brushProperty name="color" value="#00A0D7"/>
    </inkml:brush>
  </inkml:definitions>
  <inkml:trace contextRef="#ctx0" brushRef="#br0">21 9 26418,'-7'0'1518,"2"0"-1328,5 0 57,0 0-214,-4 1-5,3-1-16,-2 1-1,4-1 0,5 0 17,82 0-22,-8 0-850,-3-1 0,24 1 0,3-1 0,-17 0 847,-8 0 0,-1 0-395,-1 0 1,13 0 0,-5 0 0,-21 1 391,-7-2-277,1 2 283,-40 0 0,1 0-6,-19 0 2485,0 0-2479,0 6 2221,0 3-2227,0 8 510,1 50-510,-1-12 5,1 44-5,-1-23 0,0 8 0,-3 4 3,0-26 0,0 7-2,1 2 1,1 7 0,-1-3 1,-1 14 0,1 1-1,1-3 0,1 4 0,0-12-2,0-28 0,0-1-1127,2 20 0,1 9 0,-1-10 1127,4 21 1,-1-10 1,2 14 0,-1-15 4,0 7-6,0-21 0,-1-7 0,-5-29 0,0-15 0,0-3 0,0 18 3392,0-18-3398,0 11-5,0-20-140,1-9-697,-1-14 0,1 26 0,-1 0 0</inkml:trace>
</inkml:ink>
</file>

<file path=ppt/ink/ink6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1.473"/>
    </inkml:context>
    <inkml:brush xml:id="br0">
      <inkml:brushProperty name="width" value="0.04286" units="cm"/>
      <inkml:brushProperty name="height" value="0.04286" units="cm"/>
      <inkml:brushProperty name="color" value="#00A0D7"/>
    </inkml:brush>
  </inkml:definitions>
  <inkml:trace contextRef="#ctx0" brushRef="#br0">7 49 27684,'-4'-1'622,"2"0"-561,2 1 34,0 0-83,5 0 21,80 0-33,-9 0-882,1 0 0,5 0 890,-20-1 1,0 1 5,29-1 0,-3-1-11,-34 1 0,-2 0-3,15-1 0,-7 0 0,-12 0-28,12 0 5,-29 1 23,3-21 0,-32 25 0,-2-15 0</inkml:trace>
</inkml:ink>
</file>

<file path=ppt/ink/ink6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3.507"/>
    </inkml:context>
    <inkml:brush xml:id="br0">
      <inkml:brushProperty name="width" value="0.04286" units="cm"/>
      <inkml:brushProperty name="height" value="0.04286" units="cm"/>
      <inkml:brushProperty name="color" value="#00A0D7"/>
    </inkml:brush>
  </inkml:definitions>
  <inkml:trace contextRef="#ctx0" brushRef="#br0">21 47 26346,'0'-4'1484,"0"2"-1249,0 2-95,0 0-34,0-4 34,0-3-117,-2-1-18,0-1 1,-1 3-1,2 3 7,1 1-12,0 1 5,0 1-5,0 6 0,3 22 6,-1 4-9,1 35 0,-1 8 9,0 8-5,-1-20 1,0 10 0,-2-8-2,-2 31 2,-1-24 0,0 11 0,0-12-2,-2 16 0,2 0 0,8-15 0,12-54 6,55-3-6,17-27 0,-20 7 0,21-2 0,10 1 0,-3 0 0,-13 0-80,-8 0 1,-8 1-1,12 0 75,-4 3 0,15 0 0,7 1 1,3 0-1,-4 1 0,-10 0 1,-16 1 4,17 1 0,-7 3-2,19 1 0,9 2 0,-21-2 2,-14-3 11,-6-2 0,-4 0-5,-16-1-6,32 0 6,-74 0 5,-2 0 216,-3 0-233,0 0-16,0-2-152,0-9-117,0 0 291,-4-11 0,3 14 0,-4-2 0</inkml:trace>
</inkml:ink>
</file>

<file path=ppt/ink/ink6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4.040"/>
    </inkml:context>
    <inkml:brush xml:id="br0">
      <inkml:brushProperty name="width" value="0.04286" units="cm"/>
      <inkml:brushProperty name="height" value="0.04286" units="cm"/>
      <inkml:brushProperty name="color" value="#00A0D7"/>
    </inkml:brush>
  </inkml:definitions>
  <inkml:trace contextRef="#ctx0" brushRef="#br0">1 50 28373,'2'-32'73,"3"15"-73,2 47 5,2 7 1,10 52-1,0 0-5,-8-35 0,-1-1 0,3 35 3,-6-35 0,-2-1-526,1 11 529,1 28-6,-5-36 0,-1-21 0,-1 21 0,0-38-11,0 7-1,0-20 362,1-3-821,1-11 471,2-13 0,-2 9 0,1-4 0</inkml:trace>
</inkml:ink>
</file>

<file path=ppt/ink/ink6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4.707"/>
    </inkml:context>
    <inkml:brush xml:id="br0">
      <inkml:brushProperty name="width" value="0.04286" units="cm"/>
      <inkml:brushProperty name="height" value="0.04286" units="cm"/>
      <inkml:brushProperty name="color" value="#00A0D7"/>
    </inkml:brush>
  </inkml:definitions>
  <inkml:trace contextRef="#ctx0" brushRef="#br0">12 18 27471,'-7'3'879,"2"-1"-845,5-2 33,0 1-50,34 7-11,15-5-6,23 5-1678,18-7 1694,6-1-13,-35 0 0,7 0-944,7-1 0,8 0 0,-3 0 943,16-1 1,0 1-3,-14 0 0,4-1 0,-1 1-234,-2 0 0,0 1 0,-5-1 234,11 1 0,4 0-416,-5 0 1,13 0 0,1 0 0,-13 0 415,7 0 0,3 0-4,-24 0 0,15 0 1,6 0-1,0 0 1,-7 0-1,-16 0 271,16 0 0,-4 0-272,-1 0 1,12 0 0,-4 0 0,-23 0-2,-5 0 6,-10 0 0,-3 0 0,-12 0 549,40-1-549,-58 0 2192,27-2-2198,-26 2-5,16-1 11,-27 1 209,12-1-226,-15 0-145,15-2-140,-13 0 1150,4-1 0,-12 2 0,-1 0 0</inkml:trace>
</inkml:ink>
</file>

<file path=ppt/ink/ink6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5.314"/>
    </inkml:context>
    <inkml:brush xml:id="br0">
      <inkml:brushProperty name="width" value="0.04286" units="cm"/>
      <inkml:brushProperty name="height" value="0.04286" units="cm"/>
      <inkml:brushProperty name="color" value="#00A0D7"/>
    </inkml:brush>
  </inkml:definitions>
  <inkml:trace contextRef="#ctx0" brushRef="#br0">0 49 27309,'2'-10'980,"-2"2"-907,0 8-6,0 0-50,0-14-12,0 11 6,0-10 1,0 13 21,2 3-27,0 11-1,10 59-5,-4-20 0,4 31 0,0 3 0,-2-9 2,-1-11 0,0 12 0,-1-12-2,0 10 0,1 8 0,-2-5 0,-5-36 0,3 12 0,-5-45 0,1-6 0,-1-3-17,0 7 6,0-3-868,-12 12 879,3-11 0,-5 4 0,9-9 0</inkml:trace>
</inkml:ink>
</file>

<file path=ppt/ink/ink6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6.074"/>
    </inkml:context>
    <inkml:brush xml:id="br0">
      <inkml:brushProperty name="width" value="0.04286" units="cm"/>
      <inkml:brushProperty name="height" value="0.04286" units="cm"/>
      <inkml:brushProperty name="color" value="#00A0D7"/>
    </inkml:brush>
  </inkml:definitions>
  <inkml:trace contextRef="#ctx0" brushRef="#br0">134 1 26788,'-5'1'706,"0"0"-684,5-1-44,0 0-18,-19 15 80,-5-4 83,-5 8 504,-2-9-549,22-7-50,-2-2 0,11-1 17,0 0-11,7 0-34,1 0 0,8 0 5,0-2-5,3-2 34,62-8-28,-26 6-6,41 0 0,7 2 0,-10 4-2,-18 3 1,20 2-1,3 0 1,-15-1 1,-9-1 0,0 0-683,5 1 0,13 1 0,-1 0 0,-13-2 683,-9-2 0,1-1-3,4 0 0,14 0 1,0 1-1,-10-1 0,10 2 0,-3 0 3,-1-1 0,6 0 0,-14 1 0,17 3-5,-9-2 5,-34 0 0,21-1 0,-39-1 0,-14-1 2726,-3 0-2737,-12 0-314,-3 0-386,-4-3 711,-5-7 0,4 4 0,-2-3 0</inkml:trace>
</inkml:ink>
</file>

<file path=ppt/ink/ink6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7.191"/>
    </inkml:context>
    <inkml:brush xml:id="br0">
      <inkml:brushProperty name="width" value="0.04286" units="cm"/>
      <inkml:brushProperty name="height" value="0.04286" units="cm"/>
      <inkml:brushProperty name="color" value="#00A0D7"/>
    </inkml:brush>
  </inkml:definitions>
  <inkml:trace contextRef="#ctx0" brushRef="#br0">435 176 26866,'8'-13'1014,"0"2"-835,-8 11 68,0 0-4460,0-29 4241,0 16 0,1-23 871,2 19-871,2-2-17,-1 2 0,-2 4 17,-1 8-22,-1 3 3392,0 2-3398,0 19 5,0 5-5,0 25 0,0 6 0,0-5 0,0 2 0,4 31-803,-1-25 1,0 0 802,7 25-462,2 0 462,2-4-1354,-1-14 1,0-1 1353,3 11 0,-3-6 0,0-5 0,-5-23 1016,3 24-1016,-9-48 0,3 14 0,-5-21 366,1 17-366,-1-17 3392,0 12-3392,0-18 0,-1 2-5,-1-5 5,1 0 0,-2 0 0,1 0 0,-5-1-6,-14 1 6,4 0-22,-49-12 16,36 7 0,-24-2 1,-2 1-6,12 5-6,-39 3-6,41 1-825,-55 5 0,72-7 0,-32 4 0</inkml:trace>
</inkml:ink>
</file>

<file path=ppt/ink/ink6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8.374"/>
    </inkml:context>
    <inkml:brush xml:id="br0">
      <inkml:brushProperty name="width" value="0.04286" units="cm"/>
      <inkml:brushProperty name="height" value="0.04286" units="cm"/>
      <inkml:brushProperty name="color" value="#00A0D7"/>
    </inkml:brush>
  </inkml:definitions>
  <inkml:trace contextRef="#ctx0" brushRef="#br0">242 20 26626,'-4'2'1047,"0"0"-935,4-2-62,-4 0 85,-5 0-79,1 0-34,-2 0-16,4 0 33,1-1-11,-3 0 22,-1-2 146,-22-1-185,14 2 23,-23-2-17,24 4 44,-18-2-49,22 1 4,-8-1-16,19 2 17,0 0-11,0 0-6,1-1-17,-1 1 17,9-1 0,5 1 0,37-1 0,0 1 0,15 0 0,11-1 0,12 1 0,9 1 0,-24 1 0,7 1 0,1 0 0,-4-1 0,0 0 0,-2-1 0,9 1-568,-8 1 1,12-1 0,5 2 0,-1-1 0,-6-1 0,-13 1 561,25-1 1,-2 0 3,-13-1 1,15 1 0,4 0 0,-6 0 0,-18-1-10,-2 1 0,-9-1 8,13 1 0,-8-1 3,-13 1 17,-49-1-17,-6-1-17,7 0 11,0 0 3354,41-3-3360,-32 2-10,22-3 11,-40 4 0,-2 0 5,0 0 6,2-11 0,-1 13 0,0-7 0</inkml:trace>
</inkml:ink>
</file>

<file path=ppt/ink/ink6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49.124"/>
    </inkml:context>
    <inkml:brush xml:id="br0">
      <inkml:brushProperty name="width" value="0.04286" units="cm"/>
      <inkml:brushProperty name="height" value="0.04286" units="cm"/>
      <inkml:brushProperty name="color" value="#00A0D7"/>
    </inkml:brush>
  </inkml:definitions>
  <inkml:trace contextRef="#ctx0" brushRef="#br0">1 284 27555,'4'-85'812,"0"17"-778,-4 64-12,0 2-11,0 1 107,0 1-112,0-2-6,0-1 0,0-2 0,0-4 0,0 2 0,0-2 0,0 4 5,0-1-5,0-1 6,0-13-6,0 7 11,0-10-11,0 16-11,0 0 11,0 9-6,12 87 6,-5-32 0,2 27 0,1 8 0,-4-26 0,-1 1 0,1 26 0,-1-1 0,0-31 0,-1-4 0,0 7 0,1-11 0,-2-28 0,14-15 0,-13-13 0,9-14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36.717"/>
    </inkml:context>
    <inkml:brush xml:id="br0">
      <inkml:brushProperty name="width" value="0.04286" units="cm"/>
      <inkml:brushProperty name="height" value="0.04286" units="cm"/>
      <inkml:brushProperty name="color" value="#00A0D7"/>
    </inkml:brush>
  </inkml:definitions>
  <inkml:trace contextRef="#ctx0" brushRef="#br0">6 96 26547,'-3'0'1126,"0"0"-908,3 0 292,0 0-505,0-2 18,13-3-23,-1 0 0,14-2 0,-3 3-11,28-3-1,-19 3 1,20-3-17,-29 3 28,26-19 0,-31 16 0,18-13 0</inkml:trace>
</inkml:ink>
</file>

<file path=ppt/ink/ink6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0.775"/>
    </inkml:context>
    <inkml:brush xml:id="br0">
      <inkml:brushProperty name="width" value="0.04286" units="cm"/>
      <inkml:brushProperty name="height" value="0.04286" units="cm"/>
      <inkml:brushProperty name="color" value="#00A0D7"/>
    </inkml:brush>
  </inkml:definitions>
  <inkml:trace contextRef="#ctx0" brushRef="#br0">72 31 25713,'1'-6'1674,"0"2"-1360,-1 4 313,0 0-610,-1-1-12,0 1 1,-2-1 11,-2 1-17,1 0 11,-2 0-5,1 0 22,-2 0-23,1 0 34,-12 0-39,13 0 6,-8 0 0,13 0-1,0 0-16,5 0 11,6 0 0,12 0 11,65-4-11,-30 2 0,5-2 0,-2 1-11,-18 1-3403,8-1 3408,-43 3-963,-4 0-6469,-4 0 7438,0 0 0,0 0 0</inkml:trace>
</inkml:ink>
</file>

<file path=ppt/ink/ink6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1.591"/>
    </inkml:context>
    <inkml:brush xml:id="br0">
      <inkml:brushProperty name="width" value="0.04286" units="cm"/>
      <inkml:brushProperty name="height" value="0.04286" units="cm"/>
      <inkml:brushProperty name="color" value="#00A0D7"/>
    </inkml:brush>
  </inkml:definitions>
  <inkml:trace contextRef="#ctx0" brushRef="#br0">0 7 25713,'2'-4'1887,"0"2"-1590,-2 2 240,0 0-531,0 7 5,0 6-5,0 14-6,-1 12 5,1 10-5,-1 11 0,1 7 0,0 5 0,4 1 0,1-1 0,6 22 0,-2-29 3,-5-1 0,0-1-3,-1-13 0,-1 22 0,-2-59-6,0-10 1,0-1-85,-4-3-67,1-5 157,-11-39 0,9 28 0,-5-24 0</inkml:trace>
</inkml:ink>
</file>

<file path=ppt/ink/ink6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3.324"/>
    </inkml:context>
    <inkml:brush xml:id="br0">
      <inkml:brushProperty name="width" value="0.04286" units="cm"/>
      <inkml:brushProperty name="height" value="0.04286" units="cm"/>
      <inkml:brushProperty name="color" value="#00A0D7"/>
    </inkml:brush>
  </inkml:definitions>
  <inkml:trace contextRef="#ctx0" brushRef="#br0">8 25 25416,'-4'0'1826,"0"0"-1485,4 0 499,0 0-840,7 0 11,4-1 1,36-2-12,-2 0 0,31-2 0,-8 2 0,5 0 0,2 2-3,-15 0 0,0 1-3,9 0 6,-11 0 0,-6 0 0,-27 0 0,6 0-5,-25 0-12,19-1 0,-8 1 6,11-1 0,-12 1 5,-7 0 6,0 0 0,-5 0 6,5-1-1,-5 1-5,3-1 0,-7 1 56,0 0-50,0 2-6,-1 1 6,-2 11-1,1-2-5,-2 7 6,2-3 11,0 43-17,1-26 5,3 38 1,2 10-1,-1-24 1,1-1-6,1 15 0,0-2 3,-1-17 0,0-4-3,2 23 0,-2-29 0,3 15 5,-4-25-5,0-9 6,3 17-1,-4-26 12,3 6-17,-5-19 6,0 0-6,0-7-6,-3 2 6,0-7 0,-13-1 0,8 5-5,-17-6 5,13 10 0,-28-8 0,15 7 0,-56-7 0,43 7 0,-14 1 0,-1 1 0,6 1 0,-17 1 0,-1 0 0,11 0 0,-12 1 0,2-1 0,25 1 0,-27 3-6,54-2 0,0 3 6,11-3 0,0 2 0,1-3 0,-1 2 0,0-2-5,0 0-90,-6 0-124,-1-3-542,-10-2-87,-11-5 0,33 11 0,1-1 0</inkml:trace>
</inkml:ink>
</file>

<file path=ppt/ink/ink6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4.758"/>
    </inkml:context>
    <inkml:brush xml:id="br0">
      <inkml:brushProperty name="width" value="0.04286" units="cm"/>
      <inkml:brushProperty name="height" value="0.04286" units="cm"/>
      <inkml:brushProperty name="color" value="#00A0D7"/>
    </inkml:brush>
  </inkml:definitions>
  <inkml:trace contextRef="#ctx0" brushRef="#br0">1 1 28216,'11'53'89,"0"-1"1,8 43-84,-9-47-1,4 20-5,-5-18 0,3 12 0,5-11 0,-7-28 40,27-8-35,-20-30-5,35-60-11,-33 32 5,12-37 1,-24 39 5,-3-2-6,-2 2-27,-1-22 16,-1 29-482,0-10 363,0 43 0,0 6 0</inkml:trace>
</inkml:ink>
</file>

<file path=ppt/ink/ink6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5.041"/>
    </inkml:context>
    <inkml:brush xml:id="br0">
      <inkml:brushProperty name="width" value="0.04286" units="cm"/>
      <inkml:brushProperty name="height" value="0.04286" units="cm"/>
      <inkml:brushProperty name="color" value="#00A0D7"/>
    </inkml:brush>
  </inkml:definitions>
  <inkml:trace contextRef="#ctx0" brushRef="#br0">8 1 26950,'-2'1'812,"0"0"-593,2-1-191,-2 71-23,2-44-5,-2 53-162,2-55-163,0-14 325,1 2 0,-1-13 0,1 0 0</inkml:trace>
</inkml:ink>
</file>

<file path=ppt/ink/ink6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5.259"/>
    </inkml:context>
    <inkml:brush xml:id="br0">
      <inkml:brushProperty name="width" value="0.04286" units="cm"/>
      <inkml:brushProperty name="height" value="0.04286" units="cm"/>
      <inkml:brushProperty name="color" value="#00A0D7"/>
    </inkml:brush>
  </inkml:definitions>
  <inkml:trace contextRef="#ctx0" brushRef="#br0">1 32 27314,'0'-11'801,"0"2"-745,0 9-140,0 0 84,6-5 0,-7 4 0,4-5 0</inkml:trace>
</inkml:ink>
</file>

<file path=ppt/ink/ink6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5.758"/>
    </inkml:context>
    <inkml:brush xml:id="br0">
      <inkml:brushProperty name="width" value="0.04286" units="cm"/>
      <inkml:brushProperty name="height" value="0.04286" units="cm"/>
      <inkml:brushProperty name="color" value="#00A0D7"/>
    </inkml:brush>
  </inkml:definitions>
  <inkml:trace contextRef="#ctx0" brushRef="#br0">178 0 26592,'1'7'1182,"0"-2"-1037,-1-5-78,0 0 180,-20 14-214,6-6 1,-18 13 5,1-6-28,-1 11-11,6-5 0,6 6 0,18-9 0,0-2 0,5 9 0,7-8-11,2 3 11,9-12 6,-2-6 11,17-1-17,-7-1-252,32-3-56,-34-1-2695,17-8 3003,-35 3 0,-1 0 0,-6 4 0</inkml:trace>
</inkml:ink>
</file>

<file path=ppt/ink/ink6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6.136"/>
    </inkml:context>
    <inkml:brush xml:id="br0">
      <inkml:brushProperty name="width" value="0.04286" units="cm"/>
      <inkml:brushProperty name="height" value="0.04286" units="cm"/>
      <inkml:brushProperty name="color" value="#00A0D7"/>
    </inkml:brush>
  </inkml:definitions>
  <inkml:trace contextRef="#ctx0" brushRef="#br0">7 5 27561,'-3'-4'829,"0"11"-818,2 10-9,2 38 1,1 8-3,2-2-22,1 20 0,0-2-18,0-34-363,1 34 263,-5-57-50,-1 6-421,-1-25-436,-2-1 1047,-1-4 0,1 2 0,2-2 0</inkml:trace>
</inkml:ink>
</file>

<file path=ppt/ink/ink6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6.658"/>
    </inkml:context>
    <inkml:brush xml:id="br0">
      <inkml:brushProperty name="width" value="0.04286" units="cm"/>
      <inkml:brushProperty name="height" value="0.04286" units="cm"/>
      <inkml:brushProperty name="color" value="#00A0D7"/>
    </inkml:brush>
  </inkml:definitions>
  <inkml:trace contextRef="#ctx0" brushRef="#br0">20 28 26721,'-10'-4'1478,"2"0"-1332,8 4-113,0 0 1,-2-2-34,4 2 17,3-2-40,76-3 12,-46 3 0,63-5 5,-83 6 6,6 0 0,-20 1 0,0 0 6,0 0 5,2 7 0,0 26-11,1-4 12,-3 55-12,-2-49-6,0 31-11,0-54-72,0 3-96,1-15 185,0-4 0,0 3 0,0-4 0</inkml:trace>
</inkml:ink>
</file>

<file path=ppt/ink/ink6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6.909"/>
    </inkml:context>
    <inkml:brush xml:id="br0">
      <inkml:brushProperty name="width" value="0.04286" units="cm"/>
      <inkml:brushProperty name="height" value="0.04286" units="cm"/>
      <inkml:brushProperty name="color" value="#00A0D7"/>
    </inkml:brush>
  </inkml:definitions>
  <inkml:trace contextRef="#ctx0" brushRef="#br0">0 0 28306,'25'10'-887,"-7"-4"0,-13-2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42.461"/>
    </inkml:context>
    <inkml:brush xml:id="br0">
      <inkml:brushProperty name="width" value="0.04286" units="cm"/>
      <inkml:brushProperty name="height" value="0.04286" units="cm"/>
      <inkml:brushProperty name="color" value="#00A0D7"/>
    </inkml:brush>
  </inkml:definitions>
  <inkml:trace contextRef="#ctx0" brushRef="#br0">3 208 18234,'-1'13'2274,"0"-3"513,4-10-2602,1 0 1118,3 0-1191,0-1 680,5-4-724,5-4 2107,14-12-2163,-9 4-12,5-4-3314,-7-2 3348,-6 4-23,4-9-6,-13 0-5,-2 13-16,-17-11-2264,6 19 2269,-12-3 2246,-7 12-2241,-6 33 6,-1-11-6,-3 54 6,28-48-50,1 40 44,15-51 1,23 14 5,-13-29 3392,30-1-3454,-27-8-414,18-9-129,-19-2 605,6-10 0,-16 13 0,0 0 0</inkml:trace>
</inkml:ink>
</file>

<file path=ppt/ink/ink6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7.642"/>
    </inkml:context>
    <inkml:brush xml:id="br0">
      <inkml:brushProperty name="width" value="0.04286" units="cm"/>
      <inkml:brushProperty name="height" value="0.04286" units="cm"/>
      <inkml:brushProperty name="color" value="#00A0D7"/>
    </inkml:brush>
  </inkml:definitions>
  <inkml:trace contextRef="#ctx0" brushRef="#br0">0 44 27107,'0'10'1059,"0"54"-1054,0-44-5,0 44-11,0-53 5,0-2-10,0-7 16,0-1 22,0-10-22,0 0 17,8-39-12,-2 23 7,17-50-12,-13 53-17,14-14 22,-15 39 18,5 5-12,-5 8-5,3 23-1,-2-4 1,0 9-6,-6-17 5,-3-3-5,-1-14 34,0 4-12,0-28-22,2 2 6,3-16-6,5 4 0,12-13 0,-5 10-11,9-6 5,-14 22 17,4 7 6,-7 30-17,12 56 0,-11-35-11,4 31-73,-13-69-764,-1-3 0,0-4 0,0-2 0</inkml:trace>
</inkml:ink>
</file>

<file path=ppt/ink/ink6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8.909"/>
    </inkml:context>
    <inkml:brush xml:id="br0">
      <inkml:brushProperty name="width" value="0.04286" units="cm"/>
      <inkml:brushProperty name="height" value="0.04286" units="cm"/>
      <inkml:brushProperty name="color" value="#00A0D7"/>
    </inkml:brush>
  </inkml:definitions>
  <inkml:trace contextRef="#ctx0" brushRef="#br0">253 51 28378,'13'-9'129,"-2"-1"-129,-11 8 0,0 0 11,-2-3-16,-1 2 10,-25-7-5,10 7 0,-19-3 0,17 6-5,-21 3 5,20 4 0,-37 53 0,43-26 0,-15 53 0,27-53 0,9 45-6,3-49-5,30 27 0,-14-50-185,35-1-409,-35-12 605,12-4 0,-29 4 0,-3 0 0</inkml:trace>
</inkml:ink>
</file>

<file path=ppt/ink/ink6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9.559"/>
    </inkml:context>
    <inkml:brush xml:id="br0">
      <inkml:brushProperty name="width" value="0.04286" units="cm"/>
      <inkml:brushProperty name="height" value="0.04286" units="cm"/>
      <inkml:brushProperty name="color" value="#00A0D7"/>
    </inkml:brush>
  </inkml:definitions>
  <inkml:trace contextRef="#ctx0" brushRef="#br0">202 31 27292,'12'-11'986,"-2"2"-930,-10 9 39,-44-5-95,24 4 0,-36-4 0,31 16 0,6 1 0,-12 30-6,19-16-16,-4 33 5,17-40 0,4 9 12,8-25 5,4-2 0,3-1 0,0 0-17,7-8 11,-9 2 57,10-33-12,-18 4-34,2-8 1,-10 14-6,-2 18-6,0 6 6,0 23 0,0 0 0,0 16 0,3 5-28,-1-17-33,4 8 61,24-18 0,-21-8 0,19 1 0</inkml:trace>
</inkml:ink>
</file>

<file path=ppt/ink/ink6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7:59.943"/>
    </inkml:context>
    <inkml:brush xml:id="br0">
      <inkml:brushProperty name="width" value="0.04286" units="cm"/>
      <inkml:brushProperty name="height" value="0.04286" units="cm"/>
      <inkml:brushProperty name="color" value="#00A0D7"/>
    </inkml:brush>
  </inkml:definitions>
  <inkml:trace contextRef="#ctx0" brushRef="#br0">166 12 27572,'0'-6'874,"-16"0"-863,6 6-6,-12 0 1,6 0-6,3 2 0,-6 8 0,-9 47-17,11-21 6,-5 25-11,19-42-589,31-6 174,-9-6-128,29 0 565,-3-14 0,-48 12 0,-4-3 0</inkml:trace>
</inkml:ink>
</file>

<file path=ppt/ink/ink6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00.627"/>
    </inkml:context>
    <inkml:brush xml:id="br0">
      <inkml:brushProperty name="width" value="0.04286" units="cm"/>
      <inkml:brushProperty name="height" value="0.04286" units="cm"/>
      <inkml:brushProperty name="color" value="#00A0D7"/>
    </inkml:brush>
  </inkml:definitions>
  <inkml:trace contextRef="#ctx0" brushRef="#br0">12 14 27174,'-2'-5'941,"0"0"-829,2 5-39,0 0 5,0-3-72,0 9 16,-1 13-16,0 5 0,0 14-6,0-7 5,1 38-5,0-24 0,0 25-3403,0-24 3397,0-17-10,-1 15 16,0-32 0,-1 5 5,2-17 1,0-21-1,6 6-5,29-56 0,-1 30-5,8-12 5,-18 35 3381,-9 25-3381,-4 4 5,7 8-5,-4 10-5,-5-8-466,4 19-218,-9-23 689,0 6 0,-4-19 0,0-2 0</inkml:trace>
</inkml:ink>
</file>

<file path=ppt/ink/ink6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01.192"/>
    </inkml:context>
    <inkml:brush xml:id="br0">
      <inkml:brushProperty name="width" value="0.04286" units="cm"/>
      <inkml:brushProperty name="height" value="0.04286" units="cm"/>
      <inkml:brushProperty name="color" value="#00A0D7"/>
    </inkml:brush>
  </inkml:definitions>
  <inkml:trace contextRef="#ctx0" brushRef="#br0">68 190 27477,'2'-1'605,"0"0"-561,-2 1-60,32-11 4,-18 5-4,25-9 55,-17-26 6,-13 22-1,6-26-4,-15 32 60,-24-6-83,10 11 0,-19-2-6,8 11 0,-6 19-5,2 5-6,4 10 11,9 28-5,11-33-6,5 38-17,6-50 28,18 10-11,0-24-45,72-8-22,-54-2-612,11-7 1,-7-2 0,-29 6-1,5-11 1</inkml:trace>
</inkml:ink>
</file>

<file path=ppt/ink/ink6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03.576"/>
    </inkml:context>
    <inkml:brush xml:id="br0">
      <inkml:brushProperty name="width" value="0.04286" units="cm"/>
      <inkml:brushProperty name="height" value="0.04286" units="cm"/>
      <inkml:brushProperty name="color" value="#00A0D7"/>
    </inkml:brush>
  </inkml:definitions>
  <inkml:trace contextRef="#ctx0" brushRef="#br0">0 505 26704,'4'-1'1126,"-2"0"-925,-2 1 270,0 0-460,7 0-6,1-2-5,18-3 0,-4-1-5,10-4 5,-6 0 0,3-2 0,2-3-3392,40-24 3392,-24 11-1140,11-14 0,0-2 1135,-12 4-4,6-9 1,-3 0 8,-16 11 0,25-31 5,-43 50 7,3-5-12,-18 23 2184,0 1-2397,-4 0 2211,-2 0-1998,-5 1 0,4 0 0,1 1 0</inkml:trace>
</inkml:ink>
</file>

<file path=ppt/ink/ink6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4.212"/>
    </inkml:context>
    <inkml:brush xml:id="br0">
      <inkml:brushProperty name="width" value="0.04286" units="cm"/>
      <inkml:brushProperty name="height" value="0.04286" units="cm"/>
      <inkml:brushProperty name="color" value="#00A0D7"/>
    </inkml:brush>
  </inkml:definitions>
  <inkml:trace contextRef="#ctx0" brushRef="#br0">88 2 26654,'7'-1'1069,"-2"1"-806,-5 0-134,0 0-39,1 2-51,-1 0 0,1 2-5,-1-1 16,0 2-27,0 0-7,0 4 7,-5 7-23,0-1 0,-4 6 0,1 9 5,5-12-5,-1 7 0,4-15 0,0-3 0,0-1 0,0 4-33,-1 0-186,-10 10 219,-11 9 0,7-13 0,-3 3 0</inkml:trace>
</inkml:ink>
</file>

<file path=ppt/ink/ink6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5.363"/>
    </inkml:context>
    <inkml:brush xml:id="br0">
      <inkml:brushProperty name="width" value="0.04286" units="cm"/>
      <inkml:brushProperty name="height" value="0.04286" units="cm"/>
      <inkml:brushProperty name="color" value="#00A0D7"/>
    </inkml:brush>
  </inkml:definitions>
  <inkml:trace contextRef="#ctx0" brushRef="#br0">0 10 27107,'0'-2'1316,"0"-3"-1299,0 5-6,0-3 0,0 3 12,1 0-12,2 19-11,0-9 0,1 16-6,-1-12 6,-1-3 0,0 2 6,1 1-6,-2-5 0,2 1 0,-3-8 0,1 0 0,-1 0 0,2 0 0,-2 0 0,3 0 0,-1-2-6,37 5 1,-11-3-7,42 1 1,6-2-11,-13-2-59,10-1 0,-3-1-524,-30-2 605,3-1 0,-29 3 0,-7 2 0</inkml:trace>
</inkml:ink>
</file>

<file path=ppt/ink/ink6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27.479"/>
    </inkml:context>
    <inkml:brush xml:id="br0">
      <inkml:brushProperty name="width" value="0.04286" units="cm"/>
      <inkml:brushProperty name="height" value="0.04286" units="cm"/>
      <inkml:brushProperty name="color" value="#00A0D7"/>
    </inkml:brush>
  </inkml:definitions>
  <inkml:trace contextRef="#ctx0" brushRef="#br0">194 0 27034,'5'0'885,"-1"0"-728,-2 0-51,0 0-33,0 0 34,-2 0-68,0 0-28,-1 0-5,-1 0 5,0 0-6,1 0 7,1 0-7,0 0-5,-2 0 0,0 0 0,-6 2 0,0 0 0,-4 2-17,-19 7-16,7-2-113,-28 8-702,-11-1 0,73-17 0,1-1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43.362"/>
    </inkml:context>
    <inkml:brush xml:id="br0">
      <inkml:brushProperty name="width" value="0.04286" units="cm"/>
      <inkml:brushProperty name="height" value="0.04286" units="cm"/>
      <inkml:brushProperty name="color" value="#00A0D7"/>
    </inkml:brush>
  </inkml:definitions>
  <inkml:trace contextRef="#ctx0" brushRef="#br0">189 6 26094,'1'-3'1327,"0"0"-1210,-1 3 387,0 0-464,-4 0-18,-2 2 0,-4 2-10,-1 3-12,-3 2 5,1 0 1,-7 7-6,6-3-3392,-8 7 3381,14-9-6,-2 2 17,9-8 0,20 4-6,-8-5-83,28 9 61,-23-7 3369,14 16-3346,-21-10 5,1 17 0,-9-17 5,-3 6 18,-3-11 10,-12 2-10,1-1 5,-23 4-17,18-6 0,-22 2-84,28-6-358,-8-1-196,18-1 627,0 0 0,4 0 0,1 0 0</inkml:trace>
</inkml:ink>
</file>

<file path=ppt/ink/ink6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1.969"/>
    </inkml:context>
    <inkml:brush xml:id="br0">
      <inkml:brushProperty name="width" value="0.04286" units="cm"/>
      <inkml:brushProperty name="height" value="0.04286" units="cm"/>
      <inkml:brushProperty name="color" value="#FF0066"/>
    </inkml:brush>
  </inkml:definitions>
  <inkml:trace contextRef="#ctx0" brushRef="#br0">14 80 26021,'-8'6'1366,"2"-2"-1047,6-4-235,0 1-33,0 5-34,0-3 22,0 3 151,13-4-179,-3-2-5,24-1-6,-15-2 6,28-5-6,-24 3-17,34-7 6,-33 8-6,28-4 11,-27 4 1,11 0 5,-12 0 0,17-3-62,3 2-28,8 0 74,-11 2-12,2 0-6,5-1 34,-1 0-168,27-1 106,-39 3-83,21 0 100,-37 2 62,29-5-17,-29 3 17,19-3-12,-28 4-5,2 0 6,-3 1-1,2 0 68,28 0-73,-8 0 0,10 0 0,-10 0 0,-21 0 196,10 0-168,-14 0-17,5 0-5,-5 0 0,21 0-6,-16 1 33,18-1-33,-20 1 0,17-1 6,-13 0 16,8 0-5,-18 0-6,-1 0 0,-2 0-11,-4 0 0,3 0 0,-2 0 0</inkml:trace>
</inkml:ink>
</file>

<file path=ppt/ink/ink6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8.885"/>
    </inkml:context>
    <inkml:brush xml:id="br0">
      <inkml:brushProperty name="width" value="0.04286" units="cm"/>
      <inkml:brushProperty name="height" value="0.04286" units="cm"/>
      <inkml:brushProperty name="color" value="#FF0066"/>
    </inkml:brush>
  </inkml:definitions>
  <inkml:trace contextRef="#ctx0" brushRef="#br0">0 8 24939,'2'-4'2202,"-1"0"-2090,1 4-11,-2 0-1205,1 0 1,-1 0-1</inkml:trace>
</inkml:ink>
</file>

<file path=ppt/ink/ink6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9.147"/>
    </inkml:context>
    <inkml:brush xml:id="br0">
      <inkml:brushProperty name="width" value="0.04286" units="cm"/>
      <inkml:brushProperty name="height" value="0.04286" units="cm"/>
      <inkml:brushProperty name="color" value="#FF0066"/>
    </inkml:brush>
  </inkml:definitions>
  <inkml:trace contextRef="#ctx0" brushRef="#br0">0 22 23786,'2'-12'0,"0"2"0</inkml:trace>
</inkml:ink>
</file>

<file path=ppt/ink/ink6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9.439"/>
    </inkml:context>
    <inkml:brush xml:id="br0">
      <inkml:brushProperty name="width" value="0.04286" units="cm"/>
      <inkml:brushProperty name="height" value="0.04286" units="cm"/>
      <inkml:brushProperty name="color" value="#FF0066"/>
    </inkml:brush>
  </inkml:definitions>
  <inkml:trace contextRef="#ctx0" brushRef="#br0">0 118 17835,'27'-65'1590,"-6"13"1003,-21 52-5870,0 0 0,0 0 0</inkml:trace>
</inkml:ink>
</file>

<file path=ppt/ink/ink6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9.616"/>
    </inkml:context>
    <inkml:brush xml:id="br0">
      <inkml:brushProperty name="width" value="0.04286" units="cm"/>
      <inkml:brushProperty name="height" value="0.04286" units="cm"/>
      <inkml:brushProperty name="color" value="#FF0066"/>
    </inkml:brush>
  </inkml:definitions>
  <inkml:trace contextRef="#ctx0" brushRef="#br0">1 55 22806,'3'-12'4032,"1"-9"-4362,-2 18 330,13-16 0,-24 25 0,6-4 0</inkml:trace>
</inkml:ink>
</file>

<file path=ppt/ink/ink6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49.917"/>
    </inkml:context>
    <inkml:brush xml:id="br0">
      <inkml:brushProperty name="width" value="0.04286" units="cm"/>
      <inkml:brushProperty name="height" value="0.04286" units="cm"/>
      <inkml:brushProperty name="color" value="#FF0066"/>
    </inkml:brush>
  </inkml:definitions>
  <inkml:trace contextRef="#ctx0" brushRef="#br0">1 16 20397,'12'-4'5417,"-2"0"-5866,-2 2-2295,-1 0 2744,2 0 0,-5 1 0,0 0 0</inkml:trace>
</inkml:ink>
</file>

<file path=ppt/ink/ink6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0.082"/>
    </inkml:context>
    <inkml:brush xml:id="br0">
      <inkml:brushProperty name="width" value="0.04286" units="cm"/>
      <inkml:brushProperty name="height" value="0.04286" units="cm"/>
      <inkml:brushProperty name="color" value="#FF0066"/>
    </inkml:brush>
  </inkml:definitions>
  <inkml:trace contextRef="#ctx0" brushRef="#br0">0 0 15636,'7'2'987,"-2"-2"1,-5 0 0</inkml:trace>
</inkml:ink>
</file>

<file path=ppt/ink/ink6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0.394"/>
    </inkml:context>
    <inkml:brush xml:id="br0">
      <inkml:brushProperty name="width" value="0.04286" units="cm"/>
      <inkml:brushProperty name="height" value="0.04286" units="cm"/>
      <inkml:brushProperty name="color" value="#FF0066"/>
    </inkml:brush>
  </inkml:definitions>
  <inkml:trace contextRef="#ctx0" brushRef="#br0">0 0 15509,'59'61'3008,"-12"-12"-342,-47-49-4425,0 0 1625,66 58-1753,-46-40 2232,50 45 1,-66-57-1,-1-2 1</inkml:trace>
</inkml:ink>
</file>

<file path=ppt/ink/ink6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0.932"/>
    </inkml:context>
    <inkml:brush xml:id="br0">
      <inkml:brushProperty name="width" value="0.04286" units="cm"/>
      <inkml:brushProperty name="height" value="0.04286" units="cm"/>
      <inkml:brushProperty name="color" value="#FF0066"/>
    </inkml:brush>
  </inkml:definitions>
  <inkml:trace contextRef="#ctx0" brushRef="#br0">0 0 21478,'6'5'5506,"20"33"-5366,4-1-146,1 8-100,-6-11 100,-23-26-10,-2 0 16,0-3 0,0 0-6,0 0-117,14 27 100,-5-14-5,11 25 6,-1-11 0,-5-8-124,12 22 84,-15-26 40,4 9 22,-9-19 0,-3-3-6,3 1-279,-4-3-1726,4 12 2011,-4-8 1916,15 31-1916,-7-23-1110,36 50-3785,-29-43 4895,17 24 0,-29-39 0,-3-2 0</inkml:trace>
</inkml:ink>
</file>

<file path=ppt/ink/ink6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1.160"/>
    </inkml:context>
    <inkml:brush xml:id="br0">
      <inkml:brushProperty name="width" value="0.04286" units="cm"/>
      <inkml:brushProperty name="height" value="0.04286" units="cm"/>
      <inkml:brushProperty name="color" value="#FF0066"/>
    </inkml:brush>
  </inkml:definitions>
  <inkml:trace contextRef="#ctx0" brushRef="#br0">1 0 23545,'0'3'0,"0"0"0,0-3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44.360"/>
    </inkml:context>
    <inkml:brush xml:id="br0">
      <inkml:brushProperty name="width" value="0.04286" units="cm"/>
      <inkml:brushProperty name="height" value="0.04286" units="cm"/>
      <inkml:brushProperty name="color" value="#00A0D7"/>
    </inkml:brush>
  </inkml:definitions>
  <inkml:trace contextRef="#ctx0" brushRef="#br0">11 54 26642,'-4'0'1092,"0"0"-952,4 0 40,0 0-130,0-2-11,0 2 0,0-3 34,0 3 50,0-1-117,-1 0-6,1-1 0,-1-1 0,1-3 0,0-4 6,0 2-6,0-1 5,0 6 1,0-1-1,0 3-16,0 0 6,0 12 5,0 37 0,0-8-14,0 35 0,0 4-87,2-22 67,-2 2 1,1-7-18,2-35-89,0-7 79,0-4 5,0 4 22,-2-8-173,1 2-1462,1-4 1669,0 1 0,0-1 0,-1 0 0</inkml:trace>
</inkml:ink>
</file>

<file path=ppt/ink/ink6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1.553"/>
    </inkml:context>
    <inkml:brush xml:id="br0">
      <inkml:brushProperty name="width" value="0.04286" units="cm"/>
      <inkml:brushProperty name="height" value="0.04286" units="cm"/>
      <inkml:brushProperty name="color" value="#FF0066"/>
    </inkml:brush>
  </inkml:definitions>
  <inkml:trace contextRef="#ctx0" brushRef="#br0">0 1 17395,'0'8'4716,"0"-2"-4716,9 11 0,-7-13 0,7 13 0</inkml:trace>
</inkml:ink>
</file>

<file path=ppt/ink/ink6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1.866"/>
    </inkml:context>
    <inkml:brush xml:id="br0">
      <inkml:brushProperty name="width" value="0.04286" units="cm"/>
      <inkml:brushProperty name="height" value="0.04286" units="cm"/>
      <inkml:brushProperty name="color" value="#FF0066"/>
    </inkml:brush>
  </inkml:definitions>
  <inkml:trace contextRef="#ctx0" brushRef="#br0">0 0 26340,'0'11'482,"0"-2"257,27 27-739,-15-20 0,20 28-213,-17-20 185,-8-13-1243,2 9-8560,-9-16 9548,0 1 0,0-3 1,0-1-1</inkml:trace>
</inkml:ink>
</file>

<file path=ppt/ink/ink6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2.266"/>
    </inkml:context>
    <inkml:brush xml:id="br0">
      <inkml:brushProperty name="width" value="0.04286" units="cm"/>
      <inkml:brushProperty name="height" value="0.04286" units="cm"/>
      <inkml:brushProperty name="color" value="#FF0066"/>
    </inkml:brush>
  </inkml:definitions>
  <inkml:trace contextRef="#ctx0" brushRef="#br0">10 0 27505,'-5'2'666,"0"0"-615,5-2 66,41 0-122,-25 0-7,31 1-72,-29 11 73,-8-6-6,4 9-55,-7-10-85,0-1-230,2-2-461,12-1 0,-22-1 0,6 0 0</inkml:trace>
</inkml:ink>
</file>

<file path=ppt/ink/ink6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8:52.632"/>
    </inkml:context>
    <inkml:brush xml:id="br0">
      <inkml:brushProperty name="width" value="0.04286" units="cm"/>
      <inkml:brushProperty name="height" value="0.04286" units="cm"/>
      <inkml:brushProperty name="color" value="#FF0066"/>
    </inkml:brush>
  </inkml:definitions>
  <inkml:trace contextRef="#ctx0" brushRef="#br0">23 1 28110,'-6'54'-199,"1"0"0,-3 26-1223,7-44 1422,0-21 0,0-7 0,1-4 0</inkml:trace>
</inkml:ink>
</file>

<file path=ppt/ink/ink6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9:22.552"/>
    </inkml:context>
    <inkml:brush xml:id="br0">
      <inkml:brushProperty name="width" value="0.04286" units="cm"/>
      <inkml:brushProperty name="height" value="0.04286" units="cm"/>
      <inkml:brushProperty name="color" value="#66CC00"/>
    </inkml:brush>
  </inkml:definitions>
  <inkml:trace contextRef="#ctx0" brushRef="#br0">1 252 24368,'2'-7'2437,"0"2"-2168,-2 5 716,0 0-974,-1 1 1,1 1-7,-2 1 6,2 1 1,-1 0-1,1 0 0,0 4-11,0-1 0,0 7 6,0-4-6,1 2 5,1-4-5,4 6 0,-3-6 6,5 6-6,-3-3 0,0-2 5,4 4-5,-5-8 6,4 1 0,-6-4 10,8 1-4,-5-1-12,21 5 0,-16-3 0,11 2 5,-15-5-5,7 1 0,-4-2 6,17 1-6,-16-1 0,14 0 5,-16 0-5,15-4 0,-12 2 0,24-9 0,-22 5 0,14-5 0,-18 8-5,10-6 5,-10 6-6,16-9 6,-14 8 0,23-12 0,-21 10-3392,13-6 3392,-17 7 6,3-2-6,-5 3 5,14-10-5,-12 8 0,23-10 0,-17 10 3392,5-1-3392,-10 3 0,-2 0 0,-2 0 0,17-8 6,-12 7-6,17-12 0,-20 14 0,10-8 6,-11 9-6,5-5 0,-2 4 0,19-12 0,-16 9 0,18-12 0,-25 12 5,6-4-5,-7 6 6,3-4-6,1-5 0,-4 7 0,1-5 0,-6 10 0,1 1 0,6-5 0,1 1-11,24-13 11,-17 10 0,15-7 0,-25 11 0,0 0 5,-5 3-5,1 0 0,0 0 6,0-2-6,0-1 5,0 0-5,0 1 0,4-5 6,-2 3 0,4-6-1,-5 7-16,0 0 0,-2 3-157,0 0-34,-2 0-95,0 0-151,-4 0-7239,-6 0 7687,1 0 0,9 0 0,9 0 0</inkml:trace>
</inkml:ink>
</file>

<file path=ppt/ink/ink6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9:23.269"/>
    </inkml:context>
    <inkml:brush xml:id="br0">
      <inkml:brushProperty name="width" value="0.04286" units="cm"/>
      <inkml:brushProperty name="height" value="0.04286" units="cm"/>
      <inkml:brushProperty name="color" value="#66CC00"/>
    </inkml:brush>
  </inkml:definitions>
  <inkml:trace contextRef="#ctx0" brushRef="#br0">74 39 23467,'-9'1'4710,"-22"0"-4643,23-1-45,-15 0 40,21 0-45,2 0-17,0 0 45,6 0-45,1-1 5,25-6-5,1 0-5,26-5 5,-23 6 0,0 1 0,-25 5 0,-1 0 0,-7 0 0,2 0 0,-4 0 0,2-1 0,-2 1 16,1-1-10,-2 1 0,0 2-6,-7 25 5,4-11-5,-6 18 0,7-19 0,-1-1 0,0 0 0,1-2 0,-4 5 0,4-7 0,-2 6 0,3-12 0,1 0 0,0-4-1274,0 0 1,0 0 0</inkml:trace>
</inkml:ink>
</file>

<file path=ppt/ink/ink6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9:24.870"/>
    </inkml:context>
    <inkml:brush xml:id="br0">
      <inkml:brushProperty name="width" value="0.04286" units="cm"/>
      <inkml:brushProperty name="height" value="0.04286" units="cm"/>
      <inkml:brushProperty name="color" value="#66CC00"/>
    </inkml:brush>
  </inkml:definitions>
  <inkml:trace contextRef="#ctx0" brushRef="#br0">0 98 23517,'1'-8'3159,"0"0"-2879,-1 8-101,0 0 101,1 0 112,-1-2-280,1-2-33,-1 1-23,0 0 84,0-3-112,0 2 33,0-1-33,0 5 51,0 0-74,0 1-5,0 6 6,0 4-6,0 7 0,1 1 0,1 2-3392,2-3 3392,-1-2 5,4 13-5,-5-12 0,1 6 0,-3-15 0,0-5 0,0-2 3415,0 0-3410,0-11-5,0 1 0,0-11 0,0-17 0,0 12 0,0-17 0,-2 6 0,2 15 0,-2-7 6,2 18-6,0 5 0,0 1 0,0 4-6,0 0 6,4 0 6,34 5-6,-14-2 0,27 6-3392,-20-4 3392,-10-1-2268,15 2 2268,-25-3-12,8 4-4,-18-4 10,0 1 6,-1-3 0,0-1 0,0 0 0</inkml:trace>
</inkml:ink>
</file>

<file path=ppt/ink/ink6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9:48.190"/>
    </inkml:context>
    <inkml:brush xml:id="br0">
      <inkml:brushProperty name="width" value="0.04286" units="cm"/>
      <inkml:brushProperty name="height" value="0.04286" units="cm"/>
      <inkml:brushProperty name="color" value="#66CC00"/>
    </inkml:brush>
  </inkml:definitions>
  <inkml:trace contextRef="#ctx0" brushRef="#br0">0 237 26687,'2'-9'751,"-2"2"-684,0 7 498,0 0-565,2 3 0,0 1 0,2 3 0,1 5 6,1 8 0,0-1-6,-1 6 5,0 8-5,-2-13 0,0 9 6,-3-18-6,2-3 0,-1-2 0,2 0 0,-1-3 5,12 0 1,-6-2-6,10-1 0,-3 0 0,10-2 0,-4 1-6,43-11 6,-37 8 0,30-6 0,-36 10 0,36-1 0,-24 1-1696,18-2 0,2-1 1696,-12 0-152,16-2 0,0 0 152,-9 1 0,35 1 0,4 1-5,-13 1-7,22 1 1,5 0 8,-40 0 1,-4 0 2,3 0 0,-2 0 0,41 0 0,-43-2 0,-3 0 3241,10 1-3241,4-1 0,-2 0 455,-11 1-455,4 0 0,0 0 0,-8 0 0,8-1 0,-3 0 0,-21 0 0,18-5 0,1 0 0,-19 1-23,37-7 23,-59 11 0,-1 0 0,-10 2 398,-1 0-398,0-2 6,0 0-6,0-7 0,0 2 0,0-6 0,0 3 0,0-2 0,0-4 0,0-1 0,0-24 0,0 17 0,0-21 0,0 29 0,0-3 0,0 3 0,-4-11 0,2 10 0,-3-5-6,5 20-470,-5 20-582,1-4 1058,-6 15 0,7-18 0,-2-3 0</inkml:trace>
</inkml:ink>
</file>

<file path=ppt/ink/ink6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3.791"/>
    </inkml:context>
    <inkml:brush xml:id="br0">
      <inkml:brushProperty name="width" value="0.04286" units="cm"/>
      <inkml:brushProperty name="height" value="0.04286" units="cm"/>
      <inkml:brushProperty name="color" value="#F6630D"/>
    </inkml:brush>
  </inkml:definitions>
  <inkml:trace contextRef="#ctx0" brushRef="#br0">4742 383 27925,'-5'2'414,"1"-1"-358,-3 0-50,-2-1-6,0 0 22,-12-4-11,10 1 23,-41-26-34,30 17 0,-46-21-6,44 25 6,-48-12 0,41 12-5,-61-16-1,40 14 6,-19-5 0,19 8 0,-33-8 0,37 5-3,-8-2 1,2-1 2,15 1-3409,-49-13 3403,49 15-162,-16-4 0,-1 0 162,6 3-2,-19-2 0,-2 0-4,4 5 12,1 2 0,-15-1 0,9 2 0,22 2 0,-3 0-540,-18 0 0,-15-1 0,-1 1 0,13 0 537,6 2 0,1 0-226,-4-1 1,-11 1 0,-1 0 0,11 0 228,-1 1 0,0 2-2,-7 2 1,-14 2-1,0 1 1,13-1 1,1 1 0,-1 0 0,-1 2 0,-13 3 0,2-1 0,17-1 0,18-3 0,5-1 0,-33 6 0,1-1 855,30-3 1,-1 0-856,-10 5 0,-7 3 0,5-2 0,0 0 0,0 0 454,-1 3 0,-5 3 1,15-3-455,6 3 0,3 7 0,1 0 0,9-2 0,-35 32-6,59-42 3237,-6 9-3237,20-21 499,1 2-493,1-4 0,-14 2 0,11-2 0,-11 1 0</inkml:trace>
</inkml:ink>
</file>

<file path=ppt/ink/ink6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5.255"/>
    </inkml:context>
    <inkml:brush xml:id="br0">
      <inkml:brushProperty name="width" value="0.04286" units="cm"/>
      <inkml:brushProperty name="height" value="0.04286" units="cm"/>
      <inkml:brushProperty name="color" value="#F6630D"/>
    </inkml:brush>
  </inkml:definitions>
  <inkml:trace contextRef="#ctx0" brushRef="#br0">16 8 27662,'-8'-4'341,"2"0"-268,6 4-51,-1 0-22,1 1 124,1 32-108,2-9 12,4 63-28,-4-42-22,0 17 0,-1-1-141,-3-18-268,-2 36-4285,0-64 4716,-1-2 0,2-7 0,1-3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44.960"/>
    </inkml:context>
    <inkml:brush xml:id="br0">
      <inkml:brushProperty name="width" value="0.04286" units="cm"/>
      <inkml:brushProperty name="height" value="0.04286" units="cm"/>
      <inkml:brushProperty name="color" value="#00A0D7"/>
    </inkml:brush>
  </inkml:definitions>
  <inkml:trace contextRef="#ctx0" brushRef="#br0">218 21 25601,'10'-10'2128,"-2"2"-2005,-8 8 62,0 0-124,2-1-5,-1 1 135,0-1-180,-5 1 0,-2 0-5,-4 2-1,-7 4 12,-7 2-17,3 0 6,-4-1-6,10-3 5,-16 3-16,12-1-157,-15 2-190,23-3-2247,-3-1 2605,10-1 0,1-2 0,2 0 0</inkml:trace>
</inkml:ink>
</file>

<file path=ppt/ink/ink6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5.572"/>
    </inkml:context>
    <inkml:brush xml:id="br0">
      <inkml:brushProperty name="width" value="0.04286" units="cm"/>
      <inkml:brushProperty name="height" value="0.04286" units="cm"/>
      <inkml:brushProperty name="color" value="#F6630D"/>
    </inkml:brush>
  </inkml:definitions>
  <inkml:trace contextRef="#ctx0" brushRef="#br0">10 98 27398,'-5'6'667,"0"0"-561,5-6 12,0 0-101,17-3-141,57-17-16,-24 9-860,18-6 1,-2-1-2339,-24 7 3338,29-9 0,-58 14 0,-5 2 0</inkml:trace>
</inkml:ink>
</file>

<file path=ppt/ink/ink6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5.939"/>
    </inkml:context>
    <inkml:brush xml:id="br0">
      <inkml:brushProperty name="width" value="0.04286" units="cm"/>
      <inkml:brushProperty name="height" value="0.04286" units="cm"/>
      <inkml:brushProperty name="color" value="#F6630D"/>
    </inkml:brush>
  </inkml:definitions>
  <inkml:trace contextRef="#ctx0" brushRef="#br0">2 75 27158,'-1'-5'644,"0"2"-6170,1 3 5666,45-3-90,-16-1-693,39-8 1,7-1 183,-16 3 674,5-2 0,-5 2 0,-34 9 0,0 0 0</inkml:trace>
</inkml:ink>
</file>

<file path=ppt/ink/ink6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6.455"/>
    </inkml:context>
    <inkml:brush xml:id="br0">
      <inkml:brushProperty name="width" value="0.04286" units="cm"/>
      <inkml:brushProperty name="height" value="0.04286" units="cm"/>
      <inkml:brushProperty name="color" value="#F6630D"/>
    </inkml:brush>
  </inkml:definitions>
  <inkml:trace contextRef="#ctx0" brushRef="#br0">1 48 27813,'10'79'17,"6"11"-17,-9-69 0,5 14 0,-12-33 0,1 1 0,-1-3 0,2 1 11,1-6-6,3-5 18,0-8 5,8-21-28,19-27-11,-6 14 5,10-6-5,-3 37 11,-12 12 0,21 28 0,-25-4-123,17 40-146,-25-35-579,5 17 0,-13-35 0,-2 1 0</inkml:trace>
</inkml:ink>
</file>

<file path=ppt/ink/ink6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6.937"/>
    </inkml:context>
    <inkml:brush xml:id="br0">
      <inkml:brushProperty name="width" value="0.04286" units="cm"/>
      <inkml:brushProperty name="height" value="0.04286" units="cm"/>
      <inkml:brushProperty name="color" value="#F6630D"/>
    </inkml:brush>
  </inkml:definitions>
  <inkml:trace contextRef="#ctx0" brushRef="#br0">204 1 28143,'-53'8'11,"9"0"-16,32 0-6,3 1-6,1 0-510,14 23 141,9-11 285,16 38 101,-10-31 0,-3 12 0,-17-19 123,-2 5-50,-3-7 39,-6 8-50,0-13 72,-31 16-100,19-17-34,-28-1 0,36-11 0,-3-8 0</inkml:trace>
</inkml:ink>
</file>

<file path=ppt/ink/ink6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7.305"/>
    </inkml:context>
    <inkml:brush xml:id="br0">
      <inkml:brushProperty name="width" value="0.04286" units="cm"/>
      <inkml:brushProperty name="height" value="0.04286" units="cm"/>
      <inkml:brushProperty name="color" value="#F6630D"/>
    </inkml:brush>
  </inkml:definitions>
  <inkml:trace contextRef="#ctx0" brushRef="#br0">0 1 28362,'15'95'-6,"-2"-7"-39,-2-30-201,3 36 78,-7-39-45,0 23-1450,-6-30-1871,-1-21 3534,-2 7 0,2-27 0,-2-3 0</inkml:trace>
</inkml:ink>
</file>

<file path=ppt/ink/ink6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7.529"/>
    </inkml:context>
    <inkml:brush xml:id="br0">
      <inkml:brushProperty name="width" value="0.04286" units="cm"/>
      <inkml:brushProperty name="height" value="0.04286" units="cm"/>
      <inkml:brushProperty name="color" value="#F6630D"/>
    </inkml:brush>
  </inkml:definitions>
  <inkml:trace contextRef="#ctx0" brushRef="#br0">7 52 27628,'-4'-3'560,"2"0"-414,2 3-96,0 0-924,76-16 874,-50 8 0,52-10 0,-71 15 0</inkml:trace>
</inkml:ink>
</file>

<file path=ppt/ink/ink6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7.972"/>
    </inkml:context>
    <inkml:brush xml:id="br0">
      <inkml:brushProperty name="width" value="0.04286" units="cm"/>
      <inkml:brushProperty name="height" value="0.04286" units="cm"/>
      <inkml:brushProperty name="color" value="#F6630D"/>
    </inkml:brush>
  </inkml:definitions>
  <inkml:trace contextRef="#ctx0" brushRef="#br0">4 130 26917,'-2'8'789,"0"-2"-733,2-6 6,8 56-62,-5-37 0,5 40 17,-5-50 0,-2-6 229,0-1-218,-1-8 22,0-12-38,0-1-7,0-11-5,1 4-17,12-32 6,-3 23-157,27-29-78,-18 48-40,8-3-358,-17 23 644,-5 4 0,-3-5 0,0 0 0</inkml:trace>
</inkml:ink>
</file>

<file path=ppt/ink/ink6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8.857"/>
    </inkml:context>
    <inkml:brush xml:id="br0">
      <inkml:brushProperty name="width" value="0.04286" units="cm"/>
      <inkml:brushProperty name="height" value="0.04286" units="cm"/>
      <inkml:brushProperty name="color" value="#F6630D"/>
    </inkml:brush>
  </inkml:definitions>
  <inkml:trace contextRef="#ctx0" brushRef="#br0">197 65 27174,'0'-5'1036,"0"2"-924,0 3 12,0 0-108,-15-18 1,7 11 6,-27-16-18,19 19-5,-12 0 0,-3 37 0,12-7 0,-9 32 0,21-6 0,3 1-17,-1 2 1,5 42 4,7-69-4,6-6-24,3-4-4780,32-8 4820,-18-11 0,12 0 0,-29-5 0</inkml:trace>
</inkml:ink>
</file>

<file path=ppt/ink/ink6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9.372"/>
    </inkml:context>
    <inkml:brush xml:id="br0">
      <inkml:brushProperty name="width" value="0.04286" units="cm"/>
      <inkml:brushProperty name="height" value="0.04286" units="cm"/>
      <inkml:brushProperty name="color" value="#F6630D"/>
    </inkml:brush>
  </inkml:definitions>
  <inkml:trace contextRef="#ctx0" brushRef="#br0">74 88 27914,'-8'-3'548,"2"0"-525,6 3-12,0 0-56,-20 2 40,10 18-7,-13-2-284,17 44 296,6-39 72,12 12 1,-2-42 0,12-17-39,-12 1-6,3-11-12,-3 5 18,6-23-28,-6 24-12,4-11 6,-8 33 6,9 58-18,-8-24-122,14 63-107,-11-67 241,11 10 0,-12-33 0,3-1 0</inkml:trace>
</inkml:ink>
</file>

<file path=ppt/ink/ink6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49.666"/>
    </inkml:context>
    <inkml:brush xml:id="br0">
      <inkml:brushProperty name="width" value="0.04286" units="cm"/>
      <inkml:brushProperty name="height" value="0.04286" units="cm"/>
      <inkml:brushProperty name="color" value="#F6630D"/>
    </inkml:brush>
  </inkml:definitions>
  <inkml:trace contextRef="#ctx0" brushRef="#br0">79 1 28479,'-43'52'0,"8"-4"-112,34 13 45,5-33-314,15 21-95,4-46-1804,6-8 2280,-4-7 0,-12 3 0,-3 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1.012"/>
    </inkml:context>
    <inkml:brush xml:id="br0">
      <inkml:brushProperty name="width" value="0.04286" units="cm"/>
      <inkml:brushProperty name="height" value="0.04286" units="cm"/>
      <inkml:brushProperty name="color" value="#00A0D7"/>
    </inkml:brush>
  </inkml:definitions>
  <inkml:trace contextRef="#ctx0" brushRef="#br0">311 160 27029,'2'-5'913,"0"0"-796,-2 5-50,0 0-22,0-3-11,0 2 83,0-10-105,-1 5 10,-16-21-16,7 12-3398,-28-23 3392,22 24 0,-16-8 5,16 16-5,-23 0 0,18 5-5,-36 15 5,37-4-6,-17 38 6,30-23 0,3 36 0,12-29 0,23 51 6,-14-44-6,16 37 0,-26-50 3392,0 30-3392,-5-33-62,-2 25 6,-1-39-230,-3 5-145,0-13 431,-4 1 0,4-2 0,-1 0 0</inkml:trace>
</inkml:ink>
</file>

<file path=ppt/ink/ink6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0.240"/>
    </inkml:context>
    <inkml:brush xml:id="br0">
      <inkml:brushProperty name="width" value="0.04286" units="cm"/>
      <inkml:brushProperty name="height" value="0.04286" units="cm"/>
      <inkml:brushProperty name="color" value="#F6630D"/>
    </inkml:brush>
  </inkml:definitions>
  <inkml:trace contextRef="#ctx0" brushRef="#br0">11 1 28485,'-3'54'-17,"0"1"0,-1 42-5,11-53-57,2 19-44,-1-19-112,2 11-353,-2-19 67,0-13 840,10-22-313,-8-10-12,9-38 40,-8 3 812,10-23-729,-7 31 34,7 2-128,-12 34-6,24 27-17,-19-14-28,12 29-6,-23-25-212,-1 18 50,-3-18 196,-5 17 0,4-25 0,-3 4 0</inkml:trace>
</inkml:ink>
</file>

<file path=ppt/ink/ink6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0.722"/>
    </inkml:context>
    <inkml:brush xml:id="br0">
      <inkml:brushProperty name="width" value="0.04286" units="cm"/>
      <inkml:brushProperty name="height" value="0.04286" units="cm"/>
      <inkml:brushProperty name="color" value="#F6630D"/>
    </inkml:brush>
  </inkml:definitions>
  <inkml:trace contextRef="#ctx0" brushRef="#br0">0 223 27818,'33'-7'588,"-1"-3"-649,8-43 61,-21 25 5,11-29 35,-31 26-29,-4 14 6,-10-2-1,0 21-4,-6 10 4,-15 63-10,17-30-6,2 5 0,3-1 0,9-15 6,5 16-1,10-33-358,44-22 1,10-13 352,-7-5 0,5-1 0,-8 1 0,-34 10 0</inkml:trace>
</inkml:ink>
</file>

<file path=ppt/ink/ink6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1.856"/>
    </inkml:context>
    <inkml:brush xml:id="br0">
      <inkml:brushProperty name="width" value="0.04286" units="cm"/>
      <inkml:brushProperty name="height" value="0.04286" units="cm"/>
      <inkml:brushProperty name="color" value="#F6630D"/>
    </inkml:brush>
  </inkml:definitions>
  <inkml:trace contextRef="#ctx0" brushRef="#br0">0 0 28345,'0'25'11,"0"7"-5666,0 7 5661,0 9 1403,0 3-1409,0 23 0,0-23 5,0 33 1,0-58 870,8 10-870,3-36-169,57-29-167,-27 13 330,46-27 0,-62 31 0,0 1 0</inkml:trace>
</inkml:ink>
</file>

<file path=ppt/ink/ink6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2.272"/>
    </inkml:context>
    <inkml:brush xml:id="br0">
      <inkml:brushProperty name="width" value="0.04286" units="cm"/>
      <inkml:brushProperty name="height" value="0.04286" units="cm"/>
      <inkml:brushProperty name="color" value="#F6630D"/>
    </inkml:brush>
  </inkml:definitions>
  <inkml:trace contextRef="#ctx0" brushRef="#br0">2 20 27690,'0'-7'688,"0"0"-626,0 7-17,0 0-34,-1-6-22,1 12 11,6 42 0,0-5 0,7 37-17,-4-33-56,3 25 17,-6-30-22,3 18-34,-8-38-79,0-3 191,1 2 0,-2-14 0,0 3 0</inkml:trace>
</inkml:ink>
</file>

<file path=ppt/ink/ink6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2.525"/>
    </inkml:context>
    <inkml:brush xml:id="br0">
      <inkml:brushProperty name="width" value="0.04286" units="cm"/>
      <inkml:brushProperty name="height" value="0.04286" units="cm"/>
      <inkml:brushProperty name="color" value="#F6630D"/>
    </inkml:brush>
  </inkml:definitions>
  <inkml:trace contextRef="#ctx0" brushRef="#br0">1 28 28076,'0'-12'342,"0"2"-326,0 10-139,0 0 123,0 3 0,0-8 0,0 1 0</inkml:trace>
</inkml:ink>
</file>

<file path=ppt/ink/ink6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2.706"/>
    </inkml:context>
    <inkml:brush xml:id="br0">
      <inkml:brushProperty name="width" value="0.04286" units="cm"/>
      <inkml:brushProperty name="height" value="0.04286" units="cm"/>
      <inkml:brushProperty name="color" value="#F6630D"/>
    </inkml:brush>
  </inkml:definitions>
  <inkml:trace contextRef="#ctx0" brushRef="#br0">0 1 27370,'11'6'986,"-2"-1"-1087,-7-5-481,-2 0-5770,2 0 6352,-4 0 0,1 0 0,-2 0 0</inkml:trace>
</inkml:ink>
</file>

<file path=ppt/ink/ink6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3.523"/>
    </inkml:context>
    <inkml:brush xml:id="br0">
      <inkml:brushProperty name="width" value="0.04286" units="cm"/>
      <inkml:brushProperty name="height" value="0.04286" units="cm"/>
      <inkml:brushProperty name="color" value="#F6630D"/>
    </inkml:brush>
  </inkml:definitions>
  <inkml:trace contextRef="#ctx0" brushRef="#br0">28 1 28474,'4'63'11,"-1"-11"-11,7 16-17,-3 17 0,-4-34-22,0 19 39,-29-25 0,20-27 0,-20 10 0</inkml:trace>
</inkml:ink>
</file>

<file path=ppt/ink/ink6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4.273"/>
    </inkml:context>
    <inkml:brush xml:id="br0">
      <inkml:brushProperty name="width" value="0.04286" units="cm"/>
      <inkml:brushProperty name="height" value="0.04286" units="cm"/>
      <inkml:brushProperty name="color" value="#F6630D"/>
    </inkml:brush>
  </inkml:definitions>
  <inkml:trace contextRef="#ctx0" brushRef="#br0">14 20 27062,'-8'-11'818,"2"2"-6316,6 9 5683,6 59 1252,-1-29-1423,5 29 0,0 4 840,0-10-933,3 21-111,-11-42-213,-2-14-165,-1 1 1,2-13 0,-1 0 0</inkml:trace>
</inkml:ink>
</file>

<file path=ppt/ink/ink6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4.767"/>
    </inkml:context>
    <inkml:brush xml:id="br0">
      <inkml:brushProperty name="width" value="0.04286" units="cm"/>
      <inkml:brushProperty name="height" value="0.04286" units="cm"/>
      <inkml:brushProperty name="color" value="#F6630D"/>
    </inkml:brush>
  </inkml:definitions>
  <inkml:trace contextRef="#ctx0" brushRef="#br0">12 41 27869,'-7'-5'470,"2"2"-447,5 3-12,0 0 0,67-16-28,-26 12 0,6-4 1,6 3-54,4 14 0,-2 3 19,15 3 14,-8 4 1,-5 1 25,-16 2 6,-1 9 10,-28 35 6,-14-29 62,-16 13 0,-8-1-23,-15-12-27,-18 13-6,23-31-6,6-11-50,13-3 39,9-52 0,8 35 0,10-36 0</inkml:trace>
</inkml:ink>
</file>

<file path=ppt/ink/ink6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5.036"/>
    </inkml:context>
    <inkml:brush xml:id="br0">
      <inkml:brushProperty name="width" value="0.04286" units="cm"/>
      <inkml:brushProperty name="height" value="0.04286" units="cm"/>
      <inkml:brushProperty name="color" value="#F6630D"/>
    </inkml:brush>
  </inkml:definitions>
  <inkml:trace contextRef="#ctx0" brushRef="#br0">1 0 19565,'6'79'291,"0"-12"2246,1-39-2537,9 14 0,-8-25 0,4 9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1.411"/>
    </inkml:context>
    <inkml:brush xml:id="br0">
      <inkml:brushProperty name="width" value="0.04286" units="cm"/>
      <inkml:brushProperty name="height" value="0.04286" units="cm"/>
      <inkml:brushProperty name="color" value="#00A0D7"/>
    </inkml:brush>
  </inkml:definitions>
  <inkml:trace contextRef="#ctx0" brushRef="#br0">0 55 28194,'37'0'16,"2"0"-10,16-3-6,-11 0-1130,16-2 1108,-23 1 93,-3 1-122,-5 0 204,-4 0-1704,20-8 1551,-23 4 0,12-2 0,-30 6 0</inkml:trace>
</inkml:ink>
</file>

<file path=ppt/ink/ink6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5.273"/>
    </inkml:context>
    <inkml:brush xml:id="br0">
      <inkml:brushProperty name="width" value="0.04286" units="cm"/>
      <inkml:brushProperty name="height" value="0.04286" units="cm"/>
      <inkml:brushProperty name="color" value="#F6630D"/>
    </inkml:brush>
  </inkml:definitions>
  <inkml:trace contextRef="#ctx0" brushRef="#br0">21 19 27846,'-11'-10'359,"2"2"-354,9 8-217,0 0 212,17 21 0,6 5 0</inkml:trace>
</inkml:ink>
</file>

<file path=ppt/ink/ink6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5.757"/>
    </inkml:context>
    <inkml:brush xml:id="br0">
      <inkml:brushProperty name="width" value="0.04286" units="cm"/>
      <inkml:brushProperty name="height" value="0.04286" units="cm"/>
      <inkml:brushProperty name="color" value="#F6630D"/>
    </inkml:brush>
  </inkml:definitions>
  <inkml:trace contextRef="#ctx0" brushRef="#br0">1 132 28199,'17'52'28,"-2"-8"-22,-12-34-1,-1-4-5,-2 1 12,0-5-7,0-2 34,0 1-11,0-4 51,-9-32-74,4 10 1,-8-27-6,10-5-11,1 28 0,5-15-90,22 39 17,-5 3-140,16 1 224,7 2 0,-56-2 0,5 1 0</inkml:trace>
</inkml:ink>
</file>

<file path=ppt/ink/ink6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6.189"/>
    </inkml:context>
    <inkml:brush xml:id="br0">
      <inkml:brushProperty name="width" value="0.04286" units="cm"/>
      <inkml:brushProperty name="height" value="0.04286" units="cm"/>
      <inkml:brushProperty name="color" value="#F6630D"/>
    </inkml:brush>
  </inkml:definitions>
  <inkml:trace contextRef="#ctx0" brushRef="#br0">5 179 27421,'-3'5'885,"2"-2"-835,1-3-39,6 0-291,49-60 275,-34 38 5,33-46 89,-52 50-55,-3 9-1,-5 0 63,-15 9-68,-1 13-17,-11 23-6,15-3-5,4 14 0,13-13 0,1-8 0,3 1-173,23-11-124,4-8-1288,18-7 1585,-7-10 0,-19 2 0,-5 0 0</inkml:trace>
</inkml:ink>
</file>

<file path=ppt/ink/ink6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6.480"/>
    </inkml:context>
    <inkml:brush xml:id="br0">
      <inkml:brushProperty name="width" value="0.04286" units="cm"/>
      <inkml:brushProperty name="height" value="0.04286" units="cm"/>
      <inkml:brushProperty name="color" value="#F6630D"/>
    </inkml:brush>
  </inkml:definitions>
  <inkml:trace contextRef="#ctx0" brushRef="#br0">62 0 28451,'-18'57'-3,"0"0"1,-7 36-10,33-78-273,58-14 5,-31-7 280,14-17 0,-4-4 0,-25 7 0,11-21 0</inkml:trace>
</inkml:ink>
</file>

<file path=ppt/ink/ink6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6.807"/>
    </inkml:context>
    <inkml:brush xml:id="br0">
      <inkml:brushProperty name="width" value="0.04286" units="cm"/>
      <inkml:brushProperty name="height" value="0.04286" units="cm"/>
      <inkml:brushProperty name="color" value="#F6630D"/>
    </inkml:brush>
  </inkml:definitions>
  <inkml:trace contextRef="#ctx0" brushRef="#br0">10 1 28440,'-6'4'0,"3"7"0,7 23 0,4 7 0,0 5 6,2 4-281,4 19 1,1 1-320,-4-14 594,3 9 0,-2-13 0,-11-46 0,1 0 0</inkml:trace>
</inkml:ink>
</file>

<file path=ppt/ink/ink6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7.033"/>
    </inkml:context>
    <inkml:brush xml:id="br0">
      <inkml:brushProperty name="width" value="0.04286" units="cm"/>
      <inkml:brushProperty name="height" value="0.04286" units="cm"/>
      <inkml:brushProperty name="color" value="#F6630D"/>
    </inkml:brush>
  </inkml:definitions>
  <inkml:trace contextRef="#ctx0" brushRef="#br0">0 56 28451,'13'-2'28,"2"-2"-28,6 1-991,34-14 991,-23 7 0,13-5 0,-34 10 0</inkml:trace>
</inkml:ink>
</file>

<file path=ppt/ink/ink6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7.989"/>
    </inkml:context>
    <inkml:brush xml:id="br0">
      <inkml:brushProperty name="width" value="0.04286" units="cm"/>
      <inkml:brushProperty name="height" value="0.04286" units="cm"/>
      <inkml:brushProperty name="color" value="#F6630D"/>
    </inkml:brush>
  </inkml:definitions>
  <inkml:trace contextRef="#ctx0" brushRef="#br0">0 151 28373,'27'52'11,"-3"-5"-17,-4-17-5,-7-10 0,2 1 5,-10-13 6,-1-4 0,-3-3 12,0-2-12,-1-6-3387,6-42 3387,-1 14 0,6-32 0,-1 21 0,-3 16 6,2-1-6,0 26 0,-2 13 3392,5 11-3392,-4 7 0,1 14 0,-2-12 0,1 8 0,-5-23 39,5-4-39,-4-15-11,12-20 0,-3-2-17,24-51 28,-17 38 22,32-19-16,-36 58 5,19 46-11,-27-6-1103,25 40 1103,-18-58 0,9 9 0,-18-29 0</inkml:trace>
</inkml:ink>
</file>

<file path=ppt/ink/ink6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8.490"/>
    </inkml:context>
    <inkml:brush xml:id="br0">
      <inkml:brushProperty name="width" value="0.04286" units="cm"/>
      <inkml:brushProperty name="height" value="0.04286" units="cm"/>
      <inkml:brushProperty name="color" value="#F6630D"/>
    </inkml:brush>
  </inkml:definitions>
  <inkml:trace contextRef="#ctx0" brushRef="#br0">118 44 28166,'-8'-1'268,"2"0"-234,6 1-12,0 0-27,-27 2-6,13 10 11,-19 1-17,21 12 6,4 0-17,1 4-280,4 24 308,8-29 33,33-16-22,-16-26 180,32-65-158,-41 50-5,6-29-5,-17 46-12,-2 3-11,0 6-11,0 8 11,1 9 0,0 9 0,3 6-17,7 11-22,0-8-34,7 5-229,-2-17-751,10-6-8559,-1-6 9612,8-2 0,-17-2 0,-2 0 0</inkml:trace>
</inkml:ink>
</file>

<file path=ppt/ink/ink6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8.791"/>
    </inkml:context>
    <inkml:brush xml:id="br0">
      <inkml:brushProperty name="width" value="0.04286" units="cm"/>
      <inkml:brushProperty name="height" value="0.04286" units="cm"/>
      <inkml:brushProperty name="color" value="#F6630D"/>
    </inkml:brush>
  </inkml:definitions>
  <inkml:trace contextRef="#ctx0" brushRef="#br0">3 1 28418,'-2'75'16,"2"-8"-16,13-11 0,-3-20-16,4 19-214,-9-12 40,-3-19-34,0 9 224,-2-32 0,0 7 0,0-6 0</inkml:trace>
</inkml:ink>
</file>

<file path=ppt/ink/ink6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9.111"/>
    </inkml:context>
    <inkml:brush xml:id="br0">
      <inkml:brushProperty name="width" value="0.04286" units="cm"/>
      <inkml:brushProperty name="height" value="0.04286" units="cm"/>
      <inkml:brushProperty name="color" value="#F6630D"/>
    </inkml:brush>
  </inkml:definitions>
  <inkml:trace contextRef="#ctx0" brushRef="#br0">11 12 21704,'61'-10'56,"-10"8"2405,-18 11-2500,-13 23 1196,-15-11-1157,-7 12 462,-60 10-529,34-26 656,-43 12 1,62-29 0,1-5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2.149"/>
    </inkml:context>
    <inkml:brush xml:id="br0">
      <inkml:brushProperty name="width" value="0.04286" units="cm"/>
      <inkml:brushProperty name="height" value="0.04286" units="cm"/>
      <inkml:brushProperty name="color" value="#00A0D7"/>
    </inkml:brush>
  </inkml:definitions>
  <inkml:trace contextRef="#ctx0" brushRef="#br0">305 27 26777,'0'-2'1025,"0"0"-617,0 2-307,-15-10-90,5 8-5,-14-8 5,7 10-5,-2 0 5,-3 0-5,-2 1-1,-28 17-5,24-7 6,-31 45-17,45-16 11,-5 7-6,17-15 6,23-22 0,-6-4-6,18-2-10,8-24 10,-15 6-5,31-38 11,-36 24 5,14-32-5,-26 43 0,0-9-5,-8 26 5,-1 41 0,0-23-179,5 44-157,2-46 336,11 7 0,-10-19 0,3-1 0</inkml:trace>
</inkml:ink>
</file>

<file path=ppt/ink/ink6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9.492"/>
    </inkml:context>
    <inkml:brush xml:id="br0">
      <inkml:brushProperty name="width" value="0.04286" units="cm"/>
      <inkml:brushProperty name="height" value="0.04286" units="cm"/>
      <inkml:brushProperty name="color" value="#F6630D"/>
    </inkml:brush>
  </inkml:definitions>
  <inkml:trace contextRef="#ctx0" brushRef="#br0">16 0 27846,'-8'0'359,"0"0"-314,8 0-1,0 0-32,0 21-12,14 50 0,-6-17-152,5 5 1,0-3 50,-5-21 23,2 17 56,-10-41 5,-1-4-112,-2-4 129,-9-11 0,6 5 0,-4-6 0</inkml:trace>
</inkml:ink>
</file>

<file path=ppt/ink/ink6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59.806"/>
    </inkml:context>
    <inkml:brush xml:id="br0">
      <inkml:brushProperty name="width" value="0.04286" units="cm"/>
      <inkml:brushProperty name="height" value="0.04286" units="cm"/>
      <inkml:brushProperty name="color" value="#F6630D"/>
    </inkml:brush>
  </inkml:definitions>
  <inkml:trace contextRef="#ctx0" brushRef="#br0">74 0 28421,'73'4'6,"-14"3"3,-47 10-54,-3 18 22,-5-12-352,-40 38 213,14-40-113,-33 19-8199,5-26 8474,23-6 0,-8-1 0,29-7 0</inkml:trace>
</inkml:ink>
</file>

<file path=ppt/ink/ink6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00.090"/>
    </inkml:context>
    <inkml:brush xml:id="br0">
      <inkml:brushProperty name="width" value="0.04286" units="cm"/>
      <inkml:brushProperty name="height" value="0.04286" units="cm"/>
      <inkml:brushProperty name="color" value="#F6630D"/>
    </inkml:brush>
  </inkml:definitions>
  <inkml:trace contextRef="#ctx0" brushRef="#br0">0 23 27129,'15'-13'588,"-4"4"-238,-11 9-333,0 0 93,6 43-104,-2-8-17,2 25-96,-3-19-241,-3-21-458,1 1 0,-1-24 0,0-5 0</inkml:trace>
</inkml:ink>
</file>

<file path=ppt/ink/ink6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00.291"/>
    </inkml:context>
    <inkml:brush xml:id="br0">
      <inkml:brushProperty name="width" value="0.04286" units="cm"/>
      <inkml:brushProperty name="height" value="0.04286" units="cm"/>
      <inkml:brushProperty name="color" value="#F6630D"/>
    </inkml:brush>
  </inkml:definitions>
  <inkml:trace contextRef="#ctx0" brushRef="#br0">10 20 28082,'10'3'72,"-26"-22"1,12 15 0</inkml:trace>
</inkml:ink>
</file>

<file path=ppt/ink/ink6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00.641"/>
    </inkml:context>
    <inkml:brush xml:id="br0">
      <inkml:brushProperty name="width" value="0.04286" units="cm"/>
      <inkml:brushProperty name="height" value="0.04286" units="cm"/>
      <inkml:brushProperty name="color" value="#F6630D"/>
    </inkml:brush>
  </inkml:definitions>
  <inkml:trace contextRef="#ctx0" brushRef="#br0">1 106 28031,'3'67'213,"0"-12"-101,3-60-106,-1-5-6,5-12-12,14-55 29,6 29-17,-3-11 0,-1 53-45,-15 36-470,7-2 515,7-1 0,-23-18 0,-5-10 0</inkml:trace>
</inkml:ink>
</file>

<file path=ppt/ink/ink6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01.224"/>
    </inkml:context>
    <inkml:brush xml:id="br0">
      <inkml:brushProperty name="width" value="0.04286" units="cm"/>
      <inkml:brushProperty name="height" value="0.04286" units="cm"/>
      <inkml:brushProperty name="color" value="#F6630D"/>
    </inkml:brush>
  </inkml:definitions>
  <inkml:trace contextRef="#ctx0" brushRef="#br0">126 20 28272,'-6'-8'230,"2"2"-230,-31 17-12,20 4-38,-30 24 11,35-8-23,-1 6-285,14-9 347,4-16 319,32-33-268,-19 2 77,23-51-88,-35 45-29,3-11-6,-10 29-5,-1 6-5,4 10 5,0 5-6,27 51-5,-6-18-6,15 17 0,4 3 6,2-2 0,6 19 0,-3 0 11,-21-27 0,-5-4 0,-10-5-17,-28-28-73,-30-1 1,-9-3-130,-5-1 219,-8 0 0,3-4 0,31-10 0,-3 0 0</inkml:trace>
</inkml:ink>
</file>

<file path=ppt/ink/ink6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2:11.171"/>
    </inkml:context>
    <inkml:brush xml:id="br0">
      <inkml:brushProperty name="width" value="0.04286" units="cm"/>
      <inkml:brushProperty name="height" value="0.04286" units="cm"/>
      <inkml:brushProperty name="color" value="#F6630D"/>
    </inkml:brush>
  </inkml:definitions>
  <inkml:trace contextRef="#ctx0" brushRef="#br0">39 99 26603,'-12'13'655,"2"-2"-6197,10-11 5665,-4 5 1392,1-1-1123,-3 3 546,4-4-781,1-2 50,1-1-207,0-3 3398,13-6-3398,-2-1 0,24-7 0,-9 7 0,13-2 0,-5 3 0,55-5 0,-25 4 2,10 1 1,4 1 8,19-2-3,-24 6 1,17 0-1,3 0 1,-12 1-6,2-1 0,1 1-1,-10 3 0,14 1 0,4 0 1,-5 2-1,-15 0-2,0 1 0,-3 4 0,17 4 0,9 4 0,-14-1 0,-31-4 0,-2 0 0,37 13 0,-4 1-3392,-7 0 3392,-15-4 0,4 9-3,6 23 0,-5 8 0,-14-11 1,-5 4 2,9 10 0,-9 11-758,-25 1 0,-9 8 0,-2-11 758,-1-21 0,-2 2 0,-1 15 0,1 17 0,-1-1 0,-2-14 0,-2-13 0,-1-4 923,0 31 0,0-4-923,0-4 3,1-26 0,1-1-3,2 15 0,5 13 0,2 0 0,5-8-34,13 20 0,2-3 34,-8-28 2,5 5 1,-2-5-3,-13-31 3153,15 30-3153,-9-27-1577,13 13 1,3 2 1576,-1-7 212,14 9 0,1-3-212,-14-23 5,55 17-5,-51-30 0,17 1 0,0 0 0,-11 0 33,4 1 1,0 2-34,0 10 0,-1-2 0,-4 1 0,-10-4 0,-9-5 3392,34 14-3392,-25-15 0,22 3 0,2-1 0,-6-1 0,21 5 0,0 2 0,-24-3 0,0 1 0,-4 1-6,-17-4 6,31 35 0,-35-26 0,29 57 0,-39-27 0,5 9 6,-15-15-6,-1-12 0,-1-6 0,14 56 0,-8-43-6,7 12 1,1-3 10,-5-21-5,20 33 0,-15-42 0,5 7 0,-5-9 0,4 4 0,3 2 0,24 19 0,-19-19-5,25 14 5,-34-25 0,21 19 0,-25-20-12,25 16 1,-21-21 11,37 3 0,-34-10 0,20-1 0,-34-1 0,5 0 0,-5 0-5,22 7 5,-15-3 0,21 9 0,-24-8 0,17 12 0,-17-9 0,25 18 0,-24-17 0,12 11 5,-21-16 1,3 14-1,-3-5-5,7 35 0,-6-28 6,6 20-6,-8-29 6,2 10-1,-3-10-5,1 29 6,-3-24 5,0 19-5,0-27 16,0 0-16,0-8 5,0 22-11,0 1 0,0 10 0,0-9 5,0-11-5,0-10 0,0-10-5,0-2-6,0-13 5,0 14-11,0-10 6,-1 13 11,0-3-6,-1 7-5,1 1 11,0 0 0,0 0-56,1 0-274,-1-5 330,1-2 0,0 1 0,0 0 0</inkml:trace>
</inkml:ink>
</file>

<file path=ppt/ink/ink6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8:58.745"/>
    </inkml:context>
    <inkml:brush xml:id="br0">
      <inkml:brushProperty name="width" value="0.04286" units="cm"/>
      <inkml:brushProperty name="height" value="0.04286" units="cm"/>
      <inkml:brushProperty name="color" value="#00A0D7"/>
    </inkml:brush>
  </inkml:definitions>
  <inkml:trace contextRef="#ctx0" brushRef="#br0">1 99 24637,'2'-17'3590,"2"-11"-3523,-3 18-27,3-8-12,-4 10 39,1 0-67,-1 3 0,0 1-6,0 4 6,1 36 0,1-12 0,1 33-3392,2-19 3381,3 24-3,1-11 0,1 2-6,-1 1 1,0 0 19,9 44 0,-8-47 0,-7-39 5,-3-10-5,0-1-280,0-21 2468,0 2-2188,0-19 0,0 20 0,0 4 0</inkml:trace>
</inkml:ink>
</file>

<file path=ppt/ink/ink6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8:59.545"/>
    </inkml:context>
    <inkml:brush xml:id="br0">
      <inkml:brushProperty name="width" value="0.04286" units="cm"/>
      <inkml:brushProperty name="height" value="0.04286" units="cm"/>
      <inkml:brushProperty name="color" value="#00A0D7"/>
    </inkml:brush>
  </inkml:definitions>
  <inkml:trace contextRef="#ctx0" brushRef="#br0">38 0 21131,'-12'7'4105,"2"-2"-3354,10-5-107,0 0-593,0-2 27,0 2 196,0 2-167,-1 3-6,-1 4 61,-1 2-16,-1-2-23,1 0-56,1-4-11,1-1 297,1-3-348,2-8 1,0 0-6,1-6 45,1 2-17,-3 6-17,1 2-11,-2 8 11,0 2-11,-1 4 6,-2 8-3322,1-6 3316,-2 0 0,4-8 0,0-5 0</inkml:trace>
</inkml:ink>
</file>

<file path=ppt/ink/ink6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0.395"/>
    </inkml:context>
    <inkml:brush xml:id="br0">
      <inkml:brushProperty name="width" value="0.04286" units="cm"/>
      <inkml:brushProperty name="height" value="0.04286" units="cm"/>
      <inkml:brushProperty name="color" value="#00A0D7"/>
    </inkml:brush>
  </inkml:definitions>
  <inkml:trace contextRef="#ctx0" brushRef="#br0">475 9 26766,'3'-4'1321,"0"2"-1198,-3 2 45,0 0-156,1-1-1,-4 1 0,-3-1 6,-15 1-12,0 0-5,-12 3 0,4 3 0,-32 16 6,22-5-6,-24 9 0,32-9 0,-39 47 0,38-29-1696,-3 19 0,6 1 1696,21-18 0,9 34 0,14-49-28,72 13 6,-36-24-96,22-2 0,0-3-22,-25-6-184,34 0 133,-66 0 191,-3-2 0,-10 2 0,-3-2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2.845"/>
    </inkml:context>
    <inkml:brush xml:id="br0">
      <inkml:brushProperty name="width" value="0.04286" units="cm"/>
      <inkml:brushProperty name="height" value="0.04286" units="cm"/>
      <inkml:brushProperty name="color" value="#00A0D7"/>
    </inkml:brush>
  </inkml:definitions>
  <inkml:trace contextRef="#ctx0" brushRef="#br0">308 23 26833,'1'-7'1142,"0"2"-1024,-1 5-6,0 0-84,-13-5-11,3 4-6,-12-3-6,-5 6-5,-6 6 6,-17 5-6,7 3-11,4 1 0,18-7-6,10-2 17,8-2-6,11 4-5,30 7-28,-9-2-28,19 3-23,-19 3 51,-9-5 16,2 6 18,-13-8 5,-4 1 0,-2-4 67,-5 7-45,-4-9 12,-5 4 16,-4-6 74,-48 11-119,31-10 6,-32 6-5,45-12 5,4-2-11,5 0-56,3-5-84,4-1-269,1-7 409,8-2 0,-4 6 0,4 1 0</inkml:trace>
</inkml:ink>
</file>

<file path=ppt/ink/ink6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1.080"/>
    </inkml:context>
    <inkml:brush xml:id="br0">
      <inkml:brushProperty name="width" value="0.04286" units="cm"/>
      <inkml:brushProperty name="height" value="0.04286" units="cm"/>
      <inkml:brushProperty name="color" value="#00A0D7"/>
    </inkml:brush>
  </inkml:definitions>
  <inkml:trace contextRef="#ctx0" brushRef="#br0">180 40 27712,'5'-13'616,"0"2"-577,-5 11 23,0 0-51,-16 0-5,7 0-1,-16 1 1,11 3-1,-10 11-5,6 0 0,-22 37-5,25-27-1,-11 29 1,23-36-74,57 16 79,-18-24-14,16-1 0,3-3-14,-1-11 28,-4-6 0,-2-4 39,-12-1 45,13-32-72,-47 28-1,-37-41-17,11 37-117,-65-20-73,53 36-437,-26 2-5778,43 10 6411,3 1 0,20-8 0,5-2 0</inkml:trace>
</inkml:ink>
</file>

<file path=ppt/ink/ink6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2.147"/>
    </inkml:context>
    <inkml:brush xml:id="br0">
      <inkml:brushProperty name="width" value="0.04286" units="cm"/>
      <inkml:brushProperty name="height" value="0.04286" units="cm"/>
      <inkml:brushProperty name="color" value="#00A0D7"/>
    </inkml:brush>
  </inkml:definitions>
  <inkml:trace contextRef="#ctx0" brushRef="#br0">10 13 27774,'-6'-6'571,"2"2"-515,4 4-51,0 0 1,0 7-6,0 5 6,1 9-12,7 31-16,-1-18-180,13 42 146,-12-51 28,5 16 56,-11-36 22,-1 1-10,-1-6 16,7-39-56,-1 15 5,16-48-5,-8 37-17,20-30 6,-20 43 17,13-3-1,-20 36 1,13 34-6,-12-20-50,10 28 44,-14-41 28,0 3-10,1-26-12,2-4 0,8-13-17,26-30 11,-18 34 40,28 1-17,-36 43 11,18 58-23,-19-36-5,16 38-22,-20-61 22,11-16 0,-18-9 0,6-14 0</inkml:trace>
</inkml:ink>
</file>

<file path=ppt/ink/ink6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2.962"/>
    </inkml:context>
    <inkml:brush xml:id="br0">
      <inkml:brushProperty name="width" value="0.04286" units="cm"/>
      <inkml:brushProperty name="height" value="0.04286" units="cm"/>
      <inkml:brushProperty name="color" value="#00A0D7"/>
    </inkml:brush>
  </inkml:definitions>
  <inkml:trace contextRef="#ctx0" brushRef="#br0">1 10 27572,'3'-5'818,"0"0"-785,-3 5 1,0 0-34,0 4 5,2 5-5,4 22 0,0 1 0,5 18-5,-1-2-1,4 6 1,0 7-21,2-3 1,1 1-3,2 10 11,-4-15 1,-1-6-40,-4-14-157,-5-5 56,-2-14 157,-2-8 0,-1-6 0,0-4 0</inkml:trace>
</inkml:ink>
</file>

<file path=ppt/ink/ink6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3.534"/>
    </inkml:context>
    <inkml:brush xml:id="br0">
      <inkml:brushProperty name="width" value="0.04286" units="cm"/>
      <inkml:brushProperty name="height" value="0.04286" units="cm"/>
      <inkml:brushProperty name="color" value="#00A0D7"/>
    </inkml:brush>
  </inkml:definitions>
  <inkml:trace contextRef="#ctx0" brushRef="#br0">1 8 28395,'-1'-4'-5,"6"0"-7,22 5-32,51 9 32,-13-3 7,26 9-191,-33 25 173,-30-13 7,-9 37 16,-45-23 67,-31 11 0,10-21 107,-44-4-158,58-22-10,-21-11-6,46-1 0,12-19 0,-2 17 0,6-6 0</inkml:trace>
</inkml:ink>
</file>

<file path=ppt/ink/ink6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4.079"/>
    </inkml:context>
    <inkml:brush xml:id="br0">
      <inkml:brushProperty name="width" value="0.04286" units="cm"/>
      <inkml:brushProperty name="height" value="0.04286" units="cm"/>
      <inkml:brushProperty name="color" value="#00A0D7"/>
    </inkml:brush>
  </inkml:definitions>
  <inkml:trace contextRef="#ctx0" brushRef="#br0">3 0 28462,'-1'19'12,"0"3"-12,1 5 0,0 3-56,34 37 22,-13-33 6,27 21 6,-23-47 22,-1-4 0,-3-3 11,3-12 0,-7-1 11,15-54-16,-19 30 5,12-44-5,-20 62 16,0 19-16,-5 21-23,3 63-308,26-41-588,-8 16 913,21-51 0,-28-10 0,-3-4 0</inkml:trace>
</inkml:ink>
</file>

<file path=ppt/ink/ink6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4.595"/>
    </inkml:context>
    <inkml:brush xml:id="br0">
      <inkml:brushProperty name="width" value="0.04286" units="cm"/>
      <inkml:brushProperty name="height" value="0.04286" units="cm"/>
      <inkml:brushProperty name="color" value="#00A0D7"/>
    </inkml:brush>
  </inkml:definitions>
  <inkml:trace contextRef="#ctx0" brushRef="#br0">28 23 27258,'-2'-10'1109,"0"2"-1042,2 8-39,0 0 0,-9-5-22,5 12 0,-6 3-1,10 18-5,0 9-9,9 24 1,3 4 3,-2 1-32,9 23 1,0-1-166,-7-23 118,3 14-28,-12-46-627,-3-24 487,0-5-9579,12-19 7914,-3 1 1,5-7-1,-9 12 1</inkml:trace>
</inkml:ink>
</file>

<file path=ppt/ink/ink6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5.263"/>
    </inkml:context>
    <inkml:brush xml:id="br0">
      <inkml:brushProperty name="width" value="0.04286" units="cm"/>
      <inkml:brushProperty name="height" value="0.04286" units="cm"/>
      <inkml:brushProperty name="color" value="#00A0D7"/>
    </inkml:brush>
  </inkml:definitions>
  <inkml:trace contextRef="#ctx0" brushRef="#br0">277 4 28446,'-7'-2'5,"-4"0"-5,-9 2 0,-4 0 0,-4 0-5,-3 0-3393,-15 0 3398,15 0-50,-16 12 22,32-2 11,-2 8 6,18-7-79,23 3 90,-4-7-56,75 12-11,-49-9-28,38 9 3285,-44 3-3291,-10 22 224,-7-16 101,-22 13-151,-12-31 50,-44 2-95,24-7-16,-26 0-1,22-5-11,11-1-280,-10-16-45,24 4 325,-1-17 0,11 20 0,0-2 0</inkml:trace>
</inkml:ink>
</file>

<file path=ppt/ink/ink6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5.796"/>
    </inkml:context>
    <inkml:brush xml:id="br0">
      <inkml:brushProperty name="width" value="0.04286" units="cm"/>
      <inkml:brushProperty name="height" value="0.04286" units="cm"/>
      <inkml:brushProperty name="color" value="#00A0D7"/>
    </inkml:brush>
  </inkml:definitions>
  <inkml:trace contextRef="#ctx0" brushRef="#br0">64 12 28110,'-1'-6'280,"0"1"-264,1 5-4,0 0-1,-13 62-11,9-35 0,-11 49 0,14-37 0,4-17-17,5 8-28,28-19 34,9-5 11,2-4-3353,9-30 3376,-39 8-2264,5-27 2247,-19 25-25,-21-32 19,1 32-16,-59-19 4,39 35-156,-41 5-207,61 5 375,-5 4 0,21-4 0,1-1 0</inkml:trace>
</inkml:ink>
</file>

<file path=ppt/ink/ink6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6.246"/>
    </inkml:context>
    <inkml:brush xml:id="br0">
      <inkml:brushProperty name="width" value="0.04286" units="cm"/>
      <inkml:brushProperty name="height" value="0.04286" units="cm"/>
      <inkml:brushProperty name="color" value="#00A0D7"/>
    </inkml:brush>
  </inkml:definitions>
  <inkml:trace contextRef="#ctx0" brushRef="#br0">0 130 28317,'42'76'22,"-13"-23"-22,-20-33 6,-9-18 39,0-1-23,0 0 23,-1-2-34,-1-4 11,0-31-22,0 12-28,21-61 12,-7 51-147,28-30-178,-14 48 341,15 2 0,-24 11 0,2 3 0</inkml:trace>
</inkml:ink>
</file>

<file path=ppt/ink/ink6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6.546"/>
    </inkml:context>
    <inkml:brush xml:id="br0">
      <inkml:brushProperty name="width" value="0.04286" units="cm"/>
      <inkml:brushProperty name="height" value="0.04286" units="cm"/>
      <inkml:brushProperty name="color" value="#00A0D7"/>
    </inkml:brush>
  </inkml:definitions>
  <inkml:trace contextRef="#ctx0" brushRef="#br0">0 0 27953,'2'2'375,"0"0"-291,-2-2-67,32 42-17,-14-24 0,27 34-17,-10-30-5,-8-6-6,5 0-4375,-2-9 4403,-16-4 0,4-1 0,-16-2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3.184"/>
    </inkml:context>
    <inkml:brush xml:id="br0">
      <inkml:brushProperty name="width" value="0.04286" units="cm"/>
      <inkml:brushProperty name="height" value="0.04286" units="cm"/>
      <inkml:brushProperty name="color" value="#FF0066"/>
    </inkml:brush>
  </inkml:definitions>
  <inkml:trace contextRef="#ctx0" brushRef="#br0">220 32 28076,'-25'-16'140,"-14"2"-140,19 13 6,-13 0 5,15 1-6,-5 5 7,1 6-12,-4 38-23,15-24 23,8 20 17,13-38 5,16-3-22,-4-3-3386,8-1 3386,-9-1 17,6-17-6,-10-1 6,1-7 0,-12 0-34,-4 22 17,-1 2 3084,20 50-3510,-5-26 426,22 22 0,-25-40 0,2-1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3.379"/>
    </inkml:context>
    <inkml:brush xml:id="br0">
      <inkml:brushProperty name="width" value="0.04286" units="cm"/>
      <inkml:brushProperty name="height" value="0.04286" units="cm"/>
      <inkml:brushProperty name="color" value="#00A0D7"/>
    </inkml:brush>
  </inkml:definitions>
  <inkml:trace contextRef="#ctx0" brushRef="#br0">17 11 27410,'-1'-6'683,"0"1"-661,1 5-27,0 0 21,0 7 1,0 3 0,-2 12-11,1 5-1,-3 7-5,2 3 6,-1 19-6,2-14 5,0 22-5,1-12 0,0-12-44,1 1-169,0-26 129,0-5 84,1-11 0,-2 6 0,1-3 0</inkml:trace>
</inkml:ink>
</file>

<file path=ppt/ink/ink6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6.893"/>
    </inkml:context>
    <inkml:brush xml:id="br0">
      <inkml:brushProperty name="width" value="0.04286" units="cm"/>
      <inkml:brushProperty name="height" value="0.04286" units="cm"/>
      <inkml:brushProperty name="color" value="#00A0D7"/>
    </inkml:brush>
  </inkml:definitions>
  <inkml:trace contextRef="#ctx0" brushRef="#br0">217 12 28238,'-4'-6'258,"1"1"-219,3 5-39,0 0 0,-28 17-14,10 41 0,1 11 3,-22 6 8,20 2 0,5 2-25,2 4 23,4-24-62,-10 33 33,9-57-935,-7 11-1669,11-38 2638,-2-6 0,7-3 0,0-3 0</inkml:trace>
</inkml:ink>
</file>

<file path=ppt/ink/ink6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8.196"/>
    </inkml:context>
    <inkml:brush xml:id="br0">
      <inkml:brushProperty name="width" value="0.04286" units="cm"/>
      <inkml:brushProperty name="height" value="0.04286" units="cm"/>
      <inkml:brushProperty name="color" value="#00A0D7"/>
    </inkml:brush>
  </inkml:definitions>
  <inkml:trace contextRef="#ctx0" brushRef="#br0">0 14 27802,'0'-7'537,"0"0"-509,0 7-17,0 0 6,0 35-17,0-10 0,4 30-39,6 7 28,-4-26 5,4 18 34,-9-41 62,0-10-90,-1-12-17,10-52 6,-1 23 0,8-34 5,-3 37-22,16-6 28,-15 30-6,17 30 6,-23 12-11,7 49 6,-11-54-7,2 16 1,-7-38-11,2-12 16,3-5-3397,19-48 3392,3 12 22,10-17 118,11 62-124,-22 13 1,10 34-2269,-16 6 2258,-8-21-432,4 14-1266,-13-32 2270,0 0 0,-3-10 0,0 0 1</inkml:trace>
</inkml:ink>
</file>

<file path=ppt/ink/ink6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8.430"/>
    </inkml:context>
    <inkml:brush xml:id="br0">
      <inkml:brushProperty name="width" value="0.04286" units="cm"/>
      <inkml:brushProperty name="height" value="0.04286" units="cm"/>
      <inkml:brushProperty name="color" value="#00A0D7"/>
    </inkml:brush>
  </inkml:definitions>
  <inkml:trace contextRef="#ctx0" brushRef="#br0">1 1 28378,'3'56'-6,"-1"0"1,5 40-1410,14-33 0,-28-82 0,3 8 0</inkml:trace>
</inkml:ink>
</file>

<file path=ppt/ink/ink6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8.678"/>
    </inkml:context>
    <inkml:brush xml:id="br0">
      <inkml:brushProperty name="width" value="0.04286" units="cm"/>
      <inkml:brushProperty name="height" value="0.04286" units="cm"/>
      <inkml:brushProperty name="color" value="#00A0D7"/>
    </inkml:brush>
  </inkml:definitions>
  <inkml:trace contextRef="#ctx0" brushRef="#br0">21 30 28160,'-11'-4'386,"2"0"-386,9 4-5,0 0-303,12-7-3098,0 5 3406,10-8 0,-11 9 0,-4-1 0</inkml:trace>
</inkml:ink>
</file>

<file path=ppt/ink/ink6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09.579"/>
    </inkml:context>
    <inkml:brush xml:id="br0">
      <inkml:brushProperty name="width" value="0.04286" units="cm"/>
      <inkml:brushProperty name="height" value="0.04286" units="cm"/>
      <inkml:brushProperty name="color" value="#00A0D7"/>
    </inkml:brush>
  </inkml:definitions>
  <inkml:trace contextRef="#ctx0" brushRef="#br0">225 5 28541,'-24'-2'0,"7"0"0,-20 3-6,11 3-5,-13 7 0,12-1-4308,-12 12 4302,27-13 821,9 10-810,14-13-5,49 11 5,-25-8-67,13 11 1,-2 5-68,-17-2 39,20 33 101,-43-33-2140,-3 15 2308,-17-20-39,-17 2-106,2-13 10,-28-4-33,31-7 0,-14 0 2196,12-13-2241,14 8-1075,-5-8-6273,16 12 8241,2 0 0,1 3 0,0 1 0</inkml:trace>
</inkml:ink>
</file>

<file path=ppt/ink/ink6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10.148"/>
    </inkml:context>
    <inkml:brush xml:id="br0">
      <inkml:brushProperty name="width" value="0.04286" units="cm"/>
      <inkml:brushProperty name="height" value="0.04286" units="cm"/>
      <inkml:brushProperty name="color" value="#00A0D7"/>
    </inkml:brush>
  </inkml:definitions>
  <inkml:trace contextRef="#ctx0" brushRef="#br0">289 1 28418,'-43'1'5,"-23"4"-10,34-2-7,-19 4-10,26-3-17,-8 4-6,15 1 34,-2 4 22,30 0-5,7-3-1,15 2-66,50 19 21,-39-11 1,43 27 28,-65-25 50,2 23 34,-20-27-17,-6 8-6,-23-19 6,-27-2-50,9-1 28,-28-4-57,53-5 23,2-11 0,20 8 0,8-4 0</inkml:trace>
</inkml:ink>
</file>

<file path=ppt/ink/ink6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11.947"/>
    </inkml:context>
    <inkml:brush xml:id="br0">
      <inkml:brushProperty name="width" value="0.04286" units="cm"/>
      <inkml:brushProperty name="height" value="0.04286" units="cm"/>
      <inkml:brushProperty name="color" value="#00A0D7"/>
    </inkml:brush>
  </inkml:definitions>
  <inkml:trace contextRef="#ctx0" brushRef="#br0">5 137 27830,'-2'1'509,"0"0"-442,2-1-67,3 0 12,0-3-12,6-3 11,18-21-11,-7 9 0,16-14 0,-15 15 0,1 2-11,-3 4 5,3 4 6,-8 4 0,2 7 0,1 25 0,-8-6-11,4 43-6,-11-32-1721,-19 13 0,-6 2 1704,1-8-5,-10 3 0,0-3 17,7-14-23,-11 14 45,24-29 179,-1 5-162,15-17 16,40-15-5,-5 5-20,22-4 1,3 1-26,0 5 1635,-3 6 0,-5 3-1630,-26 3 119,5 6-85,-32-8-50,-4 0-168,-3-5 196,-5-9 0,5 7 0,0-7 0</inkml:trace>
</inkml:ink>
</file>

<file path=ppt/ink/ink6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12.480"/>
    </inkml:context>
    <inkml:brush xml:id="br0">
      <inkml:brushProperty name="width" value="0.04286" units="cm"/>
      <inkml:brushProperty name="height" value="0.04286" units="cm"/>
      <inkml:brushProperty name="color" value="#00A0D7"/>
    </inkml:brush>
  </inkml:definitions>
  <inkml:trace contextRef="#ctx0" brushRef="#br0">33 7 28042,'1'-3'392,"0"0"-386,-1 3 44,0 0-50,0 2 0,-2 3 6,-1 3-6,-2 4 0,-1 1 0,1 0 0,-2 0 0,4-6 28,0-1-22,3-9-6,6-10 0,-2 1-51,7-12-5,-7 17 56,-7 4 0,2 5 0,-6 5 0</inkml:trace>
</inkml:ink>
</file>

<file path=ppt/ink/ink6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2.083"/>
    </inkml:context>
    <inkml:brush xml:id="br0">
      <inkml:brushProperty name="width" value="0.04286" units="cm"/>
      <inkml:brushProperty name="height" value="0.04286" units="cm"/>
      <inkml:brushProperty name="color" value="#00A0D7"/>
    </inkml:brush>
  </inkml:definitions>
  <inkml:trace contextRef="#ctx0" brushRef="#br0">64 58 28261,'0'2'123,"0"0"-33,0-2-74,6-3-10,4-2-6,23-9 0,-2 3-11,13-3 5,-13 7 1,-3 2-12,-1 3 0,-9 8 11,-4 12 6,-13 1 0,-9 10-5,-6-8 5,-12 9 0,7-9 0,-6 4 5,12-13-5,1-1 6,6-6-12,7-1-16,44-10-17,-1 6 22,11-1 6,-22 11 0,-26 22 11,-2-10 16,-21 30 1,3-30 6,-15 11-3399,8-17 3410,-14 4 33,-29-1-56,15-6-5,-11-4 0,24-25-6,14 0-12,-6-12 3382,17 14-3370,15-4 0,-2 16 0,8-7 0</inkml:trace>
</inkml:ink>
</file>

<file path=ppt/ink/ink6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2.516"/>
    </inkml:context>
    <inkml:brush xml:id="br0">
      <inkml:brushProperty name="width" value="0.04286" units="cm"/>
      <inkml:brushProperty name="height" value="0.04286" units="cm"/>
      <inkml:brushProperty name="color" value="#00A0D7"/>
    </inkml:brush>
  </inkml:definitions>
  <inkml:trace contextRef="#ctx0" brushRef="#br0">36 74 28334,'-20'28'123,"4"-9"-129,22-41 6,-2 5 0,5-14 6,-1 6-12,-2 14-5,-2-4 11,-3 18 6,-7 28-6,2-16-6,-9 26-22,8-33-820,-2-1 0,6-5 0,1-1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3.661"/>
    </inkml:context>
    <inkml:brush xml:id="br0">
      <inkml:brushProperty name="width" value="0.04286" units="cm"/>
      <inkml:brushProperty name="height" value="0.04286" units="cm"/>
      <inkml:brushProperty name="color" value="#00A0D7"/>
    </inkml:brush>
  </inkml:definitions>
  <inkml:trace contextRef="#ctx0" brushRef="#br0">1 29 28339,'60'0'34,"-7"0"-40,-12 0-72,-11 0-269,9-4-6520,-17-2 6867,-4-3 0,-8 3 0,-4 3 0</inkml:trace>
</inkml:ink>
</file>

<file path=ppt/ink/ink6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3.600"/>
    </inkml:context>
    <inkml:brush xml:id="br0">
      <inkml:brushProperty name="width" value="0.04286" units="cm"/>
      <inkml:brushProperty name="height" value="0.04286" units="cm"/>
      <inkml:brushProperty name="color" value="#00A0D7"/>
    </inkml:brush>
  </inkml:definitions>
  <inkml:trace contextRef="#ctx0" brushRef="#br0">504 52 27774,'4'0'644,"-2"0"-572,-2-2-60,-2 1-7,-2-3 12,-31-7-11,14 5-6,-22-6 0,1 4 0,15 5-3392,-15-2 3392,19 5-2274,-36 21 2274,27-5 0,-9 14 0,1 5 0,13 2-3,1 8 0,4 4-19,8 10-1501,4 33 1523,19-45 1517,10-4-1511,23-26-6,-5-6-149,39-9 1,4-5-93,-22-1 1185,11-3 0,-9-3-1840,-45-2 896,-5 0 0,-5 5 0,-3 2 0</inkml:trace>
</inkml:ink>
</file>

<file path=ppt/ink/ink6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4.433"/>
    </inkml:context>
    <inkml:brush xml:id="br0">
      <inkml:brushProperty name="width" value="0.04286" units="cm"/>
      <inkml:brushProperty name="height" value="0.04286" units="cm"/>
      <inkml:brushProperty name="color" value="#00A0D7"/>
    </inkml:brush>
  </inkml:definitions>
  <inkml:trace contextRef="#ctx0" brushRef="#br0">350 26 27869,'1'-1'470,"0"0"-347,-1 1-78,-1-4-34,-3 2-5,-1-5 5,-19 2-11,-5 3 0,-7-2 0,1 4-5,8 6 5,1 0 0,-7 16-6,-14 24 0,12-6 1,-1 9-1,25-25-27,8 1 33,8-10-12,5 4 7,9-14-18,23-3-21,9-11 27,2 1 0,-4-10 11,-2-24 23,-24 16 50,9-31-50,-29 37-3381,-1-13 3370,-2 22 11,0 10-12,0 12-5,7 29 0,-1-10-33,26 31-7,-15-40-527,36 7 0,-48-25 0,12-2 0</inkml:trace>
</inkml:ink>
</file>

<file path=ppt/ink/ink6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4.983"/>
    </inkml:context>
    <inkml:brush xml:id="br0">
      <inkml:brushProperty name="width" value="0.04286" units="cm"/>
      <inkml:brushProperty name="height" value="0.04286" units="cm"/>
      <inkml:brushProperty name="color" value="#00A0D7"/>
    </inkml:brush>
  </inkml:definitions>
  <inkml:trace contextRef="#ctx0" brushRef="#br0">36 1 28518,'-20'46'6,"4"20"-12,21-21 1,3 20-18,17 14-5,-4-17-1608,9 19 1619,-11-28 441,0 6-525,-9-23-112,-3 6-308,-8-37 587,-1-4 0,0-8 1,1 0-1</inkml:trace>
</inkml:ink>
</file>

<file path=ppt/ink/ink6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5.467"/>
    </inkml:context>
    <inkml:brush xml:id="br0">
      <inkml:brushProperty name="width" value="0.04286" units="cm"/>
      <inkml:brushProperty name="height" value="0.04286" units="cm"/>
      <inkml:brushProperty name="color" value="#00A0D7"/>
    </inkml:brush>
  </inkml:definitions>
  <inkml:trace contextRef="#ctx0" brushRef="#br0">0 27 28451,'25'-14'11,"4"3"-27,54 10 10,-37 7-5,40 6-28,-40 28 27,-22-13 29,0 37-11,-30-41 5,-10 14 17,-18-23-11,5-4-6,-28-1-5,22-7-6,-11-1-3392,-4-11 3375,25 2-437,-4-24-531,34 19 985,10-9 0,-4 18 0,-2 2 0</inkml:trace>
</inkml:ink>
</file>

<file path=ppt/ink/ink6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6.101"/>
    </inkml:context>
    <inkml:brush xml:id="br0">
      <inkml:brushProperty name="width" value="0.04286" units="cm"/>
      <inkml:brushProperty name="height" value="0.04286" units="cm"/>
      <inkml:brushProperty name="color" value="#00A0D7"/>
    </inkml:brush>
  </inkml:definitions>
  <inkml:trace contextRef="#ctx0" brushRef="#br0">320 19 27774,'0'-3'660,"0"0"-632,0 3 12,-51-7-40,26 5 5,-55-1-5,48 9 0,-9 4-5,-3 26-1,25-14-5,-9 28 5,29-27-39,41 15 40,-15-24 5,25-11 0,3-6 5,-15-9 23,41-29-16,-65 19 10,3-32-16,-17 36-1,1-13-5,-3 28 0,0 7 0,0 7-61,9 43 38,1-27-240,21 25-829,-7-45 244,9-2 0,-41-5 0,-7 0 0</inkml:trace>
</inkml:ink>
</file>

<file path=ppt/ink/ink6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6.600"/>
    </inkml:context>
    <inkml:brush xml:id="br0">
      <inkml:brushProperty name="width" value="0.04286" units="cm"/>
      <inkml:brushProperty name="height" value="0.04286" units="cm"/>
      <inkml:brushProperty name="color" value="#00A0D7"/>
    </inkml:brush>
  </inkml:definitions>
  <inkml:trace contextRef="#ctx0" brushRef="#br0">252 8 28468,'-13'-4'62,"0"1"-57,-1 2-5,-8 1 0,2 3 0,-15 10 0,12 2-3392,-28 42 3392,29-28-28,-12 40 17,30-48-2297,17 14 2168,18-20 140,56-3 0,-44-5 0,22-6 0</inkml:trace>
</inkml:ink>
</file>

<file path=ppt/ink/ink6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6.950"/>
    </inkml:context>
    <inkml:brush xml:id="br0">
      <inkml:brushProperty name="width" value="0.04286" units="cm"/>
      <inkml:brushProperty name="height" value="0.04286" units="cm"/>
      <inkml:brushProperty name="color" value="#00A0D7"/>
    </inkml:brush>
  </inkml:definitions>
  <inkml:trace contextRef="#ctx0" brushRef="#br0">12 0 28126,'-6'0'331,"1"0"-309,5 0-16,0 0-1,7 35-5,-2-14 0,7 29-11,-2-23-28,5 8-3493,-1-8 3252,-2-2 280,-6-13 0,-4-10 0,-2-1 0</inkml:trace>
</inkml:ink>
</file>

<file path=ppt/ink/ink6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7.162"/>
    </inkml:context>
    <inkml:brush xml:id="br0">
      <inkml:brushProperty name="width" value="0.04286" units="cm"/>
      <inkml:brushProperty name="height" value="0.04286" units="cm"/>
      <inkml:brushProperty name="color" value="#00A0D7"/>
    </inkml:brush>
  </inkml:definitions>
  <inkml:trace contextRef="#ctx0" brushRef="#br0">16 16 28244,'-8'-9'146,"1"2"-258,7 7-432,1 0 544,2 1 0,-1-1 0,-1 1 0</inkml:trace>
</inkml:ink>
</file>

<file path=ppt/ink/ink6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7.801"/>
    </inkml:context>
    <inkml:brush xml:id="br0">
      <inkml:brushProperty name="width" value="0.04286" units="cm"/>
      <inkml:brushProperty name="height" value="0.04286" units="cm"/>
      <inkml:brushProperty name="color" value="#00A0D7"/>
    </inkml:brush>
  </inkml:definitions>
  <inkml:trace contextRef="#ctx0" brushRef="#br0">12 12 27908,'-3'-6'515,"0"0"-481,3 6 5,0 0-39,-5 8 6,6 8-6,-3 11 0,14 26-6,-3-9 0,10 37-10,-8-33-32,0 10 0,-2-1 20,-2-15-151,3 33-207,-10-68 386,0-9 0,0 7 0,0-4 0</inkml:trace>
</inkml:ink>
</file>

<file path=ppt/ink/ink6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8.267"/>
    </inkml:context>
    <inkml:brush xml:id="br0">
      <inkml:brushProperty name="width" value="0.04286" units="cm"/>
      <inkml:brushProperty name="height" value="0.04286" units="cm"/>
      <inkml:brushProperty name="color" value="#00A0D7"/>
    </inkml:brush>
  </inkml:definitions>
  <inkml:trace contextRef="#ctx0" brushRef="#br0">1 16 28429,'37'-3'33,"2"0"-21,-5 0-1,23 0-6,-15 1-5,14 0 0,-24 2 0,-5 0 6,17 38-6,-23-19 0,23 40 0,-29-37 0,5 8 0,2-5 0,-9-11 0,5 4 0,-11-15-3398,-2-1 3393,0-2-29,5 0 1,-1-5-535,19-28 1,-23 29 0,10-18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6.496"/>
    </inkml:context>
    <inkml:brush xml:id="br0">
      <inkml:brushProperty name="width" value="0.04286" units="cm"/>
      <inkml:brushProperty name="height" value="0.04286" units="cm"/>
      <inkml:brushProperty name="color" value="#00A0D7"/>
    </inkml:brush>
  </inkml:definitions>
  <inkml:trace contextRef="#ctx0" brushRef="#br0">279 9 26603,'0'-2'1176,"0"0"-873,0 2-175,0-1-88,-2 1-24,-1-2-4,-3 2-3399,-4-1 3393,-1 1-6,-21 0 0,-10 3 0,-9 3-56,-12 12 50,36-7 6,-3 10 3392,29-14-3403,30 12-23,-6-11-145,64 17 168,-51-14 5,28 11 6,-51-11 23,-1 19-18,-13-15 7,-8 18-1,-4-20 67,-19 9-55,10-13 10,-49 5-38,44-11-589,-29-12-868,48-2 1462,1-8 0,7 9 0,0 4 0</inkml:trace>
</inkml:ink>
</file>

<file path=ppt/ink/ink6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8.617"/>
    </inkml:context>
    <inkml:brush xml:id="br0">
      <inkml:brushProperty name="width" value="0.04286" units="cm"/>
      <inkml:brushProperty name="height" value="0.04286" units="cm"/>
      <inkml:brushProperty name="color" value="#00A0D7"/>
    </inkml:brush>
  </inkml:definitions>
  <inkml:trace contextRef="#ctx0" brushRef="#br0">36 7 28334,'0'-7'257,"-6"73"-257,4-26 0,-7 59-17,4-2 6,0-36 6,0 34-18,2-24 12,3-32-11,-1 13-1,1-38-106,0-3-27,0-5 66,0-3 0,0-3 1,0 0-1</inkml:trace>
</inkml:ink>
</file>

<file path=ppt/ink/ink6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9.635"/>
    </inkml:context>
    <inkml:brush xml:id="br0">
      <inkml:brushProperty name="width" value="0.04286" units="cm"/>
      <inkml:brushProperty name="height" value="0.04286" units="cm"/>
      <inkml:brushProperty name="color" value="#00A0D7"/>
    </inkml:brush>
  </inkml:definitions>
  <inkml:trace contextRef="#ctx0" brushRef="#br0">1 94 28188,'0'-7'274,"0"0"-251,0 7-18,0 0 1,3 46-12,1-20 1,4 36-6,-3-33-6,1-5 11,-4-4 1,0-4 5,-2-4 5,0-5 29,-6-3-29,3-10-5,-2-25 0,6 4-22,24-54 22,-6 41 0,39-35 0,-34 55 0,32 24 0,-37 17-11,20 53 11,-29-43 5,4 20-5,-14-44 17,-4-3-17,3-11-11,23-65 5,-7 33 3,6-9 1,1 3 2,0 21 5,24 22 1,-23 18-6,32 66 0,-37-42-6,11 33-10,-25-58-832,-2-1 0,-1-11 0,-1-1 0</inkml:trace>
</inkml:ink>
</file>

<file path=ppt/ink/ink6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9.900"/>
    </inkml:context>
    <inkml:brush xml:id="br0">
      <inkml:brushProperty name="width" value="0.04286" units="cm"/>
      <inkml:brushProperty name="height" value="0.04286" units="cm"/>
      <inkml:brushProperty name="color" value="#00A0D7"/>
    </inkml:brush>
  </inkml:definitions>
  <inkml:trace contextRef="#ctx0" brushRef="#br0">1 1 28502,'11'58'28,"0"-3"-28,-3-19-23,5 19-5,-5-25-17,2 7-1370,-8-30 0,-1-4 0,-1-3 0</inkml:trace>
</inkml:ink>
</file>

<file path=ppt/ink/ink6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40.133"/>
    </inkml:context>
    <inkml:brush xml:id="br0">
      <inkml:brushProperty name="width" value="0.04286" units="cm"/>
      <inkml:brushProperty name="height" value="0.04286" units="cm"/>
      <inkml:brushProperty name="color" value="#00A0D7"/>
    </inkml:brush>
  </inkml:definitions>
  <inkml:trace contextRef="#ctx0" brushRef="#br0">1 5 28474,'11'-3'-194,"0"2"1,-10 1 0,-2 0 0</inkml:trace>
</inkml:ink>
</file>

<file path=ppt/ink/ink6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40.918"/>
    </inkml:context>
    <inkml:brush xml:id="br0">
      <inkml:brushProperty name="width" value="0.04286" units="cm"/>
      <inkml:brushProperty name="height" value="0.04286" units="cm"/>
      <inkml:brushProperty name="color" value="#00A0D7"/>
    </inkml:brush>
  </inkml:definitions>
  <inkml:trace contextRef="#ctx0" brushRef="#br0">301 3 27225,'9'0'1041,"-2"0"-957,-7 0 23,0 0-102,-15-1 7,6 1-7,-24-1 1,-50 18-6,36-9 0,-40 13-6,66-15 1,6 1-7,8-5 1,30 9 11,-3-8-5,24 8-1,-15-8-67,33 14 51,-34-7-79,20 32 163,-54-17-18,-1 7-16,-13-15 45,-35-7-67,25-6-1,-32 1-5,45-5-39,-1-9 11,13 3-820,0-18 0,5 23 0,-1-5 0</inkml:trace>
</inkml:ink>
</file>

<file path=ppt/ink/ink6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41.785"/>
    </inkml:context>
    <inkml:brush xml:id="br0">
      <inkml:brushProperty name="width" value="0.04286" units="cm"/>
      <inkml:brushProperty name="height" value="0.04286" units="cm"/>
      <inkml:brushProperty name="color" value="#00A0D7"/>
    </inkml:brush>
  </inkml:definitions>
  <inkml:trace contextRef="#ctx0" brushRef="#br0">353 14 27836,'10'-8'448,"-2"2"-351,-8 6-63,0 0-13,-4 0-4,-12 0 2,-2 0-2,-73 13-17,47-6 24,-48 10-24,61-10 0,-10 5 0,23-6-17,3 15 11,25-14-16,12 8 5,4-8-218,63 10 50,-41-5-20,4 1 1,-2 3-98,-13 6 257,-4 1 1120,-37 22-1019,-6-29-16,-23 17-12,10-28-6,-1 0 0,0-2 12,-15 0-23,15-2-11,-7 0 6,16-11-12,8 4-55,-4-12 5,7 10 56,-21-3 0,25 10 0,-12-1 0</inkml:trace>
</inkml:ink>
</file>

<file path=ppt/ink/ink6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48.885"/>
    </inkml:context>
    <inkml:brush xml:id="br0">
      <inkml:brushProperty name="width" value="0.025" units="cm"/>
      <inkml:brushProperty name="height" value="0.025" units="cm"/>
      <inkml:brushProperty name="color" value="#00A0D7"/>
    </inkml:brush>
  </inkml:definitions>
  <inkml:trace contextRef="#ctx0" brushRef="#br0">1 0 24575,'0'0'0</inkml:trace>
</inkml:ink>
</file>

<file path=ppt/ink/ink6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09.440"/>
    </inkml:context>
    <inkml:brush xml:id="br0">
      <inkml:brushProperty name="width" value="0.025" units="cm"/>
      <inkml:brushProperty name="height" value="0.025" units="cm"/>
      <inkml:brushProperty name="color" value="#00A0D7"/>
    </inkml:brush>
  </inkml:definitions>
  <inkml:trace contextRef="#ctx0" brushRef="#br0">0 0 24575,'0'0'0</inkml:trace>
</inkml:ink>
</file>

<file path=ppt/ink/ink6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2.342"/>
    </inkml:context>
    <inkml:brush xml:id="br0">
      <inkml:brushProperty name="width" value="0.04286" units="cm"/>
      <inkml:brushProperty name="height" value="0.04286" units="cm"/>
      <inkml:brushProperty name="color" value="#00A0D7"/>
    </inkml:brush>
  </inkml:definitions>
  <inkml:trace contextRef="#ctx0" brushRef="#br0">1 37 28502,'73'1'-12,"1"-2"-13,-22-2 0,-1 0 19,11-1-5,23-2 0,-61 6 11,-9 0 0,-5 0-6,-5 0-2077,-2-6 2083,-2 1 0,0-1 0,-1 3 0</inkml:trace>
</inkml:ink>
</file>

<file path=ppt/ink/ink6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3.210"/>
    </inkml:context>
    <inkml:brush xml:id="br0">
      <inkml:brushProperty name="width" value="0.04286" units="cm"/>
      <inkml:brushProperty name="height" value="0.04286" units="cm"/>
      <inkml:brushProperty name="color" value="#00A0D7"/>
    </inkml:brush>
  </inkml:definitions>
  <inkml:trace contextRef="#ctx0" brushRef="#br0">294 26 27656,'10'-11'650,"-2"2"-600,-8 9-22,0 0 0,0-2-17,-5 1-5,-2-2 11,-15 3-6,3 0 17,-58 22-28,42-9 5,-52 35-5,65-26-5,-10 43-1,27-39-11,43 28 6,-10-43-67,53 3-45,-40-14-725,37-15 0,-62 17 0,11-11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7.261"/>
    </inkml:context>
    <inkml:brush xml:id="br0">
      <inkml:brushProperty name="width" value="0.04286" units="cm"/>
      <inkml:brushProperty name="height" value="0.04286" units="cm"/>
      <inkml:brushProperty name="color" value="#00A0D7"/>
    </inkml:brush>
  </inkml:definitions>
  <inkml:trace contextRef="#ctx0" brushRef="#br0">32 39 23297,'-5'-9'1237,"2"1"422,3 8-1637,0 0 609,-7-7-575,6 4 298,-6-5-309,7 7 1004,0 0-993,0 0-39,0 1-22,0 8 5,0 6 0,0 13 0,0 6 0,0 4 0,0 40 0,0-27-6,0 24-28,0-20 12,0-23 0,0 10-29,0-26-27,0-5-51,0-1-67,0-4-1243,-2 0-3591,1-3 5030,-2 0 0,2-2 0,0 0 0</inkml:trace>
</inkml:ink>
</file>

<file path=ppt/ink/ink6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3.793"/>
    </inkml:context>
    <inkml:brush xml:id="br0">
      <inkml:brushProperty name="width" value="0.04286" units="cm"/>
      <inkml:brushProperty name="height" value="0.04286" units="cm"/>
      <inkml:brushProperty name="color" value="#00A0D7"/>
    </inkml:brush>
  </inkml:definitions>
  <inkml:trace contextRef="#ctx0" brushRef="#br0">263 24 28344,'-66'-2'50,"-8"13"-50,49-1 48,-11 13-48,18-4 16,4 3-21,1 1-4,4 16-2,4-16 29,2 10-23,27-21-1,-4-5-11,41-6 6,-21-8-3398,50-27 3415,-53 15 78,21-40-84,-60 32 0,-4-14-6,-16 20-156,-28 3-695,18 9 857,-21-1 0,37 10 0,5 0 0</inkml:trace>
</inkml:ink>
</file>

<file path=ppt/ink/ink6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4.393"/>
    </inkml:context>
    <inkml:brush xml:id="br0">
      <inkml:brushProperty name="width" value="0.04286" units="cm"/>
      <inkml:brushProperty name="height" value="0.04286" units="cm"/>
      <inkml:brushProperty name="color" value="#00A0D7"/>
    </inkml:brush>
  </inkml:definitions>
  <inkml:trace contextRef="#ctx0" brushRef="#br0">24 54 26950,'-3'-7'1188,"1"2"-1054,2 5-44,0 0-40,-8-18-16,6 13-12,-6-13 0,8 17-5,0 1-28,7 92 0,-4-45-9,2 50 1,-1 4 7,-1-40-27,-3 5 0,1-7-269,-2-39-190,0 3-2460,1-21 2958,0-2 0,0 0 0</inkml:trace>
</inkml:ink>
</file>

<file path=ppt/ink/ink6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4.877"/>
    </inkml:context>
    <inkml:brush xml:id="br0">
      <inkml:brushProperty name="width" value="0.04286" units="cm"/>
      <inkml:brushProperty name="height" value="0.04286" units="cm"/>
      <inkml:brushProperty name="color" value="#00A0D7"/>
    </inkml:brush>
  </inkml:definitions>
  <inkml:trace contextRef="#ctx0" brushRef="#br0">404 9 27197,'5'-3'1036,"-2"0"-823,-3 3-202,0 0 0,-19-1-5,5 1-6,-17-1 0,8 1 0,-46 10-6,28-2-8,-23 25 0,4 7 3,28-8 11,-26 33 0,73-53-48,32-15 1,10-8-194,12-6 241,6-3 0,-5-2 0,-27 3 0,0-3 0</inkml:trace>
</inkml:ink>
</file>

<file path=ppt/ink/ink6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5.277"/>
    </inkml:context>
    <inkml:brush xml:id="br0">
      <inkml:brushProperty name="width" value="0.04286" units="cm"/>
      <inkml:brushProperty name="height" value="0.04286" units="cm"/>
      <inkml:brushProperty name="color" value="#00A0D7"/>
    </inkml:brush>
  </inkml:definitions>
  <inkml:trace contextRef="#ctx0" brushRef="#br0">2 13 28530,'-1'-7'5,"0"2"-5,5 31 0,1-5 0,3 26 0,10 35-5,-7-25-1,2 11 0,0-1 1,-2-10-23,0 0 0,-1-5 5,-2-22-16,1 12-34,-6-37-403,0-3-6323,3-2 6799,2-5 0,-4 4 0,1-4 0</inkml:trace>
</inkml:ink>
</file>

<file path=ppt/ink/ink6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6.193"/>
    </inkml:context>
    <inkml:brush xml:id="br0">
      <inkml:brushProperty name="width" value="0.04286" units="cm"/>
      <inkml:brushProperty name="height" value="0.04286" units="cm"/>
      <inkml:brushProperty name="color" value="#00A0D7"/>
    </inkml:brush>
  </inkml:definitions>
  <inkml:trace contextRef="#ctx0" brushRef="#br0">321 3 27477,'1'-1'717,"0"0"-516,-1 1-190,-48 1-5,21 3 0,-65 12-12,57-4-28,-20 11 23,40-14-34,14 9 17,48-5-50,-7 2 28,29-2-141,-15 3 46,-16 0 27,4 6-72,-15 24 246,-14-22 201,-3 23-117,-18-33-3229,-44 10 3128,17-15-1160,-20-1 1,-1-2 1109,15-5-1591,-36-10 1305,55-4 297,-3-14 0,15 14 0,1-3 0</inkml:trace>
</inkml:ink>
</file>

<file path=ppt/ink/ink6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6.826"/>
    </inkml:context>
    <inkml:brush xml:id="br0">
      <inkml:brushProperty name="width" value="0.04286" units="cm"/>
      <inkml:brushProperty name="height" value="0.04286" units="cm"/>
      <inkml:brushProperty name="color" value="#00A0D7"/>
    </inkml:brush>
  </inkml:definitions>
  <inkml:trace contextRef="#ctx0" brushRef="#br0">10 22 28423,'-5'-12'51,"0"2"-51,5 11 5,2 20 1,1-1-6,2 22 0,1 10 0,-1 3 0,2 10-3,-1 9 0,0-1-2,-1-11-7,2 0 1,1-1 0,-1-12-6,7 28 0,-12-65 12,2-1 5,-2-13 0,-3 7 0,1-3 0</inkml:trace>
</inkml:ink>
</file>

<file path=ppt/ink/ink6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7.093"/>
    </inkml:context>
    <inkml:brush xml:id="br0">
      <inkml:brushProperty name="width" value="0.04286" units="cm"/>
      <inkml:brushProperty name="height" value="0.04286" units="cm"/>
      <inkml:brushProperty name="color" value="#00A0D7"/>
    </inkml:brush>
  </inkml:definitions>
  <inkml:trace contextRef="#ctx0" brushRef="#br0">8 47 27410,'-4'-3'873,"0"2"-811,78 2-29,-29 1-2,33-1 0,5 0-25,-14-1-6,-16-1 0,0-1-336,10-10-1428,-28 3 1764,9-6 0,-35 10 0,-3 2 0</inkml:trace>
</inkml:ink>
</file>

<file path=ppt/ink/ink6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7.643"/>
    </inkml:context>
    <inkml:brush xml:id="br0">
      <inkml:brushProperty name="width" value="0.04286" units="cm"/>
      <inkml:brushProperty name="height" value="0.04286" units="cm"/>
      <inkml:brushProperty name="color" value="#00A0D7"/>
    </inkml:brush>
  </inkml:definitions>
  <inkml:trace contextRef="#ctx0" brushRef="#br0">315 20 26917,'10'3'1277,"-2"0"-1171,-8-3-50,0 0 11,-50 7-50,-26 15-17,1-3-11,-1 13-62,49 7 56,13-13-11,-1 12 23,25-19 10,4-9 18,60-12-18,-33-7 1,36-12 5,-49 1 6,2-11-12,-11 6 1,2-7 0,-11 10 55,-2-23-61,-4 27 0,-9 5-5,1 32-23,6 54 5,9-39 23,58 24 0,-73-48 0,25-3 0</inkml:trace>
</inkml:ink>
</file>

<file path=ppt/ink/ink6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8.093"/>
    </inkml:context>
    <inkml:brush xml:id="br0">
      <inkml:brushProperty name="width" value="0.04286" units="cm"/>
      <inkml:brushProperty name="height" value="0.04286" units="cm"/>
      <inkml:brushProperty name="color" value="#00A0D7"/>
    </inkml:brush>
  </inkml:definitions>
  <inkml:trace contextRef="#ctx0" brushRef="#br0">15 36 28227,'-8'0'168,"2"0"-140,6 0-11,0 0-11,11 49-6,0-24-31,11 22 0,2 1 20,-5-23 56,16 19-6,-32-43-22,-5-5-6,-2-5-6,-4-5 7,0-3-7,1-46-5,7 29-5,12-41-1,5 53-16,43-5-6,-31 19-820,41 13 0,-63-11 0,7 7 0</inkml:trace>
</inkml:ink>
</file>

<file path=ppt/ink/ink6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8.744"/>
    </inkml:context>
    <inkml:brush xml:id="br0">
      <inkml:brushProperty name="width" value="0.04286" units="cm"/>
      <inkml:brushProperty name="height" value="0.04286" units="cm"/>
      <inkml:brushProperty name="color" value="#00A0D7"/>
    </inkml:brush>
  </inkml:definitions>
  <inkml:trace contextRef="#ctx0" brushRef="#br0">9 42 28496,'-5'-23'22,"2"4"-27,3 50 10,0-2-5,2 51 0,0-27 0,3 19 0,3-23 0,14 43 0,-6-38-11,13 41 6,-17-63-12,2 8 6,-9-30-538,0 1-3965,-3-16 4514,2-3 0,-3 1 0,1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29:58.417"/>
    </inkml:context>
    <inkml:brush xml:id="br0">
      <inkml:brushProperty name="width" value="0.04286" units="cm"/>
      <inkml:brushProperty name="height" value="0.04286" units="cm"/>
      <inkml:brushProperty name="color" value="#00A0D7"/>
    </inkml:brush>
  </inkml:definitions>
  <inkml:trace contextRef="#ctx0" brushRef="#br0">81 148 26928,'0'-6'1086,"0"1"-979,0 5 27,0 0-5772,-28 31 5638,17-12 1409,-22 46-1414,28-36-18,2 12 799,18-19-810,-4-11 0,15 2-61,0-13 3448,-6-6-3381,4-3 11,-4-14 17,-10 3 56,-6-46-11,-11 39 0,-8-28 0,-4 42 117,-17-4-151,18 10 6,-11-5-11,26 11-1,17-8-5,3 3-22,64-21 11,-41 16 5,47-11 6,-67 20-11,4-1 11,-18 3 28,8 40-23,-10-19 1,6 57-6,-10-50 6,0 22-6,0-33-6,10 3-11,-3-14-67,27-22 84,-18 1 0,25-40 23,-28 29 21,10-20-44,-7 47 0,0 0 6,6 24-6,-4-4 11,19 10-11,-13-15 11,23 4-5,-30-17 0,5-4-1,-12-4 85,6-28-68,-8 11 12,6-44-29,-11 37-5,0-28-16,-2 41 16,-19-6 0,14 22 0,-14 0 0</inkml:trace>
</inkml:ink>
</file>

<file path=ppt/ink/ink6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0:19.061"/>
    </inkml:context>
    <inkml:brush xml:id="br0">
      <inkml:brushProperty name="width" value="0.04286" units="cm"/>
      <inkml:brushProperty name="height" value="0.04286" units="cm"/>
      <inkml:brushProperty name="color" value="#00A0D7"/>
    </inkml:brush>
  </inkml:definitions>
  <inkml:trace contextRef="#ctx0" brushRef="#br0">9 4 27146,'-5'-2'1098,"2"0"-885,3 2-191,28 10-11,-4-6-4257,55 7 4224,4-9 194,-20-1 0,-2-1 0,9 0 0,-6 0 0</inkml:trace>
</inkml:ink>
</file>

<file path=ppt/ink/ink6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33.721"/>
    </inkml:context>
    <inkml:brush xml:id="br0">
      <inkml:brushProperty name="width" value="0.025" units="cm"/>
      <inkml:brushProperty name="height" value="0.025" units="cm"/>
      <inkml:brushProperty name="color" value="#00A0D7"/>
    </inkml:brush>
  </inkml:definitions>
  <inkml:trace contextRef="#ctx0" brushRef="#br0">0 1 24575,'0'0'0</inkml:trace>
</inkml:ink>
</file>

<file path=ppt/ink/ink6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2.967"/>
    </inkml:context>
    <inkml:brush xml:id="br0">
      <inkml:brushProperty name="width" value="0.04286" units="cm"/>
      <inkml:brushProperty name="height" value="0.04286" units="cm"/>
      <inkml:brushProperty name="color" value="#00A0D7"/>
    </inkml:brush>
  </inkml:definitions>
  <inkml:trace contextRef="#ctx0" brushRef="#br0">22 5 27914,'-11'-1'364,"2"0"-314,8 0-22,1 1 6,-1-1-40,1 10 6,0 6 6,0 16-6,0 52 0,0-25 0,0 32 0,3-20 0,-1-31 11,3 18-6,-2-43 1,0 5 0,-2-13-1,0 1 1,-1-7-1,0 0-5,1-36 0,2 13-5,5-39 5,1 34-17,7-10 0,5 19-44,37 4 55,-20 6-5,42 0 11,-59 3 0,14-4-6,-31 8-22,10 0 23,-3 13 5,5 0 0,-3 12 0,4 20 0,-8-21 0,6 25 0,-12-35 16,0 8-10,-2-14 16,0 0-22,0-5-106,-1 0-84,0-4 190,-3-20 0,2 13 0,-3-12 0</inkml:trace>
</inkml:ink>
</file>

<file path=ppt/ink/ink6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3.668"/>
    </inkml:context>
    <inkml:brush xml:id="br0">
      <inkml:brushProperty name="width" value="0.04286" units="cm"/>
      <inkml:brushProperty name="height" value="0.04286" units="cm"/>
      <inkml:brushProperty name="color" value="#00A0D7"/>
    </inkml:brush>
  </inkml:definitions>
  <inkml:trace contextRef="#ctx0" brushRef="#br0">1 1 28328,'0'7'11,"0"21"-11,0-5 11,0 19 6,1-15-6,2 13 6,-1-12-6,1 6-5,-3 14-6,1-29-6,-1 19-458,0-43-970,0-6 1434,0-10 0,0 8 0,0 2 0</inkml:trace>
</inkml:ink>
</file>

<file path=ppt/ink/ink6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4.149"/>
    </inkml:context>
    <inkml:brush xml:id="br0">
      <inkml:brushProperty name="width" value="0.04286" units="cm"/>
      <inkml:brushProperty name="height" value="0.04286" units="cm"/>
      <inkml:brushProperty name="color" value="#00A0D7"/>
    </inkml:brush>
  </inkml:definitions>
  <inkml:trace contextRef="#ctx0" brushRef="#br0">1 37 27667,'4'-6'555,"0"2"-488,-4 4-224,0 0-67,0-2-420,0-1-9187,0-3 9713,0-1 1,0 3 0,0 0 0</inkml:trace>
</inkml:ink>
</file>

<file path=ppt/ink/ink6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5.117"/>
    </inkml:context>
    <inkml:brush xml:id="br0">
      <inkml:brushProperty name="width" value="0.04286" units="cm"/>
      <inkml:brushProperty name="height" value="0.04286" units="cm"/>
      <inkml:brushProperty name="color" value="#00A0D7"/>
    </inkml:brush>
  </inkml:definitions>
  <inkml:trace contextRef="#ctx0" brushRef="#br0">21 16 25881,'-3'-9'1708,"2"2"-1523,1 7 106,0 0-246,-6 25-12,4-8 23,-4 61-45,5-41-5,0 33 11,3-6-12,1-21-5,2 20 6,-2-31 0,0-4-1,-1-1 6,0 7-11,2-15 0,-1 5 6,0-18 11,5 1-12,3-2 7,18-1-12,1-1-527,32-10 1,-28 2 526,14-10 0,-47 17 0,-3-1 0</inkml:trace>
</inkml:ink>
</file>

<file path=ppt/ink/ink6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5.699"/>
    </inkml:context>
    <inkml:brush xml:id="br0">
      <inkml:brushProperty name="width" value="0.04286" units="cm"/>
      <inkml:brushProperty name="height" value="0.04286" units="cm"/>
      <inkml:brushProperty name="color" value="#00A0D7"/>
    </inkml:brush>
  </inkml:definitions>
  <inkml:trace contextRef="#ctx0" brushRef="#br0">24 28 27275,'-13'0'896,"2"0"-784,11 0 56,0 0-168,1-2 0,4 2 0,4-2 0,7 2 0,5 0 0,5 0 0,3 0-17,20 0 12,-12 0-23,25-2 0,-30 0-4585,26-10 4613,-33 4 0,-20 9 0,-31 10 0</inkml:trace>
</inkml:ink>
</file>

<file path=ppt/ink/ink6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7.800"/>
    </inkml:context>
    <inkml:brush xml:id="br0">
      <inkml:brushProperty name="width" value="0.04286" units="cm"/>
      <inkml:brushProperty name="height" value="0.04286" units="cm"/>
      <inkml:brushProperty name="color" value="#00A0D7"/>
    </inkml:brush>
  </inkml:definitions>
  <inkml:trace contextRef="#ctx0" brushRef="#br0">20 1 27354,'-10'0'487,"2"0"-386,8 0 33,0 0-44,-1 22-74,1-4-4,-1 22 4,1 36-10,0-35 11,0 41 5,0-62-3375,0 3 3376,0-19-117,0-3 100,0-7-6,11-32-11,-4 8-1117,7-23 0,1-2 1128,-3 15-23,21-39 23,-20 70 81,18 8-81,-15 9 0,16 34 0,-19-19-5,6 39-1,-16-42 2269,-1 10-2313,-2-23 3458,7-16-3402,-2-3-6,12-33 0,-3 11-34,30-31 23,-24 42 11,34 34 0,-40 11 0,12 41 0,-19-40-571,-1 25 73,-7-30 498,-3 16 0,1-29 0,1 1 0</inkml:trace>
</inkml:ink>
</file>

<file path=ppt/ink/ink6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8.218"/>
    </inkml:context>
    <inkml:brush xml:id="br0">
      <inkml:brushProperty name="width" value="0.04286" units="cm"/>
      <inkml:brushProperty name="height" value="0.04286" units="cm"/>
      <inkml:brushProperty name="color" value="#00A0D7"/>
    </inkml:brush>
  </inkml:definitions>
  <inkml:trace contextRef="#ctx0" brushRef="#br0">1 17 26530,'10'-9'1518,"-2"2"-7010,7 68 5536,-8-33-10,12 49 1397,-13-50-1397,0 13-29,-2-18 855,-1 9-854,-2-18-6,-1-6 0,0 2 3380,0-7-3380,-1-32 0,0 23 0,-1-24 0</inkml:trace>
</inkml:ink>
</file>

<file path=ppt/ink/ink6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8.450"/>
    </inkml:context>
    <inkml:brush xml:id="br0">
      <inkml:brushProperty name="width" value="0.04286" units="cm"/>
      <inkml:brushProperty name="height" value="0.04286" units="cm"/>
      <inkml:brushProperty name="color" value="#00A0D7"/>
    </inkml:brush>
  </inkml:definitions>
  <inkml:trace contextRef="#ctx0" brushRef="#br0">1 18 27303,'0'-8'370,"0"2"-370,0 6-174,0 0-184,0-2 358,1 2 0,0-2 0,1 2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0:55.253"/>
    </inkml:context>
    <inkml:brush xml:id="br0">
      <inkml:brushProperty name="width" value="0.04286" units="cm"/>
      <inkml:brushProperty name="height" value="0.04286" units="cm"/>
      <inkml:brushProperty name="color" value="#5B2D90"/>
    </inkml:brush>
  </inkml:definitions>
  <inkml:trace contextRef="#ctx0" brushRef="#br0">32 17 26066,'1'1'1528,"0"0"-1119,-1-1-286,0 9 29,-8 3-124,4 3 16,-8-2-27,10-9-11,-1-2-6,3-3-45,13-16 17,-5 5-67,18-13 89,-18 17 6,5 10 6,-16 5 11,-18 19-12,10-16 6,-13 5 12,18-14-6,0-16-17,4 4-174,12-17-112,-6 20-562,7 13 0,-11-16 0,0 7 0</inkml:trace>
</inkml:ink>
</file>

<file path=ppt/ink/ink6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49.217"/>
    </inkml:context>
    <inkml:brush xml:id="br0">
      <inkml:brushProperty name="width" value="0.04286" units="cm"/>
      <inkml:brushProperty name="height" value="0.04286" units="cm"/>
      <inkml:brushProperty name="color" value="#00A0D7"/>
    </inkml:brush>
  </inkml:definitions>
  <inkml:trace contextRef="#ctx0" brushRef="#br0">230 11 26777,'5'-6'1249,"0"2"-1115,-5 4-5,0 0-101,-23 4-28,-3 6 0,-13 0 5,4 4-5,-7-3 0,17-5 0,-9 2-22,23-5-12,7-1 6,3 3 28,5-2-5,26 10 5,-9-7-112,34 14 28,-25-8-6,35 31 90,-32-12 280,4 16-235,-37-24-34,-13-9-5,-8-10 22,-13-3-23,13 0-5,-20-9-5,25 2-466,-19-10 85,21 11-462,-15-2 0,26 7 0,-3 0 0</inkml:trace>
</inkml:ink>
</file>

<file path=ppt/ink/ink6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50.267"/>
    </inkml:context>
    <inkml:brush xml:id="br0">
      <inkml:brushProperty name="width" value="0.04286" units="cm"/>
      <inkml:brushProperty name="height" value="0.04286" units="cm"/>
      <inkml:brushProperty name="color" value="#00A0D7"/>
    </inkml:brush>
  </inkml:definitions>
  <inkml:trace contextRef="#ctx0" brushRef="#br0">211 17 26502,'4'-3'1490,"0"2"-1344,-4 1 66,0 0-184,4-4-5,-3 2 5,4-1 11,-7 1-33,-2 2-6,-4-1 0,-4 1-12,-47 0 12,31 1-11,-44 6 6,56-2-12,-6 5 0,16-4-11,11 10 28,5-6-17,46 21 6,-24-19-28,37 17 11,-45-18 5,12 16 23,-25-16 12,3 11 16,-14-14 39,-29 13-56,13-11 34,-49 9-34,26-15-5,-6 1-1,17-5-5,17 0-5,6-1-354,-1-7-3001,6 2 3360,-1-6 0,1 8 0,0 1 0</inkml:trace>
</inkml:ink>
</file>

<file path=ppt/ink/ink6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51.700"/>
    </inkml:context>
    <inkml:brush xml:id="br0">
      <inkml:brushProperty name="width" value="0.04286" units="cm"/>
      <inkml:brushProperty name="height" value="0.04286" units="cm"/>
      <inkml:brushProperty name="color" value="#00A0D7"/>
    </inkml:brush>
  </inkml:definitions>
  <inkml:trace contextRef="#ctx0" brushRef="#br0">6 6 27303,'-1'-2'941,"1"0"-835,0 2-44,-2 0-45,1 0 0,0 0 11,1-1-12,0 1-16,2-1 0,5 1-16,30 0 10,-9 0-5,20 0-12,-20 0-38,-3 0-62,1 0 123,4 0 0,-20 0 0,-2 0 0</inkml:trace>
</inkml:ink>
</file>

<file path=ppt/ink/ink6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2:52.700"/>
    </inkml:context>
    <inkml:brush xml:id="br0">
      <inkml:brushProperty name="width" value="0.04286" units="cm"/>
      <inkml:brushProperty name="height" value="0.04286" units="cm"/>
      <inkml:brushProperty name="color" value="#00A0D7"/>
    </inkml:brush>
  </inkml:definitions>
  <inkml:trace contextRef="#ctx0" brushRef="#br0">16 22 27404,'-6'1'762,"0"0"-667,6-1 6,0 0-68,-1 0-10,0 0 94,-1 0-117,7 0 0,6 2 0,8-2-11,57-2-23,-26-6 6,25 1-28,-47 0-100,-20 6 156,-5 0 0,-3 1 0,0 0 0</inkml:trace>
</inkml:ink>
</file>

<file path=ppt/ink/ink6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1.628"/>
    </inkml:context>
    <inkml:brush xml:id="br0">
      <inkml:brushProperty name="width" value="0.04286" units="cm"/>
      <inkml:brushProperty name="height" value="0.04286" units="cm"/>
      <inkml:brushProperty name="color" value="#00A0D7"/>
    </inkml:brush>
  </inkml:definitions>
  <inkml:trace contextRef="#ctx0" brushRef="#br0">17 1 21892,'-6'11'3014,"0"-2"-1972,6-9 84,0 2-729,0-1 298,-1 2-639,0-3 44,0 0-88,0 0 4,0 0 24,1 0-52,5 0 7,0 0-1,7 0-11,9 2 1,-2 0-35,35 1 40,-23-3 5,21 1 12,-6-1-6,-15 0 0,14 0 0,-6-4 0,-18 2 0,9-2 0,-22 3 0,0 0-28,18-3 22,-11 2-38,25-3-7,-27 3-10,7 1-7,-9 1-150,-6 0-3355,1 0 3573,-8 0 0,0 0 0</inkml:trace>
</inkml:ink>
</file>

<file path=ppt/ink/ink6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0.846"/>
    </inkml:context>
    <inkml:brush xml:id="br0">
      <inkml:brushProperty name="width" value="0.04286" units="cm"/>
      <inkml:brushProperty name="height" value="0.04286" units="cm"/>
      <inkml:brushProperty name="color" value="#00A0D7"/>
    </inkml:brush>
  </inkml:definitions>
  <inkml:trace contextRef="#ctx0" brushRef="#br0">1 53 28479,'25'0'-28,"-3"0"23,21 0-1,-4-3 6,4-1 0,4-4-28,29-8 11,-40 7-2665,8-2 2682,-47 10 0,-4 1 0,2 0 0</inkml:trace>
</inkml:ink>
</file>

<file path=ppt/ink/ink6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3.472"/>
    </inkml:context>
    <inkml:brush xml:id="br0">
      <inkml:brushProperty name="width" value="0.04286" units="cm"/>
      <inkml:brushProperty name="height" value="0.04286" units="cm"/>
      <inkml:brushProperty name="color" value="#00A0D7"/>
    </inkml:brush>
  </inkml:definitions>
  <inkml:trace contextRef="#ctx0" brushRef="#br0">1 6 28238,'0'-3'-50,"0"0"-975,6 8 1025,-2-1 0,3 2 0,-4-3 0</inkml:trace>
</inkml:ink>
</file>

<file path=ppt/ink/ink6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2.848"/>
    </inkml:context>
    <inkml:brush xml:id="br0">
      <inkml:brushProperty name="width" value="0.04286" units="cm"/>
      <inkml:brushProperty name="height" value="0.04286" units="cm"/>
      <inkml:brushProperty name="color" value="#00A0D7"/>
    </inkml:brush>
  </inkml:definitions>
  <inkml:trace contextRef="#ctx0" brushRef="#br0">297 17 27365,'10'-9'745,"-2"2"-639,-8 7 62,0 0-151,-2-1 0,-14 6-12,-2 0 1,-61 24-6,39-13 0,-45 16 0,59-22 0,-2 1-28,16-5 5,7-2 23,2-1-16,47 4-12,-17-3-96,25 9 1,3 5 62,-4 6 61,15 8 22,-45-12 135,-19-3-118,-8-6 17,-17 15-45,-6-11-11,-28 9-5,27-14-835,-14-1-2314,33-8 3154,-4-1 0,11 0 0,2 0 0</inkml:trace>
</inkml:ink>
</file>

<file path=ppt/ink/ink6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3.214"/>
    </inkml:context>
    <inkml:brush xml:id="br0">
      <inkml:brushProperty name="width" value="0.04286" units="cm"/>
      <inkml:brushProperty name="height" value="0.04286" units="cm"/>
      <inkml:brushProperty name="color" value="#00A0D7"/>
    </inkml:brush>
  </inkml:definitions>
  <inkml:trace contextRef="#ctx0" brushRef="#br0">1 10 28233,'0'-9'291,"0"26"-291,0 6 6,3 43-12,2-20 6,3 16-95,8 15 39,-8-40-4722,4 25 4778,-13-57 0,0 3 0,-1-12 0</inkml:trace>
</inkml:ink>
</file>

<file path=ppt/ink/ink6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4.280"/>
    </inkml:context>
    <inkml:brush xml:id="br0">
      <inkml:brushProperty name="width" value="0.04286" units="cm"/>
      <inkml:brushProperty name="height" value="0.04286" units="cm"/>
      <inkml:brushProperty name="color" value="#00A0D7"/>
    </inkml:brush>
  </inkml:definitions>
  <inkml:trace contextRef="#ctx0" brushRef="#br0">5 7 26323,'-2'0'1434,"0"0"-1126,2 0-381,35-1 28,-13-1-11,27 0 6,-13 1 50,-17 4 17,4 4 61,-19 14-33,-3-1 22,-8 20-5,-2-14-12,-7 10 118,-26 22-162,24-31-6,-18 21 0,33-41 16,8 3-10,6-7-40,57 3-22,-28-6-39,34 0-95,-45 0-96,-6-1-7012,-3-8 7298,-10 3 0,-3 0 0,-7 6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0:56.437"/>
    </inkml:context>
    <inkml:brush xml:id="br0">
      <inkml:brushProperty name="width" value="0.04286" units="cm"/>
      <inkml:brushProperty name="height" value="0.04286" units="cm"/>
      <inkml:brushProperty name="color" value="#5B2D90"/>
    </inkml:brush>
  </inkml:definitions>
  <inkml:trace contextRef="#ctx0" brushRef="#br0">19 44 27561,'-10'11'241,"2"-2"-146,9-11-56,4-4-5,7-9-23,-4 6 0,2-4-5,-9 12-6,-1 2 0,0 1 39,0 2-6,0-2 46,0 0-57,0-2 40,14-12-45,-11 8-6,11-8-6,-14 11 29,0 1 11,0 7-40,-2-2-5,-1 6 6,-9 5-6,4-6-39,-5 5-23,9-10 62,4-17 0,-3 21 0,2-9 0</inkml:trace>
</inkml:ink>
</file>

<file path=ppt/ink/ink6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4.781"/>
    </inkml:context>
    <inkml:brush xml:id="br0">
      <inkml:brushProperty name="width" value="0.04286" units="cm"/>
      <inkml:brushProperty name="height" value="0.04286" units="cm"/>
      <inkml:brushProperty name="color" value="#00A0D7"/>
    </inkml:brush>
  </inkml:definitions>
  <inkml:trace contextRef="#ctx0" brushRef="#br0">8 174 27723,'-4'-3'499,"0"0"-438,4 3-33,0 0-22,37-8-1,-16 3-5,30-9 12,-6-11-7,-25 11 1,11-15 27,-50 0-27,7 13 5,-16-7 0,11 20 23,-7 2-23,5 3-5,-9 15-1,14 0 1,-2 60-6,13-42-6,21 49-5,24-63-22,3 3-40,6-18 73,15-13 0,-72 12 0,18-3 0</inkml:trace>
</inkml:ink>
</file>

<file path=ppt/ink/ink6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5.482"/>
    </inkml:context>
    <inkml:brush xml:id="br0">
      <inkml:brushProperty name="width" value="0.04286" units="cm"/>
      <inkml:brushProperty name="height" value="0.04286" units="cm"/>
      <inkml:brushProperty name="color" value="#00A0D7"/>
    </inkml:brush>
  </inkml:definitions>
  <inkml:trace contextRef="#ctx0" brushRef="#br0">90 41 27314,'1'-8'980,"0"2"-924,-1 6 12,0-1-24,-12 4-38,-1 12-6,-7 3-6,2 11 6,6-6-11,2 1 6,3-1-46,23 26 34,2-28 1,61 16 16,-33-39 8,8-11 0,-2-5 15,-17-4 27,19-53-44,-46 45-12,-26-36 6,-1 47-33,-59-3-7,45 22-128,-26 7-112,48 2 280,3 5 0,6-10 0,2 0 0</inkml:trace>
</inkml:ink>
</file>

<file path=ppt/ink/ink6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6.032"/>
    </inkml:context>
    <inkml:brush xml:id="br0">
      <inkml:brushProperty name="width" value="0.04286" units="cm"/>
      <inkml:brushProperty name="height" value="0.04286" units="cm"/>
      <inkml:brushProperty name="color" value="#00A0D7"/>
    </inkml:brush>
  </inkml:definitions>
  <inkml:trace contextRef="#ctx0" brushRef="#br0">367 177 28440,'-32'-54'39,"10"18"-33,-28 5-6,17 17 5,-17-4-5,13 7 0,-30-2-5,41 13-1,-15 21 1,34 3-1,6 36 0,3 8 1,5-7-4,4 15 1,1-1 2,5-22 6,6 7 0,2 0 0,-5-11-20,4 0 1,-1-6 14,-13-26-63,4 1-44,-10-17 112,-1-15 0,-1 23 0,-1-8 0</inkml:trace>
</inkml:ink>
</file>

<file path=ppt/ink/ink6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6.281"/>
    </inkml:context>
    <inkml:brush xml:id="br0">
      <inkml:brushProperty name="width" value="0.04286" units="cm"/>
      <inkml:brushProperty name="height" value="0.04286" units="cm"/>
      <inkml:brushProperty name="color" value="#00A0D7"/>
    </inkml:brush>
  </inkml:definitions>
  <inkml:trace contextRef="#ctx0" brushRef="#br0">0 11 28474,'75'-5'7,"0"-1"0,-59 11 0,-32-3 0</inkml:trace>
</inkml:ink>
</file>

<file path=ppt/ink/ink6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6.982"/>
    </inkml:context>
    <inkml:brush xml:id="br0">
      <inkml:brushProperty name="width" value="0.04286" units="cm"/>
      <inkml:brushProperty name="height" value="0.04286" units="cm"/>
      <inkml:brushProperty name="color" value="#00A0D7"/>
    </inkml:brush>
  </inkml:definitions>
  <inkml:trace contextRef="#ctx0" brushRef="#br0">0 22 27914,'0'-12'492,"0"2"-447,0 10 22,0 0-67,0 4 6,0 10-6,6 37 0,-2 0 0,4 25-6,-1-18 6,-3-4-61,7 44 38,-6-53-441,4 31-186,-7-68 650,-1-6 0,0-4 0,-1-3 0</inkml:trace>
</inkml:ink>
</file>

<file path=ppt/ink/ink6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7.515"/>
    </inkml:context>
    <inkml:brush xml:id="br0">
      <inkml:brushProperty name="width" value="0.04286" units="cm"/>
      <inkml:brushProperty name="height" value="0.04286" units="cm"/>
      <inkml:brushProperty name="color" value="#00A0D7"/>
    </inkml:brush>
  </inkml:definitions>
  <inkml:trace contextRef="#ctx0" brushRef="#br0">1 0 28485,'1'39'17,"3"4"-17,3 3-14,7 27 0,1 4-4249,2 1 4260,-2-6 0,-1-8-2,-5-34 859,-5-20-854,-1-4 0,-1-3 5,7-17-5,-1-1 0,24-49 0,-14 26 3387,30-39-3387,-31 57 0,32 53 0,-27 15 0,10 32-12,-16-36-419,-5-15-140,-5-16 571,-1-3 0,-5-7 0,0-2 0</inkml:trace>
</inkml:ink>
</file>

<file path=ppt/ink/ink6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7.983"/>
    </inkml:context>
    <inkml:brush xml:id="br0">
      <inkml:brushProperty name="width" value="0.04286" units="cm"/>
      <inkml:brushProperty name="height" value="0.04286" units="cm"/>
      <inkml:brushProperty name="color" value="#00A0D7"/>
    </inkml:brush>
  </inkml:definitions>
  <inkml:trace contextRef="#ctx0" brushRef="#br0">13 164 27281,'-7'7'621,"2"0"-553,5-7-52,0 0-16,48-4 0,-20 0-1259,63-23 1371,-63 12 117,14-33-201,-41 31 12,-19-21-35,2 28 6,-13-3-5,10 11 1315,-6 13-1321,5 4 0,-7 31 0,14-10 0,8 54 0,15-51-22,57 32-1,-18-57 23,23-14 0,-2-4 0,-27-1 0,36-15 0</inkml:trace>
</inkml:ink>
</file>

<file path=ppt/ink/ink6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8.515"/>
    </inkml:context>
    <inkml:brush xml:id="br0">
      <inkml:brushProperty name="width" value="0.04286" units="cm"/>
      <inkml:brushProperty name="height" value="0.04286" units="cm"/>
      <inkml:brushProperty name="color" value="#00A0D7"/>
    </inkml:brush>
  </inkml:definitions>
  <inkml:trace contextRef="#ctx0" brushRef="#br0">0 5 26726,'0'7'1356,"0"-1"-1205,0-6 45,0 0-179,21 2-1,11-1-16,16 0-11,7-1-6,-4 0-111,31-8-720,-1-5 0,-62 14 0,-29 2 0</inkml:trace>
</inkml:ink>
</file>

<file path=ppt/ink/ink6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39.365"/>
    </inkml:context>
    <inkml:brush xml:id="br0">
      <inkml:brushProperty name="width" value="0.04286" units="cm"/>
      <inkml:brushProperty name="height" value="0.04286" units="cm"/>
      <inkml:brushProperty name="color" value="#00A0D7"/>
    </inkml:brush>
  </inkml:definitions>
  <inkml:trace contextRef="#ctx0" brushRef="#br0">261 53 27594,'0'-12'768,"0"2"-735,0 10 18,0 0-40,-28-13-11,12 9 11,-43-10-11,34 16 0,-15 3 0,23 6 0,0 3 0,2 5 6,-5 14-6,8-6 0,0 10-6,24 14 6,3-26-106,48 17-68,-19-35 174,38-5 0,-53-3 0,1-3 0</inkml:trace>
</inkml:ink>
</file>

<file path=ppt/ink/ink6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0.016"/>
    </inkml:context>
    <inkml:brush xml:id="br0">
      <inkml:brushProperty name="width" value="0.04286" units="cm"/>
      <inkml:brushProperty name="height" value="0.04286" units="cm"/>
      <inkml:brushProperty name="color" value="#00A0D7"/>
    </inkml:brush>
  </inkml:definitions>
  <inkml:trace contextRef="#ctx0" brushRef="#br0">216 59 27090,'9'-12'1322,"-2"2"-1288,-7 10-12,-55-15-22,28 12 0,-38-12 0,43 23-28,-5 28 17,11-7-112,-3 55 123,23-54 11,19 21-6,0-46-3397,29-20 3398,-21-8 11,13-42 5,-26 25 40,-6-29-51,-10 49 11,-2 6-22,1 37 0,1 7-5,3 10 3386,2-13-3432,11 4-78,6-13-587,9 2 716,0-16 0,-15-1 0,-4-3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0:57.487"/>
    </inkml:context>
    <inkml:brush xml:id="br0">
      <inkml:brushProperty name="width" value="0.04286" units="cm"/>
      <inkml:brushProperty name="height" value="0.04286" units="cm"/>
      <inkml:brushProperty name="color" value="#5B2D90"/>
    </inkml:brush>
  </inkml:definitions>
  <inkml:trace contextRef="#ctx0" brushRef="#br0">60 64 26710,'-4'-8'1254,"0"1"-1092,4 7-38,0 0-119,1-1 6,-1 1 6,1-1-34,-5 1 1,-1 0-24,-9 1 40,4-1 0,-2 1 6,7-1-6,2 0 0,2 0 0,1-3 22,8-10-5,-2 3 0,7-5 5,3 10-22,-8 3 6,2 4-6,-9 4 0,-1 4 0,-1 1 0,-5 2 0,1-4 0,-5-1 0,3-4 6,-3-2-1,3-1 1,-2 0-6,5-1-263,12-8-197,1 6 460,10-7 0,-12 9 0,-1 0 0</inkml:trace>
</inkml:ink>
</file>

<file path=ppt/ink/ink6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0.419"/>
    </inkml:context>
    <inkml:brush xml:id="br0">
      <inkml:brushProperty name="width" value="0.04286" units="cm"/>
      <inkml:brushProperty name="height" value="0.04286" units="cm"/>
      <inkml:brushProperty name="color" value="#00A0D7"/>
    </inkml:brush>
  </inkml:definitions>
  <inkml:trace contextRef="#ctx0" brushRef="#br0">248 4 28457,'-5'-2'39,"-3"1"-33,-9 1-1,-3 0-5,-40 0 0,22 9-5,-21 2-1,38 8-16,7 28 16,9-20-84,72 34-1461,30-49 1551,-40-3 0,-1-2 0,25-11 0,-61-1 0</inkml:trace>
</inkml:ink>
</file>

<file path=ppt/ink/ink6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1.165"/>
    </inkml:context>
    <inkml:brush xml:id="br0">
      <inkml:brushProperty name="width" value="0.04286" units="cm"/>
      <inkml:brushProperty name="height" value="0.04286" units="cm"/>
      <inkml:brushProperty name="color" value="#00A0D7"/>
    </inkml:brush>
  </inkml:definitions>
  <inkml:trace contextRef="#ctx0" brushRef="#br0">7 8 28496,'-3'-4'6,"0"1"-6,3 12 0,0 8 0,0 35 0,0-5 0,1 20-6,3-15 0,4-2-5,4-2 0,1-5-28,7 14 16,-9-25 12,2 6 0,-11-29 11,-1-5 6,0-2 10,-1-2-4,0-4 4,11-33-16,-1 12 0,30-50 0,-18 48-5,19-14 5,-25 34-6,15 48 6,-17-15 0,9 37-39,-7-14-23,-5-20-4293,5 7 4355,-9-29 0,-2-2 0,-3-5 0</inkml:trace>
</inkml:ink>
</file>

<file path=ppt/ink/ink6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1.766"/>
    </inkml:context>
    <inkml:brush xml:id="br0">
      <inkml:brushProperty name="width" value="0.04286" units="cm"/>
      <inkml:brushProperty name="height" value="0.04286" units="cm"/>
      <inkml:brushProperty name="color" value="#00A0D7"/>
    </inkml:brush>
  </inkml:definitions>
  <inkml:trace contextRef="#ctx0" brushRef="#br0">9 198 27281,'-5'1'840,"2"0"-695,3-1-89,0 0-39,20 0 0,-6 0 56,73-26-34,-47-12-33,28-2-6,-52 1 5,-20 18-5,-3 8 0,-15-4 0,-12 12-3386,-21 5 3386,15 5-6,-15 44 6,40-20 0,2 67-5,22-63 5,23 30-6,-2-47 3,24-6 0,5-3-2,0-2-99,14-11 1,-2-6-558,-23-5 661,17-19 0,-48 23 0,-6 1 0</inkml:trace>
</inkml:ink>
</file>

<file path=ppt/ink/ink6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6.665"/>
    </inkml:context>
    <inkml:brush xml:id="br0">
      <inkml:brushProperty name="width" value="0.04286" units="cm"/>
      <inkml:brushProperty name="height" value="0.04286" units="cm"/>
      <inkml:brushProperty name="color" value="#00A0D7"/>
    </inkml:brush>
  </inkml:definitions>
  <inkml:trace contextRef="#ctx0" brushRef="#br0">187 22 27376,'14'-11'767,"-2"2"-677,-12 9 100,0 0-190,-1-1 6,-4 1-6,-24 11 0,7 0 0,-18 11 0,18-4-6,-8 11 6,9-5-5,-8 23-1,21-23-5,2 25 11,14-33 0,8 8 0,4-20-17,56-10 17,-34-2-6,13-11 1,-4-5 10,-26 4 12,14-25-17,-39 32-3409,-31-17 3381,14 18-95,-39-8 0,31 18-6374,-39 8 6497,42-3 0,-19 5 0,39-6 0</inkml:trace>
</inkml:ink>
</file>

<file path=ppt/ink/ink6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7.283"/>
    </inkml:context>
    <inkml:brush xml:id="br0">
      <inkml:brushProperty name="width" value="0.04286" units="cm"/>
      <inkml:brushProperty name="height" value="0.04286" units="cm"/>
      <inkml:brushProperty name="color" value="#00A0D7"/>
    </inkml:brush>
  </inkml:definitions>
  <inkml:trace contextRef="#ctx0" brushRef="#br0">1 1 27561,'7'0'789,"-2"0"-783,-5 21-6,1-5 6,1 18-6,4-4 0,0-7-12,4 11 12,-6-19 12,0 5-1,-3-16-6,-1 0 7,0-4 10,14-21-22,-4 4-11,39-53 11,-30 43 0,20-22 0,-29 45-11,29 15 11,-13 3-79,53 44-10,-51-30-1104,21 29-6671,-42-43 7864,-2 4 0,-5-15 0,0 0 0</inkml:trace>
</inkml:ink>
</file>

<file path=ppt/ink/ink6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7.932"/>
    </inkml:context>
    <inkml:brush xml:id="br0">
      <inkml:brushProperty name="width" value="0.04286" units="cm"/>
      <inkml:brushProperty name="height" value="0.04286" units="cm"/>
      <inkml:brushProperty name="color" value="#00A0D7"/>
    </inkml:brush>
  </inkml:definitions>
  <inkml:trace contextRef="#ctx0" brushRef="#br0">18 21 28384,'-3'-11'62,"0"2"-51,3 9 0,0 0-11,-2 0 0,2 0-6,-3 0 6,2 4 0,-2 40 0,2-10 0,-1 34-5,2-23-23,5 17 5,-2-18-61,8 24 28,-6-42 12,0 5 10,-3-24-207,-2-4-240,1-1-216,-1-2 1,0 0-1</inkml:trace>
</inkml:ink>
</file>

<file path=ppt/ink/ink6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8.616"/>
    </inkml:context>
    <inkml:brush xml:id="br0">
      <inkml:brushProperty name="width" value="0.04286" units="cm"/>
      <inkml:brushProperty name="height" value="0.04286" units="cm"/>
      <inkml:brushProperty name="color" value="#00A0D7"/>
    </inkml:brush>
  </inkml:definitions>
  <inkml:trace contextRef="#ctx0" brushRef="#br0">314 23 28289,'-68'4'50,"9"1"-44,31 3-1,1 2 1,-1 1 0,-6 9-6,2 20-6,8-11 6,10 23-6,21-37-16,42 8-6,-17-18 6,56-24 38,-60 6 29,16-31-28,-35 21 17,-3-40-29,-5 35 18,-2-26-35,0 65 7,-1-4-6,5 33-45,8 2 5,3-10-1612,33 13 1663,-20-31 0,10 3 0,-26-16 0</inkml:trace>
</inkml:ink>
</file>

<file path=ppt/ink/ink6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9.050"/>
    </inkml:context>
    <inkml:brush xml:id="br0">
      <inkml:brushProperty name="width" value="0.04286" units="cm"/>
      <inkml:brushProperty name="height" value="0.04286" units="cm"/>
      <inkml:brushProperty name="color" value="#00A0D7"/>
    </inkml:brush>
  </inkml:definitions>
  <inkml:trace contextRef="#ctx0" brushRef="#br0">0 83 19352,'5'69'633,"1"-8"1854,-2-48-2611,-2 0 1550,-1-8-1420,-1-5 156,-1-33-134,-1 12 871,-2-26-838,0 1-55,2 20 3386,1-14-3392,5 29 0,3 1 0,5 5 0,12 2 0,-6 1-700,34 2-174,-27 3 874,22 0 0,-34 0 0,-2-1 0</inkml:trace>
</inkml:ink>
</file>

<file path=ppt/ink/ink6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49.700"/>
    </inkml:context>
    <inkml:brush xml:id="br0">
      <inkml:brushProperty name="width" value="0.04286" units="cm"/>
      <inkml:brushProperty name="height" value="0.04286" units="cm"/>
      <inkml:brushProperty name="color" value="#00A0D7"/>
    </inkml:brush>
  </inkml:definitions>
  <inkml:trace contextRef="#ctx0" brushRef="#br0">284 0 27762,'-6'0'510,"0"0"-471,6 0-16,0 0-12,-49 5 6,-1 15-17,-21-1 0,19 12-247,16 23 152,23-29-230,32 21 280,8-43 45,30-8-16,-26-4 38,3-13 146,-13 5 179,0-14-252,-16 13 68,-3-21-152,-3 23-17,-1 0 6,11 42 0,4 8 0,11 18-36,5-3 0,0-1 13,0 7-92,-1 10 1,-10-2-15,-34-17 17,-4 15 28,-21-39 73,-40-6 33,36-10-560,-47-15-2167,68-3 2705,-3-15 0,23 17 0,3 1 0</inkml:trace>
</inkml:ink>
</file>

<file path=ppt/ink/ink6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0.267"/>
    </inkml:context>
    <inkml:brush xml:id="br0">
      <inkml:brushProperty name="width" value="0.04286" units="cm"/>
      <inkml:brushProperty name="height" value="0.04286" units="cm"/>
      <inkml:brushProperty name="color" value="#00A0D7"/>
    </inkml:brush>
  </inkml:definitions>
  <inkml:trace contextRef="#ctx0" brushRef="#br0">53 144 28138,'40'-8'-90,"23"-12"56,-20-2 46,1-2 21,-22 3 12,-20 10 0,-3 0-12,-6 2 18,-22-3-40,7 6 79,-53 23-85,38 10-5,-18 13 0,34-4 0,11-12 0,3 8 0,4-12-5,40 12-1,-10-22-95,57 3-106,-30-16 207,32-10 0,-51 7 0,2-6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0:58.707"/>
    </inkml:context>
    <inkml:brush xml:id="br0">
      <inkml:brushProperty name="width" value="0.04286" units="cm"/>
      <inkml:brushProperty name="height" value="0.04286" units="cm"/>
      <inkml:brushProperty name="color" value="#5B2D90"/>
    </inkml:brush>
  </inkml:definitions>
  <inkml:trace contextRef="#ctx0" brushRef="#br0">67 15 27818,'-8'21'275,"1"-5"-242,5-12 7,0-2-29,0 0-6,-2 0-5,1 0 0,-8 0 0,5-1 12,-4 0-7,5-1-5,2-3-5,1-3-7,1-10 7,5 4-1,11-6 6,-4 12 0,7-1 6,-13 11-1,-1 12-5,-4-7-22,-2 8 11,-3-16 16,-4 0-5,2-1-84,5-16 79,6 10-6,11-10-40,-7 14-313,2 16 62,-16-5 302,-6 13 0,3-15 0,-2-1 0</inkml:trace>
</inkml:ink>
</file>

<file path=ppt/ink/ink6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1.016"/>
    </inkml:context>
    <inkml:brush xml:id="br0">
      <inkml:brushProperty name="width" value="0.04286" units="cm"/>
      <inkml:brushProperty name="height" value="0.04286" units="cm"/>
      <inkml:brushProperty name="color" value="#00A0D7"/>
    </inkml:brush>
  </inkml:definitions>
  <inkml:trace contextRef="#ctx0" brushRef="#br0">246 6 26514,'6'-2'1534,"-1"0"-1377,-5 2 44,0 0-178,0-1-12,-6 1 0,-3-1-5,-6 1 11,-39 11-17,23-3 0,-29 10-6,37-4 6,-3 9-6,10-4 6,3 6-5,10-8 5,3 0-6,5-3 6,17 0-5,2-8-813,29-15 0,3-7 818,-9-1 0,41-15 0,-77 22 0</inkml:trace>
</inkml:ink>
</file>

<file path=ppt/ink/ink6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1.500"/>
    </inkml:context>
    <inkml:brush xml:id="br0">
      <inkml:brushProperty name="width" value="0.04286" units="cm"/>
      <inkml:brushProperty name="height" value="0.04286" units="cm"/>
      <inkml:brushProperty name="color" value="#00A0D7"/>
    </inkml:brush>
  </inkml:definitions>
  <inkml:trace contextRef="#ctx0" brushRef="#br0">8 6 27723,'-4'-3'767,"0"1"-761,4 1-12,0 1 6,0 11 0,1 0 0,1 13-11,8 27 6,-4-14-1,5 23-16,0 7 10,-3-15-4,0 10-7,-4-29 1,-2-16 11,-2-7-589,5-1-2060,-2-7 2660,4-1 0,-4-1 0,0 0 0</inkml:trace>
</inkml:ink>
</file>

<file path=ppt/ink/ink6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2.066"/>
    </inkml:context>
    <inkml:brush xml:id="br0">
      <inkml:brushProperty name="width" value="0.04286" units="cm"/>
      <inkml:brushProperty name="height" value="0.04286" units="cm"/>
      <inkml:brushProperty name="color" value="#00A0D7"/>
    </inkml:brush>
  </inkml:definitions>
  <inkml:trace contextRef="#ctx0" brushRef="#br0">311 23 27824,'0'-9'560,"0"2"-554,0 7 5,-38-5-6,16 4 7,-76 10-18,59 1-42,-5 17 1,5 3-9,22-10 33,3 25 18,26-41-23,13 1-56,31-8 84,-20-2 61,35-13 12,-49 6 106,11-25-162,-28 24 6,3-14-29,-7 23-5,-1 25 5,0-5-16,8 26-23,2-25-803,48-2 0,-52-11 0,24-4 0</inkml:trace>
</inkml:ink>
</file>

<file path=ppt/ink/ink6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2.417"/>
    </inkml:context>
    <inkml:brush xml:id="br0">
      <inkml:brushProperty name="width" value="0.04286" units="cm"/>
      <inkml:brushProperty name="height" value="0.04286" units="cm"/>
      <inkml:brushProperty name="color" value="#00A0D7"/>
    </inkml:brush>
  </inkml:definitions>
  <inkml:trace contextRef="#ctx0" brushRef="#br0">4 1 28440,'-2'51'6,"0"-9"-1026,2 21 1020,0-14-5,0 3-29,3 1 301,1-1-379,2-1-118,0-4-3196,0-4 687,3 10 2739,-3-21 0,0 0 0,-4-24 0</inkml:trace>
</inkml:ink>
</file>

<file path=ppt/ink/ink6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2.784"/>
    </inkml:context>
    <inkml:brush xml:id="br0">
      <inkml:brushProperty name="width" value="0.04286" units="cm"/>
      <inkml:brushProperty name="height" value="0.04286" units="cm"/>
      <inkml:brushProperty name="color" value="#00A0D7"/>
    </inkml:brush>
  </inkml:definitions>
  <inkml:trace contextRef="#ctx0" brushRef="#br0">13 7 27611,'-7'2'650,"2"0"-5231,56 2 4576,-12-3-18,50 4 1249,-20-5-1226,7 0-984,4-2 0,1-1 771,-1 0-125,-6-1 1,-13 0 0,-44 1 0,-5 2 0</inkml:trace>
</inkml:ink>
</file>

<file path=ppt/ink/ink6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3.384"/>
    </inkml:context>
    <inkml:brush xml:id="br0">
      <inkml:brushProperty name="width" value="0.04286" units="cm"/>
      <inkml:brushProperty name="height" value="0.04286" units="cm"/>
      <inkml:brushProperty name="color" value="#00A0D7"/>
    </inkml:brush>
  </inkml:definitions>
  <inkml:trace contextRef="#ctx0" brushRef="#br0">196 1 27163,'9'0'1210,"-2"0"-1149,-37 0-61,13 4 0,-26 2-5,0 22-74,6 12 46,-1-1-85,34 18 118,15-42-3381,42 8 3381,-23-29 23,28-13 16,-34 2 123,27-39-145,-32 33 34,16-29-51,-29 44-6,0 7 6,-5 15-11,15 55-12,-4-33-10,12 30 3352,-9-49-3319,22-6 0,-30-6 0,11-4 0</inkml:trace>
</inkml:ink>
</file>

<file path=ppt/ink/ink6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4.299"/>
    </inkml:context>
    <inkml:brush xml:id="br0">
      <inkml:brushProperty name="width" value="0.04286" units="cm"/>
      <inkml:brushProperty name="height" value="0.04286" units="cm"/>
      <inkml:brushProperty name="color" value="#00A0D7"/>
    </inkml:brush>
  </inkml:definitions>
  <inkml:trace contextRef="#ctx0" brushRef="#br0">317 1 28378,'-53'0'17,"6"2"-11,12 4-12,8 0-16,-12 2-12,11-2-4396,-6 2 4245,12-2 579,-3 4-422,19-5 202,36 9-174,-6-7 0,44 9-67,-33-6-2801,22 24 2745,-38-16 2391,-7 29-2061,-22-34 6,-21 10-146,9-19 62,-39-1-118,34-2 3045,-29-4-3107,47-2 209,-5-12-158,17 4 0,-2-2 0,1 9 0</inkml:trace>
</inkml:ink>
</file>

<file path=ppt/ink/ink6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4.834"/>
    </inkml:context>
    <inkml:brush xml:id="br0">
      <inkml:brushProperty name="width" value="0.04286" units="cm"/>
      <inkml:brushProperty name="height" value="0.04286" units="cm"/>
      <inkml:brushProperty name="color" value="#00A0D7"/>
    </inkml:brush>
  </inkml:definitions>
  <inkml:trace contextRef="#ctx0" brushRef="#br0">1 124 27533,'9'0'711,"-2"0"-672,-7 0-22,0 0-6,57-9-11,-33 5-5,43-8-1,-40 1 6,-14 3 22,3-16-10,-15 14-12,-5-9 0,-3 10 0,-5 2 0,-5 2 0,-1 1 0,-11 3 0,7 0 5,-18 11-5,23-3 0,-11 22 0,22-13-22,49 46 5,-17-44-162,54 24-96,-46-41 275,18-5 0,-31 3 0,1-3 0</inkml:trace>
</inkml:ink>
</file>

<file path=ppt/ink/ink6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5.234"/>
    </inkml:context>
    <inkml:brush xml:id="br0">
      <inkml:brushProperty name="width" value="0.04286" units="cm"/>
      <inkml:brushProperty name="height" value="0.04286" units="cm"/>
      <inkml:brushProperty name="color" value="#00A0D7"/>
    </inkml:brush>
  </inkml:definitions>
  <inkml:trace contextRef="#ctx0" brushRef="#br0">15 23 27706,'-6'-8'628,"0"2"-578,6 6-5,0 0-40,-2-7-5,1 5 0,3 35 6,3-8-12,6 29 1,1 4-18,1-8-47,6 14 0,-1-2 20,-6-23-6,8 22-45,-15-49 40,-3-4-942,1-4-6104,-3-4 7107,1-4 0,-1 2 0,0-3 0</inkml:trace>
</inkml:ink>
</file>

<file path=ppt/ink/ink6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5.500"/>
    </inkml:context>
    <inkml:brush xml:id="br0">
      <inkml:brushProperty name="width" value="0.04286" units="cm"/>
      <inkml:brushProperty name="height" value="0.04286" units="cm"/>
      <inkml:brushProperty name="color" value="#00A0D7"/>
    </inkml:brush>
  </inkml:definitions>
  <inkml:trace contextRef="#ctx0" brushRef="#br0">5 8 27622,'-3'-2'600,"2"0"-438,1 2-151,42 5-5,-17-4-1,36 4-3192,23-9 3187,-44 0 0,28 0 0,-60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2.970"/>
    </inkml:context>
    <inkml:brush xml:id="br0">
      <inkml:brushProperty name="width" value="0.04286" units="cm"/>
      <inkml:brushProperty name="height" value="0.04286" units="cm"/>
      <inkml:brushProperty name="color" value="#5B2D90"/>
    </inkml:brush>
  </inkml:definitions>
  <inkml:trace contextRef="#ctx0" brushRef="#br0">44 55 26010,'-2'1'1058,"0"0"-924,1 4-55,1-3-34,-1 4 5,1-6 560,0 1-587,0-2-12,4-8-11,-1-1 6,7-13-6,-5 12 56,2-4-17,-6 13 45,-13 21-84,6-9 5,-11 18-5,12-21 23,11-8-23,0-5-11,9-9-1,-9 6-111,-3 5 11,-7 9-3915,-16 21 4027,5-10 0,-4 7 0,14-18 0</inkml:trace>
</inkml:ink>
</file>

<file path=ppt/ink/ink6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4:56.185"/>
    </inkml:context>
    <inkml:brush xml:id="br0">
      <inkml:brushProperty name="width" value="0.04286" units="cm"/>
      <inkml:brushProperty name="height" value="0.04286" units="cm"/>
      <inkml:brushProperty name="color" value="#00A0D7"/>
    </inkml:brush>
  </inkml:definitions>
  <inkml:trace contextRef="#ctx0" brushRef="#br0">269 18 27236,'14'0'935,"-4"0"-845,-10 0-12,0 0-72,-17-7-1,4 5-10,-16-6 5,6 8-6,-3 0-39,-13 0 17,11 0 6,-7 2-17,4 9 28,13-4-6,-2 6 11,16-9-16,18 7 22,0-4 0,54 23 0,-33-14-6,39 19 1,-50-16-18,12 21 23,-23-22 56,4 17-39,-17-26 50,-12 5-39,-2-9 51,-62 1-79,41-3-73,-45-3-168,56-8 241,-11-8 0,22 6 0,-3-2 0</inkml:trace>
</inkml:ink>
</file>

<file path=ppt/ink/ink6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2.374"/>
    </inkml:context>
    <inkml:brush xml:id="br0">
      <inkml:brushProperty name="width" value="0.04286" units="cm"/>
      <inkml:brushProperty name="height" value="0.04286" units="cm"/>
      <inkml:brushProperty name="color" value="#00A0D7"/>
    </inkml:brush>
  </inkml:definitions>
  <inkml:trace contextRef="#ctx0" brushRef="#br0">42 6 28294,'-1'-3'28,"1"0"-33,0 3 66,0 0-61,-1 2 0,0 4 12,-1 3-12,-3 13 0,2-3 11,-4 25-11,4-11 5,-2 45 1,0 10 0,3 2-1,-1-2 1,1 19-1,1-13-2,2-26 0,3 1-850,2 5 1,3 14-1,0-1 1,1-13 848,0-6 1,6-1-3,9 6 0,10 13 0,2 0 0,-3-13 0,3 0 0,2-5 0,1-1 0,4 3 0,-6-6-587,-6-3 0,-6-6 581,6 24-360,4 14 366,-14-33 2653,8 2-2658,-19-46-376,7-15-2089,-9-9 2470,3-9 0,-6 9 0,-3 2 0</inkml:trace>
</inkml:ink>
</file>

<file path=ppt/ink/ink6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3.207"/>
    </inkml:context>
    <inkml:brush xml:id="br0">
      <inkml:brushProperty name="width" value="0.04286" units="cm"/>
      <inkml:brushProperty name="height" value="0.04286" units="cm"/>
      <inkml:brushProperty name="color" value="#00A0D7"/>
    </inkml:brush>
  </inkml:definitions>
  <inkml:trace contextRef="#ctx0" brushRef="#br0">27 41 27790,'-15'0'538,"4"0"-476,11 0 33,0 0-84,15-1-11,-2-1 0,27-6 0,-13 1-11,8-2-12,-14 3-55,-2 2 0,-9 2-770,-1 2 0,-8-1 0,0 1 0</inkml:trace>
</inkml:ink>
</file>

<file path=ppt/ink/ink6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3.558"/>
    </inkml:context>
    <inkml:brush xml:id="br0">
      <inkml:brushProperty name="width" value="0.04286" units="cm"/>
      <inkml:brushProperty name="height" value="0.04286" units="cm"/>
      <inkml:brushProperty name="color" value="#00A0D7"/>
    </inkml:brush>
  </inkml:definitions>
  <inkml:trace contextRef="#ctx0" brushRef="#br0">0 1 28367,'20'0'11,"0"0"-11,0 0 0,28 0 0,-22 0-11,25 0-11,-35 0-96,1 0 12,-9 0-113,-4 0 219,-3 0 0,-1 0 0,0 0 0</inkml:trace>
</inkml:ink>
</file>

<file path=ppt/ink/ink6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4.673"/>
    </inkml:context>
    <inkml:brush xml:id="br0">
      <inkml:brushProperty name="width" value="0.04286" units="cm"/>
      <inkml:brushProperty name="height" value="0.04286" units="cm"/>
      <inkml:brushProperty name="color" value="#00A0D7"/>
    </inkml:brush>
  </inkml:definitions>
  <inkml:trace contextRef="#ctx0" brushRef="#br0">35 0 28446,'0'22'39,"0"4"-34,0 7-5,0 8 0,0 8-2123,-3 27 0,-2 5 2123,0-5 0,0 1 0,0-4 860,-3-19-866,4-25 1,13 10-6,5-32-2896,56-15 1260,-35-3 2007,29-15 1,-51 16 0,-6 2-1</inkml:trace>
</inkml:ink>
</file>

<file path=ppt/ink/ink6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4.957"/>
    </inkml:context>
    <inkml:brush xml:id="br0">
      <inkml:brushProperty name="width" value="0.04286" units="cm"/>
      <inkml:brushProperty name="height" value="0.04286" units="cm"/>
      <inkml:brushProperty name="color" value="#00A0D7"/>
    </inkml:brush>
  </inkml:definitions>
  <inkml:trace contextRef="#ctx0" brushRef="#br0">7 109 26754,'-4'-1'1014,"2"0"-697,2 1-255,0 0-129,157-47 67,-92 32 0,19-10 0,-29 6 0,-62 20 0</inkml:trace>
</inkml:ink>
</file>

<file path=ppt/ink/ink6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5.509"/>
    </inkml:context>
    <inkml:brush xml:id="br0">
      <inkml:brushProperty name="width" value="0.04286" units="cm"/>
      <inkml:brushProperty name="height" value="0.04286" units="cm"/>
      <inkml:brushProperty name="color" value="#00A0D7"/>
    </inkml:brush>
  </inkml:definitions>
  <inkml:trace contextRef="#ctx0" brushRef="#br0">130 44 28373,'-46'19'56,"7"0"-51,25 7 1,0 19-17,4-7 0,3 8-12,7-26 1,6-4-29,51-6 40,-21-10 11,20-18 0,-2-9 11,-21-11-5,18-23 0,-47 27-6,-5 11-6,-15-8 6,-1 10-6,-40-1-10,23 14 16,-40 43 0,54-25 0,-12 29 0</inkml:trace>
</inkml:ink>
</file>

<file path=ppt/ink/ink6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6.007"/>
    </inkml:context>
    <inkml:brush xml:id="br0">
      <inkml:brushProperty name="width" value="0.04286" units="cm"/>
      <inkml:brushProperty name="height" value="0.04286" units="cm"/>
      <inkml:brushProperty name="color" value="#00A0D7"/>
    </inkml:brush>
  </inkml:definitions>
  <inkml:trace contextRef="#ctx0" brushRef="#br0">44 12 27449,'-3'-4'896,"0"0"-829,3 4-50,0 0-6,-5-3 0,2 5 0,-11 37-5,9-5-6,-4 33 0,8 24 0,1-31-1699,2-6 0,0-2 1688,1-9-196,6 23 0,-6-44-361,2 7 1,-5-27 0,0-2 0</inkml:trace>
</inkml:ink>
</file>

<file path=ppt/ink/ink6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6.272"/>
    </inkml:context>
    <inkml:brush xml:id="br0">
      <inkml:brushProperty name="width" value="0.04286" units="cm"/>
      <inkml:brushProperty name="height" value="0.04286" units="cm"/>
      <inkml:brushProperty name="color" value="#00A0D7"/>
    </inkml:brush>
  </inkml:definitions>
  <inkml:trace contextRef="#ctx0" brushRef="#br0">0 100 20103,'82'-5'-31,"4"-8"0,-1-2 2305,-15-1-2745,1 0 1,-7 0 470,-37 6 0,-13 5 0,-7 1 0</inkml:trace>
</inkml:ink>
</file>

<file path=ppt/ink/ink6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6.857"/>
    </inkml:context>
    <inkml:brush xml:id="br0">
      <inkml:brushProperty name="width" value="0.04286" units="cm"/>
      <inkml:brushProperty name="height" value="0.04286" units="cm"/>
      <inkml:brushProperty name="color" value="#00A0D7"/>
    </inkml:brush>
  </inkml:definitions>
  <inkml:trace contextRef="#ctx0" brushRef="#br0">247 0 27639,'1'5'689,"0"-2"-667,-1-3 18,0 0-24,-60 23-10,36-9-6,-49 21 0,51-14 0,0 5-39,-8 41 28,16-34-6,11 30 22,16-54-5,15-2 0,-5-15 12,11-15-7,-10 0 12,10-23-11,-18 17 16,11-39-28,-20 46 1,8-17 5,-15 47 11,8 47-11,-3-23-515,39 39-1462,-20-61 1977,23-1 0,-34-15 0,-4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3.552"/>
    </inkml:context>
    <inkml:brush xml:id="br0">
      <inkml:brushProperty name="width" value="0.04286" units="cm"/>
      <inkml:brushProperty name="height" value="0.04286" units="cm"/>
      <inkml:brushProperty name="color" value="#FF0066"/>
    </inkml:brush>
  </inkml:definitions>
  <inkml:trace contextRef="#ctx0" brushRef="#br0">3 0 28345,'-1'57'28,"0"0"-28,3-11 0,2 4 0,2 0 0,3-3-23,2 14 1,-2-18-6,0 7-17,-3-23-117,-1 1-68,-1-11-134,-1-2-549,-3-10 913,0-4 0,0 0 0,0-1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3.989"/>
    </inkml:context>
    <inkml:brush xml:id="br0">
      <inkml:brushProperty name="width" value="0.04286" units="cm"/>
      <inkml:brushProperty name="height" value="0.04286" units="cm"/>
      <inkml:brushProperty name="color" value="#5B2D90"/>
    </inkml:brush>
  </inkml:definitions>
  <inkml:trace contextRef="#ctx0" brushRef="#br0">6 20 26458,'3'-9'1041,"-2"2"-862,-1 7-22,0 0-62,3-4 40,-4 19-118,2-9 22,-7 22-28,3-20 17,-1 3-11,4-11-12,0 0-5,0-4-33,11-14 16,-5 6 17,7-8-6,-8 16 6,-2 2 62,0 18-34,-3-5 39,0 22-61,-2-19 27,0 4-33,1-17-89,3-24 33,-1 14-163,1-15 7,-2 30-636,-1 24 0,2-35 0,-1 11 0</inkml:trace>
</inkml:ink>
</file>

<file path=ppt/ink/ink6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7.241"/>
    </inkml:context>
    <inkml:brush xml:id="br0">
      <inkml:brushProperty name="width" value="0.04286" units="cm"/>
      <inkml:brushProperty name="height" value="0.04286" units="cm"/>
      <inkml:brushProperty name="color" value="#00A0D7"/>
    </inkml:brush>
  </inkml:definitions>
  <inkml:trace contextRef="#ctx0" brushRef="#br0">3 0 28451,'-1'3'28,"0"7"-22,3 35-6,3 3 0,3 6 0,0 3 0,1 1 2,-2 5 1,1 0-3,-1-5 0,0-1 0,-2-9 0,-3-35 0,17-21 0,-14 6 0,12-15 0</inkml:trace>
</inkml:ink>
</file>

<file path=ppt/ink/ink6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8.257"/>
    </inkml:context>
    <inkml:brush xml:id="br0">
      <inkml:brushProperty name="width" value="0.04286" units="cm"/>
      <inkml:brushProperty name="height" value="0.04286" units="cm"/>
      <inkml:brushProperty name="color" value="#00A0D7"/>
    </inkml:brush>
  </inkml:definitions>
  <inkml:trace contextRef="#ctx0" brushRef="#br0">26 44 27376,'-13'4'913,"2"0"-835,11-4-33,0 0-17,-1 0 6,0 0-34,9 1 0,8 0-3398,17 0 3392,11 0-19,19-9 0,3-3 25,5 0 0,-13 1 0,-7 0 0,-28 4 0</inkml:trace>
</inkml:ink>
</file>

<file path=ppt/ink/ink6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8.524"/>
    </inkml:context>
    <inkml:brush xml:id="br0">
      <inkml:brushProperty name="width" value="0.04286" units="cm"/>
      <inkml:brushProperty name="height" value="0.04286" units="cm"/>
      <inkml:brushProperty name="color" value="#00A0D7"/>
    </inkml:brush>
  </inkml:definitions>
  <inkml:trace contextRef="#ctx0" brushRef="#br0">0 62 28143,'89'1'336,"-12"-4"-358,-39-5-68,2-5-50,-15 4-179,-2-4 319,-16 2 0,-4 8 0,-2 0 0</inkml:trace>
</inkml:ink>
</file>

<file path=ppt/ink/ink6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8.841"/>
    </inkml:context>
    <inkml:brush xml:id="br0">
      <inkml:brushProperty name="width" value="0.04286" units="cm"/>
      <inkml:brushProperty name="height" value="0.04286" units="cm"/>
      <inkml:brushProperty name="color" value="#00A0D7"/>
    </inkml:brush>
  </inkml:definitions>
  <inkml:trace contextRef="#ctx0" brushRef="#br0">11 14 27404,'-6'-7'879,"2"0"-806,4 7-45,0 0 0,12 103-67,-3-59-1,0 18 1,1-1-190,1-25-667,-4-5 896,-2-7 0,-3-11 0,-2-6 0</inkml:trace>
</inkml:ink>
</file>

<file path=ppt/ink/ink6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9.123"/>
    </inkml:context>
    <inkml:brush xml:id="br0">
      <inkml:brushProperty name="width" value="0.04286" units="cm"/>
      <inkml:brushProperty name="height" value="0.04286" units="cm"/>
      <inkml:brushProperty name="color" value="#00A0D7"/>
    </inkml:brush>
  </inkml:definitions>
  <inkml:trace contextRef="#ctx0" brushRef="#br0">13 18 28026,'-7'-9'364,"2"1"-320,5 8-16,0 0-722,13 133-3451,-9-90 4145,3 34 0,-1-10 0,-6-56 0,0-4 0</inkml:trace>
</inkml:ink>
</file>

<file path=ppt/ink/ink6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39.741"/>
    </inkml:context>
    <inkml:brush xml:id="br0">
      <inkml:brushProperty name="width" value="0.04286" units="cm"/>
      <inkml:brushProperty name="height" value="0.04286" units="cm"/>
      <inkml:brushProperty name="color" value="#00A0D7"/>
    </inkml:brush>
  </inkml:definitions>
  <inkml:trace contextRef="#ctx0" brushRef="#br0">121 73 27628,'0'-3'728,"0"2"-627,0 1-96,-6-2-5,2 1 6,-5 0-6,2 3 0,-6 17-6,0 1-16,-5 26 0,2 3 10,4-7-16,-11 45 28,27-72-28,53-17-5,-23-8-4,18-15 1,-1-4 70,-21-1 55,14-45-66,-43 46-1,-39-42-22,15 46-6,-27-14-22,28 33-33,3 3-85,2 5-302,3 10 448,2 14 0,10-31 0,3 0 0</inkml:trace>
</inkml:ink>
</file>

<file path=ppt/ink/ink6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0.228"/>
    </inkml:context>
    <inkml:brush xml:id="br0">
      <inkml:brushProperty name="width" value="0.04286" units="cm"/>
      <inkml:brushProperty name="height" value="0.04286" units="cm"/>
      <inkml:brushProperty name="color" value="#00A0D7"/>
    </inkml:brush>
  </inkml:definitions>
  <inkml:trace contextRef="#ctx0" brushRef="#br0">319 194 27869,'0'-13'515,"0"3"-476,0 10 12,0 0-46,-39-47 12,-18 8-11,-2-18-12,-15 30 6,53 32 0,-22 64 0,33-24-1702,1 35 1,2 3 1690,8-15 11,0-4 0,2-3-6,3-5 6,10 25 0,-1-23-11,15 35-17,-12-51 11,1-1 865,-11-72 0,-8 21 0,1-32 0</inkml:trace>
</inkml:ink>
</file>

<file path=ppt/ink/ink6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0.509"/>
    </inkml:context>
    <inkml:brush xml:id="br0">
      <inkml:brushProperty name="width" value="0.04286" units="cm"/>
      <inkml:brushProperty name="height" value="0.04286" units="cm"/>
      <inkml:brushProperty name="color" value="#00A0D7"/>
    </inkml:brush>
  </inkml:definitions>
  <inkml:trace contextRef="#ctx0" brushRef="#br0">1 27 28474,'75'0'-73,"-33"-1"-146,45-4-1393,-53-2 1612,-3-6 0,-25 12 0,-8 2 0</inkml:trace>
</inkml:ink>
</file>

<file path=ppt/ink/ink6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1.308"/>
    </inkml:context>
    <inkml:brush xml:id="br0">
      <inkml:brushProperty name="width" value="0.04286" units="cm"/>
      <inkml:brushProperty name="height" value="0.04286" units="cm"/>
      <inkml:brushProperty name="color" value="#00A0D7"/>
    </inkml:brush>
  </inkml:definitions>
  <inkml:trace contextRef="#ctx0" brushRef="#br0">1 71 28356,'0'-6'62,"0"4"-46,0 12-10,1 7 0,0 9-6,2 37 0,-1-29 0,1 24 5,-2-49 6,0-10-16,0-11-34,12-58 22,-4 29 11,11-35 1,-10 44 10,14 1 1,-10 16 22,29 70-28,-31-19 0,12 40 0,-23-56 5,-1-17 1,1-2-6,2-2 0,1-6 0,4-7 6,30-56-12,-16 34 17,44-29-5,-45 67-1,16 29-5,-28 3-16,6 35-24,-10-42-808,9 11 0,-14-34 0,4-2 0</inkml:trace>
</inkml:ink>
</file>

<file path=ppt/ink/ink6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1.543"/>
    </inkml:context>
    <inkml:brush xml:id="br0">
      <inkml:brushProperty name="width" value="0.04286" units="cm"/>
      <inkml:brushProperty name="height" value="0.04286" units="cm"/>
      <inkml:brushProperty name="color" value="#00A0D7"/>
    </inkml:brush>
  </inkml:definitions>
  <inkml:trace contextRef="#ctx0" brushRef="#br0">0 1 28485,'4'55'-40,"0"0"1,-1 14-73,17-8-1303,-8-44 0,-9-10 0,-1-4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5.120"/>
    </inkml:context>
    <inkml:brush xml:id="br0">
      <inkml:brushProperty name="width" value="0.04286" units="cm"/>
      <inkml:brushProperty name="height" value="0.04286" units="cm"/>
      <inkml:brushProperty name="color" value="#5B2D90"/>
    </inkml:brush>
  </inkml:definitions>
  <inkml:trace contextRef="#ctx0" brushRef="#br0">1 0 27970,'0'3'134,"0"0"-100,0-3-12,0 0-5,0 1 16,0 8-27,0-3-6,0 7 0,0-6 39,0 0 0,0-5 12,0 1-1,0-3-44,0-4-6,0 1 0,2-5 0,-1 3 0,1 2 0,-1 1-375,-1 2-589,0-1 964,0 0 0,0 0 0,0 0 0</inkml:trace>
</inkml:ink>
</file>

<file path=ppt/ink/ink6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1.734"/>
    </inkml:context>
    <inkml:brush xml:id="br0">
      <inkml:brushProperty name="width" value="0.04286" units="cm"/>
      <inkml:brushProperty name="height" value="0.04286" units="cm"/>
      <inkml:brushProperty name="color" value="#00A0D7"/>
    </inkml:brush>
  </inkml:definitions>
  <inkml:trace contextRef="#ctx0" brushRef="#br0">1 0 28098,'24'6'0,"-5"-2"0</inkml:trace>
</inkml:ink>
</file>

<file path=ppt/ink/ink6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2.358"/>
    </inkml:context>
    <inkml:brush xml:id="br0">
      <inkml:brushProperty name="width" value="0.04286" units="cm"/>
      <inkml:brushProperty name="height" value="0.04286" units="cm"/>
      <inkml:brushProperty name="color" value="#00A0D7"/>
    </inkml:brush>
  </inkml:definitions>
  <inkml:trace contextRef="#ctx0" brushRef="#br0">120 0 26883,'10'0'1255,"-2"0"-1132,-8 0-50,0 0 16,9 0-66,-11 4-18,4-1-5,-17 5-3397,-14 4 3385,-9 4-4,9-3-24,-1 3 35,25-10-2269,54 18 2274,-18-15-231,61 17 220,-54-18 2112,13 33-2079,-38-23 23,-22 31-34,-10-36 23,-42 8-23,30-16 3170,-43 0-3271,51-5-218,-14-3-930,38-1 1238,6-3 0,-4 3 0,3 0 0</inkml:trace>
</inkml:ink>
</file>

<file path=ppt/ink/ink6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2.792"/>
    </inkml:context>
    <inkml:brush xml:id="br0">
      <inkml:brushProperty name="width" value="0.04286" units="cm"/>
      <inkml:brushProperty name="height" value="0.04286" units="cm"/>
      <inkml:brushProperty name="color" value="#00A0D7"/>
    </inkml:brush>
  </inkml:definitions>
  <inkml:trace contextRef="#ctx0" brushRef="#br0">103 18 27897,'0'-4'565,"-33"-4"-559,20 7-6,-26-4-6,28 7 1,5 5-18,27 41 23,0-22-14,16 15 0,2-2 3,-7-16-6,22 33 23,-46-39 0,-6 10 16,-18-14-11,-2-4-11,-11 1 6,4-4-6,-11-2 0,10-2-17,-5-1-17,17-1-814,16-27 0,-13 37 0,8-17 0</inkml:trace>
</inkml:ink>
</file>

<file path=ppt/ink/ink6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3.258"/>
    </inkml:context>
    <inkml:brush xml:id="br0">
      <inkml:brushProperty name="width" value="0.04286" units="cm"/>
      <inkml:brushProperty name="height" value="0.04286" units="cm"/>
      <inkml:brushProperty name="color" value="#00A0D7"/>
    </inkml:brush>
  </inkml:definitions>
  <inkml:trace contextRef="#ctx0" brushRef="#br0">0 166 28149,'7'-1'246,"-2"0"-223,-5 1-18,0 0 1,99-42-1,-72 27 1,27-8 0,-8-1 10,-43 13 7,-3-4-23,-4 3 11,-23-5-11,7 13 0,-39 51 0,37-16-3,3 17 0,4 2 3,12-13 6,8 16-6,9-34-11,20-4-146,23-7-403,-8-5 560,15-17 0,-44 8 0,0-7 0</inkml:trace>
</inkml:ink>
</file>

<file path=ppt/ink/ink6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3.827"/>
    </inkml:context>
    <inkml:brush xml:id="br0">
      <inkml:brushProperty name="width" value="0.04286" units="cm"/>
      <inkml:brushProperty name="height" value="0.04286" units="cm"/>
      <inkml:brushProperty name="color" value="#00A0D7"/>
    </inkml:brush>
  </inkml:definitions>
  <inkml:trace contextRef="#ctx0" brushRef="#br0">218 17 27292,'8'-7'1042,"-1"0"-992,-7 7-28,0 0 6,-54-2-28,30 3 0,-42-1 0,37 11 0,8-2 0,-1 5 0,8 3-16,11 7 10,8-3-5,14 3-152,71 9 68,-34-1 90,31 5 77,-64 8-4,-26-26-12,-8 9 16,-20-15-49,4-6-12,-44 0-33,39-5-34,-21-1 56,42-12 0,5 8 0,3-9 0</inkml:trace>
</inkml:ink>
</file>

<file path=ppt/ink/ink6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6.342"/>
    </inkml:context>
    <inkml:brush xml:id="br0">
      <inkml:brushProperty name="width" value="0.04286" units="cm"/>
      <inkml:brushProperty name="height" value="0.04286" units="cm"/>
      <inkml:brushProperty name="color" value="#00A0D7"/>
    </inkml:brush>
  </inkml:definitions>
  <inkml:trace contextRef="#ctx0" brushRef="#br0">62 39 28188,'-20'2'196,"2"1"-157,12 0-11,0 0-5,1-1 27,1 0-44,2 0-6,1-2 5,7 0-10,44 0 5,-8 0-26,25-1 1,4 0 8,-1-2-78,12-2 0,-2-2-252,-25-1 347,35-9 0,-73 11 0,-1-1 0</inkml:trace>
</inkml:ink>
</file>

<file path=ppt/ink/ink6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7.207"/>
    </inkml:context>
    <inkml:brush xml:id="br0">
      <inkml:brushProperty name="width" value="0.04286" units="cm"/>
      <inkml:brushProperty name="height" value="0.04286" units="cm"/>
      <inkml:brushProperty name="color" value="#00A0D7"/>
    </inkml:brush>
  </inkml:definitions>
  <inkml:trace contextRef="#ctx0" brushRef="#br0">4 3 27286,'-2'0'-3500,"0"0"-2533,2 0 6033,2-1 0,-2 1 0,2-1 0</inkml:trace>
</inkml:ink>
</file>

<file path=ppt/ink/ink6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8.125"/>
    </inkml:context>
    <inkml:brush xml:id="br0">
      <inkml:brushProperty name="width" value="0.04286" units="cm"/>
      <inkml:brushProperty name="height" value="0.04286" units="cm"/>
      <inkml:brushProperty name="color" value="#00A0D7"/>
    </inkml:brush>
  </inkml:definitions>
  <inkml:trace contextRef="#ctx0" brushRef="#br0">18 35 22621,'8'-2'4341,"-2"0"-4213,-6 2 1222,0 0-1350,-3 0 0,0 0 0,-4 0 6,1 0-1,1 0 1,0 0 5,3 0-5,1 0 5,1 0-6,7 1-5,3 0 0,9 0 6,18 0-6,-6-1 0,14 0-11,-5-3-6,-7 1-3392,-3-1 3398,-14 0-34,-4 2-386,4-6-136,0-2 0,-4 6 0,-9 0 0</inkml:trace>
</inkml:ink>
</file>

<file path=ppt/ink/ink6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8.393"/>
    </inkml:context>
    <inkml:brush xml:id="br0">
      <inkml:brushProperty name="width" value="0.04286" units="cm"/>
      <inkml:brushProperty name="height" value="0.04286" units="cm"/>
      <inkml:brushProperty name="color" value="#00A0D7"/>
    </inkml:brush>
  </inkml:definitions>
  <inkml:trace contextRef="#ctx0" brushRef="#br0">1 0 28104,'6'25'414,"0"3"-414,0 1 0,3 32 0,-3-23-5,2 19-1,-4-33-33,1 2-11,0-9-1013,6-3 0,-9-10 0,3-4 0</inkml:trace>
</inkml:ink>
</file>

<file path=ppt/ink/ink6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7.126"/>
    </inkml:context>
    <inkml:brush xml:id="br0">
      <inkml:brushProperty name="width" value="0.04286" units="cm"/>
      <inkml:brushProperty name="height" value="0.04286" units="cm"/>
      <inkml:brushProperty name="color" value="#00A0D7"/>
    </inkml:brush>
  </inkml:definitions>
  <inkml:trace contextRef="#ctx0" brushRef="#br0">94 12 27275,'-2'-6'975,"2"0"-886,0 6 34,-41 101-2429,31-44 2306,-12 13 0,4 5-3,18-17 1,12 3 159,16 16 0,11 7 1,-3-7-192,-13-11 1,5-3-434,26 3 0,10 1 0,-35-24 0,-47-31 0,7-11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6.314"/>
    </inkml:context>
    <inkml:brush xml:id="br0">
      <inkml:brushProperty name="width" value="0.04286" units="cm"/>
      <inkml:brushProperty name="height" value="0.04286" units="cm"/>
      <inkml:brushProperty name="color" value="#5B2D90"/>
    </inkml:brush>
  </inkml:definitions>
  <inkml:trace contextRef="#ctx0" brushRef="#br0">56 14 24715,'0'-2'2235,"0"0"-1232,0 2-942,0 2-21,-1 0-7,0 4 51,-3 1-67,1-2 0,-2 1-6,2-3 17,-1 0-17,0 0 6,-1-1 0,0 0-6,2-2 0,1 1-5,1-1 5,1 0-11,0-4 0,10-4 0,-2 1 0,4 0 0,-7 8 0,-5 9 0,-1-1-6,-2 7 6,-2-8 6,-1 0 11,-1-4 16,2-2 1,2-1-12,1-1-16,1-6-12,9-25 1,-5 17-1,6-17 1,-7 29-18,-1 1 18,-1 7-7,-8 11-396,-4-1 408,2-8 0,1-3 0,9-14 0</inkml:trace>
</inkml:ink>
</file>

<file path=ppt/ink/ink6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7.925"/>
    </inkml:context>
    <inkml:brush xml:id="br0">
      <inkml:brushProperty name="width" value="0.04286" units="cm"/>
      <inkml:brushProperty name="height" value="0.04286" units="cm"/>
      <inkml:brushProperty name="color" value="#00A0D7"/>
    </inkml:brush>
  </inkml:definitions>
  <inkml:trace contextRef="#ctx0" brushRef="#br0">196 35 27550,'12'-8'784,"-2"0"-717,-5 4-22,-2 0-17,-1 2-12,-2 1 1,0 0 17,-8-1-34,0 0-3387,-47 0 3387,28 7-633,-51 38 633,57-14-54,2 24 1,7 2 48,16-14-40,38 48 17,-8-70-378,35-13 1,-9 2 0,-52 4-1,39-7 1</inkml:trace>
</inkml:ink>
</file>

<file path=ppt/ink/ink6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8.375"/>
    </inkml:context>
    <inkml:brush xml:id="br0">
      <inkml:brushProperty name="width" value="0.04286" units="cm"/>
      <inkml:brushProperty name="height" value="0.04286" units="cm"/>
      <inkml:brushProperty name="color" value="#00A0D7"/>
    </inkml:brush>
  </inkml:definitions>
  <inkml:trace contextRef="#ctx0" brushRef="#br0">29 71 27586,'-7'1'437,"2"0"-228,5-1-209,-8 45 69,6-20-80,8 61 11,8-60 5,62-4 1,-45-32 34,38-56-34,-63 23-6,-2-21 0,-15 30-6,-4 13 111,-12-2-111,3 11-184,-32 8-146,30 15-512,-18 15 0,39-19 0,1 0 0</inkml:trace>
</inkml:ink>
</file>

<file path=ppt/ink/ink6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9.188"/>
    </inkml:context>
    <inkml:brush xml:id="br0">
      <inkml:brushProperty name="width" value="0.04286" units="cm"/>
      <inkml:brushProperty name="height" value="0.04286" units="cm"/>
      <inkml:brushProperty name="color" value="#00A0D7"/>
    </inkml:brush>
  </inkml:definitions>
  <inkml:trace contextRef="#ctx0" brushRef="#br0">10 91 27555,'-5'0'689,"0"0"-611,5 0 1,0 0-62,1 11-6,2 1-6,5 22-5,-1-9 0,2 7-5,-1-3-1,-3-9 1,2 3 16,-5-16 0,0-6-5,-2-10-6,1-16 0,1 1-34,15-48 34,-6 39-6,23-26 1,-20 48 5,10 8 0,-11 12 0,9 48 0,-12-29 5,5 33 1,-15-53-6,2-14-11,3-8 0,9-30-6,15-13 11,-1 9 6,4 6 39,13 74-33,-26-7-62,30 59-454,-34-61-2520,7 13 3030,-13-36 0,-4 0 0,-2-1 0</inkml:trace>
</inkml:ink>
</file>

<file path=ppt/ink/ink6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9.526"/>
    </inkml:context>
    <inkml:brush xml:id="br0">
      <inkml:brushProperty name="width" value="0.04286" units="cm"/>
      <inkml:brushProperty name="height" value="0.04286" units="cm"/>
      <inkml:brushProperty name="color" value="#00A0D7"/>
    </inkml:brush>
  </inkml:definitions>
  <inkml:trace contextRef="#ctx0" brushRef="#br0">9 1 27438,'-5'8'828,"2"-2"-1788,3 47 1005,0-23-17,2 46 335,5-34-352,12 9 0,4 1 167,1 4-201,6 4 1,-1-4 6,-14-31-208,4 8 509,-23-36-1361,-3-6 1076,-6-6 0,7 5 0,-1 1 0</inkml:trace>
</inkml:ink>
</file>

<file path=ppt/ink/ink6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49.886"/>
    </inkml:context>
    <inkml:brush xml:id="br0">
      <inkml:brushProperty name="width" value="0.04286" units="cm"/>
      <inkml:brushProperty name="height" value="0.04286" units="cm"/>
      <inkml:brushProperty name="color" value="#00A0D7"/>
    </inkml:brush>
  </inkml:definitions>
  <inkml:trace contextRef="#ctx0" brushRef="#br0">0 60 28434,'58'-28'12,"-2"5"-12,-14 18 0,0 2-6,-4 2-39,-2 20 0,-16-2-5,-33 28 0,-16 5 61,-10-11-11,1 3 0,-2-6-390,-2-26 390,15-7-168,-5-1-39,17-4 207,12-23 0,6 16 0,10-15 0</inkml:trace>
</inkml:ink>
</file>

<file path=ppt/ink/ink6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0.341"/>
    </inkml:context>
    <inkml:brush xml:id="br0">
      <inkml:brushProperty name="width" value="0.04286" units="cm"/>
      <inkml:brushProperty name="height" value="0.04286" units="cm"/>
      <inkml:brushProperty name="color" value="#00A0D7"/>
    </inkml:brush>
  </inkml:definitions>
  <inkml:trace contextRef="#ctx0" brushRef="#br0">0 22 27908,'6'-5'459,"-2"2"-425,-4 3 16,0 0-50,9 33-5,19-6-7,-5 12-4,13-19-7,-18-20-10,10-9 33,-11 0 78,11-39-50,-19 22-28,0-14-6,-4 41-5,0 23-84,10 22-84,0-12-594,4-3 773,-2-26 0,-8-4 0,-2-1 0</inkml:trace>
</inkml:ink>
</file>

<file path=ppt/ink/ink6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0.675"/>
    </inkml:context>
    <inkml:brush xml:id="br0">
      <inkml:brushProperty name="width" value="0.04286" units="cm"/>
      <inkml:brushProperty name="height" value="0.04286" units="cm"/>
      <inkml:brushProperty name="color" value="#00A0D7"/>
    </inkml:brush>
  </inkml:definitions>
  <inkml:trace contextRef="#ctx0" brushRef="#br0">1 1 28479,'11'74'7,"0"1"1,0-6 0,-1-9-8,-2-12-12,1-1-4,-1-2-1,-1 0-112,5 23-11,-6-30 140,8 21 0,-11-47 0,2 1 0</inkml:trace>
</inkml:ink>
</file>

<file path=ppt/ink/ink6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1.242"/>
    </inkml:context>
    <inkml:brush xml:id="br0">
      <inkml:brushProperty name="width" value="0.04286" units="cm"/>
      <inkml:brushProperty name="height" value="0.04286" units="cm"/>
      <inkml:brushProperty name="color" value="#00A0D7"/>
    </inkml:brush>
  </inkml:definitions>
  <inkml:trace contextRef="#ctx0" brushRef="#br0">128 18 28177,'1'-3'263,"-1"2"-252,0 1-5,-7-9-1,-33 8-10,17-3-6,-27 24 5,42-5-39,12 24 34,9-24-11,12 9 5,-4-20-6,10 2-61,2 11 56,-8-6 12,-6 28 16,-23-23 56,-11 14-17,-1-21 22,-29 3-55,22-9-213,-20 2-588,33-10 795,2 0 0,10-2 0,2 2 0</inkml:trace>
</inkml:ink>
</file>

<file path=ppt/ink/ink6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1.726"/>
    </inkml:context>
    <inkml:brush xml:id="br0">
      <inkml:brushProperty name="width" value="0.04286" units="cm"/>
      <inkml:brushProperty name="height" value="0.04286" units="cm"/>
      <inkml:brushProperty name="color" value="#00A0D7"/>
    </inkml:brush>
  </inkml:definitions>
  <inkml:trace contextRef="#ctx0" brushRef="#br0">13 28 28395,'-11'70'0,"9"-11"6,17-37-6,18-1 0,-6-8 5,26-4-5,-28-10 12,13-10-1,-26-9-6,-2-3 1,-7-13-6,-5 13-22,-24-27 10,7 27-16,-51-11 12,45 33-315,-18 20-106,40 0 437,13 14 0,-6-23 0,9 1 0</inkml:trace>
</inkml:ink>
</file>

<file path=ppt/ink/ink6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2.175"/>
    </inkml:context>
    <inkml:brush xml:id="br0">
      <inkml:brushProperty name="width" value="0.04286" units="cm"/>
      <inkml:brushProperty name="height" value="0.04286" units="cm"/>
      <inkml:brushProperty name="color" value="#00A0D7"/>
    </inkml:brush>
  </inkml:definitions>
  <inkml:trace contextRef="#ctx0" brushRef="#br0">1 74 27454,'3'0'616,"0"0"-386,-3 0-213,23 45-6,-15-26-5,18 33-6,-22-36 11,-1-6 17,-2-2 28,-2-26-56,0 2 0,0-20 0,11-9 0,3 10 0,4-6 0,-2 21-51,6 13-184,0 3-5713,13 3 5948,-11 1 0,-4 0 0,-13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9.055"/>
    </inkml:context>
    <inkml:brush xml:id="br0">
      <inkml:brushProperty name="width" value="0.04286" units="cm"/>
      <inkml:brushProperty name="height" value="0.04286" units="cm"/>
      <inkml:brushProperty name="color" value="#5B2D90"/>
    </inkml:brush>
  </inkml:definitions>
  <inkml:trace contextRef="#ctx0" brushRef="#br0">15 26 26278,'2'-8'583,"0"1"-583,-2 7-11,0 0 11,6-1 504,-4 1-325,4 1-62,-6 2-33,0 3 62,-4 7-45,2-7 39,-5 3-84,5-9 17,-4-6-73,4 0-45,-1-10 17,3 7-23,0 1 1,0 6 50,0 11 0,0-4 6,-1 9 10,0-10 12,-1 0 23,1-3-23,1-1 17,-1-2-45,0-1-12,1-8-27,0 6-420,6-4-67,-4 8 526,5 7 0,-6-5 0,0 4 0</inkml:trace>
</inkml:ink>
</file>

<file path=ppt/ink/ink6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2.443"/>
    </inkml:context>
    <inkml:brush xml:id="br0">
      <inkml:brushProperty name="width" value="0.04286" units="cm"/>
      <inkml:brushProperty name="height" value="0.04286" units="cm"/>
      <inkml:brushProperty name="color" value="#00A0D7"/>
    </inkml:brush>
  </inkml:definitions>
  <inkml:trace contextRef="#ctx0" brushRef="#br0">1 1 28093,'0'3'358,"60"52"-1593,-34-39 1224,45 40 381,-50-51-432,-5-1 108,0-3-46,-3-3 0,-8 4 0,-2-1 0</inkml:trace>
</inkml:ink>
</file>

<file path=ppt/ink/ink6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2.749"/>
    </inkml:context>
    <inkml:brush xml:id="br0">
      <inkml:brushProperty name="width" value="0.04286" units="cm"/>
      <inkml:brushProperty name="height" value="0.04286" units="cm"/>
      <inkml:brushProperty name="color" value="#00A0D7"/>
    </inkml:brush>
  </inkml:definitions>
  <inkml:trace contextRef="#ctx0" brushRef="#br0">103 1 28126,'-9'68'77,"-1"-1"0,0 1 0,-3 25 0,1-15-5765,3-35 5654,-1 0 1382,0-4-1729,-2 31 381,7-41 214,2 2 1,4-34 0,4-13 0</inkml:trace>
</inkml:ink>
</file>

<file path=ppt/ink/ink6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3.893"/>
    </inkml:context>
    <inkml:brush xml:id="br0">
      <inkml:brushProperty name="width" value="0.04286" units="cm"/>
      <inkml:brushProperty name="height" value="0.04286" units="cm"/>
      <inkml:brushProperty name="color" value="#00A0D7"/>
    </inkml:brush>
  </inkml:definitions>
  <inkml:trace contextRef="#ctx0" brushRef="#br0">0 63 27818,'4'0'583,"-2"0"-510,-2 0-57,0 0-10,6 3-6,0 5 0,4 6 0,-1 5 0,-1 1 0,2 0-6,-3-3-5,3 2 6,-6-9 21,3 0-16,-4-9 0,4-11 0,0-1 0,16-28 0,-9 13-11,26-30 6,-15 30 5,26 3-6,-25 24 0,8 43 6,-27-21-5,0 21 5,-7-34 11,0-2-5,0-6-12,4-28 6,3 8 0,11-33-6,-3 27 6,22-2 6,-20 27 0,28 48-23,-20-5 0,3 14-61,-12-33-770,-12-21 0,-2-1 0,-1-3 0</inkml:trace>
</inkml:ink>
</file>

<file path=ppt/ink/ink6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4.126"/>
    </inkml:context>
    <inkml:brush xml:id="br0">
      <inkml:brushProperty name="width" value="0.04286" units="cm"/>
      <inkml:brushProperty name="height" value="0.04286" units="cm"/>
      <inkml:brushProperty name="color" value="#00A0D7"/>
    </inkml:brush>
  </inkml:definitions>
  <inkml:trace contextRef="#ctx0" brushRef="#br0">3 11 28048,'0'-6'353,"0"2"-314,0 4-17,0 0-33,-2 64-22,2-39-113,1 50-487,3-58 633,1-3 0,-5-12 0,0-4 0</inkml:trace>
</inkml:ink>
</file>

<file path=ppt/ink/ink6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4.335"/>
    </inkml:context>
    <inkml:brush xml:id="br0">
      <inkml:brushProperty name="width" value="0.04286" units="cm"/>
      <inkml:brushProperty name="height" value="0.04286" units="cm"/>
      <inkml:brushProperty name="color" value="#00A0D7"/>
    </inkml:brush>
  </inkml:definitions>
  <inkml:trace contextRef="#ctx0" brushRef="#br0">1 0 28406,'26'12'-192,"-12"-5"0,-2-2 0</inkml:trace>
</inkml:ink>
</file>

<file path=ppt/ink/ink6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4.911"/>
    </inkml:context>
    <inkml:brush xml:id="br0">
      <inkml:brushProperty name="width" value="0.04286" units="cm"/>
      <inkml:brushProperty name="height" value="0.04286" units="cm"/>
      <inkml:brushProperty name="color" value="#00A0D7"/>
    </inkml:brush>
  </inkml:definitions>
  <inkml:trace contextRef="#ctx0" brushRef="#br0">202 0 27774,'8'5'532,"-2"-2"-454,-6-3-61,0 0-6,-4 4-11,-5 0 0,-6 4 11,-39 14-11,15-7-5,-22 12-1,40-17 0,9-1 1,13-6-253,91 20 197,-60-11 44,20 1 0,-5 1-22,-34-3-6,-6 0 11,-3 0 85,-3 5 16,-6-5 219,-41 15-258,21-17 0,-37 10-23,44-17-5,0 2-5,12-4-141,3 1-190,2-3 336,9-8 0,-7 6 0,6-6 0</inkml:trace>
</inkml:ink>
</file>

<file path=ppt/ink/ink6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5.466"/>
    </inkml:context>
    <inkml:brush xml:id="br0">
      <inkml:brushProperty name="width" value="0.04286" units="cm"/>
      <inkml:brushProperty name="height" value="0.04286" units="cm"/>
      <inkml:brushProperty name="color" value="#00A0D7"/>
    </inkml:brush>
  </inkml:definitions>
  <inkml:trace contextRef="#ctx0" brushRef="#br0">112 16 28138,'4'-2'352,"-6"-5"-352,-5 6 0,-7-5 6,-24 13-12,20 2 1,-14 4-1,28 0 1,3-3-1,1 1-22,45 18 17,-22-13-12,44 20 12,-44-22-34,9 24 45,-22-20 56,-10 22-33,-12-28-6,-23 6-12,11-13-55,-27 2-34,33-5 84,-13-3 0,29 0 0,-1-4 0</inkml:trace>
</inkml:ink>
</file>

<file path=ppt/ink/ink6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2.560"/>
    </inkml:context>
    <inkml:brush xml:id="br0">
      <inkml:brushProperty name="width" value="0.04286" units="cm"/>
      <inkml:brushProperty name="height" value="0.04286" units="cm"/>
      <inkml:brushProperty name="color" value="#00A0D7"/>
    </inkml:brush>
  </inkml:definitions>
  <inkml:trace contextRef="#ctx0" brushRef="#br0">34 33 21543,'-11'-2'1360,"3"0"963,8 2-2239,0 0 926,-7-5-998,6 3 487,-5-3-499,6 5 1671,0 0-1671,1 0 0,8 0 0,6 0-45,70 0 11,-36-2-70,5 0 1,-2-1-171,-19 0-5714,-4-2 5988,-24 4 0,-3 1 0,-2 0 0</inkml:trace>
</inkml:ink>
</file>

<file path=ppt/ink/ink6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2.758"/>
    </inkml:context>
    <inkml:brush xml:id="br0">
      <inkml:brushProperty name="width" value="0.04286" units="cm"/>
      <inkml:brushProperty name="height" value="0.04286" units="cm"/>
      <inkml:brushProperty name="color" value="#00A0D7"/>
    </inkml:brush>
  </inkml:definitions>
  <inkml:trace contextRef="#ctx0" brushRef="#br0">0 0 28250,'51'5'-748,"0"0"0,25 2 748,-35-10 0,-28 0 0,-6 0 0</inkml:trace>
</inkml:ink>
</file>

<file path=ppt/ink/ink6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3.144"/>
    </inkml:context>
    <inkml:brush xml:id="br0">
      <inkml:brushProperty name="width" value="0.04286" units="cm"/>
      <inkml:brushProperty name="height" value="0.04286" units="cm"/>
      <inkml:brushProperty name="color" value="#00A0D7"/>
    </inkml:brush>
  </inkml:definitions>
  <inkml:trace contextRef="#ctx0" brushRef="#br0">0 22 26564,'0'-12'1523,"0"2"-1260,0 10-212,0 0-34,0 4-85,24 78-38,-16-49-129,18 59-613,-23-64 0,-1-15 0,-1 4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09.856"/>
    </inkml:context>
    <inkml:brush xml:id="br0">
      <inkml:brushProperty name="width" value="0.04286" units="cm"/>
      <inkml:brushProperty name="height" value="0.04286" units="cm"/>
      <inkml:brushProperty name="color" value="#5B2D90"/>
    </inkml:brush>
  </inkml:definitions>
  <inkml:trace contextRef="#ctx0" brushRef="#br0">117 7 19384,'-9'-4'3679,"2"2"-2553,7 2 633,0 0-1171,-1 2 17,1-1-527,-1 2 57,-1-2-63,0 1 74,-5 4 28,-6 4-158,-1 0-16,-6 2-44,4-3 21,3-2 79,3-1-45,9-7-11,9-8 6,6-3-6,2 1 17,-6 4 39,-6 27-51,-3-11 35,-2 17-40,0-27 0,-1 8 0,1-9 0</inkml:trace>
</inkml:ink>
</file>

<file path=ppt/ink/ink6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3.427"/>
    </inkml:context>
    <inkml:brush xml:id="br0">
      <inkml:brushProperty name="width" value="0.04286" units="cm"/>
      <inkml:brushProperty name="height" value="0.04286" units="cm"/>
      <inkml:brushProperty name="color" value="#00A0D7"/>
    </inkml:brush>
  </inkml:definitions>
  <inkml:trace contextRef="#ctx0" brushRef="#br0">1 12 27572,'0'-7'739,"0"2"-688,0 5 38,0 0-89,8 41-17,-5-4-33,6 22-1182,-8 3 1232,0-35 0,0 7 0,0-27 0</inkml:trace>
</inkml:ink>
</file>

<file path=ppt/ink/ink6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4.077"/>
    </inkml:context>
    <inkml:brush xml:id="br0">
      <inkml:brushProperty name="width" value="0.04286" units="cm"/>
      <inkml:brushProperty name="height" value="0.04286" units="cm"/>
      <inkml:brushProperty name="color" value="#00A0D7"/>
    </inkml:brush>
  </inkml:definitions>
  <inkml:trace contextRef="#ctx0" brushRef="#br0">102 61 26760,'0'-7'1288,"0"2"-1165,0 5 79,0 0-180,-1-1 23,-16 1-39,8-1-6,-11 1 0,13 0 0,1 0 0,-3 4 0,-1 9 0,1 2-23,-1 30 6,7-24-44,19 20-79,40-35 140,-17-2 95,32-30-61,-56 8 22,5-21-40,-16 22 12,-19-27-28,3 27-22,-26-13-12,15 26-296,-18 6-112,25 4 442,-6 5 0,19-5 0,1-1 0</inkml:trace>
</inkml:ink>
</file>

<file path=ppt/ink/ink6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4.578"/>
    </inkml:context>
    <inkml:brush xml:id="br0">
      <inkml:brushProperty name="width" value="0.04286" units="cm"/>
      <inkml:brushProperty name="height" value="0.04286" units="cm"/>
      <inkml:brushProperty name="color" value="#00A0D7"/>
    </inkml:brush>
  </inkml:definitions>
  <inkml:trace contextRef="#ctx0" brushRef="#br0">235 48 27734,'2'-4'605,"0"0"-543,-2 4-12,0 0-27,-32-13-12,9 7-6,-21-9-5,19 12-11,-17 2 6,23 0 5,-17 5-6,27 20 6,5-2 0,0 29-6,10-18 6,2 10-5,12 4-6,3 1-17,7 17 16,-11-25-77,-1 1 27,-15-30-705,-1 2-286,-8-11 1053,-7 0 0,5-2 0,-1 0 0</inkml:trace>
</inkml:ink>
</file>

<file path=ppt/ink/ink6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4.800"/>
    </inkml:context>
    <inkml:brush xml:id="br0">
      <inkml:brushProperty name="width" value="0.04286" units="cm"/>
      <inkml:brushProperty name="height" value="0.04286" units="cm"/>
      <inkml:brushProperty name="color" value="#00A0D7"/>
    </inkml:brush>
  </inkml:definitions>
  <inkml:trace contextRef="#ctx0" brushRef="#br0">4 15 27779,'-2'-3'555,"0"2"-505,2 1-39,14-1-11,63-3 0,-44 2 0,40-1 0</inkml:trace>
</inkml:ink>
</file>

<file path=ppt/ink/ink6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6.577"/>
    </inkml:context>
    <inkml:brush xml:id="br0">
      <inkml:brushProperty name="width" value="0.04286" units="cm"/>
      <inkml:brushProperty name="height" value="0.04286" units="cm"/>
      <inkml:brushProperty name="color" value="#00A0D7"/>
    </inkml:brush>
  </inkml:definitions>
  <inkml:trace contextRef="#ctx0" brushRef="#br0">14 71 22221,'5'0'3797,"-2"0"-2962,-3 0-1,0 0-575,2 0-158,-2 0 23,3 0-79,-3 0 196,2 0-236,-2 0 1,1 0-6,0 0 0,0 2 6,2 0-12,6 4 0,0-3-16,17 1 5,-9-3 0,7-6 12,-13 1-3393,-3-12 3393,-6 7 5,-1-6 5,-8-1 46,-17 5-46,7-1 18,-21 29-18,23 6-5,-4 13 0,10-5-5,2 9-1,5-16-56,-1 21 18,7-34 892,20-3 0,-24-3 0,11-4 0</inkml:trace>
</inkml:ink>
</file>

<file path=ppt/ink/ink6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7.294"/>
    </inkml:context>
    <inkml:brush xml:id="br0">
      <inkml:brushProperty name="width" value="0.04286" units="cm"/>
      <inkml:brushProperty name="height" value="0.04286" units="cm"/>
      <inkml:brushProperty name="color" value="#00A0D7"/>
    </inkml:brush>
  </inkml:definitions>
  <inkml:trace contextRef="#ctx0" brushRef="#br0">86 12 28244,'-4'-6'134,"-9"0"-117,3 6-6,-7 0-5,10 2 0,0 2-6,1 2 0,-1 7 0,4-3-3460,7 23 3438,2-19-1024,10 18 1012,-7-23-95,15 17 129,-13-15-28,17 21 28,-21-22 2975,4 14-2930,-11-17 1586,-24 11-1614,12-12 0,-24 4-17,23-8 11,-3 1-11,10-3-129,-6 1-78,10-4-622,-5-2 829,7-3 0,0 4 0,0 0 0</inkml:trace>
</inkml:ink>
</file>

<file path=ppt/ink/ink6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8.932"/>
    </inkml:context>
    <inkml:brush xml:id="br0">
      <inkml:brushProperty name="width" value="0.04286" units="cm"/>
      <inkml:brushProperty name="height" value="0.04286" units="cm"/>
      <inkml:brushProperty name="color" value="#00A0D7"/>
    </inkml:brush>
  </inkml:definitions>
  <inkml:trace contextRef="#ctx0" brushRef="#br0">218 53 27656,'3'-12'689,"0"3"-628,-3 9 23,0 0-61,-36-15-18,17 12-5,-29-11 6,25 20-6,1 2 0,2 8 0,-4 16 0,9-5 0,-1 53-6,19-47-22,26 29 12,7-52 16,34-9 0,4-5 0,-27 3 0,8-5 0,-1 1 0</inkml:trace>
</inkml:ink>
</file>

<file path=ppt/ink/ink6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5:59.411"/>
    </inkml:context>
    <inkml:brush xml:id="br0">
      <inkml:brushProperty name="width" value="0.04286" units="cm"/>
      <inkml:brushProperty name="height" value="0.04286" units="cm"/>
      <inkml:brushProperty name="color" value="#00A0D7"/>
    </inkml:brush>
  </inkml:definitions>
  <inkml:trace contextRef="#ctx0" brushRef="#br0">56 6 28457,'-23'17'11,"5"4"-73,22 50 57,6-37-1,11 32 6,22-54 0,-15-7 6,12-7-6,-25-5 5,-3-4 1,-4-3 0,-2-6-6,-4 2 16,-22-42-16,4 33 0,-29-33-5,19 47-589,-25 14-89,34 10 683,-11 17 0,27-16 0,1-1 0</inkml:trace>
</inkml:ink>
</file>

<file path=ppt/ink/ink6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0.577"/>
    </inkml:context>
    <inkml:brush xml:id="br0">
      <inkml:brushProperty name="width" value="0.04286" units="cm"/>
      <inkml:brushProperty name="height" value="0.04286" units="cm"/>
      <inkml:brushProperty name="color" value="#00A0D7"/>
    </inkml:brush>
  </inkml:definitions>
  <inkml:trace contextRef="#ctx0" brushRef="#br0">1 21 27930,'1'-3'476,"0"0"-431,-1 3 6,0 0-51,2 0 0,1 5 0,2 6 0,4 19 0,-1-1-3392,3 30 3386,-5-31 6,-1 9 6,-5-27-1,0-6 1,0-6-6,0-5-11,10-36 11,-1 16 3392,14-36-3398,-6 35 6,25-16 0,-20 30 6,46 20-6,-46 13 0,22 22 0,-33-14-45,4 20 11,-9-27-814,4 12 0,-10-31 0,0-1 0</inkml:trace>
</inkml:ink>
</file>

<file path=ppt/ink/ink6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8.445"/>
    </inkml:context>
    <inkml:brush xml:id="br0">
      <inkml:brushProperty name="width" value="0.04286" units="cm"/>
      <inkml:brushProperty name="height" value="0.04286" units="cm"/>
      <inkml:brushProperty name="color" value="#00A0D7"/>
    </inkml:brush>
  </inkml:definitions>
  <inkml:trace contextRef="#ctx0" brushRef="#br0">16 26 27706,'-1'-1'650,"0"0"-549,1 1-51,-6-10-50,5 8-5,-5-8 5,13 10 0,7 0 0,14 0-6,33 0-61,-10 0 0,1 0-113,13 0-668,9-2 0,-72 4 0,-2-2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10.755"/>
    </inkml:context>
    <inkml:brush xml:id="br0">
      <inkml:brushProperty name="width" value="0.04286" units="cm"/>
      <inkml:brushProperty name="height" value="0.04286" units="cm"/>
      <inkml:brushProperty name="color" value="#5B2D90"/>
    </inkml:brush>
  </inkml:definitions>
  <inkml:trace contextRef="#ctx0" brushRef="#br0">21 0 27740,'-1'8'140,"0"-1"-118,-1-1 6,0 0-16,1 0-1,-1-1-11,1-2 0,-1 0 0,1-2 61,1 0-49,0-5-7,0-10 1,0 4-29,0-4-100,0 10-207,-1 4 330,-5 9 0,8-16 0,-1 5 0</inkml:trace>
</inkml:ink>
</file>

<file path=ppt/ink/ink6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8.694"/>
    </inkml:context>
    <inkml:brush xml:id="br0">
      <inkml:brushProperty name="width" value="0.04286" units="cm"/>
      <inkml:brushProperty name="height" value="0.04286" units="cm"/>
      <inkml:brushProperty name="color" value="#00A0D7"/>
    </inkml:brush>
  </inkml:definitions>
  <inkml:trace contextRef="#ctx0" brushRef="#br0">10 11 26782,'-5'5'1204,"0"0"-1125,5-5-46,0 0-4262,54 2 4229,-21-1 225,23-1 1,4-3-226,-5-4 0,8 0 0,-43 1 0</inkml:trace>
</inkml:ink>
</file>

<file path=ppt/ink/ink6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9.077"/>
    </inkml:context>
    <inkml:brush xml:id="br0">
      <inkml:brushProperty name="width" value="0.04286" units="cm"/>
      <inkml:brushProperty name="height" value="0.04286" units="cm"/>
      <inkml:brushProperty name="color" value="#00A0D7"/>
    </inkml:brush>
  </inkml:definitions>
  <inkml:trace contextRef="#ctx0" brushRef="#br0">3 17 25570,'0'-9'885,"0"2"78,0 7-940,-1 0 318,1 4-324,-1 50-17,4-20-159,1 38 153,3-36-22,0 9 6,-3-14 133,2 12-111,-5-26 0,1 0 0,-2-14 0</inkml:trace>
</inkml:ink>
</file>

<file path=ppt/ink/ink6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09.362"/>
    </inkml:context>
    <inkml:brush xml:id="br0">
      <inkml:brushProperty name="width" value="0.04286" units="cm"/>
      <inkml:brushProperty name="height" value="0.04286" units="cm"/>
      <inkml:brushProperty name="color" value="#00A0D7"/>
    </inkml:brush>
  </inkml:definitions>
  <inkml:trace contextRef="#ctx0" brushRef="#br0">0 19 27438,'0'-10'879,"0"2"-846,0 8-5,0 0-72,0 76-203,0-32-201,0 52 448,0-49 0,0-47 0,0-4 0</inkml:trace>
</inkml:ink>
</file>

<file path=ppt/ink/ink6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0.228"/>
    </inkml:context>
    <inkml:brush xml:id="br0">
      <inkml:brushProperty name="width" value="0.04286" units="cm"/>
      <inkml:brushProperty name="height" value="0.04286" units="cm"/>
      <inkml:brushProperty name="color" value="#00A0D7"/>
    </inkml:brush>
  </inkml:definitions>
  <inkml:trace contextRef="#ctx0" brushRef="#br0">154 37 28317,'-48'0'39,"6"0"-5694,29 1 5655,0 5 0,2 4 1409,0 6-1437,1 21 865,5-13-949,12 18 79,5-30-7,11 2-21,22-14 3447,-17-5-3380,22-6 39,-28-5 145,3-24-168,-14 17 12,-31-29-23,1 37-5,-47-14-6,38 22-420,-19 12-426,37 5 846,3 12 0,8-12 0,1-2 0</inkml:trace>
</inkml:ink>
</file>

<file path=ppt/ink/ink6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0.728"/>
    </inkml:context>
    <inkml:brush xml:id="br0">
      <inkml:brushProperty name="width" value="0.04286" units="cm"/>
      <inkml:brushProperty name="height" value="0.04286" units="cm"/>
      <inkml:brushProperty name="color" value="#00A0D7"/>
    </inkml:brush>
  </inkml:definitions>
  <inkml:trace contextRef="#ctx0" brushRef="#br0">212 131 28334,'-70'-70'145,"12"14"-145,32 53-5,11 1 5,-6 4 0,9 40 0,7-15-9,2 23 1,2 3-3,5-8-1,6 51 12,-2-56-11,4 11 0,-4-18 0,3 5 0,-3-13-45,9 11 0,-12-26-264,4 3-284,-9-13 604,0-1 0,0 0 0,0-1 0</inkml:trace>
</inkml:ink>
</file>

<file path=ppt/ink/ink6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0.961"/>
    </inkml:context>
    <inkml:brush xml:id="br0">
      <inkml:brushProperty name="width" value="0.04286" units="cm"/>
      <inkml:brushProperty name="height" value="0.04286" units="cm"/>
      <inkml:brushProperty name="color" value="#00A0D7"/>
    </inkml:brush>
  </inkml:definitions>
  <inkml:trace contextRef="#ctx0" brushRef="#br0">4 4 27236,'-2'-2'1131,"0"0"-1136,36 3-141,-16-1-554,28 1 700,-25-1 0,-9 0 0,-3 0 0</inkml:trace>
</inkml:ink>
</file>

<file path=ppt/ink/ink6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4.245"/>
    </inkml:context>
    <inkml:brush xml:id="br0">
      <inkml:brushProperty name="width" value="0.04286" units="cm"/>
      <inkml:brushProperty name="height" value="0.04286" units="cm"/>
      <inkml:brushProperty name="color" value="#00A0D7"/>
    </inkml:brush>
  </inkml:definitions>
  <inkml:trace contextRef="#ctx0" brushRef="#br0">194 142 28042,'12'-21'415,"-2"-1"-398,-9 15-12,0-2 1,-1 4-1,-4-3 1,0 1 0,-11-5-1,2 4 6,-19-9-11,16 9 0,-26-5-5,30 11-1,-16 0 6,21 5 0,-8 9 0,7 1 0,-4 10 6,3 49-3398,14-5 3392,-1 19-2302,32 2 2296,-19-57-11,10 17 6,-22-36 0,-2 0 0,-2-5 11,-2-4 0,3 0 0,-2-3 0</inkml:trace>
</inkml:ink>
</file>

<file path=ppt/ink/ink6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4.529"/>
    </inkml:context>
    <inkml:brush xml:id="br0">
      <inkml:brushProperty name="width" value="0.04286" units="cm"/>
      <inkml:brushProperty name="height" value="0.04286" units="cm"/>
      <inkml:brushProperty name="color" value="#00A0D7"/>
    </inkml:brush>
  </inkml:definitions>
  <inkml:trace contextRef="#ctx0" brushRef="#br0">1 17 27415,'56'-1'31,"1"0"0,23-1-4988,-23 0 4957,-30-2 0,-14 1 0,-2 0 0</inkml:trace>
</inkml:ink>
</file>

<file path=ppt/ink/ink6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4.863"/>
    </inkml:context>
    <inkml:brush xml:id="br0">
      <inkml:brushProperty name="width" value="0.04286" units="cm"/>
      <inkml:brushProperty name="height" value="0.04286" units="cm"/>
      <inkml:brushProperty name="color" value="#00A0D7"/>
    </inkml:brush>
  </inkml:definitions>
  <inkml:trace contextRef="#ctx0" brushRef="#br0">1 16 27505,'0'-8'974,"0"2"-968,0 5-6,0 1 5,2 8 1,11 68-12,-4-35-28,2 17 1,-1-2-12,-4-28-803,9 14 0,-14-37 0,4-2 0</inkml:trace>
</inkml:ink>
</file>

<file path=ppt/ink/ink6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5.130"/>
    </inkml:context>
    <inkml:brush xml:id="br0">
      <inkml:brushProperty name="width" value="0.04286" units="cm"/>
      <inkml:brushProperty name="height" value="0.04286" units="cm"/>
      <inkml:brushProperty name="color" value="#00A0D7"/>
    </inkml:brush>
  </inkml:definitions>
  <inkml:trace contextRef="#ctx0" brushRef="#br0">0 10 28065,'0'-5'353,"0"0"-320,0 5-10,0 0-113,24 54-72,-17-36-510,17 40-176,-23-51 0,-1-6 0,0-1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11.521"/>
    </inkml:context>
    <inkml:brush xml:id="br0">
      <inkml:brushProperty name="width" value="0.04286" units="cm"/>
      <inkml:brushProperty name="height" value="0.04286" units="cm"/>
      <inkml:brushProperty name="color" value="#5B2D90"/>
    </inkml:brush>
  </inkml:definitions>
  <inkml:trace contextRef="#ctx0" brushRef="#br0">38 31 23360,'-15'-11'3445,"3"2"-3249,12 9 459,0 0-504,-1-1-28,0 1-5,-2-1-101,1 1-17,0 0-6,1 0-128,1 0 134,0-4 0,0 3 0,0-3 0</inkml:trace>
</inkml:ink>
</file>

<file path=ppt/ink/ink6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5.327"/>
    </inkml:context>
    <inkml:brush xml:id="br0">
      <inkml:brushProperty name="width" value="0.04286" units="cm"/>
      <inkml:brushProperty name="height" value="0.04286" units="cm"/>
      <inkml:brushProperty name="color" value="#00A0D7"/>
    </inkml:brush>
  </inkml:definitions>
  <inkml:trace contextRef="#ctx0" brushRef="#br0">0 90 27723,'31'-50'415,"-6"11"-539,-25 39-630,0 0 0,0 0 0</inkml:trace>
</inkml:ink>
</file>

<file path=ppt/ink/ink6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5.695"/>
    </inkml:context>
    <inkml:brush xml:id="br0">
      <inkml:brushProperty name="width" value="0.04286" units="cm"/>
      <inkml:brushProperty name="height" value="0.04286" units="cm"/>
      <inkml:brushProperty name="color" value="#00A0D7"/>
    </inkml:brush>
  </inkml:definitions>
  <inkml:trace contextRef="#ctx0" brushRef="#br0">219 1 27421,'4'0'896,"-1"0"-835,-3 0 40,-15 0-101,4 2 6,-34 9-12,14 6 1,-34 47-1,39-33-5,-7 38 11,35-55-146,77 9-89,-34-19-171,6 0 0,-1-3 406,-9-5 0,-21 2 0,-6-1 0</inkml:trace>
</inkml:ink>
</file>

<file path=ppt/ink/ink6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6.161"/>
    </inkml:context>
    <inkml:brush xml:id="br0">
      <inkml:brushProperty name="width" value="0.04286" units="cm"/>
      <inkml:brushProperty name="height" value="0.04286" units="cm"/>
      <inkml:brushProperty name="color" value="#00A0D7"/>
    </inkml:brush>
  </inkml:definitions>
  <inkml:trace contextRef="#ctx0" brushRef="#br0">21 44 27275,'-8'-12'1059,"2"2"-959,6 10-83,-3-9-6,2 6 23,-1-7-34,2 10 0,1 58-6,4-9-11,2 6 1,2 0-7,4 2-66,6 4-18,-11-41-1332,-1 2 591,-6-15 0,0-2 0,-1-5 0</inkml:trace>
</inkml:ink>
</file>

<file path=ppt/ink/ink6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6.430"/>
    </inkml:context>
    <inkml:brush xml:id="br0">
      <inkml:brushProperty name="width" value="0.04286" units="cm"/>
      <inkml:brushProperty name="height" value="0.04286" units="cm"/>
      <inkml:brushProperty name="color" value="#00A0D7"/>
    </inkml:brush>
  </inkml:definitions>
  <inkml:trace contextRef="#ctx0" brushRef="#br0">7 40 27634,'-7'-6'823,"79"-5"-862,-25 6-62,46-3-364,-56 4-5657,-21 1 6122,-4 1 0,-14 2 0,-5 3 0</inkml:trace>
</inkml:ink>
</file>

<file path=ppt/ink/ink6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7.279"/>
    </inkml:context>
    <inkml:brush xml:id="br0">
      <inkml:brushProperty name="width" value="0.04286" units="cm"/>
      <inkml:brushProperty name="height" value="0.04286" units="cm"/>
      <inkml:brushProperty name="color" value="#00A0D7"/>
    </inkml:brush>
  </inkml:definitions>
  <inkml:trace contextRef="#ctx0" brushRef="#br0">0 61 27415,'4'9'784,"-2"-2"-633,-2-7-95,0 0-28,4 36-16,-3-20-12,3 28 5,-1-23-5,-1-10-5,0 6 5,-2-15 0,1-2-6,0-6 6,11-22 0,-4 7 0,22-44 6,-16 40-6,20-26 5,-19 42 1,24-2-1,-21 15-5,27 31 0,-33-17-3420,8 28 3409,-20-37-6,-4 3 17,0-9 6,-3-13-6,5-2 0,17-31-6,-4 20-5,23-15 17,-21 29 3425,21 37-3431,-21-8 0,13 35 0,-16-34-848,16 10 0,-29-27 0,7 3 0</inkml:trace>
</inkml:ink>
</file>

<file path=ppt/ink/ink6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7.563"/>
    </inkml:context>
    <inkml:brush xml:id="br0">
      <inkml:brushProperty name="width" value="0.04286" units="cm"/>
      <inkml:brushProperty name="height" value="0.04286" units="cm"/>
      <inkml:brushProperty name="color" value="#00A0D7"/>
    </inkml:brush>
  </inkml:definitions>
  <inkml:trace contextRef="#ctx0" brushRef="#br0">1 19 27824,'0'-10'532,"0"2"-476,0 8-6,0 0-44,0 61-6,2-38-6,1 47-22,1-55-436,2-2-2079,-4-5 2543,1-4 0,-3-3 0,0-1 0</inkml:trace>
</inkml:ink>
</file>

<file path=ppt/ink/ink6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7.756"/>
    </inkml:context>
    <inkml:brush xml:id="br0">
      <inkml:brushProperty name="width" value="0.04286" units="cm"/>
      <inkml:brushProperty name="height" value="0.04286" units="cm"/>
      <inkml:brushProperty name="color" value="#00A0D7"/>
    </inkml:brush>
  </inkml:definitions>
  <inkml:trace contextRef="#ctx0" brushRef="#br0">0 0 27998,'6'3'-569,"1"-1"1,-2 0-1,-1-1 1</inkml:trace>
</inkml:ink>
</file>

<file path=ppt/ink/ink6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8.296"/>
    </inkml:context>
    <inkml:brush xml:id="br0">
      <inkml:brushProperty name="width" value="0.04286" units="cm"/>
      <inkml:brushProperty name="height" value="0.04286" units="cm"/>
      <inkml:brushProperty name="color" value="#00A0D7"/>
    </inkml:brush>
  </inkml:definitions>
  <inkml:trace contextRef="#ctx0" brushRef="#br0">187 0 27359,'6'1'812,"-1"0"-700,-5-1-22,0 0-85,-16 5 1,-49 11-17,27-5-6,-27 6 0,56-12-5,4 0-6,6 0-11,6-1-12,59 13 51,-38-7-22,42 16 5,-62-12-28,0 19 45,-9-20 11,-11 10 1,-2-20-40,-29-1-90,19-2 118,-25 0 0,41 0 0,-4 0 0</inkml:trace>
</inkml:ink>
</file>

<file path=ppt/ink/ink6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8.796"/>
    </inkml:context>
    <inkml:brush xml:id="br0">
      <inkml:brushProperty name="width" value="0.04286" units="cm"/>
      <inkml:brushProperty name="height" value="0.04286" units="cm"/>
      <inkml:brushProperty name="color" value="#00A0D7"/>
    </inkml:brush>
  </inkml:definitions>
  <inkml:trace contextRef="#ctx0" brushRef="#br0">92 27 27958,'9'-12'387,"-2"2"-365,-7 10-5,0 0-23,-4-3 6,-1 2-28,-14 10 23,10 1-6,-5 10 11,22 11 0,1-14-17,20 14 0,-6-19-11,8 1-6,-1 15 34,-15-16 17,-5 18-6,-17-24 6,-7 2 6,-16-5-40,8-1-39,-13-1-67,13-1-404,-7 0 46,9 0 481,-3 0 0,16 0 0,4 0 0</inkml:trace>
</inkml:ink>
</file>

<file path=ppt/ink/ink6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9.313"/>
    </inkml:context>
    <inkml:brush xml:id="br0">
      <inkml:brushProperty name="width" value="0.04286" units="cm"/>
      <inkml:brushProperty name="height" value="0.04286" units="cm"/>
      <inkml:brushProperty name="color" value="#00A0D7"/>
    </inkml:brush>
  </inkml:definitions>
  <inkml:trace contextRef="#ctx0" brushRef="#br0">5 157 27897,'-2'-3'241,"0"0"-191,2 3-28,0 0 12,26-11-6,5 2-17,8-6 56,-1-13-44,-28 16 22,-4-31-34,-29 31-6,3-9-5,-11 26 0,3 21 0,12-5 0,-5 13 0,15-9 0,3-6-33,1 15 10,4-16-1097,40 13-2671,-19-23 3791,33 4 0,-42-12 0,-4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48.063"/>
    </inkml:context>
    <inkml:brush xml:id="br0">
      <inkml:brushProperty name="width" value="0.04286" units="cm"/>
      <inkml:brushProperty name="height" value="0.04286" units="cm"/>
      <inkml:brushProperty name="color" value="#5B2D90"/>
    </inkml:brush>
  </inkml:definitions>
  <inkml:trace contextRef="#ctx0" brushRef="#br0">244 0 25461,'3'4'1618,"0"-2"-1455,-3-2 861,0 0-1018,-3 0-6,-1 0 6,-8 1-1,2 1-5,-7 2 0,3 2 0,-4 2 0,-13 9 0,6-2 0,-9 8 0,12-7 0,3 3 0,4-2-5,4 3-7,2 13-4,6-14-18,0 9 28,14-17 6,2-3-5,14-2-57,3-5-72,7-1-45,2-4-57,2-5-150,18-19 616,-25 8 27,6-10 281,-31 5-477,-8 10-27,-12-14-28,-3 17-174,-40-6-174,27 12 342,-23 10 0,40-1 0,0 7 0</inkml:trace>
</inkml:ink>
</file>

<file path=ppt/ink/ink6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19.812"/>
    </inkml:context>
    <inkml:brush xml:id="br0">
      <inkml:brushProperty name="width" value="0.04286" units="cm"/>
      <inkml:brushProperty name="height" value="0.04286" units="cm"/>
      <inkml:brushProperty name="color" value="#00A0D7"/>
    </inkml:brush>
  </inkml:definitions>
  <inkml:trace contextRef="#ctx0" brushRef="#br0">167 3 28429,'-48'-2'5,"6"2"-5,24 2 0,2 2-4251,1 2 4245,3 2 810,-1 22-804,11-15-213,45 28 157,-14-28 39,35 9 0,-39-11-33,-4 1 16,-10 21 3449,-9-17-3264,-31 18-129,-11-30-50,-5 2-89,7-8-731,19 0 0,13 0 0,1 0 0</inkml:trace>
</inkml:ink>
</file>

<file path=ppt/ink/ink6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20.959"/>
    </inkml:context>
    <inkml:brush xml:id="br0">
      <inkml:brushProperty name="width" value="0.04286" units="cm"/>
      <inkml:brushProperty name="height" value="0.04286" units="cm"/>
      <inkml:brushProperty name="color" value="#00A0D7"/>
    </inkml:brush>
  </inkml:definitions>
  <inkml:trace contextRef="#ctx0" brushRef="#br0">5 4 26463,'-2'-2'1176,"0"0"-599,2 2-314,-1 0-257,1 1-1,1 7 1,3 4-6,4 10 6,11 16-6,23 27 0,-6-10 0,16 14 0,-22-28 0,-2 0-6,8 17 6,-9-13 0,-3 2-11,-4 35 5,-10-19-3,-9 10 1,-5 0 3,-10-7 2,3-9 0,-6-2 3,-41 16 0,9-20 0,-10 8 6,8-10-1,34-33-10,-8 11-230,24-25-1109,0-5 1344,1-3 0,0 1 0,0 0 0</inkml:trace>
</inkml:ink>
</file>

<file path=ppt/ink/ink6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32.564"/>
    </inkml:context>
    <inkml:brush xml:id="br0">
      <inkml:brushProperty name="width" value="0.04286" units="cm"/>
      <inkml:brushProperty name="height" value="0.04286" units="cm"/>
      <inkml:brushProperty name="color" value="#00A0D7"/>
    </inkml:brush>
  </inkml:definitions>
  <inkml:trace contextRef="#ctx0" brushRef="#br0">10 144 23467,'5'-6'2184,"-3"1"-1601,0 5-197,-1-2-44,2 1-62,-1-2-3051,3-1 2822,-3 0 61,4-2-84,-4 4 84,1-1-90,-2 3 12,-1 0-34,1-3 3392,0 0-3381,0-5-6,0 2-5,-1-2 12,0-2-12,0 4-6,0-5 6,0 8 0,0-1 0,0 4 11,0-2-11,0 1 6,0-4-6,0 3 0,0-2 0,0 2 0,0-3 0,0 1 0,0-6 0,0 7 0,0-3 61,0 5-49,0 0-12,0 4 5,-1 2-5,0 5 6,-2 2 5,-4 23-5,2-16 10,-5 24-10,8-30 0,-2 7-6,4-10 11,-2 11 0,0-3 11,0 11-22,0-17 0,1 1 6,1-12-124,0 0-313,-1-1 431,-3-9 0,4 16 0,1-5 0</inkml:trace>
</inkml:ink>
</file>

<file path=ppt/ink/ink6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48.267"/>
    </inkml:context>
    <inkml:brush xml:id="br0">
      <inkml:brushProperty name="width" value="0.04286" units="cm"/>
      <inkml:brushProperty name="height" value="0.04286" units="cm"/>
      <inkml:brushProperty name="color" value="#00A0D7"/>
    </inkml:brush>
  </inkml:definitions>
  <inkml:trace contextRef="#ctx0" brushRef="#br0">8 93 25769,'-4'0'1590,"0"0"-1388,4 0 711,0 0-913,4 0 0,6 0 5,6 0-5,8-1 0,34-11 0,-18 4 0,27-8 0,-28 7-33,60-6 27,-51 8 6,5-1 0,-5 2 0,-27 3 0,8-3 0,-23 4 0,-13 6 0,4-3 0,-11 6 0</inkml:trace>
</inkml:ink>
</file>

<file path=ppt/ink/ink6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7.109"/>
    </inkml:context>
    <inkml:brush xml:id="br0">
      <inkml:brushProperty name="width" value="0.04286" units="cm"/>
      <inkml:brushProperty name="height" value="0.04286" units="cm"/>
      <inkml:brushProperty name="color" value="#00A0D7"/>
    </inkml:brush>
  </inkml:definitions>
  <inkml:trace contextRef="#ctx0" brushRef="#br0">33 134 26833,'-3'2'700,"2"0"50,1-2-727,0 0-7,0 2-10,0 0 0,0 0-6,1 0-6,12 2 6,-2-2 6,27 1-6,-4-6 5,14-10-5,-15 2 6,4-19-6,-26 18-17,10-20-28,-18 17 45,-1-3 0,-8 9 0,-9 6 6,2 2-1,-11-4-5,13 5-3408,-15-3 3396,14 3-748,-40 16 760,30-8 0,-28 18 0,37-14 6,-8 37 0,15-28 3051,-3 35-3035,14-37 1090,-1 3-1118,6-9 12,5-7-6,-1-2-62,38 6 23,-27-6-3392,28 3 3425,-32-4-151,20-2-436,-17-4 593,12-3 0,-25 2 0,-3-1 0</inkml:trace>
</inkml:ink>
</file>

<file path=ppt/ink/ink6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7.975"/>
    </inkml:context>
    <inkml:brush xml:id="br0">
      <inkml:brushProperty name="width" value="0.04286" units="cm"/>
      <inkml:brushProperty name="height" value="0.04286" units="cm"/>
      <inkml:brushProperty name="color" value="#00A0D7"/>
    </inkml:brush>
  </inkml:definitions>
  <inkml:trace contextRef="#ctx0" brushRef="#br0">6 82 28182,'-3'-6'146,"0"1"-124,3 3-10,0 2-12,0-1 0,0 6 5,3 4-5,0 6-11,8 20 5,-5-13 1,4 13-1,-1-9 6,-2-11-5,1 5-40,1-10 0,-3-5 0,3 1 40,-4-5 5,1 0 28,4-1 11,-3 0 39,12-26-78,-9 0 0,6-16 6,-10 7 5,-1-12-11,-4 17-62,1-17-5,-2 36-778,0 3-1239,0 13 2084,0 2 0,0-1 0,0-3 0</inkml:trace>
</inkml:ink>
</file>

<file path=ppt/ink/ink6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8.358"/>
    </inkml:context>
    <inkml:brush xml:id="br0">
      <inkml:brushProperty name="width" value="0.04286" units="cm"/>
      <inkml:brushProperty name="height" value="0.04286" units="cm"/>
      <inkml:brushProperty name="color" value="#00A0D7"/>
    </inkml:brush>
  </inkml:definitions>
  <inkml:trace contextRef="#ctx0" brushRef="#br0">1 1 25541,'0'8'1232,"0"-2"-767,0-6-437,0 0-17,13 41 469,-6-18-474,9 27 155,-11-34-183,-3-9 64,-1-4-120,0-1-210,-1-2-52,1 1 0,-1-1 0</inkml:trace>
</inkml:ink>
</file>

<file path=ppt/ink/ink6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8.594"/>
    </inkml:context>
    <inkml:brush xml:id="br0">
      <inkml:brushProperty name="width" value="0.04286" units="cm"/>
      <inkml:brushProperty name="height" value="0.04286" units="cm"/>
      <inkml:brushProperty name="color" value="#00A0D7"/>
    </inkml:brush>
  </inkml:definitions>
  <inkml:trace contextRef="#ctx0" brushRef="#br0">1 18 27040,'0'-7'806,"0"2"-800,0 5-140,0 0-247,4-3 381,5 3 0,6-3 0</inkml:trace>
</inkml:ink>
</file>

<file path=ppt/ink/ink6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49.509"/>
    </inkml:context>
    <inkml:brush xml:id="br0">
      <inkml:brushProperty name="width" value="0.04286" units="cm"/>
      <inkml:brushProperty name="height" value="0.04286" units="cm"/>
      <inkml:brushProperty name="color" value="#00A0D7"/>
    </inkml:brush>
  </inkml:definitions>
  <inkml:trace contextRef="#ctx0" brushRef="#br0">309 12 25769,'2'-1'1965,"0"0"-1517,-2 1-380,0-2-24,0 1-4,0-2-18,0 3-5,0-1 11,-3 0-28,-4 0 5,-36 0-5,18 4 6,-48 9-6,46-1-6,-37 28 6,43-19-3397,-18 29 3397,32-29-34,4 17 34,13-25 0,53 7 0,-23-15-39,12-2 0,1-2-73,-15-3-1630,26-1-650,-49 2 2392,2 0 0,-17 2 0,0 0 0</inkml:trace>
</inkml:ink>
</file>

<file path=ppt/ink/ink6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50.126"/>
    </inkml:context>
    <inkml:brush xml:id="br0">
      <inkml:brushProperty name="width" value="0.04286" units="cm"/>
      <inkml:brushProperty name="height" value="0.04286" units="cm"/>
      <inkml:brushProperty name="color" value="#00A0D7"/>
    </inkml:brush>
  </inkml:definitions>
  <inkml:trace contextRef="#ctx0" brushRef="#br0">14 25 27230,'-8'-11'857,"2"2"-689,6 9-78,0 0-68,0-4-16,0 3 22,6 65-28,-3-24 0,5 58-6,-4-20 1,-1-19-7,0-6 1,-1-1 11,-1-4-17,5 39-5,-5-64-3437,4 15 3386,-3-33-185,0-1 96,-1-3 162,1-8 0,-2 5 0,1-5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48.643"/>
    </inkml:context>
    <inkml:brush xml:id="br0">
      <inkml:brushProperty name="width" value="0.04286" units="cm"/>
      <inkml:brushProperty name="height" value="0.04286" units="cm"/>
      <inkml:brushProperty name="color" value="#5B2D90"/>
    </inkml:brush>
  </inkml:definitions>
  <inkml:trace contextRef="#ctx0" brushRef="#br0">11 71 27068,'0'-12'1131,"0"3"-1024,0 9-1,0 0-106,-4 2 0,2 7 0,-2 7 0,8 23-22,1-6-34,8 21 11,-2-26 11,2 1 17,-3-15 1,-1-5 16,-3-5 72,12-13-72,-7-4-16,18-40 4,-16 19 7,7-21-1,-13 25-22,1-6-5,-5 14-51,-1-1-107,-2 16-257,0 4-2173,0 2 2621,-1 5 0,0-3 0,1 4 0</inkml:trace>
</inkml:ink>
</file>

<file path=ppt/ink/ink6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50.476"/>
    </inkml:context>
    <inkml:brush xml:id="br0">
      <inkml:brushProperty name="width" value="0.04286" units="cm"/>
      <inkml:brushProperty name="height" value="0.04286" units="cm"/>
      <inkml:brushProperty name="color" value="#00A0D7"/>
    </inkml:brush>
  </inkml:definitions>
  <inkml:trace contextRef="#ctx0" brushRef="#br0">3 2 26816,'-3'0'1546,"17"-1"-1535,-1 0-6,16 3 1,-3 1-6,19 1-6,-9-1-178,29-2-186,-39-1 370,8 0 0,-30 0 0,-2 0 0</inkml:trace>
</inkml:ink>
</file>

<file path=ppt/ink/ink6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51.176"/>
    </inkml:context>
    <inkml:brush xml:id="br0">
      <inkml:brushProperty name="width" value="0.04286" units="cm"/>
      <inkml:brushProperty name="height" value="0.04286" units="cm"/>
      <inkml:brushProperty name="color" value="#00A0D7"/>
    </inkml:brush>
  </inkml:definitions>
  <inkml:trace contextRef="#ctx0" brushRef="#br0">2 175 26452,'-1'7'1126,"0"-2"-970,1-5-55,0 0-22,47-1 5,14-12-79,9 5 18,4-23-1,-56 17 56,2-27-78,-24 25 73,-20-18-56,6 23 67,-38-3-73,31 10-5,-31 20-6,40-4 0,-10 25 0,21-17-3387,0 25 3387,4-23-5,20 31 5,-5-36-11,56 18-40,-35-27-478,16-2 0,1-3 529,-10-8 0,-4 9 0,-42-2 0</inkml:trace>
</inkml:ink>
</file>

<file path=ppt/ink/ink6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51.713"/>
    </inkml:context>
    <inkml:brush xml:id="br0">
      <inkml:brushProperty name="width" value="0.04286" units="cm"/>
      <inkml:brushProperty name="height" value="0.04286" units="cm"/>
      <inkml:brushProperty name="color" value="#00A0D7"/>
    </inkml:brush>
  </inkml:definitions>
  <inkml:trace contextRef="#ctx0" brushRef="#br0">341 47 26777,'8'-15'1232,"-2"2"-1070,-6 13 12,0 0-146,-18-7-6,6 4 23,-45-5-39,29 7-1,-36 4-5,35 1 0,-35 23 0,37-11-5,-20 24-7,39-22-44,26 22 56,3-25-182,28 0 0,6-6 182,3-18 0,23 7 0,-56-9 0</inkml:trace>
</inkml:ink>
</file>

<file path=ppt/ink/ink6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3:52.475"/>
    </inkml:context>
    <inkml:brush xml:id="br0">
      <inkml:brushProperty name="width" value="0.04286" units="cm"/>
      <inkml:brushProperty name="height" value="0.04286" units="cm"/>
      <inkml:brushProperty name="color" value="#00A0D7"/>
    </inkml:brush>
  </inkml:definitions>
  <inkml:trace contextRef="#ctx0" brushRef="#br0">3 76 25642,'0'-9'1708,"0"2"-1294,0 7-139,0-18-142,0 11-54,-1-16-27,1 19-7,-1-2 41,1 5-69,0 46-17,0-16 6,1 41-6,0-26 0,3 17 0,1 3 0,-2-1 2,4 13 1,0-3-3,-3-29 0,3 9 0,-5-34-5,0-14-1,0-2-22,4-2 28,-2-1-207,3 0-79,-4 0 286,-8 5 0,7-5 0,-5 3 0</inkml:trace>
</inkml:ink>
</file>

<file path=ppt/ink/ink6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51.899"/>
    </inkml:context>
    <inkml:brush xml:id="br0">
      <inkml:brushProperty name="width" value="0.04286" units="cm"/>
      <inkml:brushProperty name="height" value="0.04286" units="cm"/>
      <inkml:brushProperty name="color" value="#00A0D7"/>
    </inkml:brush>
  </inkml:definitions>
  <inkml:trace contextRef="#ctx0" brushRef="#br0">268 52 26262,'3'-3'1663,"0"0"-1557,0 1-27,-3 1-18,3-2-16,-2 2-6,-1 1 17,2-3-45,-1 2 17,7-9-16,-4 6 4,6-8-4,-8 8 10,1 0-16,-3 3 16,2 1-16,-2 0-40,1 0 40,-7 8 5,-26 31-6,4-6-5,-21 23 0,-11 4 6,24-26-6,-18 16 0,36-33 0,5-4 0,4-4 6,4-2-6,3-4 16,1-1-21,1-2 5,6 1 5,3 3-5,8 1 0,2 3 0,1 1 0,9 3-3392,-2-1 3392,-2-1-1301,-1 0 1301,-17-8 0,2 2 5,-8-4-22,-1 0 17,1 2 2748,1-1-2748,2 2 1946,0-1-1946,2 0 0,-2 0 0,2 1 0,-1 0 0,7 7 6,-4-4-6,6 6 0,-10-8 17,2 0-17,-5-3-801,0 0 801,-5-1 0,3 0 0,-2 0 0</inkml:trace>
</inkml:ink>
</file>

<file path=ppt/ink/ink6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1.948"/>
    </inkml:context>
    <inkml:brush xml:id="br0">
      <inkml:brushProperty name="width" value="0.04286" units="cm"/>
      <inkml:brushProperty name="height" value="0.04286" units="cm"/>
      <inkml:brushProperty name="color" value="#00A0D7"/>
    </inkml:brush>
  </inkml:definitions>
  <inkml:trace contextRef="#ctx0" brushRef="#br0">589 98 27589,'1'-10'521,"0"2"-426,-1 8 146,0 0-241,-2-1 0,-8-3 0,3 1 11,-7-2 0,4-1-5,2 3-1,-6-6 1,7 6-3393,-11-7 3393,7 6-6,-7-4 6,-2 1-6,-22-2 0,12 2-2269,-45 7 2269,47 4-1352,-33 10 1352,39-3 1599,-20 16-1605,14-2 6,-16 25-5,21-16 5,-5 39 0,20-42 1298,-6 50-1298,11-55-11,0 33 5,3-39 6,14 31 0,-5-31 3017,36 29-3023,-22-33 1083,29 11-1077,-28-20 0,34 1 0,-32-6-6,39-10-28,-40 1 23,7-5-22,-20 8-163,-9 0-101,-1 2 297,14-12 0,-11 10 0,8-7 0</inkml:trace>
</inkml:ink>
</file>

<file path=ppt/ink/ink6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2.934"/>
    </inkml:context>
    <inkml:brush xml:id="br0">
      <inkml:brushProperty name="width" value="0.04286" units="cm"/>
      <inkml:brushProperty name="height" value="0.04286" units="cm"/>
      <inkml:brushProperty name="color" value="#00A0D7"/>
    </inkml:brush>
  </inkml:definitions>
  <inkml:trace contextRef="#ctx0" brushRef="#br0">148 2 22481,'-27'0'78,"3"4"2223,17 2-2295,-2 7-1,-5 12-5,3-3 1008,-10 39-1002,14-33 555,-2 26-561,10-40-34,42 5 34,-20-14-6,67-18 6,-60 2 1933,27-24-1916,-43 19 56,1-24-56,-11 22 5,-31-36-22,7 35-6,-56-19 1,39 29-214,-40 12 7,54 5 212,-10 16 0,31-16 0,2 2 0</inkml:trace>
</inkml:ink>
</file>

<file path=ppt/ink/ink6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3.649"/>
    </inkml:context>
    <inkml:brush xml:id="br0">
      <inkml:brushProperty name="width" value="0.04286" units="cm"/>
      <inkml:brushProperty name="height" value="0.04286" units="cm"/>
      <inkml:brushProperty name="color" value="#00A0D7"/>
    </inkml:brush>
  </inkml:definitions>
  <inkml:trace contextRef="#ctx0" brushRef="#br0">10 63 27342,'-2'4'863,"0"-2"-785,2-2-16,0 0-51,-5 29-5,4-14-40,9 53 17,-3-46 6,10 21 11,-11-36 0,-2-2 28,0-3 28,-2-1-28,0-1 0,0-12-28,0 1-6,3-25-5,3 9 6,26-48 5,-13 42 0,42-24 0,-36 48 0,39 21 0,-38 3-6,32 44 0,-41-33 1,10 20-3404,-26-26 3403,0-4 6,-9 6-812,-2-6 34,0-4 778,3-6 0,7-5 0,0 0 0</inkml:trace>
</inkml:ink>
</file>

<file path=ppt/ink/ink6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4.532"/>
    </inkml:context>
    <inkml:brush xml:id="br0">
      <inkml:brushProperty name="width" value="0.04286" units="cm"/>
      <inkml:brushProperty name="height" value="0.04286" units="cm"/>
      <inkml:brushProperty name="color" value="#00A0D7"/>
    </inkml:brush>
  </inkml:definitions>
  <inkml:trace contextRef="#ctx0" brushRef="#br0">373 116 28490,'8'-24'40,"-2"3"-29,-9 13-6,-4-1 1,-4 0-6,-14-1 0,3 3 0,-63-8 0,19 11-6,-14-4-5,32 13-17,28 49 23,11-17-1,-1 60 0,12-48-16,6 13 0,0 1 16,1-5-3,1 7 1,-2-3 3,-5-29-40,-1 20 6,-3-46-135,0 1-11,-2-8 185,-1-23 0,1 17 0,1-17 0</inkml:trace>
</inkml:ink>
</file>

<file path=ppt/ink/ink6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4.799"/>
    </inkml:context>
    <inkml:brush xml:id="br0">
      <inkml:brushProperty name="width" value="0.04286" units="cm"/>
      <inkml:brushProperty name="height" value="0.04286" units="cm"/>
      <inkml:brushProperty name="color" value="#00A0D7"/>
    </inkml:brush>
  </inkml:definitions>
  <inkml:trace contextRef="#ctx0" brushRef="#br0">0 18 28199,'62'2'25,"-1"0"0,32 2-36,-29-4 89,-30 0-380,3 0-389,-14-2-6243,2-3 6938,-13-3 0,-7 2 0,0 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49.179"/>
    </inkml:context>
    <inkml:brush xml:id="br0">
      <inkml:brushProperty name="width" value="0.04286" units="cm"/>
      <inkml:brushProperty name="height" value="0.04286" units="cm"/>
      <inkml:brushProperty name="color" value="#5B2D90"/>
    </inkml:brush>
  </inkml:definitions>
  <inkml:trace contextRef="#ctx0" brushRef="#br0">60 151 26301,'7'0'1103,"-2"0"-991,-5 0-84,0 0-28,32-17-62,-18 6 135,30-28 22,-33 21 12,0-9 150,-9 11-217,-2 8-1,-5-2-11,0 7-6,-8 2 1,0 0 61,-27 8-79,18 2-5,-30 38-56,38-7-17,-6 14-67,18-22-33,28-3 83,-10-16-1635,50-2-8106,-35-21 9580,20-6 1,-36 6 0,-5 3-1</inkml:trace>
</inkml:ink>
</file>

<file path=ppt/ink/ink6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5.299"/>
    </inkml:context>
    <inkml:brush xml:id="br0">
      <inkml:brushProperty name="width" value="0.04286" units="cm"/>
      <inkml:brushProperty name="height" value="0.04286" units="cm"/>
      <inkml:brushProperty name="color" value="#00A0D7"/>
    </inkml:brush>
  </inkml:definitions>
  <inkml:trace contextRef="#ctx0" brushRef="#br0">17 18 27841,'-6'-9'599,"2"2"-577,4 7-10,0 0-7,-2-1 34,0 35-33,0-10-15,8 30 1,4 10-6,-2-14 0,1-1 5,3 7 1,0 0 3,4 26-6,-10-30 11,-3-28 0,0 8-12,-3-30 12,13-27 0,-10 18 0,10-19 0</inkml:trace>
</inkml:ink>
</file>

<file path=ppt/ink/ink6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5.565"/>
    </inkml:context>
    <inkml:brush xml:id="br0">
      <inkml:brushProperty name="width" value="0.04286" units="cm"/>
      <inkml:brushProperty name="height" value="0.04286" units="cm"/>
      <inkml:brushProperty name="color" value="#00A0D7"/>
    </inkml:brush>
  </inkml:definitions>
  <inkml:trace contextRef="#ctx0" brushRef="#br0">0 1 28378,'9'69'-162,"7"8"-17,-9-56-376,4 8-860,-10-23 0,-1-5 0,0-1 0</inkml:trace>
</inkml:ink>
</file>

<file path=ppt/ink/ink6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5.765"/>
    </inkml:context>
    <inkml:brush xml:id="br0">
      <inkml:brushProperty name="width" value="0.04286" units="cm"/>
      <inkml:brushProperty name="height" value="0.04286" units="cm"/>
      <inkml:brushProperty name="color" value="#00A0D7"/>
    </inkml:brush>
  </inkml:definitions>
  <inkml:trace contextRef="#ctx0" brushRef="#br0">2 24 27947,'-1'-6'370,"0"0"-370,1 6-543,0 0 543,19-5 0,6-2 0</inkml:trace>
</inkml:ink>
</file>

<file path=ppt/ink/ink6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6.317"/>
    </inkml:context>
    <inkml:brush xml:id="br0">
      <inkml:brushProperty name="width" value="0.04286" units="cm"/>
      <inkml:brushProperty name="height" value="0.04286" units="cm"/>
      <inkml:brushProperty name="color" value="#00A0D7"/>
    </inkml:brush>
  </inkml:definitions>
  <inkml:trace contextRef="#ctx0" brushRef="#br0">388 1 27449,'1'3'806,"0"0"-733,-1-3 33,0 0-89,-2 0-6,1 0 17,-12 0-22,4 1 0,-10 0-1,3 1 1,-52 17-6,33-6 0,-22 15 0,1 3-6,21-5 1,-30 31-7,51-36 7,21 17 5,10-21-9,32-2 1,6-4-3,1-5-17,9-1 0,-2-3-28,-26-5 56,24-17 0,-49 12 0,7-11 0</inkml:trace>
</inkml:ink>
</file>

<file path=ppt/ink/ink6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7.524"/>
    </inkml:context>
    <inkml:brush xml:id="br0">
      <inkml:brushProperty name="width" value="0.04286" units="cm"/>
      <inkml:brushProperty name="height" value="0.04286" units="cm"/>
      <inkml:brushProperty name="color" value="#00A0D7"/>
    </inkml:brush>
  </inkml:definitions>
  <inkml:trace contextRef="#ctx0" brushRef="#br0">0 46 28356,'0'-24'78,"0"4"-72,0 19 5,0 0-11,0 8 0,0 6 6,0 13-6,0 10 0,0 9 5,0 5-8,2 13 1,1 3-4,-1 6-3,0 14 1,1-5 8,-2-30 0,0 17 0,-1-54-44,4-11-1,-2-2 45,12-29 0,-10 21 0,6-20 0</inkml:trace>
</inkml:ink>
</file>

<file path=ppt/ink/ink6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7.882"/>
    </inkml:context>
    <inkml:brush xml:id="br0">
      <inkml:brushProperty name="width" value="0.04286" units="cm"/>
      <inkml:brushProperty name="height" value="0.04286" units="cm"/>
      <inkml:brushProperty name="color" value="#00A0D7"/>
    </inkml:brush>
  </inkml:definitions>
  <inkml:trace contextRef="#ctx0" brushRef="#br0">14 17 27975,'-8'-7'398,"2"2"-320,6 5-654,54-4 576,-16 4-3,45 1 0,8 0 3,-13 1-9,3 1 1,-5 0-3,-31-3 177,0 0-205,-30 0-644,-8 0-5265,-5 1 5948,-6 0 0,2 0 0,-1 0 0</inkml:trace>
</inkml:ink>
</file>

<file path=ppt/ink/ink6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8.749"/>
    </inkml:context>
    <inkml:brush xml:id="br0">
      <inkml:brushProperty name="width" value="0.04286" units="cm"/>
      <inkml:brushProperty name="height" value="0.04286" units="cm"/>
      <inkml:brushProperty name="color" value="#00A0D7"/>
    </inkml:brush>
  </inkml:definitions>
  <inkml:trace contextRef="#ctx0" brushRef="#br0">27 1 27768,'-5'4'610,"2"0"-554,3-4-28,0 0 12,-8 45-40,6-23-34,-6 57 23,9-53-17,2 24 28,-2-37 45,2 4-45,-3-16-17,15-36 6,-4 13 5,13-30 0,-8 21 6,24-31 0,-21 37-5,23-4 5,-31 46-3392,15 42 3392,-16-25-51,5 35 51,-12-49 6,-2 7-6,-1-28-2274,4-17 2268,8-18 1362,17-33-1350,-8 28-6,13-4 0,-20 43 61,43 39-44,-26-17-14,9 14 0,-2 1-9,-18-12 2778,9 24-3371,-33-34 936,-2 7 0,1-16 0,2-1 0</inkml:trace>
</inkml:ink>
</file>

<file path=ppt/ink/ink6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9.017"/>
    </inkml:context>
    <inkml:brush xml:id="br0">
      <inkml:brushProperty name="width" value="0.04286" units="cm"/>
      <inkml:brushProperty name="height" value="0.04286" units="cm"/>
      <inkml:brushProperty name="color" value="#00A0D7"/>
    </inkml:brush>
  </inkml:definitions>
  <inkml:trace contextRef="#ctx0" brushRef="#br0">1 1 27841,'1'8'560,"0"-2"-521,-1-6-28,0 0-5,10 51-141,1-2-178,2 16 313,-6-25 0,-8-35 0,1-2 0</inkml:trace>
</inkml:ink>
</file>

<file path=ppt/ink/ink6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9.214"/>
    </inkml:context>
    <inkml:brush xml:id="br0">
      <inkml:brushProperty name="width" value="0.04286" units="cm"/>
      <inkml:brushProperty name="height" value="0.04286" units="cm"/>
      <inkml:brushProperty name="color" value="#00A0D7"/>
    </inkml:brush>
  </inkml:definitions>
  <inkml:trace contextRef="#ctx0" brushRef="#br0">1 1 28412,'22'9'-660,"-2"-1"1,-14-5 0,0-1-1</inkml:trace>
</inkml:ink>
</file>

<file path=ppt/ink/ink6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29.833"/>
    </inkml:context>
    <inkml:brush xml:id="br0">
      <inkml:brushProperty name="width" value="0.04286" units="cm"/>
      <inkml:brushProperty name="height" value="0.04286" units="cm"/>
      <inkml:brushProperty name="color" value="#00A0D7"/>
    </inkml:brush>
  </inkml:definitions>
  <inkml:trace contextRef="#ctx0" brushRef="#br0">292 0 28468,'-21'11'6,"-3"-1"-6,-18 2-6,4-3 0,-29 7-5,30-7 0,-8 0-17,28-2-73,16 6 101,12-3-5,65 21-1,-34-17-42,11 6 1,-3 1 36,-24-7 16,12 20 51,-38-22-45,-5 5 6,-7-9 45,-42 3-57,23-6 1,-40 3-6,51-7-101,-8 0-145,24-2 246,3-8 0,2 5 0,1-4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3.828"/>
    </inkml:context>
    <inkml:brush xml:id="br0">
      <inkml:brushProperty name="width" value="0.04286" units="cm"/>
      <inkml:brushProperty name="height" value="0.04286" units="cm"/>
      <inkml:brushProperty name="color" value="#FF0066"/>
    </inkml:brush>
  </inkml:definitions>
  <inkml:trace contextRef="#ctx0" brushRef="#br0">0 10 28272,'13'-5'28,"4"0"-5688,6 7 5660,8 2-12,7 0 369,17 0 1,5-2-358,23 1 0,-20-2 0,-73-1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49.732"/>
    </inkml:context>
    <inkml:brush xml:id="br0">
      <inkml:brushProperty name="width" value="0.04286" units="cm"/>
      <inkml:brushProperty name="height" value="0.04286" units="cm"/>
      <inkml:brushProperty name="color" value="#5B2D90"/>
    </inkml:brush>
  </inkml:definitions>
  <inkml:trace contextRef="#ctx0" brushRef="#br0">8 36 26133,'-4'2'1478,"0"0"-1259,4-2-23,0 0-68,0 9-16,0 16-106,0-2 0,0 32-6,0-32-73,5 22 90,-4-35 11,3 3 5,-4-13 40,0 0-62,0-5-5,0-3-12,0-39-11,1 16-11,11-45 23,-5 48 5,8-8-11,-5 29-45,5 4 16,-2 2 1,4 1-11,-2 0-40,-3 1-11,1 0-27,-1 1-841,11-1 969,-7 0 0,3-1 0,-12 0 0</inkml:trace>
</inkml:ink>
</file>

<file path=ppt/ink/ink6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49:30.415"/>
    </inkml:context>
    <inkml:brush xml:id="br0">
      <inkml:brushProperty name="width" value="0.04286" units="cm"/>
      <inkml:brushProperty name="height" value="0.04286" units="cm"/>
      <inkml:brushProperty name="color" value="#00A0D7"/>
    </inkml:brush>
  </inkml:definitions>
  <inkml:trace contextRef="#ctx0" brushRef="#br0">307 18 28188,'9'-5'286,"-1"-3"-281,-8 7-5,-13-2 0,-1 3 6,-15 0-12,-60 9-11,37 1 12,-39 7-1,66-5-11,14 1-3386,47 9 3358,9 0-50,10 2 0,1 0 39,6 2-28,18 27 84,-67-33 291,-16 19-240,-10-26 3413,-41 10-3452,22-17 16,-35 2-28,46-6-2560,-9-22 2560,28 7 0,1-11 0,1 16 0</inkml:trace>
</inkml:ink>
</file>

<file path=ppt/ink/ink6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4:56:55.751"/>
    </inkml:context>
    <inkml:brush xml:id="br0">
      <inkml:brushProperty name="width" value="0.04286" units="cm"/>
      <inkml:brushProperty name="height" value="0.04286" units="cm"/>
      <inkml:brushProperty name="color" value="#00A0D7"/>
    </inkml:brush>
  </inkml:definitions>
  <inkml:trace contextRef="#ctx0" brushRef="#br0">28 326 27191,'-14'-14'885,"2"3"-689,12 11-90,0 0-83,-1-1-6,0 1-6,1-2-11,0 2 5,0-1-5,3 1 6,3 0-6,3 0 0,13 0 0,-4-1 0,9 0 6,-6-1-6,11-2 0,-8 1 0,28-3 0,-25 2-3392,34-3 3392,-35 3 0,32-4 0,-32 4 0,47-4 0,-39 5 0,16-4 0,1 1 0,-9-1 0,11 0 0,-1 0 0,-10 2-6,10 1 0,0-1 6,-10 2 3392,41-5-3392,-49 4 0,42-6 0,-36 5-3,19-2 1,0 2 2,-14 1 0,15-1 0,-1 0 0,-18 1 0,16-1 0,0 0-6,-9 1-1690,10 0 0,-2 1 1696,-14 1-734,58-1 734,-56-1 0,24-1 0,2 0 0,-16 2-3,6-1 1,-2 0-4,-23 4 6,9 0 3026,-6 0-3026,30 0 1089,-23 0-1089,40 1 0,-56 0-6,43 7 6,-44-4-5,59 22 5,-56-16 0,29 14-6,-37-17 6,42 6 0,-32-8 0,45 5-6,-59-10-5,12 1 11,-24-1 0,4 1 0,-7-1 0,8 1 0,-4-1 0,32 0 0,-13 0 3,39-3 0,7-2-3,-8 1 0,16-2 0,-1 0 0,-16 2 0,16-2 0,2 0 0,-4 0 0,-2-1 0,11-1 1,-15 1 1,3-1 0,-7 2-2,-12 0 0,-1 0 0,45-3 0,-5 1 0,-17 3 0,-18 0 0,22-2 0,-32 2 0,32 1 0,-36 1 0,13 2 0,0-1 0,-13 0 3,8-2 0,0 1-3,-6-1 0,14 0 0,0 1 0,-10 1-3,3 0 0,-2 1 3,-8 1 0,11-1 0,1 0 0,-2 1-1699,27-1 1,-1 1 1698,-27 0-15,4 0 0,-3 0 15,-26 0 0,23 0 0,-32-1 17,21-3-11,-30 2-1,10-3-5,-16 5 3378,6-2-3378,-8 2 44,3-1-39,-2 1-5,18-2 0,-9 1 0,18-1 6,-23 1 0,3 0-6,-11 1-6,1-1-50,-1 1 56,-16 0 0,-5 1 0</inkml:trace>
</inkml:ink>
</file>

<file path=ppt/ink/ink6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7.912"/>
    </inkml:context>
    <inkml:brush xml:id="br0">
      <inkml:brushProperty name="width" value="0.04286" units="cm"/>
      <inkml:brushProperty name="height" value="0.04286" units="cm"/>
      <inkml:brushProperty name="color" value="#F6630D"/>
    </inkml:brush>
  </inkml:definitions>
  <inkml:trace contextRef="#ctx0" brushRef="#br0">176 0 27880,'-39'89'140,"7"-7"-118,14-4 1,4-2-23,-1-8-890,-1 8 1,1-9 889,7-44 556,1-8-540,2-5 309,1-6-325,2-6-123,1-8-1837,4-37 1345,2 8 0,-6 13 0,0 30 0</inkml:trace>
</inkml:ink>
</file>

<file path=ppt/ink/ink6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8.130"/>
    </inkml:context>
    <inkml:brush xml:id="br0">
      <inkml:brushProperty name="width" value="0.04286" units="cm"/>
      <inkml:brushProperty name="height" value="0.04286" units="cm"/>
      <inkml:brushProperty name="color" value="#F6630D"/>
    </inkml:brush>
  </inkml:definitions>
  <inkml:trace contextRef="#ctx0" brushRef="#br0">1 2 26973,'3'-2'1215,"32"81"-1221,-6-18 1,2 3-51,-4-2 0,1 1-1077,27 31 1,-21-35 0,-49-74 0,7 5 0</inkml:trace>
</inkml:ink>
</file>

<file path=ppt/ink/ink6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8.430"/>
    </inkml:context>
    <inkml:brush xml:id="br0">
      <inkml:brushProperty name="width" value="0.04286" units="cm"/>
      <inkml:brushProperty name="height" value="0.04286" units="cm"/>
      <inkml:brushProperty name="color" value="#F6630D"/>
    </inkml:brush>
  </inkml:definitions>
  <inkml:trace contextRef="#ctx0" brushRef="#br0">9 41 26990,'-5'0'1349,"2"0"-1343,3 0-6,5 0-342,46-9-72,-20 3-1216,32-7 1630,-38 7 0,-12 2 0,-4 2 0</inkml:trace>
</inkml:ink>
</file>

<file path=ppt/ink/ink6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9.113"/>
    </inkml:context>
    <inkml:brush xml:id="br0">
      <inkml:brushProperty name="width" value="0.04286" units="cm"/>
      <inkml:brushProperty name="height" value="0.04286" units="cm"/>
      <inkml:brushProperty name="color" value="#F6630D"/>
    </inkml:brush>
  </inkml:definitions>
  <inkml:trace contextRef="#ctx0" brushRef="#br0">232 0 28300,'-59'5'123,"12"-1"-123,18 5 0,2 4-73,-3 12 57,8-8-40,5 14 56,20-21-146,36 5 129,-15-11-3403,31 4 3409,-31 3 11,5 15 0,-14-6 28,-1 23 28,-10-29 45,-7 13-56,-4-21 3369,-7 2-3369,-9-2-23,4-4 6,-22 1-39,22-3-207,-15-7-6,24 3-624,-3-14 0,10 17 0,0-7 0</inkml:trace>
</inkml:ink>
</file>

<file path=ppt/ink/ink6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9.746"/>
    </inkml:context>
    <inkml:brush xml:id="br0">
      <inkml:brushProperty name="width" value="0.04286" units="cm"/>
      <inkml:brushProperty name="height" value="0.04286" units="cm"/>
      <inkml:brushProperty name="color" value="#F6630D"/>
    </inkml:brush>
  </inkml:definitions>
  <inkml:trace contextRef="#ctx0" brushRef="#br0">228 1 27320,'-52'11'918,"14"6"-918,-25 7 0,32-3 0,22-13-28,-2 20-100,22-9 44,-4 8 0,23-16-527,11-4 494,-15-1 61,10 4 11,-18 3 39,-7-3 6,0 5 409,-8 3 241,-27 9-572,8-7-16,-22 4-6,16-17 22,-22-2-72,21-3-169,-16-4-72,32-2-5405,2-7 5640,10 3 0,-2 1 0,2 3 0</inkml:trace>
</inkml:ink>
</file>

<file path=ppt/ink/ink6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0.280"/>
    </inkml:context>
    <inkml:brush xml:id="br0">
      <inkml:brushProperty name="width" value="0.04286" units="cm"/>
      <inkml:brushProperty name="height" value="0.04286" units="cm"/>
      <inkml:brushProperty name="color" value="#F6630D"/>
    </inkml:brush>
  </inkml:definitions>
  <inkml:trace contextRef="#ctx0" brushRef="#br0">113 6 27757,'8'-5'661,"-32"18"-661,11-3 5,-24 14-5,28-11 0,1 1-33,-2 37 21,6-28-10,9 25-6,7-43-140,48-5 123,-29-5 258,41-20-168,-56 11 11,6-18-51,-23 18 7,-20-25-12,6 19-40,-45-15 1,33 28-235,-27 14-163,35 6 437,-4 16 0,16-16 0,1 0 0</inkml:trace>
</inkml:ink>
</file>

<file path=ppt/ink/ink6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0.764"/>
    </inkml:context>
    <inkml:brush xml:id="br0">
      <inkml:brushProperty name="width" value="0.04286" units="cm"/>
      <inkml:brushProperty name="height" value="0.04286" units="cm"/>
      <inkml:brushProperty name="color" value="#F6630D"/>
    </inkml:brush>
  </inkml:definitions>
  <inkml:trace contextRef="#ctx0" brushRef="#br0">257 14 27494,'4'-7'672,"-2"1"-555,-2 6 6,0 0-111,-17 0 10,2 0-11,-12 0 0,5 1 17,-29 25-28,21-10 6,-28 30-6,39-22 0,1 7-6,13 9 1,9-17-18,52 17 12,-19-30-194,15-9 1,0-6-1330,-13-5 1534,18-13 0,-44 14 0,-5 3 0</inkml:trace>
</inkml:ink>
</file>

<file path=ppt/ink/ink6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2.696"/>
    </inkml:context>
    <inkml:brush xml:id="br0">
      <inkml:brushProperty name="width" value="0.04286" units="cm"/>
      <inkml:brushProperty name="height" value="0.04286" units="cm"/>
      <inkml:brushProperty name="color" value="#F6630D"/>
    </inkml:brush>
  </inkml:definitions>
  <inkml:trace contextRef="#ctx0" brushRef="#br0">351 11 28334,'-4'-5'67,"1"3"-56,-4 0-5,0 2-1,-3-1-10,-36 6 5,19 3-6,-61 25-11,47-8 12,-14 11-18,31-17-50,7 2 57,10-10 4,17 12 12,10-14-3537,61 16 3470,-33-9-188,5 18 1,-4 6 254,-22-8 0,13 35 61,-41-45 186,-12 1-23,-25 3-146,-32-10 3168,9-7-3252,3-14-5,37-6 437,8-2-471,-4-6-6,5 5-794,-7-7-762,11 15 1607,-2-1 0,9 7 0,0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0.278"/>
    </inkml:context>
    <inkml:brush xml:id="br0">
      <inkml:brushProperty name="width" value="0.04286" units="cm"/>
      <inkml:brushProperty name="height" value="0.04286" units="cm"/>
      <inkml:brushProperty name="color" value="#5B2D90"/>
    </inkml:brush>
  </inkml:definitions>
  <inkml:trace contextRef="#ctx0" brushRef="#br0">203 10 27264,'11'-3'918,"-3"2"-834,-8 1-5,0 0-74,-6-4 7,-14 3-4258,-10 1 4246,-2 7 859,2 6-881,-11 30 11,20-19-101,-15 30 22,30-40 118,7 4 0,8-16 3381,10-6-3409,2-5 17,17-16-17,-9 1 11,8-6 17,-17 7 22,-5 5-27,-5 3-7,-3 6-16,-3 3-5,-3 4-6,0 1 11,-1 4 0,0 6-90,2 11-28,2-3-3464,5 5 3196,5-10 386,13-1 0,-12-6 0,5-1 0</inkml:trace>
</inkml:ink>
</file>

<file path=ppt/ink/ink6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3.381"/>
    </inkml:context>
    <inkml:brush xml:id="br0">
      <inkml:brushProperty name="width" value="0.04286" units="cm"/>
      <inkml:brushProperty name="height" value="0.04286" units="cm"/>
      <inkml:brushProperty name="color" value="#F6630D"/>
    </inkml:brush>
  </inkml:definitions>
  <inkml:trace contextRef="#ctx0" brushRef="#br0">6 168 27611,'-3'0'577,"0"0"-566,3 0 90,0 0-51,8 2-33,1-2-11,10 2-6,0-4-84,30-31 95,-30 19 0,20-26 12,-41 24-18,-3 2 34,-18-13-39,8 17 0,-18-5 0,19 17-5,-13 48 5,18-26 0,-2 57 0,17-56 0,3 15 0,12-18-6,-4-7-145,40-1-79,-27-14-274,31-9-344,-20-15 0,-43 28 0,-4 1 0</inkml:trace>
</inkml:ink>
</file>

<file path=ppt/ink/ink6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3.637"/>
    </inkml:context>
    <inkml:brush xml:id="br0">
      <inkml:brushProperty name="width" value="0.04286" units="cm"/>
      <inkml:brushProperty name="height" value="0.04286" units="cm"/>
      <inkml:brushProperty name="color" value="#F6630D"/>
    </inkml:brush>
  </inkml:definitions>
  <inkml:trace contextRef="#ctx0" brushRef="#br0">1 0 28334,'0'48'16,"2"-8"-16,2 8 0,2-10 0,1 12 0,0 0 0,-1-13 0,4 43 0</inkml:trace>
</inkml:ink>
</file>

<file path=ppt/ink/ink6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3.881"/>
    </inkml:context>
    <inkml:brush xml:id="br0">
      <inkml:brushProperty name="width" value="0.04286" units="cm"/>
      <inkml:brushProperty name="height" value="0.04286" units="cm"/>
      <inkml:brushProperty name="color" value="#F6630D"/>
    </inkml:brush>
  </inkml:definitions>
  <inkml:trace contextRef="#ctx0" brushRef="#br0">6 44 27746,'-3'-10'644,"0"2"-633,3 8-6,26-5 1,-9 4-6,23-6-17,-17 7-33,0-2 50,20-8 0,-58 17 0,7-5 0</inkml:trace>
</inkml:ink>
</file>

<file path=ppt/ink/ink6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4.476"/>
    </inkml:context>
    <inkml:brush xml:id="br0">
      <inkml:brushProperty name="width" value="0.04286" units="cm"/>
      <inkml:brushProperty name="height" value="0.04286" units="cm"/>
      <inkml:brushProperty name="color" value="#F6630D"/>
    </inkml:brush>
  </inkml:definitions>
  <inkml:trace contextRef="#ctx0" brushRef="#br0">4 436 27079,'-1'10'1154,"0"-2"-1025,1-8-107,0 0 0,-1-3-10,1-2 4,5-53-16,-1 23 0,6-41-5,-1 12 5,-2 15-1696,2-2 0,0 2 1685,-1 14-88,31 6 99,-18 50 0,33 43 0,-25-21-101,3 6 0,0-1-45,-7-4 146,-2 5 0,-4-5 0,-13-24 0,-2 12 0</inkml:trace>
</inkml:ink>
</file>

<file path=ppt/ink/ink6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4.747"/>
    </inkml:context>
    <inkml:brush xml:id="br0">
      <inkml:brushProperty name="width" value="0.04286" units="cm"/>
      <inkml:brushProperty name="height" value="0.04286" units="cm"/>
      <inkml:brushProperty name="color" value="#F6630D"/>
    </inkml:brush>
  </inkml:definitions>
  <inkml:trace contextRef="#ctx0" brushRef="#br0">1 5 28143,'50'5'146,"-15"-2"-286,21-5-1276,5-9 1,-77 16 0,5-3 0</inkml:trace>
</inkml:ink>
</file>

<file path=ppt/ink/ink6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5.347"/>
    </inkml:context>
    <inkml:brush xml:id="br0">
      <inkml:brushProperty name="width" value="0.04286" units="cm"/>
      <inkml:brushProperty name="height" value="0.04286" units="cm"/>
      <inkml:brushProperty name="color" value="#F6630D"/>
    </inkml:brush>
  </inkml:definitions>
  <inkml:trace contextRef="#ctx0" brushRef="#br0">236 0 28322,'-62'14'6,"13"-4"-6,14 2 0,11-3-17,3-3-22,3 1-23,5-1-111,4 1 134,5-2 33,29 9 6,-8-6-151,41 17-101,-31-11-381,31 18 588,-39-20 17,10 8 84,-23-9 454,-9 2-314,-3-1 358,-42 7-531,25-13-18,-30 4-27,41-9-717,-7-5-1165,13 0 1904,-3-3 0,8 3 0,0 1 0</inkml:trace>
</inkml:ink>
</file>

<file path=ppt/ink/ink6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5.881"/>
    </inkml:context>
    <inkml:brush xml:id="br0">
      <inkml:brushProperty name="width" value="0.04286" units="cm"/>
      <inkml:brushProperty name="height" value="0.04286" units="cm"/>
      <inkml:brushProperty name="color" value="#F6630D"/>
    </inkml:brush>
  </inkml:definitions>
  <inkml:trace contextRef="#ctx0" brushRef="#br0">143 4 27628,'-51'-3'750,"8"3"-828,26 26 11,9-11 5,-2 16-11,18-19-3515,14 2 3448,1-4-9508,49 21 14886,-48-19-2791,26 20-1831,-55-23-112,-4 4 348,-27 2-707,10-4 3359,-41 5-3499,43-11 251,-16-1-357,34-5 101,9-13 0,-6 14 0,5-9 0</inkml:trace>
</inkml:ink>
</file>

<file path=ppt/ink/ink6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6.397"/>
    </inkml:context>
    <inkml:brush xml:id="br0">
      <inkml:brushProperty name="width" value="0.04286" units="cm"/>
      <inkml:brushProperty name="height" value="0.04286" units="cm"/>
      <inkml:brushProperty name="color" value="#F6630D"/>
    </inkml:brush>
  </inkml:definitions>
  <inkml:trace contextRef="#ctx0" brushRef="#br0">56 27 28177,'-1'-11'201,"0"2"-184,1 9-6,0 0-106,-20 65 39,15-44-22,-11 49-157,38-62-337,16-10 466,-1-1 106,1-10 403,-18-4 325,-8-20-694,-5 13 5,-23-22-33,2 33-18,-43-3 1,34 18-17,-21 6-33,31 6 61,3 17 0,4-27 0,3 8 0</inkml:trace>
</inkml:ink>
</file>

<file path=ppt/ink/ink6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6.864"/>
    </inkml:context>
    <inkml:brush xml:id="br0">
      <inkml:brushProperty name="width" value="0.04286" units="cm"/>
      <inkml:brushProperty name="height" value="0.04286" units="cm"/>
      <inkml:brushProperty name="color" value="#F6630D"/>
    </inkml:brush>
  </inkml:definitions>
  <inkml:trace contextRef="#ctx0" brushRef="#br0">203 3 28451,'-22'-1'34,"1"0"-23,-1 2-11,-21 19 0,15-6 0,-11 17-28,25 5 22,8-12-38,-1 27 4,13-33-83,32 11 112,-12-23 11,23-1 0,-8-18-269,-3-3-123,0-6-985,-11 5 1377,-16 8 0,-5 5 0,-2 1 0</inkml:trace>
</inkml:ink>
</file>

<file path=ppt/ink/ink6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8.780"/>
    </inkml:context>
    <inkml:brush xml:id="br0">
      <inkml:brushProperty name="width" value="0.04286" units="cm"/>
      <inkml:brushProperty name="height" value="0.04286" units="cm"/>
      <inkml:brushProperty name="color" value="#F6630D"/>
    </inkml:brush>
  </inkml:definitions>
  <inkml:trace contextRef="#ctx0" brushRef="#br0">3 91 28194,'-1'2'156,"0"3"-144,6-3 4,8 2-16,14-1 6,71-2-12,-49-5 1,4-2-7,13-1 1,8-1 0,-7-1-14,-4-3 0,-3-1-250,21-3 1,-7 1 274,-6 1 0,-49 10 0,-25 5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0.593"/>
    </inkml:context>
    <inkml:brush xml:id="br0">
      <inkml:brushProperty name="width" value="0.04286" units="cm"/>
      <inkml:brushProperty name="height" value="0.04286" units="cm"/>
      <inkml:brushProperty name="color" value="#5B2D90"/>
    </inkml:brush>
  </inkml:definitions>
  <inkml:trace contextRef="#ctx0" brushRef="#br0">9 0 27919,'-3'0'403,"2"0"-363,1 0-40,-2 2 0,1 8 0,-1 7 0,2 11 0,1 8-51,2 4 51,8 48 0,-6-53 0,4 29 0</inkml:trace>
</inkml:ink>
</file>

<file path=ppt/ink/ink6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49.781"/>
    </inkml:context>
    <inkml:brush xml:id="br0">
      <inkml:brushProperty name="width" value="0.04286" units="cm"/>
      <inkml:brushProperty name="height" value="0.04286" units="cm"/>
      <inkml:brushProperty name="color" value="#F6630D"/>
    </inkml:brush>
  </inkml:definitions>
  <inkml:trace contextRef="#ctx0" brushRef="#br0">431 117 26064,'3'-7'621,"0"2"220,-3 5-768,-14-13 212,2 6-268,-65-27 126,15 16-149,5 4 0,0 3 6,2 3 0,-9 57 0,50-15 221,2 14 0,3 3-221,5 2-6,11 29 0,2 5 6,5-1-4,2-13 1,5 12-1,-1-14-13,4-1 6,0-5 0,-3-9 11,-12-33 0,-3-3-50,-5-15 50,-8-27 0,5 16 0,-5-18 0</inkml:trace>
</inkml:ink>
</file>

<file path=ppt/ink/ink6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0.098"/>
    </inkml:context>
    <inkml:brush xml:id="br0">
      <inkml:brushProperty name="width" value="0.04286" units="cm"/>
      <inkml:brushProperty name="height" value="0.04286" units="cm"/>
      <inkml:brushProperty name="color" value="#F6630D"/>
    </inkml:brush>
  </inkml:definitions>
  <inkml:trace contextRef="#ctx0" brushRef="#br0">10 58 27734,'-5'0'616,"0"0"-576,5 0 4,0 0-4284,19-1 4246,37-4 364,-2 0-375,25-6-236,-6 0 241,-6 0 0,-13 2 0,-21 4 0</inkml:trace>
</inkml:ink>
</file>

<file path=ppt/ink/ink6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0.698"/>
    </inkml:context>
    <inkml:brush xml:id="br0">
      <inkml:brushProperty name="width" value="0.04286" units="cm"/>
      <inkml:brushProperty name="height" value="0.04286" units="cm"/>
      <inkml:brushProperty name="color" value="#F6630D"/>
    </inkml:brush>
  </inkml:definitions>
  <inkml:trace contextRef="#ctx0" brushRef="#br0">248 2 27606,'14'-1'576,"-3"0"-520,-11 1 23,0 0-57,-26 0 62,-39 22-84,13-10-3,6 14 1,7 4-4,21-6-22,-7 26 0,23-31 0,7 3-6,4-12-3414,7-3 3381,17-4-2046,20-22 2113,-16 6-1441,17-44 1553,-41 23 17,5-26-118,-8 40 1609,-4 10-1614,13 59 1950,-10-21-2253,18 28-1203,-14-45 2348,10-1 0,-14-11 0,-2 0 0</inkml:trace>
</inkml:ink>
</file>

<file path=ppt/ink/ink6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1.248"/>
    </inkml:context>
    <inkml:brush xml:id="br0">
      <inkml:brushProperty name="width" value="0.04286" units="cm"/>
      <inkml:brushProperty name="height" value="0.04286" units="cm"/>
      <inkml:brushProperty name="color" value="#F6630D"/>
    </inkml:brush>
  </inkml:definitions>
  <inkml:trace contextRef="#ctx0" brushRef="#br0">238 1 28300,'-74'10'84,"10"1"-78,40-4-18,-8 6-10,14-4 11,-3 5-28,17 6 33,5-8 6,6 7-6,17-9-44,0-3-45,11 0-51,-6-2-55,0 1 5,-1 3-3465,5 7 3504,-7 9 243,-5 5 42,-16-6 29,-20-4-112,-4-12 84,-50 5-129,40-9 2793,-40 1-3342,58-13-118,-5-10 1,15 14 0,1-1-1</inkml:trace>
</inkml:ink>
</file>

<file path=ppt/ink/ink6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1.747"/>
    </inkml:context>
    <inkml:brush xml:id="br0">
      <inkml:brushProperty name="width" value="0.04286" units="cm"/>
      <inkml:brushProperty name="height" value="0.04286" units="cm"/>
      <inkml:brushProperty name="color" value="#F6630D"/>
    </inkml:brush>
  </inkml:definitions>
  <inkml:trace contextRef="#ctx0" brushRef="#br0">36 35 28238,'-10'-19'191,"0"4"-191,9 19 0,-4 8 0,2 11 5,-1 32-5,2-4 0,1 19 0,2-18 0,2 0-16,2 13-108,6 9 1,2-3-22,-1-22-651,9 27-161,-18-66 957,-2-3 0,-1-7 0,0 0 0</inkml:trace>
</inkml:ink>
</file>

<file path=ppt/ink/ink6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1.998"/>
    </inkml:context>
    <inkml:brush xml:id="br0">
      <inkml:brushProperty name="width" value="0.04286" units="cm"/>
      <inkml:brushProperty name="height" value="0.04286" units="cm"/>
      <inkml:brushProperty name="color" value="#F6630D"/>
    </inkml:brush>
  </inkml:definitions>
  <inkml:trace contextRef="#ctx0" brushRef="#br0">14 12 27107,'-8'0'952,"2"0"-745,6 0-134,0 0-73,44 0-129,-23-1-296,40-2 425,-23-4 0,-41 7 0,-2 2 0</inkml:trace>
</inkml:ink>
</file>

<file path=ppt/ink/ink6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2.431"/>
    </inkml:context>
    <inkml:brush xml:id="br0">
      <inkml:brushProperty name="width" value="0.04286" units="cm"/>
      <inkml:brushProperty name="height" value="0.04286" units="cm"/>
      <inkml:brushProperty name="color" value="#F6630D"/>
    </inkml:brush>
  </inkml:definitions>
  <inkml:trace contextRef="#ctx0" brushRef="#br0">4 129 27141,'-2'9'834,"0"-2"-750,2-7-33,0 0-57,50-12-84,-22-2 57,31-6 16,-37-16 45,-15 18 224,-33-19-207,10 29-17,-34 11-28,26 24 0,-1 18 5,11-6-5,8-1 0,5-15-5,4 3-1,5-10-330,31 1-213,-4-13-299,35-13 0,-58 12 0,0-8 0</inkml:trace>
</inkml:ink>
</file>

<file path=ppt/ink/ink6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2.915"/>
    </inkml:context>
    <inkml:brush xml:id="br0">
      <inkml:brushProperty name="width" value="0.04286" units="cm"/>
      <inkml:brushProperty name="height" value="0.04286" units="cm"/>
      <inkml:brushProperty name="color" value="#F6630D"/>
    </inkml:brush>
  </inkml:definitions>
  <inkml:trace contextRef="#ctx0" brushRef="#br0">230 4 27874,'0'-3'572,"-62"24"-578,42-10-16,-46 25 5,62-24-17,2 10 17,10-12 6,48 17 6,-28-13-23,32 31 28,-52-24 145,-69 36-145,37-43-5,-52 14-7,61-28-10,1-3-919,-8-26-5483,13 12 6424,-6-20 0,15 28 0,0 2 0</inkml:trace>
</inkml:ink>
</file>

<file path=ppt/ink/ink6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3.348"/>
    </inkml:context>
    <inkml:brush xml:id="br0">
      <inkml:brushProperty name="width" value="0.04286" units="cm"/>
      <inkml:brushProperty name="height" value="0.04286" units="cm"/>
      <inkml:brushProperty name="color" value="#F6630D"/>
    </inkml:brush>
  </inkml:definitions>
  <inkml:trace contextRef="#ctx0" brushRef="#br0">23 0 28345,'-13'86'50,"7"-22"1,3-2-51,5 1 0,3 37-17,18-3 17,-7-35-11,11 33-1,-12-49-4,-1-5-52,0 11 29,-7-29-809,-1 2 0,-6-21 0,0-3 0</inkml:trace>
</inkml:ink>
</file>

<file path=ppt/ink/ink6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3.905"/>
    </inkml:context>
    <inkml:brush xml:id="br0">
      <inkml:brushProperty name="width" value="0.04286" units="cm"/>
      <inkml:brushProperty name="height" value="0.04286" units="cm"/>
      <inkml:brushProperty name="color" value="#F6630D"/>
    </inkml:brush>
  </inkml:definitions>
  <inkml:trace contextRef="#ctx0" brushRef="#br0">13 44 26805,'-7'5'1305,"2"0"-1165,5-5 100,0 0-223,24 0-6,0 0-11,27-2-162,44-14 162,-27 4 0,10-6 0,-50 12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1.028"/>
    </inkml:context>
    <inkml:brush xml:id="br0">
      <inkml:brushProperty name="width" value="0.04286" units="cm"/>
      <inkml:brushProperty name="height" value="0.04286" units="cm"/>
      <inkml:brushProperty name="color" value="#5B2D90"/>
    </inkml:brush>
  </inkml:definitions>
  <inkml:trace contextRef="#ctx0" brushRef="#br0">1 1 28412,'1'9'28,"0"3"-22,4 24-6,-1-2 0,2 17-12,-1-9-21,1 1-18,-2-1-111,3 14 5,-4-15-246,4 23 257,-4-33 130,0 3 32,-3-23 52,1-7-9899,5-24 9351,-1 4 0,1-7 0,-3 12 0</inkml:trace>
</inkml:ink>
</file>

<file path=ppt/ink/ink6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59.382"/>
    </inkml:context>
    <inkml:brush xml:id="br0">
      <inkml:brushProperty name="width" value="0.04286" units="cm"/>
      <inkml:brushProperty name="height" value="0.04286" units="cm"/>
      <inkml:brushProperty name="color" value="#F6630D"/>
    </inkml:brush>
  </inkml:definitions>
  <inkml:trace contextRef="#ctx0" brushRef="#br0">9 1 27303,'0'5'493,"0"0"-331,0-5-66,0 2 49,-1 1-100,0 0 11,0 0-39,-1 0 0,1 1 11,-1 13-23,5-7 1,65 11-6,-10-15-34,37-10 1,5-4-119,-1-1-527,-3-3 1,-10 0 0,-50 5 0,8 1-1</inkml:trace>
</inkml:ink>
</file>

<file path=ppt/ink/ink6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0.532"/>
    </inkml:context>
    <inkml:brush xml:id="br0">
      <inkml:brushProperty name="width" value="0.04286" units="cm"/>
      <inkml:brushProperty name="height" value="0.04286" units="cm"/>
      <inkml:brushProperty name="color" value="#F6630D"/>
    </inkml:brush>
  </inkml:definitions>
  <inkml:trace contextRef="#ctx0" brushRef="#br0">377 6 27522,'1'-3'655,"0"0"-582,-1 3 22,0 0-84,-15 0 0,6 3-11,-14 1 6,8 3-6,-14 6 5,2-1-5,-54 18 0,48-18-50,-26 13 33,53-20 6,36 16-17,-8-12-202,58 18 158,-43-17-52,25 19 124,-47-12-3179,-5 27 3258,-18-27 33,-14 16-96,4-25 46,-47 2-56,31-7-1,-55-16-33,61 4-201,-19-15-214,38 15 443,-1 1 0,6 6 0,0 1 0</inkml:trace>
</inkml:ink>
</file>

<file path=ppt/ink/ink6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1.066"/>
    </inkml:context>
    <inkml:brush xml:id="br0">
      <inkml:brushProperty name="width" value="0.04286" units="cm"/>
      <inkml:brushProperty name="height" value="0.04286" units="cm"/>
      <inkml:brushProperty name="color" value="#F6630D"/>
    </inkml:brush>
  </inkml:definitions>
  <inkml:trace contextRef="#ctx0" brushRef="#br0">15 0 28446,'-8'59'16,"2"-12"-10,8-7-6,3-8 0,4 2 0,2 6 0,1 1-28,6 36 0,-9-33-3476,3 37 3431,-10-60-140,-1 5 6,-1-23 207,2-5 0,-1 2 0,0-3 0</inkml:trace>
</inkml:ink>
</file>

<file path=ppt/ink/ink6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1.500"/>
    </inkml:context>
    <inkml:brush xml:id="br0">
      <inkml:brushProperty name="width" value="0.04286" units="cm"/>
      <inkml:brushProperty name="height" value="0.04286" units="cm"/>
      <inkml:brushProperty name="color" value="#F6630D"/>
    </inkml:brush>
  </inkml:definitions>
  <inkml:trace contextRef="#ctx0" brushRef="#br0">78 17 27398,'-5'4'600,"1"0"-522,4-4-44,0 0-23,-7 48-11,6-23-6,-2 49-22,9-49-5,6 5-18,2-19 23,21-3 28,-14-8 67,21-23 12,-28 6 33,-1-43-95,-17 34 11,-24-37-6,6 42-22,-16-8-11,-2 22-23,15 7-814,-14 32 0,30-20 0,0 19 0</inkml:trace>
</inkml:ink>
</file>

<file path=ppt/ink/ink6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2.116"/>
    </inkml:context>
    <inkml:brush xml:id="br0">
      <inkml:brushProperty name="width" value="0.04286" units="cm"/>
      <inkml:brushProperty name="height" value="0.04286" units="cm"/>
      <inkml:brushProperty name="color" value="#F6630D"/>
    </inkml:brush>
  </inkml:definitions>
  <inkml:trace contextRef="#ctx0" brushRef="#br0">4 55 27180,'-1'5'885,"0"0"-812,1-5-40,0 0-22,-1 45-5,4-16 0,-1 28-18,23-25 7,-12-21-18,23-18 23,-25-6 0,15-44 6,-17 30-6,4-10 0,-7 27 0,-3 9 39,14 33-28,-6-13 40,25 43 16,-13-43-45,5 8-5,-9-28 17,1-22-23,-9 5-5,6-43-6,-13 30-17,-2-36 0,-4 43-1355,-9 3 1372,6 25 0,-5 7 0,9-5 0</inkml:trace>
</inkml:ink>
</file>

<file path=ppt/ink/ink6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2.483"/>
    </inkml:context>
    <inkml:brush xml:id="br0">
      <inkml:brushProperty name="width" value="0.04286" units="cm"/>
      <inkml:brushProperty name="height" value="0.04286" units="cm"/>
      <inkml:brushProperty name="color" value="#F6630D"/>
    </inkml:brush>
  </inkml:definitions>
  <inkml:trace contextRef="#ctx0" brushRef="#br0">64 102 28294,'21'-40'107,"-5"3"-5756,-15 27 5665,-1 0 1404,0 5-1420,-27 7 860,13 6-882,-33 43 22,35-19-51,11 52 6,18-59-1969,34-9 1,8-9 2013,-8-14 0,44-10 0,-79 9 0</inkml:trace>
</inkml:ink>
</file>

<file path=ppt/ink/ink6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2.900"/>
    </inkml:context>
    <inkml:brush xml:id="br0">
      <inkml:brushProperty name="width" value="0.04286" units="cm"/>
      <inkml:brushProperty name="height" value="0.04286" units="cm"/>
      <inkml:brushProperty name="color" value="#F6630D"/>
    </inkml:brush>
  </inkml:definitions>
  <inkml:trace contextRef="#ctx0" brushRef="#br0">80 0 28328,'-34'34'17,"12"-4"-45,31-15-28,8-1-112,13 3 73,-7-5-1,6 3-83,-12 12 258,-15-14-3051,-39 24 3005,13-28-10,-31 7-18,41-14-341,-1-2-168,12-5 504,1-1 0,2 1 0,0 2 0</inkml:trace>
</inkml:ink>
</file>

<file path=ppt/ink/ink6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3.266"/>
    </inkml:context>
    <inkml:brush xml:id="br0">
      <inkml:brushProperty name="width" value="0.04286" units="cm"/>
      <inkml:brushProperty name="height" value="0.04286" units="cm"/>
      <inkml:brushProperty name="color" value="#F6630D"/>
    </inkml:brush>
  </inkml:definitions>
  <inkml:trace contextRef="#ctx0" brushRef="#br0">20 22 28065,'-6'-10'437,"-3"-1"-432,8 34-5,-3-3 0,6 27 0,1-6-23,4 17 1,0 3-6,-1-2-42,0 4 0,-1-4-30,-5-29-3860,-2 7 3960,1-27 0,-2 1 0,3-11 0</inkml:trace>
</inkml:ink>
</file>

<file path=ppt/ink/ink6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3.517"/>
    </inkml:context>
    <inkml:brush xml:id="br0">
      <inkml:brushProperty name="width" value="0.04286" units="cm"/>
      <inkml:brushProperty name="height" value="0.04286" units="cm"/>
      <inkml:brushProperty name="color" value="#F6630D"/>
    </inkml:brush>
  </inkml:definitions>
  <inkml:trace contextRef="#ctx0" brushRef="#br0">2 2 27958,'-2'-1'544,"40"7"-539,-15-4-5,32 5-33,-28-7-51,-1-1-437,-4-3 521,-4 0 0,-9 0 0,-3 1 0</inkml:trace>
</inkml:ink>
</file>

<file path=ppt/ink/ink6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4.333"/>
    </inkml:context>
    <inkml:brush xml:id="br0">
      <inkml:brushProperty name="width" value="0.04286" units="cm"/>
      <inkml:brushProperty name="height" value="0.04286" units="cm"/>
      <inkml:brushProperty name="color" value="#F6630D"/>
    </inkml:brush>
  </inkml:definitions>
  <inkml:trace contextRef="#ctx0" brushRef="#br0">9 92 28474,'-8'0'0,"59"-4"-6,-4 1-16,52-7-2851,-48 3 1,0-1 2687,35-9-535,-33 8 1,-1-1 1025,12-3 0,-32 6 1,-12 3-1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1.954"/>
    </inkml:context>
    <inkml:brush xml:id="br0">
      <inkml:brushProperty name="width" value="0.04286" units="cm"/>
      <inkml:brushProperty name="height" value="0.04286" units="cm"/>
      <inkml:brushProperty name="color" value="#5B2D90"/>
    </inkml:brush>
  </inkml:definitions>
  <inkml:trace contextRef="#ctx0" brushRef="#br0">237 1 26799,'8'0'1266,"-2"0"-1104,-6 0 17,0 0-156,4 0-6,-3 0-12,2 0 1,-10 0-6,-4 0 0,-26 6 0,5 0-6,-15 6 1,14-3-1,3-1-39,-1 2 23,15-3-157,2 4 123,15-5 39,10 3-218,37 9-269,22 32 504,-15-16 44,-8 30-16,-54-41 292,-32 18-225,15-25 84,-26 8-291,39-31-403,4-3 515,13-11 0,0 9 0,0 3 0</inkml:trace>
</inkml:ink>
</file>

<file path=ppt/ink/ink6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5.216"/>
    </inkml:context>
    <inkml:brush xml:id="br0">
      <inkml:brushProperty name="width" value="0.04286" units="cm"/>
      <inkml:brushProperty name="height" value="0.04286" units="cm"/>
      <inkml:brushProperty name="color" value="#F6630D"/>
    </inkml:brush>
  </inkml:definitions>
  <inkml:trace contextRef="#ctx0" brushRef="#br0">502 66 27779,'6'-5'605,"-2"2"-549,-4 3-22,0 0-23,-2-6 0,-14-3-11,3-1 0,-27-2 0,14 7 6,-61-6-12,42 6 0,-18 6 1,0 3-1,21 5 1,-35 22-1,59-6 0,-1 50 6,19 5 0,11-4 0,4 2-6,-5-28 1,1 0-1711,14 28 1,-1-6 1698,-9-18-587,0 42 592,-16-72-777,-13 10-2712,5-36 3501,-5-5 0,9 2 0,3-1 0</inkml:trace>
</inkml:ink>
</file>

<file path=ppt/ink/ink6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5.485"/>
    </inkml:context>
    <inkml:brush xml:id="br0">
      <inkml:brushProperty name="width" value="0.04286" units="cm"/>
      <inkml:brushProperty name="height" value="0.04286" units="cm"/>
      <inkml:brushProperty name="color" value="#F6630D"/>
    </inkml:brush>
  </inkml:definitions>
  <inkml:trace contextRef="#ctx0" brushRef="#br0">1 24 28311,'79'-3'34,"-25"0"-191,29-4-750,-36 4 907,9-2 0,-28 4 0,-7-1 0</inkml:trace>
</inkml:ink>
</file>

<file path=ppt/ink/ink6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6.066"/>
    </inkml:context>
    <inkml:brush xml:id="br0">
      <inkml:brushProperty name="width" value="0.04286" units="cm"/>
      <inkml:brushProperty name="height" value="0.04286" units="cm"/>
      <inkml:brushProperty name="color" value="#F6630D"/>
    </inkml:brush>
  </inkml:definitions>
  <inkml:trace contextRef="#ctx0" brushRef="#br0">230 1 28395,'-55'5'34,"14"1"-34,7 10 0,14 1-67,-17 51 67,21-40-12,-10 34-4,30-56-29,4-2-50,7-3-213,15-5 22,-6-2-89,7-5 117,-10-2 376,3-12 257,-7 5 308,7-29-576,-14 23 38,5-18-139,-13 32 22,12 41-28,-3 1 0,6 24-23,-3-28-33,-3-12-792,20-4 0,-45-8 0,8-3 0</inkml:trace>
</inkml:ink>
</file>

<file path=ppt/ink/ink6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6.583"/>
    </inkml:context>
    <inkml:brush xml:id="br0">
      <inkml:brushProperty name="width" value="0.04286" units="cm"/>
      <inkml:brushProperty name="height" value="0.04286" units="cm"/>
      <inkml:brushProperty name="color" value="#F6630D"/>
    </inkml:brush>
  </inkml:definitions>
  <inkml:trace contextRef="#ctx0" brushRef="#br0">156 5 27544,'-41'-1'896,"24"-2"-896,-39 16 0,42-7-11,-4 4-129,14 19 95,7-15 11,7 16 18,6-21 10,3-4-408,27 17 262,-21-7-88,26 35 357,-40-21 40,1 6-34,-17-16 314,-36-6-359,14-6-27,-35 3-40,37-9-67,-3-6-918,18-13 974,9 2 0,3-3 0,3 11 0</inkml:trace>
</inkml:ink>
</file>

<file path=ppt/ink/ink6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6.917"/>
    </inkml:context>
    <inkml:brush xml:id="br0">
      <inkml:brushProperty name="width" value="0.04286" units="cm"/>
      <inkml:brushProperty name="height" value="0.04286" units="cm"/>
      <inkml:brushProperty name="color" value="#F6630D"/>
    </inkml:brush>
  </inkml:definitions>
  <inkml:trace contextRef="#ctx0" brushRef="#br0">7 0 28457,'-5'58'0,"3"0"-6,13 16 1,-2-16-12,4 17-6,-5-26-44,-3-5-95,-1-4 162,-2 17 0,-1-33 0,-1 11 0</inkml:trace>
</inkml:ink>
</file>

<file path=ppt/ink/ink6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7.217"/>
    </inkml:context>
    <inkml:brush xml:id="br0">
      <inkml:brushProperty name="width" value="0.04286" units="cm"/>
      <inkml:brushProperty name="height" value="0.04286" units="cm"/>
      <inkml:brushProperty name="color" value="#F6630D"/>
    </inkml:brush>
  </inkml:definitions>
  <inkml:trace contextRef="#ctx0" brushRef="#br0">5 0 28395,'-5'0'17,"6"3"-17,24 3 0,-1-1-39,9 2 39,23-5 0,-47-1 0,17-1 0</inkml:trace>
</inkml:ink>
</file>

<file path=ppt/ink/ink6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7.700"/>
    </inkml:context>
    <inkml:brush xml:id="br0">
      <inkml:brushProperty name="width" value="0.04286" units="cm"/>
      <inkml:brushProperty name="height" value="0.04286" units="cm"/>
      <inkml:brushProperty name="color" value="#F6630D"/>
    </inkml:brush>
  </inkml:definitions>
  <inkml:trace contextRef="#ctx0" brushRef="#br0">9 192 27498,'-5'5'296,"2"0"-251,5-5 189,6 0-234,6 0 43,10-2-199,17-9 51,-9 0-107,25-32 301,-36 20 415,-7-48-481,-24 50 136,-48 2-159,31 35 5,-23 23 1,33 30-6,10-24 0,-1 25 0,26-22 0,-2-22-23,18 7-822,29-29-3910,-22-8 4755,24-6 0,-46 1 0,-6 2 0</inkml:trace>
</inkml:ink>
</file>

<file path=ppt/ink/ink6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08.056"/>
    </inkml:context>
    <inkml:brush xml:id="br0">
      <inkml:brushProperty name="width" value="0.04286" units="cm"/>
      <inkml:brushProperty name="height" value="0.04286" units="cm"/>
      <inkml:brushProperty name="color" value="#F6630D"/>
    </inkml:brush>
  </inkml:definitions>
  <inkml:trace contextRef="#ctx0" brushRef="#br0">0 0 28255,'17'64'17,"-1"1"0,-5 6-6,24-2 51,-32-64-40,-1-2 28,-2-20-38,-1 2-12,13-77-6,-3 59 6,29-41 0,-18 73-73,33 19-33,-34-8 106,21 7 0,-32-14 0,3-4 0</inkml:trace>
</inkml:ink>
</file>

<file path=ppt/ink/ink6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0.483"/>
    </inkml:context>
    <inkml:brush xml:id="br0">
      <inkml:brushProperty name="width" value="0.04286" units="cm"/>
      <inkml:brushProperty name="height" value="0.04286" units="cm"/>
      <inkml:brushProperty name="color" value="#F6630D"/>
    </inkml:brush>
  </inkml:definitions>
  <inkml:trace contextRef="#ctx0" brushRef="#br0">72 14 27718,'3'-4'638,"0"0"-571,-3 4 17,0 0-73,0-2-11,0 1 0,0-2-67,-12 41-381,-1-3 448,-14 33 0,14-37 0,0-7 0</inkml:trace>
</inkml:ink>
</file>

<file path=ppt/ink/ink6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3.318"/>
    </inkml:context>
    <inkml:brush xml:id="br0">
      <inkml:brushProperty name="width" value="0.04286" units="cm"/>
      <inkml:brushProperty name="height" value="0.04286" units="cm"/>
      <inkml:brushProperty name="color" value="#F6630D"/>
    </inkml:brush>
  </inkml:definitions>
  <inkml:trace contextRef="#ctx0" brushRef="#br0">52 76 28322,'-9'-24'73,"2"5"-56,7 17 0,0 0-6,0 2 17,0-1-22,-2 0-6,2 0 0,-2-1 0,1-1 0,1 2 0,-1-1-6,0 2 0,1 0 6,-2 0 0,2 0-67,-1 0 45,0 0-6,-2 0 22,0 0 6,-2 0 6,2 0-1,-1 0 1,2 0 0,-1 0-1,3 0 57,0 0-62,0-1 0,0-1 5,-1-2-5,1 2 0,-1-1 0,1 1 6,0 0 0,0 1 5,0 0-17,0 21 6,0 1 0,0 22 0,3-1 6,3 28-6,1-15 0,-1 17 0,-2-26 0,-3 36 0,0-45 0,-1 25 0,0-56-34,0-2-27,0-4-787,0-44 0,0 58 0,0-28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2.328"/>
    </inkml:context>
    <inkml:brush xml:id="br0">
      <inkml:brushProperty name="width" value="0.04286" units="cm"/>
      <inkml:brushProperty name="height" value="0.04286" units="cm"/>
      <inkml:brushProperty name="color" value="#5B2D90"/>
    </inkml:brush>
  </inkml:definitions>
  <inkml:trace contextRef="#ctx0" brushRef="#br0">1 0 28356,'4'45'50,"3"-3"-50,5-13-28,12 8-11,-5-14-174,19 8 45,-22-23 168,12-5 0,-27 1 0,1-3 0</inkml:trace>
</inkml:ink>
</file>

<file path=ppt/ink/ink6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3.768"/>
    </inkml:context>
    <inkml:brush xml:id="br0">
      <inkml:brushProperty name="width" value="0.04286" units="cm"/>
      <inkml:brushProperty name="height" value="0.04286" units="cm"/>
      <inkml:brushProperty name="color" value="#F6630D"/>
    </inkml:brush>
  </inkml:definitions>
  <inkml:trace contextRef="#ctx0" brushRef="#br0">1 5 27208,'3'-4'1159,"-1"46"-1148,-2-10-11,0 28 0,6-29 0,6-14 0,8-4-134,58-15 123,-46-3 100,41-34-33,-74 5-44,-1-7-1,-15 12-6,1 14-10,-22 1-6,12 6-23,-15 2-22,18 13-84,3 2 140,-5 31 0,18-38 0,-3 12 0</inkml:trace>
</inkml:ink>
</file>

<file path=ppt/ink/ink6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4.436"/>
    </inkml:context>
    <inkml:brush xml:id="br0">
      <inkml:brushProperty name="width" value="0.04286" units="cm"/>
      <inkml:brushProperty name="height" value="0.04286" units="cm"/>
      <inkml:brushProperty name="color" value="#F6630D"/>
    </inkml:brush>
  </inkml:definitions>
  <inkml:trace contextRef="#ctx0" brushRef="#br0">182 0 28423,'-63'3'11,"9"4"-128,27 52 72,15-32 11,-5 33-78,30-43 90,-1-9 11,12-1 11,-6-11 11,-1-3 17,-2-4 134,4-17-117,-10 9 34,5-21-57,-12 24-11,3-8-5,-5 20-6,28 61 5,-14-20-2,8 26 0,0 4 3,-10-12 5,-14 15 0,-7-2-11,-6-26-11,-17 3 0,-6-8-45,-10-37 5,-6 0-44,19-19-129,23-1-280,6-5-6867,3 0 7371,3-3 0,0 14 0,0 4 0</inkml:trace>
</inkml:ink>
</file>

<file path=ppt/ink/ink6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4.684"/>
    </inkml:context>
    <inkml:brush xml:id="br0">
      <inkml:brushProperty name="width" value="0.04286" units="cm"/>
      <inkml:brushProperty name="height" value="0.04286" units="cm"/>
      <inkml:brushProperty name="color" value="#F6630D"/>
    </inkml:brush>
  </inkml:definitions>
  <inkml:trace contextRef="#ctx0" brushRef="#br0">0 0 19912,'19'88'230,"-4"-15"2301,-9-47-2531,-4-5 1342,0-1-1538,-2-8 227,0-1-31,0-10 0,0 0 0,0-1 0</inkml:trace>
</inkml:ink>
</file>

<file path=ppt/ink/ink6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4.918"/>
    </inkml:context>
    <inkml:brush xml:id="br0">
      <inkml:brushProperty name="width" value="0.04286" units="cm"/>
      <inkml:brushProperty name="height" value="0.04286" units="cm"/>
      <inkml:brushProperty name="color" value="#F6630D"/>
    </inkml:brush>
  </inkml:definitions>
  <inkml:trace contextRef="#ctx0" brushRef="#br0">14 16 28014,'-7'-9'336,"0"2"-330,7 7-135,0 0-128,5 0 257,7 2 0,-16-3 0,1 0 0</inkml:trace>
</inkml:ink>
</file>

<file path=ppt/ink/ink6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5.367"/>
    </inkml:context>
    <inkml:brush xml:id="br0">
      <inkml:brushProperty name="width" value="0.04286" units="cm"/>
      <inkml:brushProperty name="height" value="0.04286" units="cm"/>
      <inkml:brushProperty name="color" value="#F6630D"/>
    </inkml:brush>
  </inkml:definitions>
  <inkml:trace contextRef="#ctx0" brushRef="#br0">160 1 27779,'7'2'577,"-1"0"-448,-29 3-129,10 0 0,-20 5 5,-7 20-5,20-12-5,-14 18-1,28-2 6,3-13 0,24 17 0,-6-29-5,44-1-23,-30-13-45,21-4-868,-7-5 93,-14 7 0,-8 0 0,-24 8 0</inkml:trace>
</inkml:ink>
</file>

<file path=ppt/ink/ink6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6.100"/>
    </inkml:context>
    <inkml:brush xml:id="br0">
      <inkml:brushProperty name="width" value="0.04286" units="cm"/>
      <inkml:brushProperty name="height" value="0.04286" units="cm"/>
      <inkml:brushProperty name="color" value="#F6630D"/>
    </inkml:brush>
  </inkml:definitions>
  <inkml:trace contextRef="#ctx0" brushRef="#br0">282 17 28328,'-24'-9'151,"0"2"-151,-13 7 0,13 3 0,-17 3-22,-8 33 11,23-15-73,-20 48 78,53-45 6,-1 9 0,22-32 0,17-35 6,-21 12 5,15-22-11,-27 22 56,7-7-51,-9 15 12,20 45-17,-15 12 0,5 28 0,-9-23 0,-7 6 6,-8-28-1,-18 25-10,2-42-40,-35 5 17,27-14-90,-31 0-27,31-3-1019,-6-3 1164,17-9 0,9 6 0,3-5 0</inkml:trace>
</inkml:ink>
</file>

<file path=ppt/ink/ink6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6.584"/>
    </inkml:context>
    <inkml:brush xml:id="br0">
      <inkml:brushProperty name="width" value="0.04286" units="cm"/>
      <inkml:brushProperty name="height" value="0.04286" units="cm"/>
      <inkml:brushProperty name="color" value="#F6630D"/>
    </inkml:brush>
  </inkml:definitions>
  <inkml:trace contextRef="#ctx0" brushRef="#br0">161 17 27858,'0'-8'571,"0"2"-6220,0 6 5649,0 0 1408,-44-3-1441,9 37 864,-18-18-875,27 41 38,24-39 6,8 5 0,26-20 3442,7-22-3419,1 6 33,-1-22-51,-30 25 1,5-5 0,-4 23-6,-3 2 0,6 11 0,-4 1 0,1 1-314,22 13-823,-13-20 1137,18 7 0,-28-23 0,-1 0 0</inkml:trace>
</inkml:ink>
</file>

<file path=ppt/ink/ink6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6.883"/>
    </inkml:context>
    <inkml:brush xml:id="br0">
      <inkml:brushProperty name="width" value="0.04286" units="cm"/>
      <inkml:brushProperty name="height" value="0.04286" units="cm"/>
      <inkml:brushProperty name="color" value="#F6630D"/>
    </inkml:brush>
  </inkml:definitions>
  <inkml:trace contextRef="#ctx0" brushRef="#br0">26 0 28266,'-12'33'230,"5"-10"-1493,0 40 1263,8-20-11,4 3-2718,6 16 1,2 1 2728,-2-9 0,1 2 0,-2-11 0,-9-37 0</inkml:trace>
</inkml:ink>
</file>

<file path=ppt/ink/ink6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7.119"/>
    </inkml:context>
    <inkml:brush xml:id="br0">
      <inkml:brushProperty name="width" value="0.04286" units="cm"/>
      <inkml:brushProperty name="height" value="0.04286" units="cm"/>
      <inkml:brushProperty name="color" value="#F6630D"/>
    </inkml:brush>
  </inkml:definitions>
  <inkml:trace contextRef="#ctx0" brushRef="#br0">1 20 27662,'66'-6'203,"-1"0"0,-38 3 0,66-2 0</inkml:trace>
</inkml:ink>
</file>

<file path=ppt/ink/ink6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7.536"/>
    </inkml:context>
    <inkml:brush xml:id="br0">
      <inkml:brushProperty name="width" value="0.04286" units="cm"/>
      <inkml:brushProperty name="height" value="0.04286" units="cm"/>
      <inkml:brushProperty name="color" value="#F6630D"/>
    </inkml:brush>
  </inkml:definitions>
  <inkml:trace contextRef="#ctx0" brushRef="#br0">11 136 27281,'-10'9'1047,"53"-9"-1041,-18-7-6,41-6-28,-25-23 28,-23 17 0,8-19 33,-54 18-22,14 12-5,-25 4 0,21 19-1,0 10 1,-1 61-1,11-47-5,7 41 0,14-66-22,10-5-56,2-4 78,33-11 0,-35 4 0,20-6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2.644"/>
    </inkml:context>
    <inkml:brush xml:id="br0">
      <inkml:brushProperty name="width" value="0.04286" units="cm"/>
      <inkml:brushProperty name="height" value="0.04286" units="cm"/>
      <inkml:brushProperty name="color" value="#5B2D90"/>
    </inkml:brush>
  </inkml:definitions>
  <inkml:trace contextRef="#ctx0" brushRef="#br0">139 7 27880,'0'-3'487,"0"0"-442,0 3-17,0 0-28,-14 5-6,6 10 6,-12 10 0,7 13-5,1 8-51,-3 6-146,2 5-408,-1 1-4263,-1 19 2750,8-22-7708,0 7 8581,7-32 0,0-15 0,0-7 0</inkml:trace>
</inkml:ink>
</file>

<file path=ppt/ink/ink6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18.369"/>
    </inkml:context>
    <inkml:brush xml:id="br0">
      <inkml:brushProperty name="width" value="0.04286" units="cm"/>
      <inkml:brushProperty name="height" value="0.04286" units="cm"/>
      <inkml:brushProperty name="color" value="#F6630D"/>
    </inkml:brush>
  </inkml:definitions>
  <inkml:trace contextRef="#ctx0" brushRef="#br0">168 6 27830,'9'-3'504,"-2"0"-448,-7 3 22,0 0-67,-30 5-5,12-1-6,-24 4 5,13 3-5,9-3 0,-3 1-5,12-2-6,4-2-1,3 1 7,10 5-12,6-2 0,10 3 0,3-5-27,13 2 27,-11 0-11,12 17 28,-26-10-3392,1 27 3392,-20-25 145,-34 22-122,16-30-1,-31 8-22,37-17 0,-7-10 0,17 6 0,-2-8 0</inkml:trace>
</inkml:ink>
</file>

<file path=ppt/ink/ink6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3.362"/>
    </inkml:context>
    <inkml:brush xml:id="br0">
      <inkml:brushProperty name="width" value="0.04286" units="cm"/>
      <inkml:brushProperty name="height" value="0.04286" units="cm"/>
      <inkml:brushProperty name="color" value="#F6630D"/>
    </inkml:brush>
  </inkml:definitions>
  <inkml:trace contextRef="#ctx0" brushRef="#br0">14 11 27807,'-6'-6'566,"0"2"-544,6 4 1,0 0-18,-1 26-5,0 17 0,1 13 0,2 0 0,0-1 0,0-4-17,0 9 1,0-5-348,0-30-387,0 18-3337,-2-44 4088,0-7 0,0 4 0,0-3 0</inkml:trace>
</inkml:ink>
</file>

<file path=ppt/ink/ink6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4.063"/>
    </inkml:context>
    <inkml:brush xml:id="br0">
      <inkml:brushProperty name="width" value="0.04286" units="cm"/>
      <inkml:brushProperty name="height" value="0.04286" units="cm"/>
      <inkml:brushProperty name="color" value="#F6630D"/>
    </inkml:brush>
  </inkml:definitions>
  <inkml:trace contextRef="#ctx0" brushRef="#br0">6 3 28300,'-3'-1'118,"0"0"-118,3 1-17,0 0 17,20 0 0,0 2 0,21 1-23,45 13-8,-38-1 1,1 2 21,0-2 1,-1 2-14,33 26-6,-33 19 28,-20-22 0,9 49 0,-30-54 0,-9 44 0,-6-50 72,-38 35-55,19-45-11,-23 10 5,25-22 11,1-3 1,-21-6-29,21-1-347,-20-14 353,35 6 0,-2-3 0,11 10 0</inkml:trace>
</inkml:ink>
</file>

<file path=ppt/ink/ink6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4.579"/>
    </inkml:context>
    <inkml:brush xml:id="br0">
      <inkml:brushProperty name="width" value="0.04286" units="cm"/>
      <inkml:brushProperty name="height" value="0.04286" units="cm"/>
      <inkml:brushProperty name="color" value="#F6630D"/>
    </inkml:brush>
  </inkml:definitions>
  <inkml:trace contextRef="#ctx0" brushRef="#br0">4 2 26950,'-2'-1'1053,"0"0"-790,2 1-5895,0 21 5654,2-2 1399,1 19-1416,6 3 855,-2-11-855,7 24-5,-7-32-123,3 11 123,-7-20 0,-1-7 0,-1 0 0</inkml:trace>
</inkml:ink>
</file>

<file path=ppt/ink/ink6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4.795"/>
    </inkml:context>
    <inkml:brush xml:id="br0">
      <inkml:brushProperty name="width" value="0.04286" units="cm"/>
      <inkml:brushProperty name="height" value="0.04286" units="cm"/>
      <inkml:brushProperty name="color" value="#F6630D"/>
    </inkml:brush>
  </inkml:definitions>
  <inkml:trace contextRef="#ctx0" brushRef="#br0">4 12 27555,'-2'-6'437,"0"0"-420,2 6-17,0 0-56,4 1 56,8 8 0,-17-14 0,2 2 0</inkml:trace>
</inkml:ink>
</file>

<file path=ppt/ink/ink6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5.379"/>
    </inkml:context>
    <inkml:brush xml:id="br0">
      <inkml:brushProperty name="width" value="0.04286" units="cm"/>
      <inkml:brushProperty name="height" value="0.04286" units="cm"/>
      <inkml:brushProperty name="color" value="#F6630D"/>
    </inkml:brush>
  </inkml:definitions>
  <inkml:trace contextRef="#ctx0" brushRef="#br0">0 152 26777,'0'10'722,"0"-2"-655,0-8-11,0 45-44,0-27-1,2 35 28,12-15-11,-9-21 67,8 16 40,-13-27-1,0-3 152,0-1-225,0-2-55,0-5-1,0-24-5,0 3-5,1-37-6,1 24-23,9-57 28,-5 57-16,16-30 16,-12 59-38,13 1 27,-9 9-442,28 7-191,-24-3 650,16 5 0,-28-5 0,-2-2 0</inkml:trace>
</inkml:ink>
</file>

<file path=ppt/ink/ink6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5.926"/>
    </inkml:context>
    <inkml:brush xml:id="br0">
      <inkml:brushProperty name="width" value="0.04286" units="cm"/>
      <inkml:brushProperty name="height" value="0.04286" units="cm"/>
      <inkml:brushProperty name="color" value="#F6630D"/>
    </inkml:brush>
  </inkml:definitions>
  <inkml:trace contextRef="#ctx0" brushRef="#br0">10 160 26833,'-5'5'1215,"0"0"-1165,5-5-10,0 0-18,32-6-16,-11 0-88,25-13 1,3-4 76,-19 5 77,33-28-10,-59 35 78,-25-12-140,8 17 6,-20-6 10,16 14 1,0 5 17,-17 39-34,17-17 5,-15 64-5,27-58 0,-1 20 0,6-40 0,2-7-11,7 0-34,2-4 45,87-10 0,-70 4 0,59-7 0</inkml:trace>
</inkml:ink>
</file>

<file path=ppt/ink/ink6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6.412"/>
    </inkml:context>
    <inkml:brush xml:id="br0">
      <inkml:brushProperty name="width" value="0.04286" units="cm"/>
      <inkml:brushProperty name="height" value="0.04286" units="cm"/>
      <inkml:brushProperty name="color" value="#F6630D"/>
    </inkml:brush>
  </inkml:definitions>
  <inkml:trace contextRef="#ctx0" brushRef="#br0">302 23 27001,'1'-3'1030,"0"0"-890,-1 3 17,0 0-118,0-4-16,-4 2 27,-24-7-44,8 8-1,-30 5-5,25 5 17,-50 44-17,45-28 0,-27 28 0,49-36-6,4-1 1,2-1-18,12 12 12,1-13 6,11 7-63,25-17-60,-15-4-1390,41-15 1518,-40 1 0,3-3 0,-23 10 0</inkml:trace>
</inkml:ink>
</file>

<file path=ppt/ink/ink6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6.796"/>
    </inkml:context>
    <inkml:brush xml:id="br0">
      <inkml:brushProperty name="width" value="0.04286" units="cm"/>
      <inkml:brushProperty name="height" value="0.04286" units="cm"/>
      <inkml:brushProperty name="color" value="#F6630D"/>
    </inkml:brush>
  </inkml:definitions>
  <inkml:trace contextRef="#ctx0" brushRef="#br0">19 16 26810,'-7'-9'1221,"2"2"-1036,5 7-157,0 0 28,-6 50-50,5-17-32,6 37 1,2 5 14,3-11-2381,5 7 1,1-3 1567,-4-21-77,0 6 548,-8-33 1,-4-15 0,0-1 0</inkml:trace>
</inkml:ink>
</file>

<file path=ppt/ink/ink6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0:37.048"/>
    </inkml:context>
    <inkml:brush xml:id="br0">
      <inkml:brushProperty name="width" value="0.04286" units="cm"/>
      <inkml:brushProperty name="height" value="0.04286" units="cm"/>
      <inkml:brushProperty name="color" value="#F6630D"/>
    </inkml:brush>
  </inkml:definitions>
  <inkml:trace contextRef="#ctx0" brushRef="#br0">10 7 27303,'-5'-4'801,"0"2"-639,5 2-111,0 0-902,150 13 1,-130-4 0,45 2 0,-1-1-1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3.295"/>
    </inkml:context>
    <inkml:brush xml:id="br0">
      <inkml:brushProperty name="width" value="0.04286" units="cm"/>
      <inkml:brushProperty name="height" value="0.04286" units="cm"/>
      <inkml:brushProperty name="color" value="#5B2D90"/>
    </inkml:brush>
  </inkml:definitions>
  <inkml:trace contextRef="#ctx0" brushRef="#br0">178 1 28317,'-17'0'11,"-21"9"-17,16-3 1,-14 6-18,22-6-10,4-2-1,4-1 1,2 0-63,3 0 80,1 0 4,1 1 24,45 4-7,-9 9-5,21 0 0,-27 6 0,-18 9 11,-7-12 17,-2 21-22,-11-27 28,-39 12-29,16-19-16,-51 3-118,58-14-218,-12-4 347,33-4 0,1 4 0,1 1 0</inkml:trace>
</inkml:ink>
</file>

<file path=ppt/ink/ink6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2.418"/>
    </inkml:context>
    <inkml:brush xml:id="br0">
      <inkml:brushProperty name="width" value="0.04286" units="cm"/>
      <inkml:brushProperty name="height" value="0.04286" units="cm"/>
      <inkml:brushProperty name="color" value="#F6630D"/>
    </inkml:brush>
  </inkml:definitions>
  <inkml:trace contextRef="#ctx0" brushRef="#br0">0 495 27314,'6'-12'930,"-2"4"-6490,-1 1 5661,0 1 1330,2-4-1414,-2 6 854,-2 1-843,1 1-28,-2 1 6,2 20-6,-1-2 3392,1 28-3392,-1-18 0,1 20 0,-1-30 11,36-7-11,8-36-1131,5-5 0,13-9 1,-1-1 1124,12-11 1,5-5 5,-14 10 0,8-7 0,-1 1 0,-10 7 0,-1 2 0,-6 3 0,5-5 0,0 1 0</inkml:trace>
</inkml:ink>
</file>

<file path=ppt/ink/ink6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6.468"/>
    </inkml:context>
    <inkml:brush xml:id="br0">
      <inkml:brushProperty name="width" value="0.04286" units="cm"/>
      <inkml:brushProperty name="height" value="0.04286" units="cm"/>
      <inkml:brushProperty name="color" value="#F6630D"/>
    </inkml:brush>
  </inkml:definitions>
  <inkml:trace contextRef="#ctx0" brushRef="#br0">92 14 26850,'-1'-8'963,"0"2"-812,1 6-50,0 0 61,-10 17-151,5-4 1,-8 16-12,5 6 0,0-8-880,-10 32 880,8-34 0,-4 8 0,11-28 0</inkml:trace>
</inkml:ink>
</file>

<file path=ppt/ink/ink6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7.169"/>
    </inkml:context>
    <inkml:brush xml:id="br0">
      <inkml:brushProperty name="width" value="0.04286" units="cm"/>
      <inkml:brushProperty name="height" value="0.04286" units="cm"/>
      <inkml:brushProperty name="color" value="#F6630D"/>
    </inkml:brush>
  </inkml:definitions>
  <inkml:trace contextRef="#ctx0" brushRef="#br0">18 88 26810,'-2'-4'1210,"0"2"-1053,2 2 0,0 0-157,0-3 0,0-1 5,0-2-5,1-10 0,0 7 0,1-10 0,0 12 6,-2-4-12,0 8-67,0-1-11,0 4 6,0 0-73,0 1 151,-9 11 0,6-9 0,-4 9 0</inkml:trace>
</inkml:ink>
</file>

<file path=ppt/ink/ink6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7.969"/>
    </inkml:context>
    <inkml:brush xml:id="br0">
      <inkml:brushProperty name="width" value="0.04286" units="cm"/>
      <inkml:brushProperty name="height" value="0.04286" units="cm"/>
      <inkml:brushProperty name="color" value="#F6630D"/>
    </inkml:brush>
  </inkml:definitions>
  <inkml:trace contextRef="#ctx0" brushRef="#br0">1 55 28170,'16'86'12,"2"-10"-7,2-38 101,0-4-106,-1-5 36,-3-7-36,2-3 24,-6-9-13,-2-3 59,-2-6-42,2-14-11,9-31-17,-4 4 0,3-23-3397,-8 6 3391,-4 15-2115,2-26 2065,-6 43-338,0 14 0,-2-1 1,0 11-1</inkml:trace>
</inkml:ink>
</file>

<file path=ppt/ink/ink6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8.253"/>
    </inkml:context>
    <inkml:brush xml:id="br0">
      <inkml:brushProperty name="width" value="0.04286" units="cm"/>
      <inkml:brushProperty name="height" value="0.04286" units="cm"/>
      <inkml:brushProperty name="color" value="#F6630D"/>
    </inkml:brush>
  </inkml:definitions>
  <inkml:trace contextRef="#ctx0" brushRef="#br0">12 1 27981,'-7'6'341,"2"-1"-369,11 60 0,8 12-128,-10-41-695,7 38 1,-2-12 0,-9-56-1,0-5 1</inkml:trace>
</inkml:ink>
</file>

<file path=ppt/ink/ink6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8.437"/>
    </inkml:context>
    <inkml:brush xml:id="br0">
      <inkml:brushProperty name="width" value="0.04286" units="cm"/>
      <inkml:brushProperty name="height" value="0.04286" units="cm"/>
      <inkml:brushProperty name="color" value="#F6630D"/>
    </inkml:brush>
  </inkml:definitions>
  <inkml:trace contextRef="#ctx0" brushRef="#br0">0 0 28345,'5'11'0,"-6"-6"0</inkml:trace>
</inkml:ink>
</file>

<file path=ppt/ink/ink6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8.902"/>
    </inkml:context>
    <inkml:brush xml:id="br0">
      <inkml:brushProperty name="width" value="0.04286" units="cm"/>
      <inkml:brushProperty name="height" value="0.04286" units="cm"/>
      <inkml:brushProperty name="color" value="#F6630D"/>
    </inkml:brush>
  </inkml:definitions>
  <inkml:trace contextRef="#ctx0" brushRef="#br0">179 1 26211,'7'1'1568,"0"0"-1366,-7-1 229,7 1-414,-11 3-6,3 2-5,-14 3-6,-11 8 5,-11 13-5,7-2 0,-4 8 0,19-12-5,-1 9 5,6-11-12,0 14 7,8-23-40,43 4-56,-13-14-578,37-13 1,-17 4 0,-54 12-1,23-10 1</inkml:trace>
</inkml:ink>
</file>

<file path=ppt/ink/ink6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9.337"/>
    </inkml:context>
    <inkml:brush xml:id="br0">
      <inkml:brushProperty name="width" value="0.04286" units="cm"/>
      <inkml:brushProperty name="height" value="0.04286" units="cm"/>
      <inkml:brushProperty name="color" value="#F6630D"/>
    </inkml:brush>
  </inkml:definitions>
  <inkml:trace contextRef="#ctx0" brushRef="#br0">44 74 28322,'-22'-40'118,"5"9"-5773,15 29 5655,0 3 1409,2 9-1409,-1 10 860,1 13-863,2 25 0,1 5-602,1 5 593,0-3 1,0-2 3103,1-16-3220,-3 18 66,0-28-296,-2 13-236,0-37 594,-1-1 0,1-10 0,-1-1 0</inkml:trace>
</inkml:ink>
</file>

<file path=ppt/ink/ink6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29.754"/>
    </inkml:context>
    <inkml:brush xml:id="br0">
      <inkml:brushProperty name="width" value="0.04286" units="cm"/>
      <inkml:brushProperty name="height" value="0.04286" units="cm"/>
      <inkml:brushProperty name="color" value="#F6630D"/>
    </inkml:brush>
  </inkml:definitions>
  <inkml:trace contextRef="#ctx0" brushRef="#br0">11 56 27309,'-6'0'957,"2"0"-912,51 3-34,-17-2-5,41-1 0,-11-11-6,-19 2 11,20-13-6,-42 15-10,2-3 5,-21 71 0,0-31 0,0 47-11,0-49-213,4 2-79,0-16 303,7-3 0,-6-12 0,1-2 0</inkml:trace>
</inkml:ink>
</file>

<file path=ppt/ink/ink6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0.004"/>
    </inkml:context>
    <inkml:brush xml:id="br0">
      <inkml:brushProperty name="width" value="0.04286" units="cm"/>
      <inkml:brushProperty name="height" value="0.04286" units="cm"/>
      <inkml:brushProperty name="color" value="#F6630D"/>
    </inkml:brush>
  </inkml:definitions>
  <inkml:trace contextRef="#ctx0" brushRef="#br0">1 1 28356,'18'17'-560,"-2"0"-855,-4-4 0,-8-9 0,0-1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3.714"/>
    </inkml:context>
    <inkml:brush xml:id="br0">
      <inkml:brushProperty name="width" value="0.04286" units="cm"/>
      <inkml:brushProperty name="height" value="0.04286" units="cm"/>
      <inkml:brushProperty name="color" value="#5B2D90"/>
    </inkml:brush>
  </inkml:definitions>
  <inkml:trace contextRef="#ctx0" brushRef="#br0">11 15 27790,'-4'-8'521,"2"2"-493,2 6 11,0 0-39,-2 12 23,1 22-23,0 6-423,2 17 417,4-9-5,2 0-11,3 2-23,-1-1-605,1 48 331,-5-46-1866,-1 44-357,-4-76 2542,-1 5 0,1-22 0,-1-2 0</inkml:trace>
</inkml:ink>
</file>

<file path=ppt/ink/ink6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0.671"/>
    </inkml:context>
    <inkml:brush xml:id="br0">
      <inkml:brushProperty name="width" value="0.04286" units="cm"/>
      <inkml:brushProperty name="height" value="0.04286" units="cm"/>
      <inkml:brushProperty name="color" value="#F6630D"/>
    </inkml:brush>
  </inkml:definitions>
  <inkml:trace contextRef="#ctx0" brushRef="#br0">1 76 27477,'6'99'616,"-1"-24"-616,1-56 0,-3-13 218,-2-4-218,0-7 6,-1-7-12,1-19-5,3 2-62,25-65 62,-14 60 11,18-35 0,-22 67 6,-2 13-1,11 62-5,-11-30 8,0 9 1,-2-3 2,-5-22 68,0 3-68,-2-25-11,6-52 0,2 18-3392,18-67 3392,-9 60 0,10-14 0,-16 41 11,16 62-5,-16-26-6,18 59-28,-21-63 876,20 5 0,-22-23 0,11-2 0</inkml:trace>
</inkml:ink>
</file>

<file path=ppt/ink/ink6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1.538"/>
    </inkml:context>
    <inkml:brush xml:id="br0">
      <inkml:brushProperty name="width" value="0.04286" units="cm"/>
      <inkml:brushProperty name="height" value="0.04286" units="cm"/>
      <inkml:brushProperty name="color" value="#F6630D"/>
    </inkml:brush>
  </inkml:definitions>
  <inkml:trace contextRef="#ctx0" brushRef="#br0">306 0 28451,'-7'0'34,"-1"0"-29,-11 0-5,1 2 0,-10 1 0,3 2 0,-3 3 0,0 0 0,-1 5-5,-21 34 5,26-18-11,-13 45 11,33-49 0,14 15 0,4-30-269,81-4-599,-50-10 868,51-4 0,-78 3 0,-5 1 0</inkml:trace>
</inkml:ink>
</file>

<file path=ppt/ink/ink6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2.070"/>
    </inkml:context>
    <inkml:brush xml:id="br0">
      <inkml:brushProperty name="width" value="0.04286" units="cm"/>
      <inkml:brushProperty name="height" value="0.04286" units="cm"/>
      <inkml:brushProperty name="color" value="#F6630D"/>
    </inkml:brush>
  </inkml:definitions>
  <inkml:trace contextRef="#ctx0" brushRef="#br0">204 31 27594,'0'-11'852,"0"2"-841,-23 3 0,-1 4 0,-12 0-11,6 9 0,11 6-45,-16 50 40,22-32-6,-10 34-1,23-49 12,5-4-11,39-12 11,-20-6 0,33-19 0,-39 3 6,1-8 27,2-14-21,-11 20 4,7-12-4,-12 26-12,-1 5 0,4 29 0,-3-6 0,5 22-118,6-2 118,-2-16 0,-1 3 0,-5-20 0</inkml:trace>
</inkml:ink>
</file>

<file path=ppt/ink/ink6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2.368"/>
    </inkml:context>
    <inkml:brush xml:id="br0">
      <inkml:brushProperty name="width" value="0.04286" units="cm"/>
      <inkml:brushProperty name="height" value="0.04286" units="cm"/>
      <inkml:brushProperty name="color" value="#F6630D"/>
    </inkml:brush>
  </inkml:definitions>
  <inkml:trace contextRef="#ctx0" brushRef="#br0">129 0 28457,'-59'49'17,"22"-25"-29,9 36 1,24-38-2150,50 7 2161,-19-16 0,26 4 0,-39-18 0</inkml:trace>
</inkml:ink>
</file>

<file path=ppt/ink/ink6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3.004"/>
    </inkml:context>
    <inkml:brush xml:id="br0">
      <inkml:brushProperty name="width" value="0.04286" units="cm"/>
      <inkml:brushProperty name="height" value="0.04286" units="cm"/>
      <inkml:brushProperty name="color" value="#F6630D"/>
    </inkml:brush>
  </inkml:definitions>
  <inkml:trace contextRef="#ctx0" brushRef="#br0">29 22 27550,'-14'-10'935,"6"4"-935,2 0 11,6 36-11,0 10 0,7 20 0,3 4-11,-2 5-1,6-3 1,-1-6 6,-4-30 5,1 14 11,-8-34-11,1-12 0,0-8-11,19-41 5,-5 18 3,10-13 1,3 2 2,-7 17 0,30 0 0,-39 47-12,20 58-21,-20-39-634,10 31-2514,-17-56 2333,2 0 0,-9-14 0,0 0 0</inkml:trace>
</inkml:ink>
</file>

<file path=ppt/ink/ink6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1:33.554"/>
    </inkml:context>
    <inkml:brush xml:id="br0">
      <inkml:brushProperty name="width" value="0.04286" units="cm"/>
      <inkml:brushProperty name="height" value="0.04286" units="cm"/>
      <inkml:brushProperty name="color" value="#F6630D"/>
    </inkml:brush>
  </inkml:definitions>
  <inkml:trace contextRef="#ctx0" brushRef="#br0">29 192 28367,'16'1'11,"1"-1"-11,1-4 0,27-26 0,-24 12 0,17-19 68,-38 2-63,-3 17 6,-15-16-5,2 26 0,-7 1-1,7 6-5,-9 4 6,7 6-1,-15 44-5,20-18 0,-4 30 0,15-34 0,15 33 6,1-34-3,24 1 0,11-11-3,41-56 0,-25 48 0,-30-28 0</inkml:trace>
</inkml:ink>
</file>

<file path=ppt/ink/ink6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4:56.518"/>
    </inkml:context>
    <inkml:brush xml:id="br0">
      <inkml:brushProperty name="width" value="0.04286" units="cm"/>
      <inkml:brushProperty name="height" value="0.04286" units="cm"/>
      <inkml:brushProperty name="color" value="#00A0D7"/>
    </inkml:brush>
  </inkml:definitions>
  <inkml:trace contextRef="#ctx0" brushRef="#br0">762 12 27124,'-11'-1'722,"-1"0"-6214,3 1 5828,-14 3 1107,5 2-1430,-27 21 1,-5 9-14,-5 9 0,4-2 0,-8 9 0,8-6 0,-8 11-704,7-7 0,2 3 704,1 13 0,2 5 0,5-3 0,8 23 22,23-50-14,0 28 1,1 2-9,5-19 0,1 7 0,1-2 0,3-20-6,12 44 6,-4-43-5,17 37 5,-10-48 2268,52 41-2262,-34-40-6,20 6 0,6-2 0,11-12-6,11 4 3398,-20-15-3386,5-6-6,-19-1 0,8-1 0,0-2 0,-4-3 0,17-8 0,0-4 0,-11-3 2,24-13 1,1-2-3,-23 6 0,-5 3 0,-4 1 0,-11 1 5,2-8 1,-1-3-6,2-3 3,12-26 0,-4-3-3,-25 24 0,2-7 0,-5 3 6,-14 17-6,0-30 0,-6 26-12,-9-65 12,1 58 6,-13-50-6,10 63 0,-18-29 6,15 36-6,-31-42 0,21 34 0,-12-14 0,18 23 0,-5-6 0,8 12 0,-13-14 0,14 18 0,-21-24 0,16 18 0,-34-30 0,30 30 0,-32-18 0,32 23 0,-24-12 0,27 14-6,-46-5 6,37 11 0,-39-1 0,41 3-11,-23-2 0,27 2-57,-18-2 29,22 3 39,-44 16 0,41-12 0,-26 12 0</inkml:trace>
</inkml:ink>
</file>

<file path=ppt/ink/ink6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4:57.437"/>
    </inkml:context>
    <inkml:brush xml:id="br0">
      <inkml:brushProperty name="width" value="0.04286" units="cm"/>
      <inkml:brushProperty name="height" value="0.04286" units="cm"/>
      <inkml:brushProperty name="color" value="#00A0D7"/>
    </inkml:brush>
  </inkml:definitions>
  <inkml:trace contextRef="#ctx0" brushRef="#br0">22 37 20287,'-12'-19'45,"2"2"2487,10 16-2544,0 16 1427,0 6-1415,1 21 0,0 3 859,3 28-875,-2 0 3391,1-2-4758,-4 20 1383,-2-63 0,0 20 0,1-48 0</inkml:trace>
</inkml:ink>
</file>

<file path=ppt/ink/ink6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4:57.984"/>
    </inkml:context>
    <inkml:brush xml:id="br0">
      <inkml:brushProperty name="width" value="0.04286" units="cm"/>
      <inkml:brushProperty name="height" value="0.04286" units="cm"/>
      <inkml:brushProperty name="color" value="#00A0D7"/>
    </inkml:brush>
  </inkml:definitions>
  <inkml:trace contextRef="#ctx0" brushRef="#br0">0 127 28518,'54'-65'17,"-5"13"-28,-20 43-23,41 13 29,-39 3 5,30 26 0,-53-12-6,-6 47 12,-27-27-6,3 13 5,-18-26 12,-12-13-11,27-8-1,-20 2-16,36-9-650,-12-21-1646,10 10 2307,-9-14 0,15 19 0,0 3 0</inkml:trace>
</inkml:ink>
</file>

<file path=ppt/ink/ink6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1.003"/>
    </inkml:context>
    <inkml:brush xml:id="br0">
      <inkml:brushProperty name="width" value="0.04286" units="cm"/>
      <inkml:brushProperty name="height" value="0.04286" units="cm"/>
      <inkml:brushProperty name="color" value="#00A0D7"/>
    </inkml:brush>
  </inkml:definitions>
  <inkml:trace contextRef="#ctx0" brushRef="#br0">30 0 27046,'-14'9'952,"2"-2"-863,12-7-22,-2 0-22,2 0 101,-2 2-135,2 2 6,0 3-6,0 3 39,0 48-44,0-16-1,4 48 1,0 10-6,1-5 2,0-18 0,1 13 0,0-12-2,2 15 5,-4-25 1,1 11 0,-1-14-1,-1 0-5,0-4 0,-2-9 0,-1-34 17,0 0-17,0-11 11,0 0-22,1-7-67,-1-11-158,1-5 236,-2-23 0,1 20 0,-1-6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4.014"/>
    </inkml:context>
    <inkml:brush xml:id="br0">
      <inkml:brushProperty name="width" value="0.04286" units="cm"/>
      <inkml:brushProperty name="height" value="0.04286" units="cm"/>
      <inkml:brushProperty name="color" value="#5B2D90"/>
    </inkml:brush>
  </inkml:definitions>
  <inkml:trace contextRef="#ctx0" brushRef="#br0">8 25 27835,'-4'0'510,"0"0"-471,4 0-22,0 0-12,14-1-5,11 0-11,7-1-4327,49 1 1100,-42-3 3238,30-2 0,-54 1 0,-5 1 0</inkml:trace>
</inkml:ink>
</file>

<file path=ppt/ink/ink6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5.487"/>
    </inkml:context>
    <inkml:brush xml:id="br0">
      <inkml:brushProperty name="width" value="0.04286" units="cm"/>
      <inkml:brushProperty name="height" value="0.04286" units="cm"/>
      <inkml:brushProperty name="color" value="#00A0D7"/>
    </inkml:brush>
  </inkml:definitions>
  <inkml:trace contextRef="#ctx0" brushRef="#br0">1 1 28334,'2'54'100,"0"-9"-88,0-26-7,-1-3-5,1 7 6,0-3-1,0 6 1,3 5 0,-1 6-6,2 8 0,2 31 0,-4-15 0,2 21 5,-5 13-5,0 1 0,-1-2 0,-1-27 0,-1-7 0,2-19 0,-3 42 0,3-58 0,0-2 0,0-1 0,0-4 0,0-6 6,0 5-6,0-12-6,0 1-11,0-6-526,-4-18-577,3 5 1120,-3-15 0,4 18 0,-1 3 0</inkml:trace>
</inkml:ink>
</file>

<file path=ppt/ink/ink6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6.284"/>
    </inkml:context>
    <inkml:brush xml:id="br0">
      <inkml:brushProperty name="width" value="0.04286" units="cm"/>
      <inkml:brushProperty name="height" value="0.04286" units="cm"/>
      <inkml:brushProperty name="color" value="#00A0D7"/>
    </inkml:brush>
  </inkml:definitions>
  <inkml:trace contextRef="#ctx0" brushRef="#br0">9 82 25331,'0'-5'2028,"0"0"-1395,0 5-560,0 0 196,-3 0-241,3 0-12,-3 0 52,2 0-57,1 0 17,-1-1-28,1 0 11,15 0-5,2 0-6,34 2 0,9 1-12,11-1-1121,7-2 1,20 0 0,-13 0 1132,-28-1 0,-1 0-310,20-1 0,11-1 1,-15 0 309,11-2-34,7-3 0,-2-1 34,-22 2-6,2 0 1,-9 1 0,-42 3 2903,2 3-2904,-19 1-1111,0 0 1,0 0 0</inkml:trace>
</inkml:ink>
</file>

<file path=ppt/ink/ink6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6.837"/>
    </inkml:context>
    <inkml:brush xml:id="br0">
      <inkml:brushProperty name="width" value="0.04286" units="cm"/>
      <inkml:brushProperty name="height" value="0.04286" units="cm"/>
      <inkml:brushProperty name="color" value="#00A0D7"/>
    </inkml:brush>
  </inkml:definitions>
  <inkml:trace contextRef="#ctx0" brushRef="#br0">1 11 26738,'0'-2'1400,"0"0"-1076,2-1-318,-1 2 0,2-1-1,-3 2-5,0 0 34,0 138-34,0-73 1,0 4 1,1 17 0,3 0 0,7-3 0,2-1 0,-1-3-1695,-5 15 0,1-2 1693,4-21 0,2 2 0,-5-17-1748,-9-13 1748,0-43 0,0 0 0,-2-36 0,1 27 0,-2-27 0</inkml:trace>
</inkml:ink>
</file>

<file path=ppt/ink/ink6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7.685"/>
    </inkml:context>
    <inkml:brush xml:id="br0">
      <inkml:brushProperty name="width" value="0.04286" units="cm"/>
      <inkml:brushProperty name="height" value="0.04286" units="cm"/>
      <inkml:brushProperty name="color" value="#00A0D7"/>
    </inkml:brush>
  </inkml:definitions>
  <inkml:trace contextRef="#ctx0" brushRef="#br0">2 86 28042,'-1'1'196,"0"0"-16,1-1-169,1 1 0,12 2-5,2-2-1,37 0 1,9-1-6,8-4-1694,17 0 1,1-2 1693,-6-2 6,0 1 0,2 0-4,-29 4 1,-3 0-3,11-1 0,-1 1 0,24 2 0,-25 1-5,-21 0 5,-5 0-34,-31 0-5,-2 0-8474,-4-14 9361,-2 5 0,0-6 0,1 9 0</inkml:trace>
</inkml:ink>
</file>

<file path=ppt/ink/ink6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8.467"/>
    </inkml:context>
    <inkml:brush xml:id="br0">
      <inkml:brushProperty name="width" value="0.04286" units="cm"/>
      <inkml:brushProperty name="height" value="0.04286" units="cm"/>
      <inkml:brushProperty name="color" value="#00A0D7"/>
    </inkml:brush>
  </inkml:definitions>
  <inkml:trace contextRef="#ctx0" brushRef="#br0">0 13 26838,'4'-6'1204,"-2"2"-1041,-2 4 27,0 0-173,2-3 11,5 64-28,-4-28 3,1 35 0,-2 3-3,-3-19 0,-3 1 0,0-4 0,0-24-6,-5 5 6,8-25 0,26-1 0,-6-4-45,44-7 34,-33 3-67,27-10 55,-42 10-3892,6-7 3915,-20 8 0,-1-2 0,0 3 0</inkml:trace>
</inkml:ink>
</file>

<file path=ppt/ink/ink6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9.186"/>
    </inkml:context>
    <inkml:brush xml:id="br0">
      <inkml:brushProperty name="width" value="0.04286" units="cm"/>
      <inkml:brushProperty name="height" value="0.04286" units="cm"/>
      <inkml:brushProperty name="color" value="#00A0D7"/>
    </inkml:brush>
  </inkml:definitions>
  <inkml:trace contextRef="#ctx0" brushRef="#br0">0 91 27522,'4'-22'817,"10"2"-806,9 2-5,4 5-6,-6 6 0,8 0 0,-8 3 6,16 50-6,-27-11 0,3 30 0,-21-29-3387,-5-10 3387,-16 17 0,3-4 0,-2 4-5,12-18 100,93-16-95,-46-8-12,23-3 1,-3-2 0,-33 1 1639,4-8-1628,-22 6 0,0-2 0,-1 3 0</inkml:trace>
</inkml:ink>
</file>

<file path=ppt/ink/ink6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2.147"/>
    </inkml:context>
    <inkml:brush xml:id="br0">
      <inkml:brushProperty name="width" value="0.04286" units="cm"/>
      <inkml:brushProperty name="height" value="0.04286" units="cm"/>
      <inkml:brushProperty name="color" value="#00A0D7"/>
    </inkml:brush>
  </inkml:definitions>
  <inkml:trace contextRef="#ctx0" brushRef="#br0">1 26 27802,'7'-14'464,"-2"2"-374,-5 12-62,0 0 6,3 4 44,20 92-78,-14-43 0,3 10 0,-1 6 6,-10 28-6,0-17 5,-1-17 1,0 11-1,0-9-5,0 26 3,-1-12 0,2-3-3,0-1 0,1-19 3,0-5 0,-1 2 8,1 16-11,0 1 0,-2-30 0,0-24-6,0-8 6,-17-27 0,13 14 0,-13-20 0</inkml:trace>
</inkml:ink>
</file>

<file path=ppt/ink/ink6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5.786"/>
    </inkml:context>
    <inkml:brush xml:id="br0">
      <inkml:brushProperty name="width" value="0.04286" units="cm"/>
      <inkml:brushProperty name="height" value="0.04286" units="cm"/>
      <inkml:brushProperty name="color" value="#00A0D7"/>
    </inkml:brush>
  </inkml:definitions>
  <inkml:trace contextRef="#ctx0" brushRef="#br0">1 26 25875,'0'-4'1652,"0"0"-1400,0 4-73,0 0-55,0-4-29,0 2 62,0-5-79,1 5-67,0-1-5,-1 3-6,0 0 11,0 31-5,0-3 5,3 49 0,1 14-11,0-29 0,1 2 3,0 27 0,1-1-674,-2-32 0,0-8 671,-1 14-456,2 25 456,-3-40 5,1 22-5,-2-55 11,1 0-5,-1-15 1266,1 0-1278,-2-1 521,1 0-509,0 0-1,-1 0-5,4 0 6,-1 0-6,6-1 0,0 0 0,19-6 0,-8 3 0,12-2 0,16 4 0,-18 1 0,36 1 0,-31 0 0,20 0 0,3 0 0,3 0 0,8-1 0,1-1 0,-4 1 0,24-1 0,5 0 0,0 1-1131,-7-1 0,18 0 1,-16-1 1130,-35 2 0,0-1-164,31-1 1,12-1 0,-14 0 163,15-1 0,-20 3 0,12-1 0,-13 0 0,20 0 0,-25 1 0,10 1 0,-13 0 0,10-1 0,11 0 0,-1-1 0,-11 1 0,-7 0 0,13 0 0,-12 0 0,14 1 0,-14 0 0,12 0 0,-11 1 0,19 0 0,-29 0 0,-1-1 3150,16 1-3150,-12-1 0,0 1 0,10 0 0,1 0 0,-1 0 0,-20 0 0,14 0 0,0 0 0,-12 0 366,10 0 0,0 0-366,3 2 0,-1-1-6,-5 3 6,26 3 0,-38-1 0,21 0 0,1-1 0,-21-1-3,3 0 1,-1 0 2,-11-2 0,10 0 0,1 1 0,-3-1-3,17 1 0,0 0 3,-21-2 0,9 1 0,1 0 0,-14-2 0,17 0 0,2 1 0,-8-1 0,5 0 0,-1 0-5,-9 2 5,22-1 0,2 1 0,-10 0 0,17 0 0,-2-1 0,-28-1 0,4 0 0,0 0 0,-10 0 0,7-1 0,-1 1 0,-12 0 0,11-2 0,2-1 0,3 1 0,11-1 0,-26 2 0,-1 0 0,-18 1 0,26-3 0,-29 3 0,40-4 0,-29 4 0,54-2 0,-49 2 0,55 0 0,-48 0 0,27-1 0,2 0 0,-13 0 0,29-1 0,5 0 5,-8-1-5,-25 1 0,0 1 0,12-2 0,-12 0 0,0-1 0,7 2 0,14-1 0,-2 1 0,-19 2 3,17-2 0,1 0-3,-12 1 2,14-3 1,1 0-3,-18 3 0,9-1 0,0 0 0,-8 2-1693,4 0 0,0 0 1693,-10 0 0,25 0 0,1 0 0,-20 0-131,8 0 1,-4 0 130,-25 0 0,54-1 0,-51 0 0,24 0 0,1 0 0,-12 0 0,19 0 0,0 1 0,-13 0 0,24 1 0,2 0 0,-13-1 1631,8 1 1,0 0-1627,-8-1-5,16 0 0,1 0 0,-12 0 0,3 0 0,-9 0 0,-44 0 351,8 0-384,-39 0 33,-10-13 0,15 20 0,-5-7 0</inkml:trace>
</inkml:ink>
</file>

<file path=ppt/ink/ink6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7.691"/>
    </inkml:context>
    <inkml:brush xml:id="br0">
      <inkml:brushProperty name="width" value="0.04286" units="cm"/>
      <inkml:brushProperty name="height" value="0.04286" units="cm"/>
      <inkml:brushProperty name="color" value="#00A0D7"/>
    </inkml:brush>
  </inkml:definitions>
  <inkml:trace contextRef="#ctx0" brushRef="#br0">27 35 21785,'-6'-19'437,"2"5"1896,3 13-2345,-1 6 1043,1 2-925,-3 39-72,4-12-1078,-1 60 1,2 11 1049,0-14-475,0 9 1,0-4 468,0-26-90,-4-2 0,1-2 90,0-9 6,-3 42-12,5-94 2177,0-2-2177,1-4 819,2-27 1,-2 21 0,2-21 0</inkml:trace>
</inkml:ink>
</file>

<file path=ppt/ink/ink6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8.689"/>
    </inkml:context>
    <inkml:brush xml:id="br0">
      <inkml:brushProperty name="width" value="0.04286" units="cm"/>
      <inkml:brushProperty name="height" value="0.04286" units="cm"/>
      <inkml:brushProperty name="color" value="#00A0D7"/>
    </inkml:brush>
  </inkml:definitions>
  <inkml:trace contextRef="#ctx0" brushRef="#br0">15 171 24239,'2'-2'2415,"0"1"-1659,-2 1-656,-7 27-4,5-18 391,-5 20-431,5-26 89,2-2-61,0-1-84,1-3 0,4-3 17,18-23-17,-6 9-5,20-24-1,-18 23-3408,17-6 3408,-20 18-16,28 30 22,-28-7 16,25 24-4,-26-29 38,33-10-50,-27-7 3375,30-15-3397,-33 7-488,9-29-95,-18 24 605,1-14 0,-10 28 0,0 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4.284"/>
    </inkml:context>
    <inkml:brush xml:id="br0">
      <inkml:brushProperty name="width" value="0.04286" units="cm"/>
      <inkml:brushProperty name="height" value="0.04286" units="cm"/>
      <inkml:brushProperty name="color" value="#FF0066"/>
    </inkml:brush>
  </inkml:definitions>
  <inkml:trace contextRef="#ctx0" brushRef="#br0">187 0 26833,'-17'4'1562,"10"-2"-1567,-32 2-7,20 3 1,-1 6 0,0 5-6,2 3 6,2 1 5,4 1 6,2-1-11,5 3-34,2-4 45,3-5 12,5-7 72,51-22-73,-28 2 31,20-13 0,0-2-42,-23 5-73,27 17 56,-36 19-5,5 30-45,-1-21 67,46-6 0,-42-7 0,30-6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4.478"/>
    </inkml:context>
    <inkml:brush xml:id="br0">
      <inkml:brushProperty name="width" value="0.04286" units="cm"/>
      <inkml:brushProperty name="height" value="0.04286" units="cm"/>
      <inkml:brushProperty name="color" value="#5B2D90"/>
    </inkml:brush>
  </inkml:definitions>
  <inkml:trace contextRef="#ctx0" brushRef="#br0">87 113 28266,'36'1'79,"6"-6"-79,-20 0 0,4-7-11,-14 2 11,-2 0-12,-5-5 7,-2 3 5,-2-4 0,-6 5 0,-3 1 0,-7 3-6,-38 6 12,22 6-1,-27 9-5,35 5 6,3 3-6,0 28 0,10-17 6,21 46-6,3-53-152,34 16 152,-7-41 0,-34 3 0,-13-4 0</inkml:trace>
</inkml:ink>
</file>

<file path=ppt/ink/ink6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29.491"/>
    </inkml:context>
    <inkml:brush xml:id="br0">
      <inkml:brushProperty name="width" value="0.04286" units="cm"/>
      <inkml:brushProperty name="height" value="0.04286" units="cm"/>
      <inkml:brushProperty name="color" value="#00A0D7"/>
    </inkml:brush>
  </inkml:definitions>
  <inkml:trace contextRef="#ctx0" brushRef="#br0">13 243 26648,'-6'0'924,"2"0"-745,4 0-89,0 0 291,-2 0-331,1-1 23,1-2-56,2-1-3370,6-12 3364,16-19-22,8 3 0,6-2-2280,21 22 2291,-33 10 0,19 2 0,-29 1-6,10 3 1,-10 1 2273,11 5-2268,-18-3 11,8 1 6,-9-5 3409,24-17-3426,-19 4-23,19-20 1,-22 13 22,-15-19 0,4 23 0,-12-9 0</inkml:trace>
</inkml:ink>
</file>

<file path=ppt/ink/ink6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0.457"/>
    </inkml:context>
    <inkml:brush xml:id="br0">
      <inkml:brushProperty name="width" value="0.04286" units="cm"/>
      <inkml:brushProperty name="height" value="0.04286" units="cm"/>
      <inkml:brushProperty name="color" value="#00A0D7"/>
    </inkml:brush>
  </inkml:definitions>
  <inkml:trace contextRef="#ctx0" brushRef="#br0">20 0 25965,'-1'9'1713,"0"-2"-1393,1-7 88,0 0-391,0 3-17,0 3 6,0 5 16,0 19-19,0 21 0,0 6-3,0 14 0,0-9 0,0 4 0,0-9 0,0-4-1067,1 18 1067,-1-16 0,0-2 0,1 0 6,0 43-6,-1-52 0,1 29 0,-1-67 0,0 1 1061,-1 37-1061,1-17 0,-2 29 0,2-28 0,-1-4 0,1 10 5,0-10-5,0 8 0,0-20 6,0-1-6,0-10-17,0-1-22,-2 0-17,1 0-90,-2 0 146,-2 0 0,3 0 0,-3 0 0</inkml:trace>
</inkml:ink>
</file>

<file path=ppt/ink/ink6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1.287"/>
    </inkml:context>
    <inkml:brush xml:id="br0">
      <inkml:brushProperty name="width" value="0.04286" units="cm"/>
      <inkml:brushProperty name="height" value="0.04286" units="cm"/>
      <inkml:brushProperty name="color" value="#00A0D7"/>
    </inkml:brush>
  </inkml:definitions>
  <inkml:trace contextRef="#ctx0" brushRef="#br0">0 104 26211,'0'2'924,"0"0"-252,0 14-588,0-10 342,0 13-393,0-17 29,0 1-45,0-3 33,0 0-55,1-1 5,11-4 0,2 1 11,74-12-11,-31 8 5,14 0 1,3 0 0,6 3-6,-9 2 0,13 1 0,-11 1 0,26-1-1129,-22 1 0,12 1 0,-15 0 1140,1 0-62,3-1 1,-2 0 50,-19 1-6,23-2 6,-66 2 0,-3 0-11,-11-1 3179,0-13-4803,0-1 1677,0-14 0,0 15 0,0 1 1</inkml:trace>
</inkml:ink>
</file>

<file path=ppt/ink/ink6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3.055"/>
    </inkml:context>
    <inkml:brush xml:id="br0">
      <inkml:brushProperty name="width" value="0.04286" units="cm"/>
      <inkml:brushProperty name="height" value="0.04286" units="cm"/>
      <inkml:brushProperty name="color" value="#00A0D7"/>
    </inkml:brush>
  </inkml:definitions>
  <inkml:trace contextRef="#ctx0" brushRef="#br0">0 106 25152,'0'8'2778,"0"-1"-2722,0-7 191,0 1-258,2-7 11,3-4 5,0-1-5,4-3-33,5-3 33,-4 6 5,6-6 1,3 9-6,-7 4-6,16 12 12,-17 0 5,14 23-11,-17-19 0,7 10 6,-11-17-6,3 2 0,-3-5 61,19-2-50,-8-6 1,24-13-12,-23 6-34,12-19 0,-21 21-946,3-12-980,-10 17 1960,-4-2 0,6 7 0,-1 1 0</inkml:trace>
</inkml:ink>
</file>

<file path=ppt/ink/ink6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3.821"/>
    </inkml:context>
    <inkml:brush xml:id="br0">
      <inkml:brushProperty name="width" value="0.04286" units="cm"/>
      <inkml:brushProperty name="height" value="0.04286" units="cm"/>
      <inkml:brushProperty name="color" value="#00A0D7"/>
    </inkml:brush>
  </inkml:definitions>
  <inkml:trace contextRef="#ctx0" brushRef="#br0">15 174 23875,'-8'0'2823,"2"0"-2419,6 0-136,0 0 175,-1-4-370,1 2 134,0-13-179,5 6 45,18-19-62,-9 17-6,30-15-5,-30 19-33,21-3 22,-24 10 22,15 26-11,-16-13 11,14 20 17,-13-27-6,7 0-10,-4-9-225,24-31-196,-21 11 409,14-30 0,-29 37 0,-1-1 0</inkml:trace>
</inkml:ink>
</file>

<file path=ppt/ink/ink6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4.986"/>
    </inkml:context>
    <inkml:brush xml:id="br0">
      <inkml:brushProperty name="width" value="0.04286" units="cm"/>
      <inkml:brushProperty name="height" value="0.04286" units="cm"/>
      <inkml:brushProperty name="color" value="#00A0D7"/>
    </inkml:brush>
  </inkml:definitions>
  <inkml:trace contextRef="#ctx0" brushRef="#br0">1 839 23265,'1'-3'3271,"0"0"-1983,2-16-1254,-1 14 27,2-15 85,-3 20 27,-1 0-156,0 2 6,2 5-1,2 3-16,-1-1-1,1-2 51,-3-6-39,1-1 22,2-3-39,0-3-11,4-33 5,-4 14 1,1-66 5,-4 52 0,-1-34 0,0 38 0,0-14 0,0-3 0,0-2 19,0-28 1,0 0-14,3 25-6,1-32-6,0 64 6,-1 12 0,-1 8 0,-1-1 0,-1 6-1266,0 0 1266,-2 0 0,1 0 0,-1 0 0</inkml:trace>
</inkml:ink>
</file>

<file path=ppt/ink/ink6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6.457"/>
    </inkml:context>
    <inkml:brush xml:id="br0">
      <inkml:brushProperty name="width" value="0.04286" units="cm"/>
      <inkml:brushProperty name="height" value="0.04286" units="cm"/>
      <inkml:brushProperty name="color" value="#00A0D7"/>
    </inkml:brush>
  </inkml:definitions>
  <inkml:trace contextRef="#ctx0" brushRef="#br0">3 5 27998,'0'-2'229,"-1"0"-212,1 2 112,-1 0-124,3 0 18,19 0-18,3 2-5,75 7 0,-34-2 0,4-1 0,5 1 0,-18-5 0,1-1 0,29 1 0,2-1 3,-13-4 0,-3-1-3,-8 1 0,-7 0 0,4-4-17,-45 4 6,-13 3 11,2 0-6,11 2-5,4 1-56,9 2 39,-12-1 17,1 0 16,-10-3-21,25 0-24,-21-1 7,13 0 5,-24 0-23,-1 0-44,2 0 95,10 2 11,-3-1-5,14 4-6,-14-5-17,3 3 12,-10-3-1,0 1 0,-1-1 12,8 0 22,-5 0 56,5 0-62,-8 0-436,0 0-2829,-6 0 3243,-4 0 0,2 0 0,0 0 0</inkml:trace>
</inkml:ink>
</file>

<file path=ppt/ink/ink6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38.355"/>
    </inkml:context>
    <inkml:brush xml:id="br0">
      <inkml:brushProperty name="width" value="0.04286" units="cm"/>
      <inkml:brushProperty name="height" value="0.04286" units="cm"/>
      <inkml:brushProperty name="color" value="#00A0D7"/>
    </inkml:brush>
  </inkml:definitions>
  <inkml:trace contextRef="#ctx0" brushRef="#br0">80 90 26178,'-3'-14'1842,"0"3"-1764,3 8-22,0 2 90,-2-4-112,-2 1 117,-2-18-146,3 13 23,-2-10-22,4 18-12,0 1 6,0 0 0,0 1 0,-2 11 0,-1 9 0,-1 5 0,-2 30 0,3-23 0,-3 21 0,-1 22 0,3-32 0,0 50 0,4-54-3,1 12 1,1 3 2,1-4-3,1 14 0,0-1 3,1-22 0,4 44 0,-6-58-5,2 36 5,-2-40 0,1 16 0,-3-25 0,0 16 0,0-16 0,0 20 0,0-26 0,0 15 0,0-14 0,0 16 0,0-18 0,0 9 0,0-12-6,0 7 6,0-6-11,0 15 11,0-11-6,0 19 6,0-15 0,0 5 0,0-9-11,2 5 11,2-6 0,0 9 0,-1-12 0,-1 1 0,-1-6 0,-1-1 0,0 1 0,0 1 0,0 0 0,0 1 0,1-2-2307,-2-4 2307,-2-4 0,0 2 0,1-1 0</inkml:trace>
</inkml:ink>
</file>

<file path=ppt/ink/ink6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40.189"/>
    </inkml:context>
    <inkml:brush xml:id="br0">
      <inkml:brushProperty name="width" value="0.04286" units="cm"/>
      <inkml:brushProperty name="height" value="0.04286" units="cm"/>
      <inkml:brushProperty name="color" value="#00A0D7"/>
    </inkml:brush>
  </inkml:definitions>
  <inkml:trace contextRef="#ctx0" brushRef="#br0">9 315 27275,'0'6'532,"0"-1"-448,0-5-22,0 13 139,-2 15-161,0-7-1,0 6 34,1-22-62,0-3 67,1 0-55,0-2-1,0-18-22,0 5 0,14-66 0,-6 37-3,6-17 0,1 0 3,-3 12 0,12-39-5,-18 65-1,17 34 6,-14 28 0,8 20 0,-8-16-28,2-8 0,-4-18 0,7 6 51,-9-22-1,18-20-22,-9 0 6,39-57-6,-29 42 11,22-25-11,-33 49 45,12 59-45,-13-20 2,14 29 1,1 2-20,-6-23-83,24 30-780,-34-63 880,-1-3 0,-7-3 0,-3 0 0</inkml:trace>
</inkml:ink>
</file>

<file path=ppt/ink/ink6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42.173"/>
    </inkml:context>
    <inkml:brush xml:id="br0">
      <inkml:brushProperty name="width" value="0.04286" units="cm"/>
      <inkml:brushProperty name="height" value="0.04286" units="cm"/>
      <inkml:brushProperty name="color" value="#00A0D7"/>
    </inkml:brush>
  </inkml:definitions>
  <inkml:trace contextRef="#ctx0" brushRef="#br0">363 35 26318,'7'-10'1904,"-2"2"-1809,-5 8-39,0 0 73,2-7-118,-2 4 0,2-3-11,-2 15 0,0 2 0,0 36 0,0 5 0,0 10 0,2 28 0,1 1 0,1-17 2,-1-10 0,1 13 0,1-13-8,1 2 12,1 15-6,-1-4 0,-4-32 0,1 7 0,-1-6 0,-2-29 0,2 21-6,-2-27 0,1 5 6,-1-13 0,1 1 0,0-2 0,0 0 0,1 0-11,-2-2-6,1 1 17,-1 0 0,0 0 0,0 2 0,3 8 0,-2-4 0,4 8 0,-1-2 0,-1-3 0,2 6 0,-3-9 0,2 1 0,-3-6 0,1-1 0,-2-1 0,1 3 0,0-1 0,3 6 0,-3-4 0,3 2 0,-4-5 0,1 4 0,-1-4 0,0 4 6,0-3-6,0 0 0,0-1 0,0-1 0,-2 2 0,0-1 0,-2 2 0,1-1 6,0-1-6,2 0 5,-5-1-5,2 1 0,-5-1 0,3 2 0,1-2 0,-12 2 0,8-2 0,-18 1 0,10-1-53,-30 2 0,-7 0-345,-10-1 249,0 1 1,3 0-1,21-1 1,9-1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5.129"/>
    </inkml:context>
    <inkml:brush xml:id="br0">
      <inkml:brushProperty name="width" value="0.04286" units="cm"/>
      <inkml:brushProperty name="height" value="0.04286" units="cm"/>
      <inkml:brushProperty name="color" value="#5B2D90"/>
    </inkml:brush>
  </inkml:definitions>
  <inkml:trace contextRef="#ctx0" brushRef="#br0">15 23 27706,'-8'1'583,"1"0"-544,7-1 0,0 0-39,3 38-11,0-19-17,4 30-347,4-22 324,-4-14 12,3 3-34,-8-15 68,1-10 38,-1-1 29,1-10 5,0 0 51,6-14-45,8-6-40,-2 9 29,10 7-45,-12 26-1,19 45-10,-20-24-40,8 42 12,-18-50-17,-3 3 16,-4-16-10,-2-11 27,2-3 6,28-34 6,-5 16 134,43-24-129,-36 40 17,25 18-17,-36 9-5,15 23-6,-16-18 0,16 12 0,-23-24 0,6 4 0</inkml:trace>
</inkml:ink>
</file>

<file path=ppt/ink/ink6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02.017"/>
    </inkml:context>
    <inkml:brush xml:id="br0">
      <inkml:brushProperty name="width" value="0.04286" units="cm"/>
      <inkml:brushProperty name="height" value="0.04286" units="cm"/>
      <inkml:brushProperty name="color" value="#00A0D7"/>
    </inkml:brush>
  </inkml:definitions>
  <inkml:trace contextRef="#ctx0" brushRef="#br0">15 45 28339,'-8'-26'101,"3"8"-101,4 27 0,1 6 0,2 16 0,2 3 0,12 32 0,-3-8 0,1 3 0,-3-13 0,-1 4 0,2 20 0,-2 9 0,-1-10 0,-2 16 3,0 13 0,-2-8-3,-4-46 0,1 26 0,-2-61 0,0 1-12,1-11-49,0-8-74,1-5-713,-1-44 0,0 50 0,-1-21 0</inkml:trace>
</inkml:ink>
</file>

<file path=ppt/ink/ink6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02.769"/>
    </inkml:context>
    <inkml:brush xml:id="br0">
      <inkml:brushProperty name="width" value="0.04286" units="cm"/>
      <inkml:brushProperty name="height" value="0.04286" units="cm"/>
      <inkml:brushProperty name="color" value="#00A0D7"/>
    </inkml:brush>
  </inkml:definitions>
  <inkml:trace contextRef="#ctx0" brushRef="#br0">12 8 25998,'-6'0'1490,"0"0"-936,6 0-206,0 0-348,2-1 5,5 1 12,40-1-17,-5 4 0,10 0 0,5 1 0,18 3 0,-22-2 0,9-1 2,11-2 0,9 0 0,-5-2-2,-2 1 0,2-1 0,3 0 0,7-2 0,-7 0 5,1-2 1,-8 0-6,18-4-3,-23 3 0,-6 0-2,-14 2-12,14 0-22,-44 2-51,-5 1-168,-18 0 258,-5 0 0,12 0 0,-1 0 0</inkml:trace>
</inkml:ink>
</file>

<file path=ppt/ink/ink6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03.251"/>
    </inkml:context>
    <inkml:brush xml:id="br0">
      <inkml:brushProperty name="width" value="0.04286" units="cm"/>
      <inkml:brushProperty name="height" value="0.04286" units="cm"/>
      <inkml:brushProperty name="color" value="#00A0D7"/>
    </inkml:brush>
  </inkml:definitions>
  <inkml:trace contextRef="#ctx0" brushRef="#br0">11 20 27970,'-2'-3'515,"0"0"-465,-1-3-50,2 4 0,-1-4-5,5 51 5,0-9 0,1 16 0,0 6 0,0 14 0,0-3 0,0 0 0,4 17-1694,0-4 1,3 6 1693,0-15 0,0-3 0,-1-6 0,-1-2 0,8 36-67,-12-81-39,-2-13 106,-1-22 0,-2 8 0,0-9 0</inkml:trace>
</inkml:ink>
</file>

<file path=ppt/ink/ink6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04.352"/>
    </inkml:context>
    <inkml:brush xml:id="br0">
      <inkml:brushProperty name="width" value="0.04286" units="cm"/>
      <inkml:brushProperty name="height" value="0.04286" units="cm"/>
      <inkml:brushProperty name="color" value="#00A0D7"/>
    </inkml:brush>
  </inkml:definitions>
  <inkml:trace contextRef="#ctx0" brushRef="#br0">1 75 28530,'1'-3'0,"5"-1"0,5 1 0,10-1-4252,8-1 4252,31 0-710,26 2 0,8 0 710,-33 1 0,3 0 0,22 0 0,11 1 0,-13 1 0,-26-1 0,-2 1 2,18-1 0,9 1 0,-11 0-2,21 0-759,-8-1 1,-10 1 758,-40 0 1451,13 0-1451,-41 0 2236,0 0-2236,-5 0-6,-1 0-33,-1 0 3366,1-2-3344,1 0 68,15-7-67,-8 3-96,8-3-230,-13 6 342,-11 0 0,11 3 0,-5 0 0</inkml:trace>
</inkml:ink>
</file>

<file path=ppt/ink/ink6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3.185"/>
    </inkml:context>
    <inkml:brush xml:id="br0">
      <inkml:brushProperty name="width" value="0.04286" units="cm"/>
      <inkml:brushProperty name="height" value="0.04286" units="cm"/>
      <inkml:brushProperty name="color" value="#00A0D7"/>
    </inkml:brush>
  </inkml:definitions>
  <inkml:trace contextRef="#ctx0" brushRef="#br0">52 18 27242,'0'-8'806,"0"1"-694,0 7-34,0-2 46,0 1-96,0 9-12,0 17-10,0 5 0,-7 48-6,2-33 11,-12 53-11,9-60-3392,-3 25 3392,9-44 0,0 2 5,2-13 12,15-5-17,-3 1 0,27-3 0,-10-2-11,28-2 3375,8 1-3414,-18-1 33,-4 2-67,-39 1-599,-8 0-3389,2-1 4072,-4-1 0,4 1 0,0-1 0</inkml:trace>
</inkml:ink>
</file>

<file path=ppt/ink/ink6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13.918"/>
    </inkml:context>
    <inkml:brush xml:id="br0">
      <inkml:brushProperty name="width" value="0.04286" units="cm"/>
      <inkml:brushProperty name="height" value="0.04286" units="cm"/>
      <inkml:brushProperty name="color" value="#00A0D7"/>
    </inkml:brush>
  </inkml:definitions>
  <inkml:trace contextRef="#ctx0" brushRef="#br0">0 22 27320,'2'-5'767,"0"0"-677,-2 5 95,2-2-85,-2 0-83,2-1 0,-2 2 11,1-1-22,0 0-18,0 4 12,1 8 6,4 71-3398,-1-22 3392,1 37 0,-4-49 0,-1 3 0,-1-24 0,1 18 0,-1-34-67,0 0-84,0-9 151,-5-14 0,7 15 0,-3-6 0</inkml:trace>
</inkml:ink>
</file>

<file path=ppt/ink/ink6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5:46.874"/>
    </inkml:context>
    <inkml:brush xml:id="br0">
      <inkml:brushProperty name="width" value="0.04286" units="cm"/>
      <inkml:brushProperty name="height" value="0.04286" units="cm"/>
      <inkml:brushProperty name="color" value="#00A0D7"/>
    </inkml:brush>
  </inkml:definitions>
  <inkml:trace contextRef="#ctx0" brushRef="#br0">245 16 26749,'0'-6'1030,"0"2"-912,0 4 235,-1-1-320,1 1 1,-1-2 27,1 2-49,0-1 16,0 0-17,0 1-11,0 1 0,0 5 0,0 4 0,0 2 0,1-1 0,-1 2 0,2-5 5,-2 2-5,1-6 0,-1-2 0,0-1 6,-1 6-6,-2-2-11,-6 8 11,1-7 11,-9 3-11,9-5 11,-12 2-5,12-4-6,-10 0 0,8-2-135,-25 1-374,11 4 509,-25 4 0,32-3 0,-3 1 0</inkml:trace>
</inkml:ink>
</file>

<file path=ppt/ink/ink6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6.636"/>
    </inkml:context>
    <inkml:brush xml:id="br0">
      <inkml:brushProperty name="width" value="0.04286" units="cm"/>
      <inkml:brushProperty name="height" value="0.04286" units="cm"/>
      <inkml:brushProperty name="color" value="#F6630D"/>
    </inkml:brush>
  </inkml:definitions>
  <inkml:trace contextRef="#ctx0" brushRef="#br0">320 14 26956,'2'-5'1422,"-82"-3"-1422,50 9 0,-62 0 0,65 12-5,11-5-1,-6 6-33,-3 8-6,15-10-22,-10 9-6,27-12 79,4-4-51,36 4 23,-15-4-410,48 18 136,-51-9 94,18 24 174,-40-21 140,-1 14 67,-7-21 308,-26 10-397,11-15 95,-30 3-129,24-7-17,-6 0-5,9-1 5,-20-18-73,20 10-814,-11-11 0,26 16 0,4 3 0</inkml:trace>
</inkml:ink>
</file>

<file path=ppt/ink/ink6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7.352"/>
    </inkml:context>
    <inkml:brush xml:id="br0">
      <inkml:brushProperty name="width" value="0.04286" units="cm"/>
      <inkml:brushProperty name="height" value="0.04286" units="cm"/>
      <inkml:brushProperty name="color" value="#F6630D"/>
    </inkml:brush>
  </inkml:definitions>
  <inkml:trace contextRef="#ctx0" brushRef="#br0">44 21 28194,'47'-13'-51,"-25"5"18,8 11 10,-29 6 23,-1 6-5,-6 12 33,-9 2 0,-1-1 0,-5-3 89,-9-3-83,14-9-29,-11 7-5,19-7 0,3-6 101,64 2-106,-31-9-18,25 0 1,-1 0 16,-21 0 6,25 0-5,-43 0-18,3 0-38,-15 0 61,-1 0 0,0 0 0</inkml:trace>
</inkml:ink>
</file>

<file path=ppt/ink/ink6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9.003"/>
    </inkml:context>
    <inkml:brush xml:id="br0">
      <inkml:brushProperty name="width" value="0.04286" units="cm"/>
      <inkml:brushProperty name="height" value="0.04286" units="cm"/>
      <inkml:brushProperty name="color" value="#F6630D"/>
    </inkml:brush>
  </inkml:definitions>
  <inkml:trace contextRef="#ctx0" brushRef="#br0">218 22 27326,'6'-11'845,"-2"2"-688,-4 9-107,0 0-50,-40-2-5,21 4-1,-30-2-67,21 9 34,17-4 6,-7 3 10,18-5-5,0 1 17,3 1 11,32 12 0,-14-8-291,41 27 190,-44-5 123,5 0 23,-28-6 190,-36-6-162,19-10 84,-37 7-123,42-14-6,-20-2-23,24-2-50,-6-4-212,15 4 78,2-2-213,0 3 392,-1 1 0,3-1 0,0 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6.580"/>
    </inkml:context>
    <inkml:brush xml:id="br0">
      <inkml:brushProperty name="width" value="0.04286" units="cm"/>
      <inkml:brushProperty name="height" value="0.04286" units="cm"/>
      <inkml:brushProperty name="color" value="#5B2D90"/>
    </inkml:brush>
  </inkml:definitions>
  <inkml:trace contextRef="#ctx0" brushRef="#br0">5 8 27757,'-1'-4'549,"0"2"-505,1 2-10,0 0-28,-1-1-6,1 6 5,-1 8-2,7 41 0,2 9-3,1-1-1747,2 23 1,1-3 1656,-5-33-50,1 17-184,-7-37-244,-1-7 1,0-6 0,0-8 0</inkml:trace>
</inkml:ink>
</file>

<file path=ppt/ink/ink6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9.706"/>
    </inkml:context>
    <inkml:brush xml:id="br0">
      <inkml:brushProperty name="width" value="0.04286" units="cm"/>
      <inkml:brushProperty name="height" value="0.04286" units="cm"/>
      <inkml:brushProperty name="color" value="#F6630D"/>
    </inkml:brush>
  </inkml:definitions>
  <inkml:trace contextRef="#ctx0" brushRef="#br0">51 38 26553,'0'-15'1243,"0"2"-1092,0 13-78,0 0 229,-1-4-234,0 3-57,1-4 17,-4 26-23,1-6-5,-2 20 0,1-10 0,2 22 0,2-11-28,0 21-11,0-35 28,-1-2-28,-1-19 39,-10-12 0,7 9 0,-5-9 0</inkml:trace>
</inkml:ink>
</file>

<file path=ppt/ink/ink6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9.984"/>
    </inkml:context>
    <inkml:brush xml:id="br0">
      <inkml:brushProperty name="width" value="0.04286" units="cm"/>
      <inkml:brushProperty name="height" value="0.04286" units="cm"/>
      <inkml:brushProperty name="color" value="#F6630D"/>
    </inkml:brush>
  </inkml:definitions>
  <inkml:trace contextRef="#ctx0" brushRef="#br0">0 15 27835,'0'-8'235,"0"2"-559,0 6-3771,0 0 4095,3 4 0,0 2 0</inkml:trace>
</inkml:ink>
</file>

<file path=ppt/ink/ink6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20.719"/>
    </inkml:context>
    <inkml:brush xml:id="br0">
      <inkml:brushProperty name="width" value="0.04286" units="cm"/>
      <inkml:brushProperty name="height" value="0.04286" units="cm"/>
      <inkml:brushProperty name="color" value="#F6630D"/>
    </inkml:brush>
  </inkml:definitions>
  <inkml:trace contextRef="#ctx0" brushRef="#br0">23 7 26346,'-4'-1'1192,"2"0"-1007,2 1 129,0 0-247,-1-2 11,44 2-78,-27-2-11,34 2-34,-38 7 62,-6 1 0,-1 5 0,-25 11-17,5-9 11,-36 30-5,30-27 10,-14 23-4,29-30 16,7 9-6,7-15 6,25 6-28,-12-8-375,37 2-56,-39-7 431,18-8 0,-34 8 0,-1-1 0</inkml:trace>
</inkml:ink>
</file>

<file path=ppt/ink/ink6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21.286"/>
    </inkml:context>
    <inkml:brush xml:id="br0">
      <inkml:brushProperty name="width" value="0.04286" units="cm"/>
      <inkml:brushProperty name="height" value="0.04286" units="cm"/>
      <inkml:brushProperty name="color" value="#F6630D"/>
    </inkml:brush>
  </inkml:definitions>
  <inkml:trace contextRef="#ctx0" brushRef="#br0">19 120 26855,'79'-24'1311,"-15"3"-1311,-53 15-5627,-3-9 5716,-4-3 1263,-62-10-1346,36 20 879,-51 14-885,60 16 0,-5 17-11,42 27-11,-11-32-12,30 19-240,-4-51 55,-16-1 1055,22-10 1,-34 7 0,6-7-1</inkml:trace>
</inkml:ink>
</file>

<file path=ppt/ink/ink6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21.970"/>
    </inkml:context>
    <inkml:brush xml:id="br0">
      <inkml:brushProperty name="width" value="0.04286" units="cm"/>
      <inkml:brushProperty name="height" value="0.04286" units="cm"/>
      <inkml:brushProperty name="color" value="#F6630D"/>
    </inkml:brush>
  </inkml:definitions>
  <inkml:trace contextRef="#ctx0" brushRef="#br0">215 16 26945,'5'-8'1008,"-1"2"-672,-31 5-308,12 1-17,-22-1 6,-23 24-17,37-14-3403,-31 23 3369,51-25-11,14 11 45,3-12-45,42 12 12,-23-10-158,36 21 180,-48-17 3454,6 24-3410,-31-24 62,-13 10-67,-3-14 112,-43 6-117,33-9 27,-35 1-44,49-6-51,-3-3-84,17-1 129,10-8 0,-6 7 0,7-3 0</inkml:trace>
</inkml:ink>
</file>

<file path=ppt/ink/ink6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22.486"/>
    </inkml:context>
    <inkml:brush xml:id="br0">
      <inkml:brushProperty name="width" value="0.04286" units="cm"/>
      <inkml:brushProperty name="height" value="0.04286" units="cm"/>
      <inkml:brushProperty name="color" value="#F6630D"/>
    </inkml:brush>
  </inkml:definitions>
  <inkml:trace contextRef="#ctx0" brushRef="#br0">5 7 26962,'-3'0'1338,"2"0"-1288,1 0 29,0 0-85,18-1 12,1 0-48,30 1 0,7 0-87,6 0-1590,-10 0 1,-4 0 1617,-9 0 12,-19 0 33,-4 0 56,1-5 0,-19 9 0,0-3 0</inkml:trace>
</inkml:ink>
</file>

<file path=ppt/ink/ink6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22.937"/>
    </inkml:context>
    <inkml:brush xml:id="br0">
      <inkml:brushProperty name="width" value="0.04286" units="cm"/>
      <inkml:brushProperty name="height" value="0.04286" units="cm"/>
      <inkml:brushProperty name="color" value="#F6630D"/>
    </inkml:brush>
  </inkml:definitions>
  <inkml:trace contextRef="#ctx0" brushRef="#br0">50 1 27858,'35'13'649,"-8"-3"-649,3 9 6,28 13-6,-34-19-146,-47 45-274,-13-40 420,-18 5 0,2 0 0,24-11 0,-2 0 0</inkml:trace>
</inkml:ink>
</file>

<file path=ppt/ink/ink6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28.412"/>
    </inkml:context>
    <inkml:brush xml:id="br0">
      <inkml:brushProperty name="width" value="0.04286" units="cm"/>
      <inkml:brushProperty name="height" value="0.04286" units="cm"/>
      <inkml:brushProperty name="color" value="#66CC00"/>
    </inkml:brush>
  </inkml:definitions>
  <inkml:trace contextRef="#ctx0" brushRef="#br0">359 72 27561,'-13'-5'672,"2"2"-599,11 3-17,0 0-28,0-3-23,0 2-5,0-1 23,0 4-23,0 1 11,0 2-11,0-2 11,0 0-11,0-2 22,0-1-16,-1-1-6,-7-12 0,2 4 0,-24-16 0,15 16 0,-48-6-6,33 12 6,-22 4 0,29 6 0,-16 37 0,20-17 0,-17 46 0,30-46-11,-1 32 11,11-37-22,10 29 11,-4-35 5,12 11 6,-14-22-168,23-2-118,-13-3 286,18-5 0,-24 4 0,1-5 0</inkml:trace>
</inkml:ink>
</file>

<file path=ppt/ink/ink6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29.063"/>
    </inkml:context>
    <inkml:brush xml:id="br0">
      <inkml:brushProperty name="width" value="0.04286" units="cm"/>
      <inkml:brushProperty name="height" value="0.04286" units="cm"/>
      <inkml:brushProperty name="color" value="#66CC00"/>
    </inkml:brush>
  </inkml:definitions>
  <inkml:trace contextRef="#ctx0" brushRef="#br0">98 63 28272,'-34'12'174,"13"-5"-174,2 11 0,8 19 0,6-20-12,-3 24 7,14-30 5,2-2-39,68-24 39,-45 5 16,46-24 1,-68 18 11,-1-25-22,-10 22-1,-20-26-5,6 32-5,-36-6-12,30 16-392,-23 14-117,34-4-322,-4 13 0,15-17 0,0 1 0</inkml:trace>
</inkml:ink>
</file>

<file path=ppt/ink/ink6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29.749"/>
    </inkml:context>
    <inkml:brush xml:id="br0">
      <inkml:brushProperty name="width" value="0.04286" units="cm"/>
      <inkml:brushProperty name="height" value="0.04286" units="cm"/>
      <inkml:brushProperty name="color" value="#66CC00"/>
    </inkml:brush>
  </inkml:definitions>
  <inkml:trace contextRef="#ctx0" brushRef="#br0">276 1 27146,'2'0'913,"0"0"-638,-2 0-247,-6 0-12,0-1 40,-47 8-50,18 2-6,-41 14-6,40-8-3464,5 2 3453,25-10 28,24-3-5,4-2-12,48 10 1,-38-4-40,33 22 45,-52-18 11,-5 17-5,-18-18 16,-42 18-11,20-17 23,-52 15 0,53-23 3358,-9 4-3409,31-8 17,17-16 0,-6 12 0,6-11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6.962"/>
    </inkml:context>
    <inkml:brush xml:id="br0">
      <inkml:brushProperty name="width" value="0.04286" units="cm"/>
      <inkml:brushProperty name="height" value="0.04286" units="cm"/>
      <inkml:brushProperty name="color" value="#5B2D90"/>
    </inkml:brush>
  </inkml:definitions>
  <inkml:trace contextRef="#ctx0" brushRef="#br0">9 26 27852,'-5'-8'493,"2"2"-437,3 6-34,0 0-55,25-6 21,-7 5-10,22-3-6,-14 9-3414,-2 4 3402,-6 1-4,-3 8 32,-8-5 18,-13 9-6,-5-9-6,-36 10-229,16-12 1083,-7 2 0,25-9 0,13-4 0</inkml:trace>
</inkml:ink>
</file>

<file path=ppt/ink/ink6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0.430"/>
    </inkml:context>
    <inkml:brush xml:id="br0">
      <inkml:brushProperty name="width" value="0.04286" units="cm"/>
      <inkml:brushProperty name="height" value="0.04286" units="cm"/>
      <inkml:brushProperty name="color" value="#66CC00"/>
    </inkml:brush>
  </inkml:definitions>
  <inkml:trace contextRef="#ctx0" brushRef="#br0">32 8 26200,'-1'-1'1932,"0"0"-1854,0-2-27,0 3 61,-1-3-107,1 3 18,-5 19-18,3-7 1,-7 58 0,8-33-3398,-2 60 3392,4-58-88,0 36 83,0-49-40,21 21 28,-8-36-280,42 2 297,-20-36 0,2 14 0,-18-13 0</inkml:trace>
</inkml:ink>
</file>

<file path=ppt/ink/ink6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0.755"/>
    </inkml:context>
    <inkml:brush xml:id="br0">
      <inkml:brushProperty name="width" value="0.04286" units="cm"/>
      <inkml:brushProperty name="height" value="0.04286" units="cm"/>
      <inkml:brushProperty name="color" value="#66CC00"/>
    </inkml:brush>
  </inkml:definitions>
  <inkml:trace contextRef="#ctx0" brushRef="#br0">1 38 28412,'82'-12'-2190,"-31"5"2190,43-6 0,-63 8 0,-22 4 0</inkml:trace>
</inkml:ink>
</file>

<file path=ppt/ink/ink6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1.681"/>
    </inkml:context>
    <inkml:brush xml:id="br0">
      <inkml:brushProperty name="width" value="0.04286" units="cm"/>
      <inkml:brushProperty name="height" value="0.04286" units="cm"/>
      <inkml:brushProperty name="color" value="#66CC00"/>
    </inkml:brush>
  </inkml:definitions>
  <inkml:trace contextRef="#ctx0" brushRef="#br0">25 34 24525,'-10'0'2885,"2"0"-2600,8 0-100,0 0 308,-3 0-476,3 0-17,-3 0 0,10 0 5,5 0-5,9 0 0,9 0-17,4 0-11,42-1-16,-2-4-105,-18 1 1,-2-1 69,2-2-996,-10-1 146,-44 6-2326,0 1 3255,-4 0 0,2 1 0,-2 0 0</inkml:trace>
</inkml:ink>
</file>

<file path=ppt/ink/ink6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2.245"/>
    </inkml:context>
    <inkml:brush xml:id="br0">
      <inkml:brushProperty name="width" value="0.04286" units="cm"/>
      <inkml:brushProperty name="height" value="0.04286" units="cm"/>
      <inkml:brushProperty name="color" value="#66CC00"/>
    </inkml:brush>
  </inkml:definitions>
  <inkml:trace contextRef="#ctx0" brushRef="#br0">1 6 27006,'0'-2'1428,"0"0"-1428,0 1 0,0 1 6,1 0 5,44 20-11,-16-8 0,38 18 0,-42-18-5,-1 1 5,-19-9 5,-4 10 1,-9-6-6,-23 19 0,9-14-28,-26 21-11,34-22 5,-6 5-16,20-14 50,0-3 0,0 0 0,0 0 0</inkml:trace>
</inkml:ink>
</file>

<file path=ppt/ink/ink6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3.363"/>
    </inkml:context>
    <inkml:brush xml:id="br0">
      <inkml:brushProperty name="width" value="0.04286" units="cm"/>
      <inkml:brushProperty name="height" value="0.04286" units="cm"/>
      <inkml:brushProperty name="color" value="#66CC00"/>
    </inkml:brush>
  </inkml:definitions>
  <inkml:trace contextRef="#ctx0" brushRef="#br0">311 56 28429,'2'1'84,"0"0"-79,0-1 1,0 0-6,-2 0 11,0-3-5,0-1-1,-25-18-10,11 13 5,-20-9 0,16 17 0,-15 1 0,-5 3 0,-1 1 0,3 6-11,-1 26 5,20-12-16,-8 40 10,23-37 1,35 26 11,-11-37 6,61 7-6,-45-21-28,37-2 0,-51 0-224,7-2 45,-27-1 207,-3-9 0,0 10 0,-1-4 0</inkml:trace>
</inkml:ink>
</file>

<file path=ppt/ink/ink6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3.814"/>
    </inkml:context>
    <inkml:brush xml:id="br0">
      <inkml:brushProperty name="width" value="0.04286" units="cm"/>
      <inkml:brushProperty name="height" value="0.04286" units="cm"/>
      <inkml:brushProperty name="color" value="#66CC00"/>
    </inkml:brush>
  </inkml:definitions>
  <inkml:trace contextRef="#ctx0" brushRef="#br0">0 13 27454,'7'-6'891,"-2"2"-807,-5 4-51,0 0-5,0-3-5,0 3-102,-4 91 79,2-70 0,-2 74 0,4-94 0</inkml:trace>
</inkml:ink>
</file>

<file path=ppt/ink/ink6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5.230"/>
    </inkml:context>
    <inkml:brush xml:id="br0">
      <inkml:brushProperty name="width" value="0.04286" units="cm"/>
      <inkml:brushProperty name="height" value="0.04286" units="cm"/>
      <inkml:brushProperty name="color" value="#66CC00"/>
    </inkml:brush>
  </inkml:definitions>
  <inkml:trace contextRef="#ctx0" brushRef="#br0">346 21 26934,'11'0'1198,"-2"0"-1069,-9 0 22,0 0-89,-11-4-57,-5 2 6,-5-2 1,-9 1-12,4 0 0,-21 1 0,13 0 0,-3 2 0,-19 23-6,34-12 0,-29 29 1,43-26-6,1 19 11,8-19-12,22 21 12,-7-20-5,36 9-1,-29-20 6,26 2 0,-32-6-140,25-7 23,-28 3-595,16-6-391,-22 8 1103,3-1 0,-8 3 0,0 0 0</inkml:trace>
</inkml:ink>
</file>

<file path=ppt/ink/ink6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35.997"/>
    </inkml:context>
    <inkml:brush xml:id="br0">
      <inkml:brushProperty name="width" value="0.04286" units="cm"/>
      <inkml:brushProperty name="height" value="0.04286" units="cm"/>
      <inkml:brushProperty name="color" value="#66CC00"/>
    </inkml:brush>
  </inkml:definitions>
  <inkml:trace contextRef="#ctx0" brushRef="#br0">19 8 27230,'-10'0'913,"2"0"-823,8 0 55,32-4-145,-20 4 0,24-4 0,-27 4-5,-2 0 5,-1 0-6,1 5 6,-4 5 6,-3 16-1,-24 9 1,5-4-6,-15 1 0,31-20 17,17-4-12,11-6 7,6-2 21,13 0-33,-21 0 0,25 0 0,-36 0 0,10 0-5,-17 0-180,2 0-459,-6 0 644,0-8 0,-1 6 0,0-6 0</inkml:trace>
</inkml:ink>
</file>

<file path=ppt/ink/ink6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4.700"/>
    </inkml:context>
    <inkml:brush xml:id="br0">
      <inkml:brushProperty name="width" value="0.04286" units="cm"/>
      <inkml:brushProperty name="height" value="0.04286" units="cm"/>
    </inkml:brush>
  </inkml:definitions>
  <inkml:trace contextRef="#ctx0" brushRef="#br0">299 198 27813,'11'-2'526,"-2"0"-470,-9 2-22,0 0-23,3-2 0,-2 2 28,4-4-33,-4 3 5,-2-23-11,-8 2 6,0-12-6,-7 9 0,-4-2 0,7 10-11,-19-10 11,19 21-12,-25 1 12,20 13 0,-34 36 0,30-14-5,-21 45 5,28-36-14,4 16 0,2 2 8,1-4 0,10 11 1,5-4 5,3-30 0,18 21 0,-15-46-196,20 0-11,-17-8-641,30-19 0,-41 19 0,11-11 0</inkml:trace>
</inkml:ink>
</file>

<file path=ppt/ink/ink6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5.398"/>
    </inkml:context>
    <inkml:brush xml:id="br0">
      <inkml:brushProperty name="width" value="0.04286" units="cm"/>
      <inkml:brushProperty name="height" value="0.04286" units="cm"/>
    </inkml:brush>
  </inkml:definitions>
  <inkml:trace contextRef="#ctx0" brushRef="#br0">1 17 28283,'2'-9'179,"0"3"-162,-2 5-17,0 1 6,0 34-6,1-7 0,0 21 0,1-19 0,0-12-6,1 2 6,-2-7-39,2 4 0,-3-9-1283,1 2 1322,-1-7 0,0 1 0,0-3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7.413"/>
    </inkml:context>
    <inkml:brush xml:id="br0">
      <inkml:brushProperty name="width" value="0.04286" units="cm"/>
      <inkml:brushProperty name="height" value="0.04286" units="cm"/>
      <inkml:brushProperty name="color" value="#5B2D90"/>
    </inkml:brush>
  </inkml:definitions>
  <inkml:trace contextRef="#ctx0" brushRef="#br0">3 136 27886,'81'-17'-28,"-11"0"28,-43 5 50,-5-2 23,-7 2 84,-6-12-146,-5 12-11,-10-8-11,-6 16-1,-7 1-4,-24 5 10,15 6 12,-38 40-1,46-19 6,-13 37 17,30-43-453,69 8-3692,-25-26 4050,54-1 0,-66-9 1,-8-1-1</inkml:trace>
</inkml:ink>
</file>

<file path=ppt/ink/ink6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6.530"/>
    </inkml:context>
    <inkml:brush xml:id="br0">
      <inkml:brushProperty name="width" value="0.04286" units="cm"/>
      <inkml:brushProperty name="height" value="0.04286" units="cm"/>
    </inkml:brush>
  </inkml:definitions>
  <inkml:trace contextRef="#ctx0" brushRef="#br0">262 23 28446,'4'-3'39,"0"0"-34,-4 2-5,0 1 0,0-2-5,-1 1 5,-3-2 17,-43-1-23,22 2 6,-33-1 0,37 3-34,-23 11 29,24-4-23,-18 29 28,33-18-6,-1 11 6,12-19-28,25-1 17,-6-3 0,19 4-34,3 11 28,-19-6-56,21 23 45,-36-21 17,4 22 11,-19-24 23,-8 12 10,-3-18 40,-30 9-62,21-12 40,-36 3-40,40-8 22,-18-6-27,27 1-28,-5-11-18,11 8 40,-1-11 0,4 14 0,0-5 0</inkml:trace>
</inkml:ink>
</file>

<file path=ppt/ink/ink6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7.098"/>
    </inkml:context>
    <inkml:brush xml:id="br0">
      <inkml:brushProperty name="width" value="0.04286" units="cm"/>
      <inkml:brushProperty name="height" value="0.04286" units="cm"/>
    </inkml:brush>
  </inkml:definitions>
  <inkml:trace contextRef="#ctx0" brushRef="#br0">1 11 26273,'0'-3'1635,"0"0"-1456,0 3-56,0 0 40,0-4-141,0 3 23,0 35-45,0-15 0,0 38-22,0-23-6,1-1 11,-1-9-241,1-10 258,-1-13 0,0 1 0,0-2 0</inkml:trace>
</inkml:ink>
</file>

<file path=ppt/ink/ink6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7.588"/>
    </inkml:context>
    <inkml:brush xml:id="br0">
      <inkml:brushProperty name="width" value="0.04286" units="cm"/>
      <inkml:brushProperty name="height" value="0.04286" units="cm"/>
    </inkml:brush>
  </inkml:definitions>
  <inkml:trace contextRef="#ctx0" brushRef="#br0">15 36 27365,'-8'-2'812,"2"0"-734,6 2 34,0 0-112,3 0 0,5 0 6,8 0-6,51-6 0,6-2 0,-30 4 0,22-3 0,1 0 0</inkml:trace>
</inkml:ink>
</file>

<file path=ppt/ink/ink6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7.918"/>
    </inkml:context>
    <inkml:brush xml:id="br0">
      <inkml:brushProperty name="width" value="0.04286" units="cm"/>
      <inkml:brushProperty name="height" value="0.04286" units="cm"/>
    </inkml:brush>
  </inkml:definitions>
  <inkml:trace contextRef="#ctx0" brushRef="#br0">0 0 28390,'0'99'-79,"0"-54"-61,0 54-129,0-75 269,0 6 0,0-33 0,0-2 0</inkml:trace>
</inkml:ink>
</file>

<file path=ppt/ink/ink6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9.015"/>
    </inkml:context>
    <inkml:brush xml:id="br0">
      <inkml:brushProperty name="width" value="0.04286" units="cm"/>
      <inkml:brushProperty name="height" value="0.04286" units="cm"/>
    </inkml:brush>
  </inkml:definitions>
  <inkml:trace contextRef="#ctx0" brushRef="#br0">188 110 27555,'13'-4'717,"-3"0"-543,-2-2-169,-4 1-5,5-4 17,-6-2-11,-2 5-6,0-6 0,-3 3 16,-26-9-16,3 7 0,-13-2 0,7 11 0,-13 34 0,19-13-11,-12 69 6,34-36-1,-1 20 0,4-30 1,2-4 5,2-17 0,3 6 0,2-18-157,31-2 6,-20-4 151,42-13 0,-48 6 0,12-9 0</inkml:trace>
</inkml:ink>
</file>

<file path=ppt/ink/ink6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0:59.666"/>
    </inkml:context>
    <inkml:brush xml:id="br0">
      <inkml:brushProperty name="width" value="0.04286" units="cm"/>
      <inkml:brushProperty name="height" value="0.04286" units="cm"/>
    </inkml:brush>
  </inkml:definitions>
  <inkml:trace contextRef="#ctx0" brushRef="#br0">0 60 26609,'0'-2'1333,"0"0"-1104,0 2-162,0-8 68,7-7-130,-1 2 1,23-5-12,-17 17 1,11 49 5,-24-23-3398,-10 57 3404,-15-44 16,18-7-16,-1-12-6,28-23 0,-1-2-23,16 0 1,-17 2 2932,24 0-3542,-28 1 632,12-2 0,-18 2 0,2 0 0</inkml:trace>
</inkml:ink>
</file>

<file path=ppt/ink/ink6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0.466"/>
    </inkml:context>
    <inkml:brush xml:id="br0">
      <inkml:brushProperty name="width" value="0.04286" units="cm"/>
      <inkml:brushProperty name="height" value="0.04286" units="cm"/>
    </inkml:brush>
  </inkml:definitions>
  <inkml:trace contextRef="#ctx0" brushRef="#br0">272 16 26771,'0'-9'1103,"0"2"-834,0 7-196,0 0 61,-57 1-128,34 1-6,-46 1-17,16 19 12,31-12-1,-22 13-5,41-11 5,10-2 6,3 0-134,51 7 67,-28-8-107,48 29 157,-60-20 12,8 20 5,-26-24 145,-16 16-83,2-19 95,-34 15-129,10-21-23,-4 2-5,13-6-61,12-1-79,7-3 140,-2-4 0,9 1 0,0 0 0</inkml:trace>
</inkml:ink>
</file>

<file path=ppt/ink/ink6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1.064"/>
    </inkml:context>
    <inkml:brush xml:id="br0">
      <inkml:brushProperty name="width" value="0.04286" units="cm"/>
      <inkml:brushProperty name="height" value="0.04286" units="cm"/>
    </inkml:brush>
  </inkml:definitions>
  <inkml:trace contextRef="#ctx0" brushRef="#br0">1 29 27421,'51'-17'985,"-6"10"-990,6 2 5,-24 58 0,-29-26 5,-5 35 1,-15-37-4258,6-6 4252,-6 2-1403,5-5 1403,5-7 0,-3 4 11,12-10-11,-2 1 12,37-4 2256,-14 0-2346,61-2-51,-51 1-118,26-2 247,-32-1 0,-24 5 0,-2 0 0</inkml:trace>
</inkml:ink>
</file>

<file path=ppt/ink/ink6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2.546"/>
    </inkml:context>
    <inkml:brush xml:id="br0">
      <inkml:brushProperty name="width" value="0.04286" units="cm"/>
      <inkml:brushProperty name="height" value="0.04286" units="cm"/>
    </inkml:brush>
  </inkml:definitions>
  <inkml:trace contextRef="#ctx0" brushRef="#br0">11 68 27034,'-6'2'1025,"2"0"-1008,4 1 5,0 0 6,0 2 90,7 3-5694,18-2 5592,13 0-372,32-5 1,24-3 0,-12 1 355,-29 0 0,0 1 359,29-1 0,12-1 1,-19 1-360,-14 1-12,6-1 1,23 1 0,5 0 0,-13-1 11,2 1 0,0-1 1,-2 1 0,14 0 1,-2 0-1,-19-1 1136,-21 2 0,-5-2-1137,28 0 0,-2 0-5,11 0 1132,-22 0 0,10 0 0,-12 0-1127,12-1-1688,12 0 0,0-1 1688,-10-1-314,-7 2 0,13 0 0,-12 0 303,14 0 11,-2 2 0,-5 0 0,-21 0 25,29-4 0,4 0-19,2 1-36,-6 0 0,18-1 0,-13 1 16,-31 1 0,-4 1 14,31-1 0,-3 0 2961,7-1-3009,-39-1 1,-2 0-166,8 1 473,-1-4 0,-6 1 0,-27 3 1,14-5-1</inkml:trace>
</inkml:ink>
</file>

<file path=ppt/ink/ink6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3.821"/>
    </inkml:context>
    <inkml:brush xml:id="br0">
      <inkml:brushProperty name="width" value="0.04286" units="cm"/>
      <inkml:brushProperty name="height" value="0.04286" units="cm"/>
    </inkml:brush>
  </inkml:definitions>
  <inkml:trace contextRef="#ctx0" brushRef="#br0">311 5 28294,'-27'-3'90,"0"2"-68,-57 15-22,35-5 0,-35 8-5,54-9-1,21-5-11,12 11 17,8-6-78,57 26-12,-19-12 51,23 8 6,-37-12-29,-19-5-3386,-3 5 3448,-6-3 11,-2 17 208,-33-3-191,12-3 39,-45-1-45,35-20 29,-26 0 3357,33-4-3396,-8-23-18,22 10-184,-1-27-51,6 29 241,2-1 0,-1 12 0,0 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7.861"/>
    </inkml:context>
    <inkml:brush xml:id="br0">
      <inkml:brushProperty name="width" value="0.04286" units="cm"/>
      <inkml:brushProperty name="height" value="0.04286" units="cm"/>
      <inkml:brushProperty name="color" value="#5B2D90"/>
    </inkml:brush>
  </inkml:definitions>
  <inkml:trace contextRef="#ctx0" brushRef="#br0">0 40 27471,'0'-11'700,"0"1"-661,0 10-22,0 0 0,8 55-107,9-19-223,-2 33 279,2-44 34,-14-16 11,-3-9 146,-3 0 235,-6-13-375,4 2-17,-5-14 0,12 4 0,16-14-6,-1 7-5,42-17 6,-31 29-23,17-2-45,-32 18-885,5 0 958,-2 0 0,-2 0 0,-6 0 0</inkml:trace>
</inkml:ink>
</file>

<file path=ppt/ink/ink6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4.350"/>
    </inkml:context>
    <inkml:brush xml:id="br0">
      <inkml:brushProperty name="width" value="0.04286" units="cm"/>
      <inkml:brushProperty name="height" value="0.04286" units="cm"/>
    </inkml:brush>
  </inkml:definitions>
  <inkml:trace contextRef="#ctx0" brushRef="#br0">5 1 26726,'-2'0'958,"0"0"-667,2 0 51,0 15-320,0-5 1,0 15-12,0-7-3375,7 49 3364,-4-34 0,6 32 0,-6-44 0,-1-7-11,0 4 5,-2-12-128,1 1 3335,0-10-3201,10-26 0,-8 19 0,7-18 0</inkml:trace>
</inkml:ink>
</file>

<file path=ppt/ink/ink6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4.715"/>
    </inkml:context>
    <inkml:brush xml:id="br0">
      <inkml:brushProperty name="width" value="0.04286" units="cm"/>
      <inkml:brushProperty name="height" value="0.04286" units="cm"/>
    </inkml:brush>
  </inkml:definitions>
  <inkml:trace contextRef="#ctx0" brushRef="#br0">11 27 26536,'-6'-2'1243,"2"2"-1080,4 0-96,0 0 179,1-1-218,4 0-498,89 0-68,-46-1 538,9-2 0,-5-1 0,-30 2 0,-10-4 0</inkml:trace>
</inkml:ink>
</file>

<file path=ppt/ink/ink6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5.047"/>
    </inkml:context>
    <inkml:brush xml:id="br0">
      <inkml:brushProperty name="width" value="0.04286" units="cm"/>
      <inkml:brushProperty name="height" value="0.04286" units="cm"/>
    </inkml:brush>
  </inkml:definitions>
  <inkml:trace contextRef="#ctx0" brushRef="#br0">12 4 27785,'-6'-2'655,"0"0"-616,6 5-39,0 14 0,0 2-17,3 60 6,-2-44-235,7 44-85,-5-66 331,3 5 0,-5-18 0,1 0 0</inkml:trace>
</inkml:ink>
</file>

<file path=ppt/ink/ink6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6.034"/>
    </inkml:context>
    <inkml:brush xml:id="br0">
      <inkml:brushProperty name="width" value="0.04286" units="cm"/>
      <inkml:brushProperty name="height" value="0.04286" units="cm"/>
    </inkml:brush>
  </inkml:definitions>
  <inkml:trace contextRef="#ctx0" brushRef="#br0">261 9 26827,'15'-5'1199,"-4"2"-1059,-11 3 0,0 0-101,-9 0 11,-1 0-3403,-18 0 3359,1 0-17,-57 10-23,38 11 34,-21-4-2279,51 6 2279,19-17-30,23 2 30,-5-4 2250,20 2-2267,22 11 12,-28-5-6,25 10-1,-29-1 1,-9 1 11,0 0 3360,-14-1-3354,-14-1 79,-3-7-79,-17 8-1,4-13 12,-36 0-6,31-4 1,-41-10-12,49 1-6,-13-7 0,24 4-542,7-13-824,6 11 1372,7-11 0,-4 16 0,-1 2 0</inkml:trace>
</inkml:ink>
</file>

<file path=ppt/ink/ink6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6.637"/>
    </inkml:context>
    <inkml:brush xml:id="br0">
      <inkml:brushProperty name="width" value="0.04286" units="cm"/>
      <inkml:brushProperty name="height" value="0.04286" units="cm"/>
    </inkml:brush>
  </inkml:definitions>
  <inkml:trace contextRef="#ctx0" brushRef="#br0">1 1 27695,'67'4'728,"-29"0"-739,-2 8 5,-31 24 12,-7-16-6,-3 20 0,-7-25 0,-13 9 0,8-9 0,-11 5 6,16-11 5,-2 2-6,8-6 7,-1 1-7,8-6-5,36 0-5,-15-2-7,30 1 12,-24-3-11,9 1 0,-10 0-23,5 0-5,-20 2 39,-1-1 0,-9 2 0,0-1 0</inkml:trace>
</inkml:ink>
</file>

<file path=ppt/ink/ink6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08.785"/>
    </inkml:context>
    <inkml:brush xml:id="br0">
      <inkml:brushProperty name="width" value="0.04286" units="cm"/>
      <inkml:brushProperty name="height" value="0.04286" units="cm"/>
    </inkml:brush>
  </inkml:definitions>
  <inkml:trace contextRef="#ctx0" brushRef="#br0">317 117 26402,'0'4'1506,"0"0"-1310,0-4 22,0 0-128,0 10-84,0-7 27,0 9-22,0-12 34,0 1-45,0-6 6,0 0-6,0-6 5,-10-13-5,2 7-5,-43-28 5,30 30 0,-26-12-6,33 25 6,-20 14 0,14 0-5,-35 64 5,39-35 0,-1 9 0,3 1 0,9-8-6,2 51 6,2-54 0,15 40 0,0-64 0,30 7 6,-11-21-57,56-20 34,-55 8-184,28-20-348,-57 15 549,-3-5 0,-3 10 0,0 1 0</inkml:trace>
</inkml:ink>
</file>

<file path=ppt/ink/ink6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2.516"/>
    </inkml:context>
    <inkml:brush xml:id="br0">
      <inkml:brushProperty name="width" value="0.04286" units="cm"/>
      <inkml:brushProperty name="height" value="0.04286" units="cm"/>
    </inkml:brush>
  </inkml:definitions>
  <inkml:trace contextRef="#ctx0" brushRef="#br0">5 1 28037,'-3'0'375,"2"0"-319,1 0-56,2 0 6,4 0-1,25 0-5,-9 0-5,17 0-7,-16 0-2076,14 0 2088,-21 0 0,9 0 0,-25 0 0</inkml:trace>
</inkml:ink>
</file>

<file path=ppt/ink/ink6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2.766"/>
    </inkml:context>
    <inkml:brush xml:id="br0">
      <inkml:brushProperty name="width" value="0.04286" units="cm"/>
      <inkml:brushProperty name="height" value="0.04286" units="cm"/>
    </inkml:brush>
  </inkml:definitions>
  <inkml:trace contextRef="#ctx0" brushRef="#br0">5 0 22853,'-4'7'890,"63"-2"686,-35-5-2002,52 0-236,-48 0 1,-30 0-1,-2 0 1</inkml:trace>
</inkml:ink>
</file>

<file path=ppt/ink/ink6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4.268"/>
    </inkml:context>
    <inkml:brush xml:id="br0">
      <inkml:brushProperty name="width" value="0.04286" units="cm"/>
      <inkml:brushProperty name="height" value="0.04286" units="cm"/>
    </inkml:brush>
  </inkml:definitions>
  <inkml:trace contextRef="#ctx0" brushRef="#br0">64 50 27393,'4'-7'980,"8"-9"-958,-8 12 1,7-8-1,-9 8 45,2 1-67,-2 1 0,-1 1 0,-1 1 0,0 9 6,0 26-102,-8 54 1,-8 19 95,-9-17 0,1-3 0,17 1 0,1-13 0,-11-26 0</inkml:trace>
</inkml:ink>
</file>

<file path=ppt/ink/ink6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6.871"/>
    </inkml:context>
    <inkml:brush xml:id="br0">
      <inkml:brushProperty name="width" value="0.04286" units="cm"/>
      <inkml:brushProperty name="height" value="0.04286" units="cm"/>
    </inkml:brush>
  </inkml:definitions>
  <inkml:trace contextRef="#ctx0" brushRef="#br0">162 52 27130,'0'3'1075,"0"-2"-795,0-1-275,-3-2-5,-1-3 0,-5-3 0,0 0 6,-2-1-6,-3-1 0,4 4-6,-2-1 1,-5 7 5,5 5-6,-17 30 6,17-5 0,3 26 0,2 4 0,4-7-6,3 10 1,2-3-1,6-24-72,26 12-17,-11-38-594,29-16 258,-33-2 431,13-25 0,-24 22 0,3-9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8.428"/>
    </inkml:context>
    <inkml:brush xml:id="br0">
      <inkml:brushProperty name="width" value="0.04286" units="cm"/>
      <inkml:brushProperty name="height" value="0.04286" units="cm"/>
      <inkml:brushProperty name="color" value="#5B2D90"/>
    </inkml:brush>
  </inkml:definitions>
  <inkml:trace contextRef="#ctx0" brushRef="#br0">386 112 27617,'3'-3'778,"-2"0"-744,-1 3 5,0 0-33,-1-13 10,-8 3-10,-2-9-6,-17 3 0,-6 2 0,-17-2-6,8 4-5,-18 6-3386,32 6 3385,-18 16 7,16 41-1,7 39 1,3-8-1,29-5 0,7-5 1,-2-23 2,3-1 0,1-4-8,-6-24 0,-4-4 0,-1-6 3363,-4-1-3374,0-9-325,-7 0-17,-2-6-958,-6-5 1322,0-1 0,5 1 0,2 0 0</inkml:trace>
</inkml:ink>
</file>

<file path=ppt/ink/ink6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7.568"/>
    </inkml:context>
    <inkml:brush xml:id="br0">
      <inkml:brushProperty name="width" value="0.04286" units="cm"/>
      <inkml:brushProperty name="height" value="0.04286" units="cm"/>
    </inkml:brush>
  </inkml:definitions>
  <inkml:trace contextRef="#ctx0" brushRef="#br0">27 17 28031,'0'-3'325,"0"2"-280,0 1-28,-1 1-6,-2 6-6,-7 24 1,5-8-34,-3 48 22,11-50 1,9 21-118,26-61 95,-13 7 28,13-17-3359,-23 0 3410,-8 3-1,-11-21-44,-7 27-12,-7-5 0,3 24-453,-6 14-129,11-5 588,-7 11 0,15-13 0,1 0 0</inkml:trace>
</inkml:ink>
</file>

<file path=ppt/ink/ink6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8.202"/>
    </inkml:context>
    <inkml:brush xml:id="br0">
      <inkml:brushProperty name="width" value="0.04286" units="cm"/>
      <inkml:brushProperty name="height" value="0.04286" units="cm"/>
    </inkml:brush>
  </inkml:definitions>
  <inkml:trace contextRef="#ctx0" brushRef="#br0">184 1 28350,'-29'1'45,"4"2"-34,11 2-5,-4 5-6,5-2-39,-3 21 39,14-14-17,6 14-33,12-15 27,0-1-94,9 11 105,-14-10-60,6 22 122,-14-19 45,-8 13-61,-1-17 78,-25 3-95,16-9 16,-31 4-33,31-9-5,-13 2-18,22-4-828,0-2 851,5-2 0,1 1 0,0 0 0</inkml:trace>
</inkml:ink>
</file>

<file path=ppt/ink/ink6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8.752"/>
    </inkml:context>
    <inkml:brush xml:id="br0">
      <inkml:brushProperty name="width" value="0.04286" units="cm"/>
      <inkml:brushProperty name="height" value="0.04286" units="cm"/>
    </inkml:brush>
  </inkml:definitions>
  <inkml:trace contextRef="#ctx0" brushRef="#br0">13 1 28446,'-4'37'22,"1"-6"-22,2 33 0,1-20-6,0-10-33,0 32 34,0-25-35,0 45 40,0-59-11,-2 16 6,2-36-63,-2 0 18,2-6-824,0 1 18,0-2 856,0-6 0,0 4 0,0-4 0</inkml:trace>
</inkml:ink>
</file>

<file path=ppt/ink/ink6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19.076"/>
    </inkml:context>
    <inkml:brush xml:id="br0">
      <inkml:brushProperty name="width" value="0.04286" units="cm"/>
      <inkml:brushProperty name="height" value="0.04286" units="cm"/>
    </inkml:brush>
  </inkml:definitions>
  <inkml:trace contextRef="#ctx0" brushRef="#br0">16 11 27342,'-9'-6'1148,"3"2"-1131,8 4-11,4 0-62,50 18-28,-23-13 39,29 13 45,-40-31 0,-15 10 0,-1-10 0</inkml:trace>
</inkml:ink>
</file>

<file path=ppt/ink/ink6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0.037"/>
    </inkml:context>
    <inkml:brush xml:id="br0">
      <inkml:brushProperty name="width" value="0.04286" units="cm"/>
      <inkml:brushProperty name="height" value="0.04286" units="cm"/>
    </inkml:brush>
  </inkml:definitions>
  <inkml:trace contextRef="#ctx0" brushRef="#br0">0 35 27057,'0'-16'1159,"0"4"-1047,0 12-56,0 0-17,0-3-22,0 2-6,0-1 0,7 18-27,1 72 16,1-34 0,-5 1 0,-2-3-12,-2-15-3391,-1 17 3386,-2-18-173,-1 7 67,1-29-152,0-7-290,3-17 565,0-11 0,0 7 0,0-5 0</inkml:trace>
</inkml:ink>
</file>

<file path=ppt/ink/ink6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0.427"/>
    </inkml:context>
    <inkml:brush xml:id="br0">
      <inkml:brushProperty name="width" value="0.04286" units="cm"/>
      <inkml:brushProperty name="height" value="0.04286" units="cm"/>
    </inkml:brush>
  </inkml:definitions>
  <inkml:trace contextRef="#ctx0" brushRef="#br0">0 34 27090,'0'-12'1283,"0"2"-6938,0 10 5655,29-9 1409,-12 7-1532,50 70 1055,-80-29-915,9 46-51,-36-66-9797,12-36 9376,32 5 0,0-8 1,0 14-1</inkml:trace>
</inkml:ink>
</file>

<file path=ppt/ink/ink6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0.968"/>
    </inkml:context>
    <inkml:brush xml:id="br0">
      <inkml:brushProperty name="width" value="0.04286" units="cm"/>
      <inkml:brushProperty name="height" value="0.04286" units="cm"/>
    </inkml:brush>
  </inkml:definitions>
  <inkml:trace contextRef="#ctx0" brushRef="#br0">26 113 27057,'33'-4'1288,"-15"0"-1277,21-11-11,-25 5 11,1-7 0,-9 0 12,-25-3-18,8 6-5,-21 3 6,18 12-6,-2 4 11,2 5 0,-10 46-11,14-27 6,0 46-6,22-50-22,49 5-113,-14-22-61,20-10-201,-34-8-451,-10-7 0,-17 14 0,-1-1 0</inkml:trace>
</inkml:ink>
</file>

<file path=ppt/ink/ink6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1.869"/>
    </inkml:context>
    <inkml:brush xml:id="br0">
      <inkml:brushProperty name="width" value="0.04286" units="cm"/>
      <inkml:brushProperty name="height" value="0.04286" units="cm"/>
    </inkml:brush>
  </inkml:definitions>
  <inkml:trace contextRef="#ctx0" brushRef="#br0">3 71 25965,'-1'-16'1450,"0"4"-1226,1 12 17,0 0 224,10 32-465,-6-16 0,7 24-11,-6-13 11,-3-14 0,1 4 5,-2-15 85,-1-2-62,0-4-28,0-4 5,7-25-5,-2 9-5,26-36 5,-15 39 0,26-12 0,-23 30-202,29 0-106,-29 4 308,16-1 0,-31 1 0,1-1 0</inkml:trace>
</inkml:ink>
</file>

<file path=ppt/ink/ink6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2.919"/>
    </inkml:context>
    <inkml:brush xml:id="br0">
      <inkml:brushProperty name="width" value="0.04286" units="cm"/>
      <inkml:brushProperty name="height" value="0.04286" units="cm"/>
    </inkml:brush>
  </inkml:definitions>
  <inkml:trace contextRef="#ctx0" brushRef="#br0">1 6 26441,'1'-3'1361,"0"0"-1076,-1 3-167,0 0-45,5 4-4241,10 53 4168,-3-20-6,5 42 860,-13-38-887,-2 35 33,-2-33 0,0 15 17,0-42-6,-1-12 56,0-2-56,1-8-5,9-26-6,0 8-39,46-42 27,-27 46 3343,35-12-3354,-43 39-89,4 24 118,-17-12 128,-45 44-128,18-46 44,-50 22-22,49-34 6,-18-10-45,30 0-28,-5-8-29,14 9 68,4-3 0,-7 5 0,2-1 0</inkml:trace>
</inkml:ink>
</file>

<file path=ppt/ink/ink6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3.301"/>
    </inkml:context>
    <inkml:brush xml:id="br0">
      <inkml:brushProperty name="width" value="0.04286" units="cm"/>
      <inkml:brushProperty name="height" value="0.04286" units="cm"/>
    </inkml:brush>
  </inkml:definitions>
  <inkml:trace contextRef="#ctx0" brushRef="#br0">0 6 27891,'1'-3'543,"0"0"-6203,10 47 5660,-8-21-11,10 36 1219,-7-13-1224,-3-18-131,0 14 147,-5-36 0,0 3 0,-1-13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8.650"/>
    </inkml:context>
    <inkml:brush xml:id="br0">
      <inkml:brushProperty name="width" value="0.04286" units="cm"/>
      <inkml:brushProperty name="height" value="0.04286" units="cm"/>
      <inkml:brushProperty name="color" value="#5B2D90"/>
    </inkml:brush>
  </inkml:definitions>
  <inkml:trace contextRef="#ctx0" brushRef="#br0">1 27 28418,'38'2'28,"-6"-3"-28,7 4-34,-9-3 34,31-14 0,-37 11 0,18-11 0</inkml:trace>
</inkml:ink>
</file>

<file path=ppt/ink/ink6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3.551"/>
    </inkml:context>
    <inkml:brush xml:id="br0">
      <inkml:brushProperty name="width" value="0.04286" units="cm"/>
      <inkml:brushProperty name="height" value="0.04286" units="cm"/>
    </inkml:brush>
  </inkml:definitions>
  <inkml:trace contextRef="#ctx0" brushRef="#br0">0 9 27768,'37'-6'-26,"-65"4"0,19 2 0</inkml:trace>
</inkml:ink>
</file>

<file path=ppt/ink/ink6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3.922"/>
    </inkml:context>
    <inkml:brush xml:id="br0">
      <inkml:brushProperty name="width" value="0.04286" units="cm"/>
      <inkml:brushProperty name="height" value="0.04286" units="cm"/>
    </inkml:brush>
  </inkml:definitions>
  <inkml:trace contextRef="#ctx0" brushRef="#br0">0 1 27387,'4'0'1075,"4"6"-1063,-3 67-18,0-15 3,-2-4 0,-2 4-19,-3 35 16,1-40-27,-5 20 33,5-59-112,-3 5 112,4-32 0,0 10 0,0-10 0</inkml:trace>
</inkml:ink>
</file>

<file path=ppt/ink/ink6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24.209"/>
    </inkml:context>
    <inkml:brush xml:id="br0">
      <inkml:brushProperty name="width" value="0.04286" units="cm"/>
      <inkml:brushProperty name="height" value="0.04286" units="cm"/>
    </inkml:brush>
  </inkml:definitions>
  <inkml:trace contextRef="#ctx0" brushRef="#br0">16 13 27482,'-15'-4'992,"97"-1"-992,-33 4 0,12 0 0,0 0-6,-13 1-1409,12 1 0,-35 0 0,9 1 0</inkml:trace>
</inkml:ink>
</file>

<file path=ppt/ink/ink6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4.386"/>
    </inkml:context>
    <inkml:brush xml:id="br0">
      <inkml:brushProperty name="width" value="0.04286" units="cm"/>
      <inkml:brushProperty name="height" value="0.04286" units="cm"/>
      <inkml:brushProperty name="color" value="#F6630D"/>
    </inkml:brush>
  </inkml:definitions>
  <inkml:trace contextRef="#ctx0" brushRef="#br0">369 30 28031,'0'-12'303,"0"2"-253,0 10 12,0 0-57,0-3 6,-4 2-11,-2-3-22,-20 4 11,6 0-23,-55 10 34,44-7-11,-45 13-45,42-1-45,7-3-190,31 15 285,15-19-111,22 8-23,22 3 39,-31-8-5,23 20 106,-46-16 106,-12 34-39,-13-29 258,-61 24-107,16-37-195,-16 0-18,42-9 1,22-4-28,8 1-107,-1-4 6,6 5 123,0-5 0,0 9 0,0-2 0</inkml:trace>
</inkml:ink>
</file>

<file path=ppt/ink/ink6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09:15.068"/>
    </inkml:context>
    <inkml:brush xml:id="br0">
      <inkml:brushProperty name="width" value="0.04286" units="cm"/>
      <inkml:brushProperty name="height" value="0.04286" units="cm"/>
      <inkml:brushProperty name="color" value="#F6630D"/>
    </inkml:brush>
  </inkml:definitions>
  <inkml:trace contextRef="#ctx0" brushRef="#br0">30 14 27258,'2'-2'1109,"-2"1"-1047,0 1-51,0-5 11,0 4-22,0-3-5,0 8 10,-7 57-10,5-33 5,-7 41-6,8-53 1,0-3-242,-1 6-100,0-11 347,-2 4 0,2-11 0,1-1 0</inkml:trace>
</inkml:ink>
</file>

<file path=ppt/ink/ink6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4.471"/>
    </inkml:context>
    <inkml:brush xml:id="br0">
      <inkml:brushProperty name="width" value="0.04286" units="cm"/>
      <inkml:brushProperty name="height" value="0.04286" units="cm"/>
      <inkml:brushProperty name="color" value="#F6630D"/>
    </inkml:brush>
  </inkml:definitions>
  <inkml:trace contextRef="#ctx0" brushRef="#br0">56 53 26872,'0'-7'1316,"0"2"-1198,0 5 33,-1-18-151,1 13 0,-1-12 0,1 42 0,0-8 0,-8 75-6,-1-35 6,-3 22 0,3-42 0,6-25-5,1-1-7,1-4 12,1-1 12,0-5-7,0-1-16,3-17 11,3 3-22,9-23 16,-1 16 0,5-3-5,-7 12-17,7 2 17,-5 5-39,27 15 22,-20 11 28,8 2 0,-21 2 5,-23 6 1,4-15 78,-55 26-51,41-34 18,-39 8-51,53-18-6,-3-3 1,11 0-438,2-5-386,0 5 829,1-3 0,0 6 0,0 1 0</inkml:trace>
</inkml:ink>
</file>

<file path=ppt/ink/ink6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4.908"/>
    </inkml:context>
    <inkml:brush xml:id="br0">
      <inkml:brushProperty name="width" value="0.04286" units="cm"/>
      <inkml:brushProperty name="height" value="0.04286" units="cm"/>
      <inkml:brushProperty name="color" value="#F6630D"/>
    </inkml:brush>
  </inkml:definitions>
  <inkml:trace contextRef="#ctx0" brushRef="#br0">31 6 27768,'0'-5'694,"0"44"-705,0-22 0,0 35-11,0-38-6,0-1-79,-3 8 34,1-12 73,-11 4 0,10-11 0,-6-2 0</inkml:trace>
</inkml:ink>
</file>

<file path=ppt/ink/ink6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5.187"/>
    </inkml:context>
    <inkml:brush xml:id="br0">
      <inkml:brushProperty name="width" value="0.04286" units="cm"/>
      <inkml:brushProperty name="height" value="0.04286" units="cm"/>
      <inkml:brushProperty name="color" value="#F6630D"/>
    </inkml:brush>
  </inkml:definitions>
  <inkml:trace contextRef="#ctx0" brushRef="#br0">1 35 27544,'0'-14'862,"0"4"-834,0 10-1176,11-5 1148,-5 4 0,6-3 0,-9 4 0</inkml:trace>
</inkml:ink>
</file>

<file path=ppt/ink/ink6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5.554"/>
    </inkml:context>
    <inkml:brush xml:id="br0">
      <inkml:brushProperty name="width" value="0.04286" units="cm"/>
      <inkml:brushProperty name="height" value="0.04286" units="cm"/>
      <inkml:brushProperty name="color" value="#F6630D"/>
    </inkml:brush>
  </inkml:definitions>
  <inkml:trace contextRef="#ctx0" brushRef="#br0">36 1 26906,'-2'61'492,"1"1"1,0-6 0,0-9-493,-1-21-28,-4 18 6,3-25-449,-5 13 12,6-31 459,-3-6 0,3 4 0,-1-4 0</inkml:trace>
</inkml:ink>
</file>

<file path=ppt/ink/ink6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5.838"/>
    </inkml:context>
    <inkml:brush xml:id="br0">
      <inkml:brushProperty name="width" value="0.04286" units="cm"/>
      <inkml:brushProperty name="height" value="0.04286" units="cm"/>
      <inkml:brushProperty name="color" value="#F6630D"/>
    </inkml:brush>
  </inkml:definitions>
  <inkml:trace contextRef="#ctx0" brushRef="#br0">0 22 27583,'26'-10'846,"-13"5"-964,29-2-190,-17 7-755,8 0 0,-35 0 0,-3 0 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1:59.784"/>
    </inkml:context>
    <inkml:brush xml:id="br0">
      <inkml:brushProperty name="width" value="0.04286" units="cm"/>
      <inkml:brushProperty name="height" value="0.04286" units="cm"/>
      <inkml:brushProperty name="color" value="#5B2D90"/>
    </inkml:brush>
  </inkml:definitions>
  <inkml:trace contextRef="#ctx0" brushRef="#br0">178 500 24273,'0'8'3753,"0"-1"-3630,0-7-45,0 0 23,2 18-73,-1-13-11,0 13 0,-1-18 39,0 0-23,0-4-27,0-3-6,0-7-11,3-35 11,-2 13-6,2-27 6,-3 22 0,0 2-6,0-1 6,0 2 0,-3-12 0,-3 5 0,0 1 0,-2 2 0,6 24 0,-2-2 0,4 15 0,-2 5 0,1 0-11,-1 0 6,-2 0-23,-23 28 28,10-10 0,-24 34 0,22-28-40,-8 16 24,18-28-304,-1 6-105,15-23 425,10-13 0,-7 10 0,5-9 0</inkml:trace>
</inkml:ink>
</file>

<file path=ppt/ink/ink6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6.438"/>
    </inkml:context>
    <inkml:brush xml:id="br0">
      <inkml:brushProperty name="width" value="0.04286" units="cm"/>
      <inkml:brushProperty name="height" value="0.04286" units="cm"/>
      <inkml:brushProperty name="color" value="#F6630D"/>
    </inkml:brush>
  </inkml:definitions>
  <inkml:trace contextRef="#ctx0" brushRef="#br0">118 18 19005,'15'-10'1193,"0"2"1349,-22 8-2536,1 0 1414,-16 2-1420,1 4 860,0 0-916,-1 24 56,17-19-17,13 22-123,23-13 84,0 5 140,-4 6 5,-30-10-61,-5-4-5,-10-8-6,4-4 3403,-7 0-3415,5 1 6,-14-3-16,19-1-202,-6-9-734,15 0 941,2-7 0,0 7 0,0 2 0</inkml:trace>
</inkml:ink>
</file>

<file path=ppt/ink/ink6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8.189"/>
    </inkml:context>
    <inkml:brush xml:id="br0">
      <inkml:brushProperty name="width" value="0.04286" units="cm"/>
      <inkml:brushProperty name="height" value="0.04286" units="cm"/>
      <inkml:brushProperty name="color" value="#F6630D"/>
    </inkml:brush>
  </inkml:definitions>
  <inkml:trace contextRef="#ctx0" brushRef="#br0">1 23 27023,'0'-13'1154,"0"4"-1109,0 9 100,0 0-134,0 8-5,0 3 0,1 26-6,1-6-12,0 14 1,0-13-6,-1 0 6,-1-3 0,0 14 11,0-20 6,-3 16-6,2-30-17,-1 1 17,2-9 11,0-1 34,0-8-51,0 0-22,24-42 6,-13 29-62,40-30 67,-32 45 0,19-3 6,-23 12-84,8 19 95,-14-7 28,-1 35 11,-22-27-22,-3 10 5,-7-18 90,-18 1-84,20-10 56,-21 4-73,33-10-5,-6-10-6,11 2-538,1-21-1046,4 18 1584,4-9 0,-2 18 0,1 1 0</inkml:trace>
</inkml:ink>
</file>

<file path=ppt/ink/ink6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8.638"/>
    </inkml:context>
    <inkml:brush xml:id="br0">
      <inkml:brushProperty name="width" value="0.04286" units="cm"/>
      <inkml:brushProperty name="height" value="0.04286" units="cm"/>
      <inkml:brushProperty name="color" value="#F6630D"/>
    </inkml:brush>
  </inkml:definitions>
  <inkml:trace contextRef="#ctx0" brushRef="#br0">0 20 19761,'14'-12'493,"-4"5"2038,-10 13-2525,0 6-1084,0 12 1084,0 4 1071,0 0-1166,0 10 2010,-2-26-1921,-1 7 0,4-18 0,-1-1 0</inkml:trace>
</inkml:ink>
</file>

<file path=ppt/ink/ink6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8.870"/>
    </inkml:context>
    <inkml:brush xml:id="br0">
      <inkml:brushProperty name="width" value="0.04286" units="cm"/>
      <inkml:brushProperty name="height" value="0.04286" units="cm"/>
      <inkml:brushProperty name="color" value="#F6630D"/>
    </inkml:brush>
  </inkml:definitions>
  <inkml:trace contextRef="#ctx0" brushRef="#br0">0 17 27723,'3'-9'0,"-6"2"0</inkml:trace>
</inkml:ink>
</file>

<file path=ppt/ink/ink6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9.439"/>
    </inkml:context>
    <inkml:brush xml:id="br0">
      <inkml:brushProperty name="width" value="0.04286" units="cm"/>
      <inkml:brushProperty name="height" value="0.04286" units="cm"/>
      <inkml:brushProperty name="color" value="#F6630D"/>
    </inkml:brush>
  </inkml:definitions>
  <inkml:trace contextRef="#ctx0" brushRef="#br0">4 9 26878,'1'-3'1607,"0"-3"-1607,-1 13 0,-1 4 0,0 13-12,0 28 1,0 4 11,0-7-3,1 6 1,-1-4-4,1-28 6,0 2-11,0-4-23,3 3 29,-2-12-102,1-4-139,-2-8 246,0-10 0,0 11 0,0-5 0</inkml:trace>
</inkml:ink>
</file>

<file path=ppt/ink/ink6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39.736"/>
    </inkml:context>
    <inkml:brush xml:id="br0">
      <inkml:brushProperty name="width" value="0.04286" units="cm"/>
      <inkml:brushProperty name="height" value="0.04286" units="cm"/>
      <inkml:brushProperty name="color" value="#F6630D"/>
    </inkml:brush>
  </inkml:definitions>
  <inkml:trace contextRef="#ctx0" brushRef="#br0">1 16 27886,'88'-6'-1394,"-15"1"1,-61 2 0,-4 1 0</inkml:trace>
</inkml:ink>
</file>

<file path=ppt/ink/ink6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40.389"/>
    </inkml:context>
    <inkml:brush xml:id="br0">
      <inkml:brushProperty name="width" value="0.04286" units="cm"/>
      <inkml:brushProperty name="height" value="0.04286" units="cm"/>
      <inkml:brushProperty name="color" value="#F6630D"/>
    </inkml:brush>
  </inkml:definitions>
  <inkml:trace contextRef="#ctx0" brushRef="#br0">260 4 26642,'6'-3'1815,"-32"2"-1815,7 5 0,-27 1-11,-21 29 11,41-22 0,-27 18 0,82-24 0,-9-4-56,65 17 44,-53-10-10,33 27 22,-56-21 0,2 10 6,-11-17 50,-23 14-40,7-10 12,-62 21-28,47-23 0,-36 5-11,53-13 11,-14-15 0,21 10 0,-8-11 0</inkml:trace>
</inkml:ink>
</file>

<file path=ppt/ink/ink6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44.756"/>
    </inkml:context>
    <inkml:brush xml:id="br0">
      <inkml:brushProperty name="width" value="0.04286" units="cm"/>
      <inkml:brushProperty name="height" value="0.04286" units="cm"/>
      <inkml:brushProperty name="color" value="#66CC00"/>
    </inkml:brush>
  </inkml:definitions>
  <inkml:trace contextRef="#ctx0" brushRef="#br0">261 0 27102,'14'0'1002,"-4"0"-873,-10 0 16,0 0-100,2 0 6,-2 0-51,2 0 0,-20 1-6,3 2 0,-50 8-5,28-1 0,-17 3 0,34-6-45,9 0 50,7-4-27,13 7-96,26 1 67,-3 1 23,13 1-23,-15-3 34,-10-3-128,4 9 156,-17-8 100,-1 9-55,-9-10 196,-30 14-202,9-12 23,-38 10-40,30-13 45,-27 2-55,37-5 16,-8-4-28,26-2-12,2-4 1,1 2-392,0-4-123,1 4 526,0-4 0,0 6 0,0-1 0</inkml:trace>
</inkml:ink>
</file>

<file path=ppt/ink/ink6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45.220"/>
    </inkml:context>
    <inkml:brush xml:id="br0">
      <inkml:brushProperty name="width" value="0.04286" units="cm"/>
      <inkml:brushProperty name="height" value="0.04286" units="cm"/>
      <inkml:brushProperty name="color" value="#66CC00"/>
    </inkml:brush>
  </inkml:definitions>
  <inkml:trace contextRef="#ctx0" brushRef="#br0">8 4 27337,'0'-4'1092,"0"35"-1092,0-6 0,0 29-17,1 0-22,0 2-331,1 32-1153,-5-42 1523,0 1 0,-1-44 0,2-3 0</inkml:trace>
</inkml:ink>
</file>

<file path=ppt/ink/ink6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46.705"/>
    </inkml:context>
    <inkml:brush xml:id="br0">
      <inkml:brushProperty name="width" value="0.04286" units="cm"/>
      <inkml:brushProperty name="height" value="0.04286" units="cm"/>
      <inkml:brushProperty name="color" value="#66CC00"/>
    </inkml:brush>
  </inkml:definitions>
  <inkml:trace contextRef="#ctx0" brushRef="#br0">308 1 28328,'-8'1'11,"-28"9"-11,12-2 0,-23 5 0,21-5 6,0-2-12,-1 1 1,-11 5-7,18-6-94,-6 5 100,47-1-5,-3-3-34,23 3-352,12 2 257,-23-3-303,20 7 253,-35-6 123,-2 2 330,-9 10 79,-9-5-169,-1 6 202,-20-2-145,-18-6-152,-31-1-72,25-5-45,-6-17 11,51 3-235,-2-9-40,7 9 303,0 0 0,0 3 0,0 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00.013"/>
    </inkml:context>
    <inkml:brush xml:id="br0">
      <inkml:brushProperty name="width" value="0.04286" units="cm"/>
      <inkml:brushProperty name="height" value="0.04286" units="cm"/>
      <inkml:brushProperty name="color" value="#5B2D90"/>
    </inkml:brush>
  </inkml:definitions>
  <inkml:trace contextRef="#ctx0" brushRef="#br0">1 1 25517,'6'0'778,"-2"0"255,-4 0-1005,13 0 339,-1 3-361,16 3 186,-3 5-192,7 2-6,2 1-11,1 0-2839,5 7 2795,-13-5 61,-4 11 0,-16-18 0,-6 5 0</inkml:trace>
</inkml:ink>
</file>

<file path=ppt/ink/ink6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47.225"/>
    </inkml:context>
    <inkml:brush xml:id="br0">
      <inkml:brushProperty name="width" value="0.04286" units="cm"/>
      <inkml:brushProperty name="height" value="0.04286" units="cm"/>
      <inkml:brushProperty name="color" value="#66CC00"/>
    </inkml:brush>
  </inkml:definitions>
  <inkml:trace contextRef="#ctx0" brushRef="#br0">0 1 28373,'4'97'-53,"0"0"1,-1-14 0,0-13-357,-3-26 107,-1-22-213,0 2-9316,-3-8 9819,3-7 1,-1-6 0,3-8 0</inkml:trace>
</inkml:ink>
</file>

<file path=ppt/ink/ink6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53.741"/>
    </inkml:context>
    <inkml:brush xml:id="br0">
      <inkml:brushProperty name="width" value="0.04286" units="cm"/>
      <inkml:brushProperty name="height" value="0.04286" units="cm"/>
      <inkml:brushProperty name="color" value="#66CC00"/>
    </inkml:brush>
  </inkml:definitions>
  <inkml:trace contextRef="#ctx0" brushRef="#br0">253 74 25718,'3'-8'1658,"-1"1"-1501,2-3 532,11-10-577,-9 10-79,8-7 23,-13 15-17,0 2-5,-1 0-34,-6 0 0,-2 0-6,-7 2 6,-1 2 0,-1 2-3392,1 3 3381,-7 6-11,-13 23 22,12-15 0,-4 15 0,23-28 0,20 1 0,0-5-56,52 0 3437,-37-6-3409,26 4 16,-45 0 7,2 15 5,-8-7 0,0 25 5,-4-20 23,-15 21-16,3-24 44,-37 20-51,25-22 18,-39 7-18,32-19-5,-10-5-5,16-6-1,-6-14 0,16 11-16,-8-7-12,20 18-957,1 1-157,0 3 1148,1 1 0,-1-1 0,1 1 0</inkml:trace>
</inkml:ink>
</file>

<file path=ppt/ink/ink6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54.256"/>
    </inkml:context>
    <inkml:brush xml:id="br0">
      <inkml:brushProperty name="width" value="0.04286" units="cm"/>
      <inkml:brushProperty name="height" value="0.04286" units="cm"/>
      <inkml:brushProperty name="color" value="#66CC00"/>
    </inkml:brush>
  </inkml:definitions>
  <inkml:trace contextRef="#ctx0" brushRef="#br0">1 17 27096,'0'-9'969,"0"2"-790,0 7-101,0 0 96,0 16-168,0 0-1,0 36 1,1-11-6,4 19 0,10 31 0,-5-35 0,5 42-39,-10-45 11,-1-17-51,-4-7 79,0-35 0,0 12 0,0-5 0</inkml:trace>
</inkml:ink>
</file>

<file path=ppt/ink/ink6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1:59.787"/>
    </inkml:context>
    <inkml:brush xml:id="br0">
      <inkml:brushProperty name="width" value="0.04286" units="cm"/>
      <inkml:brushProperty name="height" value="0.04286" units="cm"/>
    </inkml:brush>
  </inkml:definitions>
  <inkml:trace contextRef="#ctx0" brushRef="#br0">0 34 26788,'2'-8'1081,"-2"2"-829,3-1 0,-1 4-241,0-5-11,-1 6 17,-1 2-6,0 6 11,2 29-22,-1-6 6,2 70-6,-2-54 0,-1 8 0,0-2 0,-1-21 0,-1 21 0,1-40 6,12-2-40,20-15 6,-2-1-11,13-7-426,1-5 258,-17 7 207,24-15 0,-37 21 0,4-7 0</inkml:trace>
</inkml:ink>
</file>

<file path=ppt/ink/ink6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0.141"/>
    </inkml:context>
    <inkml:brush xml:id="br0">
      <inkml:brushProperty name="width" value="0.04286" units="cm"/>
      <inkml:brushProperty name="height" value="0.04286" units="cm"/>
    </inkml:brush>
  </inkml:definitions>
  <inkml:trace contextRef="#ctx0" brushRef="#br0">6 62 27354,'-5'0'940,"52"-13"-1449,-11-1-1350,29-6 796,-34 5 0,-35 17 0,-8 5 0</inkml:trace>
</inkml:ink>
</file>

<file path=ppt/ink/ink6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0.371"/>
    </inkml:context>
    <inkml:brush xml:id="br0">
      <inkml:brushProperty name="width" value="0.04286" units="cm"/>
      <inkml:brushProperty name="height" value="0.04286" units="cm"/>
    </inkml:brush>
  </inkml:definitions>
  <inkml:trace contextRef="#ctx0" brushRef="#br0">0 14 27869,'92'-8'0,"-22"2"0</inkml:trace>
</inkml:ink>
</file>

<file path=ppt/ink/ink6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0.867"/>
    </inkml:context>
    <inkml:brush xml:id="br0">
      <inkml:brushProperty name="width" value="0.04286" units="cm"/>
      <inkml:brushProperty name="height" value="0.04286" units="cm"/>
    </inkml:brush>
  </inkml:definitions>
  <inkml:trace contextRef="#ctx0" brushRef="#br0">218 10 28317,'-38'-5'168,"-8"0"-163,17 9-5,-1 1 0,5 4 0,12 2 0,0 2 0,-1 9 0,5-1-3,14 60 1,9 10-4,-2-24 0,5 19 1,1 1-23,3-17 6,-12-39-18,2 22 40,-24-48 0,9-3 0,-9-2 0</inkml:trace>
</inkml:ink>
</file>

<file path=ppt/ink/ink6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1.114"/>
    </inkml:context>
    <inkml:brush xml:id="br0">
      <inkml:brushProperty name="width" value="0.04286" units="cm"/>
      <inkml:brushProperty name="height" value="0.04286" units="cm"/>
    </inkml:brush>
  </inkml:definitions>
  <inkml:trace contextRef="#ctx0" brushRef="#br0">7 57 27762,'-7'-1'611,"97"-6"-2365,-44-6 1754,11 6 0,-5-1 0,-27-6 0,-17 8 0</inkml:trace>
</inkml:ink>
</file>

<file path=ppt/ink/ink6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1.689"/>
    </inkml:context>
    <inkml:brush xml:id="br0">
      <inkml:brushProperty name="width" value="0.04286" units="cm"/>
      <inkml:brushProperty name="height" value="0.04286" units="cm"/>
    </inkml:brush>
  </inkml:definitions>
  <inkml:trace contextRef="#ctx0" brushRef="#br0">198 46 21372,'6'-9'1047,"0"2"1339,-6 7-2291,-16-15 948,-4 10-1038,-39-4-5,26 15 573,-24 54-579,47-24 6,-5 39-11,15-34-6,13 22 0,2 4 0,-2 2 1019,2-6 0,0-4-1019,-9-19-33,-8-9 5,-1-10 45,-17-21 0,14-4 0,-10-14 0</inkml:trace>
</inkml:ink>
</file>

<file path=ppt/ink/ink6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1.914"/>
    </inkml:context>
    <inkml:brush xml:id="br0">
      <inkml:brushProperty name="width" value="0.04286" units="cm"/>
      <inkml:brushProperty name="height" value="0.04286" units="cm"/>
    </inkml:brush>
  </inkml:definitions>
  <inkml:trace contextRef="#ctx0" brushRef="#br0">1 42 28115,'31'-2'84,"32"-17"0,-38 15 0,21-13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5.412"/>
    </inkml:context>
    <inkml:brush xml:id="br0">
      <inkml:brushProperty name="width" value="0.04286" units="cm"/>
      <inkml:brushProperty name="height" value="0.04286" units="cm"/>
      <inkml:brushProperty name="color" value="#FF0066"/>
    </inkml:brush>
  </inkml:definitions>
  <inkml:trace contextRef="#ctx0" brushRef="#br0">7 16 26122,'-3'-3'1752,"0"0"-1561,3 3 5,0-3-140,0 1-6,0-2-50,0 3-5,0 16 10,0 6-5,0 63-283,0-13 280,0-20 0,0-1-14,0 4-1080,3-4-7736,-2-35 8833,3 6 0,-4-21 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12.132"/>
    </inkml:context>
    <inkml:brush xml:id="br0">
      <inkml:brushProperty name="width" value="0.04286" units="cm"/>
      <inkml:brushProperty name="height" value="0.04286" units="cm"/>
      <inkml:brushProperty name="color" value="#5B2D90"/>
    </inkml:brush>
  </inkml:definitions>
  <inkml:trace contextRef="#ctx0" brushRef="#br0">0 31 25309,'4'9'2280,"-1"-1"-2174,-3-8-33,0 0-28,2 0 117,0 0-89,1 0 73,-1 0-90,-2 0 106,1 0-151,-3 0-5,1 0 5,-1 0-5,1 0 10,1 0-16,2 0 12,6-1-7,11-2-10,54-11-1,-24 6-5,31-7-12,-49 11-49,-12 2-332,-9 1 404,-26 1 0,31 0 0,-10 0 0</inkml:trace>
</inkml:ink>
</file>

<file path=ppt/ink/ink6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2.457"/>
    </inkml:context>
    <inkml:brush xml:id="br0">
      <inkml:brushProperty name="width" value="0.04286" units="cm"/>
      <inkml:brushProperty name="height" value="0.04286" units="cm"/>
    </inkml:brush>
  </inkml:definitions>
  <inkml:trace contextRef="#ctx0" brushRef="#br0">1 85 28334,'20'4'0,"51"-23"-51,-30 4 40,28-11 73,-46 9-4297,-21 12 4257,-4-2 619,-66 39-636,43-15 1,-43 28-6,59-23 0,2 0 0,8 35 3166,21-28-4118,10 10 1067,13-45 1,-18-4-1,-12-4 1</inkml:trace>
</inkml:ink>
</file>

<file path=ppt/ink/ink6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2.877"/>
    </inkml:context>
    <inkml:brush xml:id="br0">
      <inkml:brushProperty name="width" value="0.04286" units="cm"/>
      <inkml:brushProperty name="height" value="0.04286" units="cm"/>
    </inkml:brush>
  </inkml:definitions>
  <inkml:trace contextRef="#ctx0" brushRef="#br0">110 7 27225,'1'-3'1243,"0"0"-1226,-4 3-9,-20 40 1,-3 14-21,11-23 9,-12 21 1,9-6-9,25-36-23,18-8 0,-3-1-9797,60-36 7373,-51 21 0,31-22 1,-57 31-1</inkml:trace>
</inkml:ink>
</file>

<file path=ppt/ink/ink6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3.273"/>
    </inkml:context>
    <inkml:brush xml:id="br0">
      <inkml:brushProperty name="width" value="0.04286" units="cm"/>
      <inkml:brushProperty name="height" value="0.04286" units="cm"/>
    </inkml:brush>
  </inkml:definitions>
  <inkml:trace contextRef="#ctx0" brushRef="#br0">7 32 27729,'-2'-3'767,"0"-11"-756,1 11 0,0-8-5,1 11-12,0 2 6,0 19 0,0 2-33,3 68-309,2-33 1,0 1 341,-3-4 0,0-2 0,6 37 0,-9-70 0</inkml:trace>
</inkml:ink>
</file>

<file path=ppt/ink/ink6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3.772"/>
    </inkml:context>
    <inkml:brush xml:id="br0">
      <inkml:brushProperty name="width" value="0.04286" units="cm"/>
      <inkml:brushProperty name="height" value="0.04286" units="cm"/>
    </inkml:brush>
  </inkml:definitions>
  <inkml:trace contextRef="#ctx0" brushRef="#br0">12 87 27729,'-7'-4'605,"2"2"-566,5 2 0,12-1-5,29-6-29,15-5-8,-4-1 1,0-1 2,1-1 0,7-3 22,-51 51-22,-7-12 0,4 67-11,-6-53-56,0 39 33,0-58 34,0 4 0,0-18 0,0-2 0</inkml:trace>
</inkml:ink>
</file>

<file path=ppt/ink/ink6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3.984"/>
    </inkml:context>
    <inkml:brush xml:id="br0">
      <inkml:brushProperty name="width" value="0.04286" units="cm"/>
      <inkml:brushProperty name="height" value="0.04286" units="cm"/>
    </inkml:brush>
  </inkml:definitions>
  <inkml:trace contextRef="#ctx0" brushRef="#br0">0 1 28317,'8'2'-2347,"-1"3"932,2 2 0,-5-2 0,0-2 0</inkml:trace>
</inkml:ink>
</file>

<file path=ppt/ink/ink6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4.444"/>
    </inkml:context>
    <inkml:brush xml:id="br0">
      <inkml:brushProperty name="width" value="0.04286" units="cm"/>
      <inkml:brushProperty name="height" value="0.04286" units="cm"/>
    </inkml:brush>
  </inkml:definitions>
  <inkml:trace contextRef="#ctx0" brushRef="#br0">1 23 27566,'13'72'835,"-6"-42"-835,10 47 5,-3-45 1,-8-19 5,4 8 62,-1-40-73,1-25-6,2 0-72,3-44 78,-10 61 0,2-18 0,-7 45 0</inkml:trace>
</inkml:ink>
</file>

<file path=ppt/ink/ink6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04.910"/>
    </inkml:context>
    <inkml:brush xml:id="br0">
      <inkml:brushProperty name="width" value="0.04286" units="cm"/>
      <inkml:brushProperty name="height" value="0.04286" units="cm"/>
    </inkml:brush>
  </inkml:definitions>
  <inkml:trace contextRef="#ctx0" brushRef="#br0">1 229 27275,'4'1'963,"61"-75"-2024,-47 45 1081,15-13 0,-5 2 383,-25 24-324,-3-4 117,-1 11-190,-24 10-3201,15 12 3195,-19 16 398,21 16-415,8 13 6,6-9 11,6-5-45,17-36-33,-13-5 78,24-17 0,-34 16 0,8-11 0</inkml:trace>
</inkml:ink>
</file>

<file path=ppt/ink/ink6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13.664"/>
    </inkml:context>
    <inkml:brush xml:id="br0">
      <inkml:brushProperty name="width" value="0.04286" units="cm"/>
      <inkml:brushProperty name="height" value="0.04286" units="cm"/>
    </inkml:brush>
  </inkml:definitions>
  <inkml:trace contextRef="#ctx0" brushRef="#br0">160 144 27572,'4'0'717,"0"0"-650,-1 0 17,-1 0-62,1 0 40,10-10-56,-9 3-6,8-16 0,-11 10 0,-21-27 0,8 22-17,-50-14 17,38 32-17,-30 16 11,40 8 6,-2 12-10,12 27 1,6 19 0,0-11 9,2 3 0,-4-3 0,0 12 0,13-28-72,40-44-1272,-9-36 1344,13 4 0,-30-14 0,-21 24 0</inkml:trace>
</inkml:ink>
</file>

<file path=ppt/ink/ink6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14.625"/>
    </inkml:context>
    <inkml:brush xml:id="br0">
      <inkml:brushProperty name="width" value="0.04286" units="cm"/>
      <inkml:brushProperty name="height" value="0.04286" units="cm"/>
    </inkml:brush>
  </inkml:definitions>
  <inkml:trace contextRef="#ctx0" brushRef="#br0">0 106 26950,'0'-12'1344,"8"-13"-1321,-4 19 22,7-16-4230,-5 12 4202,-1-1 904,2-3-926,-4 9 5,2 6 0,-3 11 5,4 67-5,-2-17 3392,2 37-3437,-3-50-5,-2-25-101,0-16 151,-4-14 0,2 5 0,-1-5 0</inkml:trace>
</inkml:ink>
</file>

<file path=ppt/ink/ink6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3.977"/>
    </inkml:context>
    <inkml:brush xml:id="br0">
      <inkml:brushProperty name="width" value="0.04286" units="cm"/>
      <inkml:brushProperty name="height" value="0.04286" units="cm"/>
    </inkml:brush>
  </inkml:definitions>
  <inkml:trace contextRef="#ctx0" brushRef="#br0">144 37 26562,'0'-14'700,"0"4"-192,0 9-435,0 1 152,1-3-197,-1 2 130,4-3-158,-4 2 197,3 1-202,-3 2 16,-14 91-11,7-36 0,-5 26 0,0 4 0,1-4 0,-4 16 0,1 1 0,0-12 0,0 3 0,1-7 0,6-36 0,-4 23 0,7-52-79,1-5-38,2-24-731,16-59 0,-11 44 0,11-35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36.735"/>
    </inkml:context>
    <inkml:brush xml:id="br0">
      <inkml:brushProperty name="width" value="0.04286" units="cm"/>
      <inkml:brushProperty name="height" value="0.04286" units="cm"/>
      <inkml:brushProperty name="color" value="#66CC00"/>
    </inkml:brush>
  </inkml:definitions>
  <inkml:trace contextRef="#ctx0" brushRef="#br0">1 0 27303,'0'4'907,"0"-1"-817,0-3-12,0 0-83,0 7 5,1 15 0,3 4 0,2 12 0,3-6 0,3 0-6,4 11 1,-4-11-1,3 5 0,-6-15 6,-4-4 0,-1-1-5,-2-5-1,-1 6 6,0-9 0,-1 3 6,-6-8-1,4-2-5,-5-3 6,5-7 0,1-6-1,0-8 1,8-39-6,0 22 0,6-24-6,-1 35-11,6-1-100,-3 14-40,3 1-95,-7 13-325,-1 8 577,1 4 0,-11-12 0,-2-1 0</inkml:trace>
</inkml:ink>
</file>

<file path=ppt/ink/ink6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4.861"/>
    </inkml:context>
    <inkml:brush xml:id="br0">
      <inkml:brushProperty name="width" value="0.04286" units="cm"/>
      <inkml:brushProperty name="height" value="0.04286" units="cm"/>
    </inkml:brush>
  </inkml:definitions>
  <inkml:trace contextRef="#ctx0" brushRef="#br0">3 11 27029,'-1'-6'1092,"0"2"-1025,1 6-50,0 5-6,0 6 6,1 21-6,-1 13 28,1 32-22,-1-11-6,0 11-5,0-48 22,0-12-23,2-30-5,5-22 0,2 5-28,29-38 23,-18 42-6,20-16-57,-5 54 68,-13 0 0,11 13-5,-19-5 5,-2-3-6,-2 18 6,-7-17-11,-52 35 11,5-37 0,-21 12 6,29-25-29,20-22-33,8 9-3484,8-24 3540,4 21 0,4-4 0,-5 13 0</inkml:trace>
</inkml:ink>
</file>

<file path=ppt/ink/ink6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5.211"/>
    </inkml:context>
    <inkml:brush xml:id="br0">
      <inkml:brushProperty name="width" value="0.04286" units="cm"/>
      <inkml:brushProperty name="height" value="0.04286" units="cm"/>
    </inkml:brush>
  </inkml:definitions>
  <inkml:trace contextRef="#ctx0" brushRef="#br0">1 0 27230,'2'65'1036,"2"-32"-1030,0 44-6,2-51-465,-3-7-9141,0-10 9606,-2 1 0,-1-10 0,0 0 0</inkml:trace>
</inkml:ink>
</file>

<file path=ppt/ink/ink6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5.442"/>
    </inkml:context>
    <inkml:brush xml:id="br0">
      <inkml:brushProperty name="width" value="0.04286" units="cm"/>
      <inkml:brushProperty name="height" value="0.04286" units="cm"/>
    </inkml:brush>
  </inkml:definitions>
  <inkml:trace contextRef="#ctx0" brushRef="#br0">5 34 27387,'-2'-10'863,"0"2"-2279,45-5 1,-61 16 0,25-9 0</inkml:trace>
</inkml:ink>
</file>

<file path=ppt/ink/ink6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5.764"/>
    </inkml:context>
    <inkml:brush xml:id="br0">
      <inkml:brushProperty name="width" value="0.04286" units="cm"/>
      <inkml:brushProperty name="height" value="0.04286" units="cm"/>
    </inkml:brush>
  </inkml:definitions>
  <inkml:trace contextRef="#ctx0" brushRef="#br0">1 1 27342,'14'89'484,"0"0"1,-2-25-543,1 7 0,2 14 1,-3-21-11,-4-33 1,1 19-129,-9-41 196,-9-4 0,16-3 0,-5-2 0</inkml:trace>
</inkml:ink>
</file>

<file path=ppt/ink/ink6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6.041"/>
    </inkml:context>
    <inkml:brush xml:id="br0">
      <inkml:brushProperty name="width" value="0.04286" units="cm"/>
      <inkml:brushProperty name="height" value="0.04286" units="cm"/>
    </inkml:brush>
  </inkml:definitions>
  <inkml:trace contextRef="#ctx0" brushRef="#br0">11 18 27370,'-6'0'936,"2"0"-886,6 0-28,2 0-4217,17 0 4228,50-4 182,9-1 0,-6 0 0,-27 2 0</inkml:trace>
</inkml:ink>
</file>

<file path=ppt/ink/ink6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6.927"/>
    </inkml:context>
    <inkml:brush xml:id="br0">
      <inkml:brushProperty name="width" value="0.04286" units="cm"/>
      <inkml:brushProperty name="height" value="0.04286" units="cm"/>
    </inkml:brush>
  </inkml:definitions>
  <inkml:trace contextRef="#ctx0" brushRef="#br0">7 10 27527,'-3'-4'756,"0"0"-672,3 4 28,0-1-106,1 0 5,58 13-11,-27-5-11,27 7 0,1 3-6,-22-3 17,21 7 0,-50-11-6,-13 19 6,-4-9 6,-52 55-1,23-42-631,-35 26 626,39-36 0,-6 7-5,19-14-40,-2 7 0,19-20-521,2 2-1086,1-5 1808,2-4 1,-1 3 0,0-2 0</inkml:trace>
</inkml:ink>
</file>

<file path=ppt/ink/ink6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8.025"/>
    </inkml:context>
    <inkml:brush xml:id="br0">
      <inkml:brushProperty name="width" value="0.04286" units="cm"/>
      <inkml:brushProperty name="height" value="0.04286" units="cm"/>
    </inkml:brush>
  </inkml:definitions>
  <inkml:trace contextRef="#ctx0" brushRef="#br0">120 36 26642,'4'8'1412,"0"-2"-1244,-4-6-23,0 0-27,17 12-101,-11-9-12,12 10 6,-14-32-11,-2 8 0,-7-30-16,-23 35 10,-1 9 6,-8 23 0,3 57-6,20-34 3,3 15 1,1 0-4,7-15 6,-1 30 0,4-58 0,16 0 0,-5-11-207,45-14-174,-27-14-467,30-22 0,-50 31 0,-1 0 0</inkml:trace>
</inkml:ink>
</file>

<file path=ppt/ink/ink6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8.597"/>
    </inkml:context>
    <inkml:brush xml:id="br0">
      <inkml:brushProperty name="width" value="0.04286" units="cm"/>
      <inkml:brushProperty name="height" value="0.04286" units="cm"/>
    </inkml:brush>
  </inkml:definitions>
  <inkml:trace contextRef="#ctx0" brushRef="#br0">0 11 28440,'20'-8'-56,"14"5"50,-8 17 6,2 5 0,-26 24 12,-7 6-7,0-13 29,-15 23-29,8-36 1,-6 6 0,12-22 5,2-3-6,3-2 1,0-1-34,25-20 11,-11 11-582,43-23-84,-32 23 683,25-8 0,-35 12 0,3-2 0</inkml:trace>
</inkml:ink>
</file>

<file path=ppt/ink/ink6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29.514"/>
    </inkml:context>
    <inkml:brush xml:id="br0">
      <inkml:brushProperty name="width" value="0.04286" units="cm"/>
      <inkml:brushProperty name="height" value="0.04286" units="cm"/>
    </inkml:brush>
  </inkml:definitions>
  <inkml:trace contextRef="#ctx0" brushRef="#br0">69 5 27578,'0'-3'823,"0"2"-795,0 11-17,0 7 0,0 61 0,0 16-11,0-9-1262,-1 14 1,0-2 1255,-3-28 480,-3-2-480,-6 24-11,2-7 17,-1-4 0,5-22-22,1-9 11,3-28-56,0 9 39,3-28 512,10-30 0,-8 21 0,8-21 0</inkml:trace>
</inkml:ink>
</file>

<file path=ppt/ink/ink6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0.378"/>
    </inkml:context>
    <inkml:brush xml:id="br0">
      <inkml:brushProperty name="width" value="0.04286" units="cm"/>
      <inkml:brushProperty name="height" value="0.04286" units="cm"/>
    </inkml:brush>
  </inkml:definitions>
  <inkml:trace contextRef="#ctx0" brushRef="#br0">77 9 26228,'3'-5'1630,"0"2"-1479,-3 3 118,0 40-253,0-16-10,0 34-6,-1-23 5,-3 18 1,0 2-6,-1-11 0,-4 48 11,6-83 1,2-6 10,0 0-11,1-3-5,6-20-3432,8-6 3409,2-9-22,17-1 22,-10 23 6,14 17 6,-7 45 5,-11-14 5,-4 21 6,-15-44-5,-45 17-6,21-19 3403,-62 10-3403,54-24-11,-12-2-17,33-7-1501,6-19 1529,7 14 0,-2-9 0,4 22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37.520"/>
    </inkml:context>
    <inkml:brush xml:id="br0">
      <inkml:brushProperty name="width" value="0.04286" units="cm"/>
      <inkml:brushProperty name="height" value="0.04286" units="cm"/>
      <inkml:brushProperty name="color" value="#66CC00"/>
    </inkml:brush>
  </inkml:definitions>
  <inkml:trace contextRef="#ctx0" brushRef="#br0">26 172 27270,'-12'-6'879,"3"2"-773,9 4-16,0 0-79,-2-1 11,2 0-16,-2 0-12,18 0 6,4-3-146,36-8 1,6-4 117,-10 2 28,5-2 0,-6 0 0,-31 6 286,-8-10-275,-8 10-5,-23-13-6,-6 17 0,-12-4 0,7 10 0,-20 9 5,22-2-5,-33 20 0,42-9 0,-9 34-11,22-29 0,6 26 11,7-36-11,14 4-34,-2-13-803,77-12 0,-118 15 0,35-5 0</inkml:trace>
</inkml:ink>
</file>

<file path=ppt/ink/ink6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0.810"/>
    </inkml:context>
    <inkml:brush xml:id="br0">
      <inkml:brushProperty name="width" value="0.04286" units="cm"/>
      <inkml:brushProperty name="height" value="0.04286" units="cm"/>
    </inkml:brush>
  </inkml:definitions>
  <inkml:trace contextRef="#ctx0" brushRef="#br0">1 1 27421,'13'71'929,"-6"-48"-1058,-2 37 1,-2-1-247,-3-40-5753,0 18 6128,-1-37 0,0 0 0,1 0 0</inkml:trace>
</inkml:ink>
</file>

<file path=ppt/ink/ink6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1.013"/>
    </inkml:context>
    <inkml:brush xml:id="br0">
      <inkml:brushProperty name="width" value="0.04286" units="cm"/>
      <inkml:brushProperty name="height" value="0.04286" units="cm"/>
    </inkml:brush>
  </inkml:definitions>
  <inkml:trace contextRef="#ctx0" brushRef="#br0">1 31 27936,'26'-17'-376,"-8"4"1,-13 13 0</inkml:trace>
</inkml:ink>
</file>

<file path=ppt/ink/ink6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1.427"/>
    </inkml:context>
    <inkml:brush xml:id="br0">
      <inkml:brushProperty name="width" value="0.04286" units="cm"/>
      <inkml:brushProperty name="height" value="0.04286" units="cm"/>
    </inkml:brush>
  </inkml:definitions>
  <inkml:trace contextRef="#ctx0" brushRef="#br0">1 0 25758,'2'69'620,"1"0"0,0 0 0,-1-15 0,-1 0-1564,-3 18 1,0 9 0,0-15 0,6-4-1,-3-58 1</inkml:trace>
</inkml:ink>
</file>

<file path=ppt/ink/ink6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1.730"/>
    </inkml:context>
    <inkml:brush xml:id="br0">
      <inkml:brushProperty name="width" value="0.04286" units="cm"/>
      <inkml:brushProperty name="height" value="0.04286" units="cm"/>
    </inkml:brush>
  </inkml:definitions>
  <inkml:trace contextRef="#ctx0" brushRef="#br0">3 46 27505,'-1'-1'885,"0"0"-852,1 1 23,31-1-56,-13 0-17,43-1 17,-10-6 0,-3-1 0,0 4 0,34-12 0</inkml:trace>
</inkml:ink>
</file>

<file path=ppt/ink/ink6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8.093"/>
    </inkml:context>
    <inkml:brush xml:id="br0">
      <inkml:brushProperty name="width" value="0.04286" units="cm"/>
      <inkml:brushProperty name="height" value="0.04286" units="cm"/>
    </inkml:brush>
  </inkml:definitions>
  <inkml:trace contextRef="#ctx0" brushRef="#br0">289 66 26161,'4'-1'1557,"-1"1"-1300,-2-2-100,0 1 112,3-3-247,-3 1 6,2 1-17,-2 1 29,-1-5-40,0 3 0,-18-12 0,8 9-6,-20-8 6,19 11-11,-12-1 5,11 5 1,-14 13-1,-3 22 0,1 5-5,-4 17 6,23-20 5,6-9 5,32-9-5,-9-15-5,40 3-1,-32-5 0,39 5 1,-46-3-1,20 17 6,-33-11 0,3 17 0,-10-14-5,-14 32 5,2-23 22,-37 40-11,22-44 17,-38 20-22,39-30 16,-34 2-16,37-12-6,-17-11 0,26-1-23,-6-23 18,11 20-34,-3-13 22,9 26-123,0-4 0,2 7 140,1-2 0,0 2 0,-1-1 0</inkml:trace>
</inkml:ink>
</file>

<file path=ppt/ink/ink6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39.093"/>
    </inkml:context>
    <inkml:brush xml:id="br0">
      <inkml:brushProperty name="width" value="0.04286" units="cm"/>
      <inkml:brushProperty name="height" value="0.04286" units="cm"/>
    </inkml:brush>
  </inkml:definitions>
  <inkml:trace contextRef="#ctx0" brushRef="#br0">1 115 26553,'2'-3'1473,"0"0"-1305,-2 3 72,0 0-228,16-27-7,29-5-5,-13-1-33,19 17 33,-44 25-3392,3 22 3392,-11-7 0,-5 13 5,-12 8 1,-8 9-6,-1-3 0,-7 17 0,22-44 3403,-4 11-3397,15-32 10,5-1-10,4-5-17,58-23 11,-34 14-11,48-14 5,-60 24 6,10 1 0,-22 1 0,3 0 0,-11 0-510,0 0-6939,-5-4 7449,1-1 0,2 3 0,3 4 0</inkml:trace>
</inkml:ink>
</file>

<file path=ppt/ink/ink6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40.162"/>
    </inkml:context>
    <inkml:brush xml:id="br0">
      <inkml:brushProperty name="width" value="0.04286" units="cm"/>
      <inkml:brushProperty name="height" value="0.04286" units="cm"/>
    </inkml:brush>
  </inkml:definitions>
  <inkml:trace contextRef="#ctx0" brushRef="#br0">16 23 26911,'-9'-12'1551,"2"1"-1500,42 15-51,10-2 0,19 4-11,31-2-6,-42 0 6,15 1 11,-45 0 5,-39 36 1,-14 8-1,3-8-2,-24 29 0,-1 0 3,22-34-6,-20 21 0,38-41-6,6-9-268,3-6-544,9-11 818,3-7 0,-4 7 0,1 1 0</inkml:trace>
</inkml:ink>
</file>

<file path=ppt/ink/ink6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41.361"/>
    </inkml:context>
    <inkml:brush xml:id="br0">
      <inkml:brushProperty name="width" value="0.04286" units="cm"/>
      <inkml:brushProperty name="height" value="0.04286" units="cm"/>
    </inkml:brush>
  </inkml:definitions>
  <inkml:trace contextRef="#ctx0" brushRef="#br0">279 22 27454,'9'-8'930,"-2"2"-891,-7 6 0,0 0-27,7-3-1,-5 2-6,3-3 1,-24 9-6,-55 24-6,-10 12 1,2-3-12,32 2 23,55-31-29,63 9 12,-33-9-45,59 21 56,-73-8 0,6 11 0,-24-11 67,-31 19-61,10-21 16,-32 24-11,25-31 6,-19 5-6,25-12 1,-13 0-12,23-7-23,-2-10-5,9 5-2436,4-14 2464,1 15 0,1-4 0,-2 8 0</inkml:trace>
</inkml:ink>
</file>

<file path=ppt/ink/ink6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41.844"/>
    </inkml:context>
    <inkml:brush xml:id="br0">
      <inkml:brushProperty name="width" value="0.04286" units="cm"/>
      <inkml:brushProperty name="height" value="0.04286" units="cm"/>
    </inkml:brush>
  </inkml:definitions>
  <inkml:trace contextRef="#ctx0" brushRef="#br0">1 28 27667,'3'-15'868,"0"2"-862,-3 13-6,0 0 17,18 166-17,-12-118-3,4 46 0,-1-13-8,-8-73-12,-1 0-16,0-8-3075,1-9 3114,1-1 0,0-1 0,-2 3 0</inkml:trace>
</inkml:ink>
</file>

<file path=ppt/ink/ink6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49.013"/>
    </inkml:context>
    <inkml:brush xml:id="br0">
      <inkml:brushProperty name="width" value="0.04286" units="cm"/>
      <inkml:brushProperty name="height" value="0.04286" units="cm"/>
    </inkml:brush>
  </inkml:definitions>
  <inkml:trace contextRef="#ctx0" brushRef="#br0">424 2 28429,'-11'-1'28,"-4"5"-5689,-8 5 5661,-6 8 0,-4 2-799,-35 30 799,25-16-99,-7 18 0,3 4 99,14-6 0,4 4 0,5 0-5,14-9-1,2 29 12,12-44 616,38-5 0,10-7-628,-8-11 790,18-5 1,-4-3-785,-29-8 11,11-17-5,-27 13 3173,1-27-3179,-13 23 439,-11-39-445,2 39 205,-28-19-205,24 32-11,-13 0 6,24 5 11,4 0 6,-2 1 16,6 0-16,-5 0-6,3 0-6,-4-1-67,0 0-50,-1 2 123,-7-1 0,5 0 0,-5-1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38.285"/>
    </inkml:context>
    <inkml:brush xml:id="br0">
      <inkml:brushProperty name="width" value="0.04286" units="cm"/>
      <inkml:brushProperty name="height" value="0.04286" units="cm"/>
      <inkml:brushProperty name="color" value="#66CC00"/>
    </inkml:brush>
  </inkml:definitions>
  <inkml:trace contextRef="#ctx0" brushRef="#br0">325 29 28177,'-6'-12'95,"-1"0"-73,2 10 6,-9 0-5,-9 1-12,-2 1 0,-18 2-5,14 2-3393,-41 28 3387,42-14-802,-28 32 796,48-37-16,-2 11 22,13-20 16,35 3-16,-16-6 3000,50-20-3000,-51 9 1212,17-24-1206,-32 24-12,2-5-5,-3 12 5,8 5-5,-2 3-39,13 9-404,5-1-7029,7-3 7483,-3-4 0,-21-6 0,-13 0 0</inkml:trace>
</inkml:ink>
</file>

<file path=ppt/ink/ink6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49.663"/>
    </inkml:context>
    <inkml:brush xml:id="br0">
      <inkml:brushProperty name="width" value="0.04286" units="cm"/>
      <inkml:brushProperty name="height" value="0.04286" units="cm"/>
    </inkml:brush>
  </inkml:definitions>
  <inkml:trace contextRef="#ctx0" brushRef="#br0">170 13 26990,'0'-7'929,"0"2"-794,0 5-46,0 0 12,-55 58-107,39-25-16,-39 39-28,59-36-3342,5-23 3403,7 1-2263,21-22 2258,-4-10-6,19-20 0,-23 3 0,-7 1 5,-16 9-1404,-34-3 1416,10 12 1511,-65 8-2502,38 50-3042,-12-15 4583,36 18 0,21-40 0,0-3 0</inkml:trace>
</inkml:ink>
</file>

<file path=ppt/ink/ink6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0.213"/>
    </inkml:context>
    <inkml:brush xml:id="br0">
      <inkml:brushProperty name="width" value="0.04286" units="cm"/>
      <inkml:brushProperty name="height" value="0.04286" units="cm"/>
    </inkml:brush>
  </inkml:definitions>
  <inkml:trace contextRef="#ctx0" brushRef="#br0">132 1 27650,'-30'0'762,"15"8"-762,-29 16 0,24 10 0,11-13-28,0 12-28,6-12 45,2-1-34,40-11-56,-9-18 297,39-26-162,-42 12 11,-1-11-45,-26 30 0,0 1 0,0 4-17,-5 57 0,3-37-39,1 42-6,9-56-786,31-14 0,-45 16 0,13-6 0</inkml:trace>
</inkml:ink>
</file>

<file path=ppt/ink/ink6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0.697"/>
    </inkml:context>
    <inkml:brush xml:id="br0">
      <inkml:brushProperty name="width" value="0.04286" units="cm"/>
      <inkml:brushProperty name="height" value="0.04286" units="cm"/>
    </inkml:brush>
  </inkml:definitions>
  <inkml:trace contextRef="#ctx0" brushRef="#br0">7 18 28070,'-4'-9'437,"2"4"-437,2 1 0,0 4-5,0 0 5,20 98 0,-14-57-3,6 26 0,-1-1 3,-10-29-22,2 41 10,-3-50 1,1 20 0,-1-42 0,0 0-90,0-2-5,0 0-180,0-1 286,-4-2 0,7-1 0,-2 0 0</inkml:trace>
</inkml:ink>
</file>

<file path=ppt/ink/ink6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1.047"/>
    </inkml:context>
    <inkml:brush xml:id="br0">
      <inkml:brushProperty name="width" value="0.04286" units="cm"/>
      <inkml:brushProperty name="height" value="0.04286" units="cm"/>
    </inkml:brush>
  </inkml:definitions>
  <inkml:trace contextRef="#ctx0" brushRef="#br0">11 1 27460,'-6'5'851,"2"0"-812,4-5-11,0 0-5,2 10 22,34-3-45,-17 4 0,51-13 0,-66 8 0,12-4 0</inkml:trace>
</inkml:ink>
</file>

<file path=ppt/ink/ink6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2.348"/>
    </inkml:context>
    <inkml:brush xml:id="br0">
      <inkml:brushProperty name="width" value="0.04286" units="cm"/>
      <inkml:brushProperty name="height" value="0.04286" units="cm"/>
    </inkml:brush>
  </inkml:definitions>
  <inkml:trace contextRef="#ctx0" brushRef="#br0">0 26 27482,'3'-11'723,"-2"2"-527,-1 9-191,0 0 7,10 52-7,-1-16-5,5 31 6,-1-18-6,-9-35 5,2 9 1,-6-23-6,6-56 0,-1 26-11,11-59 11,-6 58-17,23 19 17,-21 22 0,20 55 0,-25-33 0,1 22 0,-7-45-28,8-9 28,8-26 0,5-4 0,4-14 6,12-11-6,-19 30 11,20 7-11,-29 37 5,14 41-5,-15-27-162,5 26-79,-12-43 241,0 3 0,-2-17 0,0-1 0</inkml:trace>
</inkml:ink>
</file>

<file path=ppt/ink/ink6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2.712"/>
    </inkml:context>
    <inkml:brush xml:id="br0">
      <inkml:brushProperty name="width" value="0.04286" units="cm"/>
      <inkml:brushProperty name="height" value="0.04286" units="cm"/>
    </inkml:brush>
  </inkml:definitions>
  <inkml:trace contextRef="#ctx0" brushRef="#br0">0 0 28311,'5'60'79,"5"16"-79,-4-44-6,4 13 6,-9-25 0,1-13 0,-2 0 0</inkml:trace>
</inkml:ink>
</file>

<file path=ppt/ink/ink6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2.884"/>
    </inkml:context>
    <inkml:brush xml:id="br0">
      <inkml:brushProperty name="width" value="0.04286" units="cm"/>
      <inkml:brushProperty name="height" value="0.04286" units="cm"/>
    </inkml:brush>
  </inkml:definitions>
  <inkml:trace contextRef="#ctx0" brushRef="#br0">0 0 28272,'0'0'0</inkml:trace>
</inkml:ink>
</file>

<file path=ppt/ink/ink6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3.597"/>
    </inkml:context>
    <inkml:brush xml:id="br0">
      <inkml:brushProperty name="width" value="0.04286" units="cm"/>
      <inkml:brushProperty name="height" value="0.04286" units="cm"/>
    </inkml:brush>
  </inkml:definitions>
  <inkml:trace contextRef="#ctx0" brushRef="#br0">8 28 25012,'-4'8'2958,"0"-1"-2835,4-7 106,0 34-223,0-12-6,0 21 6,0-8 5,0-24-11,0 5 5,0-37-5,9-10 0,0-6 0,7 1 0,9 0 0,-11 16 0,16-3 0,-18 26 6,21 32-6,-18-13 11,12 49-22,-21-43 0,2 13-6,-8-27-1008,0-5-1971,0-5 2996,0 2 0,0-6 0,0 0 0</inkml:trace>
</inkml:ink>
</file>

<file path=ppt/ink/ink6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3.845"/>
    </inkml:context>
    <inkml:brush xml:id="br0">
      <inkml:brushProperty name="width" value="0.04286" units="cm"/>
      <inkml:brushProperty name="height" value="0.04286" units="cm"/>
    </inkml:brush>
  </inkml:definitions>
  <inkml:trace contextRef="#ctx0" brushRef="#br0">2 0 27365,'-1'86'1008,"2"-9"-1008,-1-55 0,2-5 0,-2-7 0</inkml:trace>
</inkml:ink>
</file>

<file path=ppt/ink/ink6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4.135"/>
    </inkml:context>
    <inkml:brush xml:id="br0">
      <inkml:brushProperty name="width" value="0.04286" units="cm"/>
      <inkml:brushProperty name="height" value="0.04286" units="cm"/>
    </inkml:brush>
  </inkml:definitions>
  <inkml:trace contextRef="#ctx0" brushRef="#br0">4 18 27785,'-3'-9'-370,"3"1"-9461,3 9 9660,1 0 1,-4-2-1,-4-1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38.801"/>
    </inkml:context>
    <inkml:brush xml:id="br0">
      <inkml:brushProperty name="width" value="0.04286" units="cm"/>
      <inkml:brushProperty name="height" value="0.04286" units="cm"/>
      <inkml:brushProperty name="color" value="#66CC00"/>
    </inkml:brush>
  </inkml:definitions>
  <inkml:trace contextRef="#ctx0" brushRef="#br0">17 39 26508,'0'-7'1366,"0"2"-1181,0 5-17,0 0-123,-7-14-45,5 11 11,-5-7 23,7 59-34,0 10 0,0 20-756,1-12 756,2-23 0,2 0 0,1-3 0,1-3-95,5 25 17,-6-32-79,2 16-313,-5-38 128,0-4-140,3-3 482,1-4 0,-4 1 0,1-2 0</inkml:trace>
</inkml:ink>
</file>

<file path=ppt/ink/ink6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5.130"/>
    </inkml:context>
    <inkml:brush xml:id="br0">
      <inkml:brushProperty name="width" value="0.04286" units="cm"/>
      <inkml:brushProperty name="height" value="0.04286" units="cm"/>
    </inkml:brush>
  </inkml:definitions>
  <inkml:trace contextRef="#ctx0" brushRef="#br0">13 61 27074,'-5'-6'1019,"2"0"-801,1 5-218,2 1-11,-2-1 28,2 6-12,0-2 7,0 4 10,0 2-11,2 2-5,0 2-1,1 2 1,2 29-6,-4-25 0,2 21 34,-2-33-29,0-5 1,6-17-6,-1 1 0,16-51 0,-11 35-11,10-29 5,-14 47-5,20 30 5,-16-3-5,14 37 11,-20-34 0,-2 5 6,-3-19-6,7-15-6,-2-1-11,13-26 17,-4 10-11,16-21 11,-17 31 17,13 29-12,-18 14 7,7 40-12,-7-30-34,3 17 34,-6-33 0,0 1 0,-4-17 0</inkml:trace>
</inkml:ink>
</file>

<file path=ppt/ink/ink6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5.363"/>
    </inkml:context>
    <inkml:brush xml:id="br0">
      <inkml:brushProperty name="width" value="0.04286" units="cm"/>
      <inkml:brushProperty name="height" value="0.04286" units="cm"/>
    </inkml:brush>
  </inkml:definitions>
  <inkml:trace contextRef="#ctx0" brushRef="#br0">0 1 27712,'9'93'627,"-8"-67"-2042,8 69 0,-7-92 0,-1-3 0</inkml:trace>
</inkml:ink>
</file>

<file path=ppt/ink/ink6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5.613"/>
    </inkml:context>
    <inkml:brush xml:id="br0">
      <inkml:brushProperty name="width" value="0.04286" units="cm"/>
      <inkml:brushProperty name="height" value="0.04286" units="cm"/>
    </inkml:brush>
  </inkml:definitions>
  <inkml:trace contextRef="#ctx0" brushRef="#br0">0 0 28395,'48'0'0</inkml:trace>
</inkml:ink>
</file>

<file path=ppt/ink/ink6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6.197"/>
    </inkml:context>
    <inkml:brush xml:id="br0">
      <inkml:brushProperty name="width" value="0.04286" units="cm"/>
      <inkml:brushProperty name="height" value="0.04286" units="cm"/>
    </inkml:brush>
  </inkml:definitions>
  <inkml:trace contextRef="#ctx0" brushRef="#br0">24 1 26402,'-8'4'1926,"2"0"-1887,5-4-11,0 0-11,3 0-11,4-1-6,5-1-28,23 5 28,-22 3-6,15 10 6,-30 16 0,-4-5 0,-15 30 0,5-29 11,-14 24-11,23-37 17,-4 5-11,14-17 5,3-1-6,15-1-10,-5-1-376,33-9-997,-22 2 1378,16-7 0,-28 8 0,-4 2 0</inkml:trace>
</inkml:ink>
</file>

<file path=ppt/ink/ink6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6.698"/>
    </inkml:context>
    <inkml:brush xml:id="br0">
      <inkml:brushProperty name="width" value="0.04286" units="cm"/>
      <inkml:brushProperty name="height" value="0.04286" units="cm"/>
    </inkml:brush>
  </inkml:definitions>
  <inkml:trace contextRef="#ctx0" brushRef="#br0">18 185 27897,'-10'-5'571,"2"0"-565,25-2-18,25-13 1,-11 4-17,19-46 34,-45 43-6,1-26-3387,-21 41 3393,0 2-350,-36 61 349,30-32 7,-22 59 10,51-26-22,2-24-28,57 3 28,21-73 0,-22 24 0,-2-26 0</inkml:trace>
</inkml:ink>
</file>

<file path=ppt/ink/ink6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7.765"/>
    </inkml:context>
    <inkml:brush xml:id="br0">
      <inkml:brushProperty name="width" value="0.04286" units="cm"/>
      <inkml:brushProperty name="height" value="0.04286" units="cm"/>
    </inkml:brush>
  </inkml:definitions>
  <inkml:trace contextRef="#ctx0" brushRef="#br0">290 17 27006,'7'-5'1350,"0"2"-1311,-7 3 12,0 0-46,13-8 29,-67 14-34,35-5 0,-41 12 0,-4 5-11,23-4-29,-30 22 40,64-25-5,21 10-1,9-14-3391,34 4 3397,-18-6-45,45 35 45,-55-23 17,19 36-1,-50-39 35,-40 25-46,17-28-5,-30 12 6,31-18-6,2 0 6,-16-3 3374,20-2-3587,-19-15-151,28 6 358,-7-11 0,16 20 0,2 0 0</inkml:trace>
</inkml:ink>
</file>

<file path=ppt/ink/ink6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8.264"/>
    </inkml:context>
    <inkml:brush xml:id="br0">
      <inkml:brushProperty name="width" value="0.04286" units="cm"/>
      <inkml:brushProperty name="height" value="0.04286" units="cm"/>
    </inkml:brush>
  </inkml:definitions>
  <inkml:trace contextRef="#ctx0" brushRef="#br0">0 6 27214,'0'-3'1069,"0"0"-1030,0 3 12,0 0 16,10 104-67,-5-61-3,2 18 0,0 4-69,3 10 44,-5-36-135,1 32 90,-6-57-240,0 3-925,0-15 1238,0-1 0,0-1 0,0 0 0</inkml:trace>
</inkml:ink>
</file>

<file path=ppt/ink/ink6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2:58.697"/>
    </inkml:context>
    <inkml:brush xml:id="br0">
      <inkml:brushProperty name="width" value="0.04286" units="cm"/>
      <inkml:brushProperty name="height" value="0.04286" units="cm"/>
    </inkml:brush>
  </inkml:definitions>
  <inkml:trace contextRef="#ctx0" brushRef="#br0">1 16 27180,'4'-9'1271,"-1"3"-1265,20 63-6,-14-8 2,3-1 1,-1 5-3,-8 0 0,-3-4 0,1 8-5,-1 15 5,0-43 0,0-10-11,0 2-837,-1-13 0,1-6 0,1 0 0</inkml:trace>
</inkml:ink>
</file>

<file path=ppt/ink/ink6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0.331"/>
    </inkml:context>
    <inkml:brush xml:id="br0">
      <inkml:brushProperty name="width" value="0.04286" units="cm"/>
      <inkml:brushProperty name="height" value="0.04286" units="cm"/>
    </inkml:brush>
  </inkml:definitions>
  <inkml:trace contextRef="#ctx0" brushRef="#br0">15 40 27432,'-8'0'935,"2"0"-918,17 39-17,4 15 0,1 4-11,-2 11 11,-12-56 5,0 9 51,-2-29-50,2-11-6,2-6 6,4-9-6,2 2-6,9-20-5,8-11 5,-6 19-11,11 18 17,-22 40-33,11 48 27,-15-35-27,3 27 21,-9-46 7,0-1 5,1-6-6,22-39 6,-7 16 0,32-44-5,-29 45 16,17 8 0,-26 26-5,10 32-6,-13-12-51,1 30-44,-6-37-753,-1 17 0,-1-36 0,0 3 0</inkml:trace>
</inkml:ink>
</file>

<file path=ppt/ink/ink6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0.898"/>
    </inkml:context>
    <inkml:brush xml:id="br0">
      <inkml:brushProperty name="width" value="0.04286" units="cm"/>
      <inkml:brushProperty name="height" value="0.04286" units="cm"/>
    </inkml:brush>
  </inkml:definitions>
  <inkml:trace contextRef="#ctx0" brushRef="#br0">192 20 27701,'-9'-13'711,"-14"6"-876,-11 45 0,-1 9 64,0-23 81,-1 27 1,17-11 265,45-54-196,-14 6 68,34-24-101,-31 23 0,11-5 11,13 23-23,-12 0 1,35 13-6,-31-7-23,44 12-10,-42-17-1115,36 6-3014,-52-14 4162,7 0 0,-21-2 0,-2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39.737"/>
    </inkml:context>
    <inkml:brush xml:id="br0">
      <inkml:brushProperty name="width" value="0.04286" units="cm"/>
      <inkml:brushProperty name="height" value="0.04286" units="cm"/>
      <inkml:brushProperty name="color" value="#66CC00"/>
    </inkml:brush>
  </inkml:definitions>
  <inkml:trace contextRef="#ctx0" brushRef="#br0">0 150 27975,'53'7'235,"8"-3"-201,-29-9-6,6-4-6,-14-2 18,2-10-29,-11 8-11,-1-6-6,-12 11 6,-2-2 6,-1 1-1,-4-1 1,-6-5-6,-1 2 0,-3 0-17,-13 8 17,0 15 0,-9 1 0,9 11 0,-9 14 0,18-16 0,-13 31-5,26-31 5,14 24 5,6-29-38,58 9-107,-34-19 140,60-21 0,-75 12 0,16-16 0</inkml:trace>
</inkml:ink>
</file>

<file path=ppt/ink/ink6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1.180"/>
    </inkml:context>
    <inkml:brush xml:id="br0">
      <inkml:brushProperty name="width" value="0.04286" units="cm"/>
      <inkml:brushProperty name="height" value="0.04286" units="cm"/>
    </inkml:brush>
  </inkml:definitions>
  <inkml:trace contextRef="#ctx0" brushRef="#br0">104 1 24308,'-29'66'77,"0"0"0,20-78 0,-28 89 0</inkml:trace>
</inkml:ink>
</file>

<file path=ppt/ink/ink6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1.601"/>
    </inkml:context>
    <inkml:brush xml:id="br0">
      <inkml:brushProperty name="width" value="0.04286" units="cm"/>
      <inkml:brushProperty name="height" value="0.04286" units="cm"/>
    </inkml:brush>
  </inkml:definitions>
  <inkml:trace contextRef="#ctx0" brushRef="#br0">0 1 27068,'0'94'773,"0"-38"-1048,0 2-285,0-48 560,0-9 0,0-1 0,0 0 0</inkml:trace>
</inkml:ink>
</file>

<file path=ppt/ink/ink6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1.816"/>
    </inkml:context>
    <inkml:brush xml:id="br0">
      <inkml:brushProperty name="width" value="0.04286" units="cm"/>
      <inkml:brushProperty name="height" value="0.04286" units="cm"/>
    </inkml:brush>
  </inkml:definitions>
  <inkml:trace contextRef="#ctx0" brushRef="#br0">0 2 28048,'3'1'0,"-2"-4"0</inkml:trace>
</inkml:ink>
</file>

<file path=ppt/ink/ink6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2.833"/>
    </inkml:context>
    <inkml:brush xml:id="br0">
      <inkml:brushProperty name="width" value="0.04286" units="cm"/>
      <inkml:brushProperty name="height" value="0.04286" units="cm"/>
    </inkml:brush>
  </inkml:definitions>
  <inkml:trace contextRef="#ctx0" brushRef="#br0">26 111 24553,'-11'-1'3299,"0"10"-3125,10-4-68,-2 9-44,3-6-23,1 6-28,1-1 6,3 29-17,-2-25 28,0 20-6,-3-32-16,4-11-6,-1-6-23,23-49 18,-12 26 10,27-46-5,-27 59 0,15 19 0,-22 34-5,3 13 5,-8-10-28,-2-10 28,0-12-45,1 1-22,1-12-23,11-25 90,-1 5 11,30-61 29,-23 47 116,23-24-139,-29 59 17,10 26-29,-13 5-329,7 52-936,-11-56 1260,3 23 0,-9-52 0,0 0 0</inkml:trace>
</inkml:ink>
</file>

<file path=ppt/ink/ink6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3.052"/>
    </inkml:context>
    <inkml:brush xml:id="br0">
      <inkml:brushProperty name="width" value="0.04286" units="cm"/>
      <inkml:brushProperty name="height" value="0.04286" units="cm"/>
    </inkml:brush>
  </inkml:definitions>
  <inkml:trace contextRef="#ctx0" brushRef="#br0">0 0 27779,'4'53'-117,"0"-1"1,2 31 0,-6-83 0</inkml:trace>
</inkml:ink>
</file>

<file path=ppt/ink/ink6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3.289"/>
    </inkml:context>
    <inkml:brush xml:id="br0">
      <inkml:brushProperty name="width" value="0.04286" units="cm"/>
      <inkml:brushProperty name="height" value="0.04286" units="cm"/>
    </inkml:brush>
  </inkml:definitions>
  <inkml:trace contextRef="#ctx0" brushRef="#br0">4 0 27550,'-2'11'70,"0"-17"1,2 5 0</inkml:trace>
</inkml:ink>
</file>

<file path=ppt/ink/ink6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4.284"/>
    </inkml:context>
    <inkml:brush xml:id="br0">
      <inkml:brushProperty name="width" value="0.04286" units="cm"/>
      <inkml:brushProperty name="height" value="0.04286" units="cm"/>
    </inkml:brush>
  </inkml:definitions>
  <inkml:trace contextRef="#ctx0" brushRef="#br0">10 50 26810,'-6'0'1557,"2"-3"-1534,9 1-12,29-13-11,-13 7 0,20-7 0,-24 9-23,-1 15 23,-14 14 6,-31 56 0,10-31-1,-17 21 12,31-53-11,4-10 16,17-1-22,-5-4-39,30-5 0,-24 2 39,14-12 0,-25 10 0,0-6 0</inkml:trace>
</inkml:ink>
</file>

<file path=ppt/ink/ink6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4.916"/>
    </inkml:context>
    <inkml:brush xml:id="br0">
      <inkml:brushProperty name="width" value="0.04286" units="cm"/>
      <inkml:brushProperty name="height" value="0.04286" units="cm"/>
    </inkml:brush>
  </inkml:definitions>
  <inkml:trace contextRef="#ctx0" brushRef="#br0">0 150 26984,'0'2'1008,"0"0"-750,0-2-342,59-31 179,-35-9-34,37-3-55,-52 9 0,-14 29-6,-3 4 5,-4 1 40,-22 15-17,3 28-22,-2-7-12,11 46 6,19-53 17,34 33-12,-8-50 1,60 4-6,-44-22-521,41-28-2744,-56 14 3265,8-19 0,-29 30 0,-2 1 0</inkml:trace>
</inkml:ink>
</file>

<file path=ppt/ink/ink6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8.448"/>
    </inkml:context>
    <inkml:brush xml:id="br0">
      <inkml:brushProperty name="width" value="0.04286" units="cm"/>
      <inkml:brushProperty name="height" value="0.04286" units="cm"/>
    </inkml:brush>
  </inkml:definitions>
  <inkml:trace contextRef="#ctx0" brushRef="#br0">1 15 27354,'0'-7'862,"0"0"-778,0 7-22,0 0-51,0 5 0,7 43 0,3 12-11,-3-8-6,6 28 1,-2-3-6,-7-37-191,1 28 12,-5-52-658,0 6 0,0-21 0,0-1 0</inkml:trace>
</inkml:ink>
</file>

<file path=ppt/ink/ink6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8.914"/>
    </inkml:context>
    <inkml:brush xml:id="br0">
      <inkml:brushProperty name="width" value="0.04286" units="cm"/>
      <inkml:brushProperty name="height" value="0.04286" units="cm"/>
    </inkml:brush>
  </inkml:definitions>
  <inkml:trace contextRef="#ctx0" brushRef="#br0">3 14 27510,'-2'-2'790,"94"-9"-846,-62 16-3,22 13 0,-9 6 65,-42 3 16,-12 29 1,-14-39-18,4-5 63,-31 2-119,34-10-145,-15 0-652,36-11 0,-6 12 0,3-3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0.503"/>
    </inkml:context>
    <inkml:brush xml:id="br0">
      <inkml:brushProperty name="width" value="0.04286" units="cm"/>
      <inkml:brushProperty name="height" value="0.04286" units="cm"/>
      <inkml:brushProperty name="color" value="#66CC00"/>
    </inkml:brush>
  </inkml:definitions>
  <inkml:trace contextRef="#ctx0" brushRef="#br0">180 25 26603,'5'-14'1249,"-1"3"-1025,-4 11 28,0 0-207,-10 0-23,2 4-5,-10 1-11,-15 14-6,12-7 5,-12 6-16,11-8 0,8-2-34,-5 2 28,14-6-33,0 1 55,48 4-27,-19-4-40,37 8-16,-31-4-3387,-3 4 3437,-4 1-2319,3 21 2314,-13-12-46,1 14 96,-17-22-1299,-29 4 1310,9-13-11,-24 4 1478,-5-9-1686,26-1 2026,-11-2-1835,33-6 0,4 5 0,0-5 0</inkml:trace>
</inkml:ink>
</file>

<file path=ppt/ink/ink6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9.415"/>
    </inkml:context>
    <inkml:brush xml:id="br0">
      <inkml:brushProperty name="width" value="0.04286" units="cm"/>
      <inkml:brushProperty name="height" value="0.04286" units="cm"/>
    </inkml:brush>
  </inkml:definitions>
  <inkml:trace contextRef="#ctx0" brushRef="#br0">5 153 26670,'-5'4'1512,"43"-9"-1316,5-59-196,0 39 0,-16-37 6,-67 92-6,24-11 0,-21 25 6,30-12-6,3-10 28,36 26-168,36-30-146,-8 11-739,11-30 1025,-52-5 0,-8 0 0,-5 1 0</inkml:trace>
</inkml:ink>
</file>

<file path=ppt/ink/ink6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09.898"/>
    </inkml:context>
    <inkml:brush xml:id="br0">
      <inkml:brushProperty name="width" value="0.04286" units="cm"/>
      <inkml:brushProperty name="height" value="0.04286" units="cm"/>
    </inkml:brush>
  </inkml:definitions>
  <inkml:trace contextRef="#ctx0" brushRef="#br0">9 39 27522,'-5'4'879,"2"-1"-885,22 65 6,-14-51 6,14 51 33,-19-84-33,0 2-6,0-27 0,1 4-12,11-9-10,11 20 22,-1 8-11,9 21-17,-20 0-11,1 2-813,-2 2-5443,-4-3 6295,4 3 0,-7-4 0,0-2 0</inkml:trace>
</inkml:ink>
</file>

<file path=ppt/ink/ink6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10.566"/>
    </inkml:context>
    <inkml:brush xml:id="br0">
      <inkml:brushProperty name="width" value="0.04286" units="cm"/>
      <inkml:brushProperty name="height" value="0.04286" units="cm"/>
    </inkml:brush>
  </inkml:definitions>
  <inkml:trace contextRef="#ctx0" brushRef="#br0">313 152 27639,'8'-24'891,"-2"4"-886,-6 10 1,-3 1-1,-42-24-5,22 18 0,-46-18-11,20 28 11,9 2-17,-20 45 17,42-14 0,5 28 0,6 7-5,12-8 5,3 5 0,3 0 0,4-10-3,5 8 0,-1 0 3,-3-13 0,13 42 0,-24-70 0,2 8-11,-5-17-34,1 3 23,-7-11-129,-3-5-157,-2-9-540,-5-19 0,12 28 0,0-3 0</inkml:trace>
</inkml:ink>
</file>

<file path=ppt/ink/ink6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10.863"/>
    </inkml:context>
    <inkml:brush xml:id="br0">
      <inkml:brushProperty name="width" value="0.04286" units="cm"/>
      <inkml:brushProperty name="height" value="0.04286" units="cm"/>
    </inkml:brush>
  </inkml:definitions>
  <inkml:trace contextRef="#ctx0" brushRef="#br0">5 49 27874,'-4'0'308,"46"-9"0,20-2-336,-24 5-624,27-5 1,-4 2-453,-38 7-2037,-3 2 3141,-8 0 0,-11 0 0,-2 0 0</inkml:trace>
</inkml:ink>
</file>

<file path=ppt/ink/ink6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3:11.314"/>
    </inkml:context>
    <inkml:brush xml:id="br0">
      <inkml:brushProperty name="width" value="0.04286" units="cm"/>
      <inkml:brushProperty name="height" value="0.04286" units="cm"/>
    </inkml:brush>
  </inkml:definitions>
  <inkml:trace contextRef="#ctx0" brushRef="#br0">56 0 27443,'2'39'1064,"0"-8"-1058,-2-30 11,0 0-6,2-20-11,0 8 0,0-10-6,0 15-106,-20 47-599,8-25 711,-16 31 0,19-40 0,0-3 0</inkml:trace>
</inkml:ink>
</file>

<file path=ppt/ink/ink6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23.184"/>
    </inkml:context>
    <inkml:brush xml:id="br0">
      <inkml:brushProperty name="width" value="0.04286" units="cm"/>
      <inkml:brushProperty name="height" value="0.04286" units="cm"/>
      <inkml:brushProperty name="color" value="#F6630D"/>
    </inkml:brush>
  </inkml:definitions>
  <inkml:trace contextRef="#ctx0" brushRef="#br0">1 144 27410,'0'-3'621,"0"2"-554,0 1 29,0-6-68,0 4 33,2-5-33,0 4 39,5-6-50,-2 1 34,10-17-46,-8 15-5,4-11 0,-8 17 6,0 1-6,-1 1 0,-1 9 0,-1 7 0,-6 66 0,4-37 0,-4 46 0,9-72-31,48-34 0,17-19-142,1-9 173,-12 8 0,8-5 0,-11 5 0,-6 0 0,1-2 0</inkml:trace>
</inkml:ink>
</file>

<file path=ppt/ink/ink6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24.282"/>
    </inkml:context>
    <inkml:brush xml:id="br0">
      <inkml:brushProperty name="width" value="0.04286" units="cm"/>
      <inkml:brushProperty name="height" value="0.04286" units="cm"/>
      <inkml:brushProperty name="color" value="#F6630D"/>
    </inkml:brush>
  </inkml:definitions>
  <inkml:trace contextRef="#ctx0" brushRef="#br0">0 323 24407,'0'-3'2521,"0"0"-2207,0 3 190,0 0-353,15-18-56,-9 9-33,13-14 100,-3-1-16,-4 8-130,2-4 1,-8 13-6,-6 7 12,-6 31-18,2-13 7,-6 45-12,6-43 22,0 14-11,6-31 12,62-27-23,-16-2-60,10-11 0,16-12 0,-11 5-374,-21 13 0,-3-1-245,40-31 1,-15 11 0,-52 42 0,-15 13-1</inkml:trace>
</inkml:ink>
</file>

<file path=ppt/ink/ink6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34.884"/>
    </inkml:context>
    <inkml:brush xml:id="br0">
      <inkml:brushProperty name="width" value="0.04286" units="cm"/>
      <inkml:brushProperty name="height" value="0.04286" units="cm"/>
      <inkml:brushProperty name="color" value="#F6630D"/>
    </inkml:brush>
  </inkml:definitions>
  <inkml:trace contextRef="#ctx0" brushRef="#br0">758 630 22705,'-15'7'3103,"2"0"-2649,13-7 464,0 0-812,2 0 12,0-1-51,2-1-5,3-2-57,-2 0-5,4-2 0,-2 2 0,3-3 0,-1 2 6,4-3 5,-2 0 68,7-4 273,15-21-268,-2-1-72,2-5-7,-12 8-3402,5-5 3391,-9 12 17,17-27 0,-22 29 90,7-29-90,-16 31 12,2-22-12,-5 20 3392,0-5-3397,0 8 22,-15-11-23,7 18 1,-33-19-6,25 23 0,-29-11 0,27 12 0,-34-7 0,28 9 0,-36-1 0,36 6-6,-33 1 6,32 2-33,-47 18 22,44-8 5,-25 14-5,32-13 5,-27 22 6,21-15 0,-11 13 0,0 0 0,13-8 0,-28 33 0,35-37 0,-19 30 0,22-27-3381,-16 30 3381,22-34 12,-16 39-12,14-33 11,-24 50-11,21-47 11,-13 29-5,18-35-1,-5 34-5,8-28 17,-7 45 0,10-48-12,-2 26-5,5-30 23,0 40-18,0-31 1,0 50 0,0-48-6,0 10 0,2-25 50,12 8-39,-4-12-5,15 17 3386,-13-20-3392,22 14 0,-17-15 5,32 13-5,-31-17 0,18 4 6,-18-9-6,21 4 0,14 2 0,9-2 0,-8 0 6,-14-6-6,-15 0 0,13-6 5,4-4-5,21-15 0,0-6 0,-12 3-3392,21-23 3392,-42 27 0,14-15 0,-1-7 0,-6-13 0,16-16 6,-32 22-6,-5 13 0,-5 12 0,11-30 3392,-13 35-3398,2-25 1,-9 34-225,-14-27-610,4 25 840,-10-15 0,11 25 0,2 1 0</inkml:trace>
</inkml:ink>
</file>

<file path=ppt/ink/ink6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37.383"/>
    </inkml:context>
    <inkml:brush xml:id="br0">
      <inkml:brushProperty name="width" value="0.04286" units="cm"/>
      <inkml:brushProperty name="height" value="0.04286" units="cm"/>
      <inkml:brushProperty name="color" value="#F6630D"/>
    </inkml:brush>
  </inkml:definitions>
  <inkml:trace contextRef="#ctx0" brushRef="#br0">1381 726 27247,'6'-43'297,"-1"5"-146,-4 14-78,-1 6-45,0-8 84,-8-21-50,2 19 27,-10-33-44,6 37 22,-19-27-67,15 30 0,-23-29 0,22 34 6,-24-28-6,18 26 17,-26-25-12,25 26-5,-20-16 28,27 21 0,-23-15-28,22 17 0,-46-18 0,32 19 0,-40-10 0,37 14-3392,-51-4 3387,44 7-32,-20-1 1,-1 4 2,11 7 29,-30 0-1,50 5 6,3 2-22,-2 6-135,-35 32 3526,23-19-3377,0 0 0,0-1 8,9-8-3359,-31 26 3376,43-31 28,-10 19-28,25-21 33,-4 40-16,5-31 16,0 22 0,0 3-44,2-4-6,0 27 0,2-36 3392,0-13-3392,0 7 0,0-9 6,0 29-6,0-28 11,4 29-11,-2-30 0,3 30 5,-3-19 7,1 27-1,-2-33-6,8 44-5,-7-45 6,4 50-6,-6-49 0,0 22 6,1-31 44,14 37-44,-7-34-6,9 23 5,-10-30 1,7 10-1,-6-14 12,21 14-17,-11-18 6,7 6-6,-6-6 0,-6-2 5,6 1-5,-5-2 17,27 2-17,-22-5 0,27 0 0,-26-2 0,51-1 0,-37 0 6,46-4-6,-50 2 0,10-4 14,18-15 0,1-2-14,-8 1-3,16-7 0,-3-2 3,-31 11 0,11-8 0,-13 6 0,13-13-5,-12 6 2,2-11 0,0-2 3,-2 1 0,-3-2 0,-1 2 6,-10 11 10,24-44-10,-25 41-6,18-40 0,-22 44 0,19-51-6,-17 42 6,10-43 0,-21 59-5,0-13-12,-4 26-2268,-21-2 2285,6 9 0,-7 1 0,12 2 0</inkml:trace>
</inkml:ink>
</file>

<file path=ppt/ink/ink6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39.150"/>
    </inkml:context>
    <inkml:brush xml:id="br0">
      <inkml:brushProperty name="width" value="0.04286" units="cm"/>
      <inkml:brushProperty name="height" value="0.04286" units="cm"/>
      <inkml:brushProperty name="color" value="#F6630D"/>
    </inkml:brush>
  </inkml:definitions>
  <inkml:trace contextRef="#ctx0" brushRef="#br0">26 138 27242,'-14'2'851,"2"0"-734,12-2 1,0 0-118,2 0-11,19 0-51,5 0-84,42-6 1,27-5-1,-7 1 146,-17 2 0,2-2 19,9-1 1,15-3 0,-2 0 0,-17 2-82,-19 3 1,-7 0 61,19-4 0,-12 2 0,-40 9 0,-1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1.035"/>
    </inkml:context>
    <inkml:brush xml:id="br0">
      <inkml:brushProperty name="width" value="0.04286" units="cm"/>
      <inkml:brushProperty name="height" value="0.04286" units="cm"/>
      <inkml:brushProperty name="color" value="#66CC00"/>
    </inkml:brush>
  </inkml:definitions>
  <inkml:trace contextRef="#ctx0" brushRef="#br0">5 42 28390,'0'-23'44,"-1"5"-49,0 18 5,0 5 5,0 7 12,1 24-11,3 38-6,2-11 0,4 17 0,0-34-3448,7 52 3425,-9-52-549,7 37 504,-12-71-60,1-2 128,5-8 0,-10-1 0,2-1 0</inkml:trace>
</inkml:ink>
</file>

<file path=ppt/ink/ink6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0.234"/>
    </inkml:context>
    <inkml:brush xml:id="br0">
      <inkml:brushProperty name="width" value="0.04286" units="cm"/>
      <inkml:brushProperty name="height" value="0.04286" units="cm"/>
      <inkml:brushProperty name="color" value="#F6630D"/>
    </inkml:brush>
  </inkml:definitions>
  <inkml:trace contextRef="#ctx0" brushRef="#br0">169 56 27309,'3'0'795,"0"0"-689,-3 0 34,0 0-117,3-2-1,-2-5-27,3 1 5,-4-4 5,-4-1-5,0 4-5,-9-3-12,-6 8 17,-3 3-6,-14 17-11,-8 45 6,18-25-11,12 25 22,27-55-135,24-5 12,-14-10-725,28-39 0,-34 30 0,12-24 0</inkml:trace>
</inkml:ink>
</file>

<file path=ppt/ink/ink6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0.784"/>
    </inkml:context>
    <inkml:brush xml:id="br0">
      <inkml:brushProperty name="width" value="0.04286" units="cm"/>
      <inkml:brushProperty name="height" value="0.04286" units="cm"/>
      <inkml:brushProperty name="color" value="#F6630D"/>
    </inkml:brush>
  </inkml:definitions>
  <inkml:trace contextRef="#ctx0" brushRef="#br0">72 65 27258,'-8'-7'812,"1"2"-722,7 5-17,0 0-56,0-3 67,0 1-68,0-2 52,0-9-57,0 7 11,0-10-16,0 12-1,0 0-5,0 4 0,0 0-11,0 17 11,0 5 6,0 43-6,0-12-14,0 17 0,0 3 8,-4-4-17,-2 15 1,-2-5 17,-2-31-202,-9 39 11,15-72-652,-1 2 0,5-15 0,0-2 0</inkml:trace>
</inkml:ink>
</file>

<file path=ppt/ink/ink6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1.367"/>
    </inkml:context>
    <inkml:brush xml:id="br0">
      <inkml:brushProperty name="width" value="0.04286" units="cm"/>
      <inkml:brushProperty name="height" value="0.04286" units="cm"/>
      <inkml:brushProperty name="color" value="#F6630D"/>
    </inkml:brush>
  </inkml:definitions>
  <inkml:trace contextRef="#ctx0" brushRef="#br0">3 142 28054,'90'-31'22,"-16"4"-16,-60 14 5,-4 0 6,-4 2 117,-2-6-112,-3 7-16,-3-3-6,-5 9 0,-12 2 0,0 2 17,-7 4 0,5 5 16,-27 59-27,27-33-1,-2 17 1,8-3 0,17-27 5,38 14-56,-12-40-3896,46-13 3941,-27-9 0,-52 32 0,-24 10 0</inkml:trace>
</inkml:ink>
</file>

<file path=ppt/ink/ink6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1.784"/>
    </inkml:context>
    <inkml:brush xml:id="br0">
      <inkml:brushProperty name="width" value="0.04286" units="cm"/>
      <inkml:brushProperty name="height" value="0.04286" units="cm"/>
      <inkml:brushProperty name="color" value="#F6630D"/>
    </inkml:brush>
  </inkml:definitions>
  <inkml:trace contextRef="#ctx0" brushRef="#br0">196 7 27824,'-20'-4'465,"0"2"-415,-25 33-50,21-13 6,-30 44-12,40-38-4256,-2 22 4262,13-31 865,5 5-860,11-14 1,2-3-73,47-8-85,-30-2 152,50-33 0,-87 53 0,8-12 0</inkml:trace>
</inkml:ink>
</file>

<file path=ppt/ink/ink6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2.067"/>
    </inkml:context>
    <inkml:brush xml:id="br0">
      <inkml:brushProperty name="width" value="0.04286" units="cm"/>
      <inkml:brushProperty name="height" value="0.04286" units="cm"/>
      <inkml:brushProperty name="color" value="#F6630D"/>
    </inkml:brush>
  </inkml:definitions>
  <inkml:trace contextRef="#ctx0" brushRef="#br0">37 1 27818,'-3'32'504,"0"1"-504,-4-4-84,-4 26-16,6-29 100,-2 18 0,7-40 0,0 0 0</inkml:trace>
</inkml:ink>
</file>

<file path=ppt/ink/ink6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2.283"/>
    </inkml:context>
    <inkml:brush xml:id="br0">
      <inkml:brushProperty name="width" value="0.04286" units="cm"/>
      <inkml:brushProperty name="height" value="0.04286" units="cm"/>
      <inkml:brushProperty name="color" value="#F6630D"/>
    </inkml:brush>
  </inkml:definitions>
  <inkml:trace contextRef="#ctx0" brushRef="#br0">1 2 27768,'7'6'-155,"-7"-12"0,-1 4 0</inkml:trace>
</inkml:ink>
</file>

<file path=ppt/ink/ink6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3.101"/>
    </inkml:context>
    <inkml:brush xml:id="br0">
      <inkml:brushProperty name="width" value="0.04286" units="cm"/>
      <inkml:brushProperty name="height" value="0.04286" units="cm"/>
      <inkml:brushProperty name="color" value="#F6630D"/>
    </inkml:brush>
  </inkml:definitions>
  <inkml:trace contextRef="#ctx0" brushRef="#br0">169 432 26452,'0'-8'1277,"0"2"-1081,0 6 73,0 0-213,-7-9-40,3 6-10,-8-6 5,-8 8-11,5 3-39,-34 35 0,29-14-118,-16 41 135,30-41 78,20 7-40,0-24-4,28-17-12,-15-3-79,40-53 79,-37 30-1562,5-30 1,-5-4 1617,-17 19-25,-1-10 0,-3 2-9,-9 20 28,-3-33-50,2 48-28,-2 23 28,3 35-11,-1 64 6,1-32-51,0 9 0,0-1-17,-1-17 3157,0 41-3493,-1-81 409,0 0 0,1-11 0,0-2 0</inkml:trace>
</inkml:ink>
</file>

<file path=ppt/ink/ink6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3.668"/>
    </inkml:context>
    <inkml:brush xml:id="br0">
      <inkml:brushProperty name="width" value="0.04286" units="cm"/>
      <inkml:brushProperty name="height" value="0.04286" units="cm"/>
      <inkml:brushProperty name="color" value="#F6630D"/>
    </inkml:brush>
  </inkml:definitions>
  <inkml:trace contextRef="#ctx0" brushRef="#br0">53 175 27656,'12'0'370,"2"0"-365,-3-4 1,8-6-1,-5-2 57,8-24-6,-14 17 6,2-21-29,-10 22 6,0-5-33,-12 11 5,-13 13-5,-8 23-6,-1 8 0,-1 51-17,22-47 6,2 42-17,20-62-784,37 6-2314,-15-23 3126,23-5 0,-37 1 0,-3-2 0</inkml:trace>
</inkml:ink>
</file>

<file path=ppt/ink/ink6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4.185"/>
    </inkml:context>
    <inkml:brush xml:id="br0">
      <inkml:brushProperty name="width" value="0.04286" units="cm"/>
      <inkml:brushProperty name="height" value="0.04286" units="cm"/>
      <inkml:brushProperty name="color" value="#F6630D"/>
    </inkml:brush>
  </inkml:definitions>
  <inkml:trace contextRef="#ctx0" brushRef="#br0">184 15 27606,'-2'-8'588,"2"2"-521,0 6-17,-34 3-61,21 3-448,-31 27 341,37-14-55,13 34 189,5-38-4,18 12 27,-10-18-3420,-2 1 3409,-2 8-28,-8-5 101,-1 16-34,-4-13 45,-22 15-95,5-19 16,-41 9-33,28-14-190,-21 2 3117,35-8-2927,2-3 0,10 4 0,2-2 0</inkml:trace>
</inkml:ink>
</file>

<file path=ppt/ink/ink6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4.964"/>
    </inkml:context>
    <inkml:brush xml:id="br0">
      <inkml:brushProperty name="width" value="0.04286" units="cm"/>
      <inkml:brushProperty name="height" value="0.04286" units="cm"/>
      <inkml:brushProperty name="color" value="#F6630D"/>
    </inkml:brush>
  </inkml:definitions>
  <inkml:trace contextRef="#ctx0" brushRef="#br0">0 16 27550,'1'-6'716,"0"0"-632,-1 6 0,0 0-78,4-3-17,-1 3 11,2 6 0,0 14-11,5 40-1,-3-5-2,-1 0 0,1 1-19,-1 12-166,-2 3 0,-1-3 3,-1-12 196,0 40 0,-2-82 0,0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1.336"/>
    </inkml:context>
    <inkml:brush xml:id="br0">
      <inkml:brushProperty name="width" value="0.04286" units="cm"/>
      <inkml:brushProperty name="height" value="0.04286" units="cm"/>
      <inkml:brushProperty name="color" value="#66CC00"/>
    </inkml:brush>
  </inkml:definitions>
  <inkml:trace contextRef="#ctx0" brushRef="#br0">1 50 28395,'94'-5'-78,"-10"2"-57,-36 2-105,-4 0-74,-6-2-145,-5 0-908,4-6-1064,-12 2 2431,3-3 0,-19 5 0,-3 3 0</inkml:trace>
</inkml:ink>
</file>

<file path=ppt/ink/ink6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5.534"/>
    </inkml:context>
    <inkml:brush xml:id="br0">
      <inkml:brushProperty name="width" value="0.04286" units="cm"/>
      <inkml:brushProperty name="height" value="0.04286" units="cm"/>
      <inkml:brushProperty name="color" value="#F6630D"/>
    </inkml:brush>
  </inkml:definitions>
  <inkml:trace contextRef="#ctx0" brushRef="#br0">12 1 28250,'-6'87'-23,"2"9"1,2 2-23,2-2 36,0-6 1,0-3-14,0-20-45,0 2 67,0-25 112,0 0-96,0-36-44,9-23 0,0-12-115,14-31 1,1-7 108,0-2 146,7-20 0,-3 4-39,-12 36-39,10-13-29,-19 75-5,1 20 0,-2 10-28,-3 27-224,1 10-596,-1-2 0,0-30 0,-2-31 0</inkml:trace>
</inkml:ink>
</file>

<file path=ppt/ink/ink6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6.001"/>
    </inkml:context>
    <inkml:brush xml:id="br0">
      <inkml:brushProperty name="width" value="0.04286" units="cm"/>
      <inkml:brushProperty name="height" value="0.04286" units="cm"/>
      <inkml:brushProperty name="color" value="#F6630D"/>
    </inkml:brush>
  </inkml:definitions>
  <inkml:trace contextRef="#ctx0" brushRef="#br0">0 266 27818,'68'-66'-291,"-12"7"414,-45 22 34,-6 9-22,-2-6-35,-3 17 1,-5 3-78,-1 8-1,-6 2 17,-7 20-22,3 3-6,-4 19-11,9 1-5,1 21 33,28 15 5,15-27-33,15-5-67,6-53 67,-7-28 0,-16 11 0,-37 51 0,12-23 0</inkml:trace>
</inkml:ink>
</file>

<file path=ppt/ink/ink6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6.435"/>
    </inkml:context>
    <inkml:brush xml:id="br0">
      <inkml:brushProperty name="width" value="0.04286" units="cm"/>
      <inkml:brushProperty name="height" value="0.04286" units="cm"/>
      <inkml:brushProperty name="color" value="#F6630D"/>
    </inkml:brush>
  </inkml:definitions>
  <inkml:trace contextRef="#ctx0" brushRef="#br0">4 116 27449,'-2'0'722,"0"0"-548,2 0-157,11 0-17,44-8-51,-5 0-78,37-8-722,-24-3 1,-4 0 0,-8 5 0,37-17 0</inkml:trace>
</inkml:ink>
</file>

<file path=ppt/ink/ink6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7.351"/>
    </inkml:context>
    <inkml:brush xml:id="br0">
      <inkml:brushProperty name="width" value="0.04286" units="cm"/>
      <inkml:brushProperty name="height" value="0.04286" units="cm"/>
      <inkml:brushProperty name="color" value="#F6630D"/>
    </inkml:brush>
  </inkml:definitions>
  <inkml:trace contextRef="#ctx0" brushRef="#br0">1 22 27242,'0'-9'828,"0"2"-704,0 7-12,0 0-112,0-4-17,0 3 17,0 14 5,0 10 1,0 21 0,0 32-6,0-17-715,0 20 699,0-30-46,0 5-39,13-14 40,-1-10-169,13-16 230,24-35 0,-52 32 0,13-13 0</inkml:trace>
</inkml:ink>
</file>

<file path=ppt/ink/ink6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8.020"/>
    </inkml:context>
    <inkml:brush xml:id="br0">
      <inkml:brushProperty name="width" value="0.04286" units="cm"/>
      <inkml:brushProperty name="height" value="0.04286" units="cm"/>
      <inkml:brushProperty name="color" value="#F6630D"/>
    </inkml:brush>
  </inkml:definitions>
  <inkml:trace contextRef="#ctx0" brushRef="#br0">0 114 28208,'49'-8'-20,"1"-1"1,41-8-373,-36 1 0,-4 0 218,1 0 245,35-10-48,-75 23 118,-7 2-1,-3 0 96,-2 1-158,-3 0 132,-13 30-182,6-9-6,-6 28-22,13-17 22,21 29-16,-1-31-73,63 9 44,-43-44 18,38-21 27,-58 3 118,-6-49-106,-14 43-6,-25-32-34,5 51-67,-39 20-16,33 6-118,-16 18-2033,27 6 2240,10-15 0,1 2 0,7-20 0</inkml:trace>
</inkml:ink>
</file>

<file path=ppt/ink/ink6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8.370"/>
    </inkml:context>
    <inkml:brush xml:id="br0">
      <inkml:brushProperty name="width" value="0.04286" units="cm"/>
      <inkml:brushProperty name="height" value="0.04286" units="cm"/>
      <inkml:brushProperty name="color" value="#F6630D"/>
    </inkml:brush>
  </inkml:definitions>
  <inkml:trace contextRef="#ctx0" brushRef="#br0">13 13 26463,'0'-7'1602,"0"2"-1479,0 5-17,0 0-66,-4 9-35,3 12-5,-4 35 0,4-5-11,0 19-252,2 13 44,1-33-482,0 22-486,0-46 1187,0-4 0,-2-10 0,1-6 0</inkml:trace>
</inkml:ink>
</file>

<file path=ppt/ink/ink6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49.286"/>
    </inkml:context>
    <inkml:brush xml:id="br0">
      <inkml:brushProperty name="width" value="0.04286" units="cm"/>
      <inkml:brushProperty name="height" value="0.04286" units="cm"/>
      <inkml:brushProperty name="color" value="#F6630D"/>
    </inkml:brush>
  </inkml:definitions>
  <inkml:trace contextRef="#ctx0" brushRef="#br0">2 484 26962,'-1'-8'851,"0"2"-840,1 6-5,36-7-6,-12 3-23,31-6 23,-20 4 241,46-27-213,-49 21-22,28-17 5,-60 28 39,-16 2-39,4 5 1,-14 3-12,7 8-34,-13 42-89,17-18 100,-8 21-61,44-32 62,-8-21 56,33-17-12,-28-5 51,15-32-45,-24 23-73,2-12 45,-9 28 34,-1 17-29,-2 4 57,4 30-40,7-26-22,24 8-162,19-30-4014,35-26 3957,-25 5 305,-15-30 0,-9-8 49,-17 9 150,-4-27 1,-12-4-90,-31 10-123,3-13-23,-9 46-16,11 41 3316,9 14-3317,-7 68 129,13-23-218,5 19 0,2 1 11,5-20-207,9 0 0,7-8-213,3-30 465,27 5 0,-34-26 0,1 0 0</inkml:trace>
</inkml:ink>
</file>

<file path=ppt/ink/ink6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50.306"/>
    </inkml:context>
    <inkml:brush xml:id="br0">
      <inkml:brushProperty name="width" value="0.04286" units="cm"/>
      <inkml:brushProperty name="height" value="0.04286" units="cm"/>
      <inkml:brushProperty name="color" value="#F6630D"/>
    </inkml:brush>
  </inkml:definitions>
  <inkml:trace contextRef="#ctx0" brushRef="#br0">71 86 26760,'-1'13'935,"0"-2"-795,1-11 219,0 0-331,0-4-6,0-1 0,0-6 46,-2-11-57,-1 8-3403,-4-6 3381,-3 21 5,-6 21 6,3 5-90,-2 54 68,13-44 16,7 24-111,38-45-18,-11-8-61,23-2 3174,-15-20-3028,-12 1-2934,15-51 3158,-27 33 78,5-32-202,-19 47 29,-4 4-74,-3 19-27,-6 45 22,7-26 11,14 26-11,6-46 3258,42-21-3264,-32 2 6,24-49 17,-42 32 50,2-34-50,-16 43-28,-45 3 11,23 21-67,-38 17-34,48 0 101,16 12 0,1-21 0,16 3 0</inkml:trace>
</inkml:ink>
</file>

<file path=ppt/ink/ink6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50.786"/>
    </inkml:context>
    <inkml:brush xml:id="br0">
      <inkml:brushProperty name="width" value="0.04286" units="cm"/>
      <inkml:brushProperty name="height" value="0.04286" units="cm"/>
      <inkml:brushProperty name="color" value="#F6630D"/>
    </inkml:brush>
  </inkml:definitions>
  <inkml:trace contextRef="#ctx0" brushRef="#br0">158 11 27466,'-14'-6'700,"2"2"-644,-28 42-96,29-18-10,-29 31-84,46-19 44,3-10 62,46 18 28,-32-26 50,25 24-22,-45-26 17,-12 21-22,0-18 16,-11 5 101,-25 2-123,20-12-17,-24 8-23,35-16-206,1 3 16,13-5 213,18-14 0,-9 9 0,10-10 0</inkml:trace>
</inkml:ink>
</file>

<file path=ppt/ink/ink6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51.146"/>
    </inkml:context>
    <inkml:brush xml:id="br0">
      <inkml:brushProperty name="width" value="0.04286" units="cm"/>
      <inkml:brushProperty name="height" value="0.04286" units="cm"/>
      <inkml:brushProperty name="color" value="#F6630D"/>
    </inkml:brush>
  </inkml:definitions>
  <inkml:trace contextRef="#ctx0" brushRef="#br0">0 8 28390,'0'-7'39,"0"30"-39,0 3 0,0 29-17,0 14 0,0 2-11,0-1-6,2 9 1,1-7-45,-1-34-34,4 2-96,-4-23-2351,-1-2 2559,-1-8 0,0-2 0,0-5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1.924"/>
    </inkml:context>
    <inkml:brush xml:id="br0">
      <inkml:brushProperty name="width" value="0.04286" units="cm"/>
      <inkml:brushProperty name="height" value="0.04286" units="cm"/>
      <inkml:brushProperty name="color" value="#66CC00"/>
    </inkml:brush>
  </inkml:definitions>
  <inkml:trace contextRef="#ctx0" brushRef="#br0">277 1 27158,'13'0'1114,"-2"0"-1058,-11 0 50,0 0-100,-2 0 0,-4 0-6,-8 3 0,-6 3 5,-19 6-10,-14 12 5,8-3 0,-3 7 0,27-8-6,-1 8 0,9-8 1,0 4-46,9-6 57,7-10-6,5 3 0,9-11-6,4 0-5,4-5 11,1-4-5,10-13 5,-11 2 0,7-7 0,-15 7 5,1-5 23,-6 6-28,-3 4-5,-5 7 16,-4 17-6,0 1 7,6 23-12,1-14 0,50 29 0,-40-36 0,32 12 0</inkml:trace>
</inkml:ink>
</file>

<file path=ppt/ink/ink6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5:51.385"/>
    </inkml:context>
    <inkml:brush xml:id="br0">
      <inkml:brushProperty name="width" value="0.04286" units="cm"/>
      <inkml:brushProperty name="height" value="0.04286" units="cm"/>
      <inkml:brushProperty name="color" value="#F6630D"/>
    </inkml:brush>
  </inkml:definitions>
  <inkml:trace contextRef="#ctx0" brushRef="#br0">0 84 28395,'96'-19'5,"1"-1"1,-4 4 0,-38 2-1,0 0 1</inkml:trace>
</inkml:ink>
</file>

<file path=ppt/ink/ink6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4.407"/>
    </inkml:context>
    <inkml:brush xml:id="br0">
      <inkml:brushProperty name="width" value="0.04286" units="cm"/>
      <inkml:brushProperty name="height" value="0.04286" units="cm"/>
      <inkml:brushProperty name="color" value="#00A0D7"/>
    </inkml:brush>
  </inkml:definitions>
  <inkml:trace contextRef="#ctx0" brushRef="#br0">883 12 27958,'3'-2'392,"0"1"-347,-3 1-6,0 0-27,0-4-1,0 3-6,0-2-5,0 3 0,-4 0 6,-5 0-6,-7 3 0,-6 5 0,-5 6 0,-3 4-6,-3 3 6,-2 2-5,-43 29 5,27-16 0,10-6 0,1-1 0,-3 6 0,2 2-6,0 2-5,3 5 11,-1 2-6,1 4 6,-1 3 0,1 0 0,1 0 0,3-4 0,3-4 0,5-3 0,6-5 0,4-2 0,5-2 0,5 1 0,2 0 0,3 2 0,1 17 0,0-11 0,2 12 0,3-17-5,3-2 5,4-2 0,3-1 0,1-4 0,5-1 5,1-2-5,5 0 0,4-2 6,29 6-6,-6-10 0,0-7 0,2-3 6,16-3-6,27-2-6,-30-6 0,-2-5 6,-2-3-5,-3-7 5,28-13 0,-19 2 0,-24 9 0,-1-1 0,22-12 0,1-2 0,0-1 0,-4 0 0,-4 1 0,-7 0 0,-8 2 22,2-10-5,-19 9-6,6-22-5,-23 20-1,0-12-5,-8 8 0,-2-2-5,-1-4 5,-2-2-6,-4-1 1,-7 1 5,-5 1 0,-19-14 5,6 17-5,-12-8 0,9 21 0,1 5 0,-2 0 0,0 3 0,-21-7 0,9 8 0,-40-12 0,31 17 0,-17-6 0,24 8 0,6 2-11,6 1-23,7 5-94,4 2-432,-2 8-1692,2 9 2252,-4 8 0,15-7 0,2-1 0</inkml:trace>
</inkml:ink>
</file>

<file path=ppt/ink/ink6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5.021"/>
    </inkml:context>
    <inkml:brush xml:id="br0">
      <inkml:brushProperty name="width" value="0.04286" units="cm"/>
      <inkml:brushProperty name="height" value="0.04286" units="cm"/>
      <inkml:brushProperty name="color" value="#00A0D7"/>
    </inkml:brush>
  </inkml:definitions>
  <inkml:trace contextRef="#ctx0" brushRef="#br0">11 12 26939,'-1'-4'1232,"0"0"-1131,1 4-51,0 0-16,-4-2-17,3 2-6,-2-2-11,3 2-6,0 3 6,0 10 0,0 9 0,1 17 0,2 6 0,3 6-22,1-1 0,0-5-6,-3-6-51,-1 4 46,-2-16-74,-1 2-234,-6-16-1373,1-5 1714,-6-4 0,5-3 0,2-1 0</inkml:trace>
</inkml:ink>
</file>

<file path=ppt/ink/ink6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5.376"/>
    </inkml:context>
    <inkml:brush xml:id="br0">
      <inkml:brushProperty name="width" value="0.04286" units="cm"/>
      <inkml:brushProperty name="height" value="0.04286" units="cm"/>
      <inkml:brushProperty name="color" value="#00A0D7"/>
    </inkml:brush>
  </inkml:definitions>
  <inkml:trace contextRef="#ctx0" brushRef="#br0">44 60 28345,'76'-33'5,"-7"7"-5,-30 25 0,-4 7 0,-4 3-11,-5 8-22,-5 3 21,-7 1 12,-3 1 12,-6-3-7,-2 1 1,-2-2-1,-10 0 1,-6 0 0,-13 1-6,-7-1 5,-6-1-5,-3-2 0,-1-3 6,3-4-6,4-5-17,1-5-61,15-8-90,5-12-678,16-4 846,9-6 0,-4 16 0,3 4 0</inkml:trace>
</inkml:ink>
</file>

<file path=ppt/ink/ink6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6.632"/>
    </inkml:context>
    <inkml:brush xml:id="br0">
      <inkml:brushProperty name="width" value="0.04286" units="cm"/>
      <inkml:brushProperty name="height" value="0.04286" units="cm"/>
      <inkml:brushProperty name="color" value="#00A0D7"/>
    </inkml:brush>
  </inkml:definitions>
  <inkml:trace contextRef="#ctx0" brushRef="#br0">3 12 27858,'-1'-3'498,"0"0"-459,1 3-5,0 0-29,0-2-5,0 1 0,0-2 0,0 7 0,0 8 0,0 12 0,2 15 6,2 11-6,2 10 0,0 7 6,0 5-4,-1 7 1,0 4 0,-1-23 0,-1 2-3,1 4 0,0 5 0,-1-3-1297,2 7 1,-1-3 1299,1 5 0,0 1-3,1-3 0,0-2-650,-1-9 0,-1-3 650,0-8 0,0-3-473,1 27 473,-1-16 11,2 19-5,-2-23-284,0 14 278,-3-33 1898,0-12-1898,-1-10 1540,0-6-1535,0-6 732,0-2-737,0-2 452,0-6-514,-3-6-178,-4-22-2348,-4-8 2588,-2-15 0,7 27 0,0 6 0</inkml:trace>
</inkml:ink>
</file>

<file path=ppt/ink/ink6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7.553"/>
    </inkml:context>
    <inkml:brush xml:id="br0">
      <inkml:brushProperty name="width" value="0.04286" units="cm"/>
      <inkml:brushProperty name="height" value="0.04286" units="cm"/>
      <inkml:brushProperty name="color" value="#00A0D7"/>
    </inkml:brush>
  </inkml:definitions>
  <inkml:trace contextRef="#ctx0" brushRef="#br0">4 63 27762,'-2'0'157,"0"0"22,2 0-100,0 1-51,0 0 0,0 0 50,0 0-72,0 0-6,0 0 5,0 2 1,0 2 0,0 2-6,0 0 0,3 3-6,1-1-5,5 0 22,30 4-5,-4-7-1,30 2-5,-7-8 0,16 0-1065,20-4 1068,-35-1 0,3-1-3,8-2 0,2-1 0,5-3 0,0 0 0,0 0 0,-2 1 5,-9 1 1,-3 0-1,-9 2 1,-3 1-6,24-3-472,-20 3 472,-14 3 0,-7 1-6,-4 0 6,-9 1 0,-5 1 1010,-10 0-1016,-4 1 528,-2 0-1306,0 0-560,0 2 1344,-1 0 0,0 0 0,1 0 0</inkml:trace>
</inkml:ink>
</file>

<file path=ppt/ink/ink6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8.205"/>
    </inkml:context>
    <inkml:brush xml:id="br0">
      <inkml:brushProperty name="width" value="0.04286" units="cm"/>
      <inkml:brushProperty name="height" value="0.04286" units="cm"/>
      <inkml:brushProperty name="color" value="#00A0D7"/>
    </inkml:brush>
  </inkml:definitions>
  <inkml:trace contextRef="#ctx0" brushRef="#br0">1 14 27751,'14'-4'583,"-2"0"-533,-12 4 17,0 0-67,0-3 0,0 3 0,0-3 0,0 3 0,0 3 0,0 20 6,0 3-1,0 23 1,0-2 0,-1 10-1,0 6-5,-2 7 6,0 7-1,0 7-5,0 4-788,2 4 788,0 2 3,1-43 0,1 0-3,4 47 0,-1-46 0,1 0 5,10 46 1,-4-31 0,1 1-4,-3-17 1,-1 0-3,4 12 0,-1-3 6,2 18-6,0-8 5,-2-10-5,-2-11 6,-3-9-6,0-10 0,-3-5 0,0-7 0,-2-4 0,0-3 6,-1-3 782,0-3-788,0-2 0,0-1 0,0-1-39,0 0 16,0 0-10,-1-1-29,-1 2-134,0-1-566,0 0-9069,1 0 8941,1-1 0,0 0 0</inkml:trace>
</inkml:ink>
</file>

<file path=ppt/ink/ink6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28.922"/>
    </inkml:context>
    <inkml:brush xml:id="br0">
      <inkml:brushProperty name="width" value="0.04286" units="cm"/>
      <inkml:brushProperty name="height" value="0.04286" units="cm"/>
      <inkml:brushProperty name="color" value="#00A0D7"/>
    </inkml:brush>
  </inkml:definitions>
  <inkml:trace contextRef="#ctx0" brushRef="#br0">84 88 28367,'-44'8'84,"9"-2"-73,35-6 12,-1 0-18,0 0 1,-1 0-17,2 0 11,2 0 5,4 0-5,7 0 0,7 0 6,8 0-6,9-3 0,11-3 0,12-2 0,18-2 6,19 0-4,-39 5 1,3 0-555,2 1 1,1 1 551,-3 0 0,-1 0 0,-7 2 0,-2 0 0,36-1-3,-30 2 0,2 0-3,35-2 6,-35 1 0,0 1 0,30-2 0,-12-1 0,-3 1 0,-12 0 0,-11 0 0,-9 2 1104,-18-1-1104,-8 1 0,-13-1 0,-3 1-50,0-1-6,0-2-303,0 0 359,0-4 0,0 3 0,0 1 0</inkml:trace>
</inkml:ink>
</file>

<file path=ppt/ink/ink6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2.141"/>
    </inkml:context>
    <inkml:brush xml:id="br0">
      <inkml:brushProperty name="width" value="0.04286" units="cm"/>
      <inkml:brushProperty name="height" value="0.04286" units="cm"/>
      <inkml:brushProperty name="color" value="#00A0D7"/>
    </inkml:brush>
  </inkml:definitions>
  <inkml:trace contextRef="#ctx0" brushRef="#br0">1 379 28244,'2'29'95,"-1"-6"-72,0-23 38,-1 0-22,1 0-22,-1-1-11,1-4-1,-1-6 1,0-7-6,0-8 0,0-8 0,0-5 0,0-28 0,1 16 0,3-29 0,-2 42 0,4-2-6,-4 27 1,2 7-6,1 5 5,2 4 6,5 8 0,3 9 6,3 10-6,0 6 0,-2 2 0,-1 0 0,-4-4 0,-1-4 0,-2-6 0,-2-5-6,-1-5 6,-1-4-6,-1-5 6,0-3 0,1-2 6,6-13-6,3-4 0,8-18-6,0-3-5,2-4 6,-1 0 5,-3 5 0,-4 7 0,-3 10-17,-6 10 17,0 12 5,-3 12-5,2 12 0,0 10 6,1 5-6,1 2 0,0-3 0,1-4 6,-2-7-6,0-7 0,-1-6-6,-2-5-16,-1-2-12,-1-5-28,0-1-167,-1-3-992,0-6 1221,0-3 0,0 1 0,0 1 0</inkml:trace>
</inkml:ink>
</file>

<file path=ppt/ink/ink6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2.526"/>
    </inkml:context>
    <inkml:brush xml:id="br0">
      <inkml:brushProperty name="width" value="0.04286" units="cm"/>
      <inkml:brushProperty name="height" value="0.04286" units="cm"/>
      <inkml:brushProperty name="color" value="#00A0D7"/>
    </inkml:brush>
  </inkml:definitions>
  <inkml:trace contextRef="#ctx0" brushRef="#br0">1 10 27880,'0'-5'470,"0"1"-430,0 4 27,0 0-56,1 9 0,1 5-5,0 13-1,1 5-5,-1 6 6,0 3 0,0 2-6,0-1 0,1-3 0,-1-4 0,1-6 0,0-4 0,0-5 0,-2-5-12,0-4-105,-1-4-662,2-5 779,-1-6 0,-1 1 0,0-3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5.848"/>
    </inkml:context>
    <inkml:brush xml:id="br0">
      <inkml:brushProperty name="width" value="0.04286" units="cm"/>
      <inkml:brushProperty name="height" value="0.04286" units="cm"/>
      <inkml:brushProperty name="color" value="#FF0066"/>
    </inkml:brush>
  </inkml:definitions>
  <inkml:trace contextRef="#ctx0" brushRef="#br0">0 30 28250,'16'-7'50,"19"-1"-44,-5 3-6,17-1 0,-11 3-12,19 2 1,-22 3-6,22 22 23,-41-9-6,5 22 6,-18-21-6,-1 4 5,-4-8-5,-9 4 6,-2-6-6,-6 3 0,2-8 0,-2-1-11,-1-1-51,-11-2 23,10 0 39,-18-21 0,28 15 0,-6-14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2.522"/>
    </inkml:context>
    <inkml:brush xml:id="br0">
      <inkml:brushProperty name="width" value="0.04286" units="cm"/>
      <inkml:brushProperty name="height" value="0.04286" units="cm"/>
      <inkml:brushProperty name="color" value="#66CC00"/>
    </inkml:brush>
  </inkml:definitions>
  <inkml:trace contextRef="#ctx0" brushRef="#br0">27 61 28446,'-12'-25'28,"1"5"-17,9 13-11,1 3 5,0 1 1,1 2-17,0 1 5,0 17 6,0 6 0,0 21 0,4 5 0,0 3 0,1 14-17,3 13 1,0-1 16,-2-24-28,2 39 5,-7-75-397,2 2-201,1-16 621,0-3 0,-2-2 0,-1 0 0</inkml:trace>
</inkml:ink>
</file>

<file path=ppt/ink/ink6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3.793"/>
    </inkml:context>
    <inkml:brush xml:id="br0">
      <inkml:brushProperty name="width" value="0.04286" units="cm"/>
      <inkml:brushProperty name="height" value="0.04286" units="cm"/>
      <inkml:brushProperty name="color" value="#00A0D7"/>
    </inkml:brush>
  </inkml:definitions>
  <inkml:trace contextRef="#ctx0" brushRef="#br0">11 27 27522,'-1'-8'728,"0"2"-656,1 6 1,0 0-56,-2-6-6,2 5 0,-2-4-11,2 5 0,-1 0 0,1 8 6,-1 6 0,0 11-6,1 8 5,-1 5 1,1 6 5,0 6-5,0 8 8,2 15 0,0 4-9,1-27 1,0 0-4,2 35 1,1-3 3,5 2 0,3-3-6,0-10 0,1-1 5,0-3 1,0-4-6,-1 1 5,-2 0-5,-1-2 6,0-2-6,-2-7 0,0-6 6,-2-10-6,-1-7 0,-2-10 0,-1-6 5,-2-8-5,0-2 6,-1-4-12,0 0-5,0-3 0,0-2 0,0-5-12,-3-2-5,0-4-11,-3-1-107,-1-14-901,0 0 1047,0-13 0,3 22 0,1 3 0</inkml:trace>
</inkml:ink>
</file>

<file path=ppt/ink/ink6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4.910"/>
    </inkml:context>
    <inkml:brush xml:id="br0">
      <inkml:brushProperty name="width" value="0.04286" units="cm"/>
      <inkml:brushProperty name="height" value="0.04286" units="cm"/>
      <inkml:brushProperty name="color" value="#00A0D7"/>
    </inkml:brush>
  </inkml:definitions>
  <inkml:trace contextRef="#ctx0" brushRef="#br0">3 160 25371,'-1'-3'2229,"0"0"-1988,1 1-17,0 0-146,0 0-39,0 1 129,0 0-145,5 1-6,5 0-6,13 0-6,11 0-5,15 0 0,21-2-878,29-3 878,-34 1 0,3-1 0,11-2 0,3-1 0,4 0 0,0-2 3,0 0 0,-4-1 2,-9 1 1,-4 0-1,-9 1 1,-3 1 0,25-4-6,4 2 0,-31 4 0,8-1 0,-30 5 0,-10 0-12,-13 2 12,-5 0 884,-5 0-856,0 0-28,-4 6 0,1 3 6,-4 11 5,1 8-5,1 10 5,1 12 0,2 12-5,1 18-1,4 0 1,1 7-3,1-16 0,1 1-1,2 27 1,1-2-356,0-32 0,1-7 358,6 36-5,-1-21 6,-1-10-1,1 3-210,3 8 205,0 3 0,0 0 6,-3-5-6,-1-7 0,-2-6 5,0-5 692,0-6-697,4 7 0,-5-19 0,0 1 0,-6-24 215,-3-6-237,-1-4-23,-1-8-129,0-13-3741,0-8 3915,0-15 0,0 19 0,0 2 0</inkml:trace>
</inkml:ink>
</file>

<file path=ppt/ink/ink6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6.342"/>
    </inkml:context>
    <inkml:brush xml:id="br0">
      <inkml:brushProperty name="width" value="0.04286" units="cm"/>
      <inkml:brushProperty name="height" value="0.04286" units="cm"/>
      <inkml:brushProperty name="color" value="#00A0D7"/>
    </inkml:brush>
  </inkml:definitions>
  <inkml:trace contextRef="#ctx0" brushRef="#br0">1 44 24855,'4'-7'1446,"-1"1"-1138,1 2-62,0 0-16,0 0-1,0 0-10,-2 2-12,0-1 11,0 0-50,0 1-50,0 1-40,-2-1-27,0 2 72,0-1-117,0 5-6,0 7 0,0 7 5,0 9-5,0 4 0,0 5 0,0 2 0,0 3 0,0 0 6,0-1-6,0-2 0,1-5 0,0-4 0,1-5 0,0-6 0,-1-5 0,0-5 0,0-4 5,-1-1-5,1-3 0,0 1 0,-1-1 0,2 0 0,-2 0 0,2 0 0,2 0 6,3 0-6,8 0 0,7-2 0,9-2-6,11-3-5,8-1 6,7-1 5,6 2 0,3 0 0,3 1-3,-19 2 0,0-1 3,28-1 0,-28 1 0,0 1 0,18-1 0,1 0 0,-2 2 0,0 0 0,-3 2 0,-5 0 0,-5 1 0,6 0 0,-21 0 6,7 0-1,-30 0 1,1 0-6,-8 0 0,2-2 5,3 0-5,5-3 0,4 1-5,4 0 5,2 2 0,8 1 0,-13 1 0,2 0 0,-18-1 0,-5 1 5,-2-1 7,-1 1-18,2 0 6,0-1 0,2 1 0,2-1 0,0 0 0,1 0 0,0 0 0,-1 0 0,-2 0 6,0 1-6,-2-1 0,-1 1 0,1 0 0,-2-1-23,1-1-44,-2-5-672,-6-3 739,-4-4 0,2 6 0,1 1 0</inkml:trace>
</inkml:ink>
</file>

<file path=ppt/ink/ink6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7.709"/>
    </inkml:context>
    <inkml:brush xml:id="br0">
      <inkml:brushProperty name="width" value="0.04286" units="cm"/>
      <inkml:brushProperty name="height" value="0.04286" units="cm"/>
      <inkml:brushProperty name="color" value="#00A0D7"/>
    </inkml:brush>
  </inkml:definitions>
  <inkml:trace contextRef="#ctx0" brushRef="#br0">0 334 28255,'0'27'135,"0"-5"-119,0-20 1,0 0-6,0-2 73,0 1-78,0-7-6,0-4 0,0-10 0,0-6 0,2-8-6,2-5-5,1-5-6,7-20 12,-4 17 5,3-6-6,-6 28 1,0 12-7,-1 6 1,2 11 11,1 11 0,7 34 0,-3 0 6,8 43-6,-9-38 0,3 10 5,-6-32-5,0-9 0,-2-7 0,-1-6 12,-2-5-7,0-3 6,0-1-5,4-13-6,1-3-6,6-15 1,1-4-6,3-5 5,2-6-5,1 1 11,3-11 0,-7 21-6,1 2 6,-11 24 0,0 14 6,-1 9-6,0 13 0,2 6 0,1 5 5,1 2-5,1-2 6,2-2-6,-1-6 0,-1-5-11,-1 0-12,-2-11-61,-2-1-319,-1-11-1702,-2-1 2105,2-3 0,-2 1 0,-1-1 0</inkml:trace>
</inkml:ink>
</file>

<file path=ppt/ink/ink6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48.209"/>
    </inkml:context>
    <inkml:brush xml:id="br0">
      <inkml:brushProperty name="width" value="0.04286" units="cm"/>
      <inkml:brushProperty name="height" value="0.04286" units="cm"/>
      <inkml:brushProperty name="color" value="#00A0D7"/>
    </inkml:brush>
  </inkml:definitions>
  <inkml:trace contextRef="#ctx0" brushRef="#br0">1 92 28003,'0'-4'347,"0"0"-313,0 4 22,0 0-45,45-34-11,-27 23 0,33-24 0,-41 32-5,-4 2 5,-1 1 0,-2 5 11,-1 4-11,-1 9 5,-1 7-5,-2 5 0,-3 5 6,-4 0 0,-10 13-6,6-14 5,-7 11-5,11-27 0,2 0 6,5-13-6,1-1 5,1-3 1,0 1 5,1-1 0,5 1 1,6-1-7,8 0 1,7-1-6,4-1 5,3-3-5,1 0 0,-2-3 0,-4 3-5,-4 0-29,-3 3 1,-10 0-29,-2 1-4,-8 0 1,-2 0 0</inkml:trace>
</inkml:ink>
</file>

<file path=ppt/ink/ink6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1.776"/>
    </inkml:context>
    <inkml:brush xml:id="br0">
      <inkml:brushProperty name="width" value="0.04286" units="cm"/>
      <inkml:brushProperty name="height" value="0.04286" units="cm"/>
      <inkml:brushProperty name="color" value="#00A0D7"/>
    </inkml:brush>
  </inkml:definitions>
  <inkml:trace contextRef="#ctx0" brushRef="#br0">1 5 28093,'0'-2'78,"0"0"-72,0 2 268,0-1-274,0 7 0,0 5 0,2 11 0,0 8 0,2 5 0,1 11 6,0 7 5,2 11-5,1 12-345,1 9 345,2 6-6,0 3 5,-2-3-5,-1-4 0,0-6 0,-2-6 6,-2-8-6,-2 16 5,-2-24-5,0 12 0,0-31 0,0 10 350,0-19-350,0 5 0,0-21 0,0-4 0,0-5 0,0-3 0,0-2 6,0-1-12,2 0 6,5 0 0,8-1 0,11-2 0,12-1 0,12-2 0,9-1 0,9 1 0,6-1-5,13 0 5,-38 3 0,2 0-322,10-1 0,3 1 322,6-1 0,3 1 0,3-1 0,5 2 0,-8 0 0,4 1 0,-3 1 0,11-1 0,3 1 0,6 0 0,9 0 0,-8 1-993,-7 0 0,-2 0 993,-10 0 0,3 0 0,-4 0 0,7 0 0,-3 0 0,1 0 0,-1 0 0,0-1 0,-1-1 0,-1 1 0,-1-2 0,-1-1 0,-1-1 0,1 0 0,-1-1 0,-3 0 0,3 0 0,-7 0 0,4 0 0,-4 1 0,5-1 0,-1 0 0,18 0 0,-6 0 0,3 1-5,-16 2 5,-7 1 0,1 1 0,31-1 0,-28 2 0,14-1 510,-46 0-504,-11 0 2118,-12 0-2118,-5 0-1,-6 1-5,-1 0 0,0-2 0,0-1 0,0-2 0,0-2 0,0-2 0,0-2 0,0-2 0,0-3 0,-1-2 0,0-1 0,-2-3 0,1-2-5,-1-3 5,0-5-11,-4-19 11,1 8 0,-12-32 0,5 31-6,-6-14 6,5 20 0,2 3 0,1 4 0,4 5 0,2 5 0,3 7 0,1 4 0,1 4 0,0 3 0,0 1 0,0 1 6,0 1-6,0-2 0,0 1 0,0-1 0,0 0 0,0 1-12,0 0 12,0 0 6,0-1-6,0-2 0,-1-2 0,-1-2 6,0 0-6,0 1 0,1 1-6,0 4 0,1 0-5,-1 2 6,1 3-7,0 2 1,0 2-11,0 2-79,0-2 101,2-1 0,-2-3 0,2-1 0</inkml:trace>
</inkml:ink>
</file>

<file path=ppt/ink/ink6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4.013"/>
    </inkml:context>
    <inkml:brush xml:id="br0">
      <inkml:brushProperty name="width" value="0.04286" units="cm"/>
      <inkml:brushProperty name="height" value="0.04286" units="cm"/>
      <inkml:brushProperty name="color" value="#00A0D7"/>
    </inkml:brush>
  </inkml:definitions>
  <inkml:trace contextRef="#ctx0" brushRef="#br0">90 1162 21696,'-13'-11'2807,"3"2"-2035,10 9 2,0 0-466,-7 0-112,6 0 0,-5 0 28,5 0 308,0 0-325,0-1-33,0 1-18,1-1-32,-1 0-52,0 0-16,-1 0-16,0-1-12,0 1-6,-1-1 0,0 1 1,-1-1-12,1 1 6,0-1 5,-1 1-5,0 0-11,0 0-1,1 0 1,0-1-1,1 1-5,0 0 6,1 1-6,0 0-17,1 0 12,1-1 5,8 0 5,8 1-5,12 0 0,13-1 6,18-2-6,24-3 0,-28 4 0,3-1 0,11 0 0,3 1 0,5 0 0,2 0-316,0 1 1,4-1 315,-10 1 0,4 1 0,-4-1 0,15 0 0,1 0 0,-15-1 0,4 1 0,-3-1 0,10-1 0,-3 0-472,3-1 1,1 1 471,-1-2 0,1 1 0,-1-1 0,0 0 0,-1-1 0,1 1 0,-2 0 0,-1 0 0,-2-1 0,3 1-4,-8 2 0,3 0 1,-3 1-1301,10-2 0,-1 1 1302,-12 1 0,2 0 0,-5 1-869,2-1 0,-5 1 871,0 0 0,-1 0 0,-3 0 0,0 0-683,-5 0 1,-2 0 677,44-1 160,-47 0 0,-1 0-160,24-1-1,11-2 1413,-21 0-1412,20-3 5,-23 3 0,7-3 2321,-37 5-2321,-9 1 3233,-10 1-3233,-6 1 0,-4 0 0,-3 0 5,-1 0-10,1 0-1,2 0 6,1 0 0,4 0 0,0 0 0,3 0-5,0 0-1,10 0 0,-5-1 1,9 0-1,-6-1 1,-1 0 5,-3 0 0,-3 0 0,-5 0 0,-2 1 5,-3-1-5,0 2 0,-2-1 0,6 1 0,-3 0 0,7 0 0,-2 0 0,0 0 0,0 0 0,-3-1 0,-1 1 0,-2-1 6,0 1-1,0-1-5,3 1 0,4-2 0,5 2 0,5-2 0,4 2 0,3-1 0,1 1 0,5 0 0,-9 0 0,1 0 0,-14 0 6,-1 0 0,-5 0-1,-1 0 1,-3 0 55,0 0-61,1-1 0,-1 0 0,1-2 0,-1-1 0,0-2 0,-1-1 0,0-1 0,-3-1 0,1-2 0,-3-3 0,0-2 0,-1-2 0,-2-3 0,0-3 6,-2-4-6,0-5 0,-6-23 0,4 7 0,-5-18 0,6 15 0,-1-4 0,-1 0 0,1-1 0,-3 0 0,0 3 0,1 5 11,-5-3-5,9 21-6,0 1 0,8 22 0,2 5-6,1 2 6,0 1-5,0-2 5,0-1 0,0-3 0,0-1 0,0 1 0,0 0 0,0 4 0,0 0-73,0 2 0,-2 8-470,0 2 543,-5 6 0,5-7 0,-3-2 0</inkml:trace>
</inkml:ink>
</file>

<file path=ppt/ink/ink6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6.566"/>
    </inkml:context>
    <inkml:brush xml:id="br0">
      <inkml:brushProperty name="width" value="0.04286" units="cm"/>
      <inkml:brushProperty name="height" value="0.04286" units="cm"/>
      <inkml:brushProperty name="color" value="#00A0D7"/>
    </inkml:brush>
  </inkml:definitions>
  <inkml:trace contextRef="#ctx0" brushRef="#br0">14 12 26866,'0'-3'1227,"0"0"-1065,0 3-72,0-1-40,0 0-16,0 0-12,0 0-5,0 0-17,0 1 0,0 9 0,0 8 0,0 14 0,1 8 0,0 5 0,-1 1 0,0-1 6,0-4-6,0-4 0,0-4-6,-1-2 6,-2-1 0,-1-3 0,1 0 0,1-4 0,0-1 0,2-4 0,0-4 0,0-3 0,0-4-6,0-3-10,0-2-35,0-1 51,0-21 0,0 16 0,0-16 0</inkml:trace>
</inkml:ink>
</file>

<file path=ppt/ink/ink6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7.045"/>
    </inkml:context>
    <inkml:brush xml:id="br0">
      <inkml:brushProperty name="width" value="0.04286" units="cm"/>
      <inkml:brushProperty name="height" value="0.04286" units="cm"/>
      <inkml:brushProperty name="color" value="#00A0D7"/>
    </inkml:brush>
  </inkml:definitions>
  <inkml:trace contextRef="#ctx0" brushRef="#br0">20 12 27757,'-10'0'593,"2"0"-542,8 0 16,0 0-67,-1-1-6,0 1 6,10-1 6,8 1 0,17 0-6,10 0 0,12 0 0,7 0-6,4 0-5,1 0 0,-7 0-1,-4 0-10,-12 0 0,-7 0-12,-10-1 6,-7 0 17,-8-1-34,-7 1-112,-3 0-700,-3 0 857,0 0 0,0 0 0,0 0 0</inkml:trace>
</inkml:ink>
</file>

<file path=ppt/ink/ink6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7.584"/>
    </inkml:context>
    <inkml:brush xml:id="br0">
      <inkml:brushProperty name="width" value="0.04286" units="cm"/>
      <inkml:brushProperty name="height" value="0.04286" units="cm"/>
      <inkml:brushProperty name="color" value="#00A0D7"/>
    </inkml:brush>
  </inkml:definitions>
  <inkml:trace contextRef="#ctx0" brushRef="#br0">0 62 26878,'3'1'1316,"-2"0"-1092,-1-1-196,0-9-6,1 3 0,-1-8-5,1 7-6,0-1-5,-1 2 0,1 1-1,0 1 1,-1 1-6,1 1 17,-1 2-23,1 0 6,-1 3 0,3 7 0,-2 6 0,1 10 0,-1 3 0,-1 4-11,0-2-34,-1 10-11,0-13-146,-2 5-2979,1-15 3181,-2-5 0,3-6 0,-1-4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2.758"/>
    </inkml:context>
    <inkml:brush xml:id="br0">
      <inkml:brushProperty name="width" value="0.04286" units="cm"/>
      <inkml:brushProperty name="height" value="0.04286" units="cm"/>
      <inkml:brushProperty name="color" value="#66CC00"/>
    </inkml:brush>
  </inkml:definitions>
  <inkml:trace contextRef="#ctx0" brushRef="#br0">0 40 28406,'50'-7'-25,"-1"0"0,16-4-126,19 8-129,-45 1-6145,5-1 6425,-17 0 0,-2 0 0,-18 2 0</inkml:trace>
</inkml:ink>
</file>

<file path=ppt/ink/ink6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9.062"/>
    </inkml:context>
    <inkml:brush xml:id="br0">
      <inkml:brushProperty name="width" value="0.04286" units="cm"/>
      <inkml:brushProperty name="height" value="0.04286" units="cm"/>
      <inkml:brushProperty name="color" value="#00A0D7"/>
    </inkml:brush>
  </inkml:definitions>
  <inkml:trace contextRef="#ctx0" brushRef="#br0">1 6 28418,'0'-3'50,"0"0"-33,0 3-12,0 0-5,0 2 0,0 11 0,0 9 6,0 15-6,0 10 0,1 2 0,0 1 0,2-4 0,-1-6 0,1-5 0,-1-6 0,-1-4 0,1-7 0,-2-3 0,1-7 0,-1-2 0,1-3 0,-1-2-17,2 0-11,-2-1-45,2 0-95,-1 0 168,0-7 0,0 6 0,-1-5 0</inkml:trace>
</inkml:ink>
</file>

<file path=ppt/ink/ink6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5:59.460"/>
    </inkml:context>
    <inkml:brush xml:id="br0">
      <inkml:brushProperty name="width" value="0.04286" units="cm"/>
      <inkml:brushProperty name="height" value="0.04286" units="cm"/>
      <inkml:brushProperty name="color" value="#00A0D7"/>
    </inkml:brush>
  </inkml:definitions>
  <inkml:trace contextRef="#ctx0" brushRef="#br0">11 84 27886,'-6'-3'481,"2"0"-430,4 3 5,0 0-51,-1-4 6,4 2-5,8-4 0,13 1-6,14-3 5,12-2-5,7-2 0,1 1-17,-5 3 6,-10 2-6,-11 2-5,-11 3-17,-9 1-28,-6 0-29,-5 0-1236,-1 0 1332,0 1 0,0 0 0</inkml:trace>
</inkml:ink>
</file>

<file path=ppt/ink/ink6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00.211"/>
    </inkml:context>
    <inkml:brush xml:id="br0">
      <inkml:brushProperty name="width" value="0.04286" units="cm"/>
      <inkml:brushProperty name="height" value="0.04286" units="cm"/>
      <inkml:brushProperty name="color" value="#00A0D7"/>
    </inkml:brush>
  </inkml:definitions>
  <inkml:trace contextRef="#ctx0" brushRef="#br0">7 92 27678,'-4'-1'672,"2"0"-610,2 1 0,0 0-57,2-8 1,1 3-6,3-8 0,2 7 0,2-1 0,1-2 0,4 0 0,2 0 0,2 0 0,-1 2-6,-2 3-5,-1 2 0,-4 1 0,-2 3 11,-4 8 0,-2 7 0,-2 11 0,-1 6 0,-3 4 0,-3 1 0,-11 12 0,2-15 0,-7 12 0,12-27 5,-2 0-5,7-13 0,2-3 6,1-2-6,1-1 5,1-2 23,0 1-16,5-1-7,3-2 1,7-3-6,4-2 0,1 0 0,0 0-11,0 2-1,1 1-4,1 1-24,14 1-4,-10 0-29,9 0-179,-16-3-795,-3-1 1047,-5-2 0,-5 3 0,-4 2 0</inkml:trace>
</inkml:ink>
</file>

<file path=ppt/ink/ink6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39.328"/>
    </inkml:context>
    <inkml:brush xml:id="br0">
      <inkml:brushProperty name="width" value="0.04286" units="cm"/>
      <inkml:brushProperty name="height" value="0.04286" units="cm"/>
      <inkml:brushProperty name="color" value="#00A0D7"/>
    </inkml:brush>
  </inkml:definitions>
  <inkml:trace contextRef="#ctx0" brushRef="#br0">7 176 27645,'-3'1'554,"0"0"-554,7-1-51,51-6 1,17-4 50,0-2-1446,-5-2 0,20-4 0,1-2 1,-19 4 1103,21-7-308,12-6 1,-20 5 379,-72 21 1,-5 1 0,-5 2 0</inkml:trace>
</inkml:ink>
</file>

<file path=ppt/ink/ink6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0.314"/>
    </inkml:context>
    <inkml:brush xml:id="br0">
      <inkml:brushProperty name="width" value="0.04286" units="cm"/>
      <inkml:brushProperty name="height" value="0.04286" units="cm"/>
      <inkml:brushProperty name="color" value="#00A0D7"/>
    </inkml:brush>
  </inkml:definitions>
  <inkml:trace contextRef="#ctx0" brushRef="#br0">277 26 25562,'1'-9'1971,"0"2"-1781,-1 7 236,5-3-376,-3 1 1,4-2 38,-6 3-83,-27 38-6,5-12 0,-24 32 0,15-23 0,1-1 0,2-3 0,3-3 5,-3 4-5,10-11-5,-6 6 5,18-16-6,-1 3 1,7-8-1,5 2 0,34-3-44,13-2-460,7 2 1,2 0 318,-3-1-44,17 6 235,-74-3 0,-1-3 0,-1 2 0</inkml:trace>
</inkml:ink>
</file>

<file path=ppt/ink/ink6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1.512"/>
    </inkml:context>
    <inkml:brush xml:id="br0">
      <inkml:brushProperty name="width" value="0.04286" units="cm"/>
      <inkml:brushProperty name="height" value="0.04286" units="cm"/>
      <inkml:brushProperty name="color" value="#00A0D7"/>
    </inkml:brush>
  </inkml:definitions>
  <inkml:trace contextRef="#ctx0" brushRef="#br0">6 8 26799,'0'-4'1031,"0"0"-875,0 4-72,0 0 12,2 38-91,0-14 1,1 32-1,0 1-5,-2-21 23,-4 28 10,0-43 85,-4 5-90,4-21-39,10-42-6,2 7-5,12-36-23,6-4 34,-5 20-79,22 58 90,-27 17 0,9 48 0,-20-34 0,-1-24 56,-2-4 0,-1-6 28,4-18-84,-1-3-34,11-34 12,-4 14-90,25-37 112,-21 47 45,22 18-34,-22 58-11,1 2 0,-4 4-963,-9-19 963,-2-18 0,-2 5 0,0-21 0</inkml:trace>
</inkml:ink>
</file>

<file path=ppt/ink/ink6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2.013"/>
    </inkml:context>
    <inkml:brush xml:id="br0">
      <inkml:brushProperty name="width" value="0.04286" units="cm"/>
      <inkml:brushProperty name="height" value="0.04286" units="cm"/>
      <inkml:brushProperty name="color" value="#00A0D7"/>
    </inkml:brush>
  </inkml:definitions>
  <inkml:trace contextRef="#ctx0" brushRef="#br0">7 256 27561,'-3'6'672,"0"-2"-616,3-4-34,0 0-2021,45-37 1999,-21 14 226,14-16 0,-1 0-209,-15 7 72,7-25-72,-32 43-6,-5-6-5,-6 17 1524,-8 1-1530,5 7 0,-5 7 0,8 11 0,-2 29 0,1 6 0,0-4-8,0 12 0,7-5-20,13-35-56,40 1-213,-5-35 297,43-19 0,-53 10 0,4-5 0</inkml:trace>
</inkml:ink>
</file>

<file path=ppt/ink/ink6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2.797"/>
    </inkml:context>
    <inkml:brush xml:id="br0">
      <inkml:brushProperty name="width" value="0.04286" units="cm"/>
      <inkml:brushProperty name="height" value="0.04286" units="cm"/>
      <inkml:brushProperty name="color" value="#00A0D7"/>
    </inkml:brush>
  </inkml:definitions>
  <inkml:trace contextRef="#ctx0" brushRef="#br0">0 88 28300,'0'64'22,"0"-6"-16,0-28 0,0 14-6,0-19 0,0 7 0,0-24 0,0-3 22,0-4-22,1-7-17,1-8-50,9-40 45,-3 13 5,11-41 11,-10 45-5,8-8 17,-7 40-3387,13 44 3381,-13-3-2263,10 43 2269,-14-47 78,2 15-68,-7-34-10,3-6-6,2-23-17,33-73 17,-17 40 0,6-8 0,1 4 0,-12 25 2269,7-4-2258,-12 50 3386,-4 2-3402,9 66-18,-9-43-10,2 34-1328,-5-39 1361,-4-18 0,1 4 0,-2-21 0</inkml:trace>
</inkml:ink>
</file>

<file path=ppt/ink/ink6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3.180"/>
    </inkml:context>
    <inkml:brush xml:id="br0">
      <inkml:brushProperty name="width" value="0.04286" units="cm"/>
      <inkml:brushProperty name="height" value="0.04286" units="cm"/>
      <inkml:brushProperty name="color" value="#00A0D7"/>
    </inkml:brush>
  </inkml:definitions>
  <inkml:trace contextRef="#ctx0" brushRef="#br0">142 146 27891,'-16'62'426,"20"-11"-415,13-45-11,16-2-6,-6-7 18,23-53 49,-32-4-44,10-17 0,-38 24-12,-6 34-61,-61 37-61,37-1-1722,-5 6 0,4 5 579,11 8 1260,6 1 0,12-18 0,5-6 0</inkml:trace>
</inkml:ink>
</file>

<file path=ppt/ink/ink6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3.729"/>
    </inkml:context>
    <inkml:brush xml:id="br0">
      <inkml:brushProperty name="width" value="0.04286" units="cm"/>
      <inkml:brushProperty name="height" value="0.04286" units="cm"/>
      <inkml:brushProperty name="color" value="#00A0D7"/>
    </inkml:brush>
  </inkml:definitions>
  <inkml:trace contextRef="#ctx0" brushRef="#br0">0 160 28350,'25'36'34,"-4"-4"-34,-16-16 0,-1 2 0,-2-7 0,-1 1-6,-1-8 6,0-1 23,-3-3-23,2-7 11,-3-17-11,4 1-11,34-69 11,-17 54 0,34-43-17,-32 67-11,2 1-1445,-2 13 1473,-11 3 0,4 1 0,-11-1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3.386"/>
    </inkml:context>
    <inkml:brush xml:id="br0">
      <inkml:brushProperty name="width" value="0.04286" units="cm"/>
      <inkml:brushProperty name="height" value="0.04286" units="cm"/>
      <inkml:brushProperty name="color" value="#66CC00"/>
    </inkml:brush>
  </inkml:definitions>
  <inkml:trace contextRef="#ctx0" brushRef="#br0">71 185 26749,'0'10'1271,"0"-3"-1103,0-7-11,0 0-135,45-5-16,-25 0-1,36-8-5,-37 1 0,-1-4 0,-3 0 0,-3-1-5,-5 0-1,-3-6 1,-2 6 21,-8-13-10,-1 18-6,-17-4 0,6 14 11,-46 24-11,35-6 0,-9 22 0,3 6 0,17-2 0,-8 26 0,23-43 6,3-11 11,12 1-12,5-4 1,81-2-23,-42-6-535,14-7 1,-2-3 551,-25 0 0,10-6 0,-45 8 0</inkml:trace>
</inkml:ink>
</file>

<file path=ppt/ink/ink6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4.029"/>
    </inkml:context>
    <inkml:brush xml:id="br0">
      <inkml:brushProperty name="width" value="0.04286" units="cm"/>
      <inkml:brushProperty name="height" value="0.04286" units="cm"/>
      <inkml:brushProperty name="color" value="#00A0D7"/>
    </inkml:brush>
  </inkml:definitions>
  <inkml:trace contextRef="#ctx0" brushRef="#br0">14 0 28401,'-8'94'5,"2"-16"-5,6-56-44,0 0-7,0-9-117,0 0-8703,0-9 8871,0-3 0,0-1 0,0 0 0</inkml:trace>
</inkml:ink>
</file>

<file path=ppt/ink/ink6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4.312"/>
    </inkml:context>
    <inkml:brush xml:id="br0">
      <inkml:brushProperty name="width" value="0.04286" units="cm"/>
      <inkml:brushProperty name="height" value="0.04286" units="cm"/>
      <inkml:brushProperty name="color" value="#00A0D7"/>
    </inkml:brush>
  </inkml:definitions>
  <inkml:trace contextRef="#ctx0" brushRef="#br0">0 22 27510,'0'-12'639,"0"2"-639,0 10-3277,0 0 0,0 0 0</inkml:trace>
</inkml:ink>
</file>

<file path=ppt/ink/ink6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5.296"/>
    </inkml:context>
    <inkml:brush xml:id="br0">
      <inkml:brushProperty name="width" value="0.04286" units="cm"/>
      <inkml:brushProperty name="height" value="0.04286" units="cm"/>
      <inkml:brushProperty name="color" value="#00A0D7"/>
    </inkml:brush>
  </inkml:definitions>
  <inkml:trace contextRef="#ctx0" brushRef="#br0">10 2 26866,'-5'1'1350,"0"0"-1272,5-1-33,0 0-17,0-2 34,0 2-29,0-2-33,0 5 0,0 2 0,0 4 6,0 4-6,0 2 0,0 9 0,1 3 0,1 7 0,0-8-3392,1-5 3381,-1-12-12,1-3 18,-2-5-135,3-1-17,-3 0 157,1-5 0,-1 4 0,-1-4 0</inkml:trace>
</inkml:ink>
</file>

<file path=ppt/ink/ink6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6.180"/>
    </inkml:context>
    <inkml:brush xml:id="br0">
      <inkml:brushProperty name="width" value="0.04286" units="cm"/>
      <inkml:brushProperty name="height" value="0.04286" units="cm"/>
      <inkml:brushProperty name="color" value="#00A0D7"/>
    </inkml:brush>
  </inkml:definitions>
  <inkml:trace contextRef="#ctx0" brushRef="#br0">307 50 28311,'0'-8'107,"1"-3"-96,1 7 0,0-3 0,-1 3 0,0 0-5,-1 0 28,1 0-23,0 2 11,-1 0-22,0 2-5,-2 4 5,-3 5 0,-7 10 0,-4 9 0,-17 34 0,6-8-1696,2-1 0,1 2 1696,-4 15-1135,2 4 1,0 0 1134,5-12 0,-1 4 0,2-6 0,9-32 0,-4 17 0,13-38 1283,3-18-1283,3-2 0,-1-6 0,0 10 0</inkml:trace>
</inkml:ink>
</file>

<file path=ppt/ink/ink6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8.010"/>
    </inkml:context>
    <inkml:brush xml:id="br0">
      <inkml:brushProperty name="width" value="0.04286" units="cm"/>
      <inkml:brushProperty name="height" value="0.04286" units="cm"/>
      <inkml:brushProperty name="color" value="#00A0D7"/>
    </inkml:brush>
  </inkml:definitions>
  <inkml:trace contextRef="#ctx0" brushRef="#br0">1 54 28401,'16'0'5,"9"0"-19,39-10 0,7-1-70,-10 3-50,6-4 0,-10 2-1110,-44 7 1244,-12 3 0,-1 0 0,-1 0 0</inkml:trace>
</inkml:ink>
</file>

<file path=ppt/ink/ink6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9.130"/>
    </inkml:context>
    <inkml:brush xml:id="br0">
      <inkml:brushProperty name="width" value="0.04286" units="cm"/>
      <inkml:brushProperty name="height" value="0.04286" units="cm"/>
      <inkml:brushProperty name="color" value="#00A0D7"/>
    </inkml:brush>
  </inkml:definitions>
  <inkml:trace contextRef="#ctx0" brushRef="#br0">169 8 27236,'0'-3'868,"0"0"-745,0 3-5,0 0-45,4-1-57,-3 1-4,-10 17-12,-3 0 0,-11 17 0,2-5 0,-22 28 0,21-29 0,-14 22 0,32-41 5,0 7-5,4-7-5,37 22-7,-16-20 1,30 13-34,-23-20-643,-8 5-1643,-4-1 2331,-10 1 0,-6-5 0,0-3 0</inkml:trace>
</inkml:ink>
</file>

<file path=ppt/ink/ink6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49.864"/>
    </inkml:context>
    <inkml:brush xml:id="br0">
      <inkml:brushProperty name="width" value="0.04286" units="cm"/>
      <inkml:brushProperty name="height" value="0.04286" units="cm"/>
      <inkml:brushProperty name="color" value="#00A0D7"/>
    </inkml:brush>
  </inkml:definitions>
  <inkml:trace contextRef="#ctx0" brushRef="#br0">1 519 20108,'0'39'73,"0"-9"2486,0-28-2531,0-1 1404,0-1-1404,0-17-28,0-3-20,8-41 0,4-10 4,3-8 14,1 13 0,4-10 0,-1 11 2,8-9 882,48 13-882,-48 79 0,6 37 0,-4 11-6,-11 4-5,-2-6 0,-1-3-23,-4-18 3387,0 3-3454,-6-26-587,-3-4-1491,-1-9 2179,-5-1 0,3-5 0,-4-1 0</inkml:trace>
</inkml:ink>
</file>

<file path=ppt/ink/ink6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0.098"/>
    </inkml:context>
    <inkml:brush xml:id="br0">
      <inkml:brushProperty name="width" value="0.04286" units="cm"/>
      <inkml:brushProperty name="height" value="0.04286" units="cm"/>
      <inkml:brushProperty name="color" value="#00A0D7"/>
    </inkml:brush>
  </inkml:definitions>
  <inkml:trace contextRef="#ctx0" brushRef="#br0">1 27 28322,'60'0'9,"1"-1"1,-7 1-1,-1-4-1424,40-17 0,-117 30 0,8-4 0</inkml:trace>
</inkml:ink>
</file>

<file path=ppt/ink/ink6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0.564"/>
    </inkml:context>
    <inkml:brush xml:id="br0">
      <inkml:brushProperty name="width" value="0.04286" units="cm"/>
      <inkml:brushProperty name="height" value="0.04286" units="cm"/>
      <inkml:brushProperty name="color" value="#00A0D7"/>
    </inkml:brush>
  </inkml:definitions>
  <inkml:trace contextRef="#ctx0" brushRef="#br0">211 5 27734,'0'-3'600,"0"2"-488,0 1-101,-23 0 6,-4 12-17,-19 8 0,11 10 0,9 5 0,2 18-12,7 5-10,4 22-28,15-34 33,11-9-185,20-35 202,30-27 0,-27 18 0,11-19 0</inkml:trace>
</inkml:ink>
</file>

<file path=ppt/ink/ink6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1.030"/>
    </inkml:context>
    <inkml:brush xml:id="br0">
      <inkml:brushProperty name="width" value="0.04286" units="cm"/>
      <inkml:brushProperty name="height" value="0.04286" units="cm"/>
      <inkml:brushProperty name="color" value="#00A0D7"/>
    </inkml:brush>
  </inkml:definitions>
  <inkml:trace contextRef="#ctx0" brushRef="#br0">184 5 25623,'0'-2'2403,"0"0"-2067,0 2-264,-26 9-60,10-1-1,-22 9-11,16-1 5,1 2-5,1 4-11,-5 25-6,12-15-72,11 35 66,12-45 23,41 9 0,-19-27-50,21-4-6652,-3-23 6702,-22 9 0,7-10 0,-28 17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6.453"/>
    </inkml:context>
    <inkml:brush xml:id="br0">
      <inkml:brushProperty name="width" value="0.04286" units="cm"/>
      <inkml:brushProperty name="height" value="0.04286" units="cm"/>
      <inkml:brushProperty name="color" value="#66CC00"/>
    </inkml:brush>
  </inkml:definitions>
  <inkml:trace contextRef="#ctx0" brushRef="#br0">11 19 28009,'-6'-9'308,"2"2"-224,3 5-67,1 2-23,0-1 0,0 6-3386,0 21 3392,0 0-61,1 52 50,-1-44-169,3 23-156,4-50 336,8-6 0,-6-2 0,2-5 0</inkml:trace>
</inkml:ink>
</file>

<file path=ppt/ink/ink6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1.514"/>
    </inkml:context>
    <inkml:brush xml:id="br0">
      <inkml:brushProperty name="width" value="0.04286" units="cm"/>
      <inkml:brushProperty name="height" value="0.04286" units="cm"/>
      <inkml:brushProperty name="color" value="#00A0D7"/>
    </inkml:brush>
  </inkml:definitions>
  <inkml:trace contextRef="#ctx0" brushRef="#br0">49 162 28166,'18'-3'16,"1"-3"-32,-1-4 16,4-9 0,-5 4 44,0-13 57,-12 7-50,-3-6-29,-5 8-11,-3 6 0,-27 18-11,12 7 6,-34 48-6,35-20-11,-8 47-23,27-58-179,43 12-223,-7-38 436,42-12 0,-50 3 0,2-5 0</inkml:trace>
</inkml:ink>
</file>

<file path=ppt/ink/ink6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2.081"/>
    </inkml:context>
    <inkml:brush xml:id="br0">
      <inkml:brushProperty name="width" value="0.04286" units="cm"/>
      <inkml:brushProperty name="height" value="0.04286" units="cm"/>
      <inkml:brushProperty name="color" value="#00A0D7"/>
    </inkml:brush>
  </inkml:definitions>
  <inkml:trace contextRef="#ctx0" brushRef="#br0">164 0 27527,'-2'0'711,"0"0"-621,2 0-68,-41 23-22,22-10 0,-31 19 0,33-16 0,3-1-3403,1 2 3370,7-4-74,55 3 85,-12-6-12,32 0 6,-36-3 28,-18 0 6,-2 8-1,-7-4 46,-2 11 3363,-9-6-3335,-19 15-23,-3-10-12,-25 6-38,19-14-68,2-6-66,20-9 128,14-24 0,-7 34 0,3-13 0</inkml:trace>
</inkml:ink>
</file>

<file path=ppt/ink/ink6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2.631"/>
    </inkml:context>
    <inkml:brush xml:id="br0">
      <inkml:brushProperty name="width" value="0.04286" units="cm"/>
      <inkml:brushProperty name="height" value="0.04286" units="cm"/>
      <inkml:brushProperty name="color" value="#00A0D7"/>
    </inkml:brush>
  </inkml:definitions>
  <inkml:trace contextRef="#ctx0" brushRef="#br0">127 6 27432,'-2'-3'778,"0"0"-705,2 3-6,0 0-39,-13 0 0,1 3-11,-11 2-6,-3 8-11,9-3 0,-7 7-11,17-5-84,20 13 95,3-10-6,20 6-16,-10-12-23,6 7 40,-11-3-12,2 14-3336,-34 13 3375,3-12 1,-22 7-12,2-22-5,6-6-320,-14 0-1288,24-5 1602,-4-4 0,16 1 0,0-3 0</inkml:trace>
</inkml:ink>
</file>

<file path=ppt/ink/ink6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3.281"/>
    </inkml:context>
    <inkml:brush xml:id="br0">
      <inkml:brushProperty name="width" value="0.04286" units="cm"/>
      <inkml:brushProperty name="height" value="0.04286" units="cm"/>
      <inkml:brushProperty name="color" value="#00A0D7"/>
    </inkml:brush>
  </inkml:definitions>
  <inkml:trace contextRef="#ctx0" brushRef="#br0">38 16 27628,'-7'-9'784,"1"2"-778,6 7 5,-9 45-6,5-3-2,-1 34 0,0 8-3,4 5-1423,1-22 0,1 9 1,-1-12 1405,1 5 404,0-8 1,0-8-438,0-32-745,0 0-1418,-1-20 2213,0-6 0,0 2 0,0-3 0</inkml:trace>
</inkml:ink>
</file>

<file path=ppt/ink/ink6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3.732"/>
    </inkml:context>
    <inkml:brush xml:id="br0">
      <inkml:brushProperty name="width" value="0.04286" units="cm"/>
      <inkml:brushProperty name="height" value="0.04286" units="cm"/>
      <inkml:brushProperty name="color" value="#00A0D7"/>
    </inkml:brush>
  </inkml:definitions>
  <inkml:trace contextRef="#ctx0" brushRef="#br0">1 112 28278,'79'2'106,"-23"-1"-100,32-2-6,-36-5 5,-3-5 1,-6-2-1,1-5 35,-8-9-40,-10 11 0,-9-4 0,-14 17-12,3 30 18,-2 12 0,4 26-1,-4-16-5,1-9 0,-1-20-157,4 5-190,-2-15 347,5 5 0,-7-15 0,1 0 0</inkml:trace>
</inkml:ink>
</file>

<file path=ppt/ink/ink6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3.963"/>
    </inkml:context>
    <inkml:brush xml:id="br0">
      <inkml:brushProperty name="width" value="0.04286" units="cm"/>
      <inkml:brushProperty name="height" value="0.04286" units="cm"/>
      <inkml:brushProperty name="color" value="#00A0D7"/>
    </inkml:brush>
  </inkml:definitions>
  <inkml:trace contextRef="#ctx0" brushRef="#br0">15 16 27477,'-8'-9'481,"2"2"-458,6 7-300,0 0 1,0 0 0</inkml:trace>
</inkml:ink>
</file>

<file path=ppt/ink/ink6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4.730"/>
    </inkml:context>
    <inkml:brush xml:id="br0">
      <inkml:brushProperty name="width" value="0.04286" units="cm"/>
      <inkml:brushProperty name="height" value="0.04286" units="cm"/>
      <inkml:brushProperty name="color" value="#00A0D7"/>
    </inkml:brush>
  </inkml:definitions>
  <inkml:trace contextRef="#ctx0" brushRef="#br0">0 89 27841,'4'3'588,"0"0"-588,0 9 5,-3-1-5,5 13 0,-1 16 0,-2-15-39,3 24 28,-5-36-6,1 5 40,0-20-18,0-5-5,3-6 0,6-19 6,-1 3-6,22-52 0,-19 46-34,21-25 29,-24 62-29,19 54 34,-19-21-6,6 34-22,-14-47-78,-1 2 106,-1-14-22,1-18 22,5-11 5,16-53-5,-4 30 39,16-39-39,-22 57 17,5 39-17,-14 15 6,5 51-6,-3-43-3574,30 23 3574,-18-43 0,15 9 0,-27-27 0</inkml:trace>
</inkml:ink>
</file>

<file path=ppt/ink/ink6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6:55.248"/>
    </inkml:context>
    <inkml:brush xml:id="br0">
      <inkml:brushProperty name="width" value="0.04286" units="cm"/>
      <inkml:brushProperty name="height" value="0.04286" units="cm"/>
      <inkml:brushProperty name="color" value="#00A0D7"/>
    </inkml:brush>
  </inkml:definitions>
  <inkml:trace contextRef="#ctx0" brushRef="#br0">0 224 28177,'64'-17'95,"-8"1"-5649,-10-34 5565,-27 25 6,12-29 1414,-30 30-1425,-1 7 859,-21-3-859,0 21-1,-27 42-5,22-4 0,-1 32 0,19-3 0,4-28 3392,5 14-3369,45-29-18,-14-13 1,51 1-6,-43-19-51,42-33-55,-46 4 106,23-40 0,-46 48 0,-1-6 0</inkml:trace>
</inkml:ink>
</file>

<file path=ppt/ink/ink6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03.699"/>
    </inkml:context>
    <inkml:brush xml:id="br0">
      <inkml:brushProperty name="width" value="0.04286" units="cm"/>
      <inkml:brushProperty name="height" value="0.04286" units="cm"/>
      <inkml:brushProperty name="color" value="#F6630D"/>
    </inkml:brush>
  </inkml:definitions>
  <inkml:trace contextRef="#ctx0" brushRef="#br0">1 26 27886,'0'-8'504,"0"2"-454,0 6-28,0-4-10,0 2-1,0-3-11,0 4-6,6 40 6,-2-9-1693,1 24 0,-2 5 1693,0 2-6,-1-2 1,-1-1-1,0-6 6,-1 37 0,0-59 6,0 13-1,0-41 6,0-2-27,6-16 3408,0-1-3392,8-19-23,19-34 18,-12 27-1,19-31 6,-27 52-11,5 4 5,17 51 6,-9 3 0,14 21 11,-18-2-11,-12-27 6,0 16-6,-7-29 6,1 3-18,-2-16 1,6-7-56,-4-5 67,2-12 0,-5 9 0,0-3 0</inkml:trace>
</inkml:ink>
</file>

<file path=ppt/ink/ink6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4.234"/>
    </inkml:context>
    <inkml:brush xml:id="br0">
      <inkml:brushProperty name="width" value="0.04286" units="cm"/>
      <inkml:brushProperty name="height" value="0.04286" units="cm"/>
      <inkml:brushProperty name="color" value="#F6630D"/>
    </inkml:brush>
  </inkml:definitions>
  <inkml:trace contextRef="#ctx0" brushRef="#br0">4 21 27527,'0'-11'583,"0"2"-494,0 9-38,-1 0-18,0 3-10,0 5 5,0 21-28,1 2 2,2 33 1,1 7-3,-1 3 3,0 11 0,0-2-3,-1-16 2,-1-8 1,-2-3 9,0-15 27,-2 18-28,2-55-5,0-7-6,2-7-23,17-55 12,-6 24 0,14-37-17,-4 31-23,7 10 29,-7 7 11,19 39 16,-12 29-5,4 4 0,-8 4 0,-13-22 0,-3 0-201,1 21 55,-5-27-100,1 14-202,-4-34 448,-1-10 0,0 8 0,0-8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7.319"/>
    </inkml:context>
    <inkml:brush xml:id="br0">
      <inkml:brushProperty name="width" value="0.04286" units="cm"/>
      <inkml:brushProperty name="height" value="0.04286" units="cm"/>
      <inkml:brushProperty name="color" value="#66CC00"/>
    </inkml:brush>
  </inkml:definitions>
  <inkml:trace contextRef="#ctx0" brushRef="#br0">122 689 28199,'74'10'19,"-21"-11"1,-2-5-36,-3-6 4,28-15 7,-33 5 5,10-11 0,-17 6 162,23-50-134,-38 31-22,7-24-1,-25 32 1,-4-27 0,-4 28 10,-9-44-10,3 56 5,-14-22-11,15 33 0,-24-17 0,18 21 0,-16-5 0,14 10 0,-4 0 0,0 2-5,-14 1 5,-29 2 0,19 4 0,-16 2-6,39 4 6,0 2 0,3 1-11,-9 29 0,0 6 5,2-5 3,-7 20 0,4 7-2,15 18-1,-3-10 6,19-2-50,26-34 22,-5-19-73,17 8-123,-11-25-347,0-2 571,3-3 0,-15-1 0,-4 0 0</inkml:trace>
</inkml:ink>
</file>

<file path=ppt/ink/ink6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4.584"/>
    </inkml:context>
    <inkml:brush xml:id="br0">
      <inkml:brushProperty name="width" value="0.04286" units="cm"/>
      <inkml:brushProperty name="height" value="0.04286" units="cm"/>
      <inkml:brushProperty name="color" value="#F6630D"/>
    </inkml:brush>
  </inkml:definitions>
  <inkml:trace contextRef="#ctx0" brushRef="#br0">1 0 27706,'3'0'510,"0"0"-432,-3 0-16,12 11-62,-1-8 11,15 8-39,20-11-459,-3-5-129,0 2-2526,-19-2 3142,-21 5 0,-2 0 0,-1 0 0</inkml:trace>
</inkml:ink>
</file>

<file path=ppt/ink/ink6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4.817"/>
    </inkml:context>
    <inkml:brush xml:id="br0">
      <inkml:brushProperty name="width" value="0.04286" units="cm"/>
      <inkml:brushProperty name="height" value="0.04286" units="cm"/>
      <inkml:brushProperty name="color" value="#F6630D"/>
    </inkml:brush>
  </inkml:definitions>
  <inkml:trace contextRef="#ctx0" brushRef="#br0">3 0 27606,'-1'5'728,"0"-2"-695,1-3-22,0 0-11,35 1-61,3-1-79,11 1 140,-8-1 0,-37 0 0,0 0 0</inkml:trace>
</inkml:ink>
</file>

<file path=ppt/ink/ink6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6.583"/>
    </inkml:context>
    <inkml:brush xml:id="br0">
      <inkml:brushProperty name="width" value="0.04286" units="cm"/>
      <inkml:brushProperty name="height" value="0.04286" units="cm"/>
      <inkml:brushProperty name="color" value="#F6630D"/>
    </inkml:brush>
  </inkml:definitions>
  <inkml:trace contextRef="#ctx0" brushRef="#br0">30 50 27768,'-14'-11'560,"2"2"-498,12 9-1,0 0-61,-3 0 0,3 0 0,2 0 6,9 0-6,25 0-17,-3 0-101,24-5 1,1-1-34,-15 2-185,42-8-512,-79 10 0,-5 2 0,-1 0 0</inkml:trace>
</inkml:ink>
</file>

<file path=ppt/ink/ink6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6.867"/>
    </inkml:context>
    <inkml:brush xml:id="br0">
      <inkml:brushProperty name="width" value="0.04286" units="cm"/>
      <inkml:brushProperty name="height" value="0.04286" units="cm"/>
      <inkml:brushProperty name="color" value="#F6630D"/>
    </inkml:brush>
  </inkml:definitions>
  <inkml:trace contextRef="#ctx0" brushRef="#br0">0 35 27124,'0'5'980,"0"0"-879,0-5-34,0 0-5,66 1-818,12-18-868,6 13 1624,-23-16 0,-59 18 0,-2 0 0</inkml:trace>
</inkml:ink>
</file>

<file path=ppt/ink/ink6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7.234"/>
    </inkml:context>
    <inkml:brush xml:id="br0">
      <inkml:brushProperty name="width" value="0.04286" units="cm"/>
      <inkml:brushProperty name="height" value="0.04286" units="cm"/>
      <inkml:brushProperty name="color" value="#F6630D"/>
    </inkml:brush>
  </inkml:definitions>
  <inkml:trace contextRef="#ctx0" brushRef="#br0">11 16 27527,'-4'-9'840,"2"2"-823,-2 16 0,3 5 0,1 31-17,7-6 0,1 20-56,4 1 11,-5-16-1557,1 37 1602,-6-52 0,-1 14 0,-1-40 0</inkml:trace>
</inkml:ink>
</file>

<file path=ppt/ink/ink6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7.473"/>
    </inkml:context>
    <inkml:brush xml:id="br0">
      <inkml:brushProperty name="width" value="0.04286" units="cm"/>
      <inkml:brushProperty name="height" value="0.04286" units="cm"/>
      <inkml:brushProperty name="color" value="#F6630D"/>
    </inkml:brush>
  </inkml:definitions>
  <inkml:trace contextRef="#ctx0" brushRef="#br0">0 14 27376,'1'-8'762,"0"2"-706,-1 6-23,14 57-16,-6-29-11,10 47-1121,-8 5 1115,-6-45 0,0 29 0,-4-58 0</inkml:trace>
</inkml:ink>
</file>

<file path=ppt/ink/ink6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8.184"/>
    </inkml:context>
    <inkml:brush xml:id="br0">
      <inkml:brushProperty name="width" value="0.04286" units="cm"/>
      <inkml:brushProperty name="height" value="0.04286" units="cm"/>
      <inkml:brushProperty name="color" value="#F6630D"/>
    </inkml:brush>
  </inkml:definitions>
  <inkml:trace contextRef="#ctx0" brushRef="#br0">176 28 27561,'0'-16'633,"0"4"-555,0 12-33,0 0-28,-26 8 5,6 5-16,-15 4-1,-3 45-16,24-31-62,-10 43 23,22-50-57,1 9 79,13-22 34,31-20 0,-11-4 78,34-45-34,-48 31 68,5-39-113,-28 46-3380,-14-17 3369,-11 28-350,-10 1 250,7 9-79,3 6 185,0 28 0,21-29 0,-5 13 0</inkml:trace>
</inkml:ink>
</file>

<file path=ppt/ink/ink6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8.802"/>
    </inkml:context>
    <inkml:brush xml:id="br0">
      <inkml:brushProperty name="width" value="0.04286" units="cm"/>
      <inkml:brushProperty name="height" value="0.04286" units="cm"/>
      <inkml:brushProperty name="color" value="#F6630D"/>
    </inkml:brush>
  </inkml:definitions>
  <inkml:trace contextRef="#ctx0" brushRef="#br0">339 128 27727,'2'-35'51,"-16"-2"302,3 25-348,-16-5 114,-13 5-119,6 5 59,-53 0-64,50 8 186,-29 13-181,53 3-3408,2 73 3396,11-38-1136,11 28 0,3 1 1142,1-19 6,5 6 0,-1-3 0,-9-25-5,3 34 5,-12-54 2016,-1 9-2161,-1-26 2960,-3-9-2815,-3-14 0,8 26 0,0-2 0</inkml:trace>
</inkml:ink>
</file>

<file path=ppt/ink/ink6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19.067"/>
    </inkml:context>
    <inkml:brush xml:id="br0">
      <inkml:brushProperty name="width" value="0.04286" units="cm"/>
      <inkml:brushProperty name="height" value="0.04286" units="cm"/>
      <inkml:brushProperty name="color" value="#F6630D"/>
    </inkml:brush>
  </inkml:definitions>
  <inkml:trace contextRef="#ctx0" brushRef="#br0">0 26 28423,'52'1'34,"21"-1"-45,-40 1-23,17-1-778,-21-3-2465,-11-3 3277,5-3 0,-16 4 0,-3 0 0</inkml:trace>
</inkml:ink>
</file>

<file path=ppt/ink/ink6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5.619"/>
    </inkml:context>
    <inkml:brush xml:id="br0">
      <inkml:brushProperty name="width" value="0.04286" units="cm"/>
      <inkml:brushProperty name="height" value="0.04286" units="cm"/>
      <inkml:brushProperty name="color" value="#F6630D"/>
    </inkml:brush>
  </inkml:definitions>
  <inkml:trace contextRef="#ctx0" brushRef="#br0">8 9 27790,'0'-5'247,"0"2"-191,0 3 185,0 0-241,-1 1 0,1 9 0,-2 6 0,1 12 0,0 7 0,-1 23 0,2 1-6,-1 10 6,1-7 0,3-20 0,0-10-90,22-6 62,-10-18-940,33-2-4908,-26-15 5876,12-8 0,-23 8 0,-4 2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8.453"/>
    </inkml:context>
    <inkml:brush xml:id="br0">
      <inkml:brushProperty name="width" value="0.04286" units="cm"/>
      <inkml:brushProperty name="height" value="0.04286" units="cm"/>
      <inkml:brushProperty name="color" value="#66CC00"/>
    </inkml:brush>
  </inkml:definitions>
  <inkml:trace contextRef="#ctx0" brushRef="#br0">5 135 27079,'-3'0'952,"2"0"-705,1 0-214,0-6-22,0 3-11,2-7 0,15-4 6,38-20-6,-19 11 0,21-9-11,-41 26 5,-8 1 6,-2 4 0,-4 8 0,-2 6 0,1 11 0,-1 7-5,0 22-1,-3-11-5,-2 14-6,-9-5 17,4-22 0,-2 8-6,8-29 6,3-1-5,0-4 5,1 2 0,0-2 28,0 2 22,1-1-22,3-1 23,10-2-46,21-12-313,11-14-106,-7 2 414,-7-9 0,-27 23 0,-1 1 0</inkml:trace>
</inkml:ink>
</file>

<file path=ppt/ink/ink6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6.103"/>
    </inkml:context>
    <inkml:brush xml:id="br0">
      <inkml:brushProperty name="width" value="0.04286" units="cm"/>
      <inkml:brushProperty name="height" value="0.04286" units="cm"/>
      <inkml:brushProperty name="color" value="#F6630D"/>
    </inkml:brush>
  </inkml:definitions>
  <inkml:trace contextRef="#ctx0" brushRef="#br0">24 122 26726,'-13'-6'1255,"2"1"-975,11 5-247,0 0-5,25 0-28,-3-2-5,27-3-12,-6-4 0,5-4-22,2-2 22,-4-1 17,-6 2 11,-2-5 45,-19 12-28,-3-3-33,-15 10 5,-6 0 0,0 0 0</inkml:trace>
</inkml:ink>
</file>

<file path=ppt/ink/ink6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6.392"/>
    </inkml:context>
    <inkml:brush xml:id="br0">
      <inkml:brushProperty name="width" value="0.04286" units="cm"/>
      <inkml:brushProperty name="height" value="0.04286" units="cm"/>
      <inkml:brushProperty name="color" value="#F6630D"/>
    </inkml:brush>
  </inkml:definitions>
  <inkml:trace contextRef="#ctx0" brushRef="#br0">1 0 28261,'9'80'-17,"-1"-10"-39,-2-45-280,4 10 106,-4-16 230,1 8 0,-6-22 0,-1-1 0</inkml:trace>
</inkml:ink>
</file>

<file path=ppt/ink/ink6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6.625"/>
    </inkml:context>
    <inkml:brush xml:id="br0">
      <inkml:brushProperty name="width" value="0.04286" units="cm"/>
      <inkml:brushProperty name="height" value="0.04286" units="cm"/>
      <inkml:brushProperty name="color" value="#F6630D"/>
    </inkml:brush>
  </inkml:definitions>
  <inkml:trace contextRef="#ctx0" brushRef="#br0">1 1 27550,'3'4'0,"0"0"0</inkml:trace>
</inkml:ink>
</file>

<file path=ppt/ink/ink6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7.391"/>
    </inkml:context>
    <inkml:brush xml:id="br0">
      <inkml:brushProperty name="width" value="0.04286" units="cm"/>
      <inkml:brushProperty name="height" value="0.04286" units="cm"/>
      <inkml:brushProperty name="color" value="#F6630D"/>
    </inkml:brush>
  </inkml:definitions>
  <inkml:trace contextRef="#ctx0" brushRef="#br0">0 72 26631,'1'6'1199,"0"-2"-953,-1-4-218,0 0-17,9 49 12,-6-12-23,6 25 11,-8-19-11,-1-30 33,0 4 40,0-15 45,0-21-113,4 2-5,1-20-16,15-32 10,-6 26 6,10-31 0,-16 49-11,6 5 11,-5 23 0,24 49 0,-13-7-11,10 21-6,-20-30 11,-6-12 6,-3-12 73,0-1-62,0-18-11,19-50-22,-6 19-68,9-14 1,3 12 72,-6 41 6,10-11 11,-25 57 0,-4-11-56,-1 24 56,0-30 0,0 11 0,0-37 0</inkml:trace>
</inkml:ink>
</file>

<file path=ppt/ink/ink6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7.937"/>
    </inkml:context>
    <inkml:brush xml:id="br0">
      <inkml:brushProperty name="width" value="0.04286" units="cm"/>
      <inkml:brushProperty name="height" value="0.04286" units="cm"/>
      <inkml:brushProperty name="color" value="#F6630D"/>
    </inkml:brush>
  </inkml:definitions>
  <inkml:trace contextRef="#ctx0" brushRef="#br0">4 208 26833,'-2'2'1058,"0"0"-929,2-2-45,28-15-78,-13 5 72,30-26-44,-31 16 100,6-31-123,-16 28 6,0-14 5,-4 23-27,-5 8 5,-2 8 0,-7 11 5,-23 39-5,17-22 6,-18 42-6,32-47-28,5 22 11,11-30-280,47 5-223,-23-26 520,37-11 0,-52 4 0,-1-3 0</inkml:trace>
</inkml:ink>
</file>

<file path=ppt/ink/ink6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8.537"/>
    </inkml:context>
    <inkml:brush xml:id="br0">
      <inkml:brushProperty name="width" value="0.04286" units="cm"/>
      <inkml:brushProperty name="height" value="0.04286" units="cm"/>
      <inkml:brushProperty name="color" value="#F6630D"/>
    </inkml:brush>
  </inkml:definitions>
  <inkml:trace contextRef="#ctx0" brushRef="#br0">170 11 24505,'11'-6'908,"-3"2"468,-8 4-1287,0 0 396,-8 0-480,-1 1 250,-14 9-255,-5 21 0,9-7-17,-2 19 12,19-25 732,24 20-761,-9-22-122,25 22 111,-26-25 28,3 16 45,-13-18-3235,-29 18 3240,9-17-980,-44 13 953,38-19-29,-15-4 1,33 3 0,1-4 0</inkml:trace>
</inkml:ink>
</file>

<file path=ppt/ink/ink6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9.454"/>
    </inkml:context>
    <inkml:brush xml:id="br0">
      <inkml:brushProperty name="width" value="0.04286" units="cm"/>
      <inkml:brushProperty name="height" value="0.04286" units="cm"/>
      <inkml:brushProperty name="color" value="#F6630D"/>
    </inkml:brush>
  </inkml:definitions>
  <inkml:trace contextRef="#ctx0" brushRef="#br0">4 8 27314,'0'-3'1092,"0"0"-1080,0 3-1,-2-1-11,1 0 11,0 53-11,5-17-1752,5 35 0,1 4 1690,1-15 0,0 0 1,-3-2 28,-6-23-2264,-1 15 2219,-1-32-1322,-1 1 1400,1-23 0,-1 3 0,1-5 0</inkml:trace>
</inkml:ink>
</file>

<file path=ppt/ink/ink6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39.943"/>
    </inkml:context>
    <inkml:brush xml:id="br0">
      <inkml:brushProperty name="width" value="0.04286" units="cm"/>
      <inkml:brushProperty name="height" value="0.04286" units="cm"/>
      <inkml:brushProperty name="color" value="#F6630D"/>
    </inkml:brush>
  </inkml:definitions>
  <inkml:trace contextRef="#ctx0" brushRef="#br0">1 1 27516,'6'51'414,"0"0"1,1 13-452,1 2 1,1-1-70,-2-6-68,-4-21-308,-1 9 466,-1-22 716,7-2-616,-3-29 0,44-81-84,-29 50-3,12-15 0,3 15 3,-3 63 0,1-9 0,-8 36 0,-16-15 0,-2-11 0,-1 1 0,-4-15-17,-2-4-28,0-3-55,0-3 100,0-2 0,0-1 0,0-1 0</inkml:trace>
</inkml:ink>
</file>

<file path=ppt/ink/ink6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0.405"/>
    </inkml:context>
    <inkml:brush xml:id="br0">
      <inkml:brushProperty name="width" value="0.04286" units="cm"/>
      <inkml:brushProperty name="height" value="0.04286" units="cm"/>
      <inkml:brushProperty name="color" value="#F6630D"/>
    </inkml:brush>
  </inkml:definitions>
  <inkml:trace contextRef="#ctx0" brushRef="#br0">25 148 27656,'-13'11'560,"2"-2"-498,11-9-62,0 0-68,42-32 57,-25 14 11,33-24 101,-39 9-90,-5 17 0,-4-6 6,-18 19-11,5 2-1,-16 17 1,14 1-6,-4 17 6,7 1-6,-4 19 0,8-12 5,0 29-5,14-46-22,23 8-141,9-38 163,29-12 0,-36 7 0,1-6 0</inkml:trace>
</inkml:ink>
</file>

<file path=ppt/ink/ink6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0.887"/>
    </inkml:context>
    <inkml:brush xml:id="br0">
      <inkml:brushProperty name="width" value="0.04286" units="cm"/>
      <inkml:brushProperty name="height" value="0.04286" units="cm"/>
      <inkml:brushProperty name="color" value="#F6630D"/>
    </inkml:brush>
  </inkml:definitions>
  <inkml:trace contextRef="#ctx0" brushRef="#br0">1 61 28334,'16'6'84,"1"-1"-68,0 0-10,5-2 0,7-1-12,65-10-39,-29-2-634,15-9 1,-7 0 0,-42 12-1,19-11 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49.452"/>
    </inkml:context>
    <inkml:brush xml:id="br0">
      <inkml:brushProperty name="width" value="0.04286" units="cm"/>
      <inkml:brushProperty name="height" value="0.04286" units="cm"/>
      <inkml:brushProperty name="color" value="#66CC00"/>
    </inkml:brush>
  </inkml:definitions>
  <inkml:trace contextRef="#ctx0" brushRef="#br0">162 835 24335,'0'7'2739,"0"-2"-2510,0-5-33,0 0 179,5 5-50,19-4-269,66-25-56,-30 6 3,-9-2 0,-2-3 2,-11-4 46,19-32-40,-22 19-3397,12-22 3402,-27 28 1,11-60-11,-17 46 16,-1-17 1,-6-2 5,-17 11-23,1-12 1,-8 30 5,-5 12-11,6 9 0,-18-12 0,17 19 3375,-34-8-3380,29 14 5,-51-1 0,44 6 0,-35 4 0,36 2-12,-49 34 12,42-19-6,-14 15 1,1 8-12,10 25 12,-9 4 5,32-4 0,14-13 0,4-13-491,5 13 491,5-18-128,6-4 111,2-3 6,2-5 11,2-6-112,27-1-51,-19-12-122,22 0-433,-18-10 0,-38 4 0,-4-2 0</inkml:trace>
</inkml:ink>
</file>

<file path=ppt/ink/ink6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1.896"/>
    </inkml:context>
    <inkml:brush xml:id="br0">
      <inkml:brushProperty name="width" value="0.04286" units="cm"/>
      <inkml:brushProperty name="height" value="0.04286" units="cm"/>
      <inkml:brushProperty name="color" value="#F6630D"/>
    </inkml:brush>
  </inkml:definitions>
  <inkml:trace contextRef="#ctx0" brushRef="#br0">200 23 28401,'-15'-12'5,"3"3"-5,-8 8 0,3 1 0,-2 4-5,-1 5 5,-7 18 0,7 0 0,-7 27 0,15-18-3403,2 21 3397,10-26-753,46-18 765,-22-15 0,38-33-6,-45 10 33,3-40-27,-13 40-12,0-22 1,-6 50 3018,-1 6-3013,0 14-22,9 33-17,-3-29 324,32 21 1,-27-41 0,18-2-1</inkml:trace>
</inkml:ink>
</file>

<file path=ppt/ink/ink6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2.337"/>
    </inkml:context>
    <inkml:brush xml:id="br0">
      <inkml:brushProperty name="width" value="0.04286" units="cm"/>
      <inkml:brushProperty name="height" value="0.04286" units="cm"/>
      <inkml:brushProperty name="color" value="#F6630D"/>
    </inkml:brush>
  </inkml:definitions>
  <inkml:trace contextRef="#ctx0" brushRef="#br0">141 40 27835,'0'-11'538,"0"2"-493,0 9-6,0 0-17,-3-9-16,0 7 5,-4-7 0,-7 9-11,2 2-3392,-23 25 3392,11 10-31,6 9 1,4 4-15,3 5 0,13 13-56,15-57-162,13-8-958,4-7 654,5-3 0,-34 8 0,-9 1 0</inkml:trace>
</inkml:ink>
</file>

<file path=ppt/ink/ink6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2.737"/>
    </inkml:context>
    <inkml:brush xml:id="br0">
      <inkml:brushProperty name="width" value="0.04286" units="cm"/>
      <inkml:brushProperty name="height" value="0.04286" units="cm"/>
      <inkml:brushProperty name="color" value="#F6630D"/>
    </inkml:brush>
  </inkml:definitions>
  <inkml:trace contextRef="#ctx0" brushRef="#br0">173 8 28317,'-2'-4'73,"-2"0"-68,0 4 1,-4 0 11,-2 2 22,-42 44-39,29-22 0,-29 37 0,41-12-11,5-18-45,15 31 33,5-44 12,15 7 0,-1-24-68,3-2-206,6-7-563,10-9 0,-49 20 0,-5 0 0</inkml:trace>
</inkml:ink>
</file>

<file path=ppt/ink/ink6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3.188"/>
    </inkml:context>
    <inkml:brush xml:id="br0">
      <inkml:brushProperty name="width" value="0.04286" units="cm"/>
      <inkml:brushProperty name="height" value="0.04286" units="cm"/>
      <inkml:brushProperty name="color" value="#F6630D"/>
    </inkml:brush>
  </inkml:definitions>
  <inkml:trace contextRef="#ctx0" brushRef="#br0">6 158 27410,'-3'3'756,"0"0"-600,3-3-133,0 0-18,25-6-16,-9-1-106,37-30 100,-35 15 39,7-35-5,-27 40 50,-23 0-61,9 28-3393,-20 28 3387,21-5 0,-1 14-56,9-2-28,3-7-44,32 0-40,-7-20 168,67-33 0,-94 24 0,19-11 0</inkml:trace>
</inkml:ink>
</file>

<file path=ppt/ink/ink6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3.654"/>
    </inkml:context>
    <inkml:brush xml:id="br0">
      <inkml:brushProperty name="width" value="0.04286" units="cm"/>
      <inkml:brushProperty name="height" value="0.04286" units="cm"/>
      <inkml:brushProperty name="color" value="#F6630D"/>
    </inkml:brush>
  </inkml:definitions>
  <inkml:trace contextRef="#ctx0" brushRef="#br0">115 0 28154,'-60'39'-571,"14"6"280,49-31 56,9 8-17,19-12 252,-6-3 0,9 3 50,-15-2 12,-4 1 89,-4 8 342,-6 3-275,-3 1-61,-8 0 162,-27 6-285,11-13-3387,-38 12 3353,43-21-442,-11-11-3860,30-6 4302,5-10 0,-2 10 0,2 2 0</inkml:trace>
</inkml:ink>
</file>

<file path=ppt/ink/ink6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4.121"/>
    </inkml:context>
    <inkml:brush xml:id="br0">
      <inkml:brushProperty name="width" value="0.04286" units="cm"/>
      <inkml:brushProperty name="height" value="0.04286" units="cm"/>
      <inkml:brushProperty name="color" value="#F6630D"/>
    </inkml:brush>
  </inkml:definitions>
  <inkml:trace contextRef="#ctx0" brushRef="#br0">137 1 28485,'-28'-1'0,"2"4"-6,-6 16-5,15-4 5,-7 10-38,17 1 21,5-10 1,6 6-135,34-9 107,-15-6-6,23 3-51,-27-5 85,-6 13 39,-2-7 184,-33 20-162,6-20-5,-19 9-12,16-13-16,2-2-6,3-1-1322,0-2 1322,8-3 0,0 0 0,6-1 0</inkml:trace>
</inkml:ink>
</file>

<file path=ppt/ink/ink6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5.004"/>
    </inkml:context>
    <inkml:brush xml:id="br0">
      <inkml:brushProperty name="width" value="0.04286" units="cm"/>
      <inkml:brushProperty name="height" value="0.04286" units="cm"/>
      <inkml:brushProperty name="color" value="#F6630D"/>
    </inkml:brush>
  </inkml:definitions>
  <inkml:trace contextRef="#ctx0" brushRef="#br0">180 7 27488,'2'-2'767,"-2"0"-683,0 2-78,-16-2 5,5 1-5,-21 2-6,14 4 5,-7 6-5,7 1 0,-1 2 0,3 0 0,3-1-22,4 3 11,5-6-1,3 0 7,45-4-3393,-8-4 3393,21 2-40,-23 1 28,-21 20 17,-3-10 11,-15 17 0,-4-21 96,-47 17-102,28-18 7,-39 11-180,58-21-488,0-3 656,24-7 0,-5 4 0,-1 1 0</inkml:trace>
</inkml:ink>
</file>

<file path=ppt/ink/ink6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5.639"/>
    </inkml:context>
    <inkml:brush xml:id="br0">
      <inkml:brushProperty name="width" value="0.04286" units="cm"/>
      <inkml:brushProperty name="height" value="0.04286" units="cm"/>
      <inkml:brushProperty name="color" value="#F6630D"/>
    </inkml:brush>
  </inkml:definitions>
  <inkml:trace contextRef="#ctx0" brushRef="#br0">1 36 27846,'0'-12'538,"0"2"-499,0 10 17,0-6-39,0 5-6,0-6 0,0 7-11,0 0 0,0 6 0,0 3 0,0 7 0,7 26 0,-4-15-5,8 15-1,-7-23-5,2 0 5,-1-6 6,2-2 0,-2-8-16,38-19 4,-22 4 18,45-43 5,-50 29 34,13-34-51,-27 46 6,2-5 0,-4 37 0,0-1-50,4 32 22,0-25-45,5 12 73,15-23 0,-16-7 0,13 0 0</inkml:trace>
</inkml:ink>
</file>

<file path=ppt/ink/ink6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6.087"/>
    </inkml:context>
    <inkml:brush xml:id="br0">
      <inkml:brushProperty name="width" value="0.04286" units="cm"/>
      <inkml:brushProperty name="height" value="0.04286" units="cm"/>
      <inkml:brushProperty name="color" value="#F6630D"/>
    </inkml:brush>
  </inkml:definitions>
  <inkml:trace contextRef="#ctx0" brushRef="#br0">146 1 28406,'-48'19'23,"7"2"-5684,26-1 5661,-4 13 1409,9-7-1453,-1 15 886,10-24-926,25 4-33,-5-18 117,51-12 0,-59 11 0,16-7 0</inkml:trace>
</inkml:ink>
</file>

<file path=ppt/ink/ink6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6.455"/>
    </inkml:context>
    <inkml:brush xml:id="br0">
      <inkml:brushProperty name="width" value="0.04286" units="cm"/>
      <inkml:brushProperty name="height" value="0.04286" units="cm"/>
      <inkml:brushProperty name="color" value="#F6630D"/>
    </inkml:brush>
  </inkml:definitions>
  <inkml:trace contextRef="#ctx0" brushRef="#br0">83 22 27208,'3'-11'1053,"-2"2"-975,-1 9-33,0 0-45,-11-2 6,-4 17-6,-4-5-73,-8 49 22,18-31-72,4 37 123,13-49-5,21 6-130,-8-20-55,9-2 190,4-11 0,-42 19 0,2-5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50.771"/>
    </inkml:context>
    <inkml:brush xml:id="br0">
      <inkml:brushProperty name="width" value="0.04286" units="cm"/>
      <inkml:brushProperty name="height" value="0.04286" units="cm"/>
      <inkml:brushProperty name="color" value="#66CC00"/>
    </inkml:brush>
  </inkml:definitions>
  <inkml:trace contextRef="#ctx0" brushRef="#br0">338 1 27141,'2'0'1131,"0"0"-1081,-2 0-33,1 0 6,-8 0-23,-2 0 0,-10 3 5,-3 1-5,-57 24 0,44-15-39,-41 25 22,68-27 28,0 4 6,14-9 0,4-4-6,6 0-11,6 0 0,49 9-5,-31-3-7,11 7 1,-3 2 11,-20-3-11,13 21 17,-35-22-1,-3 12 1,-6-11-6,-2 5 5,-4-5 1,-18 9-6,8-10 6,-44 15-6,21-19 0,-15 4 0,18-10 0,14-2 0,-13-2 5,16-3-5,-15-10 0,27 5-73,-7-9-72,15 13-703,-4-11 0,7 16 0,-2-4 0</inkml:trace>
</inkml:ink>
</file>

<file path=ppt/ink/ink6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6.987"/>
    </inkml:context>
    <inkml:brush xml:id="br0">
      <inkml:brushProperty name="width" value="0.04286" units="cm"/>
      <inkml:brushProperty name="height" value="0.04286" units="cm"/>
      <inkml:brushProperty name="color" value="#F6630D"/>
    </inkml:brush>
  </inkml:definitions>
  <inkml:trace contextRef="#ctx0" brushRef="#br0">17 109 27606,'-9'0'739,"2"0"-694,7 0 27,22-3-72,-8-2 0,19-5-22,-8-7 16,-11 7 6,2-5 0,-14 7 0,-1 1 0,-1-1 12,-5-7-12,0 7 0,-18 5 0,10 15 0,-15 24 5,16-7-5,-4 32 0,10-36-17,26 12-50,0-32-8412,55-18 8479,-38 3 0,12-9 0,-36 13 0</inkml:trace>
</inkml:ink>
</file>

<file path=ppt/ink/ink6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9.305"/>
    </inkml:context>
    <inkml:brush xml:id="br0">
      <inkml:brushProperty name="width" value="0.04286" units="cm"/>
      <inkml:brushProperty name="height" value="0.04286" units="cm"/>
      <inkml:brushProperty name="color" value="#F6630D"/>
    </inkml:brush>
  </inkml:definitions>
  <inkml:trace contextRef="#ctx0" brushRef="#br0">55 117 26038,'-12'-5'1321,"2"1"-1237,10 4-952,0 0 1070,0-2-17,0 1-1,0 0-4,0 0-18,0 0-44,0 0 89,0 0 454,0 1-667,4-2 0,0 0 6,5-2 0,-1 0 0,6-6 0,-5 3 0,3-4 0,-6 3-5,2-8 5,-6 8 0,2-6 0,-4 11 0,0-1 0,0 2-11,-6-1 11,1 2-6,-17 15 6,12 0 0,-19 52 0,18-34 0,-9 33 0,14-47 0,3 6-11,9-17-185,19-2-319,5-12 515,26-11 0,-31 7 0,5-2 0</inkml:trace>
</inkml:ink>
</file>

<file path=ppt/ink/ink6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49.706"/>
    </inkml:context>
    <inkml:brush xml:id="br0">
      <inkml:brushProperty name="width" value="0.04286" units="cm"/>
      <inkml:brushProperty name="height" value="0.04286" units="cm"/>
      <inkml:brushProperty name="color" value="#F6630D"/>
    </inkml:brush>
  </inkml:definitions>
  <inkml:trace contextRef="#ctx0" brushRef="#br0">210 31 27628,'-2'-10'689,"0"2"-644,2 8 22,-8-6-56,2 5-5,-6-4-1,-24 8-5,5 17 0,-12-2-5,16 13-7,10-1 1,8-8 0,-3 3 5,9-12-3391,2-4 3386,1-2 5,42-9-56,-22-3 62,53-31 0,-57 24 0,12-18 0</inkml:trace>
</inkml:ink>
</file>

<file path=ppt/ink/ink6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0.023"/>
    </inkml:context>
    <inkml:brush xml:id="br0">
      <inkml:brushProperty name="width" value="0.04286" units="cm"/>
      <inkml:brushProperty name="height" value="0.04286" units="cm"/>
      <inkml:brushProperty name="color" value="#F6630D"/>
    </inkml:brush>
  </inkml:definitions>
  <inkml:trace contextRef="#ctx0" brushRef="#br0">9 7 27746,'-5'-5'722,"2"4"-716,3 12-6,0 15 0,0-1-42,1 25 0,0 4-14,1-6-210,-1 13 0,1-4-42,-1-28 308,1 16 0,-1-36 0,2 2 0</inkml:trace>
</inkml:ink>
</file>

<file path=ppt/ink/ink6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0.506"/>
    </inkml:context>
    <inkml:brush xml:id="br0">
      <inkml:brushProperty name="width" value="0.04286" units="cm"/>
      <inkml:brushProperty name="height" value="0.04286" units="cm"/>
      <inkml:brushProperty name="color" value="#F6630D"/>
    </inkml:brush>
  </inkml:definitions>
  <inkml:trace contextRef="#ctx0" brushRef="#br0">0 239 27746,'3'-1'599,"-2"0"-526,-1 1-62,10-6-6,-1 3-21,42-27 10,-29 16 0,32-43 12,-44 35 33,3-39-39,-15 45 0,-1-10 0,-5 24 0,-24 59 0,18-30 0,-17 63 0,28-64-101,28 15-72,-5-33 173,69-2 0,-60-7 0,29-4 0</inkml:trace>
</inkml:ink>
</file>

<file path=ppt/ink/ink6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0.857"/>
    </inkml:context>
    <inkml:brush xml:id="br0">
      <inkml:brushProperty name="width" value="0.04286" units="cm"/>
      <inkml:brushProperty name="height" value="0.04286" units="cm"/>
      <inkml:brushProperty name="color" value="#F6630D"/>
    </inkml:brush>
  </inkml:definitions>
  <inkml:trace contextRef="#ctx0" brushRef="#br0">130 31 27723,'2'-12'745,"-2"2"-745,-27 2-6,14 9 1,-22-1-51,12 34 17,9-9-45,-5 38 67,20-43-112,33 12 23,-2-43 89,17-1-106,-22-12-169,-12 3-217,2-10 509,4-16 0,-23 52 0,-1 3 0</inkml:trace>
</inkml:ink>
</file>

<file path=ppt/ink/ink6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1.106"/>
    </inkml:context>
    <inkml:brush xml:id="br0">
      <inkml:brushProperty name="width" value="0.04286" units="cm"/>
      <inkml:brushProperty name="height" value="0.04286" units="cm"/>
      <inkml:brushProperty name="color" value="#F6630D"/>
    </inkml:brush>
  </inkml:definitions>
  <inkml:trace contextRef="#ctx0" brushRef="#br0">1 1 27197,'4'38'1310,"0"-33"-1327,3 93-11,-3-60-95,-2 15-84,-1-14-213,-1 11 420,-2-15 0,2-16 0,-2-2 0</inkml:trace>
</inkml:ink>
</file>

<file path=ppt/ink/ink6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4.073"/>
    </inkml:context>
    <inkml:brush xml:id="br0">
      <inkml:brushProperty name="width" value="0.04286" units="cm"/>
      <inkml:brushProperty name="height" value="0.04286" units="cm"/>
      <inkml:brushProperty name="color" value="#F6630D"/>
    </inkml:brush>
  </inkml:definitions>
  <inkml:trace contextRef="#ctx0" brushRef="#br0">19 656 26810,'-10'3'1344,"2"0"-1265,8-3 122,0 0-201,3 0 0,2 0 0,4 0 0,15 0 0,-5 0 0,12 0 0,13-1 0,50-9 0,-14 3 0,-25 0 0,4 0-17,14 1 1,-2 2 10,9-1 0,-2 1 1,-3 0 5,-22 3-3,6-1 0,0-1 3,-4-1 0,16 0 0,-1 0 0,-20 1 0,36-1 0,-48 4 0,2 0 0,1 0 6,3-1 0,52-2-6,-29-1 0,-7 2 0,12-2 0,-3 2 0,9-1 0,0 1 0,11-1 0,-1 0 0,-17 2 0,-4 0 2,-15-2 1,-3 1-3,27-2 3,12-3 0,1 0-3,-8 1 0,-14 0 0,10 0 0,-12 1 0,8 2 0,4-1 0,17 0 0,-14 0 0,8 0-1131,-19 1 0,11-1 1,-13 0 1130,5 0-1135,23-1 1,3-1 1140,-5 1-6,-20 1 0,12 0 0,-14 0 6,15-2-5,-15 0 1,12 0 0,-12 0-2,22-1 2,-14 2 0,13-1 0,-15 1-2,10 2 0,-17 0 0,11-1 0,-13 1 0,6-1 0,16-3 0,-2-1 0,-18 2 756,-9 0 0,11-1 0,-3 2-756,9 1 0,0 1 0,11-2 0,-1 0 1696,-15 3 0,-5 0-1696,-12-1 0,-2 1 0,31-3-2,-16 1 0,11 0 1,-9-1 1,-19 2 0,1 1-8,34-3 1,14 1-1,-15 0-3,7 0 9,-20 2 0,11-1 0,-14 1 2,5-1 0,-13 1 0,1-2 0,20-3-11,6 1 0,-1 1-1688,-23 3 0,-4 2 1699,-12 0 0,8-2 0,-1 0 0,-15 0 0,57-4 0,-49 4-6,25 0 1,2 0 5,-7 1-3,21-1 1,2 0 2,-17 0-762,-8-1 0,13 0 0,-11 0 757,22-1 759,-12 0 0,13-1 1,-13 0-783,16-2 14,-20 1 0,-5 0-3,-14-1-84,28-1 73,-36 3 22,3 1 1,1-1-68,-7 3 53,18-3 1,3 0 19,1 1 16,-5-2 1,13-1 0,-5 1 11,-4-1 0,-2 0 1242,14-1 0,-3 0-1264,24-5-6,-62 8 22,32-16-22,-35 12 0,24-10-140,-42 15 140,-4 1 0,-10 2 0,-3 2 0</inkml:trace>
</inkml:ink>
</file>

<file path=ppt/ink/ink6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6.539"/>
    </inkml:context>
    <inkml:brush xml:id="br0">
      <inkml:brushProperty name="width" value="0.04286" units="cm"/>
      <inkml:brushProperty name="height" value="0.04286" units="cm"/>
      <inkml:brushProperty name="color" value="#F6630D"/>
    </inkml:brush>
  </inkml:definitions>
  <inkml:trace contextRef="#ctx0" brushRef="#br0">18 13 27522,'-2'-5'868,"0"0"-829,1 5-17,1-2-11,-1 2 1,0 0-7,-1 0 6,-2 68-11,2-29-6,0 19 1,1 2-17,2-6 8,0 8 0,1-2 14,-1-15-17,3 36 0,-3-71-5,2-3 22,45-10 0,-47 5 0,31-3 0</inkml:trace>
</inkml:ink>
</file>

<file path=ppt/ink/ink6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6.889"/>
    </inkml:context>
    <inkml:brush xml:id="br0">
      <inkml:brushProperty name="width" value="0.04286" units="cm"/>
      <inkml:brushProperty name="height" value="0.04286" units="cm"/>
      <inkml:brushProperty name="color" value="#F6630D"/>
    </inkml:brush>
  </inkml:definitions>
  <inkml:trace contextRef="#ctx0" brushRef="#br0">0 126 20170,'48'-9'134,"2"-2"2358,42-20-2570,-35 12-140,29-10-594,-55 18-9019,-8 5 9634,-6 0 1,-9 4-1,-4 0 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51.337"/>
    </inkml:context>
    <inkml:brush xml:id="br0">
      <inkml:brushProperty name="width" value="0.04286" units="cm"/>
      <inkml:brushProperty name="height" value="0.04286" units="cm"/>
      <inkml:brushProperty name="color" value="#66CC00"/>
    </inkml:brush>
  </inkml:definitions>
  <inkml:trace contextRef="#ctx0" brushRef="#br0">0 10 26256,'0'-5'1501,"0"0"-1300,0 5 141,0 0-336,0 5 5,0 8-6,0 10 1,0 13 0,2 31-6,1-13-1696,1 2 0,0-1 1696,3-3-520,5 40 363,-7-65-2060,3 12 2217,-6-31 0,0 0 0,-1-8 0</inkml:trace>
</inkml:ink>
</file>

<file path=ppt/ink/ink6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7.556"/>
    </inkml:context>
    <inkml:brush xml:id="br0">
      <inkml:brushProperty name="width" value="0.04286" units="cm"/>
      <inkml:brushProperty name="height" value="0.04286" units="cm"/>
      <inkml:brushProperty name="color" value="#F6630D"/>
    </inkml:brush>
  </inkml:definitions>
  <inkml:trace contextRef="#ctx0" brushRef="#br0">66 10 27057,'0'-3'991,"0"0"-862,0 3 33,0 0-139,0-2 5,-4 1 11,-6 2-34,-1 6-5,-3 7 6,5 5-6,2 6 0,1 4 0,3 3-45,1 24 28,5-24-3403,38 15 3404,-13-39-24,42-15 29,-38-7-2212,12-38 2245,-31 26 34,-4-43-56,-17 47-6,-9-12 2258,-13 29-2694,-33 33-415,27-14 857,-13 26 0,46-31 0,3 0 0</inkml:trace>
</inkml:ink>
</file>

<file path=ppt/ink/ink6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8.022"/>
    </inkml:context>
    <inkml:brush xml:id="br0">
      <inkml:brushProperty name="width" value="0.04286" units="cm"/>
      <inkml:brushProperty name="height" value="0.04286" units="cm"/>
      <inkml:brushProperty name="color" value="#F6630D"/>
    </inkml:brush>
  </inkml:definitions>
  <inkml:trace contextRef="#ctx0" brushRef="#br0">19 42 26906,'0'-12'1299,"0"2"-1170,0 10-23,0 0-84,-1-9-10,1 7 4,-2-7-16,1 9 0,-1 4 0,-2 22 0,1 27-50,1 8 0,0 4-1,1 17-134,8-13 1,4-9-7,1-33-156,21 8-501,-3-36 0,-33 3 0,-2-1 0</inkml:trace>
</inkml:ink>
</file>

<file path=ppt/ink/ink6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8.289"/>
    </inkml:context>
    <inkml:brush xml:id="br0">
      <inkml:brushProperty name="width" value="0.04286" units="cm"/>
      <inkml:brushProperty name="height" value="0.04286" units="cm"/>
      <inkml:brushProperty name="color" value="#F6630D"/>
    </inkml:brush>
  </inkml:definitions>
  <inkml:trace contextRef="#ctx0" brushRef="#br0">16 13 26589,'-9'4'907,"2"-2"-465,7-2-285,0 0-26,12 1-535,66-10-418,-22 5 0,0-3 0,-63 8 0</inkml:trace>
</inkml:ink>
</file>

<file path=ppt/ink/ink6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8.840"/>
    </inkml:context>
    <inkml:brush xml:id="br0">
      <inkml:brushProperty name="width" value="0.04286" units="cm"/>
      <inkml:brushProperty name="height" value="0.04286" units="cm"/>
      <inkml:brushProperty name="color" value="#F6630D"/>
    </inkml:brush>
  </inkml:definitions>
  <inkml:trace contextRef="#ctx0" brushRef="#br0">138 6 27443,'10'-3'795,"-2"0"-716,-8 3-29,0 0-50,-21 11 0,9 0-3386,-27 22 3369,13 7-255,7 7 1,2 1 237,-2-2 45,16 23 57,43-83 273,9-26-274,-3 4 118,-11-27-179,-30 48 3386,2-10-3398,-7 25 6,0 3 0,0 7 6,8 63-6,-2-41-23,12 44-44,-6-68 67,40-12 0,-35 1 0,23-9 0</inkml:trace>
</inkml:ink>
</file>

<file path=ppt/ink/ink6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9.156"/>
    </inkml:context>
    <inkml:brush xml:id="br0">
      <inkml:brushProperty name="width" value="0.04286" units="cm"/>
      <inkml:brushProperty name="height" value="0.04286" units="cm"/>
      <inkml:brushProperty name="color" value="#F6630D"/>
    </inkml:brush>
  </inkml:definitions>
  <inkml:trace contextRef="#ctx0" brushRef="#br0">7 0 28496,'-3'19'-6,"3"-1"6,-3 39-16,3-9-35,0 26 18,4-19-309,9 1 0,5-3 197,-1-17 145,40 21 0,-44-56 0,12-3 0</inkml:trace>
</inkml:ink>
</file>

<file path=ppt/ink/ink6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7:59.844"/>
    </inkml:context>
    <inkml:brush xml:id="br0">
      <inkml:brushProperty name="width" value="0.04286" units="cm"/>
      <inkml:brushProperty name="height" value="0.04286" units="cm"/>
      <inkml:brushProperty name="color" value="#F6630D"/>
    </inkml:brush>
  </inkml:definitions>
  <inkml:trace contextRef="#ctx0" brushRef="#br0">0 24 28294,'15'0'51,"15"-3"-57,-3 1-27,14-4-74,-9 2-1808,21-1 1915,-24 3 0,7 0 0,-30 2 0</inkml:trace>
</inkml:ink>
</file>

<file path=ppt/ink/ink6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0.105"/>
    </inkml:context>
    <inkml:brush xml:id="br0">
      <inkml:brushProperty name="width" value="0.04286" units="cm"/>
      <inkml:brushProperty name="height" value="0.04286" units="cm"/>
      <inkml:brushProperty name="color" value="#F6630D"/>
    </inkml:brush>
  </inkml:definitions>
  <inkml:trace contextRef="#ctx0" brushRef="#br0">1 53 27734,'79'1'51,"-8"-3"-410,-14-12-1270,-19 2 1629,6-4 0,-30 10 0,-6 3 0</inkml:trace>
</inkml:ink>
</file>

<file path=ppt/ink/ink6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0.424"/>
    </inkml:context>
    <inkml:brush xml:id="br0">
      <inkml:brushProperty name="width" value="0.04286" units="cm"/>
      <inkml:brushProperty name="height" value="0.04286" units="cm"/>
      <inkml:brushProperty name="color" value="#F6630D"/>
    </inkml:brush>
  </inkml:definitions>
  <inkml:trace contextRef="#ctx0" brushRef="#br0">3 16 27488,'-2'-8'756,"2"1"-683,0 7-51,0 0 23,2 31-213,22 46-230,-12-14 398,16 29 0,-23-73 0,-1-1 0</inkml:trace>
</inkml:ink>
</file>

<file path=ppt/ink/ink6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0.674"/>
    </inkml:context>
    <inkml:brush xml:id="br0">
      <inkml:brushProperty name="width" value="0.04286" units="cm"/>
      <inkml:brushProperty name="height" value="0.04286" units="cm"/>
      <inkml:brushProperty name="color" value="#F6630D"/>
    </inkml:brush>
  </inkml:definitions>
  <inkml:trace contextRef="#ctx0" brushRef="#br0">1 1 28401,'4'50'-23,"0"0"1,1 28-84,2-14-74,-4-22 180,-1 29 0,-1-43 0,-1 21 0</inkml:trace>
</inkml:ink>
</file>

<file path=ppt/ink/ink6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1.473"/>
    </inkml:context>
    <inkml:brush xml:id="br0">
      <inkml:brushProperty name="width" value="0.04286" units="cm"/>
      <inkml:brushProperty name="height" value="0.04286" units="cm"/>
      <inkml:brushProperty name="color" value="#F6630D"/>
    </inkml:brush>
  </inkml:definitions>
  <inkml:trace contextRef="#ctx0" brushRef="#br0">57 73 28227,'-22'5'79,"4"3"-74,13 6-5,0 6 0,2 4-101,1 15 1,1-10-130,23 12 230,-4-28 185,59-17-174,-42-9 191,36-40-180,-58 28 28,4-28-22,-17 30-11,-1-6 6,-24-8-29,9 20-224,-52 6-486,34 34-1284,-15 5 2000,30 2 0,14-20 0,3-3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2:51.953"/>
    </inkml:context>
    <inkml:brush xml:id="br0">
      <inkml:brushProperty name="width" value="0.04286" units="cm"/>
      <inkml:brushProperty name="height" value="0.04286" units="cm"/>
      <inkml:brushProperty name="color" value="#66CC00"/>
    </inkml:brush>
  </inkml:definitions>
  <inkml:trace contextRef="#ctx0" brushRef="#br0">11 9 24939,'1'-4'1502,"0"0"-1127,-1 4 734,0 0-1014,0 4-33,-1 3-6,-1 6-17,0 7-17,0 5 1,1 20 10,0 33-28,1-28 1,0 0-6,-1 36 6,0 13-6,0-63-101,0 24-3181,1-41 3282,0 1 0,0-15 0,0-5 0</inkml:trace>
</inkml:ink>
</file>

<file path=ppt/ink/ink6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1.923"/>
    </inkml:context>
    <inkml:brush xml:id="br0">
      <inkml:brushProperty name="width" value="0.04286" units="cm"/>
      <inkml:brushProperty name="height" value="0.04286" units="cm"/>
      <inkml:brushProperty name="color" value="#F6630D"/>
    </inkml:brush>
  </inkml:definitions>
  <inkml:trace contextRef="#ctx0" brushRef="#br0">217 1 28266,'-57'14'90,"-1"1"0,-23-8-107,60 78-95,33-3 39,-1-29 56,11 28 12,-7-42-51,0-3 5,-4 24 57,-5-34-101,-6 17-96,-4-40-318,-6-2-2482,0-2 2991,-1-4 0,4 2 0,3-1 0</inkml:trace>
</inkml:ink>
</file>

<file path=ppt/ink/ink6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2.128"/>
    </inkml:context>
    <inkml:brush xml:id="br0">
      <inkml:brushProperty name="width" value="0.04286" units="cm"/>
      <inkml:brushProperty name="height" value="0.04286" units="cm"/>
      <inkml:brushProperty name="color" value="#F6630D"/>
    </inkml:brush>
  </inkml:definitions>
  <inkml:trace contextRef="#ctx0" brushRef="#br0">0 50 27421,'29'-6'1047,"-10"-1"-1053,33 0-66,-21 0 72,21-4 0,-30 7 0,12-3 0</inkml:trace>
</inkml:ink>
</file>

<file path=ppt/ink/ink6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2.990"/>
    </inkml:context>
    <inkml:brush xml:id="br0">
      <inkml:brushProperty name="width" value="0.04286" units="cm"/>
      <inkml:brushProperty name="height" value="0.04286" units="cm"/>
      <inkml:brushProperty name="color" value="#F6630D"/>
    </inkml:brush>
  </inkml:definitions>
  <inkml:trace contextRef="#ctx0" brushRef="#br0">203 45 27494,'0'-12'828,"0"2"-772,0 10-50,-49-3-6,28 6 6,-45 9-6,47 5 0,-4 11 0,7 12 0,7-8-3432,14 32 3410,7-40-2207,53-2 2240,-33-33 11,34-24-16,-48 11 39,11-55-34,-18 46 6,6-35-17,-14 57 2257,2 20-2251,-4 11 3386,13 64-3392,-6-45-34,15 33-16,-3-61 50,14-4 0,-17-7 0,4-3 0</inkml:trace>
</inkml:ink>
</file>

<file path=ppt/ink/ink6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3.390"/>
    </inkml:context>
    <inkml:brush xml:id="br0">
      <inkml:brushProperty name="width" value="0.04286" units="cm"/>
      <inkml:brushProperty name="height" value="0.04286" units="cm"/>
      <inkml:brushProperty name="color" value="#F6630D"/>
    </inkml:brush>
  </inkml:definitions>
  <inkml:trace contextRef="#ctx0" brushRef="#br0">222 16 27600,'-10'-7'689,"2"2"-560,6 3-96,1 2-10,0-2 10,-6 2-27,-1 0-1,-8 0 1,-19 19-6,11-7 0,-35 48-6,38-23-27,-9 23 16,35-30-5,9-9-34,13-13-168,24-5-101,-3-4 325,30-11 0,-45 8 0,2-8 0</inkml:trace>
</inkml:ink>
</file>

<file path=ppt/ink/ink6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3.775"/>
    </inkml:context>
    <inkml:brush xml:id="br0">
      <inkml:brushProperty name="width" value="0.04286" units="cm"/>
      <inkml:brushProperty name="height" value="0.04286" units="cm"/>
      <inkml:brushProperty name="color" value="#F6630D"/>
    </inkml:brush>
  </inkml:definitions>
  <inkml:trace contextRef="#ctx0" brushRef="#br0">134 13 27768,'-4'-5'694,"2"0"-682,2 5-1,0 0-6,-7-2 1,-30 35-6,16-15 0,-22 43-6,33-32-61,0 30 45,11-35-12,8 11 1,9-30-18,24-3-5,-6-1 56,39-21 0,-48 15 0,14-16 0</inkml:trace>
</inkml:ink>
</file>

<file path=ppt/ink/ink6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4.240"/>
    </inkml:context>
    <inkml:brush xml:id="br0">
      <inkml:brushProperty name="width" value="0.04286" units="cm"/>
      <inkml:brushProperty name="height" value="0.04286" units="cm"/>
      <inkml:brushProperty name="color" value="#F6630D"/>
    </inkml:brush>
  </inkml:definitions>
  <inkml:trace contextRef="#ctx0" brushRef="#br0">2 142 28378,'55'-30'-100,"-10"3"94,-32 14 6,-4 0 39,-3-5 62,-11-8-101,-1 11 11,-36 38-11,20 17 0,-16 22 0,26-18-11,8 0-17,6-24-790,32 8-2318,-8-31 3136,27-5 0,-36 2 0,-2-1 0</inkml:trace>
</inkml:ink>
</file>

<file path=ppt/ink/ink6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4.707"/>
    </inkml:context>
    <inkml:brush xml:id="br0">
      <inkml:brushProperty name="width" value="0.04286" units="cm"/>
      <inkml:brushProperty name="height" value="0.04286" units="cm"/>
      <inkml:brushProperty name="color" value="#F6630D"/>
    </inkml:brush>
  </inkml:definitions>
  <inkml:trace contextRef="#ctx0" brushRef="#br0">206 2 27331,'-5'-1'907,"0"0"-817,5 1-73,0 0-45,-53 25-34,37-11-11,-37 18-39,50-17-588,29 10 521,-11-12-202,30 28 443,-32-25 504,2 23-348,-20-23-78,-3 5 112,-11-4-157,3-6-33,-8 3 39,-19-4-101,20-5-275,-17 0-89,33-8 364,11-9 0,-2 6 0,7-5 0</inkml:trace>
</inkml:ink>
</file>

<file path=ppt/ink/ink6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5.207"/>
    </inkml:context>
    <inkml:brush xml:id="br0">
      <inkml:brushProperty name="width" value="0.04286" units="cm"/>
      <inkml:brushProperty name="height" value="0.04286" units="cm"/>
      <inkml:brushProperty name="color" value="#F6630D"/>
    </inkml:brush>
  </inkml:definitions>
  <inkml:trace contextRef="#ctx0" brushRef="#br0">138 8 27729,'0'-4'677,"0"0"-665,-21 4-7,9 3-27,-43 32-12,38-17-27,-15 24-191,34-25-762,32-1 762,0-1 28,12-2 801,-16 16-219,-24-14 73,-13 20-279,-7-23 94,-33 11-240,25-14-550,-17 4-5791,39-12 6335,7-5 0,3 1 0,0-3 0</inkml:trace>
</inkml:ink>
</file>

<file path=ppt/ink/ink6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5.658"/>
    </inkml:context>
    <inkml:brush xml:id="br0">
      <inkml:brushProperty name="width" value="0.04286" units="cm"/>
      <inkml:brushProperty name="height" value="0.04286" units="cm"/>
      <inkml:brushProperty name="color" value="#F6630D"/>
    </inkml:brush>
  </inkml:definitions>
  <inkml:trace contextRef="#ctx0" brushRef="#br0">31 146 28328,'37'-34'89,"1"1"1,22-21-84,-60 51-6,0 0 0,-8-6 0,1 6 0,-15-3 0,7 11-6,-33 56 6,28-29-5,-17 42-7,31-49 1,4-2-34,24 7 29,-2-17-427,79-3-100,-46-21 543,2-1 0,-5-1 0,-23 1 0,-1-2 0</inkml:trace>
</inkml:ink>
</file>

<file path=ppt/ink/ink6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06.224"/>
    </inkml:context>
    <inkml:brush xml:id="br0">
      <inkml:brushProperty name="width" value="0.04286" units="cm"/>
      <inkml:brushProperty name="height" value="0.04286" units="cm"/>
      <inkml:brushProperty name="color" value="#F6630D"/>
    </inkml:brush>
  </inkml:definitions>
  <inkml:trace contextRef="#ctx0" brushRef="#br0">238 33 26387,'6'-7'1047,"0"2"-531,-6 5-511,0 0 167,-16-11-172,-4 8 90,-26-4-90,4 26 0,6-4-34,10 34 29,22-31-3142,13 18 3142,5-28-1,11 0 6,-3-3-6,10 3 1,-2 4-6,3 6-1,-13-1-4,-10 10 16,-22-8 3420,-59 14-3420,30-19-28,-36 1-269,58-15 297,2 0 0,8-1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6.363"/>
    </inkml:context>
    <inkml:brush xml:id="br0">
      <inkml:brushProperty name="width" value="0.04286" units="cm"/>
      <inkml:brushProperty name="height" value="0.04286" units="cm"/>
      <inkml:brushProperty name="color" value="#FF0066"/>
    </inkml:brush>
  </inkml:definitions>
  <inkml:trace contextRef="#ctx0" brushRef="#br0">3 1 28350,'0'6'0,"-1"7"0,1 15-5,-1 2-90,9 22 39,1-24-4185,31 15 4247,-18-35 853,20-10-847,-28-9-1,13-40 11,-16 22 12,6-21-1,-14 30-16,-1 4 3375,0 7-3403,-2 5 17,0 12 10,4 52-16,-1-30-89,7 38-247,1-54 336,13 0 0,-12-9 0,3-3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1.274"/>
    </inkml:context>
    <inkml:brush xml:id="br0">
      <inkml:brushProperty name="width" value="0.04286" units="cm"/>
      <inkml:brushProperty name="height" value="0.04286" units="cm"/>
      <inkml:brushProperty name="color" value="#66CC00"/>
    </inkml:brush>
  </inkml:definitions>
  <inkml:trace contextRef="#ctx0" brushRef="#br0">17 21 27158,'-4'-6'812,"2"-1"-756,2 5-23,0-1 18,0 2-7,0 0-44,-2 9 6,0 4 5,-1 12 6,1 24-11,1-4 5,0 23 11,4-9-16,3 12 5,6 15-8,-2-19 1,3 12 0,-1-7-4,-2-8 0,0 0 0,2 7 0,0 6 0,-1-7 0,-3-10 0,-2-6-5,3 27-7,-5-21 1,0-2 6,-2-1-23,-1 27 0,-1-51-45,0 3-857,0-46-4363,0-10 4445,0-20 0,0 38 0,0 7 0</inkml:trace>
</inkml:ink>
</file>

<file path=ppt/ink/ink6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18.975"/>
    </inkml:context>
    <inkml:brush xml:id="br0">
      <inkml:brushProperty name="width" value="0.04286" units="cm"/>
      <inkml:brushProperty name="height" value="0.04286" units="cm"/>
      <inkml:brushProperty name="color" value="#F6630D"/>
    </inkml:brush>
  </inkml:definitions>
  <inkml:trace contextRef="#ctx0" brushRef="#br0">0 23 27662,'0'-8'789,"0"0"-778,0 5-5,0 0-17,0 3 11,6 47 0,-1-13 0,5 42-3392,0 15 3392,-3-34 0,0 29-6,-4-36 6,-1-15-11,-1 15 0,0-32-639,-1 5-4956,-2-21 6454,-1-5 0,1 2 0,-1-3 0</inkml:trace>
</inkml:ink>
</file>

<file path=ppt/ink/ink6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0.044"/>
    </inkml:context>
    <inkml:brush xml:id="br0">
      <inkml:brushProperty name="width" value="0.04286" units="cm"/>
      <inkml:brushProperty name="height" value="0.04286" units="cm"/>
      <inkml:brushProperty name="color" value="#F6630D"/>
    </inkml:brush>
  </inkml:definitions>
  <inkml:trace contextRef="#ctx0" brushRef="#br0">30 63 26189,'-14'0'1557,"2"0"-1339,12 0 40,0 0-191,-2-5 11,2 3-50,-2-3 28,2 3-39,0 2-11,0-1-1,7 0 1,7-1-6,12 1-23,50 0 1,-26-1-3493,45 2 3392,-57 0-79,6 0-151,-18-2 353,21-15 0,-28 12 0,13-11 0</inkml:trace>
</inkml:ink>
</file>

<file path=ppt/ink/ink6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2.063"/>
    </inkml:context>
    <inkml:brush xml:id="br0">
      <inkml:brushProperty name="width" value="0.04286" units="cm"/>
      <inkml:brushProperty name="height" value="0.04286" units="cm"/>
      <inkml:brushProperty name="color" value="#F6630D"/>
    </inkml:brush>
  </inkml:definitions>
  <inkml:trace contextRef="#ctx0" brushRef="#br0">102 1 23999,'0'2'1703,"0"0"-393,0-2-1220,4 0 27,-2 1-27,6 1-73,-4-1-12,2 2 130,0-2-96,-2 0 34,1 1 22,-2-2 73,-1 1-95,-1-1-12,1 0-22,-2 0 393,1 0-477,-8 0-6,-4 0-217,-16 6 268,-19 10 0,20-7 0,-6 6 0</inkml:trace>
</inkml:ink>
</file>

<file path=ppt/ink/ink6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6.995"/>
    </inkml:context>
    <inkml:brush xml:id="br0">
      <inkml:brushProperty name="width" value="0.04286" units="cm"/>
      <inkml:brushProperty name="height" value="0.04286" units="cm"/>
      <inkml:brushProperty name="color" value="#F6630D"/>
    </inkml:brush>
  </inkml:definitions>
  <inkml:trace contextRef="#ctx0" brushRef="#br0">4 52 28026,'-2'0'257,"0"0"-128,2 0-112,7 0-12,4 0 1,10 0-6,16-1-6,-8-2-16,11-3-12,-16-1-335,10-3-146,-13 3 515,12-3 0,-24 6 0,2 0 0</inkml:trace>
</inkml:ink>
</file>

<file path=ppt/ink/ink6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7.310"/>
    </inkml:context>
    <inkml:brush xml:id="br0">
      <inkml:brushProperty name="width" value="0.04286" units="cm"/>
      <inkml:brushProperty name="height" value="0.04286" units="cm"/>
      <inkml:brushProperty name="color" value="#F6630D"/>
    </inkml:brush>
  </inkml:definitions>
  <inkml:trace contextRef="#ctx0" brushRef="#br0">8 0 27018,'-4'14'957,"0"-4"-901,4-10 28,60 10-84,-31-10-17,47 6-201,-42-13-135,-13 3-710,0-1 0,-16 5 0,-2 0 1</inkml:trace>
</inkml:ink>
</file>

<file path=ppt/ink/ink6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8.792"/>
    </inkml:context>
    <inkml:brush xml:id="br0">
      <inkml:brushProperty name="width" value="0.04286" units="cm"/>
      <inkml:brushProperty name="height" value="0.04286" units="cm"/>
      <inkml:brushProperty name="color" value="#F6630D"/>
    </inkml:brush>
  </inkml:definitions>
  <inkml:trace contextRef="#ctx0" brushRef="#br0">17 28 27510,'-8'-15'667,"2"3"-639,6 12 101,0 0-90,-1 67-34,1-32 1,-1 55 0,2-47-6,1 3 5,1 2-5,2 34 0,-2-36 0,0 21 0,-2-47-3392,-1-4 3398,0-5 55,1-11-61,1-8-16,23-67 4,-9 32 1,4-10 0,0 3 0,-4 23 5,5-5-16,33 89 22,-35-35 0,30 44-11,-46-46-17,-2-10-3610,-7 10 3638,3-14 0,-2 2 0,3-6 0</inkml:trace>
</inkml:ink>
</file>

<file path=ppt/ink/ink6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29.393"/>
    </inkml:context>
    <inkml:brush xml:id="br0">
      <inkml:brushProperty name="width" value="0.04286" units="cm"/>
      <inkml:brushProperty name="height" value="0.04286" units="cm"/>
      <inkml:brushProperty name="color" value="#F6630D"/>
    </inkml:brush>
  </inkml:definitions>
  <inkml:trace contextRef="#ctx0" brushRef="#br0">9 41 27090,'2'7'1188,"0"-2"-1144,-1-5 18,2 0-51,-2-2-5,2 1-6,-3-1-6,0 1 6,0 6 0,0 4 6,-2 6-6,-1 4-3387,-3 4 3399,1-8 38,2-2-44,2-10-6,10-25-17,-3 5-67,15-38 73,-13 34 3347,3-10-3364,-10 28-236,-20 47 24,13-27-608,-15 35 0,19-45 0,0 0 0</inkml:trace>
</inkml:ink>
</file>

<file path=ppt/ink/ink6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0.126"/>
    </inkml:context>
    <inkml:brush xml:id="br0">
      <inkml:brushProperty name="width" value="0.04286" units="cm"/>
      <inkml:brushProperty name="height" value="0.04286" units="cm"/>
      <inkml:brushProperty name="color" value="#F6630D"/>
    </inkml:brush>
  </inkml:definitions>
  <inkml:trace contextRef="#ctx0" brushRef="#br0">1 16 27292,'2'-8'941,"0"1"-829,-2 7-11,0 0-90,-2 34-11,1-12 0,0 31 5,17 14-10,-6-22-6,13 25-3437,-9-26 3403,-5-14-168,-1 8 107,-6-22 72,-1 0-431,-8-11-28,-1-6 493,-11-14 0,15 16 0,0-6 0</inkml:trace>
</inkml:ink>
</file>

<file path=ppt/ink/ink6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1.026"/>
    </inkml:context>
    <inkml:brush xml:id="br0">
      <inkml:brushProperty name="width" value="0.04286" units="cm"/>
      <inkml:brushProperty name="height" value="0.04286" units="cm"/>
      <inkml:brushProperty name="color" value="#F6630D"/>
    </inkml:brush>
  </inkml:definitions>
  <inkml:trace contextRef="#ctx0" brushRef="#br0">34 120 26026,'-12'-3'1613,"2"0"-1299,10 3 44,0 0-302,-5 0-22,4 0 22,-5 0-51,6 0 57,0 0-56,0-2-1,0 2-5,0-2 6,0 0-6,0 1 0,0-2-6,0 1 6,0 1 6,0 0-12,0 0 6,6 1 0,8-2 0,11-1 0,9-2 0,31-7 0,-13 1-1696,3-1 0,0 1 1696,-4-1 0,23-4-5,-39 10-63,-12 1 18,-4 3-517,-27 1 0,20 1 0,-8 0 0</inkml:trace>
</inkml:ink>
</file>

<file path=ppt/ink/ink6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1.627"/>
    </inkml:context>
    <inkml:brush xml:id="br0">
      <inkml:brushProperty name="width" value="0.04286" units="cm"/>
      <inkml:brushProperty name="height" value="0.04286" units="cm"/>
      <inkml:brushProperty name="color" value="#F6630D"/>
    </inkml:brush>
  </inkml:definitions>
  <inkml:trace contextRef="#ctx0" brushRef="#br0">0 10 27818,'0'-5'555,"0"1"-499,0 4-34,0 0 1,4 3-18,-2 5-5,4 7 6,2 63-6,-5-46 0,2 42 0,-5-61-6,0-6-11,0 2-39,0-5-140,0-1 196,-1 0 0,1-2 0,-1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2.277"/>
    </inkml:context>
    <inkml:brush xml:id="br0">
      <inkml:brushProperty name="width" value="0.04286" units="cm"/>
      <inkml:brushProperty name="height" value="0.04286" units="cm"/>
      <inkml:brushProperty name="color" value="#66CC00"/>
    </inkml:brush>
  </inkml:definitions>
  <inkml:trace contextRef="#ctx0" brushRef="#br0">0 48 23898,'6'-6'2140,"-2"2"-1804,-4 4 476,0 0-415,2-2-302,-1 2-39,0-2-22,-1 2 28,0 0-23,4 0 11,1 0 6,4 0 23,25 0-68,-8 0-6,23 0 1,-13 0-6,31 0 11,-9 0-22,14-1 0,4-1 5,7 0-11,-10 1 0,12-2 1,-12 2 16,23-1-3,3 0 0,-2 1 3,-23 1 5,11 0 1,1-1 0,-6-1-1135,-11 1 0,13 0 1,-12 0 1128,15-1-143,-18 1 0,11 0 1,-12 1 142,16 0 0,11 0 0,-4-1 0,-25 0-3,9-1 0,-5 1 3,-29 0-33,37-1-7,-49 2-246,22 0 1,3 0 156,-8 0 3228,50 2-3127,-76-1-320,-4 4-6603,-17-3 6951,-5 1 0,1-2 0,2-1 0</inkml:trace>
</inkml:ink>
</file>

<file path=ppt/ink/ink6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2.543"/>
    </inkml:context>
    <inkml:brush xml:id="br0">
      <inkml:brushProperty name="width" value="0.04286" units="cm"/>
      <inkml:brushProperty name="height" value="0.04286" units="cm"/>
      <inkml:brushProperty name="color" value="#F6630D"/>
    </inkml:brush>
  </inkml:definitions>
  <inkml:trace contextRef="#ctx0" brushRef="#br0">7 61 27762,'-2'-1'622,"0"0"-504,2 1-102,-2 0-16,1 0 0,18-4 6,4 1-6,21-6 0,-1 2 0,21-5 0,-17 5-34,27-1 12,-48 6-79,6 0-274,-27 1 375,-4 0 0,1 0 0,-2 0 0</inkml:trace>
</inkml:ink>
</file>

<file path=ppt/ink/ink6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2.894"/>
    </inkml:context>
    <inkml:brush xml:id="br0">
      <inkml:brushProperty name="width" value="0.04286" units="cm"/>
      <inkml:brushProperty name="height" value="0.04286" units="cm"/>
      <inkml:brushProperty name="color" value="#F6630D"/>
    </inkml:brush>
  </inkml:definitions>
  <inkml:trace contextRef="#ctx0" brushRef="#br0">5 10 28227,'-2'-5'247,"0"0"-219,2 5 0,0 0-23,0 2 1,3 7-1,18 86-5,-12-35-6,2 1 1,-1-2-6,-8-17-3538,-2-7 3353,0-25 196,0 1 0,0-11 0,0-1 0</inkml:trace>
</inkml:ink>
</file>

<file path=ppt/ink/ink6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4.410"/>
    </inkml:context>
    <inkml:brush xml:id="br0">
      <inkml:brushProperty name="width" value="0.04286" units="cm"/>
      <inkml:brushProperty name="height" value="0.04286" units="cm"/>
      <inkml:brushProperty name="color" value="#F6630D"/>
    </inkml:brush>
  </inkml:definitions>
  <inkml:trace contextRef="#ctx0" brushRef="#br0">107 29 27370,'11'-11'801,"-2"2"-694,-9 9 27,0 0-106,1-4 6,0 3 5,0-2-34,0 3 12,-1 0-17,-3 2 6,-3 6-6,-5 7 0,-3 8 0,-3 7 0,-12 48 0,12-24 0,-8 36 0,20 5 0,1-36 0,8 28-6,4-51 1,6-5 5,5-5-6,24 3 6,-13-15-3431,42 2 3397,-47-16-3209,16-9 3243,-36 1 0,-2-4 0,-3 7 0</inkml:trace>
</inkml:ink>
</file>

<file path=ppt/ink/ink6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6.844"/>
    </inkml:context>
    <inkml:brush xml:id="br0">
      <inkml:brushProperty name="width" value="0.04286" units="cm"/>
      <inkml:brushProperty name="height" value="0.04286" units="cm"/>
      <inkml:brushProperty name="color" value="#F6630D"/>
    </inkml:brush>
  </inkml:definitions>
  <inkml:trace contextRef="#ctx0" brushRef="#br0">0 1 28244,'6'4'146,"0"4"-130,-3 7 40,7 57-50,-7-1-6,3 17 0,-6-25 6,0-31-6,0-11 0,0 0 0,0-11 0,0-4 0,1 0 0,-1-3-62,1 0-28,-1-3-330,0 1-2509,0-4 2929,0-3 0,0 1 0,0-1 0</inkml:trace>
</inkml:ink>
</file>

<file path=ppt/ink/ink6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7.245"/>
    </inkml:context>
    <inkml:brush xml:id="br0">
      <inkml:brushProperty name="width" value="0.04286" units="cm"/>
      <inkml:brushProperty name="height" value="0.04286" units="cm"/>
      <inkml:brushProperty name="color" value="#F6630D"/>
    </inkml:brush>
  </inkml:definitions>
  <inkml:trace contextRef="#ctx0" brushRef="#br0">1 24 28434,'43'1'17,"1"-1"-11,25-6-6,-28 2 0,22-2 0,-35 2 0,-11 3-6,-2-2-11,-12 3-257,-3-1-152,-8 1 426,-6 0 0,4 0 0,0 0 0</inkml:trace>
</inkml:ink>
</file>

<file path=ppt/ink/ink6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7.967"/>
    </inkml:context>
    <inkml:brush xml:id="br0">
      <inkml:brushProperty name="width" value="0.04286" units="cm"/>
      <inkml:brushProperty name="height" value="0.04286" units="cm"/>
      <inkml:brushProperty name="color" value="#F6630D"/>
    </inkml:brush>
  </inkml:definitions>
  <inkml:trace contextRef="#ctx0" brushRef="#br0">8 0 28440,'-4'50'6,"0"-3"-6,4 4 0,2-12-6,1 10 6,1-21-6,1-3-22,1 8 28,-3-18 0,0 6 6,-3-20 16,1-3-16,0-3 0,21-44-6,-8 24 0,32-43 0,-26 53 0,25 24 0,-30 11-3387,14 49 3393,-22-37-1,2 17 1,-7-37-51,-1-1-22,0-8 67,0-24 0,0 16 0,-1-16 0</inkml:trace>
</inkml:ink>
</file>

<file path=ppt/ink/ink6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38.727"/>
    </inkml:context>
    <inkml:brush xml:id="br0">
      <inkml:brushProperty name="width" value="0.04286" units="cm"/>
      <inkml:brushProperty name="height" value="0.04286" units="cm"/>
      <inkml:brushProperty name="color" value="#F6630D"/>
    </inkml:brush>
  </inkml:definitions>
  <inkml:trace contextRef="#ctx0" brushRef="#br0">17 15 27880,'-6'-5'538,"0"2"-499,6 3 17,0 0-51,-2-3-5,1 2 6,-1-1-6,9 2 0,5 4 6,25 17-6,13 16 0,15 29 0,-13-6-6,-11 7 6,-22-18-1460,-8-1 1460,-6-2 0,-34 37 0,-13-23-2909,-13 14 2909,11-41-28,20-20 0,17-11 803,2-12-1654,5-1 879,0-7 0,0 10 0,0 3 0</inkml:trace>
</inkml:ink>
</file>

<file path=ppt/ink/ink6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1.011"/>
    </inkml:context>
    <inkml:brush xml:id="br0">
      <inkml:brushProperty name="width" value="0.04286" units="cm"/>
      <inkml:brushProperty name="height" value="0.04286" units="cm"/>
      <inkml:brushProperty name="color" value="#F6630D"/>
    </inkml:brush>
  </inkml:definitions>
  <inkml:trace contextRef="#ctx0" brushRef="#br0">166 13 28490,'2'-7'40,"-1"2"-29,0 5-6,-1 0-5,-2 3 6,-4 7-6,-6 7 6,-20 40-6,9-16 0,-10 31 0,7 19 0,12-31 0,-3 34 0,14-47-6,2-3 0,5-3-5,34 16 11,-8-25 0,27 8 0,-18-32-11,18-4-45,9-14-190,-4-7 246,-18-13 0,-28 13 0,-15 2 0</inkml:trace>
</inkml:ink>
</file>

<file path=ppt/ink/ink6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1.711"/>
    </inkml:context>
    <inkml:brush xml:id="br0">
      <inkml:brushProperty name="width" value="0.04286" units="cm"/>
      <inkml:brushProperty name="height" value="0.04286" units="cm"/>
      <inkml:brushProperty name="color" value="#F6630D"/>
    </inkml:brush>
  </inkml:definitions>
  <inkml:trace contextRef="#ctx0" brushRef="#br0">0 9 27376,'0'-4'918,"0"2"-783,0 2-96,0 0-33,0-2 5,1 17-11,0 2 0,0 21 0,0 3 0,0 48-6,-1-41-22,2 45 11,-2-75-39,1 9-61,-1-25 117,-2-3 0,1 1 0,-2-3 0</inkml:trace>
</inkml:ink>
</file>

<file path=ppt/ink/ink6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2.012"/>
    </inkml:context>
    <inkml:brush xml:id="br0">
      <inkml:brushProperty name="width" value="0.04286" units="cm"/>
      <inkml:brushProperty name="height" value="0.04286" units="cm"/>
      <inkml:brushProperty name="color" value="#F6630D"/>
    </inkml:brush>
  </inkml:definitions>
  <inkml:trace contextRef="#ctx0" brushRef="#br0">0 116 28350,'77'-17'129,"-4"0"-118,-20 5 1,0 1-12,12-3 0,-15 3 0,0 0-140,9 0-6,-30 5 146,14 1 0,-38 5 0,4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2.779"/>
    </inkml:context>
    <inkml:brush xml:id="br0">
      <inkml:brushProperty name="width" value="0.04286" units="cm"/>
      <inkml:brushProperty name="height" value="0.04286" units="cm"/>
      <inkml:brushProperty name="color" value="#66CC00"/>
    </inkml:brush>
  </inkml:definitions>
  <inkml:trace contextRef="#ctx0" brushRef="#br0">35 1 27174,'-15'4'560,"3"0"-470,12-4-68,0 0 40,-2 9 44,2 4-44,-3 5 28,2 16-79,0-10 22,2 68-21,4-42 18,3 24 1,1 3-25,3-6-1700,1 16 1,-1 3 1693,-1-8 0,-4-17 0,-1-3 0,2 2 6,1 15-6,-4-22-3,-1-5 0,-2-2 3,-1-2-3,3 6 1,1-3 2,-1-15-73,9 30 11,-9-51 910,0 8 0,-4-19 0,0 3 0</inkml:trace>
</inkml:ink>
</file>

<file path=ppt/ink/ink6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2.578"/>
    </inkml:context>
    <inkml:brush xml:id="br0">
      <inkml:brushProperty name="width" value="0.04286" units="cm"/>
      <inkml:brushProperty name="height" value="0.04286" units="cm"/>
      <inkml:brushProperty name="color" value="#F6630D"/>
    </inkml:brush>
  </inkml:definitions>
  <inkml:trace contextRef="#ctx0" brushRef="#br0">1 1 28457,'0'22'11,"0"15"-11,0-7 0,0 11 0,0-13 0,0 5-6,3-3 1,-2-7-18,3-8-21,-3-12-2051,2-3 2095,1-5 0,2-1 0</inkml:trace>
</inkml:ink>
</file>

<file path=ppt/ink/ink6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2.879"/>
    </inkml:context>
    <inkml:brush xml:id="br0">
      <inkml:brushProperty name="width" value="0.04286" units="cm"/>
      <inkml:brushProperty name="height" value="0.04286" units="cm"/>
      <inkml:brushProperty name="color" value="#F6630D"/>
    </inkml:brush>
  </inkml:definitions>
  <inkml:trace contextRef="#ctx0" brushRef="#br0">0 88 28166,'4'-3'358,"59"-8"-352,-10 3-6,34-4-879,-32 2 868,-26 5 189,-1-3-318,-14 4 176,1-11 0,-13 12 1,-1-6-1</inkml:trace>
</inkml:ink>
</file>

<file path=ppt/ink/ink6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3.195"/>
    </inkml:context>
    <inkml:brush xml:id="br0">
      <inkml:brushProperty name="width" value="0.04286" units="cm"/>
      <inkml:brushProperty name="height" value="0.04286" units="cm"/>
      <inkml:brushProperty name="color" value="#F6630D"/>
    </inkml:brush>
  </inkml:definitions>
  <inkml:trace contextRef="#ctx0" brushRef="#br0">1 1 28535,'1'48'11,"1"-18"-11,0 44-28,0 9 12,-1-41-7,2 25-94,-2-51-113,0-8 230,0-2 0,-1-6 0,0 0 0</inkml:trace>
</inkml:ink>
</file>

<file path=ppt/ink/ink6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4.428"/>
    </inkml:context>
    <inkml:brush xml:id="br0">
      <inkml:brushProperty name="width" value="0.04286" units="cm"/>
      <inkml:brushProperty name="height" value="0.04286" units="cm"/>
      <inkml:brushProperty name="color" value="#F6630D"/>
    </inkml:brush>
  </inkml:definitions>
  <inkml:trace contextRef="#ctx0" brushRef="#br0">7 105 28457,'0'-15'73,"0"5"-68,0 9 29,0 1-34,0-1 0,-2-7 0,2 4 0,-3-5-6,3 6 6,-1 0 0,1 2 0,0 0 0,0 0 0,0-2-5,0-1 5,0-5 0,0 3 0,0-2 0,1-2 5,0 7-16,2-1 11,1 12 0,7 53 0,-5-4 0,3 25 0,-8-31 0,-4-5 0,1-21-6,-2 13 1,2-30-40,0 2 6,1-10 39,-2-25 0,2 18 0,-1-18 0</inkml:trace>
</inkml:ink>
</file>

<file path=ppt/ink/ink6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4.787"/>
    </inkml:context>
    <inkml:brush xml:id="br0">
      <inkml:brushProperty name="width" value="0.04286" units="cm"/>
      <inkml:brushProperty name="height" value="0.04286" units="cm"/>
      <inkml:brushProperty name="color" value="#F6630D"/>
    </inkml:brush>
  </inkml:definitions>
  <inkml:trace contextRef="#ctx0" brushRef="#br0">22 102 27594,'-12'0'740,"2"0"-668,10 0 1,0 0-4308,12-5 4258,24-4 842,8-3-857,25-5 1,5 1-3011,10-2 1534,-24 5 1,-7 3 1467,-19 8 0,-34 7 0,0-2 0</inkml:trace>
</inkml:ink>
</file>

<file path=ppt/ink/ink6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5.397"/>
    </inkml:context>
    <inkml:brush xml:id="br0">
      <inkml:brushProperty name="width" value="0.04286" units="cm"/>
      <inkml:brushProperty name="height" value="0.04286" units="cm"/>
      <inkml:brushProperty name="color" value="#F6630D"/>
    </inkml:brush>
  </inkml:definitions>
  <inkml:trace contextRef="#ctx0" brushRef="#br0">1 34 27662,'0'4'823,"0"0"-812,0-4-5,0 0-6,11-8 0,0 3 0,11-6 0,-2 5 5,-1 1 12,6 1-17,-14 2 6,4 22-6,-20-3 0,-15 41 0,5-29 0,-18 25 0,22-39 5,-2 3-5,12-17 0,51-12-5,-22 4-12,53-10-6,-50 11-167,17-2 56,-31 4-135,6-2 269,-14 0 0,-6 5 0,0-1 0</inkml:trace>
</inkml:ink>
</file>

<file path=ppt/ink/ink6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45.996"/>
    </inkml:context>
    <inkml:brush xml:id="br0">
      <inkml:brushProperty name="width" value="0.04286" units="cm"/>
      <inkml:brushProperty name="height" value="0.04286" units="cm"/>
      <inkml:brushProperty name="color" value="#F6630D"/>
    </inkml:brush>
  </inkml:definitions>
  <inkml:trace contextRef="#ctx0" brushRef="#br0">1 10 28485,'0'-5'45,"0"0"-40,0 5 1,0 0 16,44 30-22,-15-12 0,34 26 0,8 12-9,-27-7 1,-2 1 5,12 4 1,-5 1-1,-17-4 0,-10-2-2,-13 2-1,-5 17 6,-10-19-3392,-18 27 3392,-2-37-2263,-41 26 2269,22-32-1034,-19 8 989,36-26 39,9-12 0,17-4 0,1-3 0</inkml:trace>
</inkml:ink>
</file>

<file path=ppt/ink/ink6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8:58.549"/>
    </inkml:context>
    <inkml:brush xml:id="br0">
      <inkml:brushProperty name="width" value="0.04286" units="cm"/>
      <inkml:brushProperty name="height" value="0.04286" units="cm"/>
      <inkml:brushProperty name="color" value="#F6630D"/>
    </inkml:brush>
  </inkml:definitions>
  <inkml:trace contextRef="#ctx0" brushRef="#br0">321 6 27214,'1'-1'929,"0"0"-828,-1 0 123,0 1-213,0-2 0,0 2 57,0-1-68,-2 1 0,-2 0 0,-6 0-12,-20 5 1,3 1-17,-16 6-17,8-3 45,-45 8 0,49-11 0,-30 5 0</inkml:trace>
</inkml:ink>
</file>

<file path=ppt/ink/ink6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9:29.867"/>
    </inkml:context>
    <inkml:brush xml:id="br0">
      <inkml:brushProperty name="width" value="0.04286" units="cm"/>
      <inkml:brushProperty name="height" value="0.04286" units="cm"/>
      <inkml:brushProperty name="color" value="#66CC00"/>
    </inkml:brush>
  </inkml:definitions>
  <inkml:trace contextRef="#ctx0" brushRef="#br0">0 287 27634,'5'-11'453,"-2"2"-380,-3 9-67,0 0-6,3 2 11,0 17 56,2 58-56,0-40 12,2 34 55,44-110-143,5-15 1,5-8-244,-9 12 0,2-2-3,17-23 0,-7 6 0,-25 26 0,-14 14 0</inkml:trace>
</inkml:ink>
</file>

<file path=ppt/ink/ink6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9:30.734"/>
    </inkml:context>
    <inkml:brush xml:id="br0">
      <inkml:brushProperty name="width" value="0.04286" units="cm"/>
      <inkml:brushProperty name="height" value="0.04286" units="cm"/>
      <inkml:brushProperty name="color" value="#66CC00"/>
    </inkml:brush>
  </inkml:definitions>
  <inkml:trace contextRef="#ctx0" brushRef="#br0">0 236 28322,'1'15'12,"1"4"-509,4 19 497,-1-8 6,4 10 164,-3-17-159,2-5 173,48-21-178,-17-11-2339,17-23 0,14-17 0,-9 3 2333,-18 8 0,-3 0 0,32-28 0,-8 6 0,-36 28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4.196"/>
    </inkml:context>
    <inkml:brush xml:id="br0">
      <inkml:brushProperty name="width" value="0.04286" units="cm"/>
      <inkml:brushProperty name="height" value="0.04286" units="cm"/>
      <inkml:brushProperty name="color" value="#66CC00"/>
    </inkml:brush>
  </inkml:definitions>
  <inkml:trace contextRef="#ctx0" brushRef="#br0">17 176 26054,'-9'-4'1059,"1"2"-925,8 2 353,6-12-397,-4 9 11,4-9-17,-5 12 0,0 0-23,-1 0 23,6 0-61,1-1 16,50-3-39,18-2 0,10 1 0,0 1 0,13 1 6,-32 2-6,-12 0 0,0-1 0,11-1 0,3 1 0,1-2 0,6 2 0,2 1 0,7-2-457,-11 2 1,-3 0 456,-17 1-17,20 0 12,-18 0 5,15 0 0,-23 0 0,-1 0 0,3 0-3,30-3 0,4-2 3,-7 1 0,5-1 0,-4 0 0,-37 1 0,-3 1 0,-1-1 907,26-3-907,-22 3 0,19-3 0,-29 3-28,15-1 11,-13 1 12,13 1-12,-17 1 6,1 2 11,-3-1-6,-2 1 6,-2 0 0,-1 0 6,-4-1 16,33-4-22,-1 3-6,8-3-5,-15 4 0,-18 1 11,-10 0 0,1 0 6,-10 0-6,-1 0 5,1 0 1,0 0-6,21-6 0,-13 4-95,18-4-57,-25 5 152,-6 1 0,-8 0 0</inkml:trace>
</inkml:ink>
</file>

<file path=ppt/ink/ink6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19:56.285"/>
    </inkml:context>
    <inkml:brush xml:id="br0">
      <inkml:brushProperty name="width" value="0.04286" units="cm"/>
      <inkml:brushProperty name="height" value="0.04286" units="cm"/>
      <inkml:brushProperty name="color" value="#F6630D"/>
    </inkml:brush>
  </inkml:definitions>
  <inkml:trace contextRef="#ctx0" brushRef="#br0">84 116 26575,'-5'0'958,"2"0"-813,3 0 359,0 0-498,2 1 5,6 0-5,-1 0-1,7 0 12,5-13-11,-6 4-6,7-10 0,-10 0 0,-3 4 11,0-9-5,-5 13 5,-6-3-11,-1 11 5,-4 0 1,-1 2-12,-18 4 1,12 0 5,-18 10 5,10 11 1,-2 25-6,7-17 0,9 25 0,14-42 6,2 10-6,2-19 5,23 12-5,-15-12 11,38 7-5,-29-16-6,8-2 0,-16-3-106,-4-4-18,-5 5 124,6-10 0,-10 12 0,0-4 0</inkml:trace>
</inkml:ink>
</file>

<file path=ppt/ink/ink6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8:58.581"/>
    </inkml:context>
    <inkml:brush xml:id="br0">
      <inkml:brushProperty name="width" value="0.04286" units="cm"/>
      <inkml:brushProperty name="height" value="0.04286" units="cm"/>
      <inkml:brushProperty name="color" value="#F6630D"/>
    </inkml:brush>
  </inkml:definitions>
  <inkml:trace contextRef="#ctx0" brushRef="#br0">1 1 23993,'8'9'2974,"-2"-2"-1882,-6-7-879,1 0-163,0 0 29,1 0-85,-1 0 1,0 2 5,-1 5 0,0 6 0,0 22 0,0-7-23,0 34 18,-1-33-12,-3 29 17,2-42 22,-2 9-5,4-23-11,-2 0-6,1-5-28,0-53 22,5 23-1701,6-20 0,2 0 1712,2 20-1668,11-17 1663,-19 43-22,17 19 16,-11-2-22,22 28 6,-22-20-45,8 25 56,-14-26 2534,-1 19-2562,-4-25 2469,-1 4-2407,0-13 10,17-36-21,-6 14 44,26-46-51,-21 41-5,11-7 6,-19 29-1,15 37-5,-14-13-5,8 27 5,-11-27-73,1 27 51,-3-27-477,-2 23-240,-6-38 739,0 3 0,1-9 0,1 0 0</inkml:trace>
</inkml:ink>
</file>

<file path=ppt/ink/ink6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8:58.881"/>
    </inkml:context>
    <inkml:brush xml:id="br0">
      <inkml:brushProperty name="width" value="0.04286" units="cm"/>
      <inkml:brushProperty name="height" value="0.04286" units="cm"/>
      <inkml:brushProperty name="color" value="#F6630D"/>
    </inkml:brush>
  </inkml:definitions>
  <inkml:trace contextRef="#ctx0" brushRef="#br0">13 9 26900,'1'-5'935,"0"2"-834,-1 3-45,0 0-4285,0 56 4279,0-2-183,-1-4 0,-1 0-909,0-2 1042,-3-13 0,3-35 0,0 0 0</inkml:trace>
</inkml:ink>
</file>

<file path=ppt/ink/ink6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8:59.067"/>
    </inkml:context>
    <inkml:brush xml:id="br0">
      <inkml:brushProperty name="width" value="0.04286" units="cm"/>
      <inkml:brushProperty name="height" value="0.04286" units="cm"/>
      <inkml:brushProperty name="color" value="#F6630D"/>
    </inkml:brush>
  </inkml:definitions>
  <inkml:trace contextRef="#ctx0" brushRef="#br0">1 10 27835,'3'-5'69,"-3"4"0,5-3 0</inkml:trace>
</inkml:ink>
</file>

<file path=ppt/ink/ink6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8:59.848"/>
    </inkml:context>
    <inkml:brush xml:id="br0">
      <inkml:brushProperty name="width" value="0.04286" units="cm"/>
      <inkml:brushProperty name="height" value="0.04286" units="cm"/>
      <inkml:brushProperty name="color" value="#F6630D"/>
    </inkml:brush>
  </inkml:definitions>
  <inkml:trace contextRef="#ctx0" brushRef="#br0">259 72 26362,'7'-12'1283,"-2"2"-1093,-5 10 45,0 0-179,0-6-11,-1 3 39,-5-7-50,0 5 27,-16-4-55,9 4 0,-9-2-6,10 4 0,-10 2 0,5 1 5,-17 5-5,14 2-5,-7 5 5,0 16-6,13-11-16,-9 34 22,19-32 5,11 18-5,3-29-28,45-4-61,-28-8-830,46-27 919,-45-17 0,4 11 0,-22 1 0</inkml:trace>
</inkml:ink>
</file>

<file path=ppt/ink/ink6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0.363"/>
    </inkml:context>
    <inkml:brush xml:id="br0">
      <inkml:brushProperty name="width" value="0.04286" units="cm"/>
      <inkml:brushProperty name="height" value="0.04286" units="cm"/>
      <inkml:brushProperty name="color" value="#F6630D"/>
    </inkml:brush>
  </inkml:definitions>
  <inkml:trace contextRef="#ctx0" brushRef="#br0">37 35 25713,'2'-7'2548,"0"2"-2487,-2 5-21,1-9-12,0 7 16,1-8-49,-2 10-1,0-1-11,0 26 23,0-1 0,-1 69-6,-1-39-6,-1 37-16,-5-13 16,2-33 0,-2 19 6,4-43 0,-1-1 0,1-9-11,2-1-34,1-7-2150,1-4 2195,0-5 0,0 8 0,0 0 0</inkml:trace>
</inkml:ink>
</file>

<file path=ppt/ink/ink6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1.048"/>
    </inkml:context>
    <inkml:brush xml:id="br0">
      <inkml:brushProperty name="width" value="0.04286" units="cm"/>
      <inkml:brushProperty name="height" value="0.04286" units="cm"/>
      <inkml:brushProperty name="color" value="#F6630D"/>
    </inkml:brush>
  </inkml:definitions>
  <inkml:trace contextRef="#ctx0" brushRef="#br0">22 36 26794,'0'-7'1243,"0"0"-1092,0 7 0,0 0-95,0-9-39,0 6 0,0-6-28,0 9 11,0 18 0,-1 4 0,-1 20-3392,-1 22 3364,-1 22-28,0 5-17,0-16-146,2-34-77,0-30 296,2-9 0,0-2 0,0-2 0</inkml:trace>
</inkml:ink>
</file>

<file path=ppt/ink/ink6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1.812"/>
    </inkml:context>
    <inkml:brush xml:id="br0">
      <inkml:brushProperty name="width" value="0.04286" units="cm"/>
      <inkml:brushProperty name="height" value="0.04286" units="cm"/>
      <inkml:brushProperty name="color" value="#F6630D"/>
    </inkml:brush>
  </inkml:definitions>
  <inkml:trace contextRef="#ctx0" brushRef="#br0">296 90 27516,'3'-10'706,"0"2"-583,-3 8-84,-3-19-11,-18 1-28,7-4 0,-23 9 0,18 13-34,-30 16-111,-6 28 10,-3 11 102,12-2 16,48-13 34,13-31-6,53-13-5,-30-7 117,36-32-50,-50 20 83,6-31-144,-24 37 4,-3-8-16,-3 23 0,-3 56 6,0-21-1702,0 23 0,1 1 1690,0-9-5,1 38 6,1-60-35,0 9 1,0-29 39,7-31 0,-5 17 0,5-23 0</inkml:trace>
</inkml:ink>
</file>

<file path=ppt/ink/ink6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2.582"/>
    </inkml:context>
    <inkml:brush xml:id="br0">
      <inkml:brushProperty name="width" value="0.04286" units="cm"/>
      <inkml:brushProperty name="height" value="0.04286" units="cm"/>
      <inkml:brushProperty name="color" value="#F6630D"/>
    </inkml:brush>
  </inkml:definitions>
  <inkml:trace contextRef="#ctx0" brushRef="#br0">240 51 27852,'4'-4'582,"-2"0"-554,-2 4-28,-17-14 0,3 8 0,-16-11 0,7 13-22,-17 2 16,15 2-83,-19 25 72,33-12 0,-4 25 12,19-22-79,29 25 50,-13-23-145,43 35 156,-42-33 1,15 23 16,-28-23 1,-3 33 16,-7-31 79,-12 21-29,0-33-3341,-16 2 3403,-1-8-5,-28-26-118,29 5 6,-6-48-12,43 31 0,6-19-10,22 18-63,41-6 3426,-33 16-3436,20 1-74,-59 24 163,-1 0 0,-2 0 0,-1 0 0</inkml:trace>
</inkml:ink>
</file>

<file path=ppt/ink/ink6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3.115"/>
    </inkml:context>
    <inkml:brush xml:id="br0">
      <inkml:brushProperty name="width" value="0.04286" units="cm"/>
      <inkml:brushProperty name="height" value="0.04286" units="cm"/>
      <inkml:brushProperty name="color" value="#F6630D"/>
    </inkml:brush>
  </inkml:definitions>
  <inkml:trace contextRef="#ctx0" brushRef="#br0">106 21 27942,'10'-2'358,"-3"0"-313,-7 2-17,0 0-23,-52 78-33,35-26 14,-12-3 0,4 2-137,27 17 146,8-40 21,23 9-4,-10-31 27,12-6 6,-17-7 5,5-17-39,-6 0-5,11-27-1,-8-42-5,-5 35 0,-9-27-5,-16 65-23,-17 4-6,2 9-195,-26 9-12,27 7-607,-15 28 0,36-40 0,0 10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5.210"/>
    </inkml:context>
    <inkml:brush xml:id="br0">
      <inkml:brushProperty name="width" value="0.04286" units="cm"/>
      <inkml:brushProperty name="height" value="0.04286" units="cm"/>
      <inkml:brushProperty name="color" value="#66CC00"/>
    </inkml:brush>
  </inkml:definitions>
  <inkml:trace contextRef="#ctx0" brushRef="#br0">21 87 27303,'-11'0'504,"2"0"-420,9 0 6,0 0 44,25 49-111,-9-16-1,20 45-16,-16-25-1,-3 4 1,0 0-6,-3-6 0,-2-6-11,1-3 11,-6-18 78,15-25-78,2-55-11,2 2 0,-2-27-34,-9-7-22,-7 31-185,0-2 0,-1 2-157,-2 14-439,11-16 0,-15 47 0,4 3 0</inkml:trace>
</inkml:ink>
</file>

<file path=ppt/ink/ink6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03.883"/>
    </inkml:context>
    <inkml:brush xml:id="br0">
      <inkml:brushProperty name="width" value="0.04286" units="cm"/>
      <inkml:brushProperty name="height" value="0.04286" units="cm"/>
      <inkml:brushProperty name="color" value="#F6630D"/>
    </inkml:brush>
  </inkml:definitions>
  <inkml:trace contextRef="#ctx0" brushRef="#br0">260 13 27253,'3'-1'868,"0"0"-745,-3 1-11,0 0-84,1-2 0,-12-1-28,1 1-22,-30-1 10,14 6-3419,-30 9 3414,35-2-72,-10 19 89,27-17-11,13 12-29,6-15-324,50 19 308,-37-13 3392,31 21-3352,-49-21 4,-2 14 57,-6-15 67,-8 5 258,-29-6-314,8-6 28,-37 4-51,33-9 18,-25 0-62,37-1 11,-6-14 0,25 9 0,0-9 0</inkml:trace>
</inkml:ink>
</file>

<file path=ppt/ink/ink6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0.983"/>
    </inkml:context>
    <inkml:brush xml:id="br0">
      <inkml:brushProperty name="width" value="0.04286" units="cm"/>
      <inkml:brushProperty name="height" value="0.04286" units="cm"/>
      <inkml:brushProperty name="color" value="#F6630D"/>
    </inkml:brush>
  </inkml:definitions>
  <inkml:trace contextRef="#ctx0" brushRef="#br0">22 14 27746,'0'-4'526,"0"-1"-459,0 4-11,0-1-45,0 1 1,1 0-7,-1 1 6,2 0-11,-2 0 0,-1 55 0,-3-20 0,1 16 0,-1 2 0,-1 1 0,2 17 0,0 1 0,2-15-3,1 5 1,-1-6-21,1-37 18,0 3-12,0-19-386,0-20-34,0-2 437,0-27 0,0 36 0,0 0 0</inkml:trace>
</inkml:ink>
</file>

<file path=ppt/ink/ink6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1.647"/>
    </inkml:context>
    <inkml:brush xml:id="br0">
      <inkml:brushProperty name="width" value="0.04286" units="cm"/>
      <inkml:brushProperty name="height" value="0.04286" units="cm"/>
      <inkml:brushProperty name="color" value="#F6630D"/>
    </inkml:brush>
  </inkml:definitions>
  <inkml:trace contextRef="#ctx0" brushRef="#br0">242 10 26726,'4'-5'1367,"0"2"-1289,-4 3 40,0 0-90,-12-1-6,0 1 6,-21 6-22,10 1-6,-39 34-23,23 1 12,-9 6 0,27-11-45,41-17 22,-1-11-61,38-5 28,-21-12 162,28-25-33,-41 14 78,6-27-140,-27 34-6,-2-6-16,0 17-6,0 39 22,0-19-302,34 43-1629,0-59-7591,13 7 9528,-15-33 0,-23 12 0,-4 2 0</inkml:trace>
</inkml:ink>
</file>

<file path=ppt/ink/ink6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1.949"/>
    </inkml:context>
    <inkml:brush xml:id="br0">
      <inkml:brushProperty name="width" value="0.04286" units="cm"/>
      <inkml:brushProperty name="height" value="0.04286" units="cm"/>
      <inkml:brushProperty name="color" value="#F6630D"/>
    </inkml:brush>
  </inkml:definitions>
  <inkml:trace contextRef="#ctx0" brushRef="#br0">92 14 27740,'-6'-8'700,"0"2"-683,6 6-6,0 0-1436,-8 17 1425,4 4 82,-5 54 1,1 12-117,3-16-221,-4 31 0,-1-8-344,3-58 599,-7 18 0,11-49 0,1-1 0</inkml:trace>
</inkml:ink>
</file>

<file path=ppt/ink/ink6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2.217"/>
    </inkml:context>
    <inkml:brush xml:id="br0">
      <inkml:brushProperty name="width" value="0.04286" units="cm"/>
      <inkml:brushProperty name="height" value="0.04286" units="cm"/>
      <inkml:brushProperty name="color" value="#F6630D"/>
    </inkml:brush>
  </inkml:definitions>
  <inkml:trace contextRef="#ctx0" brushRef="#br0">0 7 28255,'65'6'90,"-32"-3"-236,39 0-268,-46-7-1373,-4-1 724,-3-5 0,-15 10 1,-6 1-1</inkml:trace>
</inkml:ink>
</file>

<file path=ppt/ink/ink6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2.682"/>
    </inkml:context>
    <inkml:brush xml:id="br0">
      <inkml:brushProperty name="width" value="0.04286" units="cm"/>
      <inkml:brushProperty name="height" value="0.04286" units="cm"/>
      <inkml:brushProperty name="color" value="#F6630D"/>
    </inkml:brush>
  </inkml:definitions>
  <inkml:trace contextRef="#ctx0" brushRef="#br0">0 119 25888,'0'14'1283,"0"-2"-720,0-12-473,0 0 61,48-7-140,-13-7-5,26-2 38,-24-29-32,-28 27 67,-3-17-74,-15 29-3162,-19 2 3174,3 7-6,-7 6-11,-7 51 0,24-24 0,-8 42 6,21-46-6,7-4 5,15-10-1550,68-35 1545,-39 8 0,30-15 0,-68 16 0</inkml:trace>
</inkml:ink>
</file>

<file path=ppt/ink/ink6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3.333"/>
    </inkml:context>
    <inkml:brush xml:id="br0">
      <inkml:brushProperty name="width" value="0.04286" units="cm"/>
      <inkml:brushProperty name="height" value="0.04286" units="cm"/>
      <inkml:brushProperty name="color" value="#F6630D"/>
    </inkml:brush>
  </inkml:definitions>
  <inkml:trace contextRef="#ctx0" brushRef="#br0">27 23 26687,'3'-9'1367,"0"2"-1211,-3 7-10,0 0-68,1-3-66,0 2-12,1-1-17,-2 6 17,0 9 0,-7 53-11,2-19-26,0 11 1,1-1 8,0-11-711,0 34 44,2-63 695,-1 9 0,2-26 0,0 0 0</inkml:trace>
</inkml:ink>
</file>

<file path=ppt/ink/ink6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3.984"/>
    </inkml:context>
    <inkml:brush xml:id="br0">
      <inkml:brushProperty name="width" value="0.04286" units="cm"/>
      <inkml:brushProperty name="height" value="0.04286" units="cm"/>
      <inkml:brushProperty name="color" value="#F6630D"/>
    </inkml:brush>
  </inkml:definitions>
  <inkml:trace contextRef="#ctx0" brushRef="#br0">239 50 27639,'0'-7'717,"0"2"-706,0 5-5,-52-21-17,19 18 5,-33-11 0,37 25-5,11 6-6,3 1-44,0 10 22,8-8-62,4 11 101,10-20 33,30 1-5,-11-14 140,47-29-140,-48 14 0,17-21 0,-36 25-5,1 1-29,-5 6 17,1 82-16,-3-14 2,0-8 0,0 0-8,-1 5-6,1-29-3397,-1-7 3386,0-6-795,0-1-1491,0-9 2314,0-2 0,1-5 0,0-2 0</inkml:trace>
</inkml:ink>
</file>

<file path=ppt/ink/ink6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4.651"/>
    </inkml:context>
    <inkml:brush xml:id="br0">
      <inkml:brushProperty name="width" value="0.04286" units="cm"/>
      <inkml:brushProperty name="height" value="0.04286" units="cm"/>
      <inkml:brushProperty name="color" value="#F6630D"/>
    </inkml:brush>
  </inkml:definitions>
  <inkml:trace contextRef="#ctx0" brushRef="#br0">270 94 28311,'-25'-36'112,"-18"1"-112,20 25-5,-17-1-1,17 9-16,-9 6 10,10 6-116,-16 39 77,25-23 34,2 32 17,23-43 0,9 3 6,30 4-6,-19-7-106,41 34 83,-50-25-5,12 28 28,-31-32 146,-30 22-90,8-27 28,-35 9-23,15-23 1,-7-5-45,15-3-6,31-57-22,14 28-15,16-15 1,5 2-19,2 17-4127,39-19 3214,-51 39 731,10 1 1,-28 9 0,-3 2 0</inkml:trace>
</inkml:ink>
</file>

<file path=ppt/ink/ink6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5.134"/>
    </inkml:context>
    <inkml:brush xml:id="br0">
      <inkml:brushProperty name="width" value="0.04286" units="cm"/>
      <inkml:brushProperty name="height" value="0.04286" units="cm"/>
      <inkml:brushProperty name="color" value="#F6630D"/>
    </inkml:brush>
  </inkml:definitions>
  <inkml:trace contextRef="#ctx0" brushRef="#br0">99 15 27843,'11'-8'364,"-2"2"-273,-9 6-80,0 0-4240,-52 76 4212,38-41 431,-17 11 1,9 4-504,62 15 160,-22-38 8,38 18-57,-38-50-5,6-11-11,-6-11-18,0-15 7,-6 7-46,-7-37 40,-11 40-11,-31-30 16,10 50-688,-34 0-169,41 18 863,-9 7 0,26-4 0,0-1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5.711"/>
    </inkml:context>
    <inkml:brush xml:id="br0">
      <inkml:brushProperty name="width" value="0.04286" units="cm"/>
      <inkml:brushProperty name="height" value="0.04286" units="cm"/>
      <inkml:brushProperty name="color" value="#66CC00"/>
    </inkml:brush>
  </inkml:definitions>
  <inkml:trace contextRef="#ctx0" brushRef="#br0">59 0 25651,'-8'15'2123,"1"-3"-2067,7-12-17,0 0-4207,-15 63 4191,9-37 782,-11 50-805,14-55 0,2-1 0,0-4 11,1 8-5,0-12 3354,0 4-3327,24-14-33,-5-1 92,37-7-109,-21 2-11,10-4 12,-17 3-46,2 0-39,-12 1-112,3 0-274,-12 1 487,-2-5 0,-5 10 0,-3-1 0</inkml:trace>
</inkml:ink>
</file>

<file path=ppt/ink/ink6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15.884"/>
    </inkml:context>
    <inkml:brush xml:id="br0">
      <inkml:brushProperty name="width" value="0.04286" units="cm"/>
      <inkml:brushProperty name="height" value="0.04286" units="cm"/>
      <inkml:brushProperty name="color" value="#F6630D"/>
    </inkml:brush>
  </inkml:definitions>
  <inkml:trace contextRef="#ctx0" brushRef="#br0">202 6 27141,'4'-2'980,"0"0"-879,-4 2-23,0 0-61,-8 0-6,0-1-5,-10 0 5,-20 5-11,14-1 0,-28 7-6,33-5-39,-8 10 45,24-7 0,41 18 0,-14-14 0,42 15 0,-42-13-39,9 22 39,-22-20 67,-13 22-44,-9-29 16,-23 6-22,12-12 22,-30-1-39,32-2-28,-15-1-28,29-3-792,-10-15 0,14 15 0,-7-7 0</inkml:trace>
</inkml:ink>
</file>

<file path=ppt/ink/ink6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24.485"/>
    </inkml:context>
    <inkml:brush xml:id="br0">
      <inkml:brushProperty name="width" value="0.04286" units="cm"/>
      <inkml:brushProperty name="height" value="0.04286" units="cm"/>
      <inkml:brushProperty name="color" value="#F6630D"/>
    </inkml:brush>
  </inkml:definitions>
  <inkml:trace contextRef="#ctx0" brushRef="#br0">10 1 27090,'-6'4'852,"2"0"-785,4-4 129,0 0-191,2 0 1,6 0-6,0 0 0,10 0 6,-5 0-6,4 0 0,-3 0 0,10 0 0,-9 0 0,11 0 5,-14 0-5,17 0 0,-11 0 0,42 0 0,-32-1-17,43 0 6,-47 0 6,30 0 5,-33 1 0,20 0 0,-1 0-12,0 0 1,-1 0 6,14 0 5,-30 0 0,33 0 0,-40 0 0,20 0 0,-19 0 0,34 0 0,-28 0 0,38 0 0,-37 0 5,46 0-5,-40 0 6,51 1-6,-53 0 0,44 4 17,-43-1 11,66 0-23,-61-3-5,33 0 0,-49 0 0,18 1 0,-7 0 23,59 1-23,-36 0 0,0 1 2,2-3 1,-1 1-3,43 5 6,-41-5-6,-31-2 0,16 0 0,-9 0 0,45 1 0,-35 1 5,40 0 1,-52 0 0,48-2-6,-46 0 5,34 0 1,-43 1-1,1 0 1,-4-1 5,27 0-11,-26 0-5,25 0 5,-27 2 0,-9-1 11,12 1-11,-17-1 0,5-1 0,-9 0-627,1 0 627,-5 0 0,-2 0 0</inkml:trace>
</inkml:ink>
</file>

<file path=ppt/ink/ink6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33.985"/>
    </inkml:context>
    <inkml:brush xml:id="br0">
      <inkml:brushProperty name="width" value="0.04286" units="cm"/>
      <inkml:brushProperty name="height" value="0.04286" units="cm"/>
      <inkml:brushProperty name="color" value="#F6630D"/>
    </inkml:brush>
  </inkml:definitions>
  <inkml:trace contextRef="#ctx0" brushRef="#br0">26 83 27348,'-14'-8'666,"3"2"-565,11 5-45,0 0-33,0 0-12,0 0 0,0 0 34,0 1-34,0-2 0,10 0-11,-1 0 0,24-2 0,-7 2 6,7 0-3398,3 0 3392,-14 1 0,58-7 0,-18 2 0,17-2-23,-5 4 18,-48 3-23,70-3 28,-58 4-23,59-4-5,-60 4-16,48-1 27,-45 1 1699,16-1 0,1 0-1688,-14 0-5,43-1 11,-56 1-3431,29 1 3431,-29 0 0,50 0 2,-28 0 1,-1 0-3,24 0 0,19 0 6,-64 0-6,-12 0 17,6-1-12,-15 0 3432,49 0-3431,-25 0 2,25 2 1,6 2-15,3 5 0,26 1-5,-38 3 0,28-1 11,-37-4 0,50 2 0,-69-7 39,25-1-33,-33 0 13,29-1 1,6 0-14,-4 0-1,4 0 1,1 0 16,-4 0 6,10 0 0,1 0-33,-6 0-7,2 0 1,-10 0-28,-36 0-51,-1 0-554,-11 0 644,0 0 0,0 0 0</inkml:trace>
</inkml:ink>
</file>

<file path=ppt/ink/ink6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35.264"/>
    </inkml:context>
    <inkml:brush xml:id="br0">
      <inkml:brushProperty name="width" value="0.04286" units="cm"/>
      <inkml:brushProperty name="height" value="0.04286" units="cm"/>
      <inkml:brushProperty name="color" value="#F6630D"/>
    </inkml:brush>
  </inkml:definitions>
  <inkml:trace contextRef="#ctx0" brushRef="#br0">6 1 25489,'-3'1'1310,"0"0"-1063,3-1 996,0 0-1204,5 5-28,3-2-5,10 4-3393,23-3 3387,-3 0 6,17 0-12,40 0 6,-44-3 0,0 0 0,45 1 0,-3-2 0,-68 0 6,32 0-6,-35 0 3386,14 0-3386,-29 0-5,0 0-1,-6 0-1156,-1 0 1,0 0 0</inkml:trace>
</inkml:ink>
</file>

<file path=ppt/ink/ink6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38.769"/>
    </inkml:context>
    <inkml:brush xml:id="br0">
      <inkml:brushProperty name="width" value="0.04286" units="cm"/>
      <inkml:brushProperty name="height" value="0.04286" units="cm"/>
      <inkml:brushProperty name="color" value="#F6630D"/>
    </inkml:brush>
  </inkml:definitions>
  <inkml:trace contextRef="#ctx0" brushRef="#br0">1 40 21241,'0'-11'1781,"0"2"257,0 8-1422,0 1 169,0-1-785,0 0 423,1 1-417,0 0 1387,2 0-1382,0 0-11,2 0 0,1 0 6,14 0-6,-5 0-6,15 0 6,-13 0 0,25 0 0,-23 0-16,34 0 10,-33 0 6,17 0 0,-18 0-6,41 0 1,-30 0-40,56 0 34,-43 0 11,8 0 0,-13 0 0,5-2 0,-14 1 0,15-1 5,-7 1-5,-7-1 0,43 0 0,-30 0-8,18 2 0,0 0-4,-16 0-27,37 0 6,-64 0 33,17 0 0,-15 0 5,40 0-5,-36 0-17,27 0 17,-34 0 6,28 0 0,-24 0-6,19 0 11,-17 0-3403,36 0 3392,-26 0 0,60 0 11,-59-1-5,22 0 5,-29-1-11,0 2 0,19 0 0,-9 0 0,13 3 0,1 1-6,-2-1 6,4 2 0,-2 0 0,-9-3 8,18 0 1,2-1-9,-12 1 0,8-1 0,-5 0 11,-31 1 12,2 0-12,-19-2 3386,1 0-3397,-2 0-44,9 0-46,-4 0-2627,11 0 2717,-12 0 0,4 0 0,-12 0 0</inkml:trace>
</inkml:ink>
</file>

<file path=ppt/ink/ink6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40.303"/>
    </inkml:context>
    <inkml:brush xml:id="br0">
      <inkml:brushProperty name="width" value="0.04286" units="cm"/>
      <inkml:brushProperty name="height" value="0.04286" units="cm"/>
      <inkml:brushProperty name="color" value="#F6630D"/>
    </inkml:brush>
  </inkml:definitions>
  <inkml:trace contextRef="#ctx0" brushRef="#br0">7 66 28244,'-3'0'73,"1"0"-68,1 0-16,1 0 11,2 0 17,17 0-17,-4 0 0,13 0 0,-10 0 0,1 0 0,0 0 0,1 0-6,13 0 6,-2 0-22,30-2 0,10 0 19,-15-1 0,0-1-8,16 1 0,-1 0-1,21-4 1,-36 5 11,-16 0 0,8 0 0,6-2 17,-17 0-3359,55-6 3342,-46 5-1168,16 1 1,1 0 1122,-10 2-3,0 2 1,0-1 36,-13 1-748,12 0 1,0 0 758,0 0 294,23 0 1,0 0-346,-24-1 915,3 1 0,-3-1-864,-18 1 0,64 0 0,-47 0-188,23 1 0,1-1 132,-18 1 42,2-1 0,-2 1 14,-8 0 3,9-1 0,0 0-3,-7 0 1385,43 0-1357,-76 0 34,7 0-62,-20 0 0,7 0 0,-13 0 0,3 0 0</inkml:trace>
</inkml:ink>
</file>

<file path=ppt/ink/ink6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49.604"/>
    </inkml:context>
    <inkml:brush xml:id="br0">
      <inkml:brushProperty name="width" value="0.04286" units="cm"/>
      <inkml:brushProperty name="height" value="0.04286" units="cm"/>
      <inkml:brushProperty name="color" value="#F6630D"/>
    </inkml:brush>
  </inkml:definitions>
  <inkml:trace contextRef="#ctx0" brushRef="#br0">21 78 21366,'2'-8'3769,"0"0"-3113,-2 7-286,0 1 162,0-1-336,0 1 347,-3-4-414,1 2 156,-3-1-217,2 1 172,-2 2-200,3 0 77,-1 0-94,3 0-40,-1 0 17,3 0 0,2 0 0,10 3 0,-3-1-17,17 4 23,-11-5-6,9 1 0,-8-2-6,19 0 0,-14 0 1,25 0 5,-22 0-23,32 0 23,-28 0-5,44 0 5,-47 0 0,30-1 0,-38 0 5,49-6-5,-39 5 0,56-7 0,-50 6 0,13-1 0,-22 1 6,10-3-6,-15 4 0,24-4 0,-29 5 0,17-1 0,-19 2 0,31-2 0,-21 2 0,44-3 0,-37 2 0,38-1 0,-48 1 0,11 1 17,6-2-17,-18 1 0,29-1 0,-6 1 0,-15 1 0,31 0 0,-37 0 0,19 0 5,-31 0-5,9 0 0,-12 0 17,57 0-17,-28 0-11,19 2 0,2 1 0,-12 0-6,50 8 17,-58-6-6,40 4 6,-53-6 6,20 1 5,-32-4 17,15 0-22,-7 0-15,29 2 1,6 0-3,0 1 5,11 1 0,-1 1 1,-16 0 5,4-1 0,-2-1-6,-7 0 12,37 0-6,-61-3 0,27 0 5,-26 0-5,52 0 6,-38 0-6,28 0 0,-30 0-17,39 5 6,-34-2 56,30 2-28,-55-4-6,3-1-11,-11 0 5,7 0-10,-6 0-79,3 0-62,-8 0 146,-14 0 0,10 0 0,-10 0 0</inkml:trace>
</inkml:ink>
</file>

<file path=ppt/ink/ink6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51.938"/>
    </inkml:context>
    <inkml:brush xml:id="br0">
      <inkml:brushProperty name="width" value="0.04286" units="cm"/>
      <inkml:brushProperty name="height" value="0.04286" units="cm"/>
      <inkml:brushProperty name="color" value="#F6630D"/>
    </inkml:brush>
  </inkml:definitions>
  <inkml:trace contextRef="#ctx0" brushRef="#br0">6 26 26374,'-2'-1'1041,"0"0"-811,2 1-68,-1-2 40,1 2-141,-1-2 197,1 2-224,0-1-6,2 0-23,2-1-5,3 0 6,5 0-1,10-1-5,-1 2 0,7-2 0,-6 3-5,2-1 5,0 1 0,26 0 0,-17 0 5,59 0-5,-53 0 6,43-1-6,-52 0-3398,17-1 3393,-31 2-6,6 0 11,-20 0 11,1 0-11,-3 0-1255,-6 0 1255,-3 0 0,1 0 0,1 0 0</inkml:trace>
</inkml:ink>
</file>

<file path=ppt/ink/ink6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29:59.722"/>
    </inkml:context>
    <inkml:brush xml:id="br0">
      <inkml:brushProperty name="width" value="0.04286" units="cm"/>
      <inkml:brushProperty name="height" value="0.04286" units="cm"/>
      <inkml:brushProperty name="color" value="#F6630D"/>
    </inkml:brush>
  </inkml:definitions>
  <inkml:trace contextRef="#ctx0" brushRef="#br0">12 2 27471,'-6'0'728,"2"0"-672,3 0 101,1 0-157,3 0 0,2-1-11,4 1-17,4-1 5,-3 1-5,12 0 23,-9 0 10,16 0-5,-2 0-16,26 0-7,-22 0-72,28 2 84,-38-1 11,36 2 0,-34-2 5,28 0-5,-33-1 0,17 0 0,-16 0 0,47 0 6,-35 0-6,43-3 0,-54 3-6,22-3 6,-25 3 0,15 0-56,-3 0 28,28 1 28,-18-1-22,14 2-118,-2 3 140,-25-3 11,22 3-11,-33-4 0,1-1 0,0 0 6,16 0-6,-10 0 0,13 0-129,4 0-56,-16 0-5539,25 0 5724,-33 0 0,5 0 0,-17 0 0</inkml:trace>
</inkml:ink>
</file>

<file path=ppt/ink/ink6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01.789"/>
    </inkml:context>
    <inkml:brush xml:id="br0">
      <inkml:brushProperty name="width" value="0.04286" units="cm"/>
      <inkml:brushProperty name="height" value="0.04286" units="cm"/>
      <inkml:brushProperty name="color" value="#F6630D"/>
    </inkml:brush>
  </inkml:definitions>
  <inkml:trace contextRef="#ctx0" brushRef="#br0">24 4 27432,'-13'0'213,"2"0"-68,11 0 57,0 0-202,7 0 0,-1 0 6,9 0-1,19 0-10,-11 0 5,26 0 0,-24 0-3465,29 0 3353,-13 0-28,51 0 134,-40 0 0,1 0 1,-1 0-12,-11 0-28,46 0 45,-57 0 0,18-1 3398,-27 1-3280,70-2-118,-44 2-1758,28 0 0,1-1 1702,-25 1 20,6 1 0,-1 0 13,-20 0 40,27 0-11,-45-1 10,16 0 12,-23 0 96,29 0-96,-16 0 1600,28 2 1,4 2-1685,-8 0-61,50 3 16,-64-2 22,22 0 96,-27-2 364,23-1-370,-41-2-11,10 0-5,-7 0 5,82 0 5,-45 0-16,25 0 0,4 1-34,12 4-715,2-1 732,-22 1-3101,9 0 3196,-31-3 25,5 0 1,-1-1-48,-4 0-28,46-1-17,-57 0 0,39 0-6,-56 0-5,22 0-79,-24 0-437,10 0 0,-20 0 1,2 0-1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6.410"/>
    </inkml:context>
    <inkml:brush xml:id="br0">
      <inkml:brushProperty name="width" value="0.04286" units="cm"/>
      <inkml:brushProperty name="height" value="0.04286" units="cm"/>
      <inkml:brushProperty name="color" value="#66CC00"/>
    </inkml:brush>
  </inkml:definitions>
  <inkml:trace contextRef="#ctx0" brushRef="#br0">314 19 28244,'0'-6'78,"-3"2"-61,-11 0 0,-13 2-11,-4-1-1,-6 3-5,7 0 0,0 2 0,-8 7 0,11-1-33,-7 14 10,23-11-5,5 15 11,16-17-106,50 13 50,-26-15-5,34 3 33,-43-6-22,9 24 67,-19-13-78,7 33 10,-23-31 124,-3 8 0,-6-15 0,-3-5 34,-16 2-68,5-2 57,-50 1-79,41-3 0,-27 0-34,40-3-22,9 0 56,0-21 0,8 15 0,2-15 0</inkml:trace>
</inkml:ink>
</file>

<file path=ppt/ink/ink6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03.422"/>
    </inkml:context>
    <inkml:brush xml:id="br0">
      <inkml:brushProperty name="width" value="0.04286" units="cm"/>
      <inkml:brushProperty name="height" value="0.04286" units="cm"/>
      <inkml:brushProperty name="color" value="#F6630D"/>
    </inkml:brush>
  </inkml:definitions>
  <inkml:trace contextRef="#ctx0" brushRef="#br0">17 51 23474,'-9'0'191,"2"0"1708,7 0-1843,0 0 686,3 0-742,8 0 393,3 0-387,30 0 1287,-14 0-1321,68-3-12,-53 3-36,16-2 1,0 1 58,-17 1 17,33 0 0,-40 0 81,30-4 1,5 0-88,-3 2-5,12-2 0,3 0-62,8 4-3364,3 0 3432,-8 0-503,-34-1 0,-4 0 508,-6 1 0,51-6 0,-66 4 56,51-7-51,-38 7-1127,27 0 1,5 0 953,-6 1 925,6 1 1,-1 0-920,-17 2 159,6-1 0,1 0 143,-5 1 31,30-1 0,1 0-171,-27-1-56,8 1 0,-2 2 0,-23 0 185,51 5-23,-50-5 522,7 0 1,-3-2-629,-19-1-700,25 0-2330,-43 0 3878,3 0 0,-11 0 0,-2 0 0</inkml:trace>
</inkml:ink>
</file>

<file path=ppt/ink/ink6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07.023"/>
    </inkml:context>
    <inkml:brush xml:id="br0">
      <inkml:brushProperty name="width" value="0.04286" units="cm"/>
      <inkml:brushProperty name="height" value="0.04286" units="cm"/>
      <inkml:brushProperty name="color" value="#F6630D"/>
    </inkml:brush>
  </inkml:definitions>
  <inkml:trace contextRef="#ctx0" brushRef="#br0">13 42 26418,'-4'-11'1025,"0"2"-868,3 9 17,0 0-141,0 0 74,0 0-79,0 0 84,1 0-96,5 0-10,7 0-6,1 0 6,4 0-6,-5 0 0,3 0 0,0 0 0,2 0-3432,13 0 3410,-10 0-17,19 0 39,-6 0 0,1 0 0,21 0-6,5 0 1,2 0-18,6 0 0,5 0 1,-7 0 22,-34 0 3415,34 0-3415,-39 0 0,27 0 0,-15 0-23,20 0 12,-17 0-39,38 0 50,-45-1-23,63-2-5,-65 1-11,33 0 28,-46 2-28,30 0 39,-25 0 5,52-2-55,-46 0 22,36 0 11,-41 2-291,51 0 247,-43 0-410,42 0 471,-51 0 163,30 0-107,-26 0 44,24 0 1,3 0-140,-9 0-59,21 0 0,0 0 98,-17 0 199,11 0 0,-2 0-82,-19 0 113,34-1-247,-64-1-1613,3 0 1630,-12 0 0,-2 2 0,0 0 0</inkml:trace>
</inkml:ink>
</file>

<file path=ppt/ink/ink6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09.724"/>
    </inkml:context>
    <inkml:brush xml:id="br0">
      <inkml:brushProperty name="width" value="0.04286" units="cm"/>
      <inkml:brushProperty name="height" value="0.04286" units="cm"/>
      <inkml:brushProperty name="color" value="#F6630D"/>
    </inkml:brush>
  </inkml:definitions>
  <inkml:trace contextRef="#ctx0" brushRef="#br0">11 61 22554,'-6'1'3288,"2"0"-2745,4-1 974,0 0-1483,2 0-6,1 0-11,3 0-17,0 0 11,0 0-5,4 0-6,-2 0 0,23-1 5,1 0-5,8-1 0,-4 0 0,16 0 0,-17 1-11,23 0 11,-11-1-11,-10 1-6,36-1 17,-38 1 0,16-2 0,-1 0 6,-11 0-6,34-2 0,-45 3 0,25 0 0,-24 1-68,34-3 80,-42 3 10,27-5-22,-19 5-84,58-2 62,-41 3-6,21 0 0,2 0 28,-15-1 2,11-1 1,0 0-3,-16 0 0,8 0 0,-1 0 0,-11 1 0,46 1 0,-53 0-106,59 6 72,-52-3 17,11 1 1,-3 0 16,-19-3 50,35 1-50,-41-2 11,54 2-11,-45-2 11,44 3-11,-43-2 3,52 6 0,7 0-3,-21-2 0,24 3 0,-8-1 0,-57-5 0,11-1 62,22 1 10,-21-2-44,12 0 0,-1 1-50,-17-1-432,28 0-44,-62 0 498,-3 0 0,-4 0 0,-2 0 0</inkml:trace>
</inkml:ink>
</file>

<file path=ppt/ink/ink6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11.624"/>
    </inkml:context>
    <inkml:brush xml:id="br0">
      <inkml:brushProperty name="width" value="0.04286" units="cm"/>
      <inkml:brushProperty name="height" value="0.04286" units="cm"/>
      <inkml:brushProperty name="color" value="#F6630D"/>
    </inkml:brush>
  </inkml:definitions>
  <inkml:trace contextRef="#ctx0" brushRef="#br0">22 49 25365,'-12'1'1815,"2"0"-1378,10-1-45,0 0-375,2 0 5,4 0-5,3 0-17,6 0 17,4 0-1,30 0-21,-14 0-29,60 0 6,-45 0 28,21 0 0,-30 0-11,57 0 11,-38 0-3,18 0 0,0 0-8,-16 0-1708,8-1 1,-2 0 1702,-9 0 21,-5-2 1,4 1 11,34-2-17,0-1 0,-8 1-12,6 2 7,-50 1-40,36 2 0,5 1-11,-4 0 28,-11 0 0,-1 1 2675,-3-1-2815,-21 0-6,12 1 152,-16 1 27,41 0 102,-42-2 77,38-1-161,-41-1-3265,55 0 3209,-49 0-18,38 0 51,-56 0 112,31 0-95,-26 0-118,73 0 56,-60 0 433,55 0-309,-59 0-57,16 0 1,2 0-40,-4 0 3,15 0 0,0 0 19,-23 0 3393,38 0-3370,-49 0 62,63-8-79,-50 4-11,53-8 0,-62 8-179,53-6-34,-48 7 213,43-6 0,-64 8 0,5-2 0</inkml:trace>
</inkml:ink>
</file>

<file path=ppt/ink/ink6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13.308"/>
    </inkml:context>
    <inkml:brush xml:id="br0">
      <inkml:brushProperty name="width" value="0.04286" units="cm"/>
      <inkml:brushProperty name="height" value="0.04286" units="cm"/>
      <inkml:brushProperty name="color" value="#F6630D"/>
    </inkml:brush>
  </inkml:definitions>
  <inkml:trace contextRef="#ctx0" brushRef="#br0">11 64 23758,'-6'6'806,"2"0"-291,4-6 141,0 0-1,10 3-285,-3-1-140,9 2-90,-4-3-90,1-1-22,2 0-6,0 0 1,25 1-23,-13-1 106,44 1-61,-37-1-23,42-2-22,-44 1 40,55-2-24,-48 1 107,25-4 1,2 0-119,-11 0-22,7-1 1,-2 2-51,-10 3-73,16 0 0,2 2 140,-11 0 8,-2 0 0,-3 0 60,-15 0 4,-1 0-27,1-2-6,25-1-39,-25 1-22,19-1 44,25 1-22,-39 1 0,41-2-173,-10 1 61,-32 1 92,14 0 1,2 1 13,-8-1-56,21 0-10,-33 0-152,19 0 291,-22 1 168,52-5-162,-49 2-297,62-6-23,-53 7-546,11 0 1,-2 1 596,-12 2 140,41 1-168,-52 0 224,41 4 0,-61-5 0,17 1 0</inkml:trace>
</inkml:ink>
</file>

<file path=ppt/ink/ink6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17.658"/>
    </inkml:context>
    <inkml:brush xml:id="br0">
      <inkml:brushProperty name="width" value="0.04286" units="cm"/>
      <inkml:brushProperty name="height" value="0.04286" units="cm"/>
      <inkml:brushProperty name="color" value="#F6630D"/>
    </inkml:brush>
  </inkml:definitions>
  <inkml:trace contextRef="#ctx0" brushRef="#br0">5 108 27583,'-2'-10'252,"0"2"-235,5 1 11,1 2-6,4 1-22,-2 0 0,2 1-5,2 0 5,1 2-84,38 0 73,24 1 11,-6 0 0,5 0-12,-21 0 12,-16-1-3364,36-2 3387,-32 1-29,19-1 0,2 1 6,-7 1-3,22-1 1,3-1 2,-1 2 0,13-2 0,-28 2 0,-11 1 0,-18 0 3406,36 0-3401,-39 0-16,33 0 11,-36 0-8,46 0 8,-45 0 0,36 0-34,-40 0-83,36 0-1,-32 0 51,66 3 67,-45-3 0,24 3 0,-35-3 0,-16 0-11,3 0 11,-7 0 39,33 0-33,-22 0-18,59 0-16,-43 0-193,31 0 0,4 0 176,-18 0 31,2 0 0,-5 0-14,-22 0-929,41-13 211,-40 5 746,27-9 0,-56 12 0,-4 2 0</inkml:trace>
</inkml:ink>
</file>

<file path=ppt/ink/ink6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32.643"/>
    </inkml:context>
    <inkml:brush xml:id="br0">
      <inkml:brushProperty name="width" value="0.04286" units="cm"/>
      <inkml:brushProperty name="height" value="0.04286" units="cm"/>
      <inkml:brushProperty name="color" value="#F6630D"/>
    </inkml:brush>
  </inkml:definitions>
  <inkml:trace contextRef="#ctx0" brushRef="#br0">21 35 26222,'-9'9'924,"2"-1"-750,7-8 72,0 0-134,-2 0-5,2-2 50,-2 1-45,2 0-84,0 0 5,0 0-33,0 0 45,3-5-34,2 4-11,14-7 0,-5 6 0,35-1 0,-25 4 0,22 0 11,16 0-11,-12 0 6,20 0-3404,12-1 3398,-44 0 6,52 1-6,-58 0 0,51-2 0,-41 0 3,13-2 0,1 1-3,-11 0-3,13 0 0,0 2 9,-19 1-6,12 0 0,0 0 0,-7 0-12,12-1 1,5 2 0,24 0 11,13 1 3375,-22 1-3375,-19-1 0,-1 0-11,7 2-17,5-1 0,-2 0-6,-17 2 28,8-1 1,1-1 5,-5 0 17,17 0 0,0-1-6,-18-2 0,34 0-11,-46 0 0,42 0 11,-4 0-1710,17 0 1,2 0 1698,-1 1-190,-1-1 1,-6 1 177,-35-1-80,3 2 0,-2-1-60,-18 2-710,18 0-2779,-48-1 3641,-2-2 0,-5 0 0,0 0 0</inkml:trace>
</inkml:ink>
</file>

<file path=ppt/ink/ink6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37.928"/>
    </inkml:context>
    <inkml:brush xml:id="br0">
      <inkml:brushProperty name="width" value="0.04286" units="cm"/>
      <inkml:brushProperty name="height" value="0.04286" units="cm"/>
      <inkml:brushProperty name="color" value="#F6630D"/>
    </inkml:brush>
  </inkml:definitions>
  <inkml:trace contextRef="#ctx0" brushRef="#br0">14 90 23159,'-7'2'2655,"0"-2"-2230,7 0 1194,0 0-1614,4 0-5,-1 0 0,3 0 0,-1 0 6,0 0-6,-1 0 0,1 0 0,2 0 0,-2 0 11,9 0-11,-7 0 6,10 0-6,-10 0 44,14 0-32,-10 0-7,16 0-5,-16 0 6,16 0-6,-15 0 0,23 0 0,-19 0 11,25 0-11,-21 0 6,27-2-6,-31 1 5,24 0-5,-23 0 6,20-2-6,-11 0 0,41-2 0,-40 3-39,29-1 27,-45 3 12,4 0-39,53 0 28,-38 0-6,45 0 0,-54 0 6,-2 0-50,24 0 61,-20 0 0,43 0 5,-42 0-10,25 0 5,-30 0 0,30 0-6,-24 0 6,47-1-11,-45 0-135,27-2 101,-39 0 73,18-4-5,-18 3 10,17-4-21,-17 4 4,17-1-16,-15 2-5,44 0-1,-36 2 6,39-1 17,-46 2 117,17-5-83,-23 3 61,23-1-107,-21 2-5,14 1-5,-20 0-1087,8-3-4476,-9 1 5568,5-3 0,-8 3 0,-2 0 0</inkml:trace>
</inkml:ink>
</file>

<file path=ppt/ink/ink6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47.302"/>
    </inkml:context>
    <inkml:brush xml:id="br0">
      <inkml:brushProperty name="width" value="0.04286" units="cm"/>
      <inkml:brushProperty name="height" value="0.04286" units="cm"/>
      <inkml:brushProperty name="color" value="#F6630D"/>
    </inkml:brush>
  </inkml:definitions>
  <inkml:trace contextRef="#ctx0" brushRef="#br0">1 78 25113,'6'-7'2106,"0"2"-1803,-6 5 475,1 0-795,2-3 17,2 1 0,2-3-11,3-4 5,-1 3-10,12-10 16,-8 8-112,8-5 100,-14 10 12,0 5 0,-6 8-3380,-1 31 3380,0-13-1861,-12 63 1861,5-56-6,-16 48 6,15-63 6,-4 17-6,9-28 2529,0 3-2456,5-10 2723,3-4-2790,3-3-17,15-13 5,-8 6-16,14-8 16,-19 14-56,9 0 46,-14 5-180,3 1 5,-7 0-691,0 0 1,-1 0 0</inkml:trace>
</inkml:ink>
</file>

<file path=ppt/ink/ink6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48.595"/>
    </inkml:context>
    <inkml:brush xml:id="br0">
      <inkml:brushProperty name="width" value="0.04286" units="cm"/>
      <inkml:brushProperty name="height" value="0.04286" units="cm"/>
      <inkml:brushProperty name="color" value="#F6630D"/>
    </inkml:brush>
  </inkml:definitions>
  <inkml:trace contextRef="#ctx0" brushRef="#br0">22 5 27538,'0'-2'219,"0"0"-118,0 2 11,0 8-84,0 2-17,-2 10 0,-2 0 0,-1 11 12,1-7-18,-1 7 1,4-9 5,0 0 0,1 1-5,0-2-6,0 6 11,0-9-5,8 11-1,-3-21-5,11 5 11,-6-13-50,27-29 39,-20 13 17,26-53 112,-39 7-124,2 7-5,-17 7 0,-16 34-5,11 8-3404,-10-1 3364,15 6-522,-20 26 0,29-34 0,-12 15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6.844"/>
    </inkml:context>
    <inkml:brush xml:id="br0">
      <inkml:brushProperty name="width" value="0.04286" units="cm"/>
      <inkml:brushProperty name="height" value="0.04286" units="cm"/>
      <inkml:brushProperty name="color" value="#66CC00"/>
    </inkml:brush>
  </inkml:definitions>
  <inkml:trace contextRef="#ctx0" brushRef="#br0">16 17 26642,'0'-9'1132,"0"1"-1026,0 8 140,0 0-206,-8 50-29,6-3-6,-3 21-5,7-23-11,3-27-90,-2 2-22,0-7-725,-3 10 0,2-20 0,-2 4 0</inkml:trace>
</inkml:ink>
</file>

<file path=ppt/ink/ink6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49.813"/>
    </inkml:context>
    <inkml:brush xml:id="br0">
      <inkml:brushProperty name="width" value="0.04286" units="cm"/>
      <inkml:brushProperty name="height" value="0.04286" units="cm"/>
      <inkml:brushProperty name="color" value="#F6630D"/>
    </inkml:brush>
  </inkml:definitions>
  <inkml:trace contextRef="#ctx0" brushRef="#br0">6 12 25545,'0'-4'1842,"0"0"-1203,2 2-589,-1 2 6,0-2-28,-1 2 22,0 2-38,0 5-7,0 7 12,1 35 0,0 6-17,0-14 0,0 14 0,1-6 0,1-35 0,0-1-6,2-5-22,14-1-5,-4-4-7,36-26 108,-29 1-35,12-16-10,-26 12 10,-7-5-27,-4 12 5,-24-22-11,9 28-140,-29-8 11,29 18-1652,-18 16-297,25-6 2078,-5 11 0,15-14 0,1-2 0</inkml:trace>
</inkml:ink>
</file>

<file path=ppt/ink/ink6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50.219"/>
    </inkml:context>
    <inkml:brush xml:id="br0">
      <inkml:brushProperty name="width" value="0.04286" units="cm"/>
      <inkml:brushProperty name="height" value="0.04286" units="cm"/>
      <inkml:brushProperty name="color" value="#F6630D"/>
    </inkml:brush>
  </inkml:definitions>
  <inkml:trace contextRef="#ctx0" brushRef="#br0">0 42 25079,'12'-3'2241,"-2"0"-1933,-10 3 62,0 0-191,2 0-134,-1 0-12,3 0 1,0 0-3387,20-3 3353,-5-1-11,17-3-241,4-3 252,-27 5 0,13-2 0,-32 7 0</inkml:trace>
</inkml:ink>
</file>

<file path=ppt/ink/ink6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0:50.963"/>
    </inkml:context>
    <inkml:brush xml:id="br0">
      <inkml:brushProperty name="width" value="0.04286" units="cm"/>
      <inkml:brushProperty name="height" value="0.04286" units="cm"/>
      <inkml:brushProperty name="color" value="#F6630D"/>
    </inkml:brush>
  </inkml:definitions>
  <inkml:trace contextRef="#ctx0" brushRef="#br0">82 2 27068,'-32'-1'857,"6"0"-807,26 1 113,0 0-197,67 56 0,-46-38 18,51 44 4,-62-52 1,-2 4 11,-2-4 0,-1 4 0,-4-6 0,0 2 0,-1-2 39,-3 14-11,-2-10 0,-5 11 0,-2-10 12,-15 12-1,11-10-3353,-21 11 3331,23-17 56,-19 1-51,22-8 1,-10-7-23,18 0-40,-3-13-10,6 11 50,-8-5 0,6 11 0,-5-1 0</inkml:trace>
</inkml:ink>
</file>

<file path=ppt/ink/ink6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00.848"/>
    </inkml:context>
    <inkml:brush xml:id="br0">
      <inkml:brushProperty name="width" value="0.04286" units="cm"/>
      <inkml:brushProperty name="height" value="0.04286" units="cm"/>
      <inkml:brushProperty name="color" value="#F6630D"/>
    </inkml:brush>
  </inkml:definitions>
  <inkml:trace contextRef="#ctx0" brushRef="#br0">18 11 26514,'-10'-6'1360,"2"2"-1164,8 4 112,0 0-291,0 2 0,0 3-6,1 1-5,-1 0-6,3-2 5,-1-2 1,5 0-6,1-1-22,18-1-23,-11 0 45,9 3 0,-19-2 0,-2 3 0</inkml:trace>
</inkml:ink>
</file>

<file path=ppt/ink/ink6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02.329"/>
    </inkml:context>
    <inkml:brush xml:id="br0">
      <inkml:brushProperty name="width" value="0.04286" units="cm"/>
      <inkml:brushProperty name="height" value="0.04286" units="cm"/>
      <inkml:brushProperty name="color" value="#F6630D"/>
    </inkml:brush>
  </inkml:definitions>
  <inkml:trace contextRef="#ctx0" brushRef="#br0">22 0 21674,'-5'6'4896,"0"-2"-4807,5-4-22,0 0-33,-2 12 5,2-7 6,-2 9 252,2-11-202,0-2-308,0 0-504,-2-1 717,0 0 0,0 0 0,0 0 0</inkml:trace>
</inkml:ink>
</file>

<file path=ppt/ink/ink6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24.071"/>
    </inkml:context>
    <inkml:brush xml:id="br0">
      <inkml:brushProperty name="width" value="0.04286" units="cm"/>
      <inkml:brushProperty name="height" value="0.04286" units="cm"/>
      <inkml:brushProperty name="color" value="#F6630D"/>
    </inkml:brush>
  </inkml:definitions>
  <inkml:trace contextRef="#ctx0" brushRef="#br0">1 262 25331,'5'37'2611,"1"-6"-2611,1 25 5,0-24 152,19-37-247,10-42-1604,12-11 1694,-5-20 0,-3 1 0,-12 23 0,-2 5 0,-1 0 0</inkml:trace>
</inkml:ink>
</file>

<file path=ppt/ink/ink6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25.435"/>
    </inkml:context>
    <inkml:brush xml:id="br0">
      <inkml:brushProperty name="width" value="0.04286" units="cm"/>
      <inkml:brushProperty name="height" value="0.04286" units="cm"/>
      <inkml:brushProperty name="color" value="#F6630D"/>
    </inkml:brush>
  </inkml:definitions>
  <inkml:trace contextRef="#ctx0" brushRef="#br0">6 331 27146,'-3'-2'874,"0"0"-768,3 2 18,0 0-52,1 17-66,3-3 0,3 28 5,5 8-11,-3-14 11,3 2-11,-1-36-216,41-67 1,10-27-365,-33 51 1,0-2 285,14-23 0,6-9 0,-11 14 0,-10 11 1,-12 18-1</inkml:trace>
</inkml:ink>
</file>

<file path=ppt/ink/ink6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27.067"/>
    </inkml:context>
    <inkml:brush xml:id="br0">
      <inkml:brushProperty name="width" value="0.04286" units="cm"/>
      <inkml:brushProperty name="height" value="0.04286" units="cm"/>
      <inkml:brushProperty name="color" value="#F6630D"/>
    </inkml:brush>
  </inkml:definitions>
  <inkml:trace contextRef="#ctx0" brushRef="#br0">0 204 26469,'0'-3'1349,"0"0"-1153,0 3 146,0 0-331,0 5-11,0 4 0,0 6 0,4 15 0,-2-11 0,3 10 11,0-22-27,49-50-971,-9-3 987,7-11 0,-1-2 0,-11 10 0,5-8 0</inkml:trace>
</inkml:ink>
</file>

<file path=ppt/ink/ink6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30.834"/>
    </inkml:context>
    <inkml:brush xml:id="br0">
      <inkml:brushProperty name="width" value="0.04286" units="cm"/>
      <inkml:brushProperty name="height" value="0.04286" units="cm"/>
      <inkml:brushProperty name="color" value="#F6630D"/>
    </inkml:brush>
  </inkml:definitions>
  <inkml:trace contextRef="#ctx0" brushRef="#br0">0 106 27835,'0'8'174,"0"1"-124,0 6-22,1-2 0,-1 6 0,1-5 0,0 0-11,0-1 5,0-2 12,0 0-12,1-5 12,26-26-51,-4-8-33,27-31-629,12-19 1,-23 25-1,-80 102 1,20-23 0</inkml:trace>
</inkml:ink>
</file>

<file path=ppt/ink/ink6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33.753"/>
    </inkml:context>
    <inkml:brush xml:id="br0">
      <inkml:brushProperty name="width" value="0.04286" units="cm"/>
      <inkml:brushProperty name="height" value="0.04286" units="cm"/>
      <inkml:brushProperty name="color" value="#F6630D"/>
    </inkml:brush>
  </inkml:definitions>
  <inkml:trace contextRef="#ctx0" brushRef="#br0">0 152 26530,'1'1'1126,"0"0"-964,-1-1 79,3 0-62,0 0-156,3 4-6,-1 3 16,4 26-33,-4-13 11,13 19-5,-6-29-43,29-28 1,7-12-137,5-11 173,8-11 0,-4 0 0,-22 16 0,0-2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27.177"/>
    </inkml:context>
    <inkml:brush xml:id="br0">
      <inkml:brushProperty name="width" value="0.04286" units="cm"/>
      <inkml:brushProperty name="height" value="0.04286" units="cm"/>
      <inkml:brushProperty name="color" value="#66CC00"/>
    </inkml:brush>
  </inkml:definitions>
  <inkml:trace contextRef="#ctx0" brushRef="#br0">0 97 27841,'0'-10'481,"0"2"-436,0 8 22,0 0-55,14-22-12,-6 13 0,10-18 0,-9 18-28,-4 1-1216,-3 5-2693,-6 5 3937,-3 5 0,1-1 0,0 1 0</inkml:trace>
</inkml:ink>
</file>

<file path=ppt/ink/ink6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0.172"/>
    </inkml:context>
    <inkml:brush xml:id="br0">
      <inkml:brushProperty name="width" value="0.04286" units="cm"/>
      <inkml:brushProperty name="height" value="0.04286" units="cm"/>
      <inkml:brushProperty name="color" value="#F6630D"/>
    </inkml:brush>
  </inkml:definitions>
  <inkml:trace contextRef="#ctx0" brushRef="#br0">0 0 27113,'3'0'661,"-1"0"-409,-3 0-252,1 1 0,0 2 0,4 2 5,10 8-5,3-1-5,10 7-12,-1-4 11,3 2 6,3 0 0,33 21 0,-18-11 6,26 18 8,-23-11 0,0 0-14,15 15 0,3 4 0,-1 4 0,-4 9 0,-14 8 0,6 18 0,-9-9 0,-13-25 0,-4 4 1,-2 9 0,3 18 0,1 7 0,-4-3 0,-6-14 2,-4 13 0,-5-4-1,3 4 0,1 6 0,-5-12-2,-7-23 0,-2-3 1,1 6 1,1 7 0,-1-7 1,-1-8 0,1 2-3,0 36 0,1 14 0,-1-16 0,-2-39 0,0-3-1696,0 46 0,-1-4 1696,0-14 0,0 18-1123,0-44 0,1 0 1123,4 35 2,-2-28 1,8 4-22,20-1 1,12 5-1,-6-11 3,3 19-77,18 4 1,-10-21-59,-45-56-376,0 0 527,-6-3 0,5 0 0,-1-1 0</inkml:trace>
</inkml:ink>
</file>

<file path=ppt/ink/ink6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1.256"/>
    </inkml:context>
    <inkml:brush xml:id="br0">
      <inkml:brushProperty name="width" value="0.04286" units="cm"/>
      <inkml:brushProperty name="height" value="0.04286" units="cm"/>
      <inkml:brushProperty name="color" value="#F6630D"/>
    </inkml:brush>
  </inkml:definitions>
  <inkml:trace contextRef="#ctx0" brushRef="#br0">270 1 19599,'-40'9'453,"8"-1"2101,12 4-2509,-6 7-28,2 1-12,-8 9 711,1 17-1,2 3-715,2-4-36,18 13 0,14-7-20,14-35 798,59-9-832,-49-20 3353,26-33-3235,-40 26 101,0-25-90,-22 34 23,-35-5-163,16 21-162,-14 1-924,27 4 1187,10-3 0,2-4 0,1-1 0</inkml:trace>
</inkml:ink>
</file>

<file path=ppt/ink/ink6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2.019"/>
    </inkml:context>
    <inkml:brush xml:id="br0">
      <inkml:brushProperty name="width" value="0.04286" units="cm"/>
      <inkml:brushProperty name="height" value="0.04286" units="cm"/>
      <inkml:brushProperty name="color" value="#F6630D"/>
    </inkml:brush>
  </inkml:definitions>
  <inkml:trace contextRef="#ctx0" brushRef="#br0">43 16 26799,'-11'0'1019,"2"0"-862,9 0 17,0 0-118,-4 15-34,3-2 12,-4 13-6,3 33-34,1-34 1,0 27-18,1-42 23,0-6 45,-2 1-34,1-6 17,-3-32-28,3 11-28,20-57 23,-7 49-7,22-18-4,-20 41-12,2 2-12,-8 6-256,1 13 296,15-7 0,-26 7 0,7-10 0</inkml:trace>
</inkml:ink>
</file>

<file path=ppt/ink/ink6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2.587"/>
    </inkml:context>
    <inkml:brush xml:id="br0">
      <inkml:brushProperty name="width" value="0.04286" units="cm"/>
      <inkml:brushProperty name="height" value="0.04286" units="cm"/>
      <inkml:brushProperty name="color" value="#F6630D"/>
    </inkml:brush>
  </inkml:definitions>
  <inkml:trace contextRef="#ctx0" brushRef="#br0">135 0 19546,'16'0'857,"-11"0"1711,-24 5-2557,-8 8 1366,-2 2-1455,-17 45 66,33-42 1,-9 28 617,74-67-606,-27 8 5,39-24 3269,-42 12-3106,6-3-151,-14 12-6,-4 7-5,-10 38-12,0-13-783,7 32 789,7-33 0,-16 1 0,-1-16 0</inkml:trace>
</inkml:ink>
</file>

<file path=ppt/ink/ink6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2.939"/>
    </inkml:context>
    <inkml:brush xml:id="br0">
      <inkml:brushProperty name="width" value="0.04286" units="cm"/>
      <inkml:brushProperty name="height" value="0.04286" units="cm"/>
      <inkml:brushProperty name="color" value="#F6630D"/>
    </inkml:brush>
  </inkml:definitions>
  <inkml:trace contextRef="#ctx0" brushRef="#br0">52 1 27572,'-5'89'125,"-1"-1"0,1-5 0,1-23-214,3-48 89,-12-8 0,9-1 0,-10-3 0</inkml:trace>
</inkml:ink>
</file>

<file path=ppt/ink/ink6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3.306"/>
    </inkml:context>
    <inkml:brush xml:id="br0">
      <inkml:brushProperty name="width" value="0.04286" units="cm"/>
      <inkml:brushProperty name="height" value="0.04286" units="cm"/>
      <inkml:brushProperty name="color" value="#F6630D"/>
    </inkml:brush>
  </inkml:definitions>
  <inkml:trace contextRef="#ctx0" brushRef="#br0">58 2 27902,'74'-2'230,"-12"55"-51,-115 17-179,39 3-6,-29-40 1,-2-12-79,28-17-101,5-2 185,6-17 0,3 11 0,3-12 0</inkml:trace>
</inkml:ink>
</file>

<file path=ppt/ink/ink6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4.087"/>
    </inkml:context>
    <inkml:brush xml:id="br0">
      <inkml:brushProperty name="width" value="0.04286" units="cm"/>
      <inkml:brushProperty name="height" value="0.04286" units="cm"/>
      <inkml:brushProperty name="color" value="#F6630D"/>
    </inkml:brush>
  </inkml:definitions>
  <inkml:trace contextRef="#ctx0" brushRef="#br0">61 1 28345,'-2'30'16,"-4"29"1,-1 8-22,-2 6 5,1-6 0,0-2-11,-1-7 11,5-32 0,-1 2 0,3-16-6,1-6-3408,4-9 3397,4-9-479,26-38 474,-10 18 66,41-29-10,-43 46 61,19 19-84,-33 16 6,7 53-17,-11-42 3205,5 29-3267,-8-51-658,2-7 1,-2 4 0,-1-4 0</inkml:trace>
</inkml:ink>
</file>

<file path=ppt/ink/ink6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4.326"/>
    </inkml:context>
    <inkml:brush xml:id="br0">
      <inkml:brushProperty name="width" value="0.04286" units="cm"/>
      <inkml:brushProperty name="height" value="0.04286" units="cm"/>
      <inkml:brushProperty name="color" value="#F6630D"/>
    </inkml:brush>
  </inkml:definitions>
  <inkml:trace contextRef="#ctx0" brushRef="#br0">1 0 28160,'3'92'0,"0"-19"0</inkml:trace>
</inkml:ink>
</file>

<file path=ppt/ink/ink6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4.546"/>
    </inkml:context>
    <inkml:brush xml:id="br0">
      <inkml:brushProperty name="width" value="0.04286" units="cm"/>
      <inkml:brushProperty name="height" value="0.04286" units="cm"/>
      <inkml:brushProperty name="color" value="#F6630D"/>
    </inkml:brush>
  </inkml:definitions>
  <inkml:trace contextRef="#ctx0" brushRef="#br0">1 12 28065,'1'-7'39,"10"3"0,-19 3 0,5 1 1</inkml:trace>
</inkml:ink>
</file>

<file path=ppt/ink/ink6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5.256"/>
    </inkml:context>
    <inkml:brush xml:id="br0">
      <inkml:brushProperty name="width" value="0.04286" units="cm"/>
      <inkml:brushProperty name="height" value="0.04286" units="cm"/>
      <inkml:brushProperty name="color" value="#F6630D"/>
    </inkml:brush>
  </inkml:definitions>
  <inkml:trace contextRef="#ctx0" brushRef="#br0">172 22 23993,'-14'-12'3383,"4"3"-2425,10 9-947,-2 0-6,-2 0 1,-12 7 5,1 1-5,-8 8-1,4 1 7,2 2-1,-1 0 0,-5 20-11,12-18 6,11 18-18,12-31-279,38-2-157,-25-12 448,24-8 0,-37 7 0,2-2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49.399"/>
    </inkml:context>
    <inkml:brush xml:id="br0">
      <inkml:brushProperty name="width" value="0.04286" units="cm"/>
      <inkml:brushProperty name="height" value="0.04286" units="cm"/>
    </inkml:brush>
  </inkml:definitions>
  <inkml:trace contextRef="#ctx0" brushRef="#br0">11 5 26934,'-6'0'907,"1"0"-762,5 0 74,0 0-163,1-1-28,0 0-17,0-1 6,0 1-12,6 1-5,-1 0 0,9 0-5,40 11-18,-9-5-16,42 9 17,-19-4-6,10 0 0,5 1 28,12 0 2,-7-5 1,6-1 11,-19-1 0,6-1-3,4-1 0,14 0 1,0-1-1,-13 0-746,0-1 1,-3 0 734,12 0 0,8 0 0,-26-1 0,-27 0 0,-3 0 0</inkml:trace>
</inkml:ink>
</file>

<file path=ppt/ink/ink6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5.838"/>
    </inkml:context>
    <inkml:brush xml:id="br0">
      <inkml:brushProperty name="width" value="0.04286" units="cm"/>
      <inkml:brushProperty name="height" value="0.04286" units="cm"/>
      <inkml:brushProperty name="color" value="#F6630D"/>
    </inkml:brush>
  </inkml:definitions>
  <inkml:trace contextRef="#ctx0" brushRef="#br0">253 7 27751,'1'-4'515,"0"2"-391,-23 2-102,-2 6-11,-11-1 6,-23 21-17,38-15-11,-18 11-56,71-12 44,-13-4-27,60 20 50,-54-14 11,21 13 6,-43-13 67,-15 19-62,-1-15 6,-64 26-45,32-33-50,-28 8-196,43-24-2403,17-5 2666,2-9 0,9 19 0,2 5 0</inkml:trace>
</inkml:ink>
</file>

<file path=ppt/ink/ink6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49.220"/>
    </inkml:context>
    <inkml:brush xml:id="br0">
      <inkml:brushProperty name="width" value="0.04286" units="cm"/>
      <inkml:brushProperty name="height" value="0.04286" units="cm"/>
      <inkml:brushProperty name="color" value="#F6630D"/>
    </inkml:brush>
  </inkml:definitions>
  <inkml:trace contextRef="#ctx0" brushRef="#br0">5 797 26334,'-2'-11'1277,"0"2"-1025,2 9 112,0 0-353,0-1-11,2-2 17,1-2-22,10-9-7,-2 0-10,24-34 56,-9-6-37,7-30 0,-2-7-8,-15 44 0,-1-2-88,5-19 0,0-10 0,-3 16-181,-5 7-4593,5-28 4873,-15 70 0,-2 5 0,0 9 0</inkml:trace>
</inkml:ink>
</file>

<file path=ppt/ink/ink6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1:52.089"/>
    </inkml:context>
    <inkml:brush xml:id="br0">
      <inkml:brushProperty name="width" value="0.04286" units="cm"/>
      <inkml:brushProperty name="height" value="0.04286" units="cm"/>
      <inkml:brushProperty name="color" value="#F6630D"/>
    </inkml:brush>
  </inkml:definitions>
  <inkml:trace contextRef="#ctx0" brushRef="#br0">3 813 24066,'-1'-2'3008,"0"0"-2661,1 2 151,12 0-425,-8 0-28,12 0-6,-10 0-11,4-5-17,20-20-20,3-9 1,2-6-14,25-27 2,-18 19 1,1-4-1815,-5 3 1,-2-2 1340,1-9 1,0-4 492,4-13 0,-2 2 0,-14 26 0,-4 3 0,4-21 0</inkml:trace>
</inkml:ink>
</file>

<file path=ppt/ink/ink6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2:14.208"/>
    </inkml:context>
    <inkml:brush xml:id="br0">
      <inkml:brushProperty name="width" value="0.04286" units="cm"/>
      <inkml:brushProperty name="height" value="0.04286" units="cm"/>
      <inkml:brushProperty name="color" value="#F6630D"/>
    </inkml:brush>
  </inkml:definitions>
  <inkml:trace contextRef="#ctx0" brushRef="#br0">53 4 23506,'15'-2'2543,"-3"0"-2482,-12 2 1810,1 0-1866,0 1-5,-1 1 6,0 4-6,0-1 17,0 8-12,0-2 7,0 30-12,0-18 5,0 43-5,0-36 0,-3 68 39,0-52 28,-2 24 1,-1 1-46,2-17-3,-3 15 1,1-3-20,2-24 6,-3 27 0,5-49 5,-1-1 0,1-8-297,-6-2-699,2-12 985,-2-4 0,3 0 0,3 1 0</inkml:trace>
</inkml:ink>
</file>

<file path=ppt/ink/ink6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15:32:21.963"/>
    </inkml:context>
    <inkml:brush xml:id="br0">
      <inkml:brushProperty name="width" value="0.04286" units="cm"/>
      <inkml:brushProperty name="height" value="0.04286" units="cm"/>
      <inkml:brushProperty name="color" value="#F6630D"/>
    </inkml:brush>
  </inkml:definitions>
  <inkml:trace contextRef="#ctx0" brushRef="#br0">0 417 25242,'6'-6'717,"-2"1"366,-3 5-1010,-1-1 311,1 0-356,0 1 188,0 20-205,0-1 541,-2 51-547,0-44 34,57-23-39,-8-41 0,1-10 0,15-19 0,2-2 0,-14 14 0,-13 17 0,-3 1 0,19-26 0,0-1 0,0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6.945"/>
    </inkml:context>
    <inkml:brush xml:id="br0">
      <inkml:brushProperty name="width" value="0.04286" units="cm"/>
      <inkml:brushProperty name="height" value="0.04286" units="cm"/>
      <inkml:brushProperty name="color" value="#FF0066"/>
    </inkml:brush>
  </inkml:definitions>
  <inkml:trace contextRef="#ctx0" brushRef="#br0">180 73 26094,'8'-9'1450,"-2"2"-1153,-6 7 56,0 0-286,-13-22-67,5 15 0,-19-17 5,11 22-5,-8 0 0,8 2 0,-8 5-5,8 0-1,-4 6-16,9 8-1,5-7 7,2 11 27,8-12-22,37 21-12,-15-17-78,36 23 79,-38-22-56,12 18 61,-24-19 101,-9 15-39,-14-23 22,-24 5-50,11-10-1020,-40 0-5931,37-2 6934,-19-3 0,40 2 0,2-1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1.681"/>
    </inkml:context>
    <inkml:brush xml:id="br0">
      <inkml:brushProperty name="width" value="0.04286" units="cm"/>
      <inkml:brushProperty name="height" value="0.04286" units="cm"/>
    </inkml:brush>
  </inkml:definitions>
  <inkml:trace contextRef="#ctx0" brushRef="#br0">1 7 28115,'0'-4'84,"0"2"-67,0 2-6,1 0-11,0 0 45,6 40-45,-1-8 6,3 36-12,-6 14-5,-1-33-12,-2 20-16,0-44-39,0-4-79,0-4-691,0 3 0,0-13 0,0 3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2.398"/>
    </inkml:context>
    <inkml:brush xml:id="br0">
      <inkml:brushProperty name="width" value="0.04286" units="cm"/>
      <inkml:brushProperty name="height" value="0.04286" units="cm"/>
    </inkml:brush>
  </inkml:definitions>
  <inkml:trace contextRef="#ctx0" brushRef="#br0">4 25 26374,'-2'-12'1332,"0"2"-1220,2 10 73,0 0-134,0-2-23,0 10-6,0 3-11,0 14-5,0 5-1,0 3 1,0 2-28,0 22 5,0-23 6,0 12-85,0-26 85,0-10 11,0 0 6,1-9 5,0-1-11,1 0 0,2-6 11,12-24-11,-4 7 0,33-33-17,-15 40 12,13-8-18,-16 28 1,-8 3-40,2 14 40,-8-3-12,4 18 34,-12-19-3397,-3 14 3397,-9-22 5,-21 9-5,9-13 0,-20 1 17,19-5-584,0-19 0,10 24 0,5-10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2.731"/>
    </inkml:context>
    <inkml:brush xml:id="br0">
      <inkml:brushProperty name="width" value="0.04286" units="cm"/>
      <inkml:brushProperty name="height" value="0.04286" units="cm"/>
    </inkml:brush>
  </inkml:definitions>
  <inkml:trace contextRef="#ctx0" brushRef="#br0">1 1 27751,'4'54'62,"1"-6"-62,-4-14 0,0-11-17,1 7-67,-2-14-1837,2 0 1921,-2-7 0,1-2 0,-1-7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2.921"/>
    </inkml:context>
    <inkml:brush xml:id="br0">
      <inkml:brushProperty name="width" value="0.04286" units="cm"/>
      <inkml:brushProperty name="height" value="0.04286" units="cm"/>
    </inkml:brush>
  </inkml:definitions>
  <inkml:trace contextRef="#ctx0" brushRef="#br0">0 1 25674,'0'0'0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3.482"/>
    </inkml:context>
    <inkml:brush xml:id="br0">
      <inkml:brushProperty name="width" value="0.04286" units="cm"/>
      <inkml:brushProperty name="height" value="0.04286" units="cm"/>
    </inkml:brush>
  </inkml:definitions>
  <inkml:trace contextRef="#ctx0" brushRef="#br0">33 14 26094,'4'-7'1428,"0"1"-1244,-4 6-66,1-1-107,-1 1 40,1 3 16,-1 7 50,-12 55-105,5-26-4,-2 13 0,0-1-8,4-16 17,5 30-22,10-49-191,32 7-79,-13-21-3248,42-10 3523,-45 3 0,9-4 0,-29 6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3.731"/>
    </inkml:context>
    <inkml:brush xml:id="br0">
      <inkml:brushProperty name="width" value="0.04286" units="cm"/>
      <inkml:brushProperty name="height" value="0.04286" units="cm"/>
    </inkml:brush>
  </inkml:definitions>
  <inkml:trace contextRef="#ctx0" brushRef="#br0">17 16 26626,'-9'-1'1125,"1"0"-1069,8 1-17,0 0-39,53-4-560,8 3 45,20-4-333,-5 2 0,-77 3 0,-4 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4.632"/>
    </inkml:context>
    <inkml:brush xml:id="br0">
      <inkml:brushProperty name="width" value="0.04286" units="cm"/>
      <inkml:brushProperty name="height" value="0.04286" units="cm"/>
    </inkml:brush>
  </inkml:definitions>
  <inkml:trace contextRef="#ctx0" brushRef="#br0">12 61 26592,'-6'-5'1170,"0"0"-951,6 5 122,0 0-318,6-2-12,9 1-185,78-15-514,-25 6 688,-2-1 0,-12 2 0,-41 7 0,-20 4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5.582"/>
    </inkml:context>
    <inkml:brush xml:id="br0">
      <inkml:brushProperty name="width" value="0.04286" units="cm"/>
      <inkml:brushProperty name="height" value="0.04286" units="cm"/>
    </inkml:brush>
  </inkml:definitions>
  <inkml:trace contextRef="#ctx0" brushRef="#br0">0 19 26642,'1'-5'1300,"0"0"-1144,-1 5-32,0 0-68,3-4-45,-1 4-11,1-4 33,-1 20-27,0 2 5,2 50-11,-3-28-39,6 50-6,-3-60-16,2 14-18,-4-35-50,-1-2-50,-1-2-174,0-1-3175,0-1 3528,0-1 0,0-2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6.213"/>
    </inkml:context>
    <inkml:brush xml:id="br0">
      <inkml:brushProperty name="width" value="0.04286" units="cm"/>
      <inkml:brushProperty name="height" value="0.04286" units="cm"/>
    </inkml:brush>
  </inkml:definitions>
  <inkml:trace contextRef="#ctx0" brushRef="#br0">1 6 28149,'2'-3'39,"2"0"-17,-2 9 1,1 3-12,0 10-5,-2 4-1,1 4-44,1 33-34,0-28-33,1 24-975,-3-28-2879,0-11 3960,-1 3 0,0-16 0,0-3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3:56.915"/>
    </inkml:context>
    <inkml:brush xml:id="br0">
      <inkml:brushProperty name="width" value="0.04286" units="cm"/>
      <inkml:brushProperty name="height" value="0.04286" units="cm"/>
    </inkml:brush>
  </inkml:definitions>
  <inkml:trace contextRef="#ctx0" brushRef="#br0">2 58 24687,'-1'-7'2275,"0"1"-2035,1 6 679,0 0-914,1 1 40,6 1 0,6 1-17,33-1-28,-2-1-11,25-3-40,-14-3-133,-5-4-214,-4-3-1024,-11 0 574,-9 0 0,-19 11 0,-9 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19.964"/>
    </inkml:context>
    <inkml:brush xml:id="br0">
      <inkml:brushProperty name="width" value="0.04286" units="cm"/>
      <inkml:brushProperty name="height" value="0.04286" units="cm"/>
      <inkml:brushProperty name="color" value="#FF0066"/>
    </inkml:brush>
  </inkml:definitions>
  <inkml:trace contextRef="#ctx0" brushRef="#br0">44 29 27001,'3'-14'1097,"0"3"-990,-3 10-34,0 0-57,0-1 29,-1 7-39,-3 6 5,-11 49-5,5-15-9,-1 4 0,3 6-53,11 3 0,5-2-3420,5 18 3196,30 14-1350,-3-75 1630,6-4 0,-21-5 0,-7-2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6.449"/>
    </inkml:context>
    <inkml:brush xml:id="br0">
      <inkml:brushProperty name="width" value="0.04286" units="cm"/>
      <inkml:brushProperty name="height" value="0.04286" units="cm"/>
    </inkml:brush>
  </inkml:definitions>
  <inkml:trace contextRef="#ctx0" brushRef="#br0">1 17 26077,'5'-9'465,"-2"2"33,-2 7-358,0 0-6,1 0 79,0 0-151,0 0 39,-1 0-73,-1 1 5,1 1-22,0 0-11,-1 2 12,0-1-12,0 0-12,1 2-184,-1 1-173,1 4 369,0 4 0,-2-15 0,1-1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6.650"/>
    </inkml:context>
    <inkml:brush xml:id="br0">
      <inkml:brushProperty name="width" value="0.04286" units="cm"/>
      <inkml:brushProperty name="height" value="0.04286" units="cm"/>
    </inkml:brush>
  </inkml:definitions>
  <inkml:trace contextRef="#ctx0" brushRef="#br0">0 0 26805,'14'31'-1614,"-3"-6"199,-11-16 0,0-9 0,0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6.865"/>
    </inkml:context>
    <inkml:brush xml:id="br0">
      <inkml:brushProperty name="width" value="0.04286" units="cm"/>
      <inkml:brushProperty name="height" value="0.04286" units="cm"/>
    </inkml:brush>
  </inkml:definitions>
  <inkml:trace contextRef="#ctx0" brushRef="#br0">1 1 27538,'2'30'-1892,"2"2"-2450,-2-25 4342,1 4 0,-1-7 0,-1-2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7.048"/>
    </inkml:context>
    <inkml:brush xml:id="br0">
      <inkml:brushProperty name="width" value="0.04286" units="cm"/>
      <inkml:brushProperty name="height" value="0.04286" units="cm"/>
    </inkml:brush>
  </inkml:definitions>
  <inkml:trace contextRef="#ctx0" brushRef="#br0">0 1 27779,'30'51'-162,"-4"-3"-241,-20-27-751,0 2 1154,0-4 0,-5-16 0,-1-5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7.254"/>
    </inkml:context>
    <inkml:brush xml:id="br0">
      <inkml:brushProperty name="width" value="0.04286" units="cm"/>
      <inkml:brushProperty name="height" value="0.04286" units="cm"/>
    </inkml:brush>
  </inkml:definitions>
  <inkml:trace contextRef="#ctx0" brushRef="#br0">1 0 27762,'11'26'68,"-1"-4"-68,-5-17-45,3-1-7668,12 1 7713,-8-2 0,5 1 0,-14-2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07.433"/>
    </inkml:context>
    <inkml:brush xml:id="br0">
      <inkml:brushProperty name="width" value="0.04286" units="cm"/>
      <inkml:brushProperty name="height" value="0.04286" units="cm"/>
    </inkml:brush>
  </inkml:definitions>
  <inkml:trace contextRef="#ctx0" brushRef="#br0">0 1 28098,'21'25'34,"-4"-5"-34,-14-18-84,-2-1 84,2-1 0,-2 0 0,0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19.007"/>
    </inkml:context>
    <inkml:brush xml:id="br0">
      <inkml:brushProperty name="width" value="0.04286" units="cm"/>
      <inkml:brushProperty name="height" value="0.04286" units="cm"/>
    </inkml:brush>
  </inkml:definitions>
  <inkml:trace contextRef="#ctx0" brushRef="#br0">42 50 25584,'17'-16'1305,"-4"4"-1092,-12 11-90,-1 0 230,0 1-275,0-2-5,0 2 28,0-2-57,0 2-4,0-1-7,1 0 23,0 1-11,-1-2 61,1 0-89,-1-1 39,2-1-33,-2 2 27,1 2-39,-1 0-11,-4 0 0,-5 4 0,-2 2 0,-4 5 0,5 2 6,-4 24-6,8-11 0,-3 18 0,8-18-11,8 35 5,-4-31 6,8 32 0,-7-49 0,0 2 0,-2-10 0,-2-5-101,0 0 107,3 3-1,-1 4 7,4 4-7,-3 3-5,1 0 23,-1 6-18,0-8-5,-1 2 17,-1-10-11,-1-3-6,1 0-79,-1-1-106,1-6-391,-1 0 576,0-5 0,0 5 0,0 2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0.152"/>
    </inkml:context>
    <inkml:brush xml:id="br0">
      <inkml:brushProperty name="width" value="0.04286" units="cm"/>
      <inkml:brushProperty name="height" value="0.04286" units="cm"/>
    </inkml:brush>
  </inkml:definitions>
  <inkml:trace contextRef="#ctx0" brushRef="#br0">0 13 26077,'0'-7'1568,"0"2"-1400,0 5 257,0 0-413,0 7-7,0 3-5,0 34 0,0-17 0,2 21 0,6-10 0,-4-15-5,6 10 5,-8-21 0,1 7 0,-2-6 0,1 8 0,-2-12 0,1 1 5,-1-7-5,0-3-5,0 1-85,0-17 62,0 4 6,0-15-1,2 7 12,0 0 11,3 0 0,2 1-22,8-5 5,-5 11-157,28-9 51,-10 18 50,11-3 17,-11 6 28,-11 2 11,1 10 6,-6 0 11,-1 16 17,-8-2 157,-9 12-118,0-14 151,-31 13-174,16-27 23,-28 7-44,26-14-410,-19-12 146,28 4-596,-7-21 0,20 24 0,1-6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0.521"/>
    </inkml:context>
    <inkml:brush xml:id="br0">
      <inkml:brushProperty name="width" value="0.04286" units="cm"/>
      <inkml:brushProperty name="height" value="0.04286" units="cm"/>
    </inkml:brush>
  </inkml:definitions>
  <inkml:trace contextRef="#ctx0" brushRef="#br0">1 1 27348,'3'0'498,"0"0"-453,-3 0-28,0 31 39,4-1-50,1 14 5,4-13-6,1-16-5,-1-1 0,-2-3-224,1 3-50,-4-7 274,-5 2 0,0-8 0,-4-1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0.697"/>
    </inkml:context>
    <inkml:brush xml:id="br0">
      <inkml:brushProperty name="width" value="0.04286" units="cm"/>
      <inkml:brushProperty name="height" value="0.04286" units="cm"/>
    </inkml:brush>
  </inkml:definitions>
  <inkml:trace contextRef="#ctx0" brushRef="#br0">9 5 27454,'-5'-2'-11,"1"0"-336,4 2-525,0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58.640"/>
    </inkml:context>
    <inkml:brush xml:id="br0">
      <inkml:brushProperty name="width" value="0.04286" units="cm"/>
      <inkml:brushProperty name="height" value="0.04286" units="cm"/>
      <inkml:brushProperty name="color" value="#FF0066"/>
    </inkml:brush>
  </inkml:definitions>
  <inkml:trace contextRef="#ctx0" brushRef="#br0">17 30 25511,'0'-9'1927,"0"2"-1603,0 7-212,-1-6-84,1 4 12,-1-4-40,1 6 72,0 4-49,0 5-6,0 4-6,0 4-11,0 1 5,0 2-16,0 24-22,0-16-29,0 19-39,0-24 0,0-1-22,-1-3-67,-2 3 123,1-9-62,-3 4 129,4-12-1400,-1-9 1400,2-4 0,0-3 0,0 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0.864"/>
    </inkml:context>
    <inkml:brush xml:id="br0">
      <inkml:brushProperty name="width" value="0.04286" units="cm"/>
      <inkml:brushProperty name="height" value="0.04286" units="cm"/>
      <inkml:brushProperty name="color" value="#FF0066"/>
    </inkml:brush>
  </inkml:definitions>
  <inkml:trace contextRef="#ctx0" brushRef="#br0">1 1 28328,'2'5'0,"2"8"6,1 14-6,3 6 0,-3 4-6,5 31 0,-7-28 6,2 23 6,-5-47-6,0-1 0,1-14-50,18-13 44,-5 0-16,48-30 10,-29 27 12,21-13-11,-30 34 17,0 22-6,-10-5 28,1 36-6,-15-36 29,-38 20-51,13-35 0,-29 2 0,15-11-45,-1-18 45,22-18 0,-1 10 0,28-4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1.169"/>
    </inkml:context>
    <inkml:brush xml:id="br0">
      <inkml:brushProperty name="width" value="0.04286" units="cm"/>
      <inkml:brushProperty name="height" value="0.04286" units="cm"/>
    </inkml:brush>
  </inkml:definitions>
  <inkml:trace contextRef="#ctx0" brushRef="#br0">1 1 25606,'7'2'1014,"-2"0"-605,-5-2-308,15 0 27,-10 0 421,11 11-3767,-14 9 3268,-1 6 1,-1 6 83,0 44-117,0-33 2,2 11 1,0-1-14,0-18 5,3 27-11,-4-48 3241,1 5-3533,-1-18 292,5-23 0,-4 16 0,2-16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1.451"/>
    </inkml:context>
    <inkml:brush xml:id="br0">
      <inkml:brushProperty name="width" value="0.04286" units="cm"/>
      <inkml:brushProperty name="height" value="0.04286" units="cm"/>
    </inkml:brush>
  </inkml:definitions>
  <inkml:trace contextRef="#ctx0" brushRef="#br0">8 125 24642,'-4'-4'779,"0"1"487,4 3-1160,0 0 311,62-17-445,-29 7-11,50-15 93,-6-5 0,-46 18 0,24-11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2.304"/>
    </inkml:context>
    <inkml:brush xml:id="br0">
      <inkml:brushProperty name="width" value="0.04286" units="cm"/>
      <inkml:brushProperty name="height" value="0.04286" units="cm"/>
    </inkml:brush>
  </inkml:definitions>
  <inkml:trace contextRef="#ctx0" brushRef="#br0">13 63 24990,'-2'1'3024,"-3"4"-2934,4-2-45,-2 4-12,2-3 18,1 1-18,7-2-16,51-13-73,-20-1-246,56-18 123,-64 15 179,9-5 0,-32 15 0,-4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3.307"/>
    </inkml:context>
    <inkml:brush xml:id="br0">
      <inkml:brushProperty name="width" value="0.04286" units="cm"/>
      <inkml:brushProperty name="height" value="0.04286" units="cm"/>
    </inkml:brush>
  </inkml:definitions>
  <inkml:trace contextRef="#ctx0" brushRef="#br0">77 13 25623,'0'-7'1921,"0"2"-1400,-15 41-521,9-17-11,-11 30-12,13-24 18,1 0-7,-2 2-3380,-7 20 3392,5-16 56,-1 36-11,37-48-45,-7 12-28,23-30-11,4-17 39,-19 5 62,26-27-23,-37 19 6,7-37-45,-21 32 11,0-18 3398,-11 28-3393,-13 1-16,-2 7 0,-11 2 0,4 11-145,-37 55 33,37-30 112,5 16 0,7-3 0,17-27 0,9 12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4.037"/>
    </inkml:context>
    <inkml:brush xml:id="br0">
      <inkml:brushProperty name="width" value="0.04286" units="cm"/>
      <inkml:brushProperty name="height" value="0.04286" units="cm"/>
    </inkml:brush>
  </inkml:definitions>
  <inkml:trace contextRef="#ctx0" brushRef="#br0">3 19 26710,'-1'-10'974,"0"2"-649,1 8-157,0 0-151,2 3-12,1 7-5,3 6 0,-1 8 0,1 5 6,-1 2-1,1 54-5,-3-32 0,1 22-196,-3-48-89,-1-22 285,0-10 0,0 3 0,0-6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4.489"/>
    </inkml:context>
    <inkml:brush xml:id="br0">
      <inkml:brushProperty name="width" value="0.04286" units="cm"/>
      <inkml:brushProperty name="height" value="0.04286" units="cm"/>
    </inkml:brush>
  </inkml:definitions>
  <inkml:trace contextRef="#ctx0" brushRef="#br0">4 77 27001,'-2'1'795,"0"0"-521,2-1-145,9 13-140,32-8-118,-2 7-140,27-18-139,-19-6-3836,5-10-4488,-6 0 8732,-2-3 0,-22 13 0,-8 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5.252"/>
    </inkml:context>
    <inkml:brush xml:id="br0">
      <inkml:brushProperty name="width" value="0.04286" units="cm"/>
      <inkml:brushProperty name="height" value="0.04286" units="cm"/>
    </inkml:brush>
  </inkml:definitions>
  <inkml:trace contextRef="#ctx0" brushRef="#br0">147 25 28188,'0'-4'101,"-2"1"-90,-1-1 6,-1 2-12,-3-3 1,0 2-12,-9 0-10,4 2-832,-46 40 0,52-41 0,-26 27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26.401"/>
    </inkml:context>
    <inkml:brush xml:id="br0">
      <inkml:brushProperty name="width" value="0.04286" units="cm"/>
      <inkml:brushProperty name="height" value="0.04286" units="cm"/>
    </inkml:brush>
  </inkml:definitions>
  <inkml:trace contextRef="#ctx0" brushRef="#br0">27 7 24939,'0'-3'1737,"0"0"-1407,0 3 376,0 0-661,-1 0 5,-1 0-33,-2 0-11,1 0-6,-1 0 0,0 0-34,1 0 34,0 10 0,2-7 0,0 7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4.956"/>
    </inkml:context>
    <inkml:brush xml:id="br0">
      <inkml:brushProperty name="width" value="0.04286" units="cm"/>
      <inkml:brushProperty name="height" value="0.04286" units="cm"/>
    </inkml:brush>
  </inkml:definitions>
  <inkml:trace contextRef="#ctx0" brushRef="#br0">25 83 23383,'-6'0'4228,"1"0"-4194,6 0-12,-1 0-22,-2 1 6,0-1 27,0 1 18,-1-1 38,1 1-16,1 0-22,-1-1-29,2 0 112,-1 0-122,1-1-7,0-2-5,0-1 6,8-3-6,-1 2-6,7-3-27,-1 2 10,-1 1 6,0 1-5,5-2 22,1 1 0,-2-2 0,4 0 0,-12 4 0,6-3 0,-10 6 0,3-1 0,-3 0 0,13-1-17,-8 1-128,14-2 100,-16 3 0,3-1 17,-8 1-9803,-2 0 8528,0 1 0,0 0 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7.539"/>
    </inkml:context>
    <inkml:brush xml:id="br0">
      <inkml:brushProperty name="width" value="0.04286" units="cm"/>
      <inkml:brushProperty name="height" value="0.04286" units="cm"/>
    </inkml:brush>
  </inkml:definitions>
  <inkml:trace contextRef="#ctx0" brushRef="#br0">27 52 26704,'-13'0'784,"2"0"-661,11 0 219,0 0-118,-1 8-174,1 9-44,-1 4-6,1 7-6,6 25-5,-3-23-6,7 28 17,-7-44 0,0 2 6,-3-14 11,1-15-12,0-2-5,1-16-17,4-1 12,12-41 10,-8 37-10,13-21 5,-15 61-23,8 22-10,-6 2-124,12 34 146,-13-39-34,5 14-67,-3-50 112,-3-3 0,9-17 11,9-27-33,-10 26 22,10-17 11,-15 41 0,-2 6 6,-1 15-6,1 6-11,4 30-5,-2-10-29,2 12-56,-5-21-436,-1 1-157,-3-11 683,0 3 0,-3-15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1.232"/>
    </inkml:context>
    <inkml:brush xml:id="br0">
      <inkml:brushProperty name="width" value="0.04286" units="cm"/>
      <inkml:brushProperty name="height" value="0.04286" units="cm"/>
      <inkml:brushProperty name="color" value="#FF0066"/>
    </inkml:brush>
  </inkml:definitions>
  <inkml:trace contextRef="#ctx0" brushRef="#br0">5 11 27018,'2'-6'840,"0"2"-684,-2 4-77,0 0-1,-4 37-72,3-16-3393,-3 55 3387,4-45-112,7 31 17,-5-42 95,6 9 0,-7-23 0,0-2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8.006"/>
    </inkml:context>
    <inkml:brush xml:id="br0">
      <inkml:brushProperty name="width" value="0.04286" units="cm"/>
      <inkml:brushProperty name="height" value="0.04286" units="cm"/>
    </inkml:brush>
  </inkml:definitions>
  <inkml:trace contextRef="#ctx0" brushRef="#br0">9 141 27516,'10'63'-129,"2"-13"-5710,3-45 5676,3-3 1365,0-2-1420,3-5 898,-3-4 602,13-42-1097,-19 22 134,3-62-336,-26 66 3370,-2-21-3414,-5 42-12,2 9-297,-19 24 107,13-7-168,-9 17-3583,19-18 4014,1-1 0,6-9 0,1-1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8.508"/>
    </inkml:context>
    <inkml:brush xml:id="br0">
      <inkml:brushProperty name="width" value="0.04286" units="cm"/>
      <inkml:brushProperty name="height" value="0.04286" units="cm"/>
    </inkml:brush>
  </inkml:definitions>
  <inkml:trace contextRef="#ctx0" brushRef="#br0">0 112 25746,'7'12'1148,"-2"-2"-1047,-5-10-95,7 45 11,-4-29-17,6 38 28,-6-42-28,-1-2 5,-1-5 1,0-4 671,-1-1-509,1-2-67,-1-4-56,0-3 11,3-15-28,1 3-11,4-12 0,11-23-17,-7 20-17,7-17-22,-9 33-40,-4 10-38,1 4 55,-1 5-128,2 3-695,8 10 885,2 2 0,-5 0 0,-3-6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9.007"/>
    </inkml:context>
    <inkml:brush xml:id="br0">
      <inkml:brushProperty name="width" value="0.04286" units="cm"/>
      <inkml:brushProperty name="height" value="0.04286" units="cm"/>
    </inkml:brush>
  </inkml:definitions>
  <inkml:trace contextRef="#ctx0" brushRef="#br0">6 161 27426,'25'-19'45,"-1"0"-112,-1-3-39,-6 6 106,3-2 56,-11 6 44,-2 3 197,-4-3 6,-14-2-303,3 4 0,-11 0 0,-5 13 0,9 5 0,-9 7 11,9 42-17,7-25-5,-2 26 28,10-31-17,0-9 5,4-1-5,1-11-33,6-3-90,2-2-85,4-1 208,26-20 0,-25 15 0,16-15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49.744"/>
    </inkml:context>
    <inkml:brush xml:id="br0">
      <inkml:brushProperty name="width" value="0.04286" units="cm"/>
      <inkml:brushProperty name="height" value="0.04286" units="cm"/>
    </inkml:brush>
  </inkml:definitions>
  <inkml:trace contextRef="#ctx0" brushRef="#br0">197 17 26144,'3'-10'1131,"0"3"-823,-3 7-45,-42 11-179,23-3-11,-34 7-28,34-6-11,2 0-18,3-3-44,3 1-16,6-4 27,17 1-39,3-2-611,43 12 589,-31-5 28,18 11 50,-33-8 0,-5 3-6,-3-3 6,-2 2-3364,-2-3 3476,0-1-2061,-20 10 2206,-14-3-184,-8 1-73,-17-20 0,37 0 0,-6-11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50.189"/>
    </inkml:context>
    <inkml:brush xml:id="br0">
      <inkml:brushProperty name="width" value="0.04286" units="cm"/>
      <inkml:brushProperty name="height" value="0.04286" units="cm"/>
    </inkml:brush>
  </inkml:definitions>
  <inkml:trace contextRef="#ctx0" brushRef="#br0">3 15 27146,'-1'-8'857,"0"1"-790,1 7-44,0 17-12,5 30-140,1 13-44,2 6-152,1-15-252,-6-15 577,2 5 0,-5-41 0,-1-6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50.606"/>
    </inkml:context>
    <inkml:brush xml:id="br0">
      <inkml:brushProperty name="width" value="0.04286" units="cm"/>
      <inkml:brushProperty name="height" value="0.04286" units="cm"/>
    </inkml:brush>
  </inkml:definitions>
  <inkml:trace contextRef="#ctx0" brushRef="#br0">21 19 27611,'64'-12'-336,"-17"5"275,-20 17 33,-14 1-40,1 10 68,-7-7 0,-1 9 28,-9-11 51,-4 1-46,-5 0-3385,-30 10 3352,15-10-6,-18 8-3086,14-14 3092,17-4 0,-3 0 0,17-4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51.191"/>
    </inkml:context>
    <inkml:brush xml:id="br0">
      <inkml:brushProperty name="width" value="0.04286" units="cm"/>
      <inkml:brushProperty name="height" value="0.04286" units="cm"/>
    </inkml:brush>
  </inkml:definitions>
  <inkml:trace contextRef="#ctx0" brushRef="#br0">219 2 27886,'-73'-1'218,"10"4"-207,45 7-11,-9 27-22,12-12-51,-4 16 34,16-21 33,2-2-16,3-3-85,23-3 29,-7-7-73,20 0 28,-12-10-197,7-11 320,-9-1 286,8-17-146,-19 11 230,2-26-320,-10 29-11,-1-7-33,-3 32-51,-3 26-73,2-8 118,13 27 0,-9-37 0,12 9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51.676"/>
    </inkml:context>
    <inkml:brush xml:id="br0">
      <inkml:brushProperty name="width" value="0.04286" units="cm"/>
      <inkml:brushProperty name="height" value="0.04286" units="cm"/>
    </inkml:brush>
  </inkml:definitions>
  <inkml:trace contextRef="#ctx0" brushRef="#br0">181 1 28210,'-11'-1'96,"-9"9"-85,3 0 0,-6 8-5,5 0-1,1 1-5,-1 2-17,-9 38 12,15-29-18,-6 37-16,24-50-1014,38 5-1193,-16-17 2246,29-5 0,-41 1 0,-4-3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4:52.189"/>
    </inkml:context>
    <inkml:brush xml:id="br0">
      <inkml:brushProperty name="width" value="0.04286" units="cm"/>
      <inkml:brushProperty name="height" value="0.04286" units="cm"/>
    </inkml:brush>
  </inkml:definitions>
  <inkml:trace contextRef="#ctx0" brushRef="#br0">102 133 27018,'-14'0'593,"3"0"-548,11 0-34,0 0-67,21-11 45,-9 4 11,15-8 22,-15 6 29,2-5 16,-6 2 107,1-8-74,-6 9-21,-1-3-29,-2 7 1,0 2-7,-3 1-10,-13 1-17,2 3-6,-10 0 0,-7 12-11,12 1-11,-25 57 11,31-24 0,-7 18-174,60-36-16,-15-23-658,61-17 0,-73 12 0,15-10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07.060"/>
    </inkml:context>
    <inkml:brush xml:id="br0">
      <inkml:brushProperty name="width" value="0.04286" units="cm"/>
      <inkml:brushProperty name="height" value="0.04286" units="cm"/>
    </inkml:brush>
  </inkml:definitions>
  <inkml:trace contextRef="#ctx0" brushRef="#br0">195 78 24659,'11'0'2235,"-2"0"-1910,-9 0 493,1 0-779,-1-1-11,0-2-6,0-7-22,-2 1 0,-2-5 0,-1 4 23,-4 1-23,2 0-45,-7 2-33,3 4 22,-5 0 5,2 3-10,-18 13 61,12-5 0,-12 10 0,17-7 0,3-1 0,1 1-17,4 1-45,2 18 68,8-8-6,6 14-191,30 4-3453,-3-14 3560,9 3 0,-17-19-1573,7-27-1088,-16 2 2745,14-16 0,-26 17 0,-2 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1.472"/>
    </inkml:context>
    <inkml:brush xml:id="br0">
      <inkml:brushProperty name="width" value="0.04286" units="cm"/>
      <inkml:brushProperty name="height" value="0.04286" units="cm"/>
      <inkml:brushProperty name="color" value="#FF0066"/>
    </inkml:brush>
  </inkml:definitions>
  <inkml:trace contextRef="#ctx0" brushRef="#br0">2 4 26407,'-1'-2'112,"0"0"-1215,1 2 1103,27 11 0,-20-9 0,20 9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07.642"/>
    </inkml:context>
    <inkml:brush xml:id="br0">
      <inkml:brushProperty name="width" value="0.04286" units="cm"/>
      <inkml:brushProperty name="height" value="0.04286" units="cm"/>
    </inkml:brush>
  </inkml:definitions>
  <inkml:trace contextRef="#ctx0" brushRef="#br0">1 13 27208,'0'-7'364,"0"2"-319,0 5 196,0 0-219,2 4 45,3 9-33,3 11-29,5 13-5,2 6 12,2 5-29,3 15-6,-5-18-49,3 27 16,-11-46-23,0 11-27,-6-32 106,1-8 0,-2 7 0,2-3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08.275"/>
    </inkml:context>
    <inkml:brush xml:id="br0">
      <inkml:brushProperty name="width" value="0.04286" units="cm"/>
      <inkml:brushProperty name="height" value="0.04286" units="cm"/>
    </inkml:brush>
  </inkml:definitions>
  <inkml:trace contextRef="#ctx0" brushRef="#br0">0 178 25337,'2'-4'1160,"0"1"-1082,-2 3-22,0 0-50,42-28 27,-27 15 35,32-23 60,-38 23 326,-3-6-185,-3 1-241,-3 1-11,-5 5 100,-11 5-94,4 4-18,-7-2-10,8 6-1,3 5-16,-7 25-12,8-7 23,-1 19 11,6-18 0,1 17 0,0-19-23,1 10-27,0-19 50,0-4 0,0-1 0,2-2 0,3-3-414,22-3-331,-1-9-4565,21-6 5310,-22 0 0,-5 2 0,-13 8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08.860"/>
    </inkml:context>
    <inkml:brush xml:id="br0">
      <inkml:brushProperty name="width" value="0.04286" units="cm"/>
      <inkml:brushProperty name="height" value="0.04286" units="cm"/>
    </inkml:brush>
  </inkml:definitions>
  <inkml:trace contextRef="#ctx0" brushRef="#br0">0 92 23971,'5'-15'2403,"-1"3"-2174,-4 12-94,0 0-124,11 53-6,-8-34-5,10 40-22,-10-48-146,0-3 162,-1-4 6,1-1 6,-3-3 459,1 0-353,-1-12-28,0 1-51,0-12-16,0 0-6,1-25-11,2 17 0,2-14 17,2 29 62,22 5-74,-14 9 6,27 24-5,-27 11-96,5 4-33,-13-7-1445,-3-14-415,-1-8 1983,-1 1 0,-2-8 0,0-1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09.676"/>
    </inkml:context>
    <inkml:brush xml:id="br0">
      <inkml:brushProperty name="width" value="0.04286" units="cm"/>
      <inkml:brushProperty name="height" value="0.04286" units="cm"/>
    </inkml:brush>
  </inkml:definitions>
  <inkml:trace contextRef="#ctx0" brushRef="#br0">143 13 25864,'-3'-7'879,"1"2"-711,2 5 269,0 0-336,-36 19-28,20-9 11,-32 20-62,35-18-11,-1 0-11,9-5 0,1-4 0,3-1 28,0-1-5,5-1-29,21 1-28,-6-1-22,17 0 0,-18 0-151,28 24 207,-28-11 168,17 35-39,-45-24-129,2 4 17,-11-12-17,-2-7 17,4-3 61,-5-1-22,7-3-11,1-2-23,1-2 1,2-3-23,1-3-196,0-15-17,5 10-157,0-8 370,5 14 0,0 5 0,0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0.047"/>
    </inkml:context>
    <inkml:brush xml:id="br0">
      <inkml:brushProperty name="width" value="0.04286" units="cm"/>
      <inkml:brushProperty name="height" value="0.04286" units="cm"/>
    </inkml:brush>
  </inkml:definitions>
  <inkml:trace contextRef="#ctx0" brushRef="#br0">0 0 24441,'0'9'2369,"0"-1"-2161,0-8-186,10 36-22,-5-22 28,9 31-28,-12-36 6,2-1-398,-4-5-236,0-1 628,-1-1 0,1 0 0,-1-1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0.287"/>
    </inkml:context>
    <inkml:brush xml:id="br0">
      <inkml:brushProperty name="width" value="0.04286" units="cm"/>
      <inkml:brushProperty name="height" value="0.04286" units="cm"/>
    </inkml:brush>
  </inkml:definitions>
  <inkml:trace contextRef="#ctx0" brushRef="#br0">15 23 26368,'-8'-5'224,"2"2"-235,6 3-1176,0 0 1187,15-7 0,-11 6 0,12-6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0.586"/>
    </inkml:context>
    <inkml:brush xml:id="br0">
      <inkml:brushProperty name="width" value="0.04286" units="cm"/>
      <inkml:brushProperty name="height" value="0.04286" units="cm"/>
    </inkml:brush>
  </inkml:definitions>
  <inkml:trace contextRef="#ctx0" brushRef="#br0">0 1 26029,'4'83'112,"0"-11"360,1-46-466,1 1 55,5 11-61,-2-9 273,4 6-357,-5-14-1277,2 5 129,-5-12-595,1 1-7818,-6-13 9645,0-2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1.192"/>
    </inkml:context>
    <inkml:brush xml:id="br0">
      <inkml:brushProperty name="width" value="0.04286" units="cm"/>
      <inkml:brushProperty name="height" value="0.04286" units="cm"/>
    </inkml:brush>
  </inkml:definitions>
  <inkml:trace contextRef="#ctx0" brushRef="#br0">0 75 27695,'38'-27'0,"-4"3"0,-15 16-11,-1 2 5,-4 1 1,-1 3-6,12 0 11,-12 2 5,10 0 12,-15 0 22,0 0-16,-2 0 72,0 0 6,1 0-73,-1 0 0,11 6-28,-8-1 0,11 5 5,-7-1 107,34 31-112,-24-20 6,29 29-17,-44-38-57,3 1-66,-11-11-129,0-1-1781,0-5 2044,-1 0 0,1-1 0,-1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1.509"/>
    </inkml:context>
    <inkml:brush xml:id="br0">
      <inkml:brushProperty name="width" value="0.04286" units="cm"/>
      <inkml:brushProperty name="height" value="0.04286" units="cm"/>
    </inkml:brush>
  </inkml:definitions>
  <inkml:trace contextRef="#ctx0" brushRef="#br0">26 13 26452,'0'-7'1187,"0"2"-1052,0 5-63,0 0 74,-1 15-90,-1 2 73,-3 56-112,0-24-1708,1 13 1,1 3 1690,0-4-202,1 9 0,1-2 106,2-21-413,4 31 22,-1-66 487,3-1 0,-5-11 0,1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3.128"/>
    </inkml:context>
    <inkml:brush xml:id="br0">
      <inkml:brushProperty name="width" value="0.04286" units="cm"/>
      <inkml:brushProperty name="height" value="0.04286" units="cm"/>
    </inkml:brush>
  </inkml:definitions>
  <inkml:trace contextRef="#ctx0" brushRef="#br0">25 54 26665,'-5'-15'812,"2"3"-695,3 12-49,-1-2 16,1 2 173,-2-3-223,2 3-17,-2-2-12,1 1 34,-2-4-33,1 3-6,0-2-6,2 4-10,0 0 27,-1-1 45,-1-2-56,2 2-17,-1-2-5,1 3 55,6 48-33,1-19 3,6 27 0,1 2-3,-1-14 0,13 39 0,-21-61 0,1 5-90,-4-7-257,-1 4 196,-1-5 151,10-2 0,-7-12 0,7-3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1.869"/>
    </inkml:context>
    <inkml:brush xml:id="br0">
      <inkml:brushProperty name="width" value="0.04286" units="cm"/>
      <inkml:brushProperty name="height" value="0.04286" units="cm"/>
      <inkml:brushProperty name="color" value="#FF0066"/>
    </inkml:brush>
  </inkml:definitions>
  <inkml:trace contextRef="#ctx0" brushRef="#br0">10 0 26362,'3'0'1496,"-2"0"-1088,-1 0-396,0 7 10,0 5-16,-2 10 5,-1 9-6,-2 22-5,3-10 0,0 29-50,7-10 11,-2-18-34,3-4 73,-4-34 0,0-4 0,-2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3.677"/>
    </inkml:context>
    <inkml:brush xml:id="br0">
      <inkml:brushProperty name="width" value="0.04286" units="cm"/>
      <inkml:brushProperty name="height" value="0.04286" units="cm"/>
    </inkml:brush>
  </inkml:definitions>
  <inkml:trace contextRef="#ctx0" brushRef="#br0">7 76 25152,'-4'-4'2006,"1"0"-1861,3 4-78,0 0-44,30-20-51,-13 11 0,33-17-6,-30 20 34,5 0 0,-4 5 17,-7 6-17,6 1 6,-8 7 10,10 16-16,-10-10 6,7 18 0,-15-21 274,-9 18-252,-3-19 28,-14 12-12,5-21 136,-14 1-158,16-6-123,-15-17-28,22 12-9096,-6-14 9225,14 15 0,0 0 0,0 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3.976"/>
    </inkml:context>
    <inkml:brush xml:id="br0">
      <inkml:brushProperty name="width" value="0.04286" units="cm"/>
      <inkml:brushProperty name="height" value="0.04286" units="cm"/>
    </inkml:brush>
  </inkml:definitions>
  <inkml:trace contextRef="#ctx0" brushRef="#br0">0 0 26499,'21'50'403,"-4"-8"-91,-15-32-290,0-2 82,-1-2-300,-1-3-191,0-1 387,0-1 0,0-1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4.158"/>
    </inkml:context>
    <inkml:brush xml:id="br0">
      <inkml:brushProperty name="width" value="0.04286" units="cm"/>
      <inkml:brushProperty name="height" value="0.04286" units="cm"/>
    </inkml:brush>
  </inkml:definitions>
  <inkml:trace contextRef="#ctx0" brushRef="#br0">0 11 26631,'7'-6'-323,"-7"1"0,-1 5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4.542"/>
    </inkml:context>
    <inkml:brush xml:id="br0">
      <inkml:brushProperty name="width" value="0.04286" units="cm"/>
      <inkml:brushProperty name="height" value="0.04286" units="cm"/>
    </inkml:brush>
  </inkml:definitions>
  <inkml:trace contextRef="#ctx0" brushRef="#br0">0 0 27101,'35'90'129,"-4"-11"2,-11-24-131,-8-22-17,6 16-19,-10-31-15,0 0 33,0-3-77,0 2 114,-2-6-1609,0 2 742,-4-9 0,-1 1 0,-1-5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4.777"/>
    </inkml:context>
    <inkml:brush xml:id="br0">
      <inkml:brushProperty name="width" value="0.04286" units="cm"/>
      <inkml:brushProperty name="height" value="0.04286" units="cm"/>
    </inkml:brush>
  </inkml:definitions>
  <inkml:trace contextRef="#ctx0" brushRef="#br0">2 72 26771,'-1'-3'801,"0"0"-583,1 3-61,0 0-78,3 0-18,2 0-10,7-2-40,15-8-146,0-1 135,53-11 0,-52 13 0,28-3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5.860"/>
    </inkml:context>
    <inkml:brush xml:id="br0">
      <inkml:brushProperty name="width" value="0.04286" units="cm"/>
      <inkml:brushProperty name="height" value="0.04286" units="cm"/>
    </inkml:brush>
  </inkml:definitions>
  <inkml:trace contextRef="#ctx0" brushRef="#br0">36 0 26698,'9'0'1350,"-2"0"-1249,-7 0 28,0 0-118,-9 29-6,4-9 1,-7 28-6,5-12 0,2 7 0,0 4-11,3 9 0,0 2-1,0 4 12,0-8 0,2-2-39,0-9 6,0-16-18,0 5-22,0-19-27,0-2-63,1-4-106,-1-4-246,4-1-840,-1-2 1355,3 0 0,-2 0 0,-2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6.510"/>
    </inkml:context>
    <inkml:brush xml:id="br0">
      <inkml:brushProperty name="width" value="0.04286" units="cm"/>
      <inkml:brushProperty name="height" value="0.04286" units="cm"/>
    </inkml:brush>
  </inkml:definitions>
  <inkml:trace contextRef="#ctx0" brushRef="#br0">181 20 25886,'0'-3'1512,"0"0"-1265,0 3-135,0 0-45,-3-2 123,-17 2-173,5-2 34,-40 23-46,33-9-5,-18 19-3392,29-15 3364,1 14 11,6 1-11,13 9 12,2-18-124,19-12-152,1-32 248,-5 2 49,0-24 3757,-18-12-3673,-2 22-38,-4-10-18,-2 41-5,0 6-22,0 6 0,1 29-6,3-11-465,15 26-258,-4-36 723,10 3 0,-17-17 0,-1-2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6.968"/>
    </inkml:context>
    <inkml:brush xml:id="br0">
      <inkml:brushProperty name="width" value="0.04286" units="cm"/>
      <inkml:brushProperty name="height" value="0.04286" units="cm"/>
    </inkml:brush>
  </inkml:definitions>
  <inkml:trace contextRef="#ctx0" brushRef="#br0">8 10 26306,'-4'-2'1624,"1"0"-1534,3 2-45,0 0 44,-1 52-66,6-28-23,-4 35 5,6-43-5,-4-10-89,1 2 38,-2-3 51,0 1 28,-2-4 34,-2 0 39,-2-2-73,0-2-17,0-10-11,6-24-6,6-4-55,5-12 22,-2 27-1,0 8-178,0 16 89,-3 1-800,18 6 929,-1-2 0,-4 2 0,-5-4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7.445"/>
    </inkml:context>
    <inkml:brush xml:id="br0">
      <inkml:brushProperty name="width" value="0.04286" units="cm"/>
      <inkml:brushProperty name="height" value="0.04286" units="cm"/>
    </inkml:brush>
  </inkml:definitions>
  <inkml:trace contextRef="#ctx0" brushRef="#br0">59 205 27891,'11'-12'-17,"-2"0"-95,4-5-61,-5 1-113,-1-2-11,-1-2 79,-1 0 548,-2-16 23,-1 16-45,-12-6-213,4 20 23,-8 5-12,-3 16-3436,-2 11 3347,-1 7-8,0 24-9,12-28 0,0 13 0,8-24-17,5-4-117,12 1-1535,30-7-5730,-8-2 7399,14-7 0,-36 1 0,-5-2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8.043"/>
    </inkml:context>
    <inkml:brush xml:id="br0">
      <inkml:brushProperty name="width" value="0.04286" units="cm"/>
      <inkml:brushProperty name="height" value="0.04286" units="cm"/>
    </inkml:brush>
  </inkml:definitions>
  <inkml:trace contextRef="#ctx0" brushRef="#br0">217 10 26659,'-33'-6'762,"4"3"-589,14 7-16,0 3-50,0 4 66,-11 14-150,9-8-12,-8 11 17,7 5-23,8-13 7,-2 11-12,10-16 5,2-6-5,4-1-190,18-4 72,-5-3 1,13-4 21,-3-17 124,-12 4 129,10-22-90,-18 16 6,1-6-6,-4 11 1,-1-2-57,-1 10 0,1 1 0,-2 7 12,5 6-18,-1 5-27,11 20-68,-6-10-50,4 8-78,-5-18-4840,6-6 5058,-4 0 0,1-4 0,-7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2.149"/>
    </inkml:context>
    <inkml:brush xml:id="br0">
      <inkml:brushProperty name="width" value="0.04286" units="cm"/>
      <inkml:brushProperty name="height" value="0.04286" units="cm"/>
      <inkml:brushProperty name="color" value="#FF0066"/>
    </inkml:brush>
  </inkml:definitions>
  <inkml:trace contextRef="#ctx0" brushRef="#br0">17 59 27544,'-8'-5'739,"1"-3"-672,6 6-55,1-3-12,0 3-12,1 0 12,5 1 12,17-2-18,0 1 6,28-4 0,1-1 0,-19 2 0,48-6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8.893"/>
    </inkml:context>
    <inkml:brush xml:id="br0">
      <inkml:brushProperty name="width" value="0.04286" units="cm"/>
      <inkml:brushProperty name="height" value="0.04286" units="cm"/>
    </inkml:brush>
  </inkml:definitions>
  <inkml:trace contextRef="#ctx0" brushRef="#br0">9 83 26575,'-2'0'1137,"0"0"-874,2 0-140,-2 0-72,2 0-29,-2 0 12,10-1-29,4-2-66,27-7-96,-6-1 157,44-17 0,-51 17 0,18-8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19.509"/>
    </inkml:context>
    <inkml:brush xml:id="br0">
      <inkml:brushProperty name="width" value="0.04286" units="cm"/>
      <inkml:brushProperty name="height" value="0.04286" units="cm"/>
    </inkml:brush>
  </inkml:definitions>
  <inkml:trace contextRef="#ctx0" brushRef="#br0">11 9 27891,'-6'-7'174,"2"6"-62,4 23-95,0 3-12,1 16 6,12 52-55,-3-26-40,8 29-2110,-9-50 1987,-3-21-470,2 7 1,-4-18-1,1 6 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0.643"/>
    </inkml:context>
    <inkml:brush xml:id="br0">
      <inkml:brushProperty name="width" value="0.04286" units="cm"/>
      <inkml:brushProperty name="height" value="0.04286" units="cm"/>
    </inkml:brush>
  </inkml:definitions>
  <inkml:trace contextRef="#ctx0" brushRef="#br0">35 395 26474,'-1'-14'1176,"0"3"-985,1 11-102,0 0-72,-13 66-34,9-42-61,-7 49-17,17-60-224,9-5 145,0-4-649,13-10 50,-12-2 566,9-34 644,-17 18 145,-2-28-3711,-12 30 3308,-2-5-11,-5 10 247,-5 1-331,5 6-11,-17 1-62,17 7 45,-7 1-6,17 1 3320,13-2-3533,1-2 46,12-1-85,-4-3-296,25-13 722,-23 11 263,17-11-280,-32 18-100,1 0-85,-3 2-5,2 1 22,4 0-22,-2 1 0,4 3-6,-4 1 0,4 10 0,-3-3-11,3 14 0,-6-10-3403,0 8 3392,-1-3-40,4 1-66,8-3 134,-2-6-6,2-13 6,-8-6-1,-3-4 3393,10-13-3409,-7 8 23,7-6 5,-10 15 33,1 3 1,-3 2 16,10 10-61,-3-2 5,25 16-22,-18-15 45,17 5-34,-21-13 68,5-18-34,-12 7 39,1-61-101,-8 11 0,0-15-11,0 18-375,0 18-90,-1 18-3848,-1-6 4341,-1 22 0,1 3 0,0 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4.411"/>
    </inkml:context>
    <inkml:brush xml:id="br0">
      <inkml:brushProperty name="width" value="0.04286" units="cm"/>
      <inkml:brushProperty name="height" value="0.04286" units="cm"/>
    </inkml:brush>
  </inkml:definitions>
  <inkml:trace contextRef="#ctx0" brushRef="#br0">5 383 23758,'-3'5'2492,"1"-1"-2088,2-4-108,0 8-16,0-4 208,0 6-326,0-7 163,0-2-269,0-1-34,0-4-16,4-7-1,5-11-21,30-61-24,-12 22-2,-4 10 0,0-5 42,2-24 0,-10 31 0,-25 88 0,4-16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5.613"/>
    </inkml:context>
    <inkml:brush xml:id="br0">
      <inkml:brushProperty name="width" value="0.04286" units="cm"/>
      <inkml:brushProperty name="height" value="0.04286" units="cm"/>
    </inkml:brush>
  </inkml:definitions>
  <inkml:trace contextRef="#ctx0" brushRef="#br0">0 7 27958,'0'-3'-22,"0"0"56,0 25-29,3-3 6,5 43-11,0-19-2185,1 15 1,1 0 2128,-3-6 463,0 2 1,-2-6-408,-3-25-84,-1 6 84,-1-25-465,5-16-246,-2-5 1559,5-23 0,-6 21 0,1-2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5.977"/>
    </inkml:context>
    <inkml:brush xml:id="br0">
      <inkml:brushProperty name="width" value="0.04286" units="cm"/>
      <inkml:brushProperty name="height" value="0.04286" units="cm"/>
    </inkml:brush>
  </inkml:definitions>
  <inkml:trace contextRef="#ctx0" brushRef="#br0">0 45 24564,'0'-2'3456,"9"-8"-3372,7 4-78,5-6-4247,40 1 4225,-36 7 864,29 8-843,-46 5-2251,-1 22 2263,-8-14 6,-22 26-23,7-26 0,-34 21 5,28-26 2275,-13 7-2291,26-15-303,1-16-263,8 0 1425,2-12 0,-2 14 0,2 4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6.395"/>
    </inkml:context>
    <inkml:brush xml:id="br0">
      <inkml:brushProperty name="width" value="0.04286" units="cm"/>
      <inkml:brushProperty name="height" value="0.04286" units="cm"/>
    </inkml:brush>
  </inkml:definitions>
  <inkml:trace contextRef="#ctx0" brushRef="#br0">0 10 26766,'0'-5'761,"0"0"-632,0 5-23,0 0-94,1 38 4,1-20-16,3 30 0,-2-28 0,2-2 0,-3-2-72,0-2-320,0 2-73,-2-7-1294,1 2 1759,-1-8 0,0-1 0,0-2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6.594"/>
    </inkml:context>
    <inkml:brush xml:id="br0">
      <inkml:brushProperty name="width" value="0.04286" units="cm"/>
      <inkml:brushProperty name="height" value="0.04286" units="cm"/>
    </inkml:brush>
  </inkml:definitions>
  <inkml:trace contextRef="#ctx0" brushRef="#br0">11 23 25079,'-3'-8'622,"0"2"365,3 6-2487,0 0-3506,-2-3 5006,1 1 0,0-1 0,1 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6.997"/>
    </inkml:context>
    <inkml:brush xml:id="br0">
      <inkml:brushProperty name="width" value="0.04286" units="cm"/>
      <inkml:brushProperty name="height" value="0.04286" units="cm"/>
    </inkml:brush>
  </inkml:definitions>
  <inkml:trace contextRef="#ctx0" brushRef="#br0">0 1 27734,'8'74'180,"0"-7"-158,-5-38-11,2 1-5671,0-2 5671,1-1 1398,1-3-1409,-1-3 859,-1-3-903,3 4-24,-4-10-212,2 5 3443,-5-10-3163,0 19 0,-1-18 0,0 13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7.345"/>
    </inkml:context>
    <inkml:brush xml:id="br0">
      <inkml:brushProperty name="width" value="0.04286" units="cm"/>
      <inkml:brushProperty name="height" value="0.04286" units="cm"/>
    </inkml:brush>
  </inkml:definitions>
  <inkml:trace contextRef="#ctx0" brushRef="#br0">8 48 27141,'-4'0'683,"0"0"-537,4 0-85,0 0-38,40 9-23,-14-6 0,36 3 16,-25-13-16,1-4-128,8-8-85,-16 7-241,0 0-1399,-19 9 1853,-7 2 0,-2 1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2.642"/>
    </inkml:context>
    <inkml:brush xml:id="br0">
      <inkml:brushProperty name="width" value="0.04286" units="cm"/>
      <inkml:brushProperty name="height" value="0.04286" units="cm"/>
      <inkml:brushProperty name="color" value="#FF0066"/>
    </inkml:brush>
  </inkml:definitions>
  <inkml:trace contextRef="#ctx0" brushRef="#br0">143 0 26346,'3'0'1131,"-2"0"-398,-1 0-699,-2 0-17,-6 0-6,-7 0-5,-16 4-6,6-2 0,-6 3 0,15-1-17,3-1-34,8 8 68,34 15-11,-9-7-6,28 10 0,-9-8-11,-16-7 11,7 7-56,-17 2 16,-6-8 18,-1 9 22,-6-14 11,-6 0 6,-3-2 28,-39 0-45,19-4 0,-23-1-639,27-10-117,13 1 756,-1-8 0,13 8 0,0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8.549"/>
    </inkml:context>
    <inkml:brush xml:id="br0">
      <inkml:brushProperty name="width" value="0.04286" units="cm"/>
      <inkml:brushProperty name="height" value="0.04286" units="cm"/>
    </inkml:brush>
  </inkml:definitions>
  <inkml:trace contextRef="#ctx0" brushRef="#br0">239 292 26715,'-6'2'1025,"1"0"-935,5-2 10,0 0-66,-2-4-17,0 3 33,-6-8-44,2 5-1,-7-6 1,-18-8 22,9 6 0,-33-7-28,36 15 0,-21 8 0,29 4-11,-4 40 11,12-26 5,6 24-5,4-36-78,29 3 5,-15-8-369,41-12 302,-40-6 67,16-13 73,-25 4 342,2-52-253,-8 34 90,-3-14 1,-3 1-74,-6 22-106,-1-13 0,2 38 0,2 46 0,2-17 0,-1 45 0,2-39-498,11 29-18,-4-30 516,10 22 0,-12-37 0,-2 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9.080"/>
    </inkml:context>
    <inkml:brush xml:id="br0">
      <inkml:brushProperty name="width" value="0.04286" units="cm"/>
      <inkml:brushProperty name="height" value="0.04286" units="cm"/>
    </inkml:brush>
  </inkml:definitions>
  <inkml:trace contextRef="#ctx0" brushRef="#br0">21 159 26284,'-6'9'834,"2"-1"-716,4-8-112,0 0-29,11-2-61,-1-4-84,26-24 168,-20 10 51,9-16 38,-21 18-10,-2 0 27,-1 2 331,-7-4-370,-1 11 107,-26 10-118,14 16-17,-12 7 6,20 3 44,5 15-78,3-14-16,9 31-29,1-39-671,26 7-1300,-12-25 2005,15-6 0,-24 2 0,-3-3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29.590"/>
    </inkml:context>
    <inkml:brush xml:id="br0">
      <inkml:brushProperty name="width" value="0.04286" units="cm"/>
      <inkml:brushProperty name="height" value="0.04286" units="cm"/>
    </inkml:brush>
  </inkml:definitions>
  <inkml:trace contextRef="#ctx0" brushRef="#br0">17 45 27191,'-8'0'605,"2"0"-504,6 0 16,0 0-111,-3 44-6,4-26 6,0 34-6,5-37-96,-1-3 63,-1-4-1,-1-4-11,-2-4 40,-1-1 5,1-4 0,1-4 61,1-16-33,1 2 28,9-39-44,-7 37 60,16-19-60,-13 40-12,9 7 0,-6 5-51,16 35 6,-16-21-302,9 39-274,-20-40-852,1 4 1473,1-15 0,0-9 0,-1-1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0.262"/>
    </inkml:context>
    <inkml:brush xml:id="br0">
      <inkml:brushProperty name="width" value="0.04286" units="cm"/>
      <inkml:brushProperty name="height" value="0.04286" units="cm"/>
    </inkml:brush>
  </inkml:definitions>
  <inkml:trace contextRef="#ctx0" brushRef="#br0">114 25 26665,'2'-5'907,"0"2"-767,-2 3 78,0 0-117,1-8-39,-1 7-6,1-7-39,-9 9-12,-2 3 1,-7 2-1,-14 11-5,14-6-5,-8 6-12,18-10-39,4 1 45,1-2 11,3 0-17,13 2-17,-1-2-66,17 0 49,-12-3 6,10-2-5,-8 0-152,16 12 163,-17-4 129,5 32 22,-25-24 22,-17 22-106,4-27-17,-42 9-55,34-15-63,-21 1-66,32-7-690,4-11 15,3-4 0,2 13 0,2 5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0.528"/>
    </inkml:context>
    <inkml:brush xml:id="br0">
      <inkml:brushProperty name="width" value="0.04286" units="cm"/>
      <inkml:brushProperty name="height" value="0.04286" units="cm"/>
    </inkml:brush>
  </inkml:definitions>
  <inkml:trace contextRef="#ctx0" brushRef="#br0">0 15 27264,'10'-8'638,"-1"2"-548,-9 6-56,0 0 5,3 62-39,0-39 0,3 47-135,-3-51-33,-1-8-257,-1 1 425,-1-10 0,0-1 0,0-1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0.739"/>
    </inkml:context>
    <inkml:brush xml:id="br0">
      <inkml:brushProperty name="width" value="0.04286" units="cm"/>
      <inkml:brushProperty name="height" value="0.04286" units="cm"/>
    </inkml:brush>
  </inkml:definitions>
  <inkml:trace contextRef="#ctx0" brushRef="#br0">0 0 26273,'0'0'0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1.078"/>
    </inkml:context>
    <inkml:brush xml:id="br0">
      <inkml:brushProperty name="width" value="0.04286" units="cm"/>
      <inkml:brushProperty name="height" value="0.04286" units="cm"/>
    </inkml:brush>
  </inkml:definitions>
  <inkml:trace contextRef="#ctx0" brushRef="#br0">1 9 26581,'0'-4'1159,"0"0"-767,0 4-336,6 51-28,-2-24-11,6 42 11,5-10-28,-5-20 0,6 21 5,-7-30-5,-2-2 0,0-3-128,1 8-1,-4-14-56,1 3-140,-5-16 325,-4-1 0,7-5 0,-2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1.646"/>
    </inkml:context>
    <inkml:brush xml:id="br0">
      <inkml:brushProperty name="width" value="0.04286" units="cm"/>
      <inkml:brushProperty name="height" value="0.04286" units="cm"/>
    </inkml:brush>
  </inkml:definitions>
  <inkml:trace contextRef="#ctx0" brushRef="#br0">13 159 27320,'-7'-4'644,"2"0"-543,5 4-118,1-12 6,5 4-17,5-11 5,5 6 12,37-16 11,-25 15 79,43-18-7,-50 24-27,8-3-22,-22 8-7,-5 2 18,3 0-12,-1 1 23,13 1-45,-9 1 6,17 10-6,-13-4 5,23 23-5,-18-17 0,16 19 0,-23-19 6,4 9-17,-9-15-566,-1 3-952,-3-11 1529,-1-3 0,0 2 0,0-3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2.028"/>
    </inkml:context>
    <inkml:brush xml:id="br0">
      <inkml:brushProperty name="width" value="0.04286" units="cm"/>
      <inkml:brushProperty name="height" value="0.04286" units="cm"/>
    </inkml:brush>
  </inkml:definitions>
  <inkml:trace contextRef="#ctx0" brushRef="#br0">45 0 28250,'-11'0'78,"2"7"-33,3 14-34,1 6-5,0 13-6,3-4 0,1 22 0,1-13 0,0 13 0,0-4 5,0-15-3397,-2 30 3387,1-38-119,-1 15-133,1-35 257,1 1 0,0-12 0,0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3.162"/>
    </inkml:context>
    <inkml:brush xml:id="br0">
      <inkml:brushProperty name="width" value="0.04286" units="cm"/>
      <inkml:brushProperty name="height" value="0.04286" units="cm"/>
    </inkml:brush>
  </inkml:definitions>
  <inkml:trace contextRef="#ctx0" brushRef="#br0">14 4 26838,'-6'-2'812,"0"0"-716,6 2 144,-2 52-240,3-22 12,-1 43-12,3-34 11,0 15-11,-1-15 0,-1 7-73,-1-13 23,0-12-74,0 3 102,1-17 22,2-6 0,2-10-146,16-46 79,-10 22 39,18-40 84,-8 37-3353,2 5 3331,-3 11-17,-2 10 61,-7 8-67,-1 0 57,4 55-63,-3-9-5,1 23-487,1-23-527,-10-34 1862,3 3 0,-6-12 0,0-1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23.178"/>
    </inkml:context>
    <inkml:brush xml:id="br0">
      <inkml:brushProperty name="width" value="0.04286" units="cm"/>
      <inkml:brushProperty name="height" value="0.04286" units="cm"/>
      <inkml:brushProperty name="color" value="#FF0066"/>
    </inkml:brush>
  </inkml:definitions>
  <inkml:trace contextRef="#ctx0" brushRef="#br0">35 1 28300,'38'42'39,"20"37"-44,-29-31 5,16 32 0,-14 5 0,-14-30 0,1 30-17,-23-10-17,-7-29-39,-24 30-442,-30-38 515,-1-7 0,10-11 0,30-14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3.444"/>
    </inkml:context>
    <inkml:brush xml:id="br0">
      <inkml:brushProperty name="width" value="0.04286" units="cm"/>
      <inkml:brushProperty name="height" value="0.04286" units="cm"/>
    </inkml:brush>
  </inkml:definitions>
  <inkml:trace contextRef="#ctx0" brushRef="#br0">1 1 27802,'8'70'39,"2"-3"-39,-4-47 11,0 4-11,-4-13-185,-1 4-330,-1-8 515,0 2 0,0-7 0,0-2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3.634"/>
    </inkml:context>
    <inkml:brush xml:id="br0">
      <inkml:brushProperty name="width" value="0.04286" units="cm"/>
      <inkml:brushProperty name="height" value="0.04286" units="cm"/>
    </inkml:brush>
  </inkml:definitions>
  <inkml:trace contextRef="#ctx0" brushRef="#br0">21 2 27522,'-5'-1'22,"2"0"-408,3 1 386,-6 3 0,5-2 0,-5 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4.312"/>
    </inkml:context>
    <inkml:brush xml:id="br0">
      <inkml:brushProperty name="width" value="0.04286" units="cm"/>
      <inkml:brushProperty name="height" value="0.04286" units="cm"/>
    </inkml:brush>
  </inkml:definitions>
  <inkml:trace contextRef="#ctx0" brushRef="#br0">143 0 27186,'3'0'879,"-2"0"-700,-1 0-140,-4 0-22,-2 0-6,-4 3 17,-10 6-22,4 0-1,-20 20-10,19-13-12,-10 23 17,22-26-11,0 6-6,5-17-106,18-10 117,-9 2 6,29-21 28,-19 15-17,5-7-11,-10 16 12,1 24-1,-7-6 0,8 19 6,-12-11 5,-1 2-11,-2-1 1,-1-1-1,-4 10-6,0-13 1,-24 22-6,12-28-22,-17 10-12,19-17-3808,-7 0 3842,13-8 0,-4 3 0,12-7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34.998"/>
    </inkml:context>
    <inkml:brush xml:id="br0">
      <inkml:brushProperty name="width" value="0.04286" units="cm"/>
      <inkml:brushProperty name="height" value="0.04286" units="cm"/>
    </inkml:brush>
  </inkml:definitions>
  <inkml:trace contextRef="#ctx0" brushRef="#br0">2 15 27079,'0'-8'1003,"0"1"-947,0 7 28,0 4-56,-1 4-6,0 6 0,1 6-5,0 3-11,0 6-1,1 3 1,4 39-6,-2-26 0,4 47 0,-5-63 0,0 9 0,-1-34-39,1-2 22,-1-6-173,21-54 156,-7 18 23,11-29 11,-11 41 67,6 19-56,-7 7-5,24 15-6,-19-4 56,17 21-39,-23-15 22,4 36-39,-14-32-56,-1 19-123,-2-32 179,0 0 0,0-4 0,0-1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3.935"/>
    </inkml:context>
    <inkml:brush xml:id="br0">
      <inkml:brushProperty name="width" value="0.04286" units="cm"/>
      <inkml:brushProperty name="height" value="0.04286" units="cm"/>
    </inkml:brush>
  </inkml:definitions>
  <inkml:trace contextRef="#ctx0" brushRef="#br0">248 11 27219,'5'-3'644,"-2"0"-493,-3 1-67,0 2 118,0-2-202,-1 2 6,-9 0-6,0 0 0,-9 0 0,-17 0-12,13 2 1,-16 1-90,9 9-55,5 4 105,0-1 6,11 1-22,3-2 50,6-6-44,-2 6-197,6-9 258,8-1-173,22 0-79,-5-2-28,38 2 280,-37 0 78,21 4-39,-33-2 68,18 20-107,-19-12 16,14 32 80,-20-27-57,2 11 28,-9-19 0,-3-6 56,-8 3-61,0-3 196,-32 8-258,20-7 16,-33 1-10,36-6 89,-20-15-67,27 7-17,-7-11-67,16 12-1327,-4 2-1210,5 4 2593,-1 0 0,3 0 0,2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4.567"/>
    </inkml:context>
    <inkml:brush xml:id="br0">
      <inkml:brushProperty name="width" value="0.04286" units="cm"/>
      <inkml:brushProperty name="height" value="0.04286" units="cm"/>
    </inkml:brush>
  </inkml:definitions>
  <inkml:trace contextRef="#ctx0" brushRef="#br0">3 0 27438,'-1'9'179,"0"3"-112,1 9 39,3 20-50,2 10-39,0 3-11,0 1-1,-3-15-5,0 2 0,0 14-3448,1 6 3370,0-13-493,1 1-2375,-1-34 2946,-1-2 0,0-8 0,-2-5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5.039"/>
    </inkml:context>
    <inkml:brush xml:id="br0">
      <inkml:brushProperty name="width" value="0.04286" units="cm"/>
      <inkml:brushProperty name="height" value="0.04286" units="cm"/>
    </inkml:brush>
  </inkml:definitions>
  <inkml:trace contextRef="#ctx0" brushRef="#br0">0 21 26155,'0'-11'1031,"0"2"-903,0 9 595,0 0-678,4 43-34,-3-17 0,3 38 0,-4-25-11,0 3 3,2 13 0,0 2-42,1 3-1,0-6 1,1-1-504,2-2-112,-3-20-4084,0 7 4739,-3-23 0,0-8 0,0-2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8.437"/>
    </inkml:context>
    <inkml:brush xml:id="br0">
      <inkml:brushProperty name="width" value="0.04286" units="cm"/>
      <inkml:brushProperty name="height" value="0.04286" units="cm"/>
    </inkml:brush>
  </inkml:definitions>
  <inkml:trace contextRef="#ctx0" brushRef="#br0">314 11 26553,'2'-3'1075,"0"2"-929,-2 1-46,0 0-10,0-2-12,0 1 62,0-1-95,0 1 84,0 0-129,-15 1-6,2 3 1,-15 2-79,-22 13 45,17-4-73,-50 29-196,56-19 173,-15 9 107,45-18-101,23-1 1,-4-5-40,18 3 5,-15-7 51,0 0 179,23 4-44,-24-4 89,21 23-151,-35-6-51,3 9-50,-9-11 498,-2 0-257,-5-10-62,-15 11-72,4-13 206,-43 2-38,30-7 139,-46-25-274,47 8 11,-14-19-11,26 18-1500,-5-2-8331,10 8 9590,-4 1 0,12 8 1,1 0-1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8.946"/>
    </inkml:context>
    <inkml:brush xml:id="br0">
      <inkml:brushProperty name="width" value="0.04286" units="cm"/>
      <inkml:brushProperty name="height" value="0.04286" units="cm"/>
    </inkml:brush>
  </inkml:definitions>
  <inkml:trace contextRef="#ctx0" brushRef="#br0">0 19 26351,'0'-10'1176,"0"2"-6713,0 8 5610,3 18 1369,1-4-1391,6 28 847,1-1-881,7 30-11,-7-19-1141,-1-1 1,0-1 1134,-4-11 2084,4 50-2974,-9-68-657,0 11 1547,-1-28 0,0-4 0,0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5:59.454"/>
    </inkml:context>
    <inkml:brush xml:id="br0">
      <inkml:brushProperty name="width" value="0.04286" units="cm"/>
      <inkml:brushProperty name="height" value="0.04286" units="cm"/>
    </inkml:brush>
  </inkml:definitions>
  <inkml:trace contextRef="#ctx0" brushRef="#br0">0 0 27443,'15'43'353,"-3"0"-280,-8-8-23,1 5-16,-1 2-17,3 33-17,-2-29-118,6 53 40,-8-66-1552,5 40-4912,-6-53 6542,0 13 0,-1-28 0,-1-1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2.228"/>
    </inkml:context>
    <inkml:brush xml:id="br0">
      <inkml:brushProperty name="width" value="0.04286" units="cm"/>
      <inkml:brushProperty name="height" value="0.04286" units="cm"/>
      <inkml:brushProperty name="color" value="#FF0066"/>
    </inkml:brush>
  </inkml:definitions>
  <inkml:trace contextRef="#ctx0" brushRef="#br0">295 85 26698,'10'-3'1227,"-2"1"-1065,-6 0-50,1 2-50,-1-2-6,-1 1-28,0-1 22,0 1-50,0 0-22,-1-1 16,-2 0 12,-19-14-6,6 7 11,-51-16-11,37 18 0,-35-3 0,42 17 0,-29 34-6,30-15-61,-11 43 28,37-47 39,87 11 0,-58-27 0,57-2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0.558"/>
    </inkml:context>
    <inkml:brush xml:id="br0">
      <inkml:brushProperty name="width" value="0.04286" units="cm"/>
      <inkml:brushProperty name="height" value="0.04286" units="cm"/>
    </inkml:brush>
  </inkml:definitions>
  <inkml:trace contextRef="#ctx0" brushRef="#br0">289 19 26206,'3'-1'1674,"-2"0"-1344,-1 1-290,0-2-1,0 1-34,-3-2 7,-2 1 4,-9-1-10,4 1-6,-7 0 6,6 1-6,-2 1 0,-1 0 0,-2 0 0,-8 4-6,7 2 0,-19 18 6,21-11-22,-10 13-6,19-18-67,0 6 100,8-9-27,22 15-45,-9-13-62,27 7 73,-23-12-50,27 3 106,-29 0 0,16 13 0,-26-4 0,5 18 16,-8-17 63,-1 24-62,-7-26-1,-6 15 7,1-20 184,-25 8-173,16-9 66,-52 6-66,38-12-17,-19-2-17,31-5 0,3-11-11,9 8-163,-3-5-84,10 11 258,11-7 0,-7 6 0,7-5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1.085"/>
    </inkml:context>
    <inkml:brush xml:id="br0">
      <inkml:brushProperty name="width" value="0.04286" units="cm"/>
      <inkml:brushProperty name="height" value="0.04286" units="cm"/>
    </inkml:brush>
  </inkml:definitions>
  <inkml:trace contextRef="#ctx0" brushRef="#br0">15 11 26026,'-3'-6'1602,"0"2"-1468,3 4-44,0 0-40,-4 12-33,3 3-17,-2 15 0,6 3 0,7 20-56,0-11-185,10 45 107,-12-43 22,4 24-106,-8-15 134,-3-20-129,1 10-3601,-1-22-6017,0-11 9699,0 1 1,0-10 0,-1-2-1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1.655"/>
    </inkml:context>
    <inkml:brush xml:id="br0">
      <inkml:brushProperty name="width" value="0.04286" units="cm"/>
      <inkml:brushProperty name="height" value="0.04286" units="cm"/>
    </inkml:brush>
  </inkml:definitions>
  <inkml:trace contextRef="#ctx0" brushRef="#br0">1 21 25914,'0'-11'1440,"0"2"-1323,0 9 6,0 0-117,2 0 44,0 3-22,2 5 17,2 15-28,-1 0 0,1 12 5,-3-5 6,1 3-5,-2 1-1,4 14-11,-2-11-117,10 56 83,-8-54-212,8 56-39,-11-72 179,1 11-107,-4-29 202,0-16 0,1 9 0,0-9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2.690"/>
    </inkml:context>
    <inkml:brush xml:id="br0">
      <inkml:brushProperty name="width" value="0.04286" units="cm"/>
      <inkml:brushProperty name="height" value="0.04286" units="cm"/>
    </inkml:brush>
  </inkml:definitions>
  <inkml:trace contextRef="#ctx0" brushRef="#br0">300 4 27113,'4'-2'610,"-1"0"-414,-3 2 90,0 0-275,-2 0-5,-2 0 5,-3 0-6,-10 6 1,3-2-6,-10 6 0,-5 1 6,-9 4-6,4 0-56,3 2 22,20-9 6,6-1-11,8 1 50,9-3-5,2 1-46,13-1-16,-8-3-106,14 3-28,1 2 72,-1 3-39,-2 3 79,-17-2-29,-5 10 107,-7-10 0,-1 6 17,-7-3-17,-5-3 51,-19 9 341,-23 2-264,13-8 220,-29 0-326,48-12-11,-22-10-33,31 2-493,-10-13-264,16 12 779,-2-3 0,8 9 0,-1 1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3.274"/>
    </inkml:context>
    <inkml:brush xml:id="br0">
      <inkml:brushProperty name="width" value="0.04286" units="cm"/>
      <inkml:brushProperty name="height" value="0.04286" units="cm"/>
    </inkml:brush>
  </inkml:definitions>
  <inkml:trace contextRef="#ctx0" brushRef="#br0">12 13 25808,'-6'-7'1859,"0"2"-1764,6 5-27,0 0 4,2 32-55,1-10-6,3 28-5,2-18-6,0 1-112,15 52 84,-11-40-3392,11 49 3420,-18-56 0,-1-1-45,-3-6 45,-1-14 0,0-5 0,0-5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3.786"/>
    </inkml:context>
    <inkml:brush xml:id="br0">
      <inkml:brushProperty name="width" value="0.04286" units="cm"/>
      <inkml:brushProperty name="height" value="0.04286" units="cm"/>
    </inkml:brush>
  </inkml:definitions>
  <inkml:trace contextRef="#ctx0" brushRef="#br0">15 17 25562,'-8'-9'1377,"2"2"-1231,6 7 223,0 0-21,0 20-281,0-5 0,2 19 56,6 14-100,-2-17-18,8 34-5,-6-32 0,1 13-11,-2-12-3392,-2 0 3392,0 0-107,4 41-16,-6-39-434,5 38 1,-9-79 0,1 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9.239"/>
    </inkml:context>
    <inkml:brush xml:id="br0">
      <inkml:brushProperty name="width" value="0.04286" units="cm"/>
      <inkml:brushProperty name="height" value="0.04286" units="cm"/>
    </inkml:brush>
  </inkml:definitions>
  <inkml:trace contextRef="#ctx0" brushRef="#br0">240 11 27180,'2'-5'655,"0"2"-604,-2 3 273,0 0-324,-5-1-11,-1 1 0,-8-1-23,-1 1-5,-4 2 6,-10 5 16,7 1-3454,-15 12 3427,24-12-40,-4 8 84,22-10 5,23 7-5,-3-7-213,49 18 157,-44-12-95,25 22 174,-46-17 3531,1 13-3470,-9-20 11,-5 6-78,-3-11 5,-31 9-22,16-7 17,-47 3-17,45-8 11,-26-1-11,33-5-11,-17-13-22,23 8 33,-11-7 0,20 15 0,-2 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09.770"/>
    </inkml:context>
    <inkml:brush xml:id="br0">
      <inkml:brushProperty name="width" value="0.04286" units="cm"/>
      <inkml:brushProperty name="height" value="0.04286" units="cm"/>
    </inkml:brush>
  </inkml:definitions>
  <inkml:trace contextRef="#ctx0" brushRef="#br0">0 5 26094,'0'-2'1534,"0"0"-1058,0 2-459,0-1 0,0 14-6,0 4 0,11 60-11,-3-26-1730,4 8 1,2-1 1628,-3-11-229,10 32 195,-16-55-55,1 5-73,-6-20-734,1-3 111,-1-3 886,0-4 0,0-2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0.236"/>
    </inkml:context>
    <inkml:brush xml:id="br0">
      <inkml:brushProperty name="width" value="0.04286" units="cm"/>
      <inkml:brushProperty name="height" value="0.04286" units="cm"/>
    </inkml:brush>
  </inkml:definitions>
  <inkml:trace contextRef="#ctx0" brushRef="#br0">3 10 25309,'-1'-5'1524,"0"0"-1267,1 5 449,0 0-656,1 26-10,2-9-7,1 24-5,3-14-5,1 3-12,0 4-11,0 3 5,3 19-16,0 3-3487,0 8 3453,-2-20-2274,-5-15 2034,-2-13-3518,-1-2 3803,0-5 0,-1-6 0,0-8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1.021"/>
    </inkml:context>
    <inkml:brush xml:id="br0">
      <inkml:brushProperty name="width" value="0.04286" units="cm"/>
      <inkml:brushProperty name="height" value="0.04286" units="cm"/>
    </inkml:brush>
  </inkml:definitions>
  <inkml:trace contextRef="#ctx0" brushRef="#br0">269 5 26071,'2'-2'1557,"-2"0"-941,0 2-599,-9 0-17,0 0 0,-11 0 0,-20 13 0,3-2 0,-9 8 0,14-6 0,15-6-6,-2 1-16,8-2-152,0 11 135,7-9 22,1 9-67,7-6 84,4-6 11,9 2-11,5-5-67,28 1 11,-19 1 23,15 1-1,-26 0 17,-4 2 17,-1 0-33,1 8 33,-8-6 84,1 17-68,-12-15 24,-10 15-24,-1-14 12,-16 8-28,0-7-28,-39 4 0,32-9-168,-22-1-11,50-14 207,-1-7 0,10 4 0,0-3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2.713"/>
    </inkml:context>
    <inkml:brush xml:id="br0">
      <inkml:brushProperty name="width" value="0.04286" units="cm"/>
      <inkml:brushProperty name="height" value="0.04286" units="cm"/>
      <inkml:brushProperty name="color" value="#FF0066"/>
    </inkml:brush>
  </inkml:definitions>
  <inkml:trace contextRef="#ctx0" brushRef="#br0">12 150 26810,'-6'-39'1160,"0"4"-1132,7 15 22,1 4 0,1-2 12,0 9 11,0 2-56,-2 3-17,0 3 11,0 9-6,1 5 29,2 51-23,0-16-11,-1 34 0,-1-30 0,0 28-28,0-33-17,-1 17-285,-1-30 84,0-15-376,0 3 622,0-16 0,0-5 0,0-1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1.396"/>
    </inkml:context>
    <inkml:brush xml:id="br0">
      <inkml:brushProperty name="width" value="0.04286" units="cm"/>
      <inkml:brushProperty name="height" value="0.04286" units="cm"/>
    </inkml:brush>
  </inkml:definitions>
  <inkml:trace contextRef="#ctx0" brushRef="#br0">2 0 27774,'-2'26'263,"6"3"-235,3 5-11,4 4-118,15 43-84,-11-30-201,9 29-3255,-10-17-672,-7-27 4313,2 13 0,-8-38 0,0-5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1.770"/>
    </inkml:context>
    <inkml:brush xml:id="br0">
      <inkml:brushProperty name="width" value="0.04286" units="cm"/>
      <inkml:brushProperty name="height" value="0.04286" units="cm"/>
    </inkml:brush>
  </inkml:definitions>
  <inkml:trace contextRef="#ctx0" brushRef="#br0">1 6 26626,'0'-3'940,"0"0"-542,11 54-376,-2-20-22,11 46 0,-5-32-50,1 0-12,-2-2-38,0-4-130,0 8-190,-4-11 420,1 11 0,-8-29 0,0 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2.555"/>
    </inkml:context>
    <inkml:brush xml:id="br0">
      <inkml:brushProperty name="width" value="0.04286" units="cm"/>
      <inkml:brushProperty name="height" value="0.04286" units="cm"/>
    </inkml:brush>
  </inkml:definitions>
  <inkml:trace contextRef="#ctx0" brushRef="#br0">240 11 27163,'0'-6'762,"0"2"-684,0 4-39,0 0-33,-18 0 0,6 0-1,-18 2-5,12 3-3381,-4 2 3381,2 0-28,-11 9-117,17-5-2247,-6 7 2392,20-8 11,21 4-67,8-5 2196,5 2-2762,29 26 583,-42-21 17,22 21 218,-38-20-56,-4-6 3285,-7 3-3402,-31-1-23,12-6 33,-54 1-33,50-6-520,-29-7-236,45 2 756,-4-6 0,13 6 0,1 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2.930"/>
    </inkml:context>
    <inkml:brush xml:id="br0">
      <inkml:brushProperty name="width" value="0.04286" units="cm"/>
      <inkml:brushProperty name="height" value="0.04286" units="cm"/>
    </inkml:brush>
  </inkml:definitions>
  <inkml:trace contextRef="#ctx0" brushRef="#br0">5 7 26754,'-3'-3'807,"2"0"-634,1 3 124,0 0-263,10 61-29,17 15-55,-3 19-23,9-11-1136,-11-9-2370,-10-30 3579,3 23 0,-13-51 0,-1-5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3.372"/>
    </inkml:context>
    <inkml:brush xml:id="br0">
      <inkml:brushProperty name="width" value="0.04286" units="cm"/>
      <inkml:brushProperty name="height" value="0.04286" units="cm"/>
    </inkml:brush>
  </inkml:definitions>
  <inkml:trace contextRef="#ctx0" brushRef="#br0">21 7 25679,'-12'-4'1691,"3"2"-1562,9 2-50,0 0-2719,4 56 2685,1-27-28,5 49 580,5-24-676,0 4-397,4 22 241,-7-28-1204,-1 15 733,-9-44 706,0 20 0,-2-33 0,0 6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4.824"/>
    </inkml:context>
    <inkml:brush xml:id="br0">
      <inkml:brushProperty name="width" value="0.04286" units="cm"/>
      <inkml:brushProperty name="height" value="0.04286" units="cm"/>
    </inkml:brush>
  </inkml:definitions>
  <inkml:trace contextRef="#ctx0" brushRef="#br0">258 25 24643,'1'-14'2156,"0"3"-1926,-1 11-141,0 0 214,-29 10-169,12-3-11,-23 6-5,20-3 28,-6 0-102,8-4-27,0 0-11,9-4-17,5 0-107,-5 7 118,5-3 17,-10 13 22,7-8 34,-4 2-56,8-8 16,10-1-33,4-4 6,21 1-6,-8 1-45,40 8 6,-35-2-45,36 23 78,-48-17 6,11 20 0,-23-23 28,-6 17-28,-9-16 6,-7 8-6,-24-3 28,-4-8 5,-2 2 85,-8-22-96,35 2-16,-16-19-6,24 16-638,-2-4-6,8 11 644,0 2 0,5 3 0,-1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5.254"/>
    </inkml:context>
    <inkml:brush xml:id="br0">
      <inkml:brushProperty name="width" value="0.04286" units="cm"/>
      <inkml:brushProperty name="height" value="0.04286" units="cm"/>
    </inkml:brush>
  </inkml:definitions>
  <inkml:trace contextRef="#ctx0" brushRef="#br0">1 9 26984,'0'-5'801,"0"2"-684,0 3 169,0 0-275,0 8 17,8 52-28,1-11 0,10 41 0,-1-32-3403,0-4 3353,0-4-566,8 31 319,-14-41-9534,4 26 7373,-14-56 0,-2 0 1,0-10-1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6:15.637"/>
    </inkml:context>
    <inkml:brush xml:id="br0">
      <inkml:brushProperty name="width" value="0.04286" units="cm"/>
      <inkml:brushProperty name="height" value="0.04286" units="cm"/>
    </inkml:brush>
  </inkml:definitions>
  <inkml:trace contextRef="#ctx0" brushRef="#br0">10 9 25303,'-5'-5'1922,"0"2"-1704,5 3 113,0 0-225,29 77-78,-18-46-11,24 62-17,-17-47 5,13 33-5,-6-14-5,6 16-443,-8-12-499,-12-29 947,3 17 0,-13-44 0,-1-3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00.838"/>
    </inkml:context>
    <inkml:brush xml:id="br0">
      <inkml:brushProperty name="width" value="0.04286" units="cm"/>
      <inkml:brushProperty name="height" value="0.04286" units="cm"/>
    </inkml:brush>
  </inkml:definitions>
  <inkml:trace contextRef="#ctx0" brushRef="#br0">177 31 26866,'3'-10'863,"0"-1"-802,-1 8-21,-2 0 49,3 1 270,-3 1-326,1 1-16,-5-1-11,-2 1-6,-18 9 0,-2 5-6,-28 26 6,26-16-34,-10 17 18,31-32-7,6 4 12,7-12-45,28 1-11,-15-2-191,29 2 68,-27 1-62,23 11 246,-22-2 6,10 10 0,-20-9 45,-2 7 28,-8-11 11,0 5 84,-22 6-34,-4 0-50,-11 4 185,-22 4-269,37-18-11,-15 4-594,32-14-325,2 0 930,-2 0 0,2 0 0,0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01.452"/>
    </inkml:context>
    <inkml:brush xml:id="br0">
      <inkml:brushProperty name="width" value="0.04286" units="cm"/>
      <inkml:brushProperty name="height" value="0.04286" units="cm"/>
    </inkml:brush>
  </inkml:definitions>
  <inkml:trace contextRef="#ctx0" brushRef="#br0">3 42 26514,'0'-12'1366,"0"1"-1260,0 11 29,0 0-62,-1-8-57,1 6-16,-1-6 0,1 8 0,0 5 0,0 7 0,3 8 0,10 35 0,-1-18 0,7 23-39,-7-29-6,0-1-330,7 28 263,-10-26 84,5 18-28,-12-35-112,-1-1 23,0-6-40,-1 0-778,0-6 910,0-1 1,0-1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3.296"/>
    </inkml:context>
    <inkml:brush xml:id="br0">
      <inkml:brushProperty name="width" value="0.04286" units="cm"/>
      <inkml:brushProperty name="height" value="0.04286" units="cm"/>
      <inkml:brushProperty name="color" value="#FF0066"/>
    </inkml:brush>
  </inkml:definitions>
  <inkml:trace contextRef="#ctx0" brushRef="#br0">323 70 26962,'0'-4'907,"0"0"-750,0-1-107,0 1-16,-1-2-1,-4 1 141,-39-13-157,-1 9-17,-25-6 0,24 17 0,6 16-6,20 2-5,-11 29 0,22-23-12,-2 12 1,17-20 27,3-8-66,44-2 50,-25-13 11,28-3 5,-37-6 79,12-32-67,-18 26-67,7-14-79,-10 60-22,0-5-135,8 17-562,25-16 0,-28-12 0,20 2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01.959"/>
    </inkml:context>
    <inkml:brush xml:id="br0">
      <inkml:brushProperty name="width" value="0.04286" units="cm"/>
      <inkml:brushProperty name="height" value="0.04286" units="cm"/>
    </inkml:brush>
  </inkml:definitions>
  <inkml:trace contextRef="#ctx0" brushRef="#br0">0 19 28014,'0'-10'280,"0"2"-252,0 8-5,0 0-18,0 12-5,2 4 0,2 13 0,2 5 0,4 3 0,-1 2-5,0 0-23,7 32 11,-7-28-5,5 22-236,-3-20 112,-4-18-61,0 8-118,-4-23-335,-1-1-3709,-1-4 4369,-1 1 0,0-5 0,0-1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2.949"/>
    </inkml:context>
    <inkml:brush xml:id="br0">
      <inkml:brushProperty name="width" value="0.04286" units="cm"/>
      <inkml:brushProperty name="height" value="0.04286" units="cm"/>
    </inkml:brush>
  </inkml:definitions>
  <inkml:trace contextRef="#ctx0" brushRef="#br0">176 1 27986,'-10'-1'-16,"-1"4"16,-1 3 0,-1 4 0,0 2 0,-8 6 0,5-3 0,-18 17 0,20-18-17,-10 9-28,21-17-17,-1-1 34,4-3-11,1-2 28,6 0-723,31 0 230,-9 0-723,47 0 1374,-48 0 609,26 10-678,-42-3 0,6 17-27,-15-12 565,-1 13-471,-2-14 343,-12 13-404,4-13-23,-12 4-5,10-7 23,-24 4-46,16-6 46,-36 4-74,35-10-78,-15-4-67,26 2 140,-3-4 0,9 5 0,-1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3.495"/>
    </inkml:context>
    <inkml:brush xml:id="br0">
      <inkml:brushProperty name="width" value="0.04286" units="cm"/>
      <inkml:brushProperty name="height" value="0.04286" units="cm"/>
    </inkml:brush>
  </inkml:definitions>
  <inkml:trace contextRef="#ctx0" brushRef="#br0">11 9 24463,'-5'-5'2342,"0"2"-2113,5 3 281,0 0-392,5 7-57,-1 1-10,6 9-23,0-2 5,0 3-22,0 0-3380,0 3 3380,-2 3-252,22 63 151,-19-46-44,15 45-40,-23-67-3657,0 20-6000,-1-21 9048,-2 11 1,0-25 0,0-3-1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3.844"/>
    </inkml:context>
    <inkml:brush xml:id="br0">
      <inkml:brushProperty name="width" value="0.04286" units="cm"/>
      <inkml:brushProperty name="height" value="0.04286" units="cm"/>
    </inkml:brush>
  </inkml:definitions>
  <inkml:trace contextRef="#ctx0" brushRef="#br0">0 19 27186,'0'-10'644,"0"2"-600,0 8-4,0 0 16,3 3-40,2 5 7,3 4-1,6 16-22,-3-5-11,13 34-118,-8-14-358,7 27 252,-14-33 235,-2 11 0,-7-36 0,0 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4.745"/>
    </inkml:context>
    <inkml:brush xml:id="br0">
      <inkml:brushProperty name="width" value="0.04286" units="cm"/>
      <inkml:brushProperty name="height" value="0.04286" units="cm"/>
    </inkml:brush>
  </inkml:definitions>
  <inkml:trace contextRef="#ctx0" brushRef="#br0">174 9 26586,'3'-5'1182,"0"2"-1031,-3 3 124,0 0-253,-3 0 62,-10 0-73,1 0-5,-8 0-1,-8 8-5,9-2 0,-11 6 0,17-3-5,0-1-1,4 0-5,1 1-3398,2 0 3370,1 0-23,6 7 62,19-10 0,-2 5-5,17-11-85,-4 0 51,-6 0 5,5 0 23,-12 2 3398,-2 1-3387,-2 2 0,-3 2-6,-2 0-5,-2 6 11,-4-6 17,-2 19-6,-5-15 11,-4 11 1,-3-11 21,-24 10-27,15-10 11,-27 8-28,34-15-224,-9-12-33,18 1-591,-8-14 0,12 19 0,-2-1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5.214"/>
    </inkml:context>
    <inkml:brush xml:id="br0">
      <inkml:brushProperty name="width" value="0.04286" units="cm"/>
      <inkml:brushProperty name="height" value="0.04286" units="cm"/>
    </inkml:brush>
  </inkml:definitions>
  <inkml:trace contextRef="#ctx0" brushRef="#br0">1 0 27869,'5'27'45,"2"-3"-34,6 15-11,2-7 0,0 2-34,10 17-67,-7-13-464,13 37 184,-19-41-9450,7 37 7740,-15-50 1,1 5 0,-5-27-1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5.761"/>
    </inkml:context>
    <inkml:brush xml:id="br0">
      <inkml:brushProperty name="width" value="0.04286" units="cm"/>
      <inkml:brushProperty name="height" value="0.04286" units="cm"/>
    </inkml:brush>
  </inkml:definitions>
  <inkml:trace contextRef="#ctx0" brushRef="#br0">1 4 24083,'0'-2'2559,"0"0"-1965,0 2-521,3 6 56,1 2-62,4 6-11,-1 3 0,1 0-39,-1 3 27,6 28-44,-5-14-39,7 23-84,-4 8 101,-4-26-18,2 20-21,-6-35 50,-1-2-23,0-2-548,1 4-96,-1-8-751,0 3 1429,0-12 0,-2-4 0,1-1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8.561"/>
    </inkml:context>
    <inkml:brush xml:id="br0">
      <inkml:brushProperty name="width" value="0.04286" units="cm"/>
      <inkml:brushProperty name="height" value="0.04286" units="cm"/>
    </inkml:brush>
  </inkml:definitions>
  <inkml:trace contextRef="#ctx0" brushRef="#br0">246 9 26850,'2'-1'1086,"-1"0"-851,-1 1-168,0-3-33,0 2 11,0-1-40,0 2-5,0 0-5,-4 0-12,-9 3-5,-2 4 10,-8 4-10,2 4 0,-1-1-1,0 3-16,-13 6 0,18-10-101,-7 5 56,21-14-17,1-1 101,4-1-202,52 0-38,-27-1-444,50 0 281,-52 2 106,13 14 628,-26-7 324,4 24-504,-15-21 90,-14 16-151,5-17 173,-31 14-218,16-14 117,-58 12-140,48-17-22,-28 2-5,47-12-516,2-9-235,5 4-5327,0-4 6083,6 5 0,1 4 0,0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9.029"/>
    </inkml:context>
    <inkml:brush xml:id="br0">
      <inkml:brushProperty name="width" value="0.04286" units="cm"/>
      <inkml:brushProperty name="height" value="0.04286" units="cm"/>
    </inkml:brush>
  </inkml:definitions>
  <inkml:trace contextRef="#ctx0" brushRef="#br0">9 19 26592,'-5'-10'1047,"1"1"-901,4 9 16,0 0-61,4 37-90,5 9-11,2 18 0,4-3-95,7 13 5,-10-27-464,2 3 0,0-2-410,-7-14 116,5 21 0,-12-54 0,0-3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19.497"/>
    </inkml:context>
    <inkml:brush xml:id="br0">
      <inkml:brushProperty name="width" value="0.04286" units="cm"/>
      <inkml:brushProperty name="height" value="0.04286" units="cm"/>
    </inkml:brush>
  </inkml:definitions>
  <inkml:trace contextRef="#ctx0" brushRef="#br0">10 12 25387,'-5'-6'987,"0"2"-875,5 4-23,0-1 342,4 16-240,2 6-118,3 9 33,7 19-100,-7-21 5,18 56-11,-16-46-34,13 59 1,-19-68-320,2 25-95,-7-43-400,0 3 0,0-12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0:59.373"/>
    </inkml:context>
    <inkml:brush xml:id="br0">
      <inkml:brushProperty name="width" value="0.04286" units="cm"/>
      <inkml:brushProperty name="height" value="0.04286" units="cm"/>
      <inkml:brushProperty name="color" value="#FF0066"/>
    </inkml:brush>
  </inkml:definitions>
  <inkml:trace contextRef="#ctx0" brushRef="#br0">57 17 26469,'-1'-1'1316,"0"0"-1008,1 1-275,0-4-5,0 2-16,0-2-29,0 4 11,0 0 6,2-1 0,4 1 6,15-2-6,0 2 0,12-1 0,-7 1 0,3 0 0,0 0-23,0 0-61,9 8 17,-10 2-286,16 25 152,-22-5-202,1 18 341,-17-21-3369,-11 9 3492,-2-20 645,-36 17-555,18-18 157,-61 16-274,54-21 61,-38 5-78,55-12 3392,-6-2-3398,18-1-34,-8 0-55,1-2-73,-8 1 5,5 0-559,-5 1 705,4 0 0,2 0 0,4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3.646"/>
    </inkml:context>
    <inkml:brush xml:id="br0">
      <inkml:brushProperty name="width" value="0.04286" units="cm"/>
      <inkml:brushProperty name="height" value="0.04286" units="cm"/>
      <inkml:brushProperty name="color" value="#FF0066"/>
    </inkml:brush>
  </inkml:definitions>
  <inkml:trace contextRef="#ctx0" brushRef="#br0">11 10 27426,'-5'-5'695,"2"0"-673,3 5 29,0 0-4286,-1 31 4268,0 17 827,1 14-860,0 25-34,0-22-229,2 9-45,0-27-487,1-12-9036,-2-18 9727,-1-4 1,1-6 0,0-3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0.328"/>
    </inkml:context>
    <inkml:brush xml:id="br0">
      <inkml:brushProperty name="width" value="0.04286" units="cm"/>
      <inkml:brushProperty name="height" value="0.04286" units="cm"/>
    </inkml:brush>
  </inkml:definitions>
  <inkml:trace contextRef="#ctx0" brushRef="#br0">213 1 28059,'-11'4'17,"-1"1"-34,-4 6-11,-4 2 0,-3 3-39,-23 17 33,20-13-38,-15 10-427,30-18 477,5-6 22,6-1 67,7-5 17,5 0-50,7-1-12,15-7-22,-8 3-78,40-6 78,-36 8 0,20 3 16,-21 14-77,-9 1-29,4 5 325,-16 5 1,-32 0-214,7 1-5,-22-2-12,13-12 113,-7 1-73,9-6 22,-16-4-605,23-11-5,-6 2-6716,15-2 7259,2 8 0,4 0 0,-1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0.712"/>
    </inkml:context>
    <inkml:brush xml:id="br0">
      <inkml:brushProperty name="width" value="0.04286" units="cm"/>
      <inkml:brushProperty name="height" value="0.04286" units="cm"/>
    </inkml:brush>
  </inkml:definitions>
  <inkml:trace contextRef="#ctx0" brushRef="#br0">1 0 27813,'12'65'33,"0"-5"-44,2-22-45,-1 2-95,2-2-73,-1-1-140,0-2-386,-2-2 750,3 23 0,-8-33 0,1 15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1.062"/>
    </inkml:context>
    <inkml:brush xml:id="br0">
      <inkml:brushProperty name="width" value="0.04286" units="cm"/>
      <inkml:brushProperty name="height" value="0.04286" units="cm"/>
    </inkml:brush>
  </inkml:definitions>
  <inkml:trace contextRef="#ctx0" brushRef="#br0">1 0 27690,'27'90'44,"-2"-10"-32,-11-43-12,0 0 0,-1-3-331,2 10-318,-4-11-3311,1 3 3960,-6-16 0,-3-10 0,-1-3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2.030"/>
    </inkml:context>
    <inkml:brush xml:id="br0">
      <inkml:brushProperty name="width" value="0.04286" units="cm"/>
      <inkml:brushProperty name="height" value="0.04286" units="cm"/>
    </inkml:brush>
  </inkml:definitions>
  <inkml:trace contextRef="#ctx0" brushRef="#br0">215 4 23926,'2'-1'2873,"0"0"-1854,-2 1-912,2-1-34,-2 1 27,2-1 40,-2 1-134,-6 0-6,-3 4 0,-9 2-6,-2 6 1,-3 1 5,-2 1-11,-13 8-6,17-9-11,-7 5-157,19-6 112,5-4 51,0 1 16,4-4 6,-1-1 0,1-1 0,0-2 6,0 0 22,4-1-23,4 0 7,6 0-1,20 0-17,-11 0-3403,13 0 3393,-19 0 16,-1 0-23,8 1 6,-12 3 17,10 5 0,-17-1 0,4 10 0,-6-8 51,-5 19-40,-4-17 3381,-21 19-3386,10-20-6,-44 19 11,35-19 207,-39 12-179,49-18-61,-7 1-219,22-11 241,1-7 0,0 4 0,0-2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2.561"/>
    </inkml:context>
    <inkml:brush xml:id="br0">
      <inkml:brushProperty name="width" value="0.04286" units="cm"/>
      <inkml:brushProperty name="height" value="0.04286" units="cm"/>
    </inkml:brush>
  </inkml:definitions>
  <inkml:trace contextRef="#ctx0" brushRef="#br0">23 15 26122,'-12'-8'1215,"1"2"-1092,11 6-33,0 0-74,9 43 7,-1-17-6,8 39-1,-1-27-100,9 38-39,-10-28-588,9 36-235,-15-49-1452,1 4 2398,-3-18 0,-3-10 0,-1-6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3.065"/>
    </inkml:context>
    <inkml:brush xml:id="br0">
      <inkml:brushProperty name="width" value="0.04286" units="cm"/>
      <inkml:brushProperty name="height" value="0.04286" units="cm"/>
    </inkml:brush>
  </inkml:definitions>
  <inkml:trace contextRef="#ctx0" brushRef="#br0">1 19 23304,'0'-10'3070,"0"2"-2684,0 8 443,0 0-728,1 1 5,4 5-44,1 5 5,7 8-28,0 5-22,2 4-12,8 23 7,-8-11-12,14 47 0,-17-42 0,8 46 0,-15-57-3549,1 32 3431,-5-44-449,0 18 0,-1-34 0,0 5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5.881"/>
    </inkml:context>
    <inkml:brush xml:id="br0">
      <inkml:brushProperty name="width" value="0.04286" units="cm"/>
      <inkml:brushProperty name="height" value="0.04286" units="cm"/>
    </inkml:brush>
  </inkml:definitions>
  <inkml:trace contextRef="#ctx0" brushRef="#br0">187 26 26323,'3'-10'1249,"0"3"-1087,-3 7-55,0 0-12,1-4 140,-1 4-196,-1-4-22,-4 4-6,-3 4-11,-7 1 6,-8 10-6,5-3-6,-6 4-33,11-7-17,1 1 6,4-1-264,-4 21 202,8-14 45,1 21 67,11-28 17,7 3-17,5-12-213,40-8 213,-31 7-112,44-2 78,-56 11 12,8 1-73,-20 3 112,-5 2 16,0-2-5,-3 4 51,-2-5-3309,-12 5 3269,1-4 56,-19 12 17,0-5 174,-18 4-168,21-10-6,-2-5-112,27-13-568,-23-13 1,22 10 0,-16-8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6.436"/>
    </inkml:context>
    <inkml:brush xml:id="br0">
      <inkml:brushProperty name="width" value="0.04286" units="cm"/>
      <inkml:brushProperty name="height" value="0.04286" units="cm"/>
    </inkml:brush>
  </inkml:definitions>
  <inkml:trace contextRef="#ctx0" brushRef="#br0">0 1 27594,'1'12'12,"5"6"-5645,10 26 5656,0-6-23,6 16-651,-4-6 0,-1 0 450,3 6 367,-1 1 0,-2-3-972,-7-18 806,6 28 0,-11-44 0,2 13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6.780"/>
    </inkml:context>
    <inkml:brush xml:id="br0">
      <inkml:brushProperty name="width" value="0.04286" units="cm"/>
      <inkml:brushProperty name="height" value="0.04286" units="cm"/>
    </inkml:brush>
  </inkml:definitions>
  <inkml:trace contextRef="#ctx0" brushRef="#br0">1 0 19464,'26'84'51,"-3"-7"2407,-9-40-2928,4 21 200,4 14 1,-21-71 0,-4-12-1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7.649"/>
    </inkml:context>
    <inkml:brush xml:id="br0">
      <inkml:brushProperty name="width" value="0.04286" units="cm"/>
      <inkml:brushProperty name="height" value="0.04286" units="cm"/>
    </inkml:brush>
  </inkml:definitions>
  <inkml:trace contextRef="#ctx0" brushRef="#br0">246 19 24760,'-1'-11'2470,"0"3"-2234,1 8-80,0 0 96,-16 3-201,7 1-12,-14 4-39,10 1 11,-2 0 0,-1 3 1,-3-1-12,-10 8 11,5-4-17,-16 12-33,24-14-79,-4 3 118,17-13 28,11-1 0,1-2-5,20 0-23,-8 0-191,44 5 130,-40 1-186,26 12 68,-44-8-118,-1 11 208,-5-11 458,-9 14-245,1-12 268,-30 19-336,18-21 140,-26 8-163,29-14-330,-11-14-363,18-2 660,-4-11 0,10 11 0,1 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3.983"/>
    </inkml:context>
    <inkml:brush xml:id="br0">
      <inkml:brushProperty name="width" value="0.04286" units="cm"/>
      <inkml:brushProperty name="height" value="0.04286" units="cm"/>
      <inkml:brushProperty name="color" value="#FF0066"/>
    </inkml:brush>
  </inkml:definitions>
  <inkml:trace contextRef="#ctx0" brushRef="#br0">0 21 28065,'11'-5'61,"25"-2"-268,52 4 95,-13 0-3,-23 1 1,0 2-2133,35 0 1301,-39 0 280,18 0 666,-54 0 0,-3 0 0,-9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7.996"/>
    </inkml:context>
    <inkml:brush xml:id="br0">
      <inkml:brushProperty name="width" value="0.04286" units="cm"/>
      <inkml:brushProperty name="height" value="0.04286" units="cm"/>
    </inkml:brush>
  </inkml:definitions>
  <inkml:trace contextRef="#ctx0" brushRef="#br0">7 15 26060,'-3'-8'1422,"0"1"-1416,3 7 162,0 0-151,6 48-17,1-19 11,8 42-11,-1-31-487,7 21-56,-3-10-1193,3 10 1736,-7-19 0,-7-20 0,-2-7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8.381"/>
    </inkml:context>
    <inkml:brush xml:id="br0">
      <inkml:brushProperty name="width" value="0.04286" units="cm"/>
      <inkml:brushProperty name="height" value="0.04286" units="cm"/>
    </inkml:brush>
  </inkml:definitions>
  <inkml:trace contextRef="#ctx0" brushRef="#br0">7 23 25539,'-4'-13'1479,"2"3"-1244,2 10 17,0 0-4411,25 64 4165,-12-35 848,21 52-1700,-6-9-902,-12-25 1748,9 29 0,-19-52 0,-3-8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29.764"/>
    </inkml:context>
    <inkml:brush xml:id="br0">
      <inkml:brushProperty name="width" value="0.04286" units="cm"/>
      <inkml:brushProperty name="height" value="0.04286" units="cm"/>
    </inkml:brush>
  </inkml:definitions>
  <inkml:trace contextRef="#ctx0" brushRef="#br0">129 26 23090,'0'-8'1500,"0"1"73,0 7-1472,1-3 578,0 1-606,1-2 243,-1 3-266,-1 1-50,-7 0 901,0 1-901,-7 4-11,-1 2-6,0 6-11,-1 1-5,1 2-63,-2 6 29,5-7-118,0 4 141,9-12 32,2 0 57,16-6-22,26-3-35,18-2-55,11 0-84,-17 11-146,-20 4 84,-17 6-111,-9 9 503,-6-13 179,-26 27-235,8-24 17,-28 16-61,24-20-3298,-23 2 3242,28-9-141,-14-3-251,25-8-199,0-25 1,4 35 0,1-10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30.147"/>
    </inkml:context>
    <inkml:brush xml:id="br0">
      <inkml:brushProperty name="width" value="0.04286" units="cm"/>
      <inkml:brushProperty name="height" value="0.04286" units="cm"/>
    </inkml:brush>
  </inkml:definitions>
  <inkml:trace contextRef="#ctx0" brushRef="#br0">5 19 26250,'-2'-10'930,"0"2"-818,2 8-22,0 0-90,15 56 16,-5-28-16,12 48-4615,1-19 3540,-6-14 1075,4 14 0,-13-36 0,-2-6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30.496"/>
    </inkml:context>
    <inkml:brush xml:id="br0">
      <inkml:brushProperty name="width" value="0.04286" units="cm"/>
      <inkml:brushProperty name="height" value="0.04286" units="cm"/>
    </inkml:brush>
  </inkml:definitions>
  <inkml:trace contextRef="#ctx0" brushRef="#br0">13 11 25937,'-7'-6'1361,"2"1"-1165,18 53-168,-3-21-12,12 39-4,-5-33-12,-2 0-28,-2 0-493,4 25-364,-8-19-5125,3 16 6010,-8-29 0,-3-12 0,0-6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31.315"/>
    </inkml:context>
    <inkml:brush xml:id="br0">
      <inkml:brushProperty name="width" value="0.04286" units="cm"/>
      <inkml:brushProperty name="height" value="0.04286" units="cm"/>
    </inkml:brush>
  </inkml:definitions>
  <inkml:trace contextRef="#ctx0" brushRef="#br0">222 9 25303,'1'-5'1955,"0"2"-1686,-1 3 22,0 0-156,-31 6-113,15 0-22,-27 6 0,22-1-3392,1 0 3381,-3 3-179,-6 11-124,11-7 185,-1 7 129,16-15 314,27-4-297,-8-4-12,32-2-22,-22 0-341,26 5 319,-31 1 3257,17 12-3251,-30-5-197,2 17 264,-10-16 33,-18 19-28,5-19-33,-22 10-1,16-14-122,-25 5-253,26-10-478,-11-7 0,26 5 0,3-5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31.697"/>
    </inkml:context>
    <inkml:brush xml:id="br0">
      <inkml:brushProperty name="width" value="0.04286" units="cm"/>
      <inkml:brushProperty name="height" value="0.04286" units="cm"/>
    </inkml:brush>
  </inkml:definitions>
  <inkml:trace contextRef="#ctx0" brushRef="#br0">3 2 26766,'-2'-1'1064,"1"0"-969,1 1-78,14 51-17,-2-20-62,13 43-4749,3-15 4127,-5-8-2783,4 8 3665,-11-17 1,-7-21 0,-4-6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32.081"/>
    </inkml:context>
    <inkml:brush xml:id="br0">
      <inkml:brushProperty name="width" value="0.04286" units="cm"/>
      <inkml:brushProperty name="height" value="0.04286" units="cm"/>
    </inkml:brush>
  </inkml:definitions>
  <inkml:trace contextRef="#ctx0" brushRef="#br0">15 17 26788,'-8'-9'896,"2"2"-806,6 7-29,0 0-4301,34 61 4240,-18-29 0,29 49 647,-14-7-983,-14-33-118,4 16 0,-8-18 1,-13-40-1,2 11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0.315"/>
    </inkml:context>
    <inkml:brush xml:id="br0">
      <inkml:brushProperty name="width" value="0.04286" units="cm"/>
      <inkml:brushProperty name="height" value="0.04286" units="cm"/>
    </inkml:brush>
  </inkml:definitions>
  <inkml:trace contextRef="#ctx0" brushRef="#br0">197 17 26502,'5'-9'1014,"-2"2"-829,-3 7 128,0 0-301,-2 0 4,-3 0-16,-3 0 6,-2 2-6,-3 3 0,-1 3-11,-2 2 5,-16 15 1,14-10-35,-11 10-150,19-10 168,5-6 22,2 1-6,3-5 6,5-2 0,2 1 0,9 0 6,27 2-6,-13 0-3448,36 9 3397,-41-4-16,11 12 61,-26-9 79,-1 17-11,-7-17-12,-5 10 6,-3-16-2167,-13 5 2172,3-5 1943,-28 4-1982,19-9-11,-45-15-22,46 3 0,-19-12 0,37 14-874,-5 3 869,5 2 16,-4 3 0,7 0 0,1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0.717"/>
    </inkml:context>
    <inkml:brush xml:id="br0">
      <inkml:brushProperty name="width" value="0.04286" units="cm"/>
      <inkml:brushProperty name="height" value="0.04286" units="cm"/>
    </inkml:brush>
  </inkml:definitions>
  <inkml:trace contextRef="#ctx0" brushRef="#br0">11 21 28199,'-6'-12'95,"2"3"-106,4 9 11,0 7 6,5 7-6,2 11 0,7 8-45,0 4-162,6 20 33,-6-15-1455,6 50 1629,-12-37 0,-1-22 0,-7-40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4.549"/>
    </inkml:context>
    <inkml:brush xml:id="br0">
      <inkml:brushProperty name="width" value="0.04286" units="cm"/>
      <inkml:brushProperty name="height" value="0.04286" units="cm"/>
      <inkml:brushProperty name="color" value="#FF0066"/>
    </inkml:brush>
  </inkml:definitions>
  <inkml:trace contextRef="#ctx0" brushRef="#br0">248 15 28294,'-21'-8'17,"1"2"-11,-6 6-6,3 2 0,-8 4 0,7 5 0,-1 5 0,2 4-6,2 1 6,3 3-5,3 1-169,55 25 68,3-32 106,23 13 16,-18-41 24,-29-3 4,-3-3 1,-2-1 73,5-22-107,-10 21-61,4 2 55,-10 30 1,2 18-1,15 26-195,9-16-628,5 8 818,1-30 0,-20-15 0,-5-3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1.050"/>
    </inkml:context>
    <inkml:brush xml:id="br0">
      <inkml:brushProperty name="width" value="0.04286" units="cm"/>
      <inkml:brushProperty name="height" value="0.04286" units="cm"/>
    </inkml:brush>
  </inkml:definitions>
  <inkml:trace contextRef="#ctx0" brushRef="#br0">0 13 26749,'0'-7'991,"0"2"-851,0 5-22,11 50-107,-3-22-450,10 42 439,-5-34-219,4 17-128,-7-13-447,7 34 1,-14-59-1,1 11 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1.803"/>
    </inkml:context>
    <inkml:brush xml:id="br0">
      <inkml:brushProperty name="width" value="0.04286" units="cm"/>
      <inkml:brushProperty name="height" value="0.04286" units="cm"/>
    </inkml:brush>
  </inkml:definitions>
  <inkml:trace contextRef="#ctx0" brushRef="#br0">140 10 26726,'4'-2'958,"-2"0"-751,-2 2 90,0 0-235,2-2-1,-1 1-44,-1-2-11,-33 12-12,13 0 6,-23 7 0,23-2-140,-2 5 90,11-9-6,19 6 50,7-15-123,30 2 40,-17-3-124,37 2 179,-37 3-83,24 7 16,-38-1-230,2 16 331,-11-15 443,-19 23-365,0-22 40,-27 16-62,14-15 89,-40 16-133,38-18-108,-26 8 46,46-16 50,-1-14 0,10 7 0,0-9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2.232"/>
    </inkml:context>
    <inkml:brush xml:id="br0">
      <inkml:brushProperty name="width" value="0.04286" units="cm"/>
      <inkml:brushProperty name="height" value="0.04286" units="cm"/>
    </inkml:brush>
  </inkml:definitions>
  <inkml:trace contextRef="#ctx0" brushRef="#br0">6 23 26917,'-2'-12'952,"0"2"-801,2 10 56,0 0-190,-1 12-11,1 2 5,2 15-11,4 1-140,21 60-67,-12-41-669,12 41 221,-21-56 655,-1 18 0,-3-30 0,0 12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2.581"/>
    </inkml:context>
    <inkml:brush xml:id="br0">
      <inkml:brushProperty name="width" value="0.04286" units="cm"/>
      <inkml:brushProperty name="height" value="0.04286" units="cm"/>
    </inkml:brush>
  </inkml:definitions>
  <inkml:trace contextRef="#ctx0" brushRef="#br0">2 7 26273,'-1'-3'857,"0"0"-577,1 3 145,0 0-234,18 55-180,-11-28-11,14 47-11,-15-39-45,0 1-79,-1 1-649,5 25-67,-5-24-2190,4 14 3041,-6-33 0,-1-10 0,-1-3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3.370"/>
    </inkml:context>
    <inkml:brush xml:id="br0">
      <inkml:brushProperty name="width" value="0.04286" units="cm"/>
      <inkml:brushProperty name="height" value="0.04286" units="cm"/>
    </inkml:brush>
  </inkml:definitions>
  <inkml:trace contextRef="#ctx0" brushRef="#br0">199 1 25679,'5'0'2190,"-2"0"-2056,-3 0 202,0 0-330,-5-1-1,-3 1-5,-7 2 6,-21 12-6,11-2 0,-27 17 0,33-16-17,-8 5-11,18-8-11,4-3-6,1-1 28,3-3-11,1-3 28,6 2-39,33-2 0,-13 2 17,22 0-1,-24 3 23,-7 0-3459,10 12 3397,-17-7-61,4 16 90,-12-12 44,-15 21 17,3-19 11,-48 26-28,34-31 51,-33 7-1,42-16-61,-6-26 0,14 19 0,-1-19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3.714"/>
    </inkml:context>
    <inkml:brush xml:id="br0">
      <inkml:brushProperty name="width" value="0.04286" units="cm"/>
      <inkml:brushProperty name="height" value="0.04286" units="cm"/>
    </inkml:brush>
  </inkml:definitions>
  <inkml:trace contextRef="#ctx0" brushRef="#br0">3 7 26553,'-1'-4'1243,"0"1"-1159,1 3 67,0 0-117,2 30-1,2-8-27,6 43-303,3 9-268,-3-9-1921,-2 7 2486,-8-35 0,0-18 0,0-6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3.983"/>
    </inkml:context>
    <inkml:brush xml:id="br0">
      <inkml:brushProperty name="width" value="0.04286" units="cm"/>
      <inkml:brushProperty name="height" value="0.04286" units="cm"/>
    </inkml:brush>
  </inkml:definitions>
  <inkml:trace contextRef="#ctx0" brushRef="#br0">5 7 26777,'-2'-3'1131,"0"0"-1114,2 3 0,9 55-17,-1-23-62,7 45-140,-4-38-861,-1 34 0,-4-43 1,-1 21-1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4.800"/>
    </inkml:context>
    <inkml:brush xml:id="br0">
      <inkml:brushProperty name="width" value="0.04286" units="cm"/>
      <inkml:brushProperty name="height" value="0.04286" units="cm"/>
    </inkml:brush>
  </inkml:definitions>
  <inkml:trace contextRef="#ctx0" brushRef="#br0">220 7 26105,'1'-2'1562,"0"2"-996,-1 0-505,0-2-21,0 1-29,0-1 0,-13 2-11,1 0-6,-12 0 1,4 2-1,-4 3-5,-1 4-56,-18 14 22,18-7-313,-10 19 358,34-24 0,40 5-90,1-15 0,17-1-66,-26 1-516,-9 16 218,-12-7-840,1 26 1294,-15-21 1193,-18 21-750,4-19 251,-40 20-694,35-23-246,-25 7 139,38-18 107,0-14 0,8 19 0,2-7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5.149"/>
    </inkml:context>
    <inkml:brush xml:id="br0">
      <inkml:brushProperty name="width" value="0.04286" units="cm"/>
      <inkml:brushProperty name="height" value="0.04286" units="cm"/>
    </inkml:brush>
  </inkml:definitions>
  <inkml:trace contextRef="#ctx0" brushRef="#br0">0 23 27174,'0'-13'801,"0"3"-734,0 10-27,0 0-7,1 38-50,13 35-111,-7-2-158,10 13-392,-12-44-5117,-2-3 5795,0-1 0,-2-17 0,0-6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5.501"/>
    </inkml:context>
    <inkml:brush xml:id="br0">
      <inkml:brushProperty name="width" value="0.04286" units="cm"/>
      <inkml:brushProperty name="height" value="0.04286" units="cm"/>
    </inkml:brush>
  </inkml:definitions>
  <inkml:trace contextRef="#ctx0" brushRef="#br0">1 13 26766,'0'-7'700,"0"1"-622,0 6 73,0 0-123,3 27-17,1-6-11,3 26-3431,2-12 3263,-1 3-101,0-1-1349,-1 18-8213,-2-14 8762,-2 10 1,-3-33 0,0-6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5.566"/>
    </inkml:context>
    <inkml:brush xml:id="br0">
      <inkml:brushProperty name="width" value="0.04286" units="cm"/>
      <inkml:brushProperty name="height" value="0.04286" units="cm"/>
      <inkml:brushProperty name="color" value="#FF0066"/>
    </inkml:brush>
  </inkml:definitions>
  <inkml:trace contextRef="#ctx0" brushRef="#br0">17 85 26698,'0'-13'1361,"0"2"-1238,0 11 1,0 0-108,0-27-16,0 21-5,0-21 5,-1 35 0,0 8 0,0 15-6,0 23 1,1 3-7,2 4-19,0 8 1,1-4 13,0-30-11,1 15 28,-4-37 34,0-3-34,0-7 0,13-30 5,-3 9-5,19-32 0,-11 26-17,32-4 17,-27 25-16,30 41 21,-41-10-5,6 38 11,-24-47 12,-29 9-23,7-22-23,-47 1 23,43-9-263,-26-23-90,43 7 353,12-25 0,6 28 0,12-1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6.434"/>
    </inkml:context>
    <inkml:brush xml:id="br0">
      <inkml:brushProperty name="width" value="0.04286" units="cm"/>
      <inkml:brushProperty name="height" value="0.04286" units="cm"/>
    </inkml:brush>
  </inkml:definitions>
  <inkml:trace contextRef="#ctx0" brushRef="#br0">241 5 28205,'1'-2'33,"0"0"-33,-6 2 6,-3 0-6,-8 0 0,-28 14 0,13-6 0,-21 12-6,17-6-22,12-2-218,0 1 229,17-6-50,34 5 45,-11-8-6,27 3-17,-19-4-179,28 7 95,-24-2-795,23 17 890,-43-13-3358,2 9 3532,-11-13-1982,-39 19 1937,20-13 34,-55 22-79,47-28-89,-9 5-303,27-12 342,8-8 0,1 9 0,0-5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37:48.081"/>
    </inkml:context>
    <inkml:brush xml:id="br0">
      <inkml:brushProperty name="width" value="0.04286" units="cm"/>
      <inkml:brushProperty name="height" value="0.04286" units="cm"/>
    </inkml:brush>
  </inkml:definitions>
  <inkml:trace contextRef="#ctx0" brushRef="#br0">17 10 27471,'-9'-3'308,"3"0"-61,5 2-147,1 1-38,0-2-6,0 2-50,0-1-6,0 6 0,0 2 0,4 17 5,0-4-5,5 12 0,-2-6 0,3 2 0,-3 1-5,2 0-91,1 21 35,-4-18-40,2 13-297,-6-18-94,-1-9-214,0 3-1731,-1-11 2437,0-1 0,0-5 0,0-1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46.702"/>
    </inkml:context>
    <inkml:brush xml:id="br0">
      <inkml:brushProperty name="width" value="0.04286" units="cm"/>
      <inkml:brushProperty name="height" value="0.04286" units="cm"/>
      <inkml:brushProperty name="color" value="#00A0D7"/>
    </inkml:brush>
  </inkml:definitions>
  <inkml:trace contextRef="#ctx0" brushRef="#br0">158 33 24906,'10'-5'3416,"-1"-4"-3365,-8 4-34,1-1 11,-1 2-23,0 2 1,0 1-12,-1 0 1,0 10 5,-5 9-6,-20 70-5,-1-3 5,8-27 1,0 0-7,-6 25 7,9-26-6,2-9-1,5-14-10,0-9 0,2-11-1423,-2-3 597,5-26 0,-2 35 0,5-15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47.434"/>
    </inkml:context>
    <inkml:brush xml:id="br0">
      <inkml:brushProperty name="width" value="0.04286" units="cm"/>
      <inkml:brushProperty name="height" value="0.04286" units="cm"/>
      <inkml:brushProperty name="color" value="#00A0D7"/>
    </inkml:brush>
  </inkml:definitions>
  <inkml:trace contextRef="#ctx0" brushRef="#br0">0 34 26116,'0'-16'1495,"0"3"-1310,0 11 84,0 2-135,0-1-33,0 0-107,1 0 6,1 1 0,2 7 0,4 4 0,1 9 12,7 14-12,2 7 0,4 11 0,-2 0 5,-1-1-5,-4-13 0,1 4 0,-6-17 0,4 3 0,-5-6-11,0-6-129,-3-4-17,-3-5 157,-1-6 0,-2-2 0,0-1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47.862"/>
    </inkml:context>
    <inkml:brush xml:id="br0">
      <inkml:brushProperty name="width" value="0.04286" units="cm"/>
      <inkml:brushProperty name="height" value="0.04286" units="cm"/>
      <inkml:brushProperty name="color" value="#00A0D7"/>
    </inkml:brush>
  </inkml:definitions>
  <inkml:trace contextRef="#ctx0" brushRef="#br0">11 15 26878,'-5'2'1288,"0"-2"-1277,5 0 6,0 0 5,4 2 23,11 0-28,12 0-1,14-1-16,6-5 0,-1-2-89,-2 0 10,-19 1-100,-7 3 179,-17 2 0,-1 0 0,0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48.385"/>
    </inkml:context>
    <inkml:brush xml:id="br0">
      <inkml:brushProperty name="width" value="0.04286" units="cm"/>
      <inkml:brushProperty name="height" value="0.04286" units="cm"/>
      <inkml:brushProperty name="color" value="#00A0D7"/>
    </inkml:brush>
  </inkml:definitions>
  <inkml:trace contextRef="#ctx0" brushRef="#br0">3 1 21954,'-1'1'-1480,"0"1"0,1-3 0,0 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48.924"/>
    </inkml:context>
    <inkml:brush xml:id="br0">
      <inkml:brushProperty name="width" value="0.04286" units="cm"/>
      <inkml:brushProperty name="height" value="0.04286" units="cm"/>
      <inkml:brushProperty name="color" value="#00A0D7"/>
    </inkml:brush>
  </inkml:definitions>
  <inkml:trace contextRef="#ctx0" brushRef="#br0">32 1 25634,'-13'8'1434,"3"-1"-1272,10-7 662,0 0-824,1 68 5,0-49 1,0 52 16,1-67-16,-2-2 11,1-1-17,-1-1-2638,-3-2 2638,-1-3 0,0 2 0,0-2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0.075"/>
    </inkml:context>
    <inkml:brush xml:id="br0">
      <inkml:brushProperty name="width" value="0.04286" units="cm"/>
      <inkml:brushProperty name="height" value="0.04286" units="cm"/>
      <inkml:brushProperty name="color" value="#00A0D7"/>
    </inkml:brush>
  </inkml:definitions>
  <inkml:trace contextRef="#ctx0" brushRef="#br0">7 7 26676,'0'-4'941,"0"2"-880,0 2-38,0 0-23,0 2 45,0 7-17,0 6-6,0 7-11,0 1 0,-2 18-11,1-11 34,-1 43 22,1-20-50,1 9 5,0-26 39,0-15 34,0-4-61,0-4 21,0-1-27,0-6 0,0-1-6,0 0 12,0 0-12,0 0-6,0 2-5,0-2 34,15 3-34,-2-4 11,22 1-11,-13-4 0,6-1 0,-13 0 0,1 0 0,-2 0 0,-1 0 6,2 0-6,-3-1 0,0 0 0,-1-2-11,4 2-1,-3 0-4,2 1-1,-7 0-101,-2 0-100,-3 0-230,0 0-83,-2 0 1,0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1.719"/>
    </inkml:context>
    <inkml:brush xml:id="br0">
      <inkml:brushProperty name="width" value="0.04286" units="cm"/>
      <inkml:brushProperty name="height" value="0.04286" units="cm"/>
      <inkml:brushProperty name="color" value="#00A0D7"/>
    </inkml:brush>
  </inkml:definitions>
  <inkml:trace contextRef="#ctx0" brushRef="#br0">13 10 26250,'0'-2'1322,"0"-1"-1126,0 3-95,0-2-34,0 2 174,0-1-180,0 0-38,0 1-23,0 6 5,0 11-5,0 12 6,-1 11-6,-1 3 0,0-6 6,-1 9 5,1 0-11,0-7 5,1 0-5,1-20 0,0-1 0,0-6 0,2-2 0,-1-4 0,3-3 0,-2 0 17,3-1-17,1-1 0,9 0 0,-3-1 0,5-4 0,-4 1 0,0-6 0,1 1 0,0-5-5,9-7 5,-6 0 0,1-3 0,-4-1-3398,-5-1 3398,1 0 0,-4 1 0,-4 6 0,-1 1 0,-1-2 0,0-8 0,0 8 0,0-11-6,0 19 3398,0-1-3392,0 9 0,0 0 0,0 1 0,0-1 0,0 0 6,0-1 0,0-2-1,1 1-5,-1-2 0,1 5 0,-1-1 6,0 3-6,0-3-6,0 2 6,0-3 0,0 1 0,0-1 0,0 2 0,0 1-11,0 1 5,0 3 6,1 6 0,-1 5 0,2 4 0,-2 0 0,2-2 0,-1 14 0,2-1 6,0 13-6,1-4 6,2 1-6,-2-4 5,2-3-5,-2-6 0,2-3 0,2 14 0,-2-14 0,2 7 0,-5-19 0,-1-5 6,2-1-6,2-4-6,3-1 1,4-3-18,4-2 1,-1-2-12,2-1 1,-1 2-68,24 0 22,-16 2 51,11 2-16,-26 2-12,-8 0-23,-2 0-186,1 0 0,-1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2.601"/>
    </inkml:context>
    <inkml:brush xml:id="br0">
      <inkml:brushProperty name="width" value="0.04286" units="cm"/>
      <inkml:brushProperty name="height" value="0.04286" units="cm"/>
      <inkml:brushProperty name="color" value="#00A0D7"/>
    </inkml:brush>
  </inkml:definitions>
  <inkml:trace contextRef="#ctx0" brushRef="#br0">15 13 28188,'-8'0'151,"2"0"-134,6 0 5,0 0-22,2 0 6,6 0 0,4 1-1,8-1-5,21 1 0,4-1-17,15-2-11,-8-1-5,-9-1-40,-18 0 73,-11 3 0,-14 1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7.620"/>
    </inkml:context>
    <inkml:brush xml:id="br0">
      <inkml:brushProperty name="width" value="0.04286" units="cm"/>
      <inkml:brushProperty name="height" value="0.04286" units="cm"/>
      <inkml:brushProperty name="color" value="#FF0066"/>
    </inkml:brush>
  </inkml:definitions>
  <inkml:trace contextRef="#ctx0" brushRef="#br0">0 66 25634,'7'-12'1720,"-2"2"-1536,-5 10 214,0 0-364,0-2 5,0 0 11,0-1 6,0-1 39,0 0-67,1 0-5,1-1-6,0 1-6,1 0-6,-1 1-5,-1-1 0,0 2-5,-1 1 5,0 1 0,0 4 0,0 5 5,0 7-5,0 5-5,0 0-6,0 10 16,2-3-5,2 4 6,0-10-6,2-3-28,7-6 56,-3-5-23,9-3-5,-5-5-5,10-9-1,-5 2-5,15-23 17,-19 12 22,10-43-6,-19 35 12,2-29-23,-8 40-17,1 6 6,-1 19 0,0 52 0,0-25-28,5 44 6,-1-59 22,9 12 0,-9-27 0,4 3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5.130"/>
    </inkml:context>
    <inkml:brush xml:id="br0">
      <inkml:brushProperty name="width" value="0.04286" units="cm"/>
      <inkml:brushProperty name="height" value="0.04286" units="cm"/>
      <inkml:brushProperty name="color" value="#00A0D7"/>
    </inkml:brush>
  </inkml:definitions>
  <inkml:trace contextRef="#ctx0" brushRef="#br0">14 44 25264,'-6'21'2622,"0"-3"-2454,6-18 151,-1 1-319,3-4-17,9-7 0,6-4 12,12-7-7,-6 6 7,6 2 5,-14 8-6,3 2-16,-2 16 22,-7 2-6,4 13-72,-11 39 78,-6-24 0,-19 44 0,-2-44 0,-10 7 5,8-14-5,11-10 0,3-7 0,8-8 6,3-3 0,1 1 16,1 0 0,4 2-10,11-4 16,10-1-28,13-6 0,6-5 0,-6 2 0,1-4-40,-12 4 24,-4 1-1,-9 1 11,-6 1 1,-5 0-96,-3 0-84,-6 0 185,-2 0 0,1 0 0,1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5.932"/>
    </inkml:context>
    <inkml:brush xml:id="br0">
      <inkml:brushProperty name="width" value="0.04286" units="cm"/>
      <inkml:brushProperty name="height" value="0.04286" units="cm"/>
      <inkml:brushProperty name="color" value="#00A0D7"/>
    </inkml:brush>
  </inkml:definitions>
  <inkml:trace contextRef="#ctx0" brushRef="#br0">1 0 16112,'0'10'6593,"0"-3"-5339,0-7 2936,0 0-4190,0 57 0,0-17 0,0 41 0,0-34-319,0-11 230,0-4-130,1-3-391,-1-5 628,2-4 0,-2-9 1,1-5-1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7.153"/>
    </inkml:context>
    <inkml:brush xml:id="br0">
      <inkml:brushProperty name="width" value="0.04286" units="cm"/>
      <inkml:brushProperty name="height" value="0.04286" units="cm"/>
      <inkml:brushProperty name="color" value="#00A0D7"/>
    </inkml:brush>
  </inkml:definitions>
  <inkml:trace contextRef="#ctx0" brushRef="#br0">195 21 25987,'1'-6'1098,"1"1"-925,-1 4-105,2-1 60,0-1-10,-2 2 28,2-1-6,-3 2 257,1-1-386,-4 1-5,-4 0 0,-4 5-1,-5 2 6,0 4-5,-2 3-6,-1 0 0,0 2 6,-12 14-6,10-9 0,-8 9 0,18-20 0,4-2 0,6-7-12,1 0 7,12-1-85,5 0 12,13 0-17,3 0 11,-6 0 11,2 8 62,-7 12 11,-4 3 0,-4 6 0,-10-7 0,-2-1 33,-1-4 23,-1-2 6,-4-3-6,-2-2 0,-5 0 134,-23 7-173,12-7 11,-25 6-22,26-11-1,-2-1 1,13-3-6,3-1 0,3 0 0,1-6-3555,3-3 3315,0-8-332,5-4-2844,0 2 2848,5 3 1,-9 13 0,-2 4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8.036"/>
    </inkml:context>
    <inkml:brush xml:id="br0">
      <inkml:brushProperty name="width" value="0.04286" units="cm"/>
      <inkml:brushProperty name="height" value="0.04286" units="cm"/>
      <inkml:brushProperty name="color" value="#00A0D7"/>
    </inkml:brush>
  </inkml:definitions>
  <inkml:trace contextRef="#ctx0" brushRef="#br0">247 11 26995,'-18'-5'723,"2"1"-477,6 3-229,0 0 28,-4 1 27,2 0 102,-18 17-152,8-2 6,-26 40-28,25-22 0,-8 28 6,24-32-6,2 4 0,5-13 0,1-4 6,8-3-130,47-4 7,-4-4-819,10-8 1,1-2 935,-5-4 0,10-2 0,-57 5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8.720"/>
    </inkml:context>
    <inkml:brush xml:id="br0">
      <inkml:brushProperty name="width" value="0.04286" units="cm"/>
      <inkml:brushProperty name="height" value="0.04286" units="cm"/>
      <inkml:brushProperty name="color" value="#00A0D7"/>
    </inkml:brush>
  </inkml:definitions>
  <inkml:trace contextRef="#ctx0" brushRef="#br0">123 20 26967,'-16'-9'1103,"-9"9"-1075,10 12-16,-9 9-12,10 2 11,0 9-11,6-7-28,1 21-51,13-24 46,6 10-6,12-20 16,3-6 6,4-2 6,1-4-6,3-4-16,-1-1-18,0-5 130,5-13 229,-10-13-263,-5 3-17,-15-4-12,-11 20-10,-4-1 0,-4 1-6,-12 0-23,-4 4 1,-9 3-6,-3 5-17,5 4-56,0 9-100,9 3 201,-7 27 0,17-22 0,-3 13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0:59.653"/>
    </inkml:context>
    <inkml:brush xml:id="br0">
      <inkml:brushProperty name="width" value="0.04286" units="cm"/>
      <inkml:brushProperty name="height" value="0.04286" units="cm"/>
      <inkml:brushProperty name="color" value="#00A0D7"/>
    </inkml:brush>
  </inkml:definitions>
  <inkml:trace contextRef="#ctx0" brushRef="#br0">3 101 27617,'-1'19'140,"0"0"-129,1-3-5,0 1-1,0 4 1,3 0-6,0 3-17,4-4-5,-4-7 5,1-4 34,-4-5 44,1-2 214,-1-2-253,0-7-11,0-3 6,0-6-6,0-1-11,2-2 0,2-3 0,4-1 0,18-28-22,11 2 11,-5 6 11,1 14 0,-19 35-6,-1 5 6,2 18-50,-1 7 50,-3 8 0,-3-2 0,-4-8 61,-5-12-22,-2-10-16,0-9-23,0-3 0,2 0 0,0-5 0,1-13-95,8-9 50,4-13 6,10 0-1,-1 16 1,1 7 45,8 47-1,-14-12-5,8 23 12,-16-22-12,0-3 0,2 6 0,-5-12 0,-1 5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0.282"/>
    </inkml:context>
    <inkml:brush xml:id="br0">
      <inkml:brushProperty name="width" value="0.04286" units="cm"/>
      <inkml:brushProperty name="height" value="0.04286" units="cm"/>
      <inkml:brushProperty name="color" value="#00A0D7"/>
    </inkml:brush>
  </inkml:definitions>
  <inkml:trace contextRef="#ctx0" brushRef="#br0">0 0 28210,'0'23'23,"0"6"-23,3 17 11,2-2-11,2 6 0,0-6 6,1-1-1,-2 0-5,1 28 0,-1-8-22,-2-7-17,-2-23-73,-2-32-180,0-1-760,0-10 1052,0-9 0,0 4 0,0-2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0.755"/>
    </inkml:context>
    <inkml:brush xml:id="br0">
      <inkml:brushProperty name="width" value="0.04286" units="cm"/>
      <inkml:brushProperty name="height" value="0.04286" units="cm"/>
      <inkml:brushProperty name="color" value="#00A0D7"/>
    </inkml:brush>
  </inkml:definitions>
  <inkml:trace contextRef="#ctx0" brushRef="#br0">1 32 26693,'11'-8'711,"8"-2"-666,-3 5-17,7-1 11,19 3-39,-8 7-3392,20 7 3398,-24 5-2275,-2 4 2275,-12-1 5,-3-1-11,-5-2 146,-6 12-46,-22 0-55,1-1-11,-16-5 2285,11-13-2258,-2-1 3376,1-2-3420,-4-3-107,3-1-100,1-2-124,8-5 314,8-9 0,5 6 0,4-5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1.385"/>
    </inkml:context>
    <inkml:brush xml:id="br0">
      <inkml:brushProperty name="width" value="0.04286" units="cm"/>
      <inkml:brushProperty name="height" value="0.04286" units="cm"/>
      <inkml:brushProperty name="color" value="#00A0D7"/>
    </inkml:brush>
  </inkml:definitions>
  <inkml:trace contextRef="#ctx0" brushRef="#br0">0 29 27942,'0'-16'224,"0"3"-219,0 13-5,0 5 62,0 27-51,0 25 17,0 33-28,0-38 0,0 2 0,0 1 0,0-1 0,0 31 0,0 6-11,0-44-12,0 3-3391,0-25 3201,0-5-487,0-1-593,0-10 1293,0-1 0,0-8 0,0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2.071"/>
    </inkml:context>
    <inkml:brush xml:id="br0">
      <inkml:brushProperty name="width" value="0.04286" units="cm"/>
      <inkml:brushProperty name="height" value="0.04286" units="cm"/>
      <inkml:brushProperty name="color" value="#00A0D7"/>
    </inkml:brush>
  </inkml:definitions>
  <inkml:trace contextRef="#ctx0" brushRef="#br0">1 152 25371,'6'11'1960,"3"-3"-1881,11-8-35,0 0-21,6 0-23,-2-3 0,2 0 5,-1-3-5,-3-2-145,5-7 100,-10 0-56,4-13 84,-14 10 17,-2-6 6,-5 10 56,0 0-40,-5 3 208,-29 4-174,7 3 380,-46 33-408,44-12-22,-15 26 0,31-1-1,7-11 12,1 22-11,10-28 10,4 2-4,8-15-12,4-3-12,4-3-66,12-3-770,19-3 0,-60 0 0,-6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8.281"/>
    </inkml:context>
    <inkml:brush xml:id="br0">
      <inkml:brushProperty name="width" value="0.04286" units="cm"/>
      <inkml:brushProperty name="height" value="0.04286" units="cm"/>
      <inkml:brushProperty name="color" value="#FF0066"/>
    </inkml:brush>
  </inkml:definitions>
  <inkml:trace contextRef="#ctx0" brushRef="#br0">205 61 27622,'11'-10'689,"-2"2"-627,-9 8 5,0 0-67,2-4 11,-2 3-11,2-3-5,-24-6 5,9 5-12,-34-8-10,29 10 11,-9 1 0,21 2 5,3 0-5,1 0-6,1 4 6,1 1 22,10 11-5,1-4-12,33 26-5,-23-18-6,18 27 11,-32-29 6,0 14 0,-7-21 28,-35 16-16,18-19 16,-41 9-23,38-16-10,-13-4-18,20 0-1114,-13-14-5444,17 6 6581,-6-9 0,13 14 0,2 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3.106"/>
    </inkml:context>
    <inkml:brush xml:id="br0">
      <inkml:brushProperty name="width" value="0.04286" units="cm"/>
      <inkml:brushProperty name="height" value="0.04286" units="cm"/>
      <inkml:brushProperty name="color" value="#00A0D7"/>
    </inkml:brush>
  </inkml:definitions>
  <inkml:trace contextRef="#ctx0" brushRef="#br0">15 92 27326,'-8'-1'756,"2"0"-756,6 1 0,0 7 5,0 12-5,0 3 6,6 26-6,1-17-17,4 10-17,-1-14 23,-5-11 11,0-5 11,-5-9 29,0-2-52,0-13-4,0-10-12,1-6-12,4-6-27,3 8 0,5-3 28,2 2 22,3 3-11,0 4 28,3 9 11,-1 5-11,-4 10 28,7 30 23,-10-1-35,2 14 18,-10-16-17,-4-14 16,-1-3 1,0-6-12,0-3-5,-4-3-17,3-1-11,-2-1-17,8-26-6,6 1-66,19-40 77,-6 26 12,10-7 11,-13 26 22,-2 8 23,0 7-11,-3 5-6,0 4 22,7 18-27,-3-2 5,6 19 0,-8-7-28,0 2 5,-5-1-5,-5-10 6,-4 6-101,-5-16-135,-4 3-554,-2-12 784,-2-3 0,8 0 0,2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3.721"/>
    </inkml:context>
    <inkml:brush xml:id="br0">
      <inkml:brushProperty name="width" value="0.04286" units="cm"/>
      <inkml:brushProperty name="height" value="0.04286" units="cm"/>
      <inkml:brushProperty name="color" value="#00A0D7"/>
    </inkml:brush>
  </inkml:definitions>
  <inkml:trace contextRef="#ctx0" brushRef="#br0">2 195 26883,'-1'3'667,"0"0"-572,1-3-34,6 0-21,29-5-40,-3-4-51,24-6-134,-8-12 146,-18 9 22,1-6 17,-22 9 28,-2 0 28,-4 2 359,-13-12-370,-2 12-6,-8-5 0,-1 14 0,0 4-5,-1 3-6,0 3 33,-20 38-61,16-12 0,-14 38 0,29-38 0,2 5 6,8-20 0,1-2-1,5-3-5,14-4-257,35-2-197,6-4-394,25-6 0,-78 7 0,-15-1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4.354"/>
    </inkml:context>
    <inkml:brush xml:id="br0">
      <inkml:brushProperty name="width" value="0.04286" units="cm"/>
      <inkml:brushProperty name="height" value="0.04286" units="cm"/>
      <inkml:brushProperty name="color" value="#00A0D7"/>
    </inkml:brush>
  </inkml:definitions>
  <inkml:trace contextRef="#ctx0" brushRef="#br0">4 1 27046,'-2'4'616,"0"8"-404,2 7-178,0 10-12,4 6-16,1-5 0,4 2-1,0-8 1,1-3 44,3 3-27,-8-13 5,3 1-28,-8-15 5,0-3-5,0-6 0,1-3 0,1-4-33,6-7-225,12-21 247,0 9 0,7-4 11,1 20 5,-8 12 12,6 3 213,16 23-180,-15 10-44,12 7-6,-24-2 11,-9-12-11,-2-1-11,-2-1-57,-1-2-693,-1-4 761,-2-2 0,1-5 0,-2-2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5.103"/>
    </inkml:context>
    <inkml:brush xml:id="br0">
      <inkml:brushProperty name="width" value="0.04286" units="cm"/>
      <inkml:brushProperty name="height" value="0.04286" units="cm"/>
      <inkml:brushProperty name="color" value="#00A0D7"/>
    </inkml:brush>
  </inkml:definitions>
  <inkml:trace contextRef="#ctx0" brushRef="#br0">29 4 24783,'0'-3'2806,"-1"12"-2638,-2 8-95,0 13-34,-3 5-6,2 2-5,-2 0-5,3 2 27,1 48-50,1-6 11,1 11-11,2-29 0,0-36 12,3-6-7,0-2 6,0-5-5,6-3 16,3-3-83,7-2-869,29-3-1310,-18-2 2240,18-1 0,-37 0 0,-3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5.503"/>
    </inkml:context>
    <inkml:brush xml:id="br0">
      <inkml:brushProperty name="width" value="0.04286" units="cm"/>
      <inkml:brushProperty name="height" value="0.04286" units="cm"/>
      <inkml:brushProperty name="color" value="#00A0D7"/>
    </inkml:brush>
  </inkml:definitions>
  <inkml:trace contextRef="#ctx0" brushRef="#br0">21 21 27762,'-12'3'437,"3"-2"-392,10-1-23,7 0-10,6 0-7,8 0-3397,7 0 3381,4 0-1205,33-2 751,-21-4 465,20-1 0,-45 1 0,-7 2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6.628"/>
    </inkml:context>
    <inkml:brush xml:id="br0">
      <inkml:brushProperty name="width" value="0.04286" units="cm"/>
      <inkml:brushProperty name="height" value="0.04286" units="cm"/>
      <inkml:brushProperty name="color" value="#00A0D7"/>
    </inkml:brush>
  </inkml:definitions>
  <inkml:trace contextRef="#ctx0" brushRef="#br0">8 114 28138,'-4'-2'224,"0"1"-236,4 2 12,0 8 0,0 4 0,0 8 0,0 3 0,0 6-11,2 1 11,-1 2 0,2-5 0,-1-12 6,-1-6 22,0-8-23,1-6-10,2-9-1,4-9 1,2-11-1,4 0-5,3-4 0,0 1-1,3-3 1,1-2-28,10-6 33,2 31 6,-5 9 0,-5 36 0,-15 6 0,-2 1 6,1-1-34,0-3-140,1 5-62,-3-18-178,-2 0-617,-3-15 1025,0-3 0,0 1 0,0-2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7.221"/>
    </inkml:context>
    <inkml:brush xml:id="br0">
      <inkml:brushProperty name="width" value="0.04286" units="cm"/>
      <inkml:brushProperty name="height" value="0.04286" units="cm"/>
      <inkml:brushProperty name="color" value="#00A0D7"/>
    </inkml:brush>
  </inkml:definitions>
  <inkml:trace contextRef="#ctx0" brushRef="#br0">13 83 27768,'-5'0'347,"2"2"-324,1 16-23,1 8 16,-1 16-16,8-1 6,5-3-6,7-12-28,16-9 11,-10-11 6,18-14 22,-19-9-11,15-34 0,-20 12 0,5-17 0,-14 24 0,0 2 6,-2 3 100,-1 2-111,-4 12 5,0 12 0,-2 18 5,-2 11-5,1 6 0,-1 1 0,1 4-341,12-1-507,16 9 0,-10-23 0,7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8.037"/>
    </inkml:context>
    <inkml:brush xml:id="br0">
      <inkml:brushProperty name="width" value="0.04286" units="cm"/>
      <inkml:brushProperty name="height" value="0.04286" units="cm"/>
      <inkml:brushProperty name="color" value="#00A0D7"/>
    </inkml:brush>
  </inkml:definitions>
  <inkml:trace contextRef="#ctx0" brushRef="#br0">4 7 27415,'-2'0'319,"0"0"-134,2 24-123,0 7-57,0 50-5,1-32-11,2 15-34,2-42-22,1-3 17,-1-6-17,1-6 61,-2-4-84,2-19 40,-3 2 5,3-16-11,0 6 11,2-4-33,6-9-101,2-2 156,5-3 46,7 8 38,-11 15 79,7 25 56,-12 65-196,-3-25 17,-4 27 6,-5-56 10,0-13 1,0-1 11,0-2-12,8-13-55,19-25-12,-2 0-549,16-18 566,-11 18 3,-2 3 14,0 5 45,-3 14 140,-4 14-174,-5 22-11,-4 14 554,-2 20-599,-3-14-40,2 1-67,-3-23 152,6-8 0,-7-4 0,3-6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8.900"/>
    </inkml:context>
    <inkml:brush xml:id="br0">
      <inkml:brushProperty name="width" value="0.04286" units="cm"/>
      <inkml:brushProperty name="height" value="0.04286" units="cm"/>
      <inkml:brushProperty name="color" value="#00A0D7"/>
    </inkml:brush>
  </inkml:definitions>
  <inkml:trace contextRef="#ctx0" brushRef="#br0">7 49 25735,'-4'-16'2061,"1"2"-1999,3 10 156,0-1-151,0 3-11,0-2-17,0 3-16,0-1-1,0 2-22,0 7 6,7 76-23,-3-4 11,0-23 1,0 0-543,-2 17 520,-2-33 0,0-3 12,0-4 16,0-1-45,-2 5 45,0-12 0,-2-2 452,3-17-603,0-4-644,1-2-5512,0-5 6307,2-5 0,-2 2 0,2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9.304"/>
    </inkml:context>
    <inkml:brush xml:id="br0">
      <inkml:brushProperty name="width" value="0.04286" units="cm"/>
      <inkml:brushProperty name="height" value="0.04286" units="cm"/>
      <inkml:brushProperty name="color" value="#00A0D7"/>
    </inkml:brush>
  </inkml:definitions>
  <inkml:trace contextRef="#ctx0" brushRef="#br0">7 11 26497,'9'-1'1282,"4"0"-1024,15-2-180,13 0-55,2 1-18,1 1-5,-18 4 0,-3 3 6,-6 6-1,-4 9 1,-5 5-6,-4 7 6,-3 0-6,-6-7 28,-44 13-17,1-20-6,-19 5-5,23-18 0,21-5-16,6-1-1,4 0-11,5 0-963,5-15-2756,9 1 3747,3-11 0,-1 13 0,-1 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9.017"/>
    </inkml:context>
    <inkml:brush xml:id="br0">
      <inkml:brushProperty name="width" value="0.04286" units="cm"/>
      <inkml:brushProperty name="height" value="0.04286" units="cm"/>
      <inkml:brushProperty name="color" value="#FF0066"/>
    </inkml:brush>
  </inkml:definitions>
  <inkml:trace contextRef="#ctx0" brushRef="#br0">210 37 26878,'9'-5'1209,"-2"0"-1125,-7 5-22,0 0-51,-20-8-11,4 5 6,-18-6-1,-13 6-5,18 2-11,-14-1 5,26 2-16,4 0-84,6 0 106,9 0 22,54 37-22,-19-9-6,30 23-5,-44-23-34,-14 6 45,-7-16 45,-23 13-28,1-25 17,-36 2-29,29-7-184,-19-13-275,34 0 454,13-17 0,3 16 0,10-2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09.823"/>
    </inkml:context>
    <inkml:brush xml:id="br0">
      <inkml:brushProperty name="width" value="0.04286" units="cm"/>
      <inkml:brushProperty name="height" value="0.04286" units="cm"/>
      <inkml:brushProperty name="color" value="#00A0D7"/>
    </inkml:brush>
  </inkml:definitions>
  <inkml:trace contextRef="#ctx0" brushRef="#br0">1 232 26547,'29'-10'1322,"1"0"-1858,-2-1 575,2-2 238,-6 1-255,1-4 110,1-5-126,-10 4-1,-1-4 1,-11 6 312,-2 0-318,-1 0-23,-12-10 23,-8 11 0,-4-3 17,-3 18 0,9 7 0,0 5-12,0 7-5,-1 10 11,-6 25-11,7-5 0,2 7 6,12-14 0,6-19-6,4 2 11,6-13-11,43-6 0,6-5 0,-26 3 0,19-4 0,-1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0.273"/>
    </inkml:context>
    <inkml:brush xml:id="br0">
      <inkml:brushProperty name="width" value="0.04286" units="cm"/>
      <inkml:brushProperty name="height" value="0.04286" units="cm"/>
      <inkml:brushProperty name="color" value="#00A0D7"/>
    </inkml:brush>
  </inkml:definitions>
  <inkml:trace contextRef="#ctx0" brushRef="#br0">0 68 27169,'0'27'336,"3"0"-314,3-4-5,4 2-17,3 0-745,7 16 773,-10-23 51,4 10 111,-16-26 28,-2-2 12,-1-4-17,1-2-62,1-11-11,3-5-134,10-12-6,6-4-45,10 0-28,14-10 17,6 12-17,-8 7-728,-2 17-610,-22 20 1411,1 3 0,-8-2 0,-1-2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1.323"/>
    </inkml:context>
    <inkml:brush xml:id="br0">
      <inkml:brushProperty name="width" value="0.04286" units="cm"/>
      <inkml:brushProperty name="height" value="0.04286" units="cm"/>
      <inkml:brushProperty name="color" value="#00A0D7"/>
    </inkml:brush>
  </inkml:definitions>
  <inkml:trace contextRef="#ctx0" brushRef="#br0">239 24 27382,'2'-9'767,"0"1"-722,-2 6-23,-3 0-5,-22 1-12,0 0-5,-20 2-5,16 3-34,-3 5 5,14 1-28,-1 3 12,14-1 5,1-1 45,5 1 0,9 0-11,4-4-11,10-1-124,29 9 73,-17 0-162,17 10 207,-27 9 28,-14-14 174,-14 13-107,-9-24 6,-20 5 50,1-9-118,-11-1-5,-1 0 6,-6 0-6,18-3-11,2 0-34,24-2-4665,11-2 4710,4-4 0,0 3 0,-2-3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1.721"/>
    </inkml:context>
    <inkml:brush xml:id="br0">
      <inkml:brushProperty name="width" value="0.04286" units="cm"/>
      <inkml:brushProperty name="height" value="0.04286" units="cm"/>
      <inkml:brushProperty name="color" value="#00A0D7"/>
    </inkml:brush>
  </inkml:definitions>
  <inkml:trace contextRef="#ctx0" brushRef="#br0">0 22 27087,'0'-12'538,"0"3"-454,0 9 155,5 16-239,2 1 83,7 19-83,3-5 28,2-1-78,1-6 39,1-3-225,-1-4 236,11-3 0,-17-8 0,6-1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2.173"/>
    </inkml:context>
    <inkml:brush xml:id="br0">
      <inkml:brushProperty name="width" value="0.04286" units="cm"/>
      <inkml:brushProperty name="height" value="0.04286" units="cm"/>
      <inkml:brushProperty name="color" value="#00A0D7"/>
    </inkml:brush>
  </inkml:definitions>
  <inkml:trace contextRef="#ctx0" brushRef="#br0">176 31 27824,'0'-17'442,"0"4"-402,0 12 21,0 1-55,-2 0-17,-1 0 11,-3 7 0,-5 7-6,-13 54 6,9-14 0,1 5 0,-2 1 0,2 3 0,1 8 0,3-3-11,0 29 5,4-8 1,0-22-12,3-12 11,1-24 1,-2-8 5,1-6-364,-4-6-484,4-12 0,-1 10 0,4-7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3.206"/>
    </inkml:context>
    <inkml:brush xml:id="br0">
      <inkml:brushProperty name="width" value="0.04286" units="cm"/>
      <inkml:brushProperty name="height" value="0.04286" units="cm"/>
      <inkml:brushProperty name="color" value="#00A0D7"/>
    </inkml:brush>
  </inkml:definitions>
  <inkml:trace contextRef="#ctx0" brushRef="#br0">207 19 27197,'9'-8'1036,"-2"2"-1003,-7 4-5,0 2-16,0-2-7,-5 2 1,-3-1-6,-22 2-45,5 5-56,-22 8 73,27-2 6,-3 3-6,21-9 17,1 0-6,1 0-258,35 7 169,-7-2-101,48 15 50,-42-11 73,6 7 39,-35-9 23,-3 4 151,-11 0 386,-27 12-381,10-14-67,-21 4-11,25-16 0,-1-2-22,-4 0 16,1-1-50,0 0-22,4 0-611,11-6 633,4-4 0,8 3 0,0-2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3.805"/>
    </inkml:context>
    <inkml:brush xml:id="br0">
      <inkml:brushProperty name="width" value="0.04286" units="cm"/>
      <inkml:brushProperty name="height" value="0.04286" units="cm"/>
      <inkml:brushProperty name="color" value="#00A0D7"/>
    </inkml:brush>
  </inkml:definitions>
  <inkml:trace contextRef="#ctx0" brushRef="#br0">17 0 28087,'1'24'101,"0"7"-101,1 19 6,-1 2-6,0 9-6,-1-2-168,-6 38 90,3-33 0,0 1 84,0-5 0,-1-1-513,2 7 0,0-7 479,2-6-16,0-14 10,0-25-4,0-5 4,0-4 12,0-3 0,0-1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4.089"/>
    </inkml:context>
    <inkml:brush xml:id="br0">
      <inkml:brushProperty name="width" value="0.04286" units="cm"/>
      <inkml:brushProperty name="height" value="0.04286" units="cm"/>
      <inkml:brushProperty name="color" value="#00A0D7"/>
    </inkml:brush>
  </inkml:definitions>
  <inkml:trace contextRef="#ctx0" brushRef="#br0">9 0 27068,'-5'4'846,"2"-1"-583,8-3-84,68 0-179,-19 0 0,44 0-28,-46-1-78,-14 0-225,-4-1-1052,-7 2 535,-6 0 0,-16 0 0,-7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4.692"/>
    </inkml:context>
    <inkml:brush xml:id="br0">
      <inkml:brushProperty name="width" value="0.04286" units="cm"/>
      <inkml:brushProperty name="height" value="0.04286" units="cm"/>
      <inkml:brushProperty name="color" value="#00A0D7"/>
    </inkml:brush>
  </inkml:definitions>
  <inkml:trace contextRef="#ctx0" brushRef="#br0">9 187 27421,'20'7'364,"3"-2"-336,1-5-17,3 0-4257,0 0 4252,-2-1 853,-1-4-842,-3-2 11,3-18-11,-13 0 11,1-5 22,-12 5 3393,-2 8-3415,-6-1 44,-6 2-60,-8 2 4,-2 5-4,3 5 4,-1 2 1,4 8 0,-7 13-17,7 3 6,-10 28-6,14-16 0,-3 16 0,10-20 0,3-2 5,2-5-5,2-2 0,1 5-5,7-8-135,20 6-96,3-15-217,20-1 453,4-6 0,-24-2 0,2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15.575"/>
    </inkml:context>
    <inkml:brush xml:id="br0">
      <inkml:brushProperty name="width" value="0.04286" units="cm"/>
      <inkml:brushProperty name="height" value="0.04286" units="cm"/>
      <inkml:brushProperty name="color" value="#00A0D7"/>
    </inkml:brush>
  </inkml:definitions>
  <inkml:trace contextRef="#ctx0" brushRef="#br0">17 50 27678,'-9'0'236,"1"5"-231,8 3-5,0 8 11,4 12 1,2 6-12,3 9 0,1-2-23,0-10-10,-4-13 21,-3-9 40,-3-8 62,0-3-79,-1-5-11,0-5-17,2-25 6,5 9-67,17-34 33,0 26 28,11-11 17,-3 20 0,-12 13 0,2 9 17,-12 15-17,-2 6 11,-1 5-44,-2 31-12,-2-22-84,0 18 56,-2-34-50,-2-7 22,0-5 101,-2-2 84,1 0 224,1-2-241,1-5-5,1-6-45,4-5-17,27-30-56,7 8 50,15-8 90,-7 24-28,-11 18-17,-4 6-5,-7 8-6,-4 4-11,-5 6 0,-2 1-1,2 1 24,-2-1-1,11 29-45,-11-11-11,3 12-33,-14-21-45,-2-14-68,-1-3-245,-1-3-5059,0-4 5467,-1-4 0,4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9.297"/>
    </inkml:context>
    <inkml:brush xml:id="br0">
      <inkml:brushProperty name="width" value="0.04286" units="cm"/>
      <inkml:brushProperty name="height" value="0.04286" units="cm"/>
      <inkml:brushProperty name="color" value="#FF0066"/>
    </inkml:brush>
  </inkml:definitions>
  <inkml:trace contextRef="#ctx0" brushRef="#br0">0 1 26340,'9'0'1792,"-2"0"-1686,-7 0 1,0 0-102,18 56-5,-12-30-5,12 44-18,-17-38-5,-1-11-196,0 5 224,-9-17 0,7-2 0,-7-6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25.807"/>
    </inkml:context>
    <inkml:brush xml:id="br0">
      <inkml:brushProperty name="width" value="0.04286" units="cm"/>
      <inkml:brushProperty name="height" value="0.04286" units="cm"/>
      <inkml:brushProperty name="color" value="#00A0D7"/>
    </inkml:brush>
  </inkml:definitions>
  <inkml:trace contextRef="#ctx0" brushRef="#br0">1 50 26598,'4'-6'1142,"0"1"-1052,-4 5 397,0 0-487,2 0 0,2 0 0,5 0 5,13 0-5,-1 0 0,32-1 6,-24 0-6,15-1 0,-24 0 0,-4 0-6,-2-1-66,8-6 72,13-10 0,-39 23 0,-3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3.507"/>
    </inkml:context>
    <inkml:brush xml:id="br0">
      <inkml:brushProperty name="width" value="0.04286" units="cm"/>
      <inkml:brushProperty name="height" value="0.04286" units="cm"/>
      <inkml:brushProperty name="color" value="#00A0D7"/>
    </inkml:brush>
  </inkml:definitions>
  <inkml:trace contextRef="#ctx0" brushRef="#br0">3 503 25247,'0'11'2028,"0"-1"-1781,0-3-96,0 0 95,0 11-44,1-7-107,1 11-56,0-15-5,-1 2-6,-1-8-11,0 1-6,0-2 50,0 1-49,0-3-12,0-7-6,0-9 6,-1-11 0,-1-3-6,-1-23-19,2-7 0,1-4 25,-1-23 0,1 14 0,0 7 0,0 31 0,0 4-6,0 32 1,0 0-1,0 0 1,0 1 5,7 7 0,0 6 0,19 34 0,-4-5-12,18 44 1,-20-41-11,3 12 16,-15-35 1,-2 4 5,-2-9-6,0 1 6,-3-10 0,1-5 0,-1 0 0,1-3 0,2 0 0,1-3 0,2-5 6,16-48-29,7-28-209,1-3 227,-4 2 5,-17 48 0,-3 8 0,-2 9 5,0 9-27,3 7 22,2 8 5,17 25-5,-10-7 227,15 33-227,-18-13 5,5 14 7,-7 2-7,2 4-5,-5-11 11,3 11-11,-5-25 0,3 15 6,-6-29 11,1 4-6,-3-19-11,-1-2-22,0-7-29,0-7-78,0-4 129,5-33 0,-4 27 0,3-18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4.356"/>
    </inkml:context>
    <inkml:brush xml:id="br0">
      <inkml:brushProperty name="width" value="0.04286" units="cm"/>
      <inkml:brushProperty name="height" value="0.04286" units="cm"/>
      <inkml:brushProperty name="color" value="#00A0D7"/>
    </inkml:brush>
  </inkml:definitions>
  <inkml:trace contextRef="#ctx0" brushRef="#br0">57 137 26911,'-4'1'773,"2"0"-717,2-1-45,0 0-11,2 0 118,7 0-79,19 0-39,-6-3 0,11-1 11,-15-5-11,-2 0 0,-1-1 0,-3-2 0,-1 0 0,-3-1 0,-2-1 56,-3-3 23,-7 3-35,-7 1-21,-9 7-12,-7 4 0,-2 2 6,3 1-6,-6 7-11,13 1 0,-4 7 6,5 26-6,7 12 0,0 1 5,8-4-5,5-29 0,5-4 0,5-2 6,15-5-12,6-2-111,30-5-85,-26-2-123,11-2-291,-35 0-1087,-3-1 1703,-5-1 0,-3 0 0,-1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5.398"/>
    </inkml:context>
    <inkml:brush xml:id="br0">
      <inkml:brushProperty name="width" value="0.04286" units="cm"/>
      <inkml:brushProperty name="height" value="0.04286" units="cm"/>
      <inkml:brushProperty name="color" value="#00A0D7"/>
    </inkml:brush>
  </inkml:definitions>
  <inkml:trace contextRef="#ctx0" brushRef="#br0">5 136 27846,'-2'-3'292,"0"0"-276,2 3-16,0 0 6,0 6 0,0 9-6,0 11 5,1 6-5,3 6 0,-2-10 0,3 3 0,-4-15 6,0 0-1,-1-9 7,0-3-1,0-2-6,0-1 1,0-4-6,0-4-17,8-38-22,7-19 39,-1 0 0,4 3-6,-11 38 6,0 5-11,-1 6-6,5 6 1,3 10 16,5 9 0,11 30 0,-14-15-12,3 22 7,-16-31 10,-2 0 1,-2-6 0,-1-5 10,0-4-16,0-8 6,10-31-12,7-3 1,23-41 5,-15 40-11,9-5 5,-22 37 0,-1 4 1,0 2 10,17 25-5,-9-6 6,9 24-331,-19 6 12,-5-21 313,-4 6 0,0-31 0,0-1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6.175"/>
    </inkml:context>
    <inkml:brush xml:id="br0">
      <inkml:brushProperty name="width" value="0.04286" units="cm"/>
      <inkml:brushProperty name="height" value="0.04286" units="cm"/>
      <inkml:brushProperty name="color" value="#00A0D7"/>
    </inkml:brush>
  </inkml:definitions>
  <inkml:trace contextRef="#ctx0" brushRef="#br0">95 25 26245,'2'-2'1825,"0"1"-1729,-2 0 66,1 1-151,-3 0-5,-6 7-6,-4 6 0,-7 9 0,4 4 0,-7 23 0,13-11 0,-3 10 5,11-22-5,9-13 0,5-4 0,8-5-5,4-2-1,2-5-11,3-3-5,-1-4 5,-1-3 34,16-26 17,-21 6-18,6-11-4,-24 16-7,-5 12 6,0 0-5,-2 1-6,-8-1-11,-17-2 5,0 8-5,-7 0-39,-7 18-12,17 2-61,-12 7-725,14 8 0,22-30 0,3 1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6.893"/>
    </inkml:context>
    <inkml:brush xml:id="br0">
      <inkml:brushProperty name="width" value="0.04286" units="cm"/>
      <inkml:brushProperty name="height" value="0.04286" units="cm"/>
      <inkml:brushProperty name="color" value="#00A0D7"/>
    </inkml:brush>
  </inkml:definitions>
  <inkml:trace contextRef="#ctx0" brushRef="#br0">21 129 27454,'-12'-4'527,"3"2"-426,9 3-79,0 4-5,2 13-6,2 0-11,2 10 6,2-4-6,-5-9 5,1 0 1,-3-11-6,-1-1 5,1-2 7,0 0 172,0-1-172,-1-4-12,0-4 0,5-15 0,-1 2 0,5-9-12,-1 5 7,2-2-6,1 0 11,2-1-17,5-3 0,-4 11-112,7 8-44,-11 17-147,2 7 320,7 11 0,-18-18 0,8 6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7.228"/>
    </inkml:context>
    <inkml:brush xml:id="br0">
      <inkml:brushProperty name="width" value="0.04286" units="cm"/>
      <inkml:brushProperty name="height" value="0.04286" units="cm"/>
      <inkml:brushProperty name="color" value="#00A0D7"/>
    </inkml:brush>
  </inkml:definitions>
  <inkml:trace contextRef="#ctx0" brushRef="#br0">0 0 27566,'7'1'549,"-1"0"-470,-6 0-23,2 3 16,6 3-66,3 2 0,6 2-6,-1 0 0,0 1 0,-3-2 0,1 0-6,-2-1-95,6 2 62,-10-6-325,3 3-90,-10-8 54,0 1 1,-1-1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7.758"/>
    </inkml:context>
    <inkml:brush xml:id="br0">
      <inkml:brushProperty name="width" value="0.04286" units="cm"/>
      <inkml:brushProperty name="height" value="0.04286" units="cm"/>
      <inkml:brushProperty name="color" value="#00A0D7"/>
    </inkml:brush>
  </inkml:definitions>
  <inkml:trace contextRef="#ctx0" brushRef="#br0">189 5 27359,'0'-2'835,"0"0"-751,-2 2-17,0 0-50,-4 0-6,1 4-6,-1 3-5,-1 6 0,-2 3 6,-8 28-6,2-2 0,-6 27 0,4-7 0,-1 4 0,4-7 0,1-1 0,4-11 6,1-2-6,1-4 0,1 19 0,2-28-6,2 10 0,2-35-16,0-4-12,0-4-89,0-6-1876,7-24 1999,1 0 0,2-1 0,-4 15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9.359"/>
    </inkml:context>
    <inkml:brush xml:id="br0">
      <inkml:brushProperty name="width" value="0.04286" units="cm"/>
      <inkml:brushProperty name="height" value="0.04286" units="cm"/>
      <inkml:brushProperty name="color" value="#00A0D7"/>
    </inkml:brush>
  </inkml:definitions>
  <inkml:trace contextRef="#ctx0" brushRef="#br0">294 7 27118,'0'-3'387,"0"1"-331,1 1 470,0 0-369,-4 1-140,-4 0 0,-4 0-12,-3 1 6,0 1-11,-1 2 6,0 1-6,-3 1 6,-26 22-1,-17 43 1,9-4-6,10 1 0,49-40-6,17-27-16,6-5-6,5-4 0,-4-5-6,0-3 12,-6 0 22,-2-1 56,1-16 17,-5-9-51,-4 7-11,-7 3-5,-8 27-1,1 3-5,-1 1 6,1 12-6,1 4 0,2 12 0,6 10 0,-2-14 0,7 3-862,19-18-3328,-5-4 4190,20-2 0,-44-2 0,-9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39.929"/>
    </inkml:context>
    <inkml:brush xml:id="br0">
      <inkml:brushProperty name="width" value="0.04286" units="cm"/>
      <inkml:brushProperty name="height" value="0.04286" units="cm"/>
      <inkml:brushProperty name="color" value="#00A0D7"/>
    </inkml:brush>
  </inkml:definitions>
  <inkml:trace contextRef="#ctx0" brushRef="#br0">319 68 27354,'0'-2'957,"-5"-1"-940,0 3 0,-7-1-6,0 1 6,-3 0 5,-20 0 12,3 4-29,-33 11-5,31 0 0,-8 8 0,25-5 6,2 2-6,3 3 0,0 18-6,7-13 12,13 12-6,5-28-17,30-10-263,21-36-3649,14-19 3447,-16-2-442,-20-4-5412,-36 27 6336,-3-5 0,-2 19 0,-1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9.479"/>
    </inkml:context>
    <inkml:brush xml:id="br0">
      <inkml:brushProperty name="width" value="0.04286" units="cm"/>
      <inkml:brushProperty name="height" value="0.04286" units="cm"/>
      <inkml:brushProperty name="color" value="#FF0066"/>
    </inkml:brush>
  </inkml:definitions>
  <inkml:trace contextRef="#ctx0" brushRef="#br0">1 0 27998,'10'4'0,"-2"-1"0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0.493"/>
    </inkml:context>
    <inkml:brush xml:id="br0">
      <inkml:brushProperty name="width" value="0.04286" units="cm"/>
      <inkml:brushProperty name="height" value="0.04286" units="cm"/>
      <inkml:brushProperty name="color" value="#00A0D7"/>
    </inkml:brush>
  </inkml:definitions>
  <inkml:trace contextRef="#ctx0" brushRef="#br0">13 46 25937,'-2'-10'1898,"0"2"-1724,0-3 151,-1 4-303,1 1-22,0 3-6,2 3 6,0 26 17,1 11-17,5 33 0,2 6 0,4-7 0,2 20 6,-1-20-6,-1-1 0,-3-19 0,-4-21 0,-2-8 0,0-7-6,-2-5-5,0-4-6,0 0-22,-1-2 39,2 1 0,-3-3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1.176"/>
    </inkml:context>
    <inkml:brush xml:id="br0">
      <inkml:brushProperty name="width" value="0.04286" units="cm"/>
      <inkml:brushProperty name="height" value="0.04286" units="cm"/>
      <inkml:brushProperty name="color" value="#00A0D7"/>
    </inkml:brush>
  </inkml:definitions>
  <inkml:trace contextRef="#ctx0" brushRef="#br0">5 92 26374,'-3'1'968,"1"0"-273,2-1-667,0 4-17,0 2 0,0 4-5,0 4-1,1 4 1,2 4 0,-2 1-1,2-1 6,-3-9 23,1-2 5,-1-8 23,0-1-34,0-1 50,0-1-78,0-6 6,0-3-1,0-26-5,0 9 0,0-17 0,3 12-11,3 3 11,5 0-5,3 8 5,9 9 0,-4 5 0,12 6-12,-11 0-335,4 0 67,-10 0-403,0 0-3411,-7 0 4094,1 0 0,-7 0 0,-2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1.691"/>
    </inkml:context>
    <inkml:brush xml:id="br0">
      <inkml:brushProperty name="width" value="0.04286" units="cm"/>
      <inkml:brushProperty name="height" value="0.04286" units="cm"/>
      <inkml:brushProperty name="color" value="#00A0D7"/>
    </inkml:brush>
  </inkml:definitions>
  <inkml:trace contextRef="#ctx0" brushRef="#br0">51 189 27908,'8'0'151,"2"-2"-134,5-3 5,3-3 1,0-3 55,11-16-44,-5-5-17,-3 0-12,-10 3 1,-11 16 5,0 1 0,0 3 0,-2 3 12,-7 4-18,-6 8 7,-10 6-1,-9 20-6,6-4-5,-8 24 0,16-17 6,0 10-6,11-11 0,4-5 0,4-10 0,9-5-6,2-10-16,11-1 22,33-14 0,-33 8 0,21-8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2.340"/>
    </inkml:context>
    <inkml:brush xml:id="br0">
      <inkml:brushProperty name="width" value="0.04286" units="cm"/>
      <inkml:brushProperty name="height" value="0.04286" units="cm"/>
      <inkml:brushProperty name="color" value="#00A0D7"/>
    </inkml:brush>
  </inkml:definitions>
  <inkml:trace contextRef="#ctx0" brushRef="#br0">194 8 27214,'6'-4'823,"-1"0"-689,-7 4 6,-8 0-106,-17 0-23,-5 5-11,-3 0 0,4 7 0,13-2-34,-2 2 29,9-2-6,3 0 5,4-3-5,3-1-23,13 0-5,1-4-23,12 1-257,19 2 314,-12-1 5,19 12-17,-31-5 17,0 6 0,-17-6 5,-1 0 12,-2 0 22,0 2 169,-16 8-152,3-2 28,-22 6-56,12-13-12,-5 0-10,-1-4-6,6-2-62,-5 0-5,12-4-358,5-1-180,6-7-4571,7-3 5176,6-6 0,0 6 0,-2 2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2.925"/>
    </inkml:context>
    <inkml:brush xml:id="br0">
      <inkml:brushProperty name="width" value="0.04286" units="cm"/>
      <inkml:brushProperty name="height" value="0.04286" units="cm"/>
      <inkml:brushProperty name="color" value="#00A0D7"/>
    </inkml:brush>
  </inkml:definitions>
  <inkml:trace contextRef="#ctx0" brushRef="#br0">210 20 27522,'0'-9'632,"-1"1"-564,-3 7-29,-7 0 6,-5 1-34,-6 0-11,-1 0 5,3 4-3397,0 0 3387,0 11-326,4 4 308,4 4-98,5 2 109,7-4 7,2-1-18,5-3 3196,5-3-3279,6-3 345,4-1-625,2 0-22,2-1-751,12 16 1708,-20-6-51,7 6-106,-30-10-106,-4-6-112,-7-1 285,-31 7-442,15-6-23,-29 5-84,37-10-83,0-1-62,17-2-499,3-1-2240,4 0 2974,0-4 0,0 3 0,0-2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3.494"/>
    </inkml:context>
    <inkml:brush xml:id="br0">
      <inkml:brushProperty name="width" value="0.04286" units="cm"/>
      <inkml:brushProperty name="height" value="0.04286" units="cm"/>
      <inkml:brushProperty name="color" value="#00A0D7"/>
    </inkml:brush>
  </inkml:definitions>
  <inkml:trace contextRef="#ctx0" brushRef="#br0">7 235 27544,'-6'-8'168,"5"-1"-162,13 1-6,5-2 5,4 0-5,2-2 6,0 0-6,4-5 39,7-10 196,-7-3-145,-4 3-12,-14 4-39,-9 12-11,0 1-11,0 2-6,-4 1 23,-15 3-23,-1 2 0,-9 4-11,1 14 6,3 23-6,4 0-256,2 14 256,12-18 0,1-2-6,4-9 0,0-3 6,2-10 0,3-1-5,4-4-466,37-3-229,-7-8-84,37-8 0,-75 15 0,-6 1 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4.166"/>
    </inkml:context>
    <inkml:brush xml:id="br0">
      <inkml:brushProperty name="width" value="0.04286" units="cm"/>
      <inkml:brushProperty name="height" value="0.04286" units="cm"/>
      <inkml:brushProperty name="color" value="#00A0D7"/>
    </inkml:brush>
  </inkml:definitions>
  <inkml:trace contextRef="#ctx0" brushRef="#br0">134 17 26950,'4'-4'919,"1"1"-729,-1-1 17,-1 2-167,-1 0-12,-1 1-6,-1 0 0,-3 1-10,-48 17-12,28-4-17,-35 18 11,47-13-5,5 2-6,5-8 0,1 0 1,7 0-80,4 0 35,8 0-298,25 16 124,-12-5 218,4 7 34,-22-11 45,-14-7 55,-2 0-10,-5-3 16,-3 1-33,-5-3-29,-2 0-16,-1-1-17,0 0-22,-9 1-152,13-4-89,-2 1-213,14-3-2330,2-2 2778,0-2 0,0 2 0,0-2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4.509"/>
    </inkml:context>
    <inkml:brush xml:id="br0">
      <inkml:brushProperty name="width" value="0.04286" units="cm"/>
      <inkml:brushProperty name="height" value="0.04286" units="cm"/>
      <inkml:brushProperty name="color" value="#00A0D7"/>
    </inkml:brush>
  </inkml:definitions>
  <inkml:trace contextRef="#ctx0" brushRef="#br0">1 56 27034,'35'-4'829,"-3"0"-6360,0 1 5620,-5-1 126,19-2-193,-17 1 1014,12-2-1064,-22 3-45,-5 0-213,-7 0 1490,-3 0-1204,-8 0 0,3 3 0,-2-1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6.723"/>
    </inkml:context>
    <inkml:brush xml:id="br0">
      <inkml:brushProperty name="width" value="0.04286" units="cm"/>
      <inkml:brushProperty name="height" value="0.04286" units="cm"/>
      <inkml:brushProperty name="color" value="#00A0D7"/>
    </inkml:brush>
  </inkml:definitions>
  <inkml:trace contextRef="#ctx0" brushRef="#br0">2 21 26458,'0'-12'1467,"0"3"-1394,0 9 89,0 0-106,0 3-34,0 5-5,0 5-6,0 5-5,-1 3 5,1 2-11,-1 19 0,1-1 6,3 13-6,3-9 0,5-7 5,1-13-5,7-7 0,-5-13-50,38-22 39,-22-3 11,25-20 17,-26-11 22,-11 4-11,-5-6 45,-11 14-68,-2 10 1,0 7-6,0 8 0,0 6-6,0 7-5,0 1 5,0 4 6,6 39 0,12 24-5,-3-6-12,5-3-22,-12-46-73,0-2-213,4-6 325,0 0 0,-3-4 0,-3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7.353"/>
    </inkml:context>
    <inkml:brush xml:id="br0">
      <inkml:brushProperty name="width" value="0.04286" units="cm"/>
      <inkml:brushProperty name="height" value="0.04286" units="cm"/>
      <inkml:brushProperty name="color" value="#00A0D7"/>
    </inkml:brush>
  </inkml:definitions>
  <inkml:trace contextRef="#ctx0" brushRef="#br0">1 0 27740,'0'16'252,"0"2"-235,0 8 0,0 11 39,0 2-45,6 7 0,6 5-5,-3-23 5,2 0 0,-9-25 67,2-3-78,1-8 0,1-5 0,1-7-16,6-18 4,-1 7 1,2-13 6,0 8 10,0 2-5,2 3 0,-1 9-3392,-3 12 3398,4 22 27,12 51-38,-1 0-29,-1 6-44,-14-35-152,-11-29 230,1-1 0,-2-1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39.951"/>
    </inkml:context>
    <inkml:brush xml:id="br0">
      <inkml:brushProperty name="width" value="0.04286" units="cm"/>
      <inkml:brushProperty name="height" value="0.04286" units="cm"/>
      <inkml:brushProperty name="color" value="#FF0066"/>
    </inkml:brush>
  </inkml:definitions>
  <inkml:trace contextRef="#ctx0" brushRef="#br0">1 1 27303,'1'1'1008,"0"0"-969,-1-1-27,21 4-7,0 4-5,10 2 0,-9 2-5,-6-1 5,-4 2-6,-2 0-3386,-4 0 3386,-5-5 1,0 1 5,-1-1 17,-5 9-17,-2-3 5,-31 28-5,17-22-11,-22 24 11,34-34-17,-1 7 3409,10-15-3392,70 9 0,-53-8 0,53 6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7.961"/>
    </inkml:context>
    <inkml:brush xml:id="br0">
      <inkml:brushProperty name="width" value="0.04286" units="cm"/>
      <inkml:brushProperty name="height" value="0.04286" units="cm"/>
      <inkml:brushProperty name="color" value="#00A0D7"/>
    </inkml:brush>
  </inkml:definitions>
  <inkml:trace contextRef="#ctx0" brushRef="#br0">164 7 26805,'6'-4'1243,"-2"2"-1165,-6 2-27,-1 0-18,-9 0 40,-3 1-62,-8 3 1,-20 11-12,18-4-6,-15 9-39,31-6 45,8 2 0,11-4-22,10-3 5,2-4 6,0 1 5,-1 3 1,-1 5-7,-3 3 12,-3 5-5,-4 2 5,-6 5 17,-14-6-1,-5 1 35,-12-10-46,0-3-5,1-3 0,6-3 6,3-2-6,11-3-17,0 1 17,12-17 0,-5 12 0,7-13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8.343"/>
    </inkml:context>
    <inkml:brush xml:id="br0">
      <inkml:brushProperty name="width" value="0.04286" units="cm"/>
      <inkml:brushProperty name="height" value="0.04286" units="cm"/>
      <inkml:brushProperty name="color" value="#00A0D7"/>
    </inkml:brush>
  </inkml:definitions>
  <inkml:trace contextRef="#ctx0" brushRef="#br0">1 0 27494,'3'2'812,"0"6"-790,-3 11-16,0 5-1,0 4 1,0-1-1,2 2-5,2 5 6,3-1-6,2 5 0,-1-7-11,0-9-45,-1-5-275,-4-12-565,0-1 896,-1-3 0,-1-1 0,-1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8.584"/>
    </inkml:context>
    <inkml:brush xml:id="br0">
      <inkml:brushProperty name="width" value="0.04286" units="cm"/>
      <inkml:brushProperty name="height" value="0.04286" units="cm"/>
      <inkml:brushProperty name="color" value="#00A0D7"/>
    </inkml:brush>
  </inkml:definitions>
  <inkml:trace contextRef="#ctx0" brushRef="#br0">2 22 27404,'-1'-10'918,"0"2"-918,1 6-11,0 2-342,0-1-251,2 1 604,2 0 0,-1 0 0,1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49.405"/>
    </inkml:context>
    <inkml:brush xml:id="br0">
      <inkml:brushProperty name="width" value="0.04286" units="cm"/>
      <inkml:brushProperty name="height" value="0.04286" units="cm"/>
      <inkml:brushProperty name="color" value="#00A0D7"/>
    </inkml:brush>
  </inkml:definitions>
  <inkml:trace contextRef="#ctx0" brushRef="#br0">212 37 25275,'3'-2'2812,"-1"1"-2705,-8 0-96,-4 1 0,-5 0-5,-1 0 5,-17 9-17,4 5-16,-6 11-45,7 3 16,10-1 6,4 0-11,6-6-5,3-5-6,9-7-12,5-5-167,20-2 156,-1-7-27,10-5 139,-11-6 157,-4-12-67,-9 7 0,-2-7-17,-9 10 1,-2 0-12,0 1-6,-1 0 79,0 2-124,0 3-16,0 5-17,0 4 0,1 19 6,3 19-6,5 16 5,4 15-5,2-2 0,0 2 0,-2-7 0,-3-5 0,-4 6 6,-3-20-6,-2 7 17,-19-15-17,1-12 0,-27 6-34,-4-18-218,-7-8-1697,14-9 1949,12-7 0,24 6 0,2 2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0.459"/>
    </inkml:context>
    <inkml:brush xml:id="br0">
      <inkml:brushProperty name="width" value="0.04286" units="cm"/>
      <inkml:brushProperty name="height" value="0.04286" units="cm"/>
      <inkml:brushProperty name="color" value="#00A0D7"/>
    </inkml:brush>
  </inkml:definitions>
  <inkml:trace contextRef="#ctx0" brushRef="#br0">3 5 26497,'-1'-2'1209,"0"0"-1029,1 2-96,0 4-23,0 16 6,0 10-67,0 17 12,0 2-12,1-5 5,2 4 6,-1-13-11,1-10 68,-2-10-29,0-15 0,-1 0-39,1-2-11,0-5 0,0-5-1,3-7-44,18-45 56,-6 20 0,18-42 6,-18 54 5,4 1-5,-8 25-1,1 3-5,3 2 0,5 2 0,13 14 0,-6-1 0,3 12 12,-15 7-12,-9 5 0,-1 2 0,-4 0-45,0-15 6,-1-2-275,-1-5-296,0-9-9221,0-2 9726,0-7 0,0 0 0,0 0 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1.006"/>
    </inkml:context>
    <inkml:brush xml:id="br0">
      <inkml:brushProperty name="width" value="0.04286" units="cm"/>
      <inkml:brushProperty name="height" value="0.04286" units="cm"/>
      <inkml:brushProperty name="color" value="#00A0D7"/>
    </inkml:brush>
  </inkml:definitions>
  <inkml:trace contextRef="#ctx0" brushRef="#br0">2 165 26911,'-1'2'689,"0"0"-487,16-2-197,1 0 1,21-5 5,-13 0-5,3-7 5,-14 2 0,-2-4 28,-1 2 34,-4-7 145,0-10-178,-4 5-1,-1-1 17,-4 14-23,-17 9-10,1 11-12,-15 9-11,10 12 0,3 4 6,5-3-6,5 10 0,6-15 0,2 24-12,10-26-4,5 9-46,24-20-78,-7-6-224,18-2-1058,-12-6 1422,4-3 0,-18 2 0,-6-2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1.741"/>
    </inkml:context>
    <inkml:brush xml:id="br0">
      <inkml:brushProperty name="width" value="0.04286" units="cm"/>
      <inkml:brushProperty name="height" value="0.04286" units="cm"/>
      <inkml:brushProperty name="color" value="#00A0D7"/>
    </inkml:brush>
  </inkml:definitions>
  <inkml:trace contextRef="#ctx0" brushRef="#br0">239 360 27398,'-5'-10'700,"2"1"-599,1 8-45,1 0-22,-3 1 11,0 0-40,-4-1 1,-3 0 5,0 1-3403,-3 0 3403,0 0 12,-16 3-12,7 5-6,-12 6-5,13 6-5,-1 10 5,10-10-6,0 4 3398,11-14-3392,1-1 0,1-2 0,12-3-11,5-2-6,14-3-5,3-6 5,-4-2-11,9-17 17,0-20 11,-8-4 0,-2-16 5,-18 13 1,-3-4 5,-4 11 0,-2 2 6,-2 13 17,0-2-34,0 14 0,-2 35 11,1 4-5,0 30-6,1-17 5,0 0-5,0 1 0,3 8 6,4 0-6,4 7 0,2-3-28,9-1-28,4-16-28,5-8 84,2-23 0,-17 1 0,-3-6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2.573"/>
    </inkml:context>
    <inkml:brush xml:id="br0">
      <inkml:brushProperty name="width" value="0.04286" units="cm"/>
      <inkml:brushProperty name="height" value="0.04286" units="cm"/>
      <inkml:brushProperty name="color" value="#00A0D7"/>
    </inkml:brush>
  </inkml:definitions>
  <inkml:trace contextRef="#ctx0" brushRef="#br0">76 0 28317,'2'11'11,"-1"3"-5,0 5-6,-1 3 0,0 5 0,-6 0-6,0 0-16,-6-4-23,2-7-185,-4-2 6,6-7-95,-3-2-191,5-3-520,2-2 1030,1-2 0,3 1 0,0-1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2.845"/>
    </inkml:context>
    <inkml:brush xml:id="br0">
      <inkml:brushProperty name="width" value="0.04286" units="cm"/>
      <inkml:brushProperty name="height" value="0.04286" units="cm"/>
      <inkml:brushProperty name="color" value="#00A0D7"/>
    </inkml:brush>
  </inkml:definitions>
  <inkml:trace contextRef="#ctx0" brushRef="#br0">0 1 27359,'23'11'1014,"1"3"-986,-8 9-17,-1-1-4257,-3 2 4252,-5-3 825,-4 9-892,-21-2 61,-7 6 0,1-17 0,4-5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3.894"/>
    </inkml:context>
    <inkml:brush xml:id="br0">
      <inkml:brushProperty name="width" value="0.04286" units="cm"/>
      <inkml:brushProperty name="height" value="0.04286" units="cm"/>
      <inkml:brushProperty name="color" value="#00A0D7"/>
    </inkml:brush>
  </inkml:definitions>
  <inkml:trace contextRef="#ctx0" brushRef="#br0">62 17 28138,'-5'-9'196,"2"2"-185,3 7-17,0 0 6,3 5 0,3 5 0,5 8 0,-4 0-5,-1 2-7,-4-3 1,-2 1-11,0-1-370,-4 12 190,-3-11-16,-5 9-118,0-16-1580,-8 0-1030,6-8 2098,-4 2 0,17-4 0,1-2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2:06.252"/>
    </inkml:context>
    <inkml:brush xml:id="br0">
      <inkml:brushProperty name="width" value="0.04286" units="cm"/>
      <inkml:brushProperty name="height" value="0.04286" units="cm"/>
      <inkml:brushProperty name="color" value="#FF0066"/>
    </inkml:brush>
  </inkml:definitions>
  <inkml:trace contextRef="#ctx0" brushRef="#br0">1 31 27107,'3'-14'795,"0"4"-688,-3 10-46,0-2-21,1 1 55,1-1-84,-1 1 0,1 0-5,-2 1 11,1 8-1,0 27-16,-1-6 0,0 33 6,0-8-12,1-2-5,1-4 11,1-20-17,1-13-33,4 2-6,0-8 11,10 1 40,11-14 5,-7-3 11,12-17 73,-19-29-84,-2 26-11,-7-15 11,-6 43-6,0 6 6,0 2 6,0 8-3398,0 2 3392,0 2 0,8 20-17,7-5-50,6 4 123,16-28-45,-20-15 28,11-35 3359,-23 13-3421,2-45-10,-6 36-376,-6-43 50,0 56-503,-9-14-8969,5 34 9765,-1 1 1,4 0-1,3 0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0.431"/>
    </inkml:context>
    <inkml:brush xml:id="br0">
      <inkml:brushProperty name="width" value="0.04286" units="cm"/>
      <inkml:brushProperty name="height" value="0.04286" units="cm"/>
      <inkml:brushProperty name="color" value="#FF0066"/>
    </inkml:brush>
  </inkml:definitions>
  <inkml:trace contextRef="#ctx0" brushRef="#br0">1 213 28345,'56'-13'11,"-7"3"-5671,-35 4 5665,0 0 1421,3-9-1420,-7 3 853,3-6-853,-11-19-6,0 17 0,-3-23 3392,-2 30-3392,0-3 0,-11 12 0,3 10 0,-8 6 0,4 13 5,-9 18-5,8-9 0,-4 12 0,9-18-5,3-3-7,1-3-16,4-5-3397,1-3 3374,7-3 51,75-6 0,-56-1 0,54-4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1:54.329"/>
    </inkml:context>
    <inkml:brush xml:id="br0">
      <inkml:brushProperty name="width" value="0.04286" units="cm"/>
      <inkml:brushProperty name="height" value="0.04286" units="cm"/>
      <inkml:brushProperty name="color" value="#00A0D7"/>
    </inkml:brush>
  </inkml:definitions>
  <inkml:trace contextRef="#ctx0" brushRef="#br0">0 13 28093,'24'-6'319,"-3"2"-313,-9 2-6,-3 2 0,1 0 0,-3 4 0,-1 3 5,0 11-5,-2-3 0,-1 7-17,-2 9-27,-9 5-24,0-2-184,-12-5-784,2-17 1036,-2-2 0,8-4 0,4-2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06.126"/>
    </inkml:context>
    <inkml:brush xml:id="br0">
      <inkml:brushProperty name="width" value="0.04286" units="cm"/>
      <inkml:brushProperty name="height" value="0.04286" units="cm"/>
      <inkml:brushProperty name="color" value="#00A0D7"/>
    </inkml:brush>
  </inkml:definitions>
  <inkml:trace contextRef="#ctx0" brushRef="#br0">9 241 27146,'-5'6'857,"1"-2"-700,4-4-146,0 0-5,0 2-1,0 1 23,5 1-16,5-2 21,8-2-27,7-7-1,2-6-5,-4-2 6,-2-3-6,-6 2 0,-2-1 0,-1 1 6,8-22-1,-4-1-5,0-1 0,-9 10-11,-7 23-23,-1 3-5,-6 3 28,-8 1-6,-8 10 17,-6 4 0,0 10 0,8-2 0,2 0 0,6-1 11,-10 31-5,8 7 0,-3 7-269,12-9 263,6-32 0,16-10 56,10-11-56,18-13 0,5-5-17,-14-3-16,-7 2-13,-14 2-167,-7 4 213,-1-2 0,-6 6 0,0 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06.883"/>
    </inkml:context>
    <inkml:brush xml:id="br0">
      <inkml:brushProperty name="width" value="0.04286" units="cm"/>
      <inkml:brushProperty name="height" value="0.04286" units="cm"/>
      <inkml:brushProperty name="color" value="#00A0D7"/>
    </inkml:brush>
  </inkml:definitions>
  <inkml:trace contextRef="#ctx0" brushRef="#br0">9 46 27544,'-5'5'454,"2"-1"-421,2-4 163,1 1-179,0-4-6,3-3 0,2-4 6,0-2 0,2 1-6,-4 3-11,0 4-5,-3 2-1,-3 9-28,0-2-145,-3 6-252,4-5 431,-1-2 0,3-2 0,0-1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07.946"/>
    </inkml:context>
    <inkml:brush xml:id="br0">
      <inkml:brushProperty name="width" value="0.04286" units="cm"/>
      <inkml:brushProperty name="height" value="0.04286" units="cm"/>
      <inkml:brushProperty name="color" value="#00A0D7"/>
    </inkml:brush>
  </inkml:definitions>
  <inkml:trace contextRef="#ctx0" brushRef="#br0">305 9 27348,'-6'-4'274,"-1"1"-206,5 2 4,-3 1-4,-1 0-24,-1 0-3396,-9 0 3447,-1 1-28,-32 14-50,22-6 11,-17 12 0,27-9-11,0 2-1,-2 11 7,1 3-23,-6 26 0,12-24 3386,0 8-3391,12-29-1,0-3 0,6-2-61,26-7 28,-4-7-34,29-19 73,-33 9 0,1-11 17,-19 17 5,0-6 107,0 0-90,2-2-5,-2 1 50,-2 9-73,-2 4 12,-1 6 5,4 69-28,-2-34 0,5 55-974,-1-36 968,1 4-5,-1 12 11,-3-3-6,-6-1 6,-5-23 6,-22 4-17,1-27-6,-31 11 6,27-18 5,-4 1-5,25-11-28,6-1 962,2-5-923,7-27 0,-8 49 0,3-9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08.878"/>
    </inkml:context>
    <inkml:brush xml:id="br0">
      <inkml:brushProperty name="width" value="0.04286" units="cm"/>
      <inkml:brushProperty name="height" value="0.04286" units="cm"/>
      <inkml:brushProperty name="color" value="#00A0D7"/>
    </inkml:brush>
  </inkml:definitions>
  <inkml:trace contextRef="#ctx0" brushRef="#br0">11 29 27079,'-6'19'599,"2"-5"-453,3-7 5,1-4 45,0-1-61,0-2-130,9-15 12,-2 5 0,9-17 11,-9 17-39,-1-1 11,-5 10 0,-1 8 0,0 2-6,-2 5-5,1-2 11,-3-5 0,3-2 0,-1-5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2.747"/>
    </inkml:context>
    <inkml:brush xml:id="br0">
      <inkml:brushProperty name="width" value="0.04286" units="cm"/>
      <inkml:brushProperty name="height" value="0.04286" units="cm"/>
      <inkml:brushProperty name="color" value="#00A0D7"/>
    </inkml:brush>
  </inkml:definitions>
  <inkml:trace contextRef="#ctx0" brushRef="#br0">1 218 24346,'0'2'2235,"0"0"-869,0-2-1360,8-11-1,6-5 1,12-12-6,3-4 6,-1 4-6,5-9 0,-3 7 0,-4 7-12,-2 7 12,-10 16 0,0 0 0,-1 6 0,-1 3 0,-4 6 0,-2 1 0,-2 2 0,-2 1 0,-9 21 0,-18 7-5,7-7-18,-8-7-10,21-27-1,3-2 6,1-2 6,3-2 22,10-2 0,9-5 0,13-4 0,25-4-28,-12 7 22,-1 12-5,-25 10 11,-16 11 0,-4 3 0,-1-4 0,0 2 0,0-5 0,-1 2 0,-4-2 84,-25 23-50,-14-5 10,0 2 18,1-15-34,27-19 17,1-4-6,1-1-5,-1-2 5,1-3-28,-1-4-5,2-4-1,1-8-27,4 7-62,3 1-67,2 9-2975,-1 2 3126,-1 0 0,2 0 0,1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5.321"/>
    </inkml:context>
    <inkml:brush xml:id="br0">
      <inkml:brushProperty name="width" value="0.04286" units="cm"/>
      <inkml:brushProperty name="height" value="0.04286" units="cm"/>
      <inkml:brushProperty name="color" value="#00A0D7"/>
    </inkml:brush>
  </inkml:definitions>
  <inkml:trace contextRef="#ctx0" brushRef="#br0">0 20 27706,'0'-9'269,"0"3"-196,0 3-34,0 2 23,0 0-34,0 3 0,3 27-23,0-2-5,2 25 6,-1-9-6,1 0 0,0 0 6,6 29-6,-3-21 0,4 30 0,-9-46 11,1 1 0,-4-22-5,0 1-1,0-4 18,0 0-23,0-2 5,0-4 1,0-2-6,0-3-17,0 0-61,0-3 78,0-8 0,0 4 0,0-3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5.910"/>
    </inkml:context>
    <inkml:brush xml:id="br0">
      <inkml:brushProperty name="width" value="0.04286" units="cm"/>
      <inkml:brushProperty name="height" value="0.04286" units="cm"/>
      <inkml:brushProperty name="color" value="#00A0D7"/>
    </inkml:brush>
  </inkml:definitions>
  <inkml:trace contextRef="#ctx0" brushRef="#br0">1 104 27202,'12'-24'728,"6"2"-716,10 3-7,3 4-5,-1 4 0,-2 3 6,-5 4 5,3 6-11,-9 5 0,3 5 11,0 18-11,-7-8 11,4 17-11,-11-19 6,-3 4 11,-3-11 5,-1 0 12,-3 0-1,-7 2 12,-17 8-45,1-4 0,-8 2 6,-1-5 5,11-6-5,-15 1 10,19-8-4,-3 0-29,11-4-174,1-10-133,7 1-634,2-9 958,8 4 0,-3 7 0,3 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6.491"/>
    </inkml:context>
    <inkml:brush xml:id="br0">
      <inkml:brushProperty name="width" value="0.04286" units="cm"/>
      <inkml:brushProperty name="height" value="0.04286" units="cm"/>
      <inkml:brushProperty name="color" value="#00A0D7"/>
    </inkml:brush>
  </inkml:definitions>
  <inkml:trace contextRef="#ctx0" brushRef="#br0">1 15 25870,'2'-8'1764,"0"1"-1535,-2 7-16,0 0-95,2 10-102,1 14-16,1 4 12,0 11-12,0-10 5,-1 0-5,0-1 6,-1 3-6,0-4 0,0 0 0,-1-7 0,1-7 0,-1-4-11,0-7-303,-1 0-784,0-6 1098,0-4 0,0 2 0,0-1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6.780"/>
    </inkml:context>
    <inkml:brush xml:id="br0">
      <inkml:brushProperty name="width" value="0.04286" units="cm"/>
      <inkml:brushProperty name="height" value="0.04286" units="cm"/>
      <inkml:brushProperty name="color" value="#00A0D7"/>
    </inkml:brush>
  </inkml:definitions>
  <inkml:trace contextRef="#ctx0" brushRef="#br0">1 33 27538,'2'-14'476,"0"4"-476,-2 9-44,1 1-113,-1-1-252,3 0-5560,1-2 5969,4 0 0,-12 5 0,-2-1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9.883"/>
    </inkml:context>
    <inkml:brush xml:id="br0">
      <inkml:brushProperty name="width" value="0.04286" units="cm"/>
      <inkml:brushProperty name="height" value="0.04286" units="cm"/>
      <inkml:brushProperty name="color" value="#FF0066"/>
    </inkml:brush>
  </inkml:definitions>
  <inkml:trace contextRef="#ctx0" brushRef="#br0">279 59 28093,'3'-5'224,"0"1"-207,-3 3-17,0 1 0,0-1 0,-1-1-6,-2-1 0,-8-4 18,-2 1-1,-27-6-11,4 5-23,-28-1 12,27 5 11,-1 3-33,18 12 27,11-4-16,-2 10 10,10-6 12,7 7 6,5-9-6,12 7-6,4-10-223,51 17 223,-43-9 6,43 30 0,-66-21-11,5 10-39,-13-16 27,-13 12 79,0-14 95,-27 16-106,14-23-6,-42 1-16,39-8 50,-31-13-73,45 0-12,-4-23-16,24 10-2000,24-17 1,6-1 2027,-1 8 0,33-29 0,-59 56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7.391"/>
    </inkml:context>
    <inkml:brush xml:id="br0">
      <inkml:brushProperty name="width" value="0.04286" units="cm"/>
      <inkml:brushProperty name="height" value="0.04286" units="cm"/>
      <inkml:brushProperty name="color" value="#00A0D7"/>
    </inkml:brush>
  </inkml:definitions>
  <inkml:trace contextRef="#ctx0" brushRef="#br0">0 21 26346,'0'-10'1260,"0"1"-840,0 8-325,0 0-39,0 9-28,3 9-23,-1 6 12,4 19 11,-2 1-22,-1 14-1,0 24-5,-1-25 0,-1 10 6,1-33-6,-2-6 0,2-4 0,-1-5 0,1-3-6,1-2-5,-2-4-22,0-2-124,-1-2-566,1-4 270,1 1 453,2-2 0,-2 0 0,1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7.797"/>
    </inkml:context>
    <inkml:brush xml:id="br0">
      <inkml:brushProperty name="width" value="0.04286" units="cm"/>
      <inkml:brushProperty name="height" value="0.04286" units="cm"/>
      <inkml:brushProperty name="color" value="#00A0D7"/>
    </inkml:brush>
  </inkml:definitions>
  <inkml:trace contextRef="#ctx0" brushRef="#br0">3 88 25387,'-2'-2'2140,"2"0"-1916,0 1-78,0 0-4274,3-2 4329,18-3 277,14-5-478,5 1 0,6-2 0,-14 4 5,0-1-5,-2 2 0,-4 0-140,-3 3 3209,-4 1-3265,-4 2 414,-4 0-218,0 1 0,-6 0 0,1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8.597"/>
    </inkml:context>
    <inkml:brush xml:id="br0">
      <inkml:brushProperty name="width" value="0.04286" units="cm"/>
      <inkml:brushProperty name="height" value="0.04286" units="cm"/>
      <inkml:brushProperty name="color" value="#00A0D7"/>
    </inkml:brush>
  </inkml:definitions>
  <inkml:trace contextRef="#ctx0" brushRef="#br0">253 7 25063,'8'-2'2711,"-1"0"-2577,-7 2 112,0-1-234,-6 1-12,-2-1 0,-9 1 0,-4 0 5,-33 10-16,18-2 5,-13 6-27,31-4-18,12-2-10,0-1-12,2 1 28,2 0 12,1-1 27,1 0 6,1-1 0,6-3 11,12-1-5,22-1-6,-7 4 0,7 2 0,-23 7-6,-3 1 6,-6 0 0,-3 2 0,-5-2 0,-1 8 112,-8 8-61,0-5-7,-7 3-4,3-19 4,-4 1-21,-7-1-23,1-2 0,-5 0 5,9-3-5,1 0 6,5-3 0,2 0 5,5-2-6,-2 0-5,2 0-16,-2-2-1748,1-2 1764,0-2 0,1 1 0,2 1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19.754"/>
    </inkml:context>
    <inkml:brush xml:id="br0">
      <inkml:brushProperty name="width" value="0.04286" units="cm"/>
      <inkml:brushProperty name="height" value="0.04286" units="cm"/>
      <inkml:brushProperty name="color" value="#00A0D7"/>
    </inkml:brush>
  </inkml:definitions>
  <inkml:trace contextRef="#ctx0" brushRef="#br0">13 16 26609,'-7'11'711,"2"-2"-403,5-9-140,0-1-162,0-1 10,0 2 35,4-2-6,5 1-29,4-2 1,9-1-17,-7 0 51,10-2-46,-16 3 6,1 0-5,-9 3 5,-1 0-11,3-1 28,0 1-17,4-2-11,-2 2 6,-1-2 5,-2 2-89,-1-1-101,-12 3 179,0 1 0,-2 0 0,4-1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8.017"/>
    </inkml:context>
    <inkml:brush xml:id="br0">
      <inkml:brushProperty name="width" value="0.04286" units="cm"/>
      <inkml:brushProperty name="height" value="0.04286" units="cm"/>
      <inkml:brushProperty name="color" value="#00A0D7"/>
    </inkml:brush>
  </inkml:definitions>
  <inkml:trace contextRef="#ctx0" brushRef="#br0">0 95 22621,'0'-21'3809,"0"2"-3389,0 19-213,0-3 358,0 1-503,0-1-23,0-1-11,1-1 23,1-1-12,0 2 50,1-5 102,0 4-141,-1-3-39,-1 6-5,0-1 0,-1 3-6,0 0 5,0 18 6,0 6-5,-1 61 0,1-32-6,-2 46 0,1-55 0,1 6-6,0-19-16,0-7-191,0-8-291,0-6-247,0-5 751,0-4 0,0-1 0,0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9.184"/>
    </inkml:context>
    <inkml:brush xml:id="br0">
      <inkml:brushProperty name="width" value="0.04286" units="cm"/>
      <inkml:brushProperty name="height" value="0.04286" units="cm"/>
      <inkml:brushProperty name="color" value="#00A0D7"/>
    </inkml:brush>
  </inkml:definitions>
  <inkml:trace contextRef="#ctx0" brushRef="#br0">172 65 25326,'6'-10'1563,"-2"1"-1334,-5 9-55,-1 0 168,-4 0 78,-2 0-320,-14 7-72,7-1-5,-6 7-6,9 0-12,-2 2 1,1 3 16,-9 33-22,7-11 6,-5 35-6,13-39 0,4 3 5,3-16-5,8-3 0,3 3 6,9-5-6,3-4 11,12-5-11,1-5-5,7-14-74,-7-5 68,-5-10-11,-1-2-1,-7 4 18,-1 0-1,-7 4 6,1-2 0,-3-2 22,4-31-16,-8-6 5,0 3-5,-7 10 5,-2 33-5,-4 2 5,-2 3-6,-13-2 46,-5 3-51,-10 0-11,-1 4-3471,-4 5 3314,9 7-532,-9 18-638,16 0 1338,-7 9 0,17-20 0,4-4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9.912"/>
    </inkml:context>
    <inkml:brush xml:id="br0">
      <inkml:brushProperty name="width" value="0.04286" units="cm"/>
      <inkml:brushProperty name="height" value="0.04286" units="cm"/>
      <inkml:brushProperty name="color" value="#00A0D7"/>
    </inkml:brush>
  </inkml:definitions>
  <inkml:trace contextRef="#ctx0" brushRef="#br0">0 40 26396,'12'-17'1618,"-3"2"-1489,-9 13-45,0-1 67,0 2-139,1 0-7,-1 0-10,1 1-1,-1 6 6,1 8 0,1 10 0,0 8 0,2 5 6,0-5-6,0 28 0,-1-12 0,1 13 5,-2-17-5,2-14 0,1-3 0,-2-9 0,1-4 0,-3-8 0,0-1 0,0-2 0,-1-1-67,1-1-101,-1-1-823,1-4 991,0-2 0,0 0 0,0 1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1.135"/>
    </inkml:context>
    <inkml:brush xml:id="br0">
      <inkml:brushProperty name="width" value="0.04286" units="cm"/>
      <inkml:brushProperty name="height" value="0.04286" units="cm"/>
      <inkml:brushProperty name="color" value="#00A0D7"/>
    </inkml:brush>
  </inkml:definitions>
  <inkml:trace contextRef="#ctx0" brushRef="#br0">1 38 26250,'2'-4'824,"0"1"-763,-2 1-22,1 0 23,1-1-6,3-2 258,2-1-275,1 1 45,0 1-6,-3 2-39,-2 1 12,-2 1 150,-1 0-139,1 0-23,-1 7-16,2 3-7,-2 12-4,1 3-7,0 22 12,4 25-17,-1-5-638,3 12 643,-4-40-5,0-6 0,-1-12 0,-1-3 6,0-1-6,-1-1 11,0-2 627,0 2-649,0-8-22,0-1-292,0-8-523,8-32 0,-6 23 0,5-23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2.067"/>
    </inkml:context>
    <inkml:brush xml:id="br0">
      <inkml:brushProperty name="width" value="0.04286" units="cm"/>
      <inkml:brushProperty name="height" value="0.04286" units="cm"/>
      <inkml:brushProperty name="color" value="#00A0D7"/>
    </inkml:brush>
  </inkml:definitions>
  <inkml:trace contextRef="#ctx0" brushRef="#br0">0 14 25931,'0'-7'1983,"0"1"-1905,0 5 241,0 1-319,0 7 0,0 19 6,2 31-6,2-3-465,0 14 465,1-27 0,-2-3 0,-1-7 0,-1-4 0,-1-6 0,0-3 0,0 0 470,3 7-470,-1-11 0,2 5 0,-3-15 0,0-2-50,-1-2-23,2-11-4094,1-5 4167,1-13 0,0 13 0,-2 2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3.252"/>
    </inkml:context>
    <inkml:brush xml:id="br0">
      <inkml:brushProperty name="width" value="0.04286" units="cm"/>
      <inkml:brushProperty name="height" value="0.04286" units="cm"/>
      <inkml:brushProperty name="color" value="#00A0D7"/>
    </inkml:brush>
  </inkml:definitions>
  <inkml:trace contextRef="#ctx0" brushRef="#br0">112 157 25410,'2'-13'2100,"-2"3"-1898,-5 10-56,0 0-18,-1 0-32,1 0-24,-2 2-21,0 2 16,-6 15-11,2 0-56,-10 29 0,10-18 6,-2 14-6,8-18 0,3 1 0,0-2 0,2-2 5,0 10 1,0-11-1,11 14 1,-5-22 5,15 3-11,-11-13 6,16-1-6,-7-2-6,10-2 6,-10-3-11,0-1 11,-4-5-6,1 1 6,5-6 0,-1-1 0,4-3 0,5-8 0,-12 8 0,18-22 0,-21 18 0,9-17 6,-15 18-6,-2-2 0,-5 6-6,-1-1 1,0-2-1,-6-7-16,-19-17 22,1 8 0,-18-7 0,17 23 0,3 7 0,9 9 0,0 2-123,-1 2-521,-21 14-818,10-2 614,-14 10 0,37-18 0,4-5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0.267"/>
    </inkml:context>
    <inkml:brush xml:id="br0">
      <inkml:brushProperty name="width" value="0.04286" units="cm"/>
      <inkml:brushProperty name="height" value="0.04286" units="cm"/>
      <inkml:brushProperty name="color" value="#FF0066"/>
    </inkml:brush>
  </inkml:definitions>
  <inkml:trace contextRef="#ctx0" brushRef="#br0">23 14 27135,'-4'-7'846,"2"0"-796,2 7 6,0 0-28,0 17-5,0 0-7,0 18-60,2 38-57,1-34-1305,0 47 101,-4-66 1305,-8 9 0,4-26 0,-4-1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4.969"/>
    </inkml:context>
    <inkml:brush xml:id="br0">
      <inkml:brushProperty name="width" value="0.04286" units="cm"/>
      <inkml:brushProperty name="height" value="0.04286" units="cm"/>
      <inkml:brushProperty name="color" value="#00A0D7"/>
    </inkml:brush>
  </inkml:definitions>
  <inkml:trace contextRef="#ctx0" brushRef="#br0">24 99 23937,'0'-4'3417,"-1"0"-3216,1 2-10,-1-1-40,1 2 39,0-2-83,-1 0-74,-1-3 29,-1-3-62,-1 1 0,2-3 0,-1 3-6,1-4 1,1 5 5,0-2 0,1 4 5,0 3-5,0 0 6,0 2-6,0 24 0,0 9 5,-1 29-5,1 5 0,-1-9 0,1-5 0,0-15 6,0 5-6,0-1 0,0-1 0,0-14 0,0-11 0,0-12 0,0 0 0,0-1 0,0-2-890,0 0-4673,0-6 5563,0-3 0,0 2 0,0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5.869"/>
    </inkml:context>
    <inkml:brush xml:id="br0">
      <inkml:brushProperty name="width" value="0.04286" units="cm"/>
      <inkml:brushProperty name="height" value="0.04286" units="cm"/>
      <inkml:brushProperty name="color" value="#00A0D7"/>
    </inkml:brush>
  </inkml:definitions>
  <inkml:trace contextRef="#ctx0" brushRef="#br0">1 30 26155,'4'-10'1714,"0"2"-1658,-4 8 84,0 0-79,0-2 1,0 0 50,0-1-90,0 1-16,0 0 5,0 1-11,-1 22 6,0 5-6,-1 23 5,0 2 1,1-8 5,0-4-11,1-11 0,0-3 0,0-2 11,0 5-11,0-6 0,1-2 0,-1-8 0,1-9 0,-1-2 0,0 0-11,0 0-381,0 0 392,0 2 0,0-1 0,0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56.918"/>
    </inkml:context>
    <inkml:brush xml:id="br0">
      <inkml:brushProperty name="width" value="0.04286" units="cm"/>
      <inkml:brushProperty name="height" value="0.04286" units="cm"/>
      <inkml:brushProperty name="color" value="#00A0D7"/>
    </inkml:brush>
  </inkml:definitions>
  <inkml:trace contextRef="#ctx0" brushRef="#br0">1 23 26351,'6'-11'1199,"-2"2"-1015,-4 9 427,0-1-594,0 0 55,0 1-72,0 2 0,0 7 6,0 6-6,0 9 0,0 3 0,0 4 0,2 47 0,0-21 0,1 20 0,0-39 0,-1-21 0,1-1 0,-1-1 6,0 0-6,0-1 0,-1 1 5,1-3-5,-1-3 0,-1-1 0,0-6 0,0 2 0,0-4-235,0 1-2431,-3-8 2666,-4-5 0,2 2 0,0-1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0.622"/>
    </inkml:context>
    <inkml:brush xml:id="br0">
      <inkml:brushProperty name="width" value="0.04286" units="cm"/>
      <inkml:brushProperty name="height" value="0.04286" units="cm"/>
      <inkml:brushProperty name="color" value="#00A0D7"/>
    </inkml:brush>
  </inkml:definitions>
  <inkml:trace contextRef="#ctx0" brushRef="#br0">1 0 28328,'8'31'22,"2"7"-22,1 1 0,3 8 0,9 16 6,-5-16-6,26 23 0,-7-37 0,23 3 0,33-22 0,-17-9-14,-25-5 0,0-3-92,18-5-678,19-8-3792,-26 5 4576,7 0 0,-59 9 0,-14 3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2.282"/>
    </inkml:context>
    <inkml:brush xml:id="br0">
      <inkml:brushProperty name="width" value="0.04286" units="cm"/>
      <inkml:brushProperty name="height" value="0.04286" units="cm"/>
      <inkml:brushProperty name="color" value="#00A0D7"/>
    </inkml:brush>
  </inkml:definitions>
  <inkml:trace contextRef="#ctx0" brushRef="#br0">251 53 26922,'2'-4'1098,"1"-1"-880,0 0-201,0 1 6,-1 0-1,-1 2-11,0 1 0,-1 1 6,0-3-17,-3-1-11,-5-2 11,-5 1 0,-7 0-6,1 2 1,-2 2 5,1 1-23,1 0 12,1 0-162,-17 12 122,13-3 1,-16 16 39,25-11 5,-1 4 0,12-7 6,1 2 0,1 0 0,6 5-33,12 10 33,0-4 0,8 3-174,1-9-39,4 0 68,0-2 44,4 4-123,-10-3 134,1 3 29,2 6 61,-12-9 0,0 3 0,-10-10 0,-2 0 28,-2-2-28,-1 6 201,-1-2-133,-4 4 60,-2 0-10,-5-2 50,-9 4-140,4-8-6,-6 5-16,5-6 39,-22 4 0,17-8 95,-17 3-118,26-13-11,3-2-11,5-7 6,1-4-6,0-5 11,1-4-11,0-4 6,2-25-6,2 26-6,7-19-5,3 34-79,6-2 45,3 5 6,2-2 17,-2 2 11,0 1-6,-5 2 17,-3-2 0,-2 4 0,-3-1 33,-2-6-72,-3 3-129,1-5-246,-1 4-611,5-2-8806,2 0 8988,3-3 0,-6 8 1,-1 3-1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3.313"/>
    </inkml:context>
    <inkml:brush xml:id="br0">
      <inkml:brushProperty name="width" value="0.04286" units="cm"/>
      <inkml:brushProperty name="height" value="0.04286" units="cm"/>
      <inkml:brushProperty name="color" value="#00A0D7"/>
    </inkml:brush>
  </inkml:definitions>
  <inkml:trace contextRef="#ctx0" brushRef="#br0">28 102 27555,'0'-2'482,"0"0"-314,0 2-135,-2 2 35,-1 6-57,-3 5-6,-1 7-5,2 2 6,2 9-6,2-8 0,3 10 0,6-15-11,3 1-12,6-11-5,1-4-5,-1-2-1,0-2 1,-3-5-29,1-3 6,0-8-22,-2-2-74,9-23 152,-4-23 28,-2 12 45,-8-5 6,-8 39 5,0 5-12,0 7-38,0 4 11,0 14-34,-1 9 0,-1 13 0,0 22-11,8-5-11,1-4-666,10-18-2169,-3-20 2846,0-5 0,-6-2 0,-2-2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4.003"/>
    </inkml:context>
    <inkml:brush xml:id="br0">
      <inkml:brushProperty name="width" value="0.04286" units="cm"/>
      <inkml:brushProperty name="height" value="0.04286" units="cm"/>
      <inkml:brushProperty name="color" value="#00A0D7"/>
    </inkml:brush>
  </inkml:definitions>
  <inkml:trace contextRef="#ctx0" brushRef="#br0">3 1 27169,'-1'8'705,"0"7"-525,1 6-130,0 6-16,0-1-18,0-5-4,0-3-7,0-7 1,0 1-1,0 3 7,0-4-12,0 5 5,0-10 6,0 0-5,0-6 0,0 0-62,1-19 5,3 0-44,13-39 95,-4 28-17,12-15 12,-11 33 5,4 2 0,-2 4 0,1 4 0,-3 0 5,3 2 1,-7 2-6,3 5 11,-7 13 62,-3 8-73,-1 9 0,-2 1 11,0 0-78,0-12-17,0-8 84,0-12 0,0-6 0,0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4.386"/>
    </inkml:context>
    <inkml:brush xml:id="br0">
      <inkml:brushProperty name="width" value="0.04286" units="cm"/>
      <inkml:brushProperty name="height" value="0.04286" units="cm"/>
      <inkml:brushProperty name="color" value="#00A0D7"/>
    </inkml:brush>
  </inkml:definitions>
  <inkml:trace contextRef="#ctx0" brushRef="#br0">1 0 27970,'0'6'280,"0"1"-258,0 14-5,3-3-6,-1 2 6,5 15-17,-2 1 0,1-6-11,-2-9-17,-4-20-426,0-1 454,0-8 0,0 6 0,0-5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4.611"/>
    </inkml:context>
    <inkml:brush xml:id="br0">
      <inkml:brushProperty name="width" value="0.04286" units="cm"/>
      <inkml:brushProperty name="height" value="0.04286" units="cm"/>
      <inkml:brushProperty name="color" value="#00A0D7"/>
    </inkml:brush>
  </inkml:definitions>
  <inkml:trace contextRef="#ctx0" brushRef="#br0">2 7 28143,'-1'-2'-247,"1"-1"1,-1 3 0,1-1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5.668"/>
    </inkml:context>
    <inkml:brush xml:id="br0">
      <inkml:brushProperty name="width" value="0.04286" units="cm"/>
      <inkml:brushProperty name="height" value="0.04286" units="cm"/>
      <inkml:brushProperty name="color" value="#00A0D7"/>
    </inkml:brush>
  </inkml:definitions>
  <inkml:trace contextRef="#ctx0" brushRef="#br0">255 19 27550,'10'-9'571,"-3"3"-543,-8 3 56,-17 3-62,1-1 6,-25 8-17,15-2 6,-6 7-11,5 4-6,4 2 0,-4 7 0,9-1 0,3 2 0,5 5 0,5-7 0,4 0 5,8-12-5,4-6-11,7-3-56,3-2-34,0-2-44,-1-4-35,-1-3 52,0-7 206,6-18 124,-5-6-118,-2 1 11,-8 7-34,-9 22-21,0 3-1,0 4 6,0 1-40,0 10-5,0 6 11,0 22-11,0-4 17,0 26-11,0-13-1,1 14-5,2-10 6,1-2-6,0-16 0,-1-1-6,-2-20-5,-1 0-297,0-8-577,1-3-4811,0 0 5696,0-3 0,-1 2 0,0-3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0.625"/>
    </inkml:context>
    <inkml:brush xml:id="br0">
      <inkml:brushProperty name="width" value="0.04286" units="cm"/>
      <inkml:brushProperty name="height" value="0.04286" units="cm"/>
      <inkml:brushProperty name="color" value="#FF0066"/>
    </inkml:brush>
  </inkml:definitions>
  <inkml:trace contextRef="#ctx0" brushRef="#br0">14 10 27975,'79'-10'39,"-8"14"-39,-36 20 0,-8 4-11,-16 2 17,-5-12-1,-3 6 107,-19-12-95,-9-4-17,-9 1-11,-3-6-325,-21-1 185,29-2 151,-13-17 0,37 12 0,7-13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6.288"/>
    </inkml:context>
    <inkml:brush xml:id="br0">
      <inkml:brushProperty name="width" value="0.04286" units="cm"/>
      <inkml:brushProperty name="height" value="0.04286" units="cm"/>
      <inkml:brushProperty name="color" value="#00A0D7"/>
    </inkml:brush>
  </inkml:definitions>
  <inkml:trace contextRef="#ctx0" brushRef="#br0">7 27 27141,'0'-7'1047,"0"2"-946,0 5-84,0 10-6,0 1-11,-1 10 0,0-1 5,-1 18-5,0-12 0,1 14-5,1-26 5,0-2-45,7-11-22,3-5-62,8-10 129,2-8 0,1-11 28,1-20 45,-7 14-28,-3 1 50,-9 33-84,-5 22-5,-3 14-1,-1 2 1,-2 0-6,3-6 5,1-5-5,3-3 0,24-6 0,-17-6 0,17-4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6.883"/>
    </inkml:context>
    <inkml:brush xml:id="br0">
      <inkml:brushProperty name="width" value="0.04286" units="cm"/>
      <inkml:brushProperty name="height" value="0.04286" units="cm"/>
      <inkml:brushProperty name="color" value="#00A0D7"/>
    </inkml:brush>
  </inkml:definitions>
  <inkml:trace contextRef="#ctx0" brushRef="#br0">34 133 27365,'-4'4'481,"1"-1"-453,6-2-28,4-1 0,4 0-39,12 0 6,-2-6 21,6-1 12,-7-5 17,3-5 11,-11 5 0,-1-3 0,-8 6 0,-2-1-22,0 1 16,-1-2 68,0 2-62,-2 0 0,-5 1 5,-1 5 35,-9 0-35,6 3 6,-13 5-22,8 8-6,-4 7-5,2 8 0,-4 15-6,7-11 0,-2 8 0,10-18 0,3-2 5,2-4 1,2 1-1,8-2-5,6-1 0,10-3 6,1-5-3404,13-3 3393,-12-3-141,14-7-95,-17-4 241,1-10 0,-14 10 0,-4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8.011"/>
    </inkml:context>
    <inkml:brush xml:id="br0">
      <inkml:brushProperty name="width" value="0.04286" units="cm"/>
      <inkml:brushProperty name="height" value="0.04286" units="cm"/>
      <inkml:brushProperty name="color" value="#00A0D7"/>
    </inkml:brush>
  </inkml:definitions>
  <inkml:trace contextRef="#ctx0" brushRef="#br0">1 25 27258,'0'-14'616,"0"3"-504,2 13-16,1 8-35,2 7-10,2 11-3421,-1 9 3415,1 52-40,-3-18-154,-2-6 1,-1-1 154,-1-1-6,0 5 0,0-39 0,0-6 0,0-5-6,0-6 2999,0-2-3211,0-6 74,0-1 0,0-3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8.579"/>
    </inkml:context>
    <inkml:brush xml:id="br0">
      <inkml:brushProperty name="width" value="0.04286" units="cm"/>
      <inkml:brushProperty name="height" value="0.04286" units="cm"/>
      <inkml:brushProperty name="color" value="#00A0D7"/>
    </inkml:brush>
  </inkml:definitions>
  <inkml:trace contextRef="#ctx0" brushRef="#br0">25 34 27286,'-1'-6'773,"0"1"-706,1 3-55,0 1-12,9-2-6,4 0-16,11-2-6,4 1 16,-2 2-10,0 0-12,-7 2 6,-2 0 17,-2 1-11,13 33 22,-14-15-6,7 24 6,-16-20 0,-4-8-11,0 8 22,-11-6-11,-5 5 6,-10-4-1,-3 1 23,3-5 6,1-1-6,4-5 17,1-2-12,0-2-16,0-2-50,-11-3-208,15-11 6,-6 0-213,28-10-1726,3 7 2174,7 1 0,-7 6 0,-3 3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9.039"/>
    </inkml:context>
    <inkml:brush xml:id="br0">
      <inkml:brushProperty name="width" value="0.04286" units="cm"/>
      <inkml:brushProperty name="height" value="0.04286" units="cm"/>
      <inkml:brushProperty name="color" value="#00A0D7"/>
    </inkml:brush>
  </inkml:definitions>
  <inkml:trace contextRef="#ctx0" brushRef="#br0">1 2 26827,'13'-1'1182,"-1"6"-1143,-12 16 0,0 6-5,0-1-6,0 1-11,0-4-1,0 1-4,0-1-7,0-2 6,0 11-235,0-5-56,0-3-568,-4-9 0,7-15 0,-2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19.293"/>
    </inkml:context>
    <inkml:brush xml:id="br0">
      <inkml:brushProperty name="width" value="0.04286" units="cm"/>
      <inkml:brushProperty name="height" value="0.04286" units="cm"/>
      <inkml:brushProperty name="color" value="#00A0D7"/>
    </inkml:brush>
  </inkml:definitions>
  <inkml:trace contextRef="#ctx0" brushRef="#br0">1 1 27779,'6'0'-1842,"0"1"1842,-1 1 0,-3-1 0,0 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0.070"/>
    </inkml:context>
    <inkml:brush xml:id="br0">
      <inkml:brushProperty name="width" value="0.04286" units="cm"/>
      <inkml:brushProperty name="height" value="0.04286" units="cm"/>
      <inkml:brushProperty name="color" value="#00A0D7"/>
    </inkml:brush>
  </inkml:definitions>
  <inkml:trace contextRef="#ctx0" brushRef="#br0">1 77 25387,'5'0'2112,"-3"0"-1804,1 0-140,-2 0-129,-1 2-16,1 3-3398,0 11 3397,0 7-16,1 10 5,-2 23-11,0-24 5,0 15-5,0-36 12,0-1 21,0-7 3370,0-1-3386,0-2-28,0-4-11,0-4-12,2-12-140,3-7 79,4-10 11,4-5-11,7-20 95,-7 25 140,25-16-28,-5 41-78,2-2 5,-7 19-6,-19 5 7,-2 10-12,-1 2-12,-1 9 29,-2 0-34,2 4-11,-3-5 12,0-9-12,-2-2 0,0-11-62,0 0-95,0-5-235,0-1 392,0 0 0,0 0 0,0-1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0.776"/>
    </inkml:context>
    <inkml:brush xml:id="br0">
      <inkml:brushProperty name="width" value="0.04286" units="cm"/>
      <inkml:brushProperty name="height" value="0.04286" units="cm"/>
      <inkml:brushProperty name="color" value="#00A0D7"/>
    </inkml:brush>
  </inkml:definitions>
  <inkml:trace contextRef="#ctx0" brushRef="#br0">218 40 26732,'1'-9'1534,"0"1"-1500,-1 4 0,-5-1-29,0 2-5,-5 1 0,-5 2 6,-4 1-6,-7 6 5,-2 6-5,4 7 0,1 2 0,6 0 0,1 1 0,0 8-5,7 9 5,3-11-6,11-2-5,7-21-11,4-5-12,2-1-11,2-1 12,-1-5 61,41-56 39,-28 11-50,22-24 5,-40 39-5,-11 24 11,-2 7-28,-1 2 0,0 3 0,0 8 0,0 4 0,0 9 5,0 24-27,0-12-6,4 6-3523,2-20 3551,3-12 0,-3-2 0,-2-3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1.257"/>
    </inkml:context>
    <inkml:brush xml:id="br0">
      <inkml:brushProperty name="width" value="0.04286" units="cm"/>
      <inkml:brushProperty name="height" value="0.04286" units="cm"/>
      <inkml:brushProperty name="color" value="#00A0D7"/>
    </inkml:brush>
  </inkml:definitions>
  <inkml:trace contextRef="#ctx0" brushRef="#br0">11 74 27124,'-6'16'963,"2"3"-957,4 8-1,0-3 1,0 0 5,0-6-11,0-1 0,0-2 0,0-3 17,0-1 73,0-4-62,0-3 22,0-2-39,0-11-5,2-11-1,6-15-10,5-10-1,5-6-11,11 0 1,-9 19-1,4 8-196,-12 22 34,-1 2-140,-2 0-404,-4 3-5001,-2 2 5724,-3 0 0,0-3 0,0-3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1.606"/>
    </inkml:context>
    <inkml:brush xml:id="br0">
      <inkml:brushProperty name="width" value="0.04286" units="cm"/>
      <inkml:brushProperty name="height" value="0.04286" units="cm"/>
      <inkml:brushProperty name="color" value="#00A0D7"/>
    </inkml:brush>
  </inkml:definitions>
  <inkml:trace contextRef="#ctx0" brushRef="#br0">0 0 27930,'15'6'280,"-3"-1"-263,-6 1 0,1 1-11,1 2 16,18 14-22,-5-4 0,13 10 0,-16-14 0,0 0 0,-10-9 0,1 2-11,-7-6-930,0 0-1888,-2-1 2829,0-1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0.932"/>
    </inkml:context>
    <inkml:brush xml:id="br0">
      <inkml:brushProperty name="width" value="0.04286" units="cm"/>
      <inkml:brushProperty name="height" value="0.04286" units="cm"/>
      <inkml:brushProperty name="color" value="#FF0066"/>
    </inkml:brush>
  </inkml:definitions>
  <inkml:trace contextRef="#ctx0" brushRef="#br0">1 3 26542,'2'-1'1355,"0"0"-1030,-2 1-314,13 53 6,-5-8-17,8 23-12,-10-28-16,-2-26-50,-2-3 78,0 0 0,-1-7 0,-1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2.089"/>
    </inkml:context>
    <inkml:brush xml:id="br0">
      <inkml:brushProperty name="width" value="0.04286" units="cm"/>
      <inkml:brushProperty name="height" value="0.04286" units="cm"/>
      <inkml:brushProperty name="color" value="#00A0D7"/>
    </inkml:brush>
  </inkml:definitions>
  <inkml:trace contextRef="#ctx0" brushRef="#br0">93 36 27723,'0'-14'605,"1"2"-549,-1 7-45,1 1 12,-1 3-23,0 2 11,0 6-6,-1 4-5,-8 19 0,1-3 0,-8 13 23,-6 46-18,14-32 1,1 2-3,-2-1 0,1-1-404,3 0 1,4-5 400,4-3-212,3-4 212,3-4 0,1-7 0,-2-7 0,-2-7-11,-3-9 698,0-6-1146,-1-9 518,3-4 0,-4 3 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3.187"/>
    </inkml:context>
    <inkml:brush xml:id="br0">
      <inkml:brushProperty name="width" value="0.04286" units="cm"/>
      <inkml:brushProperty name="height" value="0.04286" units="cm"/>
      <inkml:brushProperty name="color" value="#00A0D7"/>
    </inkml:brush>
  </inkml:definitions>
  <inkml:trace contextRef="#ctx0" brushRef="#br0">16 0 26099,'-9'1'1613,"3"8"-1563,6 24-27,4-3-23,-2 19 11,5-12 0,-3 4-11,0 3 11,-3 9 29,0 1-29,-1 2-11,0-7 0,0-14-23,0-4-122,0-20-29,0 1-9657,0-18 7526,0-3 1,0 1-1,0 0 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3.691"/>
    </inkml:context>
    <inkml:brush xml:id="br0">
      <inkml:brushProperty name="width" value="0.04286" units="cm"/>
      <inkml:brushProperty name="height" value="0.04286" units="cm"/>
      <inkml:brushProperty name="color" value="#00A0D7"/>
    </inkml:brush>
  </inkml:definitions>
  <inkml:trace contextRef="#ctx0" brushRef="#br0">3 18 27242,'-1'-2'660,"0"1"-648,1 0 32,0 0 12,5 0-16,2-1-12,8-1-17,5 0-50,47-1-12,-18 8 46,19 2-1,-40 7 0,-18 1 6,-5 0 0,-2-1 0,-2 2 12,-1-2-12,-4 2 16,-4-1-16,-6-1 23,-29 9 16,0-5-28,-11 1-11,14-7-5,14-6-57,8 1-56,7-4-223,6 0 341,16-7 0,-19 9 0,5-3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4.339"/>
    </inkml:context>
    <inkml:brush xml:id="br0">
      <inkml:brushProperty name="width" value="0.04286" units="cm"/>
      <inkml:brushProperty name="height" value="0.04286" units="cm"/>
      <inkml:brushProperty name="color" value="#00A0D7"/>
    </inkml:brush>
  </inkml:definitions>
  <inkml:trace contextRef="#ctx0" brushRef="#br0">296 0 27051,'-20'0'1031,"1"0"-6597,0 0 5667,-16 6 503,-6 3-592,0 4 953,7 3-959,15-2-6,0 1 0,4 3 3029,2 3-3029,3-1 1095,4 2-1101,3-4 6,2-6 0,19-4-67,10-6-17,13-8-129,3-3 213,-9-8 51,-6-1 33,-8 1 5,-7 0 18,-6-5-74,-4 6-10,-1-2 10,-2 11-38,0 3 5,-1 22 0,0-1 0,0 18 0,0-6 0,0-2 0,0-2 0,0-4-79,10-1-66,0-7-331,11-3 476,5-10 0,-13 0 0,3-1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4.796"/>
    </inkml:context>
    <inkml:brush xml:id="br0">
      <inkml:brushProperty name="width" value="0.04286" units="cm"/>
      <inkml:brushProperty name="height" value="0.04286" units="cm"/>
      <inkml:brushProperty name="color" value="#00A0D7"/>
    </inkml:brush>
  </inkml:definitions>
  <inkml:trace contextRef="#ctx0" brushRef="#br0">0 34 26950,'0'-10'896,"0"2"-744,0 1-46,0 3-16,0 2-34,0 0 61,0 2-122,0 7 10,0 7-5,0 14 0,1 8 6,0 8-6,0 3 0,0 7-28,-1 23 11,0-19-22,0 5-28,0-37-23,0-11-1232,1-3 1322,0-6 0,1-2 0,-1-4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5.157"/>
    </inkml:context>
    <inkml:brush xml:id="br0">
      <inkml:brushProperty name="width" value="0.04286" units="cm"/>
      <inkml:brushProperty name="height" value="0.04286" units="cm"/>
      <inkml:brushProperty name="color" value="#00A0D7"/>
    </inkml:brush>
  </inkml:definitions>
  <inkml:trace contextRef="#ctx0" brushRef="#br0">1 8 27555,'0'-8'599,"1"9"-6175,3 20 5688,9 40 1308,-1-3-1415,0-4 1,-1 2 0,0 21-6,0 5 0,-8-19 820,-2-23-837,-2 1 1,-5-5-12,1-15 3212,-4-4-3469,3-12 285,0-5 0,5 2 0,2-2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5.479"/>
    </inkml:context>
    <inkml:brush xml:id="br0">
      <inkml:brushProperty name="width" value="0.04286" units="cm"/>
      <inkml:brushProperty name="height" value="0.04286" units="cm"/>
      <inkml:brushProperty name="color" value="#00A0D7"/>
    </inkml:brush>
  </inkml:definitions>
  <inkml:trace contextRef="#ctx0" brushRef="#br0">1 67 28356,'15'-2'39,"5"-1"-39,12-3 6,16-5-174,30-5-118,-16 3-6206,6 1 6492,-45 8 0,-12 4 0,-10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6.123"/>
    </inkml:context>
    <inkml:brush xml:id="br0">
      <inkml:brushProperty name="width" value="0.04286" units="cm"/>
      <inkml:brushProperty name="height" value="0.04286" units="cm"/>
      <inkml:brushProperty name="color" value="#00A0D7"/>
    </inkml:brush>
  </inkml:definitions>
  <inkml:trace contextRef="#ctx0" brushRef="#br0">12 157 25982,'33'8'1640,"-2"-1"-1516,-7-7-46,-3 0-11,1-1-11,-4-2-22,-3-1-1,14-13-16,-12 4-11,11-16 11,-20 13-1,-1-3 7,-7 10 10,0 1-5,0-1-5,0 1 50,-13-5-68,1 4 57,-31-1-51,19 6 6,-23 15-12,26 2-5,-8 20 6,9-2-6,2 8 0,1 0 0,7-9 0,2 5 0,6-16 0,13 11-22,5-19-34,14 2-101,3-11-190,1-2-717,0 0 1064,-7-1 0,-11 1 0,-7-1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6.573"/>
    </inkml:context>
    <inkml:brush xml:id="br0">
      <inkml:brushProperty name="width" value="0.04286" units="cm"/>
      <inkml:brushProperty name="height" value="0.04286" units="cm"/>
      <inkml:brushProperty name="color" value="#00A0D7"/>
    </inkml:brush>
  </inkml:definitions>
  <inkml:trace contextRef="#ctx0" brushRef="#br0">7 63 27410,'-4'3'459,"1"3"-342,4 12-100,4 3-6,1 8 1,4-2-12,-2-3 0,-1-6 0,-4-6 5,0-7 18,-3-2 240,1-2-246,-1-9-12,0-2 1,0-9-1,5-12-5,1 6-11,16-30-84,-6 28-17,7-11-118,-10 29-285,-3 4-3277,-3 3 3792,-3 2 0,-2 0 0,-1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7.084"/>
    </inkml:context>
    <inkml:brush xml:id="br0">
      <inkml:brushProperty name="width" value="0.04286" units="cm"/>
      <inkml:brushProperty name="height" value="0.04286" units="cm"/>
      <inkml:brushProperty name="color" value="#00A0D7"/>
    </inkml:brush>
  </inkml:definitions>
  <inkml:trace contextRef="#ctx0" brushRef="#br0">1 133 27124,'0'22'1098,"0"-6"-1093,0 0-5,0-8 6,0 2-6,0-2 5,0-2 7,0 1-7,0-4 6,0 0 6,0-3-11,0 0-1,1-12-5,4-1 6,7-17-6,5 0 0,7-7-6,0 2 6,-4 7-5,2 3 5,-11 14 39,15 2-11,-10 8-28,10 1 6,-9 8-6,-5 3 0,-2 6-12,-5 1-66,-3 15 28,-1-12-538,-3 10-404,-1-19 992,-1 0 0,2-7 0,0-1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1.177"/>
    </inkml:context>
    <inkml:brush xml:id="br0">
      <inkml:brushProperty name="width" value="0.04286" units="cm"/>
      <inkml:brushProperty name="height" value="0.04286" units="cm"/>
      <inkml:brushProperty name="color" value="#FF0066"/>
    </inkml:brush>
  </inkml:definitions>
  <inkml:trace contextRef="#ctx0" brushRef="#br0">1 9 27942,'28'-5'0,"-6"2"0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27.990"/>
    </inkml:context>
    <inkml:brush xml:id="br0">
      <inkml:brushProperty name="width" value="0.04286" units="cm"/>
      <inkml:brushProperty name="height" value="0.04286" units="cm"/>
      <inkml:brushProperty name="color" value="#00A0D7"/>
    </inkml:brush>
  </inkml:definitions>
  <inkml:trace contextRef="#ctx0" brushRef="#br0">199 30 27202,'9'-10'1059,"-1"0"-1042,-11 7-1,-3 0 1,-5 1-6,-3 1 1,-1 1-7,-1 0-3391,-4 4 3391,-3 7-1143,-16 23 1138,17-13 0,-7 11-6,23-22 6,1-4 0,2-1 2817,2-3-2817,1 0 1691,5-2-1730,5 0-95,16 0 67,5 0 61,2 1 6,-3 4 0,-11 3 11,-2 3-5,-6 1 5,-3 0-5,-5 0 10,-1 8-16,-1-1 56,-5 6-33,-5-4-1,-6-2-5,-2-5 0,-9-1-6,7-6 6,-16 1 33,13-3-44,-4-2-1,12-2-5,7-1 0,3 0-11,4 0-17,0 0-61,0-2 89,0-5 0,0 3 0,0-2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29.850"/>
    </inkml:context>
    <inkml:brush xml:id="br0">
      <inkml:brushProperty name="width" value="0.04286" units="cm"/>
      <inkml:brushProperty name="height" value="0.04286" units="cm"/>
      <inkml:brushProperty name="color" value="#00A0D7"/>
    </inkml:brush>
  </inkml:definitions>
  <inkml:trace contextRef="#ctx0" brushRef="#br0">94 87 23545,'7'-11'3993,"-1"3"-3886,-4 7 78,-1-1-118,0 1 67,-1 0-123,-3 1-5,-1 5 0,-10 10-6,2 2 0,-5 9 11,5-3-11,1 3 5,2 4 7,-5 48-7,7-21 12,-1 32-17,11-52 0,3-11 0,6-17 6,2-2-6,5-4-12,2-1-4,1-2-46,20-13 56,-11-3 6,10-12 0,-17 1 0,-8 2 0,-3-2 6,-2 3 0,-3-2-6,-1-9 0,-2 8 0,0-10 0,-4 6 5,-1 0 1,0-5-1,-1 0 12,-2 12 45,-3-4-51,2 19 23,-4-5-34,1 9-12,-3-2-4,-3 4 4,-11 1-4,-5 1-287,-34 5 303,13 19 0,3-14 0,26 13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1.349"/>
    </inkml:context>
    <inkml:brush xml:id="br0">
      <inkml:brushProperty name="width" value="0.04286" units="cm"/>
      <inkml:brushProperty name="height" value="0.04286" units="cm"/>
      <inkml:brushProperty name="color" value="#00A0D7"/>
    </inkml:brush>
  </inkml:definitions>
  <inkml:trace contextRef="#ctx0" brushRef="#br0">99 44 23556,'1'-3'3137,"0"0"-2857,-2 3 101,-5 2-146,-1 2-174,-4 3 74,-1 10-90,3-2-17,-2 7 0,3-4 5,0 5-5,1 5 51,-3 50-74,6-29-5,-2 28 0,6-49 6,0-9-6,1-4 11,9 8 6,-2-12-12,13 5 7,-8-15-12,6 0 0,-3-3-17,0-2 11,2-3-55,25-22 61,-17 11 0,25-23 0,-35 24 0,4-3 56,-1-15-56,-8 8 11,5-12-11,-10 16 0,-5 8 0,0-1 0,-1-1 5,0-1 7,0 0-7,0-2 1,-6-2-6,-1 4-23,-12-3 12,6 9 6,-5 2-1,4 4 6,-1 2 0,4-2 0,-1 1 6,5 0-6,1 1 0,1 0-241,-5 0 174,2 1-40,-10 1 68,6 4 11,-5 1-39,3 4-40,1 0-27,1 1-68,-1 2 202,2-2 0,8-5 0,4-5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2.783"/>
    </inkml:context>
    <inkml:brush xml:id="br0">
      <inkml:brushProperty name="width" value="0.04286" units="cm"/>
      <inkml:brushProperty name="height" value="0.04286" units="cm"/>
      <inkml:brushProperty name="color" value="#00A0D7"/>
    </inkml:brush>
  </inkml:definitions>
  <inkml:trace contextRef="#ctx0" brushRef="#br0">132 4 25012,'0'-2'1563,"0"0"-1350,-2 2-90,0 0 208,-9 5 16,3 1-274,-9 12-45,7-5 11,0 8-11,4-5-6,1 2 12,-1 4 5,-1 1 28,-5 24-39,2-13 0,-2 16 0,6-24-5,1-3-12,3-7-6,1 0 1,1-2 11,0 12-12,8-8 1,-4 4-6,6-14 11,-3-4-11,0-3 6,1 1-6,2-2 11,3 1 0,3-1-11,5 0 0,15-8-5,-13 5-12,12-10 17,-23 8 0,4-6 0,-4 3 0,1-7 0,2 0-17,-1 1-33,5-7 27,-5 6-10,11-18 33,-13 15 0,7-22 0,-14 21 0,2-7 0,-6 15 0,0-1 0,0 2 0,-1 0 33,1-5-22,-1 5 1,0-6-7,0 8-5,-2-1 0,-2 3 6,-2-3-6,-3 3 0,-11-11-17,-1 4 17,-3-2-6,7 8 1,7 6-1,-1 1 1,-1 0-18,0 0-117,-16 0 107,6 0-399,-36 10-245,29-4-4628,-16 9 5305,29-7 0,8-4 0,3-1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4.432"/>
    </inkml:context>
    <inkml:brush xml:id="br0">
      <inkml:brushProperty name="width" value="0.04286" units="cm"/>
      <inkml:brushProperty name="height" value="0.04286" units="cm"/>
      <inkml:brushProperty name="color" value="#00A0D7"/>
    </inkml:brush>
  </inkml:definitions>
  <inkml:trace contextRef="#ctx0" brushRef="#br0">132 86 26161,'-11'-1'795,"2"2"-554,4 4-56,1 1-40,-1 1-38,0 2-3421,-3 7 3499,-2 5-68,-8 49-105,7-25-12,-3 29 0,11-38 0,1-3 16,1 7-4,7-14 16,18 2-28,-2-20-68,22-12 1,-14-10-45,8-12 112,-5-3 17,-3-3 45,-10 7 3436,-3-8-3464,-11 11 5,-1-26-34,-4 12 1,-6-37 0,0 33-6,-5-11 5,0 30 1,0 4-6,0 3-23,-17 0 18,-12 7-6,3 4-12,-3 9-16,22 5-28,-1 3-51,-2 12-2083,1 2 2201,0 8 0,8-16 0,5-5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5.549"/>
    </inkml:context>
    <inkml:brush xml:id="br0">
      <inkml:brushProperty name="width" value="0.04286" units="cm"/>
      <inkml:brushProperty name="height" value="0.04286" units="cm"/>
      <inkml:brushProperty name="color" value="#00A0D7"/>
    </inkml:brush>
  </inkml:definitions>
  <inkml:trace contextRef="#ctx0" brushRef="#br0">133 185 23898,'2'-6'3517,"0"0"-3366,-1 5-16,0 0-29,-1 0 303,0 1-403,-1-1-1,-11 13-5,0 8 6,-6 14-6,5 4 0,5-1 0,3-1 0,2-8 0,2-2 0,1-9 0,0-2 0,0 0-28,8 3 5,3-2 1,3-2-17,-1-7-6,-4-6-17,1-1 1,3 0-6,5-8-62,5-5 118,3-9 11,2-2 0,-6 3 0,3-6 0,-11 10 0,2-3 117,-1-8-72,-1-4-39,-1-1-1,-5 1 1,-6 13 5,-2 0-5,1-1 5,-1-4 84,0-1-50,-5-13-6,0 16-11,-4-6 0,0 18-11,-2 2-12,0 1-5,-26 3 0,8 2-11,-49 25 6,43-11-1,-20 17-140,28-1-61,3 5 6,3 3-242,9 2-940,12-17 1383,3 1 0,-3-11 0,3-3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6.464"/>
    </inkml:context>
    <inkml:brush xml:id="br0">
      <inkml:brushProperty name="width" value="0.04286" units="cm"/>
      <inkml:brushProperty name="height" value="0.04286" units="cm"/>
      <inkml:brushProperty name="color" value="#00A0D7"/>
    </inkml:brush>
  </inkml:definitions>
  <inkml:trace contextRef="#ctx0" brushRef="#br0">0 12 22823,'0'-4'4676,"0"1"-4407,0 2-62,0-1-72,0 2-40,0-1-39,0 0 56,0 1-112,0 5 0,0 5 0,0 7 0,0 6 5,0 10-5,0 3 0,2 6 0,1-1 0,2-9 0,2 10 0,-1-15 0,1 8 0,-1-11 0,-2-4 0,1-1 0,-4-5 6,1-3-6,-1-5 0,-1-2 0,1-1 0,-1-2-106,0 0-664,0 0 1,0-1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7.754"/>
    </inkml:context>
    <inkml:brush xml:id="br0">
      <inkml:brushProperty name="width" value="0.04286" units="cm"/>
      <inkml:brushProperty name="height" value="0.04286" units="cm"/>
      <inkml:brushProperty name="color" value="#00A0D7"/>
    </inkml:brush>
  </inkml:definitions>
  <inkml:trace contextRef="#ctx0" brushRef="#br0">49 110 26838,'0'-11'1008,"-1"3"-890,-1 8-79,-2 0-16,-2 1 83,-1 7-72,1 7 10,-3 26-38,5-6-6,-1 13 0,5-12-17,0-3-5,0-1 5,0-2 0,4-6 17,1-1 0,12-5-11,9-9 11,29-16 0,-8-8-6,15-15 6,-22 1 0,-4-2 6,-11 6 11,-7 0 11,-9 4-11,-4 0-1,-2 0 1,-7-35-11,-5 21-6,-14-33 11,4 44 0,-6 0 0,7 18-11,-1 3 0,-1 1 0,-4 2-5,-14 7 5,6 3-17,-11 9-11,15 2 11,5-1 17,5 60 0,11-56 0,1 44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8.749"/>
    </inkml:context>
    <inkml:brush xml:id="br0">
      <inkml:brushProperty name="width" value="0.04286" units="cm"/>
      <inkml:brushProperty name="height" value="0.04286" units="cm"/>
      <inkml:brushProperty name="color" value="#00A0D7"/>
    </inkml:brush>
  </inkml:definitions>
  <inkml:trace contextRef="#ctx0" brushRef="#br0">1 30 24178,'6'-12'3019,"-2"3"-2896,-4 8 34,0-1 16,0 2-111,0-1 106,0 0-118,0 0-10,0 0-12,1 0 44,-1 0-10,3 3-17,2 32-40,-1-9-5,2 30 0,-4-19 6,-1 4 0,0-3-1,-1 2 18,0-4-12,0-1 17,0 1-23,0-16-5,0 1 0,0-16 0,0 0 6,0-3-6,0 1 0,0-2-532,0 1-745,0-6 1277,2-4 0,-1 3 0,0-2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39.749"/>
    </inkml:context>
    <inkml:brush xml:id="br0">
      <inkml:brushProperty name="width" value="0.04286" units="cm"/>
      <inkml:brushProperty name="height" value="0.04286" units="cm"/>
      <inkml:brushProperty name="color" value="#00A0D7"/>
    </inkml:brush>
  </inkml:definitions>
  <inkml:trace contextRef="#ctx0" brushRef="#br0">123 88 25769,'2'-5'1702,"-2"1"-1355,0 3-139,-2 0-113,-6 1-56,-1 0-17,-2 4 1,3 3-12,1 3 0,-2 5-5,1 1-1,-8 26-5,5-9 0,-10 43 0,14-39 6,-1 14-6,8-29 0,0-3 0,0 0 0,3-3 0,3 0 0,5-2 6,2-6-6,8-3 0,-4-3 0,6-2-6,-6 0 0,4-5-27,3-4 22,3-7 11,21-18 0,-19 12-17,22-20 17,-30 21 0,5-9 0,-11 6 0,1-5 0,-3-2 0,-4 4 0,-3-11 5,-4 12 7,-13-25 16,-5 25-28,-32-13-6,14 29-16,-15 1-34,18 9-84,0 3-135,-2 4-363,-3 9 638,-20 16 0,29-15 0,-9 6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1.498"/>
    </inkml:context>
    <inkml:brush xml:id="br0">
      <inkml:brushProperty name="width" value="0.04286" units="cm"/>
      <inkml:brushProperty name="height" value="0.04286" units="cm"/>
      <inkml:brushProperty name="color" value="#FF0066"/>
    </inkml:brush>
  </inkml:definitions>
  <inkml:trace contextRef="#ctx0" brushRef="#br0">1 0 27135,'9'0'952,"-2"0"-890,-7 0-57,0 0 63,0 49-57,0-20-11,0 42 0,4-3-6,1-24-50,7 28-17,-4-45-2385,3 14 2458,-7-29 0,0 5 0,-4-17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1.129"/>
    </inkml:context>
    <inkml:brush xml:id="br0">
      <inkml:brushProperty name="width" value="0.04286" units="cm"/>
      <inkml:brushProperty name="height" value="0.04286" units="cm"/>
      <inkml:brushProperty name="color" value="#00A0D7"/>
    </inkml:brush>
  </inkml:definitions>
  <inkml:trace contextRef="#ctx0" brushRef="#br0">161 249 25769,'0'-13'1433,"0"3"-1175,-2 8-124,-3-1 236,-2 2-331,-2 0-5,-1 1-1,0 0 1,-1 0 0,1 5-6,-4 3-12,0 6 12,-9 35-22,4 28-6,2-11 0,8 5 6,9-49-6,7-3 0,14-5-23,11-6-50,15-4-44,3-3-62,20-20 179,-24 5 0,8-15 61,-16-19-16,-2-23-39,-4 8-6,-10-8 0,-18 40 0,-2-1 0,0-8 67,-8 1-56,-6-5 17,-9 6-11,-23 14-23,1 10-5,-11 20-168,10 8 33,7 9-145,4 3-157,13-3-174,6 7 622,11 4 0,2-15 0,1 2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1.951"/>
    </inkml:context>
    <inkml:brush xml:id="br0">
      <inkml:brushProperty name="width" value="0.04286" units="cm"/>
      <inkml:brushProperty name="height" value="0.04286" units="cm"/>
      <inkml:brushProperty name="color" value="#00A0D7"/>
    </inkml:brush>
  </inkml:definitions>
  <inkml:trace contextRef="#ctx0" brushRef="#br0">11 19 26250,'0'-8'1300,"0"0"-1110,0 7-84,0 0 208,0 0-303,0 5 0,0 5-5,-2 6-6,0 8 6,-2 1-6,2 4 0,1 1-3392,1 9 3397,0 2-713,0 30 708,0-29 6,0 11-6,0-33 0,0-2 0,0-3 3035,0-3-3035,0-4 1059,0-1-1081,1-4-169,1-1-83,4-8-574,4-11 0,-12 24 0,0-2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2.539"/>
    </inkml:context>
    <inkml:brush xml:id="br0">
      <inkml:brushProperty name="width" value="0.04286" units="cm"/>
      <inkml:brushProperty name="height" value="0.04286" units="cm"/>
      <inkml:brushProperty name="color" value="#00A0D7"/>
    </inkml:brush>
  </inkml:definitions>
  <inkml:trace contextRef="#ctx0" brushRef="#br0">0 30 25634,'13'-16'1484,"-2"4"-1220,-11 11-80,1 1 309,-1 2-431,0 6-23,0 7-22,0 4-1168,0 6 1156,0-1 6,0 14-5,2-1 28,1 9-23,2-7-6,0-2 7,-3-10 10,1-1-22,-2-13 0,0 0 978,1-7-978,-2-2 0,1-3 0,-1-1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4.450"/>
    </inkml:context>
    <inkml:brush xml:id="br0">
      <inkml:brushProperty name="width" value="0.04286" units="cm"/>
      <inkml:brushProperty name="height" value="0.04286" units="cm"/>
      <inkml:brushProperty name="color" value="#00A0D7"/>
    </inkml:brush>
  </inkml:definitions>
  <inkml:trace contextRef="#ctx0" brushRef="#br0">1 96 24368,'3'-8'2790,"0"2"-2488,-2 3-168,-1-1 158,4-10-1,-1 4-241,1-9 6,-1 5-33,-2 6-12,1 0-6,-2 7-5,1 0-5,1 3 5,0 8 5,4 23-5,-1 3 0,1 20-336,-3-8 336,-1 4 0,-1 7 6,-1 0-6,0 0 0,0-8 0,0-18 0,-1-2 6,-1-16-6,1-3-62,-2-5-22,2-7 218,0-1-531,0-11-1395,1-3 1792,0-9 0,0 10 0,0 4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5.555"/>
    </inkml:context>
    <inkml:brush xml:id="br0">
      <inkml:brushProperty name="width" value="0.04286" units="cm"/>
      <inkml:brushProperty name="height" value="0.04286" units="cm"/>
      <inkml:brushProperty name="color" value="#00A0D7"/>
    </inkml:brush>
  </inkml:definitions>
  <inkml:trace contextRef="#ctx0" brushRef="#br0">104 189 24150,'8'-16'2431,"-1"3"-2140,-7 13-117,-1 0 251,-8 0-167,1 0-169,-8 0 79,-2 8-134,5 1 0,-3 7-1,6 1 1,2 1-1,-1 2-5,3 36-28,1-23 6,5 28 0,9-40-6,18-2 0,1-13 0,20-2-17,-9-8 6,3-4-1,-2-6 7,-13 1-1,2-6 6,-16 6 11,2-5 1,-7 4 10,-2-5 23,-1-3-34,-1-7-5,-2-1 5,-1-18 6,-14-24-12,1 15-5,-6 3 0,5 41 0,5 13-5,-3 0 5,-2 0-6,-9 5 6,-4 2-6,-9 5-5,2 2-297,-7 4-3870,1 12 4178,10-6 0,10-1 0,15-16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2:46.584"/>
    </inkml:context>
    <inkml:brush xml:id="br0">
      <inkml:brushProperty name="width" value="0.04286" units="cm"/>
      <inkml:brushProperty name="height" value="0.04286" units="cm"/>
      <inkml:brushProperty name="color" value="#00A0D7"/>
    </inkml:brush>
  </inkml:definitions>
  <inkml:trace contextRef="#ctx0" brushRef="#br0">105 79 27438,'-11'-11'588,"1"2"-532,4 9 28,-4 14-79,2 7 1,-3 17-6,6 7 0,0 2 0,3-8 0,1-3 0,1-11-6,0 4 1,0-11-12,3 5-118,5-10 35,5-1 21,7-1 34,-3-6-5,8-1 50,-9-4-6,3 0 6,-9 0 0,1-1 17,-1-3-17,2-2 6,13-17-6,-5 3 5,6-6-5,-8 4 0,-3 6 0,1-4 6,-2 1-6,-3 3 0,-3 1 22,-2 2 18,-1 0 60,1-19-32,-4 8-7,1-25-38,-5 28-1,-3-4 6,-3 16-6,-3 0-5,-1 1 0,0 0 5,-15-5-22,7 3 0,-13-1-50,5 7-17,4 2-3398,-3 2 3392,5 3-39,-9 8-5769,-2 3 5881,-8 7 0,20-9 0,4-4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39.392"/>
    </inkml:context>
    <inkml:brush xml:id="br0">
      <inkml:brushProperty name="width" value="0.04286" units="cm"/>
      <inkml:brushProperty name="height" value="0.04286" units="cm"/>
      <inkml:brushProperty name="color" value="#00A0D7"/>
    </inkml:brush>
  </inkml:definitions>
  <inkml:trace contextRef="#ctx0" brushRef="#br0">1 68 25735,'1'-4'1977,"1"1"-1865,-2 1 78,1 0-150,0 0-7,-1-1 1,1 2-12,-1-2-5,0 3 0,0-2-12,0 2 7,0-2 21,0 1-27,0-1-1,0-1 1,0 0-6,0-2 0,0 0 6,0-6-1,0 5 6,0 0-5,0 5-28,0 1 22,0 26 0,0-2 0,0 27 5,0 0-5,0-9 0,1 3 0,0-15 6,1-4-6,-1 1 0,1-4 0,-1 0 0,0-4 0,1-6 0,-2-5 0,1-4-23,-1-3-234,0 0 257,0-4 0,0-1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0.126"/>
    </inkml:context>
    <inkml:brush xml:id="br0">
      <inkml:brushProperty name="width" value="0.04286" units="cm"/>
      <inkml:brushProperty name="height" value="0.04286" units="cm"/>
      <inkml:brushProperty name="color" value="#00A0D7"/>
    </inkml:brush>
  </inkml:definitions>
  <inkml:trace contextRef="#ctx0" brushRef="#br0">0 69 26586,'0'-3'1036,"0"-4"-980,1 3 23,3-5-18,3 4-16,3-2-11,4 2-12,1-4-11,3 2 6,42-3-17,15 7 0,-2 3-56,-10 9 11,-46 1 17,-3 1-11,-6 0 28,-4 3 5,-2 1 6,-2 3 0,-21 21 0,8-18 17,-18 14 6,15-21 44,-15 4 50,-2-3-100,2-2 6,6-7-12,17-6 0,1 0-5,-2 0-1,1-3-50,-1-1-151,-3-7 90,5 3-62,-1-2-45,5 6-89,0-1-152,1 3-520,-1-1 974,2 0 0,0 2 0,1-1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0.675"/>
    </inkml:context>
    <inkml:brush xml:id="br0">
      <inkml:brushProperty name="width" value="0.04286" units="cm"/>
      <inkml:brushProperty name="height" value="0.04286" units="cm"/>
      <inkml:brushProperty name="color" value="#00A0D7"/>
    </inkml:brush>
  </inkml:definitions>
  <inkml:trace contextRef="#ctx0" brushRef="#br0">0 19 25584,'0'-11'1742,"0"3"-1199,0 8-504,0 11-5,0 2-12,0 11-5,0 9-12,3 1-5,-1 3 12,2-5-12,-2-10 0,0-3-12,-1-9-10,0-2-51,-1-7-78,0 1 11,0-2 0,0 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0.863"/>
    </inkml:context>
    <inkml:brush xml:id="br0">
      <inkml:brushProperty name="width" value="0.04286" units="cm"/>
      <inkml:brushProperty name="height" value="0.04286" units="cm"/>
      <inkml:brushProperty name="color" value="#00A0D7"/>
    </inkml:brush>
  </inkml:definitions>
  <inkml:trace contextRef="#ctx0" brushRef="#br0">1 19 26525,'0'-10'207,"0"1"0,0 9 0,0 0 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1.749"/>
    </inkml:context>
    <inkml:brush xml:id="br0">
      <inkml:brushProperty name="width" value="0.04286" units="cm"/>
      <inkml:brushProperty name="height" value="0.04286" units="cm"/>
      <inkml:brushProperty name="color" value="#FF0066"/>
    </inkml:brush>
  </inkml:definitions>
  <inkml:trace contextRef="#ctx0" brushRef="#br0">3 19 26553,'-1'-1'1215,"0"0"-1092,1 1-112,24-1 6,-5 1-22,42-1-57,-20 1-492,34-2-169,-30 0-1349,8-1 2072,-24-1 0,-14 3 0,-6-1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1.656"/>
    </inkml:context>
    <inkml:brush xml:id="br0">
      <inkml:brushProperty name="width" value="0.04286" units="cm"/>
      <inkml:brushProperty name="height" value="0.04286" units="cm"/>
      <inkml:brushProperty name="color" value="#00A0D7"/>
    </inkml:brush>
  </inkml:definitions>
  <inkml:trace contextRef="#ctx0" brushRef="#br0">1 19 26278,'0'19'415,"1"-1"-331,0-1 112,2 5-79,-1 5 287,1-1-382,-1-6-5,1-3-17,-1-6 0,-1-1 5,0-6-5,-1 1 12,0-1 4,0 0 85,0-3-50,0 1-12,0-2-22,1 0-17,1-3 0,4-10 5,1-6-5,6-12-5,0-3 5,7-13 0,-5 14 0,3 1-28,-7 21 28,0 9 0,1 1 0,0 2 0,0 4 0,0 2 0,-3 5 0,1 2 11,2 21-62,-2 7-94,-1-4 22,-5-8-135,-4-23-313,0-2-499,0 1 1070,-1-1 0,1-1 0,-1-2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2.426"/>
    </inkml:context>
    <inkml:brush xml:id="br0">
      <inkml:brushProperty name="width" value="0.04286" units="cm"/>
      <inkml:brushProperty name="height" value="0.04286" units="cm"/>
      <inkml:brushProperty name="color" value="#00A0D7"/>
    </inkml:brush>
  </inkml:definitions>
  <inkml:trace contextRef="#ctx0" brushRef="#br0">220 14 28082,'-8'0'117,"-2"0"-94,-1 0-12,-9 3-6,-1 5 1,-8 5-6,1 3-3386,7-1 3397,-3 9-696,8 0 685,2 5 5,4-2-5,5-5 0,3-5 0,1-6 3059,1-3-3048,4-7 1024,3 0-1035,6-1-72,21-16 60,3-11 12,-2-3 0,-9-3 0,-20 14 0,-1 0 12,-3 1 4,-1-2 68,-1 4-72,0 0-7,0 5-10,0 5 5,0 5 0,0 21 0,0 5-12,3 17-32,3-5-68,3-5-325,5-15 437,4-6 0,-19-11 0,-2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2.916"/>
    </inkml:context>
    <inkml:brush xml:id="br0">
      <inkml:brushProperty name="width" value="0.04286" units="cm"/>
      <inkml:brushProperty name="height" value="0.04286" units="cm"/>
      <inkml:brushProperty name="color" value="#00A0D7"/>
    </inkml:brush>
  </inkml:definitions>
  <inkml:trace contextRef="#ctx0" brushRef="#br0">1 19 26642,'1'5'1154,"0"1"-1059,1 6-44,1 2-4286,4 10 4263,1 1 831,3 19-859,-5-18 0,0 3 0,-5-23 12,-1-5 284,0-1 3102,0-3-3398,0-4 0,0-6 0,1-5-6,2-4-5,2-3-17,12-16 17,-5 12-34,10-6 6,-12 24-56,0 4-79,-5 7-173,3 0-594,0 0 941,4 0 0,-5 0 0,-2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3.231"/>
    </inkml:context>
    <inkml:brush xml:id="br0">
      <inkml:brushProperty name="width" value="0.04286" units="cm"/>
      <inkml:brushProperty name="height" value="0.04286" units="cm"/>
      <inkml:brushProperty name="color" value="#00A0D7"/>
    </inkml:brush>
  </inkml:definitions>
  <inkml:trace contextRef="#ctx0" brushRef="#br0">0 1 27253,'5'1'1019,"2"2"-969,-2 2-50,3 2 6,6 7 0,9 10-6,-7-7 0,11 12-84,-16-19-96,2 3-105,-9-9-398,-1-2-3781,-3-2 4464,0 0 0,0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43.743"/>
    </inkml:context>
    <inkml:brush xml:id="br0">
      <inkml:brushProperty name="width" value="0.04286" units="cm"/>
      <inkml:brushProperty name="height" value="0.04286" units="cm"/>
      <inkml:brushProperty name="color" value="#00A0D7"/>
    </inkml:brush>
  </inkml:definitions>
  <inkml:trace contextRef="#ctx0" brushRef="#br0">147 15 26334,'2'-6'1630,"-1"1"-1322,0 3-263,-1 1-17,1 0 39,-1 1-67,1 7 6,-7 7-6,-1 13 0,-8 10 0,1 1 5,-8 38-5,10-31 0,-1 7 0,1 0 0,3-12 0,-5 22 0,8-41 0,-2 0 0,4-10-5,-1 2-544,2-10-1870,1 1 2419,1-6 0,1 4 0,0-2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2.059"/>
    </inkml:context>
    <inkml:brush xml:id="br0">
      <inkml:brushProperty name="width" value="0.04286" units="cm"/>
      <inkml:brushProperty name="height" value="0.04286" units="cm"/>
    </inkml:brush>
  </inkml:definitions>
  <inkml:trace contextRef="#ctx0" brushRef="#br0">222 48 26474,'0'-13'1356,"0"2"-1250,0 9 34,0 2-112,0-2-11,0 1 0,0-1-1,0-1-4,-1 1-7,-1-1 12,-6 0-17,1 0 0,-5 1 0,-2 1 6,2 1-6,-4 0 0,5 0 0,-3 0 0,0 0 0,-17 14 0,13-5 0,-13 17 0,22-13 0,-2 7 0,8-8 0,-2 4 0,4-5 0,0 0 0,1-1 0,0-1 0,2 1 0,2-2-17,19 1-151,-1-5 45,16-8-29,-6-5-150,-4-6-236,-3 0-498,-5 1-2050,-4 1 3086,-2 1 0,-7 5 0,-2 2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2.660"/>
    </inkml:context>
    <inkml:brush xml:id="br0">
      <inkml:brushProperty name="width" value="0.04286" units="cm"/>
      <inkml:brushProperty name="height" value="0.04286" units="cm"/>
    </inkml:brush>
  </inkml:definitions>
  <inkml:trace contextRef="#ctx0" brushRef="#br0">13 16 25976,'-4'-5'1389,"1"0"-1199,1 3 219,0 0-370,1 0-33,0 4 27,1 8 12,0 6-17,0 9-17,0 3 1,0 2-7,3 4-5,0 1 23,10 55-23,-4-28 0,2 20 0,-6-48-40,-4-24-27,1-2 22,-2-3 1,2-3-539,-2 0-229,3-2-4089,-1 1 4901,1-1 0,-2 0 0,0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3.377"/>
    </inkml:context>
    <inkml:brush xml:id="br0">
      <inkml:brushProperty name="width" value="0.04286" units="cm"/>
      <inkml:brushProperty name="height" value="0.04286" units="cm"/>
    </inkml:brush>
  </inkml:definitions>
  <inkml:trace contextRef="#ctx0" brushRef="#br0">88 99 24867,'9'12'2117,"5"-3"-1613,2-9-487,7-6-17,4-1 0,-3-4 0,-3-1 0,-5 3 0,-5-1 140,0-3 78,-7 4-162,0-8-33,-8 10-23,-2-2 22,-6 5 6,-2 1 6,-4 2 5,-1 0 101,-23 6-129,12 5 6,-27 26-6,34-9-5,-6 25-6,22-26 0,2 7 5,3-12-5,2 0 0,0-2 6,1-5-6,8 0 5,0-6-5,7 0 0,-2-4-22,4-2-213,1-1 50,4-3-162,5-6 347,3-7 0,-29 16 0,-6 2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4.094"/>
    </inkml:context>
    <inkml:brush xml:id="br0">
      <inkml:brushProperty name="width" value="0.04286" units="cm"/>
      <inkml:brushProperty name="height" value="0.04286" units="cm"/>
    </inkml:brush>
  </inkml:definitions>
  <inkml:trace contextRef="#ctx0" brushRef="#br0">159 33 24273,'8'-13'3613,"-1"1"-3496,-7 10-50,0 1-5,0-1-23,0 2 51,-1-2-51,-4 2-28,-4-1-5,-4 1-1,-2 0 1,-1 0 0,1 0-6,2 5 5,-1 0 1,2 8-6,-6 14 0,5-4 0,-3 13 0,9-17 0,2-1 0,4-7 0,0 0 0,1-2 0,1 1 5,8-1-5,20 0-5,-4-4-6,12-2 5,-15-3-5,0 0-23,-1-3-1215,9-11-4397,-10 0 4798,6-9 0,-24 21 0,-3 4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4.461"/>
    </inkml:context>
    <inkml:brush xml:id="br0">
      <inkml:brushProperty name="width" value="0.04286" units="cm"/>
      <inkml:brushProperty name="height" value="0.04286" units="cm"/>
    </inkml:brush>
  </inkml:definitions>
  <inkml:trace contextRef="#ctx0" brushRef="#br0">1 23 26088,'0'-14'1730,"0"6"-7205,0 19 5699,0 6 1085,4 44-1309,-1-28 0,3 24 0,-3-39 864,1-3-1183,-2-4 45,0-2-471,-1-4-1548,-1-2 2293,0-3 0,0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52.245"/>
    </inkml:context>
    <inkml:brush xml:id="br0">
      <inkml:brushProperty name="width" value="0.04286" units="cm"/>
      <inkml:brushProperty name="height" value="0.04286" units="cm"/>
      <inkml:brushProperty name="color" value="#FF0066"/>
    </inkml:brush>
  </inkml:definitions>
  <inkml:trace contextRef="#ctx0" brushRef="#br0">339 1 27118,'5'0'1042,"0"0"-1031,-5 0 0,0 0-5,-36 0-6,12 0-17,-33 0-28,20 0-33,-3 0-12,2 1 18,2 2-57,0 3 28,15-2-5,2 2-23,15-2 252,15 4-56,4 1-39,13 4-5,2 0-18,0 0 96,18 27-67,-25-20-3320,10 33 3303,-31-39 33,-6 15-22,-3-20-11,-7 2 5,-3-5 12,-21-2-34,15-2 848,-31-3 0,39 0 0,-10-1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4.711"/>
    </inkml:context>
    <inkml:brush xml:id="br0">
      <inkml:brushProperty name="width" value="0.04286" units="cm"/>
      <inkml:brushProperty name="height" value="0.04286" units="cm"/>
    </inkml:brush>
  </inkml:definitions>
  <inkml:trace contextRef="#ctx0" brushRef="#br0">0 13 25292,'0'-7'897,"0"2"-897,1 9 0,2 2 0,-1-1 0,1 1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5.945"/>
    </inkml:context>
    <inkml:brush xml:id="br0">
      <inkml:brushProperty name="width" value="0.04286" units="cm"/>
      <inkml:brushProperty name="height" value="0.04286" units="cm"/>
    </inkml:brush>
  </inkml:definitions>
  <inkml:trace contextRef="#ctx0" brushRef="#br0">1 54 25718,'1'-7'2257,"0"1"-2195,-1 6 61,0 0-101,0 12-5,1 4-17,-1 13 0,2 3 6,-2-7-6,2-1 0,-2-11 5,1-1-5,-1-4 0,0-1-16,0-2 16,1-1 0,-1-2 0,1-1 16,-1 0-16,2-5-28,1-7 17,3-8 11,4-8-5,-1 1-1,8-13 6,-5 11 0,4-8 22,-2 12-22,3 12 0,-2 6 6,0 17-6,-5 5 0,0 4 0,-3 0 0,-1-1 6,-2-1-6,-2 1 0,-1-4 5,-1-3-5,0-3 0,0-4 0,0-3 101,0-1-90,1-4-11,2-5 6,2-4-6,8-14 0,-2 6 0,4-7-17,6 5 11,4 9 6,-1 2 0,-2 16 0,-13 5 0,3 18 0,-2-1 0,1 8 0,-3-7-11,-3-5-11,-1-7-6,-3-4-11,-1-7-40,0-1-106,0 0 185,-1-2 0,0-1 0,-1-1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6.714"/>
    </inkml:context>
    <inkml:brush xml:id="br0">
      <inkml:brushProperty name="width" value="0.04286" units="cm"/>
      <inkml:brushProperty name="height" value="0.04286" units="cm"/>
    </inkml:brush>
  </inkml:definitions>
  <inkml:trace contextRef="#ctx0" brushRef="#br0">265 34 26642,'7'-13'1568,"-2"1"-1540,-5 11 0,0-1-11,-4 1-17,-1-1 11,-6 1 6,-23 0-17,7 7 0,-29 12 0,27 0 6,-5 8-6,12 0 0,6-1-6,-2 5 6,8-6 0,3-4 11,4-5-5,6-6 0,20-4-1,2-13-5,16-3 0,-8-8 0,-8 1 6,-4 0-1,-8 4 7,-2 1 4,-2 2 12,-3 2-39,-1 5 11,-2 2 0,-1 8 0,1 2 0,0 5 6,3 1-6,3 0-39,4-1-1,4-2-49,3-2-107,-2-4 196,22-2 0,-26-2 0,14-1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7.459"/>
    </inkml:context>
    <inkml:brush xml:id="br0">
      <inkml:brushProperty name="width" value="0.04286" units="cm"/>
      <inkml:brushProperty name="height" value="0.04286" units="cm"/>
    </inkml:brush>
  </inkml:definitions>
  <inkml:trace contextRef="#ctx0" brushRef="#br0">2 11 27130,'0'-5'638,"0"0"-532,-1 5 118,0 0-179,1 4 62,0 9-91,0 8 7,0 14-18,0 0 1,0 4-6,0-2 6,0 1-1,0 1-5,0 0 6,0 45-6,0-27 0,0 18 0,0-44 0,0-18 0,0-3 0,0-1 0,0-1-73,0 3-11,0-4-95,0 0-96,0-4-245,0-1-628,0-1-1300,0 0 0,0-1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3:59.859"/>
    </inkml:context>
    <inkml:brush xml:id="br0">
      <inkml:brushProperty name="width" value="0.04286" units="cm"/>
      <inkml:brushProperty name="height" value="0.04286" units="cm"/>
    </inkml:brush>
  </inkml:definitions>
  <inkml:trace contextRef="#ctx0" brushRef="#br0">162 36 27858,'-7'10'207,"-3"1"-190,-7 8-12,-4 1 1,2 0 5,-6 11 0,1 10-11,5-6 11,3 3-5,14-20 11,1-2 0,5-5-6,5 0 0,8-5-5,7-1-6,5-3 5,41-3 6,-2-17-11,2 7 0,-22-13 6,-36 12-6,1 0-6,-4-1 6,1-3-11,0 0 11,-1-4 0,-2 0 6,-3-7 5,-2-2 0,-1 3 17,-4 4-17,-3 10-5,-5-1 0,-2 4-6,-4 0 5,-1 2-5,-3 2-5,-2 1-191,-37 1-3516,7 3 3371,-6 1-516,26 1 857,27-1 0,4-1 0,1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1.277"/>
    </inkml:context>
    <inkml:brush xml:id="br0">
      <inkml:brushProperty name="width" value="0.04286" units="cm"/>
      <inkml:brushProperty name="height" value="0.04286" units="cm"/>
    </inkml:brush>
  </inkml:definitions>
  <inkml:trace contextRef="#ctx0" brushRef="#br0">61 19 25292,'-6'-6'1110,"0"0"-1054,5 5-34,-2 0 6,-1 0 739,-2 1-593,0 0 167,1-1-234,3 1 89,0-1-123,1 1 44,-2 0-100,2 0 0,-2-1-6,3 1 11,-1-1-22,-1 2 12,0 11-12,-1 25 5,1-4-5,0 17 0,2-20 6,0 1-6,0-1 11,0 21-11,0-15 0,1 21 0,0-31 0,2 1 0,0-15 0,0 0 0,-1-1 0,0-3 6,1 1-6,-2-5-12,1 0-16,-2-4-89,0 0-421,0-5 538,0-21 0,0 15 0,0-14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2.744"/>
    </inkml:context>
    <inkml:brush xml:id="br0">
      <inkml:brushProperty name="width" value="0.04286" units="cm"/>
      <inkml:brushProperty name="height" value="0.04286" units="cm"/>
    </inkml:brush>
  </inkml:definitions>
  <inkml:trace contextRef="#ctx0" brushRef="#br0">0 76 24760,'0'-9'1910,"0"1"-1607,0 7 190,0 0 89,0 0-431,0 1-140,0-2-5,0 1-6,0-2 0,6-1 0,1-1 6,11-2-12,1 1-11,25-7 6,-14 7 5,7-2 1,-20 8 5,-8 0-6,1 3 6,-3 3 0,-1 8-5,-2 2 5,-2 7 0,-2 0 5,-10 8-5,1-6 0,-18 13 0,3-9 0,-7 9 0,3-5 6,1-2 5,6-7 0,2 1-11,10-13 6,2 1 61,5-9-33,2-1-29,3-3 1,2 0-6,6-3 0,3-1 0,3-5-34,28-9 34,-10 6 0,25-8 0,-32 13 0,0 0 0,-9 5 0,-5 1-263,3-1-118,-8 2-2246,-4-2 2627,-3 2 0,-2-1 0,0 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4.093"/>
    </inkml:context>
    <inkml:brush xml:id="br0">
      <inkml:brushProperty name="width" value="0.04286" units="cm"/>
      <inkml:brushProperty name="height" value="0.04286" units="cm"/>
    </inkml:brush>
  </inkml:definitions>
  <inkml:trace contextRef="#ctx0" brushRef="#br0">3 84 25959,'-1'-4'1423,"0"1"-1009,1 1-358,2-1 22,13-8-61,1 3-17,11-5 6,7 0 5,-5 3-11,6 0 0,-10 6 0,-4 2 6,-5 1-1,4 1-5,-10 0 11,2 14 6,-10 3-17,-8 15 0,-12 8-5,-2-9-1,-5 3 0,7-18 6,3-2 0,0-5 23,3-2-34,13-7 11,7-6-34,13-5-56,2-4 29,3 2 33,-1 3 28,4 4-6,-2 4 1,0 2 5,-4 3 5,-7 4 18,-1 15 10,-10-1-27,-2 8 55,-12-6-49,-7 0 27,-10-1 11,1-3 1,-3-1 10,3-6-22,0 0-16,0-3-12,2 0-11,-11-3-101,16-4-100,-5-9-343,24-5 544,5-8 0,-1 10 0,1 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5.763"/>
    </inkml:context>
    <inkml:brush xml:id="br0">
      <inkml:brushProperty name="width" value="0.04286" units="cm"/>
      <inkml:brushProperty name="height" value="0.04286" units="cm"/>
    </inkml:brush>
  </inkml:definitions>
  <inkml:trace contextRef="#ctx0" brushRef="#br0">80 25 26155,'-5'-8'1378,"2"1"-1221,2 6-40,1-1-16,0 1 162,0-1-224,0 0 51,0 1-68,0 0 6,-11 23-28,0 9 6,-6 8-6,5-3 0,6-16 0,1-4 0,1-2 0,1-2 0,2-2 0,0-3 0,1-1 0,0-2 0,0-2 0,0 0 6,12-1-6,7 0-12,16-5 7,7-3 5,13-7 0,-18 4 0,3 1 0,-25 6-6,-4 2 6,-3 0 0,-3 0-11,-2 0-17,-2 1-129,0 0-179,-1-1 336,-5-1 0,4 0 0,-5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6.245"/>
    </inkml:context>
    <inkml:brush xml:id="br0">
      <inkml:brushProperty name="width" value="0.04286" units="cm"/>
      <inkml:brushProperty name="height" value="0.04286" units="cm"/>
    </inkml:brush>
  </inkml:definitions>
  <inkml:trace contextRef="#ctx0" brushRef="#br0">51 13 27051,'1'-6'1070,"0"0"-953,-1 6 35,0-1-141,0 10 6,0 38-17,-5 4 5,0 29-5,-6-15 0,2-4 0,1-13 0,2-8 0,3-14 0,0 1 0,2-8 0,0 6 0,1-13 0,0 2-5,0-10-1,0 0 0,0-4-72,0 1-236,0-14 314,0-7 0,0 3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5:03:41.915"/>
    </inkml:context>
    <inkml:brush xml:id="br0">
      <inkml:brushProperty name="width" value="0.04286" units="cm"/>
      <inkml:brushProperty name="height" value="0.04286" units="cm"/>
      <inkml:brushProperty name="color" value="#FF0066"/>
    </inkml:brush>
  </inkml:definitions>
  <inkml:trace contextRef="#ctx0" brushRef="#br0">431 17 28121,'0'-4'173,"-2"0"-173,-5 1 12,-5 1-12,-2 0-6,-7 1-44,-19 1 38,2 0-4,-16 3 10,9 2 0,-17 6-33,2 2-22,14-2 16,17 0 45,30-4 22,12 2-5,11 2-37,31 6 1,5 1-4,2 2-58,10 6 0,-7 1 14,-37-8 95,4 35-17,-37-33-11,-4 18 0,-1-22 0,-1-2 11,-1-3 101,-20 2-101,8-5 6,-27-1 56,5-6 101,2-11-174,10 0 28,26-35-40,17 15-484,13-16 1,4-1-782,2 9 1277,24-29 0,-40 55 0,-4 3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7.547"/>
    </inkml:context>
    <inkml:brush xml:id="br0">
      <inkml:brushProperty name="width" value="0.04286" units="cm"/>
      <inkml:brushProperty name="height" value="0.04286" units="cm"/>
    </inkml:brush>
  </inkml:definitions>
  <inkml:trace contextRef="#ctx0" brushRef="#br0">0 52 25842,'0'-2'1719,"0"0"-1075,0 2-627,1 0-1,6 0-10,5 0-6,17-2-28,7-2 0,10-2-17,-2-3-16,-14 2-3404,-7 2 3325,-14 0 140,-5 1 0,-2 1 0,-2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8.311"/>
    </inkml:context>
    <inkml:brush xml:id="br0">
      <inkml:brushProperty name="width" value="0.04286" units="cm"/>
      <inkml:brushProperty name="height" value="0.04286" units="cm"/>
    </inkml:brush>
  </inkml:definitions>
  <inkml:trace contextRef="#ctx0" brushRef="#br0">51 1 26586,'-2'2'1400,"0"0"-1232,-1 9-128,-4 10-35,-1 9 6,-3 4-11,4-4 0,2-6 0,3-9 0,1-6 0,1-6 0,0-3 0,0 1-16,23-1-24,28 0 29,-6 0 11,12 0-11,-35 2 0,-3 4 5,10 21 6,-7-2-3386,8 26 3391,-20-25 7,0 13-1,-15-19 73,-4 6-73,-8-3 11,-4-3-10,0-4 3396,-9 1-3396,6-8 21,-25 3 29,16-8-57,-23-6-16,32-5-11,-3-7-6,24-2-28,2 0-62,1 2 118,0 3 0,0 5 0,0 3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09.557"/>
    </inkml:context>
    <inkml:brush xml:id="br0">
      <inkml:brushProperty name="width" value="0.04286" units="cm"/>
      <inkml:brushProperty name="height" value="0.04286" units="cm"/>
    </inkml:brush>
  </inkml:definitions>
  <inkml:trace contextRef="#ctx0" brushRef="#br0">260 1 26071,'-20'0'1529,"0"0"-1417,11 0-62,-2 1 1,0 5 279,0 5-279,-4 5-12,-3 4 0,-6 11-28,3-4 0,-10 24-11,12-9 12,-4 13-7,10-6 12,4 6-11,5-20-6,5 2 0,4-21 5,4-1-5,13-5 0,4-3-17,13-4-33,2-3-168,16-23 150,-13-1 68,0-20 17,-19 5 6,-13 1-7,-2 2-4,-6 8 10,-2 5 23,-2 12-6,-4 2-33,-4 4 83,-32 20-66,-15 26-23,1-1-472,5 12 472,33-23 5,3-4-5,5-2-11,3-4 11,7-3 0,-1-8 0,3-3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1.237"/>
    </inkml:context>
    <inkml:brush xml:id="br0">
      <inkml:brushProperty name="width" value="0.04286" units="cm"/>
      <inkml:brushProperty name="height" value="0.04286" units="cm"/>
    </inkml:brush>
  </inkml:definitions>
  <inkml:trace contextRef="#ctx0" brushRef="#br0">20 120 26642,'-4'17'1042,"0"-1"-700,1 0-309,0-3 18,1 5-35,1-9 1,1-3-6,0-4 1,0-1 55,-1-1-62,1-5-5,-1-3 0,1-7 0,0-2-11,0-1 11,0 0-11,0 0 17,0 1-6,0 6-6,0 4 12,4 2-6,1 4 0,7-5 0,0 2 0,9-2-17,2-2 6,7 0 11,1-2-6,-5 3 6,-3 0 0,6-2 6,-11 5 27,11-2-27,-18 5-1,2 0 7,-7 1-12,-3 0 72,-2 6-38,-1 29-23,-4-8-5,-4 37-6,-2-31 0,-2 13 0,3-6 5,0 0 1,0 5-6,2-4 6,0-13-1,3-4-5,2-12 11,0 0-5,2-5-6,-1-1 0,1-4-62,0-2-55,0-7 117,1-13 0,-1 9 0,1-7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6.280"/>
    </inkml:context>
    <inkml:brush xml:id="br0">
      <inkml:brushProperty name="width" value="0.04286" units="cm"/>
      <inkml:brushProperty name="height" value="0.04286" units="cm"/>
    </inkml:brush>
  </inkml:definitions>
  <inkml:trace contextRef="#ctx0" brushRef="#br0">3 234 27074,'-2'2'330,"1"-1"-291,1 0-5,0 0 744,0 0-772,13-16-169,9-10 74,17-19-107,10-8-39,-10 3-613,-7 2 0,-25 39 0,-9 12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7.997"/>
    </inkml:context>
    <inkml:brush xml:id="br0">
      <inkml:brushProperty name="width" value="0.04286" units="cm"/>
      <inkml:brushProperty name="height" value="0.04286" units="cm"/>
    </inkml:brush>
  </inkml:definitions>
  <inkml:trace contextRef="#ctx0" brushRef="#br0">0 11 26508,'1'-3'1019,"0"0"-716,-1 3-85,0 3-145,0 17 5,0 11-67,0 21-11,0 7 0,0-5 6,0-4-6,1-13 0,2-6 0,4 0 0,5-13-118,5-1 18,3-13-18,3-3 12,-2-5-62,13-19 168,-15 3 72,11-32 80,-20 19-63,2-12 40,-6 14-129,-3 15-11,0 4 11,-2 14 11,3 7-11,1 8 6,16 38-6,-8-21 5,15 16-5,-14-39-5,4-8-91,2-3 52,-2-7 27,1-4 34,-7-9 39,-4-4-23,-4 1 51,-6-23-67,-7 7-360,-4-15 348,-4 14-5,2 6-28,3 8-39,4 8-78,2 7-63,5 8-116,0 2-57,0 1-493,1 5 874,-1 8 0,1-16 0,0 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8.629"/>
    </inkml:context>
    <inkml:brush xml:id="br0">
      <inkml:brushProperty name="width" value="0.04286" units="cm"/>
      <inkml:brushProperty name="height" value="0.04286" units="cm"/>
    </inkml:brush>
  </inkml:definitions>
  <inkml:trace contextRef="#ctx0" brushRef="#br0">15 224 25522,'0'6'1417,"5"-1"-1400,2-5 11,8-4-6,0-2-16,1-3-6,-3-1 6,0-2 55,3-14 169,-6 7-185,0-13 5,-9 12 6,-1 3-6,0-1-10,-1 6 88,-7-6-60,1 6 10,-8-1 68,4 8-118,-3 4 16,-6 11-27,6 2-6,-3 11 1,7 1-12,4 2 5,0-1 1,3 5-1,0-2-5,3 3 6,0-4-6,0-6 11,11-2-78,19-9-34,7-10-1702,11-9 1803,-9-8 0,-19 5 0,-5 4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8.935"/>
    </inkml:context>
    <inkml:brush xml:id="br0">
      <inkml:brushProperty name="width" value="0.04286" units="cm"/>
      <inkml:brushProperty name="height" value="0.04286" units="cm"/>
    </inkml:brush>
  </inkml:definitions>
  <inkml:trace contextRef="#ctx0" brushRef="#br0">0 0 27538,'0'11'488,"0"4"-483,0 6 1,3 13-1,1 4-16,1-7-179,0-2-6,-4-18-303,0-4-3141,-1-2 3640,0-3 0,0-1 0,0-1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19.194"/>
    </inkml:context>
    <inkml:brush xml:id="br0">
      <inkml:brushProperty name="width" value="0.04286" units="cm"/>
      <inkml:brushProperty name="height" value="0.04286" units="cm"/>
    </inkml:brush>
  </inkml:definitions>
  <inkml:trace contextRef="#ctx0" brushRef="#br0">9 15 27701,'-5'-8'173,"2"1"-240,3 7-62,0 0-123,0 2-448,0 5-6570,0 2 7270,0 3 0,0-6 0,0-2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4:54:21.257"/>
    </inkml:context>
    <inkml:brush xml:id="br0">
      <inkml:brushProperty name="width" value="0.04286" units="cm"/>
      <inkml:brushProperty name="height" value="0.04286" units="cm"/>
    </inkml:brush>
  </inkml:definitions>
  <inkml:trace contextRef="#ctx0" brushRef="#br0">201 21 26766,'-7'-2'817,"1"0"-789,5 2-17,-1 0 225,1 0-164,-2 0-16,1 0-16,-2-1-7,1 1-5,0-1 6,0 0 44,-1 0-72,0-1-6,0 0 5,0 0-5,1 1 0,0 1-5,2 0-1,0 0 1,-1 0 5,2-1 0,-3 0 0,2 1-6,0 0 6,0 0 6,0 0-6,-1 0 0,0 0 0,-2-1 0,1 1 0,0-1 0,0 1 0,0 0 0,-1-1 5,-9 1-5,3-1 0,-7 1 0,7 0 0,0 0 6,4 1-6,-2 3 5,0 4-5,0 13 6,-1 20-6,4-4 0,0 8 0,6-23 0,4-8 0,2-8-17,8-4-56,2 0 57,5-6-46,8-9 34,-8 1 0,13-21 45,-20 16 128,8-22-105,-15 22-1,0-7-11,-6 15-11,0 4-17,-2 4 0,1 1 5,0 9 1,3 11 22,11 60-23,-5-28-3397,7 35 3392,-11-51 0,0-4 6,-3-3-6,-1-4 17,-9 13-12,-5-15-5,-8 9 0,0-20-5,-2-4 3391,-1-1-3391,-1-2 5,1-3-23,-1-1 23,-15-36 0,20 26 0,-8-26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a:solidFill>
                  <a:schemeClr val="tx1"/>
                </a:solidFill>
                <a:latin typeface="Times New Roman" pitchFamily="33" charset="0"/>
                <a:ea typeface="+mn-ea"/>
                <a:cs typeface="+mn-cs"/>
              </a:rPr>
              <a:t>processor via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a:solidFill>
                  <a:schemeClr val="tx1"/>
                </a:solidFill>
                <a:latin typeface="Times New Roman" pitchFamily="33" charset="0"/>
                <a:ea typeface="+mn-ea"/>
                <a:cs typeface="+mn-cs"/>
              </a:rPr>
              <a:t>of all modern computer systems: cache memory.</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a:solidFill>
                  <a:schemeClr val="tx1"/>
                </a:solidFill>
                <a:latin typeface="Times New Roman" pitchFamily="33" charset="0"/>
                <a:ea typeface="+mn-ea"/>
                <a:cs typeface="+mn-cs"/>
              </a:rPr>
              <a:t>processor involvement.</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Some data destined for write-out</a:t>
            </a:r>
          </a:p>
          <a:p>
            <a:r>
              <a:rPr kumimoji="1" lang="en-US" sz="1200" b="0" i="0" u="none" strike="noStrike" kern="1200" baseline="0" dirty="0">
                <a:solidFill>
                  <a:schemeClr val="tx1"/>
                </a:solidFill>
                <a:latin typeface="Times New Roman" pitchFamily="33" charset="0"/>
                <a:ea typeface="+mn-ea"/>
                <a:cs typeface="+mn-cs"/>
              </a:rPr>
              <a:t>may be referenced by a program before the</a:t>
            </a:r>
          </a:p>
          <a:p>
            <a:r>
              <a:rPr kumimoji="1" lang="en-US" sz="1200" b="0" i="0" u="none" strike="noStrike" kern="1200" baseline="0" dirty="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a:solidFill>
                  <a:schemeClr val="tx1"/>
                </a:solidFill>
                <a:latin typeface="Times New Roman" pitchFamily="33" charset="0"/>
                <a:ea typeface="+mn-ea"/>
                <a:cs typeface="+mn-cs"/>
              </a:rPr>
              <a:t>cache rather than slowly from the disk.</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8545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a:solidFill>
                  <a:schemeClr val="tx1"/>
                </a:solidFill>
                <a:latin typeface="Times New Roman" pitchFamily="33" charset="0"/>
                <a:ea typeface="+mn-ea"/>
                <a:cs typeface="+mn-cs"/>
              </a:rPr>
              <a:t>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a:solidFill>
                  <a:schemeClr val="tx1"/>
                </a:solidFill>
                <a:latin typeface="Times New Roman" pitchFamily="33" charset="0"/>
                <a:ea typeface="+mn-ea"/>
                <a:cs typeface="+mn-cs"/>
              </a:rPr>
              <a:t>(HPC). HPC deals with supercomputers and their software, especially for</a:t>
            </a:r>
          </a:p>
          <a:p>
            <a:r>
              <a:rPr kumimoji="1" lang="en-US" sz="1200" kern="1200" baseline="0" dirty="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a:solidFill>
                  <a:schemeClr val="tx1"/>
                </a:solidFill>
                <a:latin typeface="Times New Roman" pitchFamily="33" charset="0"/>
                <a:ea typeface="+mn-ea"/>
                <a:cs typeface="+mn-cs"/>
              </a:rPr>
              <a:t>exploit the cache [WANG99, PRES01].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a:solidFill>
                  <a:schemeClr val="tx1"/>
                </a:solidFill>
                <a:latin typeface="Times New Roman" pitchFamily="33" charset="0"/>
                <a:ea typeface="+mn-ea"/>
                <a:cs typeface="+mn-cs"/>
              </a:rPr>
              <a:t>(Figure 4.7). A </a:t>
            </a:r>
            <a:r>
              <a:rPr kumimoji="1" lang="en-US" sz="1200" b="1" kern="1200" baseline="0" dirty="0">
                <a:solidFill>
                  <a:schemeClr val="tx1"/>
                </a:solidFill>
                <a:latin typeface="Times New Roman" pitchFamily="33" charset="0"/>
                <a:ea typeface="+mn-ea"/>
                <a:cs typeface="+mn-cs"/>
              </a:rPr>
              <a:t>logical cache, </a:t>
            </a:r>
            <a:r>
              <a:rPr kumimoji="1" lang="en-US" sz="1200" b="0" kern="1200" baseline="0" dirty="0">
                <a:solidFill>
                  <a:schemeClr val="tx1"/>
                </a:solidFill>
                <a:latin typeface="Times New Roman" pitchFamily="33" charset="0"/>
                <a:ea typeface="+mn-ea"/>
                <a:cs typeface="+mn-cs"/>
              </a:rPr>
              <a:t>also known as a</a:t>
            </a:r>
            <a:r>
              <a:rPr kumimoji="1" lang="en-US" sz="1200" b="1" kern="1200" baseline="0" dirty="0">
                <a:solidFill>
                  <a:schemeClr val="tx1"/>
                </a:solidFill>
                <a:latin typeface="Times New Roman" pitchFamily="33" charset="0"/>
                <a:ea typeface="+mn-ea"/>
                <a:cs typeface="+mn-cs"/>
              </a:rPr>
              <a:t> virtual cache, </a:t>
            </a:r>
            <a:r>
              <a:rPr kumimoji="1" lang="en-US" sz="1200" b="0" kern="1200" baseline="0" dirty="0">
                <a:solidFill>
                  <a:schemeClr val="tx1"/>
                </a:solidFill>
                <a:latin typeface="Times New Roman" pitchFamily="33" charset="0"/>
                <a:ea typeface="+mn-ea"/>
                <a:cs typeface="+mn-cs"/>
              </a:rPr>
              <a:t>stores data using</a:t>
            </a:r>
          </a:p>
          <a:p>
            <a:r>
              <a:rPr kumimoji="1" lang="en-US" sz="1200" b="1" kern="1200" baseline="0" dirty="0">
                <a:solidFill>
                  <a:schemeClr val="tx1"/>
                </a:solidFill>
                <a:latin typeface="Times New Roman" pitchFamily="33" charset="0"/>
                <a:ea typeface="+mn-ea"/>
                <a:cs typeface="+mn-cs"/>
              </a:rPr>
              <a:t>virtual addresses. </a:t>
            </a:r>
            <a:r>
              <a:rPr kumimoji="1" lang="en-US" sz="1200" b="0" kern="1200" baseline="0" dirty="0">
                <a:solidFill>
                  <a:schemeClr val="tx1"/>
                </a:solidFill>
                <a:latin typeface="Times New Roman" pitchFamily="33" charset="0"/>
                <a:ea typeface="+mn-ea"/>
                <a:cs typeface="+mn-cs"/>
              </a:rPr>
              <a:t>The processor accesses the cache directly, without going through</a:t>
            </a:r>
          </a:p>
          <a:p>
            <a:r>
              <a:rPr kumimoji="1" lang="en-US" sz="1200" kern="1200" baseline="0" dirty="0">
                <a:solidFill>
                  <a:schemeClr val="tx1"/>
                </a:solidFill>
                <a:latin typeface="Times New Roman" pitchFamily="33" charset="0"/>
                <a:ea typeface="+mn-ea"/>
                <a:cs typeface="+mn-cs"/>
              </a:rPr>
              <a:t>the MMU. A physical cache stores data using main memory </a:t>
            </a:r>
            <a:r>
              <a:rPr kumimoji="1" lang="en-US" sz="1200" b="1" kern="1200" baseline="0" dirty="0">
                <a:solidFill>
                  <a:schemeClr val="tx1"/>
                </a:solidFill>
                <a:latin typeface="Times New Roman" pitchFamily="33" charset="0"/>
                <a:ea typeface="+mn-ea"/>
                <a:cs typeface="+mn-cs"/>
              </a:rPr>
              <a:t>physical addresses.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a:solidFill>
                  <a:schemeClr val="tx1"/>
                </a:solidFill>
                <a:latin typeface="Times New Roman" pitchFamily="33" charset="0"/>
                <a:ea typeface="+mn-ea"/>
                <a:cs typeface="+mn-cs"/>
              </a:rPr>
              <a:t>identify which virtual address space this address refers to.</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18</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a:solidFill>
                  <a:schemeClr val="tx1"/>
                </a:solidFill>
                <a:latin typeface="Times New Roman" pitchFamily="33" charset="0"/>
                <a:ea typeface="+mn-ea"/>
                <a:cs typeface="+mn-cs"/>
              </a:rPr>
              <a:t>techniques can be used: direct, associative, and set associative.</a:t>
            </a:r>
            <a:endParaRPr kumimoji="1" lang="en-GB" sz="1200" kern="1200" baseline="0" dirty="0">
              <a:solidFill>
                <a:schemeClr val="tx1"/>
              </a:solidFill>
              <a:latin typeface="Times New Roman" pitchFamily="33" charset="0"/>
              <a:ea typeface="+mn-ea"/>
              <a:cs typeface="+mn-cs"/>
            </a:endParaRPr>
          </a:p>
          <a:p>
            <a:endParaRPr kumimoji="1" lang="en-GB"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Direct mapping: </a:t>
            </a:r>
            <a:r>
              <a:rPr kumimoji="1" lang="en-US" sz="1200" b="0" i="0" kern="1200" baseline="0" dirty="0">
                <a:solidFill>
                  <a:schemeClr val="tx1"/>
                </a:solidFill>
                <a:latin typeface="Times New Roman" pitchFamily="33" charset="0"/>
                <a:ea typeface="+mn-ea"/>
                <a:cs typeface="+mn-cs"/>
              </a:rPr>
              <a:t>The simplest technique, known as </a:t>
            </a:r>
            <a:r>
              <a:rPr kumimoji="1" lang="en-US" sz="1200" b="1" i="0" kern="1200" baseline="0" dirty="0">
                <a:solidFill>
                  <a:schemeClr val="tx1"/>
                </a:solidFill>
                <a:latin typeface="Times New Roman" pitchFamily="33" charset="0"/>
                <a:ea typeface="+mn-ea"/>
                <a:cs typeface="+mn-cs"/>
              </a:rPr>
              <a:t>direct mapping</a:t>
            </a:r>
            <a:r>
              <a:rPr kumimoji="1" lang="en-US" sz="1200" b="0" i="0" kern="1200" baseline="0" dirty="0">
                <a:solidFill>
                  <a:schemeClr val="tx1"/>
                </a:solidFill>
                <a:latin typeface="Times New Roman" pitchFamily="33" charset="0"/>
                <a:ea typeface="+mn-ea"/>
                <a:cs typeface="+mn-cs"/>
              </a:rPr>
              <a:t>, maps each</a:t>
            </a:r>
          </a:p>
          <a:p>
            <a:r>
              <a:rPr kumimoji="1" lang="en-US" sz="1200" b="0" kern="1200" baseline="0" dirty="0">
                <a:solidFill>
                  <a:schemeClr val="tx1"/>
                </a:solidFill>
                <a:latin typeface="Times New Roman" pitchFamily="33" charset="0"/>
                <a:ea typeface="+mn-ea"/>
                <a:cs typeface="+mn-cs"/>
              </a:rPr>
              <a:t>block of main memory into only one possible cache line</a:t>
            </a:r>
            <a:r>
              <a:rPr kumimoji="1" lang="en-US" sz="1200" kern="1200" baseline="0" dirty="0">
                <a:solidFill>
                  <a:schemeClr val="tx1"/>
                </a:solidFill>
                <a:latin typeface="Times New Roman" pitchFamily="33" charset="0"/>
                <a:ea typeface="+mn-ea"/>
                <a:cs typeface="+mn-cs"/>
              </a:rPr>
              <a:t>.</a:t>
            </a:r>
          </a:p>
          <a:p>
            <a:endParaRPr kumimoji="1" lang="en-US"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Associative mapping: Associative mapping </a:t>
            </a:r>
            <a:r>
              <a:rPr kumimoji="1" lang="en-US" sz="1200" b="0" i="0" kern="1200" baseline="0" dirty="0">
                <a:solidFill>
                  <a:schemeClr val="tx1"/>
                </a:solidFill>
                <a:latin typeface="Times New Roman" pitchFamily="33" charset="0"/>
                <a:ea typeface="+mn-ea"/>
                <a:cs typeface="+mn-cs"/>
              </a:rPr>
              <a:t>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a:t>
            </a:r>
          </a:p>
          <a:p>
            <a:endParaRPr kumimoji="1" lang="en-US" sz="1200" i="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Set-associative mapping</a:t>
            </a:r>
            <a:r>
              <a:rPr kumimoji="1" lang="en-US" sz="1200" b="1" i="1" kern="1200" baseline="0" dirty="0">
                <a:solidFill>
                  <a:schemeClr val="tx1"/>
                </a:solidFill>
                <a:latin typeface="Times New Roman" pitchFamily="33" charset="0"/>
                <a:ea typeface="+mn-ea"/>
                <a:cs typeface="+mn-cs"/>
              </a:rPr>
              <a:t>: </a:t>
            </a:r>
            <a:r>
              <a:rPr kumimoji="1" lang="en-US" sz="1200" b="1" i="0" kern="1200" baseline="0" dirty="0">
                <a:solidFill>
                  <a:schemeClr val="tx1"/>
                </a:solidFill>
                <a:latin typeface="Times New Roman" pitchFamily="33" charset="0"/>
                <a:ea typeface="+mn-ea"/>
                <a:cs typeface="+mn-cs"/>
              </a:rPr>
              <a:t>Set-associative </a:t>
            </a:r>
            <a:r>
              <a:rPr kumimoji="1" lang="en-US" sz="1200" b="0" i="0" kern="1200" baseline="0" dirty="0">
                <a:solidFill>
                  <a:schemeClr val="tx1"/>
                </a:solidFill>
                <a:latin typeface="Times New Roman" pitchFamily="33" charset="0"/>
                <a:ea typeface="+mn-ea"/>
                <a:cs typeface="+mn-cs"/>
              </a:rPr>
              <a:t>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E4D675-E42F-1B45-959F-76B27AD9D7E7}" type="slidenum">
              <a:rPr lang="en-US"/>
              <a:pPr/>
              <a:t>19</a:t>
            </a:fld>
            <a:endParaRPr lang="en-US" dirty="0"/>
          </a:p>
        </p:txBody>
      </p:sp>
      <p:sp>
        <p:nvSpPr>
          <p:cNvPr id="121858" name="Rectangle 1026"/>
          <p:cNvSpPr>
            <a:spLocks noGrp="1" noRot="1" noChangeAspect="1" noChangeArrowheads="1" noTextEdit="1"/>
          </p:cNvSpPr>
          <p:nvPr>
            <p:ph type="sldImg"/>
          </p:nvPr>
        </p:nvSpPr>
        <p:spPr>
          <a:ln/>
        </p:spPr>
      </p:sp>
      <p:sp>
        <p:nvSpPr>
          <p:cNvPr id="121859" name="Rectangle 1027"/>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is expressed as</a:t>
            </a:r>
          </a:p>
          <a:p>
            <a:r>
              <a:rPr kumimoji="1" lang="en-US" sz="1200" i="1" kern="1200" baseline="0" dirty="0">
                <a:solidFill>
                  <a:schemeClr val="tx1"/>
                </a:solidFill>
                <a:latin typeface="Times New Roman" pitchFamily="33" charset="0"/>
                <a:ea typeface="+mn-ea"/>
                <a:cs typeface="+mn-cs"/>
              </a:rPr>
              <a:t>i = j modulo m</a:t>
            </a:r>
          </a:p>
          <a:p>
            <a:r>
              <a:rPr kumimoji="1" lang="en-US" sz="1200" kern="1200" baseline="0" dirty="0">
                <a:solidFill>
                  <a:schemeClr val="tx1"/>
                </a:solidFill>
                <a:latin typeface="Times New Roman" pitchFamily="33" charset="0"/>
                <a:ea typeface="+mn-ea"/>
                <a:cs typeface="+mn-cs"/>
              </a:rPr>
              <a:t>where</a:t>
            </a:r>
          </a:p>
          <a:p>
            <a:r>
              <a:rPr kumimoji="1" lang="en-US" sz="1200" i="1" kern="1200" baseline="0" dirty="0">
                <a:solidFill>
                  <a:schemeClr val="tx1"/>
                </a:solidFill>
                <a:latin typeface="Times New Roman" pitchFamily="33" charset="0"/>
                <a:ea typeface="+mn-ea"/>
                <a:cs typeface="+mn-cs"/>
              </a:rPr>
              <a:t>i = cache line number</a:t>
            </a:r>
          </a:p>
          <a:p>
            <a:r>
              <a:rPr kumimoji="1" lang="en-US" sz="1200" i="1" kern="1200" baseline="0" dirty="0">
                <a:solidFill>
                  <a:schemeClr val="tx1"/>
                </a:solidFill>
                <a:latin typeface="Times New Roman" pitchFamily="33" charset="0"/>
                <a:ea typeface="+mn-ea"/>
                <a:cs typeface="+mn-cs"/>
              </a:rPr>
              <a:t>j = main memory block number</a:t>
            </a:r>
          </a:p>
          <a:p>
            <a:r>
              <a:rPr kumimoji="1" lang="en-US" sz="1200" i="1" kern="1200" baseline="0" dirty="0">
                <a:solidFill>
                  <a:schemeClr val="tx1"/>
                </a:solidFill>
                <a:latin typeface="Times New Roman" pitchFamily="33" charset="0"/>
                <a:ea typeface="+mn-ea"/>
                <a:cs typeface="+mn-cs"/>
              </a:rPr>
              <a:t>m = number of lines in the cache</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4.8a shows the mapping for the first </a:t>
            </a:r>
            <a:r>
              <a:rPr kumimoji="1" lang="en-US" sz="1200" i="1" kern="1200" baseline="0" dirty="0">
                <a:solidFill>
                  <a:schemeClr val="tx1"/>
                </a:solidFill>
                <a:latin typeface="Times New Roman" pitchFamily="33" charset="0"/>
                <a:ea typeface="+mn-ea"/>
                <a:cs typeface="+mn-cs"/>
              </a:rPr>
              <a:t>m blocks of main memory. Each</a:t>
            </a:r>
          </a:p>
          <a:p>
            <a:r>
              <a:rPr kumimoji="1" lang="en-US" sz="1200" kern="1200" baseline="0" dirty="0">
                <a:solidFill>
                  <a:schemeClr val="tx1"/>
                </a:solidFill>
                <a:latin typeface="Times New Roman" pitchFamily="33" charset="0"/>
                <a:ea typeface="+mn-ea"/>
                <a:cs typeface="+mn-cs"/>
              </a:rPr>
              <a:t>block of main memory maps into one unique line of the cache. The next </a:t>
            </a:r>
            <a:r>
              <a:rPr kumimoji="1" lang="en-US" sz="1200" i="1" kern="1200" baseline="0" dirty="0">
                <a:solidFill>
                  <a:schemeClr val="tx1"/>
                </a:solidFill>
                <a:latin typeface="Times New Roman" pitchFamily="33" charset="0"/>
                <a:ea typeface="+mn-ea"/>
                <a:cs typeface="+mn-cs"/>
              </a:rPr>
              <a:t>m blocks</a:t>
            </a:r>
          </a:p>
          <a:p>
            <a:r>
              <a:rPr kumimoji="1" lang="en-US" sz="1200" kern="1200" baseline="0" dirty="0">
                <a:solidFill>
                  <a:schemeClr val="tx1"/>
                </a:solidFill>
                <a:latin typeface="Times New Roman" pitchFamily="33" charset="0"/>
                <a:ea typeface="+mn-ea"/>
                <a:cs typeface="+mn-cs"/>
              </a:rPr>
              <a:t>of main memory map into the cache in the same fashion; that is, block B</a:t>
            </a:r>
            <a:r>
              <a:rPr kumimoji="1" lang="en-US" sz="1200" i="1" kern="1200" baseline="-25000" dirty="0">
                <a:solidFill>
                  <a:schemeClr val="tx1"/>
                </a:solidFill>
                <a:latin typeface="Times New Roman" pitchFamily="33" charset="0"/>
                <a:ea typeface="+mn-ea"/>
                <a:cs typeface="+mn-cs"/>
              </a:rPr>
              <a:t>m</a:t>
            </a:r>
            <a:r>
              <a:rPr kumimoji="1" lang="en-US" sz="1200" i="1" kern="1200" baseline="0" dirty="0">
                <a:solidFill>
                  <a:schemeClr val="tx1"/>
                </a:solidFill>
                <a:latin typeface="Times New Roman" pitchFamily="33" charset="0"/>
                <a:ea typeface="+mn-ea"/>
                <a:cs typeface="+mn-cs"/>
              </a:rPr>
              <a:t> of main</a:t>
            </a:r>
          </a:p>
          <a:p>
            <a:r>
              <a:rPr kumimoji="1" lang="en-US" sz="1200" kern="1200" baseline="0" dirty="0">
                <a:solidFill>
                  <a:schemeClr val="tx1"/>
                </a:solidFill>
                <a:latin typeface="Times New Roman" pitchFamily="33" charset="0"/>
                <a:ea typeface="+mn-ea"/>
                <a:cs typeface="+mn-cs"/>
              </a:rPr>
              <a:t>memory maps into line L</a:t>
            </a:r>
            <a:r>
              <a:rPr kumimoji="1" lang="en-US" sz="1200" i="1"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of cache, block </a:t>
            </a:r>
            <a:r>
              <a:rPr kumimoji="1" lang="en-US" sz="1200" i="1" kern="1200" baseline="-25000" dirty="0">
                <a:solidFill>
                  <a:schemeClr val="tx1"/>
                </a:solidFill>
                <a:latin typeface="Times New Roman" pitchFamily="33" charset="0"/>
                <a:ea typeface="+mn-ea"/>
                <a:cs typeface="+mn-cs"/>
              </a:rPr>
              <a:t>Bm+1</a:t>
            </a:r>
            <a:r>
              <a:rPr kumimoji="1" lang="en-US" sz="1200" i="1" kern="1200" baseline="0" dirty="0">
                <a:solidFill>
                  <a:schemeClr val="tx1"/>
                </a:solidFill>
                <a:latin typeface="Times New Roman" pitchFamily="33" charset="0"/>
                <a:ea typeface="+mn-ea"/>
                <a:cs typeface="+mn-cs"/>
              </a:rPr>
              <a:t> maps into line L</a:t>
            </a:r>
            <a:r>
              <a:rPr kumimoji="1" lang="en-US" sz="1200" i="1" kern="1200" baseline="-25000" dirty="0">
                <a:solidFill>
                  <a:schemeClr val="tx1"/>
                </a:solidFill>
                <a:latin typeface="Times New Roman" pitchFamily="33" charset="0"/>
                <a:ea typeface="+mn-ea"/>
                <a:cs typeface="+mn-cs"/>
              </a:rPr>
              <a:t>1</a:t>
            </a:r>
            <a:r>
              <a:rPr kumimoji="1" lang="en-US" sz="1200" i="1" kern="1200" baseline="0" dirty="0">
                <a:solidFill>
                  <a:schemeClr val="tx1"/>
                </a:solidFill>
                <a:latin typeface="Times New Roman" pitchFamily="33" charset="0"/>
                <a:ea typeface="+mn-ea"/>
                <a:cs typeface="+mn-cs"/>
              </a:rPr>
              <a:t>, and so on.</a:t>
            </a: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20</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a:solidFill>
                  <a:schemeClr val="tx1"/>
                </a:solidFill>
                <a:latin typeface="Times New Roman" pitchFamily="33" charset="0"/>
                <a:ea typeface="+mn-ea"/>
                <a:cs typeface="+mn-cs"/>
              </a:rPr>
              <a:t>Figure 4.9 illustrates the general mechanism.</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For purposes of cache access, each</a:t>
            </a:r>
          </a:p>
          <a:p>
            <a:r>
              <a:rPr kumimoji="1" lang="en-US" sz="1200" b="0" i="0" u="none" strike="noStrike" kern="1200" baseline="0" dirty="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a:solidFill>
                  <a:schemeClr val="tx1"/>
                </a:solidFill>
                <a:latin typeface="Times New Roman" pitchFamily="33" charset="0"/>
                <a:ea typeface="+mn-ea"/>
                <a:cs typeface="+mn-cs"/>
              </a:rPr>
              <a:t>one of the 2</a:t>
            </a:r>
            <a:r>
              <a:rPr kumimoji="1" lang="en-US" sz="1200" b="0" i="0" u="none" strike="noStrike" kern="1200" baseline="30000" dirty="0">
                <a:solidFill>
                  <a:schemeClr val="tx1"/>
                </a:solidFill>
                <a:latin typeface="Times New Roman" pitchFamily="33" charset="0"/>
                <a:ea typeface="+mn-ea"/>
                <a:cs typeface="+mn-cs"/>
              </a:rPr>
              <a:t>s</a:t>
            </a:r>
            <a:r>
              <a:rPr kumimoji="1" lang="en-US" sz="1200" b="0" i="0" u="none" strike="noStrike" kern="1200" baseline="0" dirty="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a:solidFill>
                  <a:schemeClr val="tx1"/>
                </a:solidFill>
                <a:latin typeface="Times New Roman" pitchFamily="33" charset="0"/>
                <a:ea typeface="+mn-ea"/>
                <a:cs typeface="+mn-cs"/>
              </a:rPr>
              <a:t>identifies one of the m =  2</a:t>
            </a:r>
            <a:r>
              <a:rPr kumimoji="1" lang="en-US" sz="1200" b="0" i="0" u="none" strike="noStrike" kern="1200" baseline="30000" dirty="0">
                <a:solidFill>
                  <a:schemeClr val="tx1"/>
                </a:solidFill>
                <a:latin typeface="Times New Roman" pitchFamily="33" charset="0"/>
                <a:ea typeface="+mn-ea"/>
                <a:cs typeface="+mn-cs"/>
              </a:rPr>
              <a:t>r </a:t>
            </a:r>
            <a:r>
              <a:rPr kumimoji="1" lang="en-US" sz="1200" b="0" i="0" u="none" strike="noStrike" kern="1200" baseline="0" dirty="0">
                <a:solidFill>
                  <a:schemeClr val="tx1"/>
                </a:solidFill>
                <a:latin typeface="Times New Roman" pitchFamily="33" charset="0"/>
                <a:ea typeface="+mn-ea"/>
                <a:cs typeface="+mn-cs"/>
              </a:rPr>
              <a:t> lines of the cache. To summarize,</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Address length =  (s + w ) bits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addressable units =  2</a:t>
            </a:r>
            <a:r>
              <a:rPr kumimoji="1" lang="en-US" sz="1200" b="0" i="0" u="none" strike="noStrike" kern="1200" baseline="30000" dirty="0">
                <a:solidFill>
                  <a:schemeClr val="tx1"/>
                </a:solidFill>
                <a:latin typeface="Times New Roman" pitchFamily="33" charset="0"/>
                <a:ea typeface="+mn-ea"/>
                <a:cs typeface="+mn-cs"/>
              </a:rPr>
              <a:t>s+w  </a:t>
            </a:r>
            <a:r>
              <a:rPr kumimoji="1" lang="en-US" sz="1200" b="0" i="0" u="none" strike="noStrike" kern="1200" baseline="0" dirty="0">
                <a:solidFill>
                  <a:schemeClr val="tx1"/>
                </a:solidFill>
                <a:latin typeface="Times New Roman" pitchFamily="33" charset="0"/>
                <a:ea typeface="+mn-ea"/>
                <a:cs typeface="+mn-cs"/>
              </a:rPr>
              <a:t>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Block size =  line size =  2</a:t>
            </a:r>
            <a:r>
              <a:rPr kumimoji="1" lang="en-US" sz="1200" b="0" i="0" u="none" strike="noStrike" kern="1200" baseline="30000" dirty="0">
                <a:solidFill>
                  <a:schemeClr val="tx1"/>
                </a:solidFill>
                <a:latin typeface="Times New Roman" pitchFamily="33" charset="0"/>
                <a:ea typeface="+mn-ea"/>
                <a:cs typeface="+mn-cs"/>
              </a:rPr>
              <a:t>w</a:t>
            </a:r>
            <a:r>
              <a:rPr kumimoji="1" lang="en-US" sz="1200" b="0" i="0" u="none" strike="noStrike" kern="1200" baseline="0" dirty="0">
                <a:solidFill>
                  <a:schemeClr val="tx1"/>
                </a:solidFill>
                <a:latin typeface="Times New Roman" pitchFamily="33" charset="0"/>
                <a:ea typeface="+mn-ea"/>
                <a:cs typeface="+mn-cs"/>
              </a:rPr>
              <a:t>  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blocks in main memory = </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s+w</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w</a:t>
            </a:r>
            <a:r>
              <a:rPr kumimoji="1" lang="pl-PL" sz="1200" b="0" i="0" u="none" strike="noStrike" kern="1200" baseline="0" dirty="0">
                <a:solidFill>
                  <a:schemeClr val="tx1"/>
                </a:solidFill>
                <a:latin typeface="Times New Roman" pitchFamily="33" charset="0"/>
                <a:ea typeface="+mn-ea"/>
                <a:cs typeface="+mn-cs"/>
              </a:rPr>
              <a:t> =  2</a:t>
            </a:r>
            <a:r>
              <a:rPr kumimoji="1" lang="pl-PL" sz="1200" b="0" i="0" u="none" strike="noStrike" kern="1200" baseline="30000" dirty="0">
                <a:solidFill>
                  <a:schemeClr val="tx1"/>
                </a:solidFill>
                <a:latin typeface="Times New Roman" pitchFamily="33" charset="0"/>
                <a:ea typeface="+mn-ea"/>
                <a:cs typeface="+mn-cs"/>
              </a:rPr>
              <a:t>s</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Number</a:t>
            </a:r>
            <a:r>
              <a:rPr kumimoji="1" lang="pl-PL" sz="1200" b="0" i="0" u="none" strike="noStrike" kern="1200" baseline="0" dirty="0">
                <a:solidFill>
                  <a:schemeClr val="tx1"/>
                </a:solidFill>
                <a:latin typeface="Times New Roman" pitchFamily="33" charset="0"/>
                <a:ea typeface="+mn-ea"/>
                <a:cs typeface="+mn-cs"/>
              </a:rPr>
              <a:t> of lines in cache = m =  2</a:t>
            </a:r>
            <a:r>
              <a:rPr kumimoji="1" lang="pl-PL" sz="1200" b="0" i="0" u="none" strike="noStrike" kern="1200" baseline="30000" dirty="0">
                <a:solidFill>
                  <a:schemeClr val="tx1"/>
                </a:solidFill>
                <a:latin typeface="Times New Roman" pitchFamily="33" charset="0"/>
                <a:ea typeface="+mn-ea"/>
                <a:cs typeface="+mn-cs"/>
              </a:rPr>
              <a:t>r</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Size</a:t>
            </a:r>
            <a:r>
              <a:rPr kumimoji="1" lang="pl-PL" sz="1200" b="0" i="0" u="none" strike="noStrike" kern="1200" baseline="0" dirty="0">
                <a:solidFill>
                  <a:schemeClr val="tx1"/>
                </a:solidFill>
                <a:latin typeface="Times New Roman" pitchFamily="33" charset="0"/>
                <a:ea typeface="+mn-ea"/>
                <a:cs typeface="+mn-cs"/>
              </a:rPr>
              <a:t> of cache =  2</a:t>
            </a:r>
            <a:r>
              <a:rPr kumimoji="1" lang="pl-PL" sz="1200" b="0" i="0" u="none" strike="noStrike" kern="1200" baseline="30000" dirty="0">
                <a:solidFill>
                  <a:schemeClr val="tx1"/>
                </a:solidFill>
                <a:latin typeface="Times New Roman" pitchFamily="33" charset="0"/>
                <a:ea typeface="+mn-ea"/>
                <a:cs typeface="+mn-cs"/>
              </a:rPr>
              <a:t>r+w  </a:t>
            </a:r>
            <a:r>
              <a:rPr kumimoji="1" lang="pl-PL" sz="1200" b="0" i="0" u="none" strike="noStrike" kern="1200" baseline="0" dirty="0" err="1">
                <a:solidFill>
                  <a:schemeClr val="tx1"/>
                </a:solidFill>
                <a:latin typeface="Times New Roman" pitchFamily="33" charset="0"/>
                <a:ea typeface="+mn-ea"/>
                <a:cs typeface="+mn-cs"/>
              </a:rPr>
              <a:t>words</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or</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bytes</a:t>
            </a:r>
            <a:endParaRPr kumimoji="1" lang="pl-PL" sz="1200" b="0" i="0" u="none" strike="noStrike" kern="1200" baseline="0" dirty="0">
              <a:solidFill>
                <a:schemeClr val="tx1"/>
              </a:solidFill>
              <a:latin typeface="Times New Roman" pitchFamily="33" charset="0"/>
              <a:ea typeface="+mn-ea"/>
              <a:cs typeface="+mn-cs"/>
            </a:endParaRP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Size of tag =  (s - r ) bits</a:t>
            </a:r>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b="0" i="0" u="none" strike="noStrike" kern="1200" baseline="0" dirty="0">
                <a:solidFill>
                  <a:schemeClr val="tx1"/>
                </a:solidFill>
                <a:latin typeface="Times New Roman" pitchFamily="33" charset="0"/>
                <a:ea typeface="+mn-ea"/>
                <a:cs typeface="+mn-cs"/>
              </a:rPr>
              <a:t>Figure 4.10 shows our example system using direct mapping. In the example,</a:t>
            </a:r>
          </a:p>
          <a:p>
            <a:r>
              <a:rPr kumimoji="1" lang="en-US" sz="1200" b="0" i="0" u="none" strike="noStrike" kern="1200" baseline="0" dirty="0">
                <a:solidFill>
                  <a:schemeClr val="tx1"/>
                </a:solidFill>
                <a:latin typeface="Times New Roman" pitchFamily="33" charset="0"/>
                <a:ea typeface="+mn-ea"/>
                <a:cs typeface="+mn-cs"/>
              </a:rPr>
              <a:t>m = 16K =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and </a:t>
            </a:r>
            <a:r>
              <a:rPr kumimoji="1" lang="en-US" sz="1200" b="0" i="0" u="none" strike="noStrike" kern="1200" baseline="0" dirty="0" err="1">
                <a:solidFill>
                  <a:schemeClr val="tx1"/>
                </a:solidFill>
                <a:latin typeface="Times New Roman" pitchFamily="33" charset="0"/>
                <a:ea typeface="+mn-ea"/>
                <a:cs typeface="+mn-cs"/>
              </a:rPr>
              <a:t>i</a:t>
            </a:r>
            <a:r>
              <a:rPr kumimoji="1" lang="en-US" sz="1200" b="0" i="0" u="none" strike="noStrike" kern="1200" baseline="0" dirty="0">
                <a:solidFill>
                  <a:schemeClr val="tx1"/>
                </a:solidFill>
                <a:latin typeface="Times New Roman" pitchFamily="33" charset="0"/>
                <a:ea typeface="+mn-ea"/>
                <a:cs typeface="+mn-cs"/>
              </a:rPr>
              <a:t> = j modulo 2</a:t>
            </a:r>
            <a:r>
              <a:rPr kumimoji="1" lang="en-US" sz="1200" b="0" i="0" u="none" strike="noStrike" kern="1200" baseline="30000" dirty="0">
                <a:solidFill>
                  <a:schemeClr val="tx1"/>
                </a:solidFill>
                <a:latin typeface="Times New Roman" pitchFamily="33" charset="0"/>
                <a:ea typeface="+mn-ea"/>
                <a:cs typeface="+mn-cs"/>
              </a:rPr>
              <a:t>14</a:t>
            </a:r>
            <a:r>
              <a:rPr kumimoji="1" lang="en-US" sz="1200" b="0" i="0" u="none" strike="noStrike" kern="1200" baseline="0" dirty="0">
                <a:solidFill>
                  <a:schemeClr val="tx1"/>
                </a:solidFill>
                <a:latin typeface="Times New Roman" pitchFamily="33" charset="0"/>
                <a:ea typeface="+mn-ea"/>
                <a:cs typeface="+mn-cs"/>
              </a:rPr>
              <a:t>. The mapping becomes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Starting 	Memory Address of Block</a:t>
            </a:r>
          </a:p>
          <a:p>
            <a:r>
              <a:rPr kumimoji="1" lang="en-US" sz="1200" b="0" i="0" u="none" strike="noStrike" kern="1200" baseline="0" dirty="0">
                <a:solidFill>
                  <a:schemeClr val="tx1"/>
                </a:solidFill>
                <a:latin typeface="Times New Roman" pitchFamily="33" charset="0"/>
                <a:ea typeface="+mn-ea"/>
                <a:cs typeface="+mn-cs"/>
              </a:rPr>
              <a:t>0 	000000, 010000, …, FF0000</a:t>
            </a:r>
          </a:p>
          <a:p>
            <a:r>
              <a:rPr kumimoji="1" lang="en-US" sz="1200" b="0" i="0" u="none" strike="noStrike" kern="1200" baseline="0" dirty="0">
                <a:solidFill>
                  <a:schemeClr val="tx1"/>
                </a:solidFill>
                <a:latin typeface="Times New Roman" pitchFamily="33" charset="0"/>
                <a:ea typeface="+mn-ea"/>
                <a:cs typeface="+mn-cs"/>
              </a:rPr>
              <a:t>1	 000004, 010004, …, FF0004</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2</a:t>
            </a:r>
            <a:r>
              <a:rPr kumimoji="1" lang="da-DK" sz="1200" b="0" i="0" u="none" strike="noStrike" kern="1200" baseline="30000" dirty="0">
                <a:solidFill>
                  <a:schemeClr val="tx1"/>
                </a:solidFill>
                <a:latin typeface="Times New Roman" pitchFamily="33" charset="0"/>
                <a:ea typeface="+mn-ea"/>
                <a:cs typeface="+mn-cs"/>
              </a:rPr>
              <a:t>14</a:t>
            </a:r>
            <a:r>
              <a:rPr kumimoji="1" lang="da-DK" sz="1200" b="0" i="0" u="none" strike="noStrike" kern="1200" baseline="0" dirty="0">
                <a:solidFill>
                  <a:schemeClr val="tx1"/>
                </a:solidFill>
                <a:latin typeface="Times New Roman" pitchFamily="33" charset="0"/>
                <a:ea typeface="+mn-ea"/>
                <a:cs typeface="+mn-cs"/>
              </a:rPr>
              <a:t> - 1 	00FFFC, 01FFFC, …, FFFFFC</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Note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no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map</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same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have the same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Thus,</a:t>
            </a:r>
          </a:p>
          <a:p>
            <a:r>
              <a:rPr kumimoji="1" lang="da-DK" sz="1200" b="0" i="0" u="none" strike="noStrike" kern="1200" baseline="0" dirty="0" err="1">
                <a:solidFill>
                  <a:schemeClr val="tx1"/>
                </a:solidFill>
                <a:latin typeface="Times New Roman" pitchFamily="33" charset="0"/>
                <a:ea typeface="+mn-ea"/>
                <a:cs typeface="+mn-cs"/>
              </a:rPr>
              <a:t>blocks</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addresses</a:t>
            </a:r>
            <a:r>
              <a:rPr kumimoji="1" lang="da-DK" sz="1200" b="0" i="0" u="none" strike="noStrike" kern="1200" baseline="0" dirty="0">
                <a:solidFill>
                  <a:schemeClr val="tx1"/>
                </a:solidFill>
                <a:latin typeface="Times New Roman" pitchFamily="33" charset="0"/>
                <a:ea typeface="+mn-ea"/>
                <a:cs typeface="+mn-cs"/>
              </a:rPr>
              <a:t> 000000, 010000, …, FF0000 have tag </a:t>
            </a:r>
            <a:r>
              <a:rPr kumimoji="1" lang="da-DK" sz="1200" b="0" i="0" u="none" strike="noStrike" kern="1200" baseline="0" dirty="0" err="1">
                <a:solidFill>
                  <a:schemeClr val="tx1"/>
                </a:solidFill>
                <a:latin typeface="Times New Roman" pitchFamily="33" charset="0"/>
                <a:ea typeface="+mn-ea"/>
                <a:cs typeface="+mn-cs"/>
              </a:rPr>
              <a:t>numbers</a:t>
            </a:r>
            <a:r>
              <a:rPr kumimoji="1" lang="da-DK" sz="1200" b="0" i="0" u="none" strike="noStrike" kern="1200" baseline="0" dirty="0">
                <a:solidFill>
                  <a:schemeClr val="tx1"/>
                </a:solidFill>
                <a:latin typeface="Times New Roman" pitchFamily="33" charset="0"/>
                <a:ea typeface="+mn-ea"/>
                <a:cs typeface="+mn-cs"/>
              </a:rPr>
              <a:t> 00, 01, …, FF, </a:t>
            </a:r>
            <a:r>
              <a:rPr kumimoji="1" lang="da-DK" sz="1200" b="0" i="0" u="none" strike="noStrike" kern="1200" baseline="0" dirty="0" err="1">
                <a:solidFill>
                  <a:schemeClr val="tx1"/>
                </a:solidFill>
                <a:latin typeface="Times New Roman" pitchFamily="33" charset="0"/>
                <a:ea typeface="+mn-ea"/>
                <a:cs typeface="+mn-cs"/>
              </a:rPr>
              <a:t>respectively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Referring</a:t>
            </a:r>
            <a:r>
              <a:rPr kumimoji="1" lang="da-DK" sz="1200" b="0" i="0" u="none" strike="noStrike" kern="1200" baseline="0" dirty="0">
                <a:solidFill>
                  <a:schemeClr val="tx1"/>
                </a:solidFill>
                <a:latin typeface="Times New Roman" pitchFamily="33" charset="0"/>
                <a:ea typeface="+mn-ea"/>
                <a:cs typeface="+mn-cs"/>
              </a:rPr>
              <a:t> back to </a:t>
            </a:r>
            <a:r>
              <a:rPr kumimoji="1" lang="da-DK" sz="1200" b="0" i="0" u="none" strike="noStrike" kern="1200" baseline="0" dirty="0" err="1">
                <a:solidFill>
                  <a:schemeClr val="tx1"/>
                </a:solidFill>
                <a:latin typeface="Times New Roman" pitchFamily="33" charset="0"/>
                <a:ea typeface="+mn-ea"/>
                <a:cs typeface="+mn-cs"/>
              </a:rPr>
              <a:t>Figure</a:t>
            </a:r>
            <a:r>
              <a:rPr kumimoji="1" lang="da-DK" sz="1200" b="0" i="0" u="none" strike="noStrike" kern="1200" baseline="0" dirty="0">
                <a:solidFill>
                  <a:schemeClr val="tx1"/>
                </a:solidFill>
                <a:latin typeface="Times New Roman" pitchFamily="33" charset="0"/>
                <a:ea typeface="+mn-ea"/>
                <a:cs typeface="+mn-cs"/>
              </a:rPr>
              <a:t> 4.5, a </a:t>
            </a:r>
            <a:r>
              <a:rPr kumimoji="1" lang="da-DK" sz="1200" b="0" i="0" u="none" strike="noStrike" kern="1200" baseline="0" dirty="0" err="1">
                <a:solidFill>
                  <a:schemeClr val="tx1"/>
                </a:solidFill>
                <a:latin typeface="Times New Roman" pitchFamily="33" charset="0"/>
                <a:ea typeface="+mn-ea"/>
                <a:cs typeface="+mn-cs"/>
              </a:rPr>
              <a:t>read</a:t>
            </a:r>
            <a:r>
              <a:rPr kumimoji="1" lang="da-DK" sz="1200" b="0" i="0" u="none" strike="noStrike" kern="1200" baseline="0" dirty="0">
                <a:solidFill>
                  <a:schemeClr val="tx1"/>
                </a:solidFill>
                <a:latin typeface="Times New Roman" pitchFamily="33" charset="0"/>
                <a:ea typeface="+mn-ea"/>
                <a:cs typeface="+mn-cs"/>
              </a:rPr>
              <a:t> operation </a:t>
            </a:r>
            <a:r>
              <a:rPr kumimoji="1" lang="da-DK" sz="1200" b="0" i="0" u="none" strike="noStrike" kern="1200" baseline="0" dirty="0" err="1">
                <a:solidFill>
                  <a:schemeClr val="tx1"/>
                </a:solidFill>
                <a:latin typeface="Times New Roman" pitchFamily="33" charset="0"/>
                <a:ea typeface="+mn-ea"/>
                <a:cs typeface="+mn-cs"/>
              </a:rPr>
              <a:t>works</a:t>
            </a:r>
            <a:r>
              <a:rPr kumimoji="1" lang="da-DK" sz="1200" b="0" i="0" u="none" strike="noStrike" kern="1200" baseline="0" dirty="0">
                <a:solidFill>
                  <a:schemeClr val="tx1"/>
                </a:solidFill>
                <a:latin typeface="Times New Roman" pitchFamily="33" charset="0"/>
                <a:ea typeface="+mn-ea"/>
                <a:cs typeface="+mn-cs"/>
              </a:rPr>
              <a:t> as </a:t>
            </a:r>
            <a:r>
              <a:rPr kumimoji="1" lang="da-DK" sz="1200" b="0" i="0" u="none" strike="noStrike" kern="1200" baseline="0" dirty="0" err="1">
                <a:solidFill>
                  <a:schemeClr val="tx1"/>
                </a:solidFill>
                <a:latin typeface="Times New Roman" pitchFamily="33" charset="0"/>
                <a:ea typeface="+mn-ea"/>
                <a:cs typeface="+mn-cs"/>
              </a:rPr>
              <a:t>follows</a:t>
            </a:r>
            <a:r>
              <a:rPr kumimoji="1" lang="da-DK" sz="1200" b="0" i="0" u="none" strike="noStrike" kern="1200" baseline="0" dirty="0">
                <a:solidFill>
                  <a:schemeClr val="tx1"/>
                </a:solidFill>
                <a:latin typeface="Times New Roman" pitchFamily="33" charset="0"/>
                <a:ea typeface="+mn-ea"/>
                <a:cs typeface="+mn-cs"/>
              </a:rPr>
              <a:t>. The cache system is </a:t>
            </a:r>
            <a:r>
              <a:rPr kumimoji="1" lang="da-DK" sz="1200" b="0" i="0" u="none" strike="noStrike" kern="1200" baseline="0" dirty="0" err="1">
                <a:solidFill>
                  <a:schemeClr val="tx1"/>
                </a:solidFill>
                <a:latin typeface="Times New Roman" pitchFamily="33" charset="0"/>
                <a:ea typeface="+mn-ea"/>
                <a:cs typeface="+mn-cs"/>
              </a:rPr>
              <a:t>presented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with a 24-bit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The 14-bit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as an </a:t>
            </a:r>
            <a:r>
              <a:rPr kumimoji="1" lang="da-DK" sz="1200" b="0" i="0" u="none" strike="noStrike" kern="1200" baseline="0" dirty="0" err="1">
                <a:solidFill>
                  <a:schemeClr val="tx1"/>
                </a:solidFill>
                <a:latin typeface="Times New Roman" pitchFamily="33" charset="0"/>
                <a:ea typeface="+mn-ea"/>
                <a:cs typeface="+mn-cs"/>
              </a:rPr>
              <a:t>index</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to </a:t>
            </a:r>
            <a:r>
              <a:rPr kumimoji="1" lang="da-DK" sz="1200" b="0" i="0" u="none" strike="noStrike" kern="1200" baseline="0" dirty="0" err="1">
                <a:solidFill>
                  <a:schemeClr val="tx1"/>
                </a:solidFill>
                <a:latin typeface="Times New Roman" pitchFamily="33" charset="0"/>
                <a:ea typeface="+mn-ea"/>
                <a:cs typeface="+mn-cs"/>
              </a:rPr>
              <a:t>access</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particular</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a:solidFill>
                  <a:schemeClr val="tx1"/>
                </a:solidFill>
                <a:latin typeface="Times New Roman" pitchFamily="33" charset="0"/>
                <a:ea typeface="+mn-ea"/>
                <a:cs typeface="+mn-cs"/>
              </a:rPr>
              <a:t>line. If the 8-bit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matches the tag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currently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stored</a:t>
            </a:r>
            <a:r>
              <a:rPr kumimoji="1" lang="da-DK" sz="1200" b="0" i="0" u="none" strike="noStrike" kern="1200" baseline="0" dirty="0">
                <a:solidFill>
                  <a:schemeClr val="tx1"/>
                </a:solidFill>
                <a:latin typeface="Times New Roman" pitchFamily="33" charset="0"/>
                <a:ea typeface="+mn-ea"/>
                <a:cs typeface="+mn-cs"/>
              </a:rPr>
              <a:t>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then</a:t>
            </a:r>
            <a:r>
              <a:rPr kumimoji="1" lang="da-DK" sz="1200" b="0" i="0" u="none" strike="noStrike" kern="1200" baseline="0" dirty="0">
                <a:solidFill>
                  <a:schemeClr val="tx1"/>
                </a:solidFill>
                <a:latin typeface="Times New Roman" pitchFamily="33" charset="0"/>
                <a:ea typeface="+mn-ea"/>
                <a:cs typeface="+mn-cs"/>
              </a:rPr>
              <a:t> the 2-bit </a:t>
            </a:r>
            <a:r>
              <a:rPr kumimoji="1" lang="da-DK" sz="1200" b="0" i="0" u="none" strike="noStrike" kern="1200" baseline="0" dirty="0" err="1">
                <a:solidFill>
                  <a:schemeClr val="tx1"/>
                </a:solidFill>
                <a:latin typeface="Times New Roman" pitchFamily="33" charset="0"/>
                <a:ea typeface="+mn-ea"/>
                <a:cs typeface="+mn-cs"/>
              </a:rPr>
              <a:t>word</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select</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one</a:t>
            </a:r>
            <a:r>
              <a:rPr kumimoji="1" lang="da-DK" sz="1200" b="0" i="0" u="none" strike="noStrike" kern="1200" baseline="0" dirty="0">
                <a:solidFill>
                  <a:schemeClr val="tx1"/>
                </a:solidFill>
                <a:latin typeface="Times New Roman" pitchFamily="33" charset="0"/>
                <a:ea typeface="+mn-ea"/>
                <a:cs typeface="+mn-cs"/>
              </a:rPr>
              <a:t> of the 4 bytes in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line. </a:t>
            </a:r>
            <a:r>
              <a:rPr kumimoji="1" lang="da-DK" sz="1200" b="0" i="0" u="none" strike="noStrike" kern="1200" baseline="0" dirty="0" err="1">
                <a:solidFill>
                  <a:schemeClr val="tx1"/>
                </a:solidFill>
                <a:latin typeface="Times New Roman" pitchFamily="33" charset="0"/>
                <a:ea typeface="+mn-ea"/>
                <a:cs typeface="+mn-cs"/>
              </a:rPr>
              <a:t>Otherwise</a:t>
            </a:r>
            <a:r>
              <a:rPr kumimoji="1" lang="da-DK" sz="1200" b="0" i="0" u="none" strike="noStrike" kern="1200" baseline="0" dirty="0">
                <a:solidFill>
                  <a:schemeClr val="tx1"/>
                </a:solidFill>
                <a:latin typeface="Times New Roman" pitchFamily="33" charset="0"/>
                <a:ea typeface="+mn-ea"/>
                <a:cs typeface="+mn-cs"/>
              </a:rPr>
              <a:t>, the 22-bit tag-plus-line</a:t>
            </a:r>
          </a:p>
          <a:p>
            <a:r>
              <a:rPr kumimoji="1" lang="da-DK" sz="1200" b="0" i="0" u="none" strike="noStrike" kern="1200" baseline="0" dirty="0" err="1">
                <a:solidFill>
                  <a:schemeClr val="tx1"/>
                </a:solidFill>
                <a:latin typeface="Times New Roman" pitchFamily="33" charset="0"/>
                <a:ea typeface="+mn-ea"/>
                <a:cs typeface="+mn-cs"/>
              </a:rPr>
              <a:t>field</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to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from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The </a:t>
            </a:r>
            <a:r>
              <a:rPr kumimoji="1" lang="da-DK" sz="1200" b="0" i="0" u="none" strike="noStrike" kern="1200" baseline="0" dirty="0" err="1">
                <a:solidFill>
                  <a:schemeClr val="tx1"/>
                </a:solidFill>
                <a:latin typeface="Times New Roman" pitchFamily="33" charset="0"/>
                <a:ea typeface="+mn-ea"/>
                <a:cs typeface="+mn-cs"/>
              </a:rPr>
              <a:t>actual</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used</a:t>
            </a:r>
            <a:r>
              <a:rPr kumimoji="1" lang="da-DK" sz="1200" b="0" i="0" u="none" strike="noStrike" kern="1200" baseline="0" dirty="0">
                <a:solidFill>
                  <a:schemeClr val="tx1"/>
                </a:solidFill>
                <a:latin typeface="Times New Roman" pitchFamily="33" charset="0"/>
                <a:ea typeface="+mn-ea"/>
                <a:cs typeface="+mn-cs"/>
              </a:rPr>
              <a:t> for the </a:t>
            </a:r>
            <a:r>
              <a:rPr kumimoji="1" lang="da-DK" sz="1200" b="0" i="0" u="none" strike="noStrike" kern="1200" baseline="0" dirty="0" err="1">
                <a:solidFill>
                  <a:schemeClr val="tx1"/>
                </a:solidFill>
                <a:latin typeface="Times New Roman" pitchFamily="33" charset="0"/>
                <a:ea typeface="+mn-ea"/>
                <a:cs typeface="+mn-cs"/>
              </a:rPr>
              <a:t>fetch</a:t>
            </a:r>
            <a:r>
              <a:rPr kumimoji="1" lang="da-DK" sz="1200" b="0" i="0" u="none" strike="noStrike" kern="1200" baseline="0" dirty="0">
                <a:solidFill>
                  <a:schemeClr val="tx1"/>
                </a:solidFill>
                <a:latin typeface="Times New Roman" pitchFamily="33" charset="0"/>
                <a:ea typeface="+mn-ea"/>
                <a:cs typeface="+mn-cs"/>
              </a:rPr>
              <a:t> is the 22-bit</a:t>
            </a:r>
          </a:p>
          <a:p>
            <a:r>
              <a:rPr kumimoji="1" lang="da-DK" sz="1200" b="0" i="0" u="none" strike="noStrike" kern="1200" baseline="0" dirty="0">
                <a:solidFill>
                  <a:schemeClr val="tx1"/>
                </a:solidFill>
                <a:latin typeface="Times New Roman" pitchFamily="33" charset="0"/>
                <a:ea typeface="+mn-ea"/>
                <a:cs typeface="+mn-cs"/>
              </a:rPr>
              <a:t>tag-plus-line </a:t>
            </a:r>
            <a:r>
              <a:rPr kumimoji="1" lang="da-DK" sz="1200" b="0" i="0" u="none" strike="noStrike" kern="1200" baseline="0" dirty="0" err="1">
                <a:solidFill>
                  <a:schemeClr val="tx1"/>
                </a:solidFill>
                <a:latin typeface="Times New Roman" pitchFamily="33" charset="0"/>
                <a:ea typeface="+mn-ea"/>
                <a:cs typeface="+mn-cs"/>
              </a:rPr>
              <a:t>concatenated</a:t>
            </a:r>
            <a:r>
              <a:rPr kumimoji="1" lang="da-DK" sz="1200" b="0" i="0" u="none" strike="noStrike" kern="1200" baseline="0" dirty="0">
                <a:solidFill>
                  <a:schemeClr val="tx1"/>
                </a:solidFill>
                <a:latin typeface="Times New Roman" pitchFamily="33" charset="0"/>
                <a:ea typeface="+mn-ea"/>
                <a:cs typeface="+mn-cs"/>
              </a:rPr>
              <a:t> with </a:t>
            </a:r>
            <a:r>
              <a:rPr kumimoji="1" lang="da-DK" sz="1200" b="0" i="0" u="none" strike="noStrike" kern="1200" baseline="0" dirty="0" err="1">
                <a:solidFill>
                  <a:schemeClr val="tx1"/>
                </a:solidFill>
                <a:latin typeface="Times New Roman" pitchFamily="33" charset="0"/>
                <a:ea typeface="+mn-ea"/>
                <a:cs typeface="+mn-cs"/>
              </a:rPr>
              <a:t>two</a:t>
            </a:r>
            <a:r>
              <a:rPr kumimoji="1" lang="da-DK" sz="1200" b="0" i="0" u="none" strike="noStrike" kern="1200" baseline="0" dirty="0">
                <a:solidFill>
                  <a:schemeClr val="tx1"/>
                </a:solidFill>
                <a:latin typeface="Times New Roman" pitchFamily="33" charset="0"/>
                <a:ea typeface="+mn-ea"/>
                <a:cs typeface="+mn-cs"/>
              </a:rPr>
              <a:t> 0 bits, so </a:t>
            </a:r>
            <a:r>
              <a:rPr kumimoji="1" lang="da-DK" sz="1200" b="0" i="0" u="none" strike="noStrike" kern="1200" baseline="0" dirty="0" err="1">
                <a:solidFill>
                  <a:schemeClr val="tx1"/>
                </a:solidFill>
                <a:latin typeface="Times New Roman" pitchFamily="33" charset="0"/>
                <a:ea typeface="+mn-ea"/>
                <a:cs typeface="+mn-cs"/>
              </a:rPr>
              <a:t>that</a:t>
            </a:r>
            <a:r>
              <a:rPr kumimoji="1" lang="da-DK" sz="1200" b="0" i="0" u="none" strike="noStrike" kern="1200" baseline="0" dirty="0">
                <a:solidFill>
                  <a:schemeClr val="tx1"/>
                </a:solidFill>
                <a:latin typeface="Times New Roman" pitchFamily="33" charset="0"/>
                <a:ea typeface="+mn-ea"/>
                <a:cs typeface="+mn-cs"/>
              </a:rPr>
              <a:t> 4 bytes </a:t>
            </a:r>
            <a:r>
              <a:rPr kumimoji="1" lang="da-DK" sz="1200" b="0" i="0" u="none" strike="noStrike" kern="1200" baseline="0" dirty="0" err="1">
                <a:solidFill>
                  <a:schemeClr val="tx1"/>
                </a:solidFill>
                <a:latin typeface="Times New Roman" pitchFamily="33" charset="0"/>
                <a:ea typeface="+mn-ea"/>
                <a:cs typeface="+mn-cs"/>
              </a:rPr>
              <a:t>are</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fetched</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starting</a:t>
            </a:r>
            <a:r>
              <a:rPr kumimoji="1" lang="da-DK" sz="1200" b="0" i="0" u="none" strike="noStrike" kern="1200" baseline="0" dirty="0">
                <a:solidFill>
                  <a:schemeClr val="tx1"/>
                </a:solidFill>
                <a:latin typeface="Times New Roman" pitchFamily="33" charset="0"/>
                <a:ea typeface="+mn-ea"/>
                <a:cs typeface="+mn-cs"/>
              </a:rPr>
              <a:t> on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boundary</a:t>
            </a:r>
            <a:r>
              <a:rPr kumimoji="1" lang="da-DK" sz="1200" b="0" i="0" u="none" strike="noStrike" kern="1200" baseline="0" dirty="0">
                <a:solidFill>
                  <a:schemeClr val="tx1"/>
                </a:solidFill>
                <a:latin typeface="Times New Roman" pitchFamily="33" charset="0"/>
                <a:ea typeface="+mn-ea"/>
                <a:cs typeface="+mn-cs"/>
              </a:rPr>
              <a:t>.</a:t>
            </a:r>
          </a:p>
          <a:p>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The effect of this mapping is that blocks of main memory are assigned to lines</a:t>
            </a:r>
          </a:p>
          <a:p>
            <a:r>
              <a:rPr kumimoji="1" lang="en-US" sz="1200" b="0" i="0" u="none" strike="noStrike" kern="1200" baseline="0" dirty="0">
                <a:solidFill>
                  <a:schemeClr val="tx1"/>
                </a:solidFill>
                <a:latin typeface="Times New Roman" pitchFamily="33" charset="0"/>
                <a:ea typeface="+mn-ea"/>
                <a:cs typeface="+mn-cs"/>
              </a:rPr>
              <a:t>of the cache as follows: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Cache line 	Main memory blocks assigned</a:t>
            </a:r>
          </a:p>
          <a:p>
            <a:r>
              <a:rPr kumimoji="1" lang="en-US" sz="1200" b="0" i="0" u="none" strike="noStrike" kern="1200" baseline="0" dirty="0">
                <a:solidFill>
                  <a:schemeClr val="tx1"/>
                </a:solidFill>
                <a:latin typeface="Times New Roman" pitchFamily="33" charset="0"/>
                <a:ea typeface="+mn-ea"/>
                <a:cs typeface="+mn-cs"/>
              </a:rPr>
              <a:t>0 	0, </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0" dirty="0">
                <a:solidFill>
                  <a:schemeClr val="tx1"/>
                </a:solidFill>
                <a:latin typeface="Times New Roman" pitchFamily="33" charset="0"/>
                <a:ea typeface="+mn-ea"/>
                <a:cs typeface="+mn-cs"/>
              </a:rPr>
              <a:t>m</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a:t>
            </a:r>
          </a:p>
          <a:p>
            <a:r>
              <a:rPr kumimoji="1" lang="en-US" sz="1200" b="0" i="0" u="none" strike="noStrike" kern="1200" baseline="0" dirty="0">
                <a:solidFill>
                  <a:schemeClr val="tx1"/>
                </a:solidFill>
                <a:latin typeface="Times New Roman" pitchFamily="33" charset="0"/>
                <a:ea typeface="+mn-ea"/>
                <a:cs typeface="+mn-cs"/>
              </a:rPr>
              <a:t>1 	1,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2</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 </a:t>
            </a:r>
            <a:r>
              <a:rPr kumimoji="1" lang="en-US" sz="1200" b="1" i="0" u="none" strike="noStrike" kern="1200" baseline="0" dirty="0">
                <a:solidFill>
                  <a:schemeClr val="tx1"/>
                </a:solidFill>
                <a:latin typeface="Times New Roman" pitchFamily="33" charset="0"/>
                <a:ea typeface="+mn-ea"/>
                <a:cs typeface="+mn-cs"/>
              </a:rPr>
              <a:t>c</a:t>
            </a:r>
            <a:r>
              <a:rPr kumimoji="1" lang="en-US" sz="1200" b="0" i="0" u="none" strike="noStrike" kern="1200" baseline="0" dirty="0">
                <a:solidFill>
                  <a:schemeClr val="tx1"/>
                </a:solidFill>
                <a:latin typeface="Times New Roman" pitchFamily="33" charset="0"/>
                <a:ea typeface="+mn-ea"/>
                <a:cs typeface="+mn-cs"/>
              </a:rPr>
              <a:t>, 2</a:t>
            </a:r>
            <a:r>
              <a:rPr kumimoji="1" lang="en-US" sz="1200" b="1" i="0" u="none" strike="noStrike" kern="1200" baseline="30000" dirty="0">
                <a:solidFill>
                  <a:schemeClr val="tx1"/>
                </a:solidFill>
                <a:latin typeface="Times New Roman" pitchFamily="33" charset="0"/>
                <a:ea typeface="+mn-ea"/>
                <a:cs typeface="+mn-cs"/>
              </a:rPr>
              <a:t>s</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a:solidFill>
                  <a:schemeClr val="tx1"/>
                </a:solidFill>
                <a:latin typeface="Times New Roman" pitchFamily="33" charset="0"/>
                <a:ea typeface="+mn-ea"/>
                <a:cs typeface="+mn-cs"/>
              </a:rPr>
              <a:t>m </a:t>
            </a:r>
            <a:r>
              <a:rPr kumimoji="1" lang="en-US" sz="1200" b="0" i="0" u="none" strike="noStrike" kern="1200" baseline="0" dirty="0">
                <a:solidFill>
                  <a:schemeClr val="tx1"/>
                </a:solidFill>
                <a:latin typeface="Times New Roman" pitchFamily="33" charset="0"/>
                <a:ea typeface="+mn-ea"/>
                <a:cs typeface="+mn-cs"/>
              </a:rPr>
              <a:t>+ 1</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	.</a:t>
            </a:r>
          </a:p>
          <a:p>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2</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3</a:t>
            </a:r>
            <a:r>
              <a:rPr kumimoji="1" lang="da-DK" sz="1200" b="1" i="0" u="none" strike="noStrike" kern="1200" baseline="0" dirty="0">
                <a:solidFill>
                  <a:schemeClr val="tx1"/>
                </a:solidFill>
                <a:latin typeface="Times New Roman" pitchFamily="33" charset="0"/>
                <a:ea typeface="+mn-ea"/>
                <a:cs typeface="+mn-cs"/>
              </a:rPr>
              <a:t>m </a:t>
            </a:r>
            <a:r>
              <a:rPr kumimoji="1" lang="da-DK" sz="1200" b="0" i="0" u="none" strike="noStrike" kern="1200" baseline="0" dirty="0">
                <a:solidFill>
                  <a:schemeClr val="tx1"/>
                </a:solidFill>
                <a:latin typeface="Times New Roman" pitchFamily="33" charset="0"/>
                <a:ea typeface="+mn-ea"/>
                <a:cs typeface="+mn-cs"/>
              </a:rPr>
              <a:t>- 1, </a:t>
            </a:r>
            <a:r>
              <a:rPr kumimoji="1" lang="da-DK" sz="1200" b="1" i="0" u="none" strike="noStrike" kern="1200" baseline="0" dirty="0">
                <a:solidFill>
                  <a:schemeClr val="tx1"/>
                </a:solidFill>
                <a:latin typeface="Times New Roman" pitchFamily="33" charset="0"/>
                <a:ea typeface="+mn-ea"/>
                <a:cs typeface="+mn-cs"/>
              </a:rPr>
              <a:t>c</a:t>
            </a:r>
            <a:r>
              <a:rPr kumimoji="1" lang="da-DK" sz="1200" b="0" i="0" u="none" strike="noStrike" kern="1200" baseline="0" dirty="0">
                <a:solidFill>
                  <a:schemeClr val="tx1"/>
                </a:solidFill>
                <a:latin typeface="Times New Roman" pitchFamily="33" charset="0"/>
                <a:ea typeface="+mn-ea"/>
                <a:cs typeface="+mn-cs"/>
              </a:rPr>
              <a:t>, 2</a:t>
            </a:r>
            <a:r>
              <a:rPr kumimoji="1" lang="da-DK" sz="1200" b="1" i="0" u="none" strike="noStrike" kern="1200" baseline="30000" dirty="0">
                <a:solidFill>
                  <a:schemeClr val="tx1"/>
                </a:solidFill>
                <a:latin typeface="Times New Roman" pitchFamily="33" charset="0"/>
                <a:ea typeface="+mn-ea"/>
                <a:cs typeface="+mn-cs"/>
              </a:rPr>
              <a:t>s</a:t>
            </a:r>
            <a:r>
              <a:rPr kumimoji="1" lang="da-DK" sz="1200" b="1"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a:solidFill>
                  <a:schemeClr val="tx1"/>
                </a:solidFill>
                <a:latin typeface="Times New Roman" pitchFamily="33" charset="0"/>
                <a:ea typeface="+mn-ea"/>
                <a:cs typeface="+mn-cs"/>
              </a:rPr>
              <a:t>- 1</a:t>
            </a:r>
          </a:p>
          <a:p>
            <a:r>
              <a:rPr kumimoji="1" lang="da-DK" sz="1200" b="0" i="0" u="none" strike="noStrike" kern="1200" baseline="0" dirty="0">
                <a:solidFill>
                  <a:schemeClr val="tx1"/>
                </a:solidFill>
                <a:latin typeface="Times New Roman" pitchFamily="33" charset="0"/>
                <a:ea typeface="+mn-ea"/>
                <a:cs typeface="+mn-cs"/>
              </a:rPr>
              <a:t> </a:t>
            </a:r>
          </a:p>
          <a:p>
            <a:r>
              <a:rPr kumimoji="1" lang="da-DK" sz="1200" b="0" i="0" u="none" strike="noStrike" kern="1200" baseline="0" dirty="0">
                <a:solidFill>
                  <a:schemeClr val="tx1"/>
                </a:solidFill>
                <a:latin typeface="Times New Roman" pitchFamily="33" charset="0"/>
                <a:ea typeface="+mn-ea"/>
                <a:cs typeface="+mn-cs"/>
              </a:rPr>
              <a:t>Thus, the </a:t>
            </a:r>
            <a:r>
              <a:rPr kumimoji="1" lang="da-DK" sz="1200" b="0" i="0" u="none" strike="noStrike" kern="1200" baseline="0" dirty="0" err="1">
                <a:solidFill>
                  <a:schemeClr val="tx1"/>
                </a:solidFill>
                <a:latin typeface="Times New Roman" pitchFamily="33" charset="0"/>
                <a:ea typeface="+mn-ea"/>
                <a:cs typeface="+mn-cs"/>
              </a:rPr>
              <a:t>use</a:t>
            </a:r>
            <a:r>
              <a:rPr kumimoji="1" lang="da-DK" sz="1200" b="0" i="0" u="none" strike="noStrike" kern="1200" baseline="0" dirty="0">
                <a:solidFill>
                  <a:schemeClr val="tx1"/>
                </a:solidFill>
                <a:latin typeface="Times New Roman" pitchFamily="33" charset="0"/>
                <a:ea typeface="+mn-ea"/>
                <a:cs typeface="+mn-cs"/>
              </a:rPr>
              <a:t> of a portion of the </a:t>
            </a:r>
            <a:r>
              <a:rPr kumimoji="1" lang="da-DK" sz="1200" b="0" i="0" u="none" strike="noStrike" kern="1200" baseline="0" dirty="0" err="1">
                <a:solidFill>
                  <a:schemeClr val="tx1"/>
                </a:solidFill>
                <a:latin typeface="Times New Roman" pitchFamily="33" charset="0"/>
                <a:ea typeface="+mn-ea"/>
                <a:cs typeface="+mn-cs"/>
              </a:rPr>
              <a:t>address</a:t>
            </a:r>
            <a:r>
              <a:rPr kumimoji="1" lang="da-DK" sz="1200" b="0" i="0" u="none" strike="noStrike" kern="1200" baseline="0" dirty="0">
                <a:solidFill>
                  <a:schemeClr val="tx1"/>
                </a:solidFill>
                <a:latin typeface="Times New Roman" pitchFamily="33" charset="0"/>
                <a:ea typeface="+mn-ea"/>
                <a:cs typeface="+mn-cs"/>
              </a:rPr>
              <a:t> as a line </a:t>
            </a:r>
            <a:r>
              <a:rPr kumimoji="1" lang="da-DK" sz="1200" b="0" i="0" u="none" strike="noStrike" kern="1200" baseline="0" dirty="0" err="1">
                <a:solidFill>
                  <a:schemeClr val="tx1"/>
                </a:solidFill>
                <a:latin typeface="Times New Roman" pitchFamily="33" charset="0"/>
                <a:ea typeface="+mn-ea"/>
                <a:cs typeface="+mn-cs"/>
              </a:rPr>
              <a:t>number</a:t>
            </a:r>
            <a:r>
              <a:rPr kumimoji="1" lang="da-DK" sz="1200" b="0" i="0" u="none" strike="noStrike" kern="1200" baseline="0" dirty="0">
                <a:solidFill>
                  <a:schemeClr val="tx1"/>
                </a:solidFill>
                <a:latin typeface="Times New Roman" pitchFamily="33" charset="0"/>
                <a:ea typeface="+mn-ea"/>
                <a:cs typeface="+mn-cs"/>
              </a:rPr>
              <a:t> provides a </a:t>
            </a:r>
            <a:r>
              <a:rPr kumimoji="1" lang="da-DK" sz="1200" b="0" i="0" u="none" strike="noStrike" kern="1200" baseline="0" dirty="0" err="1">
                <a:solidFill>
                  <a:schemeClr val="tx1"/>
                </a:solidFill>
                <a:latin typeface="Times New Roman" pitchFamily="33" charset="0"/>
                <a:ea typeface="+mn-ea"/>
                <a:cs typeface="+mn-cs"/>
              </a:rPr>
              <a:t>unique</a:t>
            </a:r>
            <a:endParaRPr kumimoji="1" lang="da-DK" sz="1200" b="0" i="0" u="none" strike="noStrike" kern="1200" baseline="0" dirty="0">
              <a:solidFill>
                <a:schemeClr val="tx1"/>
              </a:solidFill>
              <a:latin typeface="Times New Roman" pitchFamily="33" charset="0"/>
              <a:ea typeface="+mn-ea"/>
              <a:cs typeface="+mn-cs"/>
            </a:endParaRPr>
          </a:p>
          <a:p>
            <a:r>
              <a:rPr kumimoji="1" lang="da-DK" sz="1200" b="0" i="0" u="none" strike="noStrike" kern="1200" baseline="0" dirty="0" err="1">
                <a:solidFill>
                  <a:schemeClr val="tx1"/>
                </a:solidFill>
                <a:latin typeface="Times New Roman" pitchFamily="33" charset="0"/>
                <a:ea typeface="+mn-ea"/>
                <a:cs typeface="+mn-cs"/>
              </a:rPr>
              <a:t>mapping</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each</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of </a:t>
            </a:r>
            <a:r>
              <a:rPr kumimoji="1" lang="da-DK" sz="1200" b="0" i="0" u="none" strike="noStrike" kern="1200" baseline="0" dirty="0" err="1">
                <a:solidFill>
                  <a:schemeClr val="tx1"/>
                </a:solidFill>
                <a:latin typeface="Times New Roman" pitchFamily="33" charset="0"/>
                <a:ea typeface="+mn-ea"/>
                <a:cs typeface="+mn-cs"/>
              </a:rPr>
              <a:t>main</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memory</a:t>
            </a:r>
            <a:r>
              <a:rPr kumimoji="1" lang="da-DK" sz="1200" b="0" i="0" u="none" strike="noStrike" kern="1200" baseline="0" dirty="0">
                <a:solidFill>
                  <a:schemeClr val="tx1"/>
                </a:solidFill>
                <a:latin typeface="Times New Roman" pitchFamily="33" charset="0"/>
                <a:ea typeface="+mn-ea"/>
                <a:cs typeface="+mn-cs"/>
              </a:rPr>
              <a:t> </a:t>
            </a:r>
            <a:r>
              <a:rPr kumimoji="1" lang="da-DK" sz="1200" b="0" i="0" u="none" strike="noStrike" kern="1200" baseline="0" dirty="0" err="1">
                <a:solidFill>
                  <a:schemeClr val="tx1"/>
                </a:solidFill>
                <a:latin typeface="Times New Roman" pitchFamily="33" charset="0"/>
                <a:ea typeface="+mn-ea"/>
                <a:cs typeface="+mn-cs"/>
              </a:rPr>
              <a:t>into</a:t>
            </a:r>
            <a:r>
              <a:rPr kumimoji="1" lang="da-DK" sz="1200" b="0" i="0" u="none" strike="noStrike" kern="1200" baseline="0" dirty="0">
                <a:solidFill>
                  <a:schemeClr val="tx1"/>
                </a:solidFill>
                <a:latin typeface="Times New Roman" pitchFamily="33" charset="0"/>
                <a:ea typeface="+mn-ea"/>
                <a:cs typeface="+mn-cs"/>
              </a:rPr>
              <a:t> the cache. </a:t>
            </a:r>
            <a:r>
              <a:rPr kumimoji="1" lang="da-DK" sz="1200" b="0" i="0" u="none" strike="noStrike" kern="1200" baseline="0" dirty="0" err="1">
                <a:solidFill>
                  <a:schemeClr val="tx1"/>
                </a:solidFill>
                <a:latin typeface="Times New Roman" pitchFamily="33" charset="0"/>
                <a:ea typeface="+mn-ea"/>
                <a:cs typeface="+mn-cs"/>
              </a:rPr>
              <a:t>When</a:t>
            </a:r>
            <a:r>
              <a:rPr kumimoji="1" lang="da-DK" sz="1200" b="0" i="0" u="none" strike="noStrike" kern="1200" baseline="0" dirty="0">
                <a:solidFill>
                  <a:schemeClr val="tx1"/>
                </a:solidFill>
                <a:latin typeface="Times New Roman" pitchFamily="33" charset="0"/>
                <a:ea typeface="+mn-ea"/>
                <a:cs typeface="+mn-cs"/>
              </a:rPr>
              <a:t> a </a:t>
            </a:r>
            <a:r>
              <a:rPr kumimoji="1" lang="da-DK" sz="1200" b="0" i="0" u="none" strike="noStrike" kern="1200" baseline="0" dirty="0" err="1">
                <a:solidFill>
                  <a:schemeClr val="tx1"/>
                </a:solidFill>
                <a:latin typeface="Times New Roman" pitchFamily="33" charset="0"/>
                <a:ea typeface="+mn-ea"/>
                <a:cs typeface="+mn-cs"/>
              </a:rPr>
              <a:t>block</a:t>
            </a:r>
            <a:r>
              <a:rPr kumimoji="1" lang="da-DK" sz="1200" b="0" i="0" u="none" strike="noStrike" kern="1200" baseline="0" dirty="0">
                <a:solidFill>
                  <a:schemeClr val="tx1"/>
                </a:solidFill>
                <a:latin typeface="Times New Roman" pitchFamily="33" charset="0"/>
                <a:ea typeface="+mn-ea"/>
                <a:cs typeface="+mn-cs"/>
              </a:rPr>
              <a:t> is </a:t>
            </a:r>
            <a:r>
              <a:rPr kumimoji="1" lang="da-DK" sz="1200" b="0" i="0" u="none" strike="noStrike" kern="1200" baseline="0" dirty="0" err="1">
                <a:solidFill>
                  <a:schemeClr val="tx1"/>
                </a:solidFill>
                <a:latin typeface="Times New Roman" pitchFamily="33" charset="0"/>
                <a:ea typeface="+mn-ea"/>
                <a:cs typeface="+mn-cs"/>
              </a:rPr>
              <a:t>actually</a:t>
            </a:r>
            <a:endParaRPr kumimoji="1" lang="da-DK"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read into its assigned line, it is necessary to tag the data to distinguish it from other</a:t>
            </a:r>
          </a:p>
          <a:p>
            <a:r>
              <a:rPr kumimoji="1" lang="en-US" sz="1200" b="0" i="0" u="none" strike="noStrike" kern="1200" baseline="0" dirty="0">
                <a:solidFill>
                  <a:schemeClr val="tx1"/>
                </a:solidFill>
                <a:latin typeface="Times New Roman" pitchFamily="33" charset="0"/>
                <a:ea typeface="+mn-ea"/>
                <a:cs typeface="+mn-cs"/>
              </a:rPr>
              <a:t>blocks that can fit into that line. The most significant s - r  bits serve this purpose.</a:t>
            </a:r>
          </a:p>
          <a:p>
            <a:endParaRPr kumimoji="1" lang="en-US" sz="1200" b="0" i="0" u="none" strike="noStrike"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2</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a:solidFill>
                  <a:schemeClr val="tx1"/>
                </a:solidFill>
                <a:latin typeface="Times New Roman" pitchFamily="33" charset="0"/>
                <a:ea typeface="+mn-ea"/>
                <a:cs typeface="+mn-cs"/>
              </a:rPr>
              <a:t>and the hit ratio will be low (a phenomenon known as </a:t>
            </a:r>
            <a:r>
              <a:rPr kumimoji="1" lang="en-US" sz="1200" i="1" kern="1200" baseline="0" dirty="0">
                <a:solidFill>
                  <a:schemeClr val="tx1"/>
                </a:solidFill>
                <a:latin typeface="Times New Roman" pitchFamily="33" charset="0"/>
                <a:ea typeface="+mn-ea"/>
                <a:cs typeface="+mn-cs"/>
              </a:rPr>
              <a:t>thrashing).</a:t>
            </a:r>
            <a:endParaRPr lang="en-GB" dirty="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a:solidFill>
                  <a:schemeClr val="tx1"/>
                </a:solidFill>
                <a:latin typeface="Times New Roman" pitchFamily="33" charset="0"/>
                <a:ea typeface="+mn-ea"/>
                <a:cs typeface="+mn-cs"/>
              </a:rPr>
              <a:t>to and writes from main memory, a hardware memory management unit (MMU)</a:t>
            </a:r>
          </a:p>
          <a:p>
            <a:r>
              <a:rPr kumimoji="1" lang="en-US" sz="1200" kern="1200" baseline="0" dirty="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25</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Associative mapping 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26</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a:solidFill>
                  <a:schemeClr val="tx1"/>
                </a:solidFill>
                <a:latin typeface="Times New Roman" pitchFamily="33" charset="0"/>
                <a:ea typeface="+mn-ea"/>
                <a:cs typeface="+mn-cs"/>
              </a:rPr>
              <a:t>		1 	6 	3 	3 	9 	C	 (hex)</a:t>
            </a:r>
          </a:p>
          <a:p>
            <a:r>
              <a:rPr kumimoji="1" lang="en-US" sz="1200" b="0" i="0" u="none" strike="noStrike" kern="1200" baseline="0" dirty="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28</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Set-associative 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a:solidFill>
                  <a:schemeClr val="tx1"/>
                </a:solidFill>
                <a:latin typeface="Times New Roman" pitchFamily="33" charset="0"/>
                <a:ea typeface="+mn-ea"/>
                <a:cs typeface="+mn-cs"/>
              </a:rPr>
              <a:t>number of lines. The relationships are</a:t>
            </a:r>
          </a:p>
          <a:p>
            <a:endParaRPr kumimoji="1" lang="en-US" sz="1200"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a:t>
            </a:r>
            <a:r>
              <a:rPr kumimoji="1" lang="en-US" sz="1200" i="0" kern="1200" baseline="0" dirty="0">
                <a:solidFill>
                  <a:schemeClr val="tx1"/>
                </a:solidFill>
                <a:latin typeface="Times New Roman" pitchFamily="33" charset="0"/>
                <a:ea typeface="+mn-ea"/>
                <a:cs typeface="+mn-cs"/>
              </a:rPr>
              <a:t>v</a:t>
            </a:r>
            <a:r>
              <a:rPr kumimoji="1" lang="en-US" sz="1200" i="1" kern="1200" baseline="0" dirty="0">
                <a:solidFill>
                  <a:schemeClr val="tx1"/>
                </a:solidFill>
                <a:latin typeface="Times New Roman" pitchFamily="33" charset="0"/>
                <a:ea typeface="+mn-ea"/>
                <a:cs typeface="+mn-cs"/>
              </a:rPr>
              <a:t>* k</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i = j modulo v</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where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err="1">
                <a:solidFill>
                  <a:schemeClr val="tx1"/>
                </a:solidFill>
                <a:latin typeface="Times New Roman" pitchFamily="33" charset="0"/>
                <a:ea typeface="+mn-ea"/>
                <a:cs typeface="+mn-cs"/>
              </a:rPr>
              <a:t>i</a:t>
            </a:r>
            <a:r>
              <a:rPr kumimoji="1" lang="en-US" sz="1200" i="1" kern="1200" baseline="0" dirty="0">
                <a:solidFill>
                  <a:schemeClr val="tx1"/>
                </a:solidFill>
                <a:latin typeface="Times New Roman" pitchFamily="33" charset="0"/>
                <a:ea typeface="+mn-ea"/>
                <a:cs typeface="+mn-cs"/>
              </a:rPr>
              <a:t> = cache set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j = main memory block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number of lines in the cache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v = number of sets</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k = number of lines in each set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is referred to as </a:t>
            </a:r>
            <a:r>
              <a:rPr kumimoji="1" lang="en-US" sz="1200" i="1" kern="1200" baseline="0" dirty="0">
                <a:solidFill>
                  <a:schemeClr val="tx1"/>
                </a:solidFill>
                <a:latin typeface="Times New Roman" pitchFamily="33" charset="0"/>
                <a:ea typeface="+mn-ea"/>
                <a:cs typeface="+mn-cs"/>
              </a:rPr>
              <a:t>k-way set-associative mapping. </a:t>
            </a:r>
            <a:r>
              <a:rPr kumimoji="1" lang="en-US" sz="1200" b="0" i="0" u="none" strike="noStrike" kern="1200" baseline="0" dirty="0">
                <a:solidFill>
                  <a:schemeClr val="tx1"/>
                </a:solidFill>
                <a:latin typeface="Times New Roman" pitchFamily="33" charset="0"/>
                <a:ea typeface="+mn-ea"/>
                <a:cs typeface="+mn-cs"/>
              </a:rPr>
              <a:t>With set-associative</a:t>
            </a:r>
          </a:p>
          <a:p>
            <a:r>
              <a:rPr kumimoji="1" lang="en-US" sz="1200" b="0" i="0" u="none" strike="noStrike" kern="1200" baseline="0" dirty="0" err="1">
                <a:solidFill>
                  <a:schemeClr val="tx1"/>
                </a:solidFill>
                <a:latin typeface="Times New Roman" pitchFamily="33" charset="0"/>
                <a:ea typeface="+mn-ea"/>
                <a:cs typeface="+mn-cs"/>
              </a:rPr>
              <a:t>mapping,block</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err="1">
                <a:solidFill>
                  <a:schemeClr val="tx1"/>
                </a:solidFill>
                <a:latin typeface="Times New Roman" pitchFamily="33" charset="0"/>
                <a:ea typeface="+mn-ea"/>
                <a:cs typeface="+mn-cs"/>
              </a:rPr>
              <a:t>B</a:t>
            </a:r>
            <a:r>
              <a:rPr kumimoji="1" lang="en-US" sz="1200" b="1" i="0" u="none" strike="noStrike" kern="1200" baseline="-25000" dirty="0" err="1">
                <a:solidFill>
                  <a:schemeClr val="tx1"/>
                </a:solidFill>
                <a:latin typeface="Times New Roman" pitchFamily="33" charset="0"/>
                <a:ea typeface="+mn-ea"/>
                <a:cs typeface="+mn-cs"/>
              </a:rPr>
              <a:t>j</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can be mapped into any of the lines of set </a:t>
            </a:r>
            <a:r>
              <a:rPr kumimoji="1" lang="en-US" sz="1200" b="1" i="0" u="none" strike="noStrike" kern="1200" baseline="0" dirty="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4.13a illustrates</a:t>
            </a:r>
          </a:p>
          <a:p>
            <a:r>
              <a:rPr kumimoji="1" lang="en-US" sz="1200" kern="1200" baseline="0" dirty="0">
                <a:solidFill>
                  <a:schemeClr val="tx1"/>
                </a:solidFill>
                <a:latin typeface="Times New Roman" pitchFamily="33" charset="0"/>
                <a:ea typeface="+mn-ea"/>
                <a:cs typeface="+mn-cs"/>
              </a:rPr>
              <a:t>this mapping for the first v blocks of main memory. As with associative mapping,</a:t>
            </a:r>
          </a:p>
          <a:p>
            <a:r>
              <a:rPr kumimoji="1" lang="en-US" sz="1200" kern="1200" baseline="0" dirty="0">
                <a:solidFill>
                  <a:schemeClr val="tx1"/>
                </a:solidFill>
                <a:latin typeface="Times New Roman" pitchFamily="33" charset="0"/>
                <a:ea typeface="+mn-ea"/>
                <a:cs typeface="+mn-cs"/>
              </a:rPr>
              <a:t>each word maps into multiple cache lines. For set-associative mapping, each word</a:t>
            </a:r>
          </a:p>
          <a:p>
            <a:r>
              <a:rPr kumimoji="1" lang="en-US" sz="1200" kern="1200" baseline="0" dirty="0">
                <a:solidFill>
                  <a:schemeClr val="tx1"/>
                </a:solidFill>
                <a:latin typeface="Times New Roman" pitchFamily="33" charset="0"/>
                <a:ea typeface="+mn-ea"/>
                <a:cs typeface="+mn-cs"/>
              </a:rPr>
              <a:t>maps into all the cache lines in a specific set, so that main memory block B</a:t>
            </a:r>
            <a:r>
              <a:rPr kumimoji="1" lang="en-US" sz="1200" kern="1200" baseline="-25000" dirty="0">
                <a:solidFill>
                  <a:schemeClr val="tx1"/>
                </a:solidFill>
                <a:latin typeface="Times New Roman" pitchFamily="33" charset="0"/>
                <a:ea typeface="+mn-ea"/>
                <a:cs typeface="+mn-cs"/>
              </a:rPr>
              <a:t>0</a:t>
            </a:r>
            <a:r>
              <a:rPr kumimoji="1" lang="en-US" sz="1200" kern="1200" baseline="0" dirty="0">
                <a:solidFill>
                  <a:schemeClr val="tx1"/>
                </a:solidFill>
                <a:latin typeface="Times New Roman" pitchFamily="33" charset="0"/>
                <a:ea typeface="+mn-ea"/>
                <a:cs typeface="+mn-cs"/>
              </a:rPr>
              <a:t> maps</a:t>
            </a:r>
          </a:p>
          <a:p>
            <a:r>
              <a:rPr kumimoji="1" lang="en-US" sz="1200" kern="1200" baseline="0" dirty="0">
                <a:solidFill>
                  <a:schemeClr val="tx1"/>
                </a:solidFill>
                <a:latin typeface="Times New Roman" pitchFamily="33" charset="0"/>
                <a:ea typeface="+mn-ea"/>
                <a:cs typeface="+mn-cs"/>
              </a:rPr>
              <a:t>into set 0, and so on. Thus, the set-associative cache can be physically implemented</a:t>
            </a:r>
          </a:p>
          <a:p>
            <a:r>
              <a:rPr kumimoji="1" lang="en-US" sz="1200" kern="1200" baseline="0" dirty="0">
                <a:solidFill>
                  <a:schemeClr val="tx1"/>
                </a:solidFill>
                <a:latin typeface="Times New Roman" pitchFamily="33" charset="0"/>
                <a:ea typeface="+mn-ea"/>
                <a:cs typeface="+mn-cs"/>
              </a:rPr>
              <a:t>as n associative caches. It is also possible to implement the set-associative cache as</a:t>
            </a:r>
          </a:p>
          <a:p>
            <a:r>
              <a:rPr kumimoji="1" lang="en-US" sz="1200" i="1" kern="1200" baseline="0" dirty="0">
                <a:solidFill>
                  <a:schemeClr val="tx1"/>
                </a:solidFill>
                <a:latin typeface="Times New Roman" pitchFamily="33" charset="0"/>
                <a:ea typeface="+mn-ea"/>
                <a:cs typeface="+mn-cs"/>
              </a:rPr>
              <a:t>k direct mapping caches, as shown in Figure 4.13b. Each direct-mapped cache is</a:t>
            </a:r>
          </a:p>
          <a:p>
            <a:r>
              <a:rPr kumimoji="1" lang="en-US" sz="1200" kern="1200" baseline="0" dirty="0">
                <a:solidFill>
                  <a:schemeClr val="tx1"/>
                </a:solidFill>
                <a:latin typeface="Times New Roman" pitchFamily="33" charset="0"/>
                <a:ea typeface="+mn-ea"/>
                <a:cs typeface="+mn-cs"/>
              </a:rPr>
              <a:t>referred to as a </a:t>
            </a:r>
            <a:r>
              <a:rPr kumimoji="1" lang="en-US" sz="1200" i="1" kern="1200" baseline="0" dirty="0">
                <a:solidFill>
                  <a:schemeClr val="tx1"/>
                </a:solidFill>
                <a:latin typeface="Times New Roman" pitchFamily="33" charset="0"/>
                <a:ea typeface="+mn-ea"/>
                <a:cs typeface="+mn-cs"/>
              </a:rPr>
              <a:t>way, consisting of v lines. The first v lines of main memory are direct</a:t>
            </a:r>
          </a:p>
          <a:p>
            <a:r>
              <a:rPr kumimoji="1" lang="en-US" sz="1200" kern="1200" baseline="0" dirty="0">
                <a:solidFill>
                  <a:schemeClr val="tx1"/>
                </a:solidFill>
                <a:latin typeface="Times New Roman" pitchFamily="33" charset="0"/>
                <a:ea typeface="+mn-ea"/>
                <a:cs typeface="+mn-cs"/>
              </a:rPr>
              <a:t>mapped into the v lines of each way; the next group of v lines of main memory are</a:t>
            </a:r>
          </a:p>
          <a:p>
            <a:r>
              <a:rPr kumimoji="1" lang="en-US" sz="1200" kern="1200" baseline="0" dirty="0">
                <a:solidFill>
                  <a:schemeClr val="tx1"/>
                </a:solidFill>
                <a:latin typeface="Times New Roman" pitchFamily="33" charset="0"/>
                <a:ea typeface="+mn-ea"/>
                <a:cs typeface="+mn-cs"/>
              </a:rPr>
              <a:t>similarly mapped, and so on. The direct-mapped implementation is typically used</a:t>
            </a:r>
          </a:p>
          <a:p>
            <a:r>
              <a:rPr kumimoji="1" lang="en-US" sz="1200" kern="1200" baseline="0" dirty="0">
                <a:solidFill>
                  <a:schemeClr val="tx1"/>
                </a:solidFill>
                <a:latin typeface="Times New Roman" pitchFamily="33" charset="0"/>
                <a:ea typeface="+mn-ea"/>
                <a:cs typeface="+mn-cs"/>
              </a:rPr>
              <a:t>for small degrees of associativity (small values of </a:t>
            </a:r>
            <a:r>
              <a:rPr kumimoji="1" lang="en-US" sz="1200" i="1" kern="1200" baseline="0" dirty="0">
                <a:solidFill>
                  <a:schemeClr val="tx1"/>
                </a:solidFill>
                <a:latin typeface="Times New Roman" pitchFamily="33" charset="0"/>
                <a:ea typeface="+mn-ea"/>
                <a:cs typeface="+mn-cs"/>
              </a:rPr>
              <a:t>k) while the associative-mapped</a:t>
            </a:r>
          </a:p>
          <a:p>
            <a:r>
              <a:rPr kumimoji="1" lang="en-US" sz="1200" kern="1200" baseline="0" dirty="0">
                <a:solidFill>
                  <a:schemeClr val="tx1"/>
                </a:solidFill>
                <a:latin typeface="Times New Roman" pitchFamily="33" charset="0"/>
                <a:ea typeface="+mn-ea"/>
                <a:cs typeface="+mn-cs"/>
              </a:rPr>
              <a:t>implementation is typically used for higher degrees of associativity [JACO08].</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30</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For set-associative mapping, the cache control logic interprets a memory</a:t>
            </a:r>
          </a:p>
          <a:p>
            <a:r>
              <a:rPr kumimoji="1" lang="en-US" sz="1200" kern="1200" baseline="0" dirty="0">
                <a:solidFill>
                  <a:schemeClr val="tx1"/>
                </a:solidFill>
                <a:latin typeface="Times New Roman" pitchFamily="33" charset="0"/>
                <a:ea typeface="+mn-ea"/>
                <a:cs typeface="+mn-cs"/>
              </a:rPr>
              <a:t>address as three fields: Tag, Set, and Word. The </a:t>
            </a:r>
            <a:r>
              <a:rPr kumimoji="1" lang="en-US" sz="1200" i="1" kern="1200" baseline="0" dirty="0">
                <a:solidFill>
                  <a:schemeClr val="tx1"/>
                </a:solidFill>
                <a:latin typeface="Times New Roman" pitchFamily="33" charset="0"/>
                <a:ea typeface="+mn-ea"/>
                <a:cs typeface="+mn-cs"/>
              </a:rPr>
              <a:t>d set bits specify one of v = 2</a:t>
            </a:r>
            <a:r>
              <a:rPr kumimoji="1" lang="en-US" sz="1200" i="1" kern="1200" baseline="30000" dirty="0">
                <a:solidFill>
                  <a:schemeClr val="tx1"/>
                </a:solidFill>
                <a:latin typeface="Times New Roman" pitchFamily="33" charset="0"/>
                <a:ea typeface="+mn-ea"/>
                <a:cs typeface="+mn-cs"/>
              </a:rPr>
              <a:t>d</a:t>
            </a:r>
            <a:r>
              <a:rPr kumimoji="1" lang="en-US" sz="1200" i="1" kern="1200" baseline="0" dirty="0">
                <a:solidFill>
                  <a:schemeClr val="tx1"/>
                </a:solidFill>
                <a:latin typeface="Times New Roman" pitchFamily="33" charset="0"/>
                <a:ea typeface="+mn-ea"/>
                <a:cs typeface="+mn-cs"/>
              </a:rPr>
              <a:t> sets.</a:t>
            </a:r>
          </a:p>
          <a:p>
            <a:r>
              <a:rPr kumimoji="1" lang="en-US" sz="1200" kern="1200" baseline="0" dirty="0">
                <a:solidFill>
                  <a:schemeClr val="tx1"/>
                </a:solidFill>
                <a:latin typeface="Times New Roman" pitchFamily="33" charset="0"/>
                <a:ea typeface="+mn-ea"/>
                <a:cs typeface="+mn-cs"/>
              </a:rPr>
              <a:t>The </a:t>
            </a:r>
            <a:r>
              <a:rPr kumimoji="1" lang="en-US" sz="1200" i="1" kern="1200" baseline="0" dirty="0">
                <a:solidFill>
                  <a:schemeClr val="tx1"/>
                </a:solidFill>
                <a:latin typeface="Times New Roman" pitchFamily="33" charset="0"/>
                <a:ea typeface="+mn-ea"/>
                <a:cs typeface="+mn-cs"/>
              </a:rPr>
              <a:t>s bits of the Tag and Set fields specify one of the 2</a:t>
            </a:r>
            <a:r>
              <a:rPr kumimoji="1" lang="en-US" sz="1200" i="1" kern="1200" baseline="30000" dirty="0">
                <a:solidFill>
                  <a:schemeClr val="tx1"/>
                </a:solidFill>
                <a:latin typeface="Times New Roman" pitchFamily="33" charset="0"/>
                <a:ea typeface="+mn-ea"/>
                <a:cs typeface="+mn-cs"/>
              </a:rPr>
              <a:t>s</a:t>
            </a:r>
            <a:r>
              <a:rPr kumimoji="1" lang="en-US" sz="1200" i="1" kern="1200" baseline="0" dirty="0">
                <a:solidFill>
                  <a:schemeClr val="tx1"/>
                </a:solidFill>
                <a:latin typeface="Times New Roman" pitchFamily="33" charset="0"/>
                <a:ea typeface="+mn-ea"/>
                <a:cs typeface="+mn-cs"/>
              </a:rPr>
              <a:t> blocks of main memory.</a:t>
            </a:r>
          </a:p>
          <a:p>
            <a:r>
              <a:rPr kumimoji="1" lang="en-US" sz="1200" kern="1200" baseline="0" dirty="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a:solidFill>
                  <a:schemeClr val="tx1"/>
                </a:solidFill>
                <a:latin typeface="Times New Roman" pitchFamily="33" charset="0"/>
                <a:ea typeface="+mn-ea"/>
                <a:cs typeface="+mn-cs"/>
              </a:rPr>
              <a:t>in the cache. With </a:t>
            </a:r>
            <a:r>
              <a:rPr kumimoji="1" lang="en-US" sz="1200" i="1" kern="1200" baseline="0" dirty="0">
                <a:solidFill>
                  <a:schemeClr val="tx1"/>
                </a:solidFill>
                <a:latin typeface="Times New Roman" pitchFamily="33" charset="0"/>
                <a:ea typeface="+mn-ea"/>
                <a:cs typeface="+mn-cs"/>
              </a:rPr>
              <a:t>k-way set-associative mapping, the tag in a memory address is</a:t>
            </a:r>
          </a:p>
          <a:p>
            <a:r>
              <a:rPr kumimoji="1" lang="en-US" sz="1200" kern="1200" baseline="0" dirty="0">
                <a:solidFill>
                  <a:schemeClr val="tx1"/>
                </a:solidFill>
                <a:latin typeface="Times New Roman" pitchFamily="33" charset="0"/>
                <a:ea typeface="+mn-ea"/>
                <a:cs typeface="+mn-cs"/>
              </a:rPr>
              <a:t>much smaller and is only compared to the </a:t>
            </a:r>
            <a:r>
              <a:rPr kumimoji="1" lang="en-US" sz="1200" i="1" kern="1200" baseline="0" dirty="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Set Associative Mapping Summary.</a:t>
            </a:r>
          </a:p>
        </p:txBody>
      </p:sp>
      <p:sp>
        <p:nvSpPr>
          <p:cNvPr id="4" name="Slide Number Placeholder 3"/>
          <p:cNvSpPr>
            <a:spLocks noGrp="1"/>
          </p:cNvSpPr>
          <p:nvPr>
            <p:ph type="sldNum" sz="quarter" idx="10"/>
          </p:nvPr>
        </p:nvSpPr>
        <p:spPr/>
        <p:txBody>
          <a:bodyPr/>
          <a:lstStyle/>
          <a:p>
            <a:fld id="{56C40E98-D33D-704E-929D-27FB84CF5632}"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B36BAE-94F5-F14D-A8F8-7FD3C6B4D54D}" type="slidenum">
              <a:rPr lang="en-US"/>
              <a:pPr/>
              <a:t>32</a:t>
            </a:fld>
            <a:endParaRPr lang="en-US" dirty="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4.15 shows our example using set-associative</a:t>
            </a:r>
          </a:p>
          <a:p>
            <a:r>
              <a:rPr kumimoji="1" lang="en-US" sz="1200" b="0" i="0" u="none" strike="noStrike" kern="1200" baseline="0" dirty="0">
                <a:solidFill>
                  <a:schemeClr val="tx1"/>
                </a:solidFill>
                <a:latin typeface="Times New Roman" pitchFamily="33" charset="0"/>
                <a:ea typeface="+mn-ea"/>
                <a:cs typeface="+mn-cs"/>
              </a:rPr>
              <a:t>mapping with two lines in each set, referred to as two-way</a:t>
            </a:r>
          </a:p>
          <a:p>
            <a:r>
              <a:rPr kumimoji="1" lang="en-US" sz="1200" b="0" i="0" u="none" strike="noStrike" kern="1200" baseline="0" dirty="0">
                <a:solidFill>
                  <a:schemeClr val="tx1"/>
                </a:solidFill>
                <a:latin typeface="Times New Roman" pitchFamily="33" charset="0"/>
                <a:ea typeface="+mn-ea"/>
                <a:cs typeface="+mn-cs"/>
              </a:rPr>
              <a:t>set-associative. The 13-bit set number identifies</a:t>
            </a:r>
          </a:p>
          <a:p>
            <a:r>
              <a:rPr kumimoji="1" lang="en-US" sz="1200" b="0" i="0" u="none" strike="noStrike" kern="1200" baseline="0" dirty="0">
                <a:solidFill>
                  <a:schemeClr val="tx1"/>
                </a:solidFill>
                <a:latin typeface="Times New Roman" pitchFamily="33" charset="0"/>
                <a:ea typeface="+mn-ea"/>
                <a:cs typeface="+mn-cs"/>
              </a:rPr>
              <a:t>a unique set of two lines within the cache. It also gives the number of the block in</a:t>
            </a:r>
          </a:p>
          <a:p>
            <a:r>
              <a:rPr kumimoji="1" lang="en-US" sz="1200" b="0" i="0" u="none" strike="noStrike" kern="1200" baseline="0" dirty="0">
                <a:solidFill>
                  <a:schemeClr val="tx1"/>
                </a:solidFill>
                <a:latin typeface="Times New Roman" pitchFamily="33" charset="0"/>
                <a:ea typeface="+mn-ea"/>
                <a:cs typeface="+mn-cs"/>
              </a:rPr>
              <a:t>main memory, modulo 2</a:t>
            </a:r>
            <a:r>
              <a:rPr kumimoji="1" lang="en-US" sz="1200" b="0" i="0" u="none" strike="noStrike" kern="1200" baseline="30000" dirty="0">
                <a:solidFill>
                  <a:schemeClr val="tx1"/>
                </a:solidFill>
                <a:latin typeface="Times New Roman" pitchFamily="33" charset="0"/>
                <a:ea typeface="+mn-ea"/>
                <a:cs typeface="+mn-cs"/>
              </a:rPr>
              <a:t>13</a:t>
            </a:r>
            <a:r>
              <a:rPr kumimoji="1" lang="en-US" sz="1200" b="0" i="0" u="none" strike="noStrike" kern="1200" baseline="0" dirty="0">
                <a:solidFill>
                  <a:schemeClr val="tx1"/>
                </a:solidFill>
                <a:latin typeface="Times New Roman" pitchFamily="33" charset="0"/>
                <a:ea typeface="+mn-ea"/>
                <a:cs typeface="+mn-cs"/>
              </a:rPr>
              <a:t>. This determines the mapping of blocks into lines. Thus, blocks</a:t>
            </a:r>
          </a:p>
          <a:p>
            <a:r>
              <a:rPr kumimoji="1" lang="en-US" sz="1200" b="0" i="0" u="none" strike="noStrike" kern="1200" baseline="0" dirty="0">
                <a:solidFill>
                  <a:schemeClr val="tx1"/>
                </a:solidFill>
                <a:latin typeface="Times New Roman" pitchFamily="33" charset="0"/>
                <a:ea typeface="+mn-ea"/>
                <a:cs typeface="+mn-cs"/>
              </a:rPr>
              <a:t>000000, 008000, …, FF8000 of main memory map into cache set 0. Any of those blocks can</a:t>
            </a:r>
          </a:p>
          <a:p>
            <a:r>
              <a:rPr kumimoji="1" lang="en-US" sz="1200" b="0" i="0" u="none" strike="noStrike" kern="1200" baseline="0" dirty="0">
                <a:solidFill>
                  <a:schemeClr val="tx1"/>
                </a:solidFill>
                <a:latin typeface="Times New Roman" pitchFamily="33" charset="0"/>
                <a:ea typeface="+mn-ea"/>
                <a:cs typeface="+mn-cs"/>
              </a:rPr>
              <a:t>be loaded into either of the two lines in the set. Note that no two blocks that map into the</a:t>
            </a:r>
          </a:p>
          <a:p>
            <a:r>
              <a:rPr kumimoji="1" lang="en-US" sz="1200" b="0" i="0" u="none" strike="noStrike" kern="1200" baseline="0" dirty="0">
                <a:solidFill>
                  <a:schemeClr val="tx1"/>
                </a:solidFill>
                <a:latin typeface="Times New Roman" pitchFamily="33" charset="0"/>
                <a:ea typeface="+mn-ea"/>
                <a:cs typeface="+mn-cs"/>
              </a:rPr>
              <a:t>same cache set have the same tag number. For a read operation, the 13-bit set number is</a:t>
            </a:r>
          </a:p>
          <a:p>
            <a:r>
              <a:rPr kumimoji="1" lang="en-US" sz="1200" b="0" i="0" u="none" strike="noStrike" kern="1200" baseline="0" dirty="0">
                <a:solidFill>
                  <a:schemeClr val="tx1"/>
                </a:solidFill>
                <a:latin typeface="Times New Roman" pitchFamily="33" charset="0"/>
                <a:ea typeface="+mn-ea"/>
                <a:cs typeface="+mn-cs"/>
              </a:rPr>
              <a:t>used to determine which set of two lines is to be examined. Both lines in the set are examined</a:t>
            </a:r>
          </a:p>
          <a:p>
            <a:r>
              <a:rPr kumimoji="1" lang="en-US" sz="1200" b="0" i="0" u="none" strike="noStrike" kern="1200" baseline="0" dirty="0">
                <a:solidFill>
                  <a:schemeClr val="tx1"/>
                </a:solidFill>
                <a:latin typeface="Times New Roman" pitchFamily="33" charset="0"/>
                <a:ea typeface="+mn-ea"/>
                <a:cs typeface="+mn-cs"/>
              </a:rPr>
              <a:t>for a match with the tag number of the address to be accessed.</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In the extreme case of v = m , k =  1, the set-associative</a:t>
            </a:r>
          </a:p>
          <a:p>
            <a:r>
              <a:rPr kumimoji="1" lang="en-US" sz="1200" b="0" i="0" u="none" strike="noStrike" kern="1200" baseline="0" dirty="0">
                <a:solidFill>
                  <a:schemeClr val="tx1"/>
                </a:solidFill>
                <a:latin typeface="Times New Roman" pitchFamily="33" charset="0"/>
                <a:ea typeface="+mn-ea"/>
                <a:cs typeface="+mn-cs"/>
              </a:rPr>
              <a:t>technique reduces to direct mapping, and for v =  1, k = m , it reduces to associative mapping. The use of</a:t>
            </a:r>
          </a:p>
          <a:p>
            <a:r>
              <a:rPr kumimoji="1" lang="en-US" sz="1200" b="0" i="0" u="none" strike="noStrike" kern="1200" baseline="0" dirty="0">
                <a:solidFill>
                  <a:schemeClr val="tx1"/>
                </a:solidFill>
                <a:latin typeface="Times New Roman" pitchFamily="33" charset="0"/>
                <a:ea typeface="+mn-ea"/>
                <a:cs typeface="+mn-cs"/>
              </a:rPr>
              <a:t>two lines per set (v = m /2, k =  2) is the most common set-associative</a:t>
            </a:r>
          </a:p>
          <a:p>
            <a:r>
              <a:rPr kumimoji="1" lang="en-US" sz="1200" b="0" i="0" u="none" strike="noStrike" kern="1200" baseline="0" dirty="0">
                <a:solidFill>
                  <a:schemeClr val="tx1"/>
                </a:solidFill>
                <a:latin typeface="Times New Roman" pitchFamily="33" charset="0"/>
                <a:ea typeface="+mn-ea"/>
                <a:cs typeface="+mn-cs"/>
              </a:rPr>
              <a:t>organization. It significantly improves the hit ratio over direct mapping. Four- way set associative</a:t>
            </a:r>
          </a:p>
          <a:p>
            <a:r>
              <a:rPr kumimoji="1" lang="en-US" sz="1200" b="0" i="0" u="none" strike="noStrike" kern="1200" baseline="0" dirty="0">
                <a:solidFill>
                  <a:schemeClr val="tx1"/>
                </a:solidFill>
                <a:latin typeface="Times New Roman" pitchFamily="33" charset="0"/>
                <a:ea typeface="+mn-ea"/>
                <a:cs typeface="+mn-cs"/>
              </a:rPr>
              <a:t>(v = m /4, k =  4) makes a modest additional improvement for a relatively small</a:t>
            </a:r>
          </a:p>
          <a:p>
            <a:r>
              <a:rPr kumimoji="1" lang="en-US" sz="1200" b="0" i="0" u="none" strike="noStrike" kern="1200" baseline="0" dirty="0">
                <a:solidFill>
                  <a:schemeClr val="tx1"/>
                </a:solidFill>
                <a:latin typeface="Times New Roman" pitchFamily="33" charset="0"/>
                <a:ea typeface="+mn-ea"/>
                <a:cs typeface="+mn-cs"/>
              </a:rPr>
              <a:t>additional cost [MAYB84, HILL89]. Further increases in the number of lines per</a:t>
            </a:r>
          </a:p>
          <a:p>
            <a:r>
              <a:rPr kumimoji="1" lang="en-US" sz="1200" b="0" i="0" u="none" strike="noStrike" kern="1200" baseline="0" dirty="0">
                <a:solidFill>
                  <a:schemeClr val="tx1"/>
                </a:solidFill>
                <a:latin typeface="Times New Roman" pitchFamily="33" charset="0"/>
                <a:ea typeface="+mn-ea"/>
                <a:cs typeface="+mn-cs"/>
              </a:rPr>
              <a:t>set have little effect.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3</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term </a:t>
            </a:r>
            <a:r>
              <a:rPr kumimoji="1" lang="en-US" sz="1200" b="1" kern="1200" baseline="0" dirty="0">
                <a:solidFill>
                  <a:schemeClr val="tx1"/>
                </a:solidFill>
                <a:latin typeface="Times New Roman" pitchFamily="33" charset="0"/>
                <a:ea typeface="+mn-ea"/>
                <a:cs typeface="+mn-cs"/>
              </a:rPr>
              <a:t>location </a:t>
            </a:r>
            <a:r>
              <a:rPr kumimoji="1" lang="en-US" sz="1200" b="0" kern="1200" baseline="0" dirty="0">
                <a:solidFill>
                  <a:schemeClr val="tx1"/>
                </a:solidFill>
                <a:latin typeface="Times New Roman" pitchFamily="33" charset="0"/>
                <a:ea typeface="+mn-ea"/>
                <a:cs typeface="+mn-cs"/>
              </a:rPr>
              <a:t>in Table 4.1 refers to whether memory is internal and external</a:t>
            </a:r>
          </a:p>
          <a:p>
            <a:r>
              <a:rPr kumimoji="1" lang="en-US" sz="1200" kern="1200" baseline="0" dirty="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 obvious characteristic of memory is its </a:t>
            </a:r>
            <a:r>
              <a:rPr kumimoji="1" lang="en-US" sz="1200" b="1" kern="1200" baseline="0" dirty="0">
                <a:solidFill>
                  <a:schemeClr val="tx1"/>
                </a:solidFill>
                <a:latin typeface="Times New Roman" pitchFamily="33" charset="0"/>
                <a:ea typeface="+mn-ea"/>
                <a:cs typeface="+mn-cs"/>
              </a:rPr>
              <a:t>capacity. </a:t>
            </a:r>
            <a:r>
              <a:rPr kumimoji="1" lang="en-US" sz="1200" b="0" kern="1200" baseline="0" dirty="0">
                <a:solidFill>
                  <a:schemeClr val="tx1"/>
                </a:solidFill>
                <a:latin typeface="Times New Roman" pitchFamily="33" charset="0"/>
                <a:ea typeface="+mn-ea"/>
                <a:cs typeface="+mn-cs"/>
              </a:rPr>
              <a:t>For internal memory, this is</a:t>
            </a:r>
          </a:p>
          <a:p>
            <a:r>
              <a:rPr kumimoji="1" lang="en-US" sz="1200" kern="1200" baseline="0" dirty="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related concept is the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internal memory, the unit</a:t>
            </a:r>
          </a:p>
          <a:p>
            <a:r>
              <a:rPr kumimoji="1" lang="en-US" sz="1200" kern="1200" baseline="0" dirty="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Word: </a:t>
            </a:r>
            <a:r>
              <a:rPr kumimoji="1" lang="en-US" sz="1200" b="0" kern="1200" baseline="0" dirty="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a:solidFill>
                  <a:schemeClr val="tx1"/>
                </a:solidFill>
                <a:latin typeface="Times New Roman" pitchFamily="33" charset="0"/>
                <a:ea typeface="+mn-ea"/>
                <a:cs typeface="+mn-cs"/>
              </a:rPr>
              <a:t>length. Unfortunately, there are many exceptions. For example, the CRAY</a:t>
            </a:r>
          </a:p>
          <a:p>
            <a:r>
              <a:rPr kumimoji="1" lang="en-US" sz="1200" kern="1200" baseline="0" dirty="0">
                <a:solidFill>
                  <a:schemeClr val="tx1"/>
                </a:solidFill>
                <a:latin typeface="Times New Roman" pitchFamily="33" charset="0"/>
                <a:ea typeface="+mn-ea"/>
                <a:cs typeface="+mn-cs"/>
              </a:rPr>
              <a:t>C90 (an older model CRAY supercomputer) has a 64-bit word length but uses</a:t>
            </a:r>
          </a:p>
          <a:p>
            <a:r>
              <a:rPr kumimoji="1" lang="en-US" sz="1200" kern="1200" baseline="0" dirty="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Addressable units: </a:t>
            </a:r>
            <a:r>
              <a:rPr kumimoji="1" lang="en-US" sz="1200" b="0" kern="1200" baseline="0" dirty="0">
                <a:solidFill>
                  <a:schemeClr val="tx1"/>
                </a:solidFill>
                <a:latin typeface="Times New Roman" pitchFamily="33" charset="0"/>
                <a:ea typeface="+mn-ea"/>
                <a:cs typeface="+mn-cs"/>
              </a:rPr>
              <a:t>In some systems, the addressable unit is the word. However,</a:t>
            </a:r>
          </a:p>
          <a:p>
            <a:r>
              <a:rPr kumimoji="1" lang="en-US" sz="1200" kern="1200" baseline="0" dirty="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a:solidFill>
                  <a:schemeClr val="tx1"/>
                </a:solidFill>
                <a:latin typeface="Times New Roman" pitchFamily="33" charset="0"/>
                <a:ea typeface="+mn-ea"/>
                <a:cs typeface="+mn-cs"/>
              </a:rPr>
              <a:t>between the length in bits </a:t>
            </a:r>
            <a:r>
              <a:rPr kumimoji="1" lang="en-US" sz="1200" i="1" kern="1200" baseline="0" dirty="0">
                <a:solidFill>
                  <a:schemeClr val="tx1"/>
                </a:solidFill>
                <a:latin typeface="Times New Roman" pitchFamily="33" charset="0"/>
                <a:ea typeface="+mn-ea"/>
                <a:cs typeface="+mn-cs"/>
              </a:rPr>
              <a:t>A of an address and the number N of addressable</a:t>
            </a:r>
          </a:p>
          <a:p>
            <a:r>
              <a:rPr kumimoji="1" lang="en-US" sz="1200" kern="1200" baseline="0" dirty="0">
                <a:solidFill>
                  <a:schemeClr val="tx1"/>
                </a:solidFill>
                <a:latin typeface="Times New Roman" pitchFamily="33" charset="0"/>
                <a:ea typeface="+mn-ea"/>
                <a:cs typeface="+mn-cs"/>
              </a:rPr>
              <a:t>units is 2</a:t>
            </a:r>
            <a:r>
              <a:rPr kumimoji="1" lang="en-US" sz="1200" i="1" kern="1200" baseline="30000" dirty="0">
                <a:solidFill>
                  <a:schemeClr val="tx1"/>
                </a:solidFill>
                <a:latin typeface="Times New Roman" pitchFamily="33" charset="0"/>
                <a:ea typeface="+mn-ea"/>
                <a:cs typeface="+mn-cs"/>
              </a:rPr>
              <a:t>A</a:t>
            </a:r>
            <a:r>
              <a:rPr kumimoji="1" lang="en-US" sz="1200" i="1" kern="1200" baseline="0" dirty="0">
                <a:solidFill>
                  <a:schemeClr val="tx1"/>
                </a:solidFill>
                <a:latin typeface="Times New Roman" pitchFamily="33" charset="0"/>
                <a:ea typeface="+mn-ea"/>
                <a:cs typeface="+mn-cs"/>
              </a:rPr>
              <a:t> = 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main memory, this is the number of bits read out of or</a:t>
            </a:r>
          </a:p>
          <a:p>
            <a:r>
              <a:rPr kumimoji="1" lang="en-US" sz="1200" kern="1200" baseline="0" dirty="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Figure 4.16 shows the results of one simulation study of set-associative cache</a:t>
            </a:r>
          </a:p>
          <a:p>
            <a:r>
              <a:rPr kumimoji="1" lang="en-US" sz="1200" kern="1200" baseline="0" dirty="0">
                <a:solidFill>
                  <a:schemeClr val="tx1"/>
                </a:solidFill>
                <a:latin typeface="Times New Roman" pitchFamily="33" charset="0"/>
                <a:ea typeface="+mn-ea"/>
                <a:cs typeface="+mn-cs"/>
              </a:rPr>
              <a:t>performance as a function of cache size [GENU04]. The difference in performance</a:t>
            </a:r>
          </a:p>
          <a:p>
            <a:r>
              <a:rPr kumimoji="1" lang="en-US" sz="1200" kern="1200" baseline="0" dirty="0">
                <a:solidFill>
                  <a:schemeClr val="tx1"/>
                </a:solidFill>
                <a:latin typeface="Times New Roman" pitchFamily="33" charset="0"/>
                <a:ea typeface="+mn-ea"/>
                <a:cs typeface="+mn-cs"/>
              </a:rPr>
              <a:t>between direct and two-way set associative is significant up to at least a cache size of</a:t>
            </a:r>
          </a:p>
          <a:p>
            <a:r>
              <a:rPr kumimoji="1" lang="en-US" sz="1200" kern="1200" baseline="0" dirty="0">
                <a:solidFill>
                  <a:schemeClr val="tx1"/>
                </a:solidFill>
                <a:latin typeface="Times New Roman" pitchFamily="33" charset="0"/>
                <a:ea typeface="+mn-ea"/>
                <a:cs typeface="+mn-cs"/>
              </a:rPr>
              <a:t>64 kB. Note also that the difference between two-way and four-way at 4 kB is much</a:t>
            </a:r>
          </a:p>
          <a:p>
            <a:r>
              <a:rPr kumimoji="1" lang="en-US" sz="1200" kern="1200" baseline="0" dirty="0">
                <a:solidFill>
                  <a:schemeClr val="tx1"/>
                </a:solidFill>
                <a:latin typeface="Times New Roman" pitchFamily="33" charset="0"/>
                <a:ea typeface="+mn-ea"/>
                <a:cs typeface="+mn-cs"/>
              </a:rPr>
              <a:t>less than the difference in going from for 4 kB to 8 kB in cache size. The complexity</a:t>
            </a:r>
          </a:p>
          <a:p>
            <a:r>
              <a:rPr kumimoji="1" lang="en-US" sz="1200" kern="1200" baseline="0" dirty="0">
                <a:solidFill>
                  <a:schemeClr val="tx1"/>
                </a:solidFill>
                <a:latin typeface="Times New Roman" pitchFamily="33" charset="0"/>
                <a:ea typeface="+mn-ea"/>
                <a:cs typeface="+mn-cs"/>
              </a:rPr>
              <a:t>of the cache increases in proportion to the associativity, and in this case would not</a:t>
            </a:r>
          </a:p>
          <a:p>
            <a:r>
              <a:rPr kumimoji="1" lang="en-US" sz="1200" kern="1200" baseline="0" dirty="0">
                <a:solidFill>
                  <a:schemeClr val="tx1"/>
                </a:solidFill>
                <a:latin typeface="Times New Roman" pitchFamily="33" charset="0"/>
                <a:ea typeface="+mn-ea"/>
                <a:cs typeface="+mn-cs"/>
              </a:rPr>
              <a:t>be justifiable against increasing cache size to 8 or even 16 Kbytes. A final point to</a:t>
            </a:r>
          </a:p>
          <a:p>
            <a:r>
              <a:rPr kumimoji="1" lang="en-US" sz="1200" kern="1200" baseline="0" dirty="0">
                <a:solidFill>
                  <a:schemeClr val="tx1"/>
                </a:solidFill>
                <a:latin typeface="Times New Roman" pitchFamily="33" charset="0"/>
                <a:ea typeface="+mn-ea"/>
                <a:cs typeface="+mn-cs"/>
              </a:rPr>
              <a:t>note is that beyond about 32 kB, increase in cache size brings no significant increase</a:t>
            </a:r>
          </a:p>
          <a:p>
            <a:r>
              <a:rPr kumimoji="1" lang="en-US" sz="1200" kern="1200" baseline="0" dirty="0">
                <a:solidFill>
                  <a:schemeClr val="tx1"/>
                </a:solidFill>
                <a:latin typeface="Times New Roman" pitchFamily="33" charset="0"/>
                <a:ea typeface="+mn-ea"/>
                <a:cs typeface="+mn-cs"/>
              </a:rPr>
              <a:t>in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results of Figure 4.16 are based on simulating the execution of a GCC</a:t>
            </a:r>
          </a:p>
          <a:p>
            <a:r>
              <a:rPr kumimoji="1" lang="en-US" sz="1200" kern="1200" baseline="0" dirty="0">
                <a:solidFill>
                  <a:schemeClr val="tx1"/>
                </a:solidFill>
                <a:latin typeface="Times New Roman" pitchFamily="33" charset="0"/>
                <a:ea typeface="+mn-ea"/>
                <a:cs typeface="+mn-cs"/>
              </a:rPr>
              <a:t>compiler. Different applications may yield different results. For example, [CANT01]</a:t>
            </a:r>
          </a:p>
          <a:p>
            <a:r>
              <a:rPr kumimoji="1" lang="en-US" sz="1200" kern="1200" baseline="0" dirty="0">
                <a:solidFill>
                  <a:schemeClr val="tx1"/>
                </a:solidFill>
                <a:latin typeface="Times New Roman" pitchFamily="33" charset="0"/>
                <a:ea typeface="+mn-ea"/>
                <a:cs typeface="+mn-cs"/>
              </a:rPr>
              <a:t>reports on the results for cache performance using many of the CPU2000 SPEC</a:t>
            </a:r>
          </a:p>
          <a:p>
            <a:r>
              <a:rPr kumimoji="1" lang="en-US" sz="1200" kern="1200" baseline="0" dirty="0">
                <a:solidFill>
                  <a:schemeClr val="tx1"/>
                </a:solidFill>
                <a:latin typeface="Times New Roman" pitchFamily="33" charset="0"/>
                <a:ea typeface="+mn-ea"/>
                <a:cs typeface="+mn-cs"/>
              </a:rPr>
              <a:t>benchmarks. The results of [CANT01] in comparing hit ratio to cache size follow</a:t>
            </a:r>
          </a:p>
          <a:p>
            <a:r>
              <a:rPr kumimoji="1" lang="en-US" sz="1200" kern="1200" baseline="0" dirty="0">
                <a:solidFill>
                  <a:schemeClr val="tx1"/>
                </a:solidFill>
                <a:latin typeface="Times New Roman" pitchFamily="33" charset="0"/>
                <a:ea typeface="+mn-ea"/>
                <a:cs typeface="+mn-cs"/>
              </a:rPr>
              <a:t>the same pattern as Figure 4.16, but the specific values are somewhat different.</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35</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36</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number of algorithms</a:t>
            </a:r>
          </a:p>
          <a:p>
            <a:r>
              <a:rPr kumimoji="1" lang="en-US" sz="1200" kern="1200" baseline="0" dirty="0">
                <a:solidFill>
                  <a:schemeClr val="tx1"/>
                </a:solidFill>
                <a:latin typeface="Times New Roman" pitchFamily="33" charset="0"/>
                <a:ea typeface="+mn-ea"/>
                <a:cs typeface="+mn-cs"/>
              </a:rPr>
              <a:t>have been tried. We mention four of the most common. Probably the most</a:t>
            </a:r>
          </a:p>
          <a:p>
            <a:r>
              <a:rPr kumimoji="1" lang="en-US" sz="1200" kern="1200" baseline="0" dirty="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a:solidFill>
                  <a:schemeClr val="tx1"/>
                </a:solidFill>
                <a:latin typeface="Times New Roman" pitchFamily="33" charset="0"/>
                <a:ea typeface="+mn-ea"/>
                <a:cs typeface="+mn-cs"/>
              </a:rPr>
              <a:t>implementation, LRU is the most popular replacement algorithm.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38</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a:solidFill>
                  <a:schemeClr val="tx1"/>
                </a:solidFill>
                <a:latin typeface="Times New Roman" pitchFamily="33" charset="0"/>
                <a:ea typeface="+mn-ea"/>
                <a:cs typeface="+mn-cs"/>
              </a:rPr>
              <a:t>invalidate a word in other caches.</a:t>
            </a:r>
          </a:p>
          <a:p>
            <a:endParaRPr kumimoji="1" lang="en-US" sz="1200" kern="1200" baseline="0" dirty="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41</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simplest technique is called </a:t>
            </a:r>
            <a:r>
              <a:rPr kumimoji="1" lang="en-US" sz="1200" b="1" kern="1200" baseline="0" dirty="0">
                <a:solidFill>
                  <a:schemeClr val="tx1"/>
                </a:solidFill>
                <a:latin typeface="Times New Roman" pitchFamily="33" charset="0"/>
                <a:ea typeface="+mn-ea"/>
                <a:cs typeface="+mn-cs"/>
              </a:rPr>
              <a:t>write through. </a:t>
            </a:r>
            <a:r>
              <a:rPr kumimoji="1" lang="en-US" sz="1200" b="0" kern="1200" baseline="0" dirty="0">
                <a:solidFill>
                  <a:schemeClr val="tx1"/>
                </a:solidFill>
                <a:latin typeface="Times New Roman" pitchFamily="33" charset="0"/>
                <a:ea typeface="+mn-ea"/>
                <a:cs typeface="+mn-cs"/>
              </a:rPr>
              <a:t>Using this technique, all write</a:t>
            </a:r>
          </a:p>
          <a:p>
            <a:r>
              <a:rPr kumimoji="1" lang="en-US" sz="1200" kern="1200" baseline="0" dirty="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a:solidFill>
                  <a:schemeClr val="tx1"/>
                </a:solidFill>
                <a:latin typeface="Times New Roman" pitchFamily="33" charset="0"/>
                <a:ea typeface="+mn-ea"/>
                <a:cs typeface="+mn-cs"/>
              </a:rPr>
              <a:t>An alternative technique, known as </a:t>
            </a:r>
            <a:r>
              <a:rPr kumimoji="1" lang="en-US" sz="1200" b="1" kern="1200" baseline="0" dirty="0">
                <a:solidFill>
                  <a:schemeClr val="tx1"/>
                </a:solidFill>
                <a:latin typeface="Times New Roman" pitchFamily="33" charset="0"/>
                <a:ea typeface="+mn-ea"/>
                <a:cs typeface="+mn-cs"/>
              </a:rPr>
              <a:t>write back, </a:t>
            </a:r>
            <a:r>
              <a:rPr kumimoji="1" lang="en-US" sz="1200" b="0" kern="1200" baseline="0" dirty="0">
                <a:solidFill>
                  <a:schemeClr val="tx1"/>
                </a:solidFill>
                <a:latin typeface="Times New Roman" pitchFamily="33" charset="0"/>
                <a:ea typeface="+mn-ea"/>
                <a:cs typeface="+mn-cs"/>
              </a:rPr>
              <a:t>minimizes memory writes.</a:t>
            </a:r>
          </a:p>
          <a:p>
            <a:r>
              <a:rPr kumimoji="1" lang="en-US" sz="1200" kern="1200" baseline="0" dirty="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a:solidFill>
                  <a:schemeClr val="tx1"/>
                </a:solidFill>
                <a:latin typeface="Times New Roman" pitchFamily="33" charset="0"/>
                <a:ea typeface="+mn-ea"/>
                <a:cs typeface="+mn-cs"/>
              </a:rPr>
              <a:t>dirty bit, </a:t>
            </a:r>
            <a:r>
              <a:rPr kumimoji="1" lang="en-US" sz="1200" b="0" kern="1200" baseline="0" dirty="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a:solidFill>
                  <a:schemeClr val="tx1"/>
                </a:solidFill>
                <a:latin typeface="Times New Roman" pitchFamily="33" charset="0"/>
                <a:ea typeface="+mn-ea"/>
                <a:cs typeface="+mn-cs"/>
              </a:rPr>
              <a:t>go as high as 50% (matrix transposition).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a:solidFill>
                  <a:schemeClr val="tx1"/>
                </a:solidFill>
                <a:latin typeface="Times New Roman" pitchFamily="33" charset="0"/>
                <a:ea typeface="+mn-ea"/>
                <a:cs typeface="+mn-cs"/>
              </a:rPr>
              <a:t>Possible approaches to cache coherency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watching with write through: </a:t>
            </a:r>
            <a:r>
              <a:rPr kumimoji="1" lang="en-US" sz="1200" b="0" kern="1200" baseline="0" dirty="0">
                <a:solidFill>
                  <a:schemeClr val="tx1"/>
                </a:solidFill>
                <a:latin typeface="Times New Roman" pitchFamily="33" charset="0"/>
                <a:ea typeface="+mn-ea"/>
                <a:cs typeface="+mn-cs"/>
              </a:rPr>
              <a:t>Each cache controller monitors the address</a:t>
            </a:r>
          </a:p>
          <a:p>
            <a:r>
              <a:rPr kumimoji="1" lang="en-US" sz="1200" kern="1200" baseline="0" dirty="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a:solidFill>
                  <a:schemeClr val="tx1"/>
                </a:solidFill>
                <a:latin typeface="Times New Roman" pitchFamily="33" charset="0"/>
                <a:ea typeface="+mn-ea"/>
                <a:cs typeface="+mn-cs"/>
              </a:rPr>
              <a:t>on the use of a write-through policy by all cache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Hardware transparency: </a:t>
            </a:r>
            <a:r>
              <a:rPr kumimoji="1" lang="en-US" sz="1200" b="0" kern="1200" baseline="0" dirty="0">
                <a:solidFill>
                  <a:schemeClr val="tx1"/>
                </a:solidFill>
                <a:latin typeface="Times New Roman" pitchFamily="33" charset="0"/>
                <a:ea typeface="+mn-ea"/>
                <a:cs typeface="+mn-cs"/>
              </a:rPr>
              <a:t>Additional hardware is used to ensure that all updates</a:t>
            </a:r>
          </a:p>
          <a:p>
            <a:r>
              <a:rPr kumimoji="1" lang="en-US" sz="1200" kern="1200" baseline="0" dirty="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a:solidFill>
                  <a:schemeClr val="tx1"/>
                </a:solidFill>
                <a:latin typeface="Times New Roman" pitchFamily="33" charset="0"/>
                <a:ea typeface="+mn-ea"/>
                <a:cs typeface="+mn-cs"/>
              </a:rPr>
              <a:t>any matching words in other caches are similarly updated.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Non-cacheable memory: </a:t>
            </a:r>
            <a:r>
              <a:rPr kumimoji="1" lang="en-US" sz="1200" b="0" kern="1200" baseline="0" dirty="0">
                <a:solidFill>
                  <a:schemeClr val="tx1"/>
                </a:solidFill>
                <a:latin typeface="Times New Roman" pitchFamily="33" charset="0"/>
                <a:ea typeface="+mn-ea"/>
                <a:cs typeface="+mn-cs"/>
              </a:rPr>
              <a:t>Only a portion of main memory is shared by more</a:t>
            </a:r>
          </a:p>
          <a:p>
            <a:r>
              <a:rPr kumimoji="1" lang="en-US" sz="1200" kern="1200" baseline="0" dirty="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a:solidFill>
                  <a:schemeClr val="tx1"/>
                </a:solidFill>
                <a:latin typeface="Times New Roman" pitchFamily="33" charset="0"/>
                <a:ea typeface="+mn-ea"/>
                <a:cs typeface="+mn-cs"/>
              </a:rPr>
              <a:t>in data being overwritten shortly after they are fetched.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a:solidFill>
                  <a:schemeClr val="tx1"/>
                </a:solidFill>
                <a:latin typeface="Times New Roman" pitchFamily="33" charset="0"/>
                <a:ea typeface="+mn-ea"/>
                <a:cs typeface="+mn-cs"/>
              </a:rPr>
              <a:t>word and therefore less likely to be needed in the near future.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a:solidFill>
                  <a:schemeClr val="tx1"/>
                </a:solidFill>
                <a:latin typeface="Times New Roman" pitchFamily="33" charset="0"/>
                <a:ea typeface="+mn-ea"/>
                <a:cs typeface="+mn-cs"/>
              </a:rPr>
              <a:t>[SMIT87, PRZY88, PRZY90, HAND98]. For HPC systems, 64- and 128-byte cache</a:t>
            </a:r>
          </a:p>
          <a:p>
            <a:r>
              <a:rPr kumimoji="1" lang="en-US" sz="1200" kern="1200" baseline="0" dirty="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As logic density has increased, it has become possible to</a:t>
            </a:r>
          </a:p>
          <a:p>
            <a:r>
              <a:rPr kumimoji="1" lang="en-US" sz="1200" kern="1200" baseline="0" dirty="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a:solidFill>
                  <a:schemeClr val="tx1"/>
                </a:solidFill>
                <a:latin typeface="Times New Roman" pitchFamily="33" charset="0"/>
                <a:ea typeface="+mn-ea"/>
                <a:cs typeface="+mn-cs"/>
              </a:rPr>
              <a:t>this period the bus is free to support other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a:solidFill>
                  <a:schemeClr val="tx1"/>
                </a:solidFill>
                <a:latin typeface="Times New Roman" pitchFamily="33" charset="0"/>
                <a:ea typeface="+mn-ea"/>
                <a:cs typeface="+mn-cs"/>
              </a:rPr>
              <a:t>cache on the processor chip, improving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a:solidFill>
                  <a:schemeClr val="tx1"/>
                </a:solidFill>
                <a:latin typeface="Times New Roman" pitchFamily="33" charset="0"/>
                <a:ea typeface="+mn-ea"/>
                <a:cs typeface="+mn-cs"/>
              </a:rPr>
              <a:t>of a second-level cache does improve performance (e.g., see [AZIM92], [NOVI93],</a:t>
            </a:r>
          </a:p>
          <a:p>
            <a:r>
              <a:rPr kumimoji="1" lang="en-US" sz="1200" kern="1200" baseline="0" dirty="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33" charset="0"/>
                <a:ea typeface="+mn-ea"/>
                <a:cs typeface="+mn-cs"/>
              </a:rPr>
              <a:t>When the on-chip cache first made an appearance,</a:t>
            </a:r>
          </a:p>
          <a:p>
            <a:r>
              <a:rPr kumimoji="1" lang="en-US" sz="1200" kern="1200" baseline="0" dirty="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There are two potential advantages of a unified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a:solidFill>
                  <a:schemeClr val="tx1"/>
                </a:solidFill>
                <a:latin typeface="Times New Roman" pitchFamily="33" charset="0"/>
                <a:ea typeface="+mn-ea"/>
                <a:cs typeface="+mn-cs"/>
              </a:rPr>
              <a:t>That is, if an execution pattern involves many more instruction fetches</a:t>
            </a:r>
          </a:p>
          <a:p>
            <a:r>
              <a:rPr kumimoji="1" lang="en-US" sz="1200" kern="1200" baseline="0" dirty="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Only one cache needs to be designed and implemented.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a:solidFill>
                  <a:schemeClr val="tx1"/>
                </a:solidFill>
                <a:latin typeface="Times New Roman" pitchFamily="33" charset="0"/>
                <a:ea typeface="+mn-ea"/>
                <a:cs typeface="+mn-cs"/>
              </a:rPr>
              <a:t>as a function of cache size [GENU04]. The figure assumes that both</a:t>
            </a:r>
          </a:p>
          <a:p>
            <a:r>
              <a:rPr kumimoji="1" lang="en-US" sz="1200" kern="1200" baseline="0" dirty="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a:solidFill>
                  <a:schemeClr val="tx1"/>
                </a:solidFill>
                <a:latin typeface="Times New Roman" pitchFamily="33" charset="0"/>
                <a:ea typeface="+mn-ea"/>
                <a:cs typeface="+mn-cs"/>
              </a:rPr>
              <a:t>microprocessors have moved the L2 cache onto the processor chip and</a:t>
            </a:r>
          </a:p>
          <a:p>
            <a:r>
              <a:rPr kumimoji="1" lang="en-US" sz="1200" kern="1200" baseline="0" dirty="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4</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distinction among memory types is the </a:t>
            </a:r>
            <a:r>
              <a:rPr kumimoji="1" lang="en-US" sz="1200" b="1" kern="1200" baseline="0" dirty="0">
                <a:solidFill>
                  <a:schemeClr val="tx1"/>
                </a:solidFill>
                <a:latin typeface="Times New Roman" pitchFamily="33" charset="0"/>
                <a:ea typeface="+mn-ea"/>
                <a:cs typeface="+mn-cs"/>
              </a:rPr>
              <a:t>method of accessing </a:t>
            </a:r>
            <a:r>
              <a:rPr kumimoji="1" lang="en-US" sz="1200" b="0" kern="1200" baseline="0" dirty="0">
                <a:solidFill>
                  <a:schemeClr val="tx1"/>
                </a:solidFill>
                <a:latin typeface="Times New Roman" pitchFamily="33" charset="0"/>
                <a:ea typeface="+mn-ea"/>
                <a:cs typeface="+mn-cs"/>
              </a:rPr>
              <a:t>units of</a:t>
            </a:r>
          </a:p>
          <a:p>
            <a:r>
              <a:rPr kumimoji="1" lang="en-US" sz="1200" kern="1200" baseline="0" dirty="0">
                <a:solidFill>
                  <a:schemeClr val="tx1"/>
                </a:solidFill>
                <a:latin typeface="Times New Roman" pitchFamily="33" charset="0"/>
                <a:ea typeface="+mn-ea"/>
                <a:cs typeface="+mn-cs"/>
              </a:rPr>
              <a:t>data. These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Sequential access</a:t>
            </a:r>
            <a:r>
              <a:rPr kumimoji="1" lang="en-US" sz="1200" b="0" kern="1200" baseline="0" dirty="0">
                <a:solidFill>
                  <a:schemeClr val="tx1"/>
                </a:solidFill>
                <a:latin typeface="Times New Roman" pitchFamily="33" charset="0"/>
                <a:ea typeface="+mn-ea"/>
                <a:cs typeface="+mn-cs"/>
              </a:rPr>
              <a:t>:  Memory is organized into units of data, called records.</a:t>
            </a:r>
          </a:p>
          <a:p>
            <a:r>
              <a:rPr kumimoji="1" lang="en-US" sz="1200" kern="1200" baseline="0" dirty="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a:solidFill>
                  <a:schemeClr val="tx1"/>
                </a:solidFill>
                <a:latin typeface="Times New Roman" pitchFamily="33" charset="0"/>
                <a:ea typeface="+mn-ea"/>
                <a:cs typeface="+mn-cs"/>
              </a:rPr>
              <a:t>to the desired location, passing and rejecting each intermediate record.</a:t>
            </a:r>
          </a:p>
          <a:p>
            <a:r>
              <a:rPr kumimoji="1" lang="en-US" sz="1200" kern="1200" baseline="0" dirty="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a:solidFill>
                  <a:schemeClr val="tx1"/>
                </a:solidFill>
                <a:latin typeface="Times New Roman" pitchFamily="33" charset="0"/>
                <a:ea typeface="+mn-ea"/>
                <a:cs typeface="+mn-cs"/>
              </a:rPr>
              <a:t>in Chapter 6, are sequential access.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Direct access: </a:t>
            </a:r>
            <a:r>
              <a:rPr kumimoji="1" lang="en-US" sz="1200" b="0" kern="1200" baseline="0" dirty="0">
                <a:solidFill>
                  <a:schemeClr val="tx1"/>
                </a:solidFill>
                <a:latin typeface="Times New Roman" pitchFamily="33" charset="0"/>
                <a:ea typeface="+mn-ea"/>
                <a:cs typeface="+mn-cs"/>
              </a:rPr>
              <a:t>As with sequential access, direct access involves a shared</a:t>
            </a:r>
          </a:p>
          <a:p>
            <a:r>
              <a:rPr kumimoji="1" lang="en-US" sz="1200" kern="1200" baseline="0" dirty="0">
                <a:solidFill>
                  <a:schemeClr val="tx1"/>
                </a:solidFill>
                <a:latin typeface="Times New Roman" pitchFamily="33" charset="0"/>
                <a:ea typeface="+mn-ea"/>
                <a:cs typeface="+mn-cs"/>
              </a:rPr>
              <a:t>read–write mechanism. However, individual blocks or records have a unique</a:t>
            </a:r>
          </a:p>
          <a:p>
            <a:r>
              <a:rPr kumimoji="1" lang="en-US" sz="1200" kern="1200" baseline="0" dirty="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a:solidFill>
                  <a:schemeClr val="tx1"/>
                </a:solidFill>
                <a:latin typeface="Times New Roman" pitchFamily="33" charset="0"/>
                <a:ea typeface="+mn-ea"/>
                <a:cs typeface="+mn-cs"/>
              </a:rPr>
              <a:t>Chapter 6, are direct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Random access: </a:t>
            </a:r>
            <a:r>
              <a:rPr kumimoji="1" lang="en-US" sz="1200" b="0" kern="1200" baseline="0" dirty="0">
                <a:solidFill>
                  <a:schemeClr val="tx1"/>
                </a:solidFill>
                <a:latin typeface="Times New Roman" pitchFamily="33" charset="0"/>
                <a:ea typeface="+mn-ea"/>
                <a:cs typeface="+mn-cs"/>
              </a:rPr>
              <a:t>Each addressable location in memory has a unique, physically</a:t>
            </a:r>
          </a:p>
          <a:p>
            <a:r>
              <a:rPr kumimoji="1" lang="en-US" sz="1200" kern="1200" baseline="0" dirty="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a:solidFill>
                  <a:schemeClr val="tx1"/>
                </a:solidFill>
                <a:latin typeface="Times New Roman" pitchFamily="33" charset="0"/>
                <a:ea typeface="+mn-ea"/>
                <a:cs typeface="+mn-cs"/>
              </a:rPr>
              <a:t>of the sequence of prior accesses and is constant. Thus, any location</a:t>
            </a:r>
          </a:p>
          <a:p>
            <a:r>
              <a:rPr kumimoji="1" lang="en-US" sz="1200" kern="1200" baseline="0" dirty="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a:solidFill>
                  <a:schemeClr val="tx1"/>
                </a:solidFill>
                <a:latin typeface="Times New Roman" pitchFamily="33" charset="0"/>
                <a:ea typeface="+mn-ea"/>
                <a:cs typeface="+mn-cs"/>
              </a:rPr>
              <a:t>and some cache systems are random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Associative: </a:t>
            </a:r>
            <a:r>
              <a:rPr kumimoji="1" lang="en-US" sz="1200" b="0" kern="1200" baseline="0" dirty="0">
                <a:solidFill>
                  <a:schemeClr val="tx1"/>
                </a:solidFill>
                <a:latin typeface="Times New Roman" pitchFamily="33" charset="0"/>
                <a:ea typeface="+mn-ea"/>
                <a:cs typeface="+mn-cs"/>
              </a:rPr>
              <a:t>This is a random access type of memory that enables one to make</a:t>
            </a:r>
          </a:p>
          <a:p>
            <a:r>
              <a:rPr kumimoji="1" lang="en-US" sz="1200" kern="1200" baseline="0" dirty="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52</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a:solidFill>
                  <a:schemeClr val="tx1"/>
                </a:solidFill>
                <a:latin typeface="Times New Roman" pitchFamily="33" charset="0"/>
                <a:ea typeface="+mn-ea"/>
                <a:cs typeface="+mn-cs"/>
              </a:rPr>
              <a:t>(Table 4.4). The 80386 does not include an on-chip cache. The 80486</a:t>
            </a:r>
          </a:p>
          <a:p>
            <a:r>
              <a:rPr kumimoji="1" lang="en-US" sz="1200" kern="1200" baseline="0" dirty="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a:solidFill>
                  <a:schemeClr val="tx1"/>
                </a:solidFill>
                <a:latin typeface="Times New Roman" pitchFamily="33" charset="0"/>
                <a:ea typeface="+mn-ea"/>
                <a:cs typeface="+mn-cs"/>
              </a:rPr>
              <a:t>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Fetch/decode unit: </a:t>
            </a:r>
            <a:r>
              <a:rPr kumimoji="1" lang="en-US" sz="1200" b="0" kern="1200" baseline="0" dirty="0">
                <a:solidFill>
                  <a:schemeClr val="tx1"/>
                </a:solidFill>
                <a:latin typeface="Times New Roman" pitchFamily="33" charset="0"/>
                <a:ea typeface="+mn-ea"/>
                <a:cs typeface="+mn-cs"/>
              </a:rPr>
              <a:t>Fetches program instructions in order from the L2 cache,</a:t>
            </a:r>
          </a:p>
          <a:p>
            <a:r>
              <a:rPr kumimoji="1" lang="en-US" sz="1200" kern="1200" baseline="0" dirty="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a:solidFill>
                  <a:schemeClr val="tx1"/>
                </a:solidFill>
                <a:latin typeface="Times New Roman" pitchFamily="33" charset="0"/>
                <a:ea typeface="+mn-ea"/>
                <a:cs typeface="+mn-cs"/>
              </a:rPr>
              <a:t>instruction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Out-of-order execution logic: </a:t>
            </a:r>
            <a:r>
              <a:rPr kumimoji="1" lang="en-US" sz="1200" b="0" kern="1200" baseline="0" dirty="0">
                <a:solidFill>
                  <a:schemeClr val="tx1"/>
                </a:solidFill>
                <a:latin typeface="Times New Roman" pitchFamily="33" charset="0"/>
                <a:ea typeface="+mn-ea"/>
                <a:cs typeface="+mn-cs"/>
              </a:rPr>
              <a:t>Schedules execution of the micro-operations</a:t>
            </a:r>
          </a:p>
          <a:p>
            <a:r>
              <a:rPr kumimoji="1" lang="en-US" sz="1200" kern="1200" baseline="0" dirty="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a:solidFill>
                  <a:schemeClr val="tx1"/>
                </a:solidFill>
                <a:latin typeface="Times New Roman" pitchFamily="33" charset="0"/>
                <a:ea typeface="+mn-ea"/>
                <a:cs typeface="+mn-cs"/>
              </a:rPr>
              <a:t>execution of micro-operations that may be required in the future.</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Execution units: </a:t>
            </a:r>
            <a:r>
              <a:rPr kumimoji="1" lang="en-US" sz="1200" b="0" kern="1200" baseline="0" dirty="0">
                <a:solidFill>
                  <a:schemeClr val="tx1"/>
                </a:solidFill>
                <a:latin typeface="Times New Roman" pitchFamily="33" charset="0"/>
                <a:ea typeface="+mn-ea"/>
                <a:cs typeface="+mn-cs"/>
              </a:rPr>
              <a:t>These units executes micro-operations, fetching the required</a:t>
            </a:r>
          </a:p>
          <a:p>
            <a:r>
              <a:rPr kumimoji="1" lang="en-US" sz="1200" kern="1200" baseline="0" dirty="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subsystem: </a:t>
            </a:r>
            <a:r>
              <a:rPr kumimoji="1" lang="en-US" sz="1200" b="0" kern="1200" baseline="0" dirty="0">
                <a:solidFill>
                  <a:schemeClr val="tx1"/>
                </a:solidFill>
                <a:latin typeface="Times New Roman" pitchFamily="33" charset="0"/>
                <a:ea typeface="+mn-ea"/>
                <a:cs typeface="+mn-cs"/>
              </a:rPr>
              <a:t>This unit includes the L2 and L3 caches and the system</a:t>
            </a:r>
          </a:p>
          <a:p>
            <a:r>
              <a:rPr kumimoji="1" lang="en-US" sz="1200" kern="1200" baseline="0" dirty="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a:solidFill>
                  <a:schemeClr val="tx1"/>
                </a:solidFill>
                <a:latin typeface="Times New Roman" pitchFamily="33" charset="0"/>
                <a:ea typeface="+mn-ea"/>
                <a:cs typeface="+mn-cs"/>
              </a:rPr>
              <a:t>cache miss and to access the system I/O resources.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a:solidFill>
                  <a:schemeClr val="tx1"/>
                </a:solidFill>
                <a:latin typeface="Times New Roman" pitchFamily="33" charset="0"/>
                <a:ea typeface="+mn-ea"/>
                <a:cs typeface="+mn-cs"/>
              </a:rPr>
              <a:t>logic. We return to this topic in Chapter 16.</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a:solidFill>
                  <a:schemeClr val="tx1"/>
                </a:solidFill>
                <a:latin typeface="Times New Roman" pitchFamily="33" charset="0"/>
                <a:ea typeface="+mn-ea"/>
                <a:cs typeface="+mn-cs"/>
              </a:rPr>
              <a:t>writes back and invalidates external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54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55</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4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5</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a:solidFill>
                  <a:schemeClr val="tx1"/>
                </a:solidFill>
                <a:latin typeface="Times New Roman" pitchFamily="33" charset="0"/>
                <a:ea typeface="+mn-ea"/>
                <a:cs typeface="+mn-cs"/>
              </a:rPr>
              <a:t>are capacity and </a:t>
            </a:r>
            <a:r>
              <a:rPr kumimoji="1" lang="en-US" sz="1200" b="1" kern="1200" baseline="0" dirty="0">
                <a:solidFill>
                  <a:schemeClr val="tx1"/>
                </a:solidFill>
                <a:latin typeface="Times New Roman" pitchFamily="33" charset="0"/>
                <a:ea typeface="+mn-ea"/>
                <a:cs typeface="+mn-cs"/>
              </a:rPr>
              <a:t>performance. </a:t>
            </a:r>
            <a:r>
              <a:rPr kumimoji="1" lang="en-US" sz="1200" b="0" kern="1200" baseline="0" dirty="0">
                <a:solidFill>
                  <a:schemeClr val="tx1"/>
                </a:solidFill>
                <a:latin typeface="Times New Roman" pitchFamily="33" charset="0"/>
                <a:ea typeface="+mn-ea"/>
                <a:cs typeface="+mn-cs"/>
              </a:rPr>
              <a:t>Three performance parameters are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Access time (latency): </a:t>
            </a:r>
            <a:r>
              <a:rPr kumimoji="1" lang="en-US" sz="1200" b="0" kern="1200" baseline="0" dirty="0">
                <a:solidFill>
                  <a:schemeClr val="tx1"/>
                </a:solidFill>
                <a:latin typeface="Times New Roman" pitchFamily="33" charset="0"/>
                <a:ea typeface="+mn-ea"/>
                <a:cs typeface="+mn-cs"/>
              </a:rPr>
              <a:t>For random-access memory, this is the time it takes to</a:t>
            </a:r>
          </a:p>
          <a:p>
            <a:r>
              <a:rPr kumimoji="1" lang="en-US" sz="1200" kern="1200" baseline="0" dirty="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cycle time: </a:t>
            </a:r>
            <a:r>
              <a:rPr kumimoji="1" lang="en-US" sz="1200" b="0" kern="1200" baseline="0" dirty="0">
                <a:solidFill>
                  <a:schemeClr val="tx1"/>
                </a:solidFill>
                <a:latin typeface="Times New Roman" pitchFamily="33" charset="0"/>
                <a:ea typeface="+mn-ea"/>
                <a:cs typeface="+mn-cs"/>
              </a:rPr>
              <a:t>This concept is primarily applied to random-access memory</a:t>
            </a:r>
          </a:p>
          <a:p>
            <a:r>
              <a:rPr kumimoji="1" lang="en-US" sz="1200" kern="1200" baseline="0" dirty="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rate: </a:t>
            </a:r>
            <a:r>
              <a:rPr kumimoji="1" lang="en-US" sz="1200" b="0" kern="1200" baseline="0" dirty="0">
                <a:solidFill>
                  <a:schemeClr val="tx1"/>
                </a:solidFill>
                <a:latin typeface="Times New Roman" pitchFamily="33" charset="0"/>
                <a:ea typeface="+mn-ea"/>
                <a:cs typeface="+mn-cs"/>
              </a:rPr>
              <a:t>This is the rate at which data can be transferred into or out of a</a:t>
            </a:r>
          </a:p>
          <a:p>
            <a:r>
              <a:rPr kumimoji="1" lang="en-US" sz="1200" kern="1200" baseline="0" dirty="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 variety of </a:t>
            </a:r>
            <a:r>
              <a:rPr kumimoji="1" lang="en-US" sz="1200" b="1" kern="1200" baseline="0" dirty="0">
                <a:solidFill>
                  <a:schemeClr val="tx1"/>
                </a:solidFill>
                <a:latin typeface="Times New Roman" pitchFamily="33" charset="0"/>
                <a:ea typeface="+mn-ea"/>
                <a:cs typeface="+mn-cs"/>
              </a:rPr>
              <a:t>physical types of memory have been employed. The most common</a:t>
            </a:r>
          </a:p>
          <a:p>
            <a:r>
              <a:rPr kumimoji="1" lang="en-US" sz="1200" kern="1200" baseline="0" dirty="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a:solidFill>
                  <a:schemeClr val="tx1"/>
                </a:solidFill>
                <a:latin typeface="Times New Roman" pitchFamily="33" charset="0"/>
                <a:ea typeface="+mn-ea"/>
                <a:cs typeface="+mn-cs"/>
              </a:rPr>
              <a:t>tape, and optical and magneto-optical.</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Several </a:t>
            </a:r>
            <a:r>
              <a:rPr kumimoji="1" lang="en-US" sz="1200" b="1" kern="1200" baseline="0" dirty="0">
                <a:solidFill>
                  <a:schemeClr val="tx1"/>
                </a:solidFill>
                <a:latin typeface="Times New Roman" pitchFamily="33" charset="0"/>
                <a:ea typeface="+mn-ea"/>
                <a:cs typeface="+mn-cs"/>
              </a:rPr>
              <a:t>physical characteristics </a:t>
            </a:r>
            <a:r>
              <a:rPr kumimoji="1" lang="en-US" sz="1200" b="0" kern="1200" baseline="0" dirty="0">
                <a:solidFill>
                  <a:schemeClr val="tx1"/>
                </a:solidFill>
                <a:latin typeface="Times New Roman" pitchFamily="33" charset="0"/>
                <a:ea typeface="+mn-ea"/>
                <a:cs typeface="+mn-cs"/>
              </a:rPr>
              <a:t>of data storage are important. In a volatile</a:t>
            </a:r>
          </a:p>
          <a:p>
            <a:r>
              <a:rPr kumimoji="1" lang="en-US" sz="1200" kern="1200" baseline="0" dirty="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a:solidFill>
                  <a:schemeClr val="tx1"/>
                </a:solidFill>
                <a:latin typeface="Times New Roman" pitchFamily="33" charset="0"/>
                <a:ea typeface="+mn-ea"/>
                <a:cs typeface="+mn-cs"/>
              </a:rPr>
              <a:t>Magnetic-surface memories are nonvolatile. Semiconductor memory (memory</a:t>
            </a:r>
          </a:p>
          <a:p>
            <a:r>
              <a:rPr kumimoji="1" lang="en-US" sz="1200" kern="1200" baseline="0" dirty="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a:solidFill>
                  <a:schemeClr val="tx1"/>
                </a:solidFill>
                <a:latin typeface="Times New Roman" pitchFamily="33" charset="0"/>
                <a:ea typeface="+mn-ea"/>
                <a:cs typeface="+mn-cs"/>
              </a:rPr>
              <a:t>this type is known as </a:t>
            </a:r>
            <a:r>
              <a:rPr kumimoji="1" lang="en-US" sz="1200" i="1" kern="1200" baseline="0" dirty="0">
                <a:solidFill>
                  <a:schemeClr val="tx1"/>
                </a:solidFill>
                <a:latin typeface="Times New Roman" pitchFamily="33" charset="0"/>
                <a:ea typeface="+mn-ea"/>
                <a:cs typeface="+mn-cs"/>
              </a:rPr>
              <a:t>read-only memory (ROM). </a:t>
            </a:r>
            <a:r>
              <a:rPr kumimoji="1" lang="en-US" sz="1200" i="0" kern="1200" baseline="0" dirty="0">
                <a:solidFill>
                  <a:schemeClr val="tx1"/>
                </a:solidFill>
                <a:latin typeface="Times New Roman" pitchFamily="33" charset="0"/>
                <a:ea typeface="+mn-ea"/>
                <a:cs typeface="+mn-cs"/>
              </a:rPr>
              <a:t>Of necessity, a practical nonerasable</a:t>
            </a:r>
          </a:p>
          <a:p>
            <a:r>
              <a:rPr kumimoji="1" lang="en-US" sz="1200" kern="1200" baseline="0" dirty="0">
                <a:solidFill>
                  <a:schemeClr val="tx1"/>
                </a:solidFill>
                <a:latin typeface="Times New Roman" pitchFamily="33" charset="0"/>
                <a:ea typeface="+mn-ea"/>
                <a:cs typeface="+mn-cs"/>
              </a:rPr>
              <a:t>memory must also be nonvolatile.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For random-access memory, the </a:t>
            </a:r>
            <a:r>
              <a:rPr kumimoji="1" lang="en-US" sz="1200" b="1" kern="1200" baseline="0" dirty="0">
                <a:solidFill>
                  <a:schemeClr val="tx1"/>
                </a:solidFill>
                <a:latin typeface="Times New Roman" pitchFamily="33" charset="0"/>
                <a:ea typeface="+mn-ea"/>
                <a:cs typeface="+mn-cs"/>
              </a:rPr>
              <a:t>organization </a:t>
            </a:r>
            <a:r>
              <a:rPr kumimoji="1" lang="en-US" sz="1200" b="0" kern="1200" baseline="0" dirty="0">
                <a:solidFill>
                  <a:schemeClr val="tx1"/>
                </a:solidFill>
                <a:latin typeface="Times New Roman" pitchFamily="33" charset="0"/>
                <a:ea typeface="+mn-ea"/>
                <a:cs typeface="+mn-cs"/>
              </a:rPr>
              <a:t>is a key design issue. In this context,</a:t>
            </a:r>
          </a:p>
          <a:p>
            <a:r>
              <a:rPr kumimoji="1" lang="en-US" sz="1200" b="0" i="1" kern="1200" baseline="0" dirty="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a:solidFill>
                  <a:schemeClr val="tx1"/>
                </a:solidFill>
                <a:latin typeface="Times New Roman" pitchFamily="33" charset="0"/>
                <a:ea typeface="+mn-ea"/>
                <a:cs typeface="+mn-cs"/>
              </a:rPr>
              <a:t>How much? How fast? How expensive?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a:solidFill>
                  <a:schemeClr val="tx1"/>
                </a:solidFill>
                <a:latin typeface="Times New Roman" pitchFamily="33" charset="0"/>
                <a:ea typeface="+mn-ea"/>
                <a:cs typeface="+mn-cs"/>
              </a:rPr>
              <a:t>be reasonable in relationship to other 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a:solidFill>
                  <a:schemeClr val="tx1"/>
                </a:solidFill>
                <a:latin typeface="Times New Roman" pitchFamily="33" charset="0"/>
                <a:ea typeface="+mn-ea"/>
                <a:cs typeface="+mn-cs"/>
              </a:rPr>
              <a:t>relationships hold: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Faster access time, greater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smaller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slower access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a:solidFill>
                  <a:schemeClr val="tx1"/>
                </a:solidFill>
                <a:latin typeface="Times New Roman" pitchFamily="33" charset="0"/>
                <a:ea typeface="+mn-ea"/>
                <a:cs typeface="+mn-cs"/>
              </a:rPr>
              <a:t>with short access times.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a:solidFill>
                  <a:schemeClr val="tx1"/>
                </a:solidFill>
                <a:latin typeface="Times New Roman" pitchFamily="33" charset="0"/>
                <a:ea typeface="+mn-ea"/>
                <a:cs typeface="+mn-cs"/>
              </a:rPr>
              <a:t>technology, but to employ a </a:t>
            </a:r>
            <a:r>
              <a:rPr kumimoji="1" lang="en-US" sz="1200" b="1" kern="1200" baseline="0" dirty="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typical hierarchy is illustrated in</a:t>
            </a:r>
          </a:p>
          <a:p>
            <a:r>
              <a:rPr kumimoji="1" lang="en-US" sz="1200" kern="1200" baseline="0" dirty="0">
                <a:solidFill>
                  <a:schemeClr val="tx1"/>
                </a:solidFill>
                <a:latin typeface="Times New Roman" pitchFamily="33" charset="0"/>
                <a:ea typeface="+mn-ea"/>
                <a:cs typeface="+mn-cs"/>
              </a:rPr>
              <a:t>Figure 4.1. As one goes down the hierarchy, the following occur:</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a. Decreasing cost per bit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b. Increasing capacity</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c. Increasing access time</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 Decreasing frequency of access of the memory by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Thus, smaller, more expensive, faster memories are supplemented by larger,</a:t>
            </a:r>
          </a:p>
          <a:p>
            <a:r>
              <a:rPr kumimoji="1" lang="en-US" sz="1200" kern="1200" baseline="0" dirty="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a:solidFill>
                  <a:schemeClr val="tx1"/>
                </a:solidFill>
                <a:latin typeface="Times New Roman" pitchFamily="33" charset="0"/>
                <a:ea typeface="+mn-ea"/>
                <a:cs typeface="+mn-cs"/>
              </a:rPr>
              <a:t>explanation is provided at this point.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a:solidFill>
                  <a:schemeClr val="tx1"/>
                </a:solidFill>
                <a:latin typeface="Times New Roman" pitchFamily="33" charset="0"/>
                <a:ea typeface="+mn-ea"/>
                <a:cs typeface="+mn-cs"/>
              </a:rPr>
              <a:t>(c). Fortunately, condition (d) is also generally valid.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basis for the validity of condition (d) is a principle known as </a:t>
            </a:r>
            <a:r>
              <a:rPr kumimoji="1" lang="en-US" sz="1200" b="1" kern="1200" baseline="0" dirty="0">
                <a:solidFill>
                  <a:schemeClr val="tx1"/>
                </a:solidFill>
                <a:latin typeface="Times New Roman" pitchFamily="33" charset="0"/>
                <a:ea typeface="+mn-ea"/>
                <a:cs typeface="+mn-cs"/>
              </a:rPr>
              <a:t>locality of</a:t>
            </a:r>
          </a:p>
          <a:p>
            <a:r>
              <a:rPr kumimoji="1" lang="en-US" sz="1200" b="1" kern="1200" baseline="0" dirty="0">
                <a:solidFill>
                  <a:schemeClr val="tx1"/>
                </a:solidFill>
                <a:latin typeface="Times New Roman" pitchFamily="33" charset="0"/>
                <a:ea typeface="+mn-ea"/>
                <a:cs typeface="+mn-cs"/>
              </a:rPr>
              <a:t>reference [DENN68]. </a:t>
            </a:r>
            <a:r>
              <a:rPr kumimoji="1" lang="en-US" sz="1200" b="0" kern="1200" baseline="0" dirty="0">
                <a:solidFill>
                  <a:schemeClr val="tx1"/>
                </a:solidFill>
                <a:latin typeface="Times New Roman" pitchFamily="33" charset="0"/>
                <a:ea typeface="+mn-ea"/>
                <a:cs typeface="+mn-cs"/>
              </a:rPr>
              <a:t>During the course of execution of a program, memory references</a:t>
            </a:r>
          </a:p>
          <a:p>
            <a:r>
              <a:rPr kumimoji="1" lang="en-US" sz="1200" kern="1200" baseline="0" dirty="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2000" b="0" i="0" u="none" strike="noStrike" kern="1200" baseline="0" dirty="0">
                <a:solidFill>
                  <a:schemeClr val="tx1"/>
                </a:solidFill>
                <a:latin typeface="Times New Roman" pitchFamily="33" charset="0"/>
                <a:ea typeface="+mn-ea"/>
                <a:cs typeface="+mn-cs"/>
              </a:rPr>
              <a:t>Suppose that the processor has access to two levels of memory. Level</a:t>
            </a:r>
          </a:p>
          <a:p>
            <a:r>
              <a:rPr kumimoji="1" lang="en-US" sz="2000" b="0" i="0" u="none" strike="noStrike" kern="1200" baseline="0" dirty="0">
                <a:solidFill>
                  <a:schemeClr val="tx1"/>
                </a:solidFill>
                <a:latin typeface="Times New Roman" pitchFamily="33" charset="0"/>
                <a:ea typeface="+mn-ea"/>
                <a:cs typeface="+mn-cs"/>
              </a:rPr>
              <a:t>1 contains 1000 words and has an access time of 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level 2 contains 100,000 words</a:t>
            </a:r>
          </a:p>
          <a:p>
            <a:r>
              <a:rPr kumimoji="1" lang="en-US" sz="2000" b="0" i="0" u="none" strike="noStrike" kern="1200" baseline="0" dirty="0">
                <a:solidFill>
                  <a:schemeClr val="tx1"/>
                </a:solidFill>
                <a:latin typeface="Times New Roman" pitchFamily="33" charset="0"/>
                <a:ea typeface="+mn-ea"/>
                <a:cs typeface="+mn-cs"/>
              </a:rPr>
              <a:t>and has an access time of0.1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Assume that if a word to be accessed is in level 1, then the</a:t>
            </a:r>
          </a:p>
          <a:p>
            <a:r>
              <a:rPr kumimoji="1" lang="en-US" sz="2000" b="0" i="0" u="none" strike="noStrike" kern="1200" baseline="0" dirty="0">
                <a:solidFill>
                  <a:schemeClr val="tx1"/>
                </a:solidFill>
                <a:latin typeface="Times New Roman" pitchFamily="33" charset="0"/>
                <a:ea typeface="+mn-ea"/>
                <a:cs typeface="+mn-cs"/>
              </a:rPr>
              <a:t>processor accesses it directly. If it is in level 2, then the word is first transferred to level 1</a:t>
            </a:r>
          </a:p>
          <a:p>
            <a:r>
              <a:rPr kumimoji="1" lang="en-US" sz="2000" b="0" i="0" u="none" strike="noStrike" kern="1200" baseline="0" dirty="0">
                <a:solidFill>
                  <a:schemeClr val="tx1"/>
                </a:solidFill>
                <a:latin typeface="Times New Roman" pitchFamily="33" charset="0"/>
                <a:ea typeface="+mn-ea"/>
                <a:cs typeface="+mn-cs"/>
              </a:rPr>
              <a:t>and then accessed by the processor. For simplicity, we ignore the time required for the processor</a:t>
            </a:r>
          </a:p>
          <a:p>
            <a:r>
              <a:rPr kumimoji="1" lang="en-US" sz="2000" b="0" i="0" u="none" strike="noStrike" kern="1200" baseline="0" dirty="0">
                <a:solidFill>
                  <a:schemeClr val="tx1"/>
                </a:solidFill>
                <a:latin typeface="Times New Roman" pitchFamily="33" charset="0"/>
                <a:ea typeface="+mn-ea"/>
                <a:cs typeface="+mn-cs"/>
              </a:rPr>
              <a:t>to determine whether the word is in level 1 or level 2. Figure 4.2 shows the general</a:t>
            </a:r>
          </a:p>
          <a:p>
            <a:r>
              <a:rPr kumimoji="1" lang="en-US" sz="2000" b="0" i="0" u="none" strike="noStrike" kern="1200" baseline="0" dirty="0">
                <a:solidFill>
                  <a:schemeClr val="tx1"/>
                </a:solidFill>
                <a:latin typeface="Times New Roman" pitchFamily="33" charset="0"/>
                <a:ea typeface="+mn-ea"/>
                <a:cs typeface="+mn-cs"/>
              </a:rPr>
              <a:t>shape of the curve that covers this situation. The figure shows the average access time to</a:t>
            </a:r>
          </a:p>
          <a:p>
            <a:r>
              <a:rPr kumimoji="1" lang="en-US" sz="2000" b="0" i="0" u="none" strike="noStrike" kern="1200" baseline="0" dirty="0">
                <a:solidFill>
                  <a:schemeClr val="tx1"/>
                </a:solidFill>
                <a:latin typeface="Times New Roman" pitchFamily="33" charset="0"/>
                <a:ea typeface="+mn-ea"/>
                <a:cs typeface="+mn-cs"/>
              </a:rPr>
              <a:t>a two-level memory as a function of the hit ratio </a:t>
            </a:r>
            <a:r>
              <a:rPr kumimoji="1" lang="en-US" sz="2000" b="1" i="0" u="none" strike="noStrike" kern="1200" baseline="0" dirty="0">
                <a:solidFill>
                  <a:schemeClr val="tx1"/>
                </a:solidFill>
                <a:latin typeface="Times New Roman" pitchFamily="33" charset="0"/>
                <a:ea typeface="+mn-ea"/>
                <a:cs typeface="+mn-cs"/>
              </a:rPr>
              <a:t>H</a:t>
            </a:r>
            <a:r>
              <a:rPr kumimoji="1" lang="en-US" sz="2000" b="0" i="0" u="none" strike="noStrike" kern="1200" baseline="0" dirty="0">
                <a:solidFill>
                  <a:schemeClr val="tx1"/>
                </a:solidFill>
                <a:latin typeface="Times New Roman" pitchFamily="33" charset="0"/>
                <a:ea typeface="+mn-ea"/>
                <a:cs typeface="+mn-cs"/>
              </a:rPr>
              <a:t>, where </a:t>
            </a:r>
            <a:r>
              <a:rPr kumimoji="1" lang="en-US" sz="2000" b="1" i="0" u="none" strike="noStrike" kern="1200" baseline="0" dirty="0">
                <a:solidFill>
                  <a:schemeClr val="tx1"/>
                </a:solidFill>
                <a:latin typeface="Times New Roman" pitchFamily="33" charset="0"/>
                <a:ea typeface="+mn-ea"/>
                <a:cs typeface="+mn-cs"/>
              </a:rPr>
              <a:t>H </a:t>
            </a:r>
            <a:r>
              <a:rPr kumimoji="1" lang="en-US" sz="2000" b="0" i="0" u="none" strike="noStrike" kern="1200" baseline="0" dirty="0">
                <a:solidFill>
                  <a:schemeClr val="tx1"/>
                </a:solidFill>
                <a:latin typeface="Times New Roman" pitchFamily="33" charset="0"/>
                <a:ea typeface="+mn-ea"/>
                <a:cs typeface="+mn-cs"/>
              </a:rPr>
              <a:t>is defined as the fraction of</a:t>
            </a:r>
          </a:p>
          <a:p>
            <a:r>
              <a:rPr kumimoji="1" lang="en-US" sz="2000" b="0" i="0" u="none" strike="noStrike" kern="1200" baseline="0" dirty="0">
                <a:solidFill>
                  <a:schemeClr val="tx1"/>
                </a:solidFill>
                <a:latin typeface="Times New Roman" pitchFamily="33" charset="0"/>
                <a:ea typeface="+mn-ea"/>
                <a:cs typeface="+mn-cs"/>
              </a:rPr>
              <a:t>all memory accesses that are found in the faster memory (e.g., the cache), </a:t>
            </a:r>
            <a:r>
              <a:rPr kumimoji="1" lang="en-US" sz="2000" b="1" i="0" u="none" strike="noStrike" kern="1200" baseline="0" dirty="0">
                <a:solidFill>
                  <a:schemeClr val="tx1"/>
                </a:solidFill>
                <a:latin typeface="Times New Roman" pitchFamily="33" charset="0"/>
                <a:ea typeface="+mn-ea"/>
                <a:cs typeface="+mn-cs"/>
              </a:rPr>
              <a:t>T</a:t>
            </a:r>
            <a:r>
              <a:rPr kumimoji="1" lang="en-US" sz="2000" b="0" i="0" u="none" strike="noStrike" kern="1200" baseline="-25000" dirty="0">
                <a:solidFill>
                  <a:schemeClr val="tx1"/>
                </a:solidFill>
                <a:latin typeface="Times New Roman" pitchFamily="33" charset="0"/>
                <a:ea typeface="+mn-ea"/>
                <a:cs typeface="+mn-cs"/>
              </a:rPr>
              <a:t>1</a:t>
            </a:r>
            <a:r>
              <a:rPr kumimoji="1" lang="en-US" sz="2000" b="0" i="0" u="none" strike="noStrike" kern="1200" baseline="0" dirty="0">
                <a:solidFill>
                  <a:schemeClr val="tx1"/>
                </a:solidFill>
                <a:latin typeface="Times New Roman" pitchFamily="33" charset="0"/>
                <a:ea typeface="+mn-ea"/>
                <a:cs typeface="+mn-cs"/>
              </a:rPr>
              <a:t> is the access</a:t>
            </a:r>
          </a:p>
          <a:p>
            <a:r>
              <a:rPr kumimoji="1" lang="en-US" sz="2000" b="0" i="0" u="none" strike="noStrike" kern="1200" baseline="0" dirty="0">
                <a:solidFill>
                  <a:schemeClr val="tx1"/>
                </a:solidFill>
                <a:latin typeface="Times New Roman" pitchFamily="33" charset="0"/>
                <a:ea typeface="+mn-ea"/>
                <a:cs typeface="+mn-cs"/>
              </a:rPr>
              <a:t>time to level 1, and </a:t>
            </a:r>
            <a:r>
              <a:rPr kumimoji="1" lang="en-US" sz="2000" b="1" i="0" u="none" strike="noStrike" kern="1200" baseline="0" dirty="0">
                <a:solidFill>
                  <a:schemeClr val="tx1"/>
                </a:solidFill>
                <a:latin typeface="Times New Roman" pitchFamily="33" charset="0"/>
                <a:ea typeface="+mn-ea"/>
                <a:cs typeface="+mn-cs"/>
              </a:rPr>
              <a:t>T</a:t>
            </a:r>
            <a:r>
              <a:rPr kumimoji="1" lang="en-US" sz="2000" b="0" i="0" u="none" strike="noStrike" kern="1200" baseline="-25000" dirty="0">
                <a:solidFill>
                  <a:schemeClr val="tx1"/>
                </a:solidFill>
                <a:latin typeface="Times New Roman" pitchFamily="33" charset="0"/>
                <a:ea typeface="+mn-ea"/>
                <a:cs typeface="+mn-cs"/>
              </a:rPr>
              <a:t>2</a:t>
            </a:r>
            <a:r>
              <a:rPr kumimoji="1" lang="en-US" sz="2000" b="0" i="0" u="none" strike="noStrike" kern="1200" baseline="0" dirty="0">
                <a:solidFill>
                  <a:schemeClr val="tx1"/>
                </a:solidFill>
                <a:latin typeface="Times New Roman" pitchFamily="33" charset="0"/>
                <a:ea typeface="+mn-ea"/>
                <a:cs typeface="+mn-cs"/>
              </a:rPr>
              <a:t> is the access time to level 2. As can be seen, for high percentages</a:t>
            </a:r>
          </a:p>
          <a:p>
            <a:r>
              <a:rPr kumimoji="1" lang="en-US" sz="2000" b="0" i="0" u="none" strike="noStrike" kern="1200" baseline="0" dirty="0">
                <a:solidFill>
                  <a:schemeClr val="tx1"/>
                </a:solidFill>
                <a:latin typeface="Times New Roman" pitchFamily="33" charset="0"/>
                <a:ea typeface="+mn-ea"/>
                <a:cs typeface="+mn-cs"/>
              </a:rPr>
              <a:t>of level 1 access, the average total access time is much closer to that of level 1 than that</a:t>
            </a:r>
          </a:p>
          <a:p>
            <a:r>
              <a:rPr kumimoji="1" lang="en-US" sz="2000" b="0" i="0" u="none" strike="noStrike" kern="1200" baseline="0" dirty="0">
                <a:solidFill>
                  <a:schemeClr val="tx1"/>
                </a:solidFill>
                <a:latin typeface="Times New Roman" pitchFamily="33" charset="0"/>
                <a:ea typeface="+mn-ea"/>
                <a:cs typeface="+mn-cs"/>
              </a:rPr>
              <a:t>of level 2.</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In our example, suppose 95% of the memory accesses are found in level 1. Then the</a:t>
            </a:r>
          </a:p>
          <a:p>
            <a:r>
              <a:rPr kumimoji="1" lang="en-US" sz="2000" b="0" i="0" u="none" strike="noStrike" kern="1200" baseline="0" dirty="0">
                <a:solidFill>
                  <a:schemeClr val="tx1"/>
                </a:solidFill>
                <a:latin typeface="Times New Roman" pitchFamily="33" charset="0"/>
                <a:ea typeface="+mn-ea"/>
                <a:cs typeface="+mn-cs"/>
              </a:rPr>
              <a:t>average time to access a word can be expressed as</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(0.95)(0.01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 (0.05)(0.01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1" i="0" u="none" strike="noStrike" kern="1200" baseline="0" dirty="0">
                <a:solidFill>
                  <a:schemeClr val="tx1"/>
                </a:solidFill>
                <a:latin typeface="Times New Roman" pitchFamily="33" charset="0"/>
                <a:ea typeface="+mn-ea"/>
                <a:cs typeface="+mn-cs"/>
              </a:rPr>
              <a:t> </a:t>
            </a:r>
            <a:r>
              <a:rPr kumimoji="1" lang="en-US" sz="2000" b="0" i="0" u="none" strike="noStrike" kern="1200" baseline="0" dirty="0">
                <a:solidFill>
                  <a:schemeClr val="tx1"/>
                </a:solidFill>
                <a:latin typeface="Times New Roman" pitchFamily="33" charset="0"/>
                <a:ea typeface="+mn-ea"/>
                <a:cs typeface="+mn-cs"/>
              </a:rPr>
              <a:t>+ 0.1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 0.0095 + 0.0055 = 0.015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endParaRPr kumimoji="1" lang="en-US" sz="2000" b="0" i="0" u="none" strike="noStrike" kern="1200" baseline="0" dirty="0">
              <a:solidFill>
                <a:schemeClr val="tx1"/>
              </a:solidFill>
              <a:latin typeface="Wingdings"/>
              <a:ea typeface="+mn-ea"/>
              <a:cs typeface="+mn-cs"/>
            </a:endParaRPr>
          </a:p>
          <a:p>
            <a:endParaRPr kumimoji="1" lang="en-US" sz="2000" b="0" i="0" u="none" strike="noStrike" kern="1200" baseline="0" dirty="0">
              <a:solidFill>
                <a:schemeClr val="tx1"/>
              </a:solidFill>
              <a:latin typeface="Times New Roman" pitchFamily="33" charset="0"/>
              <a:ea typeface="+mn-ea"/>
              <a:cs typeface="+mn-cs"/>
            </a:endParaRPr>
          </a:p>
          <a:p>
            <a:r>
              <a:rPr kumimoji="1" lang="en-US" sz="2000" b="0" i="0" u="none" strike="noStrike" kern="1200" baseline="0" dirty="0">
                <a:solidFill>
                  <a:schemeClr val="tx1"/>
                </a:solidFill>
                <a:latin typeface="Times New Roman" pitchFamily="33" charset="0"/>
                <a:ea typeface="+mn-ea"/>
                <a:cs typeface="+mn-cs"/>
              </a:rPr>
              <a:t>The average access time is much closer to 0.01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1" i="0" u="none" strike="noStrike" kern="1200" baseline="0" dirty="0">
                <a:solidFill>
                  <a:schemeClr val="tx1"/>
                </a:solidFill>
                <a:latin typeface="Times New Roman" pitchFamily="33" charset="0"/>
                <a:ea typeface="+mn-ea"/>
                <a:cs typeface="+mn-cs"/>
              </a:rPr>
              <a:t> </a:t>
            </a:r>
            <a:r>
              <a:rPr kumimoji="1" lang="en-US" sz="2000" b="0" i="0" u="none" strike="noStrike" kern="1200" baseline="0" dirty="0">
                <a:solidFill>
                  <a:schemeClr val="tx1"/>
                </a:solidFill>
                <a:latin typeface="Times New Roman" pitchFamily="33" charset="0"/>
                <a:ea typeface="+mn-ea"/>
                <a:cs typeface="+mn-cs"/>
              </a:rPr>
              <a:t>than to 0.1 </a:t>
            </a:r>
            <a:r>
              <a:rPr kumimoji="1" lang="en-US" sz="2000" b="0" i="0" u="none" strike="noStrike" kern="1200" baseline="0" dirty="0" err="1">
                <a:solidFill>
                  <a:schemeClr val="tx1"/>
                </a:solidFill>
                <a:latin typeface="Lucida Grande"/>
                <a:ea typeface="Lucida Grande"/>
                <a:cs typeface="Lucida Grande"/>
              </a:rPr>
              <a:t>μ</a:t>
            </a:r>
            <a:r>
              <a:rPr kumimoji="1" lang="en-US" sz="2000" b="0" i="0" u="none" strike="noStrike" kern="1200" baseline="0" dirty="0" err="1">
                <a:solidFill>
                  <a:schemeClr val="tx1"/>
                </a:solidFill>
                <a:latin typeface="Wingdings"/>
                <a:ea typeface="+mn-ea"/>
                <a:cs typeface="+mn-cs"/>
              </a:rPr>
              <a:t>s</a:t>
            </a:r>
            <a:r>
              <a:rPr kumimoji="1" lang="en-US" sz="2000" b="0" i="0" u="none" strike="noStrike" kern="1200" baseline="0" dirty="0">
                <a:solidFill>
                  <a:schemeClr val="tx1"/>
                </a:solidFill>
                <a:latin typeface="Times New Roman" pitchFamily="33" charset="0"/>
                <a:ea typeface="+mn-ea"/>
                <a:cs typeface="+mn-cs"/>
              </a:rPr>
              <a:t>, as desired.</a:t>
            </a:r>
          </a:p>
          <a:p>
            <a:endParaRPr kumimoji="1" lang="en-US" sz="2000" b="0" i="0" u="none" strike="noStrike" kern="1200" baseline="0" dirty="0">
              <a:solidFill>
                <a:schemeClr val="tx1"/>
              </a:solidFill>
              <a:latin typeface="Times New Roman" pitchFamily="33" charset="0"/>
              <a:ea typeface="+mn-ea"/>
              <a:cs typeface="+mn-cs"/>
            </a:endParaRPr>
          </a:p>
          <a:p>
            <a:r>
              <a:rPr kumimoji="1" lang="en-US" sz="2000" kern="1200" baseline="0" dirty="0">
                <a:solidFill>
                  <a:schemeClr val="tx1"/>
                </a:solidFill>
                <a:latin typeface="Times New Roman" pitchFamily="33" charset="0"/>
                <a:ea typeface="+mn-ea"/>
                <a:cs typeface="+mn-cs"/>
              </a:rPr>
              <a:t>Accordingly, it is possible to organize data across the hierarchy such that the</a:t>
            </a:r>
          </a:p>
          <a:p>
            <a:r>
              <a:rPr kumimoji="1" lang="en-US" sz="2000" kern="1200" baseline="0" dirty="0">
                <a:solidFill>
                  <a:schemeClr val="tx1"/>
                </a:solidFill>
                <a:latin typeface="Times New Roman" pitchFamily="33" charset="0"/>
                <a:ea typeface="+mn-ea"/>
                <a:cs typeface="+mn-cs"/>
              </a:rPr>
              <a:t>percentage of accesses to each successively lower level is substantially less than that</a:t>
            </a:r>
          </a:p>
          <a:p>
            <a:r>
              <a:rPr kumimoji="1" lang="en-US" sz="2000" kern="1200" baseline="0" dirty="0">
                <a:solidFill>
                  <a:schemeClr val="tx1"/>
                </a:solidFill>
                <a:latin typeface="Times New Roman" pitchFamily="33" charset="0"/>
                <a:ea typeface="+mn-ea"/>
                <a:cs typeface="+mn-cs"/>
              </a:rPr>
              <a:t>of the level above. Consider the two-level example already presented. Let level 2</a:t>
            </a:r>
          </a:p>
          <a:p>
            <a:r>
              <a:rPr kumimoji="1" lang="en-US" sz="2000" kern="1200" baseline="0" dirty="0">
                <a:solidFill>
                  <a:schemeClr val="tx1"/>
                </a:solidFill>
                <a:latin typeface="Times New Roman" pitchFamily="33" charset="0"/>
                <a:ea typeface="+mn-ea"/>
                <a:cs typeface="+mn-cs"/>
              </a:rPr>
              <a:t>memory contains all program instructions and data. The current clusters can be</a:t>
            </a:r>
          </a:p>
          <a:p>
            <a:r>
              <a:rPr kumimoji="1" lang="en-US" sz="2000" kern="1200" baseline="0" dirty="0">
                <a:solidFill>
                  <a:schemeClr val="tx1"/>
                </a:solidFill>
                <a:latin typeface="Times New Roman" pitchFamily="33" charset="0"/>
                <a:ea typeface="+mn-ea"/>
                <a:cs typeface="+mn-cs"/>
              </a:rPr>
              <a:t>temporarily placed in level 1. From time to time, one of the clusters in level 1 will</a:t>
            </a:r>
          </a:p>
          <a:p>
            <a:r>
              <a:rPr kumimoji="1" lang="en-US" sz="2000" kern="1200" baseline="0" dirty="0">
                <a:solidFill>
                  <a:schemeClr val="tx1"/>
                </a:solidFill>
                <a:latin typeface="Times New Roman" pitchFamily="33" charset="0"/>
                <a:ea typeface="+mn-ea"/>
                <a:cs typeface="+mn-cs"/>
              </a:rPr>
              <a:t>have to be swapped back to level 2 to make room for a new cluster coming in to</a:t>
            </a:r>
          </a:p>
          <a:p>
            <a:r>
              <a:rPr kumimoji="1" lang="en-US" sz="2000" kern="1200" baseline="0" dirty="0">
                <a:solidFill>
                  <a:schemeClr val="tx1"/>
                </a:solidFill>
                <a:latin typeface="Times New Roman" pitchFamily="33" charset="0"/>
                <a:ea typeface="+mn-ea"/>
                <a:cs typeface="+mn-cs"/>
              </a:rPr>
              <a:t>level 1. On average, however, most references will be to instructions and data contained</a:t>
            </a:r>
          </a:p>
          <a:p>
            <a:r>
              <a:rPr kumimoji="1" lang="en-US" sz="2000" kern="1200" baseline="0" dirty="0">
                <a:solidFill>
                  <a:schemeClr val="tx1"/>
                </a:solidFill>
                <a:latin typeface="Times New Roman" pitchFamily="33" charset="0"/>
                <a:ea typeface="+mn-ea"/>
                <a:cs typeface="+mn-cs"/>
              </a:rPr>
              <a:t>in level 1.</a:t>
            </a:r>
          </a:p>
          <a:p>
            <a:endParaRPr kumimoji="1" lang="en-US" sz="2000" kern="1200" baseline="0" dirty="0">
              <a:solidFill>
                <a:schemeClr val="tx1"/>
              </a:solidFill>
              <a:latin typeface="Times New Roman" pitchFamily="33" charset="0"/>
              <a:ea typeface="+mn-ea"/>
              <a:cs typeface="+mn-cs"/>
            </a:endParaRPr>
          </a:p>
          <a:p>
            <a:r>
              <a:rPr kumimoji="1" lang="en-US" sz="2000" kern="1200" baseline="0" dirty="0">
                <a:solidFill>
                  <a:schemeClr val="tx1"/>
                </a:solidFill>
                <a:latin typeface="Times New Roman" pitchFamily="33" charset="0"/>
                <a:ea typeface="+mn-ea"/>
                <a:cs typeface="+mn-cs"/>
              </a:rPr>
              <a:t>This principle can be applied across more than two levels of memory, as suggested</a:t>
            </a:r>
          </a:p>
          <a:p>
            <a:r>
              <a:rPr kumimoji="1" lang="en-US" sz="2000" kern="1200" baseline="0" dirty="0">
                <a:solidFill>
                  <a:schemeClr val="tx1"/>
                </a:solidFill>
                <a:latin typeface="Times New Roman" pitchFamily="33" charset="0"/>
                <a:ea typeface="+mn-ea"/>
                <a:cs typeface="+mn-cs"/>
              </a:rPr>
              <a:t>by the hierarchy shown in Figure 4.1. The fastest, smallest, and most expensive</a:t>
            </a:r>
          </a:p>
          <a:p>
            <a:r>
              <a:rPr kumimoji="1" lang="en-US" sz="2000" kern="1200" baseline="0" dirty="0">
                <a:solidFill>
                  <a:schemeClr val="tx1"/>
                </a:solidFill>
                <a:latin typeface="Times New Roman" pitchFamily="33" charset="0"/>
                <a:ea typeface="+mn-ea"/>
                <a:cs typeface="+mn-cs"/>
              </a:rPr>
              <a:t>type of memory consists of the registers internal to the processor. Typically, a</a:t>
            </a:r>
          </a:p>
          <a:p>
            <a:r>
              <a:rPr kumimoji="1" lang="en-US" sz="2000" kern="1200" baseline="0" dirty="0">
                <a:solidFill>
                  <a:schemeClr val="tx1"/>
                </a:solidFill>
                <a:latin typeface="Times New Roman" pitchFamily="33" charset="0"/>
                <a:ea typeface="+mn-ea"/>
                <a:cs typeface="+mn-cs"/>
              </a:rPr>
              <a:t>processor will contain a few dozen such registers, although some machines contain</a:t>
            </a:r>
          </a:p>
          <a:p>
            <a:r>
              <a:rPr kumimoji="1" lang="en-US" sz="2000" kern="1200" baseline="0" dirty="0">
                <a:solidFill>
                  <a:schemeClr val="tx1"/>
                </a:solidFill>
                <a:latin typeface="Times New Roman" pitchFamily="33" charset="0"/>
                <a:ea typeface="+mn-ea"/>
                <a:cs typeface="+mn-cs"/>
              </a:rPr>
              <a:t>hundreds of registers. Main memory is the principal internal memory system of</a:t>
            </a:r>
          </a:p>
          <a:p>
            <a:r>
              <a:rPr kumimoji="1" lang="en-US" sz="2000" kern="1200" baseline="0" dirty="0">
                <a:solidFill>
                  <a:schemeClr val="tx1"/>
                </a:solidFill>
                <a:latin typeface="Times New Roman" pitchFamily="33" charset="0"/>
                <a:ea typeface="+mn-ea"/>
                <a:cs typeface="+mn-cs"/>
              </a:rPr>
              <a:t>the computer. Each location in main memory has a unique address. Main memory</a:t>
            </a:r>
          </a:p>
          <a:p>
            <a:r>
              <a:rPr kumimoji="1" lang="en-US" sz="2000" kern="1200" baseline="0" dirty="0">
                <a:solidFill>
                  <a:schemeClr val="tx1"/>
                </a:solidFill>
                <a:latin typeface="Times New Roman" pitchFamily="33" charset="0"/>
                <a:ea typeface="+mn-ea"/>
                <a:cs typeface="+mn-cs"/>
              </a:rPr>
              <a:t>is usually extended with a higher-speed, smaller cache. The cache is not usually</a:t>
            </a:r>
          </a:p>
          <a:p>
            <a:r>
              <a:rPr kumimoji="1" lang="en-US" sz="2000" kern="1200" baseline="0" dirty="0">
                <a:solidFill>
                  <a:schemeClr val="tx1"/>
                </a:solidFill>
                <a:latin typeface="Times New Roman" pitchFamily="33" charset="0"/>
                <a:ea typeface="+mn-ea"/>
                <a:cs typeface="+mn-cs"/>
              </a:rPr>
              <a:t>visible to the programmer or, indeed, to the processor. It is a device for staging</a:t>
            </a:r>
          </a:p>
          <a:p>
            <a:r>
              <a:rPr kumimoji="1" lang="en-US" sz="2000" kern="1200" baseline="0" dirty="0">
                <a:solidFill>
                  <a:schemeClr val="tx1"/>
                </a:solidFill>
                <a:latin typeface="Times New Roman" pitchFamily="33" charset="0"/>
                <a:ea typeface="+mn-ea"/>
                <a:cs typeface="+mn-cs"/>
              </a:rPr>
              <a:t>the movement of data between main memory and processor registers to improve</a:t>
            </a:r>
          </a:p>
          <a:p>
            <a:r>
              <a:rPr kumimoji="1" lang="en-US" sz="2000" kern="1200" baseline="0" dirty="0">
                <a:solidFill>
                  <a:schemeClr val="tx1"/>
                </a:solidFill>
                <a:latin typeface="Times New Roman" pitchFamily="33" charset="0"/>
                <a:ea typeface="+mn-ea"/>
                <a:cs typeface="+mn-cs"/>
              </a:rPr>
              <a:t>performance.</a:t>
            </a:r>
          </a:p>
          <a:p>
            <a:endParaRPr kumimoji="1" lang="en-US" sz="2000" kern="1200" baseline="0" dirty="0">
              <a:solidFill>
                <a:schemeClr val="tx1"/>
              </a:solidFill>
              <a:latin typeface="Times New Roman" pitchFamily="33" charset="0"/>
              <a:ea typeface="+mn-ea"/>
              <a:cs typeface="+mn-cs"/>
            </a:endParaRPr>
          </a:p>
          <a:p>
            <a:endParaRPr kumimoji="1" lang="en-US" sz="2000" b="0" i="0" u="none" strike="noStrike" kern="1200" baseline="0" dirty="0">
              <a:solidFill>
                <a:schemeClr val="tx1"/>
              </a:solidFill>
              <a:latin typeface="Wingdings" charset="2"/>
              <a:ea typeface="+mn-ea"/>
              <a:cs typeface="Wingdings" charset="2"/>
            </a:endParaRPr>
          </a:p>
          <a:p>
            <a:endParaRPr kumimoji="1" lang="en-US" sz="2000" b="0" i="0" u="none" strike="noStrike" kern="1200" baseline="0" dirty="0">
              <a:solidFill>
                <a:schemeClr val="tx1"/>
              </a:solidFill>
              <a:latin typeface="Times New Roman" pitchFamily="33" charset="0"/>
              <a:ea typeface="+mn-ea"/>
              <a:cs typeface="+mn-cs"/>
            </a:endParaRPr>
          </a:p>
          <a:p>
            <a:endParaRPr lang="en-US" sz="2000"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335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7" Type="http://schemas.openxmlformats.org/officeDocument/2006/relationships/image" Target="../media/image872.png"/><Relationship Id="rId671" Type="http://schemas.openxmlformats.org/officeDocument/2006/relationships/image" Target="../media/image1149.png"/><Relationship Id="rId769" Type="http://schemas.openxmlformats.org/officeDocument/2006/relationships/image" Target="../media/image1198.png"/><Relationship Id="rId21" Type="http://schemas.openxmlformats.org/officeDocument/2006/relationships/image" Target="../media/image824.png"/><Relationship Id="rId324" Type="http://schemas.openxmlformats.org/officeDocument/2006/relationships/customXml" Target="../ink/ink993.xml"/><Relationship Id="rId531" Type="http://schemas.openxmlformats.org/officeDocument/2006/relationships/image" Target="../media/image1079.png"/><Relationship Id="rId629" Type="http://schemas.openxmlformats.org/officeDocument/2006/relationships/image" Target="../media/image1128.png"/><Relationship Id="rId170" Type="http://schemas.openxmlformats.org/officeDocument/2006/relationships/customXml" Target="../ink/ink916.xml"/><Relationship Id="rId268" Type="http://schemas.openxmlformats.org/officeDocument/2006/relationships/customXml" Target="../ink/ink965.xml"/><Relationship Id="rId475" Type="http://schemas.openxmlformats.org/officeDocument/2006/relationships/image" Target="../media/image1051.png"/><Relationship Id="rId682" Type="http://schemas.openxmlformats.org/officeDocument/2006/relationships/customXml" Target="../ink/ink1172.xml"/><Relationship Id="rId32" Type="http://schemas.openxmlformats.org/officeDocument/2006/relationships/customXml" Target="../ink/ink847.xml"/><Relationship Id="rId128" Type="http://schemas.openxmlformats.org/officeDocument/2006/relationships/customXml" Target="../ink/ink895.xml"/><Relationship Id="rId335" Type="http://schemas.openxmlformats.org/officeDocument/2006/relationships/image" Target="../media/image981.png"/><Relationship Id="rId542" Type="http://schemas.openxmlformats.org/officeDocument/2006/relationships/customXml" Target="../ink/ink1102.xml"/><Relationship Id="rId181" Type="http://schemas.openxmlformats.org/officeDocument/2006/relationships/image" Target="../media/image904.png"/><Relationship Id="rId402" Type="http://schemas.openxmlformats.org/officeDocument/2006/relationships/customXml" Target="../ink/ink1032.xml"/><Relationship Id="rId279" Type="http://schemas.openxmlformats.org/officeDocument/2006/relationships/image" Target="../media/image953.png"/><Relationship Id="rId486" Type="http://schemas.openxmlformats.org/officeDocument/2006/relationships/customXml" Target="../ink/ink1074.xml"/><Relationship Id="rId693" Type="http://schemas.openxmlformats.org/officeDocument/2006/relationships/image" Target="../media/image1160.png"/><Relationship Id="rId707" Type="http://schemas.openxmlformats.org/officeDocument/2006/relationships/image" Target="../media/image1167.png"/><Relationship Id="rId43" Type="http://schemas.openxmlformats.org/officeDocument/2006/relationships/image" Target="../media/image835.png"/><Relationship Id="rId139" Type="http://schemas.openxmlformats.org/officeDocument/2006/relationships/image" Target="../media/image883.png"/><Relationship Id="rId346" Type="http://schemas.openxmlformats.org/officeDocument/2006/relationships/customXml" Target="../ink/ink1004.xml"/><Relationship Id="rId553" Type="http://schemas.openxmlformats.org/officeDocument/2006/relationships/image" Target="../media/image1090.png"/><Relationship Id="rId760" Type="http://schemas.openxmlformats.org/officeDocument/2006/relationships/customXml" Target="../ink/ink1211.xml"/><Relationship Id="rId192" Type="http://schemas.openxmlformats.org/officeDocument/2006/relationships/customXml" Target="../ink/ink927.xml"/><Relationship Id="rId206" Type="http://schemas.openxmlformats.org/officeDocument/2006/relationships/customXml" Target="../ink/ink934.xml"/><Relationship Id="rId413" Type="http://schemas.openxmlformats.org/officeDocument/2006/relationships/image" Target="../media/image1020.png"/><Relationship Id="rId497" Type="http://schemas.openxmlformats.org/officeDocument/2006/relationships/image" Target="../media/image1062.png"/><Relationship Id="rId620" Type="http://schemas.openxmlformats.org/officeDocument/2006/relationships/customXml" Target="../ink/ink1141.xml"/><Relationship Id="rId718" Type="http://schemas.openxmlformats.org/officeDocument/2006/relationships/customXml" Target="../ink/ink1190.xml"/><Relationship Id="rId357" Type="http://schemas.openxmlformats.org/officeDocument/2006/relationships/image" Target="../media/image992.png"/><Relationship Id="rId54" Type="http://schemas.openxmlformats.org/officeDocument/2006/relationships/customXml" Target="../ink/ink858.xml"/><Relationship Id="rId217" Type="http://schemas.openxmlformats.org/officeDocument/2006/relationships/image" Target="../media/image922.png"/><Relationship Id="rId564" Type="http://schemas.openxmlformats.org/officeDocument/2006/relationships/customXml" Target="../ink/ink1113.xml"/><Relationship Id="rId771" Type="http://schemas.openxmlformats.org/officeDocument/2006/relationships/image" Target="../media/image1199.png"/><Relationship Id="rId424" Type="http://schemas.openxmlformats.org/officeDocument/2006/relationships/customXml" Target="../ink/ink1043.xml"/><Relationship Id="rId631" Type="http://schemas.openxmlformats.org/officeDocument/2006/relationships/image" Target="../media/image1129.png"/><Relationship Id="rId729" Type="http://schemas.openxmlformats.org/officeDocument/2006/relationships/image" Target="../media/image1178.png"/><Relationship Id="rId270" Type="http://schemas.openxmlformats.org/officeDocument/2006/relationships/customXml" Target="../ink/ink966.xml"/><Relationship Id="rId65" Type="http://schemas.openxmlformats.org/officeDocument/2006/relationships/image" Target="../media/image846.png"/><Relationship Id="rId130" Type="http://schemas.openxmlformats.org/officeDocument/2006/relationships/customXml" Target="../ink/ink896.xml"/><Relationship Id="rId368" Type="http://schemas.openxmlformats.org/officeDocument/2006/relationships/customXml" Target="../ink/ink1015.xml"/><Relationship Id="rId575" Type="http://schemas.openxmlformats.org/officeDocument/2006/relationships/image" Target="../media/image1101.png"/><Relationship Id="rId782" Type="http://schemas.openxmlformats.org/officeDocument/2006/relationships/customXml" Target="../ink/ink1223.xml"/><Relationship Id="rId228" Type="http://schemas.openxmlformats.org/officeDocument/2006/relationships/customXml" Target="../ink/ink945.xml"/><Relationship Id="rId435" Type="http://schemas.openxmlformats.org/officeDocument/2006/relationships/image" Target="../media/image1031.png"/><Relationship Id="rId642" Type="http://schemas.openxmlformats.org/officeDocument/2006/relationships/customXml" Target="../ink/ink1152.xml"/><Relationship Id="rId281" Type="http://schemas.openxmlformats.org/officeDocument/2006/relationships/image" Target="../media/image954.png"/><Relationship Id="rId502" Type="http://schemas.openxmlformats.org/officeDocument/2006/relationships/customXml" Target="../ink/ink1082.xml"/><Relationship Id="rId76" Type="http://schemas.openxmlformats.org/officeDocument/2006/relationships/customXml" Target="../ink/ink869.xml"/><Relationship Id="rId141" Type="http://schemas.openxmlformats.org/officeDocument/2006/relationships/image" Target="../media/image884.png"/><Relationship Id="rId379" Type="http://schemas.openxmlformats.org/officeDocument/2006/relationships/image" Target="../media/image1003.png"/><Relationship Id="rId586" Type="http://schemas.openxmlformats.org/officeDocument/2006/relationships/customXml" Target="../ink/ink1124.xml"/><Relationship Id="rId7" Type="http://schemas.openxmlformats.org/officeDocument/2006/relationships/image" Target="../media/image817.png"/><Relationship Id="rId239" Type="http://schemas.openxmlformats.org/officeDocument/2006/relationships/image" Target="../media/image933.png"/><Relationship Id="rId446" Type="http://schemas.openxmlformats.org/officeDocument/2006/relationships/customXml" Target="../ink/ink1054.xml"/><Relationship Id="rId653" Type="http://schemas.openxmlformats.org/officeDocument/2006/relationships/image" Target="../media/image1140.png"/><Relationship Id="rId292" Type="http://schemas.openxmlformats.org/officeDocument/2006/relationships/customXml" Target="../ink/ink977.xml"/><Relationship Id="rId306" Type="http://schemas.openxmlformats.org/officeDocument/2006/relationships/customXml" Target="../ink/ink984.xml"/><Relationship Id="rId87" Type="http://schemas.openxmlformats.org/officeDocument/2006/relationships/image" Target="../media/image857.png"/><Relationship Id="rId513" Type="http://schemas.openxmlformats.org/officeDocument/2006/relationships/image" Target="../media/image1070.png"/><Relationship Id="rId597" Type="http://schemas.openxmlformats.org/officeDocument/2006/relationships/image" Target="../media/image1112.png"/><Relationship Id="rId720" Type="http://schemas.openxmlformats.org/officeDocument/2006/relationships/customXml" Target="../ink/ink1191.xml"/><Relationship Id="rId152" Type="http://schemas.openxmlformats.org/officeDocument/2006/relationships/customXml" Target="../ink/ink907.xml"/><Relationship Id="rId457" Type="http://schemas.openxmlformats.org/officeDocument/2006/relationships/image" Target="../media/image1042.png"/><Relationship Id="rId664" Type="http://schemas.openxmlformats.org/officeDocument/2006/relationships/customXml" Target="../ink/ink1163.xml"/><Relationship Id="rId14" Type="http://schemas.openxmlformats.org/officeDocument/2006/relationships/customXml" Target="../ink/ink838.xml"/><Relationship Id="rId317" Type="http://schemas.openxmlformats.org/officeDocument/2006/relationships/image" Target="../media/image972.png"/><Relationship Id="rId524" Type="http://schemas.openxmlformats.org/officeDocument/2006/relationships/customXml" Target="../ink/ink1093.xml"/><Relationship Id="rId731" Type="http://schemas.openxmlformats.org/officeDocument/2006/relationships/image" Target="../media/image1179.png"/><Relationship Id="rId98" Type="http://schemas.openxmlformats.org/officeDocument/2006/relationships/customXml" Target="../ink/ink880.xml"/><Relationship Id="rId163" Type="http://schemas.openxmlformats.org/officeDocument/2006/relationships/image" Target="../media/image895.png"/><Relationship Id="rId370" Type="http://schemas.openxmlformats.org/officeDocument/2006/relationships/customXml" Target="../ink/ink1016.xml"/><Relationship Id="rId230" Type="http://schemas.openxmlformats.org/officeDocument/2006/relationships/customXml" Target="../ink/ink946.xml"/><Relationship Id="rId468" Type="http://schemas.openxmlformats.org/officeDocument/2006/relationships/customXml" Target="../ink/ink1065.xml"/><Relationship Id="rId675" Type="http://schemas.openxmlformats.org/officeDocument/2006/relationships/image" Target="../media/image1151.png"/><Relationship Id="rId25" Type="http://schemas.openxmlformats.org/officeDocument/2006/relationships/image" Target="../media/image826.png"/><Relationship Id="rId328" Type="http://schemas.openxmlformats.org/officeDocument/2006/relationships/customXml" Target="../ink/ink995.xml"/><Relationship Id="rId535" Type="http://schemas.openxmlformats.org/officeDocument/2006/relationships/image" Target="../media/image1081.png"/><Relationship Id="rId742" Type="http://schemas.openxmlformats.org/officeDocument/2006/relationships/customXml" Target="../ink/ink1202.xml"/><Relationship Id="rId174" Type="http://schemas.openxmlformats.org/officeDocument/2006/relationships/customXml" Target="../ink/ink918.xml"/><Relationship Id="rId381" Type="http://schemas.openxmlformats.org/officeDocument/2006/relationships/image" Target="../media/image1004.png"/><Relationship Id="rId602" Type="http://schemas.openxmlformats.org/officeDocument/2006/relationships/customXml" Target="../ink/ink1132.xml"/><Relationship Id="rId241" Type="http://schemas.openxmlformats.org/officeDocument/2006/relationships/image" Target="../media/image934.png"/><Relationship Id="rId479" Type="http://schemas.openxmlformats.org/officeDocument/2006/relationships/image" Target="../media/image1053.png"/><Relationship Id="rId686" Type="http://schemas.openxmlformats.org/officeDocument/2006/relationships/customXml" Target="../ink/ink1174.xml"/><Relationship Id="rId36" Type="http://schemas.openxmlformats.org/officeDocument/2006/relationships/customXml" Target="../ink/ink849.xml"/><Relationship Id="rId339" Type="http://schemas.openxmlformats.org/officeDocument/2006/relationships/image" Target="../media/image983.png"/><Relationship Id="rId546" Type="http://schemas.openxmlformats.org/officeDocument/2006/relationships/customXml" Target="../ink/ink1104.xml"/><Relationship Id="rId753" Type="http://schemas.openxmlformats.org/officeDocument/2006/relationships/image" Target="../media/image1190.png"/><Relationship Id="rId101" Type="http://schemas.openxmlformats.org/officeDocument/2006/relationships/image" Target="../media/image864.png"/><Relationship Id="rId185" Type="http://schemas.openxmlformats.org/officeDocument/2006/relationships/image" Target="../media/image906.png"/><Relationship Id="rId406" Type="http://schemas.openxmlformats.org/officeDocument/2006/relationships/customXml" Target="../ink/ink1034.xml"/><Relationship Id="rId392" Type="http://schemas.openxmlformats.org/officeDocument/2006/relationships/customXml" Target="../ink/ink1027.xml"/><Relationship Id="rId613" Type="http://schemas.openxmlformats.org/officeDocument/2006/relationships/image" Target="../media/image1120.png"/><Relationship Id="rId697" Type="http://schemas.openxmlformats.org/officeDocument/2006/relationships/image" Target="../media/image1162.png"/><Relationship Id="rId252" Type="http://schemas.openxmlformats.org/officeDocument/2006/relationships/customXml" Target="../ink/ink957.xml"/><Relationship Id="rId47" Type="http://schemas.openxmlformats.org/officeDocument/2006/relationships/image" Target="../media/image837.png"/><Relationship Id="rId112" Type="http://schemas.openxmlformats.org/officeDocument/2006/relationships/customXml" Target="../ink/ink887.xml"/><Relationship Id="rId557" Type="http://schemas.openxmlformats.org/officeDocument/2006/relationships/image" Target="../media/image1092.png"/><Relationship Id="rId764" Type="http://schemas.openxmlformats.org/officeDocument/2006/relationships/customXml" Target="../ink/ink1213.xml"/><Relationship Id="rId196" Type="http://schemas.openxmlformats.org/officeDocument/2006/relationships/customXml" Target="../ink/ink929.xml"/><Relationship Id="rId417" Type="http://schemas.openxmlformats.org/officeDocument/2006/relationships/image" Target="../media/image1022.png"/><Relationship Id="rId624" Type="http://schemas.openxmlformats.org/officeDocument/2006/relationships/customXml" Target="../ink/ink1143.xml"/><Relationship Id="rId263" Type="http://schemas.openxmlformats.org/officeDocument/2006/relationships/image" Target="../media/image945.png"/><Relationship Id="rId470" Type="http://schemas.openxmlformats.org/officeDocument/2006/relationships/customXml" Target="../ink/ink1066.xml"/><Relationship Id="rId58" Type="http://schemas.openxmlformats.org/officeDocument/2006/relationships/customXml" Target="../ink/ink860.xml"/><Relationship Id="rId123" Type="http://schemas.openxmlformats.org/officeDocument/2006/relationships/image" Target="../media/image875.png"/><Relationship Id="rId330" Type="http://schemas.openxmlformats.org/officeDocument/2006/relationships/customXml" Target="../ink/ink996.xml"/><Relationship Id="rId568" Type="http://schemas.openxmlformats.org/officeDocument/2006/relationships/customXml" Target="../ink/ink1115.xml"/><Relationship Id="rId775" Type="http://schemas.openxmlformats.org/officeDocument/2006/relationships/image" Target="../media/image1201.png"/><Relationship Id="rId428" Type="http://schemas.openxmlformats.org/officeDocument/2006/relationships/customXml" Target="../ink/ink1045.xml"/><Relationship Id="rId635" Type="http://schemas.openxmlformats.org/officeDocument/2006/relationships/image" Target="../media/image1131.png"/><Relationship Id="rId274" Type="http://schemas.openxmlformats.org/officeDocument/2006/relationships/customXml" Target="../ink/ink968.xml"/><Relationship Id="rId481" Type="http://schemas.openxmlformats.org/officeDocument/2006/relationships/image" Target="../media/image1054.png"/><Relationship Id="rId702" Type="http://schemas.openxmlformats.org/officeDocument/2006/relationships/customXml" Target="../ink/ink1182.xml"/><Relationship Id="rId69" Type="http://schemas.openxmlformats.org/officeDocument/2006/relationships/image" Target="../media/image848.png"/><Relationship Id="rId134" Type="http://schemas.openxmlformats.org/officeDocument/2006/relationships/customXml" Target="../ink/ink898.xml"/><Relationship Id="rId579" Type="http://schemas.openxmlformats.org/officeDocument/2006/relationships/image" Target="../media/image1103.png"/><Relationship Id="rId341" Type="http://schemas.openxmlformats.org/officeDocument/2006/relationships/image" Target="../media/image984.png"/><Relationship Id="rId439" Type="http://schemas.openxmlformats.org/officeDocument/2006/relationships/image" Target="../media/image1033.png"/><Relationship Id="rId646" Type="http://schemas.openxmlformats.org/officeDocument/2006/relationships/customXml" Target="../ink/ink1154.xml"/><Relationship Id="rId201" Type="http://schemas.openxmlformats.org/officeDocument/2006/relationships/image" Target="../media/image914.png"/><Relationship Id="rId285" Type="http://schemas.openxmlformats.org/officeDocument/2006/relationships/image" Target="../media/image956.png"/><Relationship Id="rId506" Type="http://schemas.openxmlformats.org/officeDocument/2006/relationships/customXml" Target="../ink/ink1084.xml"/><Relationship Id="rId492" Type="http://schemas.openxmlformats.org/officeDocument/2006/relationships/customXml" Target="../ink/ink1077.xml"/><Relationship Id="rId713" Type="http://schemas.openxmlformats.org/officeDocument/2006/relationships/image" Target="../media/image1170.png"/><Relationship Id="rId145" Type="http://schemas.openxmlformats.org/officeDocument/2006/relationships/image" Target="../media/image886.png"/><Relationship Id="rId352" Type="http://schemas.openxmlformats.org/officeDocument/2006/relationships/customXml" Target="../ink/ink1007.xml"/><Relationship Id="rId212" Type="http://schemas.openxmlformats.org/officeDocument/2006/relationships/customXml" Target="../ink/ink937.xml"/><Relationship Id="rId657" Type="http://schemas.openxmlformats.org/officeDocument/2006/relationships/image" Target="../media/image1142.png"/><Relationship Id="rId296" Type="http://schemas.openxmlformats.org/officeDocument/2006/relationships/customXml" Target="../ink/ink979.xml"/><Relationship Id="rId517" Type="http://schemas.openxmlformats.org/officeDocument/2006/relationships/image" Target="../media/image1072.png"/><Relationship Id="rId724" Type="http://schemas.openxmlformats.org/officeDocument/2006/relationships/customXml" Target="../ink/ink1193.xml"/><Relationship Id="rId60" Type="http://schemas.openxmlformats.org/officeDocument/2006/relationships/customXml" Target="../ink/ink861.xml"/><Relationship Id="rId156" Type="http://schemas.openxmlformats.org/officeDocument/2006/relationships/customXml" Target="../ink/ink909.xml"/><Relationship Id="rId363" Type="http://schemas.openxmlformats.org/officeDocument/2006/relationships/image" Target="../media/image995.png"/><Relationship Id="rId570" Type="http://schemas.openxmlformats.org/officeDocument/2006/relationships/customXml" Target="../ink/ink1116.xml"/><Relationship Id="rId223" Type="http://schemas.openxmlformats.org/officeDocument/2006/relationships/image" Target="../media/image925.png"/><Relationship Id="rId430" Type="http://schemas.openxmlformats.org/officeDocument/2006/relationships/customXml" Target="../ink/ink1046.xml"/><Relationship Id="rId668" Type="http://schemas.openxmlformats.org/officeDocument/2006/relationships/customXml" Target="../ink/ink1165.xml"/><Relationship Id="rId18" Type="http://schemas.openxmlformats.org/officeDocument/2006/relationships/customXml" Target="../ink/ink840.xml"/><Relationship Id="rId528" Type="http://schemas.openxmlformats.org/officeDocument/2006/relationships/customXml" Target="../ink/ink1095.xml"/><Relationship Id="rId735" Type="http://schemas.openxmlformats.org/officeDocument/2006/relationships/image" Target="../media/image1181.png"/><Relationship Id="rId167" Type="http://schemas.openxmlformats.org/officeDocument/2006/relationships/image" Target="../media/image897.png"/><Relationship Id="rId374" Type="http://schemas.openxmlformats.org/officeDocument/2006/relationships/customXml" Target="../ink/ink1018.xml"/><Relationship Id="rId581" Type="http://schemas.openxmlformats.org/officeDocument/2006/relationships/image" Target="../media/image1104.png"/><Relationship Id="rId71" Type="http://schemas.openxmlformats.org/officeDocument/2006/relationships/image" Target="../media/image849.png"/><Relationship Id="rId234" Type="http://schemas.openxmlformats.org/officeDocument/2006/relationships/customXml" Target="../ink/ink948.xml"/><Relationship Id="rId679" Type="http://schemas.openxmlformats.org/officeDocument/2006/relationships/image" Target="../media/image1153.png"/><Relationship Id="rId2" Type="http://schemas.openxmlformats.org/officeDocument/2006/relationships/customXml" Target="../ink/ink832.xml"/><Relationship Id="rId29" Type="http://schemas.openxmlformats.org/officeDocument/2006/relationships/image" Target="../media/image828.png"/><Relationship Id="rId441" Type="http://schemas.openxmlformats.org/officeDocument/2006/relationships/image" Target="../media/image1034.png"/><Relationship Id="rId539" Type="http://schemas.openxmlformats.org/officeDocument/2006/relationships/image" Target="../media/image1083.png"/><Relationship Id="rId746" Type="http://schemas.openxmlformats.org/officeDocument/2006/relationships/customXml" Target="../ink/ink1204.xml"/><Relationship Id="rId178" Type="http://schemas.openxmlformats.org/officeDocument/2006/relationships/customXml" Target="../ink/ink920.xml"/><Relationship Id="rId301" Type="http://schemas.openxmlformats.org/officeDocument/2006/relationships/image" Target="../media/image964.png"/><Relationship Id="rId82" Type="http://schemas.openxmlformats.org/officeDocument/2006/relationships/customXml" Target="../ink/ink872.xml"/><Relationship Id="rId385" Type="http://schemas.openxmlformats.org/officeDocument/2006/relationships/image" Target="../media/image1006.png"/><Relationship Id="rId592" Type="http://schemas.openxmlformats.org/officeDocument/2006/relationships/customXml" Target="../ink/ink1127.xml"/><Relationship Id="rId606" Type="http://schemas.openxmlformats.org/officeDocument/2006/relationships/customXml" Target="../ink/ink1134.xml"/><Relationship Id="rId245" Type="http://schemas.openxmlformats.org/officeDocument/2006/relationships/image" Target="../media/image936.png"/><Relationship Id="rId452" Type="http://schemas.openxmlformats.org/officeDocument/2006/relationships/customXml" Target="../ink/ink1057.xml"/><Relationship Id="rId105" Type="http://schemas.openxmlformats.org/officeDocument/2006/relationships/image" Target="../media/image866.png"/><Relationship Id="rId312" Type="http://schemas.openxmlformats.org/officeDocument/2006/relationships/customXml" Target="../ink/ink987.xml"/><Relationship Id="rId757" Type="http://schemas.openxmlformats.org/officeDocument/2006/relationships/image" Target="../media/image1192.png"/><Relationship Id="rId93" Type="http://schemas.openxmlformats.org/officeDocument/2006/relationships/image" Target="../media/image860.png"/><Relationship Id="rId189" Type="http://schemas.openxmlformats.org/officeDocument/2006/relationships/image" Target="../media/image908.png"/><Relationship Id="rId396" Type="http://schemas.openxmlformats.org/officeDocument/2006/relationships/customXml" Target="../ink/ink1029.xml"/><Relationship Id="rId617" Type="http://schemas.openxmlformats.org/officeDocument/2006/relationships/image" Target="../media/image1122.png"/><Relationship Id="rId256" Type="http://schemas.openxmlformats.org/officeDocument/2006/relationships/customXml" Target="../ink/ink959.xml"/><Relationship Id="rId463" Type="http://schemas.openxmlformats.org/officeDocument/2006/relationships/image" Target="../media/image1045.png"/><Relationship Id="rId670" Type="http://schemas.openxmlformats.org/officeDocument/2006/relationships/customXml" Target="../ink/ink1166.xml"/><Relationship Id="rId116" Type="http://schemas.openxmlformats.org/officeDocument/2006/relationships/customXml" Target="../ink/ink889.xml"/><Relationship Id="rId323" Type="http://schemas.openxmlformats.org/officeDocument/2006/relationships/image" Target="../media/image975.png"/><Relationship Id="rId530" Type="http://schemas.openxmlformats.org/officeDocument/2006/relationships/customXml" Target="../ink/ink1096.xml"/><Relationship Id="rId768" Type="http://schemas.openxmlformats.org/officeDocument/2006/relationships/customXml" Target="../ink/ink1215.xml"/><Relationship Id="rId20" Type="http://schemas.openxmlformats.org/officeDocument/2006/relationships/customXml" Target="../ink/ink841.xml"/><Relationship Id="rId628" Type="http://schemas.openxmlformats.org/officeDocument/2006/relationships/customXml" Target="../ink/ink1145.xml"/><Relationship Id="rId267" Type="http://schemas.openxmlformats.org/officeDocument/2006/relationships/image" Target="../media/image947.png"/><Relationship Id="rId474" Type="http://schemas.openxmlformats.org/officeDocument/2006/relationships/customXml" Target="../ink/ink1068.xml"/><Relationship Id="rId127" Type="http://schemas.openxmlformats.org/officeDocument/2006/relationships/image" Target="../media/image877.png"/><Relationship Id="rId681" Type="http://schemas.openxmlformats.org/officeDocument/2006/relationships/image" Target="../media/image1154.png"/><Relationship Id="rId779" Type="http://schemas.openxmlformats.org/officeDocument/2006/relationships/image" Target="../media/image1203.png"/><Relationship Id="rId31" Type="http://schemas.openxmlformats.org/officeDocument/2006/relationships/image" Target="../media/image829.png"/><Relationship Id="rId334" Type="http://schemas.openxmlformats.org/officeDocument/2006/relationships/customXml" Target="../ink/ink998.xml"/><Relationship Id="rId541" Type="http://schemas.openxmlformats.org/officeDocument/2006/relationships/image" Target="../media/image1084.png"/><Relationship Id="rId639" Type="http://schemas.openxmlformats.org/officeDocument/2006/relationships/image" Target="../media/image1133.png"/><Relationship Id="rId180" Type="http://schemas.openxmlformats.org/officeDocument/2006/relationships/customXml" Target="../ink/ink921.xml"/><Relationship Id="rId278" Type="http://schemas.openxmlformats.org/officeDocument/2006/relationships/customXml" Target="../ink/ink970.xml"/><Relationship Id="rId401" Type="http://schemas.openxmlformats.org/officeDocument/2006/relationships/image" Target="../media/image1014.png"/><Relationship Id="rId485" Type="http://schemas.openxmlformats.org/officeDocument/2006/relationships/image" Target="../media/image1056.png"/><Relationship Id="rId692" Type="http://schemas.openxmlformats.org/officeDocument/2006/relationships/customXml" Target="../ink/ink1177.xml"/><Relationship Id="rId706" Type="http://schemas.openxmlformats.org/officeDocument/2006/relationships/customXml" Target="../ink/ink1184.xml"/><Relationship Id="rId42" Type="http://schemas.openxmlformats.org/officeDocument/2006/relationships/customXml" Target="../ink/ink852.xml"/><Relationship Id="rId138" Type="http://schemas.openxmlformats.org/officeDocument/2006/relationships/customXml" Target="../ink/ink900.xml"/><Relationship Id="rId345" Type="http://schemas.openxmlformats.org/officeDocument/2006/relationships/image" Target="../media/image986.png"/><Relationship Id="rId552" Type="http://schemas.openxmlformats.org/officeDocument/2006/relationships/customXml" Target="../ink/ink1107.xml"/><Relationship Id="rId191" Type="http://schemas.openxmlformats.org/officeDocument/2006/relationships/image" Target="../media/image909.png"/><Relationship Id="rId205" Type="http://schemas.openxmlformats.org/officeDocument/2006/relationships/image" Target="../media/image916.png"/><Relationship Id="rId412" Type="http://schemas.openxmlformats.org/officeDocument/2006/relationships/customXml" Target="../ink/ink1037.xml"/><Relationship Id="rId289" Type="http://schemas.openxmlformats.org/officeDocument/2006/relationships/image" Target="../media/image958.png"/><Relationship Id="rId496" Type="http://schemas.openxmlformats.org/officeDocument/2006/relationships/customXml" Target="../ink/ink1079.xml"/><Relationship Id="rId717" Type="http://schemas.openxmlformats.org/officeDocument/2006/relationships/image" Target="../media/image1172.png"/><Relationship Id="rId11" Type="http://schemas.openxmlformats.org/officeDocument/2006/relationships/image" Target="../media/image819.png"/><Relationship Id="rId53" Type="http://schemas.openxmlformats.org/officeDocument/2006/relationships/image" Target="../media/image840.png"/><Relationship Id="rId149" Type="http://schemas.openxmlformats.org/officeDocument/2006/relationships/image" Target="../media/image888.png"/><Relationship Id="rId314" Type="http://schemas.openxmlformats.org/officeDocument/2006/relationships/customXml" Target="../ink/ink988.xml"/><Relationship Id="rId356" Type="http://schemas.openxmlformats.org/officeDocument/2006/relationships/customXml" Target="../ink/ink1009.xml"/><Relationship Id="rId398" Type="http://schemas.openxmlformats.org/officeDocument/2006/relationships/customXml" Target="../ink/ink1030.xml"/><Relationship Id="rId521" Type="http://schemas.openxmlformats.org/officeDocument/2006/relationships/image" Target="../media/image1074.png"/><Relationship Id="rId563" Type="http://schemas.openxmlformats.org/officeDocument/2006/relationships/image" Target="../media/image1095.png"/><Relationship Id="rId619" Type="http://schemas.openxmlformats.org/officeDocument/2006/relationships/image" Target="../media/image1123.png"/><Relationship Id="rId770" Type="http://schemas.openxmlformats.org/officeDocument/2006/relationships/customXml" Target="../ink/ink1216.xml"/><Relationship Id="rId95" Type="http://schemas.openxmlformats.org/officeDocument/2006/relationships/image" Target="../media/image861.png"/><Relationship Id="rId160" Type="http://schemas.openxmlformats.org/officeDocument/2006/relationships/customXml" Target="../ink/ink911.xml"/><Relationship Id="rId216" Type="http://schemas.openxmlformats.org/officeDocument/2006/relationships/customXml" Target="../ink/ink939.xml"/><Relationship Id="rId423" Type="http://schemas.openxmlformats.org/officeDocument/2006/relationships/image" Target="../media/image1025.png"/><Relationship Id="rId258" Type="http://schemas.openxmlformats.org/officeDocument/2006/relationships/customXml" Target="../ink/ink960.xml"/><Relationship Id="rId465" Type="http://schemas.openxmlformats.org/officeDocument/2006/relationships/image" Target="../media/image1046.png"/><Relationship Id="rId630" Type="http://schemas.openxmlformats.org/officeDocument/2006/relationships/customXml" Target="../ink/ink1146.xml"/><Relationship Id="rId672" Type="http://schemas.openxmlformats.org/officeDocument/2006/relationships/customXml" Target="../ink/ink1167.xml"/><Relationship Id="rId728" Type="http://schemas.openxmlformats.org/officeDocument/2006/relationships/customXml" Target="../ink/ink1195.xml"/><Relationship Id="rId22" Type="http://schemas.openxmlformats.org/officeDocument/2006/relationships/customXml" Target="../ink/ink842.xml"/><Relationship Id="rId64" Type="http://schemas.openxmlformats.org/officeDocument/2006/relationships/customXml" Target="../ink/ink863.xml"/><Relationship Id="rId118" Type="http://schemas.openxmlformats.org/officeDocument/2006/relationships/customXml" Target="../ink/ink890.xml"/><Relationship Id="rId325" Type="http://schemas.openxmlformats.org/officeDocument/2006/relationships/image" Target="../media/image976.png"/><Relationship Id="rId367" Type="http://schemas.openxmlformats.org/officeDocument/2006/relationships/image" Target="../media/image997.png"/><Relationship Id="rId532" Type="http://schemas.openxmlformats.org/officeDocument/2006/relationships/customXml" Target="../ink/ink1097.xml"/><Relationship Id="rId574" Type="http://schemas.openxmlformats.org/officeDocument/2006/relationships/customXml" Target="../ink/ink1118.xml"/><Relationship Id="rId171" Type="http://schemas.openxmlformats.org/officeDocument/2006/relationships/image" Target="../media/image899.png"/><Relationship Id="rId227" Type="http://schemas.openxmlformats.org/officeDocument/2006/relationships/image" Target="../media/image927.png"/><Relationship Id="rId781" Type="http://schemas.openxmlformats.org/officeDocument/2006/relationships/customXml" Target="../ink/ink1222.xml"/><Relationship Id="rId269" Type="http://schemas.openxmlformats.org/officeDocument/2006/relationships/image" Target="../media/image948.png"/><Relationship Id="rId434" Type="http://schemas.openxmlformats.org/officeDocument/2006/relationships/customXml" Target="../ink/ink1048.xml"/><Relationship Id="rId476" Type="http://schemas.openxmlformats.org/officeDocument/2006/relationships/customXml" Target="../ink/ink1069.xml"/><Relationship Id="rId641" Type="http://schemas.openxmlformats.org/officeDocument/2006/relationships/image" Target="../media/image1134.png"/><Relationship Id="rId683" Type="http://schemas.openxmlformats.org/officeDocument/2006/relationships/image" Target="../media/image1155.png"/><Relationship Id="rId739" Type="http://schemas.openxmlformats.org/officeDocument/2006/relationships/image" Target="../media/image1183.png"/><Relationship Id="rId33" Type="http://schemas.openxmlformats.org/officeDocument/2006/relationships/image" Target="../media/image830.png"/><Relationship Id="rId129" Type="http://schemas.openxmlformats.org/officeDocument/2006/relationships/image" Target="../media/image878.png"/><Relationship Id="rId280" Type="http://schemas.openxmlformats.org/officeDocument/2006/relationships/customXml" Target="../ink/ink971.xml"/><Relationship Id="rId336" Type="http://schemas.openxmlformats.org/officeDocument/2006/relationships/customXml" Target="../ink/ink999.xml"/><Relationship Id="rId501" Type="http://schemas.openxmlformats.org/officeDocument/2006/relationships/image" Target="../media/image1064.png"/><Relationship Id="rId543" Type="http://schemas.openxmlformats.org/officeDocument/2006/relationships/image" Target="../media/image1085.png"/><Relationship Id="rId75" Type="http://schemas.openxmlformats.org/officeDocument/2006/relationships/image" Target="../media/image851.png"/><Relationship Id="rId140" Type="http://schemas.openxmlformats.org/officeDocument/2006/relationships/customXml" Target="../ink/ink901.xml"/><Relationship Id="rId182" Type="http://schemas.openxmlformats.org/officeDocument/2006/relationships/customXml" Target="../ink/ink922.xml"/><Relationship Id="rId378" Type="http://schemas.openxmlformats.org/officeDocument/2006/relationships/customXml" Target="../ink/ink1020.xml"/><Relationship Id="rId403" Type="http://schemas.openxmlformats.org/officeDocument/2006/relationships/image" Target="../media/image1015.png"/><Relationship Id="rId585" Type="http://schemas.openxmlformats.org/officeDocument/2006/relationships/image" Target="../media/image1106.png"/><Relationship Id="rId750" Type="http://schemas.openxmlformats.org/officeDocument/2006/relationships/customXml" Target="../ink/ink1206.xml"/><Relationship Id="rId6" Type="http://schemas.openxmlformats.org/officeDocument/2006/relationships/customXml" Target="../ink/ink834.xml"/><Relationship Id="rId238" Type="http://schemas.openxmlformats.org/officeDocument/2006/relationships/customXml" Target="../ink/ink950.xml"/><Relationship Id="rId445" Type="http://schemas.openxmlformats.org/officeDocument/2006/relationships/image" Target="../media/image1036.png"/><Relationship Id="rId487" Type="http://schemas.openxmlformats.org/officeDocument/2006/relationships/image" Target="../media/image1057.png"/><Relationship Id="rId610" Type="http://schemas.openxmlformats.org/officeDocument/2006/relationships/customXml" Target="../ink/ink1136.xml"/><Relationship Id="rId652" Type="http://schemas.openxmlformats.org/officeDocument/2006/relationships/customXml" Target="../ink/ink1157.xml"/><Relationship Id="rId694" Type="http://schemas.openxmlformats.org/officeDocument/2006/relationships/customXml" Target="../ink/ink1178.xml"/><Relationship Id="rId708" Type="http://schemas.openxmlformats.org/officeDocument/2006/relationships/customXml" Target="../ink/ink1185.xml"/><Relationship Id="rId291" Type="http://schemas.openxmlformats.org/officeDocument/2006/relationships/image" Target="../media/image959.png"/><Relationship Id="rId305" Type="http://schemas.openxmlformats.org/officeDocument/2006/relationships/image" Target="../media/image966.png"/><Relationship Id="rId347" Type="http://schemas.openxmlformats.org/officeDocument/2006/relationships/image" Target="../media/image987.png"/><Relationship Id="rId512" Type="http://schemas.openxmlformats.org/officeDocument/2006/relationships/customXml" Target="../ink/ink1087.xml"/><Relationship Id="rId44" Type="http://schemas.openxmlformats.org/officeDocument/2006/relationships/customXml" Target="../ink/ink853.xml"/><Relationship Id="rId86" Type="http://schemas.openxmlformats.org/officeDocument/2006/relationships/customXml" Target="../ink/ink874.xml"/><Relationship Id="rId151" Type="http://schemas.openxmlformats.org/officeDocument/2006/relationships/image" Target="../media/image889.png"/><Relationship Id="rId389" Type="http://schemas.openxmlformats.org/officeDocument/2006/relationships/image" Target="../media/image1008.png"/><Relationship Id="rId554" Type="http://schemas.openxmlformats.org/officeDocument/2006/relationships/customXml" Target="../ink/ink1108.xml"/><Relationship Id="rId596" Type="http://schemas.openxmlformats.org/officeDocument/2006/relationships/customXml" Target="../ink/ink1129.xml"/><Relationship Id="rId761" Type="http://schemas.openxmlformats.org/officeDocument/2006/relationships/image" Target="../media/image1194.png"/><Relationship Id="rId193" Type="http://schemas.openxmlformats.org/officeDocument/2006/relationships/image" Target="../media/image910.png"/><Relationship Id="rId207" Type="http://schemas.openxmlformats.org/officeDocument/2006/relationships/image" Target="../media/image917.png"/><Relationship Id="rId249" Type="http://schemas.openxmlformats.org/officeDocument/2006/relationships/image" Target="../media/image938.png"/><Relationship Id="rId414" Type="http://schemas.openxmlformats.org/officeDocument/2006/relationships/customXml" Target="../ink/ink1038.xml"/><Relationship Id="rId456" Type="http://schemas.openxmlformats.org/officeDocument/2006/relationships/customXml" Target="../ink/ink1059.xml"/><Relationship Id="rId498" Type="http://schemas.openxmlformats.org/officeDocument/2006/relationships/customXml" Target="../ink/ink1080.xml"/><Relationship Id="rId621" Type="http://schemas.openxmlformats.org/officeDocument/2006/relationships/image" Target="../media/image1124.png"/><Relationship Id="rId663" Type="http://schemas.openxmlformats.org/officeDocument/2006/relationships/image" Target="../media/image1145.png"/><Relationship Id="rId13" Type="http://schemas.openxmlformats.org/officeDocument/2006/relationships/image" Target="../media/image820.png"/><Relationship Id="rId109" Type="http://schemas.openxmlformats.org/officeDocument/2006/relationships/image" Target="../media/image868.png"/><Relationship Id="rId260" Type="http://schemas.openxmlformats.org/officeDocument/2006/relationships/customXml" Target="../ink/ink961.xml"/><Relationship Id="rId316" Type="http://schemas.openxmlformats.org/officeDocument/2006/relationships/customXml" Target="../ink/ink989.xml"/><Relationship Id="rId523" Type="http://schemas.openxmlformats.org/officeDocument/2006/relationships/image" Target="../media/image1075.png"/><Relationship Id="rId719" Type="http://schemas.openxmlformats.org/officeDocument/2006/relationships/image" Target="../media/image1173.png"/><Relationship Id="rId55" Type="http://schemas.openxmlformats.org/officeDocument/2006/relationships/image" Target="../media/image841.png"/><Relationship Id="rId97" Type="http://schemas.openxmlformats.org/officeDocument/2006/relationships/image" Target="../media/image862.png"/><Relationship Id="rId120" Type="http://schemas.openxmlformats.org/officeDocument/2006/relationships/customXml" Target="../ink/ink891.xml"/><Relationship Id="rId358" Type="http://schemas.openxmlformats.org/officeDocument/2006/relationships/customXml" Target="../ink/ink1010.xml"/><Relationship Id="rId565" Type="http://schemas.openxmlformats.org/officeDocument/2006/relationships/image" Target="../media/image1096.png"/><Relationship Id="rId730" Type="http://schemas.openxmlformats.org/officeDocument/2006/relationships/customXml" Target="../ink/ink1196.xml"/><Relationship Id="rId772" Type="http://schemas.openxmlformats.org/officeDocument/2006/relationships/customXml" Target="../ink/ink1217.xml"/><Relationship Id="rId162" Type="http://schemas.openxmlformats.org/officeDocument/2006/relationships/customXml" Target="../ink/ink912.xml"/><Relationship Id="rId218" Type="http://schemas.openxmlformats.org/officeDocument/2006/relationships/customXml" Target="../ink/ink940.xml"/><Relationship Id="rId425" Type="http://schemas.openxmlformats.org/officeDocument/2006/relationships/image" Target="../media/image1026.png"/><Relationship Id="rId467" Type="http://schemas.openxmlformats.org/officeDocument/2006/relationships/image" Target="../media/image1047.png"/><Relationship Id="rId632" Type="http://schemas.openxmlformats.org/officeDocument/2006/relationships/customXml" Target="../ink/ink1147.xml"/><Relationship Id="rId271" Type="http://schemas.openxmlformats.org/officeDocument/2006/relationships/image" Target="../media/image949.png"/><Relationship Id="rId674" Type="http://schemas.openxmlformats.org/officeDocument/2006/relationships/customXml" Target="../ink/ink1168.xml"/><Relationship Id="rId24" Type="http://schemas.openxmlformats.org/officeDocument/2006/relationships/customXml" Target="../ink/ink843.xml"/><Relationship Id="rId66" Type="http://schemas.openxmlformats.org/officeDocument/2006/relationships/customXml" Target="../ink/ink864.xml"/><Relationship Id="rId131" Type="http://schemas.openxmlformats.org/officeDocument/2006/relationships/image" Target="../media/image879.png"/><Relationship Id="rId327" Type="http://schemas.openxmlformats.org/officeDocument/2006/relationships/image" Target="../media/image977.png"/><Relationship Id="rId369" Type="http://schemas.openxmlformats.org/officeDocument/2006/relationships/image" Target="../media/image998.png"/><Relationship Id="rId534" Type="http://schemas.openxmlformats.org/officeDocument/2006/relationships/customXml" Target="../ink/ink1098.xml"/><Relationship Id="rId576" Type="http://schemas.openxmlformats.org/officeDocument/2006/relationships/customXml" Target="../ink/ink1119.xml"/><Relationship Id="rId741" Type="http://schemas.openxmlformats.org/officeDocument/2006/relationships/image" Target="../media/image1184.png"/><Relationship Id="rId173" Type="http://schemas.openxmlformats.org/officeDocument/2006/relationships/image" Target="../media/image900.png"/><Relationship Id="rId229" Type="http://schemas.openxmlformats.org/officeDocument/2006/relationships/image" Target="../media/image928.png"/><Relationship Id="rId380" Type="http://schemas.openxmlformats.org/officeDocument/2006/relationships/customXml" Target="../ink/ink1021.xml"/><Relationship Id="rId436" Type="http://schemas.openxmlformats.org/officeDocument/2006/relationships/customXml" Target="../ink/ink1049.xml"/><Relationship Id="rId601" Type="http://schemas.openxmlformats.org/officeDocument/2006/relationships/image" Target="../media/image1114.png"/><Relationship Id="rId643" Type="http://schemas.openxmlformats.org/officeDocument/2006/relationships/image" Target="../media/image1135.png"/><Relationship Id="rId240" Type="http://schemas.openxmlformats.org/officeDocument/2006/relationships/customXml" Target="../ink/ink951.xml"/><Relationship Id="rId478" Type="http://schemas.openxmlformats.org/officeDocument/2006/relationships/customXml" Target="../ink/ink1070.xml"/><Relationship Id="rId685" Type="http://schemas.openxmlformats.org/officeDocument/2006/relationships/image" Target="../media/image1156.png"/><Relationship Id="rId35" Type="http://schemas.openxmlformats.org/officeDocument/2006/relationships/image" Target="../media/image831.png"/><Relationship Id="rId77" Type="http://schemas.openxmlformats.org/officeDocument/2006/relationships/image" Target="../media/image852.png"/><Relationship Id="rId100" Type="http://schemas.openxmlformats.org/officeDocument/2006/relationships/customXml" Target="../ink/ink881.xml"/><Relationship Id="rId282" Type="http://schemas.openxmlformats.org/officeDocument/2006/relationships/customXml" Target="../ink/ink972.xml"/><Relationship Id="rId338" Type="http://schemas.openxmlformats.org/officeDocument/2006/relationships/customXml" Target="../ink/ink1000.xml"/><Relationship Id="rId503" Type="http://schemas.openxmlformats.org/officeDocument/2006/relationships/image" Target="../media/image1065.png"/><Relationship Id="rId545" Type="http://schemas.openxmlformats.org/officeDocument/2006/relationships/image" Target="../media/image1086.png"/><Relationship Id="rId587" Type="http://schemas.openxmlformats.org/officeDocument/2006/relationships/image" Target="../media/image1107.png"/><Relationship Id="rId710" Type="http://schemas.openxmlformats.org/officeDocument/2006/relationships/customXml" Target="../ink/ink1186.xml"/><Relationship Id="rId752" Type="http://schemas.openxmlformats.org/officeDocument/2006/relationships/customXml" Target="../ink/ink1207.xml"/><Relationship Id="rId8" Type="http://schemas.openxmlformats.org/officeDocument/2006/relationships/customXml" Target="../ink/ink835.xml"/><Relationship Id="rId142" Type="http://schemas.openxmlformats.org/officeDocument/2006/relationships/customXml" Target="../ink/ink902.xml"/><Relationship Id="rId184" Type="http://schemas.openxmlformats.org/officeDocument/2006/relationships/customXml" Target="../ink/ink923.xml"/><Relationship Id="rId391" Type="http://schemas.openxmlformats.org/officeDocument/2006/relationships/image" Target="../media/image1009.png"/><Relationship Id="rId405" Type="http://schemas.openxmlformats.org/officeDocument/2006/relationships/image" Target="../media/image1016.png"/><Relationship Id="rId447" Type="http://schemas.openxmlformats.org/officeDocument/2006/relationships/image" Target="../media/image1037.png"/><Relationship Id="rId612" Type="http://schemas.openxmlformats.org/officeDocument/2006/relationships/customXml" Target="../ink/ink1137.xml"/><Relationship Id="rId251" Type="http://schemas.openxmlformats.org/officeDocument/2006/relationships/image" Target="../media/image939.png"/><Relationship Id="rId489" Type="http://schemas.openxmlformats.org/officeDocument/2006/relationships/image" Target="../media/image1058.png"/><Relationship Id="rId654" Type="http://schemas.openxmlformats.org/officeDocument/2006/relationships/customXml" Target="../ink/ink1158.xml"/><Relationship Id="rId696" Type="http://schemas.openxmlformats.org/officeDocument/2006/relationships/customXml" Target="../ink/ink1179.xml"/><Relationship Id="rId46" Type="http://schemas.openxmlformats.org/officeDocument/2006/relationships/customXml" Target="../ink/ink854.xml"/><Relationship Id="rId293" Type="http://schemas.openxmlformats.org/officeDocument/2006/relationships/image" Target="../media/image960.png"/><Relationship Id="rId307" Type="http://schemas.openxmlformats.org/officeDocument/2006/relationships/image" Target="../media/image967.png"/><Relationship Id="rId349" Type="http://schemas.openxmlformats.org/officeDocument/2006/relationships/image" Target="../media/image988.png"/><Relationship Id="rId514" Type="http://schemas.openxmlformats.org/officeDocument/2006/relationships/customXml" Target="../ink/ink1088.xml"/><Relationship Id="rId556" Type="http://schemas.openxmlformats.org/officeDocument/2006/relationships/customXml" Target="../ink/ink1109.xml"/><Relationship Id="rId721" Type="http://schemas.openxmlformats.org/officeDocument/2006/relationships/image" Target="../media/image1174.png"/><Relationship Id="rId763" Type="http://schemas.openxmlformats.org/officeDocument/2006/relationships/image" Target="../media/image1195.png"/><Relationship Id="rId88" Type="http://schemas.openxmlformats.org/officeDocument/2006/relationships/customXml" Target="../ink/ink875.xml"/><Relationship Id="rId111" Type="http://schemas.openxmlformats.org/officeDocument/2006/relationships/image" Target="../media/image869.png"/><Relationship Id="rId153" Type="http://schemas.openxmlformats.org/officeDocument/2006/relationships/image" Target="../media/image890.png"/><Relationship Id="rId195" Type="http://schemas.openxmlformats.org/officeDocument/2006/relationships/image" Target="../media/image911.png"/><Relationship Id="rId209" Type="http://schemas.openxmlformats.org/officeDocument/2006/relationships/image" Target="../media/image918.png"/><Relationship Id="rId360" Type="http://schemas.openxmlformats.org/officeDocument/2006/relationships/customXml" Target="../ink/ink1011.xml"/><Relationship Id="rId416" Type="http://schemas.openxmlformats.org/officeDocument/2006/relationships/customXml" Target="../ink/ink1039.xml"/><Relationship Id="rId598" Type="http://schemas.openxmlformats.org/officeDocument/2006/relationships/customXml" Target="../ink/ink1130.xml"/><Relationship Id="rId220" Type="http://schemas.openxmlformats.org/officeDocument/2006/relationships/customXml" Target="../ink/ink941.xml"/><Relationship Id="rId458" Type="http://schemas.openxmlformats.org/officeDocument/2006/relationships/customXml" Target="../ink/ink1060.xml"/><Relationship Id="rId623" Type="http://schemas.openxmlformats.org/officeDocument/2006/relationships/image" Target="../media/image1125.png"/><Relationship Id="rId665" Type="http://schemas.openxmlformats.org/officeDocument/2006/relationships/image" Target="../media/image1146.png"/><Relationship Id="rId15" Type="http://schemas.openxmlformats.org/officeDocument/2006/relationships/image" Target="../media/image821.png"/><Relationship Id="rId57" Type="http://schemas.openxmlformats.org/officeDocument/2006/relationships/image" Target="../media/image842.png"/><Relationship Id="rId262" Type="http://schemas.openxmlformats.org/officeDocument/2006/relationships/customXml" Target="../ink/ink962.xml"/><Relationship Id="rId318" Type="http://schemas.openxmlformats.org/officeDocument/2006/relationships/customXml" Target="../ink/ink990.xml"/><Relationship Id="rId525" Type="http://schemas.openxmlformats.org/officeDocument/2006/relationships/image" Target="../media/image1076.png"/><Relationship Id="rId567" Type="http://schemas.openxmlformats.org/officeDocument/2006/relationships/image" Target="../media/image1097.png"/><Relationship Id="rId732" Type="http://schemas.openxmlformats.org/officeDocument/2006/relationships/customXml" Target="../ink/ink1197.xml"/><Relationship Id="rId99" Type="http://schemas.openxmlformats.org/officeDocument/2006/relationships/image" Target="../media/image863.png"/><Relationship Id="rId122" Type="http://schemas.openxmlformats.org/officeDocument/2006/relationships/customXml" Target="../ink/ink892.xml"/><Relationship Id="rId164" Type="http://schemas.openxmlformats.org/officeDocument/2006/relationships/customXml" Target="../ink/ink913.xml"/><Relationship Id="rId371" Type="http://schemas.openxmlformats.org/officeDocument/2006/relationships/image" Target="../media/image999.png"/><Relationship Id="rId774" Type="http://schemas.openxmlformats.org/officeDocument/2006/relationships/customXml" Target="../ink/ink1218.xml"/><Relationship Id="rId427" Type="http://schemas.openxmlformats.org/officeDocument/2006/relationships/image" Target="../media/image1027.png"/><Relationship Id="rId469" Type="http://schemas.openxmlformats.org/officeDocument/2006/relationships/image" Target="../media/image1048.png"/><Relationship Id="rId634" Type="http://schemas.openxmlformats.org/officeDocument/2006/relationships/customXml" Target="../ink/ink1148.xml"/><Relationship Id="rId676" Type="http://schemas.openxmlformats.org/officeDocument/2006/relationships/customXml" Target="../ink/ink1169.xml"/><Relationship Id="rId26" Type="http://schemas.openxmlformats.org/officeDocument/2006/relationships/customXml" Target="../ink/ink844.xml"/><Relationship Id="rId231" Type="http://schemas.openxmlformats.org/officeDocument/2006/relationships/image" Target="../media/image929.png"/><Relationship Id="rId273" Type="http://schemas.openxmlformats.org/officeDocument/2006/relationships/image" Target="../media/image950.png"/><Relationship Id="rId329" Type="http://schemas.openxmlformats.org/officeDocument/2006/relationships/image" Target="../media/image978.png"/><Relationship Id="rId480" Type="http://schemas.openxmlformats.org/officeDocument/2006/relationships/customXml" Target="../ink/ink1071.xml"/><Relationship Id="rId536" Type="http://schemas.openxmlformats.org/officeDocument/2006/relationships/customXml" Target="../ink/ink1099.xml"/><Relationship Id="rId701" Type="http://schemas.openxmlformats.org/officeDocument/2006/relationships/image" Target="../media/image1164.png"/><Relationship Id="rId68" Type="http://schemas.openxmlformats.org/officeDocument/2006/relationships/customXml" Target="../ink/ink865.xml"/><Relationship Id="rId133" Type="http://schemas.openxmlformats.org/officeDocument/2006/relationships/image" Target="../media/image880.png"/><Relationship Id="rId175" Type="http://schemas.openxmlformats.org/officeDocument/2006/relationships/image" Target="../media/image901.png"/><Relationship Id="rId340" Type="http://schemas.openxmlformats.org/officeDocument/2006/relationships/customXml" Target="../ink/ink1001.xml"/><Relationship Id="rId578" Type="http://schemas.openxmlformats.org/officeDocument/2006/relationships/customXml" Target="../ink/ink1120.xml"/><Relationship Id="rId743" Type="http://schemas.openxmlformats.org/officeDocument/2006/relationships/image" Target="../media/image1185.png"/><Relationship Id="rId200" Type="http://schemas.openxmlformats.org/officeDocument/2006/relationships/customXml" Target="../ink/ink931.xml"/><Relationship Id="rId382" Type="http://schemas.openxmlformats.org/officeDocument/2006/relationships/customXml" Target="../ink/ink1022.xml"/><Relationship Id="rId438" Type="http://schemas.openxmlformats.org/officeDocument/2006/relationships/customXml" Target="../ink/ink1050.xml"/><Relationship Id="rId603" Type="http://schemas.openxmlformats.org/officeDocument/2006/relationships/image" Target="../media/image1115.png"/><Relationship Id="rId645" Type="http://schemas.openxmlformats.org/officeDocument/2006/relationships/image" Target="../media/image1136.png"/><Relationship Id="rId687" Type="http://schemas.openxmlformats.org/officeDocument/2006/relationships/image" Target="../media/image1157.png"/><Relationship Id="rId242" Type="http://schemas.openxmlformats.org/officeDocument/2006/relationships/customXml" Target="../ink/ink952.xml"/><Relationship Id="rId284" Type="http://schemas.openxmlformats.org/officeDocument/2006/relationships/customXml" Target="../ink/ink973.xml"/><Relationship Id="rId491" Type="http://schemas.openxmlformats.org/officeDocument/2006/relationships/image" Target="../media/image1059.png"/><Relationship Id="rId505" Type="http://schemas.openxmlformats.org/officeDocument/2006/relationships/image" Target="../media/image1066.png"/><Relationship Id="rId712" Type="http://schemas.openxmlformats.org/officeDocument/2006/relationships/customXml" Target="../ink/ink1187.xml"/><Relationship Id="rId37" Type="http://schemas.openxmlformats.org/officeDocument/2006/relationships/image" Target="../media/image832.png"/><Relationship Id="rId79" Type="http://schemas.openxmlformats.org/officeDocument/2006/relationships/image" Target="../media/image853.png"/><Relationship Id="rId102" Type="http://schemas.openxmlformats.org/officeDocument/2006/relationships/customXml" Target="../ink/ink882.xml"/><Relationship Id="rId144" Type="http://schemas.openxmlformats.org/officeDocument/2006/relationships/customXml" Target="../ink/ink903.xml"/><Relationship Id="rId547" Type="http://schemas.openxmlformats.org/officeDocument/2006/relationships/image" Target="../media/image1087.png"/><Relationship Id="rId589" Type="http://schemas.openxmlformats.org/officeDocument/2006/relationships/image" Target="../media/image1108.png"/><Relationship Id="rId754" Type="http://schemas.openxmlformats.org/officeDocument/2006/relationships/customXml" Target="../ink/ink1208.xml"/><Relationship Id="rId90" Type="http://schemas.openxmlformats.org/officeDocument/2006/relationships/customXml" Target="../ink/ink876.xml"/><Relationship Id="rId186" Type="http://schemas.openxmlformats.org/officeDocument/2006/relationships/customXml" Target="../ink/ink924.xml"/><Relationship Id="rId351" Type="http://schemas.openxmlformats.org/officeDocument/2006/relationships/image" Target="../media/image989.png"/><Relationship Id="rId393" Type="http://schemas.openxmlformats.org/officeDocument/2006/relationships/image" Target="../media/image1010.png"/><Relationship Id="rId407" Type="http://schemas.openxmlformats.org/officeDocument/2006/relationships/image" Target="../media/image1017.png"/><Relationship Id="rId449" Type="http://schemas.openxmlformats.org/officeDocument/2006/relationships/image" Target="../media/image1038.png"/><Relationship Id="rId614" Type="http://schemas.openxmlformats.org/officeDocument/2006/relationships/customXml" Target="../ink/ink1138.xml"/><Relationship Id="rId656" Type="http://schemas.openxmlformats.org/officeDocument/2006/relationships/customXml" Target="../ink/ink1159.xml"/><Relationship Id="rId211" Type="http://schemas.openxmlformats.org/officeDocument/2006/relationships/image" Target="../media/image919.png"/><Relationship Id="rId253" Type="http://schemas.openxmlformats.org/officeDocument/2006/relationships/image" Target="../media/image940.png"/><Relationship Id="rId295" Type="http://schemas.openxmlformats.org/officeDocument/2006/relationships/image" Target="../media/image961.png"/><Relationship Id="rId309" Type="http://schemas.openxmlformats.org/officeDocument/2006/relationships/image" Target="../media/image968.png"/><Relationship Id="rId460" Type="http://schemas.openxmlformats.org/officeDocument/2006/relationships/customXml" Target="../ink/ink1061.xml"/><Relationship Id="rId516" Type="http://schemas.openxmlformats.org/officeDocument/2006/relationships/customXml" Target="../ink/ink1089.xml"/><Relationship Id="rId698" Type="http://schemas.openxmlformats.org/officeDocument/2006/relationships/customXml" Target="../ink/ink1180.xml"/><Relationship Id="rId48" Type="http://schemas.openxmlformats.org/officeDocument/2006/relationships/customXml" Target="../ink/ink855.xml"/><Relationship Id="rId113" Type="http://schemas.openxmlformats.org/officeDocument/2006/relationships/image" Target="../media/image870.png"/><Relationship Id="rId320" Type="http://schemas.openxmlformats.org/officeDocument/2006/relationships/customXml" Target="../ink/ink991.xml"/><Relationship Id="rId558" Type="http://schemas.openxmlformats.org/officeDocument/2006/relationships/customXml" Target="../ink/ink1110.xml"/><Relationship Id="rId723" Type="http://schemas.openxmlformats.org/officeDocument/2006/relationships/image" Target="../media/image1175.png"/><Relationship Id="rId765" Type="http://schemas.openxmlformats.org/officeDocument/2006/relationships/image" Target="../media/image1196.png"/><Relationship Id="rId155" Type="http://schemas.openxmlformats.org/officeDocument/2006/relationships/image" Target="../media/image891.png"/><Relationship Id="rId197" Type="http://schemas.openxmlformats.org/officeDocument/2006/relationships/image" Target="../media/image912.png"/><Relationship Id="rId362" Type="http://schemas.openxmlformats.org/officeDocument/2006/relationships/customXml" Target="../ink/ink1012.xml"/><Relationship Id="rId418" Type="http://schemas.openxmlformats.org/officeDocument/2006/relationships/customXml" Target="../ink/ink1040.xml"/><Relationship Id="rId625" Type="http://schemas.openxmlformats.org/officeDocument/2006/relationships/image" Target="../media/image1126.png"/><Relationship Id="rId222" Type="http://schemas.openxmlformats.org/officeDocument/2006/relationships/customXml" Target="../ink/ink942.xml"/><Relationship Id="rId264" Type="http://schemas.openxmlformats.org/officeDocument/2006/relationships/customXml" Target="../ink/ink963.xml"/><Relationship Id="rId471" Type="http://schemas.openxmlformats.org/officeDocument/2006/relationships/image" Target="../media/image1049.png"/><Relationship Id="rId667" Type="http://schemas.openxmlformats.org/officeDocument/2006/relationships/image" Target="../media/image1147.png"/><Relationship Id="rId17" Type="http://schemas.openxmlformats.org/officeDocument/2006/relationships/image" Target="../media/image822.png"/><Relationship Id="rId59" Type="http://schemas.openxmlformats.org/officeDocument/2006/relationships/image" Target="../media/image843.png"/><Relationship Id="rId124" Type="http://schemas.openxmlformats.org/officeDocument/2006/relationships/customXml" Target="../ink/ink893.xml"/><Relationship Id="rId527" Type="http://schemas.openxmlformats.org/officeDocument/2006/relationships/image" Target="../media/image1077.png"/><Relationship Id="rId569" Type="http://schemas.openxmlformats.org/officeDocument/2006/relationships/image" Target="../media/image1098.png"/><Relationship Id="rId734" Type="http://schemas.openxmlformats.org/officeDocument/2006/relationships/customXml" Target="../ink/ink1198.xml"/><Relationship Id="rId776" Type="http://schemas.openxmlformats.org/officeDocument/2006/relationships/customXml" Target="../ink/ink1219.xml"/><Relationship Id="rId70" Type="http://schemas.openxmlformats.org/officeDocument/2006/relationships/customXml" Target="../ink/ink866.xml"/><Relationship Id="rId166" Type="http://schemas.openxmlformats.org/officeDocument/2006/relationships/customXml" Target="../ink/ink914.xml"/><Relationship Id="rId331" Type="http://schemas.openxmlformats.org/officeDocument/2006/relationships/image" Target="../media/image979.png"/><Relationship Id="rId373" Type="http://schemas.openxmlformats.org/officeDocument/2006/relationships/image" Target="../media/image1000.png"/><Relationship Id="rId429" Type="http://schemas.openxmlformats.org/officeDocument/2006/relationships/image" Target="../media/image1028.png"/><Relationship Id="rId580" Type="http://schemas.openxmlformats.org/officeDocument/2006/relationships/customXml" Target="../ink/ink1121.xml"/><Relationship Id="rId636" Type="http://schemas.openxmlformats.org/officeDocument/2006/relationships/customXml" Target="../ink/ink1149.xml"/><Relationship Id="rId1" Type="http://schemas.openxmlformats.org/officeDocument/2006/relationships/slideLayout" Target="../slideLayouts/slideLayout11.xml"/><Relationship Id="rId233" Type="http://schemas.openxmlformats.org/officeDocument/2006/relationships/image" Target="../media/image930.png"/><Relationship Id="rId440" Type="http://schemas.openxmlformats.org/officeDocument/2006/relationships/customXml" Target="../ink/ink1051.xml"/><Relationship Id="rId678" Type="http://schemas.openxmlformats.org/officeDocument/2006/relationships/customXml" Target="../ink/ink1170.xml"/><Relationship Id="rId28" Type="http://schemas.openxmlformats.org/officeDocument/2006/relationships/customXml" Target="../ink/ink845.xml"/><Relationship Id="rId275" Type="http://schemas.openxmlformats.org/officeDocument/2006/relationships/image" Target="../media/image951.png"/><Relationship Id="rId300" Type="http://schemas.openxmlformats.org/officeDocument/2006/relationships/customXml" Target="../ink/ink981.xml"/><Relationship Id="rId482" Type="http://schemas.openxmlformats.org/officeDocument/2006/relationships/customXml" Target="../ink/ink1072.xml"/><Relationship Id="rId538" Type="http://schemas.openxmlformats.org/officeDocument/2006/relationships/customXml" Target="../ink/ink1100.xml"/><Relationship Id="rId703" Type="http://schemas.openxmlformats.org/officeDocument/2006/relationships/image" Target="../media/image1165.png"/><Relationship Id="rId745" Type="http://schemas.openxmlformats.org/officeDocument/2006/relationships/image" Target="../media/image1186.png"/><Relationship Id="rId81" Type="http://schemas.openxmlformats.org/officeDocument/2006/relationships/image" Target="../media/image854.png"/><Relationship Id="rId135" Type="http://schemas.openxmlformats.org/officeDocument/2006/relationships/image" Target="../media/image881.png"/><Relationship Id="rId177" Type="http://schemas.openxmlformats.org/officeDocument/2006/relationships/image" Target="../media/image902.png"/><Relationship Id="rId342" Type="http://schemas.openxmlformats.org/officeDocument/2006/relationships/customXml" Target="../ink/ink1002.xml"/><Relationship Id="rId384" Type="http://schemas.openxmlformats.org/officeDocument/2006/relationships/customXml" Target="../ink/ink1023.xml"/><Relationship Id="rId591" Type="http://schemas.openxmlformats.org/officeDocument/2006/relationships/image" Target="../media/image1109.png"/><Relationship Id="rId605" Type="http://schemas.openxmlformats.org/officeDocument/2006/relationships/image" Target="../media/image1116.png"/><Relationship Id="rId202" Type="http://schemas.openxmlformats.org/officeDocument/2006/relationships/customXml" Target="../ink/ink932.xml"/><Relationship Id="rId244" Type="http://schemas.openxmlformats.org/officeDocument/2006/relationships/customXml" Target="../ink/ink953.xml"/><Relationship Id="rId647" Type="http://schemas.openxmlformats.org/officeDocument/2006/relationships/image" Target="../media/image1137.png"/><Relationship Id="rId689" Type="http://schemas.openxmlformats.org/officeDocument/2006/relationships/image" Target="../media/image1158.png"/><Relationship Id="rId39" Type="http://schemas.openxmlformats.org/officeDocument/2006/relationships/image" Target="../media/image833.png"/><Relationship Id="rId286" Type="http://schemas.openxmlformats.org/officeDocument/2006/relationships/customXml" Target="../ink/ink974.xml"/><Relationship Id="rId451" Type="http://schemas.openxmlformats.org/officeDocument/2006/relationships/image" Target="../media/image1039.png"/><Relationship Id="rId493" Type="http://schemas.openxmlformats.org/officeDocument/2006/relationships/image" Target="../media/image1060.png"/><Relationship Id="rId507" Type="http://schemas.openxmlformats.org/officeDocument/2006/relationships/image" Target="../media/image1067.png"/><Relationship Id="rId549" Type="http://schemas.openxmlformats.org/officeDocument/2006/relationships/image" Target="../media/image1088.png"/><Relationship Id="rId714" Type="http://schemas.openxmlformats.org/officeDocument/2006/relationships/customXml" Target="../ink/ink1188.xml"/><Relationship Id="rId756" Type="http://schemas.openxmlformats.org/officeDocument/2006/relationships/customXml" Target="../ink/ink1209.xml"/><Relationship Id="rId50" Type="http://schemas.openxmlformats.org/officeDocument/2006/relationships/customXml" Target="../ink/ink856.xml"/><Relationship Id="rId104" Type="http://schemas.openxmlformats.org/officeDocument/2006/relationships/customXml" Target="../ink/ink883.xml"/><Relationship Id="rId146" Type="http://schemas.openxmlformats.org/officeDocument/2006/relationships/customXml" Target="../ink/ink904.xml"/><Relationship Id="rId188" Type="http://schemas.openxmlformats.org/officeDocument/2006/relationships/customXml" Target="../ink/ink925.xml"/><Relationship Id="rId311" Type="http://schemas.openxmlformats.org/officeDocument/2006/relationships/image" Target="../media/image969.png"/><Relationship Id="rId353" Type="http://schemas.openxmlformats.org/officeDocument/2006/relationships/image" Target="../media/image990.png"/><Relationship Id="rId395" Type="http://schemas.openxmlformats.org/officeDocument/2006/relationships/image" Target="../media/image1011.png"/><Relationship Id="rId409" Type="http://schemas.openxmlformats.org/officeDocument/2006/relationships/image" Target="../media/image1018.png"/><Relationship Id="rId560" Type="http://schemas.openxmlformats.org/officeDocument/2006/relationships/customXml" Target="../ink/ink1111.xml"/><Relationship Id="rId92" Type="http://schemas.openxmlformats.org/officeDocument/2006/relationships/customXml" Target="../ink/ink877.xml"/><Relationship Id="rId213" Type="http://schemas.openxmlformats.org/officeDocument/2006/relationships/image" Target="../media/image920.png"/><Relationship Id="rId420" Type="http://schemas.openxmlformats.org/officeDocument/2006/relationships/customXml" Target="../ink/ink1041.xml"/><Relationship Id="rId616" Type="http://schemas.openxmlformats.org/officeDocument/2006/relationships/customXml" Target="../ink/ink1139.xml"/><Relationship Id="rId658" Type="http://schemas.openxmlformats.org/officeDocument/2006/relationships/customXml" Target="../ink/ink1160.xml"/><Relationship Id="rId255" Type="http://schemas.openxmlformats.org/officeDocument/2006/relationships/image" Target="../media/image941.png"/><Relationship Id="rId297" Type="http://schemas.openxmlformats.org/officeDocument/2006/relationships/image" Target="../media/image962.png"/><Relationship Id="rId462" Type="http://schemas.openxmlformats.org/officeDocument/2006/relationships/customXml" Target="../ink/ink1062.xml"/><Relationship Id="rId518" Type="http://schemas.openxmlformats.org/officeDocument/2006/relationships/customXml" Target="../ink/ink1090.xml"/><Relationship Id="rId725" Type="http://schemas.openxmlformats.org/officeDocument/2006/relationships/image" Target="../media/image1176.png"/><Relationship Id="rId115" Type="http://schemas.openxmlformats.org/officeDocument/2006/relationships/image" Target="../media/image871.png"/><Relationship Id="rId157" Type="http://schemas.openxmlformats.org/officeDocument/2006/relationships/image" Target="../media/image892.png"/><Relationship Id="rId322" Type="http://schemas.openxmlformats.org/officeDocument/2006/relationships/customXml" Target="../ink/ink992.xml"/><Relationship Id="rId364" Type="http://schemas.openxmlformats.org/officeDocument/2006/relationships/customXml" Target="../ink/ink1013.xml"/><Relationship Id="rId767" Type="http://schemas.openxmlformats.org/officeDocument/2006/relationships/image" Target="../media/image1197.png"/><Relationship Id="rId61" Type="http://schemas.openxmlformats.org/officeDocument/2006/relationships/image" Target="../media/image844.png"/><Relationship Id="rId199" Type="http://schemas.openxmlformats.org/officeDocument/2006/relationships/image" Target="../media/image913.png"/><Relationship Id="rId571" Type="http://schemas.openxmlformats.org/officeDocument/2006/relationships/image" Target="../media/image1099.png"/><Relationship Id="rId627" Type="http://schemas.openxmlformats.org/officeDocument/2006/relationships/image" Target="../media/image1127.png"/><Relationship Id="rId669" Type="http://schemas.openxmlformats.org/officeDocument/2006/relationships/image" Target="../media/image1148.png"/><Relationship Id="rId19" Type="http://schemas.openxmlformats.org/officeDocument/2006/relationships/image" Target="../media/image823.png"/><Relationship Id="rId224" Type="http://schemas.openxmlformats.org/officeDocument/2006/relationships/customXml" Target="../ink/ink943.xml"/><Relationship Id="rId266" Type="http://schemas.openxmlformats.org/officeDocument/2006/relationships/customXml" Target="../ink/ink964.xml"/><Relationship Id="rId431" Type="http://schemas.openxmlformats.org/officeDocument/2006/relationships/image" Target="../media/image1029.png"/><Relationship Id="rId473" Type="http://schemas.openxmlformats.org/officeDocument/2006/relationships/image" Target="../media/image1050.png"/><Relationship Id="rId529" Type="http://schemas.openxmlformats.org/officeDocument/2006/relationships/image" Target="../media/image1078.png"/><Relationship Id="rId680" Type="http://schemas.openxmlformats.org/officeDocument/2006/relationships/customXml" Target="../ink/ink1171.xml"/><Relationship Id="rId736" Type="http://schemas.openxmlformats.org/officeDocument/2006/relationships/customXml" Target="../ink/ink1199.xml"/><Relationship Id="rId30" Type="http://schemas.openxmlformats.org/officeDocument/2006/relationships/customXml" Target="../ink/ink846.xml"/><Relationship Id="rId126" Type="http://schemas.openxmlformats.org/officeDocument/2006/relationships/customXml" Target="../ink/ink894.xml"/><Relationship Id="rId168" Type="http://schemas.openxmlformats.org/officeDocument/2006/relationships/customXml" Target="../ink/ink915.xml"/><Relationship Id="rId333" Type="http://schemas.openxmlformats.org/officeDocument/2006/relationships/image" Target="../media/image980.png"/><Relationship Id="rId540" Type="http://schemas.openxmlformats.org/officeDocument/2006/relationships/customXml" Target="../ink/ink1101.xml"/><Relationship Id="rId778" Type="http://schemas.openxmlformats.org/officeDocument/2006/relationships/customXml" Target="../ink/ink1220.xml"/><Relationship Id="rId72" Type="http://schemas.openxmlformats.org/officeDocument/2006/relationships/customXml" Target="../ink/ink867.xml"/><Relationship Id="rId375" Type="http://schemas.openxmlformats.org/officeDocument/2006/relationships/image" Target="../media/image1001.png"/><Relationship Id="rId582" Type="http://schemas.openxmlformats.org/officeDocument/2006/relationships/customXml" Target="../ink/ink1122.xml"/><Relationship Id="rId638" Type="http://schemas.openxmlformats.org/officeDocument/2006/relationships/customXml" Target="../ink/ink1150.xml"/><Relationship Id="rId3" Type="http://schemas.openxmlformats.org/officeDocument/2006/relationships/image" Target="../media/image562.png"/><Relationship Id="rId235" Type="http://schemas.openxmlformats.org/officeDocument/2006/relationships/image" Target="../media/image931.png"/><Relationship Id="rId277" Type="http://schemas.openxmlformats.org/officeDocument/2006/relationships/image" Target="../media/image952.png"/><Relationship Id="rId400" Type="http://schemas.openxmlformats.org/officeDocument/2006/relationships/customXml" Target="../ink/ink1031.xml"/><Relationship Id="rId442" Type="http://schemas.openxmlformats.org/officeDocument/2006/relationships/customXml" Target="../ink/ink1052.xml"/><Relationship Id="rId484" Type="http://schemas.openxmlformats.org/officeDocument/2006/relationships/customXml" Target="../ink/ink1073.xml"/><Relationship Id="rId705" Type="http://schemas.openxmlformats.org/officeDocument/2006/relationships/image" Target="../media/image1166.png"/><Relationship Id="rId137" Type="http://schemas.openxmlformats.org/officeDocument/2006/relationships/image" Target="../media/image882.png"/><Relationship Id="rId302" Type="http://schemas.openxmlformats.org/officeDocument/2006/relationships/customXml" Target="../ink/ink982.xml"/><Relationship Id="rId344" Type="http://schemas.openxmlformats.org/officeDocument/2006/relationships/customXml" Target="../ink/ink1003.xml"/><Relationship Id="rId691" Type="http://schemas.openxmlformats.org/officeDocument/2006/relationships/image" Target="../media/image1159.png"/><Relationship Id="rId747" Type="http://schemas.openxmlformats.org/officeDocument/2006/relationships/image" Target="../media/image1187.png"/><Relationship Id="rId41" Type="http://schemas.openxmlformats.org/officeDocument/2006/relationships/image" Target="../media/image834.png"/><Relationship Id="rId83" Type="http://schemas.openxmlformats.org/officeDocument/2006/relationships/image" Target="../media/image855.png"/><Relationship Id="rId179" Type="http://schemas.openxmlformats.org/officeDocument/2006/relationships/image" Target="../media/image903.png"/><Relationship Id="rId386" Type="http://schemas.openxmlformats.org/officeDocument/2006/relationships/customXml" Target="../ink/ink1024.xml"/><Relationship Id="rId551" Type="http://schemas.openxmlformats.org/officeDocument/2006/relationships/image" Target="../media/image1089.png"/><Relationship Id="rId593" Type="http://schemas.openxmlformats.org/officeDocument/2006/relationships/image" Target="../media/image1110.png"/><Relationship Id="rId607" Type="http://schemas.openxmlformats.org/officeDocument/2006/relationships/image" Target="../media/image1117.png"/><Relationship Id="rId649" Type="http://schemas.openxmlformats.org/officeDocument/2006/relationships/image" Target="../media/image1138.png"/><Relationship Id="rId190" Type="http://schemas.openxmlformats.org/officeDocument/2006/relationships/customXml" Target="../ink/ink926.xml"/><Relationship Id="rId204" Type="http://schemas.openxmlformats.org/officeDocument/2006/relationships/customXml" Target="../ink/ink933.xml"/><Relationship Id="rId246" Type="http://schemas.openxmlformats.org/officeDocument/2006/relationships/customXml" Target="../ink/ink954.xml"/><Relationship Id="rId288" Type="http://schemas.openxmlformats.org/officeDocument/2006/relationships/customXml" Target="../ink/ink975.xml"/><Relationship Id="rId411" Type="http://schemas.openxmlformats.org/officeDocument/2006/relationships/image" Target="../media/image1019.png"/><Relationship Id="rId453" Type="http://schemas.openxmlformats.org/officeDocument/2006/relationships/image" Target="../media/image1040.png"/><Relationship Id="rId509" Type="http://schemas.openxmlformats.org/officeDocument/2006/relationships/image" Target="../media/image1068.png"/><Relationship Id="rId660" Type="http://schemas.openxmlformats.org/officeDocument/2006/relationships/customXml" Target="../ink/ink1161.xml"/><Relationship Id="rId106" Type="http://schemas.openxmlformats.org/officeDocument/2006/relationships/customXml" Target="../ink/ink884.xml"/><Relationship Id="rId313" Type="http://schemas.openxmlformats.org/officeDocument/2006/relationships/image" Target="../media/image970.png"/><Relationship Id="rId495" Type="http://schemas.openxmlformats.org/officeDocument/2006/relationships/image" Target="../media/image1061.png"/><Relationship Id="rId716" Type="http://schemas.openxmlformats.org/officeDocument/2006/relationships/customXml" Target="../ink/ink1189.xml"/><Relationship Id="rId758" Type="http://schemas.openxmlformats.org/officeDocument/2006/relationships/customXml" Target="../ink/ink1210.xml"/><Relationship Id="rId10" Type="http://schemas.openxmlformats.org/officeDocument/2006/relationships/customXml" Target="../ink/ink836.xml"/><Relationship Id="rId52" Type="http://schemas.openxmlformats.org/officeDocument/2006/relationships/customXml" Target="../ink/ink857.xml"/><Relationship Id="rId94" Type="http://schemas.openxmlformats.org/officeDocument/2006/relationships/customXml" Target="../ink/ink878.xml"/><Relationship Id="rId148" Type="http://schemas.openxmlformats.org/officeDocument/2006/relationships/customXml" Target="../ink/ink905.xml"/><Relationship Id="rId355" Type="http://schemas.openxmlformats.org/officeDocument/2006/relationships/image" Target="../media/image991.png"/><Relationship Id="rId397" Type="http://schemas.openxmlformats.org/officeDocument/2006/relationships/image" Target="../media/image1012.png"/><Relationship Id="rId520" Type="http://schemas.openxmlformats.org/officeDocument/2006/relationships/customXml" Target="../ink/ink1091.xml"/><Relationship Id="rId562" Type="http://schemas.openxmlformats.org/officeDocument/2006/relationships/customXml" Target="../ink/ink1112.xml"/><Relationship Id="rId618" Type="http://schemas.openxmlformats.org/officeDocument/2006/relationships/customXml" Target="../ink/ink1140.xml"/><Relationship Id="rId215" Type="http://schemas.openxmlformats.org/officeDocument/2006/relationships/image" Target="../media/image921.png"/><Relationship Id="rId257" Type="http://schemas.openxmlformats.org/officeDocument/2006/relationships/image" Target="../media/image942.png"/><Relationship Id="rId422" Type="http://schemas.openxmlformats.org/officeDocument/2006/relationships/customXml" Target="../ink/ink1042.xml"/><Relationship Id="rId464" Type="http://schemas.openxmlformats.org/officeDocument/2006/relationships/customXml" Target="../ink/ink1063.xml"/><Relationship Id="rId299" Type="http://schemas.openxmlformats.org/officeDocument/2006/relationships/image" Target="../media/image963.png"/><Relationship Id="rId727" Type="http://schemas.openxmlformats.org/officeDocument/2006/relationships/image" Target="../media/image1177.png"/><Relationship Id="rId63" Type="http://schemas.openxmlformats.org/officeDocument/2006/relationships/image" Target="../media/image845.png"/><Relationship Id="rId159" Type="http://schemas.openxmlformats.org/officeDocument/2006/relationships/image" Target="../media/image893.png"/><Relationship Id="rId366" Type="http://schemas.openxmlformats.org/officeDocument/2006/relationships/customXml" Target="../ink/ink1014.xml"/><Relationship Id="rId573" Type="http://schemas.openxmlformats.org/officeDocument/2006/relationships/image" Target="../media/image1100.png"/><Relationship Id="rId780" Type="http://schemas.openxmlformats.org/officeDocument/2006/relationships/customXml" Target="../ink/ink1221.xml"/><Relationship Id="rId226" Type="http://schemas.openxmlformats.org/officeDocument/2006/relationships/customXml" Target="../ink/ink944.xml"/><Relationship Id="rId433" Type="http://schemas.openxmlformats.org/officeDocument/2006/relationships/image" Target="../media/image1030.png"/><Relationship Id="rId640" Type="http://schemas.openxmlformats.org/officeDocument/2006/relationships/customXml" Target="../ink/ink1151.xml"/><Relationship Id="rId738" Type="http://schemas.openxmlformats.org/officeDocument/2006/relationships/customXml" Target="../ink/ink1200.xml"/><Relationship Id="rId74" Type="http://schemas.openxmlformats.org/officeDocument/2006/relationships/customXml" Target="../ink/ink868.xml"/><Relationship Id="rId377" Type="http://schemas.openxmlformats.org/officeDocument/2006/relationships/image" Target="../media/image1002.png"/><Relationship Id="rId500" Type="http://schemas.openxmlformats.org/officeDocument/2006/relationships/customXml" Target="../ink/ink1081.xml"/><Relationship Id="rId584" Type="http://schemas.openxmlformats.org/officeDocument/2006/relationships/customXml" Target="../ink/ink1123.xml"/><Relationship Id="rId5" Type="http://schemas.openxmlformats.org/officeDocument/2006/relationships/image" Target="../media/image772.png"/><Relationship Id="rId237" Type="http://schemas.openxmlformats.org/officeDocument/2006/relationships/image" Target="../media/image932.png"/><Relationship Id="rId444" Type="http://schemas.openxmlformats.org/officeDocument/2006/relationships/customXml" Target="../ink/ink1053.xml"/><Relationship Id="rId651" Type="http://schemas.openxmlformats.org/officeDocument/2006/relationships/image" Target="../media/image1139.png"/><Relationship Id="rId749" Type="http://schemas.openxmlformats.org/officeDocument/2006/relationships/image" Target="../media/image1188.png"/><Relationship Id="rId290" Type="http://schemas.openxmlformats.org/officeDocument/2006/relationships/customXml" Target="../ink/ink976.xml"/><Relationship Id="rId304" Type="http://schemas.openxmlformats.org/officeDocument/2006/relationships/customXml" Target="../ink/ink983.xml"/><Relationship Id="rId388" Type="http://schemas.openxmlformats.org/officeDocument/2006/relationships/customXml" Target="../ink/ink1025.xml"/><Relationship Id="rId511" Type="http://schemas.openxmlformats.org/officeDocument/2006/relationships/image" Target="../media/image1069.png"/><Relationship Id="rId609" Type="http://schemas.openxmlformats.org/officeDocument/2006/relationships/image" Target="../media/image1118.png"/><Relationship Id="rId85" Type="http://schemas.openxmlformats.org/officeDocument/2006/relationships/image" Target="../media/image856.png"/><Relationship Id="rId150" Type="http://schemas.openxmlformats.org/officeDocument/2006/relationships/customXml" Target="../ink/ink906.xml"/><Relationship Id="rId595" Type="http://schemas.openxmlformats.org/officeDocument/2006/relationships/image" Target="../media/image1111.png"/><Relationship Id="rId248" Type="http://schemas.openxmlformats.org/officeDocument/2006/relationships/customXml" Target="../ink/ink955.xml"/><Relationship Id="rId455" Type="http://schemas.openxmlformats.org/officeDocument/2006/relationships/image" Target="../media/image1041.png"/><Relationship Id="rId662" Type="http://schemas.openxmlformats.org/officeDocument/2006/relationships/customXml" Target="../ink/ink1162.xml"/><Relationship Id="rId12" Type="http://schemas.openxmlformats.org/officeDocument/2006/relationships/customXml" Target="../ink/ink837.xml"/><Relationship Id="rId108" Type="http://schemas.openxmlformats.org/officeDocument/2006/relationships/customXml" Target="../ink/ink885.xml"/><Relationship Id="rId315" Type="http://schemas.openxmlformats.org/officeDocument/2006/relationships/image" Target="../media/image971.png"/><Relationship Id="rId522" Type="http://schemas.openxmlformats.org/officeDocument/2006/relationships/customXml" Target="../ink/ink1092.xml"/><Relationship Id="rId96" Type="http://schemas.openxmlformats.org/officeDocument/2006/relationships/customXml" Target="../ink/ink879.xml"/><Relationship Id="rId161" Type="http://schemas.openxmlformats.org/officeDocument/2006/relationships/image" Target="../media/image894.png"/><Relationship Id="rId399" Type="http://schemas.openxmlformats.org/officeDocument/2006/relationships/image" Target="../media/image1013.png"/><Relationship Id="rId259" Type="http://schemas.openxmlformats.org/officeDocument/2006/relationships/image" Target="../media/image943.png"/><Relationship Id="rId466" Type="http://schemas.openxmlformats.org/officeDocument/2006/relationships/customXml" Target="../ink/ink1064.xml"/><Relationship Id="rId673" Type="http://schemas.openxmlformats.org/officeDocument/2006/relationships/image" Target="../media/image1150.png"/><Relationship Id="rId23" Type="http://schemas.openxmlformats.org/officeDocument/2006/relationships/image" Target="../media/image825.png"/><Relationship Id="rId119" Type="http://schemas.openxmlformats.org/officeDocument/2006/relationships/image" Target="../media/image873.png"/><Relationship Id="rId326" Type="http://schemas.openxmlformats.org/officeDocument/2006/relationships/customXml" Target="../ink/ink994.xml"/><Relationship Id="rId533" Type="http://schemas.openxmlformats.org/officeDocument/2006/relationships/image" Target="../media/image1080.png"/><Relationship Id="rId740" Type="http://schemas.openxmlformats.org/officeDocument/2006/relationships/customXml" Target="../ink/ink1201.xml"/><Relationship Id="rId172" Type="http://schemas.openxmlformats.org/officeDocument/2006/relationships/customXml" Target="../ink/ink917.xml"/><Relationship Id="rId477" Type="http://schemas.openxmlformats.org/officeDocument/2006/relationships/image" Target="../media/image1052.png"/><Relationship Id="rId600" Type="http://schemas.openxmlformats.org/officeDocument/2006/relationships/customXml" Target="../ink/ink1131.xml"/><Relationship Id="rId684" Type="http://schemas.openxmlformats.org/officeDocument/2006/relationships/customXml" Target="../ink/ink1173.xml"/><Relationship Id="rId337" Type="http://schemas.openxmlformats.org/officeDocument/2006/relationships/image" Target="../media/image982.png"/><Relationship Id="rId34" Type="http://schemas.openxmlformats.org/officeDocument/2006/relationships/customXml" Target="../ink/ink848.xml"/><Relationship Id="rId544" Type="http://schemas.openxmlformats.org/officeDocument/2006/relationships/customXml" Target="../ink/ink1103.xml"/><Relationship Id="rId751" Type="http://schemas.openxmlformats.org/officeDocument/2006/relationships/image" Target="../media/image1189.png"/><Relationship Id="rId183" Type="http://schemas.openxmlformats.org/officeDocument/2006/relationships/image" Target="../media/image905.png"/><Relationship Id="rId390" Type="http://schemas.openxmlformats.org/officeDocument/2006/relationships/customXml" Target="../ink/ink1026.xml"/><Relationship Id="rId404" Type="http://schemas.openxmlformats.org/officeDocument/2006/relationships/customXml" Target="../ink/ink1033.xml"/><Relationship Id="rId611" Type="http://schemas.openxmlformats.org/officeDocument/2006/relationships/image" Target="../media/image1119.png"/><Relationship Id="rId250" Type="http://schemas.openxmlformats.org/officeDocument/2006/relationships/customXml" Target="../ink/ink956.xml"/><Relationship Id="rId488" Type="http://schemas.openxmlformats.org/officeDocument/2006/relationships/customXml" Target="../ink/ink1075.xml"/><Relationship Id="rId695" Type="http://schemas.openxmlformats.org/officeDocument/2006/relationships/image" Target="../media/image1161.png"/><Relationship Id="rId709" Type="http://schemas.openxmlformats.org/officeDocument/2006/relationships/image" Target="../media/image1168.png"/><Relationship Id="rId45" Type="http://schemas.openxmlformats.org/officeDocument/2006/relationships/image" Target="../media/image836.png"/><Relationship Id="rId110" Type="http://schemas.openxmlformats.org/officeDocument/2006/relationships/customXml" Target="../ink/ink886.xml"/><Relationship Id="rId348" Type="http://schemas.openxmlformats.org/officeDocument/2006/relationships/customXml" Target="../ink/ink1005.xml"/><Relationship Id="rId555" Type="http://schemas.openxmlformats.org/officeDocument/2006/relationships/image" Target="../media/image1091.png"/><Relationship Id="rId762" Type="http://schemas.openxmlformats.org/officeDocument/2006/relationships/customXml" Target="../ink/ink1212.xml"/><Relationship Id="rId194" Type="http://schemas.openxmlformats.org/officeDocument/2006/relationships/customXml" Target="../ink/ink928.xml"/><Relationship Id="rId208" Type="http://schemas.openxmlformats.org/officeDocument/2006/relationships/customXml" Target="../ink/ink935.xml"/><Relationship Id="rId415" Type="http://schemas.openxmlformats.org/officeDocument/2006/relationships/image" Target="../media/image1021.png"/><Relationship Id="rId622" Type="http://schemas.openxmlformats.org/officeDocument/2006/relationships/customXml" Target="../ink/ink1142.xml"/><Relationship Id="rId261" Type="http://schemas.openxmlformats.org/officeDocument/2006/relationships/image" Target="../media/image944.png"/><Relationship Id="rId499" Type="http://schemas.openxmlformats.org/officeDocument/2006/relationships/image" Target="../media/image1063.png"/><Relationship Id="rId56" Type="http://schemas.openxmlformats.org/officeDocument/2006/relationships/customXml" Target="../ink/ink859.xml"/><Relationship Id="rId359" Type="http://schemas.openxmlformats.org/officeDocument/2006/relationships/image" Target="../media/image993.png"/><Relationship Id="rId566" Type="http://schemas.openxmlformats.org/officeDocument/2006/relationships/customXml" Target="../ink/ink1114.xml"/><Relationship Id="rId773" Type="http://schemas.openxmlformats.org/officeDocument/2006/relationships/image" Target="../media/image1200.png"/><Relationship Id="rId121" Type="http://schemas.openxmlformats.org/officeDocument/2006/relationships/image" Target="../media/image874.png"/><Relationship Id="rId219" Type="http://schemas.openxmlformats.org/officeDocument/2006/relationships/image" Target="../media/image923.png"/><Relationship Id="rId426" Type="http://schemas.openxmlformats.org/officeDocument/2006/relationships/customXml" Target="../ink/ink1044.xml"/><Relationship Id="rId633" Type="http://schemas.openxmlformats.org/officeDocument/2006/relationships/image" Target="../media/image1130.png"/><Relationship Id="rId67" Type="http://schemas.openxmlformats.org/officeDocument/2006/relationships/image" Target="../media/image847.png"/><Relationship Id="rId272" Type="http://schemas.openxmlformats.org/officeDocument/2006/relationships/customXml" Target="../ink/ink967.xml"/><Relationship Id="rId577" Type="http://schemas.openxmlformats.org/officeDocument/2006/relationships/image" Target="../media/image1102.png"/><Relationship Id="rId700" Type="http://schemas.openxmlformats.org/officeDocument/2006/relationships/customXml" Target="../ink/ink1181.xml"/><Relationship Id="rId132" Type="http://schemas.openxmlformats.org/officeDocument/2006/relationships/customXml" Target="../ink/ink897.xml"/><Relationship Id="rId437" Type="http://schemas.openxmlformats.org/officeDocument/2006/relationships/image" Target="../media/image1032.png"/><Relationship Id="rId644" Type="http://schemas.openxmlformats.org/officeDocument/2006/relationships/customXml" Target="../ink/ink1153.xml"/><Relationship Id="rId283" Type="http://schemas.openxmlformats.org/officeDocument/2006/relationships/image" Target="../media/image955.png"/><Relationship Id="rId490" Type="http://schemas.openxmlformats.org/officeDocument/2006/relationships/customXml" Target="../ink/ink1076.xml"/><Relationship Id="rId504" Type="http://schemas.openxmlformats.org/officeDocument/2006/relationships/customXml" Target="../ink/ink1083.xml"/><Relationship Id="rId711" Type="http://schemas.openxmlformats.org/officeDocument/2006/relationships/image" Target="../media/image1169.png"/><Relationship Id="rId78" Type="http://schemas.openxmlformats.org/officeDocument/2006/relationships/customXml" Target="../ink/ink870.xml"/><Relationship Id="rId143" Type="http://schemas.openxmlformats.org/officeDocument/2006/relationships/image" Target="../media/image885.png"/><Relationship Id="rId350" Type="http://schemas.openxmlformats.org/officeDocument/2006/relationships/customXml" Target="../ink/ink1006.xml"/><Relationship Id="rId588" Type="http://schemas.openxmlformats.org/officeDocument/2006/relationships/customXml" Target="../ink/ink1125.xml"/><Relationship Id="rId9" Type="http://schemas.openxmlformats.org/officeDocument/2006/relationships/image" Target="../media/image818.png"/><Relationship Id="rId210" Type="http://schemas.openxmlformats.org/officeDocument/2006/relationships/customXml" Target="../ink/ink936.xml"/><Relationship Id="rId448" Type="http://schemas.openxmlformats.org/officeDocument/2006/relationships/customXml" Target="../ink/ink1055.xml"/><Relationship Id="rId655" Type="http://schemas.openxmlformats.org/officeDocument/2006/relationships/image" Target="../media/image1141.png"/><Relationship Id="rId294" Type="http://schemas.openxmlformats.org/officeDocument/2006/relationships/customXml" Target="../ink/ink978.xml"/><Relationship Id="rId308" Type="http://schemas.openxmlformats.org/officeDocument/2006/relationships/customXml" Target="../ink/ink985.xml"/><Relationship Id="rId515" Type="http://schemas.openxmlformats.org/officeDocument/2006/relationships/image" Target="../media/image1071.png"/><Relationship Id="rId722" Type="http://schemas.openxmlformats.org/officeDocument/2006/relationships/customXml" Target="../ink/ink1192.xml"/><Relationship Id="rId89" Type="http://schemas.openxmlformats.org/officeDocument/2006/relationships/image" Target="../media/image858.png"/><Relationship Id="rId154" Type="http://schemas.openxmlformats.org/officeDocument/2006/relationships/customXml" Target="../ink/ink908.xml"/><Relationship Id="rId361" Type="http://schemas.openxmlformats.org/officeDocument/2006/relationships/image" Target="../media/image994.png"/><Relationship Id="rId599" Type="http://schemas.openxmlformats.org/officeDocument/2006/relationships/image" Target="../media/image1113.png"/><Relationship Id="rId459" Type="http://schemas.openxmlformats.org/officeDocument/2006/relationships/image" Target="../media/image1043.png"/><Relationship Id="rId666" Type="http://schemas.openxmlformats.org/officeDocument/2006/relationships/customXml" Target="../ink/ink1164.xml"/><Relationship Id="rId16" Type="http://schemas.openxmlformats.org/officeDocument/2006/relationships/customXml" Target="../ink/ink839.xml"/><Relationship Id="rId221" Type="http://schemas.openxmlformats.org/officeDocument/2006/relationships/image" Target="../media/image924.png"/><Relationship Id="rId319" Type="http://schemas.openxmlformats.org/officeDocument/2006/relationships/image" Target="../media/image973.png"/><Relationship Id="rId526" Type="http://schemas.openxmlformats.org/officeDocument/2006/relationships/customXml" Target="../ink/ink1094.xml"/><Relationship Id="rId733" Type="http://schemas.openxmlformats.org/officeDocument/2006/relationships/image" Target="../media/image1180.png"/><Relationship Id="rId165" Type="http://schemas.openxmlformats.org/officeDocument/2006/relationships/image" Target="../media/image896.png"/><Relationship Id="rId372" Type="http://schemas.openxmlformats.org/officeDocument/2006/relationships/customXml" Target="../ink/ink1017.xml"/><Relationship Id="rId677" Type="http://schemas.openxmlformats.org/officeDocument/2006/relationships/image" Target="../media/image1152.png"/><Relationship Id="rId232" Type="http://schemas.openxmlformats.org/officeDocument/2006/relationships/customXml" Target="../ink/ink947.xml"/><Relationship Id="rId27" Type="http://schemas.openxmlformats.org/officeDocument/2006/relationships/image" Target="../media/image827.png"/><Relationship Id="rId537" Type="http://schemas.openxmlformats.org/officeDocument/2006/relationships/image" Target="../media/image1082.png"/><Relationship Id="rId744" Type="http://schemas.openxmlformats.org/officeDocument/2006/relationships/customXml" Target="../ink/ink1203.xml"/><Relationship Id="rId80" Type="http://schemas.openxmlformats.org/officeDocument/2006/relationships/customXml" Target="../ink/ink871.xml"/><Relationship Id="rId176" Type="http://schemas.openxmlformats.org/officeDocument/2006/relationships/customXml" Target="../ink/ink919.xml"/><Relationship Id="rId383" Type="http://schemas.openxmlformats.org/officeDocument/2006/relationships/image" Target="../media/image1005.png"/><Relationship Id="rId590" Type="http://schemas.openxmlformats.org/officeDocument/2006/relationships/customXml" Target="../ink/ink1126.xml"/><Relationship Id="rId604" Type="http://schemas.openxmlformats.org/officeDocument/2006/relationships/customXml" Target="../ink/ink1133.xml"/><Relationship Id="rId243" Type="http://schemas.openxmlformats.org/officeDocument/2006/relationships/image" Target="../media/image935.png"/><Relationship Id="rId450" Type="http://schemas.openxmlformats.org/officeDocument/2006/relationships/customXml" Target="../ink/ink1056.xml"/><Relationship Id="rId688" Type="http://schemas.openxmlformats.org/officeDocument/2006/relationships/customXml" Target="../ink/ink1175.xml"/><Relationship Id="rId38" Type="http://schemas.openxmlformats.org/officeDocument/2006/relationships/customXml" Target="../ink/ink850.xml"/><Relationship Id="rId103" Type="http://schemas.openxmlformats.org/officeDocument/2006/relationships/image" Target="../media/image865.png"/><Relationship Id="rId310" Type="http://schemas.openxmlformats.org/officeDocument/2006/relationships/customXml" Target="../ink/ink986.xml"/><Relationship Id="rId548" Type="http://schemas.openxmlformats.org/officeDocument/2006/relationships/customXml" Target="../ink/ink1105.xml"/><Relationship Id="rId755" Type="http://schemas.openxmlformats.org/officeDocument/2006/relationships/image" Target="../media/image1191.png"/><Relationship Id="rId91" Type="http://schemas.openxmlformats.org/officeDocument/2006/relationships/image" Target="../media/image859.png"/><Relationship Id="rId187" Type="http://schemas.openxmlformats.org/officeDocument/2006/relationships/image" Target="../media/image907.png"/><Relationship Id="rId394" Type="http://schemas.openxmlformats.org/officeDocument/2006/relationships/customXml" Target="../ink/ink1028.xml"/><Relationship Id="rId408" Type="http://schemas.openxmlformats.org/officeDocument/2006/relationships/customXml" Target="../ink/ink1035.xml"/><Relationship Id="rId615" Type="http://schemas.openxmlformats.org/officeDocument/2006/relationships/image" Target="../media/image1121.png"/><Relationship Id="rId254" Type="http://schemas.openxmlformats.org/officeDocument/2006/relationships/customXml" Target="../ink/ink958.xml"/><Relationship Id="rId699" Type="http://schemas.openxmlformats.org/officeDocument/2006/relationships/image" Target="../media/image1163.png"/><Relationship Id="rId49" Type="http://schemas.openxmlformats.org/officeDocument/2006/relationships/image" Target="../media/image838.png"/><Relationship Id="rId114" Type="http://schemas.openxmlformats.org/officeDocument/2006/relationships/customXml" Target="../ink/ink888.xml"/><Relationship Id="rId461" Type="http://schemas.openxmlformats.org/officeDocument/2006/relationships/image" Target="../media/image1044.png"/><Relationship Id="rId559" Type="http://schemas.openxmlformats.org/officeDocument/2006/relationships/image" Target="../media/image1093.png"/><Relationship Id="rId766" Type="http://schemas.openxmlformats.org/officeDocument/2006/relationships/customXml" Target="../ink/ink1214.xml"/><Relationship Id="rId198" Type="http://schemas.openxmlformats.org/officeDocument/2006/relationships/customXml" Target="../ink/ink930.xml"/><Relationship Id="rId321" Type="http://schemas.openxmlformats.org/officeDocument/2006/relationships/image" Target="../media/image974.png"/><Relationship Id="rId419" Type="http://schemas.openxmlformats.org/officeDocument/2006/relationships/image" Target="../media/image1023.png"/><Relationship Id="rId626" Type="http://schemas.openxmlformats.org/officeDocument/2006/relationships/customXml" Target="../ink/ink1144.xml"/><Relationship Id="rId265" Type="http://schemas.openxmlformats.org/officeDocument/2006/relationships/image" Target="../media/image946.png"/><Relationship Id="rId472" Type="http://schemas.openxmlformats.org/officeDocument/2006/relationships/customXml" Target="../ink/ink1067.xml"/><Relationship Id="rId125" Type="http://schemas.openxmlformats.org/officeDocument/2006/relationships/image" Target="../media/image876.png"/><Relationship Id="rId332" Type="http://schemas.openxmlformats.org/officeDocument/2006/relationships/customXml" Target="../ink/ink997.xml"/><Relationship Id="rId777" Type="http://schemas.openxmlformats.org/officeDocument/2006/relationships/image" Target="../media/image1202.png"/><Relationship Id="rId637" Type="http://schemas.openxmlformats.org/officeDocument/2006/relationships/image" Target="../media/image1132.png"/><Relationship Id="rId276" Type="http://schemas.openxmlformats.org/officeDocument/2006/relationships/customXml" Target="../ink/ink969.xml"/><Relationship Id="rId483" Type="http://schemas.openxmlformats.org/officeDocument/2006/relationships/image" Target="../media/image1055.png"/><Relationship Id="rId690" Type="http://schemas.openxmlformats.org/officeDocument/2006/relationships/customXml" Target="../ink/ink1176.xml"/><Relationship Id="rId704" Type="http://schemas.openxmlformats.org/officeDocument/2006/relationships/customXml" Target="../ink/ink1183.xml"/><Relationship Id="rId40" Type="http://schemas.openxmlformats.org/officeDocument/2006/relationships/customXml" Target="../ink/ink851.xml"/><Relationship Id="rId136" Type="http://schemas.openxmlformats.org/officeDocument/2006/relationships/customXml" Target="../ink/ink899.xml"/><Relationship Id="rId343" Type="http://schemas.openxmlformats.org/officeDocument/2006/relationships/image" Target="../media/image985.png"/><Relationship Id="rId550" Type="http://schemas.openxmlformats.org/officeDocument/2006/relationships/customXml" Target="../ink/ink1106.xml"/><Relationship Id="rId203" Type="http://schemas.openxmlformats.org/officeDocument/2006/relationships/image" Target="../media/image915.png"/><Relationship Id="rId648" Type="http://schemas.openxmlformats.org/officeDocument/2006/relationships/customXml" Target="../ink/ink1155.xml"/><Relationship Id="rId287" Type="http://schemas.openxmlformats.org/officeDocument/2006/relationships/image" Target="../media/image957.png"/><Relationship Id="rId410" Type="http://schemas.openxmlformats.org/officeDocument/2006/relationships/customXml" Target="../ink/ink1036.xml"/><Relationship Id="rId494" Type="http://schemas.openxmlformats.org/officeDocument/2006/relationships/customXml" Target="../ink/ink1078.xml"/><Relationship Id="rId508" Type="http://schemas.openxmlformats.org/officeDocument/2006/relationships/customXml" Target="../ink/ink1085.xml"/><Relationship Id="rId715" Type="http://schemas.openxmlformats.org/officeDocument/2006/relationships/image" Target="../media/image1171.png"/><Relationship Id="rId147" Type="http://schemas.openxmlformats.org/officeDocument/2006/relationships/image" Target="../media/image887.png"/><Relationship Id="rId354" Type="http://schemas.openxmlformats.org/officeDocument/2006/relationships/customXml" Target="../ink/ink1008.xml"/><Relationship Id="rId51" Type="http://schemas.openxmlformats.org/officeDocument/2006/relationships/image" Target="../media/image839.png"/><Relationship Id="rId561" Type="http://schemas.openxmlformats.org/officeDocument/2006/relationships/image" Target="../media/image1094.png"/><Relationship Id="rId659" Type="http://schemas.openxmlformats.org/officeDocument/2006/relationships/image" Target="../media/image1143.png"/><Relationship Id="rId214" Type="http://schemas.openxmlformats.org/officeDocument/2006/relationships/customXml" Target="../ink/ink938.xml"/><Relationship Id="rId298" Type="http://schemas.openxmlformats.org/officeDocument/2006/relationships/customXml" Target="../ink/ink980.xml"/><Relationship Id="rId421" Type="http://schemas.openxmlformats.org/officeDocument/2006/relationships/image" Target="../media/image1024.png"/><Relationship Id="rId519" Type="http://schemas.openxmlformats.org/officeDocument/2006/relationships/image" Target="../media/image1073.png"/><Relationship Id="rId158" Type="http://schemas.openxmlformats.org/officeDocument/2006/relationships/customXml" Target="../ink/ink910.xml"/><Relationship Id="rId726" Type="http://schemas.openxmlformats.org/officeDocument/2006/relationships/customXml" Target="../ink/ink1194.xml"/><Relationship Id="rId62" Type="http://schemas.openxmlformats.org/officeDocument/2006/relationships/customXml" Target="../ink/ink862.xml"/><Relationship Id="rId365" Type="http://schemas.openxmlformats.org/officeDocument/2006/relationships/image" Target="../media/image996.png"/><Relationship Id="rId572" Type="http://schemas.openxmlformats.org/officeDocument/2006/relationships/customXml" Target="../ink/ink1117.xml"/><Relationship Id="rId225" Type="http://schemas.openxmlformats.org/officeDocument/2006/relationships/image" Target="../media/image926.png"/><Relationship Id="rId432" Type="http://schemas.openxmlformats.org/officeDocument/2006/relationships/customXml" Target="../ink/ink1047.xml"/><Relationship Id="rId737" Type="http://schemas.openxmlformats.org/officeDocument/2006/relationships/image" Target="../media/image1182.png"/><Relationship Id="rId73" Type="http://schemas.openxmlformats.org/officeDocument/2006/relationships/image" Target="../media/image850.png"/><Relationship Id="rId169" Type="http://schemas.openxmlformats.org/officeDocument/2006/relationships/image" Target="../media/image898.png"/><Relationship Id="rId376" Type="http://schemas.openxmlformats.org/officeDocument/2006/relationships/customXml" Target="../ink/ink1019.xml"/><Relationship Id="rId583" Type="http://schemas.openxmlformats.org/officeDocument/2006/relationships/image" Target="../media/image1105.png"/><Relationship Id="rId4" Type="http://schemas.openxmlformats.org/officeDocument/2006/relationships/customXml" Target="../ink/ink833.xml"/><Relationship Id="rId236" Type="http://schemas.openxmlformats.org/officeDocument/2006/relationships/customXml" Target="../ink/ink949.xml"/><Relationship Id="rId443" Type="http://schemas.openxmlformats.org/officeDocument/2006/relationships/image" Target="../media/image1035.png"/><Relationship Id="rId650" Type="http://schemas.openxmlformats.org/officeDocument/2006/relationships/customXml" Target="../ink/ink1156.xml"/><Relationship Id="rId303" Type="http://schemas.openxmlformats.org/officeDocument/2006/relationships/image" Target="../media/image965.png"/><Relationship Id="rId748" Type="http://schemas.openxmlformats.org/officeDocument/2006/relationships/customXml" Target="../ink/ink1205.xml"/><Relationship Id="rId84" Type="http://schemas.openxmlformats.org/officeDocument/2006/relationships/customXml" Target="../ink/ink873.xml"/><Relationship Id="rId387" Type="http://schemas.openxmlformats.org/officeDocument/2006/relationships/image" Target="../media/image1007.png"/><Relationship Id="rId510" Type="http://schemas.openxmlformats.org/officeDocument/2006/relationships/customXml" Target="../ink/ink1086.xml"/><Relationship Id="rId594" Type="http://schemas.openxmlformats.org/officeDocument/2006/relationships/customXml" Target="../ink/ink1128.xml"/><Relationship Id="rId608" Type="http://schemas.openxmlformats.org/officeDocument/2006/relationships/customXml" Target="../ink/ink1135.xml"/><Relationship Id="rId247" Type="http://schemas.openxmlformats.org/officeDocument/2006/relationships/image" Target="../media/image937.png"/><Relationship Id="rId107" Type="http://schemas.openxmlformats.org/officeDocument/2006/relationships/image" Target="../media/image867.png"/><Relationship Id="rId454" Type="http://schemas.openxmlformats.org/officeDocument/2006/relationships/customXml" Target="../ink/ink1058.xml"/><Relationship Id="rId661" Type="http://schemas.openxmlformats.org/officeDocument/2006/relationships/image" Target="../media/image1144.png"/><Relationship Id="rId759" Type="http://schemas.openxmlformats.org/officeDocument/2006/relationships/image" Target="../media/image1193.png"/></Relationships>
</file>

<file path=ppt/slides/_rels/slide12.xml.rels><?xml version="1.0" encoding="UTF-8" standalone="yes"?>
<Relationships xmlns="http://schemas.openxmlformats.org/package/2006/relationships"><Relationship Id="rId117" Type="http://schemas.openxmlformats.org/officeDocument/2006/relationships/image" Target="../media/image8750.png"/><Relationship Id="rId21" Type="http://schemas.openxmlformats.org/officeDocument/2006/relationships/image" Target="../media/image8270.png"/><Relationship Id="rId42" Type="http://schemas.openxmlformats.org/officeDocument/2006/relationships/customXml" Target="../ink/ink1243.xml"/><Relationship Id="rId63" Type="http://schemas.openxmlformats.org/officeDocument/2006/relationships/image" Target="../media/image8480.png"/><Relationship Id="rId84" Type="http://schemas.openxmlformats.org/officeDocument/2006/relationships/customXml" Target="../ink/ink1264.xml"/><Relationship Id="rId138" Type="http://schemas.openxmlformats.org/officeDocument/2006/relationships/customXml" Target="../ink/ink1291.xml"/><Relationship Id="rId159" Type="http://schemas.openxmlformats.org/officeDocument/2006/relationships/image" Target="../media/image8960.png"/><Relationship Id="rId170" Type="http://schemas.openxmlformats.org/officeDocument/2006/relationships/customXml" Target="../ink/ink1307.xml"/><Relationship Id="rId191" Type="http://schemas.openxmlformats.org/officeDocument/2006/relationships/image" Target="../media/image9120.png"/><Relationship Id="rId205" Type="http://schemas.openxmlformats.org/officeDocument/2006/relationships/image" Target="../media/image9190.png"/><Relationship Id="rId226" Type="http://schemas.openxmlformats.org/officeDocument/2006/relationships/customXml" Target="../ink/ink1335.xml"/><Relationship Id="rId247" Type="http://schemas.openxmlformats.org/officeDocument/2006/relationships/image" Target="../media/image9400.png"/><Relationship Id="rId107" Type="http://schemas.openxmlformats.org/officeDocument/2006/relationships/image" Target="../media/image8700.png"/><Relationship Id="rId11" Type="http://schemas.openxmlformats.org/officeDocument/2006/relationships/image" Target="../media/image8220.png"/><Relationship Id="rId32" Type="http://schemas.openxmlformats.org/officeDocument/2006/relationships/customXml" Target="../ink/ink1238.xml"/><Relationship Id="rId53" Type="http://schemas.openxmlformats.org/officeDocument/2006/relationships/image" Target="../media/image8430.png"/><Relationship Id="rId74" Type="http://schemas.openxmlformats.org/officeDocument/2006/relationships/customXml" Target="../ink/ink1259.xml"/><Relationship Id="rId128" Type="http://schemas.openxmlformats.org/officeDocument/2006/relationships/customXml" Target="../ink/ink1286.xml"/><Relationship Id="rId149" Type="http://schemas.openxmlformats.org/officeDocument/2006/relationships/image" Target="../media/image8910.png"/><Relationship Id="rId5" Type="http://schemas.openxmlformats.org/officeDocument/2006/relationships/image" Target="../media/image8190.png"/><Relationship Id="rId95" Type="http://schemas.openxmlformats.org/officeDocument/2006/relationships/image" Target="../media/image8640.png"/><Relationship Id="rId160" Type="http://schemas.openxmlformats.org/officeDocument/2006/relationships/customXml" Target="../ink/ink1302.xml"/><Relationship Id="rId181" Type="http://schemas.openxmlformats.org/officeDocument/2006/relationships/image" Target="../media/image9070.png"/><Relationship Id="rId216" Type="http://schemas.openxmlformats.org/officeDocument/2006/relationships/customXml" Target="../ink/ink1330.xml"/><Relationship Id="rId237" Type="http://schemas.openxmlformats.org/officeDocument/2006/relationships/image" Target="../media/image9350.png"/><Relationship Id="rId22" Type="http://schemas.openxmlformats.org/officeDocument/2006/relationships/customXml" Target="../ink/ink1233.xml"/><Relationship Id="rId43" Type="http://schemas.openxmlformats.org/officeDocument/2006/relationships/image" Target="../media/image8380.png"/><Relationship Id="rId64" Type="http://schemas.openxmlformats.org/officeDocument/2006/relationships/customXml" Target="../ink/ink1254.xml"/><Relationship Id="rId118" Type="http://schemas.openxmlformats.org/officeDocument/2006/relationships/customXml" Target="../ink/ink1281.xml"/><Relationship Id="rId139" Type="http://schemas.openxmlformats.org/officeDocument/2006/relationships/image" Target="../media/image8860.png"/><Relationship Id="rId85" Type="http://schemas.openxmlformats.org/officeDocument/2006/relationships/image" Target="../media/image8590.png"/><Relationship Id="rId150" Type="http://schemas.openxmlformats.org/officeDocument/2006/relationships/customXml" Target="../ink/ink1297.xml"/><Relationship Id="rId171" Type="http://schemas.openxmlformats.org/officeDocument/2006/relationships/image" Target="../media/image9020.png"/><Relationship Id="rId192" Type="http://schemas.openxmlformats.org/officeDocument/2006/relationships/customXml" Target="../ink/ink1318.xml"/><Relationship Id="rId206" Type="http://schemas.openxmlformats.org/officeDocument/2006/relationships/customXml" Target="../ink/ink1325.xml"/><Relationship Id="rId227" Type="http://schemas.openxmlformats.org/officeDocument/2006/relationships/image" Target="../media/image9300.png"/><Relationship Id="rId248" Type="http://schemas.openxmlformats.org/officeDocument/2006/relationships/customXml" Target="../ink/ink1346.xml"/><Relationship Id="rId12" Type="http://schemas.openxmlformats.org/officeDocument/2006/relationships/customXml" Target="../ink/ink1228.xml"/><Relationship Id="rId33" Type="http://schemas.openxmlformats.org/officeDocument/2006/relationships/image" Target="../media/image8330.png"/><Relationship Id="rId108" Type="http://schemas.openxmlformats.org/officeDocument/2006/relationships/customXml" Target="../ink/ink1276.xml"/><Relationship Id="rId129" Type="http://schemas.openxmlformats.org/officeDocument/2006/relationships/image" Target="../media/image8810.png"/><Relationship Id="rId54" Type="http://schemas.openxmlformats.org/officeDocument/2006/relationships/customXml" Target="../ink/ink1249.xml"/><Relationship Id="rId75" Type="http://schemas.openxmlformats.org/officeDocument/2006/relationships/image" Target="../media/image8540.png"/><Relationship Id="rId96" Type="http://schemas.openxmlformats.org/officeDocument/2006/relationships/customXml" Target="../ink/ink1270.xml"/><Relationship Id="rId140" Type="http://schemas.openxmlformats.org/officeDocument/2006/relationships/customXml" Target="../ink/ink1292.xml"/><Relationship Id="rId161" Type="http://schemas.openxmlformats.org/officeDocument/2006/relationships/image" Target="../media/image8970.png"/><Relationship Id="rId182" Type="http://schemas.openxmlformats.org/officeDocument/2006/relationships/customXml" Target="../ink/ink1313.xml"/><Relationship Id="rId217" Type="http://schemas.openxmlformats.org/officeDocument/2006/relationships/image" Target="../media/image9250.png"/><Relationship Id="rId6" Type="http://schemas.openxmlformats.org/officeDocument/2006/relationships/customXml" Target="../ink/ink1225.xml"/><Relationship Id="rId238" Type="http://schemas.openxmlformats.org/officeDocument/2006/relationships/customXml" Target="../ink/ink1341.xml"/><Relationship Id="rId23" Type="http://schemas.openxmlformats.org/officeDocument/2006/relationships/image" Target="../media/image8280.png"/><Relationship Id="rId119" Type="http://schemas.openxmlformats.org/officeDocument/2006/relationships/image" Target="../media/image8760.png"/><Relationship Id="rId44" Type="http://schemas.openxmlformats.org/officeDocument/2006/relationships/customXml" Target="../ink/ink1244.xml"/><Relationship Id="rId65" Type="http://schemas.openxmlformats.org/officeDocument/2006/relationships/image" Target="../media/image8490.png"/><Relationship Id="rId86" Type="http://schemas.openxmlformats.org/officeDocument/2006/relationships/customXml" Target="../ink/ink1265.xml"/><Relationship Id="rId130" Type="http://schemas.openxmlformats.org/officeDocument/2006/relationships/customXml" Target="../ink/ink1287.xml"/><Relationship Id="rId151" Type="http://schemas.openxmlformats.org/officeDocument/2006/relationships/image" Target="../media/image8920.png"/><Relationship Id="rId172" Type="http://schemas.openxmlformats.org/officeDocument/2006/relationships/customXml" Target="../ink/ink1308.xml"/><Relationship Id="rId193" Type="http://schemas.openxmlformats.org/officeDocument/2006/relationships/image" Target="../media/image9130.png"/><Relationship Id="rId207" Type="http://schemas.openxmlformats.org/officeDocument/2006/relationships/image" Target="../media/image9200.png"/><Relationship Id="rId228" Type="http://schemas.openxmlformats.org/officeDocument/2006/relationships/customXml" Target="../ink/ink1336.xml"/><Relationship Id="rId249" Type="http://schemas.openxmlformats.org/officeDocument/2006/relationships/image" Target="../media/image9410.png"/><Relationship Id="rId13" Type="http://schemas.openxmlformats.org/officeDocument/2006/relationships/image" Target="../media/image8230.png"/><Relationship Id="rId109" Type="http://schemas.openxmlformats.org/officeDocument/2006/relationships/image" Target="../media/image8710.png"/><Relationship Id="rId34" Type="http://schemas.openxmlformats.org/officeDocument/2006/relationships/customXml" Target="../ink/ink1239.xml"/><Relationship Id="rId55" Type="http://schemas.openxmlformats.org/officeDocument/2006/relationships/image" Target="../media/image8440.png"/><Relationship Id="rId76" Type="http://schemas.openxmlformats.org/officeDocument/2006/relationships/customXml" Target="../ink/ink1260.xml"/><Relationship Id="rId97" Type="http://schemas.openxmlformats.org/officeDocument/2006/relationships/image" Target="../media/image8650.png"/><Relationship Id="rId120" Type="http://schemas.openxmlformats.org/officeDocument/2006/relationships/customXml" Target="../ink/ink1282.xml"/><Relationship Id="rId141" Type="http://schemas.openxmlformats.org/officeDocument/2006/relationships/image" Target="../media/image8870.png"/><Relationship Id="rId7" Type="http://schemas.openxmlformats.org/officeDocument/2006/relationships/image" Target="../media/image8200.png"/><Relationship Id="rId162" Type="http://schemas.openxmlformats.org/officeDocument/2006/relationships/customXml" Target="../ink/ink1303.xml"/><Relationship Id="rId183" Type="http://schemas.openxmlformats.org/officeDocument/2006/relationships/image" Target="../media/image9080.png"/><Relationship Id="rId218" Type="http://schemas.openxmlformats.org/officeDocument/2006/relationships/customXml" Target="../ink/ink1331.xml"/><Relationship Id="rId239" Type="http://schemas.openxmlformats.org/officeDocument/2006/relationships/image" Target="../media/image9360.png"/><Relationship Id="rId24" Type="http://schemas.openxmlformats.org/officeDocument/2006/relationships/customXml" Target="../ink/ink1234.xml"/><Relationship Id="rId45" Type="http://schemas.openxmlformats.org/officeDocument/2006/relationships/image" Target="../media/image8390.png"/><Relationship Id="rId66" Type="http://schemas.openxmlformats.org/officeDocument/2006/relationships/customXml" Target="../ink/ink1255.xml"/><Relationship Id="rId87" Type="http://schemas.openxmlformats.org/officeDocument/2006/relationships/image" Target="../media/image8600.png"/><Relationship Id="rId110" Type="http://schemas.openxmlformats.org/officeDocument/2006/relationships/customXml" Target="../ink/ink1277.xml"/><Relationship Id="rId131" Type="http://schemas.openxmlformats.org/officeDocument/2006/relationships/image" Target="../media/image8820.png"/><Relationship Id="rId152" Type="http://schemas.openxmlformats.org/officeDocument/2006/relationships/customXml" Target="../ink/ink1298.xml"/><Relationship Id="rId173" Type="http://schemas.openxmlformats.org/officeDocument/2006/relationships/image" Target="../media/image9030.png"/><Relationship Id="rId194" Type="http://schemas.openxmlformats.org/officeDocument/2006/relationships/customXml" Target="../ink/ink1319.xml"/><Relationship Id="rId208" Type="http://schemas.openxmlformats.org/officeDocument/2006/relationships/customXml" Target="../ink/ink1326.xml"/><Relationship Id="rId229" Type="http://schemas.openxmlformats.org/officeDocument/2006/relationships/image" Target="../media/image9310.png"/><Relationship Id="rId240" Type="http://schemas.openxmlformats.org/officeDocument/2006/relationships/customXml" Target="../ink/ink1342.xml"/><Relationship Id="rId14" Type="http://schemas.openxmlformats.org/officeDocument/2006/relationships/customXml" Target="../ink/ink1229.xml"/><Relationship Id="rId35" Type="http://schemas.openxmlformats.org/officeDocument/2006/relationships/image" Target="../media/image8340.png"/><Relationship Id="rId56" Type="http://schemas.openxmlformats.org/officeDocument/2006/relationships/customXml" Target="../ink/ink1250.xml"/><Relationship Id="rId77" Type="http://schemas.openxmlformats.org/officeDocument/2006/relationships/image" Target="../media/image8550.png"/><Relationship Id="rId100" Type="http://schemas.openxmlformats.org/officeDocument/2006/relationships/customXml" Target="../ink/ink1272.xml"/><Relationship Id="rId8" Type="http://schemas.openxmlformats.org/officeDocument/2006/relationships/customXml" Target="../ink/ink1226.xml"/><Relationship Id="rId98" Type="http://schemas.openxmlformats.org/officeDocument/2006/relationships/customXml" Target="../ink/ink1271.xml"/><Relationship Id="rId121" Type="http://schemas.openxmlformats.org/officeDocument/2006/relationships/image" Target="../media/image8770.png"/><Relationship Id="rId142" Type="http://schemas.openxmlformats.org/officeDocument/2006/relationships/customXml" Target="../ink/ink1293.xml"/><Relationship Id="rId163" Type="http://schemas.openxmlformats.org/officeDocument/2006/relationships/image" Target="../media/image8980.png"/><Relationship Id="rId184" Type="http://schemas.openxmlformats.org/officeDocument/2006/relationships/customXml" Target="../ink/ink1314.xml"/><Relationship Id="rId219" Type="http://schemas.openxmlformats.org/officeDocument/2006/relationships/image" Target="../media/image9260.png"/><Relationship Id="rId230" Type="http://schemas.openxmlformats.org/officeDocument/2006/relationships/customXml" Target="../ink/ink1337.xml"/><Relationship Id="rId25" Type="http://schemas.openxmlformats.org/officeDocument/2006/relationships/image" Target="../media/image8290.png"/><Relationship Id="rId46" Type="http://schemas.openxmlformats.org/officeDocument/2006/relationships/customXml" Target="../ink/ink1245.xml"/><Relationship Id="rId67" Type="http://schemas.openxmlformats.org/officeDocument/2006/relationships/image" Target="../media/image8500.png"/><Relationship Id="rId88" Type="http://schemas.openxmlformats.org/officeDocument/2006/relationships/customXml" Target="../ink/ink1266.xml"/><Relationship Id="rId111" Type="http://schemas.openxmlformats.org/officeDocument/2006/relationships/image" Target="../media/image8720.png"/><Relationship Id="rId132" Type="http://schemas.openxmlformats.org/officeDocument/2006/relationships/customXml" Target="../ink/ink1288.xml"/><Relationship Id="rId153" Type="http://schemas.openxmlformats.org/officeDocument/2006/relationships/image" Target="../media/image8930.png"/><Relationship Id="rId174" Type="http://schemas.openxmlformats.org/officeDocument/2006/relationships/customXml" Target="../ink/ink1309.xml"/><Relationship Id="rId195" Type="http://schemas.openxmlformats.org/officeDocument/2006/relationships/image" Target="../media/image9140.png"/><Relationship Id="rId209" Type="http://schemas.openxmlformats.org/officeDocument/2006/relationships/image" Target="../media/image9210.png"/><Relationship Id="rId220" Type="http://schemas.openxmlformats.org/officeDocument/2006/relationships/customXml" Target="../ink/ink1332.xml"/><Relationship Id="rId241" Type="http://schemas.openxmlformats.org/officeDocument/2006/relationships/image" Target="../media/image9370.png"/><Relationship Id="rId15" Type="http://schemas.openxmlformats.org/officeDocument/2006/relationships/image" Target="../media/image8240.png"/><Relationship Id="rId36" Type="http://schemas.openxmlformats.org/officeDocument/2006/relationships/customXml" Target="../ink/ink1240.xml"/><Relationship Id="rId57" Type="http://schemas.openxmlformats.org/officeDocument/2006/relationships/image" Target="../media/image8450.png"/><Relationship Id="rId78" Type="http://schemas.openxmlformats.org/officeDocument/2006/relationships/customXml" Target="../ink/ink1261.xml"/><Relationship Id="rId99" Type="http://schemas.openxmlformats.org/officeDocument/2006/relationships/image" Target="../media/image8660.png"/><Relationship Id="rId101" Type="http://schemas.openxmlformats.org/officeDocument/2006/relationships/image" Target="../media/image8670.png"/><Relationship Id="rId122" Type="http://schemas.openxmlformats.org/officeDocument/2006/relationships/customXml" Target="../ink/ink1283.xml"/><Relationship Id="rId143" Type="http://schemas.openxmlformats.org/officeDocument/2006/relationships/image" Target="../media/image8880.png"/><Relationship Id="rId164" Type="http://schemas.openxmlformats.org/officeDocument/2006/relationships/customXml" Target="../ink/ink1304.xml"/><Relationship Id="rId185" Type="http://schemas.openxmlformats.org/officeDocument/2006/relationships/image" Target="../media/image9090.png"/><Relationship Id="rId4" Type="http://schemas.openxmlformats.org/officeDocument/2006/relationships/customXml" Target="../ink/ink1224.xml"/><Relationship Id="rId9" Type="http://schemas.openxmlformats.org/officeDocument/2006/relationships/image" Target="../media/image8210.png"/><Relationship Id="rId180" Type="http://schemas.openxmlformats.org/officeDocument/2006/relationships/customXml" Target="../ink/ink1312.xml"/><Relationship Id="rId210" Type="http://schemas.openxmlformats.org/officeDocument/2006/relationships/customXml" Target="../ink/ink1327.xml"/><Relationship Id="rId215" Type="http://schemas.openxmlformats.org/officeDocument/2006/relationships/image" Target="../media/image9240.png"/><Relationship Id="rId236" Type="http://schemas.openxmlformats.org/officeDocument/2006/relationships/customXml" Target="../ink/ink1340.xml"/><Relationship Id="rId26" Type="http://schemas.openxmlformats.org/officeDocument/2006/relationships/customXml" Target="../ink/ink1235.xml"/><Relationship Id="rId231" Type="http://schemas.openxmlformats.org/officeDocument/2006/relationships/image" Target="../media/image9320.png"/><Relationship Id="rId47" Type="http://schemas.openxmlformats.org/officeDocument/2006/relationships/image" Target="../media/image8400.png"/><Relationship Id="rId68" Type="http://schemas.openxmlformats.org/officeDocument/2006/relationships/customXml" Target="../ink/ink1256.xml"/><Relationship Id="rId89" Type="http://schemas.openxmlformats.org/officeDocument/2006/relationships/image" Target="../media/image8610.png"/><Relationship Id="rId112" Type="http://schemas.openxmlformats.org/officeDocument/2006/relationships/customXml" Target="../ink/ink1278.xml"/><Relationship Id="rId133" Type="http://schemas.openxmlformats.org/officeDocument/2006/relationships/image" Target="../media/image8830.png"/><Relationship Id="rId154" Type="http://schemas.openxmlformats.org/officeDocument/2006/relationships/customXml" Target="../ink/ink1299.xml"/><Relationship Id="rId175" Type="http://schemas.openxmlformats.org/officeDocument/2006/relationships/image" Target="../media/image9040.png"/><Relationship Id="rId196" Type="http://schemas.openxmlformats.org/officeDocument/2006/relationships/customXml" Target="../ink/ink1320.xml"/><Relationship Id="rId200" Type="http://schemas.openxmlformats.org/officeDocument/2006/relationships/customXml" Target="../ink/ink1322.xml"/><Relationship Id="rId16" Type="http://schemas.openxmlformats.org/officeDocument/2006/relationships/customXml" Target="../ink/ink1230.xml"/><Relationship Id="rId221" Type="http://schemas.openxmlformats.org/officeDocument/2006/relationships/image" Target="../media/image9270.png"/><Relationship Id="rId242" Type="http://schemas.openxmlformats.org/officeDocument/2006/relationships/customXml" Target="../ink/ink1343.xml"/><Relationship Id="rId37" Type="http://schemas.openxmlformats.org/officeDocument/2006/relationships/image" Target="../media/image8350.png"/><Relationship Id="rId58" Type="http://schemas.openxmlformats.org/officeDocument/2006/relationships/customXml" Target="../ink/ink1251.xml"/><Relationship Id="rId79" Type="http://schemas.openxmlformats.org/officeDocument/2006/relationships/image" Target="../media/image8560.png"/><Relationship Id="rId102" Type="http://schemas.openxmlformats.org/officeDocument/2006/relationships/customXml" Target="../ink/ink1273.xml"/><Relationship Id="rId123" Type="http://schemas.openxmlformats.org/officeDocument/2006/relationships/image" Target="../media/image8780.png"/><Relationship Id="rId144" Type="http://schemas.openxmlformats.org/officeDocument/2006/relationships/customXml" Target="../ink/ink1294.xml"/><Relationship Id="rId90" Type="http://schemas.openxmlformats.org/officeDocument/2006/relationships/customXml" Target="../ink/ink1267.xml"/><Relationship Id="rId165" Type="http://schemas.openxmlformats.org/officeDocument/2006/relationships/image" Target="../media/image8990.png"/><Relationship Id="rId186" Type="http://schemas.openxmlformats.org/officeDocument/2006/relationships/customXml" Target="../ink/ink1315.xml"/><Relationship Id="rId211" Type="http://schemas.openxmlformats.org/officeDocument/2006/relationships/image" Target="../media/image9220.png"/><Relationship Id="rId232" Type="http://schemas.openxmlformats.org/officeDocument/2006/relationships/customXml" Target="../ink/ink1338.xml"/><Relationship Id="rId27" Type="http://schemas.openxmlformats.org/officeDocument/2006/relationships/image" Target="../media/image8300.png"/><Relationship Id="rId48" Type="http://schemas.openxmlformats.org/officeDocument/2006/relationships/customXml" Target="../ink/ink1246.xml"/><Relationship Id="rId69" Type="http://schemas.openxmlformats.org/officeDocument/2006/relationships/image" Target="../media/image8510.png"/><Relationship Id="rId113" Type="http://schemas.openxmlformats.org/officeDocument/2006/relationships/image" Target="../media/image8730.png"/><Relationship Id="rId134" Type="http://schemas.openxmlformats.org/officeDocument/2006/relationships/customXml" Target="../ink/ink1289.xml"/><Relationship Id="rId80" Type="http://schemas.openxmlformats.org/officeDocument/2006/relationships/customXml" Target="../ink/ink1262.xml"/><Relationship Id="rId155" Type="http://schemas.openxmlformats.org/officeDocument/2006/relationships/image" Target="../media/image8940.png"/><Relationship Id="rId176" Type="http://schemas.openxmlformats.org/officeDocument/2006/relationships/customXml" Target="../ink/ink1310.xml"/><Relationship Id="rId197" Type="http://schemas.openxmlformats.org/officeDocument/2006/relationships/image" Target="../media/image9150.png"/><Relationship Id="rId201" Type="http://schemas.openxmlformats.org/officeDocument/2006/relationships/image" Target="../media/image9170.png"/><Relationship Id="rId222" Type="http://schemas.openxmlformats.org/officeDocument/2006/relationships/customXml" Target="../ink/ink1333.xml"/><Relationship Id="rId243" Type="http://schemas.openxmlformats.org/officeDocument/2006/relationships/image" Target="../media/image9380.png"/><Relationship Id="rId17" Type="http://schemas.openxmlformats.org/officeDocument/2006/relationships/image" Target="../media/image8250.png"/><Relationship Id="rId38" Type="http://schemas.openxmlformats.org/officeDocument/2006/relationships/customXml" Target="../ink/ink1241.xml"/><Relationship Id="rId59" Type="http://schemas.openxmlformats.org/officeDocument/2006/relationships/image" Target="../media/image8460.png"/><Relationship Id="rId103" Type="http://schemas.openxmlformats.org/officeDocument/2006/relationships/image" Target="../media/image8680.png"/><Relationship Id="rId124" Type="http://schemas.openxmlformats.org/officeDocument/2006/relationships/customXml" Target="../ink/ink1284.xml"/><Relationship Id="rId70" Type="http://schemas.openxmlformats.org/officeDocument/2006/relationships/customXml" Target="../ink/ink1257.xml"/><Relationship Id="rId91" Type="http://schemas.openxmlformats.org/officeDocument/2006/relationships/image" Target="../media/image8620.png"/><Relationship Id="rId145" Type="http://schemas.openxmlformats.org/officeDocument/2006/relationships/image" Target="../media/image8890.png"/><Relationship Id="rId166" Type="http://schemas.openxmlformats.org/officeDocument/2006/relationships/customXml" Target="../ink/ink1305.xml"/><Relationship Id="rId187" Type="http://schemas.openxmlformats.org/officeDocument/2006/relationships/image" Target="../media/image9100.png"/><Relationship Id="rId1" Type="http://schemas.openxmlformats.org/officeDocument/2006/relationships/slideLayout" Target="../slideLayouts/slideLayout12.xml"/><Relationship Id="rId212" Type="http://schemas.openxmlformats.org/officeDocument/2006/relationships/customXml" Target="../ink/ink1328.xml"/><Relationship Id="rId233" Type="http://schemas.openxmlformats.org/officeDocument/2006/relationships/image" Target="../media/image9330.png"/><Relationship Id="rId28" Type="http://schemas.openxmlformats.org/officeDocument/2006/relationships/customXml" Target="../ink/ink1236.xml"/><Relationship Id="rId49" Type="http://schemas.openxmlformats.org/officeDocument/2006/relationships/image" Target="../media/image8410.png"/><Relationship Id="rId114" Type="http://schemas.openxmlformats.org/officeDocument/2006/relationships/customXml" Target="../ink/ink1279.xml"/><Relationship Id="rId60" Type="http://schemas.openxmlformats.org/officeDocument/2006/relationships/customXml" Target="../ink/ink1252.xml"/><Relationship Id="rId81" Type="http://schemas.openxmlformats.org/officeDocument/2006/relationships/image" Target="../media/image8570.png"/><Relationship Id="rId135" Type="http://schemas.openxmlformats.org/officeDocument/2006/relationships/image" Target="../media/image8840.png"/><Relationship Id="rId156" Type="http://schemas.openxmlformats.org/officeDocument/2006/relationships/customXml" Target="../ink/ink1300.xml"/><Relationship Id="rId177" Type="http://schemas.openxmlformats.org/officeDocument/2006/relationships/image" Target="../media/image9050.png"/><Relationship Id="rId198" Type="http://schemas.openxmlformats.org/officeDocument/2006/relationships/customXml" Target="../ink/ink1321.xml"/><Relationship Id="rId202" Type="http://schemas.openxmlformats.org/officeDocument/2006/relationships/customXml" Target="../ink/ink1323.xml"/><Relationship Id="rId223" Type="http://schemas.openxmlformats.org/officeDocument/2006/relationships/image" Target="../media/image9280.png"/><Relationship Id="rId244" Type="http://schemas.openxmlformats.org/officeDocument/2006/relationships/customXml" Target="../ink/ink1344.xml"/><Relationship Id="rId18" Type="http://schemas.openxmlformats.org/officeDocument/2006/relationships/customXml" Target="../ink/ink1231.xml"/><Relationship Id="rId39" Type="http://schemas.openxmlformats.org/officeDocument/2006/relationships/image" Target="../media/image8360.png"/><Relationship Id="rId50" Type="http://schemas.openxmlformats.org/officeDocument/2006/relationships/customXml" Target="../ink/ink1247.xml"/><Relationship Id="rId104" Type="http://schemas.openxmlformats.org/officeDocument/2006/relationships/customXml" Target="../ink/ink1274.xml"/><Relationship Id="rId125" Type="http://schemas.openxmlformats.org/officeDocument/2006/relationships/image" Target="../media/image8790.png"/><Relationship Id="rId146" Type="http://schemas.openxmlformats.org/officeDocument/2006/relationships/customXml" Target="../ink/ink1295.xml"/><Relationship Id="rId167" Type="http://schemas.openxmlformats.org/officeDocument/2006/relationships/image" Target="../media/image9000.png"/><Relationship Id="rId188" Type="http://schemas.openxmlformats.org/officeDocument/2006/relationships/customXml" Target="../ink/ink1316.xml"/><Relationship Id="rId71" Type="http://schemas.openxmlformats.org/officeDocument/2006/relationships/image" Target="../media/image8520.png"/><Relationship Id="rId92" Type="http://schemas.openxmlformats.org/officeDocument/2006/relationships/customXml" Target="../ink/ink1268.xml"/><Relationship Id="rId213" Type="http://schemas.openxmlformats.org/officeDocument/2006/relationships/image" Target="../media/image9230.png"/><Relationship Id="rId234" Type="http://schemas.openxmlformats.org/officeDocument/2006/relationships/customXml" Target="../ink/ink1339.xml"/><Relationship Id="rId2" Type="http://schemas.openxmlformats.org/officeDocument/2006/relationships/notesSlide" Target="../notesSlides/notesSlide11.xml"/><Relationship Id="rId29" Type="http://schemas.openxmlformats.org/officeDocument/2006/relationships/image" Target="../media/image8310.png"/><Relationship Id="rId40" Type="http://schemas.openxmlformats.org/officeDocument/2006/relationships/customXml" Target="../ink/ink1242.xml"/><Relationship Id="rId115" Type="http://schemas.openxmlformats.org/officeDocument/2006/relationships/image" Target="../media/image8740.png"/><Relationship Id="rId136" Type="http://schemas.openxmlformats.org/officeDocument/2006/relationships/customXml" Target="../ink/ink1290.xml"/><Relationship Id="rId157" Type="http://schemas.openxmlformats.org/officeDocument/2006/relationships/image" Target="../media/image8950.png"/><Relationship Id="rId178" Type="http://schemas.openxmlformats.org/officeDocument/2006/relationships/customXml" Target="../ink/ink1311.xml"/><Relationship Id="rId61" Type="http://schemas.openxmlformats.org/officeDocument/2006/relationships/image" Target="../media/image8470.png"/><Relationship Id="rId82" Type="http://schemas.openxmlformats.org/officeDocument/2006/relationships/customXml" Target="../ink/ink1263.xml"/><Relationship Id="rId199" Type="http://schemas.openxmlformats.org/officeDocument/2006/relationships/image" Target="../media/image9160.png"/><Relationship Id="rId203" Type="http://schemas.openxmlformats.org/officeDocument/2006/relationships/image" Target="../media/image9180.png"/><Relationship Id="rId19" Type="http://schemas.openxmlformats.org/officeDocument/2006/relationships/image" Target="../media/image8260.png"/><Relationship Id="rId224" Type="http://schemas.openxmlformats.org/officeDocument/2006/relationships/customXml" Target="../ink/ink1334.xml"/><Relationship Id="rId245" Type="http://schemas.openxmlformats.org/officeDocument/2006/relationships/image" Target="../media/image9390.png"/><Relationship Id="rId30" Type="http://schemas.openxmlformats.org/officeDocument/2006/relationships/customXml" Target="../ink/ink1237.xml"/><Relationship Id="rId105" Type="http://schemas.openxmlformats.org/officeDocument/2006/relationships/image" Target="../media/image8690.png"/><Relationship Id="rId126" Type="http://schemas.openxmlformats.org/officeDocument/2006/relationships/customXml" Target="../ink/ink1285.xml"/><Relationship Id="rId147" Type="http://schemas.openxmlformats.org/officeDocument/2006/relationships/image" Target="../media/image8900.png"/><Relationship Id="rId168" Type="http://schemas.openxmlformats.org/officeDocument/2006/relationships/customXml" Target="../ink/ink1306.xml"/><Relationship Id="rId51" Type="http://schemas.openxmlformats.org/officeDocument/2006/relationships/image" Target="../media/image8420.png"/><Relationship Id="rId72" Type="http://schemas.openxmlformats.org/officeDocument/2006/relationships/customXml" Target="../ink/ink1258.xml"/><Relationship Id="rId93" Type="http://schemas.openxmlformats.org/officeDocument/2006/relationships/image" Target="../media/image8630.png"/><Relationship Id="rId189" Type="http://schemas.openxmlformats.org/officeDocument/2006/relationships/image" Target="../media/image9110.png"/><Relationship Id="rId3" Type="http://schemas.openxmlformats.org/officeDocument/2006/relationships/image" Target="../media/image6.emf"/><Relationship Id="rId214" Type="http://schemas.openxmlformats.org/officeDocument/2006/relationships/customXml" Target="../ink/ink1329.xml"/><Relationship Id="rId235" Type="http://schemas.openxmlformats.org/officeDocument/2006/relationships/image" Target="../media/image9340.png"/><Relationship Id="rId116" Type="http://schemas.openxmlformats.org/officeDocument/2006/relationships/customXml" Target="../ink/ink1280.xml"/><Relationship Id="rId137" Type="http://schemas.openxmlformats.org/officeDocument/2006/relationships/image" Target="../media/image8850.png"/><Relationship Id="rId158" Type="http://schemas.openxmlformats.org/officeDocument/2006/relationships/customXml" Target="../ink/ink1301.xml"/><Relationship Id="rId20" Type="http://schemas.openxmlformats.org/officeDocument/2006/relationships/customXml" Target="../ink/ink1232.xml"/><Relationship Id="rId41" Type="http://schemas.openxmlformats.org/officeDocument/2006/relationships/image" Target="../media/image8370.png"/><Relationship Id="rId62" Type="http://schemas.openxmlformats.org/officeDocument/2006/relationships/customXml" Target="../ink/ink1253.xml"/><Relationship Id="rId83" Type="http://schemas.openxmlformats.org/officeDocument/2006/relationships/image" Target="../media/image8580.png"/><Relationship Id="rId179" Type="http://schemas.openxmlformats.org/officeDocument/2006/relationships/image" Target="../media/image9060.png"/><Relationship Id="rId190" Type="http://schemas.openxmlformats.org/officeDocument/2006/relationships/customXml" Target="../ink/ink1317.xml"/><Relationship Id="rId204" Type="http://schemas.openxmlformats.org/officeDocument/2006/relationships/customXml" Target="../ink/ink1324.xml"/><Relationship Id="rId225" Type="http://schemas.openxmlformats.org/officeDocument/2006/relationships/image" Target="../media/image9290.png"/><Relationship Id="rId246" Type="http://schemas.openxmlformats.org/officeDocument/2006/relationships/customXml" Target="../ink/ink1345.xml"/><Relationship Id="rId106" Type="http://schemas.openxmlformats.org/officeDocument/2006/relationships/customXml" Target="../ink/ink1275.xml"/><Relationship Id="rId127" Type="http://schemas.openxmlformats.org/officeDocument/2006/relationships/image" Target="../media/image8800.png"/><Relationship Id="rId10" Type="http://schemas.openxmlformats.org/officeDocument/2006/relationships/customXml" Target="../ink/ink1227.xml"/><Relationship Id="rId31" Type="http://schemas.openxmlformats.org/officeDocument/2006/relationships/image" Target="../media/image8320.png"/><Relationship Id="rId52" Type="http://schemas.openxmlformats.org/officeDocument/2006/relationships/customXml" Target="../ink/ink1248.xml"/><Relationship Id="rId73" Type="http://schemas.openxmlformats.org/officeDocument/2006/relationships/image" Target="../media/image8530.png"/><Relationship Id="rId94" Type="http://schemas.openxmlformats.org/officeDocument/2006/relationships/customXml" Target="../ink/ink1269.xml"/><Relationship Id="rId148" Type="http://schemas.openxmlformats.org/officeDocument/2006/relationships/customXml" Target="../ink/ink1296.xml"/><Relationship Id="rId169" Type="http://schemas.openxmlformats.org/officeDocument/2006/relationships/image" Target="../media/image9010.png"/></Relationships>
</file>

<file path=ppt/slides/_rels/slide13.xml.rels><?xml version="1.0" encoding="UTF-8" standalone="yes"?>
<Relationships xmlns="http://schemas.openxmlformats.org/package/2006/relationships"><Relationship Id="rId117" Type="http://schemas.openxmlformats.org/officeDocument/2006/relationships/image" Target="../media/image1262.png"/><Relationship Id="rId299" Type="http://schemas.openxmlformats.org/officeDocument/2006/relationships/image" Target="../media/image1353.png"/><Relationship Id="rId21" Type="http://schemas.openxmlformats.org/officeDocument/2006/relationships/image" Target="../media/image1214.png"/><Relationship Id="rId63" Type="http://schemas.openxmlformats.org/officeDocument/2006/relationships/image" Target="../media/image1235.png"/><Relationship Id="rId159" Type="http://schemas.openxmlformats.org/officeDocument/2006/relationships/image" Target="../media/image1283.png"/><Relationship Id="rId170" Type="http://schemas.openxmlformats.org/officeDocument/2006/relationships/customXml" Target="../ink/ink1430.xml"/><Relationship Id="rId226" Type="http://schemas.openxmlformats.org/officeDocument/2006/relationships/customXml" Target="../ink/ink1458.xml"/><Relationship Id="rId268" Type="http://schemas.openxmlformats.org/officeDocument/2006/relationships/customXml" Target="../ink/ink1479.xml"/><Relationship Id="rId32" Type="http://schemas.openxmlformats.org/officeDocument/2006/relationships/customXml" Target="../ink/ink1361.xml"/><Relationship Id="rId74" Type="http://schemas.openxmlformats.org/officeDocument/2006/relationships/customXml" Target="../ink/ink1382.xml"/><Relationship Id="rId128" Type="http://schemas.openxmlformats.org/officeDocument/2006/relationships/customXml" Target="../ink/ink1409.xml"/><Relationship Id="rId5" Type="http://schemas.openxmlformats.org/officeDocument/2006/relationships/image" Target="../media/image1206.png"/><Relationship Id="rId181" Type="http://schemas.openxmlformats.org/officeDocument/2006/relationships/image" Target="../media/image1294.png"/><Relationship Id="rId237" Type="http://schemas.openxmlformats.org/officeDocument/2006/relationships/image" Target="../media/image1322.png"/><Relationship Id="rId279" Type="http://schemas.openxmlformats.org/officeDocument/2006/relationships/image" Target="../media/image1343.png"/><Relationship Id="rId43" Type="http://schemas.openxmlformats.org/officeDocument/2006/relationships/image" Target="../media/image1225.png"/><Relationship Id="rId139" Type="http://schemas.openxmlformats.org/officeDocument/2006/relationships/image" Target="../media/image1273.png"/><Relationship Id="rId290" Type="http://schemas.openxmlformats.org/officeDocument/2006/relationships/customXml" Target="../ink/ink1490.xml"/><Relationship Id="rId85" Type="http://schemas.openxmlformats.org/officeDocument/2006/relationships/image" Target="../media/image1246.png"/><Relationship Id="rId150" Type="http://schemas.openxmlformats.org/officeDocument/2006/relationships/customXml" Target="../ink/ink1420.xml"/><Relationship Id="rId192" Type="http://schemas.openxmlformats.org/officeDocument/2006/relationships/customXml" Target="../ink/ink1441.xml"/><Relationship Id="rId206" Type="http://schemas.openxmlformats.org/officeDocument/2006/relationships/customXml" Target="../ink/ink1448.xml"/><Relationship Id="rId248" Type="http://schemas.openxmlformats.org/officeDocument/2006/relationships/customXml" Target="../ink/ink1469.xml"/><Relationship Id="rId12" Type="http://schemas.openxmlformats.org/officeDocument/2006/relationships/customXml" Target="../ink/ink1351.xml"/><Relationship Id="rId108" Type="http://schemas.openxmlformats.org/officeDocument/2006/relationships/customXml" Target="../ink/ink1399.xml"/><Relationship Id="rId54" Type="http://schemas.openxmlformats.org/officeDocument/2006/relationships/customXml" Target="../ink/ink1372.xml"/><Relationship Id="rId96" Type="http://schemas.openxmlformats.org/officeDocument/2006/relationships/customXml" Target="../ink/ink1393.xml"/><Relationship Id="rId161" Type="http://schemas.openxmlformats.org/officeDocument/2006/relationships/image" Target="../media/image1284.png"/><Relationship Id="rId217" Type="http://schemas.openxmlformats.org/officeDocument/2006/relationships/image" Target="../media/image1312.png"/><Relationship Id="rId6" Type="http://schemas.openxmlformats.org/officeDocument/2006/relationships/customXml" Target="../ink/ink1348.xml"/><Relationship Id="rId238" Type="http://schemas.openxmlformats.org/officeDocument/2006/relationships/customXml" Target="../ink/ink1464.xml"/><Relationship Id="rId259" Type="http://schemas.openxmlformats.org/officeDocument/2006/relationships/image" Target="../media/image1333.png"/><Relationship Id="rId23" Type="http://schemas.openxmlformats.org/officeDocument/2006/relationships/image" Target="../media/image1215.png"/><Relationship Id="rId119" Type="http://schemas.openxmlformats.org/officeDocument/2006/relationships/image" Target="../media/image1263.png"/><Relationship Id="rId270" Type="http://schemas.openxmlformats.org/officeDocument/2006/relationships/customXml" Target="../ink/ink1480.xml"/><Relationship Id="rId291" Type="http://schemas.openxmlformats.org/officeDocument/2006/relationships/image" Target="../media/image1349.png"/><Relationship Id="rId44" Type="http://schemas.openxmlformats.org/officeDocument/2006/relationships/customXml" Target="../ink/ink1367.xml"/><Relationship Id="rId65" Type="http://schemas.openxmlformats.org/officeDocument/2006/relationships/image" Target="../media/image1236.png"/><Relationship Id="rId86" Type="http://schemas.openxmlformats.org/officeDocument/2006/relationships/customXml" Target="../ink/ink1388.xml"/><Relationship Id="rId130" Type="http://schemas.openxmlformats.org/officeDocument/2006/relationships/customXml" Target="../ink/ink1410.xml"/><Relationship Id="rId151" Type="http://schemas.openxmlformats.org/officeDocument/2006/relationships/image" Target="../media/image1279.png"/><Relationship Id="rId172" Type="http://schemas.openxmlformats.org/officeDocument/2006/relationships/customXml" Target="../ink/ink1431.xml"/><Relationship Id="rId193" Type="http://schemas.openxmlformats.org/officeDocument/2006/relationships/image" Target="../media/image1300.png"/><Relationship Id="rId207" Type="http://schemas.openxmlformats.org/officeDocument/2006/relationships/image" Target="../media/image1307.png"/><Relationship Id="rId228" Type="http://schemas.openxmlformats.org/officeDocument/2006/relationships/customXml" Target="../ink/ink1459.xml"/><Relationship Id="rId249" Type="http://schemas.openxmlformats.org/officeDocument/2006/relationships/image" Target="../media/image1328.png"/><Relationship Id="rId13" Type="http://schemas.openxmlformats.org/officeDocument/2006/relationships/image" Target="../media/image1210.png"/><Relationship Id="rId109" Type="http://schemas.openxmlformats.org/officeDocument/2006/relationships/image" Target="../media/image1258.png"/><Relationship Id="rId260" Type="http://schemas.openxmlformats.org/officeDocument/2006/relationships/customXml" Target="../ink/ink1475.xml"/><Relationship Id="rId281" Type="http://schemas.openxmlformats.org/officeDocument/2006/relationships/image" Target="../media/image1344.png"/><Relationship Id="rId34" Type="http://schemas.openxmlformats.org/officeDocument/2006/relationships/customXml" Target="../ink/ink1362.xml"/><Relationship Id="rId55" Type="http://schemas.openxmlformats.org/officeDocument/2006/relationships/image" Target="../media/image1231.png"/><Relationship Id="rId76" Type="http://schemas.openxmlformats.org/officeDocument/2006/relationships/customXml" Target="../ink/ink1383.xml"/><Relationship Id="rId97" Type="http://schemas.openxmlformats.org/officeDocument/2006/relationships/image" Target="../media/image1252.png"/><Relationship Id="rId120" Type="http://schemas.openxmlformats.org/officeDocument/2006/relationships/customXml" Target="../ink/ink1405.xml"/><Relationship Id="rId141" Type="http://schemas.openxmlformats.org/officeDocument/2006/relationships/image" Target="../media/image1274.png"/><Relationship Id="rId7" Type="http://schemas.openxmlformats.org/officeDocument/2006/relationships/image" Target="../media/image1207.png"/><Relationship Id="rId162" Type="http://schemas.openxmlformats.org/officeDocument/2006/relationships/customXml" Target="../ink/ink1426.xml"/><Relationship Id="rId183" Type="http://schemas.openxmlformats.org/officeDocument/2006/relationships/image" Target="../media/image1295.png"/><Relationship Id="rId218" Type="http://schemas.openxmlformats.org/officeDocument/2006/relationships/customXml" Target="../ink/ink1454.xml"/><Relationship Id="rId239" Type="http://schemas.openxmlformats.org/officeDocument/2006/relationships/image" Target="../media/image1323.png"/><Relationship Id="rId250" Type="http://schemas.openxmlformats.org/officeDocument/2006/relationships/customXml" Target="../ink/ink1470.xml"/><Relationship Id="rId271" Type="http://schemas.openxmlformats.org/officeDocument/2006/relationships/image" Target="../media/image1339.png"/><Relationship Id="rId292" Type="http://schemas.openxmlformats.org/officeDocument/2006/relationships/customXml" Target="../ink/ink1491.xml"/><Relationship Id="rId24" Type="http://schemas.openxmlformats.org/officeDocument/2006/relationships/customXml" Target="../ink/ink1357.xml"/><Relationship Id="rId45" Type="http://schemas.openxmlformats.org/officeDocument/2006/relationships/image" Target="../media/image1226.png"/><Relationship Id="rId66" Type="http://schemas.openxmlformats.org/officeDocument/2006/relationships/customXml" Target="../ink/ink1378.xml"/><Relationship Id="rId87" Type="http://schemas.openxmlformats.org/officeDocument/2006/relationships/image" Target="../media/image1247.png"/><Relationship Id="rId110" Type="http://schemas.openxmlformats.org/officeDocument/2006/relationships/customXml" Target="../ink/ink1400.xml"/><Relationship Id="rId131" Type="http://schemas.openxmlformats.org/officeDocument/2006/relationships/image" Target="../media/image1269.png"/><Relationship Id="rId152" Type="http://schemas.openxmlformats.org/officeDocument/2006/relationships/customXml" Target="../ink/ink1421.xml"/><Relationship Id="rId173" Type="http://schemas.openxmlformats.org/officeDocument/2006/relationships/image" Target="../media/image1290.png"/><Relationship Id="rId194" Type="http://schemas.openxmlformats.org/officeDocument/2006/relationships/customXml" Target="../ink/ink1442.xml"/><Relationship Id="rId208" Type="http://schemas.openxmlformats.org/officeDocument/2006/relationships/customXml" Target="../ink/ink1449.xml"/><Relationship Id="rId229" Type="http://schemas.openxmlformats.org/officeDocument/2006/relationships/image" Target="../media/image1318.png"/><Relationship Id="rId240" Type="http://schemas.openxmlformats.org/officeDocument/2006/relationships/customXml" Target="../ink/ink1465.xml"/><Relationship Id="rId261" Type="http://schemas.openxmlformats.org/officeDocument/2006/relationships/image" Target="../media/image1334.png"/><Relationship Id="rId14" Type="http://schemas.openxmlformats.org/officeDocument/2006/relationships/customXml" Target="../ink/ink1352.xml"/><Relationship Id="rId35" Type="http://schemas.openxmlformats.org/officeDocument/2006/relationships/image" Target="../media/image1221.png"/><Relationship Id="rId56" Type="http://schemas.openxmlformats.org/officeDocument/2006/relationships/customXml" Target="../ink/ink1373.xml"/><Relationship Id="rId77" Type="http://schemas.openxmlformats.org/officeDocument/2006/relationships/image" Target="../media/image1242.png"/><Relationship Id="rId100" Type="http://schemas.openxmlformats.org/officeDocument/2006/relationships/customXml" Target="../ink/ink1395.xml"/><Relationship Id="rId282" Type="http://schemas.openxmlformats.org/officeDocument/2006/relationships/customXml" Target="../ink/ink1486.xml"/><Relationship Id="rId8" Type="http://schemas.openxmlformats.org/officeDocument/2006/relationships/customXml" Target="../ink/ink1349.xml"/><Relationship Id="rId98" Type="http://schemas.openxmlformats.org/officeDocument/2006/relationships/customXml" Target="../ink/ink1394.xml"/><Relationship Id="rId121" Type="http://schemas.openxmlformats.org/officeDocument/2006/relationships/image" Target="../media/image1264.png"/><Relationship Id="rId142" Type="http://schemas.openxmlformats.org/officeDocument/2006/relationships/customXml" Target="../ink/ink1416.xml"/><Relationship Id="rId163" Type="http://schemas.openxmlformats.org/officeDocument/2006/relationships/image" Target="../media/image1285.png"/><Relationship Id="rId184" Type="http://schemas.openxmlformats.org/officeDocument/2006/relationships/customXml" Target="../ink/ink1437.xml"/><Relationship Id="rId219" Type="http://schemas.openxmlformats.org/officeDocument/2006/relationships/image" Target="../media/image1313.png"/><Relationship Id="rId230" Type="http://schemas.openxmlformats.org/officeDocument/2006/relationships/customXml" Target="../ink/ink1460.xml"/><Relationship Id="rId251" Type="http://schemas.openxmlformats.org/officeDocument/2006/relationships/image" Target="../media/image1329.png"/><Relationship Id="rId25" Type="http://schemas.openxmlformats.org/officeDocument/2006/relationships/image" Target="../media/image1216.png"/><Relationship Id="rId46" Type="http://schemas.openxmlformats.org/officeDocument/2006/relationships/customXml" Target="../ink/ink1368.xml"/><Relationship Id="rId67" Type="http://schemas.openxmlformats.org/officeDocument/2006/relationships/image" Target="../media/image1237.png"/><Relationship Id="rId272" Type="http://schemas.openxmlformats.org/officeDocument/2006/relationships/customXml" Target="../ink/ink1481.xml"/><Relationship Id="rId293" Type="http://schemas.openxmlformats.org/officeDocument/2006/relationships/image" Target="../media/image1350.png"/><Relationship Id="rId88" Type="http://schemas.openxmlformats.org/officeDocument/2006/relationships/customXml" Target="../ink/ink1389.xml"/><Relationship Id="rId111" Type="http://schemas.openxmlformats.org/officeDocument/2006/relationships/image" Target="../media/image1259.png"/><Relationship Id="rId132" Type="http://schemas.openxmlformats.org/officeDocument/2006/relationships/customXml" Target="../ink/ink1411.xml"/><Relationship Id="rId153" Type="http://schemas.openxmlformats.org/officeDocument/2006/relationships/image" Target="../media/image1280.png"/><Relationship Id="rId174" Type="http://schemas.openxmlformats.org/officeDocument/2006/relationships/customXml" Target="../ink/ink1432.xml"/><Relationship Id="rId195" Type="http://schemas.openxmlformats.org/officeDocument/2006/relationships/image" Target="../media/image1301.png"/><Relationship Id="rId209" Type="http://schemas.openxmlformats.org/officeDocument/2006/relationships/image" Target="../media/image1308.png"/><Relationship Id="rId220" Type="http://schemas.openxmlformats.org/officeDocument/2006/relationships/customXml" Target="../ink/ink1455.xml"/><Relationship Id="rId241" Type="http://schemas.openxmlformats.org/officeDocument/2006/relationships/image" Target="../media/image1324.png"/><Relationship Id="rId15" Type="http://schemas.openxmlformats.org/officeDocument/2006/relationships/image" Target="../media/image1211.png"/><Relationship Id="rId36" Type="http://schemas.openxmlformats.org/officeDocument/2006/relationships/customXml" Target="../ink/ink1363.xml"/><Relationship Id="rId57" Type="http://schemas.openxmlformats.org/officeDocument/2006/relationships/image" Target="../media/image1232.png"/><Relationship Id="rId262" Type="http://schemas.openxmlformats.org/officeDocument/2006/relationships/customXml" Target="../ink/ink1476.xml"/><Relationship Id="rId283" Type="http://schemas.openxmlformats.org/officeDocument/2006/relationships/image" Target="../media/image1345.png"/><Relationship Id="rId78" Type="http://schemas.openxmlformats.org/officeDocument/2006/relationships/customXml" Target="../ink/ink1384.xml"/><Relationship Id="rId99" Type="http://schemas.openxmlformats.org/officeDocument/2006/relationships/image" Target="../media/image1253.png"/><Relationship Id="rId101" Type="http://schemas.openxmlformats.org/officeDocument/2006/relationships/image" Target="../media/image1254.png"/><Relationship Id="rId122" Type="http://schemas.openxmlformats.org/officeDocument/2006/relationships/customXml" Target="../ink/ink1406.xml"/><Relationship Id="rId143" Type="http://schemas.openxmlformats.org/officeDocument/2006/relationships/image" Target="../media/image1275.png"/><Relationship Id="rId164" Type="http://schemas.openxmlformats.org/officeDocument/2006/relationships/customXml" Target="../ink/ink1427.xml"/><Relationship Id="rId185" Type="http://schemas.openxmlformats.org/officeDocument/2006/relationships/image" Target="../media/image1296.png"/><Relationship Id="rId9" Type="http://schemas.openxmlformats.org/officeDocument/2006/relationships/image" Target="../media/image1208.png"/><Relationship Id="rId210" Type="http://schemas.openxmlformats.org/officeDocument/2006/relationships/customXml" Target="../ink/ink1450.xml"/><Relationship Id="rId26" Type="http://schemas.openxmlformats.org/officeDocument/2006/relationships/customXml" Target="../ink/ink1358.xml"/><Relationship Id="rId231" Type="http://schemas.openxmlformats.org/officeDocument/2006/relationships/image" Target="../media/image1319.png"/><Relationship Id="rId252" Type="http://schemas.openxmlformats.org/officeDocument/2006/relationships/customXml" Target="../ink/ink1471.xml"/><Relationship Id="rId273" Type="http://schemas.openxmlformats.org/officeDocument/2006/relationships/image" Target="../media/image1340.png"/><Relationship Id="rId294" Type="http://schemas.openxmlformats.org/officeDocument/2006/relationships/customXml" Target="../ink/ink1492.xml"/><Relationship Id="rId47" Type="http://schemas.openxmlformats.org/officeDocument/2006/relationships/image" Target="../media/image1227.png"/><Relationship Id="rId68" Type="http://schemas.openxmlformats.org/officeDocument/2006/relationships/customXml" Target="../ink/ink1379.xml"/><Relationship Id="rId89" Type="http://schemas.openxmlformats.org/officeDocument/2006/relationships/image" Target="../media/image1248.png"/><Relationship Id="rId112" Type="http://schemas.openxmlformats.org/officeDocument/2006/relationships/customXml" Target="../ink/ink1401.xml"/><Relationship Id="rId133" Type="http://schemas.openxmlformats.org/officeDocument/2006/relationships/image" Target="../media/image1270.png"/><Relationship Id="rId154" Type="http://schemas.openxmlformats.org/officeDocument/2006/relationships/customXml" Target="../ink/ink1422.xml"/><Relationship Id="rId175" Type="http://schemas.openxmlformats.org/officeDocument/2006/relationships/image" Target="../media/image1291.png"/><Relationship Id="rId196" Type="http://schemas.openxmlformats.org/officeDocument/2006/relationships/customXml" Target="../ink/ink1443.xml"/><Relationship Id="rId200" Type="http://schemas.openxmlformats.org/officeDocument/2006/relationships/customXml" Target="../ink/ink1445.xml"/><Relationship Id="rId16" Type="http://schemas.openxmlformats.org/officeDocument/2006/relationships/customXml" Target="../ink/ink1353.xml"/><Relationship Id="rId221" Type="http://schemas.openxmlformats.org/officeDocument/2006/relationships/image" Target="../media/image1314.png"/><Relationship Id="rId242" Type="http://schemas.openxmlformats.org/officeDocument/2006/relationships/customXml" Target="../ink/ink1466.xml"/><Relationship Id="rId263" Type="http://schemas.openxmlformats.org/officeDocument/2006/relationships/image" Target="../media/image1335.png"/><Relationship Id="rId284" Type="http://schemas.openxmlformats.org/officeDocument/2006/relationships/customXml" Target="../ink/ink1487.xml"/><Relationship Id="rId37" Type="http://schemas.openxmlformats.org/officeDocument/2006/relationships/image" Target="../media/image1222.png"/><Relationship Id="rId58" Type="http://schemas.openxmlformats.org/officeDocument/2006/relationships/customXml" Target="../ink/ink1374.xml"/><Relationship Id="rId79" Type="http://schemas.openxmlformats.org/officeDocument/2006/relationships/image" Target="../media/image1243.png"/><Relationship Id="rId102" Type="http://schemas.openxmlformats.org/officeDocument/2006/relationships/customXml" Target="../ink/ink1396.xml"/><Relationship Id="rId123" Type="http://schemas.openxmlformats.org/officeDocument/2006/relationships/image" Target="../media/image1265.png"/><Relationship Id="rId144" Type="http://schemas.openxmlformats.org/officeDocument/2006/relationships/customXml" Target="../ink/ink1417.xml"/><Relationship Id="rId90" Type="http://schemas.openxmlformats.org/officeDocument/2006/relationships/customXml" Target="../ink/ink1390.xml"/><Relationship Id="rId165" Type="http://schemas.openxmlformats.org/officeDocument/2006/relationships/image" Target="../media/image1286.png"/><Relationship Id="rId186" Type="http://schemas.openxmlformats.org/officeDocument/2006/relationships/customXml" Target="../ink/ink1438.xml"/><Relationship Id="rId211" Type="http://schemas.openxmlformats.org/officeDocument/2006/relationships/image" Target="../media/image1309.png"/><Relationship Id="rId232" Type="http://schemas.openxmlformats.org/officeDocument/2006/relationships/customXml" Target="../ink/ink1461.xml"/><Relationship Id="rId253" Type="http://schemas.openxmlformats.org/officeDocument/2006/relationships/image" Target="../media/image1330.png"/><Relationship Id="rId274" Type="http://schemas.openxmlformats.org/officeDocument/2006/relationships/customXml" Target="../ink/ink1482.xml"/><Relationship Id="rId295" Type="http://schemas.openxmlformats.org/officeDocument/2006/relationships/image" Target="../media/image1351.png"/><Relationship Id="rId27" Type="http://schemas.openxmlformats.org/officeDocument/2006/relationships/image" Target="../media/image1217.png"/><Relationship Id="rId48" Type="http://schemas.openxmlformats.org/officeDocument/2006/relationships/customXml" Target="../ink/ink1369.xml"/><Relationship Id="rId69" Type="http://schemas.openxmlformats.org/officeDocument/2006/relationships/image" Target="../media/image1238.png"/><Relationship Id="rId113" Type="http://schemas.openxmlformats.org/officeDocument/2006/relationships/image" Target="../media/image1260.png"/><Relationship Id="rId134" Type="http://schemas.openxmlformats.org/officeDocument/2006/relationships/customXml" Target="../ink/ink1412.xml"/><Relationship Id="rId80" Type="http://schemas.openxmlformats.org/officeDocument/2006/relationships/customXml" Target="../ink/ink1385.xml"/><Relationship Id="rId155" Type="http://schemas.openxmlformats.org/officeDocument/2006/relationships/image" Target="../media/image1281.png"/><Relationship Id="rId176" Type="http://schemas.openxmlformats.org/officeDocument/2006/relationships/customXml" Target="../ink/ink1433.xml"/><Relationship Id="rId197" Type="http://schemas.openxmlformats.org/officeDocument/2006/relationships/image" Target="../media/image1302.png"/><Relationship Id="rId201" Type="http://schemas.openxmlformats.org/officeDocument/2006/relationships/image" Target="../media/image1304.png"/><Relationship Id="rId222" Type="http://schemas.openxmlformats.org/officeDocument/2006/relationships/customXml" Target="../ink/ink1456.xml"/><Relationship Id="rId243" Type="http://schemas.openxmlformats.org/officeDocument/2006/relationships/image" Target="../media/image1325.png"/><Relationship Id="rId264" Type="http://schemas.openxmlformats.org/officeDocument/2006/relationships/customXml" Target="../ink/ink1477.xml"/><Relationship Id="rId285" Type="http://schemas.openxmlformats.org/officeDocument/2006/relationships/image" Target="../media/image1346.png"/><Relationship Id="rId17" Type="http://schemas.openxmlformats.org/officeDocument/2006/relationships/image" Target="../media/image1212.png"/><Relationship Id="rId38" Type="http://schemas.openxmlformats.org/officeDocument/2006/relationships/customXml" Target="../ink/ink1364.xml"/><Relationship Id="rId59" Type="http://schemas.openxmlformats.org/officeDocument/2006/relationships/image" Target="../media/image1233.png"/><Relationship Id="rId103" Type="http://schemas.openxmlformats.org/officeDocument/2006/relationships/image" Target="../media/image1255.png"/><Relationship Id="rId124" Type="http://schemas.openxmlformats.org/officeDocument/2006/relationships/customXml" Target="../ink/ink1407.xml"/><Relationship Id="rId70" Type="http://schemas.openxmlformats.org/officeDocument/2006/relationships/customXml" Target="../ink/ink1380.xml"/><Relationship Id="rId91" Type="http://schemas.openxmlformats.org/officeDocument/2006/relationships/image" Target="../media/image1249.png"/><Relationship Id="rId145" Type="http://schemas.openxmlformats.org/officeDocument/2006/relationships/image" Target="../media/image1276.png"/><Relationship Id="rId166" Type="http://schemas.openxmlformats.org/officeDocument/2006/relationships/customXml" Target="../ink/ink1428.xml"/><Relationship Id="rId187" Type="http://schemas.openxmlformats.org/officeDocument/2006/relationships/image" Target="../media/image1297.png"/><Relationship Id="rId1" Type="http://schemas.openxmlformats.org/officeDocument/2006/relationships/slideLayout" Target="../slideLayouts/slideLayout12.xml"/><Relationship Id="rId212" Type="http://schemas.openxmlformats.org/officeDocument/2006/relationships/customXml" Target="../ink/ink1451.xml"/><Relationship Id="rId233" Type="http://schemas.openxmlformats.org/officeDocument/2006/relationships/image" Target="../media/image1320.png"/><Relationship Id="rId254" Type="http://schemas.openxmlformats.org/officeDocument/2006/relationships/customXml" Target="../ink/ink1472.xml"/><Relationship Id="rId28" Type="http://schemas.openxmlformats.org/officeDocument/2006/relationships/customXml" Target="../ink/ink1359.xml"/><Relationship Id="rId49" Type="http://schemas.openxmlformats.org/officeDocument/2006/relationships/image" Target="../media/image1228.png"/><Relationship Id="rId114" Type="http://schemas.openxmlformats.org/officeDocument/2006/relationships/customXml" Target="../ink/ink1402.xml"/><Relationship Id="rId275" Type="http://schemas.openxmlformats.org/officeDocument/2006/relationships/image" Target="../media/image1341.png"/><Relationship Id="rId296" Type="http://schemas.openxmlformats.org/officeDocument/2006/relationships/customXml" Target="../ink/ink1493.xml"/><Relationship Id="rId300" Type="http://schemas.openxmlformats.org/officeDocument/2006/relationships/customXml" Target="../ink/ink1495.xml"/><Relationship Id="rId60" Type="http://schemas.openxmlformats.org/officeDocument/2006/relationships/customXml" Target="../ink/ink1375.xml"/><Relationship Id="rId81" Type="http://schemas.openxmlformats.org/officeDocument/2006/relationships/image" Target="../media/image1244.png"/><Relationship Id="rId135" Type="http://schemas.openxmlformats.org/officeDocument/2006/relationships/image" Target="../media/image1271.png"/><Relationship Id="rId156" Type="http://schemas.openxmlformats.org/officeDocument/2006/relationships/customXml" Target="../ink/ink1423.xml"/><Relationship Id="rId177" Type="http://schemas.openxmlformats.org/officeDocument/2006/relationships/image" Target="../media/image1292.png"/><Relationship Id="rId198" Type="http://schemas.openxmlformats.org/officeDocument/2006/relationships/customXml" Target="../ink/ink1444.xml"/><Relationship Id="rId202" Type="http://schemas.openxmlformats.org/officeDocument/2006/relationships/customXml" Target="../ink/ink1446.xml"/><Relationship Id="rId223" Type="http://schemas.openxmlformats.org/officeDocument/2006/relationships/image" Target="../media/image1315.png"/><Relationship Id="rId244" Type="http://schemas.openxmlformats.org/officeDocument/2006/relationships/customXml" Target="../ink/ink1467.xml"/><Relationship Id="rId18" Type="http://schemas.openxmlformats.org/officeDocument/2006/relationships/customXml" Target="../ink/ink1354.xml"/><Relationship Id="rId39" Type="http://schemas.openxmlformats.org/officeDocument/2006/relationships/image" Target="../media/image1223.png"/><Relationship Id="rId265" Type="http://schemas.openxmlformats.org/officeDocument/2006/relationships/image" Target="../media/image1336.png"/><Relationship Id="rId286" Type="http://schemas.openxmlformats.org/officeDocument/2006/relationships/customXml" Target="../ink/ink1488.xml"/><Relationship Id="rId50" Type="http://schemas.openxmlformats.org/officeDocument/2006/relationships/customXml" Target="../ink/ink1370.xml"/><Relationship Id="rId104" Type="http://schemas.openxmlformats.org/officeDocument/2006/relationships/customXml" Target="../ink/ink1397.xml"/><Relationship Id="rId125" Type="http://schemas.openxmlformats.org/officeDocument/2006/relationships/image" Target="../media/image1266.png"/><Relationship Id="rId146" Type="http://schemas.openxmlformats.org/officeDocument/2006/relationships/customXml" Target="../ink/ink1418.xml"/><Relationship Id="rId167" Type="http://schemas.openxmlformats.org/officeDocument/2006/relationships/image" Target="../media/image1287.png"/><Relationship Id="rId188" Type="http://schemas.openxmlformats.org/officeDocument/2006/relationships/customXml" Target="../ink/ink1439.xml"/><Relationship Id="rId71" Type="http://schemas.openxmlformats.org/officeDocument/2006/relationships/image" Target="../media/image1239.png"/><Relationship Id="rId92" Type="http://schemas.openxmlformats.org/officeDocument/2006/relationships/customXml" Target="../ink/ink1391.xml"/><Relationship Id="rId213" Type="http://schemas.openxmlformats.org/officeDocument/2006/relationships/image" Target="../media/image1310.png"/><Relationship Id="rId234" Type="http://schemas.openxmlformats.org/officeDocument/2006/relationships/customXml" Target="../ink/ink1462.xml"/><Relationship Id="rId2" Type="http://schemas.openxmlformats.org/officeDocument/2006/relationships/notesSlide" Target="../notesSlides/notesSlide12.xml"/><Relationship Id="rId29" Type="http://schemas.openxmlformats.org/officeDocument/2006/relationships/image" Target="../media/image1218.png"/><Relationship Id="rId255" Type="http://schemas.openxmlformats.org/officeDocument/2006/relationships/image" Target="../media/image1331.png"/><Relationship Id="rId276" Type="http://schemas.openxmlformats.org/officeDocument/2006/relationships/customXml" Target="../ink/ink1483.xml"/><Relationship Id="rId297" Type="http://schemas.openxmlformats.org/officeDocument/2006/relationships/image" Target="../media/image1352.png"/><Relationship Id="rId40" Type="http://schemas.openxmlformats.org/officeDocument/2006/relationships/customXml" Target="../ink/ink1365.xml"/><Relationship Id="rId115" Type="http://schemas.openxmlformats.org/officeDocument/2006/relationships/image" Target="../media/image1261.png"/><Relationship Id="rId136" Type="http://schemas.openxmlformats.org/officeDocument/2006/relationships/customXml" Target="../ink/ink1413.xml"/><Relationship Id="rId157" Type="http://schemas.openxmlformats.org/officeDocument/2006/relationships/image" Target="../media/image1282.png"/><Relationship Id="rId178" Type="http://schemas.openxmlformats.org/officeDocument/2006/relationships/customXml" Target="../ink/ink1434.xml"/><Relationship Id="rId301" Type="http://schemas.openxmlformats.org/officeDocument/2006/relationships/image" Target="../media/image1354.png"/><Relationship Id="rId61" Type="http://schemas.openxmlformats.org/officeDocument/2006/relationships/image" Target="../media/image1234.png"/><Relationship Id="rId82" Type="http://schemas.openxmlformats.org/officeDocument/2006/relationships/customXml" Target="../ink/ink1386.xml"/><Relationship Id="rId199" Type="http://schemas.openxmlformats.org/officeDocument/2006/relationships/image" Target="../media/image1303.png"/><Relationship Id="rId203" Type="http://schemas.openxmlformats.org/officeDocument/2006/relationships/image" Target="../media/image1305.png"/><Relationship Id="rId19" Type="http://schemas.openxmlformats.org/officeDocument/2006/relationships/image" Target="../media/image1213.png"/><Relationship Id="rId224" Type="http://schemas.openxmlformats.org/officeDocument/2006/relationships/customXml" Target="../ink/ink1457.xml"/><Relationship Id="rId245" Type="http://schemas.openxmlformats.org/officeDocument/2006/relationships/image" Target="../media/image1326.png"/><Relationship Id="rId266" Type="http://schemas.openxmlformats.org/officeDocument/2006/relationships/customXml" Target="../ink/ink1478.xml"/><Relationship Id="rId287" Type="http://schemas.openxmlformats.org/officeDocument/2006/relationships/image" Target="../media/image1347.png"/><Relationship Id="rId30" Type="http://schemas.openxmlformats.org/officeDocument/2006/relationships/customXml" Target="../ink/ink1360.xml"/><Relationship Id="rId105" Type="http://schemas.openxmlformats.org/officeDocument/2006/relationships/image" Target="../media/image1256.png"/><Relationship Id="rId126" Type="http://schemas.openxmlformats.org/officeDocument/2006/relationships/customXml" Target="../ink/ink1408.xml"/><Relationship Id="rId147" Type="http://schemas.openxmlformats.org/officeDocument/2006/relationships/image" Target="../media/image1277.png"/><Relationship Id="rId168" Type="http://schemas.openxmlformats.org/officeDocument/2006/relationships/customXml" Target="../ink/ink1429.xml"/><Relationship Id="rId51" Type="http://schemas.openxmlformats.org/officeDocument/2006/relationships/image" Target="../media/image1229.png"/><Relationship Id="rId72" Type="http://schemas.openxmlformats.org/officeDocument/2006/relationships/customXml" Target="../ink/ink1381.xml"/><Relationship Id="rId93" Type="http://schemas.openxmlformats.org/officeDocument/2006/relationships/image" Target="../media/image1250.png"/><Relationship Id="rId189" Type="http://schemas.openxmlformats.org/officeDocument/2006/relationships/image" Target="../media/image1298.png"/><Relationship Id="rId3" Type="http://schemas.openxmlformats.org/officeDocument/2006/relationships/image" Target="../media/image7.emf"/><Relationship Id="rId214" Type="http://schemas.openxmlformats.org/officeDocument/2006/relationships/customXml" Target="../ink/ink1452.xml"/><Relationship Id="rId235" Type="http://schemas.openxmlformats.org/officeDocument/2006/relationships/image" Target="../media/image1321.png"/><Relationship Id="rId256" Type="http://schemas.openxmlformats.org/officeDocument/2006/relationships/customXml" Target="../ink/ink1473.xml"/><Relationship Id="rId277" Type="http://schemas.openxmlformats.org/officeDocument/2006/relationships/image" Target="../media/image1342.png"/><Relationship Id="rId298" Type="http://schemas.openxmlformats.org/officeDocument/2006/relationships/customXml" Target="../ink/ink1494.xml"/><Relationship Id="rId116" Type="http://schemas.openxmlformats.org/officeDocument/2006/relationships/customXml" Target="../ink/ink1403.xml"/><Relationship Id="rId137" Type="http://schemas.openxmlformats.org/officeDocument/2006/relationships/image" Target="../media/image1272.png"/><Relationship Id="rId158" Type="http://schemas.openxmlformats.org/officeDocument/2006/relationships/customXml" Target="../ink/ink1424.xml"/><Relationship Id="rId20" Type="http://schemas.openxmlformats.org/officeDocument/2006/relationships/customXml" Target="../ink/ink1355.xml"/><Relationship Id="rId41" Type="http://schemas.openxmlformats.org/officeDocument/2006/relationships/image" Target="../media/image1224.png"/><Relationship Id="rId62" Type="http://schemas.openxmlformats.org/officeDocument/2006/relationships/customXml" Target="../ink/ink1376.xml"/><Relationship Id="rId83" Type="http://schemas.openxmlformats.org/officeDocument/2006/relationships/image" Target="../media/image1245.png"/><Relationship Id="rId179" Type="http://schemas.openxmlformats.org/officeDocument/2006/relationships/image" Target="../media/image1293.png"/><Relationship Id="rId190" Type="http://schemas.openxmlformats.org/officeDocument/2006/relationships/customXml" Target="../ink/ink1440.xml"/><Relationship Id="rId204" Type="http://schemas.openxmlformats.org/officeDocument/2006/relationships/customXml" Target="../ink/ink1447.xml"/><Relationship Id="rId225" Type="http://schemas.openxmlformats.org/officeDocument/2006/relationships/image" Target="../media/image1316.png"/><Relationship Id="rId246" Type="http://schemas.openxmlformats.org/officeDocument/2006/relationships/customXml" Target="../ink/ink1468.xml"/><Relationship Id="rId267" Type="http://schemas.openxmlformats.org/officeDocument/2006/relationships/image" Target="../media/image1337.png"/><Relationship Id="rId288" Type="http://schemas.openxmlformats.org/officeDocument/2006/relationships/customXml" Target="../ink/ink1489.xml"/><Relationship Id="rId106" Type="http://schemas.openxmlformats.org/officeDocument/2006/relationships/customXml" Target="../ink/ink1398.xml"/><Relationship Id="rId127" Type="http://schemas.openxmlformats.org/officeDocument/2006/relationships/image" Target="../media/image1267.png"/><Relationship Id="rId10" Type="http://schemas.openxmlformats.org/officeDocument/2006/relationships/customXml" Target="../ink/ink1350.xml"/><Relationship Id="rId31" Type="http://schemas.openxmlformats.org/officeDocument/2006/relationships/image" Target="../media/image1219.png"/><Relationship Id="rId52" Type="http://schemas.openxmlformats.org/officeDocument/2006/relationships/customXml" Target="../ink/ink1371.xml"/><Relationship Id="rId73" Type="http://schemas.openxmlformats.org/officeDocument/2006/relationships/image" Target="../media/image1240.png"/><Relationship Id="rId94" Type="http://schemas.openxmlformats.org/officeDocument/2006/relationships/customXml" Target="../ink/ink1392.xml"/><Relationship Id="rId148" Type="http://schemas.openxmlformats.org/officeDocument/2006/relationships/customXml" Target="../ink/ink1419.xml"/><Relationship Id="rId169" Type="http://schemas.openxmlformats.org/officeDocument/2006/relationships/image" Target="../media/image1288.png"/><Relationship Id="rId4" Type="http://schemas.openxmlformats.org/officeDocument/2006/relationships/customXml" Target="../ink/ink1347.xml"/><Relationship Id="rId180" Type="http://schemas.openxmlformats.org/officeDocument/2006/relationships/customXml" Target="../ink/ink1435.xml"/><Relationship Id="rId215" Type="http://schemas.openxmlformats.org/officeDocument/2006/relationships/image" Target="../media/image1311.png"/><Relationship Id="rId236" Type="http://schemas.openxmlformats.org/officeDocument/2006/relationships/customXml" Target="../ink/ink1463.xml"/><Relationship Id="rId257" Type="http://schemas.openxmlformats.org/officeDocument/2006/relationships/image" Target="../media/image1332.png"/><Relationship Id="rId278" Type="http://schemas.openxmlformats.org/officeDocument/2006/relationships/customXml" Target="../ink/ink1484.xml"/><Relationship Id="rId42" Type="http://schemas.openxmlformats.org/officeDocument/2006/relationships/customXml" Target="../ink/ink1366.xml"/><Relationship Id="rId84" Type="http://schemas.openxmlformats.org/officeDocument/2006/relationships/customXml" Target="../ink/ink1387.xml"/><Relationship Id="rId138" Type="http://schemas.openxmlformats.org/officeDocument/2006/relationships/customXml" Target="../ink/ink1414.xml"/><Relationship Id="rId191" Type="http://schemas.openxmlformats.org/officeDocument/2006/relationships/image" Target="../media/image1299.png"/><Relationship Id="rId205" Type="http://schemas.openxmlformats.org/officeDocument/2006/relationships/image" Target="../media/image1306.png"/><Relationship Id="rId247" Type="http://schemas.openxmlformats.org/officeDocument/2006/relationships/image" Target="../media/image1327.png"/><Relationship Id="rId107" Type="http://schemas.openxmlformats.org/officeDocument/2006/relationships/image" Target="../media/image1257.png"/><Relationship Id="rId289" Type="http://schemas.openxmlformats.org/officeDocument/2006/relationships/image" Target="../media/image1348.png"/><Relationship Id="rId11" Type="http://schemas.openxmlformats.org/officeDocument/2006/relationships/image" Target="../media/image1209.png"/><Relationship Id="rId53" Type="http://schemas.openxmlformats.org/officeDocument/2006/relationships/image" Target="../media/image1230.png"/><Relationship Id="rId149" Type="http://schemas.openxmlformats.org/officeDocument/2006/relationships/image" Target="../media/image1278.png"/><Relationship Id="rId95" Type="http://schemas.openxmlformats.org/officeDocument/2006/relationships/image" Target="../media/image1251.png"/><Relationship Id="rId160" Type="http://schemas.openxmlformats.org/officeDocument/2006/relationships/customXml" Target="../ink/ink1425.xml"/><Relationship Id="rId216" Type="http://schemas.openxmlformats.org/officeDocument/2006/relationships/customXml" Target="../ink/ink1453.xml"/><Relationship Id="rId258" Type="http://schemas.openxmlformats.org/officeDocument/2006/relationships/customXml" Target="../ink/ink1474.xml"/><Relationship Id="rId22" Type="http://schemas.openxmlformats.org/officeDocument/2006/relationships/customXml" Target="../ink/ink1356.xml"/><Relationship Id="rId64" Type="http://schemas.openxmlformats.org/officeDocument/2006/relationships/customXml" Target="../ink/ink1377.xml"/><Relationship Id="rId118" Type="http://schemas.openxmlformats.org/officeDocument/2006/relationships/customXml" Target="../ink/ink1404.xml"/><Relationship Id="rId171" Type="http://schemas.openxmlformats.org/officeDocument/2006/relationships/image" Target="../media/image1289.png"/><Relationship Id="rId227" Type="http://schemas.openxmlformats.org/officeDocument/2006/relationships/image" Target="../media/image1317.png"/><Relationship Id="rId269" Type="http://schemas.openxmlformats.org/officeDocument/2006/relationships/image" Target="../media/image1338.png"/><Relationship Id="rId33" Type="http://schemas.openxmlformats.org/officeDocument/2006/relationships/image" Target="../media/image1220.png"/><Relationship Id="rId129" Type="http://schemas.openxmlformats.org/officeDocument/2006/relationships/image" Target="../media/image1268.png"/><Relationship Id="rId280" Type="http://schemas.openxmlformats.org/officeDocument/2006/relationships/customXml" Target="../ink/ink1485.xml"/><Relationship Id="rId75" Type="http://schemas.openxmlformats.org/officeDocument/2006/relationships/image" Target="../media/image1241.png"/><Relationship Id="rId140" Type="http://schemas.openxmlformats.org/officeDocument/2006/relationships/customXml" Target="../ink/ink1415.xml"/><Relationship Id="rId182" Type="http://schemas.openxmlformats.org/officeDocument/2006/relationships/customXml" Target="../ink/ink1436.xml"/></Relationships>
</file>

<file path=ppt/slides/_rels/slide14.xml.rels><?xml version="1.0" encoding="UTF-8" standalone="yes"?>
<Relationships xmlns="http://schemas.openxmlformats.org/package/2006/relationships"><Relationship Id="rId117" Type="http://schemas.openxmlformats.org/officeDocument/2006/relationships/image" Target="../media/image1412.png"/><Relationship Id="rId21" Type="http://schemas.openxmlformats.org/officeDocument/2006/relationships/image" Target="../media/image1364.png"/><Relationship Id="rId324" Type="http://schemas.openxmlformats.org/officeDocument/2006/relationships/customXml" Target="../ink/ink1657.xml"/><Relationship Id="rId531" Type="http://schemas.openxmlformats.org/officeDocument/2006/relationships/image" Target="../media/image1619.png"/><Relationship Id="rId629" Type="http://schemas.openxmlformats.org/officeDocument/2006/relationships/image" Target="../media/image1666.png"/><Relationship Id="rId170" Type="http://schemas.openxmlformats.org/officeDocument/2006/relationships/customXml" Target="../ink/ink1580.xml"/><Relationship Id="rId268" Type="http://schemas.openxmlformats.org/officeDocument/2006/relationships/customXml" Target="../ink/ink1629.xml"/><Relationship Id="rId475" Type="http://schemas.openxmlformats.org/officeDocument/2006/relationships/image" Target="../media/image1591.png"/><Relationship Id="rId32" Type="http://schemas.openxmlformats.org/officeDocument/2006/relationships/customXml" Target="../ink/ink1511.xml"/><Relationship Id="rId128" Type="http://schemas.openxmlformats.org/officeDocument/2006/relationships/customXml" Target="../ink/ink1559.xml"/><Relationship Id="rId335" Type="http://schemas.openxmlformats.org/officeDocument/2006/relationships/image" Target="../media/image1521.png"/><Relationship Id="rId542" Type="http://schemas.openxmlformats.org/officeDocument/2006/relationships/customXml" Target="../ink/ink1766.xml"/><Relationship Id="rId181" Type="http://schemas.openxmlformats.org/officeDocument/2006/relationships/image" Target="../media/image1444.png"/><Relationship Id="rId402" Type="http://schemas.openxmlformats.org/officeDocument/2006/relationships/customXml" Target="../ink/ink1696.xml"/><Relationship Id="rId279" Type="http://schemas.openxmlformats.org/officeDocument/2006/relationships/image" Target="../media/image1493.png"/><Relationship Id="rId486" Type="http://schemas.openxmlformats.org/officeDocument/2006/relationships/customXml" Target="../ink/ink1738.xml"/><Relationship Id="rId43" Type="http://schemas.openxmlformats.org/officeDocument/2006/relationships/image" Target="../media/image1375.png"/><Relationship Id="rId139" Type="http://schemas.openxmlformats.org/officeDocument/2006/relationships/image" Target="../media/image1423.png"/><Relationship Id="rId346" Type="http://schemas.openxmlformats.org/officeDocument/2006/relationships/customXml" Target="../ink/ink1668.xml"/><Relationship Id="rId553" Type="http://schemas.openxmlformats.org/officeDocument/2006/relationships/image" Target="../media/image1628.png"/><Relationship Id="rId192" Type="http://schemas.openxmlformats.org/officeDocument/2006/relationships/customXml" Target="../ink/ink1591.xml"/><Relationship Id="rId206" Type="http://schemas.openxmlformats.org/officeDocument/2006/relationships/customXml" Target="../ink/ink1598.xml"/><Relationship Id="rId413" Type="http://schemas.openxmlformats.org/officeDocument/2006/relationships/image" Target="../media/image1560.png"/><Relationship Id="rId497" Type="http://schemas.openxmlformats.org/officeDocument/2006/relationships/image" Target="../media/image1602.png"/><Relationship Id="rId620" Type="http://schemas.openxmlformats.org/officeDocument/2006/relationships/customXml" Target="../ink/ink1805.xml"/><Relationship Id="rId357" Type="http://schemas.openxmlformats.org/officeDocument/2006/relationships/image" Target="../media/image1532.png"/><Relationship Id="rId54" Type="http://schemas.openxmlformats.org/officeDocument/2006/relationships/customXml" Target="../ink/ink1522.xml"/><Relationship Id="rId217" Type="http://schemas.openxmlformats.org/officeDocument/2006/relationships/image" Target="../media/image1462.png"/><Relationship Id="rId564" Type="http://schemas.openxmlformats.org/officeDocument/2006/relationships/customXml" Target="../ink/ink1777.xml"/><Relationship Id="rId424" Type="http://schemas.openxmlformats.org/officeDocument/2006/relationships/customXml" Target="../ink/ink1707.xml"/><Relationship Id="rId270" Type="http://schemas.openxmlformats.org/officeDocument/2006/relationships/customXml" Target="../ink/ink1630.xml"/><Relationship Id="rId65" Type="http://schemas.openxmlformats.org/officeDocument/2006/relationships/image" Target="../media/image1386.png"/><Relationship Id="rId130" Type="http://schemas.openxmlformats.org/officeDocument/2006/relationships/customXml" Target="../ink/ink1560.xml"/><Relationship Id="rId368" Type="http://schemas.openxmlformats.org/officeDocument/2006/relationships/customXml" Target="../ink/ink1679.xml"/><Relationship Id="rId575" Type="http://schemas.openxmlformats.org/officeDocument/2006/relationships/image" Target="../media/image1639.png"/><Relationship Id="rId228" Type="http://schemas.openxmlformats.org/officeDocument/2006/relationships/customXml" Target="../ink/ink1609.xml"/><Relationship Id="rId435" Type="http://schemas.openxmlformats.org/officeDocument/2006/relationships/image" Target="../media/image1571.png"/><Relationship Id="rId281" Type="http://schemas.openxmlformats.org/officeDocument/2006/relationships/image" Target="../media/image1494.png"/><Relationship Id="rId502" Type="http://schemas.openxmlformats.org/officeDocument/2006/relationships/customXml" Target="../ink/ink1746.xml"/><Relationship Id="rId76" Type="http://schemas.openxmlformats.org/officeDocument/2006/relationships/customXml" Target="../ink/ink1533.xml"/><Relationship Id="rId141" Type="http://schemas.openxmlformats.org/officeDocument/2006/relationships/image" Target="../media/image1424.png"/><Relationship Id="rId379" Type="http://schemas.openxmlformats.org/officeDocument/2006/relationships/image" Target="../media/image1543.png"/><Relationship Id="rId586" Type="http://schemas.openxmlformats.org/officeDocument/2006/relationships/customXml" Target="../ink/ink1788.xml"/><Relationship Id="rId7" Type="http://schemas.openxmlformats.org/officeDocument/2006/relationships/image" Target="../media/image1357.png"/><Relationship Id="rId239" Type="http://schemas.openxmlformats.org/officeDocument/2006/relationships/image" Target="../media/image1473.png"/><Relationship Id="rId446" Type="http://schemas.openxmlformats.org/officeDocument/2006/relationships/customXml" Target="../ink/ink1718.xml"/><Relationship Id="rId292" Type="http://schemas.openxmlformats.org/officeDocument/2006/relationships/customXml" Target="../ink/ink1641.xml"/><Relationship Id="rId306" Type="http://schemas.openxmlformats.org/officeDocument/2006/relationships/customXml" Target="../ink/ink1648.xml"/><Relationship Id="rId87" Type="http://schemas.openxmlformats.org/officeDocument/2006/relationships/image" Target="../media/image1397.png"/><Relationship Id="rId513" Type="http://schemas.openxmlformats.org/officeDocument/2006/relationships/image" Target="../media/image1610.png"/><Relationship Id="rId597" Type="http://schemas.openxmlformats.org/officeDocument/2006/relationships/image" Target="../media/image1650.png"/><Relationship Id="rId152" Type="http://schemas.openxmlformats.org/officeDocument/2006/relationships/customXml" Target="../ink/ink1571.xml"/><Relationship Id="rId457" Type="http://schemas.openxmlformats.org/officeDocument/2006/relationships/image" Target="../media/image1582.png"/><Relationship Id="rId14" Type="http://schemas.openxmlformats.org/officeDocument/2006/relationships/customXml" Target="../ink/ink1502.xml"/><Relationship Id="rId317" Type="http://schemas.openxmlformats.org/officeDocument/2006/relationships/image" Target="../media/image1512.png"/><Relationship Id="rId524" Type="http://schemas.openxmlformats.org/officeDocument/2006/relationships/customXml" Target="../ink/ink1757.xml"/><Relationship Id="rId98" Type="http://schemas.openxmlformats.org/officeDocument/2006/relationships/customXml" Target="../ink/ink1544.xml"/><Relationship Id="rId163" Type="http://schemas.openxmlformats.org/officeDocument/2006/relationships/image" Target="../media/image1435.png"/><Relationship Id="rId370" Type="http://schemas.openxmlformats.org/officeDocument/2006/relationships/customXml" Target="../ink/ink1680.xml"/><Relationship Id="rId230" Type="http://schemas.openxmlformats.org/officeDocument/2006/relationships/customXml" Target="../ink/ink1610.xml"/><Relationship Id="rId468" Type="http://schemas.openxmlformats.org/officeDocument/2006/relationships/customXml" Target="../ink/ink1729.xml"/><Relationship Id="rId25" Type="http://schemas.openxmlformats.org/officeDocument/2006/relationships/image" Target="../media/image1366.png"/><Relationship Id="rId328" Type="http://schemas.openxmlformats.org/officeDocument/2006/relationships/customXml" Target="../ink/ink1659.xml"/><Relationship Id="rId535" Type="http://schemas.openxmlformats.org/officeDocument/2006/relationships/image" Target="../media/image1621.png"/><Relationship Id="rId174" Type="http://schemas.openxmlformats.org/officeDocument/2006/relationships/customXml" Target="../ink/ink1582.xml"/><Relationship Id="rId381" Type="http://schemas.openxmlformats.org/officeDocument/2006/relationships/image" Target="../media/image1544.png"/><Relationship Id="rId602" Type="http://schemas.openxmlformats.org/officeDocument/2006/relationships/customXml" Target="../ink/ink1796.xml"/><Relationship Id="rId241" Type="http://schemas.openxmlformats.org/officeDocument/2006/relationships/image" Target="../media/image1474.png"/><Relationship Id="rId479" Type="http://schemas.openxmlformats.org/officeDocument/2006/relationships/image" Target="../media/image1593.png"/><Relationship Id="rId36" Type="http://schemas.openxmlformats.org/officeDocument/2006/relationships/customXml" Target="../ink/ink1513.xml"/><Relationship Id="rId339" Type="http://schemas.openxmlformats.org/officeDocument/2006/relationships/image" Target="../media/image1523.png"/><Relationship Id="rId546" Type="http://schemas.openxmlformats.org/officeDocument/2006/relationships/customXml" Target="../ink/ink1768.xml"/><Relationship Id="rId78" Type="http://schemas.openxmlformats.org/officeDocument/2006/relationships/customXml" Target="../ink/ink1534.xml"/><Relationship Id="rId101" Type="http://schemas.openxmlformats.org/officeDocument/2006/relationships/image" Target="../media/image1404.png"/><Relationship Id="rId143" Type="http://schemas.openxmlformats.org/officeDocument/2006/relationships/image" Target="../media/image1425.png"/><Relationship Id="rId185" Type="http://schemas.openxmlformats.org/officeDocument/2006/relationships/image" Target="../media/image1446.png"/><Relationship Id="rId350" Type="http://schemas.openxmlformats.org/officeDocument/2006/relationships/customXml" Target="../ink/ink1670.xml"/><Relationship Id="rId406" Type="http://schemas.openxmlformats.org/officeDocument/2006/relationships/customXml" Target="../ink/ink1698.xml"/><Relationship Id="rId588" Type="http://schemas.openxmlformats.org/officeDocument/2006/relationships/customXml" Target="../ink/ink1789.xml"/><Relationship Id="rId9" Type="http://schemas.openxmlformats.org/officeDocument/2006/relationships/image" Target="../media/image1358.png"/><Relationship Id="rId210" Type="http://schemas.openxmlformats.org/officeDocument/2006/relationships/customXml" Target="../ink/ink1600.xml"/><Relationship Id="rId392" Type="http://schemas.openxmlformats.org/officeDocument/2006/relationships/customXml" Target="../ink/ink1691.xml"/><Relationship Id="rId448" Type="http://schemas.openxmlformats.org/officeDocument/2006/relationships/customXml" Target="../ink/ink1719.xml"/><Relationship Id="rId613" Type="http://schemas.openxmlformats.org/officeDocument/2006/relationships/image" Target="../media/image1658.png"/><Relationship Id="rId252" Type="http://schemas.openxmlformats.org/officeDocument/2006/relationships/customXml" Target="../ink/ink1621.xml"/><Relationship Id="rId294" Type="http://schemas.openxmlformats.org/officeDocument/2006/relationships/customXml" Target="../ink/ink1642.xml"/><Relationship Id="rId308" Type="http://schemas.openxmlformats.org/officeDocument/2006/relationships/customXml" Target="../ink/ink1649.xml"/><Relationship Id="rId515" Type="http://schemas.openxmlformats.org/officeDocument/2006/relationships/image" Target="../media/image1611.png"/><Relationship Id="rId47" Type="http://schemas.openxmlformats.org/officeDocument/2006/relationships/image" Target="../media/image1377.png"/><Relationship Id="rId89" Type="http://schemas.openxmlformats.org/officeDocument/2006/relationships/image" Target="../media/image1398.png"/><Relationship Id="rId112" Type="http://schemas.openxmlformats.org/officeDocument/2006/relationships/customXml" Target="../ink/ink1551.xml"/><Relationship Id="rId154" Type="http://schemas.openxmlformats.org/officeDocument/2006/relationships/customXml" Target="../ink/ink1572.xml"/><Relationship Id="rId361" Type="http://schemas.openxmlformats.org/officeDocument/2006/relationships/image" Target="../media/image1534.png"/><Relationship Id="rId557" Type="http://schemas.openxmlformats.org/officeDocument/2006/relationships/image" Target="../media/image1630.png"/><Relationship Id="rId599" Type="http://schemas.openxmlformats.org/officeDocument/2006/relationships/image" Target="../media/image1651.png"/><Relationship Id="rId196" Type="http://schemas.openxmlformats.org/officeDocument/2006/relationships/customXml" Target="../ink/ink1593.xml"/><Relationship Id="rId417" Type="http://schemas.openxmlformats.org/officeDocument/2006/relationships/image" Target="../media/image1562.png"/><Relationship Id="rId459" Type="http://schemas.openxmlformats.org/officeDocument/2006/relationships/image" Target="../media/image1583.png"/><Relationship Id="rId624" Type="http://schemas.openxmlformats.org/officeDocument/2006/relationships/customXml" Target="../ink/ink1807.xml"/><Relationship Id="rId16" Type="http://schemas.openxmlformats.org/officeDocument/2006/relationships/customXml" Target="../ink/ink1503.xml"/><Relationship Id="rId221" Type="http://schemas.openxmlformats.org/officeDocument/2006/relationships/image" Target="../media/image1464.png"/><Relationship Id="rId263" Type="http://schemas.openxmlformats.org/officeDocument/2006/relationships/image" Target="../media/image1485.png"/><Relationship Id="rId319" Type="http://schemas.openxmlformats.org/officeDocument/2006/relationships/image" Target="../media/image1513.png"/><Relationship Id="rId470" Type="http://schemas.openxmlformats.org/officeDocument/2006/relationships/customXml" Target="../ink/ink1730.xml"/><Relationship Id="rId526" Type="http://schemas.openxmlformats.org/officeDocument/2006/relationships/customXml" Target="../ink/ink1758.xml"/><Relationship Id="rId58" Type="http://schemas.openxmlformats.org/officeDocument/2006/relationships/customXml" Target="../ink/ink1524.xml"/><Relationship Id="rId123" Type="http://schemas.openxmlformats.org/officeDocument/2006/relationships/image" Target="../media/image1415.png"/><Relationship Id="rId330" Type="http://schemas.openxmlformats.org/officeDocument/2006/relationships/customXml" Target="../ink/ink1660.xml"/><Relationship Id="rId568" Type="http://schemas.openxmlformats.org/officeDocument/2006/relationships/customXml" Target="../ink/ink1779.xml"/><Relationship Id="rId165" Type="http://schemas.openxmlformats.org/officeDocument/2006/relationships/image" Target="../media/image1436.png"/><Relationship Id="rId372" Type="http://schemas.openxmlformats.org/officeDocument/2006/relationships/customXml" Target="../ink/ink1681.xml"/><Relationship Id="rId428" Type="http://schemas.openxmlformats.org/officeDocument/2006/relationships/customXml" Target="../ink/ink1709.xml"/><Relationship Id="rId232" Type="http://schemas.openxmlformats.org/officeDocument/2006/relationships/customXml" Target="../ink/ink1611.xml"/><Relationship Id="rId274" Type="http://schemas.openxmlformats.org/officeDocument/2006/relationships/customXml" Target="../ink/ink1632.xml"/><Relationship Id="rId481" Type="http://schemas.openxmlformats.org/officeDocument/2006/relationships/image" Target="../media/image1594.png"/><Relationship Id="rId27" Type="http://schemas.openxmlformats.org/officeDocument/2006/relationships/image" Target="../media/image1367.png"/><Relationship Id="rId69" Type="http://schemas.openxmlformats.org/officeDocument/2006/relationships/image" Target="../media/image1388.png"/><Relationship Id="rId134" Type="http://schemas.openxmlformats.org/officeDocument/2006/relationships/customXml" Target="../ink/ink1562.xml"/><Relationship Id="rId537" Type="http://schemas.openxmlformats.org/officeDocument/2006/relationships/image" Target="../media/image1622.png"/><Relationship Id="rId579" Type="http://schemas.openxmlformats.org/officeDocument/2006/relationships/image" Target="../media/image1641.png"/><Relationship Id="rId80" Type="http://schemas.openxmlformats.org/officeDocument/2006/relationships/customXml" Target="../ink/ink1535.xml"/><Relationship Id="rId176" Type="http://schemas.openxmlformats.org/officeDocument/2006/relationships/customXml" Target="../ink/ink1583.xml"/><Relationship Id="rId341" Type="http://schemas.openxmlformats.org/officeDocument/2006/relationships/image" Target="../media/image1524.png"/><Relationship Id="rId383" Type="http://schemas.openxmlformats.org/officeDocument/2006/relationships/image" Target="../media/image1545.png"/><Relationship Id="rId439" Type="http://schemas.openxmlformats.org/officeDocument/2006/relationships/image" Target="../media/image1573.png"/><Relationship Id="rId590" Type="http://schemas.openxmlformats.org/officeDocument/2006/relationships/customXml" Target="../ink/ink1790.xml"/><Relationship Id="rId604" Type="http://schemas.openxmlformats.org/officeDocument/2006/relationships/customXml" Target="../ink/ink1797.xml"/><Relationship Id="rId201" Type="http://schemas.openxmlformats.org/officeDocument/2006/relationships/image" Target="../media/image1454.png"/><Relationship Id="rId243" Type="http://schemas.openxmlformats.org/officeDocument/2006/relationships/image" Target="../media/image1475.png"/><Relationship Id="rId285" Type="http://schemas.openxmlformats.org/officeDocument/2006/relationships/image" Target="../media/image1496.png"/><Relationship Id="rId450" Type="http://schemas.openxmlformats.org/officeDocument/2006/relationships/customXml" Target="../ink/ink1720.xml"/><Relationship Id="rId506" Type="http://schemas.openxmlformats.org/officeDocument/2006/relationships/customXml" Target="../ink/ink1748.xml"/><Relationship Id="rId38" Type="http://schemas.openxmlformats.org/officeDocument/2006/relationships/customXml" Target="../ink/ink1514.xml"/><Relationship Id="rId103" Type="http://schemas.openxmlformats.org/officeDocument/2006/relationships/image" Target="../media/image1405.png"/><Relationship Id="rId310" Type="http://schemas.openxmlformats.org/officeDocument/2006/relationships/customXml" Target="../ink/ink1650.xml"/><Relationship Id="rId492" Type="http://schemas.openxmlformats.org/officeDocument/2006/relationships/customXml" Target="../ink/ink1741.xml"/><Relationship Id="rId548" Type="http://schemas.openxmlformats.org/officeDocument/2006/relationships/customXml" Target="../ink/ink1769.xml"/><Relationship Id="rId91" Type="http://schemas.openxmlformats.org/officeDocument/2006/relationships/image" Target="../media/image1399.png"/><Relationship Id="rId145" Type="http://schemas.openxmlformats.org/officeDocument/2006/relationships/image" Target="../media/image1426.png"/><Relationship Id="rId187" Type="http://schemas.openxmlformats.org/officeDocument/2006/relationships/image" Target="../media/image1447.png"/><Relationship Id="rId352" Type="http://schemas.openxmlformats.org/officeDocument/2006/relationships/customXml" Target="../ink/ink1671.xml"/><Relationship Id="rId394" Type="http://schemas.openxmlformats.org/officeDocument/2006/relationships/customXml" Target="../ink/ink1692.xml"/><Relationship Id="rId408" Type="http://schemas.openxmlformats.org/officeDocument/2006/relationships/customXml" Target="../ink/ink1699.xml"/><Relationship Id="rId615" Type="http://schemas.openxmlformats.org/officeDocument/2006/relationships/image" Target="../media/image1659.png"/><Relationship Id="rId212" Type="http://schemas.openxmlformats.org/officeDocument/2006/relationships/customXml" Target="../ink/ink1601.xml"/><Relationship Id="rId254" Type="http://schemas.openxmlformats.org/officeDocument/2006/relationships/customXml" Target="../ink/ink1622.xml"/><Relationship Id="rId49" Type="http://schemas.openxmlformats.org/officeDocument/2006/relationships/image" Target="../media/image1378.png"/><Relationship Id="rId114" Type="http://schemas.openxmlformats.org/officeDocument/2006/relationships/customXml" Target="../ink/ink1552.xml"/><Relationship Id="rId296" Type="http://schemas.openxmlformats.org/officeDocument/2006/relationships/customXml" Target="../ink/ink1643.xml"/><Relationship Id="rId461" Type="http://schemas.openxmlformats.org/officeDocument/2006/relationships/image" Target="../media/image1584.png"/><Relationship Id="rId517" Type="http://schemas.openxmlformats.org/officeDocument/2006/relationships/image" Target="../media/image1612.png"/><Relationship Id="rId559" Type="http://schemas.openxmlformats.org/officeDocument/2006/relationships/image" Target="../media/image1631.png"/><Relationship Id="rId60" Type="http://schemas.openxmlformats.org/officeDocument/2006/relationships/customXml" Target="../ink/ink1525.xml"/><Relationship Id="rId156" Type="http://schemas.openxmlformats.org/officeDocument/2006/relationships/customXml" Target="../ink/ink1573.xml"/><Relationship Id="rId198" Type="http://schemas.openxmlformats.org/officeDocument/2006/relationships/customXml" Target="../ink/ink1594.xml"/><Relationship Id="rId321" Type="http://schemas.openxmlformats.org/officeDocument/2006/relationships/image" Target="../media/image1514.png"/><Relationship Id="rId363" Type="http://schemas.openxmlformats.org/officeDocument/2006/relationships/image" Target="../media/image1535.png"/><Relationship Id="rId419" Type="http://schemas.openxmlformats.org/officeDocument/2006/relationships/image" Target="../media/image1563.png"/><Relationship Id="rId570" Type="http://schemas.openxmlformats.org/officeDocument/2006/relationships/customXml" Target="../ink/ink1780.xml"/><Relationship Id="rId626" Type="http://schemas.openxmlformats.org/officeDocument/2006/relationships/customXml" Target="../ink/ink1808.xml"/><Relationship Id="rId223" Type="http://schemas.openxmlformats.org/officeDocument/2006/relationships/image" Target="../media/image1465.png"/><Relationship Id="rId430" Type="http://schemas.openxmlformats.org/officeDocument/2006/relationships/customXml" Target="../ink/ink1710.xml"/><Relationship Id="rId18" Type="http://schemas.openxmlformats.org/officeDocument/2006/relationships/customXml" Target="../ink/ink1504.xml"/><Relationship Id="rId265" Type="http://schemas.openxmlformats.org/officeDocument/2006/relationships/image" Target="../media/image1486.png"/><Relationship Id="rId472" Type="http://schemas.openxmlformats.org/officeDocument/2006/relationships/customXml" Target="../ink/ink1731.xml"/><Relationship Id="rId528" Type="http://schemas.openxmlformats.org/officeDocument/2006/relationships/customXml" Target="../ink/ink1759.xml"/><Relationship Id="rId125" Type="http://schemas.openxmlformats.org/officeDocument/2006/relationships/image" Target="../media/image1416.png"/><Relationship Id="rId167" Type="http://schemas.openxmlformats.org/officeDocument/2006/relationships/image" Target="../media/image1437.png"/><Relationship Id="rId332" Type="http://schemas.openxmlformats.org/officeDocument/2006/relationships/customXml" Target="../ink/ink1661.xml"/><Relationship Id="rId374" Type="http://schemas.openxmlformats.org/officeDocument/2006/relationships/customXml" Target="../ink/ink1682.xml"/><Relationship Id="rId581" Type="http://schemas.openxmlformats.org/officeDocument/2006/relationships/image" Target="../media/image1642.png"/><Relationship Id="rId71" Type="http://schemas.openxmlformats.org/officeDocument/2006/relationships/image" Target="../media/image1389.png"/><Relationship Id="rId234" Type="http://schemas.openxmlformats.org/officeDocument/2006/relationships/customXml" Target="../ink/ink1612.xml"/><Relationship Id="rId2" Type="http://schemas.openxmlformats.org/officeDocument/2006/relationships/customXml" Target="../ink/ink1496.xml"/><Relationship Id="rId29" Type="http://schemas.openxmlformats.org/officeDocument/2006/relationships/image" Target="../media/image1368.png"/><Relationship Id="rId276" Type="http://schemas.openxmlformats.org/officeDocument/2006/relationships/customXml" Target="../ink/ink1633.xml"/><Relationship Id="rId441" Type="http://schemas.openxmlformats.org/officeDocument/2006/relationships/image" Target="../media/image1574.png"/><Relationship Id="rId483" Type="http://schemas.openxmlformats.org/officeDocument/2006/relationships/image" Target="../media/image1595.png"/><Relationship Id="rId539" Type="http://schemas.openxmlformats.org/officeDocument/2006/relationships/image" Target="../media/image1204.png"/><Relationship Id="rId40" Type="http://schemas.openxmlformats.org/officeDocument/2006/relationships/customXml" Target="../ink/ink1515.xml"/><Relationship Id="rId136" Type="http://schemas.openxmlformats.org/officeDocument/2006/relationships/customXml" Target="../ink/ink1563.xml"/><Relationship Id="rId178" Type="http://schemas.openxmlformats.org/officeDocument/2006/relationships/customXml" Target="../ink/ink1584.xml"/><Relationship Id="rId301" Type="http://schemas.openxmlformats.org/officeDocument/2006/relationships/image" Target="../media/image1504.png"/><Relationship Id="rId343" Type="http://schemas.openxmlformats.org/officeDocument/2006/relationships/image" Target="../media/image1525.png"/><Relationship Id="rId550" Type="http://schemas.openxmlformats.org/officeDocument/2006/relationships/customXml" Target="../ink/ink1770.xml"/><Relationship Id="rId82" Type="http://schemas.openxmlformats.org/officeDocument/2006/relationships/customXml" Target="../ink/ink1536.xml"/><Relationship Id="rId203" Type="http://schemas.openxmlformats.org/officeDocument/2006/relationships/image" Target="../media/image1455.png"/><Relationship Id="rId385" Type="http://schemas.openxmlformats.org/officeDocument/2006/relationships/image" Target="../media/image1546.png"/><Relationship Id="rId592" Type="http://schemas.openxmlformats.org/officeDocument/2006/relationships/customXml" Target="../ink/ink1791.xml"/><Relationship Id="rId606" Type="http://schemas.openxmlformats.org/officeDocument/2006/relationships/customXml" Target="../ink/ink1798.xml"/><Relationship Id="rId245" Type="http://schemas.openxmlformats.org/officeDocument/2006/relationships/image" Target="../media/image1476.png"/><Relationship Id="rId287" Type="http://schemas.openxmlformats.org/officeDocument/2006/relationships/image" Target="../media/image1497.png"/><Relationship Id="rId410" Type="http://schemas.openxmlformats.org/officeDocument/2006/relationships/customXml" Target="../ink/ink1700.xml"/><Relationship Id="rId452" Type="http://schemas.openxmlformats.org/officeDocument/2006/relationships/customXml" Target="../ink/ink1721.xml"/><Relationship Id="rId494" Type="http://schemas.openxmlformats.org/officeDocument/2006/relationships/customXml" Target="../ink/ink1742.xml"/><Relationship Id="rId508" Type="http://schemas.openxmlformats.org/officeDocument/2006/relationships/customXml" Target="../ink/ink1749.xml"/><Relationship Id="rId105" Type="http://schemas.openxmlformats.org/officeDocument/2006/relationships/image" Target="../media/image1406.png"/><Relationship Id="rId147" Type="http://schemas.openxmlformats.org/officeDocument/2006/relationships/image" Target="../media/image1427.png"/><Relationship Id="rId312" Type="http://schemas.openxmlformats.org/officeDocument/2006/relationships/customXml" Target="../ink/ink1651.xml"/><Relationship Id="rId354" Type="http://schemas.openxmlformats.org/officeDocument/2006/relationships/customXml" Target="../ink/ink1672.xml"/><Relationship Id="rId51" Type="http://schemas.openxmlformats.org/officeDocument/2006/relationships/image" Target="../media/image1379.png"/><Relationship Id="rId93" Type="http://schemas.openxmlformats.org/officeDocument/2006/relationships/image" Target="../media/image1400.png"/><Relationship Id="rId189" Type="http://schemas.openxmlformats.org/officeDocument/2006/relationships/image" Target="../media/image1448.png"/><Relationship Id="rId396" Type="http://schemas.openxmlformats.org/officeDocument/2006/relationships/customXml" Target="../ink/ink1693.xml"/><Relationship Id="rId561" Type="http://schemas.openxmlformats.org/officeDocument/2006/relationships/image" Target="../media/image1632.png"/><Relationship Id="rId617" Type="http://schemas.openxmlformats.org/officeDocument/2006/relationships/image" Target="../media/image1660.png"/><Relationship Id="rId214" Type="http://schemas.openxmlformats.org/officeDocument/2006/relationships/customXml" Target="../ink/ink1602.xml"/><Relationship Id="rId256" Type="http://schemas.openxmlformats.org/officeDocument/2006/relationships/customXml" Target="../ink/ink1623.xml"/><Relationship Id="rId298" Type="http://schemas.openxmlformats.org/officeDocument/2006/relationships/customXml" Target="../ink/ink1644.xml"/><Relationship Id="rId421" Type="http://schemas.openxmlformats.org/officeDocument/2006/relationships/image" Target="../media/image1564.png"/><Relationship Id="rId463" Type="http://schemas.openxmlformats.org/officeDocument/2006/relationships/image" Target="../media/image1585.png"/><Relationship Id="rId519" Type="http://schemas.openxmlformats.org/officeDocument/2006/relationships/image" Target="../media/image1613.png"/><Relationship Id="rId116" Type="http://schemas.openxmlformats.org/officeDocument/2006/relationships/customXml" Target="../ink/ink1553.xml"/><Relationship Id="rId158" Type="http://schemas.openxmlformats.org/officeDocument/2006/relationships/customXml" Target="../ink/ink1574.xml"/><Relationship Id="rId323" Type="http://schemas.openxmlformats.org/officeDocument/2006/relationships/image" Target="../media/image1515.png"/><Relationship Id="rId530" Type="http://schemas.openxmlformats.org/officeDocument/2006/relationships/customXml" Target="../ink/ink1760.xml"/><Relationship Id="rId20" Type="http://schemas.openxmlformats.org/officeDocument/2006/relationships/customXml" Target="../ink/ink1505.xml"/><Relationship Id="rId62" Type="http://schemas.openxmlformats.org/officeDocument/2006/relationships/customXml" Target="../ink/ink1526.xml"/><Relationship Id="rId365" Type="http://schemas.openxmlformats.org/officeDocument/2006/relationships/image" Target="../media/image1536.png"/><Relationship Id="rId572" Type="http://schemas.openxmlformats.org/officeDocument/2006/relationships/customXml" Target="../ink/ink1781.xml"/><Relationship Id="rId628" Type="http://schemas.openxmlformats.org/officeDocument/2006/relationships/customXml" Target="../ink/ink1809.xml"/><Relationship Id="rId225" Type="http://schemas.openxmlformats.org/officeDocument/2006/relationships/image" Target="../media/image1466.png"/><Relationship Id="rId267" Type="http://schemas.openxmlformats.org/officeDocument/2006/relationships/image" Target="../media/image1487.png"/><Relationship Id="rId432" Type="http://schemas.openxmlformats.org/officeDocument/2006/relationships/customXml" Target="../ink/ink1711.xml"/><Relationship Id="rId474" Type="http://schemas.openxmlformats.org/officeDocument/2006/relationships/customXml" Target="../ink/ink1732.xml"/><Relationship Id="rId127" Type="http://schemas.openxmlformats.org/officeDocument/2006/relationships/image" Target="../media/image1417.png"/><Relationship Id="rId31" Type="http://schemas.openxmlformats.org/officeDocument/2006/relationships/image" Target="../media/image1369.png"/><Relationship Id="rId73" Type="http://schemas.openxmlformats.org/officeDocument/2006/relationships/image" Target="../media/image1390.png"/><Relationship Id="rId169" Type="http://schemas.openxmlformats.org/officeDocument/2006/relationships/image" Target="../media/image1438.png"/><Relationship Id="rId334" Type="http://schemas.openxmlformats.org/officeDocument/2006/relationships/customXml" Target="../ink/ink1662.xml"/><Relationship Id="rId376" Type="http://schemas.openxmlformats.org/officeDocument/2006/relationships/customXml" Target="../ink/ink1683.xml"/><Relationship Id="rId541" Type="http://schemas.openxmlformats.org/officeDocument/2006/relationships/image" Target="../media/image1205.png"/><Relationship Id="rId583" Type="http://schemas.openxmlformats.org/officeDocument/2006/relationships/image" Target="../media/image1643.png"/><Relationship Id="rId4" Type="http://schemas.openxmlformats.org/officeDocument/2006/relationships/customXml" Target="../ink/ink1497.xml"/><Relationship Id="rId180" Type="http://schemas.openxmlformats.org/officeDocument/2006/relationships/customXml" Target="../ink/ink1585.xml"/><Relationship Id="rId236" Type="http://schemas.openxmlformats.org/officeDocument/2006/relationships/customXml" Target="../ink/ink1613.xml"/><Relationship Id="rId278" Type="http://schemas.openxmlformats.org/officeDocument/2006/relationships/customXml" Target="../ink/ink1634.xml"/><Relationship Id="rId401" Type="http://schemas.openxmlformats.org/officeDocument/2006/relationships/image" Target="../media/image1554.png"/><Relationship Id="rId443" Type="http://schemas.openxmlformats.org/officeDocument/2006/relationships/image" Target="../media/image1575.png"/><Relationship Id="rId303" Type="http://schemas.openxmlformats.org/officeDocument/2006/relationships/image" Target="../media/image1505.png"/><Relationship Id="rId485" Type="http://schemas.openxmlformats.org/officeDocument/2006/relationships/image" Target="../media/image1596.png"/><Relationship Id="rId42" Type="http://schemas.openxmlformats.org/officeDocument/2006/relationships/customXml" Target="../ink/ink1516.xml"/><Relationship Id="rId84" Type="http://schemas.openxmlformats.org/officeDocument/2006/relationships/customXml" Target="../ink/ink1537.xml"/><Relationship Id="rId138" Type="http://schemas.openxmlformats.org/officeDocument/2006/relationships/customXml" Target="../ink/ink1564.xml"/><Relationship Id="rId345" Type="http://schemas.openxmlformats.org/officeDocument/2006/relationships/image" Target="../media/image1526.png"/><Relationship Id="rId387" Type="http://schemas.openxmlformats.org/officeDocument/2006/relationships/image" Target="../media/image1547.png"/><Relationship Id="rId510" Type="http://schemas.openxmlformats.org/officeDocument/2006/relationships/customXml" Target="../ink/ink1750.xml"/><Relationship Id="rId552" Type="http://schemas.openxmlformats.org/officeDocument/2006/relationships/customXml" Target="../ink/ink1771.xml"/><Relationship Id="rId594" Type="http://schemas.openxmlformats.org/officeDocument/2006/relationships/customXml" Target="../ink/ink1792.xml"/><Relationship Id="rId608" Type="http://schemas.openxmlformats.org/officeDocument/2006/relationships/customXml" Target="../ink/ink1799.xml"/><Relationship Id="rId191" Type="http://schemas.openxmlformats.org/officeDocument/2006/relationships/image" Target="../media/image1449.png"/><Relationship Id="rId205" Type="http://schemas.openxmlformats.org/officeDocument/2006/relationships/image" Target="../media/image1456.png"/><Relationship Id="rId247" Type="http://schemas.openxmlformats.org/officeDocument/2006/relationships/image" Target="../media/image1477.png"/><Relationship Id="rId412" Type="http://schemas.openxmlformats.org/officeDocument/2006/relationships/customXml" Target="../ink/ink1701.xml"/><Relationship Id="rId107" Type="http://schemas.openxmlformats.org/officeDocument/2006/relationships/image" Target="../media/image1407.png"/><Relationship Id="rId289" Type="http://schemas.openxmlformats.org/officeDocument/2006/relationships/image" Target="../media/image1498.png"/><Relationship Id="rId454" Type="http://schemas.openxmlformats.org/officeDocument/2006/relationships/customXml" Target="../ink/ink1722.xml"/><Relationship Id="rId496" Type="http://schemas.openxmlformats.org/officeDocument/2006/relationships/customXml" Target="../ink/ink1743.xml"/><Relationship Id="rId11" Type="http://schemas.openxmlformats.org/officeDocument/2006/relationships/image" Target="../media/image1359.png"/><Relationship Id="rId53" Type="http://schemas.openxmlformats.org/officeDocument/2006/relationships/image" Target="../media/image1380.png"/><Relationship Id="rId149" Type="http://schemas.openxmlformats.org/officeDocument/2006/relationships/image" Target="../media/image1428.png"/><Relationship Id="rId314" Type="http://schemas.openxmlformats.org/officeDocument/2006/relationships/customXml" Target="../ink/ink1652.xml"/><Relationship Id="rId356" Type="http://schemas.openxmlformats.org/officeDocument/2006/relationships/customXml" Target="../ink/ink1673.xml"/><Relationship Id="rId398" Type="http://schemas.openxmlformats.org/officeDocument/2006/relationships/customXml" Target="../ink/ink1694.xml"/><Relationship Id="rId521" Type="http://schemas.openxmlformats.org/officeDocument/2006/relationships/image" Target="../media/image1614.png"/><Relationship Id="rId563" Type="http://schemas.openxmlformats.org/officeDocument/2006/relationships/image" Target="../media/image1633.png"/><Relationship Id="rId619" Type="http://schemas.openxmlformats.org/officeDocument/2006/relationships/image" Target="../media/image1661.png"/><Relationship Id="rId95" Type="http://schemas.openxmlformats.org/officeDocument/2006/relationships/image" Target="../media/image1401.png"/><Relationship Id="rId160" Type="http://schemas.openxmlformats.org/officeDocument/2006/relationships/customXml" Target="../ink/ink1575.xml"/><Relationship Id="rId216" Type="http://schemas.openxmlformats.org/officeDocument/2006/relationships/customXml" Target="../ink/ink1603.xml"/><Relationship Id="rId423" Type="http://schemas.openxmlformats.org/officeDocument/2006/relationships/image" Target="../media/image1565.png"/><Relationship Id="rId258" Type="http://schemas.openxmlformats.org/officeDocument/2006/relationships/customXml" Target="../ink/ink1624.xml"/><Relationship Id="rId465" Type="http://schemas.openxmlformats.org/officeDocument/2006/relationships/image" Target="../media/image1586.png"/><Relationship Id="rId22" Type="http://schemas.openxmlformats.org/officeDocument/2006/relationships/customXml" Target="../ink/ink1506.xml"/><Relationship Id="rId64" Type="http://schemas.openxmlformats.org/officeDocument/2006/relationships/customXml" Target="../ink/ink1527.xml"/><Relationship Id="rId118" Type="http://schemas.openxmlformats.org/officeDocument/2006/relationships/customXml" Target="../ink/ink1554.xml"/><Relationship Id="rId325" Type="http://schemas.openxmlformats.org/officeDocument/2006/relationships/image" Target="../media/image1516.png"/><Relationship Id="rId367" Type="http://schemas.openxmlformats.org/officeDocument/2006/relationships/image" Target="../media/image1537.png"/><Relationship Id="rId532" Type="http://schemas.openxmlformats.org/officeDocument/2006/relationships/customXml" Target="../ink/ink1761.xml"/><Relationship Id="rId574" Type="http://schemas.openxmlformats.org/officeDocument/2006/relationships/customXml" Target="../ink/ink1782.xml"/><Relationship Id="rId171" Type="http://schemas.openxmlformats.org/officeDocument/2006/relationships/image" Target="../media/image1439.png"/><Relationship Id="rId227" Type="http://schemas.openxmlformats.org/officeDocument/2006/relationships/image" Target="../media/image1467.png"/><Relationship Id="rId269" Type="http://schemas.openxmlformats.org/officeDocument/2006/relationships/image" Target="../media/image1488.png"/><Relationship Id="rId434" Type="http://schemas.openxmlformats.org/officeDocument/2006/relationships/customXml" Target="../ink/ink1712.xml"/><Relationship Id="rId476" Type="http://schemas.openxmlformats.org/officeDocument/2006/relationships/customXml" Target="../ink/ink1733.xml"/><Relationship Id="rId33" Type="http://schemas.openxmlformats.org/officeDocument/2006/relationships/image" Target="../media/image1370.png"/><Relationship Id="rId129" Type="http://schemas.openxmlformats.org/officeDocument/2006/relationships/image" Target="../media/image1418.png"/><Relationship Id="rId280" Type="http://schemas.openxmlformats.org/officeDocument/2006/relationships/customXml" Target="../ink/ink1635.xml"/><Relationship Id="rId336" Type="http://schemas.openxmlformats.org/officeDocument/2006/relationships/customXml" Target="../ink/ink1663.xml"/><Relationship Id="rId501" Type="http://schemas.openxmlformats.org/officeDocument/2006/relationships/image" Target="../media/image1604.png"/><Relationship Id="rId543" Type="http://schemas.openxmlformats.org/officeDocument/2006/relationships/image" Target="../media/image1623.png"/><Relationship Id="rId75" Type="http://schemas.openxmlformats.org/officeDocument/2006/relationships/image" Target="../media/image1391.png"/><Relationship Id="rId140" Type="http://schemas.openxmlformats.org/officeDocument/2006/relationships/customXml" Target="../ink/ink1565.xml"/><Relationship Id="rId182" Type="http://schemas.openxmlformats.org/officeDocument/2006/relationships/customXml" Target="../ink/ink1586.xml"/><Relationship Id="rId378" Type="http://schemas.openxmlformats.org/officeDocument/2006/relationships/customXml" Target="../ink/ink1684.xml"/><Relationship Id="rId403" Type="http://schemas.openxmlformats.org/officeDocument/2006/relationships/image" Target="../media/image1555.png"/><Relationship Id="rId585" Type="http://schemas.openxmlformats.org/officeDocument/2006/relationships/image" Target="../media/image1644.png"/><Relationship Id="rId6" Type="http://schemas.openxmlformats.org/officeDocument/2006/relationships/customXml" Target="../ink/ink1498.xml"/><Relationship Id="rId238" Type="http://schemas.openxmlformats.org/officeDocument/2006/relationships/customXml" Target="../ink/ink1614.xml"/><Relationship Id="rId445" Type="http://schemas.openxmlformats.org/officeDocument/2006/relationships/image" Target="../media/image1576.png"/><Relationship Id="rId487" Type="http://schemas.openxmlformats.org/officeDocument/2006/relationships/image" Target="../media/image1597.png"/><Relationship Id="rId610" Type="http://schemas.openxmlformats.org/officeDocument/2006/relationships/customXml" Target="../ink/ink1800.xml"/><Relationship Id="rId291" Type="http://schemas.openxmlformats.org/officeDocument/2006/relationships/image" Target="../media/image1499.png"/><Relationship Id="rId305" Type="http://schemas.openxmlformats.org/officeDocument/2006/relationships/image" Target="../media/image1506.png"/><Relationship Id="rId347" Type="http://schemas.openxmlformats.org/officeDocument/2006/relationships/image" Target="../media/image1527.png"/><Relationship Id="rId512" Type="http://schemas.openxmlformats.org/officeDocument/2006/relationships/customXml" Target="../ink/ink1751.xml"/><Relationship Id="rId44" Type="http://schemas.openxmlformats.org/officeDocument/2006/relationships/customXml" Target="../ink/ink1517.xml"/><Relationship Id="rId86" Type="http://schemas.openxmlformats.org/officeDocument/2006/relationships/customXml" Target="../ink/ink1538.xml"/><Relationship Id="rId151" Type="http://schemas.openxmlformats.org/officeDocument/2006/relationships/image" Target="../media/image1429.png"/><Relationship Id="rId389" Type="http://schemas.openxmlformats.org/officeDocument/2006/relationships/image" Target="../media/image1548.png"/><Relationship Id="rId554" Type="http://schemas.openxmlformats.org/officeDocument/2006/relationships/customXml" Target="../ink/ink1772.xml"/><Relationship Id="rId596" Type="http://schemas.openxmlformats.org/officeDocument/2006/relationships/customXml" Target="../ink/ink1793.xml"/><Relationship Id="rId193" Type="http://schemas.openxmlformats.org/officeDocument/2006/relationships/image" Target="../media/image1450.png"/><Relationship Id="rId207" Type="http://schemas.openxmlformats.org/officeDocument/2006/relationships/image" Target="../media/image1457.png"/><Relationship Id="rId249" Type="http://schemas.openxmlformats.org/officeDocument/2006/relationships/image" Target="../media/image1478.png"/><Relationship Id="rId414" Type="http://schemas.openxmlformats.org/officeDocument/2006/relationships/customXml" Target="../ink/ink1702.xml"/><Relationship Id="rId456" Type="http://schemas.openxmlformats.org/officeDocument/2006/relationships/customXml" Target="../ink/ink1723.xml"/><Relationship Id="rId498" Type="http://schemas.openxmlformats.org/officeDocument/2006/relationships/customXml" Target="../ink/ink1744.xml"/><Relationship Id="rId621" Type="http://schemas.openxmlformats.org/officeDocument/2006/relationships/image" Target="../media/image1662.png"/><Relationship Id="rId13" Type="http://schemas.openxmlformats.org/officeDocument/2006/relationships/image" Target="../media/image1360.png"/><Relationship Id="rId109" Type="http://schemas.openxmlformats.org/officeDocument/2006/relationships/image" Target="../media/image1408.png"/><Relationship Id="rId260" Type="http://schemas.openxmlformats.org/officeDocument/2006/relationships/customXml" Target="../ink/ink1625.xml"/><Relationship Id="rId316" Type="http://schemas.openxmlformats.org/officeDocument/2006/relationships/customXml" Target="../ink/ink1653.xml"/><Relationship Id="rId523" Type="http://schemas.openxmlformats.org/officeDocument/2006/relationships/image" Target="../media/image1615.png"/><Relationship Id="rId55" Type="http://schemas.openxmlformats.org/officeDocument/2006/relationships/image" Target="../media/image1381.png"/><Relationship Id="rId97" Type="http://schemas.openxmlformats.org/officeDocument/2006/relationships/image" Target="../media/image1402.png"/><Relationship Id="rId120" Type="http://schemas.openxmlformats.org/officeDocument/2006/relationships/customXml" Target="../ink/ink1555.xml"/><Relationship Id="rId358" Type="http://schemas.openxmlformats.org/officeDocument/2006/relationships/customXml" Target="../ink/ink1674.xml"/><Relationship Id="rId565" Type="http://schemas.openxmlformats.org/officeDocument/2006/relationships/image" Target="../media/image1634.png"/><Relationship Id="rId162" Type="http://schemas.openxmlformats.org/officeDocument/2006/relationships/customXml" Target="../ink/ink1576.xml"/><Relationship Id="rId218" Type="http://schemas.openxmlformats.org/officeDocument/2006/relationships/customXml" Target="../ink/ink1604.xml"/><Relationship Id="rId425" Type="http://schemas.openxmlformats.org/officeDocument/2006/relationships/image" Target="../media/image1566.png"/><Relationship Id="rId467" Type="http://schemas.openxmlformats.org/officeDocument/2006/relationships/image" Target="../media/image1587.png"/><Relationship Id="rId271" Type="http://schemas.openxmlformats.org/officeDocument/2006/relationships/image" Target="../media/image1489.png"/><Relationship Id="rId24" Type="http://schemas.openxmlformats.org/officeDocument/2006/relationships/customXml" Target="../ink/ink1507.xml"/><Relationship Id="rId66" Type="http://schemas.openxmlformats.org/officeDocument/2006/relationships/customXml" Target="../ink/ink1528.xml"/><Relationship Id="rId131" Type="http://schemas.openxmlformats.org/officeDocument/2006/relationships/image" Target="../media/image1419.png"/><Relationship Id="rId327" Type="http://schemas.openxmlformats.org/officeDocument/2006/relationships/image" Target="../media/image1517.png"/><Relationship Id="rId369" Type="http://schemas.openxmlformats.org/officeDocument/2006/relationships/image" Target="../media/image1538.png"/><Relationship Id="rId534" Type="http://schemas.openxmlformats.org/officeDocument/2006/relationships/customXml" Target="../ink/ink1762.xml"/><Relationship Id="rId576" Type="http://schemas.openxmlformats.org/officeDocument/2006/relationships/customXml" Target="../ink/ink1783.xml"/><Relationship Id="rId173" Type="http://schemas.openxmlformats.org/officeDocument/2006/relationships/image" Target="../media/image1440.png"/><Relationship Id="rId229" Type="http://schemas.openxmlformats.org/officeDocument/2006/relationships/image" Target="../media/image1468.png"/><Relationship Id="rId380" Type="http://schemas.openxmlformats.org/officeDocument/2006/relationships/customXml" Target="../ink/ink1685.xml"/><Relationship Id="rId436" Type="http://schemas.openxmlformats.org/officeDocument/2006/relationships/customXml" Target="../ink/ink1713.xml"/><Relationship Id="rId601" Type="http://schemas.openxmlformats.org/officeDocument/2006/relationships/image" Target="../media/image1652.png"/><Relationship Id="rId240" Type="http://schemas.openxmlformats.org/officeDocument/2006/relationships/customXml" Target="../ink/ink1615.xml"/><Relationship Id="rId478" Type="http://schemas.openxmlformats.org/officeDocument/2006/relationships/customXml" Target="../ink/ink1734.xml"/><Relationship Id="rId35" Type="http://schemas.openxmlformats.org/officeDocument/2006/relationships/image" Target="../media/image1371.png"/><Relationship Id="rId77" Type="http://schemas.openxmlformats.org/officeDocument/2006/relationships/image" Target="../media/image1392.png"/><Relationship Id="rId100" Type="http://schemas.openxmlformats.org/officeDocument/2006/relationships/customXml" Target="../ink/ink1545.xml"/><Relationship Id="rId282" Type="http://schemas.openxmlformats.org/officeDocument/2006/relationships/customXml" Target="../ink/ink1636.xml"/><Relationship Id="rId338" Type="http://schemas.openxmlformats.org/officeDocument/2006/relationships/customXml" Target="../ink/ink1664.xml"/><Relationship Id="rId503" Type="http://schemas.openxmlformats.org/officeDocument/2006/relationships/image" Target="../media/image1605.png"/><Relationship Id="rId545" Type="http://schemas.openxmlformats.org/officeDocument/2006/relationships/image" Target="../media/image1624.png"/><Relationship Id="rId587" Type="http://schemas.openxmlformats.org/officeDocument/2006/relationships/image" Target="../media/image1645.png"/><Relationship Id="rId8" Type="http://schemas.openxmlformats.org/officeDocument/2006/relationships/customXml" Target="../ink/ink1499.xml"/><Relationship Id="rId142" Type="http://schemas.openxmlformats.org/officeDocument/2006/relationships/customXml" Target="../ink/ink1566.xml"/><Relationship Id="rId184" Type="http://schemas.openxmlformats.org/officeDocument/2006/relationships/customXml" Target="../ink/ink1587.xml"/><Relationship Id="rId391" Type="http://schemas.openxmlformats.org/officeDocument/2006/relationships/image" Target="../media/image1549.png"/><Relationship Id="rId405" Type="http://schemas.openxmlformats.org/officeDocument/2006/relationships/image" Target="../media/image1556.png"/><Relationship Id="rId447" Type="http://schemas.openxmlformats.org/officeDocument/2006/relationships/image" Target="../media/image1577.png"/><Relationship Id="rId612" Type="http://schemas.openxmlformats.org/officeDocument/2006/relationships/customXml" Target="../ink/ink1801.xml"/><Relationship Id="rId251" Type="http://schemas.openxmlformats.org/officeDocument/2006/relationships/image" Target="../media/image1479.png"/><Relationship Id="rId489" Type="http://schemas.openxmlformats.org/officeDocument/2006/relationships/image" Target="../media/image1598.png"/><Relationship Id="rId46" Type="http://schemas.openxmlformats.org/officeDocument/2006/relationships/customXml" Target="../ink/ink1518.xml"/><Relationship Id="rId293" Type="http://schemas.openxmlformats.org/officeDocument/2006/relationships/image" Target="../media/image1500.png"/><Relationship Id="rId307" Type="http://schemas.openxmlformats.org/officeDocument/2006/relationships/image" Target="../media/image1507.png"/><Relationship Id="rId349" Type="http://schemas.openxmlformats.org/officeDocument/2006/relationships/image" Target="../media/image1528.png"/><Relationship Id="rId514" Type="http://schemas.openxmlformats.org/officeDocument/2006/relationships/customXml" Target="../ink/ink1752.xml"/><Relationship Id="rId556" Type="http://schemas.openxmlformats.org/officeDocument/2006/relationships/customXml" Target="../ink/ink1773.xml"/><Relationship Id="rId88" Type="http://schemas.openxmlformats.org/officeDocument/2006/relationships/customXml" Target="../ink/ink1539.xml"/><Relationship Id="rId111" Type="http://schemas.openxmlformats.org/officeDocument/2006/relationships/image" Target="../media/image1409.png"/><Relationship Id="rId153" Type="http://schemas.openxmlformats.org/officeDocument/2006/relationships/image" Target="../media/image1430.png"/><Relationship Id="rId195" Type="http://schemas.openxmlformats.org/officeDocument/2006/relationships/image" Target="../media/image1451.png"/><Relationship Id="rId209" Type="http://schemas.openxmlformats.org/officeDocument/2006/relationships/image" Target="../media/image1458.png"/><Relationship Id="rId360" Type="http://schemas.openxmlformats.org/officeDocument/2006/relationships/customXml" Target="../ink/ink1675.xml"/><Relationship Id="rId416" Type="http://schemas.openxmlformats.org/officeDocument/2006/relationships/customXml" Target="../ink/ink1703.xml"/><Relationship Id="rId598" Type="http://schemas.openxmlformats.org/officeDocument/2006/relationships/customXml" Target="../ink/ink1794.xml"/><Relationship Id="rId220" Type="http://schemas.openxmlformats.org/officeDocument/2006/relationships/customXml" Target="../ink/ink1605.xml"/><Relationship Id="rId458" Type="http://schemas.openxmlformats.org/officeDocument/2006/relationships/customXml" Target="../ink/ink1724.xml"/><Relationship Id="rId623" Type="http://schemas.openxmlformats.org/officeDocument/2006/relationships/image" Target="../media/image1663.png"/><Relationship Id="rId15" Type="http://schemas.openxmlformats.org/officeDocument/2006/relationships/image" Target="../media/image1361.png"/><Relationship Id="rId57" Type="http://schemas.openxmlformats.org/officeDocument/2006/relationships/image" Target="../media/image1382.png"/><Relationship Id="rId262" Type="http://schemas.openxmlformats.org/officeDocument/2006/relationships/customXml" Target="../ink/ink1626.xml"/><Relationship Id="rId318" Type="http://schemas.openxmlformats.org/officeDocument/2006/relationships/customXml" Target="../ink/ink1654.xml"/><Relationship Id="rId525" Type="http://schemas.openxmlformats.org/officeDocument/2006/relationships/image" Target="../media/image1616.png"/><Relationship Id="rId567" Type="http://schemas.openxmlformats.org/officeDocument/2006/relationships/image" Target="../media/image1635.png"/><Relationship Id="rId99" Type="http://schemas.openxmlformats.org/officeDocument/2006/relationships/image" Target="../media/image1403.png"/><Relationship Id="rId122" Type="http://schemas.openxmlformats.org/officeDocument/2006/relationships/customXml" Target="../ink/ink1556.xml"/><Relationship Id="rId164" Type="http://schemas.openxmlformats.org/officeDocument/2006/relationships/customXml" Target="../ink/ink1577.xml"/><Relationship Id="rId371" Type="http://schemas.openxmlformats.org/officeDocument/2006/relationships/image" Target="../media/image1539.png"/><Relationship Id="rId427" Type="http://schemas.openxmlformats.org/officeDocument/2006/relationships/image" Target="../media/image1567.png"/><Relationship Id="rId469" Type="http://schemas.openxmlformats.org/officeDocument/2006/relationships/image" Target="../media/image1588.png"/><Relationship Id="rId26" Type="http://schemas.openxmlformats.org/officeDocument/2006/relationships/customXml" Target="../ink/ink1508.xml"/><Relationship Id="rId231" Type="http://schemas.openxmlformats.org/officeDocument/2006/relationships/image" Target="../media/image1469.png"/><Relationship Id="rId273" Type="http://schemas.openxmlformats.org/officeDocument/2006/relationships/image" Target="../media/image1490.png"/><Relationship Id="rId329" Type="http://schemas.openxmlformats.org/officeDocument/2006/relationships/image" Target="../media/image1518.png"/><Relationship Id="rId480" Type="http://schemas.openxmlformats.org/officeDocument/2006/relationships/customXml" Target="../ink/ink1735.xml"/><Relationship Id="rId536" Type="http://schemas.openxmlformats.org/officeDocument/2006/relationships/customXml" Target="../ink/ink1763.xml"/><Relationship Id="rId68" Type="http://schemas.openxmlformats.org/officeDocument/2006/relationships/customXml" Target="../ink/ink1529.xml"/><Relationship Id="rId133" Type="http://schemas.openxmlformats.org/officeDocument/2006/relationships/image" Target="../media/image1420.png"/><Relationship Id="rId175" Type="http://schemas.openxmlformats.org/officeDocument/2006/relationships/image" Target="../media/image1441.png"/><Relationship Id="rId340" Type="http://schemas.openxmlformats.org/officeDocument/2006/relationships/customXml" Target="../ink/ink1665.xml"/><Relationship Id="rId578" Type="http://schemas.openxmlformats.org/officeDocument/2006/relationships/customXml" Target="../ink/ink1784.xml"/><Relationship Id="rId200" Type="http://schemas.openxmlformats.org/officeDocument/2006/relationships/customXml" Target="../ink/ink1595.xml"/><Relationship Id="rId382" Type="http://schemas.openxmlformats.org/officeDocument/2006/relationships/customXml" Target="../ink/ink1686.xml"/><Relationship Id="rId438" Type="http://schemas.openxmlformats.org/officeDocument/2006/relationships/customXml" Target="../ink/ink1714.xml"/><Relationship Id="rId603" Type="http://schemas.openxmlformats.org/officeDocument/2006/relationships/image" Target="../media/image1653.png"/><Relationship Id="rId242" Type="http://schemas.openxmlformats.org/officeDocument/2006/relationships/customXml" Target="../ink/ink1616.xml"/><Relationship Id="rId284" Type="http://schemas.openxmlformats.org/officeDocument/2006/relationships/customXml" Target="../ink/ink1637.xml"/><Relationship Id="rId491" Type="http://schemas.openxmlformats.org/officeDocument/2006/relationships/image" Target="../media/image1599.png"/><Relationship Id="rId505" Type="http://schemas.openxmlformats.org/officeDocument/2006/relationships/image" Target="../media/image1606.png"/><Relationship Id="rId37" Type="http://schemas.openxmlformats.org/officeDocument/2006/relationships/image" Target="../media/image1372.png"/><Relationship Id="rId79" Type="http://schemas.openxmlformats.org/officeDocument/2006/relationships/image" Target="../media/image1393.png"/><Relationship Id="rId102" Type="http://schemas.openxmlformats.org/officeDocument/2006/relationships/customXml" Target="../ink/ink1546.xml"/><Relationship Id="rId144" Type="http://schemas.openxmlformats.org/officeDocument/2006/relationships/customXml" Target="../ink/ink1567.xml"/><Relationship Id="rId547" Type="http://schemas.openxmlformats.org/officeDocument/2006/relationships/image" Target="../media/image1625.png"/><Relationship Id="rId589" Type="http://schemas.openxmlformats.org/officeDocument/2006/relationships/image" Target="../media/image1646.png"/><Relationship Id="rId90" Type="http://schemas.openxmlformats.org/officeDocument/2006/relationships/customXml" Target="../ink/ink1540.xml"/><Relationship Id="rId186" Type="http://schemas.openxmlformats.org/officeDocument/2006/relationships/customXml" Target="../ink/ink1588.xml"/><Relationship Id="rId351" Type="http://schemas.openxmlformats.org/officeDocument/2006/relationships/image" Target="../media/image1529.png"/><Relationship Id="rId393" Type="http://schemas.openxmlformats.org/officeDocument/2006/relationships/image" Target="../media/image1550.png"/><Relationship Id="rId407" Type="http://schemas.openxmlformats.org/officeDocument/2006/relationships/image" Target="../media/image1557.png"/><Relationship Id="rId449" Type="http://schemas.openxmlformats.org/officeDocument/2006/relationships/image" Target="../media/image1578.png"/><Relationship Id="rId614" Type="http://schemas.openxmlformats.org/officeDocument/2006/relationships/customXml" Target="../ink/ink1802.xml"/><Relationship Id="rId211" Type="http://schemas.openxmlformats.org/officeDocument/2006/relationships/image" Target="../media/image1459.png"/><Relationship Id="rId253" Type="http://schemas.openxmlformats.org/officeDocument/2006/relationships/image" Target="../media/image1480.png"/><Relationship Id="rId295" Type="http://schemas.openxmlformats.org/officeDocument/2006/relationships/image" Target="../media/image1501.png"/><Relationship Id="rId309" Type="http://schemas.openxmlformats.org/officeDocument/2006/relationships/image" Target="../media/image1508.png"/><Relationship Id="rId460" Type="http://schemas.openxmlformats.org/officeDocument/2006/relationships/customXml" Target="../ink/ink1725.xml"/><Relationship Id="rId516" Type="http://schemas.openxmlformats.org/officeDocument/2006/relationships/customXml" Target="../ink/ink1753.xml"/><Relationship Id="rId48" Type="http://schemas.openxmlformats.org/officeDocument/2006/relationships/customXml" Target="../ink/ink1519.xml"/><Relationship Id="rId113" Type="http://schemas.openxmlformats.org/officeDocument/2006/relationships/image" Target="../media/image1410.png"/><Relationship Id="rId320" Type="http://schemas.openxmlformats.org/officeDocument/2006/relationships/customXml" Target="../ink/ink1655.xml"/><Relationship Id="rId558" Type="http://schemas.openxmlformats.org/officeDocument/2006/relationships/customXml" Target="../ink/ink1774.xml"/><Relationship Id="rId155" Type="http://schemas.openxmlformats.org/officeDocument/2006/relationships/image" Target="../media/image1431.png"/><Relationship Id="rId197" Type="http://schemas.openxmlformats.org/officeDocument/2006/relationships/image" Target="../media/image1452.png"/><Relationship Id="rId362" Type="http://schemas.openxmlformats.org/officeDocument/2006/relationships/customXml" Target="../ink/ink1676.xml"/><Relationship Id="rId418" Type="http://schemas.openxmlformats.org/officeDocument/2006/relationships/customXml" Target="../ink/ink1704.xml"/><Relationship Id="rId625" Type="http://schemas.openxmlformats.org/officeDocument/2006/relationships/image" Target="../media/image1664.png"/><Relationship Id="rId222" Type="http://schemas.openxmlformats.org/officeDocument/2006/relationships/customXml" Target="../ink/ink1606.xml"/><Relationship Id="rId264" Type="http://schemas.openxmlformats.org/officeDocument/2006/relationships/customXml" Target="../ink/ink1627.xml"/><Relationship Id="rId471" Type="http://schemas.openxmlformats.org/officeDocument/2006/relationships/image" Target="../media/image1589.png"/><Relationship Id="rId17" Type="http://schemas.openxmlformats.org/officeDocument/2006/relationships/image" Target="../media/image1362.png"/><Relationship Id="rId59" Type="http://schemas.openxmlformats.org/officeDocument/2006/relationships/image" Target="../media/image1383.png"/><Relationship Id="rId124" Type="http://schemas.openxmlformats.org/officeDocument/2006/relationships/customXml" Target="../ink/ink1557.xml"/><Relationship Id="rId527" Type="http://schemas.openxmlformats.org/officeDocument/2006/relationships/image" Target="../media/image1617.png"/><Relationship Id="rId569" Type="http://schemas.openxmlformats.org/officeDocument/2006/relationships/image" Target="../media/image1636.png"/><Relationship Id="rId70" Type="http://schemas.openxmlformats.org/officeDocument/2006/relationships/customXml" Target="../ink/ink1530.xml"/><Relationship Id="rId166" Type="http://schemas.openxmlformats.org/officeDocument/2006/relationships/customXml" Target="../ink/ink1578.xml"/><Relationship Id="rId331" Type="http://schemas.openxmlformats.org/officeDocument/2006/relationships/image" Target="../media/image1519.png"/><Relationship Id="rId373" Type="http://schemas.openxmlformats.org/officeDocument/2006/relationships/image" Target="../media/image1540.png"/><Relationship Id="rId429" Type="http://schemas.openxmlformats.org/officeDocument/2006/relationships/image" Target="../media/image1568.png"/><Relationship Id="rId580" Type="http://schemas.openxmlformats.org/officeDocument/2006/relationships/customXml" Target="../ink/ink1785.xml"/><Relationship Id="rId1" Type="http://schemas.openxmlformats.org/officeDocument/2006/relationships/slideLayout" Target="../slideLayouts/slideLayout11.xml"/><Relationship Id="rId233" Type="http://schemas.openxmlformats.org/officeDocument/2006/relationships/image" Target="../media/image1470.png"/><Relationship Id="rId440" Type="http://schemas.openxmlformats.org/officeDocument/2006/relationships/customXml" Target="../ink/ink1715.xml"/><Relationship Id="rId28" Type="http://schemas.openxmlformats.org/officeDocument/2006/relationships/customXml" Target="../ink/ink1509.xml"/><Relationship Id="rId275" Type="http://schemas.openxmlformats.org/officeDocument/2006/relationships/image" Target="../media/image1491.png"/><Relationship Id="rId300" Type="http://schemas.openxmlformats.org/officeDocument/2006/relationships/customXml" Target="../ink/ink1645.xml"/><Relationship Id="rId482" Type="http://schemas.openxmlformats.org/officeDocument/2006/relationships/customXml" Target="../ink/ink1736.xml"/><Relationship Id="rId538" Type="http://schemas.openxmlformats.org/officeDocument/2006/relationships/customXml" Target="../ink/ink1764.xml"/><Relationship Id="rId81" Type="http://schemas.openxmlformats.org/officeDocument/2006/relationships/image" Target="../media/image1394.png"/><Relationship Id="rId135" Type="http://schemas.openxmlformats.org/officeDocument/2006/relationships/image" Target="../media/image1421.png"/><Relationship Id="rId177" Type="http://schemas.openxmlformats.org/officeDocument/2006/relationships/image" Target="../media/image1442.png"/><Relationship Id="rId342" Type="http://schemas.openxmlformats.org/officeDocument/2006/relationships/customXml" Target="../ink/ink1666.xml"/><Relationship Id="rId384" Type="http://schemas.openxmlformats.org/officeDocument/2006/relationships/customXml" Target="../ink/ink1687.xml"/><Relationship Id="rId591" Type="http://schemas.openxmlformats.org/officeDocument/2006/relationships/image" Target="../media/image1647.png"/><Relationship Id="rId605" Type="http://schemas.openxmlformats.org/officeDocument/2006/relationships/image" Target="../media/image1654.png"/><Relationship Id="rId202" Type="http://schemas.openxmlformats.org/officeDocument/2006/relationships/customXml" Target="../ink/ink1596.xml"/><Relationship Id="rId244" Type="http://schemas.openxmlformats.org/officeDocument/2006/relationships/customXml" Target="../ink/ink1617.xml"/><Relationship Id="rId39" Type="http://schemas.openxmlformats.org/officeDocument/2006/relationships/image" Target="../media/image1373.png"/><Relationship Id="rId286" Type="http://schemas.openxmlformats.org/officeDocument/2006/relationships/customXml" Target="../ink/ink1638.xml"/><Relationship Id="rId451" Type="http://schemas.openxmlformats.org/officeDocument/2006/relationships/image" Target="../media/image1579.png"/><Relationship Id="rId493" Type="http://schemas.openxmlformats.org/officeDocument/2006/relationships/image" Target="../media/image1600.png"/><Relationship Id="rId507" Type="http://schemas.openxmlformats.org/officeDocument/2006/relationships/image" Target="../media/image1607.png"/><Relationship Id="rId549" Type="http://schemas.openxmlformats.org/officeDocument/2006/relationships/image" Target="../media/image1626.png"/><Relationship Id="rId50" Type="http://schemas.openxmlformats.org/officeDocument/2006/relationships/customXml" Target="../ink/ink1520.xml"/><Relationship Id="rId104" Type="http://schemas.openxmlformats.org/officeDocument/2006/relationships/customXml" Target="../ink/ink1547.xml"/><Relationship Id="rId146" Type="http://schemas.openxmlformats.org/officeDocument/2006/relationships/customXml" Target="../ink/ink1568.xml"/><Relationship Id="rId188" Type="http://schemas.openxmlformats.org/officeDocument/2006/relationships/customXml" Target="../ink/ink1589.xml"/><Relationship Id="rId311" Type="http://schemas.openxmlformats.org/officeDocument/2006/relationships/image" Target="../media/image1509.png"/><Relationship Id="rId353" Type="http://schemas.openxmlformats.org/officeDocument/2006/relationships/image" Target="../media/image1530.png"/><Relationship Id="rId395" Type="http://schemas.openxmlformats.org/officeDocument/2006/relationships/image" Target="../media/image1551.png"/><Relationship Id="rId409" Type="http://schemas.openxmlformats.org/officeDocument/2006/relationships/image" Target="../media/image1558.png"/><Relationship Id="rId560" Type="http://schemas.openxmlformats.org/officeDocument/2006/relationships/customXml" Target="../ink/ink1775.xml"/><Relationship Id="rId92" Type="http://schemas.openxmlformats.org/officeDocument/2006/relationships/customXml" Target="../ink/ink1541.xml"/><Relationship Id="rId213" Type="http://schemas.openxmlformats.org/officeDocument/2006/relationships/image" Target="../media/image1460.png"/><Relationship Id="rId420" Type="http://schemas.openxmlformats.org/officeDocument/2006/relationships/customXml" Target="../ink/ink1705.xml"/><Relationship Id="rId616" Type="http://schemas.openxmlformats.org/officeDocument/2006/relationships/customXml" Target="../ink/ink1803.xml"/><Relationship Id="rId255" Type="http://schemas.openxmlformats.org/officeDocument/2006/relationships/image" Target="../media/image1481.png"/><Relationship Id="rId297" Type="http://schemas.openxmlformats.org/officeDocument/2006/relationships/image" Target="../media/image1502.png"/><Relationship Id="rId462" Type="http://schemas.openxmlformats.org/officeDocument/2006/relationships/customXml" Target="../ink/ink1726.xml"/><Relationship Id="rId518" Type="http://schemas.openxmlformats.org/officeDocument/2006/relationships/customXml" Target="../ink/ink1754.xml"/><Relationship Id="rId115" Type="http://schemas.openxmlformats.org/officeDocument/2006/relationships/image" Target="../media/image1411.png"/><Relationship Id="rId157" Type="http://schemas.openxmlformats.org/officeDocument/2006/relationships/image" Target="../media/image1432.png"/><Relationship Id="rId322" Type="http://schemas.openxmlformats.org/officeDocument/2006/relationships/customXml" Target="../ink/ink1656.xml"/><Relationship Id="rId364" Type="http://schemas.openxmlformats.org/officeDocument/2006/relationships/customXml" Target="../ink/ink1677.xml"/><Relationship Id="rId61" Type="http://schemas.openxmlformats.org/officeDocument/2006/relationships/image" Target="../media/image1384.png"/><Relationship Id="rId199" Type="http://schemas.openxmlformats.org/officeDocument/2006/relationships/image" Target="../media/image1453.png"/><Relationship Id="rId571" Type="http://schemas.openxmlformats.org/officeDocument/2006/relationships/image" Target="../media/image1637.png"/><Relationship Id="rId627" Type="http://schemas.openxmlformats.org/officeDocument/2006/relationships/image" Target="../media/image1665.png"/><Relationship Id="rId19" Type="http://schemas.openxmlformats.org/officeDocument/2006/relationships/image" Target="../media/image1363.png"/><Relationship Id="rId224" Type="http://schemas.openxmlformats.org/officeDocument/2006/relationships/customXml" Target="../ink/ink1607.xml"/><Relationship Id="rId266" Type="http://schemas.openxmlformats.org/officeDocument/2006/relationships/customXml" Target="../ink/ink1628.xml"/><Relationship Id="rId431" Type="http://schemas.openxmlformats.org/officeDocument/2006/relationships/image" Target="../media/image1569.png"/><Relationship Id="rId473" Type="http://schemas.openxmlformats.org/officeDocument/2006/relationships/image" Target="../media/image1590.png"/><Relationship Id="rId529" Type="http://schemas.openxmlformats.org/officeDocument/2006/relationships/image" Target="../media/image1618.png"/><Relationship Id="rId30" Type="http://schemas.openxmlformats.org/officeDocument/2006/relationships/customXml" Target="../ink/ink1510.xml"/><Relationship Id="rId126" Type="http://schemas.openxmlformats.org/officeDocument/2006/relationships/customXml" Target="../ink/ink1558.xml"/><Relationship Id="rId168" Type="http://schemas.openxmlformats.org/officeDocument/2006/relationships/customXml" Target="../ink/ink1579.xml"/><Relationship Id="rId333" Type="http://schemas.openxmlformats.org/officeDocument/2006/relationships/image" Target="../media/image1520.png"/><Relationship Id="rId540" Type="http://schemas.openxmlformats.org/officeDocument/2006/relationships/customXml" Target="../ink/ink1765.xml"/><Relationship Id="rId72" Type="http://schemas.openxmlformats.org/officeDocument/2006/relationships/customXml" Target="../ink/ink1531.xml"/><Relationship Id="rId375" Type="http://schemas.openxmlformats.org/officeDocument/2006/relationships/image" Target="../media/image1541.png"/><Relationship Id="rId582" Type="http://schemas.openxmlformats.org/officeDocument/2006/relationships/customXml" Target="../ink/ink1786.xml"/><Relationship Id="rId3" Type="http://schemas.openxmlformats.org/officeDocument/2006/relationships/image" Target="../media/image1355.png"/><Relationship Id="rId235" Type="http://schemas.openxmlformats.org/officeDocument/2006/relationships/image" Target="../media/image1471.png"/><Relationship Id="rId277" Type="http://schemas.openxmlformats.org/officeDocument/2006/relationships/image" Target="../media/image1492.png"/><Relationship Id="rId400" Type="http://schemas.openxmlformats.org/officeDocument/2006/relationships/customXml" Target="../ink/ink1695.xml"/><Relationship Id="rId442" Type="http://schemas.openxmlformats.org/officeDocument/2006/relationships/customXml" Target="../ink/ink1716.xml"/><Relationship Id="rId484" Type="http://schemas.openxmlformats.org/officeDocument/2006/relationships/customXml" Target="../ink/ink1737.xml"/><Relationship Id="rId137" Type="http://schemas.openxmlformats.org/officeDocument/2006/relationships/image" Target="../media/image1422.png"/><Relationship Id="rId302" Type="http://schemas.openxmlformats.org/officeDocument/2006/relationships/customXml" Target="../ink/ink1646.xml"/><Relationship Id="rId344" Type="http://schemas.openxmlformats.org/officeDocument/2006/relationships/customXml" Target="../ink/ink1667.xml"/><Relationship Id="rId41" Type="http://schemas.openxmlformats.org/officeDocument/2006/relationships/image" Target="../media/image1374.png"/><Relationship Id="rId83" Type="http://schemas.openxmlformats.org/officeDocument/2006/relationships/image" Target="../media/image1395.png"/><Relationship Id="rId179" Type="http://schemas.openxmlformats.org/officeDocument/2006/relationships/image" Target="../media/image1443.png"/><Relationship Id="rId386" Type="http://schemas.openxmlformats.org/officeDocument/2006/relationships/customXml" Target="../ink/ink1688.xml"/><Relationship Id="rId551" Type="http://schemas.openxmlformats.org/officeDocument/2006/relationships/image" Target="../media/image1627.png"/><Relationship Id="rId593" Type="http://schemas.openxmlformats.org/officeDocument/2006/relationships/image" Target="../media/image1648.png"/><Relationship Id="rId607" Type="http://schemas.openxmlformats.org/officeDocument/2006/relationships/image" Target="../media/image1655.png"/><Relationship Id="rId190" Type="http://schemas.openxmlformats.org/officeDocument/2006/relationships/customXml" Target="../ink/ink1590.xml"/><Relationship Id="rId204" Type="http://schemas.openxmlformats.org/officeDocument/2006/relationships/customXml" Target="../ink/ink1597.xml"/><Relationship Id="rId246" Type="http://schemas.openxmlformats.org/officeDocument/2006/relationships/customXml" Target="../ink/ink1618.xml"/><Relationship Id="rId288" Type="http://schemas.openxmlformats.org/officeDocument/2006/relationships/customXml" Target="../ink/ink1639.xml"/><Relationship Id="rId411" Type="http://schemas.openxmlformats.org/officeDocument/2006/relationships/image" Target="../media/image1559.png"/><Relationship Id="rId453" Type="http://schemas.openxmlformats.org/officeDocument/2006/relationships/image" Target="../media/image1580.png"/><Relationship Id="rId509" Type="http://schemas.openxmlformats.org/officeDocument/2006/relationships/image" Target="../media/image1608.png"/><Relationship Id="rId106" Type="http://schemas.openxmlformats.org/officeDocument/2006/relationships/customXml" Target="../ink/ink1548.xml"/><Relationship Id="rId313" Type="http://schemas.openxmlformats.org/officeDocument/2006/relationships/image" Target="../media/image1510.png"/><Relationship Id="rId495" Type="http://schemas.openxmlformats.org/officeDocument/2006/relationships/image" Target="../media/image1601.png"/><Relationship Id="rId10" Type="http://schemas.openxmlformats.org/officeDocument/2006/relationships/customXml" Target="../ink/ink1500.xml"/><Relationship Id="rId52" Type="http://schemas.openxmlformats.org/officeDocument/2006/relationships/customXml" Target="../ink/ink1521.xml"/><Relationship Id="rId94" Type="http://schemas.openxmlformats.org/officeDocument/2006/relationships/customXml" Target="../ink/ink1542.xml"/><Relationship Id="rId148" Type="http://schemas.openxmlformats.org/officeDocument/2006/relationships/customXml" Target="../ink/ink1569.xml"/><Relationship Id="rId355" Type="http://schemas.openxmlformats.org/officeDocument/2006/relationships/image" Target="../media/image1531.png"/><Relationship Id="rId397" Type="http://schemas.openxmlformats.org/officeDocument/2006/relationships/image" Target="../media/image1552.png"/><Relationship Id="rId520" Type="http://schemas.openxmlformats.org/officeDocument/2006/relationships/customXml" Target="../ink/ink1755.xml"/><Relationship Id="rId562" Type="http://schemas.openxmlformats.org/officeDocument/2006/relationships/customXml" Target="../ink/ink1776.xml"/><Relationship Id="rId618" Type="http://schemas.openxmlformats.org/officeDocument/2006/relationships/customXml" Target="../ink/ink1804.xml"/><Relationship Id="rId215" Type="http://schemas.openxmlformats.org/officeDocument/2006/relationships/image" Target="../media/image1461.png"/><Relationship Id="rId257" Type="http://schemas.openxmlformats.org/officeDocument/2006/relationships/image" Target="../media/image1482.png"/><Relationship Id="rId422" Type="http://schemas.openxmlformats.org/officeDocument/2006/relationships/customXml" Target="../ink/ink1706.xml"/><Relationship Id="rId464" Type="http://schemas.openxmlformats.org/officeDocument/2006/relationships/customXml" Target="../ink/ink1727.xml"/><Relationship Id="rId299" Type="http://schemas.openxmlformats.org/officeDocument/2006/relationships/image" Target="../media/image1503.png"/><Relationship Id="rId63" Type="http://schemas.openxmlformats.org/officeDocument/2006/relationships/image" Target="../media/image1385.png"/><Relationship Id="rId159" Type="http://schemas.openxmlformats.org/officeDocument/2006/relationships/image" Target="../media/image1433.png"/><Relationship Id="rId366" Type="http://schemas.openxmlformats.org/officeDocument/2006/relationships/customXml" Target="../ink/ink1678.xml"/><Relationship Id="rId573" Type="http://schemas.openxmlformats.org/officeDocument/2006/relationships/image" Target="../media/image1638.png"/><Relationship Id="rId226" Type="http://schemas.openxmlformats.org/officeDocument/2006/relationships/customXml" Target="../ink/ink1608.xml"/><Relationship Id="rId433" Type="http://schemas.openxmlformats.org/officeDocument/2006/relationships/image" Target="../media/image1570.png"/><Relationship Id="rId74" Type="http://schemas.openxmlformats.org/officeDocument/2006/relationships/customXml" Target="../ink/ink1532.xml"/><Relationship Id="rId377" Type="http://schemas.openxmlformats.org/officeDocument/2006/relationships/image" Target="../media/image1542.png"/><Relationship Id="rId500" Type="http://schemas.openxmlformats.org/officeDocument/2006/relationships/customXml" Target="../ink/ink1745.xml"/><Relationship Id="rId584" Type="http://schemas.openxmlformats.org/officeDocument/2006/relationships/customXml" Target="../ink/ink1787.xml"/><Relationship Id="rId5" Type="http://schemas.openxmlformats.org/officeDocument/2006/relationships/image" Target="../media/image1356.png"/><Relationship Id="rId237" Type="http://schemas.openxmlformats.org/officeDocument/2006/relationships/image" Target="../media/image1472.png"/><Relationship Id="rId444" Type="http://schemas.openxmlformats.org/officeDocument/2006/relationships/customXml" Target="../ink/ink1717.xml"/><Relationship Id="rId290" Type="http://schemas.openxmlformats.org/officeDocument/2006/relationships/customXml" Target="../ink/ink1640.xml"/><Relationship Id="rId304" Type="http://schemas.openxmlformats.org/officeDocument/2006/relationships/customXml" Target="../ink/ink1647.xml"/><Relationship Id="rId388" Type="http://schemas.openxmlformats.org/officeDocument/2006/relationships/customXml" Target="../ink/ink1689.xml"/><Relationship Id="rId511" Type="http://schemas.openxmlformats.org/officeDocument/2006/relationships/image" Target="../media/image1609.png"/><Relationship Id="rId609" Type="http://schemas.openxmlformats.org/officeDocument/2006/relationships/image" Target="../media/image1656.png"/><Relationship Id="rId85" Type="http://schemas.openxmlformats.org/officeDocument/2006/relationships/image" Target="../media/image1396.png"/><Relationship Id="rId150" Type="http://schemas.openxmlformats.org/officeDocument/2006/relationships/customXml" Target="../ink/ink1570.xml"/><Relationship Id="rId595" Type="http://schemas.openxmlformats.org/officeDocument/2006/relationships/image" Target="../media/image1649.png"/><Relationship Id="rId248" Type="http://schemas.openxmlformats.org/officeDocument/2006/relationships/customXml" Target="../ink/ink1619.xml"/><Relationship Id="rId455" Type="http://schemas.openxmlformats.org/officeDocument/2006/relationships/image" Target="../media/image1581.png"/><Relationship Id="rId12" Type="http://schemas.openxmlformats.org/officeDocument/2006/relationships/customXml" Target="../ink/ink1501.xml"/><Relationship Id="rId108" Type="http://schemas.openxmlformats.org/officeDocument/2006/relationships/customXml" Target="../ink/ink1549.xml"/><Relationship Id="rId315" Type="http://schemas.openxmlformats.org/officeDocument/2006/relationships/image" Target="../media/image1511.png"/><Relationship Id="rId522" Type="http://schemas.openxmlformats.org/officeDocument/2006/relationships/customXml" Target="../ink/ink1756.xml"/><Relationship Id="rId96" Type="http://schemas.openxmlformats.org/officeDocument/2006/relationships/customXml" Target="../ink/ink1543.xml"/><Relationship Id="rId161" Type="http://schemas.openxmlformats.org/officeDocument/2006/relationships/image" Target="../media/image1434.png"/><Relationship Id="rId399" Type="http://schemas.openxmlformats.org/officeDocument/2006/relationships/image" Target="../media/image1553.png"/><Relationship Id="rId259" Type="http://schemas.openxmlformats.org/officeDocument/2006/relationships/image" Target="../media/image1483.png"/><Relationship Id="rId466" Type="http://schemas.openxmlformats.org/officeDocument/2006/relationships/customXml" Target="../ink/ink1728.xml"/><Relationship Id="rId23" Type="http://schemas.openxmlformats.org/officeDocument/2006/relationships/image" Target="../media/image1365.png"/><Relationship Id="rId119" Type="http://schemas.openxmlformats.org/officeDocument/2006/relationships/image" Target="../media/image1413.png"/><Relationship Id="rId326" Type="http://schemas.openxmlformats.org/officeDocument/2006/relationships/customXml" Target="../ink/ink1658.xml"/><Relationship Id="rId533" Type="http://schemas.openxmlformats.org/officeDocument/2006/relationships/image" Target="../media/image1620.png"/><Relationship Id="rId172" Type="http://schemas.openxmlformats.org/officeDocument/2006/relationships/customXml" Target="../ink/ink1581.xml"/><Relationship Id="rId477" Type="http://schemas.openxmlformats.org/officeDocument/2006/relationships/image" Target="../media/image1592.png"/><Relationship Id="rId600" Type="http://schemas.openxmlformats.org/officeDocument/2006/relationships/customXml" Target="../ink/ink1795.xml"/><Relationship Id="rId337" Type="http://schemas.openxmlformats.org/officeDocument/2006/relationships/image" Target="../media/image1522.png"/><Relationship Id="rId34" Type="http://schemas.openxmlformats.org/officeDocument/2006/relationships/customXml" Target="../ink/ink1512.xml"/><Relationship Id="rId544" Type="http://schemas.openxmlformats.org/officeDocument/2006/relationships/customXml" Target="../ink/ink1767.xml"/><Relationship Id="rId183" Type="http://schemas.openxmlformats.org/officeDocument/2006/relationships/image" Target="../media/image1445.png"/><Relationship Id="rId390" Type="http://schemas.openxmlformats.org/officeDocument/2006/relationships/customXml" Target="../ink/ink1690.xml"/><Relationship Id="rId404" Type="http://schemas.openxmlformats.org/officeDocument/2006/relationships/customXml" Target="../ink/ink1697.xml"/><Relationship Id="rId611" Type="http://schemas.openxmlformats.org/officeDocument/2006/relationships/image" Target="../media/image1657.png"/><Relationship Id="rId250" Type="http://schemas.openxmlformats.org/officeDocument/2006/relationships/customXml" Target="../ink/ink1620.xml"/><Relationship Id="rId488" Type="http://schemas.openxmlformats.org/officeDocument/2006/relationships/customXml" Target="../ink/ink1739.xml"/><Relationship Id="rId45" Type="http://schemas.openxmlformats.org/officeDocument/2006/relationships/image" Target="../media/image1376.png"/><Relationship Id="rId110" Type="http://schemas.openxmlformats.org/officeDocument/2006/relationships/customXml" Target="../ink/ink1550.xml"/><Relationship Id="rId348" Type="http://schemas.openxmlformats.org/officeDocument/2006/relationships/customXml" Target="../ink/ink1669.xml"/><Relationship Id="rId555" Type="http://schemas.openxmlformats.org/officeDocument/2006/relationships/image" Target="../media/image1629.png"/><Relationship Id="rId194" Type="http://schemas.openxmlformats.org/officeDocument/2006/relationships/customXml" Target="../ink/ink1592.xml"/><Relationship Id="rId208" Type="http://schemas.openxmlformats.org/officeDocument/2006/relationships/customXml" Target="../ink/ink1599.xml"/><Relationship Id="rId415" Type="http://schemas.openxmlformats.org/officeDocument/2006/relationships/image" Target="../media/image1561.png"/><Relationship Id="rId622" Type="http://schemas.openxmlformats.org/officeDocument/2006/relationships/customXml" Target="../ink/ink1806.xml"/><Relationship Id="rId261" Type="http://schemas.openxmlformats.org/officeDocument/2006/relationships/image" Target="../media/image1484.png"/><Relationship Id="rId499" Type="http://schemas.openxmlformats.org/officeDocument/2006/relationships/image" Target="../media/image1603.png"/><Relationship Id="rId56" Type="http://schemas.openxmlformats.org/officeDocument/2006/relationships/customXml" Target="../ink/ink1523.xml"/><Relationship Id="rId359" Type="http://schemas.openxmlformats.org/officeDocument/2006/relationships/image" Target="../media/image1533.png"/><Relationship Id="rId566" Type="http://schemas.openxmlformats.org/officeDocument/2006/relationships/customXml" Target="../ink/ink1778.xml"/><Relationship Id="rId121" Type="http://schemas.openxmlformats.org/officeDocument/2006/relationships/image" Target="../media/image1414.png"/><Relationship Id="rId219" Type="http://schemas.openxmlformats.org/officeDocument/2006/relationships/image" Target="../media/image1463.png"/><Relationship Id="rId426" Type="http://schemas.openxmlformats.org/officeDocument/2006/relationships/customXml" Target="../ink/ink1708.xml"/><Relationship Id="rId67" Type="http://schemas.openxmlformats.org/officeDocument/2006/relationships/image" Target="../media/image1387.png"/><Relationship Id="rId272" Type="http://schemas.openxmlformats.org/officeDocument/2006/relationships/customXml" Target="../ink/ink1631.xml"/><Relationship Id="rId577" Type="http://schemas.openxmlformats.org/officeDocument/2006/relationships/image" Target="../media/image1640.png"/><Relationship Id="rId132" Type="http://schemas.openxmlformats.org/officeDocument/2006/relationships/customXml" Target="../ink/ink1561.xml"/><Relationship Id="rId437" Type="http://schemas.openxmlformats.org/officeDocument/2006/relationships/image" Target="../media/image1572.png"/><Relationship Id="rId283" Type="http://schemas.openxmlformats.org/officeDocument/2006/relationships/image" Target="../media/image1495.png"/><Relationship Id="rId490" Type="http://schemas.openxmlformats.org/officeDocument/2006/relationships/customXml" Target="../ink/ink1740.xml"/><Relationship Id="rId504" Type="http://schemas.openxmlformats.org/officeDocument/2006/relationships/customXml" Target="../ink/ink1747.xml"/></Relationships>
</file>

<file path=ppt/slides/_rels/slide15.xml.rels><?xml version="1.0" encoding="UTF-8" standalone="yes"?>
<Relationships xmlns="http://schemas.openxmlformats.org/package/2006/relationships"><Relationship Id="rId8" Type="http://schemas.openxmlformats.org/officeDocument/2006/relationships/customXml" Target="../ink/ink1812.xml"/><Relationship Id="rId13" Type="http://schemas.openxmlformats.org/officeDocument/2006/relationships/image" Target="../media/image16280.png"/><Relationship Id="rId3" Type="http://schemas.openxmlformats.org/officeDocument/2006/relationships/image" Target="../media/image8.emf"/><Relationship Id="rId7" Type="http://schemas.openxmlformats.org/officeDocument/2006/relationships/image" Target="../media/image16250.png"/><Relationship Id="rId12" Type="http://schemas.openxmlformats.org/officeDocument/2006/relationships/customXml" Target="../ink/ink1814.xml"/><Relationship Id="rId17" Type="http://schemas.openxmlformats.org/officeDocument/2006/relationships/image" Target="../media/image16300.png"/><Relationship Id="rId2" Type="http://schemas.openxmlformats.org/officeDocument/2006/relationships/notesSlide" Target="../notesSlides/notesSlide13.xml"/><Relationship Id="rId16" Type="http://schemas.openxmlformats.org/officeDocument/2006/relationships/customXml" Target="../ink/ink1816.xml"/><Relationship Id="rId1" Type="http://schemas.openxmlformats.org/officeDocument/2006/relationships/slideLayout" Target="../slideLayouts/slideLayout12.xml"/><Relationship Id="rId6" Type="http://schemas.openxmlformats.org/officeDocument/2006/relationships/customXml" Target="../ink/ink1811.xml"/><Relationship Id="rId11" Type="http://schemas.openxmlformats.org/officeDocument/2006/relationships/image" Target="../media/image16270.png"/><Relationship Id="rId5" Type="http://schemas.openxmlformats.org/officeDocument/2006/relationships/image" Target="../media/image16240.png"/><Relationship Id="rId15" Type="http://schemas.openxmlformats.org/officeDocument/2006/relationships/image" Target="../media/image16290.png"/><Relationship Id="rId10" Type="http://schemas.openxmlformats.org/officeDocument/2006/relationships/customXml" Target="../ink/ink1813.xml"/><Relationship Id="rId4" Type="http://schemas.openxmlformats.org/officeDocument/2006/relationships/customXml" Target="../ink/ink1810.xml"/><Relationship Id="rId9" Type="http://schemas.openxmlformats.org/officeDocument/2006/relationships/image" Target="../media/image16260.png"/><Relationship Id="rId14" Type="http://schemas.openxmlformats.org/officeDocument/2006/relationships/customXml" Target="../ink/ink1815.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customXml" Target="../ink/ink1817.xml"/><Relationship Id="rId13" Type="http://schemas.openxmlformats.org/officeDocument/2006/relationships/image" Target="../media/image16350.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customXml" Target="../ink/ink1819.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image" Target="../media/image16340.png"/><Relationship Id="rId5" Type="http://schemas.openxmlformats.org/officeDocument/2006/relationships/diagramQuickStyle" Target="../diagrams/quickStyle3.xml"/><Relationship Id="rId15" Type="http://schemas.openxmlformats.org/officeDocument/2006/relationships/image" Target="../media/image16360.png"/><Relationship Id="rId10" Type="http://schemas.openxmlformats.org/officeDocument/2006/relationships/customXml" Target="../ink/ink1818.xml"/><Relationship Id="rId4" Type="http://schemas.openxmlformats.org/officeDocument/2006/relationships/diagramLayout" Target="../diagrams/layout3.xml"/><Relationship Id="rId9" Type="http://schemas.openxmlformats.org/officeDocument/2006/relationships/image" Target="../media/image16330.png"/><Relationship Id="rId14" Type="http://schemas.openxmlformats.org/officeDocument/2006/relationships/customXml" Target="../ink/ink1820.xml"/></Relationships>
</file>

<file path=ppt/slides/_rels/slide19.xml.rels><?xml version="1.0" encoding="UTF-8" standalone="yes"?>
<Relationships xmlns="http://schemas.openxmlformats.org/package/2006/relationships"><Relationship Id="rId117" Type="http://schemas.openxmlformats.org/officeDocument/2006/relationships/image" Target="../media/image1694.png"/><Relationship Id="rId671" Type="http://schemas.openxmlformats.org/officeDocument/2006/relationships/customXml" Target="../ink/ink2155.xml"/><Relationship Id="rId21" Type="http://schemas.openxmlformats.org/officeDocument/2006/relationships/image" Target="../media/image16460.png"/><Relationship Id="rId324" Type="http://schemas.openxmlformats.org/officeDocument/2006/relationships/image" Target="../media/image1796.png"/><Relationship Id="rId531" Type="http://schemas.openxmlformats.org/officeDocument/2006/relationships/customXml" Target="../ink/ink2085.xml"/><Relationship Id="rId629" Type="http://schemas.openxmlformats.org/officeDocument/2006/relationships/customXml" Target="../ink/ink2134.xml"/><Relationship Id="rId170" Type="http://schemas.openxmlformats.org/officeDocument/2006/relationships/customXml" Target="../ink/ink1904.xml"/><Relationship Id="rId268" Type="http://schemas.openxmlformats.org/officeDocument/2006/relationships/image" Target="../media/image1768.png"/><Relationship Id="rId475" Type="http://schemas.openxmlformats.org/officeDocument/2006/relationships/customXml" Target="../ink/ink2057.xml"/><Relationship Id="rId682" Type="http://schemas.openxmlformats.org/officeDocument/2006/relationships/image" Target="../media/image1975.png"/><Relationship Id="rId32" Type="http://schemas.openxmlformats.org/officeDocument/2006/relationships/customXml" Target="../ink/ink1835.xml"/><Relationship Id="rId128" Type="http://schemas.openxmlformats.org/officeDocument/2006/relationships/customXml" Target="../ink/ink1883.xml"/><Relationship Id="rId335" Type="http://schemas.openxmlformats.org/officeDocument/2006/relationships/customXml" Target="../ink/ink1987.xml"/><Relationship Id="rId542" Type="http://schemas.openxmlformats.org/officeDocument/2006/relationships/image" Target="../media/image1905.png"/><Relationship Id="rId181" Type="http://schemas.openxmlformats.org/officeDocument/2006/relationships/customXml" Target="../ink/ink1910.xml"/><Relationship Id="rId402" Type="http://schemas.openxmlformats.org/officeDocument/2006/relationships/image" Target="../media/image1835.png"/><Relationship Id="rId279" Type="http://schemas.openxmlformats.org/officeDocument/2006/relationships/customXml" Target="../ink/ink1959.xml"/><Relationship Id="rId486" Type="http://schemas.openxmlformats.org/officeDocument/2006/relationships/image" Target="../media/image1877.png"/><Relationship Id="rId693" Type="http://schemas.openxmlformats.org/officeDocument/2006/relationships/customXml" Target="../ink/ink2166.xml"/><Relationship Id="rId707" Type="http://schemas.openxmlformats.org/officeDocument/2006/relationships/customXml" Target="../ink/ink2173.xml"/><Relationship Id="rId43" Type="http://schemas.openxmlformats.org/officeDocument/2006/relationships/image" Target="../media/image16570.png"/><Relationship Id="rId139" Type="http://schemas.openxmlformats.org/officeDocument/2006/relationships/image" Target="../media/image1705.png"/><Relationship Id="rId346" Type="http://schemas.openxmlformats.org/officeDocument/2006/relationships/image" Target="../media/image1807.png"/><Relationship Id="rId553" Type="http://schemas.openxmlformats.org/officeDocument/2006/relationships/customXml" Target="../ink/ink2096.xml"/><Relationship Id="rId192" Type="http://schemas.openxmlformats.org/officeDocument/2006/relationships/image" Target="../media/image1731.png"/><Relationship Id="rId206" Type="http://schemas.openxmlformats.org/officeDocument/2006/relationships/image" Target="../media/image1738.png"/><Relationship Id="rId413" Type="http://schemas.openxmlformats.org/officeDocument/2006/relationships/customXml" Target="../ink/ink2026.xml"/><Relationship Id="rId497" Type="http://schemas.openxmlformats.org/officeDocument/2006/relationships/customXml" Target="../ink/ink2068.xml"/><Relationship Id="rId620" Type="http://schemas.openxmlformats.org/officeDocument/2006/relationships/image" Target="../media/image1944.png"/><Relationship Id="rId357" Type="http://schemas.openxmlformats.org/officeDocument/2006/relationships/customXml" Target="../ink/ink1998.xml"/><Relationship Id="rId54" Type="http://schemas.openxmlformats.org/officeDocument/2006/relationships/customXml" Target="../ink/ink1846.xml"/><Relationship Id="rId217" Type="http://schemas.openxmlformats.org/officeDocument/2006/relationships/customXml" Target="../ink/ink1928.xml"/><Relationship Id="rId564" Type="http://schemas.openxmlformats.org/officeDocument/2006/relationships/image" Target="../media/image1916.png"/><Relationship Id="rId424" Type="http://schemas.openxmlformats.org/officeDocument/2006/relationships/image" Target="../media/image1846.png"/><Relationship Id="rId631" Type="http://schemas.openxmlformats.org/officeDocument/2006/relationships/customXml" Target="../ink/ink2135.xml"/><Relationship Id="rId270" Type="http://schemas.openxmlformats.org/officeDocument/2006/relationships/image" Target="../media/image1769.png"/><Relationship Id="rId65" Type="http://schemas.openxmlformats.org/officeDocument/2006/relationships/image" Target="../media/image1668.png"/><Relationship Id="rId130" Type="http://schemas.openxmlformats.org/officeDocument/2006/relationships/customXml" Target="../ink/ink1884.xml"/><Relationship Id="rId368" Type="http://schemas.openxmlformats.org/officeDocument/2006/relationships/image" Target="../media/image1818.png"/><Relationship Id="rId575" Type="http://schemas.openxmlformats.org/officeDocument/2006/relationships/customXml" Target="../ink/ink2107.xml"/><Relationship Id="rId228" Type="http://schemas.openxmlformats.org/officeDocument/2006/relationships/image" Target="../media/image1748.png"/><Relationship Id="rId435" Type="http://schemas.openxmlformats.org/officeDocument/2006/relationships/customXml" Target="../ink/ink2037.xml"/><Relationship Id="rId642" Type="http://schemas.openxmlformats.org/officeDocument/2006/relationships/image" Target="../media/image1955.png"/><Relationship Id="rId281" Type="http://schemas.openxmlformats.org/officeDocument/2006/relationships/customXml" Target="../ink/ink1960.xml"/><Relationship Id="rId502" Type="http://schemas.openxmlformats.org/officeDocument/2006/relationships/image" Target="../media/image1885.png"/><Relationship Id="rId76" Type="http://schemas.openxmlformats.org/officeDocument/2006/relationships/customXml" Target="../ink/ink1857.xml"/><Relationship Id="rId141" Type="http://schemas.openxmlformats.org/officeDocument/2006/relationships/image" Target="../media/image1706.png"/><Relationship Id="rId379" Type="http://schemas.openxmlformats.org/officeDocument/2006/relationships/customXml" Target="../ink/ink2009.xml"/><Relationship Id="rId586" Type="http://schemas.openxmlformats.org/officeDocument/2006/relationships/image" Target="../media/image1927.png"/><Relationship Id="rId7" Type="http://schemas.openxmlformats.org/officeDocument/2006/relationships/image" Target="../media/image16390.png"/><Relationship Id="rId239" Type="http://schemas.openxmlformats.org/officeDocument/2006/relationships/customXml" Target="../ink/ink1939.xml"/><Relationship Id="rId446" Type="http://schemas.openxmlformats.org/officeDocument/2006/relationships/image" Target="../media/image1857.png"/><Relationship Id="rId653" Type="http://schemas.openxmlformats.org/officeDocument/2006/relationships/customXml" Target="../ink/ink2146.xml"/><Relationship Id="rId292" Type="http://schemas.openxmlformats.org/officeDocument/2006/relationships/image" Target="../media/image1780.png"/><Relationship Id="rId306" Type="http://schemas.openxmlformats.org/officeDocument/2006/relationships/image" Target="../media/image1787.png"/><Relationship Id="rId87" Type="http://schemas.openxmlformats.org/officeDocument/2006/relationships/image" Target="../media/image1679.png"/><Relationship Id="rId513" Type="http://schemas.openxmlformats.org/officeDocument/2006/relationships/customXml" Target="../ink/ink2076.xml"/><Relationship Id="rId597" Type="http://schemas.openxmlformats.org/officeDocument/2006/relationships/customXml" Target="../ink/ink2118.xml"/><Relationship Id="rId152" Type="http://schemas.openxmlformats.org/officeDocument/2006/relationships/customXml" Target="../ink/ink1895.xml"/><Relationship Id="rId457" Type="http://schemas.openxmlformats.org/officeDocument/2006/relationships/customXml" Target="../ink/ink2048.xml"/><Relationship Id="rId664" Type="http://schemas.openxmlformats.org/officeDocument/2006/relationships/image" Target="../media/image1966.png"/><Relationship Id="rId14" Type="http://schemas.openxmlformats.org/officeDocument/2006/relationships/customXml" Target="../ink/ink1826.xml"/><Relationship Id="rId317" Type="http://schemas.openxmlformats.org/officeDocument/2006/relationships/customXml" Target="../ink/ink1978.xml"/><Relationship Id="rId524" Type="http://schemas.openxmlformats.org/officeDocument/2006/relationships/image" Target="../media/image1896.png"/><Relationship Id="rId98" Type="http://schemas.openxmlformats.org/officeDocument/2006/relationships/customXml" Target="../ink/ink1868.xml"/><Relationship Id="rId163" Type="http://schemas.openxmlformats.org/officeDocument/2006/relationships/image" Target="../media/image1717.png"/><Relationship Id="rId370" Type="http://schemas.openxmlformats.org/officeDocument/2006/relationships/image" Target="../media/image1819.png"/><Relationship Id="rId230" Type="http://schemas.openxmlformats.org/officeDocument/2006/relationships/image" Target="../media/image1749.png"/><Relationship Id="rId468" Type="http://schemas.openxmlformats.org/officeDocument/2006/relationships/image" Target="../media/image1868.png"/><Relationship Id="rId675" Type="http://schemas.openxmlformats.org/officeDocument/2006/relationships/customXml" Target="../ink/ink2157.xml"/><Relationship Id="rId25" Type="http://schemas.openxmlformats.org/officeDocument/2006/relationships/image" Target="../media/image16480.png"/><Relationship Id="rId328" Type="http://schemas.openxmlformats.org/officeDocument/2006/relationships/image" Target="../media/image1798.png"/><Relationship Id="rId535" Type="http://schemas.openxmlformats.org/officeDocument/2006/relationships/customXml" Target="../ink/ink2087.xml"/><Relationship Id="rId174" Type="http://schemas.openxmlformats.org/officeDocument/2006/relationships/image" Target="../media/image1722.png"/><Relationship Id="rId381" Type="http://schemas.openxmlformats.org/officeDocument/2006/relationships/customXml" Target="../ink/ink2010.xml"/><Relationship Id="rId602" Type="http://schemas.openxmlformats.org/officeDocument/2006/relationships/image" Target="../media/image1935.png"/><Relationship Id="rId241" Type="http://schemas.openxmlformats.org/officeDocument/2006/relationships/customXml" Target="../ink/ink1940.xml"/><Relationship Id="rId479" Type="http://schemas.openxmlformats.org/officeDocument/2006/relationships/customXml" Target="../ink/ink2059.xml"/><Relationship Id="rId686" Type="http://schemas.openxmlformats.org/officeDocument/2006/relationships/image" Target="../media/image1977.png"/><Relationship Id="rId36" Type="http://schemas.openxmlformats.org/officeDocument/2006/relationships/customXml" Target="../ink/ink1837.xml"/><Relationship Id="rId339" Type="http://schemas.openxmlformats.org/officeDocument/2006/relationships/customXml" Target="../ink/ink1989.xml"/><Relationship Id="rId546" Type="http://schemas.openxmlformats.org/officeDocument/2006/relationships/image" Target="../media/image1907.png"/><Relationship Id="rId101" Type="http://schemas.openxmlformats.org/officeDocument/2006/relationships/image" Target="../media/image1686.png"/><Relationship Id="rId185" Type="http://schemas.openxmlformats.org/officeDocument/2006/relationships/customXml" Target="../ink/ink1912.xml"/><Relationship Id="rId406" Type="http://schemas.openxmlformats.org/officeDocument/2006/relationships/image" Target="../media/image1837.png"/><Relationship Id="rId392" Type="http://schemas.openxmlformats.org/officeDocument/2006/relationships/image" Target="../media/image1830.png"/><Relationship Id="rId613" Type="http://schemas.openxmlformats.org/officeDocument/2006/relationships/customXml" Target="../ink/ink2126.xml"/><Relationship Id="rId697" Type="http://schemas.openxmlformats.org/officeDocument/2006/relationships/customXml" Target="../ink/ink2168.xml"/><Relationship Id="rId252" Type="http://schemas.openxmlformats.org/officeDocument/2006/relationships/image" Target="../media/image1760.png"/><Relationship Id="rId47" Type="http://schemas.openxmlformats.org/officeDocument/2006/relationships/image" Target="../media/image16590.png"/><Relationship Id="rId112" Type="http://schemas.openxmlformats.org/officeDocument/2006/relationships/customXml" Target="../ink/ink1875.xml"/><Relationship Id="rId557" Type="http://schemas.openxmlformats.org/officeDocument/2006/relationships/customXml" Target="../ink/ink2098.xml"/><Relationship Id="rId196" Type="http://schemas.openxmlformats.org/officeDocument/2006/relationships/image" Target="../media/image1733.png"/><Relationship Id="rId417" Type="http://schemas.openxmlformats.org/officeDocument/2006/relationships/customXml" Target="../ink/ink2028.xml"/><Relationship Id="rId624" Type="http://schemas.openxmlformats.org/officeDocument/2006/relationships/image" Target="../media/image1946.png"/><Relationship Id="rId263" Type="http://schemas.openxmlformats.org/officeDocument/2006/relationships/customXml" Target="../ink/ink1951.xml"/><Relationship Id="rId470" Type="http://schemas.openxmlformats.org/officeDocument/2006/relationships/image" Target="../media/image1869.png"/><Relationship Id="rId58" Type="http://schemas.openxmlformats.org/officeDocument/2006/relationships/customXml" Target="../ink/ink1848.xml"/><Relationship Id="rId123" Type="http://schemas.openxmlformats.org/officeDocument/2006/relationships/image" Target="../media/image1697.png"/><Relationship Id="rId330" Type="http://schemas.openxmlformats.org/officeDocument/2006/relationships/image" Target="../media/image1799.png"/><Relationship Id="rId568" Type="http://schemas.openxmlformats.org/officeDocument/2006/relationships/image" Target="../media/image1918.png"/><Relationship Id="rId428" Type="http://schemas.openxmlformats.org/officeDocument/2006/relationships/image" Target="../media/image1848.png"/><Relationship Id="rId635" Type="http://schemas.openxmlformats.org/officeDocument/2006/relationships/customXml" Target="../ink/ink2137.xml"/><Relationship Id="rId274" Type="http://schemas.openxmlformats.org/officeDocument/2006/relationships/image" Target="../media/image1771.png"/><Relationship Id="rId481" Type="http://schemas.openxmlformats.org/officeDocument/2006/relationships/customXml" Target="../ink/ink2060.xml"/><Relationship Id="rId702" Type="http://schemas.openxmlformats.org/officeDocument/2006/relationships/image" Target="../media/image1985.png"/><Relationship Id="rId69" Type="http://schemas.openxmlformats.org/officeDocument/2006/relationships/image" Target="../media/image1670.png"/><Relationship Id="rId134" Type="http://schemas.openxmlformats.org/officeDocument/2006/relationships/customXml" Target="../ink/ink1886.xml"/><Relationship Id="rId579" Type="http://schemas.openxmlformats.org/officeDocument/2006/relationships/customXml" Target="../ink/ink2109.xml"/><Relationship Id="rId341" Type="http://schemas.openxmlformats.org/officeDocument/2006/relationships/customXml" Target="../ink/ink1990.xml"/><Relationship Id="rId439" Type="http://schemas.openxmlformats.org/officeDocument/2006/relationships/customXml" Target="../ink/ink2039.xml"/><Relationship Id="rId646" Type="http://schemas.openxmlformats.org/officeDocument/2006/relationships/image" Target="../media/image1957.png"/><Relationship Id="rId201" Type="http://schemas.openxmlformats.org/officeDocument/2006/relationships/customXml" Target="../ink/ink1920.xml"/><Relationship Id="rId285" Type="http://schemas.openxmlformats.org/officeDocument/2006/relationships/customXml" Target="../ink/ink1962.xml"/><Relationship Id="rId506" Type="http://schemas.openxmlformats.org/officeDocument/2006/relationships/image" Target="../media/image1887.png"/><Relationship Id="rId492" Type="http://schemas.openxmlformats.org/officeDocument/2006/relationships/image" Target="../media/image1880.png"/><Relationship Id="rId145" Type="http://schemas.openxmlformats.org/officeDocument/2006/relationships/image" Target="../media/image1708.png"/><Relationship Id="rId352" Type="http://schemas.openxmlformats.org/officeDocument/2006/relationships/image" Target="../media/image1810.png"/><Relationship Id="rId212" Type="http://schemas.openxmlformats.org/officeDocument/2006/relationships/image" Target="../media/image1741.png"/><Relationship Id="rId657" Type="http://schemas.openxmlformats.org/officeDocument/2006/relationships/customXml" Target="../ink/ink2148.xml"/><Relationship Id="rId296" Type="http://schemas.openxmlformats.org/officeDocument/2006/relationships/image" Target="../media/image1782.png"/><Relationship Id="rId517" Type="http://schemas.openxmlformats.org/officeDocument/2006/relationships/customXml" Target="../ink/ink2078.xml"/><Relationship Id="rId60" Type="http://schemas.openxmlformats.org/officeDocument/2006/relationships/customXml" Target="../ink/ink1849.xml"/><Relationship Id="rId156" Type="http://schemas.openxmlformats.org/officeDocument/2006/relationships/customXml" Target="../ink/ink1897.xml"/><Relationship Id="rId363" Type="http://schemas.openxmlformats.org/officeDocument/2006/relationships/customXml" Target="../ink/ink2001.xml"/><Relationship Id="rId570" Type="http://schemas.openxmlformats.org/officeDocument/2006/relationships/image" Target="../media/image1919.png"/><Relationship Id="rId223" Type="http://schemas.openxmlformats.org/officeDocument/2006/relationships/customXml" Target="../ink/ink1931.xml"/><Relationship Id="rId430" Type="http://schemas.openxmlformats.org/officeDocument/2006/relationships/image" Target="../media/image1849.png"/><Relationship Id="rId668" Type="http://schemas.openxmlformats.org/officeDocument/2006/relationships/image" Target="../media/image1968.png"/><Relationship Id="rId18" Type="http://schemas.openxmlformats.org/officeDocument/2006/relationships/customXml" Target="../ink/ink1828.xml"/><Relationship Id="rId528" Type="http://schemas.openxmlformats.org/officeDocument/2006/relationships/image" Target="../media/image1898.png"/><Relationship Id="rId167" Type="http://schemas.openxmlformats.org/officeDocument/2006/relationships/image" Target="../media/image1719.png"/><Relationship Id="rId374" Type="http://schemas.openxmlformats.org/officeDocument/2006/relationships/image" Target="../media/image1821.png"/><Relationship Id="rId581" Type="http://schemas.openxmlformats.org/officeDocument/2006/relationships/customXml" Target="../ink/ink2110.xml"/><Relationship Id="rId71" Type="http://schemas.openxmlformats.org/officeDocument/2006/relationships/image" Target="../media/image1671.png"/><Relationship Id="rId234" Type="http://schemas.openxmlformats.org/officeDocument/2006/relationships/image" Target="../media/image1751.png"/><Relationship Id="rId637" Type="http://schemas.openxmlformats.org/officeDocument/2006/relationships/customXml" Target="../ink/ink2138.xml"/><Relationship Id="rId679" Type="http://schemas.openxmlformats.org/officeDocument/2006/relationships/customXml" Target="../ink/ink2159.xml"/><Relationship Id="rId2" Type="http://schemas.openxmlformats.org/officeDocument/2006/relationships/notesSlide" Target="../notesSlides/notesSlide17.xml"/><Relationship Id="rId29" Type="http://schemas.openxmlformats.org/officeDocument/2006/relationships/image" Target="../media/image16500.png"/><Relationship Id="rId276" Type="http://schemas.openxmlformats.org/officeDocument/2006/relationships/image" Target="../media/image1772.png"/><Relationship Id="rId441" Type="http://schemas.openxmlformats.org/officeDocument/2006/relationships/customXml" Target="../ink/ink2040.xml"/><Relationship Id="rId483" Type="http://schemas.openxmlformats.org/officeDocument/2006/relationships/customXml" Target="../ink/ink2061.xml"/><Relationship Id="rId539" Type="http://schemas.openxmlformats.org/officeDocument/2006/relationships/customXml" Target="../ink/ink2089.xml"/><Relationship Id="rId690" Type="http://schemas.openxmlformats.org/officeDocument/2006/relationships/image" Target="../media/image1979.png"/><Relationship Id="rId704" Type="http://schemas.openxmlformats.org/officeDocument/2006/relationships/image" Target="../media/image1986.png"/><Relationship Id="rId40" Type="http://schemas.openxmlformats.org/officeDocument/2006/relationships/customXml" Target="../ink/ink1839.xml"/><Relationship Id="rId136" Type="http://schemas.openxmlformats.org/officeDocument/2006/relationships/customXml" Target="../ink/ink1887.xml"/><Relationship Id="rId178" Type="http://schemas.openxmlformats.org/officeDocument/2006/relationships/image" Target="../media/image1724.png"/><Relationship Id="rId301" Type="http://schemas.openxmlformats.org/officeDocument/2006/relationships/customXml" Target="../ink/ink1970.xml"/><Relationship Id="rId343" Type="http://schemas.openxmlformats.org/officeDocument/2006/relationships/customXml" Target="../ink/ink1991.xml"/><Relationship Id="rId550" Type="http://schemas.openxmlformats.org/officeDocument/2006/relationships/image" Target="../media/image1909.png"/><Relationship Id="rId82" Type="http://schemas.openxmlformats.org/officeDocument/2006/relationships/customXml" Target="../ink/ink1860.xml"/><Relationship Id="rId203" Type="http://schemas.openxmlformats.org/officeDocument/2006/relationships/customXml" Target="../ink/ink1921.xml"/><Relationship Id="rId385" Type="http://schemas.openxmlformats.org/officeDocument/2006/relationships/customXml" Target="../ink/ink2012.xml"/><Relationship Id="rId592" Type="http://schemas.openxmlformats.org/officeDocument/2006/relationships/image" Target="../media/image1930.png"/><Relationship Id="rId606" Type="http://schemas.openxmlformats.org/officeDocument/2006/relationships/image" Target="../media/image1937.png"/><Relationship Id="rId648" Type="http://schemas.openxmlformats.org/officeDocument/2006/relationships/image" Target="../media/image1958.png"/><Relationship Id="rId245" Type="http://schemas.openxmlformats.org/officeDocument/2006/relationships/customXml" Target="../ink/ink1942.xml"/><Relationship Id="rId287" Type="http://schemas.openxmlformats.org/officeDocument/2006/relationships/customXml" Target="../ink/ink1963.xml"/><Relationship Id="rId410" Type="http://schemas.openxmlformats.org/officeDocument/2006/relationships/image" Target="../media/image1839.png"/><Relationship Id="rId452" Type="http://schemas.openxmlformats.org/officeDocument/2006/relationships/image" Target="../media/image1860.png"/><Relationship Id="rId494" Type="http://schemas.openxmlformats.org/officeDocument/2006/relationships/image" Target="../media/image1881.png"/><Relationship Id="rId508" Type="http://schemas.openxmlformats.org/officeDocument/2006/relationships/image" Target="../media/image1888.png"/><Relationship Id="rId105" Type="http://schemas.openxmlformats.org/officeDocument/2006/relationships/image" Target="../media/image1688.png"/><Relationship Id="rId147" Type="http://schemas.openxmlformats.org/officeDocument/2006/relationships/image" Target="../media/image1709.png"/><Relationship Id="rId312" Type="http://schemas.openxmlformats.org/officeDocument/2006/relationships/image" Target="../media/image1790.png"/><Relationship Id="rId354" Type="http://schemas.openxmlformats.org/officeDocument/2006/relationships/image" Target="../media/image1811.png"/><Relationship Id="rId51" Type="http://schemas.openxmlformats.org/officeDocument/2006/relationships/image" Target="../media/image16610.png"/><Relationship Id="rId93" Type="http://schemas.openxmlformats.org/officeDocument/2006/relationships/image" Target="../media/image1682.png"/><Relationship Id="rId189" Type="http://schemas.openxmlformats.org/officeDocument/2006/relationships/customXml" Target="../ink/ink1914.xml"/><Relationship Id="rId396" Type="http://schemas.openxmlformats.org/officeDocument/2006/relationships/image" Target="../media/image1832.png"/><Relationship Id="rId561" Type="http://schemas.openxmlformats.org/officeDocument/2006/relationships/customXml" Target="../ink/ink2100.xml"/><Relationship Id="rId617" Type="http://schemas.openxmlformats.org/officeDocument/2006/relationships/customXml" Target="../ink/ink2128.xml"/><Relationship Id="rId659" Type="http://schemas.openxmlformats.org/officeDocument/2006/relationships/customXml" Target="../ink/ink2149.xml"/><Relationship Id="rId214" Type="http://schemas.openxmlformats.org/officeDocument/2006/relationships/image" Target="../media/image1742.png"/><Relationship Id="rId256" Type="http://schemas.openxmlformats.org/officeDocument/2006/relationships/image" Target="../media/image1762.png"/><Relationship Id="rId298" Type="http://schemas.openxmlformats.org/officeDocument/2006/relationships/image" Target="../media/image1783.png"/><Relationship Id="rId421" Type="http://schemas.openxmlformats.org/officeDocument/2006/relationships/customXml" Target="../ink/ink2030.xml"/><Relationship Id="rId463" Type="http://schemas.openxmlformats.org/officeDocument/2006/relationships/customXml" Target="../ink/ink2051.xml"/><Relationship Id="rId519" Type="http://schemas.openxmlformats.org/officeDocument/2006/relationships/customXml" Target="../ink/ink2079.xml"/><Relationship Id="rId670" Type="http://schemas.openxmlformats.org/officeDocument/2006/relationships/image" Target="../media/image1969.png"/><Relationship Id="rId116" Type="http://schemas.openxmlformats.org/officeDocument/2006/relationships/customXml" Target="../ink/ink1877.xml"/><Relationship Id="rId158" Type="http://schemas.openxmlformats.org/officeDocument/2006/relationships/customXml" Target="../ink/ink1898.xml"/><Relationship Id="rId323" Type="http://schemas.openxmlformats.org/officeDocument/2006/relationships/customXml" Target="../ink/ink1981.xml"/><Relationship Id="rId530" Type="http://schemas.openxmlformats.org/officeDocument/2006/relationships/image" Target="../media/image1899.png"/><Relationship Id="rId20" Type="http://schemas.openxmlformats.org/officeDocument/2006/relationships/customXml" Target="../ink/ink1829.xml"/><Relationship Id="rId62" Type="http://schemas.openxmlformats.org/officeDocument/2006/relationships/customXml" Target="../ink/ink1850.xml"/><Relationship Id="rId365" Type="http://schemas.openxmlformats.org/officeDocument/2006/relationships/customXml" Target="../ink/ink2002.xml"/><Relationship Id="rId572" Type="http://schemas.openxmlformats.org/officeDocument/2006/relationships/image" Target="../media/image1920.png"/><Relationship Id="rId628" Type="http://schemas.openxmlformats.org/officeDocument/2006/relationships/image" Target="../media/image1948.png"/><Relationship Id="rId225" Type="http://schemas.openxmlformats.org/officeDocument/2006/relationships/customXml" Target="../ink/ink1932.xml"/><Relationship Id="rId267" Type="http://schemas.openxmlformats.org/officeDocument/2006/relationships/customXml" Target="../ink/ink1953.xml"/><Relationship Id="rId432" Type="http://schemas.openxmlformats.org/officeDocument/2006/relationships/image" Target="../media/image1850.png"/><Relationship Id="rId474" Type="http://schemas.openxmlformats.org/officeDocument/2006/relationships/image" Target="../media/image1871.png"/><Relationship Id="rId127" Type="http://schemas.openxmlformats.org/officeDocument/2006/relationships/image" Target="../media/image1699.png"/><Relationship Id="rId681" Type="http://schemas.openxmlformats.org/officeDocument/2006/relationships/customXml" Target="../ink/ink2160.xml"/><Relationship Id="rId31" Type="http://schemas.openxmlformats.org/officeDocument/2006/relationships/image" Target="../media/image16510.png"/><Relationship Id="rId73" Type="http://schemas.openxmlformats.org/officeDocument/2006/relationships/image" Target="../media/image1672.png"/><Relationship Id="rId169" Type="http://schemas.openxmlformats.org/officeDocument/2006/relationships/image" Target="../media/image1720.png"/><Relationship Id="rId334" Type="http://schemas.openxmlformats.org/officeDocument/2006/relationships/image" Target="../media/image1801.png"/><Relationship Id="rId376" Type="http://schemas.openxmlformats.org/officeDocument/2006/relationships/image" Target="../media/image1822.png"/><Relationship Id="rId541" Type="http://schemas.openxmlformats.org/officeDocument/2006/relationships/customXml" Target="../ink/ink2090.xml"/><Relationship Id="rId583" Type="http://schemas.openxmlformats.org/officeDocument/2006/relationships/customXml" Target="../ink/ink2111.xml"/><Relationship Id="rId639" Type="http://schemas.openxmlformats.org/officeDocument/2006/relationships/customXml" Target="../ink/ink2139.xml"/><Relationship Id="rId4" Type="http://schemas.openxmlformats.org/officeDocument/2006/relationships/customXml" Target="../ink/ink1821.xml"/><Relationship Id="rId180" Type="http://schemas.openxmlformats.org/officeDocument/2006/relationships/image" Target="../media/image1725.png"/><Relationship Id="rId236" Type="http://schemas.openxmlformats.org/officeDocument/2006/relationships/image" Target="../media/image1752.png"/><Relationship Id="rId278" Type="http://schemas.openxmlformats.org/officeDocument/2006/relationships/image" Target="../media/image1773.png"/><Relationship Id="rId401" Type="http://schemas.openxmlformats.org/officeDocument/2006/relationships/customXml" Target="../ink/ink2020.xml"/><Relationship Id="rId443" Type="http://schemas.openxmlformats.org/officeDocument/2006/relationships/customXml" Target="../ink/ink2041.xml"/><Relationship Id="rId650" Type="http://schemas.openxmlformats.org/officeDocument/2006/relationships/image" Target="../media/image1959.png"/><Relationship Id="rId303" Type="http://schemas.openxmlformats.org/officeDocument/2006/relationships/customXml" Target="../ink/ink1971.xml"/><Relationship Id="rId485" Type="http://schemas.openxmlformats.org/officeDocument/2006/relationships/customXml" Target="../ink/ink2062.xml"/><Relationship Id="rId692" Type="http://schemas.openxmlformats.org/officeDocument/2006/relationships/image" Target="../media/image1980.png"/><Relationship Id="rId706" Type="http://schemas.openxmlformats.org/officeDocument/2006/relationships/image" Target="../media/image1987.png"/><Relationship Id="rId42" Type="http://schemas.openxmlformats.org/officeDocument/2006/relationships/customXml" Target="../ink/ink1840.xml"/><Relationship Id="rId84" Type="http://schemas.openxmlformats.org/officeDocument/2006/relationships/customXml" Target="../ink/ink1861.xml"/><Relationship Id="rId138" Type="http://schemas.openxmlformats.org/officeDocument/2006/relationships/customXml" Target="../ink/ink1888.xml"/><Relationship Id="rId345" Type="http://schemas.openxmlformats.org/officeDocument/2006/relationships/customXml" Target="../ink/ink1992.xml"/><Relationship Id="rId387" Type="http://schemas.openxmlformats.org/officeDocument/2006/relationships/customXml" Target="../ink/ink2013.xml"/><Relationship Id="rId510" Type="http://schemas.openxmlformats.org/officeDocument/2006/relationships/image" Target="../media/image1889.png"/><Relationship Id="rId552" Type="http://schemas.openxmlformats.org/officeDocument/2006/relationships/image" Target="../media/image1910.png"/><Relationship Id="rId594" Type="http://schemas.openxmlformats.org/officeDocument/2006/relationships/image" Target="../media/image1931.png"/><Relationship Id="rId608" Type="http://schemas.openxmlformats.org/officeDocument/2006/relationships/image" Target="../media/image1938.png"/><Relationship Id="rId191" Type="http://schemas.openxmlformats.org/officeDocument/2006/relationships/customXml" Target="../ink/ink1915.xml"/><Relationship Id="rId205" Type="http://schemas.openxmlformats.org/officeDocument/2006/relationships/customXml" Target="../ink/ink1922.xml"/><Relationship Id="rId247" Type="http://schemas.openxmlformats.org/officeDocument/2006/relationships/customXml" Target="../ink/ink1943.xml"/><Relationship Id="rId412" Type="http://schemas.openxmlformats.org/officeDocument/2006/relationships/image" Target="../media/image1840.png"/><Relationship Id="rId107" Type="http://schemas.openxmlformats.org/officeDocument/2006/relationships/image" Target="../media/image1689.png"/><Relationship Id="rId289" Type="http://schemas.openxmlformats.org/officeDocument/2006/relationships/customXml" Target="../ink/ink1964.xml"/><Relationship Id="rId454" Type="http://schemas.openxmlformats.org/officeDocument/2006/relationships/image" Target="../media/image1861.png"/><Relationship Id="rId496" Type="http://schemas.openxmlformats.org/officeDocument/2006/relationships/image" Target="../media/image1882.png"/><Relationship Id="rId661" Type="http://schemas.openxmlformats.org/officeDocument/2006/relationships/customXml" Target="../ink/ink2150.xml"/><Relationship Id="rId11" Type="http://schemas.openxmlformats.org/officeDocument/2006/relationships/image" Target="../media/image16410.png"/><Relationship Id="rId53" Type="http://schemas.openxmlformats.org/officeDocument/2006/relationships/image" Target="../media/image16620.png"/><Relationship Id="rId149" Type="http://schemas.openxmlformats.org/officeDocument/2006/relationships/image" Target="../media/image1710.png"/><Relationship Id="rId314" Type="http://schemas.openxmlformats.org/officeDocument/2006/relationships/image" Target="../media/image1791.png"/><Relationship Id="rId356" Type="http://schemas.openxmlformats.org/officeDocument/2006/relationships/image" Target="../media/image1812.png"/><Relationship Id="rId398" Type="http://schemas.openxmlformats.org/officeDocument/2006/relationships/image" Target="../media/image1833.png"/><Relationship Id="rId521" Type="http://schemas.openxmlformats.org/officeDocument/2006/relationships/customXml" Target="../ink/ink2080.xml"/><Relationship Id="rId563" Type="http://schemas.openxmlformats.org/officeDocument/2006/relationships/customXml" Target="../ink/ink2101.xml"/><Relationship Id="rId619" Type="http://schemas.openxmlformats.org/officeDocument/2006/relationships/customXml" Target="../ink/ink2129.xml"/><Relationship Id="rId95" Type="http://schemas.openxmlformats.org/officeDocument/2006/relationships/image" Target="../media/image1683.png"/><Relationship Id="rId160" Type="http://schemas.openxmlformats.org/officeDocument/2006/relationships/customXml" Target="../ink/ink1899.xml"/><Relationship Id="rId216" Type="http://schemas.openxmlformats.org/officeDocument/2006/relationships/image" Target="../media/image1743.png"/><Relationship Id="rId423" Type="http://schemas.openxmlformats.org/officeDocument/2006/relationships/customXml" Target="../ink/ink2031.xml"/><Relationship Id="rId258" Type="http://schemas.openxmlformats.org/officeDocument/2006/relationships/image" Target="../media/image1763.png"/><Relationship Id="rId465" Type="http://schemas.openxmlformats.org/officeDocument/2006/relationships/customXml" Target="../ink/ink2052.xml"/><Relationship Id="rId630" Type="http://schemas.openxmlformats.org/officeDocument/2006/relationships/image" Target="../media/image1949.png"/><Relationship Id="rId672" Type="http://schemas.openxmlformats.org/officeDocument/2006/relationships/image" Target="../media/image1970.png"/><Relationship Id="rId22" Type="http://schemas.openxmlformats.org/officeDocument/2006/relationships/customXml" Target="../ink/ink1830.xml"/><Relationship Id="rId64" Type="http://schemas.openxmlformats.org/officeDocument/2006/relationships/customXml" Target="../ink/ink1851.xml"/><Relationship Id="rId118" Type="http://schemas.openxmlformats.org/officeDocument/2006/relationships/customXml" Target="../ink/ink1878.xml"/><Relationship Id="rId325" Type="http://schemas.openxmlformats.org/officeDocument/2006/relationships/customXml" Target="../ink/ink1982.xml"/><Relationship Id="rId367" Type="http://schemas.openxmlformats.org/officeDocument/2006/relationships/customXml" Target="../ink/ink2003.xml"/><Relationship Id="rId532" Type="http://schemas.openxmlformats.org/officeDocument/2006/relationships/image" Target="../media/image1900.png"/><Relationship Id="rId574" Type="http://schemas.openxmlformats.org/officeDocument/2006/relationships/image" Target="../media/image1921.png"/><Relationship Id="rId171" Type="http://schemas.openxmlformats.org/officeDocument/2006/relationships/image" Target="../media/image1721.png"/><Relationship Id="rId227" Type="http://schemas.openxmlformats.org/officeDocument/2006/relationships/customXml" Target="../ink/ink1933.xml"/><Relationship Id="rId269" Type="http://schemas.openxmlformats.org/officeDocument/2006/relationships/customXml" Target="../ink/ink1954.xml"/><Relationship Id="rId434" Type="http://schemas.openxmlformats.org/officeDocument/2006/relationships/image" Target="../media/image1851.png"/><Relationship Id="rId476" Type="http://schemas.openxmlformats.org/officeDocument/2006/relationships/image" Target="../media/image1872.png"/><Relationship Id="rId641" Type="http://schemas.openxmlformats.org/officeDocument/2006/relationships/customXml" Target="../ink/ink2140.xml"/><Relationship Id="rId683" Type="http://schemas.openxmlformats.org/officeDocument/2006/relationships/customXml" Target="../ink/ink2161.xml"/><Relationship Id="rId33" Type="http://schemas.openxmlformats.org/officeDocument/2006/relationships/image" Target="../media/image16520.png"/><Relationship Id="rId129" Type="http://schemas.openxmlformats.org/officeDocument/2006/relationships/image" Target="../media/image1700.png"/><Relationship Id="rId280" Type="http://schemas.openxmlformats.org/officeDocument/2006/relationships/image" Target="../media/image1774.png"/><Relationship Id="rId336" Type="http://schemas.openxmlformats.org/officeDocument/2006/relationships/image" Target="../media/image1802.png"/><Relationship Id="rId501" Type="http://schemas.openxmlformats.org/officeDocument/2006/relationships/customXml" Target="../ink/ink2070.xml"/><Relationship Id="rId543" Type="http://schemas.openxmlformats.org/officeDocument/2006/relationships/customXml" Target="../ink/ink2091.xml"/><Relationship Id="rId75" Type="http://schemas.openxmlformats.org/officeDocument/2006/relationships/image" Target="../media/image1673.png"/><Relationship Id="rId140" Type="http://schemas.openxmlformats.org/officeDocument/2006/relationships/customXml" Target="../ink/ink1889.xml"/><Relationship Id="rId182" Type="http://schemas.openxmlformats.org/officeDocument/2006/relationships/image" Target="../media/image1726.png"/><Relationship Id="rId378" Type="http://schemas.openxmlformats.org/officeDocument/2006/relationships/image" Target="../media/image1823.png"/><Relationship Id="rId403" Type="http://schemas.openxmlformats.org/officeDocument/2006/relationships/customXml" Target="../ink/ink2021.xml"/><Relationship Id="rId585" Type="http://schemas.openxmlformats.org/officeDocument/2006/relationships/customXml" Target="../ink/ink2112.xml"/><Relationship Id="rId6" Type="http://schemas.openxmlformats.org/officeDocument/2006/relationships/customXml" Target="../ink/ink1822.xml"/><Relationship Id="rId238" Type="http://schemas.openxmlformats.org/officeDocument/2006/relationships/image" Target="../media/image1753.png"/><Relationship Id="rId445" Type="http://schemas.openxmlformats.org/officeDocument/2006/relationships/customXml" Target="../ink/ink2042.xml"/><Relationship Id="rId487" Type="http://schemas.openxmlformats.org/officeDocument/2006/relationships/customXml" Target="../ink/ink2063.xml"/><Relationship Id="rId610" Type="http://schemas.openxmlformats.org/officeDocument/2006/relationships/image" Target="../media/image1939.png"/><Relationship Id="rId652" Type="http://schemas.openxmlformats.org/officeDocument/2006/relationships/image" Target="../media/image1960.png"/><Relationship Id="rId694" Type="http://schemas.openxmlformats.org/officeDocument/2006/relationships/image" Target="../media/image1981.png"/><Relationship Id="rId708" Type="http://schemas.openxmlformats.org/officeDocument/2006/relationships/image" Target="../media/image1988.png"/><Relationship Id="rId291" Type="http://schemas.openxmlformats.org/officeDocument/2006/relationships/customXml" Target="../ink/ink1965.xml"/><Relationship Id="rId305" Type="http://schemas.openxmlformats.org/officeDocument/2006/relationships/customXml" Target="../ink/ink1972.xml"/><Relationship Id="rId347" Type="http://schemas.openxmlformats.org/officeDocument/2006/relationships/customXml" Target="../ink/ink1993.xml"/><Relationship Id="rId512" Type="http://schemas.openxmlformats.org/officeDocument/2006/relationships/image" Target="../media/image1890.png"/><Relationship Id="rId44" Type="http://schemas.openxmlformats.org/officeDocument/2006/relationships/customXml" Target="../ink/ink1841.xml"/><Relationship Id="rId86" Type="http://schemas.openxmlformats.org/officeDocument/2006/relationships/customXml" Target="../ink/ink1862.xml"/><Relationship Id="rId151" Type="http://schemas.openxmlformats.org/officeDocument/2006/relationships/image" Target="../media/image1711.png"/><Relationship Id="rId389" Type="http://schemas.openxmlformats.org/officeDocument/2006/relationships/customXml" Target="../ink/ink2014.xml"/><Relationship Id="rId554" Type="http://schemas.openxmlformats.org/officeDocument/2006/relationships/image" Target="../media/image1911.png"/><Relationship Id="rId596" Type="http://schemas.openxmlformats.org/officeDocument/2006/relationships/image" Target="../media/image1932.png"/><Relationship Id="rId193" Type="http://schemas.openxmlformats.org/officeDocument/2006/relationships/customXml" Target="../ink/ink1916.xml"/><Relationship Id="rId207" Type="http://schemas.openxmlformats.org/officeDocument/2006/relationships/customXml" Target="../ink/ink1923.xml"/><Relationship Id="rId249" Type="http://schemas.openxmlformats.org/officeDocument/2006/relationships/customXml" Target="../ink/ink1944.xml"/><Relationship Id="rId414" Type="http://schemas.openxmlformats.org/officeDocument/2006/relationships/image" Target="../media/image1841.png"/><Relationship Id="rId456" Type="http://schemas.openxmlformats.org/officeDocument/2006/relationships/image" Target="../media/image1862.png"/><Relationship Id="rId498" Type="http://schemas.openxmlformats.org/officeDocument/2006/relationships/image" Target="../media/image1883.png"/><Relationship Id="rId621" Type="http://schemas.openxmlformats.org/officeDocument/2006/relationships/customXml" Target="../ink/ink2130.xml"/><Relationship Id="rId663" Type="http://schemas.openxmlformats.org/officeDocument/2006/relationships/customXml" Target="../ink/ink2151.xml"/><Relationship Id="rId13" Type="http://schemas.openxmlformats.org/officeDocument/2006/relationships/image" Target="../media/image16420.png"/><Relationship Id="rId109" Type="http://schemas.openxmlformats.org/officeDocument/2006/relationships/image" Target="../media/image1690.png"/><Relationship Id="rId260" Type="http://schemas.openxmlformats.org/officeDocument/2006/relationships/image" Target="../media/image1764.png"/><Relationship Id="rId316" Type="http://schemas.openxmlformats.org/officeDocument/2006/relationships/image" Target="../media/image1792.png"/><Relationship Id="rId523" Type="http://schemas.openxmlformats.org/officeDocument/2006/relationships/customXml" Target="../ink/ink2081.xml"/><Relationship Id="rId55" Type="http://schemas.openxmlformats.org/officeDocument/2006/relationships/image" Target="../media/image16630.png"/><Relationship Id="rId97" Type="http://schemas.openxmlformats.org/officeDocument/2006/relationships/image" Target="../media/image1684.png"/><Relationship Id="rId120" Type="http://schemas.openxmlformats.org/officeDocument/2006/relationships/customXml" Target="../ink/ink1879.xml"/><Relationship Id="rId358" Type="http://schemas.openxmlformats.org/officeDocument/2006/relationships/image" Target="../media/image1813.png"/><Relationship Id="rId565" Type="http://schemas.openxmlformats.org/officeDocument/2006/relationships/customXml" Target="../ink/ink2102.xml"/><Relationship Id="rId162" Type="http://schemas.openxmlformats.org/officeDocument/2006/relationships/customXml" Target="../ink/ink1900.xml"/><Relationship Id="rId218" Type="http://schemas.openxmlformats.org/officeDocument/2006/relationships/image" Target="../media/image1203.png"/><Relationship Id="rId425" Type="http://schemas.openxmlformats.org/officeDocument/2006/relationships/customXml" Target="../ink/ink2032.xml"/><Relationship Id="rId467" Type="http://schemas.openxmlformats.org/officeDocument/2006/relationships/customXml" Target="../ink/ink2053.xml"/><Relationship Id="rId632" Type="http://schemas.openxmlformats.org/officeDocument/2006/relationships/image" Target="../media/image1950.png"/><Relationship Id="rId271" Type="http://schemas.openxmlformats.org/officeDocument/2006/relationships/customXml" Target="../ink/ink1955.xml"/><Relationship Id="rId674" Type="http://schemas.openxmlformats.org/officeDocument/2006/relationships/image" Target="../media/image1971.png"/><Relationship Id="rId24" Type="http://schemas.openxmlformats.org/officeDocument/2006/relationships/customXml" Target="../ink/ink1831.xml"/><Relationship Id="rId66" Type="http://schemas.openxmlformats.org/officeDocument/2006/relationships/customXml" Target="../ink/ink1852.xml"/><Relationship Id="rId131" Type="http://schemas.openxmlformats.org/officeDocument/2006/relationships/image" Target="../media/image1701.png"/><Relationship Id="rId327" Type="http://schemas.openxmlformats.org/officeDocument/2006/relationships/customXml" Target="../ink/ink1983.xml"/><Relationship Id="rId369" Type="http://schemas.openxmlformats.org/officeDocument/2006/relationships/customXml" Target="../ink/ink2004.xml"/><Relationship Id="rId534" Type="http://schemas.openxmlformats.org/officeDocument/2006/relationships/image" Target="../media/image1901.png"/><Relationship Id="rId576" Type="http://schemas.openxmlformats.org/officeDocument/2006/relationships/image" Target="../media/image1922.png"/><Relationship Id="rId173" Type="http://schemas.openxmlformats.org/officeDocument/2006/relationships/customXml" Target="../ink/ink1906.xml"/><Relationship Id="rId229" Type="http://schemas.openxmlformats.org/officeDocument/2006/relationships/customXml" Target="../ink/ink1934.xml"/><Relationship Id="rId380" Type="http://schemas.openxmlformats.org/officeDocument/2006/relationships/image" Target="../media/image1824.png"/><Relationship Id="rId436" Type="http://schemas.openxmlformats.org/officeDocument/2006/relationships/image" Target="../media/image1852.png"/><Relationship Id="rId601" Type="http://schemas.openxmlformats.org/officeDocument/2006/relationships/customXml" Target="../ink/ink2120.xml"/><Relationship Id="rId643" Type="http://schemas.openxmlformats.org/officeDocument/2006/relationships/customXml" Target="../ink/ink2141.xml"/><Relationship Id="rId240" Type="http://schemas.openxmlformats.org/officeDocument/2006/relationships/image" Target="../media/image1754.png"/><Relationship Id="rId478" Type="http://schemas.openxmlformats.org/officeDocument/2006/relationships/image" Target="../media/image1873.png"/><Relationship Id="rId685" Type="http://schemas.openxmlformats.org/officeDocument/2006/relationships/customXml" Target="../ink/ink2162.xml"/><Relationship Id="rId35" Type="http://schemas.openxmlformats.org/officeDocument/2006/relationships/image" Target="../media/image16530.png"/><Relationship Id="rId77" Type="http://schemas.openxmlformats.org/officeDocument/2006/relationships/image" Target="../media/image1674.png"/><Relationship Id="rId100" Type="http://schemas.openxmlformats.org/officeDocument/2006/relationships/customXml" Target="../ink/ink1869.xml"/><Relationship Id="rId282" Type="http://schemas.openxmlformats.org/officeDocument/2006/relationships/image" Target="../media/image1775.png"/><Relationship Id="rId338" Type="http://schemas.openxmlformats.org/officeDocument/2006/relationships/image" Target="../media/image1803.png"/><Relationship Id="rId503" Type="http://schemas.openxmlformats.org/officeDocument/2006/relationships/customXml" Target="../ink/ink2071.xml"/><Relationship Id="rId545" Type="http://schemas.openxmlformats.org/officeDocument/2006/relationships/customXml" Target="../ink/ink2092.xml"/><Relationship Id="rId587" Type="http://schemas.openxmlformats.org/officeDocument/2006/relationships/customXml" Target="../ink/ink2113.xml"/><Relationship Id="rId710" Type="http://schemas.openxmlformats.org/officeDocument/2006/relationships/image" Target="../media/image1989.png"/><Relationship Id="rId8" Type="http://schemas.openxmlformats.org/officeDocument/2006/relationships/customXml" Target="../ink/ink1823.xml"/><Relationship Id="rId142" Type="http://schemas.openxmlformats.org/officeDocument/2006/relationships/customXml" Target="../ink/ink1890.xml"/><Relationship Id="rId184" Type="http://schemas.openxmlformats.org/officeDocument/2006/relationships/image" Target="../media/image1727.png"/><Relationship Id="rId391" Type="http://schemas.openxmlformats.org/officeDocument/2006/relationships/customXml" Target="../ink/ink2015.xml"/><Relationship Id="rId405" Type="http://schemas.openxmlformats.org/officeDocument/2006/relationships/customXml" Target="../ink/ink2022.xml"/><Relationship Id="rId447" Type="http://schemas.openxmlformats.org/officeDocument/2006/relationships/customXml" Target="../ink/ink2043.xml"/><Relationship Id="rId612" Type="http://schemas.openxmlformats.org/officeDocument/2006/relationships/image" Target="../media/image1940.png"/><Relationship Id="rId251" Type="http://schemas.openxmlformats.org/officeDocument/2006/relationships/customXml" Target="../ink/ink1945.xml"/><Relationship Id="rId489" Type="http://schemas.openxmlformats.org/officeDocument/2006/relationships/customXml" Target="../ink/ink2064.xml"/><Relationship Id="rId654" Type="http://schemas.openxmlformats.org/officeDocument/2006/relationships/image" Target="../media/image1961.png"/><Relationship Id="rId696" Type="http://schemas.openxmlformats.org/officeDocument/2006/relationships/image" Target="../media/image1982.png"/><Relationship Id="rId46" Type="http://schemas.openxmlformats.org/officeDocument/2006/relationships/customXml" Target="../ink/ink1842.xml"/><Relationship Id="rId293" Type="http://schemas.openxmlformats.org/officeDocument/2006/relationships/customXml" Target="../ink/ink1966.xml"/><Relationship Id="rId307" Type="http://schemas.openxmlformats.org/officeDocument/2006/relationships/customXml" Target="../ink/ink1973.xml"/><Relationship Id="rId349" Type="http://schemas.openxmlformats.org/officeDocument/2006/relationships/customXml" Target="../ink/ink1994.xml"/><Relationship Id="rId514" Type="http://schemas.openxmlformats.org/officeDocument/2006/relationships/image" Target="../media/image1891.png"/><Relationship Id="rId556" Type="http://schemas.openxmlformats.org/officeDocument/2006/relationships/image" Target="../media/image1912.png"/><Relationship Id="rId88" Type="http://schemas.openxmlformats.org/officeDocument/2006/relationships/customXml" Target="../ink/ink1863.xml"/><Relationship Id="rId111" Type="http://schemas.openxmlformats.org/officeDocument/2006/relationships/image" Target="../media/image1691.png"/><Relationship Id="rId153" Type="http://schemas.openxmlformats.org/officeDocument/2006/relationships/image" Target="../media/image1712.png"/><Relationship Id="rId195" Type="http://schemas.openxmlformats.org/officeDocument/2006/relationships/customXml" Target="../ink/ink1917.xml"/><Relationship Id="rId209" Type="http://schemas.openxmlformats.org/officeDocument/2006/relationships/customXml" Target="../ink/ink1924.xml"/><Relationship Id="rId360" Type="http://schemas.openxmlformats.org/officeDocument/2006/relationships/image" Target="../media/image1814.png"/><Relationship Id="rId416" Type="http://schemas.openxmlformats.org/officeDocument/2006/relationships/image" Target="../media/image1842.png"/><Relationship Id="rId598" Type="http://schemas.openxmlformats.org/officeDocument/2006/relationships/image" Target="../media/image1933.png"/><Relationship Id="rId220" Type="http://schemas.openxmlformats.org/officeDocument/2006/relationships/image" Target="../media/image1744.png"/><Relationship Id="rId458" Type="http://schemas.openxmlformats.org/officeDocument/2006/relationships/image" Target="../media/image1863.png"/><Relationship Id="rId623" Type="http://schemas.openxmlformats.org/officeDocument/2006/relationships/customXml" Target="../ink/ink2131.xml"/><Relationship Id="rId665" Type="http://schemas.openxmlformats.org/officeDocument/2006/relationships/customXml" Target="../ink/ink2152.xml"/><Relationship Id="rId15" Type="http://schemas.openxmlformats.org/officeDocument/2006/relationships/image" Target="../media/image16430.png"/><Relationship Id="rId57" Type="http://schemas.openxmlformats.org/officeDocument/2006/relationships/image" Target="../media/image16640.png"/><Relationship Id="rId262" Type="http://schemas.openxmlformats.org/officeDocument/2006/relationships/image" Target="../media/image1765.png"/><Relationship Id="rId318" Type="http://schemas.openxmlformats.org/officeDocument/2006/relationships/image" Target="../media/image1793.png"/><Relationship Id="rId525" Type="http://schemas.openxmlformats.org/officeDocument/2006/relationships/customXml" Target="../ink/ink2082.xml"/><Relationship Id="rId567" Type="http://schemas.openxmlformats.org/officeDocument/2006/relationships/customXml" Target="../ink/ink2103.xml"/><Relationship Id="rId99" Type="http://schemas.openxmlformats.org/officeDocument/2006/relationships/image" Target="../media/image1685.png"/><Relationship Id="rId122" Type="http://schemas.openxmlformats.org/officeDocument/2006/relationships/customXml" Target="../ink/ink1880.xml"/><Relationship Id="rId164" Type="http://schemas.openxmlformats.org/officeDocument/2006/relationships/customXml" Target="../ink/ink1901.xml"/><Relationship Id="rId371" Type="http://schemas.openxmlformats.org/officeDocument/2006/relationships/customXml" Target="../ink/ink2005.xml"/><Relationship Id="rId427" Type="http://schemas.openxmlformats.org/officeDocument/2006/relationships/customXml" Target="../ink/ink2033.xml"/><Relationship Id="rId469" Type="http://schemas.openxmlformats.org/officeDocument/2006/relationships/customXml" Target="../ink/ink2054.xml"/><Relationship Id="rId634" Type="http://schemas.openxmlformats.org/officeDocument/2006/relationships/image" Target="../media/image1951.png"/><Relationship Id="rId676" Type="http://schemas.openxmlformats.org/officeDocument/2006/relationships/image" Target="../media/image1972.png"/><Relationship Id="rId26" Type="http://schemas.openxmlformats.org/officeDocument/2006/relationships/customXml" Target="../ink/ink1832.xml"/><Relationship Id="rId231" Type="http://schemas.openxmlformats.org/officeDocument/2006/relationships/customXml" Target="../ink/ink1935.xml"/><Relationship Id="rId273" Type="http://schemas.openxmlformats.org/officeDocument/2006/relationships/customXml" Target="../ink/ink1956.xml"/><Relationship Id="rId329" Type="http://schemas.openxmlformats.org/officeDocument/2006/relationships/customXml" Target="../ink/ink1984.xml"/><Relationship Id="rId480" Type="http://schemas.openxmlformats.org/officeDocument/2006/relationships/image" Target="../media/image1874.png"/><Relationship Id="rId536" Type="http://schemas.openxmlformats.org/officeDocument/2006/relationships/image" Target="../media/image1902.png"/><Relationship Id="rId701" Type="http://schemas.openxmlformats.org/officeDocument/2006/relationships/customXml" Target="../ink/ink2170.xml"/><Relationship Id="rId68" Type="http://schemas.openxmlformats.org/officeDocument/2006/relationships/customXml" Target="../ink/ink1853.xml"/><Relationship Id="rId133" Type="http://schemas.openxmlformats.org/officeDocument/2006/relationships/image" Target="../media/image1702.png"/><Relationship Id="rId175" Type="http://schemas.openxmlformats.org/officeDocument/2006/relationships/customXml" Target="../ink/ink1907.xml"/><Relationship Id="rId340" Type="http://schemas.openxmlformats.org/officeDocument/2006/relationships/image" Target="../media/image1804.png"/><Relationship Id="rId578" Type="http://schemas.openxmlformats.org/officeDocument/2006/relationships/image" Target="../media/image1923.png"/><Relationship Id="rId200" Type="http://schemas.openxmlformats.org/officeDocument/2006/relationships/image" Target="../media/image1735.png"/><Relationship Id="rId382" Type="http://schemas.openxmlformats.org/officeDocument/2006/relationships/image" Target="../media/image1825.png"/><Relationship Id="rId438" Type="http://schemas.openxmlformats.org/officeDocument/2006/relationships/image" Target="../media/image1853.png"/><Relationship Id="rId603" Type="http://schemas.openxmlformats.org/officeDocument/2006/relationships/customXml" Target="../ink/ink2121.xml"/><Relationship Id="rId645" Type="http://schemas.openxmlformats.org/officeDocument/2006/relationships/customXml" Target="../ink/ink2142.xml"/><Relationship Id="rId687" Type="http://schemas.openxmlformats.org/officeDocument/2006/relationships/customXml" Target="../ink/ink2163.xml"/><Relationship Id="rId242" Type="http://schemas.openxmlformats.org/officeDocument/2006/relationships/image" Target="../media/image1755.png"/><Relationship Id="rId284" Type="http://schemas.openxmlformats.org/officeDocument/2006/relationships/image" Target="../media/image1776.png"/><Relationship Id="rId491" Type="http://schemas.openxmlformats.org/officeDocument/2006/relationships/customXml" Target="../ink/ink2065.xml"/><Relationship Id="rId505" Type="http://schemas.openxmlformats.org/officeDocument/2006/relationships/customXml" Target="../ink/ink2072.xml"/><Relationship Id="rId712" Type="http://schemas.openxmlformats.org/officeDocument/2006/relationships/image" Target="../media/image1990.png"/><Relationship Id="rId37" Type="http://schemas.openxmlformats.org/officeDocument/2006/relationships/image" Target="../media/image16540.png"/><Relationship Id="rId79" Type="http://schemas.openxmlformats.org/officeDocument/2006/relationships/image" Target="../media/image1675.png"/><Relationship Id="rId102" Type="http://schemas.openxmlformats.org/officeDocument/2006/relationships/customXml" Target="../ink/ink1870.xml"/><Relationship Id="rId144" Type="http://schemas.openxmlformats.org/officeDocument/2006/relationships/customXml" Target="../ink/ink1891.xml"/><Relationship Id="rId547" Type="http://schemas.openxmlformats.org/officeDocument/2006/relationships/customXml" Target="../ink/ink2093.xml"/><Relationship Id="rId589" Type="http://schemas.openxmlformats.org/officeDocument/2006/relationships/customXml" Target="../ink/ink2114.xml"/><Relationship Id="rId90" Type="http://schemas.openxmlformats.org/officeDocument/2006/relationships/customXml" Target="../ink/ink1864.xml"/><Relationship Id="rId186" Type="http://schemas.openxmlformats.org/officeDocument/2006/relationships/image" Target="../media/image1728.png"/><Relationship Id="rId351" Type="http://schemas.openxmlformats.org/officeDocument/2006/relationships/customXml" Target="../ink/ink1995.xml"/><Relationship Id="rId393" Type="http://schemas.openxmlformats.org/officeDocument/2006/relationships/customXml" Target="../ink/ink2016.xml"/><Relationship Id="rId407" Type="http://schemas.openxmlformats.org/officeDocument/2006/relationships/customXml" Target="../ink/ink2023.xml"/><Relationship Id="rId449" Type="http://schemas.openxmlformats.org/officeDocument/2006/relationships/customXml" Target="../ink/ink2044.xml"/><Relationship Id="rId614" Type="http://schemas.openxmlformats.org/officeDocument/2006/relationships/image" Target="../media/image1941.png"/><Relationship Id="rId656" Type="http://schemas.openxmlformats.org/officeDocument/2006/relationships/image" Target="../media/image1962.png"/><Relationship Id="rId211" Type="http://schemas.openxmlformats.org/officeDocument/2006/relationships/customXml" Target="../ink/ink1925.xml"/><Relationship Id="rId253" Type="http://schemas.openxmlformats.org/officeDocument/2006/relationships/customXml" Target="../ink/ink1946.xml"/><Relationship Id="rId295" Type="http://schemas.openxmlformats.org/officeDocument/2006/relationships/customXml" Target="../ink/ink1967.xml"/><Relationship Id="rId309" Type="http://schemas.openxmlformats.org/officeDocument/2006/relationships/customXml" Target="../ink/ink1974.xml"/><Relationship Id="rId460" Type="http://schemas.openxmlformats.org/officeDocument/2006/relationships/image" Target="../media/image1864.png"/><Relationship Id="rId516" Type="http://schemas.openxmlformats.org/officeDocument/2006/relationships/image" Target="../media/image1892.png"/><Relationship Id="rId698" Type="http://schemas.openxmlformats.org/officeDocument/2006/relationships/image" Target="../media/image1983.png"/><Relationship Id="rId48" Type="http://schemas.openxmlformats.org/officeDocument/2006/relationships/customXml" Target="../ink/ink1843.xml"/><Relationship Id="rId113" Type="http://schemas.openxmlformats.org/officeDocument/2006/relationships/image" Target="../media/image1692.png"/><Relationship Id="rId320" Type="http://schemas.openxmlformats.org/officeDocument/2006/relationships/image" Target="../media/image1794.png"/><Relationship Id="rId558" Type="http://schemas.openxmlformats.org/officeDocument/2006/relationships/image" Target="../media/image1913.png"/><Relationship Id="rId155" Type="http://schemas.openxmlformats.org/officeDocument/2006/relationships/image" Target="../media/image1713.png"/><Relationship Id="rId197" Type="http://schemas.openxmlformats.org/officeDocument/2006/relationships/customXml" Target="../ink/ink1918.xml"/><Relationship Id="rId362" Type="http://schemas.openxmlformats.org/officeDocument/2006/relationships/image" Target="../media/image1815.png"/><Relationship Id="rId418" Type="http://schemas.openxmlformats.org/officeDocument/2006/relationships/image" Target="../media/image1843.png"/><Relationship Id="rId625" Type="http://schemas.openxmlformats.org/officeDocument/2006/relationships/customXml" Target="../ink/ink2132.xml"/><Relationship Id="rId222" Type="http://schemas.openxmlformats.org/officeDocument/2006/relationships/image" Target="../media/image1745.png"/><Relationship Id="rId264" Type="http://schemas.openxmlformats.org/officeDocument/2006/relationships/image" Target="../media/image1766.png"/><Relationship Id="rId471" Type="http://schemas.openxmlformats.org/officeDocument/2006/relationships/customXml" Target="../ink/ink2055.xml"/><Relationship Id="rId667" Type="http://schemas.openxmlformats.org/officeDocument/2006/relationships/customXml" Target="../ink/ink2153.xml"/><Relationship Id="rId17" Type="http://schemas.openxmlformats.org/officeDocument/2006/relationships/image" Target="../media/image16440.png"/><Relationship Id="rId59" Type="http://schemas.openxmlformats.org/officeDocument/2006/relationships/image" Target="../media/image16650.png"/><Relationship Id="rId124" Type="http://schemas.openxmlformats.org/officeDocument/2006/relationships/customXml" Target="../ink/ink1881.xml"/><Relationship Id="rId527" Type="http://schemas.openxmlformats.org/officeDocument/2006/relationships/customXml" Target="../ink/ink2083.xml"/><Relationship Id="rId569" Type="http://schemas.openxmlformats.org/officeDocument/2006/relationships/customXml" Target="../ink/ink2104.xml"/><Relationship Id="rId70" Type="http://schemas.openxmlformats.org/officeDocument/2006/relationships/customXml" Target="../ink/ink1854.xml"/><Relationship Id="rId166" Type="http://schemas.openxmlformats.org/officeDocument/2006/relationships/customXml" Target="../ink/ink1902.xml"/><Relationship Id="rId331" Type="http://schemas.openxmlformats.org/officeDocument/2006/relationships/customXml" Target="../ink/ink1985.xml"/><Relationship Id="rId373" Type="http://schemas.openxmlformats.org/officeDocument/2006/relationships/customXml" Target="../ink/ink2006.xml"/><Relationship Id="rId429" Type="http://schemas.openxmlformats.org/officeDocument/2006/relationships/customXml" Target="../ink/ink2034.xml"/><Relationship Id="rId580" Type="http://schemas.openxmlformats.org/officeDocument/2006/relationships/image" Target="../media/image1924.png"/><Relationship Id="rId636" Type="http://schemas.openxmlformats.org/officeDocument/2006/relationships/image" Target="../media/image1952.png"/><Relationship Id="rId1" Type="http://schemas.openxmlformats.org/officeDocument/2006/relationships/slideLayout" Target="../slideLayouts/slideLayout12.xml"/><Relationship Id="rId233" Type="http://schemas.openxmlformats.org/officeDocument/2006/relationships/customXml" Target="../ink/ink1936.xml"/><Relationship Id="rId440" Type="http://schemas.openxmlformats.org/officeDocument/2006/relationships/image" Target="../media/image1854.png"/><Relationship Id="rId678" Type="http://schemas.openxmlformats.org/officeDocument/2006/relationships/image" Target="../media/image1973.png"/><Relationship Id="rId28" Type="http://schemas.openxmlformats.org/officeDocument/2006/relationships/customXml" Target="../ink/ink1833.xml"/><Relationship Id="rId275" Type="http://schemas.openxmlformats.org/officeDocument/2006/relationships/customXml" Target="../ink/ink1957.xml"/><Relationship Id="rId300" Type="http://schemas.openxmlformats.org/officeDocument/2006/relationships/image" Target="../media/image1784.png"/><Relationship Id="rId482" Type="http://schemas.openxmlformats.org/officeDocument/2006/relationships/image" Target="../media/image1875.png"/><Relationship Id="rId538" Type="http://schemas.openxmlformats.org/officeDocument/2006/relationships/image" Target="../media/image1903.png"/><Relationship Id="rId703" Type="http://schemas.openxmlformats.org/officeDocument/2006/relationships/customXml" Target="../ink/ink2171.xml"/><Relationship Id="rId81" Type="http://schemas.openxmlformats.org/officeDocument/2006/relationships/image" Target="../media/image1676.png"/><Relationship Id="rId135" Type="http://schemas.openxmlformats.org/officeDocument/2006/relationships/image" Target="../media/image1703.png"/><Relationship Id="rId177" Type="http://schemas.openxmlformats.org/officeDocument/2006/relationships/customXml" Target="../ink/ink1908.xml"/><Relationship Id="rId342" Type="http://schemas.openxmlformats.org/officeDocument/2006/relationships/image" Target="../media/image1805.png"/><Relationship Id="rId384" Type="http://schemas.openxmlformats.org/officeDocument/2006/relationships/image" Target="../media/image1826.png"/><Relationship Id="rId591" Type="http://schemas.openxmlformats.org/officeDocument/2006/relationships/customXml" Target="../ink/ink2115.xml"/><Relationship Id="rId605" Type="http://schemas.openxmlformats.org/officeDocument/2006/relationships/customXml" Target="../ink/ink2122.xml"/><Relationship Id="rId202" Type="http://schemas.openxmlformats.org/officeDocument/2006/relationships/image" Target="../media/image1736.png"/><Relationship Id="rId244" Type="http://schemas.openxmlformats.org/officeDocument/2006/relationships/image" Target="../media/image1756.png"/><Relationship Id="rId647" Type="http://schemas.openxmlformats.org/officeDocument/2006/relationships/customXml" Target="../ink/ink2143.xml"/><Relationship Id="rId689" Type="http://schemas.openxmlformats.org/officeDocument/2006/relationships/customXml" Target="../ink/ink2164.xml"/><Relationship Id="rId39" Type="http://schemas.openxmlformats.org/officeDocument/2006/relationships/image" Target="../media/image16550.png"/><Relationship Id="rId286" Type="http://schemas.openxmlformats.org/officeDocument/2006/relationships/image" Target="../media/image1777.png"/><Relationship Id="rId451" Type="http://schemas.openxmlformats.org/officeDocument/2006/relationships/customXml" Target="../ink/ink2045.xml"/><Relationship Id="rId493" Type="http://schemas.openxmlformats.org/officeDocument/2006/relationships/customXml" Target="../ink/ink2066.xml"/><Relationship Id="rId507" Type="http://schemas.openxmlformats.org/officeDocument/2006/relationships/customXml" Target="../ink/ink2073.xml"/><Relationship Id="rId549" Type="http://schemas.openxmlformats.org/officeDocument/2006/relationships/customXml" Target="../ink/ink2094.xml"/><Relationship Id="rId50" Type="http://schemas.openxmlformats.org/officeDocument/2006/relationships/customXml" Target="../ink/ink1844.xml"/><Relationship Id="rId104" Type="http://schemas.openxmlformats.org/officeDocument/2006/relationships/customXml" Target="../ink/ink1871.xml"/><Relationship Id="rId146" Type="http://schemas.openxmlformats.org/officeDocument/2006/relationships/customXml" Target="../ink/ink1892.xml"/><Relationship Id="rId188" Type="http://schemas.openxmlformats.org/officeDocument/2006/relationships/image" Target="../media/image1729.png"/><Relationship Id="rId311" Type="http://schemas.openxmlformats.org/officeDocument/2006/relationships/customXml" Target="../ink/ink1975.xml"/><Relationship Id="rId353" Type="http://schemas.openxmlformats.org/officeDocument/2006/relationships/customXml" Target="../ink/ink1996.xml"/><Relationship Id="rId395" Type="http://schemas.openxmlformats.org/officeDocument/2006/relationships/customXml" Target="../ink/ink2017.xml"/><Relationship Id="rId409" Type="http://schemas.openxmlformats.org/officeDocument/2006/relationships/customXml" Target="../ink/ink2024.xml"/><Relationship Id="rId560" Type="http://schemas.openxmlformats.org/officeDocument/2006/relationships/image" Target="../media/image1914.png"/><Relationship Id="rId92" Type="http://schemas.openxmlformats.org/officeDocument/2006/relationships/customXml" Target="../ink/ink1865.xml"/><Relationship Id="rId213" Type="http://schemas.openxmlformats.org/officeDocument/2006/relationships/customXml" Target="../ink/ink1926.xml"/><Relationship Id="rId420" Type="http://schemas.openxmlformats.org/officeDocument/2006/relationships/image" Target="../media/image1844.png"/><Relationship Id="rId616" Type="http://schemas.openxmlformats.org/officeDocument/2006/relationships/image" Target="../media/image1942.png"/><Relationship Id="rId658" Type="http://schemas.openxmlformats.org/officeDocument/2006/relationships/image" Target="../media/image1963.png"/><Relationship Id="rId255" Type="http://schemas.openxmlformats.org/officeDocument/2006/relationships/customXml" Target="../ink/ink1947.xml"/><Relationship Id="rId297" Type="http://schemas.openxmlformats.org/officeDocument/2006/relationships/customXml" Target="../ink/ink1968.xml"/><Relationship Id="rId462" Type="http://schemas.openxmlformats.org/officeDocument/2006/relationships/image" Target="../media/image1865.png"/><Relationship Id="rId518" Type="http://schemas.openxmlformats.org/officeDocument/2006/relationships/image" Target="../media/image1893.png"/><Relationship Id="rId115" Type="http://schemas.openxmlformats.org/officeDocument/2006/relationships/image" Target="../media/image1693.png"/><Relationship Id="rId157" Type="http://schemas.openxmlformats.org/officeDocument/2006/relationships/image" Target="../media/image1714.png"/><Relationship Id="rId322" Type="http://schemas.openxmlformats.org/officeDocument/2006/relationships/image" Target="../media/image1795.png"/><Relationship Id="rId364" Type="http://schemas.openxmlformats.org/officeDocument/2006/relationships/image" Target="../media/image1816.png"/><Relationship Id="rId61" Type="http://schemas.openxmlformats.org/officeDocument/2006/relationships/image" Target="../media/image16660.png"/><Relationship Id="rId199" Type="http://schemas.openxmlformats.org/officeDocument/2006/relationships/customXml" Target="../ink/ink1919.xml"/><Relationship Id="rId571" Type="http://schemas.openxmlformats.org/officeDocument/2006/relationships/customXml" Target="../ink/ink2105.xml"/><Relationship Id="rId627" Type="http://schemas.openxmlformats.org/officeDocument/2006/relationships/customXml" Target="../ink/ink2133.xml"/><Relationship Id="rId669" Type="http://schemas.openxmlformats.org/officeDocument/2006/relationships/customXml" Target="../ink/ink2154.xml"/><Relationship Id="rId19" Type="http://schemas.openxmlformats.org/officeDocument/2006/relationships/image" Target="../media/image16450.png"/><Relationship Id="rId224" Type="http://schemas.openxmlformats.org/officeDocument/2006/relationships/image" Target="../media/image1746.png"/><Relationship Id="rId266" Type="http://schemas.openxmlformats.org/officeDocument/2006/relationships/image" Target="../media/image1767.png"/><Relationship Id="rId431" Type="http://schemas.openxmlformats.org/officeDocument/2006/relationships/customXml" Target="../ink/ink2035.xml"/><Relationship Id="rId473" Type="http://schemas.openxmlformats.org/officeDocument/2006/relationships/customXml" Target="../ink/ink2056.xml"/><Relationship Id="rId529" Type="http://schemas.openxmlformats.org/officeDocument/2006/relationships/customXml" Target="../ink/ink2084.xml"/><Relationship Id="rId680" Type="http://schemas.openxmlformats.org/officeDocument/2006/relationships/image" Target="../media/image1974.png"/><Relationship Id="rId30" Type="http://schemas.openxmlformats.org/officeDocument/2006/relationships/customXml" Target="../ink/ink1834.xml"/><Relationship Id="rId126" Type="http://schemas.openxmlformats.org/officeDocument/2006/relationships/customXml" Target="../ink/ink1882.xml"/><Relationship Id="rId168" Type="http://schemas.openxmlformats.org/officeDocument/2006/relationships/customXml" Target="../ink/ink1903.xml"/><Relationship Id="rId333" Type="http://schemas.openxmlformats.org/officeDocument/2006/relationships/customXml" Target="../ink/ink1986.xml"/><Relationship Id="rId540" Type="http://schemas.openxmlformats.org/officeDocument/2006/relationships/image" Target="../media/image1904.png"/><Relationship Id="rId72" Type="http://schemas.openxmlformats.org/officeDocument/2006/relationships/customXml" Target="../ink/ink1855.xml"/><Relationship Id="rId375" Type="http://schemas.openxmlformats.org/officeDocument/2006/relationships/customXml" Target="../ink/ink2007.xml"/><Relationship Id="rId582" Type="http://schemas.openxmlformats.org/officeDocument/2006/relationships/image" Target="../media/image1925.png"/><Relationship Id="rId638" Type="http://schemas.openxmlformats.org/officeDocument/2006/relationships/image" Target="../media/image1953.png"/><Relationship Id="rId3" Type="http://schemas.openxmlformats.org/officeDocument/2006/relationships/image" Target="../media/image11.emf"/><Relationship Id="rId235" Type="http://schemas.openxmlformats.org/officeDocument/2006/relationships/customXml" Target="../ink/ink1937.xml"/><Relationship Id="rId277" Type="http://schemas.openxmlformats.org/officeDocument/2006/relationships/customXml" Target="../ink/ink1958.xml"/><Relationship Id="rId400" Type="http://schemas.openxmlformats.org/officeDocument/2006/relationships/image" Target="../media/image1834.png"/><Relationship Id="rId442" Type="http://schemas.openxmlformats.org/officeDocument/2006/relationships/image" Target="../media/image1855.png"/><Relationship Id="rId484" Type="http://schemas.openxmlformats.org/officeDocument/2006/relationships/image" Target="../media/image1876.png"/><Relationship Id="rId705" Type="http://schemas.openxmlformats.org/officeDocument/2006/relationships/customXml" Target="../ink/ink2172.xml"/><Relationship Id="rId137" Type="http://schemas.openxmlformats.org/officeDocument/2006/relationships/image" Target="../media/image1704.png"/><Relationship Id="rId302" Type="http://schemas.openxmlformats.org/officeDocument/2006/relationships/image" Target="../media/image1785.png"/><Relationship Id="rId344" Type="http://schemas.openxmlformats.org/officeDocument/2006/relationships/image" Target="../media/image1806.png"/><Relationship Id="rId691" Type="http://schemas.openxmlformats.org/officeDocument/2006/relationships/customXml" Target="../ink/ink2165.xml"/><Relationship Id="rId41" Type="http://schemas.openxmlformats.org/officeDocument/2006/relationships/image" Target="../media/image16560.png"/><Relationship Id="rId83" Type="http://schemas.openxmlformats.org/officeDocument/2006/relationships/image" Target="../media/image1677.png"/><Relationship Id="rId179" Type="http://schemas.openxmlformats.org/officeDocument/2006/relationships/customXml" Target="../ink/ink1909.xml"/><Relationship Id="rId386" Type="http://schemas.openxmlformats.org/officeDocument/2006/relationships/image" Target="../media/image1827.png"/><Relationship Id="rId551" Type="http://schemas.openxmlformats.org/officeDocument/2006/relationships/customXml" Target="../ink/ink2095.xml"/><Relationship Id="rId593" Type="http://schemas.openxmlformats.org/officeDocument/2006/relationships/customXml" Target="../ink/ink2116.xml"/><Relationship Id="rId607" Type="http://schemas.openxmlformats.org/officeDocument/2006/relationships/customXml" Target="../ink/ink2123.xml"/><Relationship Id="rId649" Type="http://schemas.openxmlformats.org/officeDocument/2006/relationships/customXml" Target="../ink/ink2144.xml"/><Relationship Id="rId190" Type="http://schemas.openxmlformats.org/officeDocument/2006/relationships/image" Target="../media/image1730.png"/><Relationship Id="rId204" Type="http://schemas.openxmlformats.org/officeDocument/2006/relationships/image" Target="../media/image1737.png"/><Relationship Id="rId246" Type="http://schemas.openxmlformats.org/officeDocument/2006/relationships/image" Target="../media/image1757.png"/><Relationship Id="rId288" Type="http://schemas.openxmlformats.org/officeDocument/2006/relationships/image" Target="../media/image1778.png"/><Relationship Id="rId411" Type="http://schemas.openxmlformats.org/officeDocument/2006/relationships/customXml" Target="../ink/ink2025.xml"/><Relationship Id="rId453" Type="http://schemas.openxmlformats.org/officeDocument/2006/relationships/customXml" Target="../ink/ink2046.xml"/><Relationship Id="rId509" Type="http://schemas.openxmlformats.org/officeDocument/2006/relationships/customXml" Target="../ink/ink2074.xml"/><Relationship Id="rId660" Type="http://schemas.openxmlformats.org/officeDocument/2006/relationships/image" Target="../media/image1964.png"/><Relationship Id="rId106" Type="http://schemas.openxmlformats.org/officeDocument/2006/relationships/customXml" Target="../ink/ink1872.xml"/><Relationship Id="rId313" Type="http://schemas.openxmlformats.org/officeDocument/2006/relationships/customXml" Target="../ink/ink1976.xml"/><Relationship Id="rId495" Type="http://schemas.openxmlformats.org/officeDocument/2006/relationships/customXml" Target="../ink/ink2067.xml"/><Relationship Id="rId10" Type="http://schemas.openxmlformats.org/officeDocument/2006/relationships/customXml" Target="../ink/ink1824.xml"/><Relationship Id="rId52" Type="http://schemas.openxmlformats.org/officeDocument/2006/relationships/customXml" Target="../ink/ink1845.xml"/><Relationship Id="rId94" Type="http://schemas.openxmlformats.org/officeDocument/2006/relationships/customXml" Target="../ink/ink1866.xml"/><Relationship Id="rId148" Type="http://schemas.openxmlformats.org/officeDocument/2006/relationships/customXml" Target="../ink/ink1893.xml"/><Relationship Id="rId355" Type="http://schemas.openxmlformats.org/officeDocument/2006/relationships/customXml" Target="../ink/ink1997.xml"/><Relationship Id="rId397" Type="http://schemas.openxmlformats.org/officeDocument/2006/relationships/customXml" Target="../ink/ink2018.xml"/><Relationship Id="rId520" Type="http://schemas.openxmlformats.org/officeDocument/2006/relationships/image" Target="../media/image1894.png"/><Relationship Id="rId562" Type="http://schemas.openxmlformats.org/officeDocument/2006/relationships/image" Target="../media/image1915.png"/><Relationship Id="rId618" Type="http://schemas.openxmlformats.org/officeDocument/2006/relationships/image" Target="../media/image1943.png"/><Relationship Id="rId215" Type="http://schemas.openxmlformats.org/officeDocument/2006/relationships/customXml" Target="../ink/ink1927.xml"/><Relationship Id="rId257" Type="http://schemas.openxmlformats.org/officeDocument/2006/relationships/customXml" Target="../ink/ink1948.xml"/><Relationship Id="rId422" Type="http://schemas.openxmlformats.org/officeDocument/2006/relationships/image" Target="../media/image1845.png"/><Relationship Id="rId464" Type="http://schemas.openxmlformats.org/officeDocument/2006/relationships/image" Target="../media/image1866.png"/><Relationship Id="rId299" Type="http://schemas.openxmlformats.org/officeDocument/2006/relationships/customXml" Target="../ink/ink1969.xml"/><Relationship Id="rId63" Type="http://schemas.openxmlformats.org/officeDocument/2006/relationships/image" Target="../media/image1667.png"/><Relationship Id="rId159" Type="http://schemas.openxmlformats.org/officeDocument/2006/relationships/image" Target="../media/image1715.png"/><Relationship Id="rId366" Type="http://schemas.openxmlformats.org/officeDocument/2006/relationships/image" Target="../media/image1817.png"/><Relationship Id="rId573" Type="http://schemas.openxmlformats.org/officeDocument/2006/relationships/customXml" Target="../ink/ink2106.xml"/><Relationship Id="rId226" Type="http://schemas.openxmlformats.org/officeDocument/2006/relationships/image" Target="../media/image1747.png"/><Relationship Id="rId433" Type="http://schemas.openxmlformats.org/officeDocument/2006/relationships/customXml" Target="../ink/ink2036.xml"/><Relationship Id="rId640" Type="http://schemas.openxmlformats.org/officeDocument/2006/relationships/image" Target="../media/image1954.png"/><Relationship Id="rId74" Type="http://schemas.openxmlformats.org/officeDocument/2006/relationships/customXml" Target="../ink/ink1856.xml"/><Relationship Id="rId377" Type="http://schemas.openxmlformats.org/officeDocument/2006/relationships/customXml" Target="../ink/ink2008.xml"/><Relationship Id="rId500" Type="http://schemas.openxmlformats.org/officeDocument/2006/relationships/image" Target="../media/image1884.png"/><Relationship Id="rId584" Type="http://schemas.openxmlformats.org/officeDocument/2006/relationships/image" Target="../media/image1926.png"/><Relationship Id="rId5" Type="http://schemas.openxmlformats.org/officeDocument/2006/relationships/image" Target="../media/image16380.png"/><Relationship Id="rId237" Type="http://schemas.openxmlformats.org/officeDocument/2006/relationships/customXml" Target="../ink/ink1938.xml"/><Relationship Id="rId444" Type="http://schemas.openxmlformats.org/officeDocument/2006/relationships/image" Target="../media/image1856.png"/><Relationship Id="rId651" Type="http://schemas.openxmlformats.org/officeDocument/2006/relationships/customXml" Target="../ink/ink2145.xml"/><Relationship Id="rId290" Type="http://schemas.openxmlformats.org/officeDocument/2006/relationships/image" Target="../media/image1779.png"/><Relationship Id="rId304" Type="http://schemas.openxmlformats.org/officeDocument/2006/relationships/image" Target="../media/image1786.png"/><Relationship Id="rId388" Type="http://schemas.openxmlformats.org/officeDocument/2006/relationships/image" Target="../media/image1828.png"/><Relationship Id="rId511" Type="http://schemas.openxmlformats.org/officeDocument/2006/relationships/customXml" Target="../ink/ink2075.xml"/><Relationship Id="rId609" Type="http://schemas.openxmlformats.org/officeDocument/2006/relationships/customXml" Target="../ink/ink2124.xml"/><Relationship Id="rId85" Type="http://schemas.openxmlformats.org/officeDocument/2006/relationships/image" Target="../media/image1678.png"/><Relationship Id="rId150" Type="http://schemas.openxmlformats.org/officeDocument/2006/relationships/customXml" Target="../ink/ink1894.xml"/><Relationship Id="rId595" Type="http://schemas.openxmlformats.org/officeDocument/2006/relationships/customXml" Target="../ink/ink2117.xml"/><Relationship Id="rId248" Type="http://schemas.openxmlformats.org/officeDocument/2006/relationships/image" Target="../media/image1758.png"/><Relationship Id="rId455" Type="http://schemas.openxmlformats.org/officeDocument/2006/relationships/customXml" Target="../ink/ink2047.xml"/><Relationship Id="rId662" Type="http://schemas.openxmlformats.org/officeDocument/2006/relationships/image" Target="../media/image1965.png"/><Relationship Id="rId12" Type="http://schemas.openxmlformats.org/officeDocument/2006/relationships/customXml" Target="../ink/ink1825.xml"/><Relationship Id="rId108" Type="http://schemas.openxmlformats.org/officeDocument/2006/relationships/customXml" Target="../ink/ink1873.xml"/><Relationship Id="rId315" Type="http://schemas.openxmlformats.org/officeDocument/2006/relationships/customXml" Target="../ink/ink1977.xml"/><Relationship Id="rId522" Type="http://schemas.openxmlformats.org/officeDocument/2006/relationships/image" Target="../media/image1895.png"/><Relationship Id="rId96" Type="http://schemas.openxmlformats.org/officeDocument/2006/relationships/customXml" Target="../ink/ink1867.xml"/><Relationship Id="rId161" Type="http://schemas.openxmlformats.org/officeDocument/2006/relationships/image" Target="../media/image1716.png"/><Relationship Id="rId399" Type="http://schemas.openxmlformats.org/officeDocument/2006/relationships/customXml" Target="../ink/ink2019.xml"/><Relationship Id="rId259" Type="http://schemas.openxmlformats.org/officeDocument/2006/relationships/customXml" Target="../ink/ink1949.xml"/><Relationship Id="rId466" Type="http://schemas.openxmlformats.org/officeDocument/2006/relationships/image" Target="../media/image1867.png"/><Relationship Id="rId673" Type="http://schemas.openxmlformats.org/officeDocument/2006/relationships/customXml" Target="../ink/ink2156.xml"/><Relationship Id="rId23" Type="http://schemas.openxmlformats.org/officeDocument/2006/relationships/image" Target="../media/image16470.png"/><Relationship Id="rId119" Type="http://schemas.openxmlformats.org/officeDocument/2006/relationships/image" Target="../media/image1695.png"/><Relationship Id="rId326" Type="http://schemas.openxmlformats.org/officeDocument/2006/relationships/image" Target="../media/image1797.png"/><Relationship Id="rId533" Type="http://schemas.openxmlformats.org/officeDocument/2006/relationships/customXml" Target="../ink/ink2086.xml"/><Relationship Id="rId172" Type="http://schemas.openxmlformats.org/officeDocument/2006/relationships/customXml" Target="../ink/ink1905.xml"/><Relationship Id="rId477" Type="http://schemas.openxmlformats.org/officeDocument/2006/relationships/customXml" Target="../ink/ink2058.xml"/><Relationship Id="rId600" Type="http://schemas.openxmlformats.org/officeDocument/2006/relationships/image" Target="../media/image1934.png"/><Relationship Id="rId684" Type="http://schemas.openxmlformats.org/officeDocument/2006/relationships/image" Target="../media/image1976.png"/><Relationship Id="rId337" Type="http://schemas.openxmlformats.org/officeDocument/2006/relationships/customXml" Target="../ink/ink1988.xml"/><Relationship Id="rId34" Type="http://schemas.openxmlformats.org/officeDocument/2006/relationships/customXml" Target="../ink/ink1836.xml"/><Relationship Id="rId544" Type="http://schemas.openxmlformats.org/officeDocument/2006/relationships/image" Target="../media/image1906.png"/><Relationship Id="rId183" Type="http://schemas.openxmlformats.org/officeDocument/2006/relationships/customXml" Target="../ink/ink1911.xml"/><Relationship Id="rId390" Type="http://schemas.openxmlformats.org/officeDocument/2006/relationships/image" Target="../media/image1829.png"/><Relationship Id="rId404" Type="http://schemas.openxmlformats.org/officeDocument/2006/relationships/image" Target="../media/image1836.png"/><Relationship Id="rId611" Type="http://schemas.openxmlformats.org/officeDocument/2006/relationships/customXml" Target="../ink/ink2125.xml"/><Relationship Id="rId250" Type="http://schemas.openxmlformats.org/officeDocument/2006/relationships/image" Target="../media/image1759.png"/><Relationship Id="rId488" Type="http://schemas.openxmlformats.org/officeDocument/2006/relationships/image" Target="../media/image1878.png"/><Relationship Id="rId695" Type="http://schemas.openxmlformats.org/officeDocument/2006/relationships/customXml" Target="../ink/ink2167.xml"/><Relationship Id="rId709" Type="http://schemas.openxmlformats.org/officeDocument/2006/relationships/customXml" Target="../ink/ink2174.xml"/><Relationship Id="rId45" Type="http://schemas.openxmlformats.org/officeDocument/2006/relationships/image" Target="../media/image16580.png"/><Relationship Id="rId110" Type="http://schemas.openxmlformats.org/officeDocument/2006/relationships/customXml" Target="../ink/ink1874.xml"/><Relationship Id="rId348" Type="http://schemas.openxmlformats.org/officeDocument/2006/relationships/image" Target="../media/image1808.png"/><Relationship Id="rId555" Type="http://schemas.openxmlformats.org/officeDocument/2006/relationships/customXml" Target="../ink/ink2097.xml"/><Relationship Id="rId194" Type="http://schemas.openxmlformats.org/officeDocument/2006/relationships/image" Target="../media/image1732.png"/><Relationship Id="rId208" Type="http://schemas.openxmlformats.org/officeDocument/2006/relationships/image" Target="../media/image1739.png"/><Relationship Id="rId415" Type="http://schemas.openxmlformats.org/officeDocument/2006/relationships/customXml" Target="../ink/ink2027.xml"/><Relationship Id="rId622" Type="http://schemas.openxmlformats.org/officeDocument/2006/relationships/image" Target="../media/image1945.png"/><Relationship Id="rId261" Type="http://schemas.openxmlformats.org/officeDocument/2006/relationships/customXml" Target="../ink/ink1950.xml"/><Relationship Id="rId499" Type="http://schemas.openxmlformats.org/officeDocument/2006/relationships/customXml" Target="../ink/ink2069.xml"/><Relationship Id="rId56" Type="http://schemas.openxmlformats.org/officeDocument/2006/relationships/customXml" Target="../ink/ink1847.xml"/><Relationship Id="rId359" Type="http://schemas.openxmlformats.org/officeDocument/2006/relationships/customXml" Target="../ink/ink1999.xml"/><Relationship Id="rId566" Type="http://schemas.openxmlformats.org/officeDocument/2006/relationships/image" Target="../media/image1917.png"/><Relationship Id="rId121" Type="http://schemas.openxmlformats.org/officeDocument/2006/relationships/image" Target="../media/image1696.png"/><Relationship Id="rId219" Type="http://schemas.openxmlformats.org/officeDocument/2006/relationships/customXml" Target="../ink/ink1929.xml"/><Relationship Id="rId426" Type="http://schemas.openxmlformats.org/officeDocument/2006/relationships/image" Target="../media/image1847.png"/><Relationship Id="rId633" Type="http://schemas.openxmlformats.org/officeDocument/2006/relationships/customXml" Target="../ink/ink2136.xml"/><Relationship Id="rId67" Type="http://schemas.openxmlformats.org/officeDocument/2006/relationships/image" Target="../media/image1669.png"/><Relationship Id="rId272" Type="http://schemas.openxmlformats.org/officeDocument/2006/relationships/image" Target="../media/image1770.png"/><Relationship Id="rId577" Type="http://schemas.openxmlformats.org/officeDocument/2006/relationships/customXml" Target="../ink/ink2108.xml"/><Relationship Id="rId700" Type="http://schemas.openxmlformats.org/officeDocument/2006/relationships/image" Target="../media/image1984.png"/><Relationship Id="rId132" Type="http://schemas.openxmlformats.org/officeDocument/2006/relationships/customXml" Target="../ink/ink1885.xml"/><Relationship Id="rId437" Type="http://schemas.openxmlformats.org/officeDocument/2006/relationships/customXml" Target="../ink/ink2038.xml"/><Relationship Id="rId644" Type="http://schemas.openxmlformats.org/officeDocument/2006/relationships/image" Target="../media/image1956.png"/><Relationship Id="rId283" Type="http://schemas.openxmlformats.org/officeDocument/2006/relationships/customXml" Target="../ink/ink1961.xml"/><Relationship Id="rId490" Type="http://schemas.openxmlformats.org/officeDocument/2006/relationships/image" Target="../media/image1879.png"/><Relationship Id="rId504" Type="http://schemas.openxmlformats.org/officeDocument/2006/relationships/image" Target="../media/image1886.png"/><Relationship Id="rId711" Type="http://schemas.openxmlformats.org/officeDocument/2006/relationships/customXml" Target="../ink/ink2175.xml"/><Relationship Id="rId78" Type="http://schemas.openxmlformats.org/officeDocument/2006/relationships/customXml" Target="../ink/ink1858.xml"/><Relationship Id="rId143" Type="http://schemas.openxmlformats.org/officeDocument/2006/relationships/image" Target="../media/image1707.png"/><Relationship Id="rId350" Type="http://schemas.openxmlformats.org/officeDocument/2006/relationships/image" Target="../media/image1809.png"/><Relationship Id="rId588" Type="http://schemas.openxmlformats.org/officeDocument/2006/relationships/image" Target="../media/image1928.png"/><Relationship Id="rId9" Type="http://schemas.openxmlformats.org/officeDocument/2006/relationships/image" Target="../media/image16400.png"/><Relationship Id="rId210" Type="http://schemas.openxmlformats.org/officeDocument/2006/relationships/image" Target="../media/image1740.png"/><Relationship Id="rId448" Type="http://schemas.openxmlformats.org/officeDocument/2006/relationships/image" Target="../media/image1858.png"/><Relationship Id="rId655" Type="http://schemas.openxmlformats.org/officeDocument/2006/relationships/customXml" Target="../ink/ink2147.xml"/><Relationship Id="rId294" Type="http://schemas.openxmlformats.org/officeDocument/2006/relationships/image" Target="../media/image1781.png"/><Relationship Id="rId308" Type="http://schemas.openxmlformats.org/officeDocument/2006/relationships/image" Target="../media/image1788.png"/><Relationship Id="rId515" Type="http://schemas.openxmlformats.org/officeDocument/2006/relationships/customXml" Target="../ink/ink2077.xml"/><Relationship Id="rId89" Type="http://schemas.openxmlformats.org/officeDocument/2006/relationships/image" Target="../media/image1680.png"/><Relationship Id="rId154" Type="http://schemas.openxmlformats.org/officeDocument/2006/relationships/customXml" Target="../ink/ink1896.xml"/><Relationship Id="rId361" Type="http://schemas.openxmlformats.org/officeDocument/2006/relationships/customXml" Target="../ink/ink2000.xml"/><Relationship Id="rId599" Type="http://schemas.openxmlformats.org/officeDocument/2006/relationships/customXml" Target="../ink/ink2119.xml"/><Relationship Id="rId459" Type="http://schemas.openxmlformats.org/officeDocument/2006/relationships/customXml" Target="../ink/ink2049.xml"/><Relationship Id="rId666" Type="http://schemas.openxmlformats.org/officeDocument/2006/relationships/image" Target="../media/image1967.png"/><Relationship Id="rId16" Type="http://schemas.openxmlformats.org/officeDocument/2006/relationships/customXml" Target="../ink/ink1827.xml"/><Relationship Id="rId221" Type="http://schemas.openxmlformats.org/officeDocument/2006/relationships/customXml" Target="../ink/ink1930.xml"/><Relationship Id="rId319" Type="http://schemas.openxmlformats.org/officeDocument/2006/relationships/customXml" Target="../ink/ink1979.xml"/><Relationship Id="rId526" Type="http://schemas.openxmlformats.org/officeDocument/2006/relationships/image" Target="../media/image1897.png"/><Relationship Id="rId165" Type="http://schemas.openxmlformats.org/officeDocument/2006/relationships/image" Target="../media/image1718.png"/><Relationship Id="rId372" Type="http://schemas.openxmlformats.org/officeDocument/2006/relationships/image" Target="../media/image1820.png"/><Relationship Id="rId677" Type="http://schemas.openxmlformats.org/officeDocument/2006/relationships/customXml" Target="../ink/ink2158.xml"/><Relationship Id="rId232" Type="http://schemas.openxmlformats.org/officeDocument/2006/relationships/image" Target="../media/image1750.png"/><Relationship Id="rId27" Type="http://schemas.openxmlformats.org/officeDocument/2006/relationships/image" Target="../media/image16490.png"/><Relationship Id="rId537" Type="http://schemas.openxmlformats.org/officeDocument/2006/relationships/customXml" Target="../ink/ink2088.xml"/><Relationship Id="rId80" Type="http://schemas.openxmlformats.org/officeDocument/2006/relationships/customXml" Target="../ink/ink1859.xml"/><Relationship Id="rId176" Type="http://schemas.openxmlformats.org/officeDocument/2006/relationships/image" Target="../media/image1723.png"/><Relationship Id="rId383" Type="http://schemas.openxmlformats.org/officeDocument/2006/relationships/customXml" Target="../ink/ink2011.xml"/><Relationship Id="rId590" Type="http://schemas.openxmlformats.org/officeDocument/2006/relationships/image" Target="../media/image1929.png"/><Relationship Id="rId604" Type="http://schemas.openxmlformats.org/officeDocument/2006/relationships/image" Target="../media/image1936.png"/><Relationship Id="rId243" Type="http://schemas.openxmlformats.org/officeDocument/2006/relationships/customXml" Target="../ink/ink1941.xml"/><Relationship Id="rId450" Type="http://schemas.openxmlformats.org/officeDocument/2006/relationships/image" Target="../media/image1859.png"/><Relationship Id="rId688" Type="http://schemas.openxmlformats.org/officeDocument/2006/relationships/image" Target="../media/image1978.png"/><Relationship Id="rId38" Type="http://schemas.openxmlformats.org/officeDocument/2006/relationships/customXml" Target="../ink/ink1838.xml"/><Relationship Id="rId103" Type="http://schemas.openxmlformats.org/officeDocument/2006/relationships/image" Target="../media/image1687.png"/><Relationship Id="rId310" Type="http://schemas.openxmlformats.org/officeDocument/2006/relationships/image" Target="../media/image1789.png"/><Relationship Id="rId548" Type="http://schemas.openxmlformats.org/officeDocument/2006/relationships/image" Target="../media/image1908.png"/><Relationship Id="rId91" Type="http://schemas.openxmlformats.org/officeDocument/2006/relationships/image" Target="../media/image1681.png"/><Relationship Id="rId187" Type="http://schemas.openxmlformats.org/officeDocument/2006/relationships/customXml" Target="../ink/ink1913.xml"/><Relationship Id="rId394" Type="http://schemas.openxmlformats.org/officeDocument/2006/relationships/image" Target="../media/image1831.png"/><Relationship Id="rId408" Type="http://schemas.openxmlformats.org/officeDocument/2006/relationships/image" Target="../media/image1838.png"/><Relationship Id="rId615" Type="http://schemas.openxmlformats.org/officeDocument/2006/relationships/customXml" Target="../ink/ink2127.xml"/><Relationship Id="rId254" Type="http://schemas.openxmlformats.org/officeDocument/2006/relationships/image" Target="../media/image1761.png"/><Relationship Id="rId699" Type="http://schemas.openxmlformats.org/officeDocument/2006/relationships/customXml" Target="../ink/ink2169.xml"/><Relationship Id="rId49" Type="http://schemas.openxmlformats.org/officeDocument/2006/relationships/image" Target="../media/image16600.png"/><Relationship Id="rId114" Type="http://schemas.openxmlformats.org/officeDocument/2006/relationships/customXml" Target="../ink/ink1876.xml"/><Relationship Id="rId461" Type="http://schemas.openxmlformats.org/officeDocument/2006/relationships/customXml" Target="../ink/ink2050.xml"/><Relationship Id="rId559" Type="http://schemas.openxmlformats.org/officeDocument/2006/relationships/customXml" Target="../ink/ink2099.xml"/><Relationship Id="rId198" Type="http://schemas.openxmlformats.org/officeDocument/2006/relationships/image" Target="../media/image1734.png"/><Relationship Id="rId321" Type="http://schemas.openxmlformats.org/officeDocument/2006/relationships/customXml" Target="../ink/ink1980.xml"/><Relationship Id="rId419" Type="http://schemas.openxmlformats.org/officeDocument/2006/relationships/customXml" Target="../ink/ink2029.xml"/><Relationship Id="rId626" Type="http://schemas.openxmlformats.org/officeDocument/2006/relationships/image" Target="../media/image1947.png"/><Relationship Id="rId265" Type="http://schemas.openxmlformats.org/officeDocument/2006/relationships/customXml" Target="../ink/ink1952.xml"/><Relationship Id="rId472" Type="http://schemas.openxmlformats.org/officeDocument/2006/relationships/image" Target="../media/image1870.png"/><Relationship Id="rId125" Type="http://schemas.openxmlformats.org/officeDocument/2006/relationships/image" Target="../media/image1698.png"/><Relationship Id="rId332" Type="http://schemas.openxmlformats.org/officeDocument/2006/relationships/image" Target="../media/image1800.png"/></Relationships>
</file>

<file path=ppt/slides/_rels/slide2.xml.rels><?xml version="1.0" encoding="UTF-8" standalone="yes"?>
<Relationships xmlns="http://schemas.openxmlformats.org/package/2006/relationships"><Relationship Id="rId117" Type="http://schemas.openxmlformats.org/officeDocument/2006/relationships/image" Target="../media/image60.png"/><Relationship Id="rId299" Type="http://schemas.openxmlformats.org/officeDocument/2006/relationships/image" Target="../media/image151.png"/><Relationship Id="rId21" Type="http://schemas.openxmlformats.org/officeDocument/2006/relationships/image" Target="../media/image12.png"/><Relationship Id="rId63" Type="http://schemas.openxmlformats.org/officeDocument/2006/relationships/image" Target="../media/image33.png"/><Relationship Id="rId159" Type="http://schemas.openxmlformats.org/officeDocument/2006/relationships/image" Target="../media/image81.png"/><Relationship Id="rId324" Type="http://schemas.openxmlformats.org/officeDocument/2006/relationships/customXml" Target="../ink/ink161.xml"/><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335" Type="http://schemas.openxmlformats.org/officeDocument/2006/relationships/image" Target="../media/image168.png"/><Relationship Id="rId5" Type="http://schemas.openxmlformats.org/officeDocument/2006/relationships/image" Target="../media/image4.png"/><Relationship Id="rId181" Type="http://schemas.openxmlformats.org/officeDocument/2006/relationships/image" Target="../media/image92.png"/><Relationship Id="rId237" Type="http://schemas.openxmlformats.org/officeDocument/2006/relationships/image" Target="../media/image120.png"/><Relationship Id="rId279" Type="http://schemas.openxmlformats.org/officeDocument/2006/relationships/image" Target="../media/image141.png"/><Relationship Id="rId43" Type="http://schemas.openxmlformats.org/officeDocument/2006/relationships/image" Target="../media/image23.png"/><Relationship Id="rId139" Type="http://schemas.openxmlformats.org/officeDocument/2006/relationships/image" Target="../media/image71.png"/><Relationship Id="rId290" Type="http://schemas.openxmlformats.org/officeDocument/2006/relationships/customXml" Target="../ink/ink144.xml"/><Relationship Id="rId304" Type="http://schemas.openxmlformats.org/officeDocument/2006/relationships/customXml" Target="../ink/ink151.xml"/><Relationship Id="rId346" Type="http://schemas.openxmlformats.org/officeDocument/2006/relationships/customXml" Target="../ink/ink172.xml"/><Relationship Id="rId85" Type="http://schemas.openxmlformats.org/officeDocument/2006/relationships/image" Target="../media/image44.png"/><Relationship Id="rId150" Type="http://schemas.openxmlformats.org/officeDocument/2006/relationships/customXml" Target="../ink/ink74.xml"/><Relationship Id="rId192" Type="http://schemas.openxmlformats.org/officeDocument/2006/relationships/customXml" Target="../ink/ink95.xml"/><Relationship Id="rId206" Type="http://schemas.openxmlformats.org/officeDocument/2006/relationships/customXml" Target="../ink/ink102.xml"/><Relationship Id="rId248" Type="http://schemas.openxmlformats.org/officeDocument/2006/relationships/customXml" Target="../ink/ink123.xml"/><Relationship Id="rId12" Type="http://schemas.openxmlformats.org/officeDocument/2006/relationships/customXml" Target="../ink/ink5.xml"/><Relationship Id="rId108" Type="http://schemas.openxmlformats.org/officeDocument/2006/relationships/customXml" Target="../ink/ink53.xml"/><Relationship Id="rId315" Type="http://schemas.openxmlformats.org/officeDocument/2006/relationships/image" Target="../media/image159.png"/><Relationship Id="rId357" Type="http://schemas.openxmlformats.org/officeDocument/2006/relationships/image" Target="../media/image179.png"/><Relationship Id="rId54" Type="http://schemas.openxmlformats.org/officeDocument/2006/relationships/customXml" Target="../ink/ink26.xml"/><Relationship Id="rId96" Type="http://schemas.openxmlformats.org/officeDocument/2006/relationships/customXml" Target="../ink/ink47.xml"/><Relationship Id="rId161" Type="http://schemas.openxmlformats.org/officeDocument/2006/relationships/image" Target="../media/image82.png"/><Relationship Id="rId217" Type="http://schemas.openxmlformats.org/officeDocument/2006/relationships/image" Target="../media/image110.png"/><Relationship Id="rId259" Type="http://schemas.openxmlformats.org/officeDocument/2006/relationships/image" Target="../media/image131.png"/><Relationship Id="rId23" Type="http://schemas.openxmlformats.org/officeDocument/2006/relationships/image" Target="../media/image13.png"/><Relationship Id="rId119" Type="http://schemas.openxmlformats.org/officeDocument/2006/relationships/image" Target="../media/image61.png"/><Relationship Id="rId270" Type="http://schemas.openxmlformats.org/officeDocument/2006/relationships/customXml" Target="../ink/ink134.xml"/><Relationship Id="rId326" Type="http://schemas.openxmlformats.org/officeDocument/2006/relationships/customXml" Target="../ink/ink162.xml"/><Relationship Id="rId65" Type="http://schemas.openxmlformats.org/officeDocument/2006/relationships/image" Target="../media/image34.png"/><Relationship Id="rId130" Type="http://schemas.openxmlformats.org/officeDocument/2006/relationships/customXml" Target="../ink/ink64.xml"/><Relationship Id="rId172" Type="http://schemas.openxmlformats.org/officeDocument/2006/relationships/customXml" Target="../ink/ink85.xml"/><Relationship Id="rId228" Type="http://schemas.openxmlformats.org/officeDocument/2006/relationships/customXml" Target="../ink/ink113.xml"/><Relationship Id="rId281" Type="http://schemas.openxmlformats.org/officeDocument/2006/relationships/image" Target="../media/image142.png"/><Relationship Id="rId337" Type="http://schemas.openxmlformats.org/officeDocument/2006/relationships/image" Target="../media/image169.png"/><Relationship Id="rId34" Type="http://schemas.openxmlformats.org/officeDocument/2006/relationships/customXml" Target="../ink/ink16.xml"/><Relationship Id="rId76" Type="http://schemas.openxmlformats.org/officeDocument/2006/relationships/customXml" Target="../ink/ink37.xml"/><Relationship Id="rId141" Type="http://schemas.openxmlformats.org/officeDocument/2006/relationships/image" Target="../media/image72.png"/><Relationship Id="rId7" Type="http://schemas.openxmlformats.org/officeDocument/2006/relationships/image" Target="../media/image5.png"/><Relationship Id="rId183" Type="http://schemas.openxmlformats.org/officeDocument/2006/relationships/image" Target="../media/image93.png"/><Relationship Id="rId239" Type="http://schemas.openxmlformats.org/officeDocument/2006/relationships/image" Target="../media/image121.png"/><Relationship Id="rId250" Type="http://schemas.openxmlformats.org/officeDocument/2006/relationships/customXml" Target="../ink/ink124.xml"/><Relationship Id="rId292" Type="http://schemas.openxmlformats.org/officeDocument/2006/relationships/customXml" Target="../ink/ink145.xml"/><Relationship Id="rId306" Type="http://schemas.openxmlformats.org/officeDocument/2006/relationships/customXml" Target="../ink/ink152.xml"/><Relationship Id="rId45" Type="http://schemas.openxmlformats.org/officeDocument/2006/relationships/image" Target="../media/image24.png"/><Relationship Id="rId87" Type="http://schemas.openxmlformats.org/officeDocument/2006/relationships/image" Target="../media/image45.png"/><Relationship Id="rId110" Type="http://schemas.openxmlformats.org/officeDocument/2006/relationships/customXml" Target="../ink/ink54.xml"/><Relationship Id="rId348" Type="http://schemas.openxmlformats.org/officeDocument/2006/relationships/customXml" Target="../ink/ink173.xml"/><Relationship Id="rId152" Type="http://schemas.openxmlformats.org/officeDocument/2006/relationships/customXml" Target="../ink/ink75.xml"/><Relationship Id="rId194" Type="http://schemas.openxmlformats.org/officeDocument/2006/relationships/customXml" Target="../ink/ink96.xml"/><Relationship Id="rId208" Type="http://schemas.openxmlformats.org/officeDocument/2006/relationships/customXml" Target="../ink/ink103.xml"/><Relationship Id="rId261" Type="http://schemas.openxmlformats.org/officeDocument/2006/relationships/image" Target="../media/image132.png"/><Relationship Id="rId14" Type="http://schemas.openxmlformats.org/officeDocument/2006/relationships/customXml" Target="../ink/ink6.xml"/><Relationship Id="rId56" Type="http://schemas.openxmlformats.org/officeDocument/2006/relationships/customXml" Target="../ink/ink27.xml"/><Relationship Id="rId317" Type="http://schemas.openxmlformats.org/officeDocument/2006/relationships/image" Target="../media/image160.png"/><Relationship Id="rId359" Type="http://schemas.openxmlformats.org/officeDocument/2006/relationships/image" Target="../media/image180.png"/><Relationship Id="rId98" Type="http://schemas.openxmlformats.org/officeDocument/2006/relationships/customXml" Target="../ink/ink48.xml"/><Relationship Id="rId121" Type="http://schemas.openxmlformats.org/officeDocument/2006/relationships/image" Target="../media/image62.png"/><Relationship Id="rId163" Type="http://schemas.openxmlformats.org/officeDocument/2006/relationships/image" Target="../media/image83.png"/><Relationship Id="rId219" Type="http://schemas.openxmlformats.org/officeDocument/2006/relationships/image" Target="../media/image111.png"/><Relationship Id="rId230" Type="http://schemas.openxmlformats.org/officeDocument/2006/relationships/customXml" Target="../ink/ink114.xml"/><Relationship Id="rId25" Type="http://schemas.openxmlformats.org/officeDocument/2006/relationships/image" Target="../media/image14.png"/><Relationship Id="rId67" Type="http://schemas.openxmlformats.org/officeDocument/2006/relationships/image" Target="../media/image35.png"/><Relationship Id="rId272" Type="http://schemas.openxmlformats.org/officeDocument/2006/relationships/customXml" Target="../ink/ink135.xml"/><Relationship Id="rId328" Type="http://schemas.openxmlformats.org/officeDocument/2006/relationships/customXml" Target="../ink/ink163.xml"/><Relationship Id="rId132" Type="http://schemas.openxmlformats.org/officeDocument/2006/relationships/customXml" Target="../ink/ink65.xml"/><Relationship Id="rId174" Type="http://schemas.openxmlformats.org/officeDocument/2006/relationships/customXml" Target="../ink/ink86.xml"/><Relationship Id="rId220" Type="http://schemas.openxmlformats.org/officeDocument/2006/relationships/customXml" Target="../ink/ink109.xml"/><Relationship Id="rId241" Type="http://schemas.openxmlformats.org/officeDocument/2006/relationships/image" Target="../media/image122.png"/><Relationship Id="rId15" Type="http://schemas.openxmlformats.org/officeDocument/2006/relationships/image" Target="../media/image9.png"/><Relationship Id="rId36" Type="http://schemas.openxmlformats.org/officeDocument/2006/relationships/customXml" Target="../ink/ink17.xml"/><Relationship Id="rId57" Type="http://schemas.openxmlformats.org/officeDocument/2006/relationships/image" Target="../media/image30.png"/><Relationship Id="rId262" Type="http://schemas.openxmlformats.org/officeDocument/2006/relationships/customXml" Target="../ink/ink130.xml"/><Relationship Id="rId283" Type="http://schemas.openxmlformats.org/officeDocument/2006/relationships/image" Target="../media/image143.png"/><Relationship Id="rId318" Type="http://schemas.openxmlformats.org/officeDocument/2006/relationships/customXml" Target="../ink/ink158.xml"/><Relationship Id="rId339" Type="http://schemas.openxmlformats.org/officeDocument/2006/relationships/image" Target="../media/image170.png"/><Relationship Id="rId78" Type="http://schemas.openxmlformats.org/officeDocument/2006/relationships/customXml" Target="../ink/ink38.xml"/><Relationship Id="rId99" Type="http://schemas.openxmlformats.org/officeDocument/2006/relationships/image" Target="../media/image51.png"/><Relationship Id="rId101" Type="http://schemas.openxmlformats.org/officeDocument/2006/relationships/image" Target="../media/image52.png"/><Relationship Id="rId122" Type="http://schemas.openxmlformats.org/officeDocument/2006/relationships/customXml" Target="../ink/ink60.xml"/><Relationship Id="rId143" Type="http://schemas.openxmlformats.org/officeDocument/2006/relationships/image" Target="../media/image73.png"/><Relationship Id="rId164" Type="http://schemas.openxmlformats.org/officeDocument/2006/relationships/customXml" Target="../ink/ink81.xml"/><Relationship Id="rId185" Type="http://schemas.openxmlformats.org/officeDocument/2006/relationships/image" Target="../media/image94.png"/><Relationship Id="rId350" Type="http://schemas.openxmlformats.org/officeDocument/2006/relationships/customXml" Target="../ink/ink174.xml"/><Relationship Id="rId9" Type="http://schemas.openxmlformats.org/officeDocument/2006/relationships/image" Target="../media/image6.png"/><Relationship Id="rId210" Type="http://schemas.openxmlformats.org/officeDocument/2006/relationships/customXml" Target="../ink/ink104.xml"/><Relationship Id="rId26" Type="http://schemas.openxmlformats.org/officeDocument/2006/relationships/customXml" Target="../ink/ink12.xml"/><Relationship Id="rId231" Type="http://schemas.openxmlformats.org/officeDocument/2006/relationships/image" Target="../media/image117.png"/><Relationship Id="rId252" Type="http://schemas.openxmlformats.org/officeDocument/2006/relationships/customXml" Target="../ink/ink125.xml"/><Relationship Id="rId273" Type="http://schemas.openxmlformats.org/officeDocument/2006/relationships/image" Target="../media/image138.png"/><Relationship Id="rId294" Type="http://schemas.openxmlformats.org/officeDocument/2006/relationships/customXml" Target="../ink/ink146.xml"/><Relationship Id="rId308" Type="http://schemas.openxmlformats.org/officeDocument/2006/relationships/customXml" Target="../ink/ink153.xml"/><Relationship Id="rId329" Type="http://schemas.openxmlformats.org/officeDocument/2006/relationships/image" Target="../media/image3.png"/><Relationship Id="rId47" Type="http://schemas.openxmlformats.org/officeDocument/2006/relationships/image" Target="../media/image25.png"/><Relationship Id="rId68" Type="http://schemas.openxmlformats.org/officeDocument/2006/relationships/customXml" Target="../ink/ink33.xml"/><Relationship Id="rId89" Type="http://schemas.openxmlformats.org/officeDocument/2006/relationships/image" Target="../media/image46.png"/><Relationship Id="rId112" Type="http://schemas.openxmlformats.org/officeDocument/2006/relationships/customXml" Target="../ink/ink55.xml"/><Relationship Id="rId133" Type="http://schemas.openxmlformats.org/officeDocument/2006/relationships/image" Target="../media/image68.png"/><Relationship Id="rId154" Type="http://schemas.openxmlformats.org/officeDocument/2006/relationships/customXml" Target="../ink/ink76.xml"/><Relationship Id="rId175" Type="http://schemas.openxmlformats.org/officeDocument/2006/relationships/image" Target="../media/image89.png"/><Relationship Id="rId340" Type="http://schemas.openxmlformats.org/officeDocument/2006/relationships/customXml" Target="../ink/ink169.xml"/><Relationship Id="rId361" Type="http://schemas.openxmlformats.org/officeDocument/2006/relationships/image" Target="../media/image181.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12.png"/><Relationship Id="rId242" Type="http://schemas.openxmlformats.org/officeDocument/2006/relationships/customXml" Target="../ink/ink120.xml"/><Relationship Id="rId263" Type="http://schemas.openxmlformats.org/officeDocument/2006/relationships/image" Target="../media/image133.png"/><Relationship Id="rId284" Type="http://schemas.openxmlformats.org/officeDocument/2006/relationships/customXml" Target="../ink/ink141.xml"/><Relationship Id="rId319" Type="http://schemas.openxmlformats.org/officeDocument/2006/relationships/image" Target="../media/image161.png"/><Relationship Id="rId37" Type="http://schemas.openxmlformats.org/officeDocument/2006/relationships/image" Target="../media/image20.png"/><Relationship Id="rId58" Type="http://schemas.openxmlformats.org/officeDocument/2006/relationships/customXml" Target="../ink/ink28.xml"/><Relationship Id="rId79" Type="http://schemas.openxmlformats.org/officeDocument/2006/relationships/image" Target="../media/image41.png"/><Relationship Id="rId102" Type="http://schemas.openxmlformats.org/officeDocument/2006/relationships/customXml" Target="../ink/ink50.xml"/><Relationship Id="rId123" Type="http://schemas.openxmlformats.org/officeDocument/2006/relationships/image" Target="../media/image63.png"/><Relationship Id="rId144" Type="http://schemas.openxmlformats.org/officeDocument/2006/relationships/customXml" Target="../ink/ink71.xml"/><Relationship Id="rId330" Type="http://schemas.openxmlformats.org/officeDocument/2006/relationships/customXml" Target="../ink/ink164.xml"/><Relationship Id="rId90" Type="http://schemas.openxmlformats.org/officeDocument/2006/relationships/customXml" Target="../ink/ink44.xml"/><Relationship Id="rId165" Type="http://schemas.openxmlformats.org/officeDocument/2006/relationships/image" Target="../media/image84.png"/><Relationship Id="rId186" Type="http://schemas.openxmlformats.org/officeDocument/2006/relationships/customXml" Target="../ink/ink92.xml"/><Relationship Id="rId351" Type="http://schemas.openxmlformats.org/officeDocument/2006/relationships/image" Target="../media/image176.png"/><Relationship Id="rId211" Type="http://schemas.openxmlformats.org/officeDocument/2006/relationships/image" Target="../media/image107.png"/><Relationship Id="rId232" Type="http://schemas.openxmlformats.org/officeDocument/2006/relationships/customXml" Target="../ink/ink115.xml"/><Relationship Id="rId253" Type="http://schemas.openxmlformats.org/officeDocument/2006/relationships/image" Target="../media/image128.png"/><Relationship Id="rId274" Type="http://schemas.openxmlformats.org/officeDocument/2006/relationships/customXml" Target="../ink/ink136.xml"/><Relationship Id="rId295" Type="http://schemas.openxmlformats.org/officeDocument/2006/relationships/image" Target="../media/image149.png"/><Relationship Id="rId309" Type="http://schemas.openxmlformats.org/officeDocument/2006/relationships/image" Target="../media/image156.png"/><Relationship Id="rId27" Type="http://schemas.openxmlformats.org/officeDocument/2006/relationships/image" Target="../media/image15.png"/><Relationship Id="rId48" Type="http://schemas.openxmlformats.org/officeDocument/2006/relationships/customXml" Target="../ink/ink23.xml"/><Relationship Id="rId69" Type="http://schemas.openxmlformats.org/officeDocument/2006/relationships/image" Target="../media/image36.png"/><Relationship Id="rId113" Type="http://schemas.openxmlformats.org/officeDocument/2006/relationships/image" Target="../media/image58.png"/><Relationship Id="rId134" Type="http://schemas.openxmlformats.org/officeDocument/2006/relationships/customXml" Target="../ink/ink66.xml"/><Relationship Id="rId320" Type="http://schemas.openxmlformats.org/officeDocument/2006/relationships/customXml" Target="../ink/ink159.xml"/><Relationship Id="rId80" Type="http://schemas.openxmlformats.org/officeDocument/2006/relationships/customXml" Target="../ink/ink39.xml"/><Relationship Id="rId155" Type="http://schemas.openxmlformats.org/officeDocument/2006/relationships/image" Target="../media/image79.png"/><Relationship Id="rId176" Type="http://schemas.openxmlformats.org/officeDocument/2006/relationships/customXml" Target="../ink/ink87.xml"/><Relationship Id="rId197" Type="http://schemas.openxmlformats.org/officeDocument/2006/relationships/image" Target="../media/image100.png"/><Relationship Id="rId341" Type="http://schemas.openxmlformats.org/officeDocument/2006/relationships/image" Target="../media/image171.png"/><Relationship Id="rId362" Type="http://schemas.openxmlformats.org/officeDocument/2006/relationships/customXml" Target="../ink/ink180.xml"/><Relationship Id="rId201" Type="http://schemas.openxmlformats.org/officeDocument/2006/relationships/image" Target="../media/image102.png"/><Relationship Id="rId222" Type="http://schemas.openxmlformats.org/officeDocument/2006/relationships/customXml" Target="../ink/ink110.xml"/><Relationship Id="rId243" Type="http://schemas.openxmlformats.org/officeDocument/2006/relationships/image" Target="../media/image123.png"/><Relationship Id="rId264" Type="http://schemas.openxmlformats.org/officeDocument/2006/relationships/customXml" Target="../ink/ink131.xml"/><Relationship Id="rId285" Type="http://schemas.openxmlformats.org/officeDocument/2006/relationships/image" Target="../media/image144.png"/><Relationship Id="rId17" Type="http://schemas.openxmlformats.org/officeDocument/2006/relationships/image" Target="../media/image10.png"/><Relationship Id="rId38" Type="http://schemas.openxmlformats.org/officeDocument/2006/relationships/customXml" Target="../ink/ink18.xml"/><Relationship Id="rId59" Type="http://schemas.openxmlformats.org/officeDocument/2006/relationships/image" Target="../media/image31.png"/><Relationship Id="rId103" Type="http://schemas.openxmlformats.org/officeDocument/2006/relationships/image" Target="../media/image53.png"/><Relationship Id="rId124" Type="http://schemas.openxmlformats.org/officeDocument/2006/relationships/customXml" Target="../ink/ink61.xml"/><Relationship Id="rId310" Type="http://schemas.openxmlformats.org/officeDocument/2006/relationships/customXml" Target="../ink/ink154.xml"/><Relationship Id="rId70" Type="http://schemas.openxmlformats.org/officeDocument/2006/relationships/customXml" Target="../ink/ink34.xml"/><Relationship Id="rId91" Type="http://schemas.openxmlformats.org/officeDocument/2006/relationships/image" Target="../media/image47.png"/><Relationship Id="rId145" Type="http://schemas.openxmlformats.org/officeDocument/2006/relationships/image" Target="../media/image74.png"/><Relationship Id="rId166" Type="http://schemas.openxmlformats.org/officeDocument/2006/relationships/customXml" Target="../ink/ink82.xml"/><Relationship Id="rId187" Type="http://schemas.openxmlformats.org/officeDocument/2006/relationships/image" Target="../media/image95.png"/><Relationship Id="rId331" Type="http://schemas.openxmlformats.org/officeDocument/2006/relationships/image" Target="../media/image166.png"/><Relationship Id="rId352" Type="http://schemas.openxmlformats.org/officeDocument/2006/relationships/customXml" Target="../ink/ink175.xml"/><Relationship Id="rId1" Type="http://schemas.openxmlformats.org/officeDocument/2006/relationships/slideLayout" Target="../slideLayouts/slideLayout12.xml"/><Relationship Id="rId212" Type="http://schemas.openxmlformats.org/officeDocument/2006/relationships/customXml" Target="../ink/ink105.xml"/><Relationship Id="rId233" Type="http://schemas.openxmlformats.org/officeDocument/2006/relationships/image" Target="../media/image118.png"/><Relationship Id="rId254" Type="http://schemas.openxmlformats.org/officeDocument/2006/relationships/customXml" Target="../ink/ink126.xml"/><Relationship Id="rId28" Type="http://schemas.openxmlformats.org/officeDocument/2006/relationships/customXml" Target="../ink/ink13.xml"/><Relationship Id="rId49" Type="http://schemas.openxmlformats.org/officeDocument/2006/relationships/image" Target="../media/image26.png"/><Relationship Id="rId114" Type="http://schemas.openxmlformats.org/officeDocument/2006/relationships/customXml" Target="../ink/ink56.xml"/><Relationship Id="rId275" Type="http://schemas.openxmlformats.org/officeDocument/2006/relationships/image" Target="../media/image139.png"/><Relationship Id="rId296" Type="http://schemas.openxmlformats.org/officeDocument/2006/relationships/customXml" Target="../ink/ink147.xml"/><Relationship Id="rId300" Type="http://schemas.openxmlformats.org/officeDocument/2006/relationships/customXml" Target="../ink/ink149.xml"/><Relationship Id="rId60" Type="http://schemas.openxmlformats.org/officeDocument/2006/relationships/customXml" Target="../ink/ink29.xml"/><Relationship Id="rId81" Type="http://schemas.openxmlformats.org/officeDocument/2006/relationships/image" Target="../media/image42.png"/><Relationship Id="rId135" Type="http://schemas.openxmlformats.org/officeDocument/2006/relationships/image" Target="../media/image69.png"/><Relationship Id="rId156" Type="http://schemas.openxmlformats.org/officeDocument/2006/relationships/customXml" Target="../ink/ink77.xml"/><Relationship Id="rId177" Type="http://schemas.openxmlformats.org/officeDocument/2006/relationships/image" Target="../media/image90.png"/><Relationship Id="rId198" Type="http://schemas.openxmlformats.org/officeDocument/2006/relationships/customXml" Target="../ink/ink98.xml"/><Relationship Id="rId321" Type="http://schemas.openxmlformats.org/officeDocument/2006/relationships/image" Target="../media/image162.png"/><Relationship Id="rId342" Type="http://schemas.openxmlformats.org/officeDocument/2006/relationships/customXml" Target="../ink/ink170.xml"/><Relationship Id="rId363" Type="http://schemas.openxmlformats.org/officeDocument/2006/relationships/image" Target="../media/image182.png"/><Relationship Id="rId202" Type="http://schemas.openxmlformats.org/officeDocument/2006/relationships/customXml" Target="../ink/ink100.xml"/><Relationship Id="rId223" Type="http://schemas.openxmlformats.org/officeDocument/2006/relationships/image" Target="../media/image113.png"/><Relationship Id="rId244" Type="http://schemas.openxmlformats.org/officeDocument/2006/relationships/customXml" Target="../ink/ink121.xml"/><Relationship Id="rId18" Type="http://schemas.openxmlformats.org/officeDocument/2006/relationships/customXml" Target="../ink/ink8.xml"/><Relationship Id="rId39" Type="http://schemas.openxmlformats.org/officeDocument/2006/relationships/image" Target="../media/image21.png"/><Relationship Id="rId265" Type="http://schemas.openxmlformats.org/officeDocument/2006/relationships/image" Target="../media/image134.png"/><Relationship Id="rId286" Type="http://schemas.openxmlformats.org/officeDocument/2006/relationships/customXml" Target="../ink/ink142.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64.png"/><Relationship Id="rId146" Type="http://schemas.openxmlformats.org/officeDocument/2006/relationships/customXml" Target="../ink/ink72.xml"/><Relationship Id="rId167" Type="http://schemas.openxmlformats.org/officeDocument/2006/relationships/image" Target="../media/image85.png"/><Relationship Id="rId188" Type="http://schemas.openxmlformats.org/officeDocument/2006/relationships/customXml" Target="../ink/ink93.xml"/><Relationship Id="rId311" Type="http://schemas.openxmlformats.org/officeDocument/2006/relationships/image" Target="../media/image157.png"/><Relationship Id="rId332" Type="http://schemas.openxmlformats.org/officeDocument/2006/relationships/customXml" Target="../ink/ink165.xml"/><Relationship Id="rId353" Type="http://schemas.openxmlformats.org/officeDocument/2006/relationships/image" Target="../media/image177.png"/><Relationship Id="rId71" Type="http://schemas.openxmlformats.org/officeDocument/2006/relationships/image" Target="../media/image37.png"/><Relationship Id="rId92" Type="http://schemas.openxmlformats.org/officeDocument/2006/relationships/customXml" Target="../ink/ink45.xml"/><Relationship Id="rId213" Type="http://schemas.openxmlformats.org/officeDocument/2006/relationships/image" Target="../media/image108.png"/><Relationship Id="rId234" Type="http://schemas.openxmlformats.org/officeDocument/2006/relationships/customXml" Target="../ink/ink116.xml"/><Relationship Id="rId2" Type="http://schemas.openxmlformats.org/officeDocument/2006/relationships/notesSlide" Target="../notesSlides/notesSlide2.xml"/><Relationship Id="rId29" Type="http://schemas.openxmlformats.org/officeDocument/2006/relationships/image" Target="../media/image16.png"/><Relationship Id="rId255" Type="http://schemas.openxmlformats.org/officeDocument/2006/relationships/image" Target="../media/image129.png"/><Relationship Id="rId276" Type="http://schemas.openxmlformats.org/officeDocument/2006/relationships/customXml" Target="../ink/ink137.xml"/><Relationship Id="rId297" Type="http://schemas.openxmlformats.org/officeDocument/2006/relationships/image" Target="../media/image150.png"/><Relationship Id="rId40" Type="http://schemas.openxmlformats.org/officeDocument/2006/relationships/customXml" Target="../ink/ink19.xml"/><Relationship Id="rId115" Type="http://schemas.openxmlformats.org/officeDocument/2006/relationships/image" Target="../media/image59.png"/><Relationship Id="rId136" Type="http://schemas.openxmlformats.org/officeDocument/2006/relationships/customXml" Target="../ink/ink67.xml"/><Relationship Id="rId157" Type="http://schemas.openxmlformats.org/officeDocument/2006/relationships/image" Target="../media/image80.png"/><Relationship Id="rId178" Type="http://schemas.openxmlformats.org/officeDocument/2006/relationships/customXml" Target="../ink/ink88.xml"/><Relationship Id="rId301" Type="http://schemas.openxmlformats.org/officeDocument/2006/relationships/image" Target="../media/image152.png"/><Relationship Id="rId322" Type="http://schemas.openxmlformats.org/officeDocument/2006/relationships/customXml" Target="../ink/ink160.xml"/><Relationship Id="rId343" Type="http://schemas.openxmlformats.org/officeDocument/2006/relationships/image" Target="../media/image172.png"/><Relationship Id="rId364" Type="http://schemas.openxmlformats.org/officeDocument/2006/relationships/customXml" Target="../ink/ink181.xml"/><Relationship Id="rId61" Type="http://schemas.openxmlformats.org/officeDocument/2006/relationships/image" Target="../media/image32.png"/><Relationship Id="rId82" Type="http://schemas.openxmlformats.org/officeDocument/2006/relationships/customXml" Target="../ink/ink40.xml"/><Relationship Id="rId199" Type="http://schemas.openxmlformats.org/officeDocument/2006/relationships/image" Target="../media/image101.png"/><Relationship Id="rId203" Type="http://schemas.openxmlformats.org/officeDocument/2006/relationships/image" Target="../media/image103.png"/><Relationship Id="rId19" Type="http://schemas.openxmlformats.org/officeDocument/2006/relationships/image" Target="../media/image11.png"/><Relationship Id="rId224" Type="http://schemas.openxmlformats.org/officeDocument/2006/relationships/customXml" Target="../ink/ink111.xml"/><Relationship Id="rId245" Type="http://schemas.openxmlformats.org/officeDocument/2006/relationships/image" Target="../media/image124.png"/><Relationship Id="rId266" Type="http://schemas.openxmlformats.org/officeDocument/2006/relationships/customXml" Target="../ink/ink132.xml"/><Relationship Id="rId287" Type="http://schemas.openxmlformats.org/officeDocument/2006/relationships/image" Target="../media/image145.png"/><Relationship Id="rId30" Type="http://schemas.openxmlformats.org/officeDocument/2006/relationships/customXml" Target="../ink/ink14.xml"/><Relationship Id="rId105" Type="http://schemas.openxmlformats.org/officeDocument/2006/relationships/image" Target="../media/image54.png"/><Relationship Id="rId126" Type="http://schemas.openxmlformats.org/officeDocument/2006/relationships/customXml" Target="../ink/ink62.xml"/><Relationship Id="rId147" Type="http://schemas.openxmlformats.org/officeDocument/2006/relationships/image" Target="../media/image75.png"/><Relationship Id="rId168" Type="http://schemas.openxmlformats.org/officeDocument/2006/relationships/customXml" Target="../ink/ink83.xml"/><Relationship Id="rId312" Type="http://schemas.openxmlformats.org/officeDocument/2006/relationships/customXml" Target="../ink/ink155.xml"/><Relationship Id="rId333" Type="http://schemas.openxmlformats.org/officeDocument/2006/relationships/image" Target="../media/image167.png"/><Relationship Id="rId354" Type="http://schemas.openxmlformats.org/officeDocument/2006/relationships/customXml" Target="../ink/ink176.xml"/><Relationship Id="rId51" Type="http://schemas.openxmlformats.org/officeDocument/2006/relationships/image" Target="../media/image27.png"/><Relationship Id="rId72" Type="http://schemas.openxmlformats.org/officeDocument/2006/relationships/customXml" Target="../ink/ink35.xml"/><Relationship Id="rId93" Type="http://schemas.openxmlformats.org/officeDocument/2006/relationships/image" Target="../media/image48.png"/><Relationship Id="rId189" Type="http://schemas.openxmlformats.org/officeDocument/2006/relationships/image" Target="../media/image96.png"/><Relationship Id="rId3" Type="http://schemas.openxmlformats.org/officeDocument/2006/relationships/image" Target="../media/image2.emf"/><Relationship Id="rId214" Type="http://schemas.openxmlformats.org/officeDocument/2006/relationships/customXml" Target="../ink/ink106.xml"/><Relationship Id="rId235" Type="http://schemas.openxmlformats.org/officeDocument/2006/relationships/image" Target="../media/image119.png"/><Relationship Id="rId256" Type="http://schemas.openxmlformats.org/officeDocument/2006/relationships/customXml" Target="../ink/ink127.xml"/><Relationship Id="rId277" Type="http://schemas.openxmlformats.org/officeDocument/2006/relationships/image" Target="../media/image140.png"/><Relationship Id="rId298" Type="http://schemas.openxmlformats.org/officeDocument/2006/relationships/customXml" Target="../ink/ink148.xml"/><Relationship Id="rId116" Type="http://schemas.openxmlformats.org/officeDocument/2006/relationships/customXml" Target="../ink/ink57.xml"/><Relationship Id="rId137" Type="http://schemas.openxmlformats.org/officeDocument/2006/relationships/image" Target="../media/image70.png"/><Relationship Id="rId158" Type="http://schemas.openxmlformats.org/officeDocument/2006/relationships/customXml" Target="../ink/ink78.xml"/><Relationship Id="rId302" Type="http://schemas.openxmlformats.org/officeDocument/2006/relationships/customXml" Target="../ink/ink150.xml"/><Relationship Id="rId323" Type="http://schemas.openxmlformats.org/officeDocument/2006/relationships/image" Target="../media/image163.png"/><Relationship Id="rId344" Type="http://schemas.openxmlformats.org/officeDocument/2006/relationships/customXml" Target="../ink/ink171.xml"/><Relationship Id="rId20" Type="http://schemas.openxmlformats.org/officeDocument/2006/relationships/customXml" Target="../ink/ink9.xml"/><Relationship Id="rId41" Type="http://schemas.openxmlformats.org/officeDocument/2006/relationships/image" Target="../media/image22.png"/><Relationship Id="rId62" Type="http://schemas.openxmlformats.org/officeDocument/2006/relationships/customXml" Target="../ink/ink30.xml"/><Relationship Id="rId83" Type="http://schemas.openxmlformats.org/officeDocument/2006/relationships/image" Target="../media/image43.png"/><Relationship Id="rId179" Type="http://schemas.openxmlformats.org/officeDocument/2006/relationships/image" Target="../media/image91.png"/><Relationship Id="rId365" Type="http://schemas.openxmlformats.org/officeDocument/2006/relationships/image" Target="../media/image183.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14.png"/><Relationship Id="rId246" Type="http://schemas.openxmlformats.org/officeDocument/2006/relationships/customXml" Target="../ink/ink122.xml"/><Relationship Id="rId267" Type="http://schemas.openxmlformats.org/officeDocument/2006/relationships/image" Target="../media/image135.png"/><Relationship Id="rId288" Type="http://schemas.openxmlformats.org/officeDocument/2006/relationships/customXml" Target="../ink/ink143.xml"/><Relationship Id="rId106" Type="http://schemas.openxmlformats.org/officeDocument/2006/relationships/customXml" Target="../ink/ink52.xml"/><Relationship Id="rId127" Type="http://schemas.openxmlformats.org/officeDocument/2006/relationships/image" Target="../media/image65.png"/><Relationship Id="rId313" Type="http://schemas.openxmlformats.org/officeDocument/2006/relationships/image" Target="../media/image158.png"/><Relationship Id="rId10" Type="http://schemas.openxmlformats.org/officeDocument/2006/relationships/customXml" Target="../ink/ink4.xml"/><Relationship Id="rId31" Type="http://schemas.openxmlformats.org/officeDocument/2006/relationships/image" Target="../media/image17.png"/><Relationship Id="rId52" Type="http://schemas.openxmlformats.org/officeDocument/2006/relationships/customXml" Target="../ink/ink25.xml"/><Relationship Id="rId73" Type="http://schemas.openxmlformats.org/officeDocument/2006/relationships/image" Target="../media/image38.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86.png"/><Relationship Id="rId334" Type="http://schemas.openxmlformats.org/officeDocument/2006/relationships/customXml" Target="../ink/ink166.xml"/><Relationship Id="rId355" Type="http://schemas.openxmlformats.org/officeDocument/2006/relationships/image" Target="../media/image178.png"/><Relationship Id="rId4" Type="http://schemas.openxmlformats.org/officeDocument/2006/relationships/customXml" Target="../ink/ink1.xml"/><Relationship Id="rId180" Type="http://schemas.openxmlformats.org/officeDocument/2006/relationships/customXml" Target="../ink/ink89.xml"/><Relationship Id="rId215" Type="http://schemas.openxmlformats.org/officeDocument/2006/relationships/image" Target="../media/image109.png"/><Relationship Id="rId236" Type="http://schemas.openxmlformats.org/officeDocument/2006/relationships/customXml" Target="../ink/ink117.xml"/><Relationship Id="rId257" Type="http://schemas.openxmlformats.org/officeDocument/2006/relationships/image" Target="../media/image130.png"/><Relationship Id="rId278" Type="http://schemas.openxmlformats.org/officeDocument/2006/relationships/customXml" Target="../ink/ink138.xml"/><Relationship Id="rId303" Type="http://schemas.openxmlformats.org/officeDocument/2006/relationships/image" Target="../media/image153.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345" Type="http://schemas.openxmlformats.org/officeDocument/2006/relationships/image" Target="../media/image173.png"/><Relationship Id="rId191" Type="http://schemas.openxmlformats.org/officeDocument/2006/relationships/image" Target="../media/image97.png"/><Relationship Id="rId205" Type="http://schemas.openxmlformats.org/officeDocument/2006/relationships/image" Target="../media/image104.png"/><Relationship Id="rId247" Type="http://schemas.openxmlformats.org/officeDocument/2006/relationships/image" Target="../media/image125.png"/><Relationship Id="rId107" Type="http://schemas.openxmlformats.org/officeDocument/2006/relationships/image" Target="../media/image55.png"/><Relationship Id="rId289" Type="http://schemas.openxmlformats.org/officeDocument/2006/relationships/image" Target="../media/image146.png"/><Relationship Id="rId11" Type="http://schemas.openxmlformats.org/officeDocument/2006/relationships/image" Target="../media/image7.png"/><Relationship Id="rId53" Type="http://schemas.openxmlformats.org/officeDocument/2006/relationships/image" Target="../media/image28.png"/><Relationship Id="rId149" Type="http://schemas.openxmlformats.org/officeDocument/2006/relationships/image" Target="../media/image76.png"/><Relationship Id="rId314" Type="http://schemas.openxmlformats.org/officeDocument/2006/relationships/customXml" Target="../ink/ink156.xml"/><Relationship Id="rId356" Type="http://schemas.openxmlformats.org/officeDocument/2006/relationships/customXml" Target="../ink/ink177.xml"/><Relationship Id="rId95" Type="http://schemas.openxmlformats.org/officeDocument/2006/relationships/image" Target="../media/image49.png"/><Relationship Id="rId160" Type="http://schemas.openxmlformats.org/officeDocument/2006/relationships/customXml" Target="../ink/ink79.xml"/><Relationship Id="rId216" Type="http://schemas.openxmlformats.org/officeDocument/2006/relationships/customXml" Target="../ink/ink107.xml"/><Relationship Id="rId258" Type="http://schemas.openxmlformats.org/officeDocument/2006/relationships/customXml" Target="../ink/ink128.xml"/><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325" Type="http://schemas.openxmlformats.org/officeDocument/2006/relationships/image" Target="../media/image164.png"/><Relationship Id="rId171" Type="http://schemas.openxmlformats.org/officeDocument/2006/relationships/image" Target="../media/image87.png"/><Relationship Id="rId227" Type="http://schemas.openxmlformats.org/officeDocument/2006/relationships/image" Target="../media/image115.png"/><Relationship Id="rId269" Type="http://schemas.openxmlformats.org/officeDocument/2006/relationships/image" Target="../media/image136.png"/><Relationship Id="rId33" Type="http://schemas.openxmlformats.org/officeDocument/2006/relationships/image" Target="../media/image18.png"/><Relationship Id="rId129" Type="http://schemas.openxmlformats.org/officeDocument/2006/relationships/image" Target="../media/image66.png"/><Relationship Id="rId280" Type="http://schemas.openxmlformats.org/officeDocument/2006/relationships/customXml" Target="../ink/ink139.xml"/><Relationship Id="rId336" Type="http://schemas.openxmlformats.org/officeDocument/2006/relationships/customXml" Target="../ink/ink167.xml"/><Relationship Id="rId75" Type="http://schemas.openxmlformats.org/officeDocument/2006/relationships/image" Target="../media/image39.png"/><Relationship Id="rId140" Type="http://schemas.openxmlformats.org/officeDocument/2006/relationships/customXml" Target="../ink/ink69.xml"/><Relationship Id="rId182" Type="http://schemas.openxmlformats.org/officeDocument/2006/relationships/customXml" Target="../ink/ink90.xml"/><Relationship Id="rId6" Type="http://schemas.openxmlformats.org/officeDocument/2006/relationships/customXml" Target="../ink/ink2.xml"/><Relationship Id="rId238" Type="http://schemas.openxmlformats.org/officeDocument/2006/relationships/customXml" Target="../ink/ink118.xml"/><Relationship Id="rId291" Type="http://schemas.openxmlformats.org/officeDocument/2006/relationships/image" Target="../media/image147.png"/><Relationship Id="rId305" Type="http://schemas.openxmlformats.org/officeDocument/2006/relationships/image" Target="../media/image154.png"/><Relationship Id="rId347" Type="http://schemas.openxmlformats.org/officeDocument/2006/relationships/image" Target="../media/image174.png"/><Relationship Id="rId44" Type="http://schemas.openxmlformats.org/officeDocument/2006/relationships/customXml" Target="../ink/ink21.xml"/><Relationship Id="rId86" Type="http://schemas.openxmlformats.org/officeDocument/2006/relationships/customXml" Target="../ink/ink42.xml"/><Relationship Id="rId151" Type="http://schemas.openxmlformats.org/officeDocument/2006/relationships/image" Target="../media/image77.png"/><Relationship Id="rId193" Type="http://schemas.openxmlformats.org/officeDocument/2006/relationships/image" Target="../media/image98.png"/><Relationship Id="rId207" Type="http://schemas.openxmlformats.org/officeDocument/2006/relationships/image" Target="../media/image105.png"/><Relationship Id="rId249" Type="http://schemas.openxmlformats.org/officeDocument/2006/relationships/image" Target="../media/image126.png"/><Relationship Id="rId13" Type="http://schemas.openxmlformats.org/officeDocument/2006/relationships/image" Target="../media/image8.png"/><Relationship Id="rId109" Type="http://schemas.openxmlformats.org/officeDocument/2006/relationships/image" Target="../media/image56.png"/><Relationship Id="rId260" Type="http://schemas.openxmlformats.org/officeDocument/2006/relationships/customXml" Target="../ink/ink129.xml"/><Relationship Id="rId316" Type="http://schemas.openxmlformats.org/officeDocument/2006/relationships/customXml" Target="../ink/ink157.xml"/><Relationship Id="rId55" Type="http://schemas.openxmlformats.org/officeDocument/2006/relationships/image" Target="../media/image29.png"/><Relationship Id="rId97" Type="http://schemas.openxmlformats.org/officeDocument/2006/relationships/image" Target="../media/image50.png"/><Relationship Id="rId120" Type="http://schemas.openxmlformats.org/officeDocument/2006/relationships/customXml" Target="../ink/ink59.xml"/><Relationship Id="rId358" Type="http://schemas.openxmlformats.org/officeDocument/2006/relationships/customXml" Target="../ink/ink178.xml"/><Relationship Id="rId162" Type="http://schemas.openxmlformats.org/officeDocument/2006/relationships/customXml" Target="../ink/ink80.xml"/><Relationship Id="rId218" Type="http://schemas.openxmlformats.org/officeDocument/2006/relationships/customXml" Target="../ink/ink108.xml"/><Relationship Id="rId271" Type="http://schemas.openxmlformats.org/officeDocument/2006/relationships/image" Target="../media/image137.png"/><Relationship Id="rId24" Type="http://schemas.openxmlformats.org/officeDocument/2006/relationships/customXml" Target="../ink/ink11.xml"/><Relationship Id="rId66" Type="http://schemas.openxmlformats.org/officeDocument/2006/relationships/customXml" Target="../ink/ink32.xml"/><Relationship Id="rId131" Type="http://schemas.openxmlformats.org/officeDocument/2006/relationships/image" Target="../media/image67.png"/><Relationship Id="rId327" Type="http://schemas.openxmlformats.org/officeDocument/2006/relationships/image" Target="../media/image165.png"/><Relationship Id="rId173" Type="http://schemas.openxmlformats.org/officeDocument/2006/relationships/image" Target="../media/image88.png"/><Relationship Id="rId229" Type="http://schemas.openxmlformats.org/officeDocument/2006/relationships/image" Target="../media/image116.png"/><Relationship Id="rId240" Type="http://schemas.openxmlformats.org/officeDocument/2006/relationships/customXml" Target="../ink/ink119.xml"/><Relationship Id="rId35" Type="http://schemas.openxmlformats.org/officeDocument/2006/relationships/image" Target="../media/image19.png"/><Relationship Id="rId77" Type="http://schemas.openxmlformats.org/officeDocument/2006/relationships/image" Target="../media/image40.png"/><Relationship Id="rId100" Type="http://schemas.openxmlformats.org/officeDocument/2006/relationships/customXml" Target="../ink/ink49.xml"/><Relationship Id="rId282" Type="http://schemas.openxmlformats.org/officeDocument/2006/relationships/customXml" Target="../ink/ink140.xml"/><Relationship Id="rId338" Type="http://schemas.openxmlformats.org/officeDocument/2006/relationships/customXml" Target="../ink/ink168.xml"/><Relationship Id="rId8" Type="http://schemas.openxmlformats.org/officeDocument/2006/relationships/customXml" Target="../ink/ink3.xml"/><Relationship Id="rId142" Type="http://schemas.openxmlformats.org/officeDocument/2006/relationships/customXml" Target="../ink/ink70.xml"/><Relationship Id="rId184" Type="http://schemas.openxmlformats.org/officeDocument/2006/relationships/customXml" Target="../ink/ink91.xml"/><Relationship Id="rId251" Type="http://schemas.openxmlformats.org/officeDocument/2006/relationships/image" Target="../media/image127.png"/><Relationship Id="rId46" Type="http://schemas.openxmlformats.org/officeDocument/2006/relationships/customXml" Target="../ink/ink22.xml"/><Relationship Id="rId293" Type="http://schemas.openxmlformats.org/officeDocument/2006/relationships/image" Target="../media/image148.png"/><Relationship Id="rId307" Type="http://schemas.openxmlformats.org/officeDocument/2006/relationships/image" Target="../media/image155.png"/><Relationship Id="rId349" Type="http://schemas.openxmlformats.org/officeDocument/2006/relationships/image" Target="../media/image175.png"/><Relationship Id="rId88" Type="http://schemas.openxmlformats.org/officeDocument/2006/relationships/customXml" Target="../ink/ink43.xml"/><Relationship Id="rId111" Type="http://schemas.openxmlformats.org/officeDocument/2006/relationships/image" Target="../media/image57.png"/><Relationship Id="rId153" Type="http://schemas.openxmlformats.org/officeDocument/2006/relationships/image" Target="../media/image78.png"/><Relationship Id="rId195" Type="http://schemas.openxmlformats.org/officeDocument/2006/relationships/image" Target="../media/image99.png"/><Relationship Id="rId209" Type="http://schemas.openxmlformats.org/officeDocument/2006/relationships/image" Target="../media/image106.png"/><Relationship Id="rId360" Type="http://schemas.openxmlformats.org/officeDocument/2006/relationships/customXml" Target="../ink/ink179.xml"/></Relationships>
</file>

<file path=ppt/slides/_rels/slide20.xml.rels><?xml version="1.0" encoding="UTF-8" standalone="yes"?>
<Relationships xmlns="http://schemas.openxmlformats.org/package/2006/relationships"><Relationship Id="rId117" Type="http://schemas.openxmlformats.org/officeDocument/2006/relationships/image" Target="../media/image18010.png"/><Relationship Id="rId21" Type="http://schemas.openxmlformats.org/officeDocument/2006/relationships/image" Target="../media/image17530.png"/><Relationship Id="rId324" Type="http://schemas.openxmlformats.org/officeDocument/2006/relationships/customXml" Target="../ink/ink2336.xml"/><Relationship Id="rId531" Type="http://schemas.openxmlformats.org/officeDocument/2006/relationships/image" Target="../media/image2195.png"/><Relationship Id="rId170" Type="http://schemas.openxmlformats.org/officeDocument/2006/relationships/customXml" Target="../ink/ink2259.xml"/><Relationship Id="rId268" Type="http://schemas.openxmlformats.org/officeDocument/2006/relationships/customXml" Target="../ink/ink2308.xml"/><Relationship Id="rId475" Type="http://schemas.openxmlformats.org/officeDocument/2006/relationships/image" Target="../media/image2167.png"/><Relationship Id="rId32" Type="http://schemas.openxmlformats.org/officeDocument/2006/relationships/customXml" Target="../ink/ink2190.xml"/><Relationship Id="rId128" Type="http://schemas.openxmlformats.org/officeDocument/2006/relationships/customXml" Target="../ink/ink2238.xml"/><Relationship Id="rId335" Type="http://schemas.openxmlformats.org/officeDocument/2006/relationships/image" Target="../media/image2097.png"/><Relationship Id="rId542" Type="http://schemas.openxmlformats.org/officeDocument/2006/relationships/customXml" Target="../ink/ink2445.xml"/><Relationship Id="rId181" Type="http://schemas.openxmlformats.org/officeDocument/2006/relationships/image" Target="../media/image2020.png"/><Relationship Id="rId402" Type="http://schemas.openxmlformats.org/officeDocument/2006/relationships/customXml" Target="../ink/ink2375.xml"/><Relationship Id="rId279" Type="http://schemas.openxmlformats.org/officeDocument/2006/relationships/image" Target="../media/image2069.png"/><Relationship Id="rId486" Type="http://schemas.openxmlformats.org/officeDocument/2006/relationships/customXml" Target="../ink/ink2417.xml"/><Relationship Id="rId43" Type="http://schemas.openxmlformats.org/officeDocument/2006/relationships/image" Target="../media/image17640.png"/><Relationship Id="rId139" Type="http://schemas.openxmlformats.org/officeDocument/2006/relationships/image" Target="../media/image1999.png"/><Relationship Id="rId346" Type="http://schemas.openxmlformats.org/officeDocument/2006/relationships/customXml" Target="../ink/ink2347.xml"/><Relationship Id="rId553" Type="http://schemas.openxmlformats.org/officeDocument/2006/relationships/image" Target="../media/image2206.png"/><Relationship Id="rId192" Type="http://schemas.openxmlformats.org/officeDocument/2006/relationships/customXml" Target="../ink/ink2270.xml"/><Relationship Id="rId206" Type="http://schemas.openxmlformats.org/officeDocument/2006/relationships/customXml" Target="../ink/ink2277.xml"/><Relationship Id="rId413" Type="http://schemas.openxmlformats.org/officeDocument/2006/relationships/image" Target="../media/image2136.png"/><Relationship Id="rId497" Type="http://schemas.openxmlformats.org/officeDocument/2006/relationships/image" Target="../media/image2178.png"/><Relationship Id="rId357" Type="http://schemas.openxmlformats.org/officeDocument/2006/relationships/image" Target="../media/image2108.png"/><Relationship Id="rId54" Type="http://schemas.openxmlformats.org/officeDocument/2006/relationships/customXml" Target="../ink/ink2201.xml"/><Relationship Id="rId217" Type="http://schemas.openxmlformats.org/officeDocument/2006/relationships/image" Target="../media/image2038.png"/><Relationship Id="rId564" Type="http://schemas.openxmlformats.org/officeDocument/2006/relationships/customXml" Target="../ink/ink2456.xml"/><Relationship Id="rId424" Type="http://schemas.openxmlformats.org/officeDocument/2006/relationships/customXml" Target="../ink/ink2386.xml"/><Relationship Id="rId270" Type="http://schemas.openxmlformats.org/officeDocument/2006/relationships/customXml" Target="../ink/ink2309.xml"/><Relationship Id="rId65" Type="http://schemas.openxmlformats.org/officeDocument/2006/relationships/image" Target="../media/image17750.png"/><Relationship Id="rId130" Type="http://schemas.openxmlformats.org/officeDocument/2006/relationships/customXml" Target="../ink/ink2239.xml"/><Relationship Id="rId368" Type="http://schemas.openxmlformats.org/officeDocument/2006/relationships/customXml" Target="../ink/ink2358.xml"/><Relationship Id="rId575" Type="http://schemas.openxmlformats.org/officeDocument/2006/relationships/image" Target="../media/image2217.png"/><Relationship Id="rId228" Type="http://schemas.openxmlformats.org/officeDocument/2006/relationships/customXml" Target="../ink/ink2288.xml"/><Relationship Id="rId435" Type="http://schemas.openxmlformats.org/officeDocument/2006/relationships/image" Target="../media/image2147.png"/><Relationship Id="rId281" Type="http://schemas.openxmlformats.org/officeDocument/2006/relationships/image" Target="../media/image2070.png"/><Relationship Id="rId502" Type="http://schemas.openxmlformats.org/officeDocument/2006/relationships/customXml" Target="../ink/ink2425.xml"/><Relationship Id="rId76" Type="http://schemas.openxmlformats.org/officeDocument/2006/relationships/customXml" Target="../ink/ink2212.xml"/><Relationship Id="rId141" Type="http://schemas.openxmlformats.org/officeDocument/2006/relationships/image" Target="../media/image2000.png"/><Relationship Id="rId379" Type="http://schemas.openxmlformats.org/officeDocument/2006/relationships/image" Target="../media/image2119.png"/><Relationship Id="rId586" Type="http://schemas.openxmlformats.org/officeDocument/2006/relationships/customXml" Target="../ink/ink2467.xml"/><Relationship Id="rId7" Type="http://schemas.openxmlformats.org/officeDocument/2006/relationships/image" Target="../media/image17460.png"/><Relationship Id="rId239" Type="http://schemas.openxmlformats.org/officeDocument/2006/relationships/image" Target="../media/image2049.png"/><Relationship Id="rId446" Type="http://schemas.openxmlformats.org/officeDocument/2006/relationships/customXml" Target="../ink/ink2397.xml"/><Relationship Id="rId292" Type="http://schemas.openxmlformats.org/officeDocument/2006/relationships/customXml" Target="../ink/ink2320.xml"/><Relationship Id="rId306" Type="http://schemas.openxmlformats.org/officeDocument/2006/relationships/customXml" Target="../ink/ink2327.xml"/><Relationship Id="rId87" Type="http://schemas.openxmlformats.org/officeDocument/2006/relationships/image" Target="../media/image17860.png"/><Relationship Id="rId513" Type="http://schemas.openxmlformats.org/officeDocument/2006/relationships/image" Target="../media/image2186.png"/><Relationship Id="rId597" Type="http://schemas.openxmlformats.org/officeDocument/2006/relationships/image" Target="../media/image2228.png"/><Relationship Id="rId152" Type="http://schemas.openxmlformats.org/officeDocument/2006/relationships/customXml" Target="../ink/ink2250.xml"/><Relationship Id="rId457" Type="http://schemas.openxmlformats.org/officeDocument/2006/relationships/image" Target="../media/image2158.png"/><Relationship Id="rId14" Type="http://schemas.openxmlformats.org/officeDocument/2006/relationships/customXml" Target="../ink/ink2181.xml"/><Relationship Id="rId56" Type="http://schemas.openxmlformats.org/officeDocument/2006/relationships/customXml" Target="../ink/ink2202.xml"/><Relationship Id="rId317" Type="http://schemas.openxmlformats.org/officeDocument/2006/relationships/image" Target="../media/image2088.png"/><Relationship Id="rId359" Type="http://schemas.openxmlformats.org/officeDocument/2006/relationships/image" Target="../media/image2109.png"/><Relationship Id="rId524" Type="http://schemas.openxmlformats.org/officeDocument/2006/relationships/customXml" Target="../ink/ink2436.xml"/><Relationship Id="rId566" Type="http://schemas.openxmlformats.org/officeDocument/2006/relationships/customXml" Target="../ink/ink2457.xml"/><Relationship Id="rId98" Type="http://schemas.openxmlformats.org/officeDocument/2006/relationships/customXml" Target="../ink/ink2223.xml"/><Relationship Id="rId121" Type="http://schemas.openxmlformats.org/officeDocument/2006/relationships/image" Target="../media/image18030.png"/><Relationship Id="rId163" Type="http://schemas.openxmlformats.org/officeDocument/2006/relationships/image" Target="../media/image2011.png"/><Relationship Id="rId219" Type="http://schemas.openxmlformats.org/officeDocument/2006/relationships/image" Target="../media/image2039.png"/><Relationship Id="rId370" Type="http://schemas.openxmlformats.org/officeDocument/2006/relationships/customXml" Target="../ink/ink2359.xml"/><Relationship Id="rId426" Type="http://schemas.openxmlformats.org/officeDocument/2006/relationships/customXml" Target="../ink/ink2387.xml"/><Relationship Id="rId230" Type="http://schemas.openxmlformats.org/officeDocument/2006/relationships/customXml" Target="../ink/ink2289.xml"/><Relationship Id="rId468" Type="http://schemas.openxmlformats.org/officeDocument/2006/relationships/customXml" Target="../ink/ink2408.xml"/><Relationship Id="rId25" Type="http://schemas.openxmlformats.org/officeDocument/2006/relationships/image" Target="../media/image17550.png"/><Relationship Id="rId67" Type="http://schemas.openxmlformats.org/officeDocument/2006/relationships/image" Target="../media/image17760.png"/><Relationship Id="rId272" Type="http://schemas.openxmlformats.org/officeDocument/2006/relationships/customXml" Target="../ink/ink2310.xml"/><Relationship Id="rId328" Type="http://schemas.openxmlformats.org/officeDocument/2006/relationships/customXml" Target="../ink/ink2338.xml"/><Relationship Id="rId535" Type="http://schemas.openxmlformats.org/officeDocument/2006/relationships/image" Target="../media/image2197.png"/><Relationship Id="rId577" Type="http://schemas.openxmlformats.org/officeDocument/2006/relationships/image" Target="../media/image2218.png"/><Relationship Id="rId132" Type="http://schemas.openxmlformats.org/officeDocument/2006/relationships/customXml" Target="../ink/ink2240.xml"/><Relationship Id="rId174" Type="http://schemas.openxmlformats.org/officeDocument/2006/relationships/customXml" Target="../ink/ink2261.xml"/><Relationship Id="rId381" Type="http://schemas.openxmlformats.org/officeDocument/2006/relationships/image" Target="../media/image2120.png"/><Relationship Id="rId241" Type="http://schemas.openxmlformats.org/officeDocument/2006/relationships/image" Target="../media/image2050.png"/><Relationship Id="rId437" Type="http://schemas.openxmlformats.org/officeDocument/2006/relationships/image" Target="../media/image2148.png"/><Relationship Id="rId479" Type="http://schemas.openxmlformats.org/officeDocument/2006/relationships/image" Target="../media/image2169.png"/><Relationship Id="rId36" Type="http://schemas.openxmlformats.org/officeDocument/2006/relationships/customXml" Target="../ink/ink2192.xml"/><Relationship Id="rId283" Type="http://schemas.openxmlformats.org/officeDocument/2006/relationships/image" Target="../media/image2071.png"/><Relationship Id="rId339" Type="http://schemas.openxmlformats.org/officeDocument/2006/relationships/image" Target="../media/image2099.png"/><Relationship Id="rId490" Type="http://schemas.openxmlformats.org/officeDocument/2006/relationships/customXml" Target="../ink/ink2419.xml"/><Relationship Id="rId504" Type="http://schemas.openxmlformats.org/officeDocument/2006/relationships/customXml" Target="../ink/ink2426.xml"/><Relationship Id="rId546" Type="http://schemas.openxmlformats.org/officeDocument/2006/relationships/customXml" Target="../ink/ink2447.xml"/><Relationship Id="rId78" Type="http://schemas.openxmlformats.org/officeDocument/2006/relationships/customXml" Target="../ink/ink2213.xml"/><Relationship Id="rId101" Type="http://schemas.openxmlformats.org/officeDocument/2006/relationships/image" Target="../media/image17930.png"/><Relationship Id="rId143" Type="http://schemas.openxmlformats.org/officeDocument/2006/relationships/image" Target="../media/image2001.png"/><Relationship Id="rId185" Type="http://schemas.openxmlformats.org/officeDocument/2006/relationships/image" Target="../media/image2022.png"/><Relationship Id="rId350" Type="http://schemas.openxmlformats.org/officeDocument/2006/relationships/customXml" Target="../ink/ink2349.xml"/><Relationship Id="rId406" Type="http://schemas.openxmlformats.org/officeDocument/2006/relationships/customXml" Target="../ink/ink2377.xml"/><Relationship Id="rId588" Type="http://schemas.openxmlformats.org/officeDocument/2006/relationships/customXml" Target="../ink/ink2468.xml"/><Relationship Id="rId9" Type="http://schemas.openxmlformats.org/officeDocument/2006/relationships/image" Target="../media/image17470.png"/><Relationship Id="rId210" Type="http://schemas.openxmlformats.org/officeDocument/2006/relationships/customXml" Target="../ink/ink2279.xml"/><Relationship Id="rId392" Type="http://schemas.openxmlformats.org/officeDocument/2006/relationships/customXml" Target="../ink/ink2370.xml"/><Relationship Id="rId448" Type="http://schemas.openxmlformats.org/officeDocument/2006/relationships/customXml" Target="../ink/ink2398.xml"/><Relationship Id="rId252" Type="http://schemas.openxmlformats.org/officeDocument/2006/relationships/customXml" Target="../ink/ink2300.xml"/><Relationship Id="rId294" Type="http://schemas.openxmlformats.org/officeDocument/2006/relationships/customXml" Target="../ink/ink2321.xml"/><Relationship Id="rId308" Type="http://schemas.openxmlformats.org/officeDocument/2006/relationships/customXml" Target="../ink/ink2328.xml"/><Relationship Id="rId515" Type="http://schemas.openxmlformats.org/officeDocument/2006/relationships/image" Target="../media/image2187.png"/><Relationship Id="rId47" Type="http://schemas.openxmlformats.org/officeDocument/2006/relationships/image" Target="../media/image17660.png"/><Relationship Id="rId89" Type="http://schemas.openxmlformats.org/officeDocument/2006/relationships/image" Target="../media/image17870.png"/><Relationship Id="rId112" Type="http://schemas.openxmlformats.org/officeDocument/2006/relationships/customXml" Target="../ink/ink2230.xml"/><Relationship Id="rId154" Type="http://schemas.openxmlformats.org/officeDocument/2006/relationships/customXml" Target="../ink/ink2251.xml"/><Relationship Id="rId361" Type="http://schemas.openxmlformats.org/officeDocument/2006/relationships/image" Target="../media/image2110.png"/><Relationship Id="rId557" Type="http://schemas.openxmlformats.org/officeDocument/2006/relationships/image" Target="../media/image2208.png"/><Relationship Id="rId599" Type="http://schemas.openxmlformats.org/officeDocument/2006/relationships/image" Target="../media/image2229.png"/><Relationship Id="rId196" Type="http://schemas.openxmlformats.org/officeDocument/2006/relationships/customXml" Target="../ink/ink2272.xml"/><Relationship Id="rId417" Type="http://schemas.openxmlformats.org/officeDocument/2006/relationships/image" Target="../media/image2138.png"/><Relationship Id="rId459" Type="http://schemas.openxmlformats.org/officeDocument/2006/relationships/image" Target="../media/image2159.png"/><Relationship Id="rId16" Type="http://schemas.openxmlformats.org/officeDocument/2006/relationships/customXml" Target="../ink/ink2182.xml"/><Relationship Id="rId221" Type="http://schemas.openxmlformats.org/officeDocument/2006/relationships/image" Target="../media/image2040.png"/><Relationship Id="rId263" Type="http://schemas.openxmlformats.org/officeDocument/2006/relationships/image" Target="../media/image2061.png"/><Relationship Id="rId319" Type="http://schemas.openxmlformats.org/officeDocument/2006/relationships/image" Target="../media/image2089.png"/><Relationship Id="rId470" Type="http://schemas.openxmlformats.org/officeDocument/2006/relationships/customXml" Target="../ink/ink2409.xml"/><Relationship Id="rId526" Type="http://schemas.openxmlformats.org/officeDocument/2006/relationships/customXml" Target="../ink/ink2437.xml"/><Relationship Id="rId58" Type="http://schemas.openxmlformats.org/officeDocument/2006/relationships/customXml" Target="../ink/ink2203.xml"/><Relationship Id="rId123" Type="http://schemas.openxmlformats.org/officeDocument/2006/relationships/image" Target="../media/image18040.png"/><Relationship Id="rId330" Type="http://schemas.openxmlformats.org/officeDocument/2006/relationships/customXml" Target="../ink/ink2339.xml"/><Relationship Id="rId568" Type="http://schemas.openxmlformats.org/officeDocument/2006/relationships/customXml" Target="../ink/ink2458.xml"/><Relationship Id="rId165" Type="http://schemas.openxmlformats.org/officeDocument/2006/relationships/image" Target="../media/image2012.png"/><Relationship Id="rId372" Type="http://schemas.openxmlformats.org/officeDocument/2006/relationships/customXml" Target="../ink/ink2360.xml"/><Relationship Id="rId428" Type="http://schemas.openxmlformats.org/officeDocument/2006/relationships/customXml" Target="../ink/ink2388.xml"/><Relationship Id="rId232" Type="http://schemas.openxmlformats.org/officeDocument/2006/relationships/customXml" Target="../ink/ink2290.xml"/><Relationship Id="rId274" Type="http://schemas.openxmlformats.org/officeDocument/2006/relationships/customXml" Target="../ink/ink2311.xml"/><Relationship Id="rId481" Type="http://schemas.openxmlformats.org/officeDocument/2006/relationships/image" Target="../media/image2170.png"/><Relationship Id="rId27" Type="http://schemas.openxmlformats.org/officeDocument/2006/relationships/image" Target="../media/image17560.png"/><Relationship Id="rId69" Type="http://schemas.openxmlformats.org/officeDocument/2006/relationships/image" Target="../media/image17770.png"/><Relationship Id="rId134" Type="http://schemas.openxmlformats.org/officeDocument/2006/relationships/customXml" Target="../ink/ink2241.xml"/><Relationship Id="rId537" Type="http://schemas.openxmlformats.org/officeDocument/2006/relationships/image" Target="../media/image2198.png"/><Relationship Id="rId579" Type="http://schemas.openxmlformats.org/officeDocument/2006/relationships/image" Target="../media/image2219.png"/><Relationship Id="rId80" Type="http://schemas.openxmlformats.org/officeDocument/2006/relationships/customXml" Target="../ink/ink2214.xml"/><Relationship Id="rId176" Type="http://schemas.openxmlformats.org/officeDocument/2006/relationships/customXml" Target="../ink/ink2262.xml"/><Relationship Id="rId341" Type="http://schemas.openxmlformats.org/officeDocument/2006/relationships/image" Target="../media/image2100.png"/><Relationship Id="rId383" Type="http://schemas.openxmlformats.org/officeDocument/2006/relationships/image" Target="../media/image2121.png"/><Relationship Id="rId439" Type="http://schemas.openxmlformats.org/officeDocument/2006/relationships/image" Target="../media/image2149.png"/><Relationship Id="rId590" Type="http://schemas.openxmlformats.org/officeDocument/2006/relationships/customXml" Target="../ink/ink2469.xml"/><Relationship Id="rId201" Type="http://schemas.openxmlformats.org/officeDocument/2006/relationships/image" Target="../media/image2030.png"/><Relationship Id="rId243" Type="http://schemas.openxmlformats.org/officeDocument/2006/relationships/image" Target="../media/image2051.png"/><Relationship Id="rId285" Type="http://schemas.openxmlformats.org/officeDocument/2006/relationships/image" Target="../media/image2072.png"/><Relationship Id="rId450" Type="http://schemas.openxmlformats.org/officeDocument/2006/relationships/customXml" Target="../ink/ink2399.xml"/><Relationship Id="rId506" Type="http://schemas.openxmlformats.org/officeDocument/2006/relationships/customXml" Target="../ink/ink2427.xml"/><Relationship Id="rId38" Type="http://schemas.openxmlformats.org/officeDocument/2006/relationships/customXml" Target="../ink/ink2193.xml"/><Relationship Id="rId103" Type="http://schemas.openxmlformats.org/officeDocument/2006/relationships/image" Target="../media/image17940.png"/><Relationship Id="rId310" Type="http://schemas.openxmlformats.org/officeDocument/2006/relationships/customXml" Target="../ink/ink2329.xml"/><Relationship Id="rId492" Type="http://schemas.openxmlformats.org/officeDocument/2006/relationships/customXml" Target="../ink/ink2420.xml"/><Relationship Id="rId548" Type="http://schemas.openxmlformats.org/officeDocument/2006/relationships/customXml" Target="../ink/ink2448.xml"/><Relationship Id="rId91" Type="http://schemas.openxmlformats.org/officeDocument/2006/relationships/image" Target="../media/image17880.png"/><Relationship Id="rId145" Type="http://schemas.openxmlformats.org/officeDocument/2006/relationships/image" Target="../media/image2002.png"/><Relationship Id="rId187" Type="http://schemas.openxmlformats.org/officeDocument/2006/relationships/image" Target="../media/image2023.png"/><Relationship Id="rId352" Type="http://schemas.openxmlformats.org/officeDocument/2006/relationships/customXml" Target="../ink/ink2350.xml"/><Relationship Id="rId394" Type="http://schemas.openxmlformats.org/officeDocument/2006/relationships/customXml" Target="../ink/ink2371.xml"/><Relationship Id="rId408" Type="http://schemas.openxmlformats.org/officeDocument/2006/relationships/customXml" Target="../ink/ink2378.xml"/><Relationship Id="rId212" Type="http://schemas.openxmlformats.org/officeDocument/2006/relationships/customXml" Target="../ink/ink2280.xml"/><Relationship Id="rId254" Type="http://schemas.openxmlformats.org/officeDocument/2006/relationships/customXml" Target="../ink/ink2301.xml"/><Relationship Id="rId49" Type="http://schemas.openxmlformats.org/officeDocument/2006/relationships/image" Target="../media/image17670.png"/><Relationship Id="rId114" Type="http://schemas.openxmlformats.org/officeDocument/2006/relationships/customXml" Target="../ink/ink2231.xml"/><Relationship Id="rId296" Type="http://schemas.openxmlformats.org/officeDocument/2006/relationships/customXml" Target="../ink/ink2322.xml"/><Relationship Id="rId461" Type="http://schemas.openxmlformats.org/officeDocument/2006/relationships/image" Target="../media/image2160.png"/><Relationship Id="rId517" Type="http://schemas.openxmlformats.org/officeDocument/2006/relationships/image" Target="../media/image2188.png"/><Relationship Id="rId559" Type="http://schemas.openxmlformats.org/officeDocument/2006/relationships/image" Target="../media/image2209.png"/><Relationship Id="rId60" Type="http://schemas.openxmlformats.org/officeDocument/2006/relationships/customXml" Target="../ink/ink2204.xml"/><Relationship Id="rId156" Type="http://schemas.openxmlformats.org/officeDocument/2006/relationships/customXml" Target="../ink/ink2252.xml"/><Relationship Id="rId198" Type="http://schemas.openxmlformats.org/officeDocument/2006/relationships/customXml" Target="../ink/ink2273.xml"/><Relationship Id="rId321" Type="http://schemas.openxmlformats.org/officeDocument/2006/relationships/image" Target="../media/image2090.png"/><Relationship Id="rId363" Type="http://schemas.openxmlformats.org/officeDocument/2006/relationships/image" Target="../media/image2111.png"/><Relationship Id="rId419" Type="http://schemas.openxmlformats.org/officeDocument/2006/relationships/image" Target="../media/image2139.png"/><Relationship Id="rId570" Type="http://schemas.openxmlformats.org/officeDocument/2006/relationships/customXml" Target="../ink/ink2459.xml"/><Relationship Id="rId223" Type="http://schemas.openxmlformats.org/officeDocument/2006/relationships/image" Target="../media/image2041.png"/><Relationship Id="rId430" Type="http://schemas.openxmlformats.org/officeDocument/2006/relationships/customXml" Target="../ink/ink2389.xml"/><Relationship Id="rId18" Type="http://schemas.openxmlformats.org/officeDocument/2006/relationships/customXml" Target="../ink/ink2183.xml"/><Relationship Id="rId265" Type="http://schemas.openxmlformats.org/officeDocument/2006/relationships/image" Target="../media/image2062.png"/><Relationship Id="rId472" Type="http://schemas.openxmlformats.org/officeDocument/2006/relationships/customXml" Target="../ink/ink2410.xml"/><Relationship Id="rId528" Type="http://schemas.openxmlformats.org/officeDocument/2006/relationships/customXml" Target="../ink/ink2438.xml"/><Relationship Id="rId125" Type="http://schemas.openxmlformats.org/officeDocument/2006/relationships/image" Target="../media/image1992.png"/><Relationship Id="rId167" Type="http://schemas.openxmlformats.org/officeDocument/2006/relationships/image" Target="../media/image2013.png"/><Relationship Id="rId332" Type="http://schemas.openxmlformats.org/officeDocument/2006/relationships/customXml" Target="../ink/ink2340.xml"/><Relationship Id="rId374" Type="http://schemas.openxmlformats.org/officeDocument/2006/relationships/customXml" Target="../ink/ink2361.xml"/><Relationship Id="rId581" Type="http://schemas.openxmlformats.org/officeDocument/2006/relationships/image" Target="../media/image2220.png"/><Relationship Id="rId71" Type="http://schemas.openxmlformats.org/officeDocument/2006/relationships/image" Target="../media/image17780.png"/><Relationship Id="rId234" Type="http://schemas.openxmlformats.org/officeDocument/2006/relationships/customXml" Target="../ink/ink2291.xml"/><Relationship Id="rId2" Type="http://schemas.openxmlformats.org/officeDocument/2006/relationships/notesSlide" Target="../notesSlides/notesSlide18.xml"/><Relationship Id="rId29" Type="http://schemas.openxmlformats.org/officeDocument/2006/relationships/image" Target="../media/image17570.png"/><Relationship Id="rId276" Type="http://schemas.openxmlformats.org/officeDocument/2006/relationships/customXml" Target="../ink/ink2312.xml"/><Relationship Id="rId441" Type="http://schemas.openxmlformats.org/officeDocument/2006/relationships/image" Target="../media/image2150.png"/><Relationship Id="rId483" Type="http://schemas.openxmlformats.org/officeDocument/2006/relationships/image" Target="../media/image2171.png"/><Relationship Id="rId539" Type="http://schemas.openxmlformats.org/officeDocument/2006/relationships/image" Target="../media/image2199.png"/><Relationship Id="rId40" Type="http://schemas.openxmlformats.org/officeDocument/2006/relationships/customXml" Target="../ink/ink2194.xml"/><Relationship Id="rId136" Type="http://schemas.openxmlformats.org/officeDocument/2006/relationships/customXml" Target="../ink/ink2242.xml"/><Relationship Id="rId178" Type="http://schemas.openxmlformats.org/officeDocument/2006/relationships/customXml" Target="../ink/ink2263.xml"/><Relationship Id="rId301" Type="http://schemas.openxmlformats.org/officeDocument/2006/relationships/image" Target="../media/image2080.png"/><Relationship Id="rId343" Type="http://schemas.openxmlformats.org/officeDocument/2006/relationships/image" Target="../media/image2101.png"/><Relationship Id="rId550" Type="http://schemas.openxmlformats.org/officeDocument/2006/relationships/customXml" Target="../ink/ink2449.xml"/><Relationship Id="rId82" Type="http://schemas.openxmlformats.org/officeDocument/2006/relationships/customXml" Target="../ink/ink2215.xml"/><Relationship Id="rId203" Type="http://schemas.openxmlformats.org/officeDocument/2006/relationships/image" Target="../media/image2031.png"/><Relationship Id="rId385" Type="http://schemas.openxmlformats.org/officeDocument/2006/relationships/image" Target="../media/image2122.png"/><Relationship Id="rId592" Type="http://schemas.openxmlformats.org/officeDocument/2006/relationships/customXml" Target="../ink/ink2470.xml"/><Relationship Id="rId245" Type="http://schemas.openxmlformats.org/officeDocument/2006/relationships/image" Target="../media/image2052.png"/><Relationship Id="rId287" Type="http://schemas.openxmlformats.org/officeDocument/2006/relationships/image" Target="../media/image2073.png"/><Relationship Id="rId410" Type="http://schemas.openxmlformats.org/officeDocument/2006/relationships/customXml" Target="../ink/ink2379.xml"/><Relationship Id="rId452" Type="http://schemas.openxmlformats.org/officeDocument/2006/relationships/customXml" Target="../ink/ink2400.xml"/><Relationship Id="rId494" Type="http://schemas.openxmlformats.org/officeDocument/2006/relationships/customXml" Target="../ink/ink2421.xml"/><Relationship Id="rId508" Type="http://schemas.openxmlformats.org/officeDocument/2006/relationships/customXml" Target="../ink/ink2428.xml"/><Relationship Id="rId105" Type="http://schemas.openxmlformats.org/officeDocument/2006/relationships/image" Target="../media/image17950.png"/><Relationship Id="rId147" Type="http://schemas.openxmlformats.org/officeDocument/2006/relationships/image" Target="../media/image2003.png"/><Relationship Id="rId312" Type="http://schemas.openxmlformats.org/officeDocument/2006/relationships/customXml" Target="../ink/ink2330.xml"/><Relationship Id="rId354" Type="http://schemas.openxmlformats.org/officeDocument/2006/relationships/customXml" Target="../ink/ink2351.xml"/><Relationship Id="rId51" Type="http://schemas.openxmlformats.org/officeDocument/2006/relationships/image" Target="../media/image17680.png"/><Relationship Id="rId93" Type="http://schemas.openxmlformats.org/officeDocument/2006/relationships/image" Target="../media/image17890.png"/><Relationship Id="rId189" Type="http://schemas.openxmlformats.org/officeDocument/2006/relationships/image" Target="../media/image2024.png"/><Relationship Id="rId396" Type="http://schemas.openxmlformats.org/officeDocument/2006/relationships/customXml" Target="../ink/ink2372.xml"/><Relationship Id="rId561" Type="http://schemas.openxmlformats.org/officeDocument/2006/relationships/image" Target="../media/image2210.png"/><Relationship Id="rId214" Type="http://schemas.openxmlformats.org/officeDocument/2006/relationships/customXml" Target="../ink/ink2281.xml"/><Relationship Id="rId256" Type="http://schemas.openxmlformats.org/officeDocument/2006/relationships/customXml" Target="../ink/ink2302.xml"/><Relationship Id="rId298" Type="http://schemas.openxmlformats.org/officeDocument/2006/relationships/customXml" Target="../ink/ink2323.xml"/><Relationship Id="rId421" Type="http://schemas.openxmlformats.org/officeDocument/2006/relationships/image" Target="../media/image2140.png"/><Relationship Id="rId463" Type="http://schemas.openxmlformats.org/officeDocument/2006/relationships/image" Target="../media/image2161.png"/><Relationship Id="rId519" Type="http://schemas.openxmlformats.org/officeDocument/2006/relationships/image" Target="../media/image2189.png"/><Relationship Id="rId116" Type="http://schemas.openxmlformats.org/officeDocument/2006/relationships/customXml" Target="../ink/ink2232.xml"/><Relationship Id="rId158" Type="http://schemas.openxmlformats.org/officeDocument/2006/relationships/customXml" Target="../ink/ink2253.xml"/><Relationship Id="rId323" Type="http://schemas.openxmlformats.org/officeDocument/2006/relationships/image" Target="../media/image2091.png"/><Relationship Id="rId530" Type="http://schemas.openxmlformats.org/officeDocument/2006/relationships/customXml" Target="../ink/ink2439.xml"/><Relationship Id="rId20" Type="http://schemas.openxmlformats.org/officeDocument/2006/relationships/customXml" Target="../ink/ink2184.xml"/><Relationship Id="rId62" Type="http://schemas.openxmlformats.org/officeDocument/2006/relationships/customXml" Target="../ink/ink2205.xml"/><Relationship Id="rId365" Type="http://schemas.openxmlformats.org/officeDocument/2006/relationships/image" Target="../media/image2112.png"/><Relationship Id="rId572" Type="http://schemas.openxmlformats.org/officeDocument/2006/relationships/customXml" Target="../ink/ink2460.xml"/><Relationship Id="rId225" Type="http://schemas.openxmlformats.org/officeDocument/2006/relationships/image" Target="../media/image2042.png"/><Relationship Id="rId267" Type="http://schemas.openxmlformats.org/officeDocument/2006/relationships/image" Target="../media/image2063.png"/><Relationship Id="rId432" Type="http://schemas.openxmlformats.org/officeDocument/2006/relationships/customXml" Target="../ink/ink2390.xml"/><Relationship Id="rId474" Type="http://schemas.openxmlformats.org/officeDocument/2006/relationships/customXml" Target="../ink/ink2411.xml"/><Relationship Id="rId127" Type="http://schemas.openxmlformats.org/officeDocument/2006/relationships/image" Target="../media/image1993.png"/><Relationship Id="rId31" Type="http://schemas.openxmlformats.org/officeDocument/2006/relationships/image" Target="../media/image17580.png"/><Relationship Id="rId73" Type="http://schemas.openxmlformats.org/officeDocument/2006/relationships/image" Target="../media/image17790.png"/><Relationship Id="rId169" Type="http://schemas.openxmlformats.org/officeDocument/2006/relationships/image" Target="../media/image2014.png"/><Relationship Id="rId334" Type="http://schemas.openxmlformats.org/officeDocument/2006/relationships/customXml" Target="../ink/ink2341.xml"/><Relationship Id="rId376" Type="http://schemas.openxmlformats.org/officeDocument/2006/relationships/customXml" Target="../ink/ink2362.xml"/><Relationship Id="rId541" Type="http://schemas.openxmlformats.org/officeDocument/2006/relationships/image" Target="../media/image2200.png"/><Relationship Id="rId583" Type="http://schemas.openxmlformats.org/officeDocument/2006/relationships/image" Target="../media/image2221.png"/><Relationship Id="rId4" Type="http://schemas.openxmlformats.org/officeDocument/2006/relationships/customXml" Target="../ink/ink2176.xml"/><Relationship Id="rId180" Type="http://schemas.openxmlformats.org/officeDocument/2006/relationships/customXml" Target="../ink/ink2264.xml"/><Relationship Id="rId236" Type="http://schemas.openxmlformats.org/officeDocument/2006/relationships/customXml" Target="../ink/ink2292.xml"/><Relationship Id="rId278" Type="http://schemas.openxmlformats.org/officeDocument/2006/relationships/customXml" Target="../ink/ink2313.xml"/><Relationship Id="rId401" Type="http://schemas.openxmlformats.org/officeDocument/2006/relationships/image" Target="../media/image2130.png"/><Relationship Id="rId443" Type="http://schemas.openxmlformats.org/officeDocument/2006/relationships/image" Target="../media/image2151.png"/><Relationship Id="rId303" Type="http://schemas.openxmlformats.org/officeDocument/2006/relationships/image" Target="../media/image2081.png"/><Relationship Id="rId485" Type="http://schemas.openxmlformats.org/officeDocument/2006/relationships/image" Target="../media/image2172.png"/><Relationship Id="rId42" Type="http://schemas.openxmlformats.org/officeDocument/2006/relationships/customXml" Target="../ink/ink2195.xml"/><Relationship Id="rId84" Type="http://schemas.openxmlformats.org/officeDocument/2006/relationships/customXml" Target="../ink/ink2216.xml"/><Relationship Id="rId138" Type="http://schemas.openxmlformats.org/officeDocument/2006/relationships/customXml" Target="../ink/ink2243.xml"/><Relationship Id="rId345" Type="http://schemas.openxmlformats.org/officeDocument/2006/relationships/image" Target="../media/image2102.png"/><Relationship Id="rId387" Type="http://schemas.openxmlformats.org/officeDocument/2006/relationships/image" Target="../media/image2123.png"/><Relationship Id="rId510" Type="http://schemas.openxmlformats.org/officeDocument/2006/relationships/customXml" Target="../ink/ink2429.xml"/><Relationship Id="rId552" Type="http://schemas.openxmlformats.org/officeDocument/2006/relationships/customXml" Target="../ink/ink2450.xml"/><Relationship Id="rId594" Type="http://schemas.openxmlformats.org/officeDocument/2006/relationships/customXml" Target="../ink/ink2471.xml"/><Relationship Id="rId191" Type="http://schemas.openxmlformats.org/officeDocument/2006/relationships/image" Target="../media/image2025.png"/><Relationship Id="rId205" Type="http://schemas.openxmlformats.org/officeDocument/2006/relationships/image" Target="../media/image2032.png"/><Relationship Id="rId247" Type="http://schemas.openxmlformats.org/officeDocument/2006/relationships/image" Target="../media/image2053.png"/><Relationship Id="rId412" Type="http://schemas.openxmlformats.org/officeDocument/2006/relationships/customXml" Target="../ink/ink2380.xml"/><Relationship Id="rId107" Type="http://schemas.openxmlformats.org/officeDocument/2006/relationships/image" Target="../media/image17960.png"/><Relationship Id="rId289" Type="http://schemas.openxmlformats.org/officeDocument/2006/relationships/image" Target="../media/image2074.png"/><Relationship Id="rId454" Type="http://schemas.openxmlformats.org/officeDocument/2006/relationships/customXml" Target="../ink/ink2401.xml"/><Relationship Id="rId496" Type="http://schemas.openxmlformats.org/officeDocument/2006/relationships/customXml" Target="../ink/ink2422.xml"/><Relationship Id="rId11" Type="http://schemas.openxmlformats.org/officeDocument/2006/relationships/image" Target="../media/image17480.png"/><Relationship Id="rId53" Type="http://schemas.openxmlformats.org/officeDocument/2006/relationships/image" Target="../media/image17690.png"/><Relationship Id="rId149" Type="http://schemas.openxmlformats.org/officeDocument/2006/relationships/image" Target="../media/image2004.png"/><Relationship Id="rId314" Type="http://schemas.openxmlformats.org/officeDocument/2006/relationships/customXml" Target="../ink/ink2331.xml"/><Relationship Id="rId356" Type="http://schemas.openxmlformats.org/officeDocument/2006/relationships/customXml" Target="../ink/ink2352.xml"/><Relationship Id="rId398" Type="http://schemas.openxmlformats.org/officeDocument/2006/relationships/customXml" Target="../ink/ink2373.xml"/><Relationship Id="rId521" Type="http://schemas.openxmlformats.org/officeDocument/2006/relationships/image" Target="../media/image2190.png"/><Relationship Id="rId563" Type="http://schemas.openxmlformats.org/officeDocument/2006/relationships/image" Target="../media/image2211.png"/><Relationship Id="rId95" Type="http://schemas.openxmlformats.org/officeDocument/2006/relationships/image" Target="../media/image17900.png"/><Relationship Id="rId160" Type="http://schemas.openxmlformats.org/officeDocument/2006/relationships/customXml" Target="../ink/ink2254.xml"/><Relationship Id="rId216" Type="http://schemas.openxmlformats.org/officeDocument/2006/relationships/customXml" Target="../ink/ink2282.xml"/><Relationship Id="rId423" Type="http://schemas.openxmlformats.org/officeDocument/2006/relationships/image" Target="../media/image2141.png"/><Relationship Id="rId258" Type="http://schemas.openxmlformats.org/officeDocument/2006/relationships/customXml" Target="../ink/ink2303.xml"/><Relationship Id="rId465" Type="http://schemas.openxmlformats.org/officeDocument/2006/relationships/image" Target="../media/image2162.png"/><Relationship Id="rId22" Type="http://schemas.openxmlformats.org/officeDocument/2006/relationships/customXml" Target="../ink/ink2185.xml"/><Relationship Id="rId64" Type="http://schemas.openxmlformats.org/officeDocument/2006/relationships/customXml" Target="../ink/ink2206.xml"/><Relationship Id="rId118" Type="http://schemas.openxmlformats.org/officeDocument/2006/relationships/customXml" Target="../ink/ink2233.xml"/><Relationship Id="rId325" Type="http://schemas.openxmlformats.org/officeDocument/2006/relationships/image" Target="../media/image2092.png"/><Relationship Id="rId367" Type="http://schemas.openxmlformats.org/officeDocument/2006/relationships/image" Target="../media/image2113.png"/><Relationship Id="rId532" Type="http://schemas.openxmlformats.org/officeDocument/2006/relationships/customXml" Target="../ink/ink2440.xml"/><Relationship Id="rId574" Type="http://schemas.openxmlformats.org/officeDocument/2006/relationships/customXml" Target="../ink/ink2461.xml"/><Relationship Id="rId171" Type="http://schemas.openxmlformats.org/officeDocument/2006/relationships/image" Target="../media/image2015.png"/><Relationship Id="rId227" Type="http://schemas.openxmlformats.org/officeDocument/2006/relationships/image" Target="../media/image2043.png"/><Relationship Id="rId269" Type="http://schemas.openxmlformats.org/officeDocument/2006/relationships/image" Target="../media/image2064.png"/><Relationship Id="rId434" Type="http://schemas.openxmlformats.org/officeDocument/2006/relationships/customXml" Target="../ink/ink2391.xml"/><Relationship Id="rId476" Type="http://schemas.openxmlformats.org/officeDocument/2006/relationships/customXml" Target="../ink/ink2412.xml"/><Relationship Id="rId33" Type="http://schemas.openxmlformats.org/officeDocument/2006/relationships/image" Target="../media/image17590.png"/><Relationship Id="rId129" Type="http://schemas.openxmlformats.org/officeDocument/2006/relationships/image" Target="../media/image1994.png"/><Relationship Id="rId280" Type="http://schemas.openxmlformats.org/officeDocument/2006/relationships/customXml" Target="../ink/ink2314.xml"/><Relationship Id="rId336" Type="http://schemas.openxmlformats.org/officeDocument/2006/relationships/customXml" Target="../ink/ink2342.xml"/><Relationship Id="rId501" Type="http://schemas.openxmlformats.org/officeDocument/2006/relationships/image" Target="../media/image2180.png"/><Relationship Id="rId543" Type="http://schemas.openxmlformats.org/officeDocument/2006/relationships/image" Target="../media/image2201.png"/><Relationship Id="rId75" Type="http://schemas.openxmlformats.org/officeDocument/2006/relationships/image" Target="../media/image17800.png"/><Relationship Id="rId140" Type="http://schemas.openxmlformats.org/officeDocument/2006/relationships/customXml" Target="../ink/ink2244.xml"/><Relationship Id="rId182" Type="http://schemas.openxmlformats.org/officeDocument/2006/relationships/customXml" Target="../ink/ink2265.xml"/><Relationship Id="rId378" Type="http://schemas.openxmlformats.org/officeDocument/2006/relationships/customXml" Target="../ink/ink2363.xml"/><Relationship Id="rId403" Type="http://schemas.openxmlformats.org/officeDocument/2006/relationships/image" Target="../media/image2131.png"/><Relationship Id="rId585" Type="http://schemas.openxmlformats.org/officeDocument/2006/relationships/image" Target="../media/image2222.png"/><Relationship Id="rId6" Type="http://schemas.openxmlformats.org/officeDocument/2006/relationships/customXml" Target="../ink/ink2177.xml"/><Relationship Id="rId238" Type="http://schemas.openxmlformats.org/officeDocument/2006/relationships/customXml" Target="../ink/ink2293.xml"/><Relationship Id="rId445" Type="http://schemas.openxmlformats.org/officeDocument/2006/relationships/image" Target="../media/image2152.png"/><Relationship Id="rId487" Type="http://schemas.openxmlformats.org/officeDocument/2006/relationships/image" Target="../media/image2173.png"/><Relationship Id="rId291" Type="http://schemas.openxmlformats.org/officeDocument/2006/relationships/image" Target="../media/image2075.png"/><Relationship Id="rId305" Type="http://schemas.openxmlformats.org/officeDocument/2006/relationships/image" Target="../media/image2082.png"/><Relationship Id="rId347" Type="http://schemas.openxmlformats.org/officeDocument/2006/relationships/image" Target="../media/image2103.png"/><Relationship Id="rId512" Type="http://schemas.openxmlformats.org/officeDocument/2006/relationships/customXml" Target="../ink/ink2430.xml"/><Relationship Id="rId44" Type="http://schemas.openxmlformats.org/officeDocument/2006/relationships/customXml" Target="../ink/ink2196.xml"/><Relationship Id="rId86" Type="http://schemas.openxmlformats.org/officeDocument/2006/relationships/customXml" Target="../ink/ink2217.xml"/><Relationship Id="rId151" Type="http://schemas.openxmlformats.org/officeDocument/2006/relationships/image" Target="../media/image2005.png"/><Relationship Id="rId389" Type="http://schemas.openxmlformats.org/officeDocument/2006/relationships/image" Target="../media/image2124.png"/><Relationship Id="rId554" Type="http://schemas.openxmlformats.org/officeDocument/2006/relationships/customXml" Target="../ink/ink2451.xml"/><Relationship Id="rId596" Type="http://schemas.openxmlformats.org/officeDocument/2006/relationships/customXml" Target="../ink/ink2472.xml"/><Relationship Id="rId193" Type="http://schemas.openxmlformats.org/officeDocument/2006/relationships/image" Target="../media/image2026.png"/><Relationship Id="rId207" Type="http://schemas.openxmlformats.org/officeDocument/2006/relationships/image" Target="../media/image2033.png"/><Relationship Id="rId249" Type="http://schemas.openxmlformats.org/officeDocument/2006/relationships/image" Target="../media/image2054.png"/><Relationship Id="rId414" Type="http://schemas.openxmlformats.org/officeDocument/2006/relationships/customXml" Target="../ink/ink2381.xml"/><Relationship Id="rId456" Type="http://schemas.openxmlformats.org/officeDocument/2006/relationships/customXml" Target="../ink/ink2402.xml"/><Relationship Id="rId498" Type="http://schemas.openxmlformats.org/officeDocument/2006/relationships/customXml" Target="../ink/ink2423.xml"/><Relationship Id="rId13" Type="http://schemas.openxmlformats.org/officeDocument/2006/relationships/image" Target="../media/image17490.png"/><Relationship Id="rId109" Type="http://schemas.openxmlformats.org/officeDocument/2006/relationships/image" Target="../media/image17970.png"/><Relationship Id="rId260" Type="http://schemas.openxmlformats.org/officeDocument/2006/relationships/customXml" Target="../ink/ink2304.xml"/><Relationship Id="rId316" Type="http://schemas.openxmlformats.org/officeDocument/2006/relationships/customXml" Target="../ink/ink2332.xml"/><Relationship Id="rId523" Type="http://schemas.openxmlformats.org/officeDocument/2006/relationships/image" Target="../media/image2191.png"/><Relationship Id="rId55" Type="http://schemas.openxmlformats.org/officeDocument/2006/relationships/image" Target="../media/image17700.png"/><Relationship Id="rId97" Type="http://schemas.openxmlformats.org/officeDocument/2006/relationships/image" Target="../media/image17910.png"/><Relationship Id="rId120" Type="http://schemas.openxmlformats.org/officeDocument/2006/relationships/customXml" Target="../ink/ink2234.xml"/><Relationship Id="rId358" Type="http://schemas.openxmlformats.org/officeDocument/2006/relationships/customXml" Target="../ink/ink2353.xml"/><Relationship Id="rId565" Type="http://schemas.openxmlformats.org/officeDocument/2006/relationships/image" Target="../media/image2212.png"/><Relationship Id="rId162" Type="http://schemas.openxmlformats.org/officeDocument/2006/relationships/customXml" Target="../ink/ink2255.xml"/><Relationship Id="rId218" Type="http://schemas.openxmlformats.org/officeDocument/2006/relationships/customXml" Target="../ink/ink2283.xml"/><Relationship Id="rId425" Type="http://schemas.openxmlformats.org/officeDocument/2006/relationships/image" Target="../media/image2142.png"/><Relationship Id="rId467" Type="http://schemas.openxmlformats.org/officeDocument/2006/relationships/image" Target="../media/image2163.png"/><Relationship Id="rId271" Type="http://schemas.openxmlformats.org/officeDocument/2006/relationships/image" Target="../media/image2065.png"/><Relationship Id="rId24" Type="http://schemas.openxmlformats.org/officeDocument/2006/relationships/customXml" Target="../ink/ink2186.xml"/><Relationship Id="rId66" Type="http://schemas.openxmlformats.org/officeDocument/2006/relationships/customXml" Target="../ink/ink2207.xml"/><Relationship Id="rId131" Type="http://schemas.openxmlformats.org/officeDocument/2006/relationships/image" Target="../media/image1995.png"/><Relationship Id="rId327" Type="http://schemas.openxmlformats.org/officeDocument/2006/relationships/image" Target="../media/image2093.png"/><Relationship Id="rId369" Type="http://schemas.openxmlformats.org/officeDocument/2006/relationships/image" Target="../media/image2114.png"/><Relationship Id="rId534" Type="http://schemas.openxmlformats.org/officeDocument/2006/relationships/customXml" Target="../ink/ink2441.xml"/><Relationship Id="rId576" Type="http://schemas.openxmlformats.org/officeDocument/2006/relationships/customXml" Target="../ink/ink2462.xml"/><Relationship Id="rId173" Type="http://schemas.openxmlformats.org/officeDocument/2006/relationships/image" Target="../media/image2016.png"/><Relationship Id="rId229" Type="http://schemas.openxmlformats.org/officeDocument/2006/relationships/image" Target="../media/image2044.png"/><Relationship Id="rId380" Type="http://schemas.openxmlformats.org/officeDocument/2006/relationships/customXml" Target="../ink/ink2364.xml"/><Relationship Id="rId436" Type="http://schemas.openxmlformats.org/officeDocument/2006/relationships/customXml" Target="../ink/ink2392.xml"/><Relationship Id="rId601" Type="http://schemas.openxmlformats.org/officeDocument/2006/relationships/image" Target="../media/image2230.png"/><Relationship Id="rId240" Type="http://schemas.openxmlformats.org/officeDocument/2006/relationships/customXml" Target="../ink/ink2294.xml"/><Relationship Id="rId478" Type="http://schemas.openxmlformats.org/officeDocument/2006/relationships/customXml" Target="../ink/ink2413.xml"/><Relationship Id="rId35" Type="http://schemas.openxmlformats.org/officeDocument/2006/relationships/image" Target="../media/image17600.png"/><Relationship Id="rId77" Type="http://schemas.openxmlformats.org/officeDocument/2006/relationships/image" Target="../media/image17810.png"/><Relationship Id="rId100" Type="http://schemas.openxmlformats.org/officeDocument/2006/relationships/customXml" Target="../ink/ink2224.xml"/><Relationship Id="rId282" Type="http://schemas.openxmlformats.org/officeDocument/2006/relationships/customXml" Target="../ink/ink2315.xml"/><Relationship Id="rId338" Type="http://schemas.openxmlformats.org/officeDocument/2006/relationships/customXml" Target="../ink/ink2343.xml"/><Relationship Id="rId503" Type="http://schemas.openxmlformats.org/officeDocument/2006/relationships/image" Target="../media/image2181.png"/><Relationship Id="rId545" Type="http://schemas.openxmlformats.org/officeDocument/2006/relationships/image" Target="../media/image2202.png"/><Relationship Id="rId587" Type="http://schemas.openxmlformats.org/officeDocument/2006/relationships/image" Target="../media/image2223.png"/><Relationship Id="rId8" Type="http://schemas.openxmlformats.org/officeDocument/2006/relationships/customXml" Target="../ink/ink2178.xml"/><Relationship Id="rId142" Type="http://schemas.openxmlformats.org/officeDocument/2006/relationships/customXml" Target="../ink/ink2245.xml"/><Relationship Id="rId184" Type="http://schemas.openxmlformats.org/officeDocument/2006/relationships/customXml" Target="../ink/ink2266.xml"/><Relationship Id="rId391" Type="http://schemas.openxmlformats.org/officeDocument/2006/relationships/image" Target="../media/image2125.png"/><Relationship Id="rId405" Type="http://schemas.openxmlformats.org/officeDocument/2006/relationships/image" Target="../media/image2132.png"/><Relationship Id="rId447" Type="http://schemas.openxmlformats.org/officeDocument/2006/relationships/image" Target="../media/image2153.png"/><Relationship Id="rId251" Type="http://schemas.openxmlformats.org/officeDocument/2006/relationships/image" Target="../media/image2055.png"/><Relationship Id="rId489" Type="http://schemas.openxmlformats.org/officeDocument/2006/relationships/image" Target="../media/image2174.png"/><Relationship Id="rId46" Type="http://schemas.openxmlformats.org/officeDocument/2006/relationships/customXml" Target="../ink/ink2197.xml"/><Relationship Id="rId293" Type="http://schemas.openxmlformats.org/officeDocument/2006/relationships/image" Target="../media/image2076.png"/><Relationship Id="rId307" Type="http://schemas.openxmlformats.org/officeDocument/2006/relationships/image" Target="../media/image2083.png"/><Relationship Id="rId349" Type="http://schemas.openxmlformats.org/officeDocument/2006/relationships/image" Target="../media/image2104.png"/><Relationship Id="rId514" Type="http://schemas.openxmlformats.org/officeDocument/2006/relationships/customXml" Target="../ink/ink2431.xml"/><Relationship Id="rId556" Type="http://schemas.openxmlformats.org/officeDocument/2006/relationships/customXml" Target="../ink/ink2452.xml"/><Relationship Id="rId88" Type="http://schemas.openxmlformats.org/officeDocument/2006/relationships/customXml" Target="../ink/ink2218.xml"/><Relationship Id="rId111" Type="http://schemas.openxmlformats.org/officeDocument/2006/relationships/image" Target="../media/image17980.png"/><Relationship Id="rId153" Type="http://schemas.openxmlformats.org/officeDocument/2006/relationships/image" Target="../media/image2006.png"/><Relationship Id="rId195" Type="http://schemas.openxmlformats.org/officeDocument/2006/relationships/image" Target="../media/image2027.png"/><Relationship Id="rId209" Type="http://schemas.openxmlformats.org/officeDocument/2006/relationships/image" Target="../media/image2034.png"/><Relationship Id="rId360" Type="http://schemas.openxmlformats.org/officeDocument/2006/relationships/customXml" Target="../ink/ink2354.xml"/><Relationship Id="rId416" Type="http://schemas.openxmlformats.org/officeDocument/2006/relationships/customXml" Target="../ink/ink2382.xml"/><Relationship Id="rId598" Type="http://schemas.openxmlformats.org/officeDocument/2006/relationships/customXml" Target="../ink/ink2473.xml"/><Relationship Id="rId220" Type="http://schemas.openxmlformats.org/officeDocument/2006/relationships/customXml" Target="../ink/ink2284.xml"/><Relationship Id="rId458" Type="http://schemas.openxmlformats.org/officeDocument/2006/relationships/customXml" Target="../ink/ink2403.xml"/><Relationship Id="rId15" Type="http://schemas.openxmlformats.org/officeDocument/2006/relationships/image" Target="../media/image17500.png"/><Relationship Id="rId57" Type="http://schemas.openxmlformats.org/officeDocument/2006/relationships/image" Target="../media/image17710.png"/><Relationship Id="rId262" Type="http://schemas.openxmlformats.org/officeDocument/2006/relationships/customXml" Target="../ink/ink2305.xml"/><Relationship Id="rId318" Type="http://schemas.openxmlformats.org/officeDocument/2006/relationships/customXml" Target="../ink/ink2333.xml"/><Relationship Id="rId525" Type="http://schemas.openxmlformats.org/officeDocument/2006/relationships/image" Target="../media/image2192.png"/><Relationship Id="rId567" Type="http://schemas.openxmlformats.org/officeDocument/2006/relationships/image" Target="../media/image2213.png"/><Relationship Id="rId99" Type="http://schemas.openxmlformats.org/officeDocument/2006/relationships/image" Target="../media/image17920.png"/><Relationship Id="rId122" Type="http://schemas.openxmlformats.org/officeDocument/2006/relationships/customXml" Target="../ink/ink2235.xml"/><Relationship Id="rId164" Type="http://schemas.openxmlformats.org/officeDocument/2006/relationships/customXml" Target="../ink/ink2256.xml"/><Relationship Id="rId371" Type="http://schemas.openxmlformats.org/officeDocument/2006/relationships/image" Target="../media/image2115.png"/><Relationship Id="rId427" Type="http://schemas.openxmlformats.org/officeDocument/2006/relationships/image" Target="../media/image2143.png"/><Relationship Id="rId469" Type="http://schemas.openxmlformats.org/officeDocument/2006/relationships/image" Target="../media/image2164.png"/><Relationship Id="rId26" Type="http://schemas.openxmlformats.org/officeDocument/2006/relationships/customXml" Target="../ink/ink2187.xml"/><Relationship Id="rId231" Type="http://schemas.openxmlformats.org/officeDocument/2006/relationships/image" Target="../media/image2045.png"/><Relationship Id="rId273" Type="http://schemas.openxmlformats.org/officeDocument/2006/relationships/image" Target="../media/image2066.png"/><Relationship Id="rId329" Type="http://schemas.openxmlformats.org/officeDocument/2006/relationships/image" Target="../media/image2094.png"/><Relationship Id="rId480" Type="http://schemas.openxmlformats.org/officeDocument/2006/relationships/customXml" Target="../ink/ink2414.xml"/><Relationship Id="rId536" Type="http://schemas.openxmlformats.org/officeDocument/2006/relationships/customXml" Target="../ink/ink2442.xml"/><Relationship Id="rId68" Type="http://schemas.openxmlformats.org/officeDocument/2006/relationships/customXml" Target="../ink/ink2208.xml"/><Relationship Id="rId133" Type="http://schemas.openxmlformats.org/officeDocument/2006/relationships/image" Target="../media/image1996.png"/><Relationship Id="rId175" Type="http://schemas.openxmlformats.org/officeDocument/2006/relationships/image" Target="../media/image2017.png"/><Relationship Id="rId340" Type="http://schemas.openxmlformats.org/officeDocument/2006/relationships/customXml" Target="../ink/ink2344.xml"/><Relationship Id="rId578" Type="http://schemas.openxmlformats.org/officeDocument/2006/relationships/customXml" Target="../ink/ink2463.xml"/><Relationship Id="rId200" Type="http://schemas.openxmlformats.org/officeDocument/2006/relationships/customXml" Target="../ink/ink2274.xml"/><Relationship Id="rId382" Type="http://schemas.openxmlformats.org/officeDocument/2006/relationships/customXml" Target="../ink/ink2365.xml"/><Relationship Id="rId438" Type="http://schemas.openxmlformats.org/officeDocument/2006/relationships/customXml" Target="../ink/ink2393.xml"/><Relationship Id="rId242" Type="http://schemas.openxmlformats.org/officeDocument/2006/relationships/customXml" Target="../ink/ink2295.xml"/><Relationship Id="rId284" Type="http://schemas.openxmlformats.org/officeDocument/2006/relationships/customXml" Target="../ink/ink2316.xml"/><Relationship Id="rId491" Type="http://schemas.openxmlformats.org/officeDocument/2006/relationships/image" Target="../media/image2175.png"/><Relationship Id="rId505" Type="http://schemas.openxmlformats.org/officeDocument/2006/relationships/image" Target="../media/image2182.png"/><Relationship Id="rId37" Type="http://schemas.openxmlformats.org/officeDocument/2006/relationships/image" Target="../media/image17610.png"/><Relationship Id="rId79" Type="http://schemas.openxmlformats.org/officeDocument/2006/relationships/image" Target="../media/image17820.png"/><Relationship Id="rId102" Type="http://schemas.openxmlformats.org/officeDocument/2006/relationships/customXml" Target="../ink/ink2225.xml"/><Relationship Id="rId144" Type="http://schemas.openxmlformats.org/officeDocument/2006/relationships/customXml" Target="../ink/ink2246.xml"/><Relationship Id="rId547" Type="http://schemas.openxmlformats.org/officeDocument/2006/relationships/image" Target="../media/image2203.png"/><Relationship Id="rId589" Type="http://schemas.openxmlformats.org/officeDocument/2006/relationships/image" Target="../media/image2224.png"/><Relationship Id="rId90" Type="http://schemas.openxmlformats.org/officeDocument/2006/relationships/customXml" Target="../ink/ink2219.xml"/><Relationship Id="rId186" Type="http://schemas.openxmlformats.org/officeDocument/2006/relationships/customXml" Target="../ink/ink2267.xml"/><Relationship Id="rId351" Type="http://schemas.openxmlformats.org/officeDocument/2006/relationships/image" Target="../media/image2105.png"/><Relationship Id="rId393" Type="http://schemas.openxmlformats.org/officeDocument/2006/relationships/image" Target="../media/image2126.png"/><Relationship Id="rId407" Type="http://schemas.openxmlformats.org/officeDocument/2006/relationships/image" Target="../media/image2133.png"/><Relationship Id="rId449" Type="http://schemas.openxmlformats.org/officeDocument/2006/relationships/image" Target="../media/image2154.png"/><Relationship Id="rId211" Type="http://schemas.openxmlformats.org/officeDocument/2006/relationships/image" Target="../media/image2035.png"/><Relationship Id="rId253" Type="http://schemas.openxmlformats.org/officeDocument/2006/relationships/image" Target="../media/image2056.png"/><Relationship Id="rId295" Type="http://schemas.openxmlformats.org/officeDocument/2006/relationships/image" Target="../media/image2077.png"/><Relationship Id="rId309" Type="http://schemas.openxmlformats.org/officeDocument/2006/relationships/image" Target="../media/image2084.png"/><Relationship Id="rId460" Type="http://schemas.openxmlformats.org/officeDocument/2006/relationships/customXml" Target="../ink/ink2404.xml"/><Relationship Id="rId516" Type="http://schemas.openxmlformats.org/officeDocument/2006/relationships/customXml" Target="../ink/ink2432.xml"/><Relationship Id="rId48" Type="http://schemas.openxmlformats.org/officeDocument/2006/relationships/customXml" Target="../ink/ink2198.xml"/><Relationship Id="rId113" Type="http://schemas.openxmlformats.org/officeDocument/2006/relationships/image" Target="../media/image17990.png"/><Relationship Id="rId320" Type="http://schemas.openxmlformats.org/officeDocument/2006/relationships/customXml" Target="../ink/ink2334.xml"/><Relationship Id="rId558" Type="http://schemas.openxmlformats.org/officeDocument/2006/relationships/customXml" Target="../ink/ink2453.xml"/><Relationship Id="rId155" Type="http://schemas.openxmlformats.org/officeDocument/2006/relationships/image" Target="../media/image2007.png"/><Relationship Id="rId197" Type="http://schemas.openxmlformats.org/officeDocument/2006/relationships/image" Target="../media/image2028.png"/><Relationship Id="rId362" Type="http://schemas.openxmlformats.org/officeDocument/2006/relationships/customXml" Target="../ink/ink2355.xml"/><Relationship Id="rId418" Type="http://schemas.openxmlformats.org/officeDocument/2006/relationships/customXml" Target="../ink/ink2383.xml"/><Relationship Id="rId222" Type="http://schemas.openxmlformats.org/officeDocument/2006/relationships/customXml" Target="../ink/ink2285.xml"/><Relationship Id="rId264" Type="http://schemas.openxmlformats.org/officeDocument/2006/relationships/customXml" Target="../ink/ink2306.xml"/><Relationship Id="rId471" Type="http://schemas.openxmlformats.org/officeDocument/2006/relationships/image" Target="../media/image2165.png"/><Relationship Id="rId17" Type="http://schemas.openxmlformats.org/officeDocument/2006/relationships/image" Target="../media/image17510.png"/><Relationship Id="rId59" Type="http://schemas.openxmlformats.org/officeDocument/2006/relationships/image" Target="../media/image17720.png"/><Relationship Id="rId124" Type="http://schemas.openxmlformats.org/officeDocument/2006/relationships/customXml" Target="../ink/ink2236.xml"/><Relationship Id="rId527" Type="http://schemas.openxmlformats.org/officeDocument/2006/relationships/image" Target="../media/image2193.png"/><Relationship Id="rId569" Type="http://schemas.openxmlformats.org/officeDocument/2006/relationships/image" Target="../media/image2214.png"/><Relationship Id="rId70" Type="http://schemas.openxmlformats.org/officeDocument/2006/relationships/customXml" Target="../ink/ink2209.xml"/><Relationship Id="rId166" Type="http://schemas.openxmlformats.org/officeDocument/2006/relationships/customXml" Target="../ink/ink2257.xml"/><Relationship Id="rId331" Type="http://schemas.openxmlformats.org/officeDocument/2006/relationships/image" Target="../media/image2095.png"/><Relationship Id="rId373" Type="http://schemas.openxmlformats.org/officeDocument/2006/relationships/image" Target="../media/image2116.png"/><Relationship Id="rId429" Type="http://schemas.openxmlformats.org/officeDocument/2006/relationships/image" Target="../media/image2144.png"/><Relationship Id="rId580" Type="http://schemas.openxmlformats.org/officeDocument/2006/relationships/customXml" Target="../ink/ink2464.xml"/><Relationship Id="rId1" Type="http://schemas.openxmlformats.org/officeDocument/2006/relationships/slideLayout" Target="../slideLayouts/slideLayout12.xml"/><Relationship Id="rId233" Type="http://schemas.openxmlformats.org/officeDocument/2006/relationships/image" Target="../media/image2046.png"/><Relationship Id="rId440" Type="http://schemas.openxmlformats.org/officeDocument/2006/relationships/customXml" Target="../ink/ink2394.xml"/><Relationship Id="rId28" Type="http://schemas.openxmlformats.org/officeDocument/2006/relationships/customXml" Target="../ink/ink2188.xml"/><Relationship Id="rId275" Type="http://schemas.openxmlformats.org/officeDocument/2006/relationships/image" Target="../media/image2067.png"/><Relationship Id="rId300" Type="http://schemas.openxmlformats.org/officeDocument/2006/relationships/customXml" Target="../ink/ink2324.xml"/><Relationship Id="rId482" Type="http://schemas.openxmlformats.org/officeDocument/2006/relationships/customXml" Target="../ink/ink2415.xml"/><Relationship Id="rId538" Type="http://schemas.openxmlformats.org/officeDocument/2006/relationships/customXml" Target="../ink/ink2443.xml"/><Relationship Id="rId81" Type="http://schemas.openxmlformats.org/officeDocument/2006/relationships/image" Target="../media/image17830.png"/><Relationship Id="rId135" Type="http://schemas.openxmlformats.org/officeDocument/2006/relationships/image" Target="../media/image1997.png"/><Relationship Id="rId177" Type="http://schemas.openxmlformats.org/officeDocument/2006/relationships/image" Target="../media/image2018.png"/><Relationship Id="rId342" Type="http://schemas.openxmlformats.org/officeDocument/2006/relationships/customXml" Target="../ink/ink2345.xml"/><Relationship Id="rId384" Type="http://schemas.openxmlformats.org/officeDocument/2006/relationships/customXml" Target="../ink/ink2366.xml"/><Relationship Id="rId591" Type="http://schemas.openxmlformats.org/officeDocument/2006/relationships/image" Target="../media/image2225.png"/><Relationship Id="rId202" Type="http://schemas.openxmlformats.org/officeDocument/2006/relationships/customXml" Target="../ink/ink2275.xml"/><Relationship Id="rId244" Type="http://schemas.openxmlformats.org/officeDocument/2006/relationships/customXml" Target="../ink/ink2296.xml"/><Relationship Id="rId39" Type="http://schemas.openxmlformats.org/officeDocument/2006/relationships/image" Target="../media/image17620.png"/><Relationship Id="rId286" Type="http://schemas.openxmlformats.org/officeDocument/2006/relationships/customXml" Target="../ink/ink2317.xml"/><Relationship Id="rId451" Type="http://schemas.openxmlformats.org/officeDocument/2006/relationships/image" Target="../media/image2155.png"/><Relationship Id="rId493" Type="http://schemas.openxmlformats.org/officeDocument/2006/relationships/image" Target="../media/image2176.png"/><Relationship Id="rId507" Type="http://schemas.openxmlformats.org/officeDocument/2006/relationships/image" Target="../media/image2183.png"/><Relationship Id="rId549" Type="http://schemas.openxmlformats.org/officeDocument/2006/relationships/image" Target="../media/image2204.png"/><Relationship Id="rId50" Type="http://schemas.openxmlformats.org/officeDocument/2006/relationships/customXml" Target="../ink/ink2199.xml"/><Relationship Id="rId104" Type="http://schemas.openxmlformats.org/officeDocument/2006/relationships/customXml" Target="../ink/ink2226.xml"/><Relationship Id="rId146" Type="http://schemas.openxmlformats.org/officeDocument/2006/relationships/customXml" Target="../ink/ink2247.xml"/><Relationship Id="rId188" Type="http://schemas.openxmlformats.org/officeDocument/2006/relationships/customXml" Target="../ink/ink2268.xml"/><Relationship Id="rId311" Type="http://schemas.openxmlformats.org/officeDocument/2006/relationships/image" Target="../media/image2085.png"/><Relationship Id="rId353" Type="http://schemas.openxmlformats.org/officeDocument/2006/relationships/image" Target="../media/image2106.png"/><Relationship Id="rId395" Type="http://schemas.openxmlformats.org/officeDocument/2006/relationships/image" Target="../media/image2127.png"/><Relationship Id="rId409" Type="http://schemas.openxmlformats.org/officeDocument/2006/relationships/image" Target="../media/image2134.png"/><Relationship Id="rId560" Type="http://schemas.openxmlformats.org/officeDocument/2006/relationships/customXml" Target="../ink/ink2454.xml"/><Relationship Id="rId92" Type="http://schemas.openxmlformats.org/officeDocument/2006/relationships/customXml" Target="../ink/ink2220.xml"/><Relationship Id="rId213" Type="http://schemas.openxmlformats.org/officeDocument/2006/relationships/image" Target="../media/image2036.png"/><Relationship Id="rId420" Type="http://schemas.openxmlformats.org/officeDocument/2006/relationships/customXml" Target="../ink/ink2384.xml"/><Relationship Id="rId255" Type="http://schemas.openxmlformats.org/officeDocument/2006/relationships/image" Target="../media/image2057.png"/><Relationship Id="rId297" Type="http://schemas.openxmlformats.org/officeDocument/2006/relationships/image" Target="../media/image2078.png"/><Relationship Id="rId462" Type="http://schemas.openxmlformats.org/officeDocument/2006/relationships/customXml" Target="../ink/ink2405.xml"/><Relationship Id="rId518" Type="http://schemas.openxmlformats.org/officeDocument/2006/relationships/customXml" Target="../ink/ink2433.xml"/><Relationship Id="rId115" Type="http://schemas.openxmlformats.org/officeDocument/2006/relationships/image" Target="../media/image18000.png"/><Relationship Id="rId157" Type="http://schemas.openxmlformats.org/officeDocument/2006/relationships/image" Target="../media/image2008.png"/><Relationship Id="rId322" Type="http://schemas.openxmlformats.org/officeDocument/2006/relationships/customXml" Target="../ink/ink2335.xml"/><Relationship Id="rId364" Type="http://schemas.openxmlformats.org/officeDocument/2006/relationships/customXml" Target="../ink/ink2356.xml"/><Relationship Id="rId61" Type="http://schemas.openxmlformats.org/officeDocument/2006/relationships/image" Target="../media/image17730.png"/><Relationship Id="rId199" Type="http://schemas.openxmlformats.org/officeDocument/2006/relationships/image" Target="../media/image2029.png"/><Relationship Id="rId571" Type="http://schemas.openxmlformats.org/officeDocument/2006/relationships/image" Target="../media/image2215.png"/><Relationship Id="rId19" Type="http://schemas.openxmlformats.org/officeDocument/2006/relationships/image" Target="../media/image17520.png"/><Relationship Id="rId224" Type="http://schemas.openxmlformats.org/officeDocument/2006/relationships/customXml" Target="../ink/ink2286.xml"/><Relationship Id="rId266" Type="http://schemas.openxmlformats.org/officeDocument/2006/relationships/customXml" Target="../ink/ink2307.xml"/><Relationship Id="rId431" Type="http://schemas.openxmlformats.org/officeDocument/2006/relationships/image" Target="../media/image2145.png"/><Relationship Id="rId473" Type="http://schemas.openxmlformats.org/officeDocument/2006/relationships/image" Target="../media/image2166.png"/><Relationship Id="rId529" Type="http://schemas.openxmlformats.org/officeDocument/2006/relationships/image" Target="../media/image2194.png"/><Relationship Id="rId30" Type="http://schemas.openxmlformats.org/officeDocument/2006/relationships/customXml" Target="../ink/ink2189.xml"/><Relationship Id="rId126" Type="http://schemas.openxmlformats.org/officeDocument/2006/relationships/customXml" Target="../ink/ink2237.xml"/><Relationship Id="rId168" Type="http://schemas.openxmlformats.org/officeDocument/2006/relationships/customXml" Target="../ink/ink2258.xml"/><Relationship Id="rId333" Type="http://schemas.openxmlformats.org/officeDocument/2006/relationships/image" Target="../media/image2096.png"/><Relationship Id="rId540" Type="http://schemas.openxmlformats.org/officeDocument/2006/relationships/customXml" Target="../ink/ink2444.xml"/><Relationship Id="rId72" Type="http://schemas.openxmlformats.org/officeDocument/2006/relationships/customXml" Target="../ink/ink2210.xml"/><Relationship Id="rId375" Type="http://schemas.openxmlformats.org/officeDocument/2006/relationships/image" Target="../media/image2117.png"/><Relationship Id="rId582" Type="http://schemas.openxmlformats.org/officeDocument/2006/relationships/customXml" Target="../ink/ink2465.xml"/><Relationship Id="rId3" Type="http://schemas.openxmlformats.org/officeDocument/2006/relationships/image" Target="../media/image12.emf"/><Relationship Id="rId235" Type="http://schemas.openxmlformats.org/officeDocument/2006/relationships/image" Target="../media/image2047.png"/><Relationship Id="rId277" Type="http://schemas.openxmlformats.org/officeDocument/2006/relationships/image" Target="../media/image2068.png"/><Relationship Id="rId400" Type="http://schemas.openxmlformats.org/officeDocument/2006/relationships/customXml" Target="../ink/ink2374.xml"/><Relationship Id="rId442" Type="http://schemas.openxmlformats.org/officeDocument/2006/relationships/customXml" Target="../ink/ink2395.xml"/><Relationship Id="rId484" Type="http://schemas.openxmlformats.org/officeDocument/2006/relationships/customXml" Target="../ink/ink2416.xml"/><Relationship Id="rId137" Type="http://schemas.openxmlformats.org/officeDocument/2006/relationships/image" Target="../media/image1998.png"/><Relationship Id="rId302" Type="http://schemas.openxmlformats.org/officeDocument/2006/relationships/customXml" Target="../ink/ink2325.xml"/><Relationship Id="rId344" Type="http://schemas.openxmlformats.org/officeDocument/2006/relationships/customXml" Target="../ink/ink2346.xml"/><Relationship Id="rId41" Type="http://schemas.openxmlformats.org/officeDocument/2006/relationships/image" Target="../media/image17630.png"/><Relationship Id="rId83" Type="http://schemas.openxmlformats.org/officeDocument/2006/relationships/image" Target="../media/image17840.png"/><Relationship Id="rId179" Type="http://schemas.openxmlformats.org/officeDocument/2006/relationships/image" Target="../media/image2019.png"/><Relationship Id="rId386" Type="http://schemas.openxmlformats.org/officeDocument/2006/relationships/customXml" Target="../ink/ink2367.xml"/><Relationship Id="rId551" Type="http://schemas.openxmlformats.org/officeDocument/2006/relationships/image" Target="../media/image2205.png"/><Relationship Id="rId593" Type="http://schemas.openxmlformats.org/officeDocument/2006/relationships/image" Target="../media/image2226.png"/><Relationship Id="rId190" Type="http://schemas.openxmlformats.org/officeDocument/2006/relationships/customXml" Target="../ink/ink2269.xml"/><Relationship Id="rId204" Type="http://schemas.openxmlformats.org/officeDocument/2006/relationships/customXml" Target="../ink/ink2276.xml"/><Relationship Id="rId246" Type="http://schemas.openxmlformats.org/officeDocument/2006/relationships/customXml" Target="../ink/ink2297.xml"/><Relationship Id="rId288" Type="http://schemas.openxmlformats.org/officeDocument/2006/relationships/customXml" Target="../ink/ink2318.xml"/><Relationship Id="rId411" Type="http://schemas.openxmlformats.org/officeDocument/2006/relationships/image" Target="../media/image2135.png"/><Relationship Id="rId453" Type="http://schemas.openxmlformats.org/officeDocument/2006/relationships/image" Target="../media/image2156.png"/><Relationship Id="rId509" Type="http://schemas.openxmlformats.org/officeDocument/2006/relationships/image" Target="../media/image2184.png"/><Relationship Id="rId106" Type="http://schemas.openxmlformats.org/officeDocument/2006/relationships/customXml" Target="../ink/ink2227.xml"/><Relationship Id="rId313" Type="http://schemas.openxmlformats.org/officeDocument/2006/relationships/image" Target="../media/image2086.png"/><Relationship Id="rId495" Type="http://schemas.openxmlformats.org/officeDocument/2006/relationships/image" Target="../media/image2177.png"/><Relationship Id="rId10" Type="http://schemas.openxmlformats.org/officeDocument/2006/relationships/customXml" Target="../ink/ink2179.xml"/><Relationship Id="rId52" Type="http://schemas.openxmlformats.org/officeDocument/2006/relationships/customXml" Target="../ink/ink2200.xml"/><Relationship Id="rId94" Type="http://schemas.openxmlformats.org/officeDocument/2006/relationships/customXml" Target="../ink/ink2221.xml"/><Relationship Id="rId148" Type="http://schemas.openxmlformats.org/officeDocument/2006/relationships/customXml" Target="../ink/ink2248.xml"/><Relationship Id="rId355" Type="http://schemas.openxmlformats.org/officeDocument/2006/relationships/image" Target="../media/image2107.png"/><Relationship Id="rId397" Type="http://schemas.openxmlformats.org/officeDocument/2006/relationships/image" Target="../media/image2128.png"/><Relationship Id="rId520" Type="http://schemas.openxmlformats.org/officeDocument/2006/relationships/customXml" Target="../ink/ink2434.xml"/><Relationship Id="rId562" Type="http://schemas.openxmlformats.org/officeDocument/2006/relationships/customXml" Target="../ink/ink2455.xml"/><Relationship Id="rId215" Type="http://schemas.openxmlformats.org/officeDocument/2006/relationships/image" Target="../media/image2037.png"/><Relationship Id="rId257" Type="http://schemas.openxmlformats.org/officeDocument/2006/relationships/image" Target="../media/image2058.png"/><Relationship Id="rId422" Type="http://schemas.openxmlformats.org/officeDocument/2006/relationships/customXml" Target="../ink/ink2385.xml"/><Relationship Id="rId464" Type="http://schemas.openxmlformats.org/officeDocument/2006/relationships/customXml" Target="../ink/ink2406.xml"/><Relationship Id="rId299" Type="http://schemas.openxmlformats.org/officeDocument/2006/relationships/image" Target="../media/image2079.png"/><Relationship Id="rId63" Type="http://schemas.openxmlformats.org/officeDocument/2006/relationships/image" Target="../media/image17740.png"/><Relationship Id="rId159" Type="http://schemas.openxmlformats.org/officeDocument/2006/relationships/image" Target="../media/image2009.png"/><Relationship Id="rId366" Type="http://schemas.openxmlformats.org/officeDocument/2006/relationships/customXml" Target="../ink/ink2357.xml"/><Relationship Id="rId573" Type="http://schemas.openxmlformats.org/officeDocument/2006/relationships/image" Target="../media/image2216.png"/><Relationship Id="rId226" Type="http://schemas.openxmlformats.org/officeDocument/2006/relationships/customXml" Target="../ink/ink2287.xml"/><Relationship Id="rId433" Type="http://schemas.openxmlformats.org/officeDocument/2006/relationships/image" Target="../media/image2146.png"/><Relationship Id="rId74" Type="http://schemas.openxmlformats.org/officeDocument/2006/relationships/customXml" Target="../ink/ink2211.xml"/><Relationship Id="rId377" Type="http://schemas.openxmlformats.org/officeDocument/2006/relationships/image" Target="../media/image2118.png"/><Relationship Id="rId500" Type="http://schemas.openxmlformats.org/officeDocument/2006/relationships/customXml" Target="../ink/ink2424.xml"/><Relationship Id="rId584" Type="http://schemas.openxmlformats.org/officeDocument/2006/relationships/customXml" Target="../ink/ink2466.xml"/><Relationship Id="rId5" Type="http://schemas.openxmlformats.org/officeDocument/2006/relationships/image" Target="../media/image17450.png"/><Relationship Id="rId237" Type="http://schemas.openxmlformats.org/officeDocument/2006/relationships/image" Target="../media/image2048.png"/><Relationship Id="rId444" Type="http://schemas.openxmlformats.org/officeDocument/2006/relationships/customXml" Target="../ink/ink2396.xml"/><Relationship Id="rId290" Type="http://schemas.openxmlformats.org/officeDocument/2006/relationships/customXml" Target="../ink/ink2319.xml"/><Relationship Id="rId304" Type="http://schemas.openxmlformats.org/officeDocument/2006/relationships/customXml" Target="../ink/ink2326.xml"/><Relationship Id="rId388" Type="http://schemas.openxmlformats.org/officeDocument/2006/relationships/customXml" Target="../ink/ink2368.xml"/><Relationship Id="rId511" Type="http://schemas.openxmlformats.org/officeDocument/2006/relationships/image" Target="../media/image2185.png"/><Relationship Id="rId85" Type="http://schemas.openxmlformats.org/officeDocument/2006/relationships/image" Target="../media/image17850.png"/><Relationship Id="rId150" Type="http://schemas.openxmlformats.org/officeDocument/2006/relationships/customXml" Target="../ink/ink2249.xml"/><Relationship Id="rId595" Type="http://schemas.openxmlformats.org/officeDocument/2006/relationships/image" Target="../media/image2227.png"/><Relationship Id="rId248" Type="http://schemas.openxmlformats.org/officeDocument/2006/relationships/customXml" Target="../ink/ink2298.xml"/><Relationship Id="rId455" Type="http://schemas.openxmlformats.org/officeDocument/2006/relationships/image" Target="../media/image2157.png"/><Relationship Id="rId12" Type="http://schemas.openxmlformats.org/officeDocument/2006/relationships/customXml" Target="../ink/ink2180.xml"/><Relationship Id="rId108" Type="http://schemas.openxmlformats.org/officeDocument/2006/relationships/customXml" Target="../ink/ink2228.xml"/><Relationship Id="rId315" Type="http://schemas.openxmlformats.org/officeDocument/2006/relationships/image" Target="../media/image2087.png"/><Relationship Id="rId522" Type="http://schemas.openxmlformats.org/officeDocument/2006/relationships/customXml" Target="../ink/ink2435.xml"/><Relationship Id="rId96" Type="http://schemas.openxmlformats.org/officeDocument/2006/relationships/customXml" Target="../ink/ink2222.xml"/><Relationship Id="rId161" Type="http://schemas.openxmlformats.org/officeDocument/2006/relationships/image" Target="../media/image2010.png"/><Relationship Id="rId399" Type="http://schemas.openxmlformats.org/officeDocument/2006/relationships/image" Target="../media/image2129.png"/><Relationship Id="rId259" Type="http://schemas.openxmlformats.org/officeDocument/2006/relationships/image" Target="../media/image2059.png"/><Relationship Id="rId466" Type="http://schemas.openxmlformats.org/officeDocument/2006/relationships/customXml" Target="../ink/ink2407.xml"/><Relationship Id="rId23" Type="http://schemas.openxmlformats.org/officeDocument/2006/relationships/image" Target="../media/image17540.png"/><Relationship Id="rId119" Type="http://schemas.openxmlformats.org/officeDocument/2006/relationships/image" Target="../media/image18020.png"/><Relationship Id="rId326" Type="http://schemas.openxmlformats.org/officeDocument/2006/relationships/customXml" Target="../ink/ink2337.xml"/><Relationship Id="rId533" Type="http://schemas.openxmlformats.org/officeDocument/2006/relationships/image" Target="../media/image2196.png"/><Relationship Id="rId172" Type="http://schemas.openxmlformats.org/officeDocument/2006/relationships/customXml" Target="../ink/ink2260.xml"/><Relationship Id="rId477" Type="http://schemas.openxmlformats.org/officeDocument/2006/relationships/image" Target="../media/image2168.png"/><Relationship Id="rId600" Type="http://schemas.openxmlformats.org/officeDocument/2006/relationships/customXml" Target="../ink/ink2474.xml"/><Relationship Id="rId337" Type="http://schemas.openxmlformats.org/officeDocument/2006/relationships/image" Target="../media/image2098.png"/><Relationship Id="rId34" Type="http://schemas.openxmlformats.org/officeDocument/2006/relationships/customXml" Target="../ink/ink2191.xml"/><Relationship Id="rId544" Type="http://schemas.openxmlformats.org/officeDocument/2006/relationships/customXml" Target="../ink/ink2446.xml"/><Relationship Id="rId183" Type="http://schemas.openxmlformats.org/officeDocument/2006/relationships/image" Target="../media/image2021.png"/><Relationship Id="rId390" Type="http://schemas.openxmlformats.org/officeDocument/2006/relationships/customXml" Target="../ink/ink2369.xml"/><Relationship Id="rId404" Type="http://schemas.openxmlformats.org/officeDocument/2006/relationships/customXml" Target="../ink/ink2376.xml"/><Relationship Id="rId250" Type="http://schemas.openxmlformats.org/officeDocument/2006/relationships/customXml" Target="../ink/ink2299.xml"/><Relationship Id="rId488" Type="http://schemas.openxmlformats.org/officeDocument/2006/relationships/customXml" Target="../ink/ink2418.xml"/><Relationship Id="rId45" Type="http://schemas.openxmlformats.org/officeDocument/2006/relationships/image" Target="../media/image17650.png"/><Relationship Id="rId110" Type="http://schemas.openxmlformats.org/officeDocument/2006/relationships/customXml" Target="../ink/ink2229.xml"/><Relationship Id="rId348" Type="http://schemas.openxmlformats.org/officeDocument/2006/relationships/customXml" Target="../ink/ink2348.xml"/><Relationship Id="rId555" Type="http://schemas.openxmlformats.org/officeDocument/2006/relationships/image" Target="../media/image2207.png"/><Relationship Id="rId194" Type="http://schemas.openxmlformats.org/officeDocument/2006/relationships/customXml" Target="../ink/ink2271.xml"/><Relationship Id="rId208" Type="http://schemas.openxmlformats.org/officeDocument/2006/relationships/customXml" Target="../ink/ink2278.xml"/><Relationship Id="rId415" Type="http://schemas.openxmlformats.org/officeDocument/2006/relationships/image" Target="../media/image2137.png"/><Relationship Id="rId261" Type="http://schemas.openxmlformats.org/officeDocument/2006/relationships/image" Target="../media/image2060.png"/><Relationship Id="rId499" Type="http://schemas.openxmlformats.org/officeDocument/2006/relationships/image" Target="../media/image2179.png"/></Relationships>
</file>

<file path=ppt/slides/_rels/slide21.xml.rels><?xml version="1.0" encoding="UTF-8" standalone="yes"?>
<Relationships xmlns="http://schemas.openxmlformats.org/package/2006/relationships"><Relationship Id="rId117" Type="http://schemas.openxmlformats.org/officeDocument/2006/relationships/image" Target="../media/image2250.png"/><Relationship Id="rId671" Type="http://schemas.openxmlformats.org/officeDocument/2006/relationships/image" Target="../media/image2526.png"/><Relationship Id="rId21" Type="http://schemas.openxmlformats.org/officeDocument/2006/relationships/image" Target="../media/image18140.png"/><Relationship Id="rId324" Type="http://schemas.openxmlformats.org/officeDocument/2006/relationships/customXml" Target="../ink/ink2635.xml"/><Relationship Id="rId531" Type="http://schemas.openxmlformats.org/officeDocument/2006/relationships/image" Target="../media/image2457.png"/><Relationship Id="rId629" Type="http://schemas.openxmlformats.org/officeDocument/2006/relationships/image" Target="../media/image2506.png"/><Relationship Id="rId170" Type="http://schemas.openxmlformats.org/officeDocument/2006/relationships/customXml" Target="../ink/ink2558.xml"/><Relationship Id="rId268" Type="http://schemas.openxmlformats.org/officeDocument/2006/relationships/customXml" Target="../ink/ink2607.xml"/><Relationship Id="rId475" Type="http://schemas.openxmlformats.org/officeDocument/2006/relationships/image" Target="../media/image2429.png"/><Relationship Id="rId682" Type="http://schemas.openxmlformats.org/officeDocument/2006/relationships/customXml" Target="../ink/ink2814.xml"/><Relationship Id="rId32" Type="http://schemas.openxmlformats.org/officeDocument/2006/relationships/customXml" Target="../ink/ink2489.xml"/><Relationship Id="rId128" Type="http://schemas.openxmlformats.org/officeDocument/2006/relationships/customXml" Target="../ink/ink2537.xml"/><Relationship Id="rId335" Type="http://schemas.openxmlformats.org/officeDocument/2006/relationships/image" Target="../media/image2359.png"/><Relationship Id="rId542" Type="http://schemas.openxmlformats.org/officeDocument/2006/relationships/customXml" Target="../ink/ink2744.xml"/><Relationship Id="rId181" Type="http://schemas.openxmlformats.org/officeDocument/2006/relationships/image" Target="../media/image2282.png"/><Relationship Id="rId402" Type="http://schemas.openxmlformats.org/officeDocument/2006/relationships/customXml" Target="../ink/ink2674.xml"/><Relationship Id="rId279" Type="http://schemas.openxmlformats.org/officeDocument/2006/relationships/image" Target="../media/image2331.png"/><Relationship Id="rId486" Type="http://schemas.openxmlformats.org/officeDocument/2006/relationships/customXml" Target="../ink/ink2716.xml"/><Relationship Id="rId693" Type="http://schemas.openxmlformats.org/officeDocument/2006/relationships/image" Target="../media/image2537.png"/><Relationship Id="rId707" Type="http://schemas.openxmlformats.org/officeDocument/2006/relationships/image" Target="../media/image2544.png"/><Relationship Id="rId43" Type="http://schemas.openxmlformats.org/officeDocument/2006/relationships/image" Target="../media/image18250.png"/><Relationship Id="rId139" Type="http://schemas.openxmlformats.org/officeDocument/2006/relationships/image" Target="../media/image2261.png"/><Relationship Id="rId346" Type="http://schemas.openxmlformats.org/officeDocument/2006/relationships/customXml" Target="../ink/ink2646.xml"/><Relationship Id="rId553" Type="http://schemas.openxmlformats.org/officeDocument/2006/relationships/image" Target="../media/image2468.png"/><Relationship Id="rId192" Type="http://schemas.openxmlformats.org/officeDocument/2006/relationships/customXml" Target="../ink/ink2569.xml"/><Relationship Id="rId206" Type="http://schemas.openxmlformats.org/officeDocument/2006/relationships/customXml" Target="../ink/ink2576.xml"/><Relationship Id="rId413" Type="http://schemas.openxmlformats.org/officeDocument/2006/relationships/image" Target="../media/image2398.png"/><Relationship Id="rId497" Type="http://schemas.openxmlformats.org/officeDocument/2006/relationships/image" Target="../media/image2440.png"/><Relationship Id="rId620" Type="http://schemas.openxmlformats.org/officeDocument/2006/relationships/customXml" Target="../ink/ink2783.xml"/><Relationship Id="rId718" Type="http://schemas.openxmlformats.org/officeDocument/2006/relationships/customXml" Target="../ink/ink2832.xml"/><Relationship Id="rId357" Type="http://schemas.openxmlformats.org/officeDocument/2006/relationships/image" Target="../media/image2370.png"/><Relationship Id="rId54" Type="http://schemas.openxmlformats.org/officeDocument/2006/relationships/customXml" Target="../ink/ink2500.xml"/><Relationship Id="rId217" Type="http://schemas.openxmlformats.org/officeDocument/2006/relationships/image" Target="../media/image2300.png"/><Relationship Id="rId564" Type="http://schemas.openxmlformats.org/officeDocument/2006/relationships/customXml" Target="../ink/ink2755.xml"/><Relationship Id="rId424" Type="http://schemas.openxmlformats.org/officeDocument/2006/relationships/customXml" Target="../ink/ink2685.xml"/><Relationship Id="rId631" Type="http://schemas.openxmlformats.org/officeDocument/2006/relationships/image" Target="../media/image2507.png"/><Relationship Id="rId270" Type="http://schemas.openxmlformats.org/officeDocument/2006/relationships/customXml" Target="../ink/ink2608.xml"/><Relationship Id="rId65" Type="http://schemas.openxmlformats.org/officeDocument/2006/relationships/image" Target="../media/image18350.png"/><Relationship Id="rId130" Type="http://schemas.openxmlformats.org/officeDocument/2006/relationships/customXml" Target="../ink/ink2538.xml"/><Relationship Id="rId368" Type="http://schemas.openxmlformats.org/officeDocument/2006/relationships/customXml" Target="../ink/ink2657.xml"/><Relationship Id="rId575" Type="http://schemas.openxmlformats.org/officeDocument/2006/relationships/image" Target="../media/image2479.png"/><Relationship Id="rId228" Type="http://schemas.openxmlformats.org/officeDocument/2006/relationships/customXml" Target="../ink/ink2587.xml"/><Relationship Id="rId435" Type="http://schemas.openxmlformats.org/officeDocument/2006/relationships/image" Target="../media/image2409.png"/><Relationship Id="rId642" Type="http://schemas.openxmlformats.org/officeDocument/2006/relationships/customXml" Target="../ink/ink2794.xml"/><Relationship Id="rId281" Type="http://schemas.openxmlformats.org/officeDocument/2006/relationships/image" Target="../media/image2332.png"/><Relationship Id="rId502" Type="http://schemas.openxmlformats.org/officeDocument/2006/relationships/customXml" Target="../ink/ink2724.xml"/><Relationship Id="rId76" Type="http://schemas.openxmlformats.org/officeDocument/2006/relationships/customXml" Target="../ink/ink2511.xml"/><Relationship Id="rId141" Type="http://schemas.openxmlformats.org/officeDocument/2006/relationships/image" Target="../media/image2262.png"/><Relationship Id="rId379" Type="http://schemas.openxmlformats.org/officeDocument/2006/relationships/image" Target="../media/image2381.png"/><Relationship Id="rId586" Type="http://schemas.openxmlformats.org/officeDocument/2006/relationships/customXml" Target="../ink/ink2766.xml"/><Relationship Id="rId7" Type="http://schemas.openxmlformats.org/officeDocument/2006/relationships/image" Target="../media/image18070.png"/><Relationship Id="rId239" Type="http://schemas.openxmlformats.org/officeDocument/2006/relationships/image" Target="../media/image2311.png"/><Relationship Id="rId446" Type="http://schemas.openxmlformats.org/officeDocument/2006/relationships/customXml" Target="../ink/ink2696.xml"/><Relationship Id="rId653" Type="http://schemas.openxmlformats.org/officeDocument/2006/relationships/image" Target="../media/image2517.png"/><Relationship Id="rId292" Type="http://schemas.openxmlformats.org/officeDocument/2006/relationships/customXml" Target="../ink/ink2619.xml"/><Relationship Id="rId306" Type="http://schemas.openxmlformats.org/officeDocument/2006/relationships/customXml" Target="../ink/ink2626.xml"/><Relationship Id="rId87" Type="http://schemas.openxmlformats.org/officeDocument/2006/relationships/image" Target="../media/image2236.png"/><Relationship Id="rId513" Type="http://schemas.openxmlformats.org/officeDocument/2006/relationships/image" Target="../media/image2448.png"/><Relationship Id="rId597" Type="http://schemas.openxmlformats.org/officeDocument/2006/relationships/image" Target="../media/image2490.png"/><Relationship Id="rId720" Type="http://schemas.openxmlformats.org/officeDocument/2006/relationships/customXml" Target="../ink/ink2833.xml"/><Relationship Id="rId152" Type="http://schemas.openxmlformats.org/officeDocument/2006/relationships/customXml" Target="../ink/ink2549.xml"/><Relationship Id="rId457" Type="http://schemas.openxmlformats.org/officeDocument/2006/relationships/image" Target="../media/image2420.png"/><Relationship Id="rId664" Type="http://schemas.openxmlformats.org/officeDocument/2006/relationships/customXml" Target="../ink/ink2805.xml"/><Relationship Id="rId14" Type="http://schemas.openxmlformats.org/officeDocument/2006/relationships/customXml" Target="../ink/ink2480.xml"/><Relationship Id="rId317" Type="http://schemas.openxmlformats.org/officeDocument/2006/relationships/image" Target="../media/image2350.png"/><Relationship Id="rId524" Type="http://schemas.openxmlformats.org/officeDocument/2006/relationships/customXml" Target="../ink/ink2735.xml"/><Relationship Id="rId98" Type="http://schemas.openxmlformats.org/officeDocument/2006/relationships/customXml" Target="../ink/ink2522.xml"/><Relationship Id="rId163" Type="http://schemas.openxmlformats.org/officeDocument/2006/relationships/image" Target="../media/image2273.png"/><Relationship Id="rId370" Type="http://schemas.openxmlformats.org/officeDocument/2006/relationships/customXml" Target="../ink/ink2658.xml"/><Relationship Id="rId230" Type="http://schemas.openxmlformats.org/officeDocument/2006/relationships/customXml" Target="../ink/ink2588.xml"/><Relationship Id="rId468" Type="http://schemas.openxmlformats.org/officeDocument/2006/relationships/customXml" Target="../ink/ink2707.xml"/><Relationship Id="rId675" Type="http://schemas.openxmlformats.org/officeDocument/2006/relationships/image" Target="../media/image2528.png"/><Relationship Id="rId25" Type="http://schemas.openxmlformats.org/officeDocument/2006/relationships/image" Target="../media/image18160.png"/><Relationship Id="rId328" Type="http://schemas.openxmlformats.org/officeDocument/2006/relationships/customXml" Target="../ink/ink2637.xml"/><Relationship Id="rId535" Type="http://schemas.openxmlformats.org/officeDocument/2006/relationships/image" Target="../media/image2459.png"/><Relationship Id="rId174" Type="http://schemas.openxmlformats.org/officeDocument/2006/relationships/customXml" Target="../ink/ink2560.xml"/><Relationship Id="rId381" Type="http://schemas.openxmlformats.org/officeDocument/2006/relationships/image" Target="../media/image2382.png"/><Relationship Id="rId602" Type="http://schemas.openxmlformats.org/officeDocument/2006/relationships/customXml" Target="../ink/ink2774.xml"/><Relationship Id="rId241" Type="http://schemas.openxmlformats.org/officeDocument/2006/relationships/image" Target="../media/image2312.png"/><Relationship Id="rId479" Type="http://schemas.openxmlformats.org/officeDocument/2006/relationships/image" Target="../media/image2431.png"/><Relationship Id="rId686" Type="http://schemas.openxmlformats.org/officeDocument/2006/relationships/customXml" Target="../ink/ink2816.xml"/><Relationship Id="rId36" Type="http://schemas.openxmlformats.org/officeDocument/2006/relationships/customXml" Target="../ink/ink2491.xml"/><Relationship Id="rId339" Type="http://schemas.openxmlformats.org/officeDocument/2006/relationships/image" Target="../media/image2361.png"/><Relationship Id="rId546" Type="http://schemas.openxmlformats.org/officeDocument/2006/relationships/customXml" Target="../ink/ink2746.xml"/><Relationship Id="rId101" Type="http://schemas.openxmlformats.org/officeDocument/2006/relationships/image" Target="../media/image2242.png"/><Relationship Id="rId185" Type="http://schemas.openxmlformats.org/officeDocument/2006/relationships/image" Target="../media/image2284.png"/><Relationship Id="rId406" Type="http://schemas.openxmlformats.org/officeDocument/2006/relationships/customXml" Target="../ink/ink2676.xml"/><Relationship Id="rId392" Type="http://schemas.openxmlformats.org/officeDocument/2006/relationships/customXml" Target="../ink/ink2669.xml"/><Relationship Id="rId613" Type="http://schemas.openxmlformats.org/officeDocument/2006/relationships/image" Target="../media/image2498.png"/><Relationship Id="rId697" Type="http://schemas.openxmlformats.org/officeDocument/2006/relationships/image" Target="../media/image2539.png"/><Relationship Id="rId252" Type="http://schemas.openxmlformats.org/officeDocument/2006/relationships/customXml" Target="../ink/ink2599.xml"/><Relationship Id="rId47" Type="http://schemas.openxmlformats.org/officeDocument/2006/relationships/image" Target="../media/image18270.png"/><Relationship Id="rId112" Type="http://schemas.openxmlformats.org/officeDocument/2006/relationships/customXml" Target="../ink/ink2529.xml"/><Relationship Id="rId557" Type="http://schemas.openxmlformats.org/officeDocument/2006/relationships/image" Target="../media/image2470.png"/><Relationship Id="rId196" Type="http://schemas.openxmlformats.org/officeDocument/2006/relationships/customXml" Target="../ink/ink2571.xml"/><Relationship Id="rId417" Type="http://schemas.openxmlformats.org/officeDocument/2006/relationships/image" Target="../media/image2400.png"/><Relationship Id="rId624" Type="http://schemas.openxmlformats.org/officeDocument/2006/relationships/customXml" Target="../ink/ink2785.xml"/><Relationship Id="rId263" Type="http://schemas.openxmlformats.org/officeDocument/2006/relationships/image" Target="../media/image2323.png"/><Relationship Id="rId470" Type="http://schemas.openxmlformats.org/officeDocument/2006/relationships/customXml" Target="../ink/ink2708.xml"/><Relationship Id="rId58" Type="http://schemas.openxmlformats.org/officeDocument/2006/relationships/customXml" Target="../ink/ink2502.xml"/><Relationship Id="rId123" Type="http://schemas.openxmlformats.org/officeDocument/2006/relationships/image" Target="../media/image2253.png"/><Relationship Id="rId330" Type="http://schemas.openxmlformats.org/officeDocument/2006/relationships/customXml" Target="../ink/ink2638.xml"/><Relationship Id="rId568" Type="http://schemas.openxmlformats.org/officeDocument/2006/relationships/customXml" Target="../ink/ink2757.xml"/><Relationship Id="rId428" Type="http://schemas.openxmlformats.org/officeDocument/2006/relationships/customXml" Target="../ink/ink2687.xml"/><Relationship Id="rId635" Type="http://schemas.openxmlformats.org/officeDocument/2006/relationships/image" Target="../media/image2509.png"/><Relationship Id="rId274" Type="http://schemas.openxmlformats.org/officeDocument/2006/relationships/customXml" Target="../ink/ink2610.xml"/><Relationship Id="rId481" Type="http://schemas.openxmlformats.org/officeDocument/2006/relationships/image" Target="../media/image2432.png"/><Relationship Id="rId702" Type="http://schemas.openxmlformats.org/officeDocument/2006/relationships/customXml" Target="../ink/ink2824.xml"/><Relationship Id="rId69" Type="http://schemas.openxmlformats.org/officeDocument/2006/relationships/image" Target="../media/image18370.png"/><Relationship Id="rId134" Type="http://schemas.openxmlformats.org/officeDocument/2006/relationships/customXml" Target="../ink/ink2540.xml"/><Relationship Id="rId579" Type="http://schemas.openxmlformats.org/officeDocument/2006/relationships/image" Target="../media/image2481.png"/><Relationship Id="rId341" Type="http://schemas.openxmlformats.org/officeDocument/2006/relationships/image" Target="../media/image2362.png"/><Relationship Id="rId439" Type="http://schemas.openxmlformats.org/officeDocument/2006/relationships/image" Target="../media/image2411.png"/><Relationship Id="rId646" Type="http://schemas.openxmlformats.org/officeDocument/2006/relationships/customXml" Target="../ink/ink2796.xml"/><Relationship Id="rId201" Type="http://schemas.openxmlformats.org/officeDocument/2006/relationships/image" Target="../media/image2292.png"/><Relationship Id="rId285" Type="http://schemas.openxmlformats.org/officeDocument/2006/relationships/image" Target="../media/image2334.png"/><Relationship Id="rId506" Type="http://schemas.openxmlformats.org/officeDocument/2006/relationships/customXml" Target="../ink/ink2726.xml"/><Relationship Id="rId492" Type="http://schemas.openxmlformats.org/officeDocument/2006/relationships/customXml" Target="../ink/ink2719.xml"/><Relationship Id="rId713" Type="http://schemas.openxmlformats.org/officeDocument/2006/relationships/image" Target="../media/image2547.png"/><Relationship Id="rId145" Type="http://schemas.openxmlformats.org/officeDocument/2006/relationships/image" Target="../media/image2264.png"/><Relationship Id="rId352" Type="http://schemas.openxmlformats.org/officeDocument/2006/relationships/customXml" Target="../ink/ink2649.xml"/><Relationship Id="rId212" Type="http://schemas.openxmlformats.org/officeDocument/2006/relationships/customXml" Target="../ink/ink2579.xml"/><Relationship Id="rId657" Type="http://schemas.openxmlformats.org/officeDocument/2006/relationships/image" Target="../media/image2519.png"/><Relationship Id="rId296" Type="http://schemas.openxmlformats.org/officeDocument/2006/relationships/customXml" Target="../ink/ink2621.xml"/><Relationship Id="rId517" Type="http://schemas.openxmlformats.org/officeDocument/2006/relationships/image" Target="../media/image2450.png"/><Relationship Id="rId60" Type="http://schemas.openxmlformats.org/officeDocument/2006/relationships/customXml" Target="../ink/ink2503.xml"/><Relationship Id="rId156" Type="http://schemas.openxmlformats.org/officeDocument/2006/relationships/customXml" Target="../ink/ink2551.xml"/><Relationship Id="rId363" Type="http://schemas.openxmlformats.org/officeDocument/2006/relationships/image" Target="../media/image2373.png"/><Relationship Id="rId570" Type="http://schemas.openxmlformats.org/officeDocument/2006/relationships/customXml" Target="../ink/ink2758.xml"/><Relationship Id="rId223" Type="http://schemas.openxmlformats.org/officeDocument/2006/relationships/image" Target="../media/image2303.png"/><Relationship Id="rId430" Type="http://schemas.openxmlformats.org/officeDocument/2006/relationships/customXml" Target="../ink/ink2688.xml"/><Relationship Id="rId668" Type="http://schemas.openxmlformats.org/officeDocument/2006/relationships/customXml" Target="../ink/ink2807.xml"/><Relationship Id="rId18" Type="http://schemas.openxmlformats.org/officeDocument/2006/relationships/customXml" Target="../ink/ink2482.xml"/><Relationship Id="rId528" Type="http://schemas.openxmlformats.org/officeDocument/2006/relationships/customXml" Target="../ink/ink2737.xml"/><Relationship Id="rId167" Type="http://schemas.openxmlformats.org/officeDocument/2006/relationships/image" Target="../media/image2275.png"/><Relationship Id="rId374" Type="http://schemas.openxmlformats.org/officeDocument/2006/relationships/customXml" Target="../ink/ink2660.xml"/><Relationship Id="rId581" Type="http://schemas.openxmlformats.org/officeDocument/2006/relationships/image" Target="../media/image2482.png"/><Relationship Id="rId71" Type="http://schemas.openxmlformats.org/officeDocument/2006/relationships/image" Target="../media/image18380.png"/><Relationship Id="rId234" Type="http://schemas.openxmlformats.org/officeDocument/2006/relationships/customXml" Target="../ink/ink2590.xml"/><Relationship Id="rId679" Type="http://schemas.openxmlformats.org/officeDocument/2006/relationships/image" Target="../media/image2530.png"/><Relationship Id="rId2" Type="http://schemas.openxmlformats.org/officeDocument/2006/relationships/notesSlide" Target="../notesSlides/notesSlide19.xml"/><Relationship Id="rId29" Type="http://schemas.openxmlformats.org/officeDocument/2006/relationships/image" Target="../media/image18180.png"/><Relationship Id="rId441" Type="http://schemas.openxmlformats.org/officeDocument/2006/relationships/image" Target="../media/image2412.png"/><Relationship Id="rId539" Type="http://schemas.openxmlformats.org/officeDocument/2006/relationships/image" Target="../media/image2461.png"/><Relationship Id="rId178" Type="http://schemas.openxmlformats.org/officeDocument/2006/relationships/customXml" Target="../ink/ink2562.xml"/><Relationship Id="rId301" Type="http://schemas.openxmlformats.org/officeDocument/2006/relationships/image" Target="../media/image2342.png"/><Relationship Id="rId82" Type="http://schemas.openxmlformats.org/officeDocument/2006/relationships/customXml" Target="../ink/ink2514.xml"/><Relationship Id="rId203" Type="http://schemas.openxmlformats.org/officeDocument/2006/relationships/image" Target="../media/image2293.png"/><Relationship Id="rId385" Type="http://schemas.openxmlformats.org/officeDocument/2006/relationships/image" Target="../media/image2384.png"/><Relationship Id="rId592" Type="http://schemas.openxmlformats.org/officeDocument/2006/relationships/customXml" Target="../ink/ink2769.xml"/><Relationship Id="rId606" Type="http://schemas.openxmlformats.org/officeDocument/2006/relationships/customXml" Target="../ink/ink2776.xml"/><Relationship Id="rId648" Type="http://schemas.openxmlformats.org/officeDocument/2006/relationships/customXml" Target="../ink/ink2797.xml"/><Relationship Id="rId245" Type="http://schemas.openxmlformats.org/officeDocument/2006/relationships/image" Target="../media/image2314.png"/><Relationship Id="rId287" Type="http://schemas.openxmlformats.org/officeDocument/2006/relationships/image" Target="../media/image2335.png"/><Relationship Id="rId410" Type="http://schemas.openxmlformats.org/officeDocument/2006/relationships/customXml" Target="../ink/ink2678.xml"/><Relationship Id="rId452" Type="http://schemas.openxmlformats.org/officeDocument/2006/relationships/customXml" Target="../ink/ink2699.xml"/><Relationship Id="rId494" Type="http://schemas.openxmlformats.org/officeDocument/2006/relationships/customXml" Target="../ink/ink2720.xml"/><Relationship Id="rId508" Type="http://schemas.openxmlformats.org/officeDocument/2006/relationships/customXml" Target="../ink/ink2727.xml"/><Relationship Id="rId715" Type="http://schemas.openxmlformats.org/officeDocument/2006/relationships/image" Target="../media/image2548.png"/><Relationship Id="rId105" Type="http://schemas.openxmlformats.org/officeDocument/2006/relationships/image" Target="../media/image2244.png"/><Relationship Id="rId147" Type="http://schemas.openxmlformats.org/officeDocument/2006/relationships/image" Target="../media/image2265.png"/><Relationship Id="rId312" Type="http://schemas.openxmlformats.org/officeDocument/2006/relationships/customXml" Target="../ink/ink2629.xml"/><Relationship Id="rId354" Type="http://schemas.openxmlformats.org/officeDocument/2006/relationships/customXml" Target="../ink/ink2650.xml"/><Relationship Id="rId51" Type="http://schemas.openxmlformats.org/officeDocument/2006/relationships/image" Target="../media/image18290.png"/><Relationship Id="rId93" Type="http://schemas.openxmlformats.org/officeDocument/2006/relationships/image" Target="../media/image2238.png"/><Relationship Id="rId189" Type="http://schemas.openxmlformats.org/officeDocument/2006/relationships/image" Target="../media/image2286.png"/><Relationship Id="rId396" Type="http://schemas.openxmlformats.org/officeDocument/2006/relationships/customXml" Target="../ink/ink2671.xml"/><Relationship Id="rId561" Type="http://schemas.openxmlformats.org/officeDocument/2006/relationships/image" Target="../media/image2472.png"/><Relationship Id="rId617" Type="http://schemas.openxmlformats.org/officeDocument/2006/relationships/image" Target="../media/image2500.png"/><Relationship Id="rId659" Type="http://schemas.openxmlformats.org/officeDocument/2006/relationships/image" Target="../media/image2520.png"/><Relationship Id="rId214" Type="http://schemas.openxmlformats.org/officeDocument/2006/relationships/customXml" Target="../ink/ink2580.xml"/><Relationship Id="rId256" Type="http://schemas.openxmlformats.org/officeDocument/2006/relationships/customXml" Target="../ink/ink2601.xml"/><Relationship Id="rId298" Type="http://schemas.openxmlformats.org/officeDocument/2006/relationships/customXml" Target="../ink/ink2622.xml"/><Relationship Id="rId421" Type="http://schemas.openxmlformats.org/officeDocument/2006/relationships/image" Target="../media/image2402.png"/><Relationship Id="rId463" Type="http://schemas.openxmlformats.org/officeDocument/2006/relationships/image" Target="../media/image2423.png"/><Relationship Id="rId519" Type="http://schemas.openxmlformats.org/officeDocument/2006/relationships/image" Target="../media/image2451.png"/><Relationship Id="rId670" Type="http://schemas.openxmlformats.org/officeDocument/2006/relationships/customXml" Target="../ink/ink2808.xml"/><Relationship Id="rId116" Type="http://schemas.openxmlformats.org/officeDocument/2006/relationships/customXml" Target="../ink/ink2531.xml"/><Relationship Id="rId158" Type="http://schemas.openxmlformats.org/officeDocument/2006/relationships/customXml" Target="../ink/ink2552.xml"/><Relationship Id="rId323" Type="http://schemas.openxmlformats.org/officeDocument/2006/relationships/image" Target="../media/image2353.png"/><Relationship Id="rId530" Type="http://schemas.openxmlformats.org/officeDocument/2006/relationships/customXml" Target="../ink/ink2738.xml"/><Relationship Id="rId20" Type="http://schemas.openxmlformats.org/officeDocument/2006/relationships/customXml" Target="../ink/ink2483.xml"/><Relationship Id="rId62" Type="http://schemas.openxmlformats.org/officeDocument/2006/relationships/customXml" Target="../ink/ink2504.xml"/><Relationship Id="rId365" Type="http://schemas.openxmlformats.org/officeDocument/2006/relationships/image" Target="../media/image2374.png"/><Relationship Id="rId572" Type="http://schemas.openxmlformats.org/officeDocument/2006/relationships/customXml" Target="../ink/ink2759.xml"/><Relationship Id="rId628" Type="http://schemas.openxmlformats.org/officeDocument/2006/relationships/customXml" Target="../ink/ink2787.xml"/><Relationship Id="rId225" Type="http://schemas.openxmlformats.org/officeDocument/2006/relationships/image" Target="../media/image2304.png"/><Relationship Id="rId267" Type="http://schemas.openxmlformats.org/officeDocument/2006/relationships/image" Target="../media/image2325.png"/><Relationship Id="rId432" Type="http://schemas.openxmlformats.org/officeDocument/2006/relationships/customXml" Target="../ink/ink2689.xml"/><Relationship Id="rId474" Type="http://schemas.openxmlformats.org/officeDocument/2006/relationships/customXml" Target="../ink/ink2710.xml"/><Relationship Id="rId127" Type="http://schemas.openxmlformats.org/officeDocument/2006/relationships/image" Target="../media/image2255.png"/><Relationship Id="rId681" Type="http://schemas.openxmlformats.org/officeDocument/2006/relationships/image" Target="../media/image2531.png"/><Relationship Id="rId31" Type="http://schemas.openxmlformats.org/officeDocument/2006/relationships/image" Target="../media/image18190.png"/><Relationship Id="rId73" Type="http://schemas.openxmlformats.org/officeDocument/2006/relationships/image" Target="../media/image18390.png"/><Relationship Id="rId169" Type="http://schemas.openxmlformats.org/officeDocument/2006/relationships/image" Target="../media/image2276.png"/><Relationship Id="rId334" Type="http://schemas.openxmlformats.org/officeDocument/2006/relationships/customXml" Target="../ink/ink2640.xml"/><Relationship Id="rId376" Type="http://schemas.openxmlformats.org/officeDocument/2006/relationships/customXml" Target="../ink/ink2661.xml"/><Relationship Id="rId541" Type="http://schemas.openxmlformats.org/officeDocument/2006/relationships/image" Target="../media/image2462.png"/><Relationship Id="rId583" Type="http://schemas.openxmlformats.org/officeDocument/2006/relationships/image" Target="../media/image2483.png"/><Relationship Id="rId639" Type="http://schemas.openxmlformats.org/officeDocument/2006/relationships/image" Target="../media/image2511.png"/><Relationship Id="rId4" Type="http://schemas.openxmlformats.org/officeDocument/2006/relationships/customXml" Target="../ink/ink2475.xml"/><Relationship Id="rId180" Type="http://schemas.openxmlformats.org/officeDocument/2006/relationships/customXml" Target="../ink/ink2563.xml"/><Relationship Id="rId236" Type="http://schemas.openxmlformats.org/officeDocument/2006/relationships/customXml" Target="../ink/ink2591.xml"/><Relationship Id="rId278" Type="http://schemas.openxmlformats.org/officeDocument/2006/relationships/customXml" Target="../ink/ink2612.xml"/><Relationship Id="rId401" Type="http://schemas.openxmlformats.org/officeDocument/2006/relationships/image" Target="../media/image2392.png"/><Relationship Id="rId443" Type="http://schemas.openxmlformats.org/officeDocument/2006/relationships/image" Target="../media/image2413.png"/><Relationship Id="rId650" Type="http://schemas.openxmlformats.org/officeDocument/2006/relationships/customXml" Target="../ink/ink2798.xml"/><Relationship Id="rId303" Type="http://schemas.openxmlformats.org/officeDocument/2006/relationships/image" Target="../media/image2343.png"/><Relationship Id="rId485" Type="http://schemas.openxmlformats.org/officeDocument/2006/relationships/image" Target="../media/image2434.png"/><Relationship Id="rId692" Type="http://schemas.openxmlformats.org/officeDocument/2006/relationships/customXml" Target="../ink/ink2819.xml"/><Relationship Id="rId706" Type="http://schemas.openxmlformats.org/officeDocument/2006/relationships/customXml" Target="../ink/ink2826.xml"/><Relationship Id="rId42" Type="http://schemas.openxmlformats.org/officeDocument/2006/relationships/customXml" Target="../ink/ink2494.xml"/><Relationship Id="rId84" Type="http://schemas.openxmlformats.org/officeDocument/2006/relationships/customXml" Target="../ink/ink2515.xml"/><Relationship Id="rId138" Type="http://schemas.openxmlformats.org/officeDocument/2006/relationships/customXml" Target="../ink/ink2542.xml"/><Relationship Id="rId345" Type="http://schemas.openxmlformats.org/officeDocument/2006/relationships/image" Target="../media/image2364.png"/><Relationship Id="rId387" Type="http://schemas.openxmlformats.org/officeDocument/2006/relationships/image" Target="../media/image2385.png"/><Relationship Id="rId510" Type="http://schemas.openxmlformats.org/officeDocument/2006/relationships/customXml" Target="../ink/ink2728.xml"/><Relationship Id="rId552" Type="http://schemas.openxmlformats.org/officeDocument/2006/relationships/customXml" Target="../ink/ink2749.xml"/><Relationship Id="rId594" Type="http://schemas.openxmlformats.org/officeDocument/2006/relationships/customXml" Target="../ink/ink2770.xml"/><Relationship Id="rId608" Type="http://schemas.openxmlformats.org/officeDocument/2006/relationships/customXml" Target="../ink/ink2777.xml"/><Relationship Id="rId191" Type="http://schemas.openxmlformats.org/officeDocument/2006/relationships/image" Target="../media/image2287.png"/><Relationship Id="rId205" Type="http://schemas.openxmlformats.org/officeDocument/2006/relationships/image" Target="../media/image2294.png"/><Relationship Id="rId247" Type="http://schemas.openxmlformats.org/officeDocument/2006/relationships/image" Target="../media/image2315.png"/><Relationship Id="rId412" Type="http://schemas.openxmlformats.org/officeDocument/2006/relationships/customXml" Target="../ink/ink2679.xml"/><Relationship Id="rId107" Type="http://schemas.openxmlformats.org/officeDocument/2006/relationships/image" Target="../media/image2245.png"/><Relationship Id="rId289" Type="http://schemas.openxmlformats.org/officeDocument/2006/relationships/image" Target="../media/image2336.png"/><Relationship Id="rId454" Type="http://schemas.openxmlformats.org/officeDocument/2006/relationships/customXml" Target="../ink/ink2700.xml"/><Relationship Id="rId496" Type="http://schemas.openxmlformats.org/officeDocument/2006/relationships/customXml" Target="../ink/ink2721.xml"/><Relationship Id="rId661" Type="http://schemas.openxmlformats.org/officeDocument/2006/relationships/image" Target="../media/image2521.png"/><Relationship Id="rId717" Type="http://schemas.openxmlformats.org/officeDocument/2006/relationships/image" Target="../media/image2549.png"/><Relationship Id="rId11" Type="http://schemas.openxmlformats.org/officeDocument/2006/relationships/image" Target="../media/image18090.png"/><Relationship Id="rId53" Type="http://schemas.openxmlformats.org/officeDocument/2006/relationships/image" Target="../media/image18300.png"/><Relationship Id="rId149" Type="http://schemas.openxmlformats.org/officeDocument/2006/relationships/image" Target="../media/image2266.png"/><Relationship Id="rId314" Type="http://schemas.openxmlformats.org/officeDocument/2006/relationships/customXml" Target="../ink/ink2630.xml"/><Relationship Id="rId356" Type="http://schemas.openxmlformats.org/officeDocument/2006/relationships/customXml" Target="../ink/ink2651.xml"/><Relationship Id="rId398" Type="http://schemas.openxmlformats.org/officeDocument/2006/relationships/customXml" Target="../ink/ink2672.xml"/><Relationship Id="rId521" Type="http://schemas.openxmlformats.org/officeDocument/2006/relationships/image" Target="../media/image2452.png"/><Relationship Id="rId563" Type="http://schemas.openxmlformats.org/officeDocument/2006/relationships/image" Target="../media/image2473.png"/><Relationship Id="rId619" Type="http://schemas.openxmlformats.org/officeDocument/2006/relationships/image" Target="../media/image2501.png"/><Relationship Id="rId95" Type="http://schemas.openxmlformats.org/officeDocument/2006/relationships/image" Target="../media/image2239.png"/><Relationship Id="rId160" Type="http://schemas.openxmlformats.org/officeDocument/2006/relationships/customXml" Target="../ink/ink2553.xml"/><Relationship Id="rId216" Type="http://schemas.openxmlformats.org/officeDocument/2006/relationships/customXml" Target="../ink/ink2581.xml"/><Relationship Id="rId423" Type="http://schemas.openxmlformats.org/officeDocument/2006/relationships/image" Target="../media/image2403.png"/><Relationship Id="rId258" Type="http://schemas.openxmlformats.org/officeDocument/2006/relationships/customXml" Target="../ink/ink2602.xml"/><Relationship Id="rId465" Type="http://schemas.openxmlformats.org/officeDocument/2006/relationships/image" Target="../media/image2424.png"/><Relationship Id="rId630" Type="http://schemas.openxmlformats.org/officeDocument/2006/relationships/customXml" Target="../ink/ink2788.xml"/><Relationship Id="rId672" Type="http://schemas.openxmlformats.org/officeDocument/2006/relationships/customXml" Target="../ink/ink2809.xml"/><Relationship Id="rId22" Type="http://schemas.openxmlformats.org/officeDocument/2006/relationships/customXml" Target="../ink/ink2484.xml"/><Relationship Id="rId64" Type="http://schemas.openxmlformats.org/officeDocument/2006/relationships/customXml" Target="../ink/ink2505.xml"/><Relationship Id="rId118" Type="http://schemas.openxmlformats.org/officeDocument/2006/relationships/customXml" Target="../ink/ink2532.xml"/><Relationship Id="rId325" Type="http://schemas.openxmlformats.org/officeDocument/2006/relationships/image" Target="../media/image2354.png"/><Relationship Id="rId367" Type="http://schemas.openxmlformats.org/officeDocument/2006/relationships/image" Target="../media/image2375.png"/><Relationship Id="rId532" Type="http://schemas.openxmlformats.org/officeDocument/2006/relationships/customXml" Target="../ink/ink2739.xml"/><Relationship Id="rId574" Type="http://schemas.openxmlformats.org/officeDocument/2006/relationships/customXml" Target="../ink/ink2760.xml"/><Relationship Id="rId171" Type="http://schemas.openxmlformats.org/officeDocument/2006/relationships/image" Target="../media/image2277.png"/><Relationship Id="rId227" Type="http://schemas.openxmlformats.org/officeDocument/2006/relationships/image" Target="../media/image2305.png"/><Relationship Id="rId269" Type="http://schemas.openxmlformats.org/officeDocument/2006/relationships/image" Target="../media/image2326.png"/><Relationship Id="rId434" Type="http://schemas.openxmlformats.org/officeDocument/2006/relationships/customXml" Target="../ink/ink2690.xml"/><Relationship Id="rId476" Type="http://schemas.openxmlformats.org/officeDocument/2006/relationships/customXml" Target="../ink/ink2711.xml"/><Relationship Id="rId641" Type="http://schemas.openxmlformats.org/officeDocument/2006/relationships/image" Target="../media/image2071.png"/><Relationship Id="rId683" Type="http://schemas.openxmlformats.org/officeDocument/2006/relationships/image" Target="../media/image2532.png"/><Relationship Id="rId33" Type="http://schemas.openxmlformats.org/officeDocument/2006/relationships/image" Target="../media/image18200.png"/><Relationship Id="rId129" Type="http://schemas.openxmlformats.org/officeDocument/2006/relationships/image" Target="../media/image2256.png"/><Relationship Id="rId280" Type="http://schemas.openxmlformats.org/officeDocument/2006/relationships/customXml" Target="../ink/ink2613.xml"/><Relationship Id="rId336" Type="http://schemas.openxmlformats.org/officeDocument/2006/relationships/customXml" Target="../ink/ink2641.xml"/><Relationship Id="rId501" Type="http://schemas.openxmlformats.org/officeDocument/2006/relationships/image" Target="../media/image2442.png"/><Relationship Id="rId543" Type="http://schemas.openxmlformats.org/officeDocument/2006/relationships/image" Target="../media/image2463.png"/><Relationship Id="rId75" Type="http://schemas.openxmlformats.org/officeDocument/2006/relationships/image" Target="../media/image18400.png"/><Relationship Id="rId140" Type="http://schemas.openxmlformats.org/officeDocument/2006/relationships/customXml" Target="../ink/ink2543.xml"/><Relationship Id="rId182" Type="http://schemas.openxmlformats.org/officeDocument/2006/relationships/customXml" Target="../ink/ink2564.xml"/><Relationship Id="rId378" Type="http://schemas.openxmlformats.org/officeDocument/2006/relationships/customXml" Target="../ink/ink2662.xml"/><Relationship Id="rId403" Type="http://schemas.openxmlformats.org/officeDocument/2006/relationships/image" Target="../media/image2393.png"/><Relationship Id="rId585" Type="http://schemas.openxmlformats.org/officeDocument/2006/relationships/image" Target="../media/image2484.png"/><Relationship Id="rId6" Type="http://schemas.openxmlformats.org/officeDocument/2006/relationships/customXml" Target="../ink/ink2476.xml"/><Relationship Id="rId238" Type="http://schemas.openxmlformats.org/officeDocument/2006/relationships/customXml" Target="../ink/ink2592.xml"/><Relationship Id="rId445" Type="http://schemas.openxmlformats.org/officeDocument/2006/relationships/image" Target="../media/image2414.png"/><Relationship Id="rId487" Type="http://schemas.openxmlformats.org/officeDocument/2006/relationships/image" Target="../media/image2435.png"/><Relationship Id="rId610" Type="http://schemas.openxmlformats.org/officeDocument/2006/relationships/customXml" Target="../ink/ink2778.xml"/><Relationship Id="rId652" Type="http://schemas.openxmlformats.org/officeDocument/2006/relationships/customXml" Target="../ink/ink2799.xml"/><Relationship Id="rId694" Type="http://schemas.openxmlformats.org/officeDocument/2006/relationships/customXml" Target="../ink/ink2820.xml"/><Relationship Id="rId708" Type="http://schemas.openxmlformats.org/officeDocument/2006/relationships/customXml" Target="../ink/ink2827.xml"/><Relationship Id="rId291" Type="http://schemas.openxmlformats.org/officeDocument/2006/relationships/image" Target="../media/image2337.png"/><Relationship Id="rId305" Type="http://schemas.openxmlformats.org/officeDocument/2006/relationships/image" Target="../media/image2344.png"/><Relationship Id="rId347" Type="http://schemas.openxmlformats.org/officeDocument/2006/relationships/image" Target="../media/image2365.png"/><Relationship Id="rId512" Type="http://schemas.openxmlformats.org/officeDocument/2006/relationships/customXml" Target="../ink/ink2729.xml"/><Relationship Id="rId44" Type="http://schemas.openxmlformats.org/officeDocument/2006/relationships/customXml" Target="../ink/ink2495.xml"/><Relationship Id="rId86" Type="http://schemas.openxmlformats.org/officeDocument/2006/relationships/customXml" Target="../ink/ink2516.xml"/><Relationship Id="rId151" Type="http://schemas.openxmlformats.org/officeDocument/2006/relationships/image" Target="../media/image2267.png"/><Relationship Id="rId389" Type="http://schemas.openxmlformats.org/officeDocument/2006/relationships/image" Target="../media/image2386.png"/><Relationship Id="rId554" Type="http://schemas.openxmlformats.org/officeDocument/2006/relationships/customXml" Target="../ink/ink2750.xml"/><Relationship Id="rId596" Type="http://schemas.openxmlformats.org/officeDocument/2006/relationships/customXml" Target="../ink/ink2771.xml"/><Relationship Id="rId193" Type="http://schemas.openxmlformats.org/officeDocument/2006/relationships/image" Target="../media/image2288.png"/><Relationship Id="rId207" Type="http://schemas.openxmlformats.org/officeDocument/2006/relationships/image" Target="../media/image2295.png"/><Relationship Id="rId249" Type="http://schemas.openxmlformats.org/officeDocument/2006/relationships/image" Target="../media/image2316.png"/><Relationship Id="rId414" Type="http://schemas.openxmlformats.org/officeDocument/2006/relationships/customXml" Target="../ink/ink2680.xml"/><Relationship Id="rId456" Type="http://schemas.openxmlformats.org/officeDocument/2006/relationships/customXml" Target="../ink/ink2701.xml"/><Relationship Id="rId498" Type="http://schemas.openxmlformats.org/officeDocument/2006/relationships/customXml" Target="../ink/ink2722.xml"/><Relationship Id="rId621" Type="http://schemas.openxmlformats.org/officeDocument/2006/relationships/image" Target="../media/image2502.png"/><Relationship Id="rId663" Type="http://schemas.openxmlformats.org/officeDocument/2006/relationships/image" Target="../media/image2522.png"/><Relationship Id="rId13" Type="http://schemas.openxmlformats.org/officeDocument/2006/relationships/image" Target="../media/image18100.png"/><Relationship Id="rId109" Type="http://schemas.openxmlformats.org/officeDocument/2006/relationships/image" Target="../media/image2246.png"/><Relationship Id="rId260" Type="http://schemas.openxmlformats.org/officeDocument/2006/relationships/customXml" Target="../ink/ink2603.xml"/><Relationship Id="rId316" Type="http://schemas.openxmlformats.org/officeDocument/2006/relationships/customXml" Target="../ink/ink2631.xml"/><Relationship Id="rId523" Type="http://schemas.openxmlformats.org/officeDocument/2006/relationships/image" Target="../media/image2453.png"/><Relationship Id="rId719" Type="http://schemas.openxmlformats.org/officeDocument/2006/relationships/image" Target="../media/image2550.png"/><Relationship Id="rId55" Type="http://schemas.openxmlformats.org/officeDocument/2006/relationships/image" Target="../media/image18310.png"/><Relationship Id="rId97" Type="http://schemas.openxmlformats.org/officeDocument/2006/relationships/image" Target="../media/image2240.png"/><Relationship Id="rId120" Type="http://schemas.openxmlformats.org/officeDocument/2006/relationships/customXml" Target="../ink/ink2533.xml"/><Relationship Id="rId358" Type="http://schemas.openxmlformats.org/officeDocument/2006/relationships/customXml" Target="../ink/ink2652.xml"/><Relationship Id="rId565" Type="http://schemas.openxmlformats.org/officeDocument/2006/relationships/image" Target="../media/image2474.png"/><Relationship Id="rId162" Type="http://schemas.openxmlformats.org/officeDocument/2006/relationships/customXml" Target="../ink/ink2554.xml"/><Relationship Id="rId218" Type="http://schemas.openxmlformats.org/officeDocument/2006/relationships/customXml" Target="../ink/ink2582.xml"/><Relationship Id="rId425" Type="http://schemas.openxmlformats.org/officeDocument/2006/relationships/image" Target="../media/image2404.png"/><Relationship Id="rId467" Type="http://schemas.openxmlformats.org/officeDocument/2006/relationships/image" Target="../media/image2425.png"/><Relationship Id="rId632" Type="http://schemas.openxmlformats.org/officeDocument/2006/relationships/customXml" Target="../ink/ink2789.xml"/><Relationship Id="rId271" Type="http://schemas.openxmlformats.org/officeDocument/2006/relationships/image" Target="../media/image2327.png"/><Relationship Id="rId674" Type="http://schemas.openxmlformats.org/officeDocument/2006/relationships/customXml" Target="../ink/ink2810.xml"/><Relationship Id="rId24" Type="http://schemas.openxmlformats.org/officeDocument/2006/relationships/customXml" Target="../ink/ink2485.xml"/><Relationship Id="rId66" Type="http://schemas.openxmlformats.org/officeDocument/2006/relationships/customXml" Target="../ink/ink2506.xml"/><Relationship Id="rId131" Type="http://schemas.openxmlformats.org/officeDocument/2006/relationships/image" Target="../media/image2257.png"/><Relationship Id="rId327" Type="http://schemas.openxmlformats.org/officeDocument/2006/relationships/image" Target="../media/image2355.png"/><Relationship Id="rId369" Type="http://schemas.openxmlformats.org/officeDocument/2006/relationships/image" Target="../media/image2376.png"/><Relationship Id="rId534" Type="http://schemas.openxmlformats.org/officeDocument/2006/relationships/customXml" Target="../ink/ink2740.xml"/><Relationship Id="rId576" Type="http://schemas.openxmlformats.org/officeDocument/2006/relationships/customXml" Target="../ink/ink2761.xml"/><Relationship Id="rId173" Type="http://schemas.openxmlformats.org/officeDocument/2006/relationships/image" Target="../media/image2278.png"/><Relationship Id="rId229" Type="http://schemas.openxmlformats.org/officeDocument/2006/relationships/image" Target="../media/image2306.png"/><Relationship Id="rId380" Type="http://schemas.openxmlformats.org/officeDocument/2006/relationships/customXml" Target="../ink/ink2663.xml"/><Relationship Id="rId436" Type="http://schemas.openxmlformats.org/officeDocument/2006/relationships/customXml" Target="../ink/ink2691.xml"/><Relationship Id="rId601" Type="http://schemas.openxmlformats.org/officeDocument/2006/relationships/image" Target="../media/image2492.png"/><Relationship Id="rId643" Type="http://schemas.openxmlformats.org/officeDocument/2006/relationships/image" Target="../media/image2512.png"/><Relationship Id="rId240" Type="http://schemas.openxmlformats.org/officeDocument/2006/relationships/customXml" Target="../ink/ink2593.xml"/><Relationship Id="rId478" Type="http://schemas.openxmlformats.org/officeDocument/2006/relationships/customXml" Target="../ink/ink2712.xml"/><Relationship Id="rId685" Type="http://schemas.openxmlformats.org/officeDocument/2006/relationships/image" Target="../media/image2533.png"/><Relationship Id="rId35" Type="http://schemas.openxmlformats.org/officeDocument/2006/relationships/image" Target="../media/image18210.png"/><Relationship Id="rId77" Type="http://schemas.openxmlformats.org/officeDocument/2006/relationships/image" Target="../media/image18410.png"/><Relationship Id="rId100" Type="http://schemas.openxmlformats.org/officeDocument/2006/relationships/customXml" Target="../ink/ink2523.xml"/><Relationship Id="rId282" Type="http://schemas.openxmlformats.org/officeDocument/2006/relationships/customXml" Target="../ink/ink2614.xml"/><Relationship Id="rId338" Type="http://schemas.openxmlformats.org/officeDocument/2006/relationships/customXml" Target="../ink/ink2642.xml"/><Relationship Id="rId503" Type="http://schemas.openxmlformats.org/officeDocument/2006/relationships/image" Target="../media/image2443.png"/><Relationship Id="rId545" Type="http://schemas.openxmlformats.org/officeDocument/2006/relationships/image" Target="../media/image2464.png"/><Relationship Id="rId587" Type="http://schemas.openxmlformats.org/officeDocument/2006/relationships/image" Target="../media/image2485.png"/><Relationship Id="rId710" Type="http://schemas.openxmlformats.org/officeDocument/2006/relationships/customXml" Target="../ink/ink2828.xml"/><Relationship Id="rId8" Type="http://schemas.openxmlformats.org/officeDocument/2006/relationships/customXml" Target="../ink/ink2477.xml"/><Relationship Id="rId142" Type="http://schemas.openxmlformats.org/officeDocument/2006/relationships/customXml" Target="../ink/ink2544.xml"/><Relationship Id="rId184" Type="http://schemas.openxmlformats.org/officeDocument/2006/relationships/customXml" Target="../ink/ink2565.xml"/><Relationship Id="rId391" Type="http://schemas.openxmlformats.org/officeDocument/2006/relationships/image" Target="../media/image2387.png"/><Relationship Id="rId405" Type="http://schemas.openxmlformats.org/officeDocument/2006/relationships/image" Target="../media/image2394.png"/><Relationship Id="rId447" Type="http://schemas.openxmlformats.org/officeDocument/2006/relationships/image" Target="../media/image2415.png"/><Relationship Id="rId612" Type="http://schemas.openxmlformats.org/officeDocument/2006/relationships/customXml" Target="../ink/ink2779.xml"/><Relationship Id="rId251" Type="http://schemas.openxmlformats.org/officeDocument/2006/relationships/image" Target="../media/image2317.png"/><Relationship Id="rId489" Type="http://schemas.openxmlformats.org/officeDocument/2006/relationships/image" Target="../media/image2436.png"/><Relationship Id="rId654" Type="http://schemas.openxmlformats.org/officeDocument/2006/relationships/customXml" Target="../ink/ink2800.xml"/><Relationship Id="rId696" Type="http://schemas.openxmlformats.org/officeDocument/2006/relationships/customXml" Target="../ink/ink2821.xml"/><Relationship Id="rId46" Type="http://schemas.openxmlformats.org/officeDocument/2006/relationships/customXml" Target="../ink/ink2496.xml"/><Relationship Id="rId293" Type="http://schemas.openxmlformats.org/officeDocument/2006/relationships/image" Target="../media/image2338.png"/><Relationship Id="rId307" Type="http://schemas.openxmlformats.org/officeDocument/2006/relationships/image" Target="../media/image2345.png"/><Relationship Id="rId349" Type="http://schemas.openxmlformats.org/officeDocument/2006/relationships/image" Target="../media/image2366.png"/><Relationship Id="rId514" Type="http://schemas.openxmlformats.org/officeDocument/2006/relationships/customXml" Target="../ink/ink2730.xml"/><Relationship Id="rId556" Type="http://schemas.openxmlformats.org/officeDocument/2006/relationships/customXml" Target="../ink/ink2751.xml"/><Relationship Id="rId721" Type="http://schemas.openxmlformats.org/officeDocument/2006/relationships/image" Target="../media/image2551.png"/><Relationship Id="rId88" Type="http://schemas.openxmlformats.org/officeDocument/2006/relationships/customXml" Target="../ink/ink2517.xml"/><Relationship Id="rId111" Type="http://schemas.openxmlformats.org/officeDocument/2006/relationships/image" Target="../media/image2247.png"/><Relationship Id="rId153" Type="http://schemas.openxmlformats.org/officeDocument/2006/relationships/image" Target="../media/image2268.png"/><Relationship Id="rId195" Type="http://schemas.openxmlformats.org/officeDocument/2006/relationships/image" Target="../media/image2289.png"/><Relationship Id="rId209" Type="http://schemas.openxmlformats.org/officeDocument/2006/relationships/image" Target="../media/image2296.png"/><Relationship Id="rId360" Type="http://schemas.openxmlformats.org/officeDocument/2006/relationships/customXml" Target="../ink/ink2653.xml"/><Relationship Id="rId416" Type="http://schemas.openxmlformats.org/officeDocument/2006/relationships/customXml" Target="../ink/ink2681.xml"/><Relationship Id="rId598" Type="http://schemas.openxmlformats.org/officeDocument/2006/relationships/customXml" Target="../ink/ink2772.xml"/><Relationship Id="rId220" Type="http://schemas.openxmlformats.org/officeDocument/2006/relationships/customXml" Target="../ink/ink2583.xml"/><Relationship Id="rId458" Type="http://schemas.openxmlformats.org/officeDocument/2006/relationships/customXml" Target="../ink/ink2702.xml"/><Relationship Id="rId623" Type="http://schemas.openxmlformats.org/officeDocument/2006/relationships/image" Target="../media/image2503.png"/><Relationship Id="rId665" Type="http://schemas.openxmlformats.org/officeDocument/2006/relationships/image" Target="../media/image2523.png"/><Relationship Id="rId15" Type="http://schemas.openxmlformats.org/officeDocument/2006/relationships/image" Target="../media/image18110.png"/><Relationship Id="rId57" Type="http://schemas.openxmlformats.org/officeDocument/2006/relationships/image" Target="../media/image18320.png"/><Relationship Id="rId262" Type="http://schemas.openxmlformats.org/officeDocument/2006/relationships/customXml" Target="../ink/ink2604.xml"/><Relationship Id="rId318" Type="http://schemas.openxmlformats.org/officeDocument/2006/relationships/customXml" Target="../ink/ink2632.xml"/><Relationship Id="rId525" Type="http://schemas.openxmlformats.org/officeDocument/2006/relationships/image" Target="../media/image2454.png"/><Relationship Id="rId567" Type="http://schemas.openxmlformats.org/officeDocument/2006/relationships/image" Target="../media/image2475.png"/><Relationship Id="rId99" Type="http://schemas.openxmlformats.org/officeDocument/2006/relationships/image" Target="../media/image2241.png"/><Relationship Id="rId122" Type="http://schemas.openxmlformats.org/officeDocument/2006/relationships/customXml" Target="../ink/ink2534.xml"/><Relationship Id="rId164" Type="http://schemas.openxmlformats.org/officeDocument/2006/relationships/customXml" Target="../ink/ink2555.xml"/><Relationship Id="rId371" Type="http://schemas.openxmlformats.org/officeDocument/2006/relationships/image" Target="../media/image2377.png"/><Relationship Id="rId427" Type="http://schemas.openxmlformats.org/officeDocument/2006/relationships/image" Target="../media/image2405.png"/><Relationship Id="rId469" Type="http://schemas.openxmlformats.org/officeDocument/2006/relationships/image" Target="../media/image2426.png"/><Relationship Id="rId634" Type="http://schemas.openxmlformats.org/officeDocument/2006/relationships/customXml" Target="../ink/ink2790.xml"/><Relationship Id="rId676" Type="http://schemas.openxmlformats.org/officeDocument/2006/relationships/customXml" Target="../ink/ink2811.xml"/><Relationship Id="rId26" Type="http://schemas.openxmlformats.org/officeDocument/2006/relationships/customXml" Target="../ink/ink2486.xml"/><Relationship Id="rId231" Type="http://schemas.openxmlformats.org/officeDocument/2006/relationships/image" Target="../media/image2307.png"/><Relationship Id="rId273" Type="http://schemas.openxmlformats.org/officeDocument/2006/relationships/image" Target="../media/image2328.png"/><Relationship Id="rId329" Type="http://schemas.openxmlformats.org/officeDocument/2006/relationships/image" Target="../media/image2356.png"/><Relationship Id="rId480" Type="http://schemas.openxmlformats.org/officeDocument/2006/relationships/customXml" Target="../ink/ink2713.xml"/><Relationship Id="rId536" Type="http://schemas.openxmlformats.org/officeDocument/2006/relationships/customXml" Target="../ink/ink2741.xml"/><Relationship Id="rId701" Type="http://schemas.openxmlformats.org/officeDocument/2006/relationships/image" Target="../media/image2541.png"/><Relationship Id="rId68" Type="http://schemas.openxmlformats.org/officeDocument/2006/relationships/customXml" Target="../ink/ink2507.xml"/><Relationship Id="rId133" Type="http://schemas.openxmlformats.org/officeDocument/2006/relationships/image" Target="../media/image2258.png"/><Relationship Id="rId175" Type="http://schemas.openxmlformats.org/officeDocument/2006/relationships/image" Target="../media/image2279.png"/><Relationship Id="rId340" Type="http://schemas.openxmlformats.org/officeDocument/2006/relationships/customXml" Target="../ink/ink2643.xml"/><Relationship Id="rId578" Type="http://schemas.openxmlformats.org/officeDocument/2006/relationships/customXml" Target="../ink/ink2762.xml"/><Relationship Id="rId200" Type="http://schemas.openxmlformats.org/officeDocument/2006/relationships/customXml" Target="../ink/ink2573.xml"/><Relationship Id="rId382" Type="http://schemas.openxmlformats.org/officeDocument/2006/relationships/customXml" Target="../ink/ink2664.xml"/><Relationship Id="rId438" Type="http://schemas.openxmlformats.org/officeDocument/2006/relationships/customXml" Target="../ink/ink2692.xml"/><Relationship Id="rId603" Type="http://schemas.openxmlformats.org/officeDocument/2006/relationships/image" Target="../media/image2493.png"/><Relationship Id="rId645" Type="http://schemas.openxmlformats.org/officeDocument/2006/relationships/image" Target="../media/image2513.png"/><Relationship Id="rId687" Type="http://schemas.openxmlformats.org/officeDocument/2006/relationships/image" Target="../media/image2534.png"/><Relationship Id="rId242" Type="http://schemas.openxmlformats.org/officeDocument/2006/relationships/customXml" Target="../ink/ink2594.xml"/><Relationship Id="rId284" Type="http://schemas.openxmlformats.org/officeDocument/2006/relationships/customXml" Target="../ink/ink2615.xml"/><Relationship Id="rId491" Type="http://schemas.openxmlformats.org/officeDocument/2006/relationships/image" Target="../media/image2437.png"/><Relationship Id="rId505" Type="http://schemas.openxmlformats.org/officeDocument/2006/relationships/image" Target="../media/image2444.png"/><Relationship Id="rId712" Type="http://schemas.openxmlformats.org/officeDocument/2006/relationships/customXml" Target="../ink/ink2829.xml"/><Relationship Id="rId37" Type="http://schemas.openxmlformats.org/officeDocument/2006/relationships/image" Target="../media/image18220.png"/><Relationship Id="rId79" Type="http://schemas.openxmlformats.org/officeDocument/2006/relationships/image" Target="../media/image2232.png"/><Relationship Id="rId102" Type="http://schemas.openxmlformats.org/officeDocument/2006/relationships/customXml" Target="../ink/ink2524.xml"/><Relationship Id="rId144" Type="http://schemas.openxmlformats.org/officeDocument/2006/relationships/customXml" Target="../ink/ink2545.xml"/><Relationship Id="rId547" Type="http://schemas.openxmlformats.org/officeDocument/2006/relationships/image" Target="../media/image2465.png"/><Relationship Id="rId589" Type="http://schemas.openxmlformats.org/officeDocument/2006/relationships/image" Target="../media/image2486.png"/><Relationship Id="rId90" Type="http://schemas.openxmlformats.org/officeDocument/2006/relationships/customXml" Target="../ink/ink2518.xml"/><Relationship Id="rId186" Type="http://schemas.openxmlformats.org/officeDocument/2006/relationships/customXml" Target="../ink/ink2566.xml"/><Relationship Id="rId351" Type="http://schemas.openxmlformats.org/officeDocument/2006/relationships/image" Target="../media/image2367.png"/><Relationship Id="rId393" Type="http://schemas.openxmlformats.org/officeDocument/2006/relationships/image" Target="../media/image2388.png"/><Relationship Id="rId407" Type="http://schemas.openxmlformats.org/officeDocument/2006/relationships/image" Target="../media/image2395.png"/><Relationship Id="rId449" Type="http://schemas.openxmlformats.org/officeDocument/2006/relationships/image" Target="../media/image2416.png"/><Relationship Id="rId614" Type="http://schemas.openxmlformats.org/officeDocument/2006/relationships/customXml" Target="../ink/ink2780.xml"/><Relationship Id="rId656" Type="http://schemas.openxmlformats.org/officeDocument/2006/relationships/customXml" Target="../ink/ink2801.xml"/><Relationship Id="rId211" Type="http://schemas.openxmlformats.org/officeDocument/2006/relationships/image" Target="../media/image2297.png"/><Relationship Id="rId253" Type="http://schemas.openxmlformats.org/officeDocument/2006/relationships/image" Target="../media/image2318.png"/><Relationship Id="rId295" Type="http://schemas.openxmlformats.org/officeDocument/2006/relationships/image" Target="../media/image2339.png"/><Relationship Id="rId309" Type="http://schemas.openxmlformats.org/officeDocument/2006/relationships/image" Target="../media/image2346.png"/><Relationship Id="rId460" Type="http://schemas.openxmlformats.org/officeDocument/2006/relationships/customXml" Target="../ink/ink2703.xml"/><Relationship Id="rId516" Type="http://schemas.openxmlformats.org/officeDocument/2006/relationships/customXml" Target="../ink/ink2731.xml"/><Relationship Id="rId698" Type="http://schemas.openxmlformats.org/officeDocument/2006/relationships/customXml" Target="../ink/ink2822.xml"/><Relationship Id="rId48" Type="http://schemas.openxmlformats.org/officeDocument/2006/relationships/customXml" Target="../ink/ink2497.xml"/><Relationship Id="rId113" Type="http://schemas.openxmlformats.org/officeDocument/2006/relationships/image" Target="../media/image2248.png"/><Relationship Id="rId320" Type="http://schemas.openxmlformats.org/officeDocument/2006/relationships/customXml" Target="../ink/ink2633.xml"/><Relationship Id="rId558" Type="http://schemas.openxmlformats.org/officeDocument/2006/relationships/customXml" Target="../ink/ink2752.xml"/><Relationship Id="rId155" Type="http://schemas.openxmlformats.org/officeDocument/2006/relationships/image" Target="../media/image2269.png"/><Relationship Id="rId197" Type="http://schemas.openxmlformats.org/officeDocument/2006/relationships/image" Target="../media/image2290.png"/><Relationship Id="rId362" Type="http://schemas.openxmlformats.org/officeDocument/2006/relationships/customXml" Target="../ink/ink2654.xml"/><Relationship Id="rId418" Type="http://schemas.openxmlformats.org/officeDocument/2006/relationships/customXml" Target="../ink/ink2682.xml"/><Relationship Id="rId625" Type="http://schemas.openxmlformats.org/officeDocument/2006/relationships/image" Target="../media/image2504.png"/><Relationship Id="rId222" Type="http://schemas.openxmlformats.org/officeDocument/2006/relationships/customXml" Target="../ink/ink2584.xml"/><Relationship Id="rId264" Type="http://schemas.openxmlformats.org/officeDocument/2006/relationships/customXml" Target="../ink/ink2605.xml"/><Relationship Id="rId471" Type="http://schemas.openxmlformats.org/officeDocument/2006/relationships/image" Target="../media/image2427.png"/><Relationship Id="rId667" Type="http://schemas.openxmlformats.org/officeDocument/2006/relationships/image" Target="../media/image2524.png"/><Relationship Id="rId17" Type="http://schemas.openxmlformats.org/officeDocument/2006/relationships/image" Target="../media/image18120.png"/><Relationship Id="rId59" Type="http://schemas.openxmlformats.org/officeDocument/2006/relationships/image" Target="../media/image18330.png"/><Relationship Id="rId124" Type="http://schemas.openxmlformats.org/officeDocument/2006/relationships/customXml" Target="../ink/ink2535.xml"/><Relationship Id="rId527" Type="http://schemas.openxmlformats.org/officeDocument/2006/relationships/image" Target="../media/image2455.png"/><Relationship Id="rId569" Type="http://schemas.openxmlformats.org/officeDocument/2006/relationships/image" Target="../media/image2476.png"/><Relationship Id="rId70" Type="http://schemas.openxmlformats.org/officeDocument/2006/relationships/customXml" Target="../ink/ink2508.xml"/><Relationship Id="rId166" Type="http://schemas.openxmlformats.org/officeDocument/2006/relationships/customXml" Target="../ink/ink2556.xml"/><Relationship Id="rId331" Type="http://schemas.openxmlformats.org/officeDocument/2006/relationships/image" Target="../media/image2357.png"/><Relationship Id="rId373" Type="http://schemas.openxmlformats.org/officeDocument/2006/relationships/image" Target="../media/image2378.png"/><Relationship Id="rId429" Type="http://schemas.openxmlformats.org/officeDocument/2006/relationships/image" Target="../media/image2406.png"/><Relationship Id="rId580" Type="http://schemas.openxmlformats.org/officeDocument/2006/relationships/customXml" Target="../ink/ink2763.xml"/><Relationship Id="rId636" Type="http://schemas.openxmlformats.org/officeDocument/2006/relationships/customXml" Target="../ink/ink2791.xml"/><Relationship Id="rId1" Type="http://schemas.openxmlformats.org/officeDocument/2006/relationships/slideLayout" Target="../slideLayouts/slideLayout12.xml"/><Relationship Id="rId233" Type="http://schemas.openxmlformats.org/officeDocument/2006/relationships/image" Target="../media/image2308.png"/><Relationship Id="rId440" Type="http://schemas.openxmlformats.org/officeDocument/2006/relationships/customXml" Target="../ink/ink2693.xml"/><Relationship Id="rId678" Type="http://schemas.openxmlformats.org/officeDocument/2006/relationships/customXml" Target="../ink/ink2812.xml"/><Relationship Id="rId28" Type="http://schemas.openxmlformats.org/officeDocument/2006/relationships/customXml" Target="../ink/ink2487.xml"/><Relationship Id="rId275" Type="http://schemas.openxmlformats.org/officeDocument/2006/relationships/image" Target="../media/image2329.png"/><Relationship Id="rId300" Type="http://schemas.openxmlformats.org/officeDocument/2006/relationships/customXml" Target="../ink/ink2623.xml"/><Relationship Id="rId482" Type="http://schemas.openxmlformats.org/officeDocument/2006/relationships/customXml" Target="../ink/ink2714.xml"/><Relationship Id="rId538" Type="http://schemas.openxmlformats.org/officeDocument/2006/relationships/customXml" Target="../ink/ink2742.xml"/><Relationship Id="rId703" Type="http://schemas.openxmlformats.org/officeDocument/2006/relationships/image" Target="../media/image2542.png"/><Relationship Id="rId81" Type="http://schemas.openxmlformats.org/officeDocument/2006/relationships/image" Target="../media/image2233.png"/><Relationship Id="rId135" Type="http://schemas.openxmlformats.org/officeDocument/2006/relationships/image" Target="../media/image2259.png"/><Relationship Id="rId177" Type="http://schemas.openxmlformats.org/officeDocument/2006/relationships/image" Target="../media/image2280.png"/><Relationship Id="rId342" Type="http://schemas.openxmlformats.org/officeDocument/2006/relationships/customXml" Target="../ink/ink2644.xml"/><Relationship Id="rId384" Type="http://schemas.openxmlformats.org/officeDocument/2006/relationships/customXml" Target="../ink/ink2665.xml"/><Relationship Id="rId591" Type="http://schemas.openxmlformats.org/officeDocument/2006/relationships/image" Target="../media/image2487.png"/><Relationship Id="rId605" Type="http://schemas.openxmlformats.org/officeDocument/2006/relationships/image" Target="../media/image2494.png"/><Relationship Id="rId202" Type="http://schemas.openxmlformats.org/officeDocument/2006/relationships/customXml" Target="../ink/ink2574.xml"/><Relationship Id="rId244" Type="http://schemas.openxmlformats.org/officeDocument/2006/relationships/customXml" Target="../ink/ink2595.xml"/><Relationship Id="rId647" Type="http://schemas.openxmlformats.org/officeDocument/2006/relationships/image" Target="../media/image2514.png"/><Relationship Id="rId689" Type="http://schemas.openxmlformats.org/officeDocument/2006/relationships/image" Target="../media/image2535.png"/><Relationship Id="rId39" Type="http://schemas.openxmlformats.org/officeDocument/2006/relationships/image" Target="../media/image18230.png"/><Relationship Id="rId286" Type="http://schemas.openxmlformats.org/officeDocument/2006/relationships/customXml" Target="../ink/ink2616.xml"/><Relationship Id="rId451" Type="http://schemas.openxmlformats.org/officeDocument/2006/relationships/image" Target="../media/image2417.png"/><Relationship Id="rId493" Type="http://schemas.openxmlformats.org/officeDocument/2006/relationships/image" Target="../media/image2438.png"/><Relationship Id="rId507" Type="http://schemas.openxmlformats.org/officeDocument/2006/relationships/image" Target="../media/image2445.png"/><Relationship Id="rId549" Type="http://schemas.openxmlformats.org/officeDocument/2006/relationships/image" Target="../media/image2466.png"/><Relationship Id="rId714" Type="http://schemas.openxmlformats.org/officeDocument/2006/relationships/customXml" Target="../ink/ink2830.xml"/><Relationship Id="rId50" Type="http://schemas.openxmlformats.org/officeDocument/2006/relationships/customXml" Target="../ink/ink2498.xml"/><Relationship Id="rId104" Type="http://schemas.openxmlformats.org/officeDocument/2006/relationships/customXml" Target="../ink/ink2525.xml"/><Relationship Id="rId146" Type="http://schemas.openxmlformats.org/officeDocument/2006/relationships/customXml" Target="../ink/ink2546.xml"/><Relationship Id="rId188" Type="http://schemas.openxmlformats.org/officeDocument/2006/relationships/customXml" Target="../ink/ink2567.xml"/><Relationship Id="rId311" Type="http://schemas.openxmlformats.org/officeDocument/2006/relationships/image" Target="../media/image2347.png"/><Relationship Id="rId353" Type="http://schemas.openxmlformats.org/officeDocument/2006/relationships/image" Target="../media/image2368.png"/><Relationship Id="rId395" Type="http://schemas.openxmlformats.org/officeDocument/2006/relationships/image" Target="../media/image2389.png"/><Relationship Id="rId409" Type="http://schemas.openxmlformats.org/officeDocument/2006/relationships/image" Target="../media/image2396.png"/><Relationship Id="rId560" Type="http://schemas.openxmlformats.org/officeDocument/2006/relationships/customXml" Target="../ink/ink2753.xml"/><Relationship Id="rId92" Type="http://schemas.openxmlformats.org/officeDocument/2006/relationships/customXml" Target="../ink/ink2519.xml"/><Relationship Id="rId213" Type="http://schemas.openxmlformats.org/officeDocument/2006/relationships/image" Target="../media/image2298.png"/><Relationship Id="rId420" Type="http://schemas.openxmlformats.org/officeDocument/2006/relationships/customXml" Target="../ink/ink2683.xml"/><Relationship Id="rId616" Type="http://schemas.openxmlformats.org/officeDocument/2006/relationships/customXml" Target="../ink/ink2781.xml"/><Relationship Id="rId658" Type="http://schemas.openxmlformats.org/officeDocument/2006/relationships/customXml" Target="../ink/ink2802.xml"/><Relationship Id="rId255" Type="http://schemas.openxmlformats.org/officeDocument/2006/relationships/image" Target="../media/image2319.png"/><Relationship Id="rId297" Type="http://schemas.openxmlformats.org/officeDocument/2006/relationships/image" Target="../media/image2340.png"/><Relationship Id="rId462" Type="http://schemas.openxmlformats.org/officeDocument/2006/relationships/customXml" Target="../ink/ink2704.xml"/><Relationship Id="rId518" Type="http://schemas.openxmlformats.org/officeDocument/2006/relationships/customXml" Target="../ink/ink2732.xml"/><Relationship Id="rId115" Type="http://schemas.openxmlformats.org/officeDocument/2006/relationships/image" Target="../media/image2249.png"/><Relationship Id="rId157" Type="http://schemas.openxmlformats.org/officeDocument/2006/relationships/image" Target="../media/image2270.png"/><Relationship Id="rId322" Type="http://schemas.openxmlformats.org/officeDocument/2006/relationships/customXml" Target="../ink/ink2634.xml"/><Relationship Id="rId364" Type="http://schemas.openxmlformats.org/officeDocument/2006/relationships/customXml" Target="../ink/ink2655.xml"/><Relationship Id="rId61" Type="http://schemas.openxmlformats.org/officeDocument/2006/relationships/image" Target="../media/image1203.png"/><Relationship Id="rId199" Type="http://schemas.openxmlformats.org/officeDocument/2006/relationships/image" Target="../media/image2291.png"/><Relationship Id="rId571" Type="http://schemas.openxmlformats.org/officeDocument/2006/relationships/image" Target="../media/image2477.png"/><Relationship Id="rId627" Type="http://schemas.openxmlformats.org/officeDocument/2006/relationships/image" Target="../media/image2505.png"/><Relationship Id="rId669" Type="http://schemas.openxmlformats.org/officeDocument/2006/relationships/image" Target="../media/image2525.png"/><Relationship Id="rId19" Type="http://schemas.openxmlformats.org/officeDocument/2006/relationships/image" Target="../media/image18130.png"/><Relationship Id="rId224" Type="http://schemas.openxmlformats.org/officeDocument/2006/relationships/customXml" Target="../ink/ink2585.xml"/><Relationship Id="rId266" Type="http://schemas.openxmlformats.org/officeDocument/2006/relationships/customXml" Target="../ink/ink2606.xml"/><Relationship Id="rId431" Type="http://schemas.openxmlformats.org/officeDocument/2006/relationships/image" Target="../media/image2407.png"/><Relationship Id="rId473" Type="http://schemas.openxmlformats.org/officeDocument/2006/relationships/image" Target="../media/image2428.png"/><Relationship Id="rId529" Type="http://schemas.openxmlformats.org/officeDocument/2006/relationships/image" Target="../media/image2456.png"/><Relationship Id="rId680" Type="http://schemas.openxmlformats.org/officeDocument/2006/relationships/customXml" Target="../ink/ink2813.xml"/><Relationship Id="rId30" Type="http://schemas.openxmlformats.org/officeDocument/2006/relationships/customXml" Target="../ink/ink2488.xml"/><Relationship Id="rId126" Type="http://schemas.openxmlformats.org/officeDocument/2006/relationships/customXml" Target="../ink/ink2536.xml"/><Relationship Id="rId168" Type="http://schemas.openxmlformats.org/officeDocument/2006/relationships/customXml" Target="../ink/ink2557.xml"/><Relationship Id="rId333" Type="http://schemas.openxmlformats.org/officeDocument/2006/relationships/image" Target="../media/image2358.png"/><Relationship Id="rId540" Type="http://schemas.openxmlformats.org/officeDocument/2006/relationships/customXml" Target="../ink/ink2743.xml"/><Relationship Id="rId72" Type="http://schemas.openxmlformats.org/officeDocument/2006/relationships/customXml" Target="../ink/ink2509.xml"/><Relationship Id="rId375" Type="http://schemas.openxmlformats.org/officeDocument/2006/relationships/image" Target="../media/image2379.png"/><Relationship Id="rId582" Type="http://schemas.openxmlformats.org/officeDocument/2006/relationships/customXml" Target="../ink/ink2764.xml"/><Relationship Id="rId638" Type="http://schemas.openxmlformats.org/officeDocument/2006/relationships/customXml" Target="../ink/ink2792.xml"/><Relationship Id="rId3" Type="http://schemas.openxmlformats.org/officeDocument/2006/relationships/image" Target="../media/image13.emf"/><Relationship Id="rId235" Type="http://schemas.openxmlformats.org/officeDocument/2006/relationships/image" Target="../media/image2309.png"/><Relationship Id="rId277" Type="http://schemas.openxmlformats.org/officeDocument/2006/relationships/image" Target="../media/image2330.png"/><Relationship Id="rId400" Type="http://schemas.openxmlformats.org/officeDocument/2006/relationships/customXml" Target="../ink/ink2673.xml"/><Relationship Id="rId442" Type="http://schemas.openxmlformats.org/officeDocument/2006/relationships/customXml" Target="../ink/ink2694.xml"/><Relationship Id="rId484" Type="http://schemas.openxmlformats.org/officeDocument/2006/relationships/customXml" Target="../ink/ink2715.xml"/><Relationship Id="rId705" Type="http://schemas.openxmlformats.org/officeDocument/2006/relationships/image" Target="../media/image2543.png"/><Relationship Id="rId137" Type="http://schemas.openxmlformats.org/officeDocument/2006/relationships/image" Target="../media/image2260.png"/><Relationship Id="rId302" Type="http://schemas.openxmlformats.org/officeDocument/2006/relationships/customXml" Target="../ink/ink2624.xml"/><Relationship Id="rId344" Type="http://schemas.openxmlformats.org/officeDocument/2006/relationships/customXml" Target="../ink/ink2645.xml"/><Relationship Id="rId691" Type="http://schemas.openxmlformats.org/officeDocument/2006/relationships/image" Target="../media/image2536.png"/><Relationship Id="rId41" Type="http://schemas.openxmlformats.org/officeDocument/2006/relationships/image" Target="../media/image18240.png"/><Relationship Id="rId83" Type="http://schemas.openxmlformats.org/officeDocument/2006/relationships/image" Target="../media/image2234.png"/><Relationship Id="rId179" Type="http://schemas.openxmlformats.org/officeDocument/2006/relationships/image" Target="../media/image2281.png"/><Relationship Id="rId386" Type="http://schemas.openxmlformats.org/officeDocument/2006/relationships/customXml" Target="../ink/ink2666.xml"/><Relationship Id="rId551" Type="http://schemas.openxmlformats.org/officeDocument/2006/relationships/image" Target="../media/image2467.png"/><Relationship Id="rId593" Type="http://schemas.openxmlformats.org/officeDocument/2006/relationships/image" Target="../media/image2488.png"/><Relationship Id="rId607" Type="http://schemas.openxmlformats.org/officeDocument/2006/relationships/image" Target="../media/image2495.png"/><Relationship Id="rId649" Type="http://schemas.openxmlformats.org/officeDocument/2006/relationships/image" Target="../media/image2515.png"/><Relationship Id="rId190" Type="http://schemas.openxmlformats.org/officeDocument/2006/relationships/customXml" Target="../ink/ink2568.xml"/><Relationship Id="rId204" Type="http://schemas.openxmlformats.org/officeDocument/2006/relationships/customXml" Target="../ink/ink2575.xml"/><Relationship Id="rId246" Type="http://schemas.openxmlformats.org/officeDocument/2006/relationships/customXml" Target="../ink/ink2596.xml"/><Relationship Id="rId288" Type="http://schemas.openxmlformats.org/officeDocument/2006/relationships/customXml" Target="../ink/ink2617.xml"/><Relationship Id="rId411" Type="http://schemas.openxmlformats.org/officeDocument/2006/relationships/image" Target="../media/image2397.png"/><Relationship Id="rId453" Type="http://schemas.openxmlformats.org/officeDocument/2006/relationships/image" Target="../media/image2418.png"/><Relationship Id="rId509" Type="http://schemas.openxmlformats.org/officeDocument/2006/relationships/image" Target="../media/image2446.png"/><Relationship Id="rId660" Type="http://schemas.openxmlformats.org/officeDocument/2006/relationships/customXml" Target="../ink/ink2803.xml"/><Relationship Id="rId106" Type="http://schemas.openxmlformats.org/officeDocument/2006/relationships/customXml" Target="../ink/ink2526.xml"/><Relationship Id="rId313" Type="http://schemas.openxmlformats.org/officeDocument/2006/relationships/image" Target="../media/image2348.png"/><Relationship Id="rId495" Type="http://schemas.openxmlformats.org/officeDocument/2006/relationships/image" Target="../media/image2439.png"/><Relationship Id="rId716" Type="http://schemas.openxmlformats.org/officeDocument/2006/relationships/customXml" Target="../ink/ink2831.xml"/><Relationship Id="rId10" Type="http://schemas.openxmlformats.org/officeDocument/2006/relationships/customXml" Target="../ink/ink2478.xml"/><Relationship Id="rId52" Type="http://schemas.openxmlformats.org/officeDocument/2006/relationships/customXml" Target="../ink/ink2499.xml"/><Relationship Id="rId94" Type="http://schemas.openxmlformats.org/officeDocument/2006/relationships/customXml" Target="../ink/ink2520.xml"/><Relationship Id="rId148" Type="http://schemas.openxmlformats.org/officeDocument/2006/relationships/customXml" Target="../ink/ink2547.xml"/><Relationship Id="rId355" Type="http://schemas.openxmlformats.org/officeDocument/2006/relationships/image" Target="../media/image2369.png"/><Relationship Id="rId397" Type="http://schemas.openxmlformats.org/officeDocument/2006/relationships/image" Target="../media/image2390.png"/><Relationship Id="rId520" Type="http://schemas.openxmlformats.org/officeDocument/2006/relationships/customXml" Target="../ink/ink2733.xml"/><Relationship Id="rId562" Type="http://schemas.openxmlformats.org/officeDocument/2006/relationships/customXml" Target="../ink/ink2754.xml"/><Relationship Id="rId618" Type="http://schemas.openxmlformats.org/officeDocument/2006/relationships/customXml" Target="../ink/ink2782.xml"/><Relationship Id="rId215" Type="http://schemas.openxmlformats.org/officeDocument/2006/relationships/image" Target="../media/image2299.png"/><Relationship Id="rId257" Type="http://schemas.openxmlformats.org/officeDocument/2006/relationships/image" Target="../media/image2320.png"/><Relationship Id="rId422" Type="http://schemas.openxmlformats.org/officeDocument/2006/relationships/customXml" Target="../ink/ink2684.xml"/><Relationship Id="rId464" Type="http://schemas.openxmlformats.org/officeDocument/2006/relationships/customXml" Target="../ink/ink2705.xml"/><Relationship Id="rId299" Type="http://schemas.openxmlformats.org/officeDocument/2006/relationships/image" Target="../media/image2341.png"/><Relationship Id="rId63" Type="http://schemas.openxmlformats.org/officeDocument/2006/relationships/image" Target="../media/image18340.png"/><Relationship Id="rId159" Type="http://schemas.openxmlformats.org/officeDocument/2006/relationships/image" Target="../media/image2271.png"/><Relationship Id="rId366" Type="http://schemas.openxmlformats.org/officeDocument/2006/relationships/customXml" Target="../ink/ink2656.xml"/><Relationship Id="rId573" Type="http://schemas.openxmlformats.org/officeDocument/2006/relationships/image" Target="../media/image2478.png"/><Relationship Id="rId226" Type="http://schemas.openxmlformats.org/officeDocument/2006/relationships/customXml" Target="../ink/ink2586.xml"/><Relationship Id="rId433" Type="http://schemas.openxmlformats.org/officeDocument/2006/relationships/image" Target="../media/image2408.png"/><Relationship Id="rId640" Type="http://schemas.openxmlformats.org/officeDocument/2006/relationships/customXml" Target="../ink/ink2793.xml"/><Relationship Id="rId74" Type="http://schemas.openxmlformats.org/officeDocument/2006/relationships/customXml" Target="../ink/ink2510.xml"/><Relationship Id="rId377" Type="http://schemas.openxmlformats.org/officeDocument/2006/relationships/image" Target="../media/image2380.png"/><Relationship Id="rId500" Type="http://schemas.openxmlformats.org/officeDocument/2006/relationships/customXml" Target="../ink/ink2723.xml"/><Relationship Id="rId584" Type="http://schemas.openxmlformats.org/officeDocument/2006/relationships/customXml" Target="../ink/ink2765.xml"/><Relationship Id="rId5" Type="http://schemas.openxmlformats.org/officeDocument/2006/relationships/image" Target="../media/image18060.png"/><Relationship Id="rId237" Type="http://schemas.openxmlformats.org/officeDocument/2006/relationships/image" Target="../media/image2310.png"/><Relationship Id="rId444" Type="http://schemas.openxmlformats.org/officeDocument/2006/relationships/customXml" Target="../ink/ink2695.xml"/><Relationship Id="rId651" Type="http://schemas.openxmlformats.org/officeDocument/2006/relationships/image" Target="../media/image2516.png"/><Relationship Id="rId290" Type="http://schemas.openxmlformats.org/officeDocument/2006/relationships/customXml" Target="../ink/ink2618.xml"/><Relationship Id="rId304" Type="http://schemas.openxmlformats.org/officeDocument/2006/relationships/customXml" Target="../ink/ink2625.xml"/><Relationship Id="rId388" Type="http://schemas.openxmlformats.org/officeDocument/2006/relationships/customXml" Target="../ink/ink2667.xml"/><Relationship Id="rId511" Type="http://schemas.openxmlformats.org/officeDocument/2006/relationships/image" Target="../media/image2447.png"/><Relationship Id="rId609" Type="http://schemas.openxmlformats.org/officeDocument/2006/relationships/image" Target="../media/image2496.png"/><Relationship Id="rId85" Type="http://schemas.openxmlformats.org/officeDocument/2006/relationships/image" Target="../media/image2235.png"/><Relationship Id="rId150" Type="http://schemas.openxmlformats.org/officeDocument/2006/relationships/customXml" Target="../ink/ink2548.xml"/><Relationship Id="rId595" Type="http://schemas.openxmlformats.org/officeDocument/2006/relationships/image" Target="../media/image2489.png"/><Relationship Id="rId248" Type="http://schemas.openxmlformats.org/officeDocument/2006/relationships/customXml" Target="../ink/ink2597.xml"/><Relationship Id="rId455" Type="http://schemas.openxmlformats.org/officeDocument/2006/relationships/image" Target="../media/image2419.png"/><Relationship Id="rId662" Type="http://schemas.openxmlformats.org/officeDocument/2006/relationships/customXml" Target="../ink/ink2804.xml"/><Relationship Id="rId12" Type="http://schemas.openxmlformats.org/officeDocument/2006/relationships/customXml" Target="../ink/ink2479.xml"/><Relationship Id="rId108" Type="http://schemas.openxmlformats.org/officeDocument/2006/relationships/customXml" Target="../ink/ink2527.xml"/><Relationship Id="rId315" Type="http://schemas.openxmlformats.org/officeDocument/2006/relationships/image" Target="../media/image2349.png"/><Relationship Id="rId522" Type="http://schemas.openxmlformats.org/officeDocument/2006/relationships/customXml" Target="../ink/ink2734.xml"/><Relationship Id="rId96" Type="http://schemas.openxmlformats.org/officeDocument/2006/relationships/customXml" Target="../ink/ink2521.xml"/><Relationship Id="rId161" Type="http://schemas.openxmlformats.org/officeDocument/2006/relationships/image" Target="../media/image2272.png"/><Relationship Id="rId399" Type="http://schemas.openxmlformats.org/officeDocument/2006/relationships/image" Target="../media/image2391.png"/><Relationship Id="rId259" Type="http://schemas.openxmlformats.org/officeDocument/2006/relationships/image" Target="../media/image2321.png"/><Relationship Id="rId466" Type="http://schemas.openxmlformats.org/officeDocument/2006/relationships/customXml" Target="../ink/ink2706.xml"/><Relationship Id="rId673" Type="http://schemas.openxmlformats.org/officeDocument/2006/relationships/image" Target="../media/image2527.png"/><Relationship Id="rId23" Type="http://schemas.openxmlformats.org/officeDocument/2006/relationships/image" Target="../media/image18150.png"/><Relationship Id="rId119" Type="http://schemas.openxmlformats.org/officeDocument/2006/relationships/image" Target="../media/image2251.png"/><Relationship Id="rId326" Type="http://schemas.openxmlformats.org/officeDocument/2006/relationships/customXml" Target="../ink/ink2636.xml"/><Relationship Id="rId533" Type="http://schemas.openxmlformats.org/officeDocument/2006/relationships/image" Target="../media/image2458.png"/><Relationship Id="rId172" Type="http://schemas.openxmlformats.org/officeDocument/2006/relationships/customXml" Target="../ink/ink2559.xml"/><Relationship Id="rId477" Type="http://schemas.openxmlformats.org/officeDocument/2006/relationships/image" Target="../media/image2430.png"/><Relationship Id="rId600" Type="http://schemas.openxmlformats.org/officeDocument/2006/relationships/customXml" Target="../ink/ink2773.xml"/><Relationship Id="rId684" Type="http://schemas.openxmlformats.org/officeDocument/2006/relationships/customXml" Target="../ink/ink2815.xml"/><Relationship Id="rId337" Type="http://schemas.openxmlformats.org/officeDocument/2006/relationships/image" Target="../media/image2360.png"/><Relationship Id="rId34" Type="http://schemas.openxmlformats.org/officeDocument/2006/relationships/customXml" Target="../ink/ink2490.xml"/><Relationship Id="rId544" Type="http://schemas.openxmlformats.org/officeDocument/2006/relationships/customXml" Target="../ink/ink2745.xml"/><Relationship Id="rId183" Type="http://schemas.openxmlformats.org/officeDocument/2006/relationships/image" Target="../media/image2283.png"/><Relationship Id="rId390" Type="http://schemas.openxmlformats.org/officeDocument/2006/relationships/customXml" Target="../ink/ink2668.xml"/><Relationship Id="rId404" Type="http://schemas.openxmlformats.org/officeDocument/2006/relationships/customXml" Target="../ink/ink2675.xml"/><Relationship Id="rId611" Type="http://schemas.openxmlformats.org/officeDocument/2006/relationships/image" Target="../media/image2497.png"/><Relationship Id="rId250" Type="http://schemas.openxmlformats.org/officeDocument/2006/relationships/customXml" Target="../ink/ink2598.xml"/><Relationship Id="rId488" Type="http://schemas.openxmlformats.org/officeDocument/2006/relationships/customXml" Target="../ink/ink2717.xml"/><Relationship Id="rId695" Type="http://schemas.openxmlformats.org/officeDocument/2006/relationships/image" Target="../media/image2538.png"/><Relationship Id="rId709" Type="http://schemas.openxmlformats.org/officeDocument/2006/relationships/image" Target="../media/image2545.png"/><Relationship Id="rId45" Type="http://schemas.openxmlformats.org/officeDocument/2006/relationships/image" Target="../media/image18260.png"/><Relationship Id="rId110" Type="http://schemas.openxmlformats.org/officeDocument/2006/relationships/customXml" Target="../ink/ink2528.xml"/><Relationship Id="rId348" Type="http://schemas.openxmlformats.org/officeDocument/2006/relationships/customXml" Target="../ink/ink2647.xml"/><Relationship Id="rId555" Type="http://schemas.openxmlformats.org/officeDocument/2006/relationships/image" Target="../media/image2469.png"/><Relationship Id="rId194" Type="http://schemas.openxmlformats.org/officeDocument/2006/relationships/customXml" Target="../ink/ink2570.xml"/><Relationship Id="rId208" Type="http://schemas.openxmlformats.org/officeDocument/2006/relationships/customXml" Target="../ink/ink2577.xml"/><Relationship Id="rId415" Type="http://schemas.openxmlformats.org/officeDocument/2006/relationships/image" Target="../media/image2399.png"/><Relationship Id="rId622" Type="http://schemas.openxmlformats.org/officeDocument/2006/relationships/customXml" Target="../ink/ink2784.xml"/><Relationship Id="rId261" Type="http://schemas.openxmlformats.org/officeDocument/2006/relationships/image" Target="../media/image2322.png"/><Relationship Id="rId499" Type="http://schemas.openxmlformats.org/officeDocument/2006/relationships/image" Target="../media/image2441.png"/><Relationship Id="rId56" Type="http://schemas.openxmlformats.org/officeDocument/2006/relationships/customXml" Target="../ink/ink2501.xml"/><Relationship Id="rId359" Type="http://schemas.openxmlformats.org/officeDocument/2006/relationships/image" Target="../media/image2371.png"/><Relationship Id="rId566" Type="http://schemas.openxmlformats.org/officeDocument/2006/relationships/customXml" Target="../ink/ink2756.xml"/><Relationship Id="rId121" Type="http://schemas.openxmlformats.org/officeDocument/2006/relationships/image" Target="../media/image2252.png"/><Relationship Id="rId219" Type="http://schemas.openxmlformats.org/officeDocument/2006/relationships/image" Target="../media/image2301.png"/><Relationship Id="rId426" Type="http://schemas.openxmlformats.org/officeDocument/2006/relationships/customXml" Target="../ink/ink2686.xml"/><Relationship Id="rId633" Type="http://schemas.openxmlformats.org/officeDocument/2006/relationships/image" Target="../media/image2508.png"/><Relationship Id="rId67" Type="http://schemas.openxmlformats.org/officeDocument/2006/relationships/image" Target="../media/image18360.png"/><Relationship Id="rId272" Type="http://schemas.openxmlformats.org/officeDocument/2006/relationships/customXml" Target="../ink/ink2609.xml"/><Relationship Id="rId577" Type="http://schemas.openxmlformats.org/officeDocument/2006/relationships/image" Target="../media/image2480.png"/><Relationship Id="rId700" Type="http://schemas.openxmlformats.org/officeDocument/2006/relationships/customXml" Target="../ink/ink2823.xml"/><Relationship Id="rId132" Type="http://schemas.openxmlformats.org/officeDocument/2006/relationships/customXml" Target="../ink/ink2539.xml"/><Relationship Id="rId437" Type="http://schemas.openxmlformats.org/officeDocument/2006/relationships/image" Target="../media/image2410.png"/><Relationship Id="rId644" Type="http://schemas.openxmlformats.org/officeDocument/2006/relationships/customXml" Target="../ink/ink2795.xml"/><Relationship Id="rId283" Type="http://schemas.openxmlformats.org/officeDocument/2006/relationships/image" Target="../media/image2333.png"/><Relationship Id="rId490" Type="http://schemas.openxmlformats.org/officeDocument/2006/relationships/customXml" Target="../ink/ink2718.xml"/><Relationship Id="rId504" Type="http://schemas.openxmlformats.org/officeDocument/2006/relationships/customXml" Target="../ink/ink2725.xml"/><Relationship Id="rId711" Type="http://schemas.openxmlformats.org/officeDocument/2006/relationships/image" Target="../media/image2546.png"/><Relationship Id="rId78" Type="http://schemas.openxmlformats.org/officeDocument/2006/relationships/customXml" Target="../ink/ink2512.xml"/><Relationship Id="rId143" Type="http://schemas.openxmlformats.org/officeDocument/2006/relationships/image" Target="../media/image2263.png"/><Relationship Id="rId350" Type="http://schemas.openxmlformats.org/officeDocument/2006/relationships/customXml" Target="../ink/ink2648.xml"/><Relationship Id="rId588" Type="http://schemas.openxmlformats.org/officeDocument/2006/relationships/customXml" Target="../ink/ink2767.xml"/><Relationship Id="rId9" Type="http://schemas.openxmlformats.org/officeDocument/2006/relationships/image" Target="../media/image18080.png"/><Relationship Id="rId210" Type="http://schemas.openxmlformats.org/officeDocument/2006/relationships/customXml" Target="../ink/ink2578.xml"/><Relationship Id="rId448" Type="http://schemas.openxmlformats.org/officeDocument/2006/relationships/customXml" Target="../ink/ink2697.xml"/><Relationship Id="rId655" Type="http://schemas.openxmlformats.org/officeDocument/2006/relationships/image" Target="../media/image2518.png"/><Relationship Id="rId294" Type="http://schemas.openxmlformats.org/officeDocument/2006/relationships/customXml" Target="../ink/ink2620.xml"/><Relationship Id="rId308" Type="http://schemas.openxmlformats.org/officeDocument/2006/relationships/customXml" Target="../ink/ink2627.xml"/><Relationship Id="rId515" Type="http://schemas.openxmlformats.org/officeDocument/2006/relationships/image" Target="../media/image2449.png"/><Relationship Id="rId89" Type="http://schemas.openxmlformats.org/officeDocument/2006/relationships/image" Target="../media/image1980.png"/><Relationship Id="rId154" Type="http://schemas.openxmlformats.org/officeDocument/2006/relationships/customXml" Target="../ink/ink2550.xml"/><Relationship Id="rId361" Type="http://schemas.openxmlformats.org/officeDocument/2006/relationships/image" Target="../media/image2372.png"/><Relationship Id="rId599" Type="http://schemas.openxmlformats.org/officeDocument/2006/relationships/image" Target="../media/image2491.png"/><Relationship Id="rId459" Type="http://schemas.openxmlformats.org/officeDocument/2006/relationships/image" Target="../media/image2421.png"/><Relationship Id="rId666" Type="http://schemas.openxmlformats.org/officeDocument/2006/relationships/customXml" Target="../ink/ink2806.xml"/><Relationship Id="rId16" Type="http://schemas.openxmlformats.org/officeDocument/2006/relationships/customXml" Target="../ink/ink2481.xml"/><Relationship Id="rId221" Type="http://schemas.openxmlformats.org/officeDocument/2006/relationships/image" Target="../media/image2302.png"/><Relationship Id="rId319" Type="http://schemas.openxmlformats.org/officeDocument/2006/relationships/image" Target="../media/image2351.png"/><Relationship Id="rId526" Type="http://schemas.openxmlformats.org/officeDocument/2006/relationships/customXml" Target="../ink/ink2736.xml"/><Relationship Id="rId165" Type="http://schemas.openxmlformats.org/officeDocument/2006/relationships/image" Target="../media/image2274.png"/><Relationship Id="rId372" Type="http://schemas.openxmlformats.org/officeDocument/2006/relationships/customXml" Target="../ink/ink2659.xml"/><Relationship Id="rId677" Type="http://schemas.openxmlformats.org/officeDocument/2006/relationships/image" Target="../media/image2529.png"/><Relationship Id="rId232" Type="http://schemas.openxmlformats.org/officeDocument/2006/relationships/customXml" Target="../ink/ink2589.xml"/><Relationship Id="rId27" Type="http://schemas.openxmlformats.org/officeDocument/2006/relationships/image" Target="../media/image18170.png"/><Relationship Id="rId537" Type="http://schemas.openxmlformats.org/officeDocument/2006/relationships/image" Target="../media/image2460.png"/><Relationship Id="rId80" Type="http://schemas.openxmlformats.org/officeDocument/2006/relationships/customXml" Target="../ink/ink2513.xml"/><Relationship Id="rId176" Type="http://schemas.openxmlformats.org/officeDocument/2006/relationships/customXml" Target="../ink/ink2561.xml"/><Relationship Id="rId383" Type="http://schemas.openxmlformats.org/officeDocument/2006/relationships/image" Target="../media/image2383.png"/><Relationship Id="rId590" Type="http://schemas.openxmlformats.org/officeDocument/2006/relationships/customXml" Target="../ink/ink2768.xml"/><Relationship Id="rId604" Type="http://schemas.openxmlformats.org/officeDocument/2006/relationships/customXml" Target="../ink/ink2775.xml"/><Relationship Id="rId243" Type="http://schemas.openxmlformats.org/officeDocument/2006/relationships/image" Target="../media/image2313.png"/><Relationship Id="rId450" Type="http://schemas.openxmlformats.org/officeDocument/2006/relationships/customXml" Target="../ink/ink2698.xml"/><Relationship Id="rId688" Type="http://schemas.openxmlformats.org/officeDocument/2006/relationships/customXml" Target="../ink/ink2817.xml"/><Relationship Id="rId38" Type="http://schemas.openxmlformats.org/officeDocument/2006/relationships/customXml" Target="../ink/ink2492.xml"/><Relationship Id="rId103" Type="http://schemas.openxmlformats.org/officeDocument/2006/relationships/image" Target="../media/image2243.png"/><Relationship Id="rId310" Type="http://schemas.openxmlformats.org/officeDocument/2006/relationships/customXml" Target="../ink/ink2628.xml"/><Relationship Id="rId548" Type="http://schemas.openxmlformats.org/officeDocument/2006/relationships/customXml" Target="../ink/ink2747.xml"/><Relationship Id="rId91" Type="http://schemas.openxmlformats.org/officeDocument/2006/relationships/image" Target="../media/image2237.png"/><Relationship Id="rId187" Type="http://schemas.openxmlformats.org/officeDocument/2006/relationships/image" Target="../media/image2285.png"/><Relationship Id="rId394" Type="http://schemas.openxmlformats.org/officeDocument/2006/relationships/customXml" Target="../ink/ink2670.xml"/><Relationship Id="rId408" Type="http://schemas.openxmlformats.org/officeDocument/2006/relationships/customXml" Target="../ink/ink2677.xml"/><Relationship Id="rId615" Type="http://schemas.openxmlformats.org/officeDocument/2006/relationships/image" Target="../media/image2499.png"/><Relationship Id="rId254" Type="http://schemas.openxmlformats.org/officeDocument/2006/relationships/customXml" Target="../ink/ink2600.xml"/><Relationship Id="rId699" Type="http://schemas.openxmlformats.org/officeDocument/2006/relationships/image" Target="../media/image2540.png"/><Relationship Id="rId49" Type="http://schemas.openxmlformats.org/officeDocument/2006/relationships/image" Target="../media/image18280.png"/><Relationship Id="rId114" Type="http://schemas.openxmlformats.org/officeDocument/2006/relationships/customXml" Target="../ink/ink2530.xml"/><Relationship Id="rId461" Type="http://schemas.openxmlformats.org/officeDocument/2006/relationships/image" Target="../media/image2422.png"/><Relationship Id="rId559" Type="http://schemas.openxmlformats.org/officeDocument/2006/relationships/image" Target="../media/image2471.png"/><Relationship Id="rId198" Type="http://schemas.openxmlformats.org/officeDocument/2006/relationships/customXml" Target="../ink/ink2572.xml"/><Relationship Id="rId321" Type="http://schemas.openxmlformats.org/officeDocument/2006/relationships/image" Target="../media/image2352.png"/><Relationship Id="rId419" Type="http://schemas.openxmlformats.org/officeDocument/2006/relationships/image" Target="../media/image2401.png"/><Relationship Id="rId626" Type="http://schemas.openxmlformats.org/officeDocument/2006/relationships/customXml" Target="../ink/ink2786.xml"/><Relationship Id="rId265" Type="http://schemas.openxmlformats.org/officeDocument/2006/relationships/image" Target="../media/image2324.png"/><Relationship Id="rId472" Type="http://schemas.openxmlformats.org/officeDocument/2006/relationships/customXml" Target="../ink/ink2709.xml"/><Relationship Id="rId125" Type="http://schemas.openxmlformats.org/officeDocument/2006/relationships/image" Target="../media/image2254.png"/><Relationship Id="rId332" Type="http://schemas.openxmlformats.org/officeDocument/2006/relationships/customXml" Target="../ink/ink2639.xml"/><Relationship Id="rId637" Type="http://schemas.openxmlformats.org/officeDocument/2006/relationships/image" Target="../media/image2510.png"/><Relationship Id="rId276" Type="http://schemas.openxmlformats.org/officeDocument/2006/relationships/customXml" Target="../ink/ink2611.xml"/><Relationship Id="rId483" Type="http://schemas.openxmlformats.org/officeDocument/2006/relationships/image" Target="../media/image2433.png"/><Relationship Id="rId690" Type="http://schemas.openxmlformats.org/officeDocument/2006/relationships/customXml" Target="../ink/ink2818.xml"/><Relationship Id="rId704" Type="http://schemas.openxmlformats.org/officeDocument/2006/relationships/customXml" Target="../ink/ink2825.xml"/><Relationship Id="rId40" Type="http://schemas.openxmlformats.org/officeDocument/2006/relationships/customXml" Target="../ink/ink2493.xml"/><Relationship Id="rId136" Type="http://schemas.openxmlformats.org/officeDocument/2006/relationships/customXml" Target="../ink/ink2541.xml"/><Relationship Id="rId343" Type="http://schemas.openxmlformats.org/officeDocument/2006/relationships/image" Target="../media/image2363.png"/><Relationship Id="rId550" Type="http://schemas.openxmlformats.org/officeDocument/2006/relationships/customXml" Target="../ink/ink2748.xml"/></Relationships>
</file>

<file path=ppt/slides/_rels/slide22.xml.rels><?xml version="1.0" encoding="UTF-8" standalone="yes"?>
<Relationships xmlns="http://schemas.openxmlformats.org/package/2006/relationships"><Relationship Id="rId21" Type="http://schemas.openxmlformats.org/officeDocument/2006/relationships/image" Target="../media/image2561.png"/><Relationship Id="rId170" Type="http://schemas.openxmlformats.org/officeDocument/2006/relationships/customXml" Target="../ink/ink2918.xml"/><Relationship Id="rId268" Type="http://schemas.openxmlformats.org/officeDocument/2006/relationships/customXml" Target="../ink/ink2967.xml"/><Relationship Id="rId475" Type="http://schemas.openxmlformats.org/officeDocument/2006/relationships/image" Target="../media/image2787.png"/><Relationship Id="rId682" Type="http://schemas.openxmlformats.org/officeDocument/2006/relationships/customXml" Target="../ink/ink3174.xml"/><Relationship Id="rId128" Type="http://schemas.openxmlformats.org/officeDocument/2006/relationships/customXml" Target="../ink/ink2897.xml"/><Relationship Id="rId335" Type="http://schemas.openxmlformats.org/officeDocument/2006/relationships/image" Target="../media/image2717.png"/><Relationship Id="rId542" Type="http://schemas.openxmlformats.org/officeDocument/2006/relationships/customXml" Target="../ink/ink3104.xml"/><Relationship Id="rId987" Type="http://schemas.openxmlformats.org/officeDocument/2006/relationships/customXml" Target="../ink/ink3327.xml"/><Relationship Id="rId1172" Type="http://schemas.openxmlformats.org/officeDocument/2006/relationships/image" Target="../media/image3133.png"/><Relationship Id="rId402" Type="http://schemas.openxmlformats.org/officeDocument/2006/relationships/customXml" Target="../ink/ink3034.xml"/><Relationship Id="rId847" Type="http://schemas.openxmlformats.org/officeDocument/2006/relationships/customXml" Target="../ink/ink3257.xml"/><Relationship Id="rId1032" Type="http://schemas.openxmlformats.org/officeDocument/2006/relationships/image" Target="../media/image3063.png"/><Relationship Id="rId707" Type="http://schemas.openxmlformats.org/officeDocument/2006/relationships/image" Target="../media/image2903.png"/><Relationship Id="rId914" Type="http://schemas.openxmlformats.org/officeDocument/2006/relationships/image" Target="../media/image3004.png"/><Relationship Id="rId43" Type="http://schemas.openxmlformats.org/officeDocument/2006/relationships/image" Target="../media/image2572.png"/><Relationship Id="rId192" Type="http://schemas.openxmlformats.org/officeDocument/2006/relationships/customXml" Target="../ink/ink2929.xml"/><Relationship Id="rId497" Type="http://schemas.openxmlformats.org/officeDocument/2006/relationships/image" Target="../media/image2798.png"/><Relationship Id="rId357" Type="http://schemas.openxmlformats.org/officeDocument/2006/relationships/image" Target="../media/image2728.png"/><Relationship Id="rId217" Type="http://schemas.openxmlformats.org/officeDocument/2006/relationships/image" Target="../media/image2658.png"/><Relationship Id="rId564" Type="http://schemas.openxmlformats.org/officeDocument/2006/relationships/customXml" Target="../ink/ink3115.xml"/><Relationship Id="rId771" Type="http://schemas.openxmlformats.org/officeDocument/2006/relationships/customXml" Target="../ink/ink3219.xml"/><Relationship Id="rId869" Type="http://schemas.openxmlformats.org/officeDocument/2006/relationships/customXml" Target="../ink/ink3268.xml"/><Relationship Id="rId424" Type="http://schemas.openxmlformats.org/officeDocument/2006/relationships/customXml" Target="../ink/ink3045.xml"/><Relationship Id="rId631" Type="http://schemas.openxmlformats.org/officeDocument/2006/relationships/image" Target="../media/image2865.png"/><Relationship Id="rId729" Type="http://schemas.openxmlformats.org/officeDocument/2006/relationships/customXml" Target="../ink/ink3198.xml"/><Relationship Id="rId1054" Type="http://schemas.openxmlformats.org/officeDocument/2006/relationships/image" Target="../media/image3074.png"/><Relationship Id="rId936" Type="http://schemas.openxmlformats.org/officeDocument/2006/relationships/image" Target="../media/image3015.png"/><Relationship Id="rId1121" Type="http://schemas.openxmlformats.org/officeDocument/2006/relationships/customXml" Target="../ink/ink3394.xml"/><Relationship Id="rId65" Type="http://schemas.openxmlformats.org/officeDocument/2006/relationships/image" Target="../media/image2583.png"/><Relationship Id="rId281" Type="http://schemas.openxmlformats.org/officeDocument/2006/relationships/image" Target="../media/image2690.png"/><Relationship Id="rId141" Type="http://schemas.openxmlformats.org/officeDocument/2006/relationships/image" Target="../media/image2621.png"/><Relationship Id="rId379" Type="http://schemas.openxmlformats.org/officeDocument/2006/relationships/image" Target="../media/image2739.png"/><Relationship Id="rId586" Type="http://schemas.openxmlformats.org/officeDocument/2006/relationships/customXml" Target="../ink/ink3126.xml"/><Relationship Id="rId793" Type="http://schemas.openxmlformats.org/officeDocument/2006/relationships/customXml" Target="../ink/ink3230.xml"/><Relationship Id="rId7" Type="http://schemas.openxmlformats.org/officeDocument/2006/relationships/image" Target="../media/image2554.png"/><Relationship Id="rId239" Type="http://schemas.openxmlformats.org/officeDocument/2006/relationships/image" Target="../media/image2669.png"/><Relationship Id="rId446" Type="http://schemas.openxmlformats.org/officeDocument/2006/relationships/customXml" Target="../ink/ink3056.xml"/><Relationship Id="rId653" Type="http://schemas.openxmlformats.org/officeDocument/2006/relationships/image" Target="../media/image2876.png"/><Relationship Id="rId1076" Type="http://schemas.openxmlformats.org/officeDocument/2006/relationships/image" Target="../media/image3085.png"/><Relationship Id="rId306" Type="http://schemas.openxmlformats.org/officeDocument/2006/relationships/customXml" Target="../ink/ink2986.xml"/><Relationship Id="rId860" Type="http://schemas.openxmlformats.org/officeDocument/2006/relationships/image" Target="../media/image2977.png"/><Relationship Id="rId958" Type="http://schemas.openxmlformats.org/officeDocument/2006/relationships/image" Target="../media/image3026.png"/><Relationship Id="rId1143" Type="http://schemas.openxmlformats.org/officeDocument/2006/relationships/customXml" Target="../ink/ink3405.xml"/><Relationship Id="rId87" Type="http://schemas.openxmlformats.org/officeDocument/2006/relationships/image" Target="../media/image2594.png"/><Relationship Id="rId513" Type="http://schemas.openxmlformats.org/officeDocument/2006/relationships/image" Target="../media/image2806.png"/><Relationship Id="rId720" Type="http://schemas.openxmlformats.org/officeDocument/2006/relationships/customXml" Target="../ink/ink3193.xml"/><Relationship Id="rId818" Type="http://schemas.openxmlformats.org/officeDocument/2006/relationships/image" Target="../media/image2957.png"/><Relationship Id="rId1003" Type="http://schemas.openxmlformats.org/officeDocument/2006/relationships/customXml" Target="../ink/ink3335.xml"/><Relationship Id="rId14" Type="http://schemas.openxmlformats.org/officeDocument/2006/relationships/customXml" Target="../ink/ink2840.xml"/><Relationship Id="rId163" Type="http://schemas.openxmlformats.org/officeDocument/2006/relationships/image" Target="../media/image2631.png"/><Relationship Id="rId370" Type="http://schemas.openxmlformats.org/officeDocument/2006/relationships/customXml" Target="../ink/ink3018.xml"/><Relationship Id="rId230" Type="http://schemas.openxmlformats.org/officeDocument/2006/relationships/customXml" Target="../ink/ink2948.xml"/><Relationship Id="rId468" Type="http://schemas.openxmlformats.org/officeDocument/2006/relationships/customXml" Target="../ink/ink3067.xml"/><Relationship Id="rId675" Type="http://schemas.openxmlformats.org/officeDocument/2006/relationships/image" Target="../media/image2887.png"/><Relationship Id="rId882" Type="http://schemas.openxmlformats.org/officeDocument/2006/relationships/image" Target="../media/image2988.png"/><Relationship Id="rId1098" Type="http://schemas.openxmlformats.org/officeDocument/2006/relationships/image" Target="../media/image3096.png"/><Relationship Id="rId328" Type="http://schemas.openxmlformats.org/officeDocument/2006/relationships/customXml" Target="../ink/ink2997.xml"/><Relationship Id="rId535" Type="http://schemas.openxmlformats.org/officeDocument/2006/relationships/image" Target="../media/image2817.png"/><Relationship Id="rId742" Type="http://schemas.openxmlformats.org/officeDocument/2006/relationships/image" Target="../media/image2919.png"/><Relationship Id="rId1165" Type="http://schemas.openxmlformats.org/officeDocument/2006/relationships/customXml" Target="../ink/ink3416.xml"/><Relationship Id="rId602" Type="http://schemas.openxmlformats.org/officeDocument/2006/relationships/customXml" Target="../ink/ink3134.xml"/><Relationship Id="rId1025" Type="http://schemas.openxmlformats.org/officeDocument/2006/relationships/customXml" Target="../ink/ink3346.xml"/><Relationship Id="rId907" Type="http://schemas.openxmlformats.org/officeDocument/2006/relationships/customXml" Target="../ink/ink3287.xml"/><Relationship Id="rId36" Type="http://schemas.openxmlformats.org/officeDocument/2006/relationships/customXml" Target="../ink/ink2851.xml"/><Relationship Id="rId185" Type="http://schemas.openxmlformats.org/officeDocument/2006/relationships/image" Target="../media/image2642.png"/><Relationship Id="rId392" Type="http://schemas.openxmlformats.org/officeDocument/2006/relationships/customXml" Target="../ink/ink3029.xml"/><Relationship Id="rId697" Type="http://schemas.openxmlformats.org/officeDocument/2006/relationships/image" Target="../media/image2898.png"/><Relationship Id="rId252" Type="http://schemas.openxmlformats.org/officeDocument/2006/relationships/customXml" Target="../ink/ink2959.xml"/><Relationship Id="rId112" Type="http://schemas.openxmlformats.org/officeDocument/2006/relationships/customXml" Target="../ink/ink2889.xml"/><Relationship Id="rId557" Type="http://schemas.openxmlformats.org/officeDocument/2006/relationships/image" Target="../media/image2828.png"/><Relationship Id="rId764" Type="http://schemas.openxmlformats.org/officeDocument/2006/relationships/image" Target="../media/image2930.png"/><Relationship Id="rId971" Type="http://schemas.openxmlformats.org/officeDocument/2006/relationships/customXml" Target="../ink/ink3319.xml"/><Relationship Id="rId417" Type="http://schemas.openxmlformats.org/officeDocument/2006/relationships/image" Target="../media/image2758.png"/><Relationship Id="rId624" Type="http://schemas.openxmlformats.org/officeDocument/2006/relationships/customXml" Target="../ink/ink3145.xml"/><Relationship Id="rId831" Type="http://schemas.openxmlformats.org/officeDocument/2006/relationships/customXml" Target="../ink/ink3249.xml"/><Relationship Id="rId1047" Type="http://schemas.openxmlformats.org/officeDocument/2006/relationships/customXml" Target="../ink/ink3357.xml"/><Relationship Id="rId929" Type="http://schemas.openxmlformats.org/officeDocument/2006/relationships/customXml" Target="../ink/ink3298.xml"/><Relationship Id="rId1114" Type="http://schemas.openxmlformats.org/officeDocument/2006/relationships/image" Target="../media/image3104.png"/><Relationship Id="rId58" Type="http://schemas.openxmlformats.org/officeDocument/2006/relationships/customXml" Target="../ink/ink2862.xml"/><Relationship Id="rId274" Type="http://schemas.openxmlformats.org/officeDocument/2006/relationships/customXml" Target="../ink/ink2970.xml"/><Relationship Id="rId481" Type="http://schemas.openxmlformats.org/officeDocument/2006/relationships/image" Target="../media/image2790.png"/><Relationship Id="rId69" Type="http://schemas.openxmlformats.org/officeDocument/2006/relationships/image" Target="../media/image2585.png"/><Relationship Id="rId134" Type="http://schemas.openxmlformats.org/officeDocument/2006/relationships/customXml" Target="../ink/ink2900.xml"/><Relationship Id="rId579" Type="http://schemas.openxmlformats.org/officeDocument/2006/relationships/image" Target="../media/image2839.png"/><Relationship Id="rId786" Type="http://schemas.openxmlformats.org/officeDocument/2006/relationships/image" Target="../media/image2941.png"/><Relationship Id="rId993" Type="http://schemas.openxmlformats.org/officeDocument/2006/relationships/customXml" Target="../ink/ink3330.xml"/><Relationship Id="rId341" Type="http://schemas.openxmlformats.org/officeDocument/2006/relationships/image" Target="../media/image2720.png"/><Relationship Id="rId439" Type="http://schemas.openxmlformats.org/officeDocument/2006/relationships/image" Target="../media/image2769.png"/><Relationship Id="rId646" Type="http://schemas.openxmlformats.org/officeDocument/2006/relationships/customXml" Target="../ink/ink3156.xml"/><Relationship Id="rId1069" Type="http://schemas.openxmlformats.org/officeDocument/2006/relationships/customXml" Target="../ink/ink3368.xml"/><Relationship Id="rId201" Type="http://schemas.openxmlformats.org/officeDocument/2006/relationships/image" Target="../media/image2650.png"/><Relationship Id="rId285" Type="http://schemas.openxmlformats.org/officeDocument/2006/relationships/image" Target="../media/image2692.png"/><Relationship Id="rId506" Type="http://schemas.openxmlformats.org/officeDocument/2006/relationships/customXml" Target="../ink/ink3086.xml"/><Relationship Id="rId853" Type="http://schemas.openxmlformats.org/officeDocument/2006/relationships/customXml" Target="../ink/ink3260.xml"/><Relationship Id="rId1136" Type="http://schemas.openxmlformats.org/officeDocument/2006/relationships/image" Target="../media/image3115.png"/><Relationship Id="rId492" Type="http://schemas.openxmlformats.org/officeDocument/2006/relationships/customXml" Target="../ink/ink3079.xml"/><Relationship Id="rId713" Type="http://schemas.openxmlformats.org/officeDocument/2006/relationships/image" Target="../media/image2906.png"/><Relationship Id="rId797" Type="http://schemas.openxmlformats.org/officeDocument/2006/relationships/customXml" Target="../ink/ink3232.xml"/><Relationship Id="rId920" Type="http://schemas.openxmlformats.org/officeDocument/2006/relationships/image" Target="../media/image3007.png"/><Relationship Id="rId145" Type="http://schemas.openxmlformats.org/officeDocument/2006/relationships/image" Target="../media/image2623.png"/><Relationship Id="rId352" Type="http://schemas.openxmlformats.org/officeDocument/2006/relationships/customXml" Target="../ink/ink3009.xml"/><Relationship Id="rId212" Type="http://schemas.openxmlformats.org/officeDocument/2006/relationships/customXml" Target="../ink/ink2939.xml"/><Relationship Id="rId657" Type="http://schemas.openxmlformats.org/officeDocument/2006/relationships/image" Target="../media/image2878.png"/><Relationship Id="rId864" Type="http://schemas.openxmlformats.org/officeDocument/2006/relationships/image" Target="../media/image2979.png"/><Relationship Id="rId296" Type="http://schemas.openxmlformats.org/officeDocument/2006/relationships/customXml" Target="../ink/ink2981.xml"/><Relationship Id="rId517" Type="http://schemas.openxmlformats.org/officeDocument/2006/relationships/image" Target="../media/image2808.png"/><Relationship Id="rId724" Type="http://schemas.openxmlformats.org/officeDocument/2006/relationships/customXml" Target="../ink/ink3195.xml"/><Relationship Id="rId931" Type="http://schemas.openxmlformats.org/officeDocument/2006/relationships/customXml" Target="../ink/ink3299.xml"/><Relationship Id="rId1147" Type="http://schemas.openxmlformats.org/officeDocument/2006/relationships/customXml" Target="../ink/ink3407.xml"/><Relationship Id="rId60" Type="http://schemas.openxmlformats.org/officeDocument/2006/relationships/customXml" Target="../ink/ink2863.xml"/><Relationship Id="rId156" Type="http://schemas.openxmlformats.org/officeDocument/2006/relationships/customXml" Target="../ink/ink2911.xml"/><Relationship Id="rId363" Type="http://schemas.openxmlformats.org/officeDocument/2006/relationships/image" Target="../media/image2731.png"/><Relationship Id="rId570" Type="http://schemas.openxmlformats.org/officeDocument/2006/relationships/customXml" Target="../ink/ink3118.xml"/><Relationship Id="rId1007" Type="http://schemas.openxmlformats.org/officeDocument/2006/relationships/customXml" Target="../ink/ink3337.xml"/><Relationship Id="rId223" Type="http://schemas.openxmlformats.org/officeDocument/2006/relationships/image" Target="../media/image2661.png"/><Relationship Id="rId430" Type="http://schemas.openxmlformats.org/officeDocument/2006/relationships/customXml" Target="../ink/ink3048.xml"/><Relationship Id="rId668" Type="http://schemas.openxmlformats.org/officeDocument/2006/relationships/customXml" Target="../ink/ink3167.xml"/><Relationship Id="rId875" Type="http://schemas.openxmlformats.org/officeDocument/2006/relationships/customXml" Target="../ink/ink3271.xml"/><Relationship Id="rId1060" Type="http://schemas.openxmlformats.org/officeDocument/2006/relationships/image" Target="../media/image3077.png"/><Relationship Id="rId18" Type="http://schemas.openxmlformats.org/officeDocument/2006/relationships/customXml" Target="../ink/ink2842.xml"/><Relationship Id="rId528" Type="http://schemas.openxmlformats.org/officeDocument/2006/relationships/customXml" Target="../ink/ink3097.xml"/><Relationship Id="rId735" Type="http://schemas.openxmlformats.org/officeDocument/2006/relationships/customXml" Target="../ink/ink3201.xml"/><Relationship Id="rId942" Type="http://schemas.openxmlformats.org/officeDocument/2006/relationships/image" Target="../media/image3018.png"/><Relationship Id="rId1158" Type="http://schemas.openxmlformats.org/officeDocument/2006/relationships/image" Target="../media/image3126.png"/><Relationship Id="rId167" Type="http://schemas.openxmlformats.org/officeDocument/2006/relationships/image" Target="../media/image2633.png"/><Relationship Id="rId374" Type="http://schemas.openxmlformats.org/officeDocument/2006/relationships/customXml" Target="../ink/ink3020.xml"/><Relationship Id="rId581" Type="http://schemas.openxmlformats.org/officeDocument/2006/relationships/image" Target="../media/image2840.png"/><Relationship Id="rId1018" Type="http://schemas.openxmlformats.org/officeDocument/2006/relationships/image" Target="../media/image3056.png"/><Relationship Id="rId71" Type="http://schemas.openxmlformats.org/officeDocument/2006/relationships/image" Target="../media/image2586.png"/><Relationship Id="rId234" Type="http://schemas.openxmlformats.org/officeDocument/2006/relationships/customXml" Target="../ink/ink2950.xml"/><Relationship Id="rId679" Type="http://schemas.openxmlformats.org/officeDocument/2006/relationships/image" Target="../media/image2889.png"/><Relationship Id="rId802" Type="http://schemas.openxmlformats.org/officeDocument/2006/relationships/image" Target="../media/image2949.png"/><Relationship Id="rId886" Type="http://schemas.openxmlformats.org/officeDocument/2006/relationships/image" Target="../media/image2990.png"/><Relationship Id="rId2" Type="http://schemas.openxmlformats.org/officeDocument/2006/relationships/customXml" Target="../ink/ink2834.xml"/><Relationship Id="rId29" Type="http://schemas.openxmlformats.org/officeDocument/2006/relationships/image" Target="../media/image2565.png"/><Relationship Id="rId441" Type="http://schemas.openxmlformats.org/officeDocument/2006/relationships/image" Target="../media/image2770.png"/><Relationship Id="rId539" Type="http://schemas.openxmlformats.org/officeDocument/2006/relationships/image" Target="../media/image2819.png"/><Relationship Id="rId746" Type="http://schemas.openxmlformats.org/officeDocument/2006/relationships/image" Target="../media/image2921.png"/><Relationship Id="rId1071" Type="http://schemas.openxmlformats.org/officeDocument/2006/relationships/customXml" Target="../ink/ink3369.xml"/><Relationship Id="rId1169" Type="http://schemas.openxmlformats.org/officeDocument/2006/relationships/customXml" Target="../ink/ink3418.xml"/><Relationship Id="rId178" Type="http://schemas.openxmlformats.org/officeDocument/2006/relationships/customXml" Target="../ink/ink2922.xml"/><Relationship Id="rId301" Type="http://schemas.openxmlformats.org/officeDocument/2006/relationships/image" Target="../media/image2700.png"/><Relationship Id="rId953" Type="http://schemas.openxmlformats.org/officeDocument/2006/relationships/customXml" Target="../ink/ink3310.xml"/><Relationship Id="rId1029" Type="http://schemas.openxmlformats.org/officeDocument/2006/relationships/customXml" Target="../ink/ink3348.xml"/><Relationship Id="rId82" Type="http://schemas.openxmlformats.org/officeDocument/2006/relationships/customXml" Target="../ink/ink2874.xml"/><Relationship Id="rId385" Type="http://schemas.openxmlformats.org/officeDocument/2006/relationships/image" Target="../media/image2742.png"/><Relationship Id="rId592" Type="http://schemas.openxmlformats.org/officeDocument/2006/relationships/customXml" Target="../ink/ink3129.xml"/><Relationship Id="rId606" Type="http://schemas.openxmlformats.org/officeDocument/2006/relationships/customXml" Target="../ink/ink3136.xml"/><Relationship Id="rId813" Type="http://schemas.openxmlformats.org/officeDocument/2006/relationships/customXml" Target="../ink/ink3240.xml"/><Relationship Id="rId245" Type="http://schemas.openxmlformats.org/officeDocument/2006/relationships/image" Target="../media/image2672.png"/><Relationship Id="rId452" Type="http://schemas.openxmlformats.org/officeDocument/2006/relationships/customXml" Target="../ink/ink3059.xml"/><Relationship Id="rId897" Type="http://schemas.openxmlformats.org/officeDocument/2006/relationships/customXml" Target="../ink/ink3282.xml"/><Relationship Id="rId1082" Type="http://schemas.openxmlformats.org/officeDocument/2006/relationships/image" Target="../media/image3088.png"/><Relationship Id="rId105" Type="http://schemas.openxmlformats.org/officeDocument/2006/relationships/image" Target="../media/image2603.png"/><Relationship Id="rId312" Type="http://schemas.openxmlformats.org/officeDocument/2006/relationships/customXml" Target="../ink/ink2989.xml"/><Relationship Id="rId757" Type="http://schemas.openxmlformats.org/officeDocument/2006/relationships/customXml" Target="../ink/ink3212.xml"/><Relationship Id="rId964" Type="http://schemas.openxmlformats.org/officeDocument/2006/relationships/image" Target="../media/image3029.png"/><Relationship Id="rId93" Type="http://schemas.openxmlformats.org/officeDocument/2006/relationships/image" Target="../media/image2597.png"/><Relationship Id="rId189" Type="http://schemas.openxmlformats.org/officeDocument/2006/relationships/image" Target="../media/image2644.png"/><Relationship Id="rId396" Type="http://schemas.openxmlformats.org/officeDocument/2006/relationships/customXml" Target="../ink/ink3031.xml"/><Relationship Id="rId617" Type="http://schemas.openxmlformats.org/officeDocument/2006/relationships/image" Target="../media/image2858.png"/><Relationship Id="rId824" Type="http://schemas.openxmlformats.org/officeDocument/2006/relationships/image" Target="../media/image2960.png"/><Relationship Id="rId256" Type="http://schemas.openxmlformats.org/officeDocument/2006/relationships/customXml" Target="../ink/ink2961.xml"/><Relationship Id="rId463" Type="http://schemas.openxmlformats.org/officeDocument/2006/relationships/image" Target="../media/image2781.png"/><Relationship Id="rId670" Type="http://schemas.openxmlformats.org/officeDocument/2006/relationships/customXml" Target="../ink/ink3168.xml"/><Relationship Id="rId1093" Type="http://schemas.openxmlformats.org/officeDocument/2006/relationships/customXml" Target="../ink/ink3380.xml"/><Relationship Id="rId1107" Type="http://schemas.openxmlformats.org/officeDocument/2006/relationships/customXml" Target="../ink/ink3387.xml"/><Relationship Id="rId116" Type="http://schemas.openxmlformats.org/officeDocument/2006/relationships/customXml" Target="../ink/ink2891.xml"/><Relationship Id="rId323" Type="http://schemas.openxmlformats.org/officeDocument/2006/relationships/image" Target="../media/image2711.png"/><Relationship Id="rId530" Type="http://schemas.openxmlformats.org/officeDocument/2006/relationships/customXml" Target="../ink/ink3098.xml"/><Relationship Id="rId768" Type="http://schemas.openxmlformats.org/officeDocument/2006/relationships/image" Target="../media/image2932.png"/><Relationship Id="rId975" Type="http://schemas.openxmlformats.org/officeDocument/2006/relationships/customXml" Target="../ink/ink3321.xml"/><Relationship Id="rId1160" Type="http://schemas.openxmlformats.org/officeDocument/2006/relationships/image" Target="../media/image3127.png"/><Relationship Id="rId20" Type="http://schemas.openxmlformats.org/officeDocument/2006/relationships/customXml" Target="../ink/ink2843.xml"/><Relationship Id="rId628" Type="http://schemas.openxmlformats.org/officeDocument/2006/relationships/customXml" Target="../ink/ink3147.xml"/><Relationship Id="rId835" Type="http://schemas.openxmlformats.org/officeDocument/2006/relationships/customXml" Target="../ink/ink3251.xml"/><Relationship Id="rId267" Type="http://schemas.openxmlformats.org/officeDocument/2006/relationships/image" Target="../media/image2683.png"/><Relationship Id="rId474" Type="http://schemas.openxmlformats.org/officeDocument/2006/relationships/customXml" Target="../ink/ink3070.xml"/><Relationship Id="rId1020" Type="http://schemas.openxmlformats.org/officeDocument/2006/relationships/image" Target="../media/image3057.png"/><Relationship Id="rId1118" Type="http://schemas.openxmlformats.org/officeDocument/2006/relationships/image" Target="../media/image3106.png"/><Relationship Id="rId127" Type="http://schemas.openxmlformats.org/officeDocument/2006/relationships/image" Target="../media/image2614.png"/><Relationship Id="rId681" Type="http://schemas.openxmlformats.org/officeDocument/2006/relationships/image" Target="../media/image2890.png"/><Relationship Id="rId779" Type="http://schemas.openxmlformats.org/officeDocument/2006/relationships/customXml" Target="../ink/ink3223.xml"/><Relationship Id="rId902" Type="http://schemas.openxmlformats.org/officeDocument/2006/relationships/image" Target="../media/image2998.png"/><Relationship Id="rId986" Type="http://schemas.openxmlformats.org/officeDocument/2006/relationships/image" Target="../media/image3040.png"/><Relationship Id="rId31" Type="http://schemas.openxmlformats.org/officeDocument/2006/relationships/image" Target="../media/image2566.png"/><Relationship Id="rId334" Type="http://schemas.openxmlformats.org/officeDocument/2006/relationships/customXml" Target="../ink/ink3000.xml"/><Relationship Id="rId541" Type="http://schemas.openxmlformats.org/officeDocument/2006/relationships/image" Target="../media/image2820.png"/><Relationship Id="rId639" Type="http://schemas.openxmlformats.org/officeDocument/2006/relationships/image" Target="../media/image2869.png"/><Relationship Id="rId1171" Type="http://schemas.openxmlformats.org/officeDocument/2006/relationships/customXml" Target="../ink/ink3419.xml"/><Relationship Id="rId180" Type="http://schemas.openxmlformats.org/officeDocument/2006/relationships/customXml" Target="../ink/ink2923.xml"/><Relationship Id="rId278" Type="http://schemas.openxmlformats.org/officeDocument/2006/relationships/customXml" Target="../ink/ink2972.xml"/><Relationship Id="rId401" Type="http://schemas.openxmlformats.org/officeDocument/2006/relationships/image" Target="../media/image2750.png"/><Relationship Id="rId846" Type="http://schemas.openxmlformats.org/officeDocument/2006/relationships/image" Target="../media/image2970.png"/><Relationship Id="rId1031" Type="http://schemas.openxmlformats.org/officeDocument/2006/relationships/customXml" Target="../ink/ink3349.xml"/><Relationship Id="rId1129" Type="http://schemas.openxmlformats.org/officeDocument/2006/relationships/customXml" Target="../ink/ink3398.xml"/><Relationship Id="rId485" Type="http://schemas.openxmlformats.org/officeDocument/2006/relationships/image" Target="../media/image2792.png"/><Relationship Id="rId692" Type="http://schemas.openxmlformats.org/officeDocument/2006/relationships/customXml" Target="../ink/ink3179.xml"/><Relationship Id="rId706" Type="http://schemas.openxmlformats.org/officeDocument/2006/relationships/customXml" Target="../ink/ink3186.xml"/><Relationship Id="rId913" Type="http://schemas.openxmlformats.org/officeDocument/2006/relationships/customXml" Target="../ink/ink3290.xml"/><Relationship Id="rId42" Type="http://schemas.openxmlformats.org/officeDocument/2006/relationships/customXml" Target="../ink/ink2854.xml"/><Relationship Id="rId138" Type="http://schemas.openxmlformats.org/officeDocument/2006/relationships/customXml" Target="../ink/ink2902.xml"/><Relationship Id="rId345" Type="http://schemas.openxmlformats.org/officeDocument/2006/relationships/image" Target="../media/image2722.png"/><Relationship Id="rId552" Type="http://schemas.openxmlformats.org/officeDocument/2006/relationships/customXml" Target="../ink/ink3109.xml"/><Relationship Id="rId997" Type="http://schemas.openxmlformats.org/officeDocument/2006/relationships/customXml" Target="../ink/ink3332.xml"/><Relationship Id="rId191" Type="http://schemas.openxmlformats.org/officeDocument/2006/relationships/image" Target="../media/image2645.png"/><Relationship Id="rId205" Type="http://schemas.openxmlformats.org/officeDocument/2006/relationships/image" Target="../media/image2652.png"/><Relationship Id="rId412" Type="http://schemas.openxmlformats.org/officeDocument/2006/relationships/customXml" Target="../ink/ink3039.xml"/><Relationship Id="rId857" Type="http://schemas.openxmlformats.org/officeDocument/2006/relationships/customXml" Target="../ink/ink3262.xml"/><Relationship Id="rId1042" Type="http://schemas.openxmlformats.org/officeDocument/2006/relationships/image" Target="../media/image3068.png"/><Relationship Id="rId289" Type="http://schemas.openxmlformats.org/officeDocument/2006/relationships/image" Target="../media/image2694.png"/><Relationship Id="rId496" Type="http://schemas.openxmlformats.org/officeDocument/2006/relationships/customXml" Target="../ink/ink3081.xml"/><Relationship Id="rId717" Type="http://schemas.openxmlformats.org/officeDocument/2006/relationships/image" Target="../media/image2908.png"/><Relationship Id="rId924" Type="http://schemas.openxmlformats.org/officeDocument/2006/relationships/image" Target="../media/image3009.png"/><Relationship Id="rId53" Type="http://schemas.openxmlformats.org/officeDocument/2006/relationships/image" Target="../media/image2577.png"/><Relationship Id="rId149" Type="http://schemas.openxmlformats.org/officeDocument/2006/relationships/image" Target="../media/image2625.png"/><Relationship Id="rId356" Type="http://schemas.openxmlformats.org/officeDocument/2006/relationships/customXml" Target="../ink/ink3011.xml"/><Relationship Id="rId563" Type="http://schemas.openxmlformats.org/officeDocument/2006/relationships/image" Target="../media/image2831.png"/><Relationship Id="rId770" Type="http://schemas.openxmlformats.org/officeDocument/2006/relationships/image" Target="../media/image2933.png"/><Relationship Id="rId216" Type="http://schemas.openxmlformats.org/officeDocument/2006/relationships/customXml" Target="../ink/ink2941.xml"/><Relationship Id="rId423" Type="http://schemas.openxmlformats.org/officeDocument/2006/relationships/image" Target="../media/image2761.png"/><Relationship Id="rId868" Type="http://schemas.openxmlformats.org/officeDocument/2006/relationships/image" Target="../media/image2981.png"/><Relationship Id="rId1053" Type="http://schemas.openxmlformats.org/officeDocument/2006/relationships/customXml" Target="../ink/ink3360.xml"/><Relationship Id="rId630" Type="http://schemas.openxmlformats.org/officeDocument/2006/relationships/customXml" Target="../ink/ink3148.xml"/><Relationship Id="rId728" Type="http://schemas.openxmlformats.org/officeDocument/2006/relationships/image" Target="../media/image2912.png"/><Relationship Id="rId935" Type="http://schemas.openxmlformats.org/officeDocument/2006/relationships/customXml" Target="../ink/ink3301.xml"/><Relationship Id="rId64" Type="http://schemas.openxmlformats.org/officeDocument/2006/relationships/customXml" Target="../ink/ink2865.xml"/><Relationship Id="rId367" Type="http://schemas.openxmlformats.org/officeDocument/2006/relationships/image" Target="../media/image2733.png"/><Relationship Id="rId574" Type="http://schemas.openxmlformats.org/officeDocument/2006/relationships/customXml" Target="../ink/ink3120.xml"/><Relationship Id="rId1120" Type="http://schemas.openxmlformats.org/officeDocument/2006/relationships/image" Target="../media/image3107.png"/><Relationship Id="rId227" Type="http://schemas.openxmlformats.org/officeDocument/2006/relationships/image" Target="../media/image2663.png"/><Relationship Id="rId781" Type="http://schemas.openxmlformats.org/officeDocument/2006/relationships/customXml" Target="../ink/ink3224.xml"/><Relationship Id="rId879" Type="http://schemas.openxmlformats.org/officeDocument/2006/relationships/customXml" Target="../ink/ink3273.xml"/><Relationship Id="rId434" Type="http://schemas.openxmlformats.org/officeDocument/2006/relationships/customXml" Target="../ink/ink3050.xml"/><Relationship Id="rId641" Type="http://schemas.openxmlformats.org/officeDocument/2006/relationships/image" Target="../media/image2870.png"/><Relationship Id="rId739" Type="http://schemas.openxmlformats.org/officeDocument/2006/relationships/customXml" Target="../ink/ink3203.xml"/><Relationship Id="rId1064" Type="http://schemas.openxmlformats.org/officeDocument/2006/relationships/image" Target="../media/image3079.png"/><Relationship Id="rId280" Type="http://schemas.openxmlformats.org/officeDocument/2006/relationships/customXml" Target="../ink/ink2973.xml"/><Relationship Id="rId501" Type="http://schemas.openxmlformats.org/officeDocument/2006/relationships/image" Target="../media/image2800.png"/><Relationship Id="rId946" Type="http://schemas.openxmlformats.org/officeDocument/2006/relationships/image" Target="../media/image3020.png"/><Relationship Id="rId1131" Type="http://schemas.openxmlformats.org/officeDocument/2006/relationships/customXml" Target="../ink/ink3399.xml"/><Relationship Id="rId75" Type="http://schemas.openxmlformats.org/officeDocument/2006/relationships/image" Target="../media/image2588.png"/><Relationship Id="rId140" Type="http://schemas.openxmlformats.org/officeDocument/2006/relationships/customXml" Target="../ink/ink2903.xml"/><Relationship Id="rId378" Type="http://schemas.openxmlformats.org/officeDocument/2006/relationships/customXml" Target="../ink/ink3022.xml"/><Relationship Id="rId585" Type="http://schemas.openxmlformats.org/officeDocument/2006/relationships/image" Target="../media/image2842.png"/><Relationship Id="rId792" Type="http://schemas.openxmlformats.org/officeDocument/2006/relationships/image" Target="../media/image2944.png"/><Relationship Id="rId806" Type="http://schemas.openxmlformats.org/officeDocument/2006/relationships/image" Target="../media/image2951.png"/><Relationship Id="rId6" Type="http://schemas.openxmlformats.org/officeDocument/2006/relationships/customXml" Target="../ink/ink2836.xml"/><Relationship Id="rId238" Type="http://schemas.openxmlformats.org/officeDocument/2006/relationships/customXml" Target="../ink/ink2952.xml"/><Relationship Id="rId445" Type="http://schemas.openxmlformats.org/officeDocument/2006/relationships/image" Target="../media/image2772.png"/><Relationship Id="rId652" Type="http://schemas.openxmlformats.org/officeDocument/2006/relationships/customXml" Target="../ink/ink3159.xml"/><Relationship Id="rId1075" Type="http://schemas.openxmlformats.org/officeDocument/2006/relationships/customXml" Target="../ink/ink3371.xml"/><Relationship Id="rId291" Type="http://schemas.openxmlformats.org/officeDocument/2006/relationships/image" Target="../media/image2695.png"/><Relationship Id="rId305" Type="http://schemas.openxmlformats.org/officeDocument/2006/relationships/image" Target="../media/image2702.png"/><Relationship Id="rId512" Type="http://schemas.openxmlformats.org/officeDocument/2006/relationships/customXml" Target="../ink/ink3089.xml"/><Relationship Id="rId957" Type="http://schemas.openxmlformats.org/officeDocument/2006/relationships/customXml" Target="../ink/ink3312.xml"/><Relationship Id="rId1142" Type="http://schemas.openxmlformats.org/officeDocument/2006/relationships/image" Target="../media/image3118.png"/><Relationship Id="rId86" Type="http://schemas.openxmlformats.org/officeDocument/2006/relationships/customXml" Target="../ink/ink2876.xml"/><Relationship Id="rId151" Type="http://schemas.openxmlformats.org/officeDocument/2006/relationships/image" Target="../media/image2626.png"/><Relationship Id="rId389" Type="http://schemas.openxmlformats.org/officeDocument/2006/relationships/image" Target="../media/image2744.png"/><Relationship Id="rId596" Type="http://schemas.openxmlformats.org/officeDocument/2006/relationships/customXml" Target="../ink/ink3131.xml"/><Relationship Id="rId817" Type="http://schemas.openxmlformats.org/officeDocument/2006/relationships/customXml" Target="../ink/ink3242.xml"/><Relationship Id="rId1002" Type="http://schemas.openxmlformats.org/officeDocument/2006/relationships/image" Target="../media/image3048.png"/><Relationship Id="rId249" Type="http://schemas.openxmlformats.org/officeDocument/2006/relationships/image" Target="../media/image2674.png"/><Relationship Id="rId456" Type="http://schemas.openxmlformats.org/officeDocument/2006/relationships/customXml" Target="../ink/ink3061.xml"/><Relationship Id="rId663" Type="http://schemas.openxmlformats.org/officeDocument/2006/relationships/image" Target="../media/image2881.png"/><Relationship Id="rId870" Type="http://schemas.openxmlformats.org/officeDocument/2006/relationships/image" Target="../media/image2982.png"/><Relationship Id="rId1086" Type="http://schemas.openxmlformats.org/officeDocument/2006/relationships/image" Target="../media/image3090.png"/><Relationship Id="rId13" Type="http://schemas.openxmlformats.org/officeDocument/2006/relationships/image" Target="../media/image2557.png"/><Relationship Id="rId109" Type="http://schemas.openxmlformats.org/officeDocument/2006/relationships/image" Target="../media/image2605.png"/><Relationship Id="rId316" Type="http://schemas.openxmlformats.org/officeDocument/2006/relationships/customXml" Target="../ink/ink2991.xml"/><Relationship Id="rId523" Type="http://schemas.openxmlformats.org/officeDocument/2006/relationships/image" Target="../media/image2811.png"/><Relationship Id="rId968" Type="http://schemas.openxmlformats.org/officeDocument/2006/relationships/image" Target="../media/image3031.png"/><Relationship Id="rId1153" Type="http://schemas.openxmlformats.org/officeDocument/2006/relationships/customXml" Target="../ink/ink3410.xml"/><Relationship Id="rId97" Type="http://schemas.openxmlformats.org/officeDocument/2006/relationships/image" Target="../media/image2599.png"/><Relationship Id="rId730" Type="http://schemas.openxmlformats.org/officeDocument/2006/relationships/image" Target="../media/image2913.png"/><Relationship Id="rId828" Type="http://schemas.openxmlformats.org/officeDocument/2006/relationships/image" Target="../media/image2962.png"/><Relationship Id="rId1013" Type="http://schemas.openxmlformats.org/officeDocument/2006/relationships/customXml" Target="../ink/ink3340.xml"/><Relationship Id="rId162" Type="http://schemas.openxmlformats.org/officeDocument/2006/relationships/customXml" Target="../ink/ink2914.xml"/><Relationship Id="rId467" Type="http://schemas.openxmlformats.org/officeDocument/2006/relationships/image" Target="../media/image2783.png"/><Relationship Id="rId1097" Type="http://schemas.openxmlformats.org/officeDocument/2006/relationships/customXml" Target="../ink/ink3382.xml"/><Relationship Id="rId674" Type="http://schemas.openxmlformats.org/officeDocument/2006/relationships/customXml" Target="../ink/ink3170.xml"/><Relationship Id="rId881" Type="http://schemas.openxmlformats.org/officeDocument/2006/relationships/customXml" Target="../ink/ink3274.xml"/><Relationship Id="rId979" Type="http://schemas.openxmlformats.org/officeDocument/2006/relationships/customXml" Target="../ink/ink3323.xml"/><Relationship Id="rId24" Type="http://schemas.openxmlformats.org/officeDocument/2006/relationships/customXml" Target="../ink/ink2845.xml"/><Relationship Id="rId327" Type="http://schemas.openxmlformats.org/officeDocument/2006/relationships/image" Target="../media/image2713.png"/><Relationship Id="rId534" Type="http://schemas.openxmlformats.org/officeDocument/2006/relationships/customXml" Target="../ink/ink3100.xml"/><Relationship Id="rId741" Type="http://schemas.openxmlformats.org/officeDocument/2006/relationships/customXml" Target="../ink/ink3204.xml"/><Relationship Id="rId839" Type="http://schemas.openxmlformats.org/officeDocument/2006/relationships/customXml" Target="../ink/ink3253.xml"/><Relationship Id="rId1164" Type="http://schemas.openxmlformats.org/officeDocument/2006/relationships/image" Target="../media/image3129.png"/><Relationship Id="rId173" Type="http://schemas.openxmlformats.org/officeDocument/2006/relationships/image" Target="../media/image2636.png"/><Relationship Id="rId380" Type="http://schemas.openxmlformats.org/officeDocument/2006/relationships/customXml" Target="../ink/ink3023.xml"/><Relationship Id="rId601" Type="http://schemas.openxmlformats.org/officeDocument/2006/relationships/image" Target="../media/image2850.png"/><Relationship Id="rId1024" Type="http://schemas.openxmlformats.org/officeDocument/2006/relationships/image" Target="../media/image3059.png"/><Relationship Id="rId240" Type="http://schemas.openxmlformats.org/officeDocument/2006/relationships/customXml" Target="../ink/ink2953.xml"/><Relationship Id="rId478" Type="http://schemas.openxmlformats.org/officeDocument/2006/relationships/customXml" Target="../ink/ink3072.xml"/><Relationship Id="rId685" Type="http://schemas.openxmlformats.org/officeDocument/2006/relationships/image" Target="../media/image2892.png"/><Relationship Id="rId892" Type="http://schemas.openxmlformats.org/officeDocument/2006/relationships/image" Target="../media/image2993.png"/><Relationship Id="rId906" Type="http://schemas.openxmlformats.org/officeDocument/2006/relationships/image" Target="../media/image3000.png"/><Relationship Id="rId35" Type="http://schemas.openxmlformats.org/officeDocument/2006/relationships/image" Target="../media/image2568.png"/><Relationship Id="rId100" Type="http://schemas.openxmlformats.org/officeDocument/2006/relationships/customXml" Target="../ink/ink2883.xml"/><Relationship Id="rId338" Type="http://schemas.openxmlformats.org/officeDocument/2006/relationships/customXml" Target="../ink/ink3002.xml"/><Relationship Id="rId545" Type="http://schemas.openxmlformats.org/officeDocument/2006/relationships/image" Target="../media/image2822.png"/><Relationship Id="rId752" Type="http://schemas.openxmlformats.org/officeDocument/2006/relationships/image" Target="../media/image2924.png"/><Relationship Id="rId1175" Type="http://schemas.openxmlformats.org/officeDocument/2006/relationships/customXml" Target="../ink/ink3421.xml"/><Relationship Id="rId184" Type="http://schemas.openxmlformats.org/officeDocument/2006/relationships/customXml" Target="../ink/ink2925.xml"/><Relationship Id="rId391" Type="http://schemas.openxmlformats.org/officeDocument/2006/relationships/image" Target="../media/image2745.png"/><Relationship Id="rId405" Type="http://schemas.openxmlformats.org/officeDocument/2006/relationships/image" Target="../media/image2752.png"/><Relationship Id="rId612" Type="http://schemas.openxmlformats.org/officeDocument/2006/relationships/customXml" Target="../ink/ink3139.xml"/><Relationship Id="rId1035" Type="http://schemas.openxmlformats.org/officeDocument/2006/relationships/customXml" Target="../ink/ink3351.xml"/><Relationship Id="rId251" Type="http://schemas.openxmlformats.org/officeDocument/2006/relationships/image" Target="../media/image2675.png"/><Relationship Id="rId489" Type="http://schemas.openxmlformats.org/officeDocument/2006/relationships/image" Target="../media/image2794.png"/><Relationship Id="rId696" Type="http://schemas.openxmlformats.org/officeDocument/2006/relationships/customXml" Target="../ink/ink3181.xml"/><Relationship Id="rId917" Type="http://schemas.openxmlformats.org/officeDocument/2006/relationships/customXml" Target="../ink/ink3292.xml"/><Relationship Id="rId1102" Type="http://schemas.openxmlformats.org/officeDocument/2006/relationships/image" Target="../media/image3098.png"/><Relationship Id="rId46" Type="http://schemas.openxmlformats.org/officeDocument/2006/relationships/customXml" Target="../ink/ink2856.xml"/><Relationship Id="rId349" Type="http://schemas.openxmlformats.org/officeDocument/2006/relationships/image" Target="../media/image2724.png"/><Relationship Id="rId556" Type="http://schemas.openxmlformats.org/officeDocument/2006/relationships/customXml" Target="../ink/ink3111.xml"/><Relationship Id="rId763" Type="http://schemas.openxmlformats.org/officeDocument/2006/relationships/customXml" Target="../ink/ink3215.xml"/><Relationship Id="rId111" Type="http://schemas.openxmlformats.org/officeDocument/2006/relationships/image" Target="../media/image2606.png"/><Relationship Id="rId195" Type="http://schemas.openxmlformats.org/officeDocument/2006/relationships/image" Target="../media/image2647.png"/><Relationship Id="rId209" Type="http://schemas.openxmlformats.org/officeDocument/2006/relationships/image" Target="../media/image2654.png"/><Relationship Id="rId416" Type="http://schemas.openxmlformats.org/officeDocument/2006/relationships/customXml" Target="../ink/ink3041.xml"/><Relationship Id="rId970" Type="http://schemas.openxmlformats.org/officeDocument/2006/relationships/image" Target="../media/image3032.png"/><Relationship Id="rId1046" Type="http://schemas.openxmlformats.org/officeDocument/2006/relationships/image" Target="../media/image3070.png"/><Relationship Id="rId623" Type="http://schemas.openxmlformats.org/officeDocument/2006/relationships/image" Target="../media/image2861.png"/><Relationship Id="rId830" Type="http://schemas.openxmlformats.org/officeDocument/2006/relationships/image" Target="../media/image2963.png"/><Relationship Id="rId928" Type="http://schemas.openxmlformats.org/officeDocument/2006/relationships/image" Target="../media/image3011.png"/><Relationship Id="rId57" Type="http://schemas.openxmlformats.org/officeDocument/2006/relationships/image" Target="../media/image2579.png"/><Relationship Id="rId262" Type="http://schemas.openxmlformats.org/officeDocument/2006/relationships/customXml" Target="../ink/ink2964.xml"/><Relationship Id="rId567" Type="http://schemas.openxmlformats.org/officeDocument/2006/relationships/image" Target="../media/image2833.png"/><Relationship Id="rId1113" Type="http://schemas.openxmlformats.org/officeDocument/2006/relationships/customXml" Target="../ink/ink3390.xml"/><Relationship Id="rId122" Type="http://schemas.openxmlformats.org/officeDocument/2006/relationships/customXml" Target="../ink/ink2894.xml"/><Relationship Id="rId774" Type="http://schemas.openxmlformats.org/officeDocument/2006/relationships/image" Target="../media/image2935.png"/><Relationship Id="rId981" Type="http://schemas.openxmlformats.org/officeDocument/2006/relationships/customXml" Target="../ink/ink3324.xml"/><Relationship Id="rId1057" Type="http://schemas.openxmlformats.org/officeDocument/2006/relationships/customXml" Target="../ink/ink3362.xml"/><Relationship Id="rId427" Type="http://schemas.openxmlformats.org/officeDocument/2006/relationships/image" Target="../media/image2763.png"/><Relationship Id="rId634" Type="http://schemas.openxmlformats.org/officeDocument/2006/relationships/customXml" Target="../ink/ink3150.xml"/><Relationship Id="rId841" Type="http://schemas.openxmlformats.org/officeDocument/2006/relationships/customXml" Target="../ink/ink3254.xml"/><Relationship Id="rId273" Type="http://schemas.openxmlformats.org/officeDocument/2006/relationships/image" Target="../media/image2686.png"/><Relationship Id="rId480" Type="http://schemas.openxmlformats.org/officeDocument/2006/relationships/customXml" Target="../ink/ink3073.xml"/><Relationship Id="rId701" Type="http://schemas.openxmlformats.org/officeDocument/2006/relationships/image" Target="../media/image2900.png"/><Relationship Id="rId939" Type="http://schemas.openxmlformats.org/officeDocument/2006/relationships/customXml" Target="../ink/ink3303.xml"/><Relationship Id="rId1124" Type="http://schemas.openxmlformats.org/officeDocument/2006/relationships/image" Target="../media/image3109.png"/><Relationship Id="rId68" Type="http://schemas.openxmlformats.org/officeDocument/2006/relationships/customXml" Target="../ink/ink2867.xml"/><Relationship Id="rId133" Type="http://schemas.openxmlformats.org/officeDocument/2006/relationships/image" Target="../media/image2617.png"/><Relationship Id="rId340" Type="http://schemas.openxmlformats.org/officeDocument/2006/relationships/customXml" Target="../ink/ink3003.xml"/><Relationship Id="rId578" Type="http://schemas.openxmlformats.org/officeDocument/2006/relationships/customXml" Target="../ink/ink3122.xml"/><Relationship Id="rId785" Type="http://schemas.openxmlformats.org/officeDocument/2006/relationships/customXml" Target="../ink/ink3226.xml"/><Relationship Id="rId992" Type="http://schemas.openxmlformats.org/officeDocument/2006/relationships/image" Target="../media/image3043.png"/><Relationship Id="rId200" Type="http://schemas.openxmlformats.org/officeDocument/2006/relationships/customXml" Target="../ink/ink2933.xml"/><Relationship Id="rId438" Type="http://schemas.openxmlformats.org/officeDocument/2006/relationships/customXml" Target="../ink/ink3052.xml"/><Relationship Id="rId645" Type="http://schemas.openxmlformats.org/officeDocument/2006/relationships/image" Target="../media/image2872.png"/><Relationship Id="rId852" Type="http://schemas.openxmlformats.org/officeDocument/2006/relationships/image" Target="../media/image2973.png"/><Relationship Id="rId1068" Type="http://schemas.openxmlformats.org/officeDocument/2006/relationships/image" Target="../media/image3081.png"/><Relationship Id="rId284" Type="http://schemas.openxmlformats.org/officeDocument/2006/relationships/customXml" Target="../ink/ink2975.xml"/><Relationship Id="rId491" Type="http://schemas.openxmlformats.org/officeDocument/2006/relationships/image" Target="../media/image2795.png"/><Relationship Id="rId505" Type="http://schemas.openxmlformats.org/officeDocument/2006/relationships/image" Target="../media/image2802.png"/><Relationship Id="rId712" Type="http://schemas.openxmlformats.org/officeDocument/2006/relationships/customXml" Target="../ink/ink3189.xml"/><Relationship Id="rId1135" Type="http://schemas.openxmlformats.org/officeDocument/2006/relationships/customXml" Target="../ink/ink3401.xml"/><Relationship Id="rId79" Type="http://schemas.openxmlformats.org/officeDocument/2006/relationships/image" Target="../media/image2590.png"/><Relationship Id="rId144" Type="http://schemas.openxmlformats.org/officeDocument/2006/relationships/customXml" Target="../ink/ink2905.xml"/><Relationship Id="rId589" Type="http://schemas.openxmlformats.org/officeDocument/2006/relationships/image" Target="../media/image2844.png"/><Relationship Id="rId796" Type="http://schemas.openxmlformats.org/officeDocument/2006/relationships/image" Target="../media/image2946.png"/><Relationship Id="rId351" Type="http://schemas.openxmlformats.org/officeDocument/2006/relationships/image" Target="../media/image2725.png"/><Relationship Id="rId449" Type="http://schemas.openxmlformats.org/officeDocument/2006/relationships/image" Target="../media/image2774.png"/><Relationship Id="rId656" Type="http://schemas.openxmlformats.org/officeDocument/2006/relationships/customXml" Target="../ink/ink3161.xml"/><Relationship Id="rId863" Type="http://schemas.openxmlformats.org/officeDocument/2006/relationships/customXml" Target="../ink/ink3265.xml"/><Relationship Id="rId1079" Type="http://schemas.openxmlformats.org/officeDocument/2006/relationships/customXml" Target="../ink/ink3373.xml"/><Relationship Id="rId211" Type="http://schemas.openxmlformats.org/officeDocument/2006/relationships/image" Target="../media/image2655.png"/><Relationship Id="rId295" Type="http://schemas.openxmlformats.org/officeDocument/2006/relationships/image" Target="../media/image2697.png"/><Relationship Id="rId309" Type="http://schemas.openxmlformats.org/officeDocument/2006/relationships/image" Target="../media/image2704.png"/><Relationship Id="rId516" Type="http://schemas.openxmlformats.org/officeDocument/2006/relationships/customXml" Target="../ink/ink3091.xml"/><Relationship Id="rId1146" Type="http://schemas.openxmlformats.org/officeDocument/2006/relationships/image" Target="../media/image3120.png"/><Relationship Id="rId723" Type="http://schemas.openxmlformats.org/officeDocument/2006/relationships/image" Target="../media/image2910.png"/><Relationship Id="rId930" Type="http://schemas.openxmlformats.org/officeDocument/2006/relationships/image" Target="../media/image3012.png"/><Relationship Id="rId1006" Type="http://schemas.openxmlformats.org/officeDocument/2006/relationships/image" Target="../media/image3050.png"/><Relationship Id="rId155" Type="http://schemas.openxmlformats.org/officeDocument/2006/relationships/image" Target="../media/image2628.png"/><Relationship Id="rId362" Type="http://schemas.openxmlformats.org/officeDocument/2006/relationships/customXml" Target="../ink/ink3014.xml"/><Relationship Id="rId222" Type="http://schemas.openxmlformats.org/officeDocument/2006/relationships/customXml" Target="../ink/ink2944.xml"/><Relationship Id="rId667" Type="http://schemas.openxmlformats.org/officeDocument/2006/relationships/image" Target="../media/image2883.png"/><Relationship Id="rId874" Type="http://schemas.openxmlformats.org/officeDocument/2006/relationships/image" Target="../media/image2984.png"/><Relationship Id="rId17" Type="http://schemas.openxmlformats.org/officeDocument/2006/relationships/image" Target="../media/image2559.png"/><Relationship Id="rId527" Type="http://schemas.openxmlformats.org/officeDocument/2006/relationships/image" Target="../media/image2813.png"/><Relationship Id="rId734" Type="http://schemas.openxmlformats.org/officeDocument/2006/relationships/image" Target="../media/image2915.png"/><Relationship Id="rId941" Type="http://schemas.openxmlformats.org/officeDocument/2006/relationships/customXml" Target="../ink/ink3304.xml"/><Relationship Id="rId1157" Type="http://schemas.openxmlformats.org/officeDocument/2006/relationships/customXml" Target="../ink/ink3412.xml"/><Relationship Id="rId70" Type="http://schemas.openxmlformats.org/officeDocument/2006/relationships/customXml" Target="../ink/ink2868.xml"/><Relationship Id="rId166" Type="http://schemas.openxmlformats.org/officeDocument/2006/relationships/customXml" Target="../ink/ink2916.xml"/><Relationship Id="rId373" Type="http://schemas.openxmlformats.org/officeDocument/2006/relationships/image" Target="../media/image2736.png"/><Relationship Id="rId580" Type="http://schemas.openxmlformats.org/officeDocument/2006/relationships/customXml" Target="../ink/ink3123.xml"/><Relationship Id="rId801" Type="http://schemas.openxmlformats.org/officeDocument/2006/relationships/customXml" Target="../ink/ink3234.xml"/><Relationship Id="rId1017" Type="http://schemas.openxmlformats.org/officeDocument/2006/relationships/customXml" Target="../ink/ink3342.xml"/><Relationship Id="rId1" Type="http://schemas.openxmlformats.org/officeDocument/2006/relationships/slideLayout" Target="../slideLayouts/slideLayout11.xml"/><Relationship Id="rId233" Type="http://schemas.openxmlformats.org/officeDocument/2006/relationships/image" Target="../media/image2666.png"/><Relationship Id="rId440" Type="http://schemas.openxmlformats.org/officeDocument/2006/relationships/customXml" Target="../ink/ink3053.xml"/><Relationship Id="rId678" Type="http://schemas.openxmlformats.org/officeDocument/2006/relationships/customXml" Target="../ink/ink3172.xml"/><Relationship Id="rId885" Type="http://schemas.openxmlformats.org/officeDocument/2006/relationships/customXml" Target="../ink/ink3276.xml"/><Relationship Id="rId1070" Type="http://schemas.openxmlformats.org/officeDocument/2006/relationships/image" Target="../media/image3082.png"/><Relationship Id="rId28" Type="http://schemas.openxmlformats.org/officeDocument/2006/relationships/customXml" Target="../ink/ink2847.xml"/><Relationship Id="rId300" Type="http://schemas.openxmlformats.org/officeDocument/2006/relationships/customXml" Target="../ink/ink2983.xml"/><Relationship Id="rId538" Type="http://schemas.openxmlformats.org/officeDocument/2006/relationships/customXml" Target="../ink/ink3102.xml"/><Relationship Id="rId745" Type="http://schemas.openxmlformats.org/officeDocument/2006/relationships/customXml" Target="../ink/ink3206.xml"/><Relationship Id="rId952" Type="http://schemas.openxmlformats.org/officeDocument/2006/relationships/image" Target="../media/image3023.png"/><Relationship Id="rId1168" Type="http://schemas.openxmlformats.org/officeDocument/2006/relationships/image" Target="../media/image3131.png"/><Relationship Id="rId81" Type="http://schemas.openxmlformats.org/officeDocument/2006/relationships/image" Target="../media/image2591.png"/><Relationship Id="rId177" Type="http://schemas.openxmlformats.org/officeDocument/2006/relationships/image" Target="../media/image2638.png"/><Relationship Id="rId384" Type="http://schemas.openxmlformats.org/officeDocument/2006/relationships/customXml" Target="../ink/ink3025.xml"/><Relationship Id="rId591" Type="http://schemas.openxmlformats.org/officeDocument/2006/relationships/image" Target="../media/image2845.png"/><Relationship Id="rId605" Type="http://schemas.openxmlformats.org/officeDocument/2006/relationships/image" Target="../media/image2852.png"/><Relationship Id="rId812" Type="http://schemas.openxmlformats.org/officeDocument/2006/relationships/image" Target="../media/image2954.png"/><Relationship Id="rId1028" Type="http://schemas.openxmlformats.org/officeDocument/2006/relationships/image" Target="../media/image3061.png"/><Relationship Id="rId244" Type="http://schemas.openxmlformats.org/officeDocument/2006/relationships/customXml" Target="../ink/ink2955.xml"/><Relationship Id="rId689" Type="http://schemas.openxmlformats.org/officeDocument/2006/relationships/image" Target="../media/image2894.png"/><Relationship Id="rId896" Type="http://schemas.openxmlformats.org/officeDocument/2006/relationships/image" Target="../media/image2995.png"/><Relationship Id="rId1081" Type="http://schemas.openxmlformats.org/officeDocument/2006/relationships/customXml" Target="../ink/ink3374.xml"/><Relationship Id="rId39" Type="http://schemas.openxmlformats.org/officeDocument/2006/relationships/image" Target="../media/image2570.png"/><Relationship Id="rId451" Type="http://schemas.openxmlformats.org/officeDocument/2006/relationships/image" Target="../media/image2775.png"/><Relationship Id="rId549" Type="http://schemas.openxmlformats.org/officeDocument/2006/relationships/image" Target="../media/image2824.png"/><Relationship Id="rId756" Type="http://schemas.openxmlformats.org/officeDocument/2006/relationships/image" Target="../media/image2926.png"/><Relationship Id="rId1179" Type="http://schemas.openxmlformats.org/officeDocument/2006/relationships/customXml" Target="../ink/ink3423.xml"/><Relationship Id="rId104" Type="http://schemas.openxmlformats.org/officeDocument/2006/relationships/customXml" Target="../ink/ink2885.xml"/><Relationship Id="rId188" Type="http://schemas.openxmlformats.org/officeDocument/2006/relationships/customXml" Target="../ink/ink2927.xml"/><Relationship Id="rId311" Type="http://schemas.openxmlformats.org/officeDocument/2006/relationships/image" Target="../media/image2705.png"/><Relationship Id="rId395" Type="http://schemas.openxmlformats.org/officeDocument/2006/relationships/image" Target="../media/image2747.png"/><Relationship Id="rId409" Type="http://schemas.openxmlformats.org/officeDocument/2006/relationships/image" Target="../media/image2754.png"/><Relationship Id="rId963" Type="http://schemas.openxmlformats.org/officeDocument/2006/relationships/customXml" Target="../ink/ink3315.xml"/><Relationship Id="rId1039" Type="http://schemas.openxmlformats.org/officeDocument/2006/relationships/customXml" Target="../ink/ink3353.xml"/><Relationship Id="rId92" Type="http://schemas.openxmlformats.org/officeDocument/2006/relationships/customXml" Target="../ink/ink2879.xml"/><Relationship Id="rId616" Type="http://schemas.openxmlformats.org/officeDocument/2006/relationships/customXml" Target="../ink/ink3141.xml"/><Relationship Id="rId823" Type="http://schemas.openxmlformats.org/officeDocument/2006/relationships/customXml" Target="../ink/ink3245.xml"/><Relationship Id="rId255" Type="http://schemas.openxmlformats.org/officeDocument/2006/relationships/image" Target="../media/image2677.png"/><Relationship Id="rId462" Type="http://schemas.openxmlformats.org/officeDocument/2006/relationships/customXml" Target="../ink/ink3064.xml"/><Relationship Id="rId1092" Type="http://schemas.openxmlformats.org/officeDocument/2006/relationships/image" Target="../media/image3093.png"/><Relationship Id="rId1106" Type="http://schemas.openxmlformats.org/officeDocument/2006/relationships/image" Target="../media/image3100.png"/><Relationship Id="rId115" Type="http://schemas.openxmlformats.org/officeDocument/2006/relationships/image" Target="../media/image2608.png"/><Relationship Id="rId322" Type="http://schemas.openxmlformats.org/officeDocument/2006/relationships/customXml" Target="../ink/ink2994.xml"/><Relationship Id="rId767" Type="http://schemas.openxmlformats.org/officeDocument/2006/relationships/customXml" Target="../ink/ink3217.xml"/><Relationship Id="rId974" Type="http://schemas.openxmlformats.org/officeDocument/2006/relationships/image" Target="../media/image3034.png"/><Relationship Id="rId199" Type="http://schemas.openxmlformats.org/officeDocument/2006/relationships/image" Target="../media/image2649.png"/><Relationship Id="rId627" Type="http://schemas.openxmlformats.org/officeDocument/2006/relationships/image" Target="../media/image2863.png"/><Relationship Id="rId834" Type="http://schemas.openxmlformats.org/officeDocument/2006/relationships/image" Target="../media/image2965.png"/><Relationship Id="rId266" Type="http://schemas.openxmlformats.org/officeDocument/2006/relationships/customXml" Target="../ink/ink2966.xml"/><Relationship Id="rId473" Type="http://schemas.openxmlformats.org/officeDocument/2006/relationships/image" Target="../media/image2786.png"/><Relationship Id="rId680" Type="http://schemas.openxmlformats.org/officeDocument/2006/relationships/customXml" Target="../ink/ink3173.xml"/><Relationship Id="rId901" Type="http://schemas.openxmlformats.org/officeDocument/2006/relationships/customXml" Target="../ink/ink3284.xml"/><Relationship Id="rId1117" Type="http://schemas.openxmlformats.org/officeDocument/2006/relationships/customXml" Target="../ink/ink3392.xml"/><Relationship Id="rId30" Type="http://schemas.openxmlformats.org/officeDocument/2006/relationships/customXml" Target="../ink/ink2848.xml"/><Relationship Id="rId126" Type="http://schemas.openxmlformats.org/officeDocument/2006/relationships/customXml" Target="../ink/ink2896.xml"/><Relationship Id="rId333" Type="http://schemas.openxmlformats.org/officeDocument/2006/relationships/image" Target="../media/image2716.png"/><Relationship Id="rId540" Type="http://schemas.openxmlformats.org/officeDocument/2006/relationships/customXml" Target="../ink/ink3103.xml"/><Relationship Id="rId778" Type="http://schemas.openxmlformats.org/officeDocument/2006/relationships/image" Target="../media/image2937.png"/><Relationship Id="rId985" Type="http://schemas.openxmlformats.org/officeDocument/2006/relationships/customXml" Target="../ink/ink3326.xml"/><Relationship Id="rId1170" Type="http://schemas.openxmlformats.org/officeDocument/2006/relationships/image" Target="../media/image3132.png"/><Relationship Id="rId638" Type="http://schemas.openxmlformats.org/officeDocument/2006/relationships/customXml" Target="../ink/ink3152.xml"/><Relationship Id="rId845" Type="http://schemas.openxmlformats.org/officeDocument/2006/relationships/customXml" Target="../ink/ink3256.xml"/><Relationship Id="rId1030" Type="http://schemas.openxmlformats.org/officeDocument/2006/relationships/image" Target="../media/image3062.png"/><Relationship Id="rId277" Type="http://schemas.openxmlformats.org/officeDocument/2006/relationships/image" Target="../media/image2688.png"/><Relationship Id="rId400" Type="http://schemas.openxmlformats.org/officeDocument/2006/relationships/customXml" Target="../ink/ink3033.xml"/><Relationship Id="rId484" Type="http://schemas.openxmlformats.org/officeDocument/2006/relationships/customXml" Target="../ink/ink3075.xml"/><Relationship Id="rId705" Type="http://schemas.openxmlformats.org/officeDocument/2006/relationships/image" Target="../media/image2902.png"/><Relationship Id="rId1128" Type="http://schemas.openxmlformats.org/officeDocument/2006/relationships/image" Target="../media/image3111.png"/><Relationship Id="rId137" Type="http://schemas.openxmlformats.org/officeDocument/2006/relationships/image" Target="../media/image2619.png"/><Relationship Id="rId344" Type="http://schemas.openxmlformats.org/officeDocument/2006/relationships/customXml" Target="../ink/ink3005.xml"/><Relationship Id="rId691" Type="http://schemas.openxmlformats.org/officeDocument/2006/relationships/image" Target="../media/image2895.png"/><Relationship Id="rId789" Type="http://schemas.openxmlformats.org/officeDocument/2006/relationships/customXml" Target="../ink/ink3228.xml"/><Relationship Id="rId912" Type="http://schemas.openxmlformats.org/officeDocument/2006/relationships/image" Target="../media/image3003.png"/><Relationship Id="rId996" Type="http://schemas.openxmlformats.org/officeDocument/2006/relationships/image" Target="../media/image3045.png"/><Relationship Id="rId41" Type="http://schemas.openxmlformats.org/officeDocument/2006/relationships/image" Target="../media/image2571.png"/><Relationship Id="rId551" Type="http://schemas.openxmlformats.org/officeDocument/2006/relationships/image" Target="../media/image2825.png"/><Relationship Id="rId649" Type="http://schemas.openxmlformats.org/officeDocument/2006/relationships/image" Target="../media/image2874.png"/><Relationship Id="rId856" Type="http://schemas.openxmlformats.org/officeDocument/2006/relationships/image" Target="../media/image2975.png"/><Relationship Id="rId190" Type="http://schemas.openxmlformats.org/officeDocument/2006/relationships/customXml" Target="../ink/ink2928.xml"/><Relationship Id="rId204" Type="http://schemas.openxmlformats.org/officeDocument/2006/relationships/customXml" Target="../ink/ink2935.xml"/><Relationship Id="rId288" Type="http://schemas.openxmlformats.org/officeDocument/2006/relationships/customXml" Target="../ink/ink2977.xml"/><Relationship Id="rId411" Type="http://schemas.openxmlformats.org/officeDocument/2006/relationships/image" Target="../media/image2755.png"/><Relationship Id="rId509" Type="http://schemas.openxmlformats.org/officeDocument/2006/relationships/image" Target="../media/image2804.png"/><Relationship Id="rId1041" Type="http://schemas.openxmlformats.org/officeDocument/2006/relationships/customXml" Target="../ink/ink3354.xml"/><Relationship Id="rId1139" Type="http://schemas.openxmlformats.org/officeDocument/2006/relationships/customXml" Target="../ink/ink3403.xml"/><Relationship Id="rId495" Type="http://schemas.openxmlformats.org/officeDocument/2006/relationships/image" Target="../media/image2797.png"/><Relationship Id="rId716" Type="http://schemas.openxmlformats.org/officeDocument/2006/relationships/customXml" Target="../ink/ink3191.xml"/><Relationship Id="rId923" Type="http://schemas.openxmlformats.org/officeDocument/2006/relationships/customXml" Target="../ink/ink3295.xml"/><Relationship Id="rId52" Type="http://schemas.openxmlformats.org/officeDocument/2006/relationships/customXml" Target="../ink/ink2859.xml"/><Relationship Id="rId148" Type="http://schemas.openxmlformats.org/officeDocument/2006/relationships/customXml" Target="../ink/ink2907.xml"/><Relationship Id="rId355" Type="http://schemas.openxmlformats.org/officeDocument/2006/relationships/image" Target="../media/image2727.png"/><Relationship Id="rId562" Type="http://schemas.openxmlformats.org/officeDocument/2006/relationships/customXml" Target="../ink/ink3114.xml"/><Relationship Id="rId215" Type="http://schemas.openxmlformats.org/officeDocument/2006/relationships/image" Target="../media/image2657.png"/><Relationship Id="rId422" Type="http://schemas.openxmlformats.org/officeDocument/2006/relationships/customXml" Target="../ink/ink3044.xml"/><Relationship Id="rId867" Type="http://schemas.openxmlformats.org/officeDocument/2006/relationships/customXml" Target="../ink/ink3267.xml"/><Relationship Id="rId1052" Type="http://schemas.openxmlformats.org/officeDocument/2006/relationships/image" Target="../media/image3073.png"/><Relationship Id="rId299" Type="http://schemas.openxmlformats.org/officeDocument/2006/relationships/image" Target="../media/image2699.png"/><Relationship Id="rId727" Type="http://schemas.openxmlformats.org/officeDocument/2006/relationships/customXml" Target="../ink/ink3197.xml"/><Relationship Id="rId934" Type="http://schemas.openxmlformats.org/officeDocument/2006/relationships/image" Target="../media/image3014.png"/><Relationship Id="rId63" Type="http://schemas.openxmlformats.org/officeDocument/2006/relationships/image" Target="../media/image2582.png"/><Relationship Id="rId159" Type="http://schemas.openxmlformats.org/officeDocument/2006/relationships/image" Target="../media/image2629.png"/><Relationship Id="rId366" Type="http://schemas.openxmlformats.org/officeDocument/2006/relationships/customXml" Target="../ink/ink3016.xml"/><Relationship Id="rId573" Type="http://schemas.openxmlformats.org/officeDocument/2006/relationships/image" Target="../media/image2836.png"/><Relationship Id="rId780" Type="http://schemas.openxmlformats.org/officeDocument/2006/relationships/image" Target="../media/image2938.png"/><Relationship Id="rId226" Type="http://schemas.openxmlformats.org/officeDocument/2006/relationships/customXml" Target="../ink/ink2946.xml"/><Relationship Id="rId433" Type="http://schemas.openxmlformats.org/officeDocument/2006/relationships/image" Target="../media/image2766.png"/><Relationship Id="rId878" Type="http://schemas.openxmlformats.org/officeDocument/2006/relationships/image" Target="../media/image2986.png"/><Relationship Id="rId1063" Type="http://schemas.openxmlformats.org/officeDocument/2006/relationships/customXml" Target="../ink/ink3365.xml"/><Relationship Id="rId640" Type="http://schemas.openxmlformats.org/officeDocument/2006/relationships/customXml" Target="../ink/ink3153.xml"/><Relationship Id="rId738" Type="http://schemas.openxmlformats.org/officeDocument/2006/relationships/image" Target="../media/image2917.png"/><Relationship Id="rId945" Type="http://schemas.openxmlformats.org/officeDocument/2006/relationships/customXml" Target="../ink/ink3306.xml"/><Relationship Id="rId74" Type="http://schemas.openxmlformats.org/officeDocument/2006/relationships/customXml" Target="../ink/ink2870.xml"/><Relationship Id="rId377" Type="http://schemas.openxmlformats.org/officeDocument/2006/relationships/image" Target="../media/image2738.png"/><Relationship Id="rId500" Type="http://schemas.openxmlformats.org/officeDocument/2006/relationships/customXml" Target="../ink/ink3083.xml"/><Relationship Id="rId584" Type="http://schemas.openxmlformats.org/officeDocument/2006/relationships/customXml" Target="../ink/ink3125.xml"/><Relationship Id="rId805" Type="http://schemas.openxmlformats.org/officeDocument/2006/relationships/customXml" Target="../ink/ink3236.xml"/><Relationship Id="rId1130" Type="http://schemas.openxmlformats.org/officeDocument/2006/relationships/image" Target="../media/image3112.png"/><Relationship Id="rId5" Type="http://schemas.openxmlformats.org/officeDocument/2006/relationships/image" Target="../media/image2553.png"/><Relationship Id="rId237" Type="http://schemas.openxmlformats.org/officeDocument/2006/relationships/image" Target="../media/image2668.png"/><Relationship Id="rId791" Type="http://schemas.openxmlformats.org/officeDocument/2006/relationships/customXml" Target="../ink/ink3229.xml"/><Relationship Id="rId889" Type="http://schemas.openxmlformats.org/officeDocument/2006/relationships/customXml" Target="../ink/ink3278.xml"/><Relationship Id="rId1074" Type="http://schemas.openxmlformats.org/officeDocument/2006/relationships/image" Target="../media/image3084.png"/><Relationship Id="rId444" Type="http://schemas.openxmlformats.org/officeDocument/2006/relationships/customXml" Target="../ink/ink3055.xml"/><Relationship Id="rId651" Type="http://schemas.openxmlformats.org/officeDocument/2006/relationships/image" Target="../media/image2875.png"/><Relationship Id="rId749" Type="http://schemas.openxmlformats.org/officeDocument/2006/relationships/customXml" Target="../ink/ink3208.xml"/><Relationship Id="rId290" Type="http://schemas.openxmlformats.org/officeDocument/2006/relationships/customXml" Target="../ink/ink2978.xml"/><Relationship Id="rId304" Type="http://schemas.openxmlformats.org/officeDocument/2006/relationships/customXml" Target="../ink/ink2985.xml"/><Relationship Id="rId388" Type="http://schemas.openxmlformats.org/officeDocument/2006/relationships/customXml" Target="../ink/ink3027.xml"/><Relationship Id="rId511" Type="http://schemas.openxmlformats.org/officeDocument/2006/relationships/image" Target="../media/image2805.png"/><Relationship Id="rId609" Type="http://schemas.openxmlformats.org/officeDocument/2006/relationships/image" Target="../media/image2854.png"/><Relationship Id="rId956" Type="http://schemas.openxmlformats.org/officeDocument/2006/relationships/image" Target="../media/image3025.png"/><Relationship Id="rId1141" Type="http://schemas.openxmlformats.org/officeDocument/2006/relationships/customXml" Target="../ink/ink3404.xml"/><Relationship Id="rId85" Type="http://schemas.openxmlformats.org/officeDocument/2006/relationships/image" Target="../media/image2593.png"/><Relationship Id="rId150" Type="http://schemas.openxmlformats.org/officeDocument/2006/relationships/customXml" Target="../ink/ink2908.xml"/><Relationship Id="rId595" Type="http://schemas.openxmlformats.org/officeDocument/2006/relationships/image" Target="../media/image2847.png"/><Relationship Id="rId816" Type="http://schemas.openxmlformats.org/officeDocument/2006/relationships/image" Target="../media/image2956.png"/><Relationship Id="rId1001" Type="http://schemas.openxmlformats.org/officeDocument/2006/relationships/customXml" Target="../ink/ink3334.xml"/><Relationship Id="rId248" Type="http://schemas.openxmlformats.org/officeDocument/2006/relationships/customXml" Target="../ink/ink2957.xml"/><Relationship Id="rId455" Type="http://schemas.openxmlformats.org/officeDocument/2006/relationships/image" Target="../media/image2777.png"/><Relationship Id="rId662" Type="http://schemas.openxmlformats.org/officeDocument/2006/relationships/customXml" Target="../ink/ink3164.xml"/><Relationship Id="rId1085" Type="http://schemas.openxmlformats.org/officeDocument/2006/relationships/customXml" Target="../ink/ink3376.xml"/><Relationship Id="rId12" Type="http://schemas.openxmlformats.org/officeDocument/2006/relationships/customXml" Target="../ink/ink2839.xml"/><Relationship Id="rId108" Type="http://schemas.openxmlformats.org/officeDocument/2006/relationships/customXml" Target="../ink/ink2887.xml"/><Relationship Id="rId315" Type="http://schemas.openxmlformats.org/officeDocument/2006/relationships/image" Target="../media/image2707.png"/><Relationship Id="rId522" Type="http://schemas.openxmlformats.org/officeDocument/2006/relationships/customXml" Target="../ink/ink3094.xml"/><Relationship Id="rId967" Type="http://schemas.openxmlformats.org/officeDocument/2006/relationships/customXml" Target="../ink/ink3317.xml"/><Relationship Id="rId1152" Type="http://schemas.openxmlformats.org/officeDocument/2006/relationships/image" Target="../media/image3123.png"/><Relationship Id="rId96" Type="http://schemas.openxmlformats.org/officeDocument/2006/relationships/customXml" Target="../ink/ink2881.xml"/><Relationship Id="rId161" Type="http://schemas.openxmlformats.org/officeDocument/2006/relationships/image" Target="../media/image2630.png"/><Relationship Id="rId399" Type="http://schemas.openxmlformats.org/officeDocument/2006/relationships/image" Target="../media/image2749.png"/><Relationship Id="rId827" Type="http://schemas.openxmlformats.org/officeDocument/2006/relationships/customXml" Target="../ink/ink3247.xml"/><Relationship Id="rId1012" Type="http://schemas.openxmlformats.org/officeDocument/2006/relationships/image" Target="../media/image3053.png"/><Relationship Id="rId259" Type="http://schemas.openxmlformats.org/officeDocument/2006/relationships/image" Target="../media/image2679.png"/><Relationship Id="rId466" Type="http://schemas.openxmlformats.org/officeDocument/2006/relationships/customXml" Target="../ink/ink3066.xml"/><Relationship Id="rId673" Type="http://schemas.openxmlformats.org/officeDocument/2006/relationships/image" Target="../media/image2886.png"/><Relationship Id="rId880" Type="http://schemas.openxmlformats.org/officeDocument/2006/relationships/image" Target="../media/image2987.png"/><Relationship Id="rId1096" Type="http://schemas.openxmlformats.org/officeDocument/2006/relationships/image" Target="../media/image3095.png"/><Relationship Id="rId23" Type="http://schemas.openxmlformats.org/officeDocument/2006/relationships/image" Target="../media/image2562.png"/><Relationship Id="rId119" Type="http://schemas.openxmlformats.org/officeDocument/2006/relationships/image" Target="../media/image2610.png"/><Relationship Id="rId326" Type="http://schemas.openxmlformats.org/officeDocument/2006/relationships/customXml" Target="../ink/ink2996.xml"/><Relationship Id="rId533" Type="http://schemas.openxmlformats.org/officeDocument/2006/relationships/image" Target="../media/image2816.png"/><Relationship Id="rId978" Type="http://schemas.openxmlformats.org/officeDocument/2006/relationships/image" Target="../media/image3036.png"/><Relationship Id="rId1163" Type="http://schemas.openxmlformats.org/officeDocument/2006/relationships/customXml" Target="../ink/ink3415.xml"/><Relationship Id="rId740" Type="http://schemas.openxmlformats.org/officeDocument/2006/relationships/image" Target="../media/image2918.png"/><Relationship Id="rId838" Type="http://schemas.openxmlformats.org/officeDocument/2006/relationships/image" Target="../media/image2967.png"/><Relationship Id="rId1023" Type="http://schemas.openxmlformats.org/officeDocument/2006/relationships/customXml" Target="../ink/ink3345.xml"/><Relationship Id="rId172" Type="http://schemas.openxmlformats.org/officeDocument/2006/relationships/customXml" Target="../ink/ink2919.xml"/><Relationship Id="rId477" Type="http://schemas.openxmlformats.org/officeDocument/2006/relationships/image" Target="../media/image2788.png"/><Relationship Id="rId600" Type="http://schemas.openxmlformats.org/officeDocument/2006/relationships/customXml" Target="../ink/ink3133.xml"/><Relationship Id="rId684" Type="http://schemas.openxmlformats.org/officeDocument/2006/relationships/customXml" Target="../ink/ink3175.xml"/><Relationship Id="rId337" Type="http://schemas.openxmlformats.org/officeDocument/2006/relationships/image" Target="../media/image2718.png"/><Relationship Id="rId891" Type="http://schemas.openxmlformats.org/officeDocument/2006/relationships/customXml" Target="../ink/ink3279.xml"/><Relationship Id="rId905" Type="http://schemas.openxmlformats.org/officeDocument/2006/relationships/customXml" Target="../ink/ink3286.xml"/><Relationship Id="rId989" Type="http://schemas.openxmlformats.org/officeDocument/2006/relationships/customXml" Target="../ink/ink3328.xml"/><Relationship Id="rId34" Type="http://schemas.openxmlformats.org/officeDocument/2006/relationships/customXml" Target="../ink/ink2850.xml"/><Relationship Id="rId544" Type="http://schemas.openxmlformats.org/officeDocument/2006/relationships/customXml" Target="../ink/ink3105.xml"/><Relationship Id="rId751" Type="http://schemas.openxmlformats.org/officeDocument/2006/relationships/customXml" Target="../ink/ink3209.xml"/><Relationship Id="rId849" Type="http://schemas.openxmlformats.org/officeDocument/2006/relationships/customXml" Target="../ink/ink3258.xml"/><Relationship Id="rId1174" Type="http://schemas.openxmlformats.org/officeDocument/2006/relationships/image" Target="../media/image3134.png"/><Relationship Id="rId183" Type="http://schemas.openxmlformats.org/officeDocument/2006/relationships/image" Target="../media/image2641.png"/><Relationship Id="rId390" Type="http://schemas.openxmlformats.org/officeDocument/2006/relationships/customXml" Target="../ink/ink3028.xml"/><Relationship Id="rId404" Type="http://schemas.openxmlformats.org/officeDocument/2006/relationships/customXml" Target="../ink/ink3035.xml"/><Relationship Id="rId611" Type="http://schemas.openxmlformats.org/officeDocument/2006/relationships/image" Target="../media/image2855.png"/><Relationship Id="rId1034" Type="http://schemas.openxmlformats.org/officeDocument/2006/relationships/image" Target="../media/image3064.png"/><Relationship Id="rId250" Type="http://schemas.openxmlformats.org/officeDocument/2006/relationships/customXml" Target="../ink/ink2958.xml"/><Relationship Id="rId488" Type="http://schemas.openxmlformats.org/officeDocument/2006/relationships/customXml" Target="../ink/ink3077.xml"/><Relationship Id="rId695" Type="http://schemas.openxmlformats.org/officeDocument/2006/relationships/image" Target="../media/image2897.png"/><Relationship Id="rId709" Type="http://schemas.openxmlformats.org/officeDocument/2006/relationships/image" Target="../media/image2904.png"/><Relationship Id="rId916" Type="http://schemas.openxmlformats.org/officeDocument/2006/relationships/image" Target="../media/image3005.png"/><Relationship Id="rId1101" Type="http://schemas.openxmlformats.org/officeDocument/2006/relationships/customXml" Target="../ink/ink3384.xml"/><Relationship Id="rId45" Type="http://schemas.openxmlformats.org/officeDocument/2006/relationships/image" Target="../media/image2573.png"/><Relationship Id="rId110" Type="http://schemas.openxmlformats.org/officeDocument/2006/relationships/customXml" Target="../ink/ink2888.xml"/><Relationship Id="rId348" Type="http://schemas.openxmlformats.org/officeDocument/2006/relationships/customXml" Target="../ink/ink3007.xml"/><Relationship Id="rId555" Type="http://schemas.openxmlformats.org/officeDocument/2006/relationships/image" Target="../media/image2827.png"/><Relationship Id="rId762" Type="http://schemas.openxmlformats.org/officeDocument/2006/relationships/image" Target="../media/image2929.png"/><Relationship Id="rId194" Type="http://schemas.openxmlformats.org/officeDocument/2006/relationships/customXml" Target="../ink/ink2930.xml"/><Relationship Id="rId208" Type="http://schemas.openxmlformats.org/officeDocument/2006/relationships/customXml" Target="../ink/ink2937.xml"/><Relationship Id="rId415" Type="http://schemas.openxmlformats.org/officeDocument/2006/relationships/image" Target="../media/image2757.png"/><Relationship Id="rId622" Type="http://schemas.openxmlformats.org/officeDocument/2006/relationships/customXml" Target="../ink/ink3144.xml"/><Relationship Id="rId1045" Type="http://schemas.openxmlformats.org/officeDocument/2006/relationships/customXml" Target="../ink/ink3356.xml"/><Relationship Id="rId261" Type="http://schemas.openxmlformats.org/officeDocument/2006/relationships/image" Target="../media/image2680.png"/><Relationship Id="rId499" Type="http://schemas.openxmlformats.org/officeDocument/2006/relationships/image" Target="../media/image2799.png"/><Relationship Id="rId927" Type="http://schemas.openxmlformats.org/officeDocument/2006/relationships/customXml" Target="../ink/ink3297.xml"/><Relationship Id="rId1112" Type="http://schemas.openxmlformats.org/officeDocument/2006/relationships/image" Target="../media/image3103.png"/><Relationship Id="rId56" Type="http://schemas.openxmlformats.org/officeDocument/2006/relationships/customXml" Target="../ink/ink2861.xml"/><Relationship Id="rId359" Type="http://schemas.openxmlformats.org/officeDocument/2006/relationships/image" Target="../media/image2729.png"/><Relationship Id="rId566" Type="http://schemas.openxmlformats.org/officeDocument/2006/relationships/customXml" Target="../ink/ink3116.xml"/><Relationship Id="rId773" Type="http://schemas.openxmlformats.org/officeDocument/2006/relationships/customXml" Target="../ink/ink3220.xml"/><Relationship Id="rId121" Type="http://schemas.openxmlformats.org/officeDocument/2006/relationships/image" Target="../media/image2611.png"/><Relationship Id="rId219" Type="http://schemas.openxmlformats.org/officeDocument/2006/relationships/image" Target="../media/image2659.png"/><Relationship Id="rId426" Type="http://schemas.openxmlformats.org/officeDocument/2006/relationships/customXml" Target="../ink/ink3046.xml"/><Relationship Id="rId633" Type="http://schemas.openxmlformats.org/officeDocument/2006/relationships/image" Target="../media/image2866.png"/><Relationship Id="rId980" Type="http://schemas.openxmlformats.org/officeDocument/2006/relationships/image" Target="../media/image3037.png"/><Relationship Id="rId1056" Type="http://schemas.openxmlformats.org/officeDocument/2006/relationships/image" Target="../media/image3075.png"/><Relationship Id="rId840" Type="http://schemas.openxmlformats.org/officeDocument/2006/relationships/image" Target="../media/image2968.png"/><Relationship Id="rId938" Type="http://schemas.openxmlformats.org/officeDocument/2006/relationships/image" Target="../media/image3016.png"/><Relationship Id="rId67" Type="http://schemas.openxmlformats.org/officeDocument/2006/relationships/image" Target="../media/image2584.png"/><Relationship Id="rId272" Type="http://schemas.openxmlformats.org/officeDocument/2006/relationships/customXml" Target="../ink/ink2969.xml"/><Relationship Id="rId577" Type="http://schemas.openxmlformats.org/officeDocument/2006/relationships/image" Target="../media/image2838.png"/><Relationship Id="rId700" Type="http://schemas.openxmlformats.org/officeDocument/2006/relationships/customXml" Target="../ink/ink3183.xml"/><Relationship Id="rId1123" Type="http://schemas.openxmlformats.org/officeDocument/2006/relationships/customXml" Target="../ink/ink3395.xml"/><Relationship Id="rId132" Type="http://schemas.openxmlformats.org/officeDocument/2006/relationships/customXml" Target="../ink/ink2899.xml"/><Relationship Id="rId784" Type="http://schemas.openxmlformats.org/officeDocument/2006/relationships/image" Target="../media/image2940.png"/><Relationship Id="rId991" Type="http://schemas.openxmlformats.org/officeDocument/2006/relationships/customXml" Target="../ink/ink3329.xml"/><Relationship Id="rId1067" Type="http://schemas.openxmlformats.org/officeDocument/2006/relationships/customXml" Target="../ink/ink3367.xml"/><Relationship Id="rId437" Type="http://schemas.openxmlformats.org/officeDocument/2006/relationships/image" Target="../media/image2768.png"/><Relationship Id="rId644" Type="http://schemas.openxmlformats.org/officeDocument/2006/relationships/customXml" Target="../ink/ink3155.xml"/><Relationship Id="rId851" Type="http://schemas.openxmlformats.org/officeDocument/2006/relationships/customXml" Target="../ink/ink3259.xml"/><Relationship Id="rId283" Type="http://schemas.openxmlformats.org/officeDocument/2006/relationships/image" Target="../media/image2691.png"/><Relationship Id="rId490" Type="http://schemas.openxmlformats.org/officeDocument/2006/relationships/customXml" Target="../ink/ink3078.xml"/><Relationship Id="rId504" Type="http://schemas.openxmlformats.org/officeDocument/2006/relationships/customXml" Target="../ink/ink3085.xml"/><Relationship Id="rId711" Type="http://schemas.openxmlformats.org/officeDocument/2006/relationships/image" Target="../media/image2905.png"/><Relationship Id="rId949" Type="http://schemas.openxmlformats.org/officeDocument/2006/relationships/customXml" Target="../ink/ink3308.xml"/><Relationship Id="rId1134" Type="http://schemas.openxmlformats.org/officeDocument/2006/relationships/image" Target="../media/image3114.png"/><Relationship Id="rId78" Type="http://schemas.openxmlformats.org/officeDocument/2006/relationships/customXml" Target="../ink/ink2872.xml"/><Relationship Id="rId143" Type="http://schemas.openxmlformats.org/officeDocument/2006/relationships/image" Target="../media/image2622.png"/><Relationship Id="rId350" Type="http://schemas.openxmlformats.org/officeDocument/2006/relationships/customXml" Target="../ink/ink3008.xml"/><Relationship Id="rId588" Type="http://schemas.openxmlformats.org/officeDocument/2006/relationships/customXml" Target="../ink/ink3127.xml"/><Relationship Id="rId795" Type="http://schemas.openxmlformats.org/officeDocument/2006/relationships/customXml" Target="../ink/ink3231.xml"/><Relationship Id="rId809" Type="http://schemas.openxmlformats.org/officeDocument/2006/relationships/customXml" Target="../ink/ink3238.xml"/><Relationship Id="rId9" Type="http://schemas.openxmlformats.org/officeDocument/2006/relationships/image" Target="../media/image2555.png"/><Relationship Id="rId210" Type="http://schemas.openxmlformats.org/officeDocument/2006/relationships/customXml" Target="../ink/ink2938.xml"/><Relationship Id="rId448" Type="http://schemas.openxmlformats.org/officeDocument/2006/relationships/customXml" Target="../ink/ink3057.xml"/><Relationship Id="rId655" Type="http://schemas.openxmlformats.org/officeDocument/2006/relationships/image" Target="../media/image2877.png"/><Relationship Id="rId862" Type="http://schemas.openxmlformats.org/officeDocument/2006/relationships/image" Target="../media/image2978.png"/><Relationship Id="rId1078" Type="http://schemas.openxmlformats.org/officeDocument/2006/relationships/image" Target="../media/image3086.png"/><Relationship Id="rId294" Type="http://schemas.openxmlformats.org/officeDocument/2006/relationships/customXml" Target="../ink/ink2980.xml"/><Relationship Id="rId308" Type="http://schemas.openxmlformats.org/officeDocument/2006/relationships/customXml" Target="../ink/ink2987.xml"/><Relationship Id="rId515" Type="http://schemas.openxmlformats.org/officeDocument/2006/relationships/image" Target="../media/image2807.png"/><Relationship Id="rId722" Type="http://schemas.openxmlformats.org/officeDocument/2006/relationships/customXml" Target="../ink/ink3194.xml"/><Relationship Id="rId1145" Type="http://schemas.openxmlformats.org/officeDocument/2006/relationships/customXml" Target="../ink/ink3406.xml"/><Relationship Id="rId89" Type="http://schemas.openxmlformats.org/officeDocument/2006/relationships/image" Target="../media/image2595.png"/><Relationship Id="rId154" Type="http://schemas.openxmlformats.org/officeDocument/2006/relationships/customXml" Target="../ink/ink2910.xml"/><Relationship Id="rId361" Type="http://schemas.openxmlformats.org/officeDocument/2006/relationships/image" Target="../media/image2730.png"/><Relationship Id="rId599" Type="http://schemas.openxmlformats.org/officeDocument/2006/relationships/image" Target="../media/image2849.png"/><Relationship Id="rId1005" Type="http://schemas.openxmlformats.org/officeDocument/2006/relationships/customXml" Target="../ink/ink3336.xml"/><Relationship Id="rId459" Type="http://schemas.openxmlformats.org/officeDocument/2006/relationships/image" Target="../media/image2779.png"/><Relationship Id="rId666" Type="http://schemas.openxmlformats.org/officeDocument/2006/relationships/customXml" Target="../ink/ink3166.xml"/><Relationship Id="rId873" Type="http://schemas.openxmlformats.org/officeDocument/2006/relationships/customXml" Target="../ink/ink3270.xml"/><Relationship Id="rId1089" Type="http://schemas.openxmlformats.org/officeDocument/2006/relationships/customXml" Target="../ink/ink3378.xml"/><Relationship Id="rId16" Type="http://schemas.openxmlformats.org/officeDocument/2006/relationships/customXml" Target="../ink/ink2841.xml"/><Relationship Id="rId221" Type="http://schemas.openxmlformats.org/officeDocument/2006/relationships/image" Target="../media/image2660.png"/><Relationship Id="rId319" Type="http://schemas.openxmlformats.org/officeDocument/2006/relationships/image" Target="../media/image2709.png"/><Relationship Id="rId526" Type="http://schemas.openxmlformats.org/officeDocument/2006/relationships/customXml" Target="../ink/ink3096.xml"/><Relationship Id="rId1156" Type="http://schemas.openxmlformats.org/officeDocument/2006/relationships/image" Target="../media/image3125.png"/><Relationship Id="rId733" Type="http://schemas.openxmlformats.org/officeDocument/2006/relationships/customXml" Target="../ink/ink3200.xml"/><Relationship Id="rId940" Type="http://schemas.openxmlformats.org/officeDocument/2006/relationships/image" Target="../media/image3017.png"/><Relationship Id="rId1016" Type="http://schemas.openxmlformats.org/officeDocument/2006/relationships/image" Target="../media/image3055.png"/><Relationship Id="rId165" Type="http://schemas.openxmlformats.org/officeDocument/2006/relationships/image" Target="../media/image2632.png"/><Relationship Id="rId372" Type="http://schemas.openxmlformats.org/officeDocument/2006/relationships/customXml" Target="../ink/ink3019.xml"/><Relationship Id="rId677" Type="http://schemas.openxmlformats.org/officeDocument/2006/relationships/image" Target="../media/image2888.png"/><Relationship Id="rId800" Type="http://schemas.openxmlformats.org/officeDocument/2006/relationships/image" Target="../media/image2948.png"/><Relationship Id="rId232" Type="http://schemas.openxmlformats.org/officeDocument/2006/relationships/customXml" Target="../ink/ink2949.xml"/><Relationship Id="rId884" Type="http://schemas.openxmlformats.org/officeDocument/2006/relationships/image" Target="../media/image2989.png"/><Relationship Id="rId27" Type="http://schemas.openxmlformats.org/officeDocument/2006/relationships/image" Target="../media/image2564.png"/><Relationship Id="rId537" Type="http://schemas.openxmlformats.org/officeDocument/2006/relationships/image" Target="../media/image2818.png"/><Relationship Id="rId744" Type="http://schemas.openxmlformats.org/officeDocument/2006/relationships/image" Target="../media/image2920.png"/><Relationship Id="rId951" Type="http://schemas.openxmlformats.org/officeDocument/2006/relationships/customXml" Target="../ink/ink3309.xml"/><Relationship Id="rId1167" Type="http://schemas.openxmlformats.org/officeDocument/2006/relationships/customXml" Target="../ink/ink3417.xml"/><Relationship Id="rId80" Type="http://schemas.openxmlformats.org/officeDocument/2006/relationships/customXml" Target="../ink/ink2873.xml"/><Relationship Id="rId176" Type="http://schemas.openxmlformats.org/officeDocument/2006/relationships/customXml" Target="../ink/ink2921.xml"/><Relationship Id="rId383" Type="http://schemas.openxmlformats.org/officeDocument/2006/relationships/image" Target="../media/image2741.png"/><Relationship Id="rId590" Type="http://schemas.openxmlformats.org/officeDocument/2006/relationships/customXml" Target="../ink/ink3128.xml"/><Relationship Id="rId604" Type="http://schemas.openxmlformats.org/officeDocument/2006/relationships/customXml" Target="../ink/ink3135.xml"/><Relationship Id="rId811" Type="http://schemas.openxmlformats.org/officeDocument/2006/relationships/customXml" Target="../ink/ink3239.xml"/><Relationship Id="rId1027" Type="http://schemas.openxmlformats.org/officeDocument/2006/relationships/customXml" Target="../ink/ink3347.xml"/><Relationship Id="rId243" Type="http://schemas.openxmlformats.org/officeDocument/2006/relationships/image" Target="../media/image2671.png"/><Relationship Id="rId450" Type="http://schemas.openxmlformats.org/officeDocument/2006/relationships/customXml" Target="../ink/ink3058.xml"/><Relationship Id="rId688" Type="http://schemas.openxmlformats.org/officeDocument/2006/relationships/customXml" Target="../ink/ink3177.xml"/><Relationship Id="rId895" Type="http://schemas.openxmlformats.org/officeDocument/2006/relationships/customXml" Target="../ink/ink3281.xml"/><Relationship Id="rId909" Type="http://schemas.openxmlformats.org/officeDocument/2006/relationships/customXml" Target="../ink/ink3288.xml"/><Relationship Id="rId1080" Type="http://schemas.openxmlformats.org/officeDocument/2006/relationships/image" Target="../media/image3087.png"/><Relationship Id="rId38" Type="http://schemas.openxmlformats.org/officeDocument/2006/relationships/customXml" Target="../ink/ink2852.xml"/><Relationship Id="rId103" Type="http://schemas.openxmlformats.org/officeDocument/2006/relationships/image" Target="../media/image2602.png"/><Relationship Id="rId310" Type="http://schemas.openxmlformats.org/officeDocument/2006/relationships/customXml" Target="../ink/ink2988.xml"/><Relationship Id="rId548" Type="http://schemas.openxmlformats.org/officeDocument/2006/relationships/customXml" Target="../ink/ink3107.xml"/><Relationship Id="rId755" Type="http://schemas.openxmlformats.org/officeDocument/2006/relationships/customXml" Target="../ink/ink3211.xml"/><Relationship Id="rId962" Type="http://schemas.openxmlformats.org/officeDocument/2006/relationships/image" Target="../media/image3028.png"/><Relationship Id="rId1178" Type="http://schemas.openxmlformats.org/officeDocument/2006/relationships/image" Target="../media/image3136.png"/><Relationship Id="rId91" Type="http://schemas.openxmlformats.org/officeDocument/2006/relationships/image" Target="../media/image2596.png"/><Relationship Id="rId187" Type="http://schemas.openxmlformats.org/officeDocument/2006/relationships/image" Target="../media/image2643.png"/><Relationship Id="rId394" Type="http://schemas.openxmlformats.org/officeDocument/2006/relationships/customXml" Target="../ink/ink3030.xml"/><Relationship Id="rId408" Type="http://schemas.openxmlformats.org/officeDocument/2006/relationships/customXml" Target="../ink/ink3037.xml"/><Relationship Id="rId615" Type="http://schemas.openxmlformats.org/officeDocument/2006/relationships/image" Target="../media/image2857.png"/><Relationship Id="rId822" Type="http://schemas.openxmlformats.org/officeDocument/2006/relationships/image" Target="../media/image2959.png"/><Relationship Id="rId1038" Type="http://schemas.openxmlformats.org/officeDocument/2006/relationships/image" Target="../media/image3066.png"/><Relationship Id="rId254" Type="http://schemas.openxmlformats.org/officeDocument/2006/relationships/customXml" Target="../ink/ink2960.xml"/><Relationship Id="rId699" Type="http://schemas.openxmlformats.org/officeDocument/2006/relationships/image" Target="../media/image2899.png"/><Relationship Id="rId1091" Type="http://schemas.openxmlformats.org/officeDocument/2006/relationships/customXml" Target="../ink/ink3379.xml"/><Relationship Id="rId1105" Type="http://schemas.openxmlformats.org/officeDocument/2006/relationships/customXml" Target="../ink/ink3386.xml"/><Relationship Id="rId49" Type="http://schemas.openxmlformats.org/officeDocument/2006/relationships/image" Target="../media/image2575.png"/><Relationship Id="rId114" Type="http://schemas.openxmlformats.org/officeDocument/2006/relationships/customXml" Target="../ink/ink2890.xml"/><Relationship Id="rId461" Type="http://schemas.openxmlformats.org/officeDocument/2006/relationships/image" Target="../media/image2780.png"/><Relationship Id="rId559" Type="http://schemas.openxmlformats.org/officeDocument/2006/relationships/image" Target="../media/image2829.png"/><Relationship Id="rId766" Type="http://schemas.openxmlformats.org/officeDocument/2006/relationships/image" Target="../media/image2931.png"/><Relationship Id="rId198" Type="http://schemas.openxmlformats.org/officeDocument/2006/relationships/customXml" Target="../ink/ink2932.xml"/><Relationship Id="rId321" Type="http://schemas.openxmlformats.org/officeDocument/2006/relationships/image" Target="../media/image2710.png"/><Relationship Id="rId419" Type="http://schemas.openxmlformats.org/officeDocument/2006/relationships/image" Target="../media/image2759.png"/><Relationship Id="rId626" Type="http://schemas.openxmlformats.org/officeDocument/2006/relationships/customXml" Target="../ink/ink3146.xml"/><Relationship Id="rId973" Type="http://schemas.openxmlformats.org/officeDocument/2006/relationships/customXml" Target="../ink/ink3320.xml"/><Relationship Id="rId1049" Type="http://schemas.openxmlformats.org/officeDocument/2006/relationships/customXml" Target="../ink/ink3358.xml"/><Relationship Id="rId833" Type="http://schemas.openxmlformats.org/officeDocument/2006/relationships/customXml" Target="../ink/ink3250.xml"/><Relationship Id="rId1116" Type="http://schemas.openxmlformats.org/officeDocument/2006/relationships/image" Target="../media/image3105.png"/><Relationship Id="rId265" Type="http://schemas.openxmlformats.org/officeDocument/2006/relationships/image" Target="../media/image2682.png"/><Relationship Id="rId472" Type="http://schemas.openxmlformats.org/officeDocument/2006/relationships/customXml" Target="../ink/ink3069.xml"/><Relationship Id="rId900" Type="http://schemas.openxmlformats.org/officeDocument/2006/relationships/image" Target="../media/image2997.png"/><Relationship Id="rId125" Type="http://schemas.openxmlformats.org/officeDocument/2006/relationships/image" Target="../media/image2613.png"/><Relationship Id="rId332" Type="http://schemas.openxmlformats.org/officeDocument/2006/relationships/customXml" Target="../ink/ink2999.xml"/><Relationship Id="rId777" Type="http://schemas.openxmlformats.org/officeDocument/2006/relationships/customXml" Target="../ink/ink3222.xml"/><Relationship Id="rId984" Type="http://schemas.openxmlformats.org/officeDocument/2006/relationships/image" Target="../media/image3039.png"/><Relationship Id="rId637" Type="http://schemas.openxmlformats.org/officeDocument/2006/relationships/image" Target="../media/image2868.png"/><Relationship Id="rId844" Type="http://schemas.openxmlformats.org/officeDocument/2006/relationships/image" Target="../media/image2969.png"/><Relationship Id="rId276" Type="http://schemas.openxmlformats.org/officeDocument/2006/relationships/customXml" Target="../ink/ink2971.xml"/><Relationship Id="rId483" Type="http://schemas.openxmlformats.org/officeDocument/2006/relationships/image" Target="../media/image2791.png"/><Relationship Id="rId690" Type="http://schemas.openxmlformats.org/officeDocument/2006/relationships/customXml" Target="../ink/ink3178.xml"/><Relationship Id="rId704" Type="http://schemas.openxmlformats.org/officeDocument/2006/relationships/customXml" Target="../ink/ink3185.xml"/><Relationship Id="rId911" Type="http://schemas.openxmlformats.org/officeDocument/2006/relationships/customXml" Target="../ink/ink3289.xml"/><Relationship Id="rId1127" Type="http://schemas.openxmlformats.org/officeDocument/2006/relationships/customXml" Target="../ink/ink3397.xml"/><Relationship Id="rId40" Type="http://schemas.openxmlformats.org/officeDocument/2006/relationships/customXml" Target="../ink/ink2853.xml"/><Relationship Id="rId136" Type="http://schemas.openxmlformats.org/officeDocument/2006/relationships/customXml" Target="../ink/ink2901.xml"/><Relationship Id="rId343" Type="http://schemas.openxmlformats.org/officeDocument/2006/relationships/image" Target="../media/image2721.png"/><Relationship Id="rId550" Type="http://schemas.openxmlformats.org/officeDocument/2006/relationships/customXml" Target="../ink/ink3108.xml"/><Relationship Id="rId788" Type="http://schemas.openxmlformats.org/officeDocument/2006/relationships/image" Target="../media/image2942.png"/><Relationship Id="rId995" Type="http://schemas.openxmlformats.org/officeDocument/2006/relationships/customXml" Target="../ink/ink3331.xml"/><Relationship Id="rId1180" Type="http://schemas.openxmlformats.org/officeDocument/2006/relationships/image" Target="../media/image3137.png"/><Relationship Id="rId203" Type="http://schemas.openxmlformats.org/officeDocument/2006/relationships/image" Target="../media/image2651.png"/><Relationship Id="rId648" Type="http://schemas.openxmlformats.org/officeDocument/2006/relationships/customXml" Target="../ink/ink3157.xml"/><Relationship Id="rId855" Type="http://schemas.openxmlformats.org/officeDocument/2006/relationships/customXml" Target="../ink/ink3261.xml"/><Relationship Id="rId1040" Type="http://schemas.openxmlformats.org/officeDocument/2006/relationships/image" Target="../media/image3067.png"/><Relationship Id="rId287" Type="http://schemas.openxmlformats.org/officeDocument/2006/relationships/image" Target="../media/image2693.png"/><Relationship Id="rId410" Type="http://schemas.openxmlformats.org/officeDocument/2006/relationships/customXml" Target="../ink/ink3038.xml"/><Relationship Id="rId494" Type="http://schemas.openxmlformats.org/officeDocument/2006/relationships/customXml" Target="../ink/ink3080.xml"/><Relationship Id="rId508" Type="http://schemas.openxmlformats.org/officeDocument/2006/relationships/customXml" Target="../ink/ink3087.xml"/><Relationship Id="rId715" Type="http://schemas.openxmlformats.org/officeDocument/2006/relationships/image" Target="../media/image2907.png"/><Relationship Id="rId922" Type="http://schemas.openxmlformats.org/officeDocument/2006/relationships/image" Target="../media/image3008.png"/><Relationship Id="rId1138" Type="http://schemas.openxmlformats.org/officeDocument/2006/relationships/image" Target="../media/image3116.png"/><Relationship Id="rId147" Type="http://schemas.openxmlformats.org/officeDocument/2006/relationships/image" Target="../media/image2624.png"/><Relationship Id="rId354" Type="http://schemas.openxmlformats.org/officeDocument/2006/relationships/customXml" Target="../ink/ink3010.xml"/><Relationship Id="rId799" Type="http://schemas.openxmlformats.org/officeDocument/2006/relationships/customXml" Target="../ink/ink3233.xml"/><Relationship Id="rId51" Type="http://schemas.openxmlformats.org/officeDocument/2006/relationships/image" Target="../media/image2576.png"/><Relationship Id="rId561" Type="http://schemas.openxmlformats.org/officeDocument/2006/relationships/image" Target="../media/image2830.png"/><Relationship Id="rId659" Type="http://schemas.openxmlformats.org/officeDocument/2006/relationships/image" Target="../media/image2879.png"/><Relationship Id="rId866" Type="http://schemas.openxmlformats.org/officeDocument/2006/relationships/image" Target="../media/image2980.png"/><Relationship Id="rId214" Type="http://schemas.openxmlformats.org/officeDocument/2006/relationships/customXml" Target="../ink/ink2940.xml"/><Relationship Id="rId298" Type="http://schemas.openxmlformats.org/officeDocument/2006/relationships/customXml" Target="../ink/ink2982.xml"/><Relationship Id="rId421" Type="http://schemas.openxmlformats.org/officeDocument/2006/relationships/image" Target="../media/image2760.png"/><Relationship Id="rId519" Type="http://schemas.openxmlformats.org/officeDocument/2006/relationships/image" Target="../media/image2809.png"/><Relationship Id="rId1051" Type="http://schemas.openxmlformats.org/officeDocument/2006/relationships/customXml" Target="../ink/ink3359.xml"/><Relationship Id="rId1149" Type="http://schemas.openxmlformats.org/officeDocument/2006/relationships/customXml" Target="../ink/ink3408.xml"/><Relationship Id="rId158" Type="http://schemas.openxmlformats.org/officeDocument/2006/relationships/customXml" Target="../ink/ink2912.xml"/><Relationship Id="rId726" Type="http://schemas.openxmlformats.org/officeDocument/2006/relationships/customXml" Target="../ink/ink3196.xml"/><Relationship Id="rId933" Type="http://schemas.openxmlformats.org/officeDocument/2006/relationships/customXml" Target="../ink/ink3300.xml"/><Relationship Id="rId1009" Type="http://schemas.openxmlformats.org/officeDocument/2006/relationships/customXml" Target="../ink/ink3338.xml"/><Relationship Id="rId62" Type="http://schemas.openxmlformats.org/officeDocument/2006/relationships/customXml" Target="../ink/ink2864.xml"/><Relationship Id="rId365" Type="http://schemas.openxmlformats.org/officeDocument/2006/relationships/image" Target="../media/image2732.png"/><Relationship Id="rId572" Type="http://schemas.openxmlformats.org/officeDocument/2006/relationships/customXml" Target="../ink/ink3119.xml"/><Relationship Id="rId225" Type="http://schemas.openxmlformats.org/officeDocument/2006/relationships/image" Target="../media/image2662.png"/><Relationship Id="rId432" Type="http://schemas.openxmlformats.org/officeDocument/2006/relationships/customXml" Target="../ink/ink3049.xml"/><Relationship Id="rId877" Type="http://schemas.openxmlformats.org/officeDocument/2006/relationships/customXml" Target="../ink/ink3272.xml"/><Relationship Id="rId1062" Type="http://schemas.openxmlformats.org/officeDocument/2006/relationships/image" Target="../media/image3078.png"/><Relationship Id="rId737" Type="http://schemas.openxmlformats.org/officeDocument/2006/relationships/customXml" Target="../ink/ink3202.xml"/><Relationship Id="rId944" Type="http://schemas.openxmlformats.org/officeDocument/2006/relationships/image" Target="../media/image3019.png"/><Relationship Id="rId73" Type="http://schemas.openxmlformats.org/officeDocument/2006/relationships/image" Target="../media/image2587.png"/><Relationship Id="rId169" Type="http://schemas.openxmlformats.org/officeDocument/2006/relationships/image" Target="../media/image2634.png"/><Relationship Id="rId376" Type="http://schemas.openxmlformats.org/officeDocument/2006/relationships/customXml" Target="../ink/ink3021.xml"/><Relationship Id="rId583" Type="http://schemas.openxmlformats.org/officeDocument/2006/relationships/image" Target="../media/image2841.png"/><Relationship Id="rId790" Type="http://schemas.openxmlformats.org/officeDocument/2006/relationships/image" Target="../media/image2943.png"/><Relationship Id="rId804" Type="http://schemas.openxmlformats.org/officeDocument/2006/relationships/image" Target="../media/image2950.png"/><Relationship Id="rId4" Type="http://schemas.openxmlformats.org/officeDocument/2006/relationships/customXml" Target="../ink/ink2835.xml"/><Relationship Id="rId236" Type="http://schemas.openxmlformats.org/officeDocument/2006/relationships/customXml" Target="../ink/ink2951.xml"/><Relationship Id="rId443" Type="http://schemas.openxmlformats.org/officeDocument/2006/relationships/image" Target="../media/image2771.png"/><Relationship Id="rId650" Type="http://schemas.openxmlformats.org/officeDocument/2006/relationships/customXml" Target="../ink/ink3158.xml"/><Relationship Id="rId888" Type="http://schemas.openxmlformats.org/officeDocument/2006/relationships/image" Target="../media/image2991.png"/><Relationship Id="rId1073" Type="http://schemas.openxmlformats.org/officeDocument/2006/relationships/customXml" Target="../ink/ink3370.xml"/><Relationship Id="rId303" Type="http://schemas.openxmlformats.org/officeDocument/2006/relationships/image" Target="../media/image2701.png"/><Relationship Id="rId748" Type="http://schemas.openxmlformats.org/officeDocument/2006/relationships/image" Target="../media/image2922.png"/><Relationship Id="rId955" Type="http://schemas.openxmlformats.org/officeDocument/2006/relationships/customXml" Target="../ink/ink3311.xml"/><Relationship Id="rId1140" Type="http://schemas.openxmlformats.org/officeDocument/2006/relationships/image" Target="../media/image3117.png"/><Relationship Id="rId84" Type="http://schemas.openxmlformats.org/officeDocument/2006/relationships/customXml" Target="../ink/ink2875.xml"/><Relationship Id="rId387" Type="http://schemas.openxmlformats.org/officeDocument/2006/relationships/image" Target="../media/image2743.png"/><Relationship Id="rId510" Type="http://schemas.openxmlformats.org/officeDocument/2006/relationships/customXml" Target="../ink/ink3088.xml"/><Relationship Id="rId594" Type="http://schemas.openxmlformats.org/officeDocument/2006/relationships/customXml" Target="../ink/ink3130.xml"/><Relationship Id="rId608" Type="http://schemas.openxmlformats.org/officeDocument/2006/relationships/customXml" Target="../ink/ink3137.xml"/><Relationship Id="rId815" Type="http://schemas.openxmlformats.org/officeDocument/2006/relationships/customXml" Target="../ink/ink3241.xml"/><Relationship Id="rId247" Type="http://schemas.openxmlformats.org/officeDocument/2006/relationships/image" Target="../media/image2673.png"/><Relationship Id="rId899" Type="http://schemas.openxmlformats.org/officeDocument/2006/relationships/customXml" Target="../ink/ink3283.xml"/><Relationship Id="rId1000" Type="http://schemas.openxmlformats.org/officeDocument/2006/relationships/image" Target="../media/image3047.png"/><Relationship Id="rId1084" Type="http://schemas.openxmlformats.org/officeDocument/2006/relationships/image" Target="../media/image3089.png"/><Relationship Id="rId107" Type="http://schemas.openxmlformats.org/officeDocument/2006/relationships/image" Target="../media/image2604.png"/><Relationship Id="rId454" Type="http://schemas.openxmlformats.org/officeDocument/2006/relationships/customXml" Target="../ink/ink3060.xml"/><Relationship Id="rId661" Type="http://schemas.openxmlformats.org/officeDocument/2006/relationships/image" Target="../media/image2880.png"/><Relationship Id="rId759" Type="http://schemas.openxmlformats.org/officeDocument/2006/relationships/customXml" Target="../ink/ink3213.xml"/><Relationship Id="rId966" Type="http://schemas.openxmlformats.org/officeDocument/2006/relationships/image" Target="../media/image3030.png"/><Relationship Id="rId11" Type="http://schemas.openxmlformats.org/officeDocument/2006/relationships/image" Target="../media/image2556.png"/><Relationship Id="rId314" Type="http://schemas.openxmlformats.org/officeDocument/2006/relationships/customXml" Target="../ink/ink2990.xml"/><Relationship Id="rId398" Type="http://schemas.openxmlformats.org/officeDocument/2006/relationships/customXml" Target="../ink/ink3032.xml"/><Relationship Id="rId521" Type="http://schemas.openxmlformats.org/officeDocument/2006/relationships/image" Target="../media/image2810.png"/><Relationship Id="rId619" Type="http://schemas.openxmlformats.org/officeDocument/2006/relationships/image" Target="../media/image2859.png"/><Relationship Id="rId1151" Type="http://schemas.openxmlformats.org/officeDocument/2006/relationships/customXml" Target="../ink/ink3409.xml"/><Relationship Id="rId95" Type="http://schemas.openxmlformats.org/officeDocument/2006/relationships/image" Target="../media/image2598.png"/><Relationship Id="rId160" Type="http://schemas.openxmlformats.org/officeDocument/2006/relationships/customXml" Target="../ink/ink2913.xml"/><Relationship Id="rId826" Type="http://schemas.openxmlformats.org/officeDocument/2006/relationships/image" Target="../media/image2961.png"/><Relationship Id="rId1011" Type="http://schemas.openxmlformats.org/officeDocument/2006/relationships/customXml" Target="../ink/ink3339.xml"/><Relationship Id="rId1109" Type="http://schemas.openxmlformats.org/officeDocument/2006/relationships/customXml" Target="../ink/ink3388.xml"/><Relationship Id="rId258" Type="http://schemas.openxmlformats.org/officeDocument/2006/relationships/customXml" Target="../ink/ink2962.xml"/><Relationship Id="rId465" Type="http://schemas.openxmlformats.org/officeDocument/2006/relationships/image" Target="../media/image2782.png"/><Relationship Id="rId672" Type="http://schemas.openxmlformats.org/officeDocument/2006/relationships/customXml" Target="../ink/ink3169.xml"/><Relationship Id="rId1095" Type="http://schemas.openxmlformats.org/officeDocument/2006/relationships/customXml" Target="../ink/ink3381.xml"/><Relationship Id="rId22" Type="http://schemas.openxmlformats.org/officeDocument/2006/relationships/customXml" Target="../ink/ink2844.xml"/><Relationship Id="rId118" Type="http://schemas.openxmlformats.org/officeDocument/2006/relationships/customXml" Target="../ink/ink2892.xml"/><Relationship Id="rId325" Type="http://schemas.openxmlformats.org/officeDocument/2006/relationships/image" Target="../media/image2712.png"/><Relationship Id="rId532" Type="http://schemas.openxmlformats.org/officeDocument/2006/relationships/customXml" Target="../ink/ink3099.xml"/><Relationship Id="rId977" Type="http://schemas.openxmlformats.org/officeDocument/2006/relationships/customXml" Target="../ink/ink3322.xml"/><Relationship Id="rId1162" Type="http://schemas.openxmlformats.org/officeDocument/2006/relationships/image" Target="../media/image3128.png"/><Relationship Id="rId171" Type="http://schemas.openxmlformats.org/officeDocument/2006/relationships/image" Target="../media/image2635.png"/><Relationship Id="rId837" Type="http://schemas.openxmlformats.org/officeDocument/2006/relationships/customXml" Target="../ink/ink3252.xml"/><Relationship Id="rId1022" Type="http://schemas.openxmlformats.org/officeDocument/2006/relationships/image" Target="../media/image3058.png"/><Relationship Id="rId269" Type="http://schemas.openxmlformats.org/officeDocument/2006/relationships/image" Target="../media/image2684.png"/><Relationship Id="rId476" Type="http://schemas.openxmlformats.org/officeDocument/2006/relationships/customXml" Target="../ink/ink3071.xml"/><Relationship Id="rId683" Type="http://schemas.openxmlformats.org/officeDocument/2006/relationships/image" Target="../media/image2891.png"/><Relationship Id="rId890" Type="http://schemas.openxmlformats.org/officeDocument/2006/relationships/image" Target="../media/image2992.png"/><Relationship Id="rId904" Type="http://schemas.openxmlformats.org/officeDocument/2006/relationships/image" Target="../media/image2999.png"/><Relationship Id="rId33" Type="http://schemas.openxmlformats.org/officeDocument/2006/relationships/image" Target="../media/image2567.png"/><Relationship Id="rId129" Type="http://schemas.openxmlformats.org/officeDocument/2006/relationships/image" Target="../media/image2615.png"/><Relationship Id="rId336" Type="http://schemas.openxmlformats.org/officeDocument/2006/relationships/customXml" Target="../ink/ink3001.xml"/><Relationship Id="rId543" Type="http://schemas.openxmlformats.org/officeDocument/2006/relationships/image" Target="../media/image2821.png"/><Relationship Id="rId988" Type="http://schemas.openxmlformats.org/officeDocument/2006/relationships/image" Target="../media/image3041.png"/><Relationship Id="rId1173" Type="http://schemas.openxmlformats.org/officeDocument/2006/relationships/customXml" Target="../ink/ink3420.xml"/><Relationship Id="rId182" Type="http://schemas.openxmlformats.org/officeDocument/2006/relationships/customXml" Target="../ink/ink2924.xml"/><Relationship Id="rId403" Type="http://schemas.openxmlformats.org/officeDocument/2006/relationships/image" Target="../media/image2751.png"/><Relationship Id="rId750" Type="http://schemas.openxmlformats.org/officeDocument/2006/relationships/image" Target="../media/image2923.png"/><Relationship Id="rId848" Type="http://schemas.openxmlformats.org/officeDocument/2006/relationships/image" Target="../media/image2971.png"/><Relationship Id="rId1033" Type="http://schemas.openxmlformats.org/officeDocument/2006/relationships/customXml" Target="../ink/ink3350.xml"/><Relationship Id="rId487" Type="http://schemas.openxmlformats.org/officeDocument/2006/relationships/image" Target="../media/image2793.png"/><Relationship Id="rId610" Type="http://schemas.openxmlformats.org/officeDocument/2006/relationships/customXml" Target="../ink/ink3138.xml"/><Relationship Id="rId694" Type="http://schemas.openxmlformats.org/officeDocument/2006/relationships/customXml" Target="../ink/ink3180.xml"/><Relationship Id="rId708" Type="http://schemas.openxmlformats.org/officeDocument/2006/relationships/customXml" Target="../ink/ink3187.xml"/><Relationship Id="rId915" Type="http://schemas.openxmlformats.org/officeDocument/2006/relationships/customXml" Target="../ink/ink3291.xml"/><Relationship Id="rId347" Type="http://schemas.openxmlformats.org/officeDocument/2006/relationships/image" Target="../media/image2723.png"/><Relationship Id="rId999" Type="http://schemas.openxmlformats.org/officeDocument/2006/relationships/customXml" Target="../ink/ink3333.xml"/><Relationship Id="rId1100" Type="http://schemas.openxmlformats.org/officeDocument/2006/relationships/image" Target="../media/image3097.png"/><Relationship Id="rId44" Type="http://schemas.openxmlformats.org/officeDocument/2006/relationships/customXml" Target="../ink/ink2855.xml"/><Relationship Id="rId554" Type="http://schemas.openxmlformats.org/officeDocument/2006/relationships/customXml" Target="../ink/ink3110.xml"/><Relationship Id="rId761" Type="http://schemas.openxmlformats.org/officeDocument/2006/relationships/customXml" Target="../ink/ink3214.xml"/><Relationship Id="rId859" Type="http://schemas.openxmlformats.org/officeDocument/2006/relationships/customXml" Target="../ink/ink3263.xml"/><Relationship Id="rId193" Type="http://schemas.openxmlformats.org/officeDocument/2006/relationships/image" Target="../media/image2646.png"/><Relationship Id="rId207" Type="http://schemas.openxmlformats.org/officeDocument/2006/relationships/image" Target="../media/image2653.png"/><Relationship Id="rId414" Type="http://schemas.openxmlformats.org/officeDocument/2006/relationships/customXml" Target="../ink/ink3040.xml"/><Relationship Id="rId498" Type="http://schemas.openxmlformats.org/officeDocument/2006/relationships/customXml" Target="../ink/ink3082.xml"/><Relationship Id="rId621" Type="http://schemas.openxmlformats.org/officeDocument/2006/relationships/image" Target="../media/image2860.png"/><Relationship Id="rId1044" Type="http://schemas.openxmlformats.org/officeDocument/2006/relationships/image" Target="../media/image3069.png"/><Relationship Id="rId260" Type="http://schemas.openxmlformats.org/officeDocument/2006/relationships/customXml" Target="../ink/ink2963.xml"/><Relationship Id="rId719" Type="http://schemas.openxmlformats.org/officeDocument/2006/relationships/image" Target="../media/image2909.png"/><Relationship Id="rId926" Type="http://schemas.openxmlformats.org/officeDocument/2006/relationships/image" Target="../media/image3010.png"/><Relationship Id="rId1111" Type="http://schemas.openxmlformats.org/officeDocument/2006/relationships/customXml" Target="../ink/ink3389.xml"/><Relationship Id="rId55" Type="http://schemas.openxmlformats.org/officeDocument/2006/relationships/image" Target="../media/image2578.png"/><Relationship Id="rId120" Type="http://schemas.openxmlformats.org/officeDocument/2006/relationships/customXml" Target="../ink/ink2893.xml"/><Relationship Id="rId358" Type="http://schemas.openxmlformats.org/officeDocument/2006/relationships/customXml" Target="../ink/ink3012.xml"/><Relationship Id="rId565" Type="http://schemas.openxmlformats.org/officeDocument/2006/relationships/image" Target="../media/image2832.png"/><Relationship Id="rId772" Type="http://schemas.openxmlformats.org/officeDocument/2006/relationships/image" Target="../media/image2934.png"/><Relationship Id="rId218" Type="http://schemas.openxmlformats.org/officeDocument/2006/relationships/customXml" Target="../ink/ink2942.xml"/><Relationship Id="rId425" Type="http://schemas.openxmlformats.org/officeDocument/2006/relationships/image" Target="../media/image2762.png"/><Relationship Id="rId632" Type="http://schemas.openxmlformats.org/officeDocument/2006/relationships/customXml" Target="../ink/ink3149.xml"/><Relationship Id="rId1055" Type="http://schemas.openxmlformats.org/officeDocument/2006/relationships/customXml" Target="../ink/ink3361.xml"/><Relationship Id="rId271" Type="http://schemas.openxmlformats.org/officeDocument/2006/relationships/image" Target="../media/image2685.png"/><Relationship Id="rId937" Type="http://schemas.openxmlformats.org/officeDocument/2006/relationships/customXml" Target="../ink/ink3302.xml"/><Relationship Id="rId1122" Type="http://schemas.openxmlformats.org/officeDocument/2006/relationships/image" Target="../media/image3108.png"/><Relationship Id="rId66" Type="http://schemas.openxmlformats.org/officeDocument/2006/relationships/customXml" Target="../ink/ink2866.xml"/><Relationship Id="rId131" Type="http://schemas.openxmlformats.org/officeDocument/2006/relationships/image" Target="../media/image2616.png"/><Relationship Id="rId369" Type="http://schemas.openxmlformats.org/officeDocument/2006/relationships/image" Target="../media/image2734.png"/><Relationship Id="rId576" Type="http://schemas.openxmlformats.org/officeDocument/2006/relationships/customXml" Target="../ink/ink3121.xml"/><Relationship Id="rId783" Type="http://schemas.openxmlformats.org/officeDocument/2006/relationships/customXml" Target="../ink/ink3225.xml"/><Relationship Id="rId990" Type="http://schemas.openxmlformats.org/officeDocument/2006/relationships/image" Target="../media/image3042.png"/><Relationship Id="rId229" Type="http://schemas.openxmlformats.org/officeDocument/2006/relationships/image" Target="../media/image2664.png"/><Relationship Id="rId436" Type="http://schemas.openxmlformats.org/officeDocument/2006/relationships/customXml" Target="../ink/ink3051.xml"/><Relationship Id="rId643" Type="http://schemas.openxmlformats.org/officeDocument/2006/relationships/image" Target="../media/image2871.png"/><Relationship Id="rId1066" Type="http://schemas.openxmlformats.org/officeDocument/2006/relationships/image" Target="../media/image3080.png"/><Relationship Id="rId850" Type="http://schemas.openxmlformats.org/officeDocument/2006/relationships/image" Target="../media/image2972.png"/><Relationship Id="rId948" Type="http://schemas.openxmlformats.org/officeDocument/2006/relationships/image" Target="../media/image3021.png"/><Relationship Id="rId1133" Type="http://schemas.openxmlformats.org/officeDocument/2006/relationships/customXml" Target="../ink/ink3400.xml"/><Relationship Id="rId77" Type="http://schemas.openxmlformats.org/officeDocument/2006/relationships/image" Target="../media/image2589.png"/><Relationship Id="rId282" Type="http://schemas.openxmlformats.org/officeDocument/2006/relationships/customXml" Target="../ink/ink2974.xml"/><Relationship Id="rId503" Type="http://schemas.openxmlformats.org/officeDocument/2006/relationships/image" Target="../media/image2801.png"/><Relationship Id="rId587" Type="http://schemas.openxmlformats.org/officeDocument/2006/relationships/image" Target="../media/image2843.png"/><Relationship Id="rId710" Type="http://schemas.openxmlformats.org/officeDocument/2006/relationships/customXml" Target="../ink/ink3188.xml"/><Relationship Id="rId808" Type="http://schemas.openxmlformats.org/officeDocument/2006/relationships/image" Target="../media/image2952.png"/><Relationship Id="rId8" Type="http://schemas.openxmlformats.org/officeDocument/2006/relationships/customXml" Target="../ink/ink2837.xml"/><Relationship Id="rId142" Type="http://schemas.openxmlformats.org/officeDocument/2006/relationships/customXml" Target="../ink/ink2904.xml"/><Relationship Id="rId447" Type="http://schemas.openxmlformats.org/officeDocument/2006/relationships/image" Target="../media/image2773.png"/><Relationship Id="rId794" Type="http://schemas.openxmlformats.org/officeDocument/2006/relationships/image" Target="../media/image2945.png"/><Relationship Id="rId1077" Type="http://schemas.openxmlformats.org/officeDocument/2006/relationships/customXml" Target="../ink/ink3372.xml"/><Relationship Id="rId654" Type="http://schemas.openxmlformats.org/officeDocument/2006/relationships/customXml" Target="../ink/ink3160.xml"/><Relationship Id="rId861" Type="http://schemas.openxmlformats.org/officeDocument/2006/relationships/customXml" Target="../ink/ink3264.xml"/><Relationship Id="rId959" Type="http://schemas.openxmlformats.org/officeDocument/2006/relationships/customXml" Target="../ink/ink3313.xml"/><Relationship Id="rId293" Type="http://schemas.openxmlformats.org/officeDocument/2006/relationships/image" Target="../media/image2696.png"/><Relationship Id="rId307" Type="http://schemas.openxmlformats.org/officeDocument/2006/relationships/image" Target="../media/image2703.png"/><Relationship Id="rId514" Type="http://schemas.openxmlformats.org/officeDocument/2006/relationships/customXml" Target="../ink/ink3090.xml"/><Relationship Id="rId721" Type="http://schemas.openxmlformats.org/officeDocument/2006/relationships/image" Target="../media/image2410.png"/><Relationship Id="rId1144" Type="http://schemas.openxmlformats.org/officeDocument/2006/relationships/image" Target="../media/image3119.png"/><Relationship Id="rId88" Type="http://schemas.openxmlformats.org/officeDocument/2006/relationships/customXml" Target="../ink/ink2877.xml"/><Relationship Id="rId153" Type="http://schemas.openxmlformats.org/officeDocument/2006/relationships/image" Target="../media/image2627.png"/><Relationship Id="rId360" Type="http://schemas.openxmlformats.org/officeDocument/2006/relationships/customXml" Target="../ink/ink3013.xml"/><Relationship Id="rId598" Type="http://schemas.openxmlformats.org/officeDocument/2006/relationships/customXml" Target="../ink/ink3132.xml"/><Relationship Id="rId819" Type="http://schemas.openxmlformats.org/officeDocument/2006/relationships/customXml" Target="../ink/ink3243.xml"/><Relationship Id="rId1004" Type="http://schemas.openxmlformats.org/officeDocument/2006/relationships/image" Target="../media/image3049.png"/><Relationship Id="rId220" Type="http://schemas.openxmlformats.org/officeDocument/2006/relationships/customXml" Target="../ink/ink2943.xml"/><Relationship Id="rId458" Type="http://schemas.openxmlformats.org/officeDocument/2006/relationships/customXml" Target="../ink/ink3062.xml"/><Relationship Id="rId665" Type="http://schemas.openxmlformats.org/officeDocument/2006/relationships/image" Target="../media/image2882.png"/><Relationship Id="rId872" Type="http://schemas.openxmlformats.org/officeDocument/2006/relationships/image" Target="../media/image2983.png"/><Relationship Id="rId1088" Type="http://schemas.openxmlformats.org/officeDocument/2006/relationships/image" Target="../media/image3091.png"/><Relationship Id="rId15" Type="http://schemas.openxmlformats.org/officeDocument/2006/relationships/image" Target="../media/image2558.png"/><Relationship Id="rId318" Type="http://schemas.openxmlformats.org/officeDocument/2006/relationships/customXml" Target="../ink/ink2992.xml"/><Relationship Id="rId525" Type="http://schemas.openxmlformats.org/officeDocument/2006/relationships/image" Target="../media/image2812.png"/><Relationship Id="rId732" Type="http://schemas.openxmlformats.org/officeDocument/2006/relationships/image" Target="../media/image2914.png"/><Relationship Id="rId1155" Type="http://schemas.openxmlformats.org/officeDocument/2006/relationships/customXml" Target="../ink/ink3411.xml"/><Relationship Id="rId99" Type="http://schemas.openxmlformats.org/officeDocument/2006/relationships/image" Target="../media/image2600.png"/><Relationship Id="rId164" Type="http://schemas.openxmlformats.org/officeDocument/2006/relationships/customXml" Target="../ink/ink2915.xml"/><Relationship Id="rId371" Type="http://schemas.openxmlformats.org/officeDocument/2006/relationships/image" Target="../media/image2735.png"/><Relationship Id="rId1015" Type="http://schemas.openxmlformats.org/officeDocument/2006/relationships/customXml" Target="../ink/ink3341.xml"/><Relationship Id="rId469" Type="http://schemas.openxmlformats.org/officeDocument/2006/relationships/image" Target="../media/image2784.png"/><Relationship Id="rId676" Type="http://schemas.openxmlformats.org/officeDocument/2006/relationships/customXml" Target="../ink/ink3171.xml"/><Relationship Id="rId883" Type="http://schemas.openxmlformats.org/officeDocument/2006/relationships/customXml" Target="../ink/ink3275.xml"/><Relationship Id="rId1099" Type="http://schemas.openxmlformats.org/officeDocument/2006/relationships/customXml" Target="../ink/ink3383.xml"/><Relationship Id="rId26" Type="http://schemas.openxmlformats.org/officeDocument/2006/relationships/customXml" Target="../ink/ink2846.xml"/><Relationship Id="rId231" Type="http://schemas.openxmlformats.org/officeDocument/2006/relationships/image" Target="../media/image2665.png"/><Relationship Id="rId329" Type="http://schemas.openxmlformats.org/officeDocument/2006/relationships/image" Target="../media/image2714.png"/><Relationship Id="rId536" Type="http://schemas.openxmlformats.org/officeDocument/2006/relationships/customXml" Target="../ink/ink3101.xml"/><Relationship Id="rId1166" Type="http://schemas.openxmlformats.org/officeDocument/2006/relationships/image" Target="../media/image3130.png"/><Relationship Id="rId175" Type="http://schemas.openxmlformats.org/officeDocument/2006/relationships/image" Target="../media/image2637.png"/><Relationship Id="rId743" Type="http://schemas.openxmlformats.org/officeDocument/2006/relationships/customXml" Target="../ink/ink3205.xml"/><Relationship Id="rId950" Type="http://schemas.openxmlformats.org/officeDocument/2006/relationships/image" Target="../media/image3022.png"/><Relationship Id="rId1026" Type="http://schemas.openxmlformats.org/officeDocument/2006/relationships/image" Target="../media/image3060.png"/><Relationship Id="rId382" Type="http://schemas.openxmlformats.org/officeDocument/2006/relationships/customXml" Target="../ink/ink3024.xml"/><Relationship Id="rId603" Type="http://schemas.openxmlformats.org/officeDocument/2006/relationships/image" Target="../media/image2851.png"/><Relationship Id="rId687" Type="http://schemas.openxmlformats.org/officeDocument/2006/relationships/image" Target="../media/image2893.png"/><Relationship Id="rId810" Type="http://schemas.openxmlformats.org/officeDocument/2006/relationships/image" Target="../media/image2953.png"/><Relationship Id="rId908" Type="http://schemas.openxmlformats.org/officeDocument/2006/relationships/image" Target="../media/image3001.png"/><Relationship Id="rId242" Type="http://schemas.openxmlformats.org/officeDocument/2006/relationships/customXml" Target="../ink/ink2954.xml"/><Relationship Id="rId894" Type="http://schemas.openxmlformats.org/officeDocument/2006/relationships/image" Target="../media/image2994.png"/><Relationship Id="rId1177" Type="http://schemas.openxmlformats.org/officeDocument/2006/relationships/customXml" Target="../ink/ink3422.xml"/><Relationship Id="rId37" Type="http://schemas.openxmlformats.org/officeDocument/2006/relationships/image" Target="../media/image2569.png"/><Relationship Id="rId102" Type="http://schemas.openxmlformats.org/officeDocument/2006/relationships/customXml" Target="../ink/ink2884.xml"/><Relationship Id="rId547" Type="http://schemas.openxmlformats.org/officeDocument/2006/relationships/image" Target="../media/image2823.png"/><Relationship Id="rId754" Type="http://schemas.openxmlformats.org/officeDocument/2006/relationships/image" Target="../media/image2925.png"/><Relationship Id="rId961" Type="http://schemas.openxmlformats.org/officeDocument/2006/relationships/customXml" Target="../ink/ink3314.xml"/><Relationship Id="rId90" Type="http://schemas.openxmlformats.org/officeDocument/2006/relationships/customXml" Target="../ink/ink2878.xml"/><Relationship Id="rId186" Type="http://schemas.openxmlformats.org/officeDocument/2006/relationships/customXml" Target="../ink/ink2926.xml"/><Relationship Id="rId393" Type="http://schemas.openxmlformats.org/officeDocument/2006/relationships/image" Target="../media/image2746.png"/><Relationship Id="rId407" Type="http://schemas.openxmlformats.org/officeDocument/2006/relationships/image" Target="../media/image2753.png"/><Relationship Id="rId614" Type="http://schemas.openxmlformats.org/officeDocument/2006/relationships/customXml" Target="../ink/ink3140.xml"/><Relationship Id="rId821" Type="http://schemas.openxmlformats.org/officeDocument/2006/relationships/customXml" Target="../ink/ink3244.xml"/><Relationship Id="rId1037" Type="http://schemas.openxmlformats.org/officeDocument/2006/relationships/customXml" Target="../ink/ink3352.xml"/><Relationship Id="rId253" Type="http://schemas.openxmlformats.org/officeDocument/2006/relationships/image" Target="../media/image2676.png"/><Relationship Id="rId460" Type="http://schemas.openxmlformats.org/officeDocument/2006/relationships/customXml" Target="../ink/ink3063.xml"/><Relationship Id="rId698" Type="http://schemas.openxmlformats.org/officeDocument/2006/relationships/customXml" Target="../ink/ink3182.xml"/><Relationship Id="rId919" Type="http://schemas.openxmlformats.org/officeDocument/2006/relationships/customXml" Target="../ink/ink3293.xml"/><Relationship Id="rId1090" Type="http://schemas.openxmlformats.org/officeDocument/2006/relationships/image" Target="../media/image3092.png"/><Relationship Id="rId1104" Type="http://schemas.openxmlformats.org/officeDocument/2006/relationships/image" Target="../media/image3099.png"/><Relationship Id="rId48" Type="http://schemas.openxmlformats.org/officeDocument/2006/relationships/customXml" Target="../ink/ink2857.xml"/><Relationship Id="rId113" Type="http://schemas.openxmlformats.org/officeDocument/2006/relationships/image" Target="../media/image2607.png"/><Relationship Id="rId320" Type="http://schemas.openxmlformats.org/officeDocument/2006/relationships/customXml" Target="../ink/ink2993.xml"/><Relationship Id="rId558" Type="http://schemas.openxmlformats.org/officeDocument/2006/relationships/customXml" Target="../ink/ink3112.xml"/><Relationship Id="rId765" Type="http://schemas.openxmlformats.org/officeDocument/2006/relationships/customXml" Target="../ink/ink3216.xml"/><Relationship Id="rId972" Type="http://schemas.openxmlformats.org/officeDocument/2006/relationships/image" Target="../media/image3033.png"/><Relationship Id="rId197" Type="http://schemas.openxmlformats.org/officeDocument/2006/relationships/image" Target="../media/image2648.png"/><Relationship Id="rId418" Type="http://schemas.openxmlformats.org/officeDocument/2006/relationships/customXml" Target="../ink/ink3042.xml"/><Relationship Id="rId625" Type="http://schemas.openxmlformats.org/officeDocument/2006/relationships/image" Target="../media/image2862.png"/><Relationship Id="rId832" Type="http://schemas.openxmlformats.org/officeDocument/2006/relationships/image" Target="../media/image2964.png"/><Relationship Id="rId1048" Type="http://schemas.openxmlformats.org/officeDocument/2006/relationships/image" Target="../media/image3071.png"/><Relationship Id="rId264" Type="http://schemas.openxmlformats.org/officeDocument/2006/relationships/customXml" Target="../ink/ink2965.xml"/><Relationship Id="rId471" Type="http://schemas.openxmlformats.org/officeDocument/2006/relationships/image" Target="../media/image2785.png"/><Relationship Id="rId1115" Type="http://schemas.openxmlformats.org/officeDocument/2006/relationships/customXml" Target="../ink/ink3391.xml"/><Relationship Id="rId59" Type="http://schemas.openxmlformats.org/officeDocument/2006/relationships/image" Target="../media/image2580.png"/><Relationship Id="rId124" Type="http://schemas.openxmlformats.org/officeDocument/2006/relationships/customXml" Target="../ink/ink2895.xml"/><Relationship Id="rId569" Type="http://schemas.openxmlformats.org/officeDocument/2006/relationships/image" Target="../media/image2834.png"/><Relationship Id="rId776" Type="http://schemas.openxmlformats.org/officeDocument/2006/relationships/image" Target="../media/image2936.png"/><Relationship Id="rId983" Type="http://schemas.openxmlformats.org/officeDocument/2006/relationships/customXml" Target="../ink/ink3325.xml"/><Relationship Id="rId331" Type="http://schemas.openxmlformats.org/officeDocument/2006/relationships/image" Target="../media/image2715.png"/><Relationship Id="rId429" Type="http://schemas.openxmlformats.org/officeDocument/2006/relationships/image" Target="../media/image2764.png"/><Relationship Id="rId636" Type="http://schemas.openxmlformats.org/officeDocument/2006/relationships/customXml" Target="../ink/ink3151.xml"/><Relationship Id="rId1059" Type="http://schemas.openxmlformats.org/officeDocument/2006/relationships/customXml" Target="../ink/ink3363.xml"/><Relationship Id="rId843" Type="http://schemas.openxmlformats.org/officeDocument/2006/relationships/customXml" Target="../ink/ink3255.xml"/><Relationship Id="rId1126" Type="http://schemas.openxmlformats.org/officeDocument/2006/relationships/image" Target="../media/image3110.png"/><Relationship Id="rId275" Type="http://schemas.openxmlformats.org/officeDocument/2006/relationships/image" Target="../media/image2687.png"/><Relationship Id="rId482" Type="http://schemas.openxmlformats.org/officeDocument/2006/relationships/customXml" Target="../ink/ink3074.xml"/><Relationship Id="rId703" Type="http://schemas.openxmlformats.org/officeDocument/2006/relationships/image" Target="../media/image2901.png"/><Relationship Id="rId910" Type="http://schemas.openxmlformats.org/officeDocument/2006/relationships/image" Target="../media/image3002.png"/><Relationship Id="rId135" Type="http://schemas.openxmlformats.org/officeDocument/2006/relationships/image" Target="../media/image2618.png"/><Relationship Id="rId342" Type="http://schemas.openxmlformats.org/officeDocument/2006/relationships/customXml" Target="../ink/ink3004.xml"/><Relationship Id="rId787" Type="http://schemas.openxmlformats.org/officeDocument/2006/relationships/customXml" Target="../ink/ink3227.xml"/><Relationship Id="rId994" Type="http://schemas.openxmlformats.org/officeDocument/2006/relationships/image" Target="../media/image3044.png"/><Relationship Id="rId202" Type="http://schemas.openxmlformats.org/officeDocument/2006/relationships/customXml" Target="../ink/ink2934.xml"/><Relationship Id="rId647" Type="http://schemas.openxmlformats.org/officeDocument/2006/relationships/image" Target="../media/image2873.png"/><Relationship Id="rId854" Type="http://schemas.openxmlformats.org/officeDocument/2006/relationships/image" Target="../media/image2974.png"/><Relationship Id="rId286" Type="http://schemas.openxmlformats.org/officeDocument/2006/relationships/customXml" Target="../ink/ink2976.xml"/><Relationship Id="rId493" Type="http://schemas.openxmlformats.org/officeDocument/2006/relationships/image" Target="../media/image2796.png"/><Relationship Id="rId507" Type="http://schemas.openxmlformats.org/officeDocument/2006/relationships/image" Target="../media/image2803.png"/><Relationship Id="rId714" Type="http://schemas.openxmlformats.org/officeDocument/2006/relationships/customXml" Target="../ink/ink3190.xml"/><Relationship Id="rId921" Type="http://schemas.openxmlformats.org/officeDocument/2006/relationships/customXml" Target="../ink/ink3294.xml"/><Relationship Id="rId1137" Type="http://schemas.openxmlformats.org/officeDocument/2006/relationships/customXml" Target="../ink/ink3402.xml"/><Relationship Id="rId50" Type="http://schemas.openxmlformats.org/officeDocument/2006/relationships/customXml" Target="../ink/ink2858.xml"/><Relationship Id="rId146" Type="http://schemas.openxmlformats.org/officeDocument/2006/relationships/customXml" Target="../ink/ink2906.xml"/><Relationship Id="rId353" Type="http://schemas.openxmlformats.org/officeDocument/2006/relationships/image" Target="../media/image2726.png"/><Relationship Id="rId560" Type="http://schemas.openxmlformats.org/officeDocument/2006/relationships/customXml" Target="../ink/ink3113.xml"/><Relationship Id="rId798" Type="http://schemas.openxmlformats.org/officeDocument/2006/relationships/image" Target="../media/image2947.png"/><Relationship Id="rId213" Type="http://schemas.openxmlformats.org/officeDocument/2006/relationships/image" Target="../media/image2656.png"/><Relationship Id="rId420" Type="http://schemas.openxmlformats.org/officeDocument/2006/relationships/customXml" Target="../ink/ink3043.xml"/><Relationship Id="rId658" Type="http://schemas.openxmlformats.org/officeDocument/2006/relationships/customXml" Target="../ink/ink3162.xml"/><Relationship Id="rId865" Type="http://schemas.openxmlformats.org/officeDocument/2006/relationships/customXml" Target="../ink/ink3266.xml"/><Relationship Id="rId1050" Type="http://schemas.openxmlformats.org/officeDocument/2006/relationships/image" Target="../media/image3072.png"/><Relationship Id="rId297" Type="http://schemas.openxmlformats.org/officeDocument/2006/relationships/image" Target="../media/image2698.png"/><Relationship Id="rId518" Type="http://schemas.openxmlformats.org/officeDocument/2006/relationships/customXml" Target="../ink/ink3092.xml"/><Relationship Id="rId725" Type="http://schemas.openxmlformats.org/officeDocument/2006/relationships/image" Target="../media/image2911.png"/><Relationship Id="rId932" Type="http://schemas.openxmlformats.org/officeDocument/2006/relationships/image" Target="../media/image3013.png"/><Relationship Id="rId1148" Type="http://schemas.openxmlformats.org/officeDocument/2006/relationships/image" Target="../media/image3121.png"/><Relationship Id="rId157" Type="http://schemas.openxmlformats.org/officeDocument/2006/relationships/image" Target="../media/image1870.png"/><Relationship Id="rId364" Type="http://schemas.openxmlformats.org/officeDocument/2006/relationships/customXml" Target="../ink/ink3015.xml"/><Relationship Id="rId1008" Type="http://schemas.openxmlformats.org/officeDocument/2006/relationships/image" Target="../media/image3051.png"/><Relationship Id="rId61" Type="http://schemas.openxmlformats.org/officeDocument/2006/relationships/image" Target="../media/image2581.png"/><Relationship Id="rId571" Type="http://schemas.openxmlformats.org/officeDocument/2006/relationships/image" Target="../media/image2835.png"/><Relationship Id="rId669" Type="http://schemas.openxmlformats.org/officeDocument/2006/relationships/image" Target="../media/image2884.png"/><Relationship Id="rId876" Type="http://schemas.openxmlformats.org/officeDocument/2006/relationships/image" Target="../media/image2985.png"/><Relationship Id="rId19" Type="http://schemas.openxmlformats.org/officeDocument/2006/relationships/image" Target="../media/image2560.png"/><Relationship Id="rId224" Type="http://schemas.openxmlformats.org/officeDocument/2006/relationships/customXml" Target="../ink/ink2945.xml"/><Relationship Id="rId431" Type="http://schemas.openxmlformats.org/officeDocument/2006/relationships/image" Target="../media/image2765.png"/><Relationship Id="rId529" Type="http://schemas.openxmlformats.org/officeDocument/2006/relationships/image" Target="../media/image2814.png"/><Relationship Id="rId736" Type="http://schemas.openxmlformats.org/officeDocument/2006/relationships/image" Target="../media/image2916.png"/><Relationship Id="rId1061" Type="http://schemas.openxmlformats.org/officeDocument/2006/relationships/customXml" Target="../ink/ink3364.xml"/><Relationship Id="rId1159" Type="http://schemas.openxmlformats.org/officeDocument/2006/relationships/customXml" Target="../ink/ink3413.xml"/><Relationship Id="rId168" Type="http://schemas.openxmlformats.org/officeDocument/2006/relationships/customXml" Target="../ink/ink2917.xml"/><Relationship Id="rId943" Type="http://schemas.openxmlformats.org/officeDocument/2006/relationships/customXml" Target="../ink/ink3305.xml"/><Relationship Id="rId1019" Type="http://schemas.openxmlformats.org/officeDocument/2006/relationships/customXml" Target="../ink/ink3343.xml"/><Relationship Id="rId72" Type="http://schemas.openxmlformats.org/officeDocument/2006/relationships/customXml" Target="../ink/ink2869.xml"/><Relationship Id="rId375" Type="http://schemas.openxmlformats.org/officeDocument/2006/relationships/image" Target="../media/image2737.png"/><Relationship Id="rId582" Type="http://schemas.openxmlformats.org/officeDocument/2006/relationships/customXml" Target="../ink/ink3124.xml"/><Relationship Id="rId803" Type="http://schemas.openxmlformats.org/officeDocument/2006/relationships/customXml" Target="../ink/ink3235.xml"/><Relationship Id="rId3" Type="http://schemas.openxmlformats.org/officeDocument/2006/relationships/image" Target="../media/image2552.png"/><Relationship Id="rId235" Type="http://schemas.openxmlformats.org/officeDocument/2006/relationships/image" Target="../media/image2667.png"/><Relationship Id="rId442" Type="http://schemas.openxmlformats.org/officeDocument/2006/relationships/customXml" Target="../ink/ink3054.xml"/><Relationship Id="rId887" Type="http://schemas.openxmlformats.org/officeDocument/2006/relationships/customXml" Target="../ink/ink3277.xml"/><Relationship Id="rId1072" Type="http://schemas.openxmlformats.org/officeDocument/2006/relationships/image" Target="../media/image3083.png"/><Relationship Id="rId302" Type="http://schemas.openxmlformats.org/officeDocument/2006/relationships/customXml" Target="../ink/ink2984.xml"/><Relationship Id="rId747" Type="http://schemas.openxmlformats.org/officeDocument/2006/relationships/customXml" Target="../ink/ink3207.xml"/><Relationship Id="rId954" Type="http://schemas.openxmlformats.org/officeDocument/2006/relationships/image" Target="../media/image3024.png"/><Relationship Id="rId83" Type="http://schemas.openxmlformats.org/officeDocument/2006/relationships/image" Target="../media/image2592.png"/><Relationship Id="rId179" Type="http://schemas.openxmlformats.org/officeDocument/2006/relationships/image" Target="../media/image2639.png"/><Relationship Id="rId386" Type="http://schemas.openxmlformats.org/officeDocument/2006/relationships/customXml" Target="../ink/ink3026.xml"/><Relationship Id="rId593" Type="http://schemas.openxmlformats.org/officeDocument/2006/relationships/image" Target="../media/image2846.png"/><Relationship Id="rId607" Type="http://schemas.openxmlformats.org/officeDocument/2006/relationships/image" Target="../media/image2853.png"/><Relationship Id="rId814" Type="http://schemas.openxmlformats.org/officeDocument/2006/relationships/image" Target="../media/image2955.png"/><Relationship Id="rId246" Type="http://schemas.openxmlformats.org/officeDocument/2006/relationships/customXml" Target="../ink/ink2956.xml"/><Relationship Id="rId453" Type="http://schemas.openxmlformats.org/officeDocument/2006/relationships/image" Target="../media/image2776.png"/><Relationship Id="rId660" Type="http://schemas.openxmlformats.org/officeDocument/2006/relationships/customXml" Target="../ink/ink3163.xml"/><Relationship Id="rId898" Type="http://schemas.openxmlformats.org/officeDocument/2006/relationships/image" Target="../media/image2996.png"/><Relationship Id="rId1083" Type="http://schemas.openxmlformats.org/officeDocument/2006/relationships/customXml" Target="../ink/ink3375.xml"/><Relationship Id="rId106" Type="http://schemas.openxmlformats.org/officeDocument/2006/relationships/customXml" Target="../ink/ink2886.xml"/><Relationship Id="rId313" Type="http://schemas.openxmlformats.org/officeDocument/2006/relationships/image" Target="../media/image2706.png"/><Relationship Id="rId758" Type="http://schemas.openxmlformats.org/officeDocument/2006/relationships/image" Target="../media/image2927.png"/><Relationship Id="rId965" Type="http://schemas.openxmlformats.org/officeDocument/2006/relationships/customXml" Target="../ink/ink3316.xml"/><Relationship Id="rId1150" Type="http://schemas.openxmlformats.org/officeDocument/2006/relationships/image" Target="../media/image3122.png"/><Relationship Id="rId10" Type="http://schemas.openxmlformats.org/officeDocument/2006/relationships/customXml" Target="../ink/ink2838.xml"/><Relationship Id="rId94" Type="http://schemas.openxmlformats.org/officeDocument/2006/relationships/customXml" Target="../ink/ink2880.xml"/><Relationship Id="rId397" Type="http://schemas.openxmlformats.org/officeDocument/2006/relationships/image" Target="../media/image2748.png"/><Relationship Id="rId520" Type="http://schemas.openxmlformats.org/officeDocument/2006/relationships/customXml" Target="../ink/ink3093.xml"/><Relationship Id="rId618" Type="http://schemas.openxmlformats.org/officeDocument/2006/relationships/customXml" Target="../ink/ink3142.xml"/><Relationship Id="rId825" Type="http://schemas.openxmlformats.org/officeDocument/2006/relationships/customXml" Target="../ink/ink3246.xml"/><Relationship Id="rId257" Type="http://schemas.openxmlformats.org/officeDocument/2006/relationships/image" Target="../media/image2678.png"/><Relationship Id="rId464" Type="http://schemas.openxmlformats.org/officeDocument/2006/relationships/customXml" Target="../ink/ink3065.xml"/><Relationship Id="rId1010" Type="http://schemas.openxmlformats.org/officeDocument/2006/relationships/image" Target="../media/image3052.png"/><Relationship Id="rId1094" Type="http://schemas.openxmlformats.org/officeDocument/2006/relationships/image" Target="../media/image3094.png"/><Relationship Id="rId1108" Type="http://schemas.openxmlformats.org/officeDocument/2006/relationships/image" Target="../media/image3101.png"/><Relationship Id="rId117" Type="http://schemas.openxmlformats.org/officeDocument/2006/relationships/image" Target="../media/image2609.png"/><Relationship Id="rId671" Type="http://schemas.openxmlformats.org/officeDocument/2006/relationships/image" Target="../media/image2885.png"/><Relationship Id="rId769" Type="http://schemas.openxmlformats.org/officeDocument/2006/relationships/customXml" Target="../ink/ink3218.xml"/><Relationship Id="rId976" Type="http://schemas.openxmlformats.org/officeDocument/2006/relationships/image" Target="../media/image3035.png"/><Relationship Id="rId324" Type="http://schemas.openxmlformats.org/officeDocument/2006/relationships/customXml" Target="../ink/ink2995.xml"/><Relationship Id="rId531" Type="http://schemas.openxmlformats.org/officeDocument/2006/relationships/image" Target="../media/image2815.png"/><Relationship Id="rId629" Type="http://schemas.openxmlformats.org/officeDocument/2006/relationships/image" Target="../media/image2864.png"/><Relationship Id="rId1161" Type="http://schemas.openxmlformats.org/officeDocument/2006/relationships/customXml" Target="../ink/ink3414.xml"/><Relationship Id="rId836" Type="http://schemas.openxmlformats.org/officeDocument/2006/relationships/image" Target="../media/image2966.png"/><Relationship Id="rId1021" Type="http://schemas.openxmlformats.org/officeDocument/2006/relationships/customXml" Target="../ink/ink3344.xml"/><Relationship Id="rId1119" Type="http://schemas.openxmlformats.org/officeDocument/2006/relationships/customXml" Target="../ink/ink3393.xml"/><Relationship Id="rId903" Type="http://schemas.openxmlformats.org/officeDocument/2006/relationships/customXml" Target="../ink/ink3285.xml"/><Relationship Id="rId32" Type="http://schemas.openxmlformats.org/officeDocument/2006/relationships/customXml" Target="../ink/ink2849.xml"/><Relationship Id="rId181" Type="http://schemas.openxmlformats.org/officeDocument/2006/relationships/image" Target="../media/image2640.png"/><Relationship Id="rId279" Type="http://schemas.openxmlformats.org/officeDocument/2006/relationships/image" Target="../media/image2689.png"/><Relationship Id="rId486" Type="http://schemas.openxmlformats.org/officeDocument/2006/relationships/customXml" Target="../ink/ink3076.xml"/><Relationship Id="rId693" Type="http://schemas.openxmlformats.org/officeDocument/2006/relationships/image" Target="../media/image2896.png"/><Relationship Id="rId139" Type="http://schemas.openxmlformats.org/officeDocument/2006/relationships/image" Target="../media/image2620.png"/><Relationship Id="rId346" Type="http://schemas.openxmlformats.org/officeDocument/2006/relationships/customXml" Target="../ink/ink3006.xml"/><Relationship Id="rId553" Type="http://schemas.openxmlformats.org/officeDocument/2006/relationships/image" Target="../media/image2826.png"/><Relationship Id="rId760" Type="http://schemas.openxmlformats.org/officeDocument/2006/relationships/image" Target="../media/image2928.png"/><Relationship Id="rId998" Type="http://schemas.openxmlformats.org/officeDocument/2006/relationships/image" Target="../media/image3046.png"/><Relationship Id="rId206" Type="http://schemas.openxmlformats.org/officeDocument/2006/relationships/customXml" Target="../ink/ink2936.xml"/><Relationship Id="rId413" Type="http://schemas.openxmlformats.org/officeDocument/2006/relationships/image" Target="../media/image2756.png"/><Relationship Id="rId858" Type="http://schemas.openxmlformats.org/officeDocument/2006/relationships/image" Target="../media/image2976.png"/><Relationship Id="rId1043" Type="http://schemas.openxmlformats.org/officeDocument/2006/relationships/customXml" Target="../ink/ink3355.xml"/><Relationship Id="rId620" Type="http://schemas.openxmlformats.org/officeDocument/2006/relationships/customXml" Target="../ink/ink3143.xml"/><Relationship Id="rId718" Type="http://schemas.openxmlformats.org/officeDocument/2006/relationships/customXml" Target="../ink/ink3192.xml"/><Relationship Id="rId925" Type="http://schemas.openxmlformats.org/officeDocument/2006/relationships/customXml" Target="../ink/ink3296.xml"/><Relationship Id="rId1110" Type="http://schemas.openxmlformats.org/officeDocument/2006/relationships/image" Target="../media/image3102.png"/><Relationship Id="rId54" Type="http://schemas.openxmlformats.org/officeDocument/2006/relationships/customXml" Target="../ink/ink2860.xml"/><Relationship Id="rId270" Type="http://schemas.openxmlformats.org/officeDocument/2006/relationships/customXml" Target="../ink/ink2968.xml"/><Relationship Id="rId130" Type="http://schemas.openxmlformats.org/officeDocument/2006/relationships/customXml" Target="../ink/ink2898.xml"/><Relationship Id="rId368" Type="http://schemas.openxmlformats.org/officeDocument/2006/relationships/customXml" Target="../ink/ink3017.xml"/><Relationship Id="rId575" Type="http://schemas.openxmlformats.org/officeDocument/2006/relationships/image" Target="../media/image2837.png"/><Relationship Id="rId782" Type="http://schemas.openxmlformats.org/officeDocument/2006/relationships/image" Target="../media/image2939.png"/><Relationship Id="rId228" Type="http://schemas.openxmlformats.org/officeDocument/2006/relationships/customXml" Target="../ink/ink2947.xml"/><Relationship Id="rId435" Type="http://schemas.openxmlformats.org/officeDocument/2006/relationships/image" Target="../media/image2767.png"/><Relationship Id="rId642" Type="http://schemas.openxmlformats.org/officeDocument/2006/relationships/customXml" Target="../ink/ink3154.xml"/><Relationship Id="rId1065" Type="http://schemas.openxmlformats.org/officeDocument/2006/relationships/customXml" Target="../ink/ink3366.xml"/><Relationship Id="rId502" Type="http://schemas.openxmlformats.org/officeDocument/2006/relationships/customXml" Target="../ink/ink3084.xml"/><Relationship Id="rId947" Type="http://schemas.openxmlformats.org/officeDocument/2006/relationships/customXml" Target="../ink/ink3307.xml"/><Relationship Id="rId1132" Type="http://schemas.openxmlformats.org/officeDocument/2006/relationships/image" Target="../media/image3113.png"/><Relationship Id="rId76" Type="http://schemas.openxmlformats.org/officeDocument/2006/relationships/customXml" Target="../ink/ink2871.xml"/><Relationship Id="rId807" Type="http://schemas.openxmlformats.org/officeDocument/2006/relationships/customXml" Target="../ink/ink3237.xml"/><Relationship Id="rId292" Type="http://schemas.openxmlformats.org/officeDocument/2006/relationships/customXml" Target="../ink/ink2979.xml"/><Relationship Id="rId597" Type="http://schemas.openxmlformats.org/officeDocument/2006/relationships/image" Target="../media/image2848.png"/><Relationship Id="rId152" Type="http://schemas.openxmlformats.org/officeDocument/2006/relationships/customXml" Target="../ink/ink2909.xml"/><Relationship Id="rId457" Type="http://schemas.openxmlformats.org/officeDocument/2006/relationships/image" Target="../media/image2778.png"/><Relationship Id="rId1087" Type="http://schemas.openxmlformats.org/officeDocument/2006/relationships/customXml" Target="../ink/ink3377.xml"/><Relationship Id="rId664" Type="http://schemas.openxmlformats.org/officeDocument/2006/relationships/customXml" Target="../ink/ink3165.xml"/><Relationship Id="rId871" Type="http://schemas.openxmlformats.org/officeDocument/2006/relationships/customXml" Target="../ink/ink3269.xml"/><Relationship Id="rId969" Type="http://schemas.openxmlformats.org/officeDocument/2006/relationships/customXml" Target="../ink/ink3318.xml"/><Relationship Id="rId317" Type="http://schemas.openxmlformats.org/officeDocument/2006/relationships/image" Target="../media/image2708.png"/><Relationship Id="rId524" Type="http://schemas.openxmlformats.org/officeDocument/2006/relationships/customXml" Target="../ink/ink3095.xml"/><Relationship Id="rId731" Type="http://schemas.openxmlformats.org/officeDocument/2006/relationships/customXml" Target="../ink/ink3199.xml"/><Relationship Id="rId1154" Type="http://schemas.openxmlformats.org/officeDocument/2006/relationships/image" Target="../media/image3124.png"/><Relationship Id="rId98" Type="http://schemas.openxmlformats.org/officeDocument/2006/relationships/customXml" Target="../ink/ink2882.xml"/><Relationship Id="rId829" Type="http://schemas.openxmlformats.org/officeDocument/2006/relationships/customXml" Target="../ink/ink3248.xml"/><Relationship Id="rId1014" Type="http://schemas.openxmlformats.org/officeDocument/2006/relationships/image" Target="../media/image3054.png"/><Relationship Id="rId25" Type="http://schemas.openxmlformats.org/officeDocument/2006/relationships/image" Target="../media/image2563.png"/><Relationship Id="rId174" Type="http://schemas.openxmlformats.org/officeDocument/2006/relationships/customXml" Target="../ink/ink2920.xml"/><Relationship Id="rId381" Type="http://schemas.openxmlformats.org/officeDocument/2006/relationships/image" Target="../media/image2740.png"/><Relationship Id="rId241" Type="http://schemas.openxmlformats.org/officeDocument/2006/relationships/image" Target="../media/image2670.png"/><Relationship Id="rId479" Type="http://schemas.openxmlformats.org/officeDocument/2006/relationships/image" Target="../media/image2789.png"/><Relationship Id="rId686" Type="http://schemas.openxmlformats.org/officeDocument/2006/relationships/customXml" Target="../ink/ink3176.xml"/><Relationship Id="rId893" Type="http://schemas.openxmlformats.org/officeDocument/2006/relationships/customXml" Target="../ink/ink3280.xml"/><Relationship Id="rId339" Type="http://schemas.openxmlformats.org/officeDocument/2006/relationships/image" Target="../media/image2719.png"/><Relationship Id="rId546" Type="http://schemas.openxmlformats.org/officeDocument/2006/relationships/customXml" Target="../ink/ink3106.xml"/><Relationship Id="rId753" Type="http://schemas.openxmlformats.org/officeDocument/2006/relationships/customXml" Target="../ink/ink3210.xml"/><Relationship Id="rId1176" Type="http://schemas.openxmlformats.org/officeDocument/2006/relationships/image" Target="../media/image3135.png"/><Relationship Id="rId101" Type="http://schemas.openxmlformats.org/officeDocument/2006/relationships/image" Target="../media/image2601.png"/><Relationship Id="rId406" Type="http://schemas.openxmlformats.org/officeDocument/2006/relationships/customXml" Target="../ink/ink3036.xml"/><Relationship Id="rId960" Type="http://schemas.openxmlformats.org/officeDocument/2006/relationships/image" Target="../media/image3027.png"/><Relationship Id="rId1036" Type="http://schemas.openxmlformats.org/officeDocument/2006/relationships/image" Target="../media/image3065.png"/><Relationship Id="rId613" Type="http://schemas.openxmlformats.org/officeDocument/2006/relationships/image" Target="../media/image2856.png"/><Relationship Id="rId820" Type="http://schemas.openxmlformats.org/officeDocument/2006/relationships/image" Target="../media/image2958.png"/><Relationship Id="rId918" Type="http://schemas.openxmlformats.org/officeDocument/2006/relationships/image" Target="../media/image3006.png"/><Relationship Id="rId1103" Type="http://schemas.openxmlformats.org/officeDocument/2006/relationships/customXml" Target="../ink/ink3385.xml"/><Relationship Id="rId47" Type="http://schemas.openxmlformats.org/officeDocument/2006/relationships/image" Target="../media/image2574.png"/><Relationship Id="rId196" Type="http://schemas.openxmlformats.org/officeDocument/2006/relationships/customXml" Target="../ink/ink2931.xml"/><Relationship Id="rId263" Type="http://schemas.openxmlformats.org/officeDocument/2006/relationships/image" Target="../media/image2681.png"/><Relationship Id="rId470" Type="http://schemas.openxmlformats.org/officeDocument/2006/relationships/customXml" Target="../ink/ink3068.xml"/><Relationship Id="rId123" Type="http://schemas.openxmlformats.org/officeDocument/2006/relationships/image" Target="../media/image2612.png"/><Relationship Id="rId330" Type="http://schemas.openxmlformats.org/officeDocument/2006/relationships/customXml" Target="../ink/ink2998.xml"/><Relationship Id="rId568" Type="http://schemas.openxmlformats.org/officeDocument/2006/relationships/customXml" Target="../ink/ink3117.xml"/><Relationship Id="rId775" Type="http://schemas.openxmlformats.org/officeDocument/2006/relationships/customXml" Target="../ink/ink3221.xml"/><Relationship Id="rId982" Type="http://schemas.openxmlformats.org/officeDocument/2006/relationships/image" Target="../media/image3038.png"/><Relationship Id="rId428" Type="http://schemas.openxmlformats.org/officeDocument/2006/relationships/customXml" Target="../ink/ink3047.xml"/><Relationship Id="rId635" Type="http://schemas.openxmlformats.org/officeDocument/2006/relationships/image" Target="../media/image2867.png"/><Relationship Id="rId842" Type="http://schemas.openxmlformats.org/officeDocument/2006/relationships/image" Target="../media/image2446.png"/><Relationship Id="rId1058" Type="http://schemas.openxmlformats.org/officeDocument/2006/relationships/image" Target="../media/image3076.png"/><Relationship Id="rId702" Type="http://schemas.openxmlformats.org/officeDocument/2006/relationships/customXml" Target="../ink/ink3184.xml"/><Relationship Id="rId1125" Type="http://schemas.openxmlformats.org/officeDocument/2006/relationships/customXml" Target="../ink/ink3396.xml"/></Relationships>
</file>

<file path=ppt/slides/_rels/slide23.xml.rels><?xml version="1.0" encoding="UTF-8" standalone="yes"?>
<Relationships xmlns="http://schemas.openxmlformats.org/package/2006/relationships"><Relationship Id="rId117" Type="http://schemas.openxmlformats.org/officeDocument/2006/relationships/customXml" Target="../ink/ink3481.xml"/><Relationship Id="rId21" Type="http://schemas.openxmlformats.org/officeDocument/2006/relationships/customXml" Target="../ink/ink3433.xml"/><Relationship Id="rId63" Type="http://schemas.openxmlformats.org/officeDocument/2006/relationships/customXml" Target="../ink/ink3454.xml"/><Relationship Id="rId159" Type="http://schemas.openxmlformats.org/officeDocument/2006/relationships/customXml" Target="../ink/ink3502.xml"/><Relationship Id="rId531" Type="http://schemas.openxmlformats.org/officeDocument/2006/relationships/customXml" Target="../ink/ink3616.xml"/><Relationship Id="rId573" Type="http://schemas.openxmlformats.org/officeDocument/2006/relationships/customXml" Target="../ink/ink3637.xml"/><Relationship Id="rId170" Type="http://schemas.openxmlformats.org/officeDocument/2006/relationships/image" Target="../media/image3219.png"/><Relationship Id="rId226" Type="http://schemas.openxmlformats.org/officeDocument/2006/relationships/customXml" Target="../ink/ink3536.xml"/><Relationship Id="rId268" Type="http://schemas.openxmlformats.org/officeDocument/2006/relationships/customXml" Target="../ink/ink3557.xml"/><Relationship Id="rId475" Type="http://schemas.openxmlformats.org/officeDocument/2006/relationships/customXml" Target="../ink/ink3588.xml"/><Relationship Id="rId32" Type="http://schemas.openxmlformats.org/officeDocument/2006/relationships/image" Target="../media/image3150.png"/><Relationship Id="rId74" Type="http://schemas.openxmlformats.org/officeDocument/2006/relationships/image" Target="../media/image3171.png"/><Relationship Id="rId128" Type="http://schemas.openxmlformats.org/officeDocument/2006/relationships/image" Target="../media/image3198.png"/><Relationship Id="rId500" Type="http://schemas.openxmlformats.org/officeDocument/2006/relationships/image" Target="../media/image3324.png"/><Relationship Id="rId542" Type="http://schemas.openxmlformats.org/officeDocument/2006/relationships/image" Target="../media/image3345.png"/><Relationship Id="rId584" Type="http://schemas.openxmlformats.org/officeDocument/2006/relationships/image" Target="../media/image3366.png"/><Relationship Id="rId5" Type="http://schemas.openxmlformats.org/officeDocument/2006/relationships/customXml" Target="../ink/ink3425.xml"/><Relationship Id="rId181" Type="http://schemas.openxmlformats.org/officeDocument/2006/relationships/customXml" Target="../ink/ink3513.xml"/><Relationship Id="rId237" Type="http://schemas.openxmlformats.org/officeDocument/2006/relationships/image" Target="../media/image3252.png"/><Relationship Id="rId279" Type="http://schemas.openxmlformats.org/officeDocument/2006/relationships/image" Target="../media/image3273.png"/><Relationship Id="rId444" Type="http://schemas.openxmlformats.org/officeDocument/2006/relationships/customXml" Target="../ink/ink3572.xml"/><Relationship Id="rId486" Type="http://schemas.openxmlformats.org/officeDocument/2006/relationships/image" Target="../media/image3317.png"/><Relationship Id="rId43" Type="http://schemas.openxmlformats.org/officeDocument/2006/relationships/customXml" Target="../ink/ink3444.xml"/><Relationship Id="rId139" Type="http://schemas.openxmlformats.org/officeDocument/2006/relationships/customXml" Target="../ink/ink3492.xml"/><Relationship Id="rId290" Type="http://schemas.openxmlformats.org/officeDocument/2006/relationships/customXml" Target="../ink/ink3568.xml"/><Relationship Id="rId511" Type="http://schemas.openxmlformats.org/officeDocument/2006/relationships/customXml" Target="../ink/ink3606.xml"/><Relationship Id="rId553" Type="http://schemas.openxmlformats.org/officeDocument/2006/relationships/customXml" Target="../ink/ink3627.xml"/><Relationship Id="rId85" Type="http://schemas.openxmlformats.org/officeDocument/2006/relationships/customXml" Target="../ink/ink3465.xml"/><Relationship Id="rId150" Type="http://schemas.openxmlformats.org/officeDocument/2006/relationships/image" Target="../media/image3209.png"/><Relationship Id="rId192" Type="http://schemas.openxmlformats.org/officeDocument/2006/relationships/image" Target="../media/image3230.png"/><Relationship Id="rId206" Type="http://schemas.openxmlformats.org/officeDocument/2006/relationships/image" Target="../media/image3237.png"/><Relationship Id="rId595" Type="http://schemas.openxmlformats.org/officeDocument/2006/relationships/customXml" Target="../ink/ink3648.xml"/><Relationship Id="rId248" Type="http://schemas.openxmlformats.org/officeDocument/2006/relationships/customXml" Target="../ink/ink3547.xml"/><Relationship Id="rId455" Type="http://schemas.openxmlformats.org/officeDocument/2006/relationships/customXml" Target="../ink/ink3578.xml"/><Relationship Id="rId497" Type="http://schemas.openxmlformats.org/officeDocument/2006/relationships/customXml" Target="../ink/ink3599.xml"/><Relationship Id="rId12" Type="http://schemas.openxmlformats.org/officeDocument/2006/relationships/image" Target="../media/image3140.png"/><Relationship Id="rId108" Type="http://schemas.openxmlformats.org/officeDocument/2006/relationships/image" Target="../media/image3188.png"/><Relationship Id="rId522" Type="http://schemas.openxmlformats.org/officeDocument/2006/relationships/image" Target="../media/image3335.png"/><Relationship Id="rId54" Type="http://schemas.openxmlformats.org/officeDocument/2006/relationships/image" Target="../media/image3161.png"/><Relationship Id="rId96" Type="http://schemas.openxmlformats.org/officeDocument/2006/relationships/image" Target="../media/image3182.png"/><Relationship Id="rId161" Type="http://schemas.openxmlformats.org/officeDocument/2006/relationships/customXml" Target="../ink/ink3503.xml"/><Relationship Id="rId217" Type="http://schemas.openxmlformats.org/officeDocument/2006/relationships/customXml" Target="../ink/ink3531.xml"/><Relationship Id="rId564" Type="http://schemas.openxmlformats.org/officeDocument/2006/relationships/image" Target="../media/image3356.png"/><Relationship Id="rId259" Type="http://schemas.openxmlformats.org/officeDocument/2006/relationships/image" Target="../media/image3263.png"/><Relationship Id="rId466" Type="http://schemas.openxmlformats.org/officeDocument/2006/relationships/image" Target="../media/image3307.png"/><Relationship Id="rId23" Type="http://schemas.openxmlformats.org/officeDocument/2006/relationships/customXml" Target="../ink/ink3434.xml"/><Relationship Id="rId119" Type="http://schemas.openxmlformats.org/officeDocument/2006/relationships/customXml" Target="../ink/ink3482.xml"/><Relationship Id="rId270" Type="http://schemas.openxmlformats.org/officeDocument/2006/relationships/customXml" Target="../ink/ink3558.xml"/><Relationship Id="rId533" Type="http://schemas.openxmlformats.org/officeDocument/2006/relationships/customXml" Target="../ink/ink3617.xml"/><Relationship Id="rId65" Type="http://schemas.openxmlformats.org/officeDocument/2006/relationships/customXml" Target="../ink/ink3455.xml"/><Relationship Id="rId130" Type="http://schemas.openxmlformats.org/officeDocument/2006/relationships/image" Target="../media/image3199.png"/><Relationship Id="rId575" Type="http://schemas.openxmlformats.org/officeDocument/2006/relationships/customXml" Target="../ink/ink3638.xml"/><Relationship Id="rId172" Type="http://schemas.openxmlformats.org/officeDocument/2006/relationships/image" Target="../media/image3220.png"/><Relationship Id="rId228" Type="http://schemas.openxmlformats.org/officeDocument/2006/relationships/customXml" Target="../ink/ink3537.xml"/><Relationship Id="rId477" Type="http://schemas.openxmlformats.org/officeDocument/2006/relationships/customXml" Target="../ink/ink3589.xml"/><Relationship Id="rId281" Type="http://schemas.openxmlformats.org/officeDocument/2006/relationships/image" Target="../media/image3274.png"/><Relationship Id="rId502" Type="http://schemas.openxmlformats.org/officeDocument/2006/relationships/image" Target="../media/image3325.png"/><Relationship Id="rId34" Type="http://schemas.openxmlformats.org/officeDocument/2006/relationships/image" Target="../media/image3151.png"/><Relationship Id="rId76" Type="http://schemas.openxmlformats.org/officeDocument/2006/relationships/image" Target="../media/image3172.png"/><Relationship Id="rId141" Type="http://schemas.openxmlformats.org/officeDocument/2006/relationships/customXml" Target="../ink/ink3493.xml"/><Relationship Id="rId544" Type="http://schemas.openxmlformats.org/officeDocument/2006/relationships/image" Target="../media/image3346.png"/><Relationship Id="rId586" Type="http://schemas.openxmlformats.org/officeDocument/2006/relationships/image" Target="../media/image3367.png"/><Relationship Id="rId7" Type="http://schemas.openxmlformats.org/officeDocument/2006/relationships/customXml" Target="../ink/ink3426.xml"/><Relationship Id="rId183" Type="http://schemas.openxmlformats.org/officeDocument/2006/relationships/customXml" Target="../ink/ink3514.xml"/><Relationship Id="rId239" Type="http://schemas.openxmlformats.org/officeDocument/2006/relationships/image" Target="../media/image3253.png"/><Relationship Id="rId446" Type="http://schemas.openxmlformats.org/officeDocument/2006/relationships/customXml" Target="../ink/ink3573.xml"/><Relationship Id="rId250" Type="http://schemas.openxmlformats.org/officeDocument/2006/relationships/customXml" Target="../ink/ink3548.xml"/><Relationship Id="rId292" Type="http://schemas.openxmlformats.org/officeDocument/2006/relationships/customXml" Target="../ink/ink3569.xml"/><Relationship Id="rId488" Type="http://schemas.openxmlformats.org/officeDocument/2006/relationships/image" Target="../media/image3318.png"/><Relationship Id="rId45" Type="http://schemas.openxmlformats.org/officeDocument/2006/relationships/customXml" Target="../ink/ink3445.xml"/><Relationship Id="rId87" Type="http://schemas.openxmlformats.org/officeDocument/2006/relationships/customXml" Target="../ink/ink3466.xml"/><Relationship Id="rId110" Type="http://schemas.openxmlformats.org/officeDocument/2006/relationships/image" Target="../media/image3189.png"/><Relationship Id="rId513" Type="http://schemas.openxmlformats.org/officeDocument/2006/relationships/customXml" Target="../ink/ink3607.xml"/><Relationship Id="rId555" Type="http://schemas.openxmlformats.org/officeDocument/2006/relationships/customXml" Target="../ink/ink3628.xml"/><Relationship Id="rId152" Type="http://schemas.openxmlformats.org/officeDocument/2006/relationships/image" Target="../media/image3210.png"/><Relationship Id="rId194" Type="http://schemas.openxmlformats.org/officeDocument/2006/relationships/image" Target="../media/image3231.png"/><Relationship Id="rId208" Type="http://schemas.openxmlformats.org/officeDocument/2006/relationships/image" Target="../media/image3238.png"/><Relationship Id="rId457" Type="http://schemas.openxmlformats.org/officeDocument/2006/relationships/customXml" Target="../ink/ink3579.xml"/><Relationship Id="rId261" Type="http://schemas.openxmlformats.org/officeDocument/2006/relationships/image" Target="../media/image3264.png"/><Relationship Id="rId499" Type="http://schemas.openxmlformats.org/officeDocument/2006/relationships/customXml" Target="../ink/ink3600.xml"/><Relationship Id="rId14" Type="http://schemas.openxmlformats.org/officeDocument/2006/relationships/image" Target="../media/image3141.png"/><Relationship Id="rId56" Type="http://schemas.openxmlformats.org/officeDocument/2006/relationships/image" Target="../media/image3162.png"/><Relationship Id="rId524" Type="http://schemas.openxmlformats.org/officeDocument/2006/relationships/image" Target="../media/image3336.png"/><Relationship Id="rId566" Type="http://schemas.openxmlformats.org/officeDocument/2006/relationships/image" Target="../media/image3357.png"/><Relationship Id="rId98" Type="http://schemas.openxmlformats.org/officeDocument/2006/relationships/image" Target="../media/image3183.png"/><Relationship Id="rId121" Type="http://schemas.openxmlformats.org/officeDocument/2006/relationships/customXml" Target="../ink/ink3483.xml"/><Relationship Id="rId163" Type="http://schemas.openxmlformats.org/officeDocument/2006/relationships/customXml" Target="../ink/ink3504.xml"/><Relationship Id="rId219" Type="http://schemas.openxmlformats.org/officeDocument/2006/relationships/image" Target="../media/image3243.png"/><Relationship Id="rId230" Type="http://schemas.openxmlformats.org/officeDocument/2006/relationships/customXml" Target="../ink/ink3538.xml"/><Relationship Id="rId468" Type="http://schemas.openxmlformats.org/officeDocument/2006/relationships/image" Target="../media/image3308.png"/><Relationship Id="rId25" Type="http://schemas.openxmlformats.org/officeDocument/2006/relationships/customXml" Target="../ink/ink3435.xml"/><Relationship Id="rId67" Type="http://schemas.openxmlformats.org/officeDocument/2006/relationships/customXml" Target="../ink/ink3456.xml"/><Relationship Id="rId272" Type="http://schemas.openxmlformats.org/officeDocument/2006/relationships/customXml" Target="../ink/ink3559.xml"/><Relationship Id="rId535" Type="http://schemas.openxmlformats.org/officeDocument/2006/relationships/customXml" Target="../ink/ink3618.xml"/><Relationship Id="rId577" Type="http://schemas.openxmlformats.org/officeDocument/2006/relationships/customXml" Target="../ink/ink3639.xml"/><Relationship Id="rId132" Type="http://schemas.openxmlformats.org/officeDocument/2006/relationships/image" Target="../media/image3200.png"/><Relationship Id="rId174" Type="http://schemas.openxmlformats.org/officeDocument/2006/relationships/image" Target="../media/image3221.png"/><Relationship Id="rId241" Type="http://schemas.openxmlformats.org/officeDocument/2006/relationships/image" Target="../media/image3254.png"/><Relationship Id="rId479" Type="http://schemas.openxmlformats.org/officeDocument/2006/relationships/customXml" Target="../ink/ink3590.xml"/><Relationship Id="rId36" Type="http://schemas.openxmlformats.org/officeDocument/2006/relationships/image" Target="../media/image3152.png"/><Relationship Id="rId283" Type="http://schemas.openxmlformats.org/officeDocument/2006/relationships/image" Target="../media/image3275.png"/><Relationship Id="rId490" Type="http://schemas.openxmlformats.org/officeDocument/2006/relationships/image" Target="../media/image3319.png"/><Relationship Id="rId504" Type="http://schemas.openxmlformats.org/officeDocument/2006/relationships/image" Target="../media/image3326.png"/><Relationship Id="rId546" Type="http://schemas.openxmlformats.org/officeDocument/2006/relationships/image" Target="../media/image3347.png"/><Relationship Id="rId78" Type="http://schemas.openxmlformats.org/officeDocument/2006/relationships/image" Target="../media/image3173.png"/><Relationship Id="rId101" Type="http://schemas.openxmlformats.org/officeDocument/2006/relationships/customXml" Target="../ink/ink3473.xml"/><Relationship Id="rId143" Type="http://schemas.openxmlformats.org/officeDocument/2006/relationships/customXml" Target="../ink/ink3494.xml"/><Relationship Id="rId185" Type="http://schemas.openxmlformats.org/officeDocument/2006/relationships/customXml" Target="../ink/ink3515.xml"/><Relationship Id="rId588" Type="http://schemas.openxmlformats.org/officeDocument/2006/relationships/image" Target="../media/image3368.png"/><Relationship Id="rId9" Type="http://schemas.openxmlformats.org/officeDocument/2006/relationships/customXml" Target="../ink/ink3427.xml"/><Relationship Id="rId210" Type="http://schemas.openxmlformats.org/officeDocument/2006/relationships/image" Target="../media/image3239.png"/><Relationship Id="rId448" Type="http://schemas.openxmlformats.org/officeDocument/2006/relationships/customXml" Target="../ink/ink3574.xml"/><Relationship Id="rId252" Type="http://schemas.openxmlformats.org/officeDocument/2006/relationships/customXml" Target="../ink/ink3549.xml"/><Relationship Id="rId294" Type="http://schemas.openxmlformats.org/officeDocument/2006/relationships/customXml" Target="../ink/ink3570.xml"/><Relationship Id="rId515" Type="http://schemas.openxmlformats.org/officeDocument/2006/relationships/customXml" Target="../ink/ink3608.xml"/><Relationship Id="rId47" Type="http://schemas.openxmlformats.org/officeDocument/2006/relationships/customXml" Target="../ink/ink3446.xml"/><Relationship Id="rId89" Type="http://schemas.openxmlformats.org/officeDocument/2006/relationships/customXml" Target="../ink/ink3467.xml"/><Relationship Id="rId112" Type="http://schemas.openxmlformats.org/officeDocument/2006/relationships/image" Target="../media/image3190.png"/><Relationship Id="rId154" Type="http://schemas.openxmlformats.org/officeDocument/2006/relationships/image" Target="../media/image3211.png"/><Relationship Id="rId557" Type="http://schemas.openxmlformats.org/officeDocument/2006/relationships/customXml" Target="../ink/ink3629.xml"/><Relationship Id="rId196" Type="http://schemas.openxmlformats.org/officeDocument/2006/relationships/image" Target="../media/image3232.png"/><Relationship Id="rId459" Type="http://schemas.openxmlformats.org/officeDocument/2006/relationships/customXml" Target="../ink/ink3580.xml"/><Relationship Id="rId16" Type="http://schemas.openxmlformats.org/officeDocument/2006/relationships/image" Target="../media/image3142.png"/><Relationship Id="rId221" Type="http://schemas.openxmlformats.org/officeDocument/2006/relationships/image" Target="../media/image3244.png"/><Relationship Id="rId263" Type="http://schemas.openxmlformats.org/officeDocument/2006/relationships/image" Target="../media/image3265.png"/><Relationship Id="rId470" Type="http://schemas.openxmlformats.org/officeDocument/2006/relationships/image" Target="../media/image3309.png"/><Relationship Id="rId526" Type="http://schemas.openxmlformats.org/officeDocument/2006/relationships/image" Target="../media/image3337.png"/><Relationship Id="rId58" Type="http://schemas.openxmlformats.org/officeDocument/2006/relationships/image" Target="../media/image3163.png"/><Relationship Id="rId123" Type="http://schemas.openxmlformats.org/officeDocument/2006/relationships/customXml" Target="../ink/ink3484.xml"/><Relationship Id="rId568" Type="http://schemas.openxmlformats.org/officeDocument/2006/relationships/image" Target="../media/image3358.png"/><Relationship Id="rId165" Type="http://schemas.openxmlformats.org/officeDocument/2006/relationships/customXml" Target="../ink/ink3505.xml"/><Relationship Id="rId232" Type="http://schemas.openxmlformats.org/officeDocument/2006/relationships/customXml" Target="../ink/ink3539.xml"/><Relationship Id="rId274" Type="http://schemas.openxmlformats.org/officeDocument/2006/relationships/customXml" Target="../ink/ink3560.xml"/><Relationship Id="rId481" Type="http://schemas.openxmlformats.org/officeDocument/2006/relationships/customXml" Target="../ink/ink3591.xml"/><Relationship Id="rId27" Type="http://schemas.openxmlformats.org/officeDocument/2006/relationships/customXml" Target="../ink/ink3436.xml"/><Relationship Id="rId69" Type="http://schemas.openxmlformats.org/officeDocument/2006/relationships/customXml" Target="../ink/ink3457.xml"/><Relationship Id="rId134" Type="http://schemas.openxmlformats.org/officeDocument/2006/relationships/image" Target="../media/image3201.png"/><Relationship Id="rId537" Type="http://schemas.openxmlformats.org/officeDocument/2006/relationships/customXml" Target="../ink/ink3619.xml"/><Relationship Id="rId579" Type="http://schemas.openxmlformats.org/officeDocument/2006/relationships/customXml" Target="../ink/ink3640.xml"/><Relationship Id="rId80" Type="http://schemas.openxmlformats.org/officeDocument/2006/relationships/image" Target="../media/image3174.png"/><Relationship Id="rId176" Type="http://schemas.openxmlformats.org/officeDocument/2006/relationships/image" Target="../media/image3222.png"/><Relationship Id="rId590" Type="http://schemas.openxmlformats.org/officeDocument/2006/relationships/image" Target="../media/image3369.png"/><Relationship Id="rId201" Type="http://schemas.openxmlformats.org/officeDocument/2006/relationships/customXml" Target="../ink/ink3523.xml"/><Relationship Id="rId243" Type="http://schemas.openxmlformats.org/officeDocument/2006/relationships/image" Target="../media/image3255.png"/><Relationship Id="rId285" Type="http://schemas.openxmlformats.org/officeDocument/2006/relationships/image" Target="../media/image3276.png"/><Relationship Id="rId450" Type="http://schemas.openxmlformats.org/officeDocument/2006/relationships/image" Target="../media/image3299.png"/><Relationship Id="rId506" Type="http://schemas.openxmlformats.org/officeDocument/2006/relationships/image" Target="../media/image3327.png"/><Relationship Id="rId38" Type="http://schemas.openxmlformats.org/officeDocument/2006/relationships/image" Target="../media/image3153.png"/><Relationship Id="rId103" Type="http://schemas.openxmlformats.org/officeDocument/2006/relationships/customXml" Target="../ink/ink3474.xml"/><Relationship Id="rId492" Type="http://schemas.openxmlformats.org/officeDocument/2006/relationships/image" Target="../media/image3320.png"/><Relationship Id="rId548" Type="http://schemas.openxmlformats.org/officeDocument/2006/relationships/image" Target="../media/image3348.png"/><Relationship Id="rId91" Type="http://schemas.openxmlformats.org/officeDocument/2006/relationships/customXml" Target="../ink/ink3468.xml"/><Relationship Id="rId145" Type="http://schemas.openxmlformats.org/officeDocument/2006/relationships/customXml" Target="../ink/ink3495.xml"/><Relationship Id="rId187" Type="http://schemas.openxmlformats.org/officeDocument/2006/relationships/customXml" Target="../ink/ink3516.xml"/><Relationship Id="rId212" Type="http://schemas.openxmlformats.org/officeDocument/2006/relationships/image" Target="../media/image3240.png"/><Relationship Id="rId254" Type="http://schemas.openxmlformats.org/officeDocument/2006/relationships/customXml" Target="../ink/ink3550.xml"/><Relationship Id="rId49" Type="http://schemas.openxmlformats.org/officeDocument/2006/relationships/customXml" Target="../ink/ink3447.xml"/><Relationship Id="rId114" Type="http://schemas.openxmlformats.org/officeDocument/2006/relationships/image" Target="../media/image3191.png"/><Relationship Id="rId461" Type="http://schemas.openxmlformats.org/officeDocument/2006/relationships/customXml" Target="../ink/ink3581.xml"/><Relationship Id="rId517" Type="http://schemas.openxmlformats.org/officeDocument/2006/relationships/customXml" Target="../ink/ink3609.xml"/><Relationship Id="rId559" Type="http://schemas.openxmlformats.org/officeDocument/2006/relationships/customXml" Target="../ink/ink3630.xml"/><Relationship Id="rId60" Type="http://schemas.openxmlformats.org/officeDocument/2006/relationships/image" Target="../media/image3164.png"/><Relationship Id="rId156" Type="http://schemas.openxmlformats.org/officeDocument/2006/relationships/image" Target="../media/image3212.png"/><Relationship Id="rId198" Type="http://schemas.openxmlformats.org/officeDocument/2006/relationships/image" Target="../media/image3233.png"/><Relationship Id="rId570" Type="http://schemas.openxmlformats.org/officeDocument/2006/relationships/image" Target="../media/image3359.png"/><Relationship Id="rId223" Type="http://schemas.openxmlformats.org/officeDocument/2006/relationships/image" Target="../media/image3245.png"/><Relationship Id="rId18" Type="http://schemas.openxmlformats.org/officeDocument/2006/relationships/image" Target="../media/image3143.png"/><Relationship Id="rId265" Type="http://schemas.openxmlformats.org/officeDocument/2006/relationships/image" Target="../media/image3266.png"/><Relationship Id="rId472" Type="http://schemas.openxmlformats.org/officeDocument/2006/relationships/image" Target="../media/image3310.png"/><Relationship Id="rId528" Type="http://schemas.openxmlformats.org/officeDocument/2006/relationships/image" Target="../media/image3338.png"/><Relationship Id="rId50" Type="http://schemas.openxmlformats.org/officeDocument/2006/relationships/image" Target="../media/image3159.png"/><Relationship Id="rId104" Type="http://schemas.openxmlformats.org/officeDocument/2006/relationships/image" Target="../media/image3186.png"/><Relationship Id="rId125" Type="http://schemas.openxmlformats.org/officeDocument/2006/relationships/customXml" Target="../ink/ink3485.xml"/><Relationship Id="rId146" Type="http://schemas.openxmlformats.org/officeDocument/2006/relationships/image" Target="../media/image3207.png"/><Relationship Id="rId167" Type="http://schemas.openxmlformats.org/officeDocument/2006/relationships/customXml" Target="../ink/ink3506.xml"/><Relationship Id="rId188" Type="http://schemas.openxmlformats.org/officeDocument/2006/relationships/image" Target="../media/image3228.png"/><Relationship Id="rId560" Type="http://schemas.openxmlformats.org/officeDocument/2006/relationships/image" Target="../media/image3354.png"/><Relationship Id="rId581" Type="http://schemas.openxmlformats.org/officeDocument/2006/relationships/customXml" Target="../ink/ink3641.xml"/><Relationship Id="rId71" Type="http://schemas.openxmlformats.org/officeDocument/2006/relationships/customXml" Target="../ink/ink3458.xml"/><Relationship Id="rId92" Type="http://schemas.openxmlformats.org/officeDocument/2006/relationships/image" Target="../media/image3180.png"/><Relationship Id="rId213" Type="http://schemas.openxmlformats.org/officeDocument/2006/relationships/customXml" Target="../ink/ink3529.xml"/><Relationship Id="rId234" Type="http://schemas.openxmlformats.org/officeDocument/2006/relationships/customXml" Target="../ink/ink3540.xml"/><Relationship Id="rId2" Type="http://schemas.openxmlformats.org/officeDocument/2006/relationships/notesSlide" Target="../notesSlides/notesSlide20.xml"/><Relationship Id="rId29" Type="http://schemas.openxmlformats.org/officeDocument/2006/relationships/customXml" Target="../ink/ink3437.xml"/><Relationship Id="rId255" Type="http://schemas.openxmlformats.org/officeDocument/2006/relationships/image" Target="../media/image3261.png"/><Relationship Id="rId276" Type="http://schemas.openxmlformats.org/officeDocument/2006/relationships/customXml" Target="../ink/ink3561.xml"/><Relationship Id="rId441" Type="http://schemas.openxmlformats.org/officeDocument/2006/relationships/image" Target="../media/image3295.png"/><Relationship Id="rId462" Type="http://schemas.openxmlformats.org/officeDocument/2006/relationships/image" Target="../media/image3305.png"/><Relationship Id="rId483" Type="http://schemas.openxmlformats.org/officeDocument/2006/relationships/customXml" Target="../ink/ink3592.xml"/><Relationship Id="rId518" Type="http://schemas.openxmlformats.org/officeDocument/2006/relationships/image" Target="../media/image3333.png"/><Relationship Id="rId539" Type="http://schemas.openxmlformats.org/officeDocument/2006/relationships/customXml" Target="../ink/ink3620.xml"/><Relationship Id="rId40" Type="http://schemas.openxmlformats.org/officeDocument/2006/relationships/image" Target="../media/image3154.png"/><Relationship Id="rId115" Type="http://schemas.openxmlformats.org/officeDocument/2006/relationships/customXml" Target="../ink/ink3480.xml"/><Relationship Id="rId136" Type="http://schemas.openxmlformats.org/officeDocument/2006/relationships/image" Target="../media/image3202.png"/><Relationship Id="rId157" Type="http://schemas.openxmlformats.org/officeDocument/2006/relationships/customXml" Target="../ink/ink3501.xml"/><Relationship Id="rId178" Type="http://schemas.openxmlformats.org/officeDocument/2006/relationships/image" Target="../media/image3223.png"/><Relationship Id="rId550" Type="http://schemas.openxmlformats.org/officeDocument/2006/relationships/image" Target="../media/image3349.png"/><Relationship Id="rId61" Type="http://schemas.openxmlformats.org/officeDocument/2006/relationships/customXml" Target="../ink/ink3453.xml"/><Relationship Id="rId82" Type="http://schemas.openxmlformats.org/officeDocument/2006/relationships/image" Target="../media/image3175.png"/><Relationship Id="rId199" Type="http://schemas.openxmlformats.org/officeDocument/2006/relationships/customXml" Target="../ink/ink3522.xml"/><Relationship Id="rId203" Type="http://schemas.openxmlformats.org/officeDocument/2006/relationships/customXml" Target="../ink/ink3524.xml"/><Relationship Id="rId571" Type="http://schemas.openxmlformats.org/officeDocument/2006/relationships/customXml" Target="../ink/ink3636.xml"/><Relationship Id="rId592" Type="http://schemas.openxmlformats.org/officeDocument/2006/relationships/image" Target="../media/image3370.png"/><Relationship Id="rId19" Type="http://schemas.openxmlformats.org/officeDocument/2006/relationships/customXml" Target="../ink/ink3432.xml"/><Relationship Id="rId224" Type="http://schemas.openxmlformats.org/officeDocument/2006/relationships/customXml" Target="../ink/ink3535.xml"/><Relationship Id="rId245" Type="http://schemas.openxmlformats.org/officeDocument/2006/relationships/image" Target="../media/image3256.png"/><Relationship Id="rId266" Type="http://schemas.openxmlformats.org/officeDocument/2006/relationships/customXml" Target="../ink/ink3556.xml"/><Relationship Id="rId287" Type="http://schemas.openxmlformats.org/officeDocument/2006/relationships/image" Target="../media/image3277.png"/><Relationship Id="rId452" Type="http://schemas.openxmlformats.org/officeDocument/2006/relationships/image" Target="../media/image3300.png"/><Relationship Id="rId473" Type="http://schemas.openxmlformats.org/officeDocument/2006/relationships/customXml" Target="../ink/ink3587.xml"/><Relationship Id="rId494" Type="http://schemas.openxmlformats.org/officeDocument/2006/relationships/image" Target="../media/image3321.png"/><Relationship Id="rId508" Type="http://schemas.openxmlformats.org/officeDocument/2006/relationships/image" Target="../media/image3328.png"/><Relationship Id="rId529" Type="http://schemas.openxmlformats.org/officeDocument/2006/relationships/customXml" Target="../ink/ink3615.xml"/><Relationship Id="rId30" Type="http://schemas.openxmlformats.org/officeDocument/2006/relationships/image" Target="../media/image3149.png"/><Relationship Id="rId105" Type="http://schemas.openxmlformats.org/officeDocument/2006/relationships/customXml" Target="../ink/ink3475.xml"/><Relationship Id="rId126" Type="http://schemas.openxmlformats.org/officeDocument/2006/relationships/image" Target="../media/image3197.png"/><Relationship Id="rId147" Type="http://schemas.openxmlformats.org/officeDocument/2006/relationships/customXml" Target="../ink/ink3496.xml"/><Relationship Id="rId168" Type="http://schemas.openxmlformats.org/officeDocument/2006/relationships/image" Target="../media/image3218.png"/><Relationship Id="rId540" Type="http://schemas.openxmlformats.org/officeDocument/2006/relationships/image" Target="../media/image3344.png"/><Relationship Id="rId51" Type="http://schemas.openxmlformats.org/officeDocument/2006/relationships/customXml" Target="../ink/ink3448.xml"/><Relationship Id="rId72" Type="http://schemas.openxmlformats.org/officeDocument/2006/relationships/image" Target="../media/image3170.png"/><Relationship Id="rId93" Type="http://schemas.openxmlformats.org/officeDocument/2006/relationships/customXml" Target="../ink/ink3469.xml"/><Relationship Id="rId189" Type="http://schemas.openxmlformats.org/officeDocument/2006/relationships/customXml" Target="../ink/ink3517.xml"/><Relationship Id="rId561" Type="http://schemas.openxmlformats.org/officeDocument/2006/relationships/customXml" Target="../ink/ink3631.xml"/><Relationship Id="rId582" Type="http://schemas.openxmlformats.org/officeDocument/2006/relationships/image" Target="../media/image3365.png"/><Relationship Id="rId3" Type="http://schemas.openxmlformats.org/officeDocument/2006/relationships/customXml" Target="../ink/ink3424.xml"/><Relationship Id="rId214" Type="http://schemas.openxmlformats.org/officeDocument/2006/relationships/image" Target="../media/image3241.png"/><Relationship Id="rId235" Type="http://schemas.openxmlformats.org/officeDocument/2006/relationships/image" Target="../media/image3251.png"/><Relationship Id="rId256" Type="http://schemas.openxmlformats.org/officeDocument/2006/relationships/customXml" Target="../ink/ink3551.xml"/><Relationship Id="rId277" Type="http://schemas.openxmlformats.org/officeDocument/2006/relationships/image" Target="../media/image3272.png"/><Relationship Id="rId442" Type="http://schemas.openxmlformats.org/officeDocument/2006/relationships/customXml" Target="../ink/ink3571.xml"/><Relationship Id="rId463" Type="http://schemas.openxmlformats.org/officeDocument/2006/relationships/customXml" Target="../ink/ink3582.xml"/><Relationship Id="rId484" Type="http://schemas.openxmlformats.org/officeDocument/2006/relationships/image" Target="../media/image3316.png"/><Relationship Id="rId519" Type="http://schemas.openxmlformats.org/officeDocument/2006/relationships/customXml" Target="../ink/ink3610.xml"/><Relationship Id="rId116" Type="http://schemas.openxmlformats.org/officeDocument/2006/relationships/image" Target="../media/image3192.png"/><Relationship Id="rId137" Type="http://schemas.openxmlformats.org/officeDocument/2006/relationships/customXml" Target="../ink/ink3491.xml"/><Relationship Id="rId158" Type="http://schemas.openxmlformats.org/officeDocument/2006/relationships/image" Target="../media/image3213.png"/><Relationship Id="rId530" Type="http://schemas.openxmlformats.org/officeDocument/2006/relationships/image" Target="../media/image3339.png"/><Relationship Id="rId20" Type="http://schemas.openxmlformats.org/officeDocument/2006/relationships/image" Target="../media/image3144.png"/><Relationship Id="rId41" Type="http://schemas.openxmlformats.org/officeDocument/2006/relationships/customXml" Target="../ink/ink3443.xml"/><Relationship Id="rId62" Type="http://schemas.openxmlformats.org/officeDocument/2006/relationships/image" Target="../media/image3165.png"/><Relationship Id="rId83" Type="http://schemas.openxmlformats.org/officeDocument/2006/relationships/customXml" Target="../ink/ink3464.xml"/><Relationship Id="rId179" Type="http://schemas.openxmlformats.org/officeDocument/2006/relationships/customXml" Target="../ink/ink3512.xml"/><Relationship Id="rId551" Type="http://schemas.openxmlformats.org/officeDocument/2006/relationships/customXml" Target="../ink/ink3626.xml"/><Relationship Id="rId572" Type="http://schemas.openxmlformats.org/officeDocument/2006/relationships/image" Target="../media/image3360.png"/><Relationship Id="rId593" Type="http://schemas.openxmlformats.org/officeDocument/2006/relationships/customXml" Target="../ink/ink3647.xml"/><Relationship Id="rId190" Type="http://schemas.openxmlformats.org/officeDocument/2006/relationships/image" Target="../media/image3229.png"/><Relationship Id="rId204" Type="http://schemas.openxmlformats.org/officeDocument/2006/relationships/image" Target="../media/image3236.png"/><Relationship Id="rId225" Type="http://schemas.openxmlformats.org/officeDocument/2006/relationships/image" Target="../media/image3246.png"/><Relationship Id="rId246" Type="http://schemas.openxmlformats.org/officeDocument/2006/relationships/customXml" Target="../ink/ink3546.xml"/><Relationship Id="rId267" Type="http://schemas.openxmlformats.org/officeDocument/2006/relationships/image" Target="../media/image3267.png"/><Relationship Id="rId288" Type="http://schemas.openxmlformats.org/officeDocument/2006/relationships/customXml" Target="../ink/ink3567.xml"/><Relationship Id="rId453" Type="http://schemas.openxmlformats.org/officeDocument/2006/relationships/customXml" Target="../ink/ink3577.xml"/><Relationship Id="rId474" Type="http://schemas.openxmlformats.org/officeDocument/2006/relationships/image" Target="../media/image3311.png"/><Relationship Id="rId509" Type="http://schemas.openxmlformats.org/officeDocument/2006/relationships/customXml" Target="../ink/ink3605.xml"/><Relationship Id="rId106" Type="http://schemas.openxmlformats.org/officeDocument/2006/relationships/image" Target="../media/image3187.png"/><Relationship Id="rId127" Type="http://schemas.openxmlformats.org/officeDocument/2006/relationships/customXml" Target="../ink/ink3486.xml"/><Relationship Id="rId495" Type="http://schemas.openxmlformats.org/officeDocument/2006/relationships/customXml" Target="../ink/ink3598.xml"/><Relationship Id="rId10" Type="http://schemas.openxmlformats.org/officeDocument/2006/relationships/image" Target="../media/image3139.png"/><Relationship Id="rId31" Type="http://schemas.openxmlformats.org/officeDocument/2006/relationships/customXml" Target="../ink/ink3438.xml"/><Relationship Id="rId52" Type="http://schemas.openxmlformats.org/officeDocument/2006/relationships/image" Target="../media/image3160.png"/><Relationship Id="rId73" Type="http://schemas.openxmlformats.org/officeDocument/2006/relationships/customXml" Target="../ink/ink3459.xml"/><Relationship Id="rId94" Type="http://schemas.openxmlformats.org/officeDocument/2006/relationships/image" Target="../media/image3181.png"/><Relationship Id="rId148" Type="http://schemas.openxmlformats.org/officeDocument/2006/relationships/image" Target="../media/image3208.png"/><Relationship Id="rId169" Type="http://schemas.openxmlformats.org/officeDocument/2006/relationships/customXml" Target="../ink/ink3507.xml"/><Relationship Id="rId520" Type="http://schemas.openxmlformats.org/officeDocument/2006/relationships/image" Target="../media/image3334.png"/><Relationship Id="rId541" Type="http://schemas.openxmlformats.org/officeDocument/2006/relationships/customXml" Target="../ink/ink3621.xml"/><Relationship Id="rId562" Type="http://schemas.openxmlformats.org/officeDocument/2006/relationships/image" Target="../media/image3355.png"/><Relationship Id="rId583" Type="http://schemas.openxmlformats.org/officeDocument/2006/relationships/customXml" Target="../ink/ink3642.xml"/><Relationship Id="rId4" Type="http://schemas.openxmlformats.org/officeDocument/2006/relationships/image" Target="../media/image1991.png"/><Relationship Id="rId180" Type="http://schemas.openxmlformats.org/officeDocument/2006/relationships/image" Target="../media/image3224.png"/><Relationship Id="rId215" Type="http://schemas.openxmlformats.org/officeDocument/2006/relationships/customXml" Target="../ink/ink3530.xml"/><Relationship Id="rId236" Type="http://schemas.openxmlformats.org/officeDocument/2006/relationships/customXml" Target="../ink/ink3541.xml"/><Relationship Id="rId257" Type="http://schemas.openxmlformats.org/officeDocument/2006/relationships/image" Target="../media/image3262.png"/><Relationship Id="rId278" Type="http://schemas.openxmlformats.org/officeDocument/2006/relationships/customXml" Target="../ink/ink3562.xml"/><Relationship Id="rId443" Type="http://schemas.openxmlformats.org/officeDocument/2006/relationships/image" Target="../media/image3296.png"/><Relationship Id="rId464" Type="http://schemas.openxmlformats.org/officeDocument/2006/relationships/image" Target="../media/image3306.png"/><Relationship Id="rId485" Type="http://schemas.openxmlformats.org/officeDocument/2006/relationships/customXml" Target="../ink/ink3593.xml"/><Relationship Id="rId42" Type="http://schemas.openxmlformats.org/officeDocument/2006/relationships/image" Target="../media/image3155.png"/><Relationship Id="rId84" Type="http://schemas.openxmlformats.org/officeDocument/2006/relationships/image" Target="../media/image3176.png"/><Relationship Id="rId138" Type="http://schemas.openxmlformats.org/officeDocument/2006/relationships/image" Target="../media/image3203.png"/><Relationship Id="rId510" Type="http://schemas.openxmlformats.org/officeDocument/2006/relationships/image" Target="../media/image3329.png"/><Relationship Id="rId552" Type="http://schemas.openxmlformats.org/officeDocument/2006/relationships/image" Target="../media/image3350.png"/><Relationship Id="rId594" Type="http://schemas.openxmlformats.org/officeDocument/2006/relationships/image" Target="../media/image3371.png"/><Relationship Id="rId191" Type="http://schemas.openxmlformats.org/officeDocument/2006/relationships/customXml" Target="../ink/ink3518.xml"/><Relationship Id="rId205" Type="http://schemas.openxmlformats.org/officeDocument/2006/relationships/customXml" Target="../ink/ink3525.xml"/><Relationship Id="rId247" Type="http://schemas.openxmlformats.org/officeDocument/2006/relationships/image" Target="../media/image3257.png"/><Relationship Id="rId107" Type="http://schemas.openxmlformats.org/officeDocument/2006/relationships/customXml" Target="../ink/ink3476.xml"/><Relationship Id="rId289" Type="http://schemas.openxmlformats.org/officeDocument/2006/relationships/image" Target="../media/image3278.png"/><Relationship Id="rId454" Type="http://schemas.openxmlformats.org/officeDocument/2006/relationships/image" Target="../media/image3301.png"/><Relationship Id="rId496" Type="http://schemas.openxmlformats.org/officeDocument/2006/relationships/image" Target="../media/image3322.png"/><Relationship Id="rId11" Type="http://schemas.openxmlformats.org/officeDocument/2006/relationships/customXml" Target="../ink/ink3428.xml"/><Relationship Id="rId53" Type="http://schemas.openxmlformats.org/officeDocument/2006/relationships/customXml" Target="../ink/ink3449.xml"/><Relationship Id="rId149" Type="http://schemas.openxmlformats.org/officeDocument/2006/relationships/customXml" Target="../ink/ink3497.xml"/><Relationship Id="rId521" Type="http://schemas.openxmlformats.org/officeDocument/2006/relationships/customXml" Target="../ink/ink3611.xml"/><Relationship Id="rId563" Type="http://schemas.openxmlformats.org/officeDocument/2006/relationships/customXml" Target="../ink/ink3632.xml"/><Relationship Id="rId95" Type="http://schemas.openxmlformats.org/officeDocument/2006/relationships/customXml" Target="../ink/ink3470.xml"/><Relationship Id="rId160" Type="http://schemas.openxmlformats.org/officeDocument/2006/relationships/image" Target="../media/image3214.png"/><Relationship Id="rId216" Type="http://schemas.openxmlformats.org/officeDocument/2006/relationships/image" Target="../media/image3242.png"/><Relationship Id="rId258" Type="http://schemas.openxmlformats.org/officeDocument/2006/relationships/customXml" Target="../ink/ink3552.xml"/><Relationship Id="rId465" Type="http://schemas.openxmlformats.org/officeDocument/2006/relationships/customXml" Target="../ink/ink3583.xml"/><Relationship Id="rId22" Type="http://schemas.openxmlformats.org/officeDocument/2006/relationships/image" Target="../media/image3145.png"/><Relationship Id="rId64" Type="http://schemas.openxmlformats.org/officeDocument/2006/relationships/image" Target="../media/image3166.png"/><Relationship Id="rId118" Type="http://schemas.openxmlformats.org/officeDocument/2006/relationships/image" Target="../media/image3193.png"/><Relationship Id="rId532" Type="http://schemas.openxmlformats.org/officeDocument/2006/relationships/image" Target="../media/image3340.png"/><Relationship Id="rId574" Type="http://schemas.openxmlformats.org/officeDocument/2006/relationships/image" Target="../media/image3361.png"/><Relationship Id="rId171" Type="http://schemas.openxmlformats.org/officeDocument/2006/relationships/customXml" Target="../ink/ink3508.xml"/><Relationship Id="rId227" Type="http://schemas.openxmlformats.org/officeDocument/2006/relationships/image" Target="../media/image3247.png"/><Relationship Id="rId269" Type="http://schemas.openxmlformats.org/officeDocument/2006/relationships/image" Target="../media/image3268.png"/><Relationship Id="rId476" Type="http://schemas.openxmlformats.org/officeDocument/2006/relationships/image" Target="../media/image3312.png"/><Relationship Id="rId33" Type="http://schemas.openxmlformats.org/officeDocument/2006/relationships/customXml" Target="../ink/ink3439.xml"/><Relationship Id="rId129" Type="http://schemas.openxmlformats.org/officeDocument/2006/relationships/customXml" Target="../ink/ink3487.xml"/><Relationship Id="rId280" Type="http://schemas.openxmlformats.org/officeDocument/2006/relationships/customXml" Target="../ink/ink3563.xml"/><Relationship Id="rId501" Type="http://schemas.openxmlformats.org/officeDocument/2006/relationships/customXml" Target="../ink/ink3601.xml"/><Relationship Id="rId543" Type="http://schemas.openxmlformats.org/officeDocument/2006/relationships/customXml" Target="../ink/ink3622.xml"/><Relationship Id="rId75" Type="http://schemas.openxmlformats.org/officeDocument/2006/relationships/customXml" Target="../ink/ink3460.xml"/><Relationship Id="rId140" Type="http://schemas.openxmlformats.org/officeDocument/2006/relationships/image" Target="../media/image3204.png"/><Relationship Id="rId182" Type="http://schemas.openxmlformats.org/officeDocument/2006/relationships/image" Target="../media/image3225.png"/><Relationship Id="rId585" Type="http://schemas.openxmlformats.org/officeDocument/2006/relationships/customXml" Target="../ink/ink3643.xml"/><Relationship Id="rId6" Type="http://schemas.openxmlformats.org/officeDocument/2006/relationships/image" Target="../media/image2231.png"/><Relationship Id="rId238" Type="http://schemas.openxmlformats.org/officeDocument/2006/relationships/customXml" Target="../ink/ink3542.xml"/><Relationship Id="rId445" Type="http://schemas.openxmlformats.org/officeDocument/2006/relationships/image" Target="../media/image3297.png"/><Relationship Id="rId487" Type="http://schemas.openxmlformats.org/officeDocument/2006/relationships/customXml" Target="../ink/ink3594.xml"/><Relationship Id="rId291" Type="http://schemas.openxmlformats.org/officeDocument/2006/relationships/image" Target="../media/image3279.png"/><Relationship Id="rId512" Type="http://schemas.openxmlformats.org/officeDocument/2006/relationships/image" Target="../media/image3330.png"/><Relationship Id="rId44" Type="http://schemas.openxmlformats.org/officeDocument/2006/relationships/image" Target="../media/image3156.png"/><Relationship Id="rId86" Type="http://schemas.openxmlformats.org/officeDocument/2006/relationships/image" Target="../media/image3177.png"/><Relationship Id="rId151" Type="http://schemas.openxmlformats.org/officeDocument/2006/relationships/customXml" Target="../ink/ink3498.xml"/><Relationship Id="rId554" Type="http://schemas.openxmlformats.org/officeDocument/2006/relationships/image" Target="../media/image3351.png"/><Relationship Id="rId596" Type="http://schemas.openxmlformats.org/officeDocument/2006/relationships/image" Target="../media/image3372.png"/><Relationship Id="rId193" Type="http://schemas.openxmlformats.org/officeDocument/2006/relationships/customXml" Target="../ink/ink3519.xml"/><Relationship Id="rId207" Type="http://schemas.openxmlformats.org/officeDocument/2006/relationships/customXml" Target="../ink/ink3526.xml"/><Relationship Id="rId249" Type="http://schemas.openxmlformats.org/officeDocument/2006/relationships/image" Target="../media/image3258.png"/><Relationship Id="rId456" Type="http://schemas.openxmlformats.org/officeDocument/2006/relationships/image" Target="../media/image3302.png"/><Relationship Id="rId498" Type="http://schemas.openxmlformats.org/officeDocument/2006/relationships/image" Target="../media/image3323.png"/><Relationship Id="rId13" Type="http://schemas.openxmlformats.org/officeDocument/2006/relationships/customXml" Target="../ink/ink3429.xml"/><Relationship Id="rId109" Type="http://schemas.openxmlformats.org/officeDocument/2006/relationships/customXml" Target="../ink/ink3477.xml"/><Relationship Id="rId260" Type="http://schemas.openxmlformats.org/officeDocument/2006/relationships/customXml" Target="../ink/ink3553.xml"/><Relationship Id="rId523" Type="http://schemas.openxmlformats.org/officeDocument/2006/relationships/customXml" Target="../ink/ink3612.xml"/><Relationship Id="rId55" Type="http://schemas.openxmlformats.org/officeDocument/2006/relationships/customXml" Target="../ink/ink3450.xml"/><Relationship Id="rId97" Type="http://schemas.openxmlformats.org/officeDocument/2006/relationships/customXml" Target="../ink/ink3471.xml"/><Relationship Id="rId120" Type="http://schemas.openxmlformats.org/officeDocument/2006/relationships/image" Target="../media/image3194.png"/><Relationship Id="rId565" Type="http://schemas.openxmlformats.org/officeDocument/2006/relationships/customXml" Target="../ink/ink3633.xml"/><Relationship Id="rId162" Type="http://schemas.openxmlformats.org/officeDocument/2006/relationships/image" Target="../media/image3215.png"/><Relationship Id="rId218" Type="http://schemas.openxmlformats.org/officeDocument/2006/relationships/customXml" Target="../ink/ink3532.xml"/><Relationship Id="rId467" Type="http://schemas.openxmlformats.org/officeDocument/2006/relationships/customXml" Target="../ink/ink3584.xml"/><Relationship Id="rId271" Type="http://schemas.openxmlformats.org/officeDocument/2006/relationships/image" Target="../media/image3269.png"/><Relationship Id="rId24" Type="http://schemas.openxmlformats.org/officeDocument/2006/relationships/image" Target="../media/image3146.png"/><Relationship Id="rId66" Type="http://schemas.openxmlformats.org/officeDocument/2006/relationships/image" Target="../media/image3167.png"/><Relationship Id="rId131" Type="http://schemas.openxmlformats.org/officeDocument/2006/relationships/customXml" Target="../ink/ink3488.xml"/><Relationship Id="rId534" Type="http://schemas.openxmlformats.org/officeDocument/2006/relationships/image" Target="../media/image3341.png"/><Relationship Id="rId576" Type="http://schemas.openxmlformats.org/officeDocument/2006/relationships/image" Target="../media/image3362.png"/><Relationship Id="rId173" Type="http://schemas.openxmlformats.org/officeDocument/2006/relationships/customXml" Target="../ink/ink3509.xml"/><Relationship Id="rId229" Type="http://schemas.openxmlformats.org/officeDocument/2006/relationships/image" Target="../media/image3248.png"/><Relationship Id="rId240" Type="http://schemas.openxmlformats.org/officeDocument/2006/relationships/customXml" Target="../ink/ink3543.xml"/><Relationship Id="rId478" Type="http://schemas.openxmlformats.org/officeDocument/2006/relationships/image" Target="../media/image3313.png"/><Relationship Id="rId35" Type="http://schemas.openxmlformats.org/officeDocument/2006/relationships/customXml" Target="../ink/ink3440.xml"/><Relationship Id="rId77" Type="http://schemas.openxmlformats.org/officeDocument/2006/relationships/customXml" Target="../ink/ink3461.xml"/><Relationship Id="rId100" Type="http://schemas.openxmlformats.org/officeDocument/2006/relationships/image" Target="../media/image3184.png"/><Relationship Id="rId282" Type="http://schemas.openxmlformats.org/officeDocument/2006/relationships/customXml" Target="../ink/ink3564.xml"/><Relationship Id="rId503" Type="http://schemas.openxmlformats.org/officeDocument/2006/relationships/customXml" Target="../ink/ink3602.xml"/><Relationship Id="rId545" Type="http://schemas.openxmlformats.org/officeDocument/2006/relationships/customXml" Target="../ink/ink3623.xml"/><Relationship Id="rId587" Type="http://schemas.openxmlformats.org/officeDocument/2006/relationships/customXml" Target="../ink/ink3644.xml"/><Relationship Id="rId8" Type="http://schemas.openxmlformats.org/officeDocument/2006/relationships/image" Target="../media/image3138.png"/><Relationship Id="rId142" Type="http://schemas.openxmlformats.org/officeDocument/2006/relationships/image" Target="../media/image3205.png"/><Relationship Id="rId184" Type="http://schemas.openxmlformats.org/officeDocument/2006/relationships/image" Target="../media/image3226.png"/><Relationship Id="rId447" Type="http://schemas.openxmlformats.org/officeDocument/2006/relationships/image" Target="../media/image3298.png"/><Relationship Id="rId251" Type="http://schemas.openxmlformats.org/officeDocument/2006/relationships/image" Target="../media/image3259.png"/><Relationship Id="rId489" Type="http://schemas.openxmlformats.org/officeDocument/2006/relationships/customXml" Target="../ink/ink3595.xml"/><Relationship Id="rId46" Type="http://schemas.openxmlformats.org/officeDocument/2006/relationships/image" Target="../media/image3157.png"/><Relationship Id="rId293" Type="http://schemas.openxmlformats.org/officeDocument/2006/relationships/image" Target="../media/image3280.png"/><Relationship Id="rId514" Type="http://schemas.openxmlformats.org/officeDocument/2006/relationships/image" Target="../media/image3331.png"/><Relationship Id="rId556" Type="http://schemas.openxmlformats.org/officeDocument/2006/relationships/image" Target="../media/image3352.png"/><Relationship Id="rId88" Type="http://schemas.openxmlformats.org/officeDocument/2006/relationships/image" Target="../media/image3178.png"/><Relationship Id="rId111" Type="http://schemas.openxmlformats.org/officeDocument/2006/relationships/customXml" Target="../ink/ink3478.xml"/><Relationship Id="rId153" Type="http://schemas.openxmlformats.org/officeDocument/2006/relationships/customXml" Target="../ink/ink3499.xml"/><Relationship Id="rId195" Type="http://schemas.openxmlformats.org/officeDocument/2006/relationships/customXml" Target="../ink/ink3520.xml"/><Relationship Id="rId209" Type="http://schemas.openxmlformats.org/officeDocument/2006/relationships/customXml" Target="../ink/ink3527.xml"/><Relationship Id="rId220" Type="http://schemas.openxmlformats.org/officeDocument/2006/relationships/customXml" Target="../ink/ink3533.xml"/><Relationship Id="rId458" Type="http://schemas.openxmlformats.org/officeDocument/2006/relationships/image" Target="../media/image3303.png"/><Relationship Id="rId15" Type="http://schemas.openxmlformats.org/officeDocument/2006/relationships/customXml" Target="../ink/ink3430.xml"/><Relationship Id="rId57" Type="http://schemas.openxmlformats.org/officeDocument/2006/relationships/customXml" Target="../ink/ink3451.xml"/><Relationship Id="rId262" Type="http://schemas.openxmlformats.org/officeDocument/2006/relationships/customXml" Target="../ink/ink3554.xml"/><Relationship Id="rId525" Type="http://schemas.openxmlformats.org/officeDocument/2006/relationships/customXml" Target="../ink/ink3613.xml"/><Relationship Id="rId567" Type="http://schemas.openxmlformats.org/officeDocument/2006/relationships/customXml" Target="../ink/ink3634.xml"/><Relationship Id="rId99" Type="http://schemas.openxmlformats.org/officeDocument/2006/relationships/customXml" Target="../ink/ink3472.xml"/><Relationship Id="rId122" Type="http://schemas.openxmlformats.org/officeDocument/2006/relationships/image" Target="../media/image3195.png"/><Relationship Id="rId164" Type="http://schemas.openxmlformats.org/officeDocument/2006/relationships/image" Target="../media/image3216.png"/><Relationship Id="rId469" Type="http://schemas.openxmlformats.org/officeDocument/2006/relationships/customXml" Target="../ink/ink3585.xml"/><Relationship Id="rId26" Type="http://schemas.openxmlformats.org/officeDocument/2006/relationships/image" Target="../media/image3147.png"/><Relationship Id="rId231" Type="http://schemas.openxmlformats.org/officeDocument/2006/relationships/image" Target="../media/image3249.png"/><Relationship Id="rId273" Type="http://schemas.openxmlformats.org/officeDocument/2006/relationships/image" Target="../media/image3270.png"/><Relationship Id="rId480" Type="http://schemas.openxmlformats.org/officeDocument/2006/relationships/image" Target="../media/image3314.png"/><Relationship Id="rId536" Type="http://schemas.openxmlformats.org/officeDocument/2006/relationships/image" Target="../media/image3342.png"/><Relationship Id="rId68" Type="http://schemas.openxmlformats.org/officeDocument/2006/relationships/image" Target="../media/image3168.png"/><Relationship Id="rId133" Type="http://schemas.openxmlformats.org/officeDocument/2006/relationships/customXml" Target="../ink/ink3489.xml"/><Relationship Id="rId175" Type="http://schemas.openxmlformats.org/officeDocument/2006/relationships/customXml" Target="../ink/ink3510.xml"/><Relationship Id="rId578" Type="http://schemas.openxmlformats.org/officeDocument/2006/relationships/image" Target="../media/image3363.png"/><Relationship Id="rId200" Type="http://schemas.openxmlformats.org/officeDocument/2006/relationships/image" Target="../media/image3234.png"/><Relationship Id="rId242" Type="http://schemas.openxmlformats.org/officeDocument/2006/relationships/customXml" Target="../ink/ink3544.xml"/><Relationship Id="rId284" Type="http://schemas.openxmlformats.org/officeDocument/2006/relationships/customXml" Target="../ink/ink3565.xml"/><Relationship Id="rId491" Type="http://schemas.openxmlformats.org/officeDocument/2006/relationships/customXml" Target="../ink/ink3596.xml"/><Relationship Id="rId505" Type="http://schemas.openxmlformats.org/officeDocument/2006/relationships/customXml" Target="../ink/ink3603.xml"/><Relationship Id="rId37" Type="http://schemas.openxmlformats.org/officeDocument/2006/relationships/customXml" Target="../ink/ink3441.xml"/><Relationship Id="rId79" Type="http://schemas.openxmlformats.org/officeDocument/2006/relationships/customXml" Target="../ink/ink3462.xml"/><Relationship Id="rId102" Type="http://schemas.openxmlformats.org/officeDocument/2006/relationships/image" Target="../media/image3185.png"/><Relationship Id="rId144" Type="http://schemas.openxmlformats.org/officeDocument/2006/relationships/image" Target="../media/image3206.png"/><Relationship Id="rId547" Type="http://schemas.openxmlformats.org/officeDocument/2006/relationships/customXml" Target="../ink/ink3624.xml"/><Relationship Id="rId589" Type="http://schemas.openxmlformats.org/officeDocument/2006/relationships/customXml" Target="../ink/ink3645.xml"/><Relationship Id="rId90" Type="http://schemas.openxmlformats.org/officeDocument/2006/relationships/image" Target="../media/image3179.png"/><Relationship Id="rId186" Type="http://schemas.openxmlformats.org/officeDocument/2006/relationships/image" Target="../media/image3227.png"/><Relationship Id="rId449" Type="http://schemas.openxmlformats.org/officeDocument/2006/relationships/customXml" Target="../ink/ink3575.xml"/><Relationship Id="rId211" Type="http://schemas.openxmlformats.org/officeDocument/2006/relationships/customXml" Target="../ink/ink3528.xml"/><Relationship Id="rId253" Type="http://schemas.openxmlformats.org/officeDocument/2006/relationships/image" Target="../media/image3260.png"/><Relationship Id="rId460" Type="http://schemas.openxmlformats.org/officeDocument/2006/relationships/image" Target="../media/image3304.png"/><Relationship Id="rId516" Type="http://schemas.openxmlformats.org/officeDocument/2006/relationships/image" Target="../media/image3332.png"/><Relationship Id="rId48" Type="http://schemas.openxmlformats.org/officeDocument/2006/relationships/image" Target="../media/image3158.png"/><Relationship Id="rId113" Type="http://schemas.openxmlformats.org/officeDocument/2006/relationships/customXml" Target="../ink/ink3479.xml"/><Relationship Id="rId558" Type="http://schemas.openxmlformats.org/officeDocument/2006/relationships/image" Target="../media/image3353.png"/><Relationship Id="rId155" Type="http://schemas.openxmlformats.org/officeDocument/2006/relationships/customXml" Target="../ink/ink3500.xml"/><Relationship Id="rId197" Type="http://schemas.openxmlformats.org/officeDocument/2006/relationships/customXml" Target="../ink/ink3521.xml"/><Relationship Id="rId222" Type="http://schemas.openxmlformats.org/officeDocument/2006/relationships/customXml" Target="../ink/ink3534.xml"/><Relationship Id="rId264" Type="http://schemas.openxmlformats.org/officeDocument/2006/relationships/customXml" Target="../ink/ink3555.xml"/><Relationship Id="rId471" Type="http://schemas.openxmlformats.org/officeDocument/2006/relationships/customXml" Target="../ink/ink3586.xml"/><Relationship Id="rId17" Type="http://schemas.openxmlformats.org/officeDocument/2006/relationships/customXml" Target="../ink/ink3431.xml"/><Relationship Id="rId59" Type="http://schemas.openxmlformats.org/officeDocument/2006/relationships/customXml" Target="../ink/ink3452.xml"/><Relationship Id="rId124" Type="http://schemas.openxmlformats.org/officeDocument/2006/relationships/image" Target="../media/image3196.png"/><Relationship Id="rId527" Type="http://schemas.openxmlformats.org/officeDocument/2006/relationships/customXml" Target="../ink/ink3614.xml"/><Relationship Id="rId569" Type="http://schemas.openxmlformats.org/officeDocument/2006/relationships/customXml" Target="../ink/ink3635.xml"/><Relationship Id="rId70" Type="http://schemas.openxmlformats.org/officeDocument/2006/relationships/image" Target="../media/image3169.png"/><Relationship Id="rId166" Type="http://schemas.openxmlformats.org/officeDocument/2006/relationships/image" Target="../media/image3217.png"/><Relationship Id="rId580" Type="http://schemas.openxmlformats.org/officeDocument/2006/relationships/image" Target="../media/image3364.png"/><Relationship Id="rId1" Type="http://schemas.openxmlformats.org/officeDocument/2006/relationships/slideLayout" Target="../slideLayouts/slideLayout2.xml"/><Relationship Id="rId233" Type="http://schemas.openxmlformats.org/officeDocument/2006/relationships/image" Target="../media/image3250.png"/><Relationship Id="rId28" Type="http://schemas.openxmlformats.org/officeDocument/2006/relationships/image" Target="../media/image3148.png"/><Relationship Id="rId275" Type="http://schemas.openxmlformats.org/officeDocument/2006/relationships/image" Target="../media/image3271.png"/><Relationship Id="rId482" Type="http://schemas.openxmlformats.org/officeDocument/2006/relationships/image" Target="../media/image3315.png"/><Relationship Id="rId538" Type="http://schemas.openxmlformats.org/officeDocument/2006/relationships/image" Target="../media/image3343.png"/><Relationship Id="rId81" Type="http://schemas.openxmlformats.org/officeDocument/2006/relationships/customXml" Target="../ink/ink3463.xml"/><Relationship Id="rId135" Type="http://schemas.openxmlformats.org/officeDocument/2006/relationships/customXml" Target="../ink/ink3490.xml"/><Relationship Id="rId177" Type="http://schemas.openxmlformats.org/officeDocument/2006/relationships/customXml" Target="../ink/ink3511.xml"/><Relationship Id="rId591" Type="http://schemas.openxmlformats.org/officeDocument/2006/relationships/customXml" Target="../ink/ink3646.xml"/><Relationship Id="rId202" Type="http://schemas.openxmlformats.org/officeDocument/2006/relationships/image" Target="../media/image3235.png"/><Relationship Id="rId244" Type="http://schemas.openxmlformats.org/officeDocument/2006/relationships/customXml" Target="../ink/ink3545.xml"/><Relationship Id="rId39" Type="http://schemas.openxmlformats.org/officeDocument/2006/relationships/customXml" Target="../ink/ink3442.xml"/><Relationship Id="rId286" Type="http://schemas.openxmlformats.org/officeDocument/2006/relationships/customXml" Target="../ink/ink3566.xml"/><Relationship Id="rId451" Type="http://schemas.openxmlformats.org/officeDocument/2006/relationships/customXml" Target="../ink/ink3576.xml"/><Relationship Id="rId493" Type="http://schemas.openxmlformats.org/officeDocument/2006/relationships/customXml" Target="../ink/ink3597.xml"/><Relationship Id="rId507" Type="http://schemas.openxmlformats.org/officeDocument/2006/relationships/customXml" Target="../ink/ink3604.xml"/><Relationship Id="rId549" Type="http://schemas.openxmlformats.org/officeDocument/2006/relationships/customXml" Target="../ink/ink3625.xml"/></Relationships>
</file>

<file path=ppt/slides/_rels/slide2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17" Type="http://schemas.openxmlformats.org/officeDocument/2006/relationships/image" Target="../media/image3477.png"/><Relationship Id="rId21" Type="http://schemas.openxmlformats.org/officeDocument/2006/relationships/image" Target="../media/image3429.png"/><Relationship Id="rId42" Type="http://schemas.openxmlformats.org/officeDocument/2006/relationships/customXml" Target="../ink/ink3668.xml"/><Relationship Id="rId63" Type="http://schemas.openxmlformats.org/officeDocument/2006/relationships/image" Target="../media/image3450.png"/><Relationship Id="rId84" Type="http://schemas.openxmlformats.org/officeDocument/2006/relationships/customXml" Target="../ink/ink3689.xml"/><Relationship Id="rId16" Type="http://schemas.openxmlformats.org/officeDocument/2006/relationships/customXml" Target="../ink/ink3655.xml"/><Relationship Id="rId107" Type="http://schemas.openxmlformats.org/officeDocument/2006/relationships/image" Target="../media/image3472.png"/><Relationship Id="rId11" Type="http://schemas.openxmlformats.org/officeDocument/2006/relationships/image" Target="../media/image3424.png"/><Relationship Id="rId32" Type="http://schemas.openxmlformats.org/officeDocument/2006/relationships/customXml" Target="../ink/ink3663.xml"/><Relationship Id="rId37" Type="http://schemas.openxmlformats.org/officeDocument/2006/relationships/image" Target="../media/image3437.png"/><Relationship Id="rId53" Type="http://schemas.openxmlformats.org/officeDocument/2006/relationships/image" Target="../media/image3445.png"/><Relationship Id="rId58" Type="http://schemas.openxmlformats.org/officeDocument/2006/relationships/customXml" Target="../ink/ink3676.xml"/><Relationship Id="rId74" Type="http://schemas.openxmlformats.org/officeDocument/2006/relationships/customXml" Target="../ink/ink3684.xml"/><Relationship Id="rId79" Type="http://schemas.openxmlformats.org/officeDocument/2006/relationships/image" Target="../media/image3458.png"/><Relationship Id="rId102" Type="http://schemas.openxmlformats.org/officeDocument/2006/relationships/customXml" Target="../ink/ink3698.xml"/><Relationship Id="rId123" Type="http://schemas.openxmlformats.org/officeDocument/2006/relationships/image" Target="../media/image3480.png"/><Relationship Id="rId128" Type="http://schemas.openxmlformats.org/officeDocument/2006/relationships/customXml" Target="../ink/ink3711.xml"/><Relationship Id="rId5" Type="http://schemas.openxmlformats.org/officeDocument/2006/relationships/image" Target="../media/image3421.png"/><Relationship Id="rId90" Type="http://schemas.openxmlformats.org/officeDocument/2006/relationships/customXml" Target="../ink/ink3692.xml"/><Relationship Id="rId95" Type="http://schemas.openxmlformats.org/officeDocument/2006/relationships/image" Target="../media/image3466.png"/><Relationship Id="rId22" Type="http://schemas.openxmlformats.org/officeDocument/2006/relationships/customXml" Target="../ink/ink3658.xml"/><Relationship Id="rId27" Type="http://schemas.openxmlformats.org/officeDocument/2006/relationships/image" Target="../media/image3432.png"/><Relationship Id="rId43" Type="http://schemas.openxmlformats.org/officeDocument/2006/relationships/image" Target="../media/image3440.png"/><Relationship Id="rId48" Type="http://schemas.openxmlformats.org/officeDocument/2006/relationships/customXml" Target="../ink/ink3671.xml"/><Relationship Id="rId64" Type="http://schemas.openxmlformats.org/officeDocument/2006/relationships/customXml" Target="../ink/ink3679.xml"/><Relationship Id="rId69" Type="http://schemas.openxmlformats.org/officeDocument/2006/relationships/image" Target="../media/image3453.png"/><Relationship Id="rId113" Type="http://schemas.openxmlformats.org/officeDocument/2006/relationships/image" Target="../media/image3475.png"/><Relationship Id="rId118" Type="http://schemas.openxmlformats.org/officeDocument/2006/relationships/customXml" Target="../ink/ink3706.xml"/><Relationship Id="rId134" Type="http://schemas.openxmlformats.org/officeDocument/2006/relationships/customXml" Target="../ink/ink3714.xml"/><Relationship Id="rId80" Type="http://schemas.openxmlformats.org/officeDocument/2006/relationships/customXml" Target="../ink/ink3687.xml"/><Relationship Id="rId85" Type="http://schemas.openxmlformats.org/officeDocument/2006/relationships/image" Target="../media/image3461.png"/><Relationship Id="rId12" Type="http://schemas.openxmlformats.org/officeDocument/2006/relationships/customXml" Target="../ink/ink3653.xml"/><Relationship Id="rId17" Type="http://schemas.openxmlformats.org/officeDocument/2006/relationships/image" Target="../media/image3427.png"/><Relationship Id="rId33" Type="http://schemas.openxmlformats.org/officeDocument/2006/relationships/image" Target="../media/image3435.png"/><Relationship Id="rId38" Type="http://schemas.openxmlformats.org/officeDocument/2006/relationships/customXml" Target="../ink/ink3666.xml"/><Relationship Id="rId59" Type="http://schemas.openxmlformats.org/officeDocument/2006/relationships/image" Target="../media/image3448.png"/><Relationship Id="rId103" Type="http://schemas.openxmlformats.org/officeDocument/2006/relationships/image" Target="../media/image3470.png"/><Relationship Id="rId108" Type="http://schemas.openxmlformats.org/officeDocument/2006/relationships/customXml" Target="../ink/ink3701.xml"/><Relationship Id="rId124" Type="http://schemas.openxmlformats.org/officeDocument/2006/relationships/customXml" Target="../ink/ink3709.xml"/><Relationship Id="rId129" Type="http://schemas.openxmlformats.org/officeDocument/2006/relationships/image" Target="../media/image3483.png"/><Relationship Id="rId54" Type="http://schemas.openxmlformats.org/officeDocument/2006/relationships/customXml" Target="../ink/ink3674.xml"/><Relationship Id="rId70" Type="http://schemas.openxmlformats.org/officeDocument/2006/relationships/customXml" Target="../ink/ink3682.xml"/><Relationship Id="rId75" Type="http://schemas.openxmlformats.org/officeDocument/2006/relationships/image" Target="../media/image3456.png"/><Relationship Id="rId91" Type="http://schemas.openxmlformats.org/officeDocument/2006/relationships/image" Target="../media/image3464.png"/><Relationship Id="rId96" Type="http://schemas.openxmlformats.org/officeDocument/2006/relationships/customXml" Target="../ink/ink3695.xml"/><Relationship Id="rId1" Type="http://schemas.openxmlformats.org/officeDocument/2006/relationships/slideLayout" Target="../slideLayouts/slideLayout12.xml"/><Relationship Id="rId6" Type="http://schemas.openxmlformats.org/officeDocument/2006/relationships/customXml" Target="../ink/ink3650.xml"/><Relationship Id="rId23" Type="http://schemas.openxmlformats.org/officeDocument/2006/relationships/image" Target="../media/image3430.png"/><Relationship Id="rId28" Type="http://schemas.openxmlformats.org/officeDocument/2006/relationships/customXml" Target="../ink/ink3661.xml"/><Relationship Id="rId49" Type="http://schemas.openxmlformats.org/officeDocument/2006/relationships/image" Target="../media/image3443.png"/><Relationship Id="rId114" Type="http://schemas.openxmlformats.org/officeDocument/2006/relationships/customXml" Target="../ink/ink3704.xml"/><Relationship Id="rId119" Type="http://schemas.openxmlformats.org/officeDocument/2006/relationships/image" Target="../media/image3478.png"/><Relationship Id="rId44" Type="http://schemas.openxmlformats.org/officeDocument/2006/relationships/customXml" Target="../ink/ink3669.xml"/><Relationship Id="rId60" Type="http://schemas.openxmlformats.org/officeDocument/2006/relationships/customXml" Target="../ink/ink3677.xml"/><Relationship Id="rId65" Type="http://schemas.openxmlformats.org/officeDocument/2006/relationships/image" Target="../media/image3451.png"/><Relationship Id="rId81" Type="http://schemas.openxmlformats.org/officeDocument/2006/relationships/image" Target="../media/image3459.png"/><Relationship Id="rId86" Type="http://schemas.openxmlformats.org/officeDocument/2006/relationships/customXml" Target="../ink/ink3690.xml"/><Relationship Id="rId130" Type="http://schemas.openxmlformats.org/officeDocument/2006/relationships/customXml" Target="../ink/ink3712.xml"/><Relationship Id="rId135" Type="http://schemas.openxmlformats.org/officeDocument/2006/relationships/image" Target="../media/image3486.png"/><Relationship Id="rId13" Type="http://schemas.openxmlformats.org/officeDocument/2006/relationships/image" Target="../media/image3425.png"/><Relationship Id="rId18" Type="http://schemas.openxmlformats.org/officeDocument/2006/relationships/customXml" Target="../ink/ink3656.xml"/><Relationship Id="rId39" Type="http://schemas.openxmlformats.org/officeDocument/2006/relationships/image" Target="../media/image3438.png"/><Relationship Id="rId109" Type="http://schemas.openxmlformats.org/officeDocument/2006/relationships/image" Target="../media/image3473.png"/><Relationship Id="rId34" Type="http://schemas.openxmlformats.org/officeDocument/2006/relationships/customXml" Target="../ink/ink3664.xml"/><Relationship Id="rId50" Type="http://schemas.openxmlformats.org/officeDocument/2006/relationships/customXml" Target="../ink/ink3672.xml"/><Relationship Id="rId55" Type="http://schemas.openxmlformats.org/officeDocument/2006/relationships/image" Target="../media/image3446.png"/><Relationship Id="rId76" Type="http://schemas.openxmlformats.org/officeDocument/2006/relationships/customXml" Target="../ink/ink3685.xml"/><Relationship Id="rId97" Type="http://schemas.openxmlformats.org/officeDocument/2006/relationships/image" Target="../media/image3467.png"/><Relationship Id="rId104" Type="http://schemas.openxmlformats.org/officeDocument/2006/relationships/customXml" Target="../ink/ink3699.xml"/><Relationship Id="rId120" Type="http://schemas.openxmlformats.org/officeDocument/2006/relationships/customXml" Target="../ink/ink3707.xml"/><Relationship Id="rId125" Type="http://schemas.openxmlformats.org/officeDocument/2006/relationships/image" Target="../media/image3481.png"/><Relationship Id="rId7" Type="http://schemas.openxmlformats.org/officeDocument/2006/relationships/image" Target="../media/image3422.png"/><Relationship Id="rId71" Type="http://schemas.openxmlformats.org/officeDocument/2006/relationships/image" Target="../media/image3454.png"/><Relationship Id="rId92" Type="http://schemas.openxmlformats.org/officeDocument/2006/relationships/customXml" Target="../ink/ink3693.xml"/><Relationship Id="rId2" Type="http://schemas.openxmlformats.org/officeDocument/2006/relationships/notesSlide" Target="../notesSlides/notesSlide22.xml"/><Relationship Id="rId29" Type="http://schemas.openxmlformats.org/officeDocument/2006/relationships/image" Target="../media/image3433.png"/><Relationship Id="rId24" Type="http://schemas.openxmlformats.org/officeDocument/2006/relationships/customXml" Target="../ink/ink3659.xml"/><Relationship Id="rId40" Type="http://schemas.openxmlformats.org/officeDocument/2006/relationships/customXml" Target="../ink/ink3667.xml"/><Relationship Id="rId45" Type="http://schemas.openxmlformats.org/officeDocument/2006/relationships/image" Target="../media/image3441.png"/><Relationship Id="rId66" Type="http://schemas.openxmlformats.org/officeDocument/2006/relationships/customXml" Target="../ink/ink3680.xml"/><Relationship Id="rId87" Type="http://schemas.openxmlformats.org/officeDocument/2006/relationships/image" Target="../media/image3462.png"/><Relationship Id="rId110" Type="http://schemas.openxmlformats.org/officeDocument/2006/relationships/customXml" Target="../ink/ink3702.xml"/><Relationship Id="rId115" Type="http://schemas.openxmlformats.org/officeDocument/2006/relationships/image" Target="../media/image3476.png"/><Relationship Id="rId131" Type="http://schemas.openxmlformats.org/officeDocument/2006/relationships/image" Target="../media/image3484.png"/><Relationship Id="rId136" Type="http://schemas.openxmlformats.org/officeDocument/2006/relationships/customXml" Target="../ink/ink3715.xml"/><Relationship Id="rId61" Type="http://schemas.openxmlformats.org/officeDocument/2006/relationships/image" Target="../media/image3449.png"/><Relationship Id="rId82" Type="http://schemas.openxmlformats.org/officeDocument/2006/relationships/customXml" Target="../ink/ink3688.xml"/><Relationship Id="rId19" Type="http://schemas.openxmlformats.org/officeDocument/2006/relationships/image" Target="../media/image3428.png"/><Relationship Id="rId14" Type="http://schemas.openxmlformats.org/officeDocument/2006/relationships/customXml" Target="../ink/ink3654.xml"/><Relationship Id="rId30" Type="http://schemas.openxmlformats.org/officeDocument/2006/relationships/customXml" Target="../ink/ink3662.xml"/><Relationship Id="rId35" Type="http://schemas.openxmlformats.org/officeDocument/2006/relationships/image" Target="../media/image3436.png"/><Relationship Id="rId56" Type="http://schemas.openxmlformats.org/officeDocument/2006/relationships/customXml" Target="../ink/ink3675.xml"/><Relationship Id="rId77" Type="http://schemas.openxmlformats.org/officeDocument/2006/relationships/image" Target="../media/image3457.png"/><Relationship Id="rId100" Type="http://schemas.openxmlformats.org/officeDocument/2006/relationships/customXml" Target="../ink/ink3697.xml"/><Relationship Id="rId105" Type="http://schemas.openxmlformats.org/officeDocument/2006/relationships/image" Target="../media/image3471.png"/><Relationship Id="rId126" Type="http://schemas.openxmlformats.org/officeDocument/2006/relationships/customXml" Target="../ink/ink3710.xml"/><Relationship Id="rId8" Type="http://schemas.openxmlformats.org/officeDocument/2006/relationships/customXml" Target="../ink/ink3651.xml"/><Relationship Id="rId51" Type="http://schemas.openxmlformats.org/officeDocument/2006/relationships/image" Target="../media/image3444.png"/><Relationship Id="rId72" Type="http://schemas.openxmlformats.org/officeDocument/2006/relationships/customXml" Target="../ink/ink3683.xml"/><Relationship Id="rId93" Type="http://schemas.openxmlformats.org/officeDocument/2006/relationships/image" Target="../media/image3465.png"/><Relationship Id="rId98" Type="http://schemas.openxmlformats.org/officeDocument/2006/relationships/customXml" Target="../ink/ink3696.xml"/><Relationship Id="rId121" Type="http://schemas.openxmlformats.org/officeDocument/2006/relationships/image" Target="../media/image3479.png"/><Relationship Id="rId3" Type="http://schemas.openxmlformats.org/officeDocument/2006/relationships/image" Target="../media/image15.emf"/><Relationship Id="rId25" Type="http://schemas.openxmlformats.org/officeDocument/2006/relationships/image" Target="../media/image3431.png"/><Relationship Id="rId46" Type="http://schemas.openxmlformats.org/officeDocument/2006/relationships/customXml" Target="../ink/ink3670.xml"/><Relationship Id="rId67" Type="http://schemas.openxmlformats.org/officeDocument/2006/relationships/image" Target="../media/image3452.png"/><Relationship Id="rId116" Type="http://schemas.openxmlformats.org/officeDocument/2006/relationships/customXml" Target="../ink/ink3705.xml"/><Relationship Id="rId137" Type="http://schemas.openxmlformats.org/officeDocument/2006/relationships/image" Target="../media/image3487.png"/><Relationship Id="rId20" Type="http://schemas.openxmlformats.org/officeDocument/2006/relationships/customXml" Target="../ink/ink3657.xml"/><Relationship Id="rId41" Type="http://schemas.openxmlformats.org/officeDocument/2006/relationships/image" Target="../media/image3439.png"/><Relationship Id="rId62" Type="http://schemas.openxmlformats.org/officeDocument/2006/relationships/customXml" Target="../ink/ink3678.xml"/><Relationship Id="rId83" Type="http://schemas.openxmlformats.org/officeDocument/2006/relationships/image" Target="../media/image3460.png"/><Relationship Id="rId88" Type="http://schemas.openxmlformats.org/officeDocument/2006/relationships/customXml" Target="../ink/ink3691.xml"/><Relationship Id="rId111" Type="http://schemas.openxmlformats.org/officeDocument/2006/relationships/image" Target="../media/image3474.png"/><Relationship Id="rId132" Type="http://schemas.openxmlformats.org/officeDocument/2006/relationships/customXml" Target="../ink/ink3713.xml"/><Relationship Id="rId15" Type="http://schemas.openxmlformats.org/officeDocument/2006/relationships/image" Target="../media/image3426.png"/><Relationship Id="rId36" Type="http://schemas.openxmlformats.org/officeDocument/2006/relationships/customXml" Target="../ink/ink3665.xml"/><Relationship Id="rId57" Type="http://schemas.openxmlformats.org/officeDocument/2006/relationships/image" Target="../media/image3447.png"/><Relationship Id="rId106" Type="http://schemas.openxmlformats.org/officeDocument/2006/relationships/customXml" Target="../ink/ink3700.xml"/><Relationship Id="rId127" Type="http://schemas.openxmlformats.org/officeDocument/2006/relationships/image" Target="../media/image3482.png"/><Relationship Id="rId10" Type="http://schemas.openxmlformats.org/officeDocument/2006/relationships/customXml" Target="../ink/ink3652.xml"/><Relationship Id="rId31" Type="http://schemas.openxmlformats.org/officeDocument/2006/relationships/image" Target="../media/image3434.png"/><Relationship Id="rId52" Type="http://schemas.openxmlformats.org/officeDocument/2006/relationships/customXml" Target="../ink/ink3673.xml"/><Relationship Id="rId73" Type="http://schemas.openxmlformats.org/officeDocument/2006/relationships/image" Target="../media/image3455.png"/><Relationship Id="rId78" Type="http://schemas.openxmlformats.org/officeDocument/2006/relationships/customXml" Target="../ink/ink3686.xml"/><Relationship Id="rId94" Type="http://schemas.openxmlformats.org/officeDocument/2006/relationships/customXml" Target="../ink/ink3694.xml"/><Relationship Id="rId99" Type="http://schemas.openxmlformats.org/officeDocument/2006/relationships/image" Target="../media/image3468.png"/><Relationship Id="rId101" Type="http://schemas.openxmlformats.org/officeDocument/2006/relationships/image" Target="../media/image3469.png"/><Relationship Id="rId122" Type="http://schemas.openxmlformats.org/officeDocument/2006/relationships/customXml" Target="../ink/ink3708.xml"/><Relationship Id="rId4" Type="http://schemas.openxmlformats.org/officeDocument/2006/relationships/customXml" Target="../ink/ink3649.xml"/><Relationship Id="rId9" Type="http://schemas.openxmlformats.org/officeDocument/2006/relationships/image" Target="../media/image3423.png"/><Relationship Id="rId26" Type="http://schemas.openxmlformats.org/officeDocument/2006/relationships/customXml" Target="../ink/ink3660.xml"/><Relationship Id="rId47" Type="http://schemas.openxmlformats.org/officeDocument/2006/relationships/image" Target="../media/image3442.png"/><Relationship Id="rId68" Type="http://schemas.openxmlformats.org/officeDocument/2006/relationships/customXml" Target="../ink/ink3681.xml"/><Relationship Id="rId89" Type="http://schemas.openxmlformats.org/officeDocument/2006/relationships/image" Target="../media/image3463.png"/><Relationship Id="rId112" Type="http://schemas.openxmlformats.org/officeDocument/2006/relationships/customXml" Target="../ink/ink3703.xml"/><Relationship Id="rId133" Type="http://schemas.openxmlformats.org/officeDocument/2006/relationships/image" Target="../media/image3485.png"/></Relationships>
</file>

<file path=ppt/slides/_rels/slide26.xml.rels><?xml version="1.0" encoding="UTF-8" standalone="yes"?>
<Relationships xmlns="http://schemas.openxmlformats.org/package/2006/relationships"><Relationship Id="rId26" Type="http://schemas.openxmlformats.org/officeDocument/2006/relationships/customXml" Target="../ink/ink3727.xml"/><Relationship Id="rId21" Type="http://schemas.openxmlformats.org/officeDocument/2006/relationships/image" Target="../media/image3381.png"/><Relationship Id="rId42" Type="http://schemas.openxmlformats.org/officeDocument/2006/relationships/customXml" Target="../ink/ink3735.xml"/><Relationship Id="rId47" Type="http://schemas.openxmlformats.org/officeDocument/2006/relationships/image" Target="../media/image3394.png"/><Relationship Id="rId63" Type="http://schemas.openxmlformats.org/officeDocument/2006/relationships/image" Target="../media/image3402.png"/><Relationship Id="rId68" Type="http://schemas.openxmlformats.org/officeDocument/2006/relationships/customXml" Target="../ink/ink3748.xml"/><Relationship Id="rId84" Type="http://schemas.openxmlformats.org/officeDocument/2006/relationships/customXml" Target="../ink/ink3756.xml"/><Relationship Id="rId89" Type="http://schemas.openxmlformats.org/officeDocument/2006/relationships/image" Target="../media/image3415.png"/><Relationship Id="rId16" Type="http://schemas.openxmlformats.org/officeDocument/2006/relationships/customXml" Target="../ink/ink3722.xml"/><Relationship Id="rId11" Type="http://schemas.openxmlformats.org/officeDocument/2006/relationships/image" Target="../media/image3376.png"/><Relationship Id="rId32" Type="http://schemas.openxmlformats.org/officeDocument/2006/relationships/customXml" Target="../ink/ink3730.xml"/><Relationship Id="rId37" Type="http://schemas.openxmlformats.org/officeDocument/2006/relationships/image" Target="../media/image3389.png"/><Relationship Id="rId53" Type="http://schemas.openxmlformats.org/officeDocument/2006/relationships/image" Target="../media/image3397.png"/><Relationship Id="rId58" Type="http://schemas.openxmlformats.org/officeDocument/2006/relationships/customXml" Target="../ink/ink3743.xml"/><Relationship Id="rId74" Type="http://schemas.openxmlformats.org/officeDocument/2006/relationships/customXml" Target="../ink/ink3751.xml"/><Relationship Id="rId79" Type="http://schemas.openxmlformats.org/officeDocument/2006/relationships/image" Target="../media/image3410.png"/><Relationship Id="rId5" Type="http://schemas.openxmlformats.org/officeDocument/2006/relationships/image" Target="../media/image3373.png"/><Relationship Id="rId90" Type="http://schemas.openxmlformats.org/officeDocument/2006/relationships/customXml" Target="../ink/ink3759.xml"/><Relationship Id="rId95" Type="http://schemas.openxmlformats.org/officeDocument/2006/relationships/image" Target="../media/image3418.png"/><Relationship Id="rId22" Type="http://schemas.openxmlformats.org/officeDocument/2006/relationships/customXml" Target="../ink/ink3725.xml"/><Relationship Id="rId27" Type="http://schemas.openxmlformats.org/officeDocument/2006/relationships/image" Target="../media/image3384.png"/><Relationship Id="rId43" Type="http://schemas.openxmlformats.org/officeDocument/2006/relationships/image" Target="../media/image3392.png"/><Relationship Id="rId48" Type="http://schemas.openxmlformats.org/officeDocument/2006/relationships/customXml" Target="../ink/ink3738.xml"/><Relationship Id="rId64" Type="http://schemas.openxmlformats.org/officeDocument/2006/relationships/customXml" Target="../ink/ink3746.xml"/><Relationship Id="rId69" Type="http://schemas.openxmlformats.org/officeDocument/2006/relationships/image" Target="../media/image3405.png"/><Relationship Id="rId80" Type="http://schemas.openxmlformats.org/officeDocument/2006/relationships/customXml" Target="../ink/ink3754.xml"/><Relationship Id="rId85" Type="http://schemas.openxmlformats.org/officeDocument/2006/relationships/image" Target="../media/image3413.png"/><Relationship Id="rId3" Type="http://schemas.openxmlformats.org/officeDocument/2006/relationships/image" Target="../media/image16.emf"/><Relationship Id="rId12" Type="http://schemas.openxmlformats.org/officeDocument/2006/relationships/customXml" Target="../ink/ink3720.xml"/><Relationship Id="rId17" Type="http://schemas.openxmlformats.org/officeDocument/2006/relationships/image" Target="../media/image3379.png"/><Relationship Id="rId25" Type="http://schemas.openxmlformats.org/officeDocument/2006/relationships/image" Target="../media/image3383.png"/><Relationship Id="rId33" Type="http://schemas.openxmlformats.org/officeDocument/2006/relationships/image" Target="../media/image3387.png"/><Relationship Id="rId38" Type="http://schemas.openxmlformats.org/officeDocument/2006/relationships/customXml" Target="../ink/ink3733.xml"/><Relationship Id="rId46" Type="http://schemas.openxmlformats.org/officeDocument/2006/relationships/customXml" Target="../ink/ink3737.xml"/><Relationship Id="rId59" Type="http://schemas.openxmlformats.org/officeDocument/2006/relationships/image" Target="../media/image3400.png"/><Relationship Id="rId67" Type="http://schemas.openxmlformats.org/officeDocument/2006/relationships/image" Target="../media/image3404.png"/><Relationship Id="rId20" Type="http://schemas.openxmlformats.org/officeDocument/2006/relationships/customXml" Target="../ink/ink3724.xml"/><Relationship Id="rId41" Type="http://schemas.openxmlformats.org/officeDocument/2006/relationships/image" Target="../media/image3391.png"/><Relationship Id="rId54" Type="http://schemas.openxmlformats.org/officeDocument/2006/relationships/customXml" Target="../ink/ink3741.xml"/><Relationship Id="rId62" Type="http://schemas.openxmlformats.org/officeDocument/2006/relationships/customXml" Target="../ink/ink3745.xml"/><Relationship Id="rId70" Type="http://schemas.openxmlformats.org/officeDocument/2006/relationships/customXml" Target="../ink/ink3749.xml"/><Relationship Id="rId75" Type="http://schemas.openxmlformats.org/officeDocument/2006/relationships/image" Target="../media/image3408.png"/><Relationship Id="rId83" Type="http://schemas.openxmlformats.org/officeDocument/2006/relationships/image" Target="../media/image3412.png"/><Relationship Id="rId88" Type="http://schemas.openxmlformats.org/officeDocument/2006/relationships/customXml" Target="../ink/ink3758.xml"/><Relationship Id="rId91" Type="http://schemas.openxmlformats.org/officeDocument/2006/relationships/image" Target="../media/image3416.png"/><Relationship Id="rId96" Type="http://schemas.openxmlformats.org/officeDocument/2006/relationships/customXml" Target="../ink/ink3762.xml"/><Relationship Id="rId1" Type="http://schemas.openxmlformats.org/officeDocument/2006/relationships/slideLayout" Target="../slideLayouts/slideLayout12.xml"/><Relationship Id="rId6" Type="http://schemas.openxmlformats.org/officeDocument/2006/relationships/customXml" Target="../ink/ink3717.xml"/><Relationship Id="rId15" Type="http://schemas.openxmlformats.org/officeDocument/2006/relationships/image" Target="../media/image3378.png"/><Relationship Id="rId23" Type="http://schemas.openxmlformats.org/officeDocument/2006/relationships/image" Target="../media/image3382.png"/><Relationship Id="rId28" Type="http://schemas.openxmlformats.org/officeDocument/2006/relationships/customXml" Target="../ink/ink3728.xml"/><Relationship Id="rId36" Type="http://schemas.openxmlformats.org/officeDocument/2006/relationships/customXml" Target="../ink/ink3732.xml"/><Relationship Id="rId49" Type="http://schemas.openxmlformats.org/officeDocument/2006/relationships/image" Target="../media/image3395.png"/><Relationship Id="rId57" Type="http://schemas.openxmlformats.org/officeDocument/2006/relationships/image" Target="../media/image3399.png"/><Relationship Id="rId10" Type="http://schemas.openxmlformats.org/officeDocument/2006/relationships/customXml" Target="../ink/ink3719.xml"/><Relationship Id="rId31" Type="http://schemas.openxmlformats.org/officeDocument/2006/relationships/image" Target="../media/image3386.png"/><Relationship Id="rId44" Type="http://schemas.openxmlformats.org/officeDocument/2006/relationships/customXml" Target="../ink/ink3736.xml"/><Relationship Id="rId52" Type="http://schemas.openxmlformats.org/officeDocument/2006/relationships/customXml" Target="../ink/ink3740.xml"/><Relationship Id="rId60" Type="http://schemas.openxmlformats.org/officeDocument/2006/relationships/customXml" Target="../ink/ink3744.xml"/><Relationship Id="rId65" Type="http://schemas.openxmlformats.org/officeDocument/2006/relationships/image" Target="../media/image3403.png"/><Relationship Id="rId73" Type="http://schemas.openxmlformats.org/officeDocument/2006/relationships/image" Target="../media/image3407.png"/><Relationship Id="rId78" Type="http://schemas.openxmlformats.org/officeDocument/2006/relationships/customXml" Target="../ink/ink3753.xml"/><Relationship Id="rId81" Type="http://schemas.openxmlformats.org/officeDocument/2006/relationships/image" Target="../media/image3411.png"/><Relationship Id="rId86" Type="http://schemas.openxmlformats.org/officeDocument/2006/relationships/customXml" Target="../ink/ink3757.xml"/><Relationship Id="rId94" Type="http://schemas.openxmlformats.org/officeDocument/2006/relationships/customXml" Target="../ink/ink3761.xml"/><Relationship Id="rId99" Type="http://schemas.openxmlformats.org/officeDocument/2006/relationships/image" Target="../media/image3420.png"/><Relationship Id="rId4" Type="http://schemas.openxmlformats.org/officeDocument/2006/relationships/customXml" Target="../ink/ink3716.xml"/><Relationship Id="rId9" Type="http://schemas.openxmlformats.org/officeDocument/2006/relationships/image" Target="../media/image3375.png"/><Relationship Id="rId13" Type="http://schemas.openxmlformats.org/officeDocument/2006/relationships/image" Target="../media/image3377.png"/><Relationship Id="rId18" Type="http://schemas.openxmlformats.org/officeDocument/2006/relationships/customXml" Target="../ink/ink3723.xml"/><Relationship Id="rId39" Type="http://schemas.openxmlformats.org/officeDocument/2006/relationships/image" Target="../media/image3390.png"/><Relationship Id="rId34" Type="http://schemas.openxmlformats.org/officeDocument/2006/relationships/customXml" Target="../ink/ink3731.xml"/><Relationship Id="rId50" Type="http://schemas.openxmlformats.org/officeDocument/2006/relationships/customXml" Target="../ink/ink3739.xml"/><Relationship Id="rId55" Type="http://schemas.openxmlformats.org/officeDocument/2006/relationships/image" Target="../media/image3398.png"/><Relationship Id="rId76" Type="http://schemas.openxmlformats.org/officeDocument/2006/relationships/customXml" Target="../ink/ink3752.xml"/><Relationship Id="rId97" Type="http://schemas.openxmlformats.org/officeDocument/2006/relationships/image" Target="../media/image3419.png"/><Relationship Id="rId7" Type="http://schemas.openxmlformats.org/officeDocument/2006/relationships/image" Target="../media/image3374.png"/><Relationship Id="rId71" Type="http://schemas.openxmlformats.org/officeDocument/2006/relationships/image" Target="../media/image3406.png"/><Relationship Id="rId92" Type="http://schemas.openxmlformats.org/officeDocument/2006/relationships/customXml" Target="../ink/ink3760.xml"/><Relationship Id="rId2" Type="http://schemas.openxmlformats.org/officeDocument/2006/relationships/notesSlide" Target="../notesSlides/notesSlide23.xml"/><Relationship Id="rId29" Type="http://schemas.openxmlformats.org/officeDocument/2006/relationships/image" Target="../media/image3385.png"/><Relationship Id="rId24" Type="http://schemas.openxmlformats.org/officeDocument/2006/relationships/customXml" Target="../ink/ink3726.xml"/><Relationship Id="rId40" Type="http://schemas.openxmlformats.org/officeDocument/2006/relationships/customXml" Target="../ink/ink3734.xml"/><Relationship Id="rId45" Type="http://schemas.openxmlformats.org/officeDocument/2006/relationships/image" Target="../media/image3393.png"/><Relationship Id="rId66" Type="http://schemas.openxmlformats.org/officeDocument/2006/relationships/customXml" Target="../ink/ink3747.xml"/><Relationship Id="rId87" Type="http://schemas.openxmlformats.org/officeDocument/2006/relationships/image" Target="../media/image3414.png"/><Relationship Id="rId61" Type="http://schemas.openxmlformats.org/officeDocument/2006/relationships/image" Target="../media/image3401.png"/><Relationship Id="rId82" Type="http://schemas.openxmlformats.org/officeDocument/2006/relationships/customXml" Target="../ink/ink3755.xml"/><Relationship Id="rId19" Type="http://schemas.openxmlformats.org/officeDocument/2006/relationships/image" Target="../media/image3380.png"/><Relationship Id="rId14" Type="http://schemas.openxmlformats.org/officeDocument/2006/relationships/customXml" Target="../ink/ink3721.xml"/><Relationship Id="rId30" Type="http://schemas.openxmlformats.org/officeDocument/2006/relationships/customXml" Target="../ink/ink3729.xml"/><Relationship Id="rId35" Type="http://schemas.openxmlformats.org/officeDocument/2006/relationships/image" Target="../media/image3388.png"/><Relationship Id="rId56" Type="http://schemas.openxmlformats.org/officeDocument/2006/relationships/customXml" Target="../ink/ink3742.xml"/><Relationship Id="rId77" Type="http://schemas.openxmlformats.org/officeDocument/2006/relationships/image" Target="../media/image3409.png"/><Relationship Id="rId8" Type="http://schemas.openxmlformats.org/officeDocument/2006/relationships/customXml" Target="../ink/ink3718.xml"/><Relationship Id="rId51" Type="http://schemas.openxmlformats.org/officeDocument/2006/relationships/image" Target="../media/image3396.png"/><Relationship Id="rId72" Type="http://schemas.openxmlformats.org/officeDocument/2006/relationships/customXml" Target="../ink/ink3750.xml"/><Relationship Id="rId93" Type="http://schemas.openxmlformats.org/officeDocument/2006/relationships/image" Target="../media/image3417.png"/><Relationship Id="rId98" Type="http://schemas.openxmlformats.org/officeDocument/2006/relationships/customXml" Target="../ink/ink3763.xml"/></Relationships>
</file>

<file path=ppt/slides/_rels/slide27.xml.rels><?xml version="1.0" encoding="UTF-8" standalone="yes"?>
<Relationships xmlns="http://schemas.openxmlformats.org/package/2006/relationships"><Relationship Id="rId26" Type="http://schemas.openxmlformats.org/officeDocument/2006/relationships/customXml" Target="../ink/ink3775.xml"/><Relationship Id="rId21" Type="http://schemas.openxmlformats.org/officeDocument/2006/relationships/image" Target="../media/image3496.png"/><Relationship Id="rId42" Type="http://schemas.openxmlformats.org/officeDocument/2006/relationships/customXml" Target="../ink/ink3783.xml"/><Relationship Id="rId47" Type="http://schemas.openxmlformats.org/officeDocument/2006/relationships/image" Target="../media/image3509.png"/><Relationship Id="rId63" Type="http://schemas.openxmlformats.org/officeDocument/2006/relationships/image" Target="../media/image3517.png"/><Relationship Id="rId68" Type="http://schemas.openxmlformats.org/officeDocument/2006/relationships/customXml" Target="../ink/ink3796.xml"/><Relationship Id="rId84" Type="http://schemas.openxmlformats.org/officeDocument/2006/relationships/customXml" Target="../ink/ink3804.xml"/><Relationship Id="rId89" Type="http://schemas.openxmlformats.org/officeDocument/2006/relationships/image" Target="../media/image3530.png"/><Relationship Id="rId16" Type="http://schemas.openxmlformats.org/officeDocument/2006/relationships/customXml" Target="../ink/ink3770.xml"/><Relationship Id="rId11" Type="http://schemas.openxmlformats.org/officeDocument/2006/relationships/image" Target="../media/image3491.png"/><Relationship Id="rId32" Type="http://schemas.openxmlformats.org/officeDocument/2006/relationships/customXml" Target="../ink/ink3778.xml"/><Relationship Id="rId37" Type="http://schemas.openxmlformats.org/officeDocument/2006/relationships/image" Target="../media/image3504.png"/><Relationship Id="rId53" Type="http://schemas.openxmlformats.org/officeDocument/2006/relationships/image" Target="../media/image3512.png"/><Relationship Id="rId58" Type="http://schemas.openxmlformats.org/officeDocument/2006/relationships/customXml" Target="../ink/ink3791.xml"/><Relationship Id="rId74" Type="http://schemas.openxmlformats.org/officeDocument/2006/relationships/customXml" Target="../ink/ink3799.xml"/><Relationship Id="rId79" Type="http://schemas.openxmlformats.org/officeDocument/2006/relationships/image" Target="../media/image3525.png"/><Relationship Id="rId5" Type="http://schemas.openxmlformats.org/officeDocument/2006/relationships/image" Target="../media/image3488.png"/><Relationship Id="rId90" Type="http://schemas.openxmlformats.org/officeDocument/2006/relationships/customXml" Target="../ink/ink3807.xml"/><Relationship Id="rId95" Type="http://schemas.openxmlformats.org/officeDocument/2006/relationships/image" Target="../media/image3533.png"/><Relationship Id="rId22" Type="http://schemas.openxmlformats.org/officeDocument/2006/relationships/customXml" Target="../ink/ink3773.xml"/><Relationship Id="rId27" Type="http://schemas.openxmlformats.org/officeDocument/2006/relationships/image" Target="../media/image3499.png"/><Relationship Id="rId43" Type="http://schemas.openxmlformats.org/officeDocument/2006/relationships/image" Target="../media/image3507.png"/><Relationship Id="rId48" Type="http://schemas.openxmlformats.org/officeDocument/2006/relationships/customXml" Target="../ink/ink3786.xml"/><Relationship Id="rId64" Type="http://schemas.openxmlformats.org/officeDocument/2006/relationships/customXml" Target="../ink/ink3794.xml"/><Relationship Id="rId69" Type="http://schemas.openxmlformats.org/officeDocument/2006/relationships/image" Target="../media/image3520.png"/><Relationship Id="rId80" Type="http://schemas.openxmlformats.org/officeDocument/2006/relationships/customXml" Target="../ink/ink3802.xml"/><Relationship Id="rId85" Type="http://schemas.openxmlformats.org/officeDocument/2006/relationships/image" Target="../media/image3528.png"/><Relationship Id="rId3" Type="http://schemas.openxmlformats.org/officeDocument/2006/relationships/customXml" Target="../ink/ink3764.xml"/><Relationship Id="rId12" Type="http://schemas.openxmlformats.org/officeDocument/2006/relationships/customXml" Target="../ink/ink3768.xml"/><Relationship Id="rId17" Type="http://schemas.openxmlformats.org/officeDocument/2006/relationships/image" Target="../media/image3494.png"/><Relationship Id="rId25" Type="http://schemas.openxmlformats.org/officeDocument/2006/relationships/image" Target="../media/image3498.png"/><Relationship Id="rId33" Type="http://schemas.openxmlformats.org/officeDocument/2006/relationships/image" Target="../media/image3502.png"/><Relationship Id="rId38" Type="http://schemas.openxmlformats.org/officeDocument/2006/relationships/customXml" Target="../ink/ink3781.xml"/><Relationship Id="rId46" Type="http://schemas.openxmlformats.org/officeDocument/2006/relationships/customXml" Target="../ink/ink3785.xml"/><Relationship Id="rId59" Type="http://schemas.openxmlformats.org/officeDocument/2006/relationships/image" Target="../media/image3515.png"/><Relationship Id="rId67" Type="http://schemas.openxmlformats.org/officeDocument/2006/relationships/image" Target="../media/image3519.png"/><Relationship Id="rId20" Type="http://schemas.openxmlformats.org/officeDocument/2006/relationships/customXml" Target="../ink/ink3772.xml"/><Relationship Id="rId41" Type="http://schemas.openxmlformats.org/officeDocument/2006/relationships/image" Target="../media/image3506.png"/><Relationship Id="rId54" Type="http://schemas.openxmlformats.org/officeDocument/2006/relationships/customXml" Target="../ink/ink3789.xml"/><Relationship Id="rId62" Type="http://schemas.openxmlformats.org/officeDocument/2006/relationships/customXml" Target="../ink/ink3793.xml"/><Relationship Id="rId70" Type="http://schemas.openxmlformats.org/officeDocument/2006/relationships/customXml" Target="../ink/ink3797.xml"/><Relationship Id="rId75" Type="http://schemas.openxmlformats.org/officeDocument/2006/relationships/image" Target="../media/image3523.png"/><Relationship Id="rId83" Type="http://schemas.openxmlformats.org/officeDocument/2006/relationships/image" Target="../media/image3527.png"/><Relationship Id="rId88" Type="http://schemas.openxmlformats.org/officeDocument/2006/relationships/customXml" Target="../ink/ink3806.xml"/><Relationship Id="rId91" Type="http://schemas.openxmlformats.org/officeDocument/2006/relationships/image" Target="../media/image3531.png"/><Relationship Id="rId96" Type="http://schemas.openxmlformats.org/officeDocument/2006/relationships/customXml" Target="../ink/ink3810.xml"/><Relationship Id="rId1" Type="http://schemas.openxmlformats.org/officeDocument/2006/relationships/slideLayout" Target="../slideLayouts/slideLayout2.xml"/><Relationship Id="rId6" Type="http://schemas.openxmlformats.org/officeDocument/2006/relationships/customXml" Target="../ink/ink3765.xml"/><Relationship Id="rId15" Type="http://schemas.openxmlformats.org/officeDocument/2006/relationships/image" Target="../media/image3493.png"/><Relationship Id="rId23" Type="http://schemas.openxmlformats.org/officeDocument/2006/relationships/image" Target="../media/image3497.png"/><Relationship Id="rId28" Type="http://schemas.openxmlformats.org/officeDocument/2006/relationships/customXml" Target="../ink/ink3776.xml"/><Relationship Id="rId36" Type="http://schemas.openxmlformats.org/officeDocument/2006/relationships/customXml" Target="../ink/ink3780.xml"/><Relationship Id="rId49" Type="http://schemas.openxmlformats.org/officeDocument/2006/relationships/image" Target="../media/image3510.png"/><Relationship Id="rId57" Type="http://schemas.openxmlformats.org/officeDocument/2006/relationships/image" Target="../media/image3514.png"/><Relationship Id="rId10" Type="http://schemas.openxmlformats.org/officeDocument/2006/relationships/customXml" Target="../ink/ink3767.xml"/><Relationship Id="rId31" Type="http://schemas.openxmlformats.org/officeDocument/2006/relationships/image" Target="../media/image3501.png"/><Relationship Id="rId44" Type="http://schemas.openxmlformats.org/officeDocument/2006/relationships/customXml" Target="../ink/ink3784.xml"/><Relationship Id="rId52" Type="http://schemas.openxmlformats.org/officeDocument/2006/relationships/customXml" Target="../ink/ink3788.xml"/><Relationship Id="rId60" Type="http://schemas.openxmlformats.org/officeDocument/2006/relationships/customXml" Target="../ink/ink3792.xml"/><Relationship Id="rId65" Type="http://schemas.openxmlformats.org/officeDocument/2006/relationships/image" Target="../media/image3518.png"/><Relationship Id="rId73" Type="http://schemas.openxmlformats.org/officeDocument/2006/relationships/image" Target="../media/image3522.png"/><Relationship Id="rId78" Type="http://schemas.openxmlformats.org/officeDocument/2006/relationships/customXml" Target="../ink/ink3801.xml"/><Relationship Id="rId81" Type="http://schemas.openxmlformats.org/officeDocument/2006/relationships/image" Target="../media/image3526.png"/><Relationship Id="rId86" Type="http://schemas.openxmlformats.org/officeDocument/2006/relationships/customXml" Target="../ink/ink3805.xml"/><Relationship Id="rId94" Type="http://schemas.openxmlformats.org/officeDocument/2006/relationships/customXml" Target="../ink/ink3809.xml"/><Relationship Id="rId99" Type="http://schemas.openxmlformats.org/officeDocument/2006/relationships/image" Target="../media/image3535.png"/><Relationship Id="rId9" Type="http://schemas.openxmlformats.org/officeDocument/2006/relationships/image" Target="../media/image3490.png"/><Relationship Id="rId13" Type="http://schemas.openxmlformats.org/officeDocument/2006/relationships/image" Target="../media/image3492.png"/><Relationship Id="rId18" Type="http://schemas.openxmlformats.org/officeDocument/2006/relationships/customXml" Target="../ink/ink3771.xml"/><Relationship Id="rId39" Type="http://schemas.openxmlformats.org/officeDocument/2006/relationships/image" Target="../media/image3505.png"/><Relationship Id="rId34" Type="http://schemas.openxmlformats.org/officeDocument/2006/relationships/customXml" Target="../ink/ink3779.xml"/><Relationship Id="rId50" Type="http://schemas.openxmlformats.org/officeDocument/2006/relationships/customXml" Target="../ink/ink3787.xml"/><Relationship Id="rId55" Type="http://schemas.openxmlformats.org/officeDocument/2006/relationships/image" Target="../media/image3513.png"/><Relationship Id="rId76" Type="http://schemas.openxmlformats.org/officeDocument/2006/relationships/customXml" Target="../ink/ink3800.xml"/><Relationship Id="rId97" Type="http://schemas.openxmlformats.org/officeDocument/2006/relationships/image" Target="../media/image3534.png"/><Relationship Id="rId7" Type="http://schemas.openxmlformats.org/officeDocument/2006/relationships/image" Target="../media/image3489.png"/><Relationship Id="rId71" Type="http://schemas.openxmlformats.org/officeDocument/2006/relationships/image" Target="../media/image3521.png"/><Relationship Id="rId92" Type="http://schemas.openxmlformats.org/officeDocument/2006/relationships/customXml" Target="../ink/ink3808.xml"/><Relationship Id="rId2" Type="http://schemas.openxmlformats.org/officeDocument/2006/relationships/notesSlide" Target="../notesSlides/notesSlide24.xml"/><Relationship Id="rId29" Type="http://schemas.openxmlformats.org/officeDocument/2006/relationships/image" Target="../media/image3500.png"/><Relationship Id="rId24" Type="http://schemas.openxmlformats.org/officeDocument/2006/relationships/customXml" Target="../ink/ink3774.xml"/><Relationship Id="rId40" Type="http://schemas.openxmlformats.org/officeDocument/2006/relationships/customXml" Target="../ink/ink3782.xml"/><Relationship Id="rId45" Type="http://schemas.openxmlformats.org/officeDocument/2006/relationships/image" Target="../media/image3508.png"/><Relationship Id="rId66" Type="http://schemas.openxmlformats.org/officeDocument/2006/relationships/customXml" Target="../ink/ink3795.xml"/><Relationship Id="rId87" Type="http://schemas.openxmlformats.org/officeDocument/2006/relationships/image" Target="../media/image3529.png"/><Relationship Id="rId61" Type="http://schemas.openxmlformats.org/officeDocument/2006/relationships/image" Target="../media/image3516.png"/><Relationship Id="rId82" Type="http://schemas.openxmlformats.org/officeDocument/2006/relationships/customXml" Target="../ink/ink3803.xml"/><Relationship Id="rId19" Type="http://schemas.openxmlformats.org/officeDocument/2006/relationships/image" Target="../media/image3495.png"/><Relationship Id="rId14" Type="http://schemas.openxmlformats.org/officeDocument/2006/relationships/customXml" Target="../ink/ink3769.xml"/><Relationship Id="rId30" Type="http://schemas.openxmlformats.org/officeDocument/2006/relationships/customXml" Target="../ink/ink3777.xml"/><Relationship Id="rId35" Type="http://schemas.openxmlformats.org/officeDocument/2006/relationships/image" Target="../media/image3503.png"/><Relationship Id="rId56" Type="http://schemas.openxmlformats.org/officeDocument/2006/relationships/customXml" Target="../ink/ink3790.xml"/><Relationship Id="rId77" Type="http://schemas.openxmlformats.org/officeDocument/2006/relationships/image" Target="../media/image3524.png"/><Relationship Id="rId8" Type="http://schemas.openxmlformats.org/officeDocument/2006/relationships/customXml" Target="../ink/ink3766.xml"/><Relationship Id="rId51" Type="http://schemas.openxmlformats.org/officeDocument/2006/relationships/image" Target="../media/image3511.png"/><Relationship Id="rId72" Type="http://schemas.openxmlformats.org/officeDocument/2006/relationships/customXml" Target="../ink/ink3798.xml"/><Relationship Id="rId93" Type="http://schemas.openxmlformats.org/officeDocument/2006/relationships/image" Target="../media/image3532.png"/><Relationship Id="rId98" Type="http://schemas.openxmlformats.org/officeDocument/2006/relationships/customXml" Target="../ink/ink3811.xml"/></Relationships>
</file>

<file path=ppt/slides/_rels/slide28.xml.rels><?xml version="1.0" encoding="UTF-8" standalone="yes"?>
<Relationships xmlns="http://schemas.openxmlformats.org/package/2006/relationships"><Relationship Id="rId117" Type="http://schemas.openxmlformats.org/officeDocument/2006/relationships/customXml" Target="../ink/ink3869.xml"/><Relationship Id="rId299" Type="http://schemas.openxmlformats.org/officeDocument/2006/relationships/image" Target="../media/image3794.png"/><Relationship Id="rId21" Type="http://schemas.openxmlformats.org/officeDocument/2006/relationships/customXml" Target="../ink/ink3821.xml"/><Relationship Id="rId63" Type="http://schemas.openxmlformats.org/officeDocument/2006/relationships/customXml" Target="../ink/ink3842.xml"/><Relationship Id="rId226" Type="http://schemas.openxmlformats.org/officeDocument/2006/relationships/customXml" Target="../ink/ink3890.xml"/><Relationship Id="rId433" Type="http://schemas.openxmlformats.org/officeDocument/2006/relationships/customXml" Target="../ink/ink3935.xml"/><Relationship Id="rId268" Type="http://schemas.openxmlformats.org/officeDocument/2006/relationships/customXml" Target="../ink/ink3911.xml"/><Relationship Id="rId475" Type="http://schemas.openxmlformats.org/officeDocument/2006/relationships/customXml" Target="../ink/ink3956.xml"/><Relationship Id="rId32" Type="http://schemas.openxmlformats.org/officeDocument/2006/relationships/image" Target="../media/image3571.png"/><Relationship Id="rId74" Type="http://schemas.openxmlformats.org/officeDocument/2006/relationships/image" Target="../media/image3592.png"/><Relationship Id="rId128" Type="http://schemas.openxmlformats.org/officeDocument/2006/relationships/image" Target="../media/image3619.png"/><Relationship Id="rId5" Type="http://schemas.openxmlformats.org/officeDocument/2006/relationships/customXml" Target="../ink/ink3813.xml"/><Relationship Id="rId237" Type="http://schemas.openxmlformats.org/officeDocument/2006/relationships/image" Target="../media/image3763.png"/><Relationship Id="rId279" Type="http://schemas.openxmlformats.org/officeDocument/2006/relationships/image" Target="../media/image3784.png"/><Relationship Id="rId444" Type="http://schemas.openxmlformats.org/officeDocument/2006/relationships/image" Target="../media/image3924.png"/><Relationship Id="rId486" Type="http://schemas.openxmlformats.org/officeDocument/2006/relationships/image" Target="../media/image3945.png"/><Relationship Id="rId43" Type="http://schemas.openxmlformats.org/officeDocument/2006/relationships/customXml" Target="../ink/ink3832.xml"/><Relationship Id="rId290" Type="http://schemas.openxmlformats.org/officeDocument/2006/relationships/customXml" Target="../ink/ink3922.xml"/><Relationship Id="rId304" Type="http://schemas.openxmlformats.org/officeDocument/2006/relationships/customXml" Target="../ink/ink3929.xml"/><Relationship Id="rId85" Type="http://schemas.openxmlformats.org/officeDocument/2006/relationships/customXml" Target="../ink/ink3853.xml"/><Relationship Id="rId206" Type="http://schemas.openxmlformats.org/officeDocument/2006/relationships/customXml" Target="../ink/ink3880.xml"/><Relationship Id="rId248" Type="http://schemas.openxmlformats.org/officeDocument/2006/relationships/customXml" Target="../ink/ink3901.xml"/><Relationship Id="rId455" Type="http://schemas.openxmlformats.org/officeDocument/2006/relationships/customXml" Target="../ink/ink3946.xml"/><Relationship Id="rId12" Type="http://schemas.openxmlformats.org/officeDocument/2006/relationships/image" Target="../media/image3561.png"/><Relationship Id="rId108" Type="http://schemas.openxmlformats.org/officeDocument/2006/relationships/image" Target="../media/image3609.png"/><Relationship Id="rId54" Type="http://schemas.openxmlformats.org/officeDocument/2006/relationships/image" Target="../media/image3582.png"/><Relationship Id="rId96" Type="http://schemas.openxmlformats.org/officeDocument/2006/relationships/image" Target="../media/image3603.png"/><Relationship Id="rId217" Type="http://schemas.openxmlformats.org/officeDocument/2006/relationships/image" Target="../media/image3753.png"/><Relationship Id="rId259" Type="http://schemas.openxmlformats.org/officeDocument/2006/relationships/image" Target="../media/image3774.png"/><Relationship Id="rId424" Type="http://schemas.openxmlformats.org/officeDocument/2006/relationships/image" Target="../media/image3914.png"/><Relationship Id="rId466" Type="http://schemas.openxmlformats.org/officeDocument/2006/relationships/image" Target="../media/image3935.png"/><Relationship Id="rId23" Type="http://schemas.openxmlformats.org/officeDocument/2006/relationships/customXml" Target="../ink/ink3822.xml"/><Relationship Id="rId119" Type="http://schemas.openxmlformats.org/officeDocument/2006/relationships/customXml" Target="../ink/ink3870.xml"/><Relationship Id="rId270" Type="http://schemas.openxmlformats.org/officeDocument/2006/relationships/customXml" Target="../ink/ink3912.xml"/><Relationship Id="rId44" Type="http://schemas.openxmlformats.org/officeDocument/2006/relationships/image" Target="../media/image3577.png"/><Relationship Id="rId65" Type="http://schemas.openxmlformats.org/officeDocument/2006/relationships/customXml" Target="../ink/ink3843.xml"/><Relationship Id="rId86" Type="http://schemas.openxmlformats.org/officeDocument/2006/relationships/image" Target="../media/image3598.png"/><Relationship Id="rId130" Type="http://schemas.openxmlformats.org/officeDocument/2006/relationships/image" Target="../media/image3620.png"/><Relationship Id="rId207" Type="http://schemas.openxmlformats.org/officeDocument/2006/relationships/image" Target="../media/image3748.png"/><Relationship Id="rId228" Type="http://schemas.openxmlformats.org/officeDocument/2006/relationships/customXml" Target="../ink/ink3891.xml"/><Relationship Id="rId249" Type="http://schemas.openxmlformats.org/officeDocument/2006/relationships/image" Target="../media/image3769.png"/><Relationship Id="rId435" Type="http://schemas.openxmlformats.org/officeDocument/2006/relationships/customXml" Target="../ink/ink3936.xml"/><Relationship Id="rId456" Type="http://schemas.openxmlformats.org/officeDocument/2006/relationships/image" Target="../media/image3930.png"/><Relationship Id="rId477" Type="http://schemas.openxmlformats.org/officeDocument/2006/relationships/customXml" Target="../ink/ink3957.xml"/><Relationship Id="rId13" Type="http://schemas.openxmlformats.org/officeDocument/2006/relationships/customXml" Target="../ink/ink3817.xml"/><Relationship Id="rId109" Type="http://schemas.openxmlformats.org/officeDocument/2006/relationships/customXml" Target="../ink/ink3865.xml"/><Relationship Id="rId260" Type="http://schemas.openxmlformats.org/officeDocument/2006/relationships/customXml" Target="../ink/ink3907.xml"/><Relationship Id="rId281" Type="http://schemas.openxmlformats.org/officeDocument/2006/relationships/image" Target="../media/image3785.png"/><Relationship Id="rId34" Type="http://schemas.openxmlformats.org/officeDocument/2006/relationships/image" Target="../media/image3572.png"/><Relationship Id="rId55" Type="http://schemas.openxmlformats.org/officeDocument/2006/relationships/customXml" Target="../ink/ink3838.xml"/><Relationship Id="rId76" Type="http://schemas.openxmlformats.org/officeDocument/2006/relationships/image" Target="../media/image3593.png"/><Relationship Id="rId97" Type="http://schemas.openxmlformats.org/officeDocument/2006/relationships/customXml" Target="../ink/ink3859.xml"/><Relationship Id="rId120" Type="http://schemas.openxmlformats.org/officeDocument/2006/relationships/image" Target="../media/image3615.png"/><Relationship Id="rId7" Type="http://schemas.openxmlformats.org/officeDocument/2006/relationships/customXml" Target="../ink/ink3814.xml"/><Relationship Id="rId218" Type="http://schemas.openxmlformats.org/officeDocument/2006/relationships/customXml" Target="../ink/ink3886.xml"/><Relationship Id="rId239" Type="http://schemas.openxmlformats.org/officeDocument/2006/relationships/image" Target="../media/image3764.png"/><Relationship Id="rId425" Type="http://schemas.openxmlformats.org/officeDocument/2006/relationships/customXml" Target="../ink/ink3931.xml"/><Relationship Id="rId446" Type="http://schemas.openxmlformats.org/officeDocument/2006/relationships/image" Target="../media/image3925.png"/><Relationship Id="rId467" Type="http://schemas.openxmlformats.org/officeDocument/2006/relationships/customXml" Target="../ink/ink3952.xml"/><Relationship Id="rId250" Type="http://schemas.openxmlformats.org/officeDocument/2006/relationships/customXml" Target="../ink/ink3902.xml"/><Relationship Id="rId271" Type="http://schemas.openxmlformats.org/officeDocument/2006/relationships/image" Target="../media/image3780.png"/><Relationship Id="rId292" Type="http://schemas.openxmlformats.org/officeDocument/2006/relationships/customXml" Target="../ink/ink3923.xml"/><Relationship Id="rId488" Type="http://schemas.openxmlformats.org/officeDocument/2006/relationships/image" Target="../media/image3946.png"/><Relationship Id="rId24" Type="http://schemas.openxmlformats.org/officeDocument/2006/relationships/image" Target="../media/image3567.png"/><Relationship Id="rId45" Type="http://schemas.openxmlformats.org/officeDocument/2006/relationships/customXml" Target="../ink/ink3833.xml"/><Relationship Id="rId66" Type="http://schemas.openxmlformats.org/officeDocument/2006/relationships/image" Target="../media/image3588.png"/><Relationship Id="rId87" Type="http://schemas.openxmlformats.org/officeDocument/2006/relationships/customXml" Target="../ink/ink3854.xml"/><Relationship Id="rId110" Type="http://schemas.openxmlformats.org/officeDocument/2006/relationships/image" Target="../media/image3610.png"/><Relationship Id="rId131" Type="http://schemas.openxmlformats.org/officeDocument/2006/relationships/customXml" Target="../ink/ink3876.xml"/><Relationship Id="rId208" Type="http://schemas.openxmlformats.org/officeDocument/2006/relationships/customXml" Target="../ink/ink3881.xml"/><Relationship Id="rId229" Type="http://schemas.openxmlformats.org/officeDocument/2006/relationships/image" Target="../media/image3759.png"/><Relationship Id="rId436" Type="http://schemas.openxmlformats.org/officeDocument/2006/relationships/image" Target="../media/image3920.png"/><Relationship Id="rId457" Type="http://schemas.openxmlformats.org/officeDocument/2006/relationships/customXml" Target="../ink/ink3947.xml"/><Relationship Id="rId240" Type="http://schemas.openxmlformats.org/officeDocument/2006/relationships/customXml" Target="../ink/ink3897.xml"/><Relationship Id="rId261" Type="http://schemas.openxmlformats.org/officeDocument/2006/relationships/image" Target="../media/image3775.png"/><Relationship Id="rId478" Type="http://schemas.openxmlformats.org/officeDocument/2006/relationships/image" Target="../media/image3941.png"/><Relationship Id="rId14" Type="http://schemas.openxmlformats.org/officeDocument/2006/relationships/image" Target="../media/image3562.png"/><Relationship Id="rId35" Type="http://schemas.openxmlformats.org/officeDocument/2006/relationships/customXml" Target="../ink/ink3828.xml"/><Relationship Id="rId56" Type="http://schemas.openxmlformats.org/officeDocument/2006/relationships/image" Target="../media/image3583.png"/><Relationship Id="rId77" Type="http://schemas.openxmlformats.org/officeDocument/2006/relationships/customXml" Target="../ink/ink3849.xml"/><Relationship Id="rId100" Type="http://schemas.openxmlformats.org/officeDocument/2006/relationships/image" Target="../media/image3605.png"/><Relationship Id="rId282" Type="http://schemas.openxmlformats.org/officeDocument/2006/relationships/customXml" Target="../ink/ink3918.xml"/><Relationship Id="rId8" Type="http://schemas.openxmlformats.org/officeDocument/2006/relationships/image" Target="../media/image3559.png"/><Relationship Id="rId98" Type="http://schemas.openxmlformats.org/officeDocument/2006/relationships/image" Target="../media/image3604.png"/><Relationship Id="rId121" Type="http://schemas.openxmlformats.org/officeDocument/2006/relationships/customXml" Target="../ink/ink3871.xml"/><Relationship Id="rId219" Type="http://schemas.openxmlformats.org/officeDocument/2006/relationships/image" Target="../media/image3754.png"/><Relationship Id="rId426" Type="http://schemas.openxmlformats.org/officeDocument/2006/relationships/image" Target="../media/image3915.png"/><Relationship Id="rId447" Type="http://schemas.openxmlformats.org/officeDocument/2006/relationships/customXml" Target="../ink/ink3942.xml"/><Relationship Id="rId230" Type="http://schemas.openxmlformats.org/officeDocument/2006/relationships/customXml" Target="../ink/ink3892.xml"/><Relationship Id="rId251" Type="http://schemas.openxmlformats.org/officeDocument/2006/relationships/image" Target="../media/image3770.png"/><Relationship Id="rId468" Type="http://schemas.openxmlformats.org/officeDocument/2006/relationships/image" Target="../media/image3936.png"/><Relationship Id="rId489" Type="http://schemas.openxmlformats.org/officeDocument/2006/relationships/customXml" Target="../ink/ink3963.xml"/><Relationship Id="rId25" Type="http://schemas.openxmlformats.org/officeDocument/2006/relationships/customXml" Target="../ink/ink3823.xml"/><Relationship Id="rId46" Type="http://schemas.openxmlformats.org/officeDocument/2006/relationships/image" Target="../media/image3578.png"/><Relationship Id="rId67" Type="http://schemas.openxmlformats.org/officeDocument/2006/relationships/customXml" Target="../ink/ink3844.xml"/><Relationship Id="rId272" Type="http://schemas.openxmlformats.org/officeDocument/2006/relationships/customXml" Target="../ink/ink3913.xml"/><Relationship Id="rId293" Type="http://schemas.openxmlformats.org/officeDocument/2006/relationships/image" Target="../media/image3791.png"/><Relationship Id="rId88" Type="http://schemas.openxmlformats.org/officeDocument/2006/relationships/image" Target="../media/image3599.png"/><Relationship Id="rId111" Type="http://schemas.openxmlformats.org/officeDocument/2006/relationships/customXml" Target="../ink/ink3866.xml"/><Relationship Id="rId132" Type="http://schemas.openxmlformats.org/officeDocument/2006/relationships/image" Target="../media/image3621.png"/><Relationship Id="rId209" Type="http://schemas.openxmlformats.org/officeDocument/2006/relationships/image" Target="../media/image3749.png"/><Relationship Id="rId220" Type="http://schemas.openxmlformats.org/officeDocument/2006/relationships/customXml" Target="../ink/ink3887.xml"/><Relationship Id="rId241" Type="http://schemas.openxmlformats.org/officeDocument/2006/relationships/image" Target="../media/image3765.png"/><Relationship Id="rId437" Type="http://schemas.openxmlformats.org/officeDocument/2006/relationships/customXml" Target="../ink/ink3937.xml"/><Relationship Id="rId458" Type="http://schemas.openxmlformats.org/officeDocument/2006/relationships/image" Target="../media/image3931.png"/><Relationship Id="rId479" Type="http://schemas.openxmlformats.org/officeDocument/2006/relationships/customXml" Target="../ink/ink3958.xml"/><Relationship Id="rId15" Type="http://schemas.openxmlformats.org/officeDocument/2006/relationships/customXml" Target="../ink/ink3818.xml"/><Relationship Id="rId36" Type="http://schemas.openxmlformats.org/officeDocument/2006/relationships/image" Target="../media/image3573.png"/><Relationship Id="rId57" Type="http://schemas.openxmlformats.org/officeDocument/2006/relationships/customXml" Target="../ink/ink3839.xml"/><Relationship Id="rId262" Type="http://schemas.openxmlformats.org/officeDocument/2006/relationships/customXml" Target="../ink/ink3908.xml"/><Relationship Id="rId283" Type="http://schemas.openxmlformats.org/officeDocument/2006/relationships/image" Target="../media/image3786.png"/><Relationship Id="rId490" Type="http://schemas.openxmlformats.org/officeDocument/2006/relationships/image" Target="../media/image3947.png"/><Relationship Id="rId78" Type="http://schemas.openxmlformats.org/officeDocument/2006/relationships/image" Target="../media/image3594.png"/><Relationship Id="rId99" Type="http://schemas.openxmlformats.org/officeDocument/2006/relationships/customXml" Target="../ink/ink3860.xml"/><Relationship Id="rId101" Type="http://schemas.openxmlformats.org/officeDocument/2006/relationships/customXml" Target="../ink/ink3861.xml"/><Relationship Id="rId122" Type="http://schemas.openxmlformats.org/officeDocument/2006/relationships/image" Target="../media/image3616.png"/><Relationship Id="rId9" Type="http://schemas.openxmlformats.org/officeDocument/2006/relationships/customXml" Target="../ink/ink3815.xml"/><Relationship Id="rId210" Type="http://schemas.openxmlformats.org/officeDocument/2006/relationships/customXml" Target="../ink/ink3882.xml"/><Relationship Id="rId427" Type="http://schemas.openxmlformats.org/officeDocument/2006/relationships/customXml" Target="../ink/ink3932.xml"/><Relationship Id="rId448" Type="http://schemas.openxmlformats.org/officeDocument/2006/relationships/image" Target="../media/image3926.png"/><Relationship Id="rId469" Type="http://schemas.openxmlformats.org/officeDocument/2006/relationships/customXml" Target="../ink/ink3953.xml"/><Relationship Id="rId26" Type="http://schemas.openxmlformats.org/officeDocument/2006/relationships/image" Target="../media/image3568.png"/><Relationship Id="rId231" Type="http://schemas.openxmlformats.org/officeDocument/2006/relationships/image" Target="../media/image3760.png"/><Relationship Id="rId252" Type="http://schemas.openxmlformats.org/officeDocument/2006/relationships/customXml" Target="../ink/ink3903.xml"/><Relationship Id="rId273" Type="http://schemas.openxmlformats.org/officeDocument/2006/relationships/image" Target="../media/image3781.png"/><Relationship Id="rId294" Type="http://schemas.openxmlformats.org/officeDocument/2006/relationships/customXml" Target="../ink/ink3924.xml"/><Relationship Id="rId480" Type="http://schemas.openxmlformats.org/officeDocument/2006/relationships/image" Target="../media/image3942.png"/><Relationship Id="rId47" Type="http://schemas.openxmlformats.org/officeDocument/2006/relationships/customXml" Target="../ink/ink3834.xml"/><Relationship Id="rId68" Type="http://schemas.openxmlformats.org/officeDocument/2006/relationships/image" Target="../media/image3589.png"/><Relationship Id="rId89" Type="http://schemas.openxmlformats.org/officeDocument/2006/relationships/customXml" Target="../ink/ink3855.xml"/><Relationship Id="rId112" Type="http://schemas.openxmlformats.org/officeDocument/2006/relationships/image" Target="../media/image3611.png"/><Relationship Id="rId133" Type="http://schemas.openxmlformats.org/officeDocument/2006/relationships/customXml" Target="../ink/ink3877.xml"/><Relationship Id="rId438" Type="http://schemas.openxmlformats.org/officeDocument/2006/relationships/image" Target="../media/image3921.png"/><Relationship Id="rId459" Type="http://schemas.openxmlformats.org/officeDocument/2006/relationships/customXml" Target="../ink/ink3948.xml"/><Relationship Id="rId16" Type="http://schemas.openxmlformats.org/officeDocument/2006/relationships/image" Target="../media/image3563.png"/><Relationship Id="rId221" Type="http://schemas.openxmlformats.org/officeDocument/2006/relationships/image" Target="../media/image3755.png"/><Relationship Id="rId242" Type="http://schemas.openxmlformats.org/officeDocument/2006/relationships/customXml" Target="../ink/ink3898.xml"/><Relationship Id="rId263" Type="http://schemas.openxmlformats.org/officeDocument/2006/relationships/image" Target="../media/image3776.png"/><Relationship Id="rId284" Type="http://schemas.openxmlformats.org/officeDocument/2006/relationships/customXml" Target="../ink/ink3919.xml"/><Relationship Id="rId470" Type="http://schemas.openxmlformats.org/officeDocument/2006/relationships/image" Target="../media/image3937.png"/><Relationship Id="rId491" Type="http://schemas.openxmlformats.org/officeDocument/2006/relationships/customXml" Target="../ink/ink3964.xml"/><Relationship Id="rId37" Type="http://schemas.openxmlformats.org/officeDocument/2006/relationships/customXml" Target="../ink/ink3829.xml"/><Relationship Id="rId58" Type="http://schemas.openxmlformats.org/officeDocument/2006/relationships/image" Target="../media/image3584.png"/><Relationship Id="rId79" Type="http://schemas.openxmlformats.org/officeDocument/2006/relationships/customXml" Target="../ink/ink3850.xml"/><Relationship Id="rId102" Type="http://schemas.openxmlformats.org/officeDocument/2006/relationships/image" Target="../media/image3606.png"/><Relationship Id="rId123" Type="http://schemas.openxmlformats.org/officeDocument/2006/relationships/customXml" Target="../ink/ink3872.xml"/><Relationship Id="rId90" Type="http://schemas.openxmlformats.org/officeDocument/2006/relationships/image" Target="../media/image3600.png"/><Relationship Id="rId428" Type="http://schemas.openxmlformats.org/officeDocument/2006/relationships/image" Target="../media/image3916.png"/><Relationship Id="rId449" Type="http://schemas.openxmlformats.org/officeDocument/2006/relationships/customXml" Target="../ink/ink3943.xml"/><Relationship Id="rId211" Type="http://schemas.openxmlformats.org/officeDocument/2006/relationships/image" Target="../media/image3750.png"/><Relationship Id="rId232" Type="http://schemas.openxmlformats.org/officeDocument/2006/relationships/customXml" Target="../ink/ink3893.xml"/><Relationship Id="rId253" Type="http://schemas.openxmlformats.org/officeDocument/2006/relationships/image" Target="../media/image3771.png"/><Relationship Id="rId274" Type="http://schemas.openxmlformats.org/officeDocument/2006/relationships/customXml" Target="../ink/ink3914.xml"/><Relationship Id="rId295" Type="http://schemas.openxmlformats.org/officeDocument/2006/relationships/image" Target="../media/image3792.png"/><Relationship Id="rId460" Type="http://schemas.openxmlformats.org/officeDocument/2006/relationships/image" Target="../media/image3932.png"/><Relationship Id="rId481" Type="http://schemas.openxmlformats.org/officeDocument/2006/relationships/customXml" Target="../ink/ink3959.xml"/><Relationship Id="rId27" Type="http://schemas.openxmlformats.org/officeDocument/2006/relationships/customXml" Target="../ink/ink3824.xml"/><Relationship Id="rId48" Type="http://schemas.openxmlformats.org/officeDocument/2006/relationships/image" Target="../media/image3579.png"/><Relationship Id="rId69" Type="http://schemas.openxmlformats.org/officeDocument/2006/relationships/customXml" Target="../ink/ink3845.xml"/><Relationship Id="rId113" Type="http://schemas.openxmlformats.org/officeDocument/2006/relationships/customXml" Target="../ink/ink3867.xml"/><Relationship Id="rId134" Type="http://schemas.openxmlformats.org/officeDocument/2006/relationships/image" Target="../media/image3622.png"/><Relationship Id="rId80" Type="http://schemas.openxmlformats.org/officeDocument/2006/relationships/image" Target="../media/image3595.png"/><Relationship Id="rId439" Type="http://schemas.openxmlformats.org/officeDocument/2006/relationships/customXml" Target="../ink/ink3938.xml"/><Relationship Id="rId222" Type="http://schemas.openxmlformats.org/officeDocument/2006/relationships/customXml" Target="../ink/ink3888.xml"/><Relationship Id="rId243" Type="http://schemas.openxmlformats.org/officeDocument/2006/relationships/image" Target="../media/image3766.png"/><Relationship Id="rId264" Type="http://schemas.openxmlformats.org/officeDocument/2006/relationships/customXml" Target="../ink/ink3909.xml"/><Relationship Id="rId285" Type="http://schemas.openxmlformats.org/officeDocument/2006/relationships/image" Target="../media/image3787.png"/><Relationship Id="rId450" Type="http://schemas.openxmlformats.org/officeDocument/2006/relationships/image" Target="../media/image3927.png"/><Relationship Id="rId471" Type="http://schemas.openxmlformats.org/officeDocument/2006/relationships/customXml" Target="../ink/ink3954.xml"/><Relationship Id="rId17" Type="http://schemas.openxmlformats.org/officeDocument/2006/relationships/customXml" Target="../ink/ink3819.xml"/><Relationship Id="rId38" Type="http://schemas.openxmlformats.org/officeDocument/2006/relationships/image" Target="../media/image3574.png"/><Relationship Id="rId59" Type="http://schemas.openxmlformats.org/officeDocument/2006/relationships/customXml" Target="../ink/ink3840.xml"/><Relationship Id="rId103" Type="http://schemas.openxmlformats.org/officeDocument/2006/relationships/customXml" Target="../ink/ink3862.xml"/><Relationship Id="rId124" Type="http://schemas.openxmlformats.org/officeDocument/2006/relationships/image" Target="../media/image3617.png"/><Relationship Id="rId492" Type="http://schemas.openxmlformats.org/officeDocument/2006/relationships/image" Target="../media/image3948.png"/><Relationship Id="rId70" Type="http://schemas.openxmlformats.org/officeDocument/2006/relationships/image" Target="../media/image3590.png"/><Relationship Id="rId91" Type="http://schemas.openxmlformats.org/officeDocument/2006/relationships/customXml" Target="../ink/ink3856.xml"/><Relationship Id="rId429" Type="http://schemas.openxmlformats.org/officeDocument/2006/relationships/customXml" Target="../ink/ink3933.xml"/><Relationship Id="rId1" Type="http://schemas.openxmlformats.org/officeDocument/2006/relationships/slideLayout" Target="../slideLayouts/slideLayout2.xml"/><Relationship Id="rId212" Type="http://schemas.openxmlformats.org/officeDocument/2006/relationships/customXml" Target="../ink/ink3883.xml"/><Relationship Id="rId233" Type="http://schemas.openxmlformats.org/officeDocument/2006/relationships/image" Target="../media/image3761.png"/><Relationship Id="rId254" Type="http://schemas.openxmlformats.org/officeDocument/2006/relationships/customXml" Target="../ink/ink3904.xml"/><Relationship Id="rId440" Type="http://schemas.openxmlformats.org/officeDocument/2006/relationships/image" Target="../media/image3922.png"/><Relationship Id="rId28" Type="http://schemas.openxmlformats.org/officeDocument/2006/relationships/image" Target="../media/image3569.png"/><Relationship Id="rId49" Type="http://schemas.openxmlformats.org/officeDocument/2006/relationships/customXml" Target="../ink/ink3835.xml"/><Relationship Id="rId114" Type="http://schemas.openxmlformats.org/officeDocument/2006/relationships/image" Target="../media/image3612.png"/><Relationship Id="rId275" Type="http://schemas.openxmlformats.org/officeDocument/2006/relationships/image" Target="../media/image3782.png"/><Relationship Id="rId296" Type="http://schemas.openxmlformats.org/officeDocument/2006/relationships/customXml" Target="../ink/ink3925.xml"/><Relationship Id="rId300" Type="http://schemas.openxmlformats.org/officeDocument/2006/relationships/customXml" Target="../ink/ink3927.xml"/><Relationship Id="rId461" Type="http://schemas.openxmlformats.org/officeDocument/2006/relationships/customXml" Target="../ink/ink3949.xml"/><Relationship Id="rId482" Type="http://schemas.openxmlformats.org/officeDocument/2006/relationships/image" Target="../media/image3943.png"/><Relationship Id="rId60" Type="http://schemas.openxmlformats.org/officeDocument/2006/relationships/image" Target="../media/image3585.png"/><Relationship Id="rId81" Type="http://schemas.openxmlformats.org/officeDocument/2006/relationships/customXml" Target="../ink/ink3851.xml"/><Relationship Id="rId135" Type="http://schemas.openxmlformats.org/officeDocument/2006/relationships/customXml" Target="../ink/ink3878.xml"/><Relationship Id="rId223" Type="http://schemas.openxmlformats.org/officeDocument/2006/relationships/image" Target="../media/image3756.png"/><Relationship Id="rId244" Type="http://schemas.openxmlformats.org/officeDocument/2006/relationships/customXml" Target="../ink/ink3899.xml"/><Relationship Id="rId430" Type="http://schemas.openxmlformats.org/officeDocument/2006/relationships/image" Target="../media/image3917.png"/><Relationship Id="rId18" Type="http://schemas.openxmlformats.org/officeDocument/2006/relationships/image" Target="../media/image3564.png"/><Relationship Id="rId39" Type="http://schemas.openxmlformats.org/officeDocument/2006/relationships/customXml" Target="../ink/ink3830.xml"/><Relationship Id="rId265" Type="http://schemas.openxmlformats.org/officeDocument/2006/relationships/image" Target="../media/image3777.png"/><Relationship Id="rId286" Type="http://schemas.openxmlformats.org/officeDocument/2006/relationships/customXml" Target="../ink/ink3920.xml"/><Relationship Id="rId451" Type="http://schemas.openxmlformats.org/officeDocument/2006/relationships/customXml" Target="../ink/ink3944.xml"/><Relationship Id="rId472" Type="http://schemas.openxmlformats.org/officeDocument/2006/relationships/image" Target="../media/image3938.png"/><Relationship Id="rId493" Type="http://schemas.openxmlformats.org/officeDocument/2006/relationships/customXml" Target="../ink/ink3965.xml"/><Relationship Id="rId50" Type="http://schemas.openxmlformats.org/officeDocument/2006/relationships/image" Target="../media/image3580.png"/><Relationship Id="rId104" Type="http://schemas.openxmlformats.org/officeDocument/2006/relationships/image" Target="../media/image3607.png"/><Relationship Id="rId125" Type="http://schemas.openxmlformats.org/officeDocument/2006/relationships/customXml" Target="../ink/ink3873.xml"/><Relationship Id="rId71" Type="http://schemas.openxmlformats.org/officeDocument/2006/relationships/customXml" Target="../ink/ink3846.xml"/><Relationship Id="rId92" Type="http://schemas.openxmlformats.org/officeDocument/2006/relationships/image" Target="../media/image3601.png"/><Relationship Id="rId213" Type="http://schemas.openxmlformats.org/officeDocument/2006/relationships/image" Target="../media/image3751.png"/><Relationship Id="rId234" Type="http://schemas.openxmlformats.org/officeDocument/2006/relationships/customXml" Target="../ink/ink3894.xml"/><Relationship Id="rId2" Type="http://schemas.openxmlformats.org/officeDocument/2006/relationships/notesSlide" Target="../notesSlides/notesSlide25.xml"/><Relationship Id="rId29" Type="http://schemas.openxmlformats.org/officeDocument/2006/relationships/customXml" Target="../ink/ink3825.xml"/><Relationship Id="rId255" Type="http://schemas.openxmlformats.org/officeDocument/2006/relationships/image" Target="../media/image3772.png"/><Relationship Id="rId276" Type="http://schemas.openxmlformats.org/officeDocument/2006/relationships/customXml" Target="../ink/ink3915.xml"/><Relationship Id="rId297" Type="http://schemas.openxmlformats.org/officeDocument/2006/relationships/image" Target="../media/image3793.png"/><Relationship Id="rId441" Type="http://schemas.openxmlformats.org/officeDocument/2006/relationships/customXml" Target="../ink/ink3939.xml"/><Relationship Id="rId462" Type="http://schemas.openxmlformats.org/officeDocument/2006/relationships/image" Target="../media/image3933.png"/><Relationship Id="rId483" Type="http://schemas.openxmlformats.org/officeDocument/2006/relationships/customXml" Target="../ink/ink3960.xml"/><Relationship Id="rId40" Type="http://schemas.openxmlformats.org/officeDocument/2006/relationships/image" Target="../media/image3575.png"/><Relationship Id="rId115" Type="http://schemas.openxmlformats.org/officeDocument/2006/relationships/customXml" Target="../ink/ink3868.xml"/><Relationship Id="rId301" Type="http://schemas.openxmlformats.org/officeDocument/2006/relationships/image" Target="../media/image3795.png"/><Relationship Id="rId61" Type="http://schemas.openxmlformats.org/officeDocument/2006/relationships/customXml" Target="../ink/ink3841.xml"/><Relationship Id="rId82" Type="http://schemas.openxmlformats.org/officeDocument/2006/relationships/image" Target="../media/image3596.png"/><Relationship Id="rId203" Type="http://schemas.openxmlformats.org/officeDocument/2006/relationships/image" Target="../media/image3746.png"/><Relationship Id="rId19" Type="http://schemas.openxmlformats.org/officeDocument/2006/relationships/customXml" Target="../ink/ink3820.xml"/><Relationship Id="rId224" Type="http://schemas.openxmlformats.org/officeDocument/2006/relationships/customXml" Target="../ink/ink3889.xml"/><Relationship Id="rId245" Type="http://schemas.openxmlformats.org/officeDocument/2006/relationships/image" Target="../media/image3767.png"/><Relationship Id="rId266" Type="http://schemas.openxmlformats.org/officeDocument/2006/relationships/customXml" Target="../ink/ink3910.xml"/><Relationship Id="rId287" Type="http://schemas.openxmlformats.org/officeDocument/2006/relationships/image" Target="../media/image3788.png"/><Relationship Id="rId431" Type="http://schemas.openxmlformats.org/officeDocument/2006/relationships/customXml" Target="../ink/ink3934.xml"/><Relationship Id="rId452" Type="http://schemas.openxmlformats.org/officeDocument/2006/relationships/image" Target="../media/image3928.png"/><Relationship Id="rId473" Type="http://schemas.openxmlformats.org/officeDocument/2006/relationships/customXml" Target="../ink/ink3955.xml"/><Relationship Id="rId494" Type="http://schemas.openxmlformats.org/officeDocument/2006/relationships/image" Target="../media/image3949.png"/><Relationship Id="rId30" Type="http://schemas.openxmlformats.org/officeDocument/2006/relationships/image" Target="../media/image3570.png"/><Relationship Id="rId105" Type="http://schemas.openxmlformats.org/officeDocument/2006/relationships/customXml" Target="../ink/ink3863.xml"/><Relationship Id="rId126" Type="http://schemas.openxmlformats.org/officeDocument/2006/relationships/image" Target="../media/image3618.png"/><Relationship Id="rId51" Type="http://schemas.openxmlformats.org/officeDocument/2006/relationships/customXml" Target="../ink/ink3836.xml"/><Relationship Id="rId72" Type="http://schemas.openxmlformats.org/officeDocument/2006/relationships/image" Target="../media/image3591.png"/><Relationship Id="rId93" Type="http://schemas.openxmlformats.org/officeDocument/2006/relationships/customXml" Target="../ink/ink3857.xml"/><Relationship Id="rId3" Type="http://schemas.openxmlformats.org/officeDocument/2006/relationships/customXml" Target="../ink/ink3812.xml"/><Relationship Id="rId214" Type="http://schemas.openxmlformats.org/officeDocument/2006/relationships/customXml" Target="../ink/ink3884.xml"/><Relationship Id="rId235" Type="http://schemas.openxmlformats.org/officeDocument/2006/relationships/image" Target="../media/image3762.png"/><Relationship Id="rId256" Type="http://schemas.openxmlformats.org/officeDocument/2006/relationships/customXml" Target="../ink/ink3905.xml"/><Relationship Id="rId277" Type="http://schemas.openxmlformats.org/officeDocument/2006/relationships/image" Target="../media/image3783.png"/><Relationship Id="rId298" Type="http://schemas.openxmlformats.org/officeDocument/2006/relationships/customXml" Target="../ink/ink3926.xml"/><Relationship Id="rId442" Type="http://schemas.openxmlformats.org/officeDocument/2006/relationships/image" Target="../media/image3923.png"/><Relationship Id="rId463" Type="http://schemas.openxmlformats.org/officeDocument/2006/relationships/customXml" Target="../ink/ink3950.xml"/><Relationship Id="rId484" Type="http://schemas.openxmlformats.org/officeDocument/2006/relationships/image" Target="../media/image3944.png"/><Relationship Id="rId116" Type="http://schemas.openxmlformats.org/officeDocument/2006/relationships/image" Target="../media/image3613.png"/><Relationship Id="rId302" Type="http://schemas.openxmlformats.org/officeDocument/2006/relationships/customXml" Target="../ink/ink3928.xml"/><Relationship Id="rId20" Type="http://schemas.openxmlformats.org/officeDocument/2006/relationships/image" Target="../media/image3565.png"/><Relationship Id="rId41" Type="http://schemas.openxmlformats.org/officeDocument/2006/relationships/customXml" Target="../ink/ink3831.xml"/><Relationship Id="rId62" Type="http://schemas.openxmlformats.org/officeDocument/2006/relationships/image" Target="../media/image3586.png"/><Relationship Id="rId83" Type="http://schemas.openxmlformats.org/officeDocument/2006/relationships/customXml" Target="../ink/ink3852.xml"/><Relationship Id="rId204" Type="http://schemas.openxmlformats.org/officeDocument/2006/relationships/customXml" Target="../ink/ink3879.xml"/><Relationship Id="rId225" Type="http://schemas.openxmlformats.org/officeDocument/2006/relationships/image" Target="../media/image3757.png"/><Relationship Id="rId246" Type="http://schemas.openxmlformats.org/officeDocument/2006/relationships/customXml" Target="../ink/ink3900.xml"/><Relationship Id="rId267" Type="http://schemas.openxmlformats.org/officeDocument/2006/relationships/image" Target="../media/image3778.png"/><Relationship Id="rId288" Type="http://schemas.openxmlformats.org/officeDocument/2006/relationships/customXml" Target="../ink/ink3921.xml"/><Relationship Id="rId432" Type="http://schemas.openxmlformats.org/officeDocument/2006/relationships/image" Target="../media/image3918.png"/><Relationship Id="rId453" Type="http://schemas.openxmlformats.org/officeDocument/2006/relationships/customXml" Target="../ink/ink3945.xml"/><Relationship Id="rId474" Type="http://schemas.openxmlformats.org/officeDocument/2006/relationships/image" Target="../media/image3939.png"/><Relationship Id="rId106" Type="http://schemas.openxmlformats.org/officeDocument/2006/relationships/image" Target="../media/image3608.png"/><Relationship Id="rId127" Type="http://schemas.openxmlformats.org/officeDocument/2006/relationships/customXml" Target="../ink/ink3874.xml"/><Relationship Id="rId10" Type="http://schemas.openxmlformats.org/officeDocument/2006/relationships/image" Target="../media/image3560.png"/><Relationship Id="rId31" Type="http://schemas.openxmlformats.org/officeDocument/2006/relationships/customXml" Target="../ink/ink3826.xml"/><Relationship Id="rId52" Type="http://schemas.openxmlformats.org/officeDocument/2006/relationships/image" Target="../media/image3581.png"/><Relationship Id="rId73" Type="http://schemas.openxmlformats.org/officeDocument/2006/relationships/customXml" Target="../ink/ink3847.xml"/><Relationship Id="rId94" Type="http://schemas.openxmlformats.org/officeDocument/2006/relationships/image" Target="../media/image3602.png"/><Relationship Id="rId4" Type="http://schemas.openxmlformats.org/officeDocument/2006/relationships/image" Target="../media/image3557.png"/><Relationship Id="rId215" Type="http://schemas.openxmlformats.org/officeDocument/2006/relationships/image" Target="../media/image3752.png"/><Relationship Id="rId236" Type="http://schemas.openxmlformats.org/officeDocument/2006/relationships/customXml" Target="../ink/ink3895.xml"/><Relationship Id="rId257" Type="http://schemas.openxmlformats.org/officeDocument/2006/relationships/image" Target="../media/image3773.png"/><Relationship Id="rId278" Type="http://schemas.openxmlformats.org/officeDocument/2006/relationships/customXml" Target="../ink/ink3916.xml"/><Relationship Id="rId422" Type="http://schemas.openxmlformats.org/officeDocument/2006/relationships/image" Target="../media/image3913.png"/><Relationship Id="rId443" Type="http://schemas.openxmlformats.org/officeDocument/2006/relationships/customXml" Target="../ink/ink3940.xml"/><Relationship Id="rId464" Type="http://schemas.openxmlformats.org/officeDocument/2006/relationships/image" Target="../media/image3934.png"/><Relationship Id="rId303" Type="http://schemas.openxmlformats.org/officeDocument/2006/relationships/image" Target="../media/image3796.png"/><Relationship Id="rId485" Type="http://schemas.openxmlformats.org/officeDocument/2006/relationships/customXml" Target="../ink/ink3961.xml"/><Relationship Id="rId42" Type="http://schemas.openxmlformats.org/officeDocument/2006/relationships/image" Target="../media/image3576.png"/><Relationship Id="rId84" Type="http://schemas.openxmlformats.org/officeDocument/2006/relationships/image" Target="../media/image3597.png"/><Relationship Id="rId205" Type="http://schemas.openxmlformats.org/officeDocument/2006/relationships/image" Target="../media/image3747.png"/><Relationship Id="rId247" Type="http://schemas.openxmlformats.org/officeDocument/2006/relationships/image" Target="../media/image3768.png"/><Relationship Id="rId107" Type="http://schemas.openxmlformats.org/officeDocument/2006/relationships/customXml" Target="../ink/ink3864.xml"/><Relationship Id="rId289" Type="http://schemas.openxmlformats.org/officeDocument/2006/relationships/image" Target="../media/image3789.png"/><Relationship Id="rId454" Type="http://schemas.openxmlformats.org/officeDocument/2006/relationships/image" Target="../media/image3929.png"/><Relationship Id="rId11" Type="http://schemas.openxmlformats.org/officeDocument/2006/relationships/customXml" Target="../ink/ink3816.xml"/><Relationship Id="rId53" Type="http://schemas.openxmlformats.org/officeDocument/2006/relationships/customXml" Target="../ink/ink3837.xml"/><Relationship Id="rId95" Type="http://schemas.openxmlformats.org/officeDocument/2006/relationships/customXml" Target="../ink/ink3858.xml"/><Relationship Id="rId216" Type="http://schemas.openxmlformats.org/officeDocument/2006/relationships/customXml" Target="../ink/ink3885.xml"/><Relationship Id="rId423" Type="http://schemas.openxmlformats.org/officeDocument/2006/relationships/customXml" Target="../ink/ink3930.xml"/><Relationship Id="rId258" Type="http://schemas.openxmlformats.org/officeDocument/2006/relationships/customXml" Target="../ink/ink3906.xml"/><Relationship Id="rId465" Type="http://schemas.openxmlformats.org/officeDocument/2006/relationships/customXml" Target="../ink/ink3951.xml"/><Relationship Id="rId22" Type="http://schemas.openxmlformats.org/officeDocument/2006/relationships/image" Target="../media/image3566.png"/><Relationship Id="rId64" Type="http://schemas.openxmlformats.org/officeDocument/2006/relationships/image" Target="../media/image3587.png"/><Relationship Id="rId118" Type="http://schemas.openxmlformats.org/officeDocument/2006/relationships/image" Target="../media/image3614.png"/><Relationship Id="rId227" Type="http://schemas.openxmlformats.org/officeDocument/2006/relationships/image" Target="../media/image3758.png"/><Relationship Id="rId269" Type="http://schemas.openxmlformats.org/officeDocument/2006/relationships/image" Target="../media/image3779.png"/><Relationship Id="rId434" Type="http://schemas.openxmlformats.org/officeDocument/2006/relationships/image" Target="../media/image3919.png"/><Relationship Id="rId476" Type="http://schemas.openxmlformats.org/officeDocument/2006/relationships/image" Target="../media/image3940.png"/><Relationship Id="rId33" Type="http://schemas.openxmlformats.org/officeDocument/2006/relationships/customXml" Target="../ink/ink3827.xml"/><Relationship Id="rId129" Type="http://schemas.openxmlformats.org/officeDocument/2006/relationships/customXml" Target="../ink/ink3875.xml"/><Relationship Id="rId280" Type="http://schemas.openxmlformats.org/officeDocument/2006/relationships/customXml" Target="../ink/ink3917.xml"/><Relationship Id="rId75" Type="http://schemas.openxmlformats.org/officeDocument/2006/relationships/customXml" Target="../ink/ink3848.xml"/><Relationship Id="rId6" Type="http://schemas.openxmlformats.org/officeDocument/2006/relationships/image" Target="../media/image3558.png"/><Relationship Id="rId238" Type="http://schemas.openxmlformats.org/officeDocument/2006/relationships/customXml" Target="../ink/ink3896.xml"/><Relationship Id="rId445" Type="http://schemas.openxmlformats.org/officeDocument/2006/relationships/customXml" Target="../ink/ink3941.xml"/><Relationship Id="rId487" Type="http://schemas.openxmlformats.org/officeDocument/2006/relationships/customXml" Target="../ink/ink3962.xml"/><Relationship Id="rId291" Type="http://schemas.openxmlformats.org/officeDocument/2006/relationships/image" Target="../media/image3790.png"/></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6" Type="http://schemas.openxmlformats.org/officeDocument/2006/relationships/image" Target="../media/image17711.png"/><Relationship Id="rId117" Type="http://schemas.openxmlformats.org/officeDocument/2006/relationships/customXml" Target="../ink/ink239.xml"/><Relationship Id="rId21" Type="http://schemas.openxmlformats.org/officeDocument/2006/relationships/customXml" Target="../ink/ink191.xml"/><Relationship Id="rId42" Type="http://schemas.openxmlformats.org/officeDocument/2006/relationships/image" Target="../media/image185.png"/><Relationship Id="rId47" Type="http://schemas.openxmlformats.org/officeDocument/2006/relationships/customXml" Target="../ink/ink204.xml"/><Relationship Id="rId63" Type="http://schemas.openxmlformats.org/officeDocument/2006/relationships/customXml" Target="../ink/ink212.xml"/><Relationship Id="rId68" Type="http://schemas.openxmlformats.org/officeDocument/2006/relationships/image" Target="../media/image198.png"/><Relationship Id="rId84" Type="http://schemas.openxmlformats.org/officeDocument/2006/relationships/image" Target="../media/image206.png"/><Relationship Id="rId89" Type="http://schemas.openxmlformats.org/officeDocument/2006/relationships/customXml" Target="../ink/ink225.xml"/><Relationship Id="rId112" Type="http://schemas.openxmlformats.org/officeDocument/2006/relationships/image" Target="../media/image220.png"/><Relationship Id="rId16" Type="http://schemas.openxmlformats.org/officeDocument/2006/relationships/image" Target="../media/image17210.png"/><Relationship Id="rId107" Type="http://schemas.openxmlformats.org/officeDocument/2006/relationships/customXml" Target="../ink/ink234.xml"/><Relationship Id="rId11" Type="http://schemas.openxmlformats.org/officeDocument/2006/relationships/customXml" Target="../ink/ink186.xml"/><Relationship Id="rId32" Type="http://schemas.openxmlformats.org/officeDocument/2006/relationships/image" Target="../media/image18011.png"/><Relationship Id="rId37" Type="http://schemas.openxmlformats.org/officeDocument/2006/relationships/customXml" Target="../ink/ink199.xml"/><Relationship Id="rId53" Type="http://schemas.openxmlformats.org/officeDocument/2006/relationships/customXml" Target="../ink/ink207.xml"/><Relationship Id="rId58" Type="http://schemas.openxmlformats.org/officeDocument/2006/relationships/image" Target="../media/image193.png"/><Relationship Id="rId74" Type="http://schemas.openxmlformats.org/officeDocument/2006/relationships/image" Target="../media/image201.png"/><Relationship Id="rId79" Type="http://schemas.openxmlformats.org/officeDocument/2006/relationships/customXml" Target="../ink/ink220.xml"/><Relationship Id="rId102" Type="http://schemas.openxmlformats.org/officeDocument/2006/relationships/image" Target="../media/image215.png"/><Relationship Id="rId123" Type="http://schemas.openxmlformats.org/officeDocument/2006/relationships/customXml" Target="../ink/ink242.xml"/><Relationship Id="rId128" Type="http://schemas.openxmlformats.org/officeDocument/2006/relationships/image" Target="../media/image228.png"/><Relationship Id="rId5" Type="http://schemas.openxmlformats.org/officeDocument/2006/relationships/customXml" Target="../ink/ink183.xml"/><Relationship Id="rId90" Type="http://schemas.openxmlformats.org/officeDocument/2006/relationships/image" Target="../media/image209.png"/><Relationship Id="rId95" Type="http://schemas.openxmlformats.org/officeDocument/2006/relationships/customXml" Target="../ink/ink228.xml"/><Relationship Id="rId22" Type="http://schemas.openxmlformats.org/officeDocument/2006/relationships/image" Target="../media/image17511.png"/><Relationship Id="rId27" Type="http://schemas.openxmlformats.org/officeDocument/2006/relationships/customXml" Target="../ink/ink194.xml"/><Relationship Id="rId43" Type="http://schemas.openxmlformats.org/officeDocument/2006/relationships/customXml" Target="../ink/ink202.xml"/><Relationship Id="rId48" Type="http://schemas.openxmlformats.org/officeDocument/2006/relationships/image" Target="../media/image188.png"/><Relationship Id="rId64" Type="http://schemas.openxmlformats.org/officeDocument/2006/relationships/image" Target="../media/image196.png"/><Relationship Id="rId69" Type="http://schemas.openxmlformats.org/officeDocument/2006/relationships/customXml" Target="../ink/ink215.xml"/><Relationship Id="rId113" Type="http://schemas.openxmlformats.org/officeDocument/2006/relationships/customXml" Target="../ink/ink237.xml"/><Relationship Id="rId118" Type="http://schemas.openxmlformats.org/officeDocument/2006/relationships/image" Target="../media/image223.png"/><Relationship Id="rId80" Type="http://schemas.openxmlformats.org/officeDocument/2006/relationships/image" Target="../media/image204.png"/><Relationship Id="rId85" Type="http://schemas.openxmlformats.org/officeDocument/2006/relationships/customXml" Target="../ink/ink223.xml"/><Relationship Id="rId12" Type="http://schemas.openxmlformats.org/officeDocument/2006/relationships/image" Target="../media/image17010.png"/><Relationship Id="rId17" Type="http://schemas.openxmlformats.org/officeDocument/2006/relationships/customXml" Target="../ink/ink189.xml"/><Relationship Id="rId33" Type="http://schemas.openxmlformats.org/officeDocument/2006/relationships/customXml" Target="../ink/ink197.xml"/><Relationship Id="rId38" Type="http://schemas.openxmlformats.org/officeDocument/2006/relationships/image" Target="../media/image18311.png"/><Relationship Id="rId59" Type="http://schemas.openxmlformats.org/officeDocument/2006/relationships/customXml" Target="../ink/ink210.xml"/><Relationship Id="rId103" Type="http://schemas.openxmlformats.org/officeDocument/2006/relationships/customXml" Target="../ink/ink232.xml"/><Relationship Id="rId108" Type="http://schemas.openxmlformats.org/officeDocument/2006/relationships/image" Target="../media/image218.png"/><Relationship Id="rId124" Type="http://schemas.openxmlformats.org/officeDocument/2006/relationships/image" Target="../media/image226.png"/><Relationship Id="rId54" Type="http://schemas.openxmlformats.org/officeDocument/2006/relationships/image" Target="../media/image191.png"/><Relationship Id="rId70" Type="http://schemas.openxmlformats.org/officeDocument/2006/relationships/image" Target="../media/image199.png"/><Relationship Id="rId75" Type="http://schemas.openxmlformats.org/officeDocument/2006/relationships/customXml" Target="../ink/ink218.xml"/><Relationship Id="rId91" Type="http://schemas.openxmlformats.org/officeDocument/2006/relationships/customXml" Target="../ink/ink226.xml"/><Relationship Id="rId96"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16710.png"/><Relationship Id="rId23" Type="http://schemas.openxmlformats.org/officeDocument/2006/relationships/customXml" Target="../ink/ink192.xml"/><Relationship Id="rId28" Type="http://schemas.openxmlformats.org/officeDocument/2006/relationships/image" Target="../media/image17811.png"/><Relationship Id="rId49" Type="http://schemas.openxmlformats.org/officeDocument/2006/relationships/customXml" Target="../ink/ink205.xml"/><Relationship Id="rId114" Type="http://schemas.openxmlformats.org/officeDocument/2006/relationships/image" Target="../media/image221.png"/><Relationship Id="rId119" Type="http://schemas.openxmlformats.org/officeDocument/2006/relationships/customXml" Target="../ink/ink240.xml"/><Relationship Id="rId44" Type="http://schemas.openxmlformats.org/officeDocument/2006/relationships/image" Target="../media/image186.png"/><Relationship Id="rId60" Type="http://schemas.openxmlformats.org/officeDocument/2006/relationships/image" Target="../media/image194.png"/><Relationship Id="rId65" Type="http://schemas.openxmlformats.org/officeDocument/2006/relationships/customXml" Target="../ink/ink213.xml"/><Relationship Id="rId81" Type="http://schemas.openxmlformats.org/officeDocument/2006/relationships/customXml" Target="../ink/ink221.xml"/><Relationship Id="rId86" Type="http://schemas.openxmlformats.org/officeDocument/2006/relationships/image" Target="../media/image207.png"/><Relationship Id="rId13" Type="http://schemas.openxmlformats.org/officeDocument/2006/relationships/customXml" Target="../ink/ink187.xml"/><Relationship Id="rId18" Type="http://schemas.openxmlformats.org/officeDocument/2006/relationships/image" Target="../media/image17310.png"/><Relationship Id="rId39" Type="http://schemas.openxmlformats.org/officeDocument/2006/relationships/customXml" Target="../ink/ink200.xml"/><Relationship Id="rId109" Type="http://schemas.openxmlformats.org/officeDocument/2006/relationships/customXml" Target="../ink/ink235.xml"/><Relationship Id="rId34" Type="http://schemas.openxmlformats.org/officeDocument/2006/relationships/image" Target="../media/image18111.png"/><Relationship Id="rId50" Type="http://schemas.openxmlformats.org/officeDocument/2006/relationships/image" Target="../media/image189.png"/><Relationship Id="rId55" Type="http://schemas.openxmlformats.org/officeDocument/2006/relationships/customXml" Target="../ink/ink208.xml"/><Relationship Id="rId76" Type="http://schemas.openxmlformats.org/officeDocument/2006/relationships/image" Target="../media/image202.png"/><Relationship Id="rId97" Type="http://schemas.openxmlformats.org/officeDocument/2006/relationships/customXml" Target="../ink/ink229.xml"/><Relationship Id="rId104" Type="http://schemas.openxmlformats.org/officeDocument/2006/relationships/image" Target="../media/image216.png"/><Relationship Id="rId120" Type="http://schemas.openxmlformats.org/officeDocument/2006/relationships/image" Target="../media/image224.png"/><Relationship Id="rId125" Type="http://schemas.openxmlformats.org/officeDocument/2006/relationships/customXml" Target="../ink/ink243.xml"/><Relationship Id="rId7" Type="http://schemas.openxmlformats.org/officeDocument/2006/relationships/customXml" Target="../ink/ink184.xml"/><Relationship Id="rId71" Type="http://schemas.openxmlformats.org/officeDocument/2006/relationships/customXml" Target="../ink/ink216.xml"/><Relationship Id="rId92" Type="http://schemas.openxmlformats.org/officeDocument/2006/relationships/image" Target="../media/image210.png"/><Relationship Id="rId2" Type="http://schemas.openxmlformats.org/officeDocument/2006/relationships/notesSlide" Target="../notesSlides/notesSlide3.xml"/><Relationship Id="rId29" Type="http://schemas.openxmlformats.org/officeDocument/2006/relationships/customXml" Target="../ink/ink195.xml"/><Relationship Id="rId24" Type="http://schemas.openxmlformats.org/officeDocument/2006/relationships/image" Target="../media/image17611.png"/><Relationship Id="rId40" Type="http://schemas.openxmlformats.org/officeDocument/2006/relationships/image" Target="../media/image184.png"/><Relationship Id="rId45" Type="http://schemas.openxmlformats.org/officeDocument/2006/relationships/customXml" Target="../ink/ink203.xml"/><Relationship Id="rId66" Type="http://schemas.openxmlformats.org/officeDocument/2006/relationships/image" Target="../media/image197.png"/><Relationship Id="rId87" Type="http://schemas.openxmlformats.org/officeDocument/2006/relationships/customXml" Target="../ink/ink224.xml"/><Relationship Id="rId110" Type="http://schemas.openxmlformats.org/officeDocument/2006/relationships/image" Target="../media/image219.png"/><Relationship Id="rId115" Type="http://schemas.openxmlformats.org/officeDocument/2006/relationships/customXml" Target="../ink/ink238.xml"/><Relationship Id="rId61" Type="http://schemas.openxmlformats.org/officeDocument/2006/relationships/customXml" Target="../ink/ink211.xml"/><Relationship Id="rId82" Type="http://schemas.openxmlformats.org/officeDocument/2006/relationships/image" Target="../media/image205.png"/><Relationship Id="rId19" Type="http://schemas.openxmlformats.org/officeDocument/2006/relationships/customXml" Target="../ink/ink190.xml"/><Relationship Id="rId14" Type="http://schemas.openxmlformats.org/officeDocument/2006/relationships/image" Target="../media/image17110.png"/><Relationship Id="rId30" Type="http://schemas.openxmlformats.org/officeDocument/2006/relationships/image" Target="../media/image17911.png"/><Relationship Id="rId35" Type="http://schemas.openxmlformats.org/officeDocument/2006/relationships/customXml" Target="../ink/ink198.xml"/><Relationship Id="rId56" Type="http://schemas.openxmlformats.org/officeDocument/2006/relationships/image" Target="../media/image192.png"/><Relationship Id="rId77" Type="http://schemas.openxmlformats.org/officeDocument/2006/relationships/customXml" Target="../ink/ink219.xml"/><Relationship Id="rId100" Type="http://schemas.openxmlformats.org/officeDocument/2006/relationships/image" Target="../media/image214.png"/><Relationship Id="rId105" Type="http://schemas.openxmlformats.org/officeDocument/2006/relationships/customXml" Target="../ink/ink233.xml"/><Relationship Id="rId126" Type="http://schemas.openxmlformats.org/officeDocument/2006/relationships/image" Target="../media/image227.png"/><Relationship Id="rId8" Type="http://schemas.openxmlformats.org/officeDocument/2006/relationships/image" Target="../media/image16810.png"/><Relationship Id="rId51" Type="http://schemas.openxmlformats.org/officeDocument/2006/relationships/customXml" Target="../ink/ink206.xml"/><Relationship Id="rId72" Type="http://schemas.openxmlformats.org/officeDocument/2006/relationships/image" Target="../media/image200.png"/><Relationship Id="rId93" Type="http://schemas.openxmlformats.org/officeDocument/2006/relationships/customXml" Target="../ink/ink227.xml"/><Relationship Id="rId98" Type="http://schemas.openxmlformats.org/officeDocument/2006/relationships/image" Target="../media/image213.png"/><Relationship Id="rId121" Type="http://schemas.openxmlformats.org/officeDocument/2006/relationships/customXml" Target="../ink/ink241.xml"/><Relationship Id="rId3" Type="http://schemas.openxmlformats.org/officeDocument/2006/relationships/customXml" Target="../ink/ink182.xml"/><Relationship Id="rId25" Type="http://schemas.openxmlformats.org/officeDocument/2006/relationships/customXml" Target="../ink/ink193.xml"/><Relationship Id="rId46" Type="http://schemas.openxmlformats.org/officeDocument/2006/relationships/image" Target="../media/image187.png"/><Relationship Id="rId67" Type="http://schemas.openxmlformats.org/officeDocument/2006/relationships/customXml" Target="../ink/ink214.xml"/><Relationship Id="rId116" Type="http://schemas.openxmlformats.org/officeDocument/2006/relationships/image" Target="../media/image222.png"/><Relationship Id="rId20" Type="http://schemas.openxmlformats.org/officeDocument/2006/relationships/image" Target="../media/image17410.png"/><Relationship Id="rId41" Type="http://schemas.openxmlformats.org/officeDocument/2006/relationships/customXml" Target="../ink/ink201.xml"/><Relationship Id="rId62" Type="http://schemas.openxmlformats.org/officeDocument/2006/relationships/image" Target="../media/image195.png"/><Relationship Id="rId83" Type="http://schemas.openxmlformats.org/officeDocument/2006/relationships/customXml" Target="../ink/ink222.xml"/><Relationship Id="rId88" Type="http://schemas.openxmlformats.org/officeDocument/2006/relationships/image" Target="../media/image208.png"/><Relationship Id="rId111" Type="http://schemas.openxmlformats.org/officeDocument/2006/relationships/customXml" Target="../ink/ink236.xml"/><Relationship Id="rId15" Type="http://schemas.openxmlformats.org/officeDocument/2006/relationships/customXml" Target="../ink/ink188.xml"/><Relationship Id="rId36" Type="http://schemas.openxmlformats.org/officeDocument/2006/relationships/image" Target="../media/image18211.png"/><Relationship Id="rId57" Type="http://schemas.openxmlformats.org/officeDocument/2006/relationships/customXml" Target="../ink/ink209.xml"/><Relationship Id="rId106" Type="http://schemas.openxmlformats.org/officeDocument/2006/relationships/image" Target="../media/image217.png"/><Relationship Id="rId127" Type="http://schemas.openxmlformats.org/officeDocument/2006/relationships/customXml" Target="../ink/ink244.xml"/><Relationship Id="rId10" Type="http://schemas.openxmlformats.org/officeDocument/2006/relationships/image" Target="../media/image16910.png"/><Relationship Id="rId31" Type="http://schemas.openxmlformats.org/officeDocument/2006/relationships/customXml" Target="../ink/ink196.xml"/><Relationship Id="rId52" Type="http://schemas.openxmlformats.org/officeDocument/2006/relationships/image" Target="../media/image190.png"/><Relationship Id="rId73" Type="http://schemas.openxmlformats.org/officeDocument/2006/relationships/customXml" Target="../ink/ink217.xml"/><Relationship Id="rId78" Type="http://schemas.openxmlformats.org/officeDocument/2006/relationships/image" Target="../media/image203.png"/><Relationship Id="rId94" Type="http://schemas.openxmlformats.org/officeDocument/2006/relationships/image" Target="../media/image211.png"/><Relationship Id="rId99" Type="http://schemas.openxmlformats.org/officeDocument/2006/relationships/customXml" Target="../ink/ink230.xml"/><Relationship Id="rId101" Type="http://schemas.openxmlformats.org/officeDocument/2006/relationships/customXml" Target="../ink/ink231.xml"/><Relationship Id="rId122" Type="http://schemas.openxmlformats.org/officeDocument/2006/relationships/image" Target="../media/image225.png"/><Relationship Id="rId4" Type="http://schemas.openxmlformats.org/officeDocument/2006/relationships/image" Target="../media/image16611.png"/><Relationship Id="rId9" Type="http://schemas.openxmlformats.org/officeDocument/2006/relationships/customXml" Target="../ink/ink185.xml"/></Relationships>
</file>

<file path=ppt/slides/_rels/slide30.xml.rels><?xml version="1.0" encoding="UTF-8" standalone="yes"?>
<Relationships xmlns="http://schemas.openxmlformats.org/package/2006/relationships"><Relationship Id="rId117" Type="http://schemas.openxmlformats.org/officeDocument/2006/relationships/image" Target="../media/image3853.png"/><Relationship Id="rId21" Type="http://schemas.openxmlformats.org/officeDocument/2006/relationships/image" Target="../media/image3805.png"/><Relationship Id="rId42" Type="http://schemas.openxmlformats.org/officeDocument/2006/relationships/customXml" Target="../ink/ink3985.xml"/><Relationship Id="rId63" Type="http://schemas.openxmlformats.org/officeDocument/2006/relationships/image" Target="../media/image3826.png"/><Relationship Id="rId84" Type="http://schemas.openxmlformats.org/officeDocument/2006/relationships/customXml" Target="../ink/ink4006.xml"/><Relationship Id="rId138" Type="http://schemas.openxmlformats.org/officeDocument/2006/relationships/customXml" Target="../ink/ink4033.xml"/><Relationship Id="rId159" Type="http://schemas.openxmlformats.org/officeDocument/2006/relationships/image" Target="../media/image3874.png"/><Relationship Id="rId170" Type="http://schemas.openxmlformats.org/officeDocument/2006/relationships/customXml" Target="../ink/ink4049.xml"/><Relationship Id="rId191" Type="http://schemas.openxmlformats.org/officeDocument/2006/relationships/image" Target="../media/image3890.png"/><Relationship Id="rId205" Type="http://schemas.openxmlformats.org/officeDocument/2006/relationships/image" Target="../media/image3897.png"/><Relationship Id="rId226" Type="http://schemas.openxmlformats.org/officeDocument/2006/relationships/customXml" Target="../ink/ink4077.xml"/><Relationship Id="rId107" Type="http://schemas.openxmlformats.org/officeDocument/2006/relationships/image" Target="../media/image3848.png"/><Relationship Id="rId11" Type="http://schemas.openxmlformats.org/officeDocument/2006/relationships/image" Target="../media/image3800.png"/><Relationship Id="rId32" Type="http://schemas.openxmlformats.org/officeDocument/2006/relationships/customXml" Target="../ink/ink3980.xml"/><Relationship Id="rId53" Type="http://schemas.openxmlformats.org/officeDocument/2006/relationships/image" Target="../media/image3821.png"/><Relationship Id="rId74" Type="http://schemas.openxmlformats.org/officeDocument/2006/relationships/customXml" Target="../ink/ink4001.xml"/><Relationship Id="rId128" Type="http://schemas.openxmlformats.org/officeDocument/2006/relationships/customXml" Target="../ink/ink4028.xml"/><Relationship Id="rId149" Type="http://schemas.openxmlformats.org/officeDocument/2006/relationships/image" Target="../media/image3869.png"/><Relationship Id="rId5" Type="http://schemas.openxmlformats.org/officeDocument/2006/relationships/image" Target="../media/image3797.png"/><Relationship Id="rId95" Type="http://schemas.openxmlformats.org/officeDocument/2006/relationships/image" Target="../media/image3842.png"/><Relationship Id="rId160" Type="http://schemas.openxmlformats.org/officeDocument/2006/relationships/customXml" Target="../ink/ink4044.xml"/><Relationship Id="rId181" Type="http://schemas.openxmlformats.org/officeDocument/2006/relationships/image" Target="../media/image3885.png"/><Relationship Id="rId216" Type="http://schemas.openxmlformats.org/officeDocument/2006/relationships/customXml" Target="../ink/ink4072.xml"/><Relationship Id="rId22" Type="http://schemas.openxmlformats.org/officeDocument/2006/relationships/customXml" Target="../ink/ink3975.xml"/><Relationship Id="rId43" Type="http://schemas.openxmlformats.org/officeDocument/2006/relationships/image" Target="../media/image3816.png"/><Relationship Id="rId64" Type="http://schemas.openxmlformats.org/officeDocument/2006/relationships/customXml" Target="../ink/ink3996.xml"/><Relationship Id="rId118" Type="http://schemas.openxmlformats.org/officeDocument/2006/relationships/customXml" Target="../ink/ink4023.xml"/><Relationship Id="rId139" Type="http://schemas.openxmlformats.org/officeDocument/2006/relationships/image" Target="../media/image3864.png"/><Relationship Id="rId85" Type="http://schemas.openxmlformats.org/officeDocument/2006/relationships/image" Target="../media/image3837.png"/><Relationship Id="rId150" Type="http://schemas.openxmlformats.org/officeDocument/2006/relationships/customXml" Target="../ink/ink4039.xml"/><Relationship Id="rId171" Type="http://schemas.openxmlformats.org/officeDocument/2006/relationships/image" Target="../media/image3880.png"/><Relationship Id="rId192" Type="http://schemas.openxmlformats.org/officeDocument/2006/relationships/customXml" Target="../ink/ink4060.xml"/><Relationship Id="rId206" Type="http://schemas.openxmlformats.org/officeDocument/2006/relationships/customXml" Target="../ink/ink4067.xml"/><Relationship Id="rId227" Type="http://schemas.openxmlformats.org/officeDocument/2006/relationships/image" Target="../media/image3908.png"/><Relationship Id="rId12" Type="http://schemas.openxmlformats.org/officeDocument/2006/relationships/customXml" Target="../ink/ink3970.xml"/><Relationship Id="rId33" Type="http://schemas.openxmlformats.org/officeDocument/2006/relationships/image" Target="../media/image3811.png"/><Relationship Id="rId108" Type="http://schemas.openxmlformats.org/officeDocument/2006/relationships/customXml" Target="../ink/ink4018.xml"/><Relationship Id="rId129" Type="http://schemas.openxmlformats.org/officeDocument/2006/relationships/image" Target="../media/image3859.png"/><Relationship Id="rId54" Type="http://schemas.openxmlformats.org/officeDocument/2006/relationships/customXml" Target="../ink/ink3991.xml"/><Relationship Id="rId75" Type="http://schemas.openxmlformats.org/officeDocument/2006/relationships/image" Target="../media/image3832.png"/><Relationship Id="rId96" Type="http://schemas.openxmlformats.org/officeDocument/2006/relationships/customXml" Target="../ink/ink4012.xml"/><Relationship Id="rId140" Type="http://schemas.openxmlformats.org/officeDocument/2006/relationships/customXml" Target="../ink/ink4034.xml"/><Relationship Id="rId161" Type="http://schemas.openxmlformats.org/officeDocument/2006/relationships/image" Target="../media/image3875.png"/><Relationship Id="rId182" Type="http://schemas.openxmlformats.org/officeDocument/2006/relationships/customXml" Target="../ink/ink4055.xml"/><Relationship Id="rId217" Type="http://schemas.openxmlformats.org/officeDocument/2006/relationships/image" Target="../media/image3903.png"/><Relationship Id="rId6" Type="http://schemas.openxmlformats.org/officeDocument/2006/relationships/customXml" Target="../ink/ink3967.xml"/><Relationship Id="rId23" Type="http://schemas.openxmlformats.org/officeDocument/2006/relationships/image" Target="../media/image3806.png"/><Relationship Id="rId119" Type="http://schemas.openxmlformats.org/officeDocument/2006/relationships/image" Target="../media/image3854.png"/><Relationship Id="rId44" Type="http://schemas.openxmlformats.org/officeDocument/2006/relationships/customXml" Target="../ink/ink3986.xml"/><Relationship Id="rId65" Type="http://schemas.openxmlformats.org/officeDocument/2006/relationships/image" Target="../media/image3827.png"/><Relationship Id="rId86" Type="http://schemas.openxmlformats.org/officeDocument/2006/relationships/customXml" Target="../ink/ink4007.xml"/><Relationship Id="rId130" Type="http://schemas.openxmlformats.org/officeDocument/2006/relationships/customXml" Target="../ink/ink4029.xml"/><Relationship Id="rId151" Type="http://schemas.openxmlformats.org/officeDocument/2006/relationships/image" Target="../media/image3870.png"/><Relationship Id="rId172" Type="http://schemas.openxmlformats.org/officeDocument/2006/relationships/customXml" Target="../ink/ink4050.xml"/><Relationship Id="rId193" Type="http://schemas.openxmlformats.org/officeDocument/2006/relationships/image" Target="../media/image3891.png"/><Relationship Id="rId207" Type="http://schemas.openxmlformats.org/officeDocument/2006/relationships/image" Target="../media/image3898.png"/><Relationship Id="rId228" Type="http://schemas.openxmlformats.org/officeDocument/2006/relationships/customXml" Target="../ink/ink4078.xml"/><Relationship Id="rId13" Type="http://schemas.openxmlformats.org/officeDocument/2006/relationships/image" Target="../media/image3801.png"/><Relationship Id="rId109" Type="http://schemas.openxmlformats.org/officeDocument/2006/relationships/image" Target="../media/image3849.png"/><Relationship Id="rId34" Type="http://schemas.openxmlformats.org/officeDocument/2006/relationships/customXml" Target="../ink/ink3981.xml"/><Relationship Id="rId55" Type="http://schemas.openxmlformats.org/officeDocument/2006/relationships/image" Target="../media/image3822.png"/><Relationship Id="rId76" Type="http://schemas.openxmlformats.org/officeDocument/2006/relationships/customXml" Target="../ink/ink4002.xml"/><Relationship Id="rId97" Type="http://schemas.openxmlformats.org/officeDocument/2006/relationships/image" Target="../media/image3843.png"/><Relationship Id="rId120" Type="http://schemas.openxmlformats.org/officeDocument/2006/relationships/customXml" Target="../ink/ink4024.xml"/><Relationship Id="rId141" Type="http://schemas.openxmlformats.org/officeDocument/2006/relationships/image" Target="../media/image3865.png"/><Relationship Id="rId7" Type="http://schemas.openxmlformats.org/officeDocument/2006/relationships/image" Target="../media/image3798.png"/><Relationship Id="rId162" Type="http://schemas.openxmlformats.org/officeDocument/2006/relationships/customXml" Target="../ink/ink4045.xml"/><Relationship Id="rId183" Type="http://schemas.openxmlformats.org/officeDocument/2006/relationships/image" Target="../media/image3886.png"/><Relationship Id="rId218" Type="http://schemas.openxmlformats.org/officeDocument/2006/relationships/customXml" Target="../ink/ink4073.xml"/><Relationship Id="rId24" Type="http://schemas.openxmlformats.org/officeDocument/2006/relationships/customXml" Target="../ink/ink3976.xml"/><Relationship Id="rId45" Type="http://schemas.openxmlformats.org/officeDocument/2006/relationships/image" Target="../media/image3817.png"/><Relationship Id="rId66" Type="http://schemas.openxmlformats.org/officeDocument/2006/relationships/customXml" Target="../ink/ink3997.xml"/><Relationship Id="rId87" Type="http://schemas.openxmlformats.org/officeDocument/2006/relationships/image" Target="../media/image3838.png"/><Relationship Id="rId110" Type="http://schemas.openxmlformats.org/officeDocument/2006/relationships/customXml" Target="../ink/ink4019.xml"/><Relationship Id="rId131" Type="http://schemas.openxmlformats.org/officeDocument/2006/relationships/image" Target="../media/image3860.png"/><Relationship Id="rId152" Type="http://schemas.openxmlformats.org/officeDocument/2006/relationships/customXml" Target="../ink/ink4040.xml"/><Relationship Id="rId173" Type="http://schemas.openxmlformats.org/officeDocument/2006/relationships/image" Target="../media/image3881.png"/><Relationship Id="rId194" Type="http://schemas.openxmlformats.org/officeDocument/2006/relationships/customXml" Target="../ink/ink4061.xml"/><Relationship Id="rId208" Type="http://schemas.openxmlformats.org/officeDocument/2006/relationships/customXml" Target="../ink/ink4068.xml"/><Relationship Id="rId229" Type="http://schemas.openxmlformats.org/officeDocument/2006/relationships/image" Target="../media/image3909.png"/><Relationship Id="rId14" Type="http://schemas.openxmlformats.org/officeDocument/2006/relationships/customXml" Target="../ink/ink3971.xml"/><Relationship Id="rId35" Type="http://schemas.openxmlformats.org/officeDocument/2006/relationships/image" Target="../media/image3812.png"/><Relationship Id="rId56" Type="http://schemas.openxmlformats.org/officeDocument/2006/relationships/customXml" Target="../ink/ink3992.xml"/><Relationship Id="rId77" Type="http://schemas.openxmlformats.org/officeDocument/2006/relationships/image" Target="../media/image3833.png"/><Relationship Id="rId100" Type="http://schemas.openxmlformats.org/officeDocument/2006/relationships/customXml" Target="../ink/ink4014.xml"/><Relationship Id="rId8" Type="http://schemas.openxmlformats.org/officeDocument/2006/relationships/customXml" Target="../ink/ink3968.xml"/><Relationship Id="rId98" Type="http://schemas.openxmlformats.org/officeDocument/2006/relationships/customXml" Target="../ink/ink4013.xml"/><Relationship Id="rId121" Type="http://schemas.openxmlformats.org/officeDocument/2006/relationships/image" Target="../media/image3855.png"/><Relationship Id="rId142" Type="http://schemas.openxmlformats.org/officeDocument/2006/relationships/customXml" Target="../ink/ink4035.xml"/><Relationship Id="rId163" Type="http://schemas.openxmlformats.org/officeDocument/2006/relationships/image" Target="../media/image3876.png"/><Relationship Id="rId184" Type="http://schemas.openxmlformats.org/officeDocument/2006/relationships/customXml" Target="../ink/ink4056.xml"/><Relationship Id="rId219" Type="http://schemas.openxmlformats.org/officeDocument/2006/relationships/image" Target="../media/image3904.png"/><Relationship Id="rId230" Type="http://schemas.openxmlformats.org/officeDocument/2006/relationships/customXml" Target="../ink/ink4079.xml"/><Relationship Id="rId25" Type="http://schemas.openxmlformats.org/officeDocument/2006/relationships/image" Target="../media/image3807.png"/><Relationship Id="rId46" Type="http://schemas.openxmlformats.org/officeDocument/2006/relationships/customXml" Target="../ink/ink3987.xml"/><Relationship Id="rId67" Type="http://schemas.openxmlformats.org/officeDocument/2006/relationships/image" Target="../media/image3828.png"/><Relationship Id="rId20" Type="http://schemas.openxmlformats.org/officeDocument/2006/relationships/customXml" Target="../ink/ink3974.xml"/><Relationship Id="rId41" Type="http://schemas.openxmlformats.org/officeDocument/2006/relationships/image" Target="../media/image3815.png"/><Relationship Id="rId62" Type="http://schemas.openxmlformats.org/officeDocument/2006/relationships/customXml" Target="../ink/ink3995.xml"/><Relationship Id="rId83" Type="http://schemas.openxmlformats.org/officeDocument/2006/relationships/image" Target="../media/image3836.png"/><Relationship Id="rId88" Type="http://schemas.openxmlformats.org/officeDocument/2006/relationships/customXml" Target="../ink/ink4008.xml"/><Relationship Id="rId111" Type="http://schemas.openxmlformats.org/officeDocument/2006/relationships/image" Target="../media/image3850.png"/><Relationship Id="rId132" Type="http://schemas.openxmlformats.org/officeDocument/2006/relationships/customXml" Target="../ink/ink4030.xml"/><Relationship Id="rId153" Type="http://schemas.openxmlformats.org/officeDocument/2006/relationships/image" Target="../media/image3871.png"/><Relationship Id="rId174" Type="http://schemas.openxmlformats.org/officeDocument/2006/relationships/customXml" Target="../ink/ink4051.xml"/><Relationship Id="rId179" Type="http://schemas.openxmlformats.org/officeDocument/2006/relationships/image" Target="../media/image3884.png"/><Relationship Id="rId195" Type="http://schemas.openxmlformats.org/officeDocument/2006/relationships/image" Target="../media/image3892.png"/><Relationship Id="rId209" Type="http://schemas.openxmlformats.org/officeDocument/2006/relationships/image" Target="../media/image3899.png"/><Relationship Id="rId190" Type="http://schemas.openxmlformats.org/officeDocument/2006/relationships/customXml" Target="../ink/ink4059.xml"/><Relationship Id="rId204" Type="http://schemas.openxmlformats.org/officeDocument/2006/relationships/customXml" Target="../ink/ink4066.xml"/><Relationship Id="rId220" Type="http://schemas.openxmlformats.org/officeDocument/2006/relationships/customXml" Target="../ink/ink4074.xml"/><Relationship Id="rId225" Type="http://schemas.openxmlformats.org/officeDocument/2006/relationships/image" Target="../media/image3907.png"/><Relationship Id="rId15" Type="http://schemas.openxmlformats.org/officeDocument/2006/relationships/image" Target="../media/image3802.png"/><Relationship Id="rId36" Type="http://schemas.openxmlformats.org/officeDocument/2006/relationships/customXml" Target="../ink/ink3982.xml"/><Relationship Id="rId57" Type="http://schemas.openxmlformats.org/officeDocument/2006/relationships/image" Target="../media/image3823.png"/><Relationship Id="rId106" Type="http://schemas.openxmlformats.org/officeDocument/2006/relationships/customXml" Target="../ink/ink4017.xml"/><Relationship Id="rId127" Type="http://schemas.openxmlformats.org/officeDocument/2006/relationships/image" Target="../media/image3858.png"/><Relationship Id="rId10" Type="http://schemas.openxmlformats.org/officeDocument/2006/relationships/customXml" Target="../ink/ink3969.xml"/><Relationship Id="rId31" Type="http://schemas.openxmlformats.org/officeDocument/2006/relationships/image" Target="../media/image3810.png"/><Relationship Id="rId52" Type="http://schemas.openxmlformats.org/officeDocument/2006/relationships/customXml" Target="../ink/ink3990.xml"/><Relationship Id="rId73" Type="http://schemas.openxmlformats.org/officeDocument/2006/relationships/image" Target="../media/image3831.png"/><Relationship Id="rId78" Type="http://schemas.openxmlformats.org/officeDocument/2006/relationships/customXml" Target="../ink/ink4003.xml"/><Relationship Id="rId94" Type="http://schemas.openxmlformats.org/officeDocument/2006/relationships/customXml" Target="../ink/ink4011.xml"/><Relationship Id="rId99" Type="http://schemas.openxmlformats.org/officeDocument/2006/relationships/image" Target="../media/image3844.png"/><Relationship Id="rId101" Type="http://schemas.openxmlformats.org/officeDocument/2006/relationships/image" Target="../media/image3845.png"/><Relationship Id="rId122" Type="http://schemas.openxmlformats.org/officeDocument/2006/relationships/customXml" Target="../ink/ink4025.xml"/><Relationship Id="rId143" Type="http://schemas.openxmlformats.org/officeDocument/2006/relationships/image" Target="../media/image3866.png"/><Relationship Id="rId148" Type="http://schemas.openxmlformats.org/officeDocument/2006/relationships/customXml" Target="../ink/ink4038.xml"/><Relationship Id="rId164" Type="http://schemas.openxmlformats.org/officeDocument/2006/relationships/customXml" Target="../ink/ink4046.xml"/><Relationship Id="rId169" Type="http://schemas.openxmlformats.org/officeDocument/2006/relationships/image" Target="../media/image3879.png"/><Relationship Id="rId185" Type="http://schemas.openxmlformats.org/officeDocument/2006/relationships/image" Target="../media/image3887.png"/><Relationship Id="rId4" Type="http://schemas.openxmlformats.org/officeDocument/2006/relationships/customXml" Target="../ink/ink3966.xml"/><Relationship Id="rId9" Type="http://schemas.openxmlformats.org/officeDocument/2006/relationships/image" Target="../media/image3799.png"/><Relationship Id="rId180" Type="http://schemas.openxmlformats.org/officeDocument/2006/relationships/customXml" Target="../ink/ink4054.xml"/><Relationship Id="rId210" Type="http://schemas.openxmlformats.org/officeDocument/2006/relationships/customXml" Target="../ink/ink4069.xml"/><Relationship Id="rId215" Type="http://schemas.openxmlformats.org/officeDocument/2006/relationships/image" Target="../media/image3902.png"/><Relationship Id="rId26" Type="http://schemas.openxmlformats.org/officeDocument/2006/relationships/customXml" Target="../ink/ink3977.xml"/><Relationship Id="rId231" Type="http://schemas.openxmlformats.org/officeDocument/2006/relationships/image" Target="../media/image3910.png"/><Relationship Id="rId47" Type="http://schemas.openxmlformats.org/officeDocument/2006/relationships/image" Target="../media/image3818.png"/><Relationship Id="rId68" Type="http://schemas.openxmlformats.org/officeDocument/2006/relationships/customXml" Target="../ink/ink3998.xml"/><Relationship Id="rId89" Type="http://schemas.openxmlformats.org/officeDocument/2006/relationships/image" Target="../media/image3839.png"/><Relationship Id="rId112" Type="http://schemas.openxmlformats.org/officeDocument/2006/relationships/customXml" Target="../ink/ink4020.xml"/><Relationship Id="rId133" Type="http://schemas.openxmlformats.org/officeDocument/2006/relationships/image" Target="../media/image3861.png"/><Relationship Id="rId154" Type="http://schemas.openxmlformats.org/officeDocument/2006/relationships/customXml" Target="../ink/ink4041.xml"/><Relationship Id="rId175" Type="http://schemas.openxmlformats.org/officeDocument/2006/relationships/image" Target="../media/image3882.png"/><Relationship Id="rId196" Type="http://schemas.openxmlformats.org/officeDocument/2006/relationships/customXml" Target="../ink/ink4062.xml"/><Relationship Id="rId200" Type="http://schemas.openxmlformats.org/officeDocument/2006/relationships/customXml" Target="../ink/ink4064.xml"/><Relationship Id="rId16" Type="http://schemas.openxmlformats.org/officeDocument/2006/relationships/customXml" Target="../ink/ink3972.xml"/><Relationship Id="rId221" Type="http://schemas.openxmlformats.org/officeDocument/2006/relationships/image" Target="../media/image3905.png"/><Relationship Id="rId37" Type="http://schemas.openxmlformats.org/officeDocument/2006/relationships/image" Target="../media/image3813.png"/><Relationship Id="rId58" Type="http://schemas.openxmlformats.org/officeDocument/2006/relationships/customXml" Target="../ink/ink3993.xml"/><Relationship Id="rId79" Type="http://schemas.openxmlformats.org/officeDocument/2006/relationships/image" Target="../media/image3834.png"/><Relationship Id="rId102" Type="http://schemas.openxmlformats.org/officeDocument/2006/relationships/customXml" Target="../ink/ink4015.xml"/><Relationship Id="rId123" Type="http://schemas.openxmlformats.org/officeDocument/2006/relationships/image" Target="../media/image3856.png"/><Relationship Id="rId144" Type="http://schemas.openxmlformats.org/officeDocument/2006/relationships/customXml" Target="../ink/ink4036.xml"/><Relationship Id="rId90" Type="http://schemas.openxmlformats.org/officeDocument/2006/relationships/customXml" Target="../ink/ink4009.xml"/><Relationship Id="rId165" Type="http://schemas.openxmlformats.org/officeDocument/2006/relationships/image" Target="../media/image3877.png"/><Relationship Id="rId186" Type="http://schemas.openxmlformats.org/officeDocument/2006/relationships/customXml" Target="../ink/ink4057.xml"/><Relationship Id="rId211" Type="http://schemas.openxmlformats.org/officeDocument/2006/relationships/image" Target="../media/image3900.png"/><Relationship Id="rId232" Type="http://schemas.openxmlformats.org/officeDocument/2006/relationships/customXml" Target="../ink/ink4080.xml"/><Relationship Id="rId27" Type="http://schemas.openxmlformats.org/officeDocument/2006/relationships/image" Target="../media/image3808.png"/><Relationship Id="rId48" Type="http://schemas.openxmlformats.org/officeDocument/2006/relationships/customXml" Target="../ink/ink3988.xml"/><Relationship Id="rId69" Type="http://schemas.openxmlformats.org/officeDocument/2006/relationships/image" Target="../media/image3829.png"/><Relationship Id="rId113" Type="http://schemas.openxmlformats.org/officeDocument/2006/relationships/image" Target="../media/image3851.png"/><Relationship Id="rId134" Type="http://schemas.openxmlformats.org/officeDocument/2006/relationships/customXml" Target="../ink/ink4031.xml"/><Relationship Id="rId80" Type="http://schemas.openxmlformats.org/officeDocument/2006/relationships/customXml" Target="../ink/ink4004.xml"/><Relationship Id="rId155" Type="http://schemas.openxmlformats.org/officeDocument/2006/relationships/image" Target="../media/image3872.png"/><Relationship Id="rId176" Type="http://schemas.openxmlformats.org/officeDocument/2006/relationships/customXml" Target="../ink/ink4052.xml"/><Relationship Id="rId197" Type="http://schemas.openxmlformats.org/officeDocument/2006/relationships/image" Target="../media/image3893.png"/><Relationship Id="rId201" Type="http://schemas.openxmlformats.org/officeDocument/2006/relationships/image" Target="../media/image3895.png"/><Relationship Id="rId222" Type="http://schemas.openxmlformats.org/officeDocument/2006/relationships/customXml" Target="../ink/ink4075.xml"/><Relationship Id="rId17" Type="http://schemas.openxmlformats.org/officeDocument/2006/relationships/image" Target="../media/image3803.png"/><Relationship Id="rId38" Type="http://schemas.openxmlformats.org/officeDocument/2006/relationships/customXml" Target="../ink/ink3983.xml"/><Relationship Id="rId59" Type="http://schemas.openxmlformats.org/officeDocument/2006/relationships/image" Target="../media/image3824.png"/><Relationship Id="rId103" Type="http://schemas.openxmlformats.org/officeDocument/2006/relationships/image" Target="../media/image3846.png"/><Relationship Id="rId124" Type="http://schemas.openxmlformats.org/officeDocument/2006/relationships/customXml" Target="../ink/ink4026.xml"/><Relationship Id="rId70" Type="http://schemas.openxmlformats.org/officeDocument/2006/relationships/customXml" Target="../ink/ink3999.xml"/><Relationship Id="rId91" Type="http://schemas.openxmlformats.org/officeDocument/2006/relationships/image" Target="../media/image3840.png"/><Relationship Id="rId145" Type="http://schemas.openxmlformats.org/officeDocument/2006/relationships/image" Target="../media/image3867.png"/><Relationship Id="rId166" Type="http://schemas.openxmlformats.org/officeDocument/2006/relationships/customXml" Target="../ink/ink4047.xml"/><Relationship Id="rId187" Type="http://schemas.openxmlformats.org/officeDocument/2006/relationships/image" Target="../media/image3888.png"/><Relationship Id="rId1" Type="http://schemas.openxmlformats.org/officeDocument/2006/relationships/slideLayout" Target="../slideLayouts/slideLayout12.xml"/><Relationship Id="rId212" Type="http://schemas.openxmlformats.org/officeDocument/2006/relationships/customXml" Target="../ink/ink4070.xml"/><Relationship Id="rId233" Type="http://schemas.openxmlformats.org/officeDocument/2006/relationships/image" Target="../media/image3911.png"/><Relationship Id="rId28" Type="http://schemas.openxmlformats.org/officeDocument/2006/relationships/customXml" Target="../ink/ink3978.xml"/><Relationship Id="rId49" Type="http://schemas.openxmlformats.org/officeDocument/2006/relationships/image" Target="../media/image3819.png"/><Relationship Id="rId114" Type="http://schemas.openxmlformats.org/officeDocument/2006/relationships/customXml" Target="../ink/ink4021.xml"/><Relationship Id="rId60" Type="http://schemas.openxmlformats.org/officeDocument/2006/relationships/customXml" Target="../ink/ink3994.xml"/><Relationship Id="rId81" Type="http://schemas.openxmlformats.org/officeDocument/2006/relationships/image" Target="../media/image3835.png"/><Relationship Id="rId135" Type="http://schemas.openxmlformats.org/officeDocument/2006/relationships/image" Target="../media/image3862.png"/><Relationship Id="rId156" Type="http://schemas.openxmlformats.org/officeDocument/2006/relationships/customXml" Target="../ink/ink4042.xml"/><Relationship Id="rId177" Type="http://schemas.openxmlformats.org/officeDocument/2006/relationships/image" Target="../media/image3883.png"/><Relationship Id="rId198" Type="http://schemas.openxmlformats.org/officeDocument/2006/relationships/customXml" Target="../ink/ink4063.xml"/><Relationship Id="rId202" Type="http://schemas.openxmlformats.org/officeDocument/2006/relationships/customXml" Target="../ink/ink4065.xml"/><Relationship Id="rId223" Type="http://schemas.openxmlformats.org/officeDocument/2006/relationships/image" Target="../media/image3906.png"/><Relationship Id="rId18" Type="http://schemas.openxmlformats.org/officeDocument/2006/relationships/customXml" Target="../ink/ink3973.xml"/><Relationship Id="rId39" Type="http://schemas.openxmlformats.org/officeDocument/2006/relationships/image" Target="../media/image3814.png"/><Relationship Id="rId50" Type="http://schemas.openxmlformats.org/officeDocument/2006/relationships/customXml" Target="../ink/ink3989.xml"/><Relationship Id="rId104" Type="http://schemas.openxmlformats.org/officeDocument/2006/relationships/customXml" Target="../ink/ink4016.xml"/><Relationship Id="rId125" Type="http://schemas.openxmlformats.org/officeDocument/2006/relationships/image" Target="../media/image3857.png"/><Relationship Id="rId146" Type="http://schemas.openxmlformats.org/officeDocument/2006/relationships/customXml" Target="../ink/ink4037.xml"/><Relationship Id="rId167" Type="http://schemas.openxmlformats.org/officeDocument/2006/relationships/image" Target="../media/image3878.png"/><Relationship Id="rId188" Type="http://schemas.openxmlformats.org/officeDocument/2006/relationships/customXml" Target="../ink/ink4058.xml"/><Relationship Id="rId71" Type="http://schemas.openxmlformats.org/officeDocument/2006/relationships/image" Target="../media/image3830.png"/><Relationship Id="rId92" Type="http://schemas.openxmlformats.org/officeDocument/2006/relationships/customXml" Target="../ink/ink4010.xml"/><Relationship Id="rId213" Type="http://schemas.openxmlformats.org/officeDocument/2006/relationships/image" Target="../media/image3901.png"/><Relationship Id="rId234" Type="http://schemas.openxmlformats.org/officeDocument/2006/relationships/customXml" Target="../ink/ink4081.xml"/><Relationship Id="rId2" Type="http://schemas.openxmlformats.org/officeDocument/2006/relationships/notesSlide" Target="../notesSlides/notesSlide27.xml"/><Relationship Id="rId29" Type="http://schemas.openxmlformats.org/officeDocument/2006/relationships/image" Target="../media/image3809.png"/><Relationship Id="rId40" Type="http://schemas.openxmlformats.org/officeDocument/2006/relationships/customXml" Target="../ink/ink3984.xml"/><Relationship Id="rId115" Type="http://schemas.openxmlformats.org/officeDocument/2006/relationships/image" Target="../media/image3852.png"/><Relationship Id="rId136" Type="http://schemas.openxmlformats.org/officeDocument/2006/relationships/customXml" Target="../ink/ink4032.xml"/><Relationship Id="rId157" Type="http://schemas.openxmlformats.org/officeDocument/2006/relationships/image" Target="../media/image3873.png"/><Relationship Id="rId178" Type="http://schemas.openxmlformats.org/officeDocument/2006/relationships/customXml" Target="../ink/ink4053.xml"/><Relationship Id="rId61" Type="http://schemas.openxmlformats.org/officeDocument/2006/relationships/image" Target="../media/image3825.png"/><Relationship Id="rId82" Type="http://schemas.openxmlformats.org/officeDocument/2006/relationships/customXml" Target="../ink/ink4005.xml"/><Relationship Id="rId199" Type="http://schemas.openxmlformats.org/officeDocument/2006/relationships/image" Target="../media/image3894.png"/><Relationship Id="rId203" Type="http://schemas.openxmlformats.org/officeDocument/2006/relationships/image" Target="../media/image3896.png"/><Relationship Id="rId19" Type="http://schemas.openxmlformats.org/officeDocument/2006/relationships/image" Target="../media/image3804.png"/><Relationship Id="rId224" Type="http://schemas.openxmlformats.org/officeDocument/2006/relationships/customXml" Target="../ink/ink4076.xml"/><Relationship Id="rId30" Type="http://schemas.openxmlformats.org/officeDocument/2006/relationships/customXml" Target="../ink/ink3979.xml"/><Relationship Id="rId105" Type="http://schemas.openxmlformats.org/officeDocument/2006/relationships/image" Target="../media/image3847.png"/><Relationship Id="rId126" Type="http://schemas.openxmlformats.org/officeDocument/2006/relationships/customXml" Target="../ink/ink4027.xml"/><Relationship Id="rId147" Type="http://schemas.openxmlformats.org/officeDocument/2006/relationships/image" Target="../media/image3868.png"/><Relationship Id="rId168" Type="http://schemas.openxmlformats.org/officeDocument/2006/relationships/customXml" Target="../ink/ink4048.xml"/><Relationship Id="rId51" Type="http://schemas.openxmlformats.org/officeDocument/2006/relationships/image" Target="../media/image3820.png"/><Relationship Id="rId72" Type="http://schemas.openxmlformats.org/officeDocument/2006/relationships/customXml" Target="../ink/ink4000.xml"/><Relationship Id="rId93" Type="http://schemas.openxmlformats.org/officeDocument/2006/relationships/image" Target="../media/image3841.png"/><Relationship Id="rId189" Type="http://schemas.openxmlformats.org/officeDocument/2006/relationships/image" Target="../media/image3889.png"/><Relationship Id="rId3" Type="http://schemas.openxmlformats.org/officeDocument/2006/relationships/image" Target="../media/image18.emf"/><Relationship Id="rId214" Type="http://schemas.openxmlformats.org/officeDocument/2006/relationships/customXml" Target="../ink/ink4071.xml"/><Relationship Id="rId235" Type="http://schemas.openxmlformats.org/officeDocument/2006/relationships/image" Target="../media/image3912.png"/><Relationship Id="rId116" Type="http://schemas.openxmlformats.org/officeDocument/2006/relationships/customXml" Target="../ink/ink4022.xml"/><Relationship Id="rId137" Type="http://schemas.openxmlformats.org/officeDocument/2006/relationships/image" Target="../media/image3863.png"/><Relationship Id="rId158" Type="http://schemas.openxmlformats.org/officeDocument/2006/relationships/customXml" Target="../ink/ink4043.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7" Type="http://schemas.openxmlformats.org/officeDocument/2006/relationships/customXml" Target="../ink/ink4128.xml"/><Relationship Id="rId299" Type="http://schemas.openxmlformats.org/officeDocument/2006/relationships/customXml" Target="../ink/ink4219.xml"/><Relationship Id="rId21" Type="http://schemas.openxmlformats.org/officeDocument/2006/relationships/image" Target="../media/image3544.png"/><Relationship Id="rId159" Type="http://schemas.openxmlformats.org/officeDocument/2006/relationships/customXml" Target="../ink/ink4149.xml"/><Relationship Id="rId170" Type="http://schemas.openxmlformats.org/officeDocument/2006/relationships/image" Target="../media/image3674.png"/><Relationship Id="rId226" Type="http://schemas.openxmlformats.org/officeDocument/2006/relationships/image" Target="../media/image3702.png"/><Relationship Id="rId268" Type="http://schemas.openxmlformats.org/officeDocument/2006/relationships/image" Target="../media/image3723.png"/><Relationship Id="rId32" Type="http://schemas.openxmlformats.org/officeDocument/2006/relationships/customXml" Target="../ink/ink4096.xml"/><Relationship Id="rId74" Type="http://schemas.openxmlformats.org/officeDocument/2006/relationships/image" Target="../media/image3626.png"/><Relationship Id="rId128" Type="http://schemas.openxmlformats.org/officeDocument/2006/relationships/image" Target="../media/image3653.png"/><Relationship Id="rId5" Type="http://schemas.openxmlformats.org/officeDocument/2006/relationships/image" Target="../media/image3536.png"/><Relationship Id="rId181" Type="http://schemas.openxmlformats.org/officeDocument/2006/relationships/customXml" Target="../ink/ink4160.xml"/><Relationship Id="rId237" Type="http://schemas.openxmlformats.org/officeDocument/2006/relationships/customXml" Target="../ink/ink4188.xml"/><Relationship Id="rId279" Type="http://schemas.openxmlformats.org/officeDocument/2006/relationships/customXml" Target="../ink/ink4209.xml"/><Relationship Id="rId43" Type="http://schemas.openxmlformats.org/officeDocument/2006/relationships/image" Target="../media/image3555.png"/><Relationship Id="rId139" Type="http://schemas.openxmlformats.org/officeDocument/2006/relationships/customXml" Target="../ink/ink4139.xml"/><Relationship Id="rId290" Type="http://schemas.openxmlformats.org/officeDocument/2006/relationships/image" Target="../media/image3734.png"/><Relationship Id="rId304" Type="http://schemas.openxmlformats.org/officeDocument/2006/relationships/image" Target="../media/image3741.png"/><Relationship Id="rId85" Type="http://schemas.openxmlformats.org/officeDocument/2006/relationships/customXml" Target="../ink/ink4112.xml"/><Relationship Id="rId150" Type="http://schemas.openxmlformats.org/officeDocument/2006/relationships/image" Target="../media/image3664.png"/><Relationship Id="rId192" Type="http://schemas.openxmlformats.org/officeDocument/2006/relationships/image" Target="../media/image3685.png"/><Relationship Id="rId206" Type="http://schemas.openxmlformats.org/officeDocument/2006/relationships/image" Target="../media/image3692.png"/><Relationship Id="rId248" Type="http://schemas.openxmlformats.org/officeDocument/2006/relationships/image" Target="../media/image3713.png"/><Relationship Id="rId269" Type="http://schemas.openxmlformats.org/officeDocument/2006/relationships/customXml" Target="../ink/ink4204.xml"/><Relationship Id="rId12" Type="http://schemas.openxmlformats.org/officeDocument/2006/relationships/customXml" Target="../ink/ink4086.xml"/><Relationship Id="rId33" Type="http://schemas.openxmlformats.org/officeDocument/2006/relationships/image" Target="../media/image3550.png"/><Relationship Id="rId108" Type="http://schemas.openxmlformats.org/officeDocument/2006/relationships/image" Target="../media/image3643.png"/><Relationship Id="rId129" Type="http://schemas.openxmlformats.org/officeDocument/2006/relationships/customXml" Target="../ink/ink4134.xml"/><Relationship Id="rId280" Type="http://schemas.openxmlformats.org/officeDocument/2006/relationships/image" Target="../media/image3729.png"/><Relationship Id="rId75" Type="http://schemas.openxmlformats.org/officeDocument/2006/relationships/customXml" Target="../ink/ink4107.xml"/><Relationship Id="rId96" Type="http://schemas.openxmlformats.org/officeDocument/2006/relationships/image" Target="../media/image3637.png"/><Relationship Id="rId140" Type="http://schemas.openxmlformats.org/officeDocument/2006/relationships/image" Target="../media/image3659.png"/><Relationship Id="rId161" Type="http://schemas.openxmlformats.org/officeDocument/2006/relationships/customXml" Target="../ink/ink4150.xml"/><Relationship Id="rId182" Type="http://schemas.openxmlformats.org/officeDocument/2006/relationships/image" Target="../media/image3680.png"/><Relationship Id="rId217" Type="http://schemas.openxmlformats.org/officeDocument/2006/relationships/customXml" Target="../ink/ink4178.xml"/><Relationship Id="rId6" Type="http://schemas.openxmlformats.org/officeDocument/2006/relationships/customXml" Target="../ink/ink4083.xml"/><Relationship Id="rId238" Type="http://schemas.openxmlformats.org/officeDocument/2006/relationships/image" Target="../media/image3708.png"/><Relationship Id="rId259" Type="http://schemas.openxmlformats.org/officeDocument/2006/relationships/customXml" Target="../ink/ink4199.xml"/><Relationship Id="rId23" Type="http://schemas.openxmlformats.org/officeDocument/2006/relationships/image" Target="../media/image3545.png"/><Relationship Id="rId119" Type="http://schemas.openxmlformats.org/officeDocument/2006/relationships/customXml" Target="../ink/ink4129.xml"/><Relationship Id="rId270" Type="http://schemas.openxmlformats.org/officeDocument/2006/relationships/image" Target="../media/image3724.png"/><Relationship Id="rId291" Type="http://schemas.openxmlformats.org/officeDocument/2006/relationships/customXml" Target="../ink/ink4215.xml"/><Relationship Id="rId305" Type="http://schemas.openxmlformats.org/officeDocument/2006/relationships/customXml" Target="../ink/ink4222.xml"/><Relationship Id="rId44" Type="http://schemas.openxmlformats.org/officeDocument/2006/relationships/customXml" Target="../ink/ink4102.xml"/><Relationship Id="rId86" Type="http://schemas.openxmlformats.org/officeDocument/2006/relationships/image" Target="../media/image3632.png"/><Relationship Id="rId130" Type="http://schemas.openxmlformats.org/officeDocument/2006/relationships/image" Target="../media/image3654.png"/><Relationship Id="rId151" Type="http://schemas.openxmlformats.org/officeDocument/2006/relationships/customXml" Target="../ink/ink4145.xml"/><Relationship Id="rId172" Type="http://schemas.openxmlformats.org/officeDocument/2006/relationships/image" Target="../media/image3675.png"/><Relationship Id="rId193" Type="http://schemas.openxmlformats.org/officeDocument/2006/relationships/customXml" Target="../ink/ink4166.xml"/><Relationship Id="rId207" Type="http://schemas.openxmlformats.org/officeDocument/2006/relationships/customXml" Target="../ink/ink4173.xml"/><Relationship Id="rId228" Type="http://schemas.openxmlformats.org/officeDocument/2006/relationships/image" Target="../media/image3703.png"/><Relationship Id="rId249" Type="http://schemas.openxmlformats.org/officeDocument/2006/relationships/customXml" Target="../ink/ink4194.xml"/><Relationship Id="rId13" Type="http://schemas.openxmlformats.org/officeDocument/2006/relationships/image" Target="../media/image3540.png"/><Relationship Id="rId109" Type="http://schemas.openxmlformats.org/officeDocument/2006/relationships/customXml" Target="../ink/ink4124.xml"/><Relationship Id="rId260" Type="http://schemas.openxmlformats.org/officeDocument/2006/relationships/image" Target="../media/image3719.png"/><Relationship Id="rId281" Type="http://schemas.openxmlformats.org/officeDocument/2006/relationships/customXml" Target="../ink/ink4210.xml"/><Relationship Id="rId34" Type="http://schemas.openxmlformats.org/officeDocument/2006/relationships/customXml" Target="../ink/ink4097.xml"/><Relationship Id="rId76" Type="http://schemas.openxmlformats.org/officeDocument/2006/relationships/image" Target="../media/image3627.png"/><Relationship Id="rId97" Type="http://schemas.openxmlformats.org/officeDocument/2006/relationships/customXml" Target="../ink/ink4118.xml"/><Relationship Id="rId120" Type="http://schemas.openxmlformats.org/officeDocument/2006/relationships/image" Target="../media/image3649.png"/><Relationship Id="rId141" Type="http://schemas.openxmlformats.org/officeDocument/2006/relationships/customXml" Target="../ink/ink4140.xml"/><Relationship Id="rId7" Type="http://schemas.openxmlformats.org/officeDocument/2006/relationships/image" Target="../media/image3537.png"/><Relationship Id="rId162" Type="http://schemas.openxmlformats.org/officeDocument/2006/relationships/image" Target="../media/image3670.png"/><Relationship Id="rId183" Type="http://schemas.openxmlformats.org/officeDocument/2006/relationships/customXml" Target="../ink/ink4161.xml"/><Relationship Id="rId218" Type="http://schemas.openxmlformats.org/officeDocument/2006/relationships/image" Target="../media/image3698.png"/><Relationship Id="rId239" Type="http://schemas.openxmlformats.org/officeDocument/2006/relationships/customXml" Target="../ink/ink4189.xml"/><Relationship Id="rId250" Type="http://schemas.openxmlformats.org/officeDocument/2006/relationships/image" Target="../media/image3714.png"/><Relationship Id="rId271" Type="http://schemas.openxmlformats.org/officeDocument/2006/relationships/customXml" Target="../ink/ink4205.xml"/><Relationship Id="rId292" Type="http://schemas.openxmlformats.org/officeDocument/2006/relationships/image" Target="../media/image3735.png"/><Relationship Id="rId306" Type="http://schemas.openxmlformats.org/officeDocument/2006/relationships/image" Target="../media/image3742.png"/><Relationship Id="rId24" Type="http://schemas.openxmlformats.org/officeDocument/2006/relationships/customXml" Target="../ink/ink4092.xml"/><Relationship Id="rId45" Type="http://schemas.openxmlformats.org/officeDocument/2006/relationships/image" Target="../media/image3556.png"/><Relationship Id="rId87" Type="http://schemas.openxmlformats.org/officeDocument/2006/relationships/customXml" Target="../ink/ink4113.xml"/><Relationship Id="rId110" Type="http://schemas.openxmlformats.org/officeDocument/2006/relationships/image" Target="../media/image3644.png"/><Relationship Id="rId131" Type="http://schemas.openxmlformats.org/officeDocument/2006/relationships/customXml" Target="../ink/ink4135.xml"/><Relationship Id="rId152" Type="http://schemas.openxmlformats.org/officeDocument/2006/relationships/image" Target="../media/image3665.png"/><Relationship Id="rId173" Type="http://schemas.openxmlformats.org/officeDocument/2006/relationships/customXml" Target="../ink/ink4156.xml"/><Relationship Id="rId194" Type="http://schemas.openxmlformats.org/officeDocument/2006/relationships/image" Target="../media/image3686.png"/><Relationship Id="rId208" Type="http://schemas.openxmlformats.org/officeDocument/2006/relationships/image" Target="../media/image3693.png"/><Relationship Id="rId229" Type="http://schemas.openxmlformats.org/officeDocument/2006/relationships/customXml" Target="../ink/ink4184.xml"/><Relationship Id="rId240" Type="http://schemas.openxmlformats.org/officeDocument/2006/relationships/image" Target="../media/image3709.png"/><Relationship Id="rId261" Type="http://schemas.openxmlformats.org/officeDocument/2006/relationships/customXml" Target="../ink/ink4200.xml"/><Relationship Id="rId14" Type="http://schemas.openxmlformats.org/officeDocument/2006/relationships/customXml" Target="../ink/ink4087.xml"/><Relationship Id="rId35" Type="http://schemas.openxmlformats.org/officeDocument/2006/relationships/image" Target="../media/image3551.png"/><Relationship Id="rId77" Type="http://schemas.openxmlformats.org/officeDocument/2006/relationships/customXml" Target="../ink/ink4108.xml"/><Relationship Id="rId100" Type="http://schemas.openxmlformats.org/officeDocument/2006/relationships/image" Target="../media/image3639.png"/><Relationship Id="rId282" Type="http://schemas.openxmlformats.org/officeDocument/2006/relationships/image" Target="../media/image3730.png"/><Relationship Id="rId8" Type="http://schemas.openxmlformats.org/officeDocument/2006/relationships/customXml" Target="../ink/ink4084.xml"/><Relationship Id="rId98" Type="http://schemas.openxmlformats.org/officeDocument/2006/relationships/image" Target="../media/image3638.png"/><Relationship Id="rId121" Type="http://schemas.openxmlformats.org/officeDocument/2006/relationships/customXml" Target="../ink/ink4130.xml"/><Relationship Id="rId142" Type="http://schemas.openxmlformats.org/officeDocument/2006/relationships/image" Target="../media/image3660.png"/><Relationship Id="rId163" Type="http://schemas.openxmlformats.org/officeDocument/2006/relationships/customXml" Target="../ink/ink4151.xml"/><Relationship Id="rId184" Type="http://schemas.openxmlformats.org/officeDocument/2006/relationships/image" Target="../media/image3681.png"/><Relationship Id="rId219" Type="http://schemas.openxmlformats.org/officeDocument/2006/relationships/customXml" Target="../ink/ink4179.xml"/><Relationship Id="rId230" Type="http://schemas.openxmlformats.org/officeDocument/2006/relationships/image" Target="../media/image3704.png"/><Relationship Id="rId251" Type="http://schemas.openxmlformats.org/officeDocument/2006/relationships/customXml" Target="../ink/ink4195.xml"/><Relationship Id="rId25" Type="http://schemas.openxmlformats.org/officeDocument/2006/relationships/image" Target="../media/image3546.png"/><Relationship Id="rId46" Type="http://schemas.openxmlformats.org/officeDocument/2006/relationships/customXml" Target="../ink/ink4103.xml"/><Relationship Id="rId272" Type="http://schemas.openxmlformats.org/officeDocument/2006/relationships/image" Target="../media/image3725.png"/><Relationship Id="rId293" Type="http://schemas.openxmlformats.org/officeDocument/2006/relationships/customXml" Target="../ink/ink4216.xml"/><Relationship Id="rId307" Type="http://schemas.openxmlformats.org/officeDocument/2006/relationships/customXml" Target="../ink/ink4223.xml"/><Relationship Id="rId88" Type="http://schemas.openxmlformats.org/officeDocument/2006/relationships/image" Target="../media/image3633.png"/><Relationship Id="rId111" Type="http://schemas.openxmlformats.org/officeDocument/2006/relationships/customXml" Target="../ink/ink4125.xml"/><Relationship Id="rId132" Type="http://schemas.openxmlformats.org/officeDocument/2006/relationships/image" Target="../media/image3655.png"/><Relationship Id="rId153" Type="http://schemas.openxmlformats.org/officeDocument/2006/relationships/customXml" Target="../ink/ink4146.xml"/><Relationship Id="rId174" Type="http://schemas.openxmlformats.org/officeDocument/2006/relationships/image" Target="../media/image3676.png"/><Relationship Id="rId195" Type="http://schemas.openxmlformats.org/officeDocument/2006/relationships/customXml" Target="../ink/ink4167.xml"/><Relationship Id="rId209" Type="http://schemas.openxmlformats.org/officeDocument/2006/relationships/customXml" Target="../ink/ink4174.xml"/><Relationship Id="rId220" Type="http://schemas.openxmlformats.org/officeDocument/2006/relationships/image" Target="../media/image3699.png"/><Relationship Id="rId241" Type="http://schemas.openxmlformats.org/officeDocument/2006/relationships/customXml" Target="../ink/ink4190.xml"/><Relationship Id="rId15" Type="http://schemas.openxmlformats.org/officeDocument/2006/relationships/image" Target="../media/image3541.png"/><Relationship Id="rId36" Type="http://schemas.openxmlformats.org/officeDocument/2006/relationships/customXml" Target="../ink/ink4098.xml"/><Relationship Id="rId262" Type="http://schemas.openxmlformats.org/officeDocument/2006/relationships/image" Target="../media/image3720.png"/><Relationship Id="rId283" Type="http://schemas.openxmlformats.org/officeDocument/2006/relationships/customXml" Target="../ink/ink4211.xml"/><Relationship Id="rId78" Type="http://schemas.openxmlformats.org/officeDocument/2006/relationships/image" Target="../media/image3628.png"/><Relationship Id="rId99" Type="http://schemas.openxmlformats.org/officeDocument/2006/relationships/customXml" Target="../ink/ink4119.xml"/><Relationship Id="rId101" Type="http://schemas.openxmlformats.org/officeDocument/2006/relationships/customXml" Target="../ink/ink4120.xml"/><Relationship Id="rId122" Type="http://schemas.openxmlformats.org/officeDocument/2006/relationships/image" Target="../media/image3650.png"/><Relationship Id="rId143" Type="http://schemas.openxmlformats.org/officeDocument/2006/relationships/customXml" Target="../ink/ink4141.xml"/><Relationship Id="rId164" Type="http://schemas.openxmlformats.org/officeDocument/2006/relationships/image" Target="../media/image3671.png"/><Relationship Id="rId185" Type="http://schemas.openxmlformats.org/officeDocument/2006/relationships/customXml" Target="../ink/ink4162.xml"/><Relationship Id="rId9" Type="http://schemas.openxmlformats.org/officeDocument/2006/relationships/image" Target="../media/image3538.png"/><Relationship Id="rId210" Type="http://schemas.openxmlformats.org/officeDocument/2006/relationships/image" Target="../media/image3694.png"/><Relationship Id="rId26" Type="http://schemas.openxmlformats.org/officeDocument/2006/relationships/customXml" Target="../ink/ink4093.xml"/><Relationship Id="rId231" Type="http://schemas.openxmlformats.org/officeDocument/2006/relationships/customXml" Target="../ink/ink4185.xml"/><Relationship Id="rId252" Type="http://schemas.openxmlformats.org/officeDocument/2006/relationships/image" Target="../media/image3715.png"/><Relationship Id="rId273" Type="http://schemas.openxmlformats.org/officeDocument/2006/relationships/customXml" Target="../ink/ink4206.xml"/><Relationship Id="rId294" Type="http://schemas.openxmlformats.org/officeDocument/2006/relationships/image" Target="../media/image3736.png"/><Relationship Id="rId308" Type="http://schemas.openxmlformats.org/officeDocument/2006/relationships/image" Target="../media/image3743.png"/><Relationship Id="rId68" Type="http://schemas.openxmlformats.org/officeDocument/2006/relationships/image" Target="../media/image3623.png"/><Relationship Id="rId89" Type="http://schemas.openxmlformats.org/officeDocument/2006/relationships/customXml" Target="../ink/ink4114.xml"/><Relationship Id="rId112" Type="http://schemas.openxmlformats.org/officeDocument/2006/relationships/image" Target="../media/image3645.png"/><Relationship Id="rId133" Type="http://schemas.openxmlformats.org/officeDocument/2006/relationships/customXml" Target="../ink/ink4136.xml"/><Relationship Id="rId154" Type="http://schemas.openxmlformats.org/officeDocument/2006/relationships/image" Target="../media/image3666.png"/><Relationship Id="rId175" Type="http://schemas.openxmlformats.org/officeDocument/2006/relationships/customXml" Target="../ink/ink4157.xml"/><Relationship Id="rId196" Type="http://schemas.openxmlformats.org/officeDocument/2006/relationships/image" Target="../media/image3687.png"/><Relationship Id="rId200" Type="http://schemas.openxmlformats.org/officeDocument/2006/relationships/image" Target="../media/image3689.png"/><Relationship Id="rId16" Type="http://schemas.openxmlformats.org/officeDocument/2006/relationships/customXml" Target="../ink/ink4088.xml"/><Relationship Id="rId221" Type="http://schemas.openxmlformats.org/officeDocument/2006/relationships/customXml" Target="../ink/ink4180.xml"/><Relationship Id="rId242" Type="http://schemas.openxmlformats.org/officeDocument/2006/relationships/image" Target="../media/image3710.png"/><Relationship Id="rId263" Type="http://schemas.openxmlformats.org/officeDocument/2006/relationships/customXml" Target="../ink/ink4201.xml"/><Relationship Id="rId284" Type="http://schemas.openxmlformats.org/officeDocument/2006/relationships/image" Target="../media/image3731.png"/><Relationship Id="rId37" Type="http://schemas.openxmlformats.org/officeDocument/2006/relationships/image" Target="../media/image3552.png"/><Relationship Id="rId79" Type="http://schemas.openxmlformats.org/officeDocument/2006/relationships/customXml" Target="../ink/ink4109.xml"/><Relationship Id="rId102" Type="http://schemas.openxmlformats.org/officeDocument/2006/relationships/image" Target="../media/image3640.png"/><Relationship Id="rId123" Type="http://schemas.openxmlformats.org/officeDocument/2006/relationships/customXml" Target="../ink/ink4131.xml"/><Relationship Id="rId144" Type="http://schemas.openxmlformats.org/officeDocument/2006/relationships/image" Target="../media/image3661.png"/><Relationship Id="rId90" Type="http://schemas.openxmlformats.org/officeDocument/2006/relationships/image" Target="../media/image3634.png"/><Relationship Id="rId165" Type="http://schemas.openxmlformats.org/officeDocument/2006/relationships/customXml" Target="../ink/ink4152.xml"/><Relationship Id="rId186" Type="http://schemas.openxmlformats.org/officeDocument/2006/relationships/image" Target="../media/image3682.png"/><Relationship Id="rId211" Type="http://schemas.openxmlformats.org/officeDocument/2006/relationships/customXml" Target="../ink/ink4175.xml"/><Relationship Id="rId232" Type="http://schemas.openxmlformats.org/officeDocument/2006/relationships/image" Target="../media/image3705.png"/><Relationship Id="rId253" Type="http://schemas.openxmlformats.org/officeDocument/2006/relationships/customXml" Target="../ink/ink4196.xml"/><Relationship Id="rId274" Type="http://schemas.openxmlformats.org/officeDocument/2006/relationships/image" Target="../media/image3726.png"/><Relationship Id="rId295" Type="http://schemas.openxmlformats.org/officeDocument/2006/relationships/customXml" Target="../ink/ink4217.xml"/><Relationship Id="rId309" Type="http://schemas.openxmlformats.org/officeDocument/2006/relationships/customXml" Target="../ink/ink4224.xml"/><Relationship Id="rId27" Type="http://schemas.openxmlformats.org/officeDocument/2006/relationships/image" Target="../media/image3547.png"/><Relationship Id="rId69" Type="http://schemas.openxmlformats.org/officeDocument/2006/relationships/customXml" Target="../ink/ink4104.xml"/><Relationship Id="rId113" Type="http://schemas.openxmlformats.org/officeDocument/2006/relationships/customXml" Target="../ink/ink4126.xml"/><Relationship Id="rId134" Type="http://schemas.openxmlformats.org/officeDocument/2006/relationships/image" Target="../media/image3656.png"/><Relationship Id="rId80" Type="http://schemas.openxmlformats.org/officeDocument/2006/relationships/image" Target="../media/image3629.png"/><Relationship Id="rId155" Type="http://schemas.openxmlformats.org/officeDocument/2006/relationships/customXml" Target="../ink/ink4147.xml"/><Relationship Id="rId176" Type="http://schemas.openxmlformats.org/officeDocument/2006/relationships/image" Target="../media/image3677.png"/><Relationship Id="rId197" Type="http://schemas.openxmlformats.org/officeDocument/2006/relationships/customXml" Target="../ink/ink4168.xml"/><Relationship Id="rId201" Type="http://schemas.openxmlformats.org/officeDocument/2006/relationships/customXml" Target="../ink/ink4170.xml"/><Relationship Id="rId222" Type="http://schemas.openxmlformats.org/officeDocument/2006/relationships/image" Target="../media/image3700.png"/><Relationship Id="rId243" Type="http://schemas.openxmlformats.org/officeDocument/2006/relationships/customXml" Target="../ink/ink4191.xml"/><Relationship Id="rId264" Type="http://schemas.openxmlformats.org/officeDocument/2006/relationships/image" Target="../media/image3721.png"/><Relationship Id="rId285" Type="http://schemas.openxmlformats.org/officeDocument/2006/relationships/customXml" Target="../ink/ink4212.xml"/><Relationship Id="rId17" Type="http://schemas.openxmlformats.org/officeDocument/2006/relationships/image" Target="../media/image3542.png"/><Relationship Id="rId38" Type="http://schemas.openxmlformats.org/officeDocument/2006/relationships/customXml" Target="../ink/ink4099.xml"/><Relationship Id="rId103" Type="http://schemas.openxmlformats.org/officeDocument/2006/relationships/customXml" Target="../ink/ink4121.xml"/><Relationship Id="rId124" Type="http://schemas.openxmlformats.org/officeDocument/2006/relationships/image" Target="../media/image3651.png"/><Relationship Id="rId310" Type="http://schemas.openxmlformats.org/officeDocument/2006/relationships/image" Target="../media/image3744.png"/><Relationship Id="rId70" Type="http://schemas.openxmlformats.org/officeDocument/2006/relationships/image" Target="../media/image3624.png"/><Relationship Id="rId91" Type="http://schemas.openxmlformats.org/officeDocument/2006/relationships/customXml" Target="../ink/ink4115.xml"/><Relationship Id="rId145" Type="http://schemas.openxmlformats.org/officeDocument/2006/relationships/customXml" Target="../ink/ink4142.xml"/><Relationship Id="rId166" Type="http://schemas.openxmlformats.org/officeDocument/2006/relationships/image" Target="../media/image3672.png"/><Relationship Id="rId187" Type="http://schemas.openxmlformats.org/officeDocument/2006/relationships/customXml" Target="../ink/ink4163.xml"/><Relationship Id="rId1" Type="http://schemas.openxmlformats.org/officeDocument/2006/relationships/slideLayout" Target="../slideLayouts/slideLayout12.xml"/><Relationship Id="rId212" Type="http://schemas.openxmlformats.org/officeDocument/2006/relationships/image" Target="../media/image3695.png"/><Relationship Id="rId233" Type="http://schemas.openxmlformats.org/officeDocument/2006/relationships/customXml" Target="../ink/ink4186.xml"/><Relationship Id="rId254" Type="http://schemas.openxmlformats.org/officeDocument/2006/relationships/image" Target="../media/image3716.png"/><Relationship Id="rId28" Type="http://schemas.openxmlformats.org/officeDocument/2006/relationships/customXml" Target="../ink/ink4094.xml"/><Relationship Id="rId114" Type="http://schemas.openxmlformats.org/officeDocument/2006/relationships/image" Target="../media/image3646.png"/><Relationship Id="rId275" Type="http://schemas.openxmlformats.org/officeDocument/2006/relationships/customXml" Target="../ink/ink4207.xml"/><Relationship Id="rId296" Type="http://schemas.openxmlformats.org/officeDocument/2006/relationships/image" Target="../media/image3737.png"/><Relationship Id="rId300" Type="http://schemas.openxmlformats.org/officeDocument/2006/relationships/image" Target="../media/image3739.png"/><Relationship Id="rId81" Type="http://schemas.openxmlformats.org/officeDocument/2006/relationships/customXml" Target="../ink/ink4110.xml"/><Relationship Id="rId135" Type="http://schemas.openxmlformats.org/officeDocument/2006/relationships/customXml" Target="../ink/ink4137.xml"/><Relationship Id="rId156" Type="http://schemas.openxmlformats.org/officeDocument/2006/relationships/image" Target="../media/image3667.png"/><Relationship Id="rId177" Type="http://schemas.openxmlformats.org/officeDocument/2006/relationships/customXml" Target="../ink/ink4158.xml"/><Relationship Id="rId198" Type="http://schemas.openxmlformats.org/officeDocument/2006/relationships/image" Target="../media/image3688.png"/><Relationship Id="rId202" Type="http://schemas.openxmlformats.org/officeDocument/2006/relationships/image" Target="../media/image3690.png"/><Relationship Id="rId223" Type="http://schemas.openxmlformats.org/officeDocument/2006/relationships/customXml" Target="../ink/ink4181.xml"/><Relationship Id="rId244" Type="http://schemas.openxmlformats.org/officeDocument/2006/relationships/image" Target="../media/image3711.png"/><Relationship Id="rId18" Type="http://schemas.openxmlformats.org/officeDocument/2006/relationships/customXml" Target="../ink/ink4089.xml"/><Relationship Id="rId39" Type="http://schemas.openxmlformats.org/officeDocument/2006/relationships/image" Target="../media/image3553.png"/><Relationship Id="rId265" Type="http://schemas.openxmlformats.org/officeDocument/2006/relationships/customXml" Target="../ink/ink4202.xml"/><Relationship Id="rId286" Type="http://schemas.openxmlformats.org/officeDocument/2006/relationships/image" Target="../media/image3732.png"/><Relationship Id="rId104" Type="http://schemas.openxmlformats.org/officeDocument/2006/relationships/image" Target="../media/image3641.png"/><Relationship Id="rId125" Type="http://schemas.openxmlformats.org/officeDocument/2006/relationships/customXml" Target="../ink/ink4132.xml"/><Relationship Id="rId146" Type="http://schemas.openxmlformats.org/officeDocument/2006/relationships/image" Target="../media/image3662.png"/><Relationship Id="rId167" Type="http://schemas.openxmlformats.org/officeDocument/2006/relationships/customXml" Target="../ink/ink4153.xml"/><Relationship Id="rId188" Type="http://schemas.openxmlformats.org/officeDocument/2006/relationships/image" Target="../media/image3683.png"/><Relationship Id="rId71" Type="http://schemas.openxmlformats.org/officeDocument/2006/relationships/customXml" Target="../ink/ink4105.xml"/><Relationship Id="rId92" Type="http://schemas.openxmlformats.org/officeDocument/2006/relationships/image" Target="../media/image3635.png"/><Relationship Id="rId213" Type="http://schemas.openxmlformats.org/officeDocument/2006/relationships/customXml" Target="../ink/ink4176.xml"/><Relationship Id="rId234" Type="http://schemas.openxmlformats.org/officeDocument/2006/relationships/image" Target="../media/image3706.png"/><Relationship Id="rId2" Type="http://schemas.openxmlformats.org/officeDocument/2006/relationships/notesSlide" Target="../notesSlides/notesSlide29.xml"/><Relationship Id="rId29" Type="http://schemas.openxmlformats.org/officeDocument/2006/relationships/image" Target="../media/image3548.png"/><Relationship Id="rId255" Type="http://schemas.openxmlformats.org/officeDocument/2006/relationships/customXml" Target="../ink/ink4197.xml"/><Relationship Id="rId276" Type="http://schemas.openxmlformats.org/officeDocument/2006/relationships/image" Target="../media/image3727.png"/><Relationship Id="rId297" Type="http://schemas.openxmlformats.org/officeDocument/2006/relationships/customXml" Target="../ink/ink4218.xml"/><Relationship Id="rId40" Type="http://schemas.openxmlformats.org/officeDocument/2006/relationships/customXml" Target="../ink/ink4100.xml"/><Relationship Id="rId115" Type="http://schemas.openxmlformats.org/officeDocument/2006/relationships/customXml" Target="../ink/ink4127.xml"/><Relationship Id="rId136" Type="http://schemas.openxmlformats.org/officeDocument/2006/relationships/image" Target="../media/image3657.png"/><Relationship Id="rId157" Type="http://schemas.openxmlformats.org/officeDocument/2006/relationships/customXml" Target="../ink/ink4148.xml"/><Relationship Id="rId178" Type="http://schemas.openxmlformats.org/officeDocument/2006/relationships/image" Target="../media/image3678.png"/><Relationship Id="rId301" Type="http://schemas.openxmlformats.org/officeDocument/2006/relationships/customXml" Target="../ink/ink4220.xml"/><Relationship Id="rId82" Type="http://schemas.openxmlformats.org/officeDocument/2006/relationships/image" Target="../media/image3630.png"/><Relationship Id="rId199" Type="http://schemas.openxmlformats.org/officeDocument/2006/relationships/customXml" Target="../ink/ink4169.xml"/><Relationship Id="rId203" Type="http://schemas.openxmlformats.org/officeDocument/2006/relationships/customXml" Target="../ink/ink4171.xml"/><Relationship Id="rId19" Type="http://schemas.openxmlformats.org/officeDocument/2006/relationships/image" Target="../media/image3543.png"/><Relationship Id="rId224" Type="http://schemas.openxmlformats.org/officeDocument/2006/relationships/image" Target="../media/image3701.png"/><Relationship Id="rId245" Type="http://schemas.openxmlformats.org/officeDocument/2006/relationships/customXml" Target="../ink/ink4192.xml"/><Relationship Id="rId266" Type="http://schemas.openxmlformats.org/officeDocument/2006/relationships/image" Target="../media/image3722.png"/><Relationship Id="rId287" Type="http://schemas.openxmlformats.org/officeDocument/2006/relationships/customXml" Target="../ink/ink4213.xml"/><Relationship Id="rId30" Type="http://schemas.openxmlformats.org/officeDocument/2006/relationships/customXml" Target="../ink/ink4095.xml"/><Relationship Id="rId105" Type="http://schemas.openxmlformats.org/officeDocument/2006/relationships/customXml" Target="../ink/ink4122.xml"/><Relationship Id="rId126" Type="http://schemas.openxmlformats.org/officeDocument/2006/relationships/image" Target="../media/image3652.png"/><Relationship Id="rId147" Type="http://schemas.openxmlformats.org/officeDocument/2006/relationships/customXml" Target="../ink/ink4143.xml"/><Relationship Id="rId168" Type="http://schemas.openxmlformats.org/officeDocument/2006/relationships/image" Target="../media/image3673.png"/><Relationship Id="rId72" Type="http://schemas.openxmlformats.org/officeDocument/2006/relationships/image" Target="../media/image3625.png"/><Relationship Id="rId93" Type="http://schemas.openxmlformats.org/officeDocument/2006/relationships/customXml" Target="../ink/ink4116.xml"/><Relationship Id="rId189" Type="http://schemas.openxmlformats.org/officeDocument/2006/relationships/customXml" Target="../ink/ink4164.xml"/><Relationship Id="rId3" Type="http://schemas.openxmlformats.org/officeDocument/2006/relationships/image" Target="../media/image20.emf"/><Relationship Id="rId214" Type="http://schemas.openxmlformats.org/officeDocument/2006/relationships/image" Target="../media/image3696.png"/><Relationship Id="rId235" Type="http://schemas.openxmlformats.org/officeDocument/2006/relationships/customXml" Target="../ink/ink4187.xml"/><Relationship Id="rId256" Type="http://schemas.openxmlformats.org/officeDocument/2006/relationships/image" Target="../media/image3717.png"/><Relationship Id="rId277" Type="http://schemas.openxmlformats.org/officeDocument/2006/relationships/customXml" Target="../ink/ink4208.xml"/><Relationship Id="rId298" Type="http://schemas.openxmlformats.org/officeDocument/2006/relationships/image" Target="../media/image3738.png"/><Relationship Id="rId116" Type="http://schemas.openxmlformats.org/officeDocument/2006/relationships/image" Target="../media/image3647.png"/><Relationship Id="rId137" Type="http://schemas.openxmlformats.org/officeDocument/2006/relationships/customXml" Target="../ink/ink4138.xml"/><Relationship Id="rId158" Type="http://schemas.openxmlformats.org/officeDocument/2006/relationships/image" Target="../media/image3668.png"/><Relationship Id="rId302" Type="http://schemas.openxmlformats.org/officeDocument/2006/relationships/image" Target="../media/image3740.png"/><Relationship Id="rId20" Type="http://schemas.openxmlformats.org/officeDocument/2006/relationships/customXml" Target="../ink/ink4090.xml"/><Relationship Id="rId41" Type="http://schemas.openxmlformats.org/officeDocument/2006/relationships/image" Target="../media/image3554.png"/><Relationship Id="rId83" Type="http://schemas.openxmlformats.org/officeDocument/2006/relationships/customXml" Target="../ink/ink4111.xml"/><Relationship Id="rId179" Type="http://schemas.openxmlformats.org/officeDocument/2006/relationships/customXml" Target="../ink/ink4159.xml"/><Relationship Id="rId190" Type="http://schemas.openxmlformats.org/officeDocument/2006/relationships/image" Target="../media/image3684.png"/><Relationship Id="rId204" Type="http://schemas.openxmlformats.org/officeDocument/2006/relationships/image" Target="../media/image3691.png"/><Relationship Id="rId225" Type="http://schemas.openxmlformats.org/officeDocument/2006/relationships/customXml" Target="../ink/ink4182.xml"/><Relationship Id="rId246" Type="http://schemas.openxmlformats.org/officeDocument/2006/relationships/image" Target="../media/image3712.png"/><Relationship Id="rId267" Type="http://schemas.openxmlformats.org/officeDocument/2006/relationships/customXml" Target="../ink/ink4203.xml"/><Relationship Id="rId288" Type="http://schemas.openxmlformats.org/officeDocument/2006/relationships/image" Target="../media/image3733.png"/><Relationship Id="rId106" Type="http://schemas.openxmlformats.org/officeDocument/2006/relationships/image" Target="../media/image3642.png"/><Relationship Id="rId127" Type="http://schemas.openxmlformats.org/officeDocument/2006/relationships/customXml" Target="../ink/ink4133.xml"/><Relationship Id="rId10" Type="http://schemas.openxmlformats.org/officeDocument/2006/relationships/customXml" Target="../ink/ink4085.xml"/><Relationship Id="rId31" Type="http://schemas.openxmlformats.org/officeDocument/2006/relationships/image" Target="../media/image3549.png"/><Relationship Id="rId73" Type="http://schemas.openxmlformats.org/officeDocument/2006/relationships/customXml" Target="../ink/ink4106.xml"/><Relationship Id="rId94" Type="http://schemas.openxmlformats.org/officeDocument/2006/relationships/image" Target="../media/image3636.png"/><Relationship Id="rId148" Type="http://schemas.openxmlformats.org/officeDocument/2006/relationships/image" Target="../media/image3663.png"/><Relationship Id="rId169" Type="http://schemas.openxmlformats.org/officeDocument/2006/relationships/customXml" Target="../ink/ink4154.xml"/><Relationship Id="rId4" Type="http://schemas.openxmlformats.org/officeDocument/2006/relationships/customXml" Target="../ink/ink4082.xml"/><Relationship Id="rId180" Type="http://schemas.openxmlformats.org/officeDocument/2006/relationships/image" Target="../media/image3679.png"/><Relationship Id="rId215" Type="http://schemas.openxmlformats.org/officeDocument/2006/relationships/customXml" Target="../ink/ink4177.xml"/><Relationship Id="rId236" Type="http://schemas.openxmlformats.org/officeDocument/2006/relationships/image" Target="../media/image3707.png"/><Relationship Id="rId257" Type="http://schemas.openxmlformats.org/officeDocument/2006/relationships/customXml" Target="../ink/ink4198.xml"/><Relationship Id="rId278" Type="http://schemas.openxmlformats.org/officeDocument/2006/relationships/image" Target="../media/image3728.png"/><Relationship Id="rId303" Type="http://schemas.openxmlformats.org/officeDocument/2006/relationships/customXml" Target="../ink/ink4221.xml"/><Relationship Id="rId42" Type="http://schemas.openxmlformats.org/officeDocument/2006/relationships/customXml" Target="../ink/ink4101.xml"/><Relationship Id="rId84" Type="http://schemas.openxmlformats.org/officeDocument/2006/relationships/image" Target="../media/image3631.png"/><Relationship Id="rId138" Type="http://schemas.openxmlformats.org/officeDocument/2006/relationships/image" Target="../media/image3658.png"/><Relationship Id="rId191" Type="http://schemas.openxmlformats.org/officeDocument/2006/relationships/customXml" Target="../ink/ink4165.xml"/><Relationship Id="rId205" Type="http://schemas.openxmlformats.org/officeDocument/2006/relationships/customXml" Target="../ink/ink4172.xml"/><Relationship Id="rId247" Type="http://schemas.openxmlformats.org/officeDocument/2006/relationships/customXml" Target="../ink/ink4193.xml"/><Relationship Id="rId107" Type="http://schemas.openxmlformats.org/officeDocument/2006/relationships/customXml" Target="../ink/ink4123.xml"/><Relationship Id="rId289" Type="http://schemas.openxmlformats.org/officeDocument/2006/relationships/customXml" Target="../ink/ink4214.xml"/><Relationship Id="rId11" Type="http://schemas.openxmlformats.org/officeDocument/2006/relationships/image" Target="../media/image3539.png"/><Relationship Id="rId149" Type="http://schemas.openxmlformats.org/officeDocument/2006/relationships/customXml" Target="../ink/ink4144.xml"/><Relationship Id="rId95" Type="http://schemas.openxmlformats.org/officeDocument/2006/relationships/customXml" Target="../ink/ink4117.xml"/><Relationship Id="rId160" Type="http://schemas.openxmlformats.org/officeDocument/2006/relationships/image" Target="../media/image3669.png"/><Relationship Id="rId216" Type="http://schemas.openxmlformats.org/officeDocument/2006/relationships/image" Target="../media/image3697.png"/><Relationship Id="rId258" Type="http://schemas.openxmlformats.org/officeDocument/2006/relationships/image" Target="../media/image3718.png"/><Relationship Id="rId22" Type="http://schemas.openxmlformats.org/officeDocument/2006/relationships/customXml" Target="../ink/ink4091.xml"/><Relationship Id="rId118" Type="http://schemas.openxmlformats.org/officeDocument/2006/relationships/image" Target="../media/image3648.png"/><Relationship Id="rId171" Type="http://schemas.openxmlformats.org/officeDocument/2006/relationships/customXml" Target="../ink/ink4155.xml"/><Relationship Id="rId227" Type="http://schemas.openxmlformats.org/officeDocument/2006/relationships/customXml" Target="../ink/ink4183.xml"/></Relationships>
</file>

<file path=ppt/slides/_rels/slide33.xml.rels><?xml version="1.0" encoding="UTF-8" standalone="yes"?>
<Relationships xmlns="http://schemas.openxmlformats.org/package/2006/relationships"><Relationship Id="rId117" Type="http://schemas.openxmlformats.org/officeDocument/2006/relationships/image" Target="../media/image4006.png"/><Relationship Id="rId21" Type="http://schemas.openxmlformats.org/officeDocument/2006/relationships/image" Target="../media/image3958.png"/><Relationship Id="rId42" Type="http://schemas.openxmlformats.org/officeDocument/2006/relationships/customXml" Target="../ink/ink4244.xml"/><Relationship Id="rId63" Type="http://schemas.openxmlformats.org/officeDocument/2006/relationships/image" Target="../media/image3979.png"/><Relationship Id="rId84" Type="http://schemas.openxmlformats.org/officeDocument/2006/relationships/customXml" Target="../ink/ink4265.xml"/><Relationship Id="rId138" Type="http://schemas.openxmlformats.org/officeDocument/2006/relationships/customXml" Target="../ink/ink4292.xml"/><Relationship Id="rId159" Type="http://schemas.openxmlformats.org/officeDocument/2006/relationships/image" Target="../media/image4027.png"/><Relationship Id="rId170" Type="http://schemas.openxmlformats.org/officeDocument/2006/relationships/customXml" Target="../ink/ink4308.xml"/><Relationship Id="rId191" Type="http://schemas.openxmlformats.org/officeDocument/2006/relationships/image" Target="../media/image4043.png"/><Relationship Id="rId205" Type="http://schemas.openxmlformats.org/officeDocument/2006/relationships/image" Target="../media/image4050.png"/><Relationship Id="rId107" Type="http://schemas.openxmlformats.org/officeDocument/2006/relationships/image" Target="../media/image4001.png"/><Relationship Id="rId11" Type="http://schemas.openxmlformats.org/officeDocument/2006/relationships/image" Target="../media/image3953.png"/><Relationship Id="rId32" Type="http://schemas.openxmlformats.org/officeDocument/2006/relationships/customXml" Target="../ink/ink4239.xml"/><Relationship Id="rId53" Type="http://schemas.openxmlformats.org/officeDocument/2006/relationships/image" Target="../media/image3974.png"/><Relationship Id="rId74" Type="http://schemas.openxmlformats.org/officeDocument/2006/relationships/customXml" Target="../ink/ink4260.xml"/><Relationship Id="rId128" Type="http://schemas.openxmlformats.org/officeDocument/2006/relationships/customXml" Target="../ink/ink4287.xml"/><Relationship Id="rId149" Type="http://schemas.openxmlformats.org/officeDocument/2006/relationships/image" Target="../media/image4022.png"/><Relationship Id="rId5" Type="http://schemas.openxmlformats.org/officeDocument/2006/relationships/image" Target="../media/image3950.png"/><Relationship Id="rId95" Type="http://schemas.openxmlformats.org/officeDocument/2006/relationships/image" Target="../media/image3995.png"/><Relationship Id="rId160" Type="http://schemas.openxmlformats.org/officeDocument/2006/relationships/customXml" Target="../ink/ink4303.xml"/><Relationship Id="rId181" Type="http://schemas.openxmlformats.org/officeDocument/2006/relationships/image" Target="../media/image4038.png"/><Relationship Id="rId22" Type="http://schemas.openxmlformats.org/officeDocument/2006/relationships/customXml" Target="../ink/ink4234.xml"/><Relationship Id="rId43" Type="http://schemas.openxmlformats.org/officeDocument/2006/relationships/image" Target="../media/image3969.png"/><Relationship Id="rId64" Type="http://schemas.openxmlformats.org/officeDocument/2006/relationships/customXml" Target="../ink/ink4255.xml"/><Relationship Id="rId118" Type="http://schemas.openxmlformats.org/officeDocument/2006/relationships/customXml" Target="../ink/ink4282.xml"/><Relationship Id="rId139" Type="http://schemas.openxmlformats.org/officeDocument/2006/relationships/image" Target="../media/image4017.png"/><Relationship Id="rId85" Type="http://schemas.openxmlformats.org/officeDocument/2006/relationships/image" Target="../media/image3990.png"/><Relationship Id="rId150" Type="http://schemas.openxmlformats.org/officeDocument/2006/relationships/customXml" Target="../ink/ink4298.xml"/><Relationship Id="rId171" Type="http://schemas.openxmlformats.org/officeDocument/2006/relationships/image" Target="../media/image4033.png"/><Relationship Id="rId192" Type="http://schemas.openxmlformats.org/officeDocument/2006/relationships/customXml" Target="../ink/ink4319.xml"/><Relationship Id="rId206" Type="http://schemas.openxmlformats.org/officeDocument/2006/relationships/customXml" Target="../ink/ink4326.xml"/><Relationship Id="rId12" Type="http://schemas.openxmlformats.org/officeDocument/2006/relationships/customXml" Target="../ink/ink4229.xml"/><Relationship Id="rId33" Type="http://schemas.openxmlformats.org/officeDocument/2006/relationships/image" Target="../media/image3964.png"/><Relationship Id="rId108" Type="http://schemas.openxmlformats.org/officeDocument/2006/relationships/customXml" Target="../ink/ink4277.xml"/><Relationship Id="rId129" Type="http://schemas.openxmlformats.org/officeDocument/2006/relationships/image" Target="../media/image4012.png"/><Relationship Id="rId54" Type="http://schemas.openxmlformats.org/officeDocument/2006/relationships/customXml" Target="../ink/ink4250.xml"/><Relationship Id="rId75" Type="http://schemas.openxmlformats.org/officeDocument/2006/relationships/image" Target="../media/image3985.png"/><Relationship Id="rId96" Type="http://schemas.openxmlformats.org/officeDocument/2006/relationships/customXml" Target="../ink/ink4271.xml"/><Relationship Id="rId140" Type="http://schemas.openxmlformats.org/officeDocument/2006/relationships/customXml" Target="../ink/ink4293.xml"/><Relationship Id="rId161" Type="http://schemas.openxmlformats.org/officeDocument/2006/relationships/image" Target="../media/image4028.png"/><Relationship Id="rId182" Type="http://schemas.openxmlformats.org/officeDocument/2006/relationships/customXml" Target="../ink/ink4314.xml"/><Relationship Id="rId6" Type="http://schemas.openxmlformats.org/officeDocument/2006/relationships/customXml" Target="../ink/ink4226.xml"/><Relationship Id="rId23" Type="http://schemas.openxmlformats.org/officeDocument/2006/relationships/image" Target="../media/image3959.png"/><Relationship Id="rId119" Type="http://schemas.openxmlformats.org/officeDocument/2006/relationships/image" Target="../media/image4007.png"/><Relationship Id="rId44" Type="http://schemas.openxmlformats.org/officeDocument/2006/relationships/customXml" Target="../ink/ink4245.xml"/><Relationship Id="rId65" Type="http://schemas.openxmlformats.org/officeDocument/2006/relationships/image" Target="../media/image3980.png"/><Relationship Id="rId86" Type="http://schemas.openxmlformats.org/officeDocument/2006/relationships/customXml" Target="../ink/ink4266.xml"/><Relationship Id="rId130" Type="http://schemas.openxmlformats.org/officeDocument/2006/relationships/customXml" Target="../ink/ink4288.xml"/><Relationship Id="rId151" Type="http://schemas.openxmlformats.org/officeDocument/2006/relationships/image" Target="../media/image4023.png"/><Relationship Id="rId172" Type="http://schemas.openxmlformats.org/officeDocument/2006/relationships/customXml" Target="../ink/ink4309.xml"/><Relationship Id="rId193" Type="http://schemas.openxmlformats.org/officeDocument/2006/relationships/image" Target="../media/image4044.png"/><Relationship Id="rId207" Type="http://schemas.openxmlformats.org/officeDocument/2006/relationships/image" Target="../media/image4051.png"/><Relationship Id="rId13" Type="http://schemas.openxmlformats.org/officeDocument/2006/relationships/image" Target="../media/image3954.png"/><Relationship Id="rId109" Type="http://schemas.openxmlformats.org/officeDocument/2006/relationships/image" Target="../media/image4002.png"/><Relationship Id="rId34" Type="http://schemas.openxmlformats.org/officeDocument/2006/relationships/customXml" Target="../ink/ink4240.xml"/><Relationship Id="rId55" Type="http://schemas.openxmlformats.org/officeDocument/2006/relationships/image" Target="../media/image3975.png"/><Relationship Id="rId76" Type="http://schemas.openxmlformats.org/officeDocument/2006/relationships/customXml" Target="../ink/ink4261.xml"/><Relationship Id="rId97" Type="http://schemas.openxmlformats.org/officeDocument/2006/relationships/image" Target="../media/image3996.png"/><Relationship Id="rId120" Type="http://schemas.openxmlformats.org/officeDocument/2006/relationships/customXml" Target="../ink/ink4283.xml"/><Relationship Id="rId141" Type="http://schemas.openxmlformats.org/officeDocument/2006/relationships/image" Target="../media/image4018.png"/><Relationship Id="rId7" Type="http://schemas.openxmlformats.org/officeDocument/2006/relationships/image" Target="../media/image3951.png"/><Relationship Id="rId162" Type="http://schemas.openxmlformats.org/officeDocument/2006/relationships/customXml" Target="../ink/ink4304.xml"/><Relationship Id="rId183" Type="http://schemas.openxmlformats.org/officeDocument/2006/relationships/image" Target="../media/image4039.png"/><Relationship Id="rId24" Type="http://schemas.openxmlformats.org/officeDocument/2006/relationships/customXml" Target="../ink/ink4235.xml"/><Relationship Id="rId45" Type="http://schemas.openxmlformats.org/officeDocument/2006/relationships/image" Target="../media/image3970.png"/><Relationship Id="rId66" Type="http://schemas.openxmlformats.org/officeDocument/2006/relationships/customXml" Target="../ink/ink4256.xml"/><Relationship Id="rId87" Type="http://schemas.openxmlformats.org/officeDocument/2006/relationships/image" Target="../media/image3991.png"/><Relationship Id="rId110" Type="http://schemas.openxmlformats.org/officeDocument/2006/relationships/customXml" Target="../ink/ink4278.xml"/><Relationship Id="rId131" Type="http://schemas.openxmlformats.org/officeDocument/2006/relationships/image" Target="../media/image4013.png"/><Relationship Id="rId152" Type="http://schemas.openxmlformats.org/officeDocument/2006/relationships/customXml" Target="../ink/ink4299.xml"/><Relationship Id="rId173" Type="http://schemas.openxmlformats.org/officeDocument/2006/relationships/image" Target="../media/image4034.png"/><Relationship Id="rId194" Type="http://schemas.openxmlformats.org/officeDocument/2006/relationships/customXml" Target="../ink/ink4320.xml"/><Relationship Id="rId208" Type="http://schemas.openxmlformats.org/officeDocument/2006/relationships/customXml" Target="../ink/ink4327.xml"/><Relationship Id="rId19" Type="http://schemas.openxmlformats.org/officeDocument/2006/relationships/image" Target="../media/image3957.png"/><Relationship Id="rId14" Type="http://schemas.openxmlformats.org/officeDocument/2006/relationships/customXml" Target="../ink/ink4230.xml"/><Relationship Id="rId30" Type="http://schemas.openxmlformats.org/officeDocument/2006/relationships/customXml" Target="../ink/ink4238.xml"/><Relationship Id="rId35" Type="http://schemas.openxmlformats.org/officeDocument/2006/relationships/image" Target="../media/image3965.png"/><Relationship Id="rId56" Type="http://schemas.openxmlformats.org/officeDocument/2006/relationships/customXml" Target="../ink/ink4251.xml"/><Relationship Id="rId77" Type="http://schemas.openxmlformats.org/officeDocument/2006/relationships/image" Target="../media/image3986.png"/><Relationship Id="rId100" Type="http://schemas.openxmlformats.org/officeDocument/2006/relationships/customXml" Target="../ink/ink4273.xml"/><Relationship Id="rId105" Type="http://schemas.openxmlformats.org/officeDocument/2006/relationships/image" Target="../media/image4000.png"/><Relationship Id="rId126" Type="http://schemas.openxmlformats.org/officeDocument/2006/relationships/customXml" Target="../ink/ink4286.xml"/><Relationship Id="rId147" Type="http://schemas.openxmlformats.org/officeDocument/2006/relationships/image" Target="../media/image4021.png"/><Relationship Id="rId168" Type="http://schemas.openxmlformats.org/officeDocument/2006/relationships/customXml" Target="../ink/ink4307.xml"/><Relationship Id="rId8" Type="http://schemas.openxmlformats.org/officeDocument/2006/relationships/customXml" Target="../ink/ink4227.xml"/><Relationship Id="rId51" Type="http://schemas.openxmlformats.org/officeDocument/2006/relationships/image" Target="../media/image3973.png"/><Relationship Id="rId72" Type="http://schemas.openxmlformats.org/officeDocument/2006/relationships/customXml" Target="../ink/ink4259.xml"/><Relationship Id="rId93" Type="http://schemas.openxmlformats.org/officeDocument/2006/relationships/image" Target="../media/image3994.png"/><Relationship Id="rId98" Type="http://schemas.openxmlformats.org/officeDocument/2006/relationships/customXml" Target="../ink/ink4272.xml"/><Relationship Id="rId121" Type="http://schemas.openxmlformats.org/officeDocument/2006/relationships/image" Target="../media/image4008.png"/><Relationship Id="rId142" Type="http://schemas.openxmlformats.org/officeDocument/2006/relationships/customXml" Target="../ink/ink4294.xml"/><Relationship Id="rId163" Type="http://schemas.openxmlformats.org/officeDocument/2006/relationships/image" Target="../media/image4029.png"/><Relationship Id="rId184" Type="http://schemas.openxmlformats.org/officeDocument/2006/relationships/customXml" Target="../ink/ink4315.xml"/><Relationship Id="rId189" Type="http://schemas.openxmlformats.org/officeDocument/2006/relationships/image" Target="../media/image4042.png"/><Relationship Id="rId3" Type="http://schemas.openxmlformats.org/officeDocument/2006/relationships/image" Target="../media/image21.emf"/><Relationship Id="rId214" Type="http://schemas.openxmlformats.org/officeDocument/2006/relationships/customXml" Target="../ink/ink4330.xml"/><Relationship Id="rId25" Type="http://schemas.openxmlformats.org/officeDocument/2006/relationships/image" Target="../media/image3960.png"/><Relationship Id="rId46" Type="http://schemas.openxmlformats.org/officeDocument/2006/relationships/customXml" Target="../ink/ink4246.xml"/><Relationship Id="rId67" Type="http://schemas.openxmlformats.org/officeDocument/2006/relationships/image" Target="../media/image3981.png"/><Relationship Id="rId116" Type="http://schemas.openxmlformats.org/officeDocument/2006/relationships/customXml" Target="../ink/ink4281.xml"/><Relationship Id="rId137" Type="http://schemas.openxmlformats.org/officeDocument/2006/relationships/image" Target="../media/image4016.png"/><Relationship Id="rId158" Type="http://schemas.openxmlformats.org/officeDocument/2006/relationships/customXml" Target="../ink/ink4302.xml"/><Relationship Id="rId20" Type="http://schemas.openxmlformats.org/officeDocument/2006/relationships/customXml" Target="../ink/ink4233.xml"/><Relationship Id="rId41" Type="http://schemas.openxmlformats.org/officeDocument/2006/relationships/image" Target="../media/image3968.png"/><Relationship Id="rId62" Type="http://schemas.openxmlformats.org/officeDocument/2006/relationships/customXml" Target="../ink/ink4254.xml"/><Relationship Id="rId83" Type="http://schemas.openxmlformats.org/officeDocument/2006/relationships/image" Target="../media/image3989.png"/><Relationship Id="rId88" Type="http://schemas.openxmlformats.org/officeDocument/2006/relationships/customXml" Target="../ink/ink4267.xml"/><Relationship Id="rId111" Type="http://schemas.openxmlformats.org/officeDocument/2006/relationships/image" Target="../media/image4003.png"/><Relationship Id="rId132" Type="http://schemas.openxmlformats.org/officeDocument/2006/relationships/customXml" Target="../ink/ink4289.xml"/><Relationship Id="rId153" Type="http://schemas.openxmlformats.org/officeDocument/2006/relationships/image" Target="../media/image4024.png"/><Relationship Id="rId174" Type="http://schemas.openxmlformats.org/officeDocument/2006/relationships/customXml" Target="../ink/ink4310.xml"/><Relationship Id="rId179" Type="http://schemas.openxmlformats.org/officeDocument/2006/relationships/image" Target="../media/image4037.png"/><Relationship Id="rId195" Type="http://schemas.openxmlformats.org/officeDocument/2006/relationships/image" Target="../media/image4045.png"/><Relationship Id="rId209" Type="http://schemas.openxmlformats.org/officeDocument/2006/relationships/image" Target="../media/image4052.png"/><Relationship Id="rId190" Type="http://schemas.openxmlformats.org/officeDocument/2006/relationships/customXml" Target="../ink/ink4318.xml"/><Relationship Id="rId204" Type="http://schemas.openxmlformats.org/officeDocument/2006/relationships/customXml" Target="../ink/ink4325.xml"/><Relationship Id="rId15" Type="http://schemas.openxmlformats.org/officeDocument/2006/relationships/image" Target="../media/image3955.png"/><Relationship Id="rId36" Type="http://schemas.openxmlformats.org/officeDocument/2006/relationships/customXml" Target="../ink/ink4241.xml"/><Relationship Id="rId57" Type="http://schemas.openxmlformats.org/officeDocument/2006/relationships/image" Target="../media/image3976.png"/><Relationship Id="rId106" Type="http://schemas.openxmlformats.org/officeDocument/2006/relationships/customXml" Target="../ink/ink4276.xml"/><Relationship Id="rId127" Type="http://schemas.openxmlformats.org/officeDocument/2006/relationships/image" Target="../media/image4011.png"/><Relationship Id="rId10" Type="http://schemas.openxmlformats.org/officeDocument/2006/relationships/customXml" Target="../ink/ink4228.xml"/><Relationship Id="rId31" Type="http://schemas.openxmlformats.org/officeDocument/2006/relationships/image" Target="../media/image3963.png"/><Relationship Id="rId52" Type="http://schemas.openxmlformats.org/officeDocument/2006/relationships/customXml" Target="../ink/ink4249.xml"/><Relationship Id="rId73" Type="http://schemas.openxmlformats.org/officeDocument/2006/relationships/image" Target="../media/image3984.png"/><Relationship Id="rId78" Type="http://schemas.openxmlformats.org/officeDocument/2006/relationships/customXml" Target="../ink/ink4262.xml"/><Relationship Id="rId94" Type="http://schemas.openxmlformats.org/officeDocument/2006/relationships/customXml" Target="../ink/ink4270.xml"/><Relationship Id="rId99" Type="http://schemas.openxmlformats.org/officeDocument/2006/relationships/image" Target="../media/image3997.png"/><Relationship Id="rId101" Type="http://schemas.openxmlformats.org/officeDocument/2006/relationships/image" Target="../media/image3998.png"/><Relationship Id="rId122" Type="http://schemas.openxmlformats.org/officeDocument/2006/relationships/customXml" Target="../ink/ink4284.xml"/><Relationship Id="rId143" Type="http://schemas.openxmlformats.org/officeDocument/2006/relationships/image" Target="../media/image4019.png"/><Relationship Id="rId148" Type="http://schemas.openxmlformats.org/officeDocument/2006/relationships/customXml" Target="../ink/ink4297.xml"/><Relationship Id="rId164" Type="http://schemas.openxmlformats.org/officeDocument/2006/relationships/customXml" Target="../ink/ink4305.xml"/><Relationship Id="rId169" Type="http://schemas.openxmlformats.org/officeDocument/2006/relationships/image" Target="../media/image4032.png"/><Relationship Id="rId185" Type="http://schemas.openxmlformats.org/officeDocument/2006/relationships/image" Target="../media/image4040.png"/><Relationship Id="rId4" Type="http://schemas.openxmlformats.org/officeDocument/2006/relationships/customXml" Target="../ink/ink4225.xml"/><Relationship Id="rId9" Type="http://schemas.openxmlformats.org/officeDocument/2006/relationships/image" Target="../media/image3952.png"/><Relationship Id="rId180" Type="http://schemas.openxmlformats.org/officeDocument/2006/relationships/customXml" Target="../ink/ink4313.xml"/><Relationship Id="rId210" Type="http://schemas.openxmlformats.org/officeDocument/2006/relationships/customXml" Target="../ink/ink4328.xml"/><Relationship Id="rId215" Type="http://schemas.openxmlformats.org/officeDocument/2006/relationships/image" Target="../media/image4055.png"/><Relationship Id="rId26" Type="http://schemas.openxmlformats.org/officeDocument/2006/relationships/customXml" Target="../ink/ink4236.xml"/><Relationship Id="rId47" Type="http://schemas.openxmlformats.org/officeDocument/2006/relationships/image" Target="../media/image3971.png"/><Relationship Id="rId68" Type="http://schemas.openxmlformats.org/officeDocument/2006/relationships/customXml" Target="../ink/ink4257.xml"/><Relationship Id="rId89" Type="http://schemas.openxmlformats.org/officeDocument/2006/relationships/image" Target="../media/image3992.png"/><Relationship Id="rId112" Type="http://schemas.openxmlformats.org/officeDocument/2006/relationships/customXml" Target="../ink/ink4279.xml"/><Relationship Id="rId133" Type="http://schemas.openxmlformats.org/officeDocument/2006/relationships/image" Target="../media/image4014.png"/><Relationship Id="rId154" Type="http://schemas.openxmlformats.org/officeDocument/2006/relationships/customXml" Target="../ink/ink4300.xml"/><Relationship Id="rId175" Type="http://schemas.openxmlformats.org/officeDocument/2006/relationships/image" Target="../media/image4035.png"/><Relationship Id="rId196" Type="http://schemas.openxmlformats.org/officeDocument/2006/relationships/customXml" Target="../ink/ink4321.xml"/><Relationship Id="rId200" Type="http://schemas.openxmlformats.org/officeDocument/2006/relationships/customXml" Target="../ink/ink4323.xml"/><Relationship Id="rId16" Type="http://schemas.openxmlformats.org/officeDocument/2006/relationships/customXml" Target="../ink/ink4231.xml"/><Relationship Id="rId37" Type="http://schemas.openxmlformats.org/officeDocument/2006/relationships/image" Target="../media/image3966.png"/><Relationship Id="rId58" Type="http://schemas.openxmlformats.org/officeDocument/2006/relationships/customXml" Target="../ink/ink4252.xml"/><Relationship Id="rId79" Type="http://schemas.openxmlformats.org/officeDocument/2006/relationships/image" Target="../media/image3987.png"/><Relationship Id="rId102" Type="http://schemas.openxmlformats.org/officeDocument/2006/relationships/customXml" Target="../ink/ink4274.xml"/><Relationship Id="rId123" Type="http://schemas.openxmlformats.org/officeDocument/2006/relationships/image" Target="../media/image4009.png"/><Relationship Id="rId144" Type="http://schemas.openxmlformats.org/officeDocument/2006/relationships/customXml" Target="../ink/ink4295.xml"/><Relationship Id="rId90" Type="http://schemas.openxmlformats.org/officeDocument/2006/relationships/customXml" Target="../ink/ink4268.xml"/><Relationship Id="rId165" Type="http://schemas.openxmlformats.org/officeDocument/2006/relationships/image" Target="../media/image4030.png"/><Relationship Id="rId186" Type="http://schemas.openxmlformats.org/officeDocument/2006/relationships/customXml" Target="../ink/ink4316.xml"/><Relationship Id="rId211" Type="http://schemas.openxmlformats.org/officeDocument/2006/relationships/image" Target="../media/image4053.png"/><Relationship Id="rId27" Type="http://schemas.openxmlformats.org/officeDocument/2006/relationships/image" Target="../media/image3961.png"/><Relationship Id="rId48" Type="http://schemas.openxmlformats.org/officeDocument/2006/relationships/customXml" Target="../ink/ink4247.xml"/><Relationship Id="rId69" Type="http://schemas.openxmlformats.org/officeDocument/2006/relationships/image" Target="../media/image3982.png"/><Relationship Id="rId113" Type="http://schemas.openxmlformats.org/officeDocument/2006/relationships/image" Target="../media/image4004.png"/><Relationship Id="rId134" Type="http://schemas.openxmlformats.org/officeDocument/2006/relationships/customXml" Target="../ink/ink4290.xml"/><Relationship Id="rId80" Type="http://schemas.openxmlformats.org/officeDocument/2006/relationships/customXml" Target="../ink/ink4263.xml"/><Relationship Id="rId155" Type="http://schemas.openxmlformats.org/officeDocument/2006/relationships/image" Target="../media/image4025.png"/><Relationship Id="rId176" Type="http://schemas.openxmlformats.org/officeDocument/2006/relationships/customXml" Target="../ink/ink4311.xml"/><Relationship Id="rId197" Type="http://schemas.openxmlformats.org/officeDocument/2006/relationships/image" Target="../media/image4046.png"/><Relationship Id="rId201" Type="http://schemas.openxmlformats.org/officeDocument/2006/relationships/image" Target="../media/image4048.png"/><Relationship Id="rId17" Type="http://schemas.openxmlformats.org/officeDocument/2006/relationships/image" Target="../media/image3956.png"/><Relationship Id="rId38" Type="http://schemas.openxmlformats.org/officeDocument/2006/relationships/customXml" Target="../ink/ink4242.xml"/><Relationship Id="rId59" Type="http://schemas.openxmlformats.org/officeDocument/2006/relationships/image" Target="../media/image3977.png"/><Relationship Id="rId103" Type="http://schemas.openxmlformats.org/officeDocument/2006/relationships/image" Target="../media/image3999.png"/><Relationship Id="rId124" Type="http://schemas.openxmlformats.org/officeDocument/2006/relationships/customXml" Target="../ink/ink4285.xml"/><Relationship Id="rId70" Type="http://schemas.openxmlformats.org/officeDocument/2006/relationships/customXml" Target="../ink/ink4258.xml"/><Relationship Id="rId91" Type="http://schemas.openxmlformats.org/officeDocument/2006/relationships/image" Target="../media/image3993.png"/><Relationship Id="rId145" Type="http://schemas.openxmlformats.org/officeDocument/2006/relationships/image" Target="../media/image4020.png"/><Relationship Id="rId166" Type="http://schemas.openxmlformats.org/officeDocument/2006/relationships/customXml" Target="../ink/ink4306.xml"/><Relationship Id="rId187" Type="http://schemas.openxmlformats.org/officeDocument/2006/relationships/image" Target="../media/image4041.png"/><Relationship Id="rId1" Type="http://schemas.openxmlformats.org/officeDocument/2006/relationships/slideLayout" Target="../slideLayouts/slideLayout12.xml"/><Relationship Id="rId212" Type="http://schemas.openxmlformats.org/officeDocument/2006/relationships/customXml" Target="../ink/ink4329.xml"/><Relationship Id="rId28" Type="http://schemas.openxmlformats.org/officeDocument/2006/relationships/customXml" Target="../ink/ink4237.xml"/><Relationship Id="rId49" Type="http://schemas.openxmlformats.org/officeDocument/2006/relationships/image" Target="../media/image3972.png"/><Relationship Id="rId114" Type="http://schemas.openxmlformats.org/officeDocument/2006/relationships/customXml" Target="../ink/ink4280.xml"/><Relationship Id="rId60" Type="http://schemas.openxmlformats.org/officeDocument/2006/relationships/customXml" Target="../ink/ink4253.xml"/><Relationship Id="rId81" Type="http://schemas.openxmlformats.org/officeDocument/2006/relationships/image" Target="../media/image3988.png"/><Relationship Id="rId135" Type="http://schemas.openxmlformats.org/officeDocument/2006/relationships/image" Target="../media/image4015.png"/><Relationship Id="rId156" Type="http://schemas.openxmlformats.org/officeDocument/2006/relationships/customXml" Target="../ink/ink4301.xml"/><Relationship Id="rId177" Type="http://schemas.openxmlformats.org/officeDocument/2006/relationships/image" Target="../media/image4036.png"/><Relationship Id="rId198" Type="http://schemas.openxmlformats.org/officeDocument/2006/relationships/customXml" Target="../ink/ink4322.xml"/><Relationship Id="rId202" Type="http://schemas.openxmlformats.org/officeDocument/2006/relationships/customXml" Target="../ink/ink4324.xml"/><Relationship Id="rId18" Type="http://schemas.openxmlformats.org/officeDocument/2006/relationships/customXml" Target="../ink/ink4232.xml"/><Relationship Id="rId39" Type="http://schemas.openxmlformats.org/officeDocument/2006/relationships/image" Target="../media/image3967.png"/><Relationship Id="rId50" Type="http://schemas.openxmlformats.org/officeDocument/2006/relationships/customXml" Target="../ink/ink4248.xml"/><Relationship Id="rId104" Type="http://schemas.openxmlformats.org/officeDocument/2006/relationships/customXml" Target="../ink/ink4275.xml"/><Relationship Id="rId125" Type="http://schemas.openxmlformats.org/officeDocument/2006/relationships/image" Target="../media/image4010.png"/><Relationship Id="rId146" Type="http://schemas.openxmlformats.org/officeDocument/2006/relationships/customXml" Target="../ink/ink4296.xml"/><Relationship Id="rId167" Type="http://schemas.openxmlformats.org/officeDocument/2006/relationships/image" Target="../media/image4031.png"/><Relationship Id="rId188" Type="http://schemas.openxmlformats.org/officeDocument/2006/relationships/customXml" Target="../ink/ink4317.xml"/><Relationship Id="rId71" Type="http://schemas.openxmlformats.org/officeDocument/2006/relationships/image" Target="../media/image3983.png"/><Relationship Id="rId92" Type="http://schemas.openxmlformats.org/officeDocument/2006/relationships/customXml" Target="../ink/ink4269.xml"/><Relationship Id="rId213" Type="http://schemas.openxmlformats.org/officeDocument/2006/relationships/image" Target="../media/image4054.png"/><Relationship Id="rId2" Type="http://schemas.openxmlformats.org/officeDocument/2006/relationships/notesSlide" Target="../notesSlides/notesSlide30.xml"/><Relationship Id="rId29" Type="http://schemas.openxmlformats.org/officeDocument/2006/relationships/image" Target="../media/image3962.png"/><Relationship Id="rId40" Type="http://schemas.openxmlformats.org/officeDocument/2006/relationships/customXml" Target="../ink/ink4243.xml"/><Relationship Id="rId115" Type="http://schemas.openxmlformats.org/officeDocument/2006/relationships/image" Target="../media/image4005.png"/><Relationship Id="rId136" Type="http://schemas.openxmlformats.org/officeDocument/2006/relationships/customXml" Target="../ink/ink4291.xml"/><Relationship Id="rId157" Type="http://schemas.openxmlformats.org/officeDocument/2006/relationships/image" Target="../media/image4026.png"/><Relationship Id="rId178" Type="http://schemas.openxmlformats.org/officeDocument/2006/relationships/customXml" Target="../ink/ink4312.xml"/><Relationship Id="rId61" Type="http://schemas.openxmlformats.org/officeDocument/2006/relationships/image" Target="../media/image3978.png"/><Relationship Id="rId82" Type="http://schemas.openxmlformats.org/officeDocument/2006/relationships/customXml" Target="../ink/ink4264.xml"/><Relationship Id="rId199" Type="http://schemas.openxmlformats.org/officeDocument/2006/relationships/image" Target="../media/image4047.png"/><Relationship Id="rId203" Type="http://schemas.openxmlformats.org/officeDocument/2006/relationships/image" Target="../media/image4049.png"/></Relationships>
</file>

<file path=ppt/slides/_rels/slide34.xml.rels><?xml version="1.0" encoding="UTF-8" standalone="yes"?>
<Relationships xmlns="http://schemas.openxmlformats.org/package/2006/relationships"><Relationship Id="rId26" Type="http://schemas.openxmlformats.org/officeDocument/2006/relationships/customXml" Target="../ink/ink4343.xml"/><Relationship Id="rId21" Type="http://schemas.openxmlformats.org/officeDocument/2006/relationships/image" Target="../media/image4065.png"/><Relationship Id="rId42" Type="http://schemas.openxmlformats.org/officeDocument/2006/relationships/customXml" Target="../ink/ink4351.xml"/><Relationship Id="rId47" Type="http://schemas.openxmlformats.org/officeDocument/2006/relationships/image" Target="../media/image4078.png"/><Relationship Id="rId63" Type="http://schemas.openxmlformats.org/officeDocument/2006/relationships/image" Target="../media/image4086.png"/><Relationship Id="rId68" Type="http://schemas.openxmlformats.org/officeDocument/2006/relationships/customXml" Target="../ink/ink4364.xml"/><Relationship Id="rId7" Type="http://schemas.openxmlformats.org/officeDocument/2006/relationships/image" Target="../media/image4058.png"/><Relationship Id="rId2" Type="http://schemas.openxmlformats.org/officeDocument/2006/relationships/customXml" Target="../ink/ink4331.xml"/><Relationship Id="rId16" Type="http://schemas.openxmlformats.org/officeDocument/2006/relationships/customXml" Target="../ink/ink4338.xml"/><Relationship Id="rId29" Type="http://schemas.openxmlformats.org/officeDocument/2006/relationships/image" Target="../media/image4069.png"/><Relationship Id="rId11" Type="http://schemas.openxmlformats.org/officeDocument/2006/relationships/image" Target="../media/image4060.png"/><Relationship Id="rId24" Type="http://schemas.openxmlformats.org/officeDocument/2006/relationships/customXml" Target="../ink/ink4342.xml"/><Relationship Id="rId32" Type="http://schemas.openxmlformats.org/officeDocument/2006/relationships/customXml" Target="../ink/ink4346.xml"/><Relationship Id="rId37" Type="http://schemas.openxmlformats.org/officeDocument/2006/relationships/image" Target="../media/image4073.png"/><Relationship Id="rId40" Type="http://schemas.openxmlformats.org/officeDocument/2006/relationships/customXml" Target="../ink/ink4350.xml"/><Relationship Id="rId45" Type="http://schemas.openxmlformats.org/officeDocument/2006/relationships/image" Target="../media/image4077.png"/><Relationship Id="rId53" Type="http://schemas.openxmlformats.org/officeDocument/2006/relationships/image" Target="../media/image4081.png"/><Relationship Id="rId58" Type="http://schemas.openxmlformats.org/officeDocument/2006/relationships/customXml" Target="../ink/ink4359.xml"/><Relationship Id="rId66" Type="http://schemas.openxmlformats.org/officeDocument/2006/relationships/customXml" Target="../ink/ink4363.xml"/><Relationship Id="rId5" Type="http://schemas.openxmlformats.org/officeDocument/2006/relationships/image" Target="../media/image4057.png"/><Relationship Id="rId61" Type="http://schemas.openxmlformats.org/officeDocument/2006/relationships/image" Target="../media/image4085.png"/><Relationship Id="rId19" Type="http://schemas.openxmlformats.org/officeDocument/2006/relationships/image" Target="../media/image4064.png"/><Relationship Id="rId14" Type="http://schemas.openxmlformats.org/officeDocument/2006/relationships/customXml" Target="../ink/ink4337.xml"/><Relationship Id="rId22" Type="http://schemas.openxmlformats.org/officeDocument/2006/relationships/customXml" Target="../ink/ink4341.xml"/><Relationship Id="rId27" Type="http://schemas.openxmlformats.org/officeDocument/2006/relationships/image" Target="../media/image4068.png"/><Relationship Id="rId30" Type="http://schemas.openxmlformats.org/officeDocument/2006/relationships/customXml" Target="../ink/ink4345.xml"/><Relationship Id="rId35" Type="http://schemas.openxmlformats.org/officeDocument/2006/relationships/image" Target="../media/image4072.png"/><Relationship Id="rId43" Type="http://schemas.openxmlformats.org/officeDocument/2006/relationships/image" Target="../media/image4076.png"/><Relationship Id="rId48" Type="http://schemas.openxmlformats.org/officeDocument/2006/relationships/customXml" Target="../ink/ink4354.xml"/><Relationship Id="rId56" Type="http://schemas.openxmlformats.org/officeDocument/2006/relationships/customXml" Target="../ink/ink4358.xml"/><Relationship Id="rId64" Type="http://schemas.openxmlformats.org/officeDocument/2006/relationships/customXml" Target="../ink/ink4362.xml"/><Relationship Id="rId69" Type="http://schemas.openxmlformats.org/officeDocument/2006/relationships/image" Target="../media/image4089.png"/><Relationship Id="rId8" Type="http://schemas.openxmlformats.org/officeDocument/2006/relationships/customXml" Target="../ink/ink4334.xml"/><Relationship Id="rId51" Type="http://schemas.openxmlformats.org/officeDocument/2006/relationships/image" Target="../media/image4080.png"/><Relationship Id="rId3" Type="http://schemas.openxmlformats.org/officeDocument/2006/relationships/image" Target="../media/image4056.png"/><Relationship Id="rId12" Type="http://schemas.openxmlformats.org/officeDocument/2006/relationships/customXml" Target="../ink/ink4336.xml"/><Relationship Id="rId17" Type="http://schemas.openxmlformats.org/officeDocument/2006/relationships/image" Target="../media/image4063.png"/><Relationship Id="rId25" Type="http://schemas.openxmlformats.org/officeDocument/2006/relationships/image" Target="../media/image4067.png"/><Relationship Id="rId33" Type="http://schemas.openxmlformats.org/officeDocument/2006/relationships/image" Target="../media/image4071.png"/><Relationship Id="rId38" Type="http://schemas.openxmlformats.org/officeDocument/2006/relationships/customXml" Target="../ink/ink4349.xml"/><Relationship Id="rId46" Type="http://schemas.openxmlformats.org/officeDocument/2006/relationships/customXml" Target="../ink/ink4353.xml"/><Relationship Id="rId59" Type="http://schemas.openxmlformats.org/officeDocument/2006/relationships/image" Target="../media/image4084.png"/><Relationship Id="rId67" Type="http://schemas.openxmlformats.org/officeDocument/2006/relationships/image" Target="../media/image4088.png"/><Relationship Id="rId20" Type="http://schemas.openxmlformats.org/officeDocument/2006/relationships/customXml" Target="../ink/ink4340.xml"/><Relationship Id="rId41" Type="http://schemas.openxmlformats.org/officeDocument/2006/relationships/image" Target="../media/image4075.png"/><Relationship Id="rId54" Type="http://schemas.openxmlformats.org/officeDocument/2006/relationships/customXml" Target="../ink/ink4357.xml"/><Relationship Id="rId62" Type="http://schemas.openxmlformats.org/officeDocument/2006/relationships/customXml" Target="../ink/ink4361.xml"/><Relationship Id="rId1" Type="http://schemas.openxmlformats.org/officeDocument/2006/relationships/slideLayout" Target="../slideLayouts/slideLayout11.xml"/><Relationship Id="rId6" Type="http://schemas.openxmlformats.org/officeDocument/2006/relationships/customXml" Target="../ink/ink4333.xml"/><Relationship Id="rId15" Type="http://schemas.openxmlformats.org/officeDocument/2006/relationships/image" Target="../media/image4062.png"/><Relationship Id="rId23" Type="http://schemas.openxmlformats.org/officeDocument/2006/relationships/image" Target="../media/image4066.png"/><Relationship Id="rId28" Type="http://schemas.openxmlformats.org/officeDocument/2006/relationships/customXml" Target="../ink/ink4344.xml"/><Relationship Id="rId36" Type="http://schemas.openxmlformats.org/officeDocument/2006/relationships/customXml" Target="../ink/ink4348.xml"/><Relationship Id="rId49" Type="http://schemas.openxmlformats.org/officeDocument/2006/relationships/image" Target="../media/image4079.png"/><Relationship Id="rId57" Type="http://schemas.openxmlformats.org/officeDocument/2006/relationships/image" Target="../media/image4083.png"/><Relationship Id="rId10" Type="http://schemas.openxmlformats.org/officeDocument/2006/relationships/customXml" Target="../ink/ink4335.xml"/><Relationship Id="rId31" Type="http://schemas.openxmlformats.org/officeDocument/2006/relationships/image" Target="../media/image4070.png"/><Relationship Id="rId44" Type="http://schemas.openxmlformats.org/officeDocument/2006/relationships/customXml" Target="../ink/ink4352.xml"/><Relationship Id="rId52" Type="http://schemas.openxmlformats.org/officeDocument/2006/relationships/customXml" Target="../ink/ink4356.xml"/><Relationship Id="rId60" Type="http://schemas.openxmlformats.org/officeDocument/2006/relationships/customXml" Target="../ink/ink4360.xml"/><Relationship Id="rId65" Type="http://schemas.openxmlformats.org/officeDocument/2006/relationships/image" Target="../media/image4087.png"/><Relationship Id="rId4" Type="http://schemas.openxmlformats.org/officeDocument/2006/relationships/customXml" Target="../ink/ink4332.xml"/><Relationship Id="rId9" Type="http://schemas.openxmlformats.org/officeDocument/2006/relationships/image" Target="../media/image4059.png"/><Relationship Id="rId13" Type="http://schemas.openxmlformats.org/officeDocument/2006/relationships/image" Target="../media/image4061.png"/><Relationship Id="rId18" Type="http://schemas.openxmlformats.org/officeDocument/2006/relationships/customXml" Target="../ink/ink4339.xml"/><Relationship Id="rId39" Type="http://schemas.openxmlformats.org/officeDocument/2006/relationships/image" Target="../media/image4074.png"/><Relationship Id="rId34" Type="http://schemas.openxmlformats.org/officeDocument/2006/relationships/customXml" Target="../ink/ink4347.xml"/><Relationship Id="rId50" Type="http://schemas.openxmlformats.org/officeDocument/2006/relationships/customXml" Target="../ink/ink4355.xml"/><Relationship Id="rId55" Type="http://schemas.openxmlformats.org/officeDocument/2006/relationships/image" Target="../media/image4082.png"/></Relationships>
</file>

<file path=ppt/slides/_rels/slide35.xml.rels><?xml version="1.0" encoding="UTF-8" standalone="yes"?>
<Relationships xmlns="http://schemas.openxmlformats.org/package/2006/relationships"><Relationship Id="rId117" Type="http://schemas.openxmlformats.org/officeDocument/2006/relationships/image" Target="../media/image4130.png"/><Relationship Id="rId21" Type="http://schemas.openxmlformats.org/officeDocument/2006/relationships/image" Target="../media/image3289.png"/><Relationship Id="rId42" Type="http://schemas.openxmlformats.org/officeDocument/2006/relationships/customXml" Target="../ink/ink4384.xml"/><Relationship Id="rId63" Type="http://schemas.openxmlformats.org/officeDocument/2006/relationships/image" Target="../media/image4104.png"/><Relationship Id="rId84" Type="http://schemas.openxmlformats.org/officeDocument/2006/relationships/customXml" Target="../ink/ink4405.xml"/><Relationship Id="rId138" Type="http://schemas.openxmlformats.org/officeDocument/2006/relationships/image" Target="../media/image4140.png"/><Relationship Id="rId159" Type="http://schemas.openxmlformats.org/officeDocument/2006/relationships/customXml" Target="../ink/ink4444.xml"/><Relationship Id="rId170" Type="http://schemas.openxmlformats.org/officeDocument/2006/relationships/image" Target="../media/image4156.png"/><Relationship Id="rId191" Type="http://schemas.openxmlformats.org/officeDocument/2006/relationships/customXml" Target="../ink/ink4460.xml"/><Relationship Id="rId205" Type="http://schemas.openxmlformats.org/officeDocument/2006/relationships/customXml" Target="../ink/ink4467.xml"/><Relationship Id="rId107" Type="http://schemas.openxmlformats.org/officeDocument/2006/relationships/image" Target="../media/image4125.png"/><Relationship Id="rId11" Type="http://schemas.openxmlformats.org/officeDocument/2006/relationships/image" Target="../media/image3284.png"/><Relationship Id="rId32" Type="http://schemas.openxmlformats.org/officeDocument/2006/relationships/customXml" Target="../ink/ink4379.xml"/><Relationship Id="rId53" Type="http://schemas.openxmlformats.org/officeDocument/2006/relationships/image" Target="../media/image4099.png"/><Relationship Id="rId74" Type="http://schemas.openxmlformats.org/officeDocument/2006/relationships/customXml" Target="../ink/ink4400.xml"/><Relationship Id="rId128" Type="http://schemas.openxmlformats.org/officeDocument/2006/relationships/image" Target="../media/image4135.png"/><Relationship Id="rId149" Type="http://schemas.openxmlformats.org/officeDocument/2006/relationships/customXml" Target="../ink/ink4439.xml"/><Relationship Id="rId5" Type="http://schemas.openxmlformats.org/officeDocument/2006/relationships/image" Target="../media/image3281.png"/><Relationship Id="rId95" Type="http://schemas.openxmlformats.org/officeDocument/2006/relationships/image" Target="../media/image4120.png"/><Relationship Id="rId160" Type="http://schemas.openxmlformats.org/officeDocument/2006/relationships/image" Target="../media/image4151.png"/><Relationship Id="rId181" Type="http://schemas.openxmlformats.org/officeDocument/2006/relationships/customXml" Target="../ink/ink4455.xml"/><Relationship Id="rId216" Type="http://schemas.openxmlformats.org/officeDocument/2006/relationships/image" Target="../media/image4179.png"/><Relationship Id="rId22" Type="http://schemas.openxmlformats.org/officeDocument/2006/relationships/customXml" Target="../ink/ink4374.xml"/><Relationship Id="rId43" Type="http://schemas.openxmlformats.org/officeDocument/2006/relationships/image" Target="../media/image4094.png"/><Relationship Id="rId64" Type="http://schemas.openxmlformats.org/officeDocument/2006/relationships/customXml" Target="../ink/ink4395.xml"/><Relationship Id="rId118" Type="http://schemas.openxmlformats.org/officeDocument/2006/relationships/customXml" Target="../ink/ink4423.xml"/><Relationship Id="rId139" Type="http://schemas.openxmlformats.org/officeDocument/2006/relationships/customXml" Target="../ink/ink4434.xml"/><Relationship Id="rId85" Type="http://schemas.openxmlformats.org/officeDocument/2006/relationships/image" Target="../media/image4115.png"/><Relationship Id="rId150" Type="http://schemas.openxmlformats.org/officeDocument/2006/relationships/image" Target="../media/image4146.png"/><Relationship Id="rId171" Type="http://schemas.openxmlformats.org/officeDocument/2006/relationships/customXml" Target="../ink/ink4450.xml"/><Relationship Id="rId192" Type="http://schemas.openxmlformats.org/officeDocument/2006/relationships/image" Target="../media/image4167.png"/><Relationship Id="rId206" Type="http://schemas.openxmlformats.org/officeDocument/2006/relationships/image" Target="../media/image4174.png"/><Relationship Id="rId12" Type="http://schemas.openxmlformats.org/officeDocument/2006/relationships/customXml" Target="../ink/ink4369.xml"/><Relationship Id="rId33" Type="http://schemas.openxmlformats.org/officeDocument/2006/relationships/image" Target="../media/image3745.png"/><Relationship Id="rId108" Type="http://schemas.openxmlformats.org/officeDocument/2006/relationships/customXml" Target="../ink/ink4418.xml"/><Relationship Id="rId129" Type="http://schemas.openxmlformats.org/officeDocument/2006/relationships/customXml" Target="../ink/ink4429.xml"/><Relationship Id="rId54" Type="http://schemas.openxmlformats.org/officeDocument/2006/relationships/customXml" Target="../ink/ink4390.xml"/><Relationship Id="rId75" Type="http://schemas.openxmlformats.org/officeDocument/2006/relationships/image" Target="../media/image4110.png"/><Relationship Id="rId96" Type="http://schemas.openxmlformats.org/officeDocument/2006/relationships/customXml" Target="../ink/ink4411.xml"/><Relationship Id="rId140" Type="http://schemas.openxmlformats.org/officeDocument/2006/relationships/image" Target="../media/image4141.png"/><Relationship Id="rId161" Type="http://schemas.openxmlformats.org/officeDocument/2006/relationships/customXml" Target="../ink/ink4445.xml"/><Relationship Id="rId182" Type="http://schemas.openxmlformats.org/officeDocument/2006/relationships/image" Target="../media/image4162.png"/><Relationship Id="rId6" Type="http://schemas.openxmlformats.org/officeDocument/2006/relationships/customXml" Target="../ink/ink4366.xml"/><Relationship Id="rId23" Type="http://schemas.openxmlformats.org/officeDocument/2006/relationships/image" Target="../media/image3290.png"/><Relationship Id="rId119" Type="http://schemas.openxmlformats.org/officeDocument/2006/relationships/customXml" Target="../ink/ink4424.xml"/><Relationship Id="rId44" Type="http://schemas.openxmlformats.org/officeDocument/2006/relationships/customXml" Target="../ink/ink4385.xml"/><Relationship Id="rId65" Type="http://schemas.openxmlformats.org/officeDocument/2006/relationships/image" Target="../media/image4105.png"/><Relationship Id="rId86" Type="http://schemas.openxmlformats.org/officeDocument/2006/relationships/customXml" Target="../ink/ink4406.xml"/><Relationship Id="rId130" Type="http://schemas.openxmlformats.org/officeDocument/2006/relationships/image" Target="../media/image4136.png"/><Relationship Id="rId151" Type="http://schemas.openxmlformats.org/officeDocument/2006/relationships/customXml" Target="../ink/ink4440.xml"/><Relationship Id="rId172" Type="http://schemas.openxmlformats.org/officeDocument/2006/relationships/image" Target="../media/image4157.png"/><Relationship Id="rId193" Type="http://schemas.openxmlformats.org/officeDocument/2006/relationships/customXml" Target="../ink/ink4461.xml"/><Relationship Id="rId207" Type="http://schemas.openxmlformats.org/officeDocument/2006/relationships/customXml" Target="../ink/ink4468.xml"/><Relationship Id="rId13" Type="http://schemas.openxmlformats.org/officeDocument/2006/relationships/image" Target="../media/image3285.png"/><Relationship Id="rId109" Type="http://schemas.openxmlformats.org/officeDocument/2006/relationships/image" Target="../media/image4126.png"/><Relationship Id="rId34" Type="http://schemas.openxmlformats.org/officeDocument/2006/relationships/customXml" Target="../ink/ink4380.xml"/><Relationship Id="rId55" Type="http://schemas.openxmlformats.org/officeDocument/2006/relationships/image" Target="../media/image4100.png"/><Relationship Id="rId76" Type="http://schemas.openxmlformats.org/officeDocument/2006/relationships/customXml" Target="../ink/ink4401.xml"/><Relationship Id="rId97" Type="http://schemas.openxmlformats.org/officeDocument/2006/relationships/image" Target="../media/image4121.png"/><Relationship Id="rId120" Type="http://schemas.openxmlformats.org/officeDocument/2006/relationships/image" Target="../media/image4131.png"/><Relationship Id="rId141" Type="http://schemas.openxmlformats.org/officeDocument/2006/relationships/customXml" Target="../ink/ink4435.xml"/><Relationship Id="rId7" Type="http://schemas.openxmlformats.org/officeDocument/2006/relationships/image" Target="../media/image3282.png"/><Relationship Id="rId162" Type="http://schemas.openxmlformats.org/officeDocument/2006/relationships/image" Target="../media/image4152.png"/><Relationship Id="rId183" Type="http://schemas.openxmlformats.org/officeDocument/2006/relationships/customXml" Target="../ink/ink4456.xml"/><Relationship Id="rId24" Type="http://schemas.openxmlformats.org/officeDocument/2006/relationships/customXml" Target="../ink/ink4375.xml"/><Relationship Id="rId45" Type="http://schemas.openxmlformats.org/officeDocument/2006/relationships/image" Target="../media/image4095.png"/><Relationship Id="rId66" Type="http://schemas.openxmlformats.org/officeDocument/2006/relationships/customXml" Target="../ink/ink4396.xml"/><Relationship Id="rId87" Type="http://schemas.openxmlformats.org/officeDocument/2006/relationships/image" Target="../media/image4116.png"/><Relationship Id="rId110" Type="http://schemas.openxmlformats.org/officeDocument/2006/relationships/customXml" Target="../ink/ink4419.xml"/><Relationship Id="rId131" Type="http://schemas.openxmlformats.org/officeDocument/2006/relationships/customXml" Target="../ink/ink4430.xml"/><Relationship Id="rId152" Type="http://schemas.openxmlformats.org/officeDocument/2006/relationships/image" Target="../media/image4147.png"/><Relationship Id="rId173" Type="http://schemas.openxmlformats.org/officeDocument/2006/relationships/customXml" Target="../ink/ink4451.xml"/><Relationship Id="rId194" Type="http://schemas.openxmlformats.org/officeDocument/2006/relationships/image" Target="../media/image4168.png"/><Relationship Id="rId208" Type="http://schemas.openxmlformats.org/officeDocument/2006/relationships/image" Target="../media/image4175.png"/><Relationship Id="rId19" Type="http://schemas.openxmlformats.org/officeDocument/2006/relationships/image" Target="../media/image3288.png"/><Relationship Id="rId14" Type="http://schemas.openxmlformats.org/officeDocument/2006/relationships/customXml" Target="../ink/ink4370.xml"/><Relationship Id="rId30" Type="http://schemas.openxmlformats.org/officeDocument/2006/relationships/customXml" Target="../ink/ink4378.xml"/><Relationship Id="rId35" Type="http://schemas.openxmlformats.org/officeDocument/2006/relationships/image" Target="../media/image4090.png"/><Relationship Id="rId56" Type="http://schemas.openxmlformats.org/officeDocument/2006/relationships/customXml" Target="../ink/ink4391.xml"/><Relationship Id="rId77" Type="http://schemas.openxmlformats.org/officeDocument/2006/relationships/image" Target="../media/image4111.png"/><Relationship Id="rId100" Type="http://schemas.openxmlformats.org/officeDocument/2006/relationships/customXml" Target="../ink/ink4413.xml"/><Relationship Id="rId105" Type="http://schemas.openxmlformats.org/officeDocument/2006/relationships/image" Target="../media/image4124.png"/><Relationship Id="rId126" Type="http://schemas.openxmlformats.org/officeDocument/2006/relationships/image" Target="../media/image4134.png"/><Relationship Id="rId147" Type="http://schemas.openxmlformats.org/officeDocument/2006/relationships/customXml" Target="../ink/ink4438.xml"/><Relationship Id="rId168" Type="http://schemas.openxmlformats.org/officeDocument/2006/relationships/image" Target="../media/image4155.png"/><Relationship Id="rId8" Type="http://schemas.openxmlformats.org/officeDocument/2006/relationships/customXml" Target="../ink/ink4367.xml"/><Relationship Id="rId51" Type="http://schemas.openxmlformats.org/officeDocument/2006/relationships/image" Target="../media/image4098.png"/><Relationship Id="rId72" Type="http://schemas.openxmlformats.org/officeDocument/2006/relationships/customXml" Target="../ink/ink4399.xml"/><Relationship Id="rId93" Type="http://schemas.openxmlformats.org/officeDocument/2006/relationships/image" Target="../media/image4119.png"/><Relationship Id="rId98" Type="http://schemas.openxmlformats.org/officeDocument/2006/relationships/customXml" Target="../ink/ink4412.xml"/><Relationship Id="rId121" Type="http://schemas.openxmlformats.org/officeDocument/2006/relationships/customXml" Target="../ink/ink4425.xml"/><Relationship Id="rId142" Type="http://schemas.openxmlformats.org/officeDocument/2006/relationships/image" Target="../media/image4142.png"/><Relationship Id="rId163" Type="http://schemas.openxmlformats.org/officeDocument/2006/relationships/customXml" Target="../ink/ink4446.xml"/><Relationship Id="rId184" Type="http://schemas.openxmlformats.org/officeDocument/2006/relationships/image" Target="../media/image4163.png"/><Relationship Id="rId189" Type="http://schemas.openxmlformats.org/officeDocument/2006/relationships/customXml" Target="../ink/ink4459.xml"/><Relationship Id="rId3" Type="http://schemas.openxmlformats.org/officeDocument/2006/relationships/image" Target="../media/image22.wmf"/><Relationship Id="rId214" Type="http://schemas.openxmlformats.org/officeDocument/2006/relationships/image" Target="../media/image4178.png"/><Relationship Id="rId25" Type="http://schemas.openxmlformats.org/officeDocument/2006/relationships/image" Target="../media/image3291.png"/><Relationship Id="rId46" Type="http://schemas.openxmlformats.org/officeDocument/2006/relationships/customXml" Target="../ink/ink4386.xml"/><Relationship Id="rId67" Type="http://schemas.openxmlformats.org/officeDocument/2006/relationships/image" Target="../media/image4106.png"/><Relationship Id="rId116" Type="http://schemas.openxmlformats.org/officeDocument/2006/relationships/customXml" Target="../ink/ink4422.xml"/><Relationship Id="rId137" Type="http://schemas.openxmlformats.org/officeDocument/2006/relationships/customXml" Target="../ink/ink4433.xml"/><Relationship Id="rId158" Type="http://schemas.openxmlformats.org/officeDocument/2006/relationships/image" Target="../media/image4150.png"/><Relationship Id="rId20" Type="http://schemas.openxmlformats.org/officeDocument/2006/relationships/customXml" Target="../ink/ink4373.xml"/><Relationship Id="rId41" Type="http://schemas.openxmlformats.org/officeDocument/2006/relationships/image" Target="../media/image4093.png"/><Relationship Id="rId62" Type="http://schemas.openxmlformats.org/officeDocument/2006/relationships/customXml" Target="../ink/ink4394.xml"/><Relationship Id="rId83" Type="http://schemas.openxmlformats.org/officeDocument/2006/relationships/image" Target="../media/image4114.png"/><Relationship Id="rId88" Type="http://schemas.openxmlformats.org/officeDocument/2006/relationships/customXml" Target="../ink/ink4407.xml"/><Relationship Id="rId111" Type="http://schemas.openxmlformats.org/officeDocument/2006/relationships/image" Target="../media/image4127.png"/><Relationship Id="rId132" Type="http://schemas.openxmlformats.org/officeDocument/2006/relationships/image" Target="../media/image4137.png"/><Relationship Id="rId153" Type="http://schemas.openxmlformats.org/officeDocument/2006/relationships/customXml" Target="../ink/ink4441.xml"/><Relationship Id="rId174" Type="http://schemas.openxmlformats.org/officeDocument/2006/relationships/image" Target="../media/image4158.png"/><Relationship Id="rId179" Type="http://schemas.openxmlformats.org/officeDocument/2006/relationships/customXml" Target="../ink/ink4454.xml"/><Relationship Id="rId195" Type="http://schemas.openxmlformats.org/officeDocument/2006/relationships/customXml" Target="../ink/ink4462.xml"/><Relationship Id="rId209" Type="http://schemas.openxmlformats.org/officeDocument/2006/relationships/customXml" Target="../ink/ink4469.xml"/><Relationship Id="rId190" Type="http://schemas.openxmlformats.org/officeDocument/2006/relationships/image" Target="../media/image4166.png"/><Relationship Id="rId204" Type="http://schemas.openxmlformats.org/officeDocument/2006/relationships/image" Target="../media/image4173.png"/><Relationship Id="rId15" Type="http://schemas.openxmlformats.org/officeDocument/2006/relationships/image" Target="../media/image3286.png"/><Relationship Id="rId36" Type="http://schemas.openxmlformats.org/officeDocument/2006/relationships/customXml" Target="../ink/ink4381.xml"/><Relationship Id="rId57" Type="http://schemas.openxmlformats.org/officeDocument/2006/relationships/image" Target="../media/image4101.png"/><Relationship Id="rId106" Type="http://schemas.openxmlformats.org/officeDocument/2006/relationships/customXml" Target="../ink/ink4417.xml"/><Relationship Id="rId127" Type="http://schemas.openxmlformats.org/officeDocument/2006/relationships/customXml" Target="../ink/ink4428.xml"/><Relationship Id="rId10" Type="http://schemas.openxmlformats.org/officeDocument/2006/relationships/customXml" Target="../ink/ink4368.xml"/><Relationship Id="rId31" Type="http://schemas.openxmlformats.org/officeDocument/2006/relationships/image" Target="../media/image3294.png"/><Relationship Id="rId52" Type="http://schemas.openxmlformats.org/officeDocument/2006/relationships/customXml" Target="../ink/ink4389.xml"/><Relationship Id="rId73" Type="http://schemas.openxmlformats.org/officeDocument/2006/relationships/image" Target="../media/image4109.png"/><Relationship Id="rId78" Type="http://schemas.openxmlformats.org/officeDocument/2006/relationships/customXml" Target="../ink/ink4402.xml"/><Relationship Id="rId94" Type="http://schemas.openxmlformats.org/officeDocument/2006/relationships/customXml" Target="../ink/ink4410.xml"/><Relationship Id="rId99" Type="http://schemas.openxmlformats.org/officeDocument/2006/relationships/image" Target="../media/image4122.png"/><Relationship Id="rId101" Type="http://schemas.openxmlformats.org/officeDocument/2006/relationships/customXml" Target="../ink/ink4414.xml"/><Relationship Id="rId122" Type="http://schemas.openxmlformats.org/officeDocument/2006/relationships/image" Target="../media/image4132.png"/><Relationship Id="rId143" Type="http://schemas.openxmlformats.org/officeDocument/2006/relationships/customXml" Target="../ink/ink4436.xml"/><Relationship Id="rId148" Type="http://schemas.openxmlformats.org/officeDocument/2006/relationships/image" Target="../media/image4145.png"/><Relationship Id="rId164" Type="http://schemas.openxmlformats.org/officeDocument/2006/relationships/image" Target="../media/image4153.png"/><Relationship Id="rId169" Type="http://schemas.openxmlformats.org/officeDocument/2006/relationships/customXml" Target="../ink/ink4449.xml"/><Relationship Id="rId185" Type="http://schemas.openxmlformats.org/officeDocument/2006/relationships/customXml" Target="../ink/ink4457.xml"/><Relationship Id="rId4" Type="http://schemas.openxmlformats.org/officeDocument/2006/relationships/customXml" Target="../ink/ink4365.xml"/><Relationship Id="rId9" Type="http://schemas.openxmlformats.org/officeDocument/2006/relationships/image" Target="../media/image3283.png"/><Relationship Id="rId180" Type="http://schemas.openxmlformats.org/officeDocument/2006/relationships/image" Target="../media/image4161.png"/><Relationship Id="rId210" Type="http://schemas.openxmlformats.org/officeDocument/2006/relationships/image" Target="../media/image4176.png"/><Relationship Id="rId215" Type="http://schemas.openxmlformats.org/officeDocument/2006/relationships/customXml" Target="../ink/ink4472.xml"/><Relationship Id="rId26" Type="http://schemas.openxmlformats.org/officeDocument/2006/relationships/customXml" Target="../ink/ink4376.xml"/><Relationship Id="rId47" Type="http://schemas.openxmlformats.org/officeDocument/2006/relationships/image" Target="../media/image4096.png"/><Relationship Id="rId68" Type="http://schemas.openxmlformats.org/officeDocument/2006/relationships/customXml" Target="../ink/ink4397.xml"/><Relationship Id="rId89" Type="http://schemas.openxmlformats.org/officeDocument/2006/relationships/image" Target="../media/image4117.png"/><Relationship Id="rId112" Type="http://schemas.openxmlformats.org/officeDocument/2006/relationships/customXml" Target="../ink/ink4420.xml"/><Relationship Id="rId133" Type="http://schemas.openxmlformats.org/officeDocument/2006/relationships/customXml" Target="../ink/ink4431.xml"/><Relationship Id="rId154" Type="http://schemas.openxmlformats.org/officeDocument/2006/relationships/image" Target="../media/image4148.png"/><Relationship Id="rId175" Type="http://schemas.openxmlformats.org/officeDocument/2006/relationships/customXml" Target="../ink/ink4452.xml"/><Relationship Id="rId196" Type="http://schemas.openxmlformats.org/officeDocument/2006/relationships/image" Target="../media/image4169.png"/><Relationship Id="rId200" Type="http://schemas.openxmlformats.org/officeDocument/2006/relationships/image" Target="../media/image4171.png"/><Relationship Id="rId16" Type="http://schemas.openxmlformats.org/officeDocument/2006/relationships/customXml" Target="../ink/ink4371.xml"/><Relationship Id="rId37" Type="http://schemas.openxmlformats.org/officeDocument/2006/relationships/image" Target="../media/image4091.png"/><Relationship Id="rId58" Type="http://schemas.openxmlformats.org/officeDocument/2006/relationships/customXml" Target="../ink/ink4392.xml"/><Relationship Id="rId79" Type="http://schemas.openxmlformats.org/officeDocument/2006/relationships/image" Target="../media/image4112.png"/><Relationship Id="rId102" Type="http://schemas.openxmlformats.org/officeDocument/2006/relationships/customXml" Target="../ink/ink4415.xml"/><Relationship Id="rId123" Type="http://schemas.openxmlformats.org/officeDocument/2006/relationships/customXml" Target="../ink/ink4426.xml"/><Relationship Id="rId144" Type="http://schemas.openxmlformats.org/officeDocument/2006/relationships/image" Target="../media/image4143.png"/><Relationship Id="rId90" Type="http://schemas.openxmlformats.org/officeDocument/2006/relationships/customXml" Target="../ink/ink4408.xml"/><Relationship Id="rId165" Type="http://schemas.openxmlformats.org/officeDocument/2006/relationships/customXml" Target="../ink/ink4447.xml"/><Relationship Id="rId186" Type="http://schemas.openxmlformats.org/officeDocument/2006/relationships/image" Target="../media/image4164.png"/><Relationship Id="rId211" Type="http://schemas.openxmlformats.org/officeDocument/2006/relationships/customXml" Target="../ink/ink4470.xml"/><Relationship Id="rId27" Type="http://schemas.openxmlformats.org/officeDocument/2006/relationships/image" Target="../media/image3292.png"/><Relationship Id="rId48" Type="http://schemas.openxmlformats.org/officeDocument/2006/relationships/customXml" Target="../ink/ink4387.xml"/><Relationship Id="rId69" Type="http://schemas.openxmlformats.org/officeDocument/2006/relationships/image" Target="../media/image4107.png"/><Relationship Id="rId113" Type="http://schemas.openxmlformats.org/officeDocument/2006/relationships/image" Target="../media/image4128.png"/><Relationship Id="rId134" Type="http://schemas.openxmlformats.org/officeDocument/2006/relationships/image" Target="../media/image4138.png"/><Relationship Id="rId80" Type="http://schemas.openxmlformats.org/officeDocument/2006/relationships/customXml" Target="../ink/ink4403.xml"/><Relationship Id="rId155" Type="http://schemas.openxmlformats.org/officeDocument/2006/relationships/customXml" Target="../ink/ink4442.xml"/><Relationship Id="rId176" Type="http://schemas.openxmlformats.org/officeDocument/2006/relationships/image" Target="../media/image4159.png"/><Relationship Id="rId197" Type="http://schemas.openxmlformats.org/officeDocument/2006/relationships/customXml" Target="../ink/ink4463.xml"/><Relationship Id="rId201" Type="http://schemas.openxmlformats.org/officeDocument/2006/relationships/customXml" Target="../ink/ink4465.xml"/><Relationship Id="rId17" Type="http://schemas.openxmlformats.org/officeDocument/2006/relationships/image" Target="../media/image3287.png"/><Relationship Id="rId38" Type="http://schemas.openxmlformats.org/officeDocument/2006/relationships/customXml" Target="../ink/ink4382.xml"/><Relationship Id="rId59" Type="http://schemas.openxmlformats.org/officeDocument/2006/relationships/image" Target="../media/image4102.png"/><Relationship Id="rId103" Type="http://schemas.openxmlformats.org/officeDocument/2006/relationships/image" Target="../media/image4123.png"/><Relationship Id="rId124" Type="http://schemas.openxmlformats.org/officeDocument/2006/relationships/image" Target="../media/image4133.png"/><Relationship Id="rId70" Type="http://schemas.openxmlformats.org/officeDocument/2006/relationships/customXml" Target="../ink/ink4398.xml"/><Relationship Id="rId91" Type="http://schemas.openxmlformats.org/officeDocument/2006/relationships/image" Target="../media/image4118.png"/><Relationship Id="rId145" Type="http://schemas.openxmlformats.org/officeDocument/2006/relationships/customXml" Target="../ink/ink4437.xml"/><Relationship Id="rId166" Type="http://schemas.openxmlformats.org/officeDocument/2006/relationships/image" Target="../media/image4154.png"/><Relationship Id="rId187" Type="http://schemas.openxmlformats.org/officeDocument/2006/relationships/customXml" Target="../ink/ink4458.xml"/><Relationship Id="rId1" Type="http://schemas.openxmlformats.org/officeDocument/2006/relationships/slideLayout" Target="../slideLayouts/slideLayout2.xml"/><Relationship Id="rId212" Type="http://schemas.openxmlformats.org/officeDocument/2006/relationships/image" Target="../media/image4177.png"/><Relationship Id="rId28" Type="http://schemas.openxmlformats.org/officeDocument/2006/relationships/customXml" Target="../ink/ink4377.xml"/><Relationship Id="rId49" Type="http://schemas.openxmlformats.org/officeDocument/2006/relationships/image" Target="../media/image4097.png"/><Relationship Id="rId114" Type="http://schemas.openxmlformats.org/officeDocument/2006/relationships/customXml" Target="../ink/ink4421.xml"/><Relationship Id="rId60" Type="http://schemas.openxmlformats.org/officeDocument/2006/relationships/customXml" Target="../ink/ink4393.xml"/><Relationship Id="rId81" Type="http://schemas.openxmlformats.org/officeDocument/2006/relationships/image" Target="../media/image4113.png"/><Relationship Id="rId135" Type="http://schemas.openxmlformats.org/officeDocument/2006/relationships/customXml" Target="../ink/ink4432.xml"/><Relationship Id="rId156" Type="http://schemas.openxmlformats.org/officeDocument/2006/relationships/image" Target="../media/image4149.png"/><Relationship Id="rId177" Type="http://schemas.openxmlformats.org/officeDocument/2006/relationships/customXml" Target="../ink/ink4453.xml"/><Relationship Id="rId198" Type="http://schemas.openxmlformats.org/officeDocument/2006/relationships/image" Target="../media/image4170.png"/><Relationship Id="rId202" Type="http://schemas.openxmlformats.org/officeDocument/2006/relationships/image" Target="../media/image4172.png"/><Relationship Id="rId18" Type="http://schemas.openxmlformats.org/officeDocument/2006/relationships/customXml" Target="../ink/ink4372.xml"/><Relationship Id="rId39" Type="http://schemas.openxmlformats.org/officeDocument/2006/relationships/image" Target="../media/image4092.png"/><Relationship Id="rId50" Type="http://schemas.openxmlformats.org/officeDocument/2006/relationships/customXml" Target="../ink/ink4388.xml"/><Relationship Id="rId104" Type="http://schemas.openxmlformats.org/officeDocument/2006/relationships/customXml" Target="../ink/ink4416.xml"/><Relationship Id="rId125" Type="http://schemas.openxmlformats.org/officeDocument/2006/relationships/customXml" Target="../ink/ink4427.xml"/><Relationship Id="rId146" Type="http://schemas.openxmlformats.org/officeDocument/2006/relationships/image" Target="../media/image4144.png"/><Relationship Id="rId167" Type="http://schemas.openxmlformats.org/officeDocument/2006/relationships/customXml" Target="../ink/ink4448.xml"/><Relationship Id="rId188" Type="http://schemas.openxmlformats.org/officeDocument/2006/relationships/image" Target="../media/image4165.png"/><Relationship Id="rId71" Type="http://schemas.openxmlformats.org/officeDocument/2006/relationships/image" Target="../media/image4108.png"/><Relationship Id="rId92" Type="http://schemas.openxmlformats.org/officeDocument/2006/relationships/customXml" Target="../ink/ink4409.xml"/><Relationship Id="rId213" Type="http://schemas.openxmlformats.org/officeDocument/2006/relationships/customXml" Target="../ink/ink4471.xml"/><Relationship Id="rId2" Type="http://schemas.openxmlformats.org/officeDocument/2006/relationships/notesSlide" Target="../notesSlides/notesSlide31.xml"/><Relationship Id="rId29" Type="http://schemas.openxmlformats.org/officeDocument/2006/relationships/image" Target="../media/image3293.png"/><Relationship Id="rId40" Type="http://schemas.openxmlformats.org/officeDocument/2006/relationships/customXml" Target="../ink/ink4383.xml"/><Relationship Id="rId115" Type="http://schemas.openxmlformats.org/officeDocument/2006/relationships/image" Target="../media/image4129.png"/><Relationship Id="rId136" Type="http://schemas.openxmlformats.org/officeDocument/2006/relationships/image" Target="../media/image4139.png"/><Relationship Id="rId157" Type="http://schemas.openxmlformats.org/officeDocument/2006/relationships/customXml" Target="../ink/ink4443.xml"/><Relationship Id="rId178" Type="http://schemas.openxmlformats.org/officeDocument/2006/relationships/image" Target="../media/image4160.png"/><Relationship Id="rId61" Type="http://schemas.openxmlformats.org/officeDocument/2006/relationships/image" Target="../media/image4103.png"/><Relationship Id="rId82" Type="http://schemas.openxmlformats.org/officeDocument/2006/relationships/customXml" Target="../ink/ink4404.xml"/><Relationship Id="rId199" Type="http://schemas.openxmlformats.org/officeDocument/2006/relationships/customXml" Target="../ink/ink4464.xml"/><Relationship Id="rId203" Type="http://schemas.openxmlformats.org/officeDocument/2006/relationships/customXml" Target="../ink/ink4466.xml"/></Relationships>
</file>

<file path=ppt/slides/_rels/slide36.xml.rels><?xml version="1.0" encoding="UTF-8" standalone="yes"?>
<Relationships xmlns="http://schemas.openxmlformats.org/package/2006/relationships"><Relationship Id="rId117" Type="http://schemas.openxmlformats.org/officeDocument/2006/relationships/customXml" Target="../ink/ink4530.xml"/><Relationship Id="rId21" Type="http://schemas.openxmlformats.org/officeDocument/2006/relationships/customXml" Target="../ink/ink4482.xml"/><Relationship Id="rId42" Type="http://schemas.openxmlformats.org/officeDocument/2006/relationships/image" Target="../media/image4199.png"/><Relationship Id="rId63" Type="http://schemas.openxmlformats.org/officeDocument/2006/relationships/customXml" Target="../ink/ink4503.xml"/><Relationship Id="rId84" Type="http://schemas.openxmlformats.org/officeDocument/2006/relationships/image" Target="../media/image4220.png"/><Relationship Id="rId138" Type="http://schemas.openxmlformats.org/officeDocument/2006/relationships/image" Target="../media/image4247.png"/><Relationship Id="rId159" Type="http://schemas.openxmlformats.org/officeDocument/2006/relationships/customXml" Target="../ink/ink4551.xml"/><Relationship Id="rId170" Type="http://schemas.openxmlformats.org/officeDocument/2006/relationships/image" Target="../media/image4263.png"/><Relationship Id="rId107" Type="http://schemas.openxmlformats.org/officeDocument/2006/relationships/customXml" Target="../ink/ink4525.xml"/><Relationship Id="rId11" Type="http://schemas.openxmlformats.org/officeDocument/2006/relationships/customXml" Target="../ink/ink4477.xml"/><Relationship Id="rId32" Type="http://schemas.openxmlformats.org/officeDocument/2006/relationships/image" Target="../media/image4194.png"/><Relationship Id="rId53" Type="http://schemas.openxmlformats.org/officeDocument/2006/relationships/customXml" Target="../ink/ink4498.xml"/><Relationship Id="rId74" Type="http://schemas.openxmlformats.org/officeDocument/2006/relationships/image" Target="../media/image4215.png"/><Relationship Id="rId128" Type="http://schemas.openxmlformats.org/officeDocument/2006/relationships/image" Target="../media/image4242.png"/><Relationship Id="rId149" Type="http://schemas.openxmlformats.org/officeDocument/2006/relationships/customXml" Target="../ink/ink4546.xml"/><Relationship Id="rId5" Type="http://schemas.openxmlformats.org/officeDocument/2006/relationships/customXml" Target="../ink/ink4474.xml"/><Relationship Id="rId95" Type="http://schemas.openxmlformats.org/officeDocument/2006/relationships/customXml" Target="../ink/ink4519.xml"/><Relationship Id="rId160" Type="http://schemas.openxmlformats.org/officeDocument/2006/relationships/image" Target="../media/image4258.png"/><Relationship Id="rId22" Type="http://schemas.openxmlformats.org/officeDocument/2006/relationships/image" Target="../media/image4189.png"/><Relationship Id="rId43" Type="http://schemas.openxmlformats.org/officeDocument/2006/relationships/customXml" Target="../ink/ink4493.xml"/><Relationship Id="rId64" Type="http://schemas.openxmlformats.org/officeDocument/2006/relationships/image" Target="../media/image4210.png"/><Relationship Id="rId118" Type="http://schemas.openxmlformats.org/officeDocument/2006/relationships/image" Target="../media/image4237.png"/><Relationship Id="rId139" Type="http://schemas.openxmlformats.org/officeDocument/2006/relationships/customXml" Target="../ink/ink4541.xml"/><Relationship Id="rId85" Type="http://schemas.openxmlformats.org/officeDocument/2006/relationships/customXml" Target="../ink/ink4514.xml"/><Relationship Id="rId150" Type="http://schemas.openxmlformats.org/officeDocument/2006/relationships/image" Target="../media/image4253.png"/><Relationship Id="rId12" Type="http://schemas.openxmlformats.org/officeDocument/2006/relationships/image" Target="../media/image4184.png"/><Relationship Id="rId33" Type="http://schemas.openxmlformats.org/officeDocument/2006/relationships/customXml" Target="../ink/ink4488.xml"/><Relationship Id="rId108" Type="http://schemas.openxmlformats.org/officeDocument/2006/relationships/image" Target="../media/image4232.png"/><Relationship Id="rId129" Type="http://schemas.openxmlformats.org/officeDocument/2006/relationships/customXml" Target="../ink/ink4536.xml"/><Relationship Id="rId54" Type="http://schemas.openxmlformats.org/officeDocument/2006/relationships/image" Target="../media/image4205.png"/><Relationship Id="rId70" Type="http://schemas.openxmlformats.org/officeDocument/2006/relationships/image" Target="../media/image4213.png"/><Relationship Id="rId75" Type="http://schemas.openxmlformats.org/officeDocument/2006/relationships/customXml" Target="../ink/ink4509.xml"/><Relationship Id="rId91" Type="http://schemas.openxmlformats.org/officeDocument/2006/relationships/customXml" Target="../ink/ink4517.xml"/><Relationship Id="rId96" Type="http://schemas.openxmlformats.org/officeDocument/2006/relationships/image" Target="../media/image4226.png"/><Relationship Id="rId140" Type="http://schemas.openxmlformats.org/officeDocument/2006/relationships/image" Target="../media/image4248.png"/><Relationship Id="rId145" Type="http://schemas.openxmlformats.org/officeDocument/2006/relationships/customXml" Target="../ink/ink4544.xml"/><Relationship Id="rId161" Type="http://schemas.openxmlformats.org/officeDocument/2006/relationships/customXml" Target="../ink/ink4552.xml"/><Relationship Id="rId166" Type="http://schemas.openxmlformats.org/officeDocument/2006/relationships/image" Target="../media/image4261.png"/><Relationship Id="rId1" Type="http://schemas.openxmlformats.org/officeDocument/2006/relationships/slideLayout" Target="../slideLayouts/slideLayout2.xml"/><Relationship Id="rId6" Type="http://schemas.openxmlformats.org/officeDocument/2006/relationships/image" Target="../media/image4181.png"/><Relationship Id="rId23" Type="http://schemas.openxmlformats.org/officeDocument/2006/relationships/customXml" Target="../ink/ink4483.xml"/><Relationship Id="rId28" Type="http://schemas.openxmlformats.org/officeDocument/2006/relationships/image" Target="../media/image4192.png"/><Relationship Id="rId49" Type="http://schemas.openxmlformats.org/officeDocument/2006/relationships/customXml" Target="../ink/ink4496.xml"/><Relationship Id="rId114" Type="http://schemas.openxmlformats.org/officeDocument/2006/relationships/image" Target="../media/image4235.png"/><Relationship Id="rId119" Type="http://schemas.openxmlformats.org/officeDocument/2006/relationships/customXml" Target="../ink/ink4531.xml"/><Relationship Id="rId44" Type="http://schemas.openxmlformats.org/officeDocument/2006/relationships/image" Target="../media/image4200.png"/><Relationship Id="rId60" Type="http://schemas.openxmlformats.org/officeDocument/2006/relationships/image" Target="../media/image4208.png"/><Relationship Id="rId65" Type="http://schemas.openxmlformats.org/officeDocument/2006/relationships/customXml" Target="../ink/ink4504.xml"/><Relationship Id="rId81" Type="http://schemas.openxmlformats.org/officeDocument/2006/relationships/customXml" Target="../ink/ink4512.xml"/><Relationship Id="rId86" Type="http://schemas.openxmlformats.org/officeDocument/2006/relationships/image" Target="../media/image4221.png"/><Relationship Id="rId130" Type="http://schemas.openxmlformats.org/officeDocument/2006/relationships/image" Target="../media/image4243.png"/><Relationship Id="rId135" Type="http://schemas.openxmlformats.org/officeDocument/2006/relationships/customXml" Target="../ink/ink4539.xml"/><Relationship Id="rId151" Type="http://schemas.openxmlformats.org/officeDocument/2006/relationships/customXml" Target="../ink/ink4547.xml"/><Relationship Id="rId156" Type="http://schemas.openxmlformats.org/officeDocument/2006/relationships/image" Target="../media/image4256.png"/><Relationship Id="rId13" Type="http://schemas.openxmlformats.org/officeDocument/2006/relationships/customXml" Target="../ink/ink4478.xml"/><Relationship Id="rId18" Type="http://schemas.openxmlformats.org/officeDocument/2006/relationships/image" Target="../media/image4187.png"/><Relationship Id="rId39" Type="http://schemas.openxmlformats.org/officeDocument/2006/relationships/customXml" Target="../ink/ink4491.xml"/><Relationship Id="rId109" Type="http://schemas.openxmlformats.org/officeDocument/2006/relationships/customXml" Target="../ink/ink4526.xml"/><Relationship Id="rId34" Type="http://schemas.openxmlformats.org/officeDocument/2006/relationships/image" Target="../media/image4195.png"/><Relationship Id="rId50" Type="http://schemas.openxmlformats.org/officeDocument/2006/relationships/image" Target="../media/image4203.png"/><Relationship Id="rId55" Type="http://schemas.openxmlformats.org/officeDocument/2006/relationships/customXml" Target="../ink/ink4499.xml"/><Relationship Id="rId76" Type="http://schemas.openxmlformats.org/officeDocument/2006/relationships/image" Target="../media/image4216.png"/><Relationship Id="rId97" Type="http://schemas.openxmlformats.org/officeDocument/2006/relationships/customXml" Target="../ink/ink4520.xml"/><Relationship Id="rId104" Type="http://schemas.openxmlformats.org/officeDocument/2006/relationships/image" Target="../media/image4230.png"/><Relationship Id="rId120" Type="http://schemas.openxmlformats.org/officeDocument/2006/relationships/image" Target="../media/image4238.png"/><Relationship Id="rId125" Type="http://schemas.openxmlformats.org/officeDocument/2006/relationships/customXml" Target="../ink/ink4534.xml"/><Relationship Id="rId141" Type="http://schemas.openxmlformats.org/officeDocument/2006/relationships/customXml" Target="../ink/ink4542.xml"/><Relationship Id="rId146" Type="http://schemas.openxmlformats.org/officeDocument/2006/relationships/image" Target="../media/image4251.png"/><Relationship Id="rId167" Type="http://schemas.openxmlformats.org/officeDocument/2006/relationships/customXml" Target="../ink/ink4555.xml"/><Relationship Id="rId7" Type="http://schemas.openxmlformats.org/officeDocument/2006/relationships/customXml" Target="../ink/ink4475.xml"/><Relationship Id="rId71" Type="http://schemas.openxmlformats.org/officeDocument/2006/relationships/customXml" Target="../ink/ink4507.xml"/><Relationship Id="rId92" Type="http://schemas.openxmlformats.org/officeDocument/2006/relationships/image" Target="../media/image4224.png"/><Relationship Id="rId162" Type="http://schemas.openxmlformats.org/officeDocument/2006/relationships/image" Target="../media/image4259.png"/><Relationship Id="rId2" Type="http://schemas.openxmlformats.org/officeDocument/2006/relationships/notesSlide" Target="../notesSlides/notesSlide32.xml"/><Relationship Id="rId29" Type="http://schemas.openxmlformats.org/officeDocument/2006/relationships/customXml" Target="../ink/ink4486.xml"/><Relationship Id="rId24" Type="http://schemas.openxmlformats.org/officeDocument/2006/relationships/image" Target="../media/image4190.png"/><Relationship Id="rId40" Type="http://schemas.openxmlformats.org/officeDocument/2006/relationships/image" Target="../media/image4198.png"/><Relationship Id="rId45" Type="http://schemas.openxmlformats.org/officeDocument/2006/relationships/customXml" Target="../ink/ink4494.xml"/><Relationship Id="rId66" Type="http://schemas.openxmlformats.org/officeDocument/2006/relationships/image" Target="../media/image4211.png"/><Relationship Id="rId87" Type="http://schemas.openxmlformats.org/officeDocument/2006/relationships/customXml" Target="../ink/ink4515.xml"/><Relationship Id="rId110" Type="http://schemas.openxmlformats.org/officeDocument/2006/relationships/image" Target="../media/image4233.png"/><Relationship Id="rId115" Type="http://schemas.openxmlformats.org/officeDocument/2006/relationships/customXml" Target="../ink/ink4529.xml"/><Relationship Id="rId131" Type="http://schemas.openxmlformats.org/officeDocument/2006/relationships/customXml" Target="../ink/ink4537.xml"/><Relationship Id="rId136" Type="http://schemas.openxmlformats.org/officeDocument/2006/relationships/image" Target="../media/image4246.png"/><Relationship Id="rId157" Type="http://schemas.openxmlformats.org/officeDocument/2006/relationships/customXml" Target="../ink/ink4550.xml"/><Relationship Id="rId61" Type="http://schemas.openxmlformats.org/officeDocument/2006/relationships/customXml" Target="../ink/ink4502.xml"/><Relationship Id="rId82" Type="http://schemas.openxmlformats.org/officeDocument/2006/relationships/image" Target="../media/image4219.png"/><Relationship Id="rId152" Type="http://schemas.openxmlformats.org/officeDocument/2006/relationships/image" Target="../media/image4254.png"/><Relationship Id="rId19" Type="http://schemas.openxmlformats.org/officeDocument/2006/relationships/customXml" Target="../ink/ink4481.xml"/><Relationship Id="rId14" Type="http://schemas.openxmlformats.org/officeDocument/2006/relationships/image" Target="../media/image4185.png"/><Relationship Id="rId30" Type="http://schemas.openxmlformats.org/officeDocument/2006/relationships/image" Target="../media/image4193.png"/><Relationship Id="rId35" Type="http://schemas.openxmlformats.org/officeDocument/2006/relationships/customXml" Target="../ink/ink4489.xml"/><Relationship Id="rId56" Type="http://schemas.openxmlformats.org/officeDocument/2006/relationships/image" Target="../media/image4206.png"/><Relationship Id="rId77" Type="http://schemas.openxmlformats.org/officeDocument/2006/relationships/customXml" Target="../ink/ink4510.xml"/><Relationship Id="rId100" Type="http://schemas.openxmlformats.org/officeDocument/2006/relationships/image" Target="../media/image4228.png"/><Relationship Id="rId105" Type="http://schemas.openxmlformats.org/officeDocument/2006/relationships/customXml" Target="../ink/ink4524.xml"/><Relationship Id="rId126" Type="http://schemas.openxmlformats.org/officeDocument/2006/relationships/image" Target="../media/image4241.png"/><Relationship Id="rId147" Type="http://schemas.openxmlformats.org/officeDocument/2006/relationships/customXml" Target="../ink/ink4545.xml"/><Relationship Id="rId168" Type="http://schemas.openxmlformats.org/officeDocument/2006/relationships/image" Target="../media/image4262.png"/><Relationship Id="rId8" Type="http://schemas.openxmlformats.org/officeDocument/2006/relationships/image" Target="../media/image4182.png"/><Relationship Id="rId51" Type="http://schemas.openxmlformats.org/officeDocument/2006/relationships/customXml" Target="../ink/ink4497.xml"/><Relationship Id="rId72" Type="http://schemas.openxmlformats.org/officeDocument/2006/relationships/image" Target="../media/image4214.png"/><Relationship Id="rId93" Type="http://schemas.openxmlformats.org/officeDocument/2006/relationships/customXml" Target="../ink/ink4518.xml"/><Relationship Id="rId98" Type="http://schemas.openxmlformats.org/officeDocument/2006/relationships/image" Target="../media/image4227.png"/><Relationship Id="rId121" Type="http://schemas.openxmlformats.org/officeDocument/2006/relationships/customXml" Target="../ink/ink4532.xml"/><Relationship Id="rId142" Type="http://schemas.openxmlformats.org/officeDocument/2006/relationships/image" Target="../media/image4249.png"/><Relationship Id="rId163" Type="http://schemas.openxmlformats.org/officeDocument/2006/relationships/customXml" Target="../ink/ink4553.xml"/><Relationship Id="rId3" Type="http://schemas.openxmlformats.org/officeDocument/2006/relationships/customXml" Target="../ink/ink4473.xml"/><Relationship Id="rId25" Type="http://schemas.openxmlformats.org/officeDocument/2006/relationships/customXml" Target="../ink/ink4484.xml"/><Relationship Id="rId46" Type="http://schemas.openxmlformats.org/officeDocument/2006/relationships/image" Target="../media/image4201.png"/><Relationship Id="rId67" Type="http://schemas.openxmlformats.org/officeDocument/2006/relationships/customXml" Target="../ink/ink4505.xml"/><Relationship Id="rId116" Type="http://schemas.openxmlformats.org/officeDocument/2006/relationships/image" Target="../media/image4236.png"/><Relationship Id="rId137" Type="http://schemas.openxmlformats.org/officeDocument/2006/relationships/customXml" Target="../ink/ink4540.xml"/><Relationship Id="rId158" Type="http://schemas.openxmlformats.org/officeDocument/2006/relationships/image" Target="../media/image4257.png"/><Relationship Id="rId20" Type="http://schemas.openxmlformats.org/officeDocument/2006/relationships/image" Target="../media/image4188.png"/><Relationship Id="rId41" Type="http://schemas.openxmlformats.org/officeDocument/2006/relationships/customXml" Target="../ink/ink4492.xml"/><Relationship Id="rId62" Type="http://schemas.openxmlformats.org/officeDocument/2006/relationships/image" Target="../media/image4209.png"/><Relationship Id="rId83" Type="http://schemas.openxmlformats.org/officeDocument/2006/relationships/customXml" Target="../ink/ink4513.xml"/><Relationship Id="rId88" Type="http://schemas.openxmlformats.org/officeDocument/2006/relationships/image" Target="../media/image4222.png"/><Relationship Id="rId111" Type="http://schemas.openxmlformats.org/officeDocument/2006/relationships/customXml" Target="../ink/ink4527.xml"/><Relationship Id="rId132" Type="http://schemas.openxmlformats.org/officeDocument/2006/relationships/image" Target="../media/image4244.png"/><Relationship Id="rId153" Type="http://schemas.openxmlformats.org/officeDocument/2006/relationships/customXml" Target="../ink/ink4548.xml"/><Relationship Id="rId15" Type="http://schemas.openxmlformats.org/officeDocument/2006/relationships/customXml" Target="../ink/ink4479.xml"/><Relationship Id="rId36" Type="http://schemas.openxmlformats.org/officeDocument/2006/relationships/image" Target="../media/image4196.png"/><Relationship Id="rId57" Type="http://schemas.openxmlformats.org/officeDocument/2006/relationships/customXml" Target="../ink/ink4500.xml"/><Relationship Id="rId106" Type="http://schemas.openxmlformats.org/officeDocument/2006/relationships/image" Target="../media/image4231.png"/><Relationship Id="rId127" Type="http://schemas.openxmlformats.org/officeDocument/2006/relationships/customXml" Target="../ink/ink4535.xml"/><Relationship Id="rId10" Type="http://schemas.openxmlformats.org/officeDocument/2006/relationships/image" Target="../media/image4183.png"/><Relationship Id="rId31" Type="http://schemas.openxmlformats.org/officeDocument/2006/relationships/customXml" Target="../ink/ink4487.xml"/><Relationship Id="rId52" Type="http://schemas.openxmlformats.org/officeDocument/2006/relationships/image" Target="../media/image4204.png"/><Relationship Id="rId73" Type="http://schemas.openxmlformats.org/officeDocument/2006/relationships/customXml" Target="../ink/ink4508.xml"/><Relationship Id="rId78" Type="http://schemas.openxmlformats.org/officeDocument/2006/relationships/image" Target="../media/image4217.png"/><Relationship Id="rId94" Type="http://schemas.openxmlformats.org/officeDocument/2006/relationships/image" Target="../media/image4225.png"/><Relationship Id="rId99" Type="http://schemas.openxmlformats.org/officeDocument/2006/relationships/customXml" Target="../ink/ink4521.xml"/><Relationship Id="rId101" Type="http://schemas.openxmlformats.org/officeDocument/2006/relationships/customXml" Target="../ink/ink4522.xml"/><Relationship Id="rId122" Type="http://schemas.openxmlformats.org/officeDocument/2006/relationships/image" Target="../media/image4239.png"/><Relationship Id="rId143" Type="http://schemas.openxmlformats.org/officeDocument/2006/relationships/customXml" Target="../ink/ink4543.xml"/><Relationship Id="rId148" Type="http://schemas.openxmlformats.org/officeDocument/2006/relationships/image" Target="../media/image4252.png"/><Relationship Id="rId164" Type="http://schemas.openxmlformats.org/officeDocument/2006/relationships/image" Target="../media/image4260.png"/><Relationship Id="rId169" Type="http://schemas.openxmlformats.org/officeDocument/2006/relationships/customXml" Target="../ink/ink4556.xml"/><Relationship Id="rId4" Type="http://schemas.openxmlformats.org/officeDocument/2006/relationships/image" Target="../media/image4180.png"/><Relationship Id="rId9" Type="http://schemas.openxmlformats.org/officeDocument/2006/relationships/customXml" Target="../ink/ink4476.xml"/><Relationship Id="rId26" Type="http://schemas.openxmlformats.org/officeDocument/2006/relationships/image" Target="../media/image4191.png"/><Relationship Id="rId47" Type="http://schemas.openxmlformats.org/officeDocument/2006/relationships/customXml" Target="../ink/ink4495.xml"/><Relationship Id="rId68" Type="http://schemas.openxmlformats.org/officeDocument/2006/relationships/image" Target="../media/image4212.png"/><Relationship Id="rId89" Type="http://schemas.openxmlformats.org/officeDocument/2006/relationships/customXml" Target="../ink/ink4516.xml"/><Relationship Id="rId112" Type="http://schemas.openxmlformats.org/officeDocument/2006/relationships/image" Target="../media/image4234.png"/><Relationship Id="rId133" Type="http://schemas.openxmlformats.org/officeDocument/2006/relationships/customXml" Target="../ink/ink4538.xml"/><Relationship Id="rId154" Type="http://schemas.openxmlformats.org/officeDocument/2006/relationships/image" Target="../media/image4255.png"/><Relationship Id="rId16" Type="http://schemas.openxmlformats.org/officeDocument/2006/relationships/image" Target="../media/image4186.png"/><Relationship Id="rId37" Type="http://schemas.openxmlformats.org/officeDocument/2006/relationships/customXml" Target="../ink/ink4490.xml"/><Relationship Id="rId58" Type="http://schemas.openxmlformats.org/officeDocument/2006/relationships/image" Target="../media/image4207.png"/><Relationship Id="rId79" Type="http://schemas.openxmlformats.org/officeDocument/2006/relationships/customXml" Target="../ink/ink4511.xml"/><Relationship Id="rId102" Type="http://schemas.openxmlformats.org/officeDocument/2006/relationships/image" Target="../media/image4229.png"/><Relationship Id="rId123" Type="http://schemas.openxmlformats.org/officeDocument/2006/relationships/customXml" Target="../ink/ink4533.xml"/><Relationship Id="rId144" Type="http://schemas.openxmlformats.org/officeDocument/2006/relationships/image" Target="../media/image4250.png"/><Relationship Id="rId90" Type="http://schemas.openxmlformats.org/officeDocument/2006/relationships/image" Target="../media/image4223.png"/><Relationship Id="rId165" Type="http://schemas.openxmlformats.org/officeDocument/2006/relationships/customXml" Target="../ink/ink4554.xml"/><Relationship Id="rId27" Type="http://schemas.openxmlformats.org/officeDocument/2006/relationships/customXml" Target="../ink/ink4485.xml"/><Relationship Id="rId48" Type="http://schemas.openxmlformats.org/officeDocument/2006/relationships/image" Target="../media/image4202.png"/><Relationship Id="rId69" Type="http://schemas.openxmlformats.org/officeDocument/2006/relationships/customXml" Target="../ink/ink4506.xml"/><Relationship Id="rId113" Type="http://schemas.openxmlformats.org/officeDocument/2006/relationships/customXml" Target="../ink/ink4528.xml"/><Relationship Id="rId134" Type="http://schemas.openxmlformats.org/officeDocument/2006/relationships/image" Target="../media/image4245.png"/><Relationship Id="rId80" Type="http://schemas.openxmlformats.org/officeDocument/2006/relationships/image" Target="../media/image4218.png"/><Relationship Id="rId155" Type="http://schemas.openxmlformats.org/officeDocument/2006/relationships/customXml" Target="../ink/ink4549.xml"/><Relationship Id="rId17" Type="http://schemas.openxmlformats.org/officeDocument/2006/relationships/customXml" Target="../ink/ink4480.xml"/><Relationship Id="rId38" Type="http://schemas.openxmlformats.org/officeDocument/2006/relationships/image" Target="../media/image4197.png"/><Relationship Id="rId59" Type="http://schemas.openxmlformats.org/officeDocument/2006/relationships/customXml" Target="../ink/ink4501.xml"/><Relationship Id="rId103" Type="http://schemas.openxmlformats.org/officeDocument/2006/relationships/customXml" Target="../ink/ink4523.xml"/><Relationship Id="rId124" Type="http://schemas.openxmlformats.org/officeDocument/2006/relationships/image" Target="../media/image4240.png"/></Relationships>
</file>

<file path=ppt/slides/_rels/slide37.xml.rels><?xml version="1.0" encoding="UTF-8" standalone="yes"?>
<Relationships xmlns="http://schemas.openxmlformats.org/package/2006/relationships"><Relationship Id="rId117" Type="http://schemas.openxmlformats.org/officeDocument/2006/relationships/image" Target="../media/image4321.png"/><Relationship Id="rId21" Type="http://schemas.openxmlformats.org/officeDocument/2006/relationships/image" Target="../media/image4273.png"/><Relationship Id="rId42" Type="http://schemas.openxmlformats.org/officeDocument/2006/relationships/customXml" Target="../ink/ink4577.xml"/><Relationship Id="rId63" Type="http://schemas.openxmlformats.org/officeDocument/2006/relationships/image" Target="../media/image4294.png"/><Relationship Id="rId84" Type="http://schemas.openxmlformats.org/officeDocument/2006/relationships/customXml" Target="../ink/ink4598.xml"/><Relationship Id="rId138" Type="http://schemas.openxmlformats.org/officeDocument/2006/relationships/customXml" Target="../ink/ink4625.xml"/><Relationship Id="rId159" Type="http://schemas.openxmlformats.org/officeDocument/2006/relationships/image" Target="../media/image4342.png"/><Relationship Id="rId170" Type="http://schemas.openxmlformats.org/officeDocument/2006/relationships/customXml" Target="../ink/ink4641.xml"/><Relationship Id="rId191" Type="http://schemas.openxmlformats.org/officeDocument/2006/relationships/image" Target="../media/image4358.png"/><Relationship Id="rId107" Type="http://schemas.openxmlformats.org/officeDocument/2006/relationships/image" Target="../media/image4316.png"/><Relationship Id="rId11" Type="http://schemas.openxmlformats.org/officeDocument/2006/relationships/image" Target="../media/image4268.png"/><Relationship Id="rId32" Type="http://schemas.openxmlformats.org/officeDocument/2006/relationships/customXml" Target="../ink/ink4572.xml"/><Relationship Id="rId53" Type="http://schemas.openxmlformats.org/officeDocument/2006/relationships/image" Target="../media/image4289.png"/><Relationship Id="rId74" Type="http://schemas.openxmlformats.org/officeDocument/2006/relationships/customXml" Target="../ink/ink4593.xml"/><Relationship Id="rId128" Type="http://schemas.openxmlformats.org/officeDocument/2006/relationships/customXml" Target="../ink/ink4620.xml"/><Relationship Id="rId149" Type="http://schemas.openxmlformats.org/officeDocument/2006/relationships/image" Target="../media/image4337.png"/><Relationship Id="rId5" Type="http://schemas.openxmlformats.org/officeDocument/2006/relationships/image" Target="../media/image4265.png"/><Relationship Id="rId95" Type="http://schemas.openxmlformats.org/officeDocument/2006/relationships/image" Target="../media/image4310.png"/><Relationship Id="rId160" Type="http://schemas.openxmlformats.org/officeDocument/2006/relationships/customXml" Target="../ink/ink4636.xml"/><Relationship Id="rId181" Type="http://schemas.openxmlformats.org/officeDocument/2006/relationships/image" Target="../media/image4353.png"/><Relationship Id="rId22" Type="http://schemas.openxmlformats.org/officeDocument/2006/relationships/customXml" Target="../ink/ink4567.xml"/><Relationship Id="rId43" Type="http://schemas.openxmlformats.org/officeDocument/2006/relationships/image" Target="../media/image4284.png"/><Relationship Id="rId64" Type="http://schemas.openxmlformats.org/officeDocument/2006/relationships/customXml" Target="../ink/ink4588.xml"/><Relationship Id="rId118" Type="http://schemas.openxmlformats.org/officeDocument/2006/relationships/customXml" Target="../ink/ink4615.xml"/><Relationship Id="rId139" Type="http://schemas.openxmlformats.org/officeDocument/2006/relationships/image" Target="../media/image4332.png"/><Relationship Id="rId85" Type="http://schemas.openxmlformats.org/officeDocument/2006/relationships/image" Target="../media/image4305.png"/><Relationship Id="rId150" Type="http://schemas.openxmlformats.org/officeDocument/2006/relationships/customXml" Target="../ink/ink4631.xml"/><Relationship Id="rId171" Type="http://schemas.openxmlformats.org/officeDocument/2006/relationships/image" Target="../media/image4348.png"/><Relationship Id="rId192" Type="http://schemas.openxmlformats.org/officeDocument/2006/relationships/customXml" Target="../ink/ink4652.xml"/><Relationship Id="rId12" Type="http://schemas.openxmlformats.org/officeDocument/2006/relationships/customXml" Target="../ink/ink4562.xml"/><Relationship Id="rId33" Type="http://schemas.openxmlformats.org/officeDocument/2006/relationships/image" Target="../media/image4279.png"/><Relationship Id="rId108" Type="http://schemas.openxmlformats.org/officeDocument/2006/relationships/customXml" Target="../ink/ink4610.xml"/><Relationship Id="rId129" Type="http://schemas.openxmlformats.org/officeDocument/2006/relationships/image" Target="../media/image4327.png"/><Relationship Id="rId54" Type="http://schemas.openxmlformats.org/officeDocument/2006/relationships/customXml" Target="../ink/ink4583.xml"/><Relationship Id="rId75" Type="http://schemas.openxmlformats.org/officeDocument/2006/relationships/image" Target="../media/image4300.png"/><Relationship Id="rId96" Type="http://schemas.openxmlformats.org/officeDocument/2006/relationships/customXml" Target="../ink/ink4604.xml"/><Relationship Id="rId140" Type="http://schemas.openxmlformats.org/officeDocument/2006/relationships/customXml" Target="../ink/ink4626.xml"/><Relationship Id="rId161" Type="http://schemas.openxmlformats.org/officeDocument/2006/relationships/image" Target="../media/image4343.png"/><Relationship Id="rId182" Type="http://schemas.openxmlformats.org/officeDocument/2006/relationships/customXml" Target="../ink/ink4647.xml"/><Relationship Id="rId6" Type="http://schemas.openxmlformats.org/officeDocument/2006/relationships/customXml" Target="../ink/ink4559.xml"/><Relationship Id="rId23" Type="http://schemas.openxmlformats.org/officeDocument/2006/relationships/image" Target="../media/image4274.png"/><Relationship Id="rId119" Type="http://schemas.openxmlformats.org/officeDocument/2006/relationships/image" Target="../media/image4322.png"/><Relationship Id="rId44" Type="http://schemas.openxmlformats.org/officeDocument/2006/relationships/customXml" Target="../ink/ink4578.xml"/><Relationship Id="rId65" Type="http://schemas.openxmlformats.org/officeDocument/2006/relationships/image" Target="../media/image4295.png"/><Relationship Id="rId86" Type="http://schemas.openxmlformats.org/officeDocument/2006/relationships/customXml" Target="../ink/ink4599.xml"/><Relationship Id="rId130" Type="http://schemas.openxmlformats.org/officeDocument/2006/relationships/customXml" Target="../ink/ink4621.xml"/><Relationship Id="rId151" Type="http://schemas.openxmlformats.org/officeDocument/2006/relationships/image" Target="../media/image4338.png"/><Relationship Id="rId172" Type="http://schemas.openxmlformats.org/officeDocument/2006/relationships/customXml" Target="../ink/ink4642.xml"/><Relationship Id="rId193" Type="http://schemas.openxmlformats.org/officeDocument/2006/relationships/image" Target="../media/image4359.png"/><Relationship Id="rId13" Type="http://schemas.openxmlformats.org/officeDocument/2006/relationships/image" Target="../media/image4269.png"/><Relationship Id="rId109" Type="http://schemas.openxmlformats.org/officeDocument/2006/relationships/image" Target="../media/image4317.png"/><Relationship Id="rId34" Type="http://schemas.openxmlformats.org/officeDocument/2006/relationships/customXml" Target="../ink/ink4573.xml"/><Relationship Id="rId55" Type="http://schemas.openxmlformats.org/officeDocument/2006/relationships/image" Target="../media/image4290.png"/><Relationship Id="rId76" Type="http://schemas.openxmlformats.org/officeDocument/2006/relationships/customXml" Target="../ink/ink4594.xml"/><Relationship Id="rId97" Type="http://schemas.openxmlformats.org/officeDocument/2006/relationships/image" Target="../media/image4311.png"/><Relationship Id="rId120" Type="http://schemas.openxmlformats.org/officeDocument/2006/relationships/customXml" Target="../ink/ink4616.xml"/><Relationship Id="rId141" Type="http://schemas.openxmlformats.org/officeDocument/2006/relationships/image" Target="../media/image4333.png"/><Relationship Id="rId7" Type="http://schemas.openxmlformats.org/officeDocument/2006/relationships/image" Target="../media/image4266.png"/><Relationship Id="rId162" Type="http://schemas.openxmlformats.org/officeDocument/2006/relationships/customXml" Target="../ink/ink4637.xml"/><Relationship Id="rId183" Type="http://schemas.openxmlformats.org/officeDocument/2006/relationships/image" Target="../media/image4354.png"/><Relationship Id="rId2" Type="http://schemas.openxmlformats.org/officeDocument/2006/relationships/customXml" Target="../ink/ink4557.xml"/><Relationship Id="rId29" Type="http://schemas.openxmlformats.org/officeDocument/2006/relationships/image" Target="../media/image4277.png"/><Relationship Id="rId24" Type="http://schemas.openxmlformats.org/officeDocument/2006/relationships/customXml" Target="../ink/ink4568.xml"/><Relationship Id="rId40" Type="http://schemas.openxmlformats.org/officeDocument/2006/relationships/customXml" Target="../ink/ink4576.xml"/><Relationship Id="rId45" Type="http://schemas.openxmlformats.org/officeDocument/2006/relationships/image" Target="../media/image4285.png"/><Relationship Id="rId66" Type="http://schemas.openxmlformats.org/officeDocument/2006/relationships/customXml" Target="../ink/ink4589.xml"/><Relationship Id="rId87" Type="http://schemas.openxmlformats.org/officeDocument/2006/relationships/image" Target="../media/image4306.png"/><Relationship Id="rId110" Type="http://schemas.openxmlformats.org/officeDocument/2006/relationships/customXml" Target="../ink/ink4611.xml"/><Relationship Id="rId115" Type="http://schemas.openxmlformats.org/officeDocument/2006/relationships/image" Target="../media/image4320.png"/><Relationship Id="rId131" Type="http://schemas.openxmlformats.org/officeDocument/2006/relationships/image" Target="../media/image4328.png"/><Relationship Id="rId136" Type="http://schemas.openxmlformats.org/officeDocument/2006/relationships/customXml" Target="../ink/ink4624.xml"/><Relationship Id="rId157" Type="http://schemas.openxmlformats.org/officeDocument/2006/relationships/image" Target="../media/image4341.png"/><Relationship Id="rId178" Type="http://schemas.openxmlformats.org/officeDocument/2006/relationships/customXml" Target="../ink/ink4645.xml"/><Relationship Id="rId61" Type="http://schemas.openxmlformats.org/officeDocument/2006/relationships/image" Target="../media/image4293.png"/><Relationship Id="rId82" Type="http://schemas.openxmlformats.org/officeDocument/2006/relationships/customXml" Target="../ink/ink4597.xml"/><Relationship Id="rId152" Type="http://schemas.openxmlformats.org/officeDocument/2006/relationships/customXml" Target="../ink/ink4632.xml"/><Relationship Id="rId173" Type="http://schemas.openxmlformats.org/officeDocument/2006/relationships/image" Target="../media/image4349.png"/><Relationship Id="rId194" Type="http://schemas.openxmlformats.org/officeDocument/2006/relationships/customXml" Target="../ink/ink4653.xml"/><Relationship Id="rId199" Type="http://schemas.openxmlformats.org/officeDocument/2006/relationships/image" Target="../media/image4362.png"/><Relationship Id="rId19" Type="http://schemas.openxmlformats.org/officeDocument/2006/relationships/image" Target="../media/image4272.png"/><Relationship Id="rId14" Type="http://schemas.openxmlformats.org/officeDocument/2006/relationships/customXml" Target="../ink/ink4563.xml"/><Relationship Id="rId30" Type="http://schemas.openxmlformats.org/officeDocument/2006/relationships/customXml" Target="../ink/ink4571.xml"/><Relationship Id="rId35" Type="http://schemas.openxmlformats.org/officeDocument/2006/relationships/image" Target="../media/image4280.png"/><Relationship Id="rId56" Type="http://schemas.openxmlformats.org/officeDocument/2006/relationships/customXml" Target="../ink/ink4584.xml"/><Relationship Id="rId77" Type="http://schemas.openxmlformats.org/officeDocument/2006/relationships/image" Target="../media/image4301.png"/><Relationship Id="rId100" Type="http://schemas.openxmlformats.org/officeDocument/2006/relationships/customXml" Target="../ink/ink4606.xml"/><Relationship Id="rId105" Type="http://schemas.openxmlformats.org/officeDocument/2006/relationships/image" Target="../media/image4315.png"/><Relationship Id="rId126" Type="http://schemas.openxmlformats.org/officeDocument/2006/relationships/customXml" Target="../ink/ink4619.xml"/><Relationship Id="rId147" Type="http://schemas.openxmlformats.org/officeDocument/2006/relationships/image" Target="../media/image4336.png"/><Relationship Id="rId168" Type="http://schemas.openxmlformats.org/officeDocument/2006/relationships/customXml" Target="../ink/ink4640.xml"/><Relationship Id="rId8" Type="http://schemas.openxmlformats.org/officeDocument/2006/relationships/customXml" Target="../ink/ink4560.xml"/><Relationship Id="rId51" Type="http://schemas.openxmlformats.org/officeDocument/2006/relationships/image" Target="../media/image4288.png"/><Relationship Id="rId72" Type="http://schemas.openxmlformats.org/officeDocument/2006/relationships/customXml" Target="../ink/ink4592.xml"/><Relationship Id="rId93" Type="http://schemas.openxmlformats.org/officeDocument/2006/relationships/image" Target="../media/image4309.png"/><Relationship Id="rId98" Type="http://schemas.openxmlformats.org/officeDocument/2006/relationships/customXml" Target="../ink/ink4605.xml"/><Relationship Id="rId121" Type="http://schemas.openxmlformats.org/officeDocument/2006/relationships/image" Target="../media/image4323.png"/><Relationship Id="rId142" Type="http://schemas.openxmlformats.org/officeDocument/2006/relationships/customXml" Target="../ink/ink4627.xml"/><Relationship Id="rId163" Type="http://schemas.openxmlformats.org/officeDocument/2006/relationships/image" Target="../media/image4344.png"/><Relationship Id="rId184" Type="http://schemas.openxmlformats.org/officeDocument/2006/relationships/customXml" Target="../ink/ink4648.xml"/><Relationship Id="rId189" Type="http://schemas.openxmlformats.org/officeDocument/2006/relationships/image" Target="../media/image4357.png"/><Relationship Id="rId3" Type="http://schemas.openxmlformats.org/officeDocument/2006/relationships/image" Target="../media/image4264.png"/><Relationship Id="rId25" Type="http://schemas.openxmlformats.org/officeDocument/2006/relationships/image" Target="../media/image4275.png"/><Relationship Id="rId46" Type="http://schemas.openxmlformats.org/officeDocument/2006/relationships/customXml" Target="../ink/ink4579.xml"/><Relationship Id="rId67" Type="http://schemas.openxmlformats.org/officeDocument/2006/relationships/image" Target="../media/image4296.png"/><Relationship Id="rId116" Type="http://schemas.openxmlformats.org/officeDocument/2006/relationships/customXml" Target="../ink/ink4614.xml"/><Relationship Id="rId137" Type="http://schemas.openxmlformats.org/officeDocument/2006/relationships/image" Target="../media/image4331.png"/><Relationship Id="rId158" Type="http://schemas.openxmlformats.org/officeDocument/2006/relationships/customXml" Target="../ink/ink4635.xml"/><Relationship Id="rId20" Type="http://schemas.openxmlformats.org/officeDocument/2006/relationships/customXml" Target="../ink/ink4566.xml"/><Relationship Id="rId41" Type="http://schemas.openxmlformats.org/officeDocument/2006/relationships/image" Target="../media/image4283.png"/><Relationship Id="rId62" Type="http://schemas.openxmlformats.org/officeDocument/2006/relationships/customXml" Target="../ink/ink4587.xml"/><Relationship Id="rId83" Type="http://schemas.openxmlformats.org/officeDocument/2006/relationships/image" Target="../media/image4304.png"/><Relationship Id="rId88" Type="http://schemas.openxmlformats.org/officeDocument/2006/relationships/customXml" Target="../ink/ink4600.xml"/><Relationship Id="rId111" Type="http://schemas.openxmlformats.org/officeDocument/2006/relationships/image" Target="../media/image4318.png"/><Relationship Id="rId132" Type="http://schemas.openxmlformats.org/officeDocument/2006/relationships/customXml" Target="../ink/ink4622.xml"/><Relationship Id="rId153" Type="http://schemas.openxmlformats.org/officeDocument/2006/relationships/image" Target="../media/image4339.png"/><Relationship Id="rId174" Type="http://schemas.openxmlformats.org/officeDocument/2006/relationships/customXml" Target="../ink/ink4643.xml"/><Relationship Id="rId179" Type="http://schemas.openxmlformats.org/officeDocument/2006/relationships/image" Target="../media/image4352.png"/><Relationship Id="rId195" Type="http://schemas.openxmlformats.org/officeDocument/2006/relationships/image" Target="../media/image4360.png"/><Relationship Id="rId190" Type="http://schemas.openxmlformats.org/officeDocument/2006/relationships/customXml" Target="../ink/ink4651.xml"/><Relationship Id="rId15" Type="http://schemas.openxmlformats.org/officeDocument/2006/relationships/image" Target="../media/image4270.png"/><Relationship Id="rId36" Type="http://schemas.openxmlformats.org/officeDocument/2006/relationships/customXml" Target="../ink/ink4574.xml"/><Relationship Id="rId57" Type="http://schemas.openxmlformats.org/officeDocument/2006/relationships/image" Target="../media/image4291.png"/><Relationship Id="rId106" Type="http://schemas.openxmlformats.org/officeDocument/2006/relationships/customXml" Target="../ink/ink4609.xml"/><Relationship Id="rId127" Type="http://schemas.openxmlformats.org/officeDocument/2006/relationships/image" Target="../media/image4326.png"/><Relationship Id="rId10" Type="http://schemas.openxmlformats.org/officeDocument/2006/relationships/customXml" Target="../ink/ink4561.xml"/><Relationship Id="rId31" Type="http://schemas.openxmlformats.org/officeDocument/2006/relationships/image" Target="../media/image4278.png"/><Relationship Id="rId52" Type="http://schemas.openxmlformats.org/officeDocument/2006/relationships/customXml" Target="../ink/ink4582.xml"/><Relationship Id="rId73" Type="http://schemas.openxmlformats.org/officeDocument/2006/relationships/image" Target="../media/image4299.png"/><Relationship Id="rId78" Type="http://schemas.openxmlformats.org/officeDocument/2006/relationships/customXml" Target="../ink/ink4595.xml"/><Relationship Id="rId94" Type="http://schemas.openxmlformats.org/officeDocument/2006/relationships/customXml" Target="../ink/ink4603.xml"/><Relationship Id="rId99" Type="http://schemas.openxmlformats.org/officeDocument/2006/relationships/image" Target="../media/image4312.png"/><Relationship Id="rId101" Type="http://schemas.openxmlformats.org/officeDocument/2006/relationships/image" Target="../media/image4313.png"/><Relationship Id="rId122" Type="http://schemas.openxmlformats.org/officeDocument/2006/relationships/customXml" Target="../ink/ink4617.xml"/><Relationship Id="rId143" Type="http://schemas.openxmlformats.org/officeDocument/2006/relationships/image" Target="../media/image4334.png"/><Relationship Id="rId148" Type="http://schemas.openxmlformats.org/officeDocument/2006/relationships/customXml" Target="../ink/ink4630.xml"/><Relationship Id="rId164" Type="http://schemas.openxmlformats.org/officeDocument/2006/relationships/customXml" Target="../ink/ink4638.xml"/><Relationship Id="rId169" Type="http://schemas.openxmlformats.org/officeDocument/2006/relationships/image" Target="../media/image4347.png"/><Relationship Id="rId185" Type="http://schemas.openxmlformats.org/officeDocument/2006/relationships/image" Target="../media/image4355.png"/><Relationship Id="rId4" Type="http://schemas.openxmlformats.org/officeDocument/2006/relationships/customXml" Target="../ink/ink4558.xml"/><Relationship Id="rId9" Type="http://schemas.openxmlformats.org/officeDocument/2006/relationships/image" Target="../media/image4267.png"/><Relationship Id="rId180" Type="http://schemas.openxmlformats.org/officeDocument/2006/relationships/customXml" Target="../ink/ink4646.xml"/><Relationship Id="rId26" Type="http://schemas.openxmlformats.org/officeDocument/2006/relationships/customXml" Target="../ink/ink4569.xml"/><Relationship Id="rId47" Type="http://schemas.openxmlformats.org/officeDocument/2006/relationships/image" Target="../media/image4286.png"/><Relationship Id="rId68" Type="http://schemas.openxmlformats.org/officeDocument/2006/relationships/customXml" Target="../ink/ink4590.xml"/><Relationship Id="rId89" Type="http://schemas.openxmlformats.org/officeDocument/2006/relationships/image" Target="../media/image4307.png"/><Relationship Id="rId112" Type="http://schemas.openxmlformats.org/officeDocument/2006/relationships/customXml" Target="../ink/ink4612.xml"/><Relationship Id="rId133" Type="http://schemas.openxmlformats.org/officeDocument/2006/relationships/image" Target="../media/image4329.png"/><Relationship Id="rId154" Type="http://schemas.openxmlformats.org/officeDocument/2006/relationships/customXml" Target="../ink/ink4633.xml"/><Relationship Id="rId175" Type="http://schemas.openxmlformats.org/officeDocument/2006/relationships/image" Target="../media/image4350.png"/><Relationship Id="rId196" Type="http://schemas.openxmlformats.org/officeDocument/2006/relationships/customXml" Target="../ink/ink4654.xml"/><Relationship Id="rId200" Type="http://schemas.openxmlformats.org/officeDocument/2006/relationships/customXml" Target="../ink/ink4656.xml"/><Relationship Id="rId16" Type="http://schemas.openxmlformats.org/officeDocument/2006/relationships/customXml" Target="../ink/ink4564.xml"/><Relationship Id="rId37" Type="http://schemas.openxmlformats.org/officeDocument/2006/relationships/image" Target="../media/image4281.png"/><Relationship Id="rId58" Type="http://schemas.openxmlformats.org/officeDocument/2006/relationships/customXml" Target="../ink/ink4585.xml"/><Relationship Id="rId79" Type="http://schemas.openxmlformats.org/officeDocument/2006/relationships/image" Target="../media/image4302.png"/><Relationship Id="rId102" Type="http://schemas.openxmlformats.org/officeDocument/2006/relationships/customXml" Target="../ink/ink4607.xml"/><Relationship Id="rId123" Type="http://schemas.openxmlformats.org/officeDocument/2006/relationships/image" Target="../media/image4324.png"/><Relationship Id="rId144" Type="http://schemas.openxmlformats.org/officeDocument/2006/relationships/customXml" Target="../ink/ink4628.xml"/><Relationship Id="rId90" Type="http://schemas.openxmlformats.org/officeDocument/2006/relationships/customXml" Target="../ink/ink4601.xml"/><Relationship Id="rId165" Type="http://schemas.openxmlformats.org/officeDocument/2006/relationships/image" Target="../media/image4345.png"/><Relationship Id="rId186" Type="http://schemas.openxmlformats.org/officeDocument/2006/relationships/customXml" Target="../ink/ink4649.xml"/><Relationship Id="rId27" Type="http://schemas.openxmlformats.org/officeDocument/2006/relationships/image" Target="../media/image4276.png"/><Relationship Id="rId48" Type="http://schemas.openxmlformats.org/officeDocument/2006/relationships/customXml" Target="../ink/ink4580.xml"/><Relationship Id="rId69" Type="http://schemas.openxmlformats.org/officeDocument/2006/relationships/image" Target="../media/image4297.png"/><Relationship Id="rId113" Type="http://schemas.openxmlformats.org/officeDocument/2006/relationships/image" Target="../media/image4319.png"/><Relationship Id="rId134" Type="http://schemas.openxmlformats.org/officeDocument/2006/relationships/customXml" Target="../ink/ink4623.xml"/><Relationship Id="rId80" Type="http://schemas.openxmlformats.org/officeDocument/2006/relationships/customXml" Target="../ink/ink4596.xml"/><Relationship Id="rId155" Type="http://schemas.openxmlformats.org/officeDocument/2006/relationships/image" Target="../media/image4340.png"/><Relationship Id="rId176" Type="http://schemas.openxmlformats.org/officeDocument/2006/relationships/customXml" Target="../ink/ink4644.xml"/><Relationship Id="rId197" Type="http://schemas.openxmlformats.org/officeDocument/2006/relationships/image" Target="../media/image4361.png"/><Relationship Id="rId201" Type="http://schemas.openxmlformats.org/officeDocument/2006/relationships/image" Target="../media/image4363.png"/><Relationship Id="rId17" Type="http://schemas.openxmlformats.org/officeDocument/2006/relationships/image" Target="../media/image4271.png"/><Relationship Id="rId38" Type="http://schemas.openxmlformats.org/officeDocument/2006/relationships/customXml" Target="../ink/ink4575.xml"/><Relationship Id="rId59" Type="http://schemas.openxmlformats.org/officeDocument/2006/relationships/image" Target="../media/image4292.png"/><Relationship Id="rId103" Type="http://schemas.openxmlformats.org/officeDocument/2006/relationships/image" Target="../media/image4314.png"/><Relationship Id="rId124" Type="http://schemas.openxmlformats.org/officeDocument/2006/relationships/customXml" Target="../ink/ink4618.xml"/><Relationship Id="rId70" Type="http://schemas.openxmlformats.org/officeDocument/2006/relationships/customXml" Target="../ink/ink4591.xml"/><Relationship Id="rId91" Type="http://schemas.openxmlformats.org/officeDocument/2006/relationships/image" Target="../media/image4308.png"/><Relationship Id="rId145" Type="http://schemas.openxmlformats.org/officeDocument/2006/relationships/image" Target="../media/image4335.png"/><Relationship Id="rId166" Type="http://schemas.openxmlformats.org/officeDocument/2006/relationships/customXml" Target="../ink/ink4639.xml"/><Relationship Id="rId187" Type="http://schemas.openxmlformats.org/officeDocument/2006/relationships/image" Target="../media/image4356.png"/><Relationship Id="rId1" Type="http://schemas.openxmlformats.org/officeDocument/2006/relationships/slideLayout" Target="../slideLayouts/slideLayout11.xml"/><Relationship Id="rId28" Type="http://schemas.openxmlformats.org/officeDocument/2006/relationships/customXml" Target="../ink/ink4570.xml"/><Relationship Id="rId49" Type="http://schemas.openxmlformats.org/officeDocument/2006/relationships/image" Target="../media/image4287.png"/><Relationship Id="rId114" Type="http://schemas.openxmlformats.org/officeDocument/2006/relationships/customXml" Target="../ink/ink4613.xml"/><Relationship Id="rId60" Type="http://schemas.openxmlformats.org/officeDocument/2006/relationships/customXml" Target="../ink/ink4586.xml"/><Relationship Id="rId81" Type="http://schemas.openxmlformats.org/officeDocument/2006/relationships/image" Target="../media/image4303.png"/><Relationship Id="rId135" Type="http://schemas.openxmlformats.org/officeDocument/2006/relationships/image" Target="../media/image4330.png"/><Relationship Id="rId156" Type="http://schemas.openxmlformats.org/officeDocument/2006/relationships/customXml" Target="../ink/ink4634.xml"/><Relationship Id="rId177" Type="http://schemas.openxmlformats.org/officeDocument/2006/relationships/image" Target="../media/image4351.png"/><Relationship Id="rId198" Type="http://schemas.openxmlformats.org/officeDocument/2006/relationships/customXml" Target="../ink/ink4655.xml"/><Relationship Id="rId18" Type="http://schemas.openxmlformats.org/officeDocument/2006/relationships/customXml" Target="../ink/ink4565.xml"/><Relationship Id="rId39" Type="http://schemas.openxmlformats.org/officeDocument/2006/relationships/image" Target="../media/image4282.png"/><Relationship Id="rId50" Type="http://schemas.openxmlformats.org/officeDocument/2006/relationships/customXml" Target="../ink/ink4581.xml"/><Relationship Id="rId104" Type="http://schemas.openxmlformats.org/officeDocument/2006/relationships/customXml" Target="../ink/ink4608.xml"/><Relationship Id="rId125" Type="http://schemas.openxmlformats.org/officeDocument/2006/relationships/image" Target="../media/image4325.png"/><Relationship Id="rId146" Type="http://schemas.openxmlformats.org/officeDocument/2006/relationships/customXml" Target="../ink/ink4629.xml"/><Relationship Id="rId167" Type="http://schemas.openxmlformats.org/officeDocument/2006/relationships/image" Target="../media/image4346.png"/><Relationship Id="rId188" Type="http://schemas.openxmlformats.org/officeDocument/2006/relationships/customXml" Target="../ink/ink4650.xml"/><Relationship Id="rId71" Type="http://schemas.openxmlformats.org/officeDocument/2006/relationships/image" Target="../media/image4298.png"/><Relationship Id="rId92" Type="http://schemas.openxmlformats.org/officeDocument/2006/relationships/customXml" Target="../ink/ink460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117" Type="http://schemas.openxmlformats.org/officeDocument/2006/relationships/image" Target="../media/image4421.png"/><Relationship Id="rId21" Type="http://schemas.openxmlformats.org/officeDocument/2006/relationships/image" Target="../media/image4373.png"/><Relationship Id="rId324" Type="http://schemas.openxmlformats.org/officeDocument/2006/relationships/customXml" Target="../ink/ink4818.xml"/><Relationship Id="rId531" Type="http://schemas.openxmlformats.org/officeDocument/2006/relationships/image" Target="../media/image4628.png"/><Relationship Id="rId170" Type="http://schemas.openxmlformats.org/officeDocument/2006/relationships/customXml" Target="../ink/ink4741.xml"/><Relationship Id="rId268" Type="http://schemas.openxmlformats.org/officeDocument/2006/relationships/customXml" Target="../ink/ink4790.xml"/><Relationship Id="rId475" Type="http://schemas.openxmlformats.org/officeDocument/2006/relationships/image" Target="../media/image4600.png"/><Relationship Id="rId32" Type="http://schemas.openxmlformats.org/officeDocument/2006/relationships/customXml" Target="../ink/ink4672.xml"/><Relationship Id="rId128" Type="http://schemas.openxmlformats.org/officeDocument/2006/relationships/customXml" Target="../ink/ink4720.xml"/><Relationship Id="rId335" Type="http://schemas.openxmlformats.org/officeDocument/2006/relationships/image" Target="../media/image4530.png"/><Relationship Id="rId542" Type="http://schemas.openxmlformats.org/officeDocument/2006/relationships/customXml" Target="../ink/ink4927.xml"/><Relationship Id="rId181" Type="http://schemas.openxmlformats.org/officeDocument/2006/relationships/image" Target="../media/image4453.png"/><Relationship Id="rId402" Type="http://schemas.openxmlformats.org/officeDocument/2006/relationships/customXml" Target="../ink/ink4857.xml"/><Relationship Id="rId279" Type="http://schemas.openxmlformats.org/officeDocument/2006/relationships/image" Target="../media/image4502.png"/><Relationship Id="rId486" Type="http://schemas.openxmlformats.org/officeDocument/2006/relationships/customXml" Target="../ink/ink4899.xml"/><Relationship Id="rId43" Type="http://schemas.openxmlformats.org/officeDocument/2006/relationships/image" Target="../media/image4384.png"/><Relationship Id="rId139" Type="http://schemas.openxmlformats.org/officeDocument/2006/relationships/image" Target="../media/image4432.png"/><Relationship Id="rId346" Type="http://schemas.openxmlformats.org/officeDocument/2006/relationships/customXml" Target="../ink/ink4829.xml"/><Relationship Id="rId553" Type="http://schemas.openxmlformats.org/officeDocument/2006/relationships/image" Target="../media/image4639.png"/><Relationship Id="rId192" Type="http://schemas.openxmlformats.org/officeDocument/2006/relationships/customXml" Target="../ink/ink4752.xml"/><Relationship Id="rId206" Type="http://schemas.openxmlformats.org/officeDocument/2006/relationships/customXml" Target="../ink/ink4759.xml"/><Relationship Id="rId413" Type="http://schemas.openxmlformats.org/officeDocument/2006/relationships/image" Target="../media/image4569.png"/><Relationship Id="rId497" Type="http://schemas.openxmlformats.org/officeDocument/2006/relationships/image" Target="../media/image4611.png"/><Relationship Id="rId357" Type="http://schemas.openxmlformats.org/officeDocument/2006/relationships/image" Target="../media/image4541.png"/><Relationship Id="rId54" Type="http://schemas.openxmlformats.org/officeDocument/2006/relationships/customXml" Target="../ink/ink4683.xml"/><Relationship Id="rId217" Type="http://schemas.openxmlformats.org/officeDocument/2006/relationships/image" Target="../media/image4471.png"/><Relationship Id="rId424" Type="http://schemas.openxmlformats.org/officeDocument/2006/relationships/customXml" Target="../ink/ink4868.xml"/><Relationship Id="rId23" Type="http://schemas.openxmlformats.org/officeDocument/2006/relationships/image" Target="../media/image4374.png"/><Relationship Id="rId119" Type="http://schemas.openxmlformats.org/officeDocument/2006/relationships/image" Target="../media/image4422.png"/><Relationship Id="rId270" Type="http://schemas.openxmlformats.org/officeDocument/2006/relationships/customXml" Target="../ink/ink4791.xml"/><Relationship Id="rId326" Type="http://schemas.openxmlformats.org/officeDocument/2006/relationships/customXml" Target="../ink/ink4819.xml"/><Relationship Id="rId533" Type="http://schemas.openxmlformats.org/officeDocument/2006/relationships/image" Target="../media/image4629.png"/><Relationship Id="rId65" Type="http://schemas.openxmlformats.org/officeDocument/2006/relationships/image" Target="../media/image4395.png"/><Relationship Id="rId130" Type="http://schemas.openxmlformats.org/officeDocument/2006/relationships/customXml" Target="../ink/ink4721.xml"/><Relationship Id="rId368" Type="http://schemas.openxmlformats.org/officeDocument/2006/relationships/customXml" Target="../ink/ink4840.xml"/><Relationship Id="rId172" Type="http://schemas.openxmlformats.org/officeDocument/2006/relationships/customXml" Target="../ink/ink4742.xml"/><Relationship Id="rId228" Type="http://schemas.openxmlformats.org/officeDocument/2006/relationships/customXml" Target="../ink/ink4770.xml"/><Relationship Id="rId435" Type="http://schemas.openxmlformats.org/officeDocument/2006/relationships/image" Target="../media/image4580.png"/><Relationship Id="rId477" Type="http://schemas.openxmlformats.org/officeDocument/2006/relationships/image" Target="../media/image4601.png"/><Relationship Id="rId281" Type="http://schemas.openxmlformats.org/officeDocument/2006/relationships/image" Target="../media/image4503.png"/><Relationship Id="rId337" Type="http://schemas.openxmlformats.org/officeDocument/2006/relationships/image" Target="../media/image4531.png"/><Relationship Id="rId502" Type="http://schemas.openxmlformats.org/officeDocument/2006/relationships/customXml" Target="../ink/ink4907.xml"/><Relationship Id="rId34" Type="http://schemas.openxmlformats.org/officeDocument/2006/relationships/customXml" Target="../ink/ink4673.xml"/><Relationship Id="rId76" Type="http://schemas.openxmlformats.org/officeDocument/2006/relationships/customXml" Target="../ink/ink4694.xml"/><Relationship Id="rId141" Type="http://schemas.openxmlformats.org/officeDocument/2006/relationships/image" Target="../media/image4433.png"/><Relationship Id="rId379" Type="http://schemas.openxmlformats.org/officeDocument/2006/relationships/image" Target="../media/image4552.png"/><Relationship Id="rId544" Type="http://schemas.openxmlformats.org/officeDocument/2006/relationships/customXml" Target="../ink/ink4928.xml"/><Relationship Id="rId7" Type="http://schemas.openxmlformats.org/officeDocument/2006/relationships/image" Target="../media/image4366.png"/><Relationship Id="rId183" Type="http://schemas.openxmlformats.org/officeDocument/2006/relationships/image" Target="../media/image4454.png"/><Relationship Id="rId239" Type="http://schemas.openxmlformats.org/officeDocument/2006/relationships/image" Target="../media/image4482.png"/><Relationship Id="rId390" Type="http://schemas.openxmlformats.org/officeDocument/2006/relationships/customXml" Target="../ink/ink4851.xml"/><Relationship Id="rId404" Type="http://schemas.openxmlformats.org/officeDocument/2006/relationships/customXml" Target="../ink/ink4858.xml"/><Relationship Id="rId446" Type="http://schemas.openxmlformats.org/officeDocument/2006/relationships/customXml" Target="../ink/ink4879.xml"/><Relationship Id="rId250" Type="http://schemas.openxmlformats.org/officeDocument/2006/relationships/customXml" Target="../ink/ink4781.xml"/><Relationship Id="rId292" Type="http://schemas.openxmlformats.org/officeDocument/2006/relationships/customXml" Target="../ink/ink4802.xml"/><Relationship Id="rId306" Type="http://schemas.openxmlformats.org/officeDocument/2006/relationships/customXml" Target="../ink/ink4809.xml"/><Relationship Id="rId488" Type="http://schemas.openxmlformats.org/officeDocument/2006/relationships/customXml" Target="../ink/ink4900.xml"/><Relationship Id="rId45" Type="http://schemas.openxmlformats.org/officeDocument/2006/relationships/image" Target="../media/image4385.png"/><Relationship Id="rId87" Type="http://schemas.openxmlformats.org/officeDocument/2006/relationships/image" Target="../media/image4406.png"/><Relationship Id="rId110" Type="http://schemas.openxmlformats.org/officeDocument/2006/relationships/customXml" Target="../ink/ink4711.xml"/><Relationship Id="rId348" Type="http://schemas.openxmlformats.org/officeDocument/2006/relationships/customXml" Target="../ink/ink4830.xml"/><Relationship Id="rId513" Type="http://schemas.openxmlformats.org/officeDocument/2006/relationships/image" Target="../media/image4619.png"/><Relationship Id="rId555" Type="http://schemas.openxmlformats.org/officeDocument/2006/relationships/image" Target="../media/image4640.png"/><Relationship Id="rId152" Type="http://schemas.openxmlformats.org/officeDocument/2006/relationships/customXml" Target="../ink/ink4732.xml"/><Relationship Id="rId194" Type="http://schemas.openxmlformats.org/officeDocument/2006/relationships/customXml" Target="../ink/ink4753.xml"/><Relationship Id="rId208" Type="http://schemas.openxmlformats.org/officeDocument/2006/relationships/customXml" Target="../ink/ink4760.xml"/><Relationship Id="rId415" Type="http://schemas.openxmlformats.org/officeDocument/2006/relationships/image" Target="../media/image4570.png"/><Relationship Id="rId457" Type="http://schemas.openxmlformats.org/officeDocument/2006/relationships/image" Target="../media/image4591.png"/><Relationship Id="rId261" Type="http://schemas.openxmlformats.org/officeDocument/2006/relationships/image" Target="../media/image4493.png"/><Relationship Id="rId499" Type="http://schemas.openxmlformats.org/officeDocument/2006/relationships/image" Target="../media/image4612.png"/><Relationship Id="rId14" Type="http://schemas.openxmlformats.org/officeDocument/2006/relationships/customXml" Target="../ink/ink4663.xml"/><Relationship Id="rId56" Type="http://schemas.openxmlformats.org/officeDocument/2006/relationships/customXml" Target="../ink/ink4684.xml"/><Relationship Id="rId317" Type="http://schemas.openxmlformats.org/officeDocument/2006/relationships/image" Target="../media/image4521.png"/><Relationship Id="rId359" Type="http://schemas.openxmlformats.org/officeDocument/2006/relationships/image" Target="../media/image4542.png"/><Relationship Id="rId524" Type="http://schemas.openxmlformats.org/officeDocument/2006/relationships/customXml" Target="../ink/ink4918.xml"/><Relationship Id="rId98" Type="http://schemas.openxmlformats.org/officeDocument/2006/relationships/customXml" Target="../ink/ink4705.xml"/><Relationship Id="rId121" Type="http://schemas.openxmlformats.org/officeDocument/2006/relationships/image" Target="../media/image4423.png"/><Relationship Id="rId163" Type="http://schemas.openxmlformats.org/officeDocument/2006/relationships/image" Target="../media/image4444.png"/><Relationship Id="rId219" Type="http://schemas.openxmlformats.org/officeDocument/2006/relationships/image" Target="../media/image4472.png"/><Relationship Id="rId370" Type="http://schemas.openxmlformats.org/officeDocument/2006/relationships/customXml" Target="../ink/ink4841.xml"/><Relationship Id="rId426" Type="http://schemas.openxmlformats.org/officeDocument/2006/relationships/customXml" Target="../ink/ink4869.xml"/><Relationship Id="rId230" Type="http://schemas.openxmlformats.org/officeDocument/2006/relationships/customXml" Target="../ink/ink4771.xml"/><Relationship Id="rId468" Type="http://schemas.openxmlformats.org/officeDocument/2006/relationships/customXml" Target="../ink/ink4890.xml"/><Relationship Id="rId25" Type="http://schemas.openxmlformats.org/officeDocument/2006/relationships/image" Target="../media/image4375.png"/><Relationship Id="rId67" Type="http://schemas.openxmlformats.org/officeDocument/2006/relationships/image" Target="../media/image4396.png"/><Relationship Id="rId272" Type="http://schemas.openxmlformats.org/officeDocument/2006/relationships/customXml" Target="../ink/ink4792.xml"/><Relationship Id="rId328" Type="http://schemas.openxmlformats.org/officeDocument/2006/relationships/customXml" Target="../ink/ink4820.xml"/><Relationship Id="rId535" Type="http://schemas.openxmlformats.org/officeDocument/2006/relationships/image" Target="../media/image4630.png"/><Relationship Id="rId132" Type="http://schemas.openxmlformats.org/officeDocument/2006/relationships/customXml" Target="../ink/ink4722.xml"/><Relationship Id="rId174" Type="http://schemas.openxmlformats.org/officeDocument/2006/relationships/customXml" Target="../ink/ink4743.xml"/><Relationship Id="rId381" Type="http://schemas.openxmlformats.org/officeDocument/2006/relationships/image" Target="../media/image4553.png"/><Relationship Id="rId241" Type="http://schemas.openxmlformats.org/officeDocument/2006/relationships/image" Target="../media/image4483.png"/><Relationship Id="rId437" Type="http://schemas.openxmlformats.org/officeDocument/2006/relationships/image" Target="../media/image4581.png"/><Relationship Id="rId479" Type="http://schemas.openxmlformats.org/officeDocument/2006/relationships/image" Target="../media/image4602.png"/><Relationship Id="rId36" Type="http://schemas.openxmlformats.org/officeDocument/2006/relationships/customXml" Target="../ink/ink4674.xml"/><Relationship Id="rId283" Type="http://schemas.openxmlformats.org/officeDocument/2006/relationships/image" Target="../media/image4504.png"/><Relationship Id="rId339" Type="http://schemas.openxmlformats.org/officeDocument/2006/relationships/image" Target="../media/image4532.png"/><Relationship Id="rId490" Type="http://schemas.openxmlformats.org/officeDocument/2006/relationships/customXml" Target="../ink/ink4901.xml"/><Relationship Id="rId504" Type="http://schemas.openxmlformats.org/officeDocument/2006/relationships/customXml" Target="../ink/ink4908.xml"/><Relationship Id="rId546" Type="http://schemas.openxmlformats.org/officeDocument/2006/relationships/customXml" Target="../ink/ink4929.xml"/><Relationship Id="rId78" Type="http://schemas.openxmlformats.org/officeDocument/2006/relationships/customXml" Target="../ink/ink4695.xml"/><Relationship Id="rId101" Type="http://schemas.openxmlformats.org/officeDocument/2006/relationships/image" Target="../media/image4413.png"/><Relationship Id="rId143" Type="http://schemas.openxmlformats.org/officeDocument/2006/relationships/image" Target="../media/image4434.png"/><Relationship Id="rId185" Type="http://schemas.openxmlformats.org/officeDocument/2006/relationships/image" Target="../media/image4455.png"/><Relationship Id="rId350" Type="http://schemas.openxmlformats.org/officeDocument/2006/relationships/customXml" Target="../ink/ink4831.xml"/><Relationship Id="rId406" Type="http://schemas.openxmlformats.org/officeDocument/2006/relationships/customXml" Target="../ink/ink4859.xml"/><Relationship Id="rId9" Type="http://schemas.openxmlformats.org/officeDocument/2006/relationships/image" Target="../media/image4367.png"/><Relationship Id="rId210" Type="http://schemas.openxmlformats.org/officeDocument/2006/relationships/customXml" Target="../ink/ink4761.xml"/><Relationship Id="rId392" Type="http://schemas.openxmlformats.org/officeDocument/2006/relationships/customXml" Target="../ink/ink4852.xml"/><Relationship Id="rId448" Type="http://schemas.openxmlformats.org/officeDocument/2006/relationships/customXml" Target="../ink/ink4880.xml"/><Relationship Id="rId252" Type="http://schemas.openxmlformats.org/officeDocument/2006/relationships/customXml" Target="../ink/ink4782.xml"/><Relationship Id="rId294" Type="http://schemas.openxmlformats.org/officeDocument/2006/relationships/customXml" Target="../ink/ink4803.xml"/><Relationship Id="rId308" Type="http://schemas.openxmlformats.org/officeDocument/2006/relationships/customXml" Target="../ink/ink4810.xml"/><Relationship Id="rId515" Type="http://schemas.openxmlformats.org/officeDocument/2006/relationships/image" Target="../media/image4620.png"/><Relationship Id="rId47" Type="http://schemas.openxmlformats.org/officeDocument/2006/relationships/image" Target="../media/image4386.png"/><Relationship Id="rId89" Type="http://schemas.openxmlformats.org/officeDocument/2006/relationships/image" Target="../media/image4407.png"/><Relationship Id="rId112" Type="http://schemas.openxmlformats.org/officeDocument/2006/relationships/customXml" Target="../ink/ink4712.xml"/><Relationship Id="rId154" Type="http://schemas.openxmlformats.org/officeDocument/2006/relationships/customXml" Target="../ink/ink4733.xml"/><Relationship Id="rId361" Type="http://schemas.openxmlformats.org/officeDocument/2006/relationships/image" Target="../media/image4543.png"/><Relationship Id="rId557" Type="http://schemas.openxmlformats.org/officeDocument/2006/relationships/image" Target="../media/image4641.png"/><Relationship Id="rId196" Type="http://schemas.openxmlformats.org/officeDocument/2006/relationships/customXml" Target="../ink/ink4754.xml"/><Relationship Id="rId417" Type="http://schemas.openxmlformats.org/officeDocument/2006/relationships/image" Target="../media/image4571.png"/><Relationship Id="rId459" Type="http://schemas.openxmlformats.org/officeDocument/2006/relationships/image" Target="../media/image4592.png"/><Relationship Id="rId16" Type="http://schemas.openxmlformats.org/officeDocument/2006/relationships/customXml" Target="../ink/ink4664.xml"/><Relationship Id="rId221" Type="http://schemas.openxmlformats.org/officeDocument/2006/relationships/image" Target="../media/image4473.png"/><Relationship Id="rId263" Type="http://schemas.openxmlformats.org/officeDocument/2006/relationships/image" Target="../media/image4494.png"/><Relationship Id="rId319" Type="http://schemas.openxmlformats.org/officeDocument/2006/relationships/image" Target="../media/image4522.png"/><Relationship Id="rId470" Type="http://schemas.openxmlformats.org/officeDocument/2006/relationships/customXml" Target="../ink/ink4891.xml"/><Relationship Id="rId526" Type="http://schemas.openxmlformats.org/officeDocument/2006/relationships/customXml" Target="../ink/ink4919.xml"/><Relationship Id="rId58" Type="http://schemas.openxmlformats.org/officeDocument/2006/relationships/customXml" Target="../ink/ink4685.xml"/><Relationship Id="rId123" Type="http://schemas.openxmlformats.org/officeDocument/2006/relationships/image" Target="../media/image4424.png"/><Relationship Id="rId330" Type="http://schemas.openxmlformats.org/officeDocument/2006/relationships/customXml" Target="../ink/ink4821.xml"/><Relationship Id="rId165" Type="http://schemas.openxmlformats.org/officeDocument/2006/relationships/image" Target="../media/image4445.png"/><Relationship Id="rId372" Type="http://schemas.openxmlformats.org/officeDocument/2006/relationships/customXml" Target="../ink/ink4842.xml"/><Relationship Id="rId428" Type="http://schemas.openxmlformats.org/officeDocument/2006/relationships/customXml" Target="../ink/ink4870.xml"/><Relationship Id="rId232" Type="http://schemas.openxmlformats.org/officeDocument/2006/relationships/customXml" Target="../ink/ink4772.xml"/><Relationship Id="rId274" Type="http://schemas.openxmlformats.org/officeDocument/2006/relationships/customXml" Target="../ink/ink4793.xml"/><Relationship Id="rId481" Type="http://schemas.openxmlformats.org/officeDocument/2006/relationships/image" Target="../media/image4603.png"/><Relationship Id="rId27" Type="http://schemas.openxmlformats.org/officeDocument/2006/relationships/image" Target="../media/image4376.png"/><Relationship Id="rId69" Type="http://schemas.openxmlformats.org/officeDocument/2006/relationships/image" Target="../media/image4397.png"/><Relationship Id="rId134" Type="http://schemas.openxmlformats.org/officeDocument/2006/relationships/customXml" Target="../ink/ink4723.xml"/><Relationship Id="rId537" Type="http://schemas.openxmlformats.org/officeDocument/2006/relationships/image" Target="../media/image4631.png"/><Relationship Id="rId80" Type="http://schemas.openxmlformats.org/officeDocument/2006/relationships/customXml" Target="../ink/ink4696.xml"/><Relationship Id="rId176" Type="http://schemas.openxmlformats.org/officeDocument/2006/relationships/customXml" Target="../ink/ink4744.xml"/><Relationship Id="rId341" Type="http://schemas.openxmlformats.org/officeDocument/2006/relationships/image" Target="../media/image4533.png"/><Relationship Id="rId383" Type="http://schemas.openxmlformats.org/officeDocument/2006/relationships/image" Target="../media/image4554.png"/><Relationship Id="rId439" Type="http://schemas.openxmlformats.org/officeDocument/2006/relationships/image" Target="../media/image4582.png"/><Relationship Id="rId201" Type="http://schemas.openxmlformats.org/officeDocument/2006/relationships/image" Target="../media/image4463.png"/><Relationship Id="rId243" Type="http://schemas.openxmlformats.org/officeDocument/2006/relationships/image" Target="../media/image4484.png"/><Relationship Id="rId285" Type="http://schemas.openxmlformats.org/officeDocument/2006/relationships/image" Target="../media/image4505.png"/><Relationship Id="rId450" Type="http://schemas.openxmlformats.org/officeDocument/2006/relationships/customXml" Target="../ink/ink4881.xml"/><Relationship Id="rId506" Type="http://schemas.openxmlformats.org/officeDocument/2006/relationships/customXml" Target="../ink/ink4909.xml"/><Relationship Id="rId38" Type="http://schemas.openxmlformats.org/officeDocument/2006/relationships/customXml" Target="../ink/ink4675.xml"/><Relationship Id="rId103" Type="http://schemas.openxmlformats.org/officeDocument/2006/relationships/image" Target="../media/image4414.png"/><Relationship Id="rId310" Type="http://schemas.openxmlformats.org/officeDocument/2006/relationships/customXml" Target="../ink/ink4811.xml"/><Relationship Id="rId492" Type="http://schemas.openxmlformats.org/officeDocument/2006/relationships/customXml" Target="../ink/ink4902.xml"/><Relationship Id="rId548" Type="http://schemas.openxmlformats.org/officeDocument/2006/relationships/customXml" Target="../ink/ink4930.xml"/><Relationship Id="rId91" Type="http://schemas.openxmlformats.org/officeDocument/2006/relationships/image" Target="../media/image4408.png"/><Relationship Id="rId145" Type="http://schemas.openxmlformats.org/officeDocument/2006/relationships/image" Target="../media/image4435.png"/><Relationship Id="rId187" Type="http://schemas.openxmlformats.org/officeDocument/2006/relationships/image" Target="../media/image4456.png"/><Relationship Id="rId352" Type="http://schemas.openxmlformats.org/officeDocument/2006/relationships/customXml" Target="../ink/ink4832.xml"/><Relationship Id="rId394" Type="http://schemas.openxmlformats.org/officeDocument/2006/relationships/customXml" Target="../ink/ink4853.xml"/><Relationship Id="rId408" Type="http://schemas.openxmlformats.org/officeDocument/2006/relationships/customXml" Target="../ink/ink4860.xml"/><Relationship Id="rId212" Type="http://schemas.openxmlformats.org/officeDocument/2006/relationships/customXml" Target="../ink/ink4762.xml"/><Relationship Id="rId254" Type="http://schemas.openxmlformats.org/officeDocument/2006/relationships/customXml" Target="../ink/ink4783.xml"/><Relationship Id="rId49" Type="http://schemas.openxmlformats.org/officeDocument/2006/relationships/image" Target="../media/image4387.png"/><Relationship Id="rId114" Type="http://schemas.openxmlformats.org/officeDocument/2006/relationships/customXml" Target="../ink/ink4713.xml"/><Relationship Id="rId296" Type="http://schemas.openxmlformats.org/officeDocument/2006/relationships/customXml" Target="../ink/ink4804.xml"/><Relationship Id="rId461" Type="http://schemas.openxmlformats.org/officeDocument/2006/relationships/image" Target="../media/image4593.png"/><Relationship Id="rId517" Type="http://schemas.openxmlformats.org/officeDocument/2006/relationships/image" Target="../media/image4621.png"/><Relationship Id="rId559" Type="http://schemas.openxmlformats.org/officeDocument/2006/relationships/image" Target="../media/image4642.png"/><Relationship Id="rId60" Type="http://schemas.openxmlformats.org/officeDocument/2006/relationships/customXml" Target="../ink/ink4686.xml"/><Relationship Id="rId156" Type="http://schemas.openxmlformats.org/officeDocument/2006/relationships/customXml" Target="../ink/ink4734.xml"/><Relationship Id="rId198" Type="http://schemas.openxmlformats.org/officeDocument/2006/relationships/customXml" Target="../ink/ink4755.xml"/><Relationship Id="rId321" Type="http://schemas.openxmlformats.org/officeDocument/2006/relationships/image" Target="../media/image4523.png"/><Relationship Id="rId363" Type="http://schemas.openxmlformats.org/officeDocument/2006/relationships/image" Target="../media/image4544.png"/><Relationship Id="rId419" Type="http://schemas.openxmlformats.org/officeDocument/2006/relationships/image" Target="../media/image4572.png"/><Relationship Id="rId223" Type="http://schemas.openxmlformats.org/officeDocument/2006/relationships/image" Target="../media/image4474.png"/><Relationship Id="rId430" Type="http://schemas.openxmlformats.org/officeDocument/2006/relationships/customXml" Target="../ink/ink4871.xml"/><Relationship Id="rId18" Type="http://schemas.openxmlformats.org/officeDocument/2006/relationships/customXml" Target="../ink/ink4665.xml"/><Relationship Id="rId265" Type="http://schemas.openxmlformats.org/officeDocument/2006/relationships/image" Target="../media/image4495.png"/><Relationship Id="rId472" Type="http://schemas.openxmlformats.org/officeDocument/2006/relationships/customXml" Target="../ink/ink4892.xml"/><Relationship Id="rId528" Type="http://schemas.openxmlformats.org/officeDocument/2006/relationships/customXml" Target="../ink/ink4920.xml"/><Relationship Id="rId125" Type="http://schemas.openxmlformats.org/officeDocument/2006/relationships/image" Target="../media/image4425.png"/><Relationship Id="rId167" Type="http://schemas.openxmlformats.org/officeDocument/2006/relationships/image" Target="../media/image4446.png"/><Relationship Id="rId332" Type="http://schemas.openxmlformats.org/officeDocument/2006/relationships/customXml" Target="../ink/ink4822.xml"/><Relationship Id="rId374" Type="http://schemas.openxmlformats.org/officeDocument/2006/relationships/customXml" Target="../ink/ink4843.xml"/><Relationship Id="rId71" Type="http://schemas.openxmlformats.org/officeDocument/2006/relationships/image" Target="../media/image4398.png"/><Relationship Id="rId234" Type="http://schemas.openxmlformats.org/officeDocument/2006/relationships/customXml" Target="../ink/ink4773.xml"/><Relationship Id="rId2" Type="http://schemas.openxmlformats.org/officeDocument/2006/relationships/customXml" Target="../ink/ink4657.xml"/><Relationship Id="rId29" Type="http://schemas.openxmlformats.org/officeDocument/2006/relationships/image" Target="../media/image4377.png"/><Relationship Id="rId276" Type="http://schemas.openxmlformats.org/officeDocument/2006/relationships/customXml" Target="../ink/ink4794.xml"/><Relationship Id="rId441" Type="http://schemas.openxmlformats.org/officeDocument/2006/relationships/image" Target="../media/image4583.png"/><Relationship Id="rId483" Type="http://schemas.openxmlformats.org/officeDocument/2006/relationships/image" Target="../media/image4604.png"/><Relationship Id="rId539" Type="http://schemas.openxmlformats.org/officeDocument/2006/relationships/image" Target="../media/image4632.png"/><Relationship Id="rId40" Type="http://schemas.openxmlformats.org/officeDocument/2006/relationships/customXml" Target="../ink/ink4676.xml"/><Relationship Id="rId136" Type="http://schemas.openxmlformats.org/officeDocument/2006/relationships/customXml" Target="../ink/ink4724.xml"/><Relationship Id="rId178" Type="http://schemas.openxmlformats.org/officeDocument/2006/relationships/customXml" Target="../ink/ink4745.xml"/><Relationship Id="rId301" Type="http://schemas.openxmlformats.org/officeDocument/2006/relationships/image" Target="../media/image4513.png"/><Relationship Id="rId343" Type="http://schemas.openxmlformats.org/officeDocument/2006/relationships/image" Target="../media/image4534.png"/><Relationship Id="rId550" Type="http://schemas.openxmlformats.org/officeDocument/2006/relationships/customXml" Target="../ink/ink4931.xml"/><Relationship Id="rId82" Type="http://schemas.openxmlformats.org/officeDocument/2006/relationships/customXml" Target="../ink/ink4697.xml"/><Relationship Id="rId203" Type="http://schemas.openxmlformats.org/officeDocument/2006/relationships/image" Target="../media/image4464.png"/><Relationship Id="rId385" Type="http://schemas.openxmlformats.org/officeDocument/2006/relationships/image" Target="../media/image4555.png"/><Relationship Id="rId245" Type="http://schemas.openxmlformats.org/officeDocument/2006/relationships/image" Target="../media/image4485.png"/><Relationship Id="rId287" Type="http://schemas.openxmlformats.org/officeDocument/2006/relationships/image" Target="../media/image4506.png"/><Relationship Id="rId410" Type="http://schemas.openxmlformats.org/officeDocument/2006/relationships/customXml" Target="../ink/ink4861.xml"/><Relationship Id="rId452" Type="http://schemas.openxmlformats.org/officeDocument/2006/relationships/customXml" Target="../ink/ink4882.xml"/><Relationship Id="rId494" Type="http://schemas.openxmlformats.org/officeDocument/2006/relationships/customXml" Target="../ink/ink4903.xml"/><Relationship Id="rId508" Type="http://schemas.openxmlformats.org/officeDocument/2006/relationships/customXml" Target="../ink/ink4910.xml"/><Relationship Id="rId105" Type="http://schemas.openxmlformats.org/officeDocument/2006/relationships/image" Target="../media/image4415.png"/><Relationship Id="rId147" Type="http://schemas.openxmlformats.org/officeDocument/2006/relationships/image" Target="../media/image4436.png"/><Relationship Id="rId312" Type="http://schemas.openxmlformats.org/officeDocument/2006/relationships/customXml" Target="../ink/ink4812.xml"/><Relationship Id="rId354" Type="http://schemas.openxmlformats.org/officeDocument/2006/relationships/customXml" Target="../ink/ink4833.xml"/><Relationship Id="rId51" Type="http://schemas.openxmlformats.org/officeDocument/2006/relationships/image" Target="../media/image4388.png"/><Relationship Id="rId93" Type="http://schemas.openxmlformats.org/officeDocument/2006/relationships/image" Target="../media/image4409.png"/><Relationship Id="rId189" Type="http://schemas.openxmlformats.org/officeDocument/2006/relationships/image" Target="../media/image4457.png"/><Relationship Id="rId396" Type="http://schemas.openxmlformats.org/officeDocument/2006/relationships/customXml" Target="../ink/ink4854.xml"/><Relationship Id="rId561" Type="http://schemas.openxmlformats.org/officeDocument/2006/relationships/image" Target="../media/image4643.png"/><Relationship Id="rId214" Type="http://schemas.openxmlformats.org/officeDocument/2006/relationships/customXml" Target="../ink/ink4763.xml"/><Relationship Id="rId256" Type="http://schemas.openxmlformats.org/officeDocument/2006/relationships/customXml" Target="../ink/ink4784.xml"/><Relationship Id="rId298" Type="http://schemas.openxmlformats.org/officeDocument/2006/relationships/customXml" Target="../ink/ink4805.xml"/><Relationship Id="rId421" Type="http://schemas.openxmlformats.org/officeDocument/2006/relationships/image" Target="../media/image4573.png"/><Relationship Id="rId463" Type="http://schemas.openxmlformats.org/officeDocument/2006/relationships/image" Target="../media/image4594.png"/><Relationship Id="rId519" Type="http://schemas.openxmlformats.org/officeDocument/2006/relationships/image" Target="../media/image4622.png"/><Relationship Id="rId116" Type="http://schemas.openxmlformats.org/officeDocument/2006/relationships/customXml" Target="../ink/ink4714.xml"/><Relationship Id="rId158" Type="http://schemas.openxmlformats.org/officeDocument/2006/relationships/customXml" Target="../ink/ink4735.xml"/><Relationship Id="rId323" Type="http://schemas.openxmlformats.org/officeDocument/2006/relationships/image" Target="../media/image4524.png"/><Relationship Id="rId530" Type="http://schemas.openxmlformats.org/officeDocument/2006/relationships/customXml" Target="../ink/ink4921.xml"/><Relationship Id="rId20" Type="http://schemas.openxmlformats.org/officeDocument/2006/relationships/customXml" Target="../ink/ink4666.xml"/><Relationship Id="rId62" Type="http://schemas.openxmlformats.org/officeDocument/2006/relationships/customXml" Target="../ink/ink4687.xml"/><Relationship Id="rId365" Type="http://schemas.openxmlformats.org/officeDocument/2006/relationships/image" Target="../media/image4545.png"/><Relationship Id="rId225" Type="http://schemas.openxmlformats.org/officeDocument/2006/relationships/image" Target="../media/image4475.png"/><Relationship Id="rId267" Type="http://schemas.openxmlformats.org/officeDocument/2006/relationships/image" Target="../media/image4496.png"/><Relationship Id="rId432" Type="http://schemas.openxmlformats.org/officeDocument/2006/relationships/customXml" Target="../ink/ink4872.xml"/><Relationship Id="rId474" Type="http://schemas.openxmlformats.org/officeDocument/2006/relationships/customXml" Target="../ink/ink4893.xml"/><Relationship Id="rId127" Type="http://schemas.openxmlformats.org/officeDocument/2006/relationships/image" Target="../media/image4426.png"/><Relationship Id="rId31" Type="http://schemas.openxmlformats.org/officeDocument/2006/relationships/image" Target="../media/image4378.png"/><Relationship Id="rId73" Type="http://schemas.openxmlformats.org/officeDocument/2006/relationships/image" Target="../media/image4399.png"/><Relationship Id="rId169" Type="http://schemas.openxmlformats.org/officeDocument/2006/relationships/image" Target="../media/image4447.png"/><Relationship Id="rId334" Type="http://schemas.openxmlformats.org/officeDocument/2006/relationships/customXml" Target="../ink/ink4823.xml"/><Relationship Id="rId376" Type="http://schemas.openxmlformats.org/officeDocument/2006/relationships/customXml" Target="../ink/ink4844.xml"/><Relationship Id="rId541" Type="http://schemas.openxmlformats.org/officeDocument/2006/relationships/image" Target="../media/image4633.png"/><Relationship Id="rId4" Type="http://schemas.openxmlformats.org/officeDocument/2006/relationships/customXml" Target="../ink/ink4658.xml"/><Relationship Id="rId180" Type="http://schemas.openxmlformats.org/officeDocument/2006/relationships/customXml" Target="../ink/ink4746.xml"/><Relationship Id="rId236" Type="http://schemas.openxmlformats.org/officeDocument/2006/relationships/customXml" Target="../ink/ink4774.xml"/><Relationship Id="rId278" Type="http://schemas.openxmlformats.org/officeDocument/2006/relationships/customXml" Target="../ink/ink4795.xml"/><Relationship Id="rId401" Type="http://schemas.openxmlformats.org/officeDocument/2006/relationships/image" Target="../media/image4563.png"/><Relationship Id="rId443" Type="http://schemas.openxmlformats.org/officeDocument/2006/relationships/image" Target="../media/image4584.png"/><Relationship Id="rId303" Type="http://schemas.openxmlformats.org/officeDocument/2006/relationships/image" Target="../media/image4514.png"/><Relationship Id="rId485" Type="http://schemas.openxmlformats.org/officeDocument/2006/relationships/image" Target="../media/image4605.png"/><Relationship Id="rId42" Type="http://schemas.openxmlformats.org/officeDocument/2006/relationships/customXml" Target="../ink/ink4677.xml"/><Relationship Id="rId84" Type="http://schemas.openxmlformats.org/officeDocument/2006/relationships/customXml" Target="../ink/ink4698.xml"/><Relationship Id="rId138" Type="http://schemas.openxmlformats.org/officeDocument/2006/relationships/customXml" Target="../ink/ink4725.xml"/><Relationship Id="rId345" Type="http://schemas.openxmlformats.org/officeDocument/2006/relationships/image" Target="../media/image4535.png"/><Relationship Id="rId387" Type="http://schemas.openxmlformats.org/officeDocument/2006/relationships/image" Target="../media/image4556.png"/><Relationship Id="rId510" Type="http://schemas.openxmlformats.org/officeDocument/2006/relationships/customXml" Target="../ink/ink4911.xml"/><Relationship Id="rId552" Type="http://schemas.openxmlformats.org/officeDocument/2006/relationships/customXml" Target="../ink/ink4932.xml"/><Relationship Id="rId191" Type="http://schemas.openxmlformats.org/officeDocument/2006/relationships/image" Target="../media/image4458.png"/><Relationship Id="rId205" Type="http://schemas.openxmlformats.org/officeDocument/2006/relationships/image" Target="../media/image4465.png"/><Relationship Id="rId247" Type="http://schemas.openxmlformats.org/officeDocument/2006/relationships/image" Target="../media/image4486.png"/><Relationship Id="rId412" Type="http://schemas.openxmlformats.org/officeDocument/2006/relationships/customXml" Target="../ink/ink4862.xml"/><Relationship Id="rId107" Type="http://schemas.openxmlformats.org/officeDocument/2006/relationships/image" Target="../media/image4416.png"/><Relationship Id="rId289" Type="http://schemas.openxmlformats.org/officeDocument/2006/relationships/image" Target="../media/image4507.png"/><Relationship Id="rId454" Type="http://schemas.openxmlformats.org/officeDocument/2006/relationships/customXml" Target="../ink/ink4883.xml"/><Relationship Id="rId496" Type="http://schemas.openxmlformats.org/officeDocument/2006/relationships/customXml" Target="../ink/ink4904.xml"/><Relationship Id="rId11" Type="http://schemas.openxmlformats.org/officeDocument/2006/relationships/image" Target="../media/image4368.png"/><Relationship Id="rId53" Type="http://schemas.openxmlformats.org/officeDocument/2006/relationships/image" Target="../media/image4389.png"/><Relationship Id="rId149" Type="http://schemas.openxmlformats.org/officeDocument/2006/relationships/image" Target="../media/image4437.png"/><Relationship Id="rId314" Type="http://schemas.openxmlformats.org/officeDocument/2006/relationships/customXml" Target="../ink/ink4813.xml"/><Relationship Id="rId356" Type="http://schemas.openxmlformats.org/officeDocument/2006/relationships/customXml" Target="../ink/ink4834.xml"/><Relationship Id="rId398" Type="http://schemas.openxmlformats.org/officeDocument/2006/relationships/customXml" Target="../ink/ink4855.xml"/><Relationship Id="rId521" Type="http://schemas.openxmlformats.org/officeDocument/2006/relationships/image" Target="../media/image4623.png"/><Relationship Id="rId95" Type="http://schemas.openxmlformats.org/officeDocument/2006/relationships/image" Target="../media/image4410.png"/><Relationship Id="rId160" Type="http://schemas.openxmlformats.org/officeDocument/2006/relationships/customXml" Target="../ink/ink4736.xml"/><Relationship Id="rId216" Type="http://schemas.openxmlformats.org/officeDocument/2006/relationships/customXml" Target="../ink/ink4764.xml"/><Relationship Id="rId423" Type="http://schemas.openxmlformats.org/officeDocument/2006/relationships/image" Target="../media/image4574.png"/><Relationship Id="rId258" Type="http://schemas.openxmlformats.org/officeDocument/2006/relationships/customXml" Target="../ink/ink4785.xml"/><Relationship Id="rId465" Type="http://schemas.openxmlformats.org/officeDocument/2006/relationships/image" Target="../media/image4595.png"/><Relationship Id="rId22" Type="http://schemas.openxmlformats.org/officeDocument/2006/relationships/customXml" Target="../ink/ink4667.xml"/><Relationship Id="rId64" Type="http://schemas.openxmlformats.org/officeDocument/2006/relationships/customXml" Target="../ink/ink4688.xml"/><Relationship Id="rId118" Type="http://schemas.openxmlformats.org/officeDocument/2006/relationships/customXml" Target="../ink/ink4715.xml"/><Relationship Id="rId325" Type="http://schemas.openxmlformats.org/officeDocument/2006/relationships/image" Target="../media/image4525.png"/><Relationship Id="rId367" Type="http://schemas.openxmlformats.org/officeDocument/2006/relationships/image" Target="../media/image4546.png"/><Relationship Id="rId532" Type="http://schemas.openxmlformats.org/officeDocument/2006/relationships/customXml" Target="../ink/ink4922.xml"/><Relationship Id="rId171" Type="http://schemas.openxmlformats.org/officeDocument/2006/relationships/image" Target="../media/image4448.png"/><Relationship Id="rId227" Type="http://schemas.openxmlformats.org/officeDocument/2006/relationships/image" Target="../media/image4476.png"/><Relationship Id="rId269" Type="http://schemas.openxmlformats.org/officeDocument/2006/relationships/image" Target="../media/image4497.png"/><Relationship Id="rId434" Type="http://schemas.openxmlformats.org/officeDocument/2006/relationships/customXml" Target="../ink/ink4873.xml"/><Relationship Id="rId476" Type="http://schemas.openxmlformats.org/officeDocument/2006/relationships/customXml" Target="../ink/ink4894.xml"/><Relationship Id="rId33" Type="http://schemas.openxmlformats.org/officeDocument/2006/relationships/image" Target="../media/image4379.png"/><Relationship Id="rId129" Type="http://schemas.openxmlformats.org/officeDocument/2006/relationships/image" Target="../media/image4427.png"/><Relationship Id="rId280" Type="http://schemas.openxmlformats.org/officeDocument/2006/relationships/customXml" Target="../ink/ink4796.xml"/><Relationship Id="rId336" Type="http://schemas.openxmlformats.org/officeDocument/2006/relationships/customXml" Target="../ink/ink4824.xml"/><Relationship Id="rId501" Type="http://schemas.openxmlformats.org/officeDocument/2006/relationships/image" Target="../media/image4613.png"/><Relationship Id="rId543" Type="http://schemas.openxmlformats.org/officeDocument/2006/relationships/image" Target="../media/image4634.png"/><Relationship Id="rId75" Type="http://schemas.openxmlformats.org/officeDocument/2006/relationships/image" Target="../media/image4400.png"/><Relationship Id="rId140" Type="http://schemas.openxmlformats.org/officeDocument/2006/relationships/customXml" Target="../ink/ink4726.xml"/><Relationship Id="rId182" Type="http://schemas.openxmlformats.org/officeDocument/2006/relationships/customXml" Target="../ink/ink4747.xml"/><Relationship Id="rId378" Type="http://schemas.openxmlformats.org/officeDocument/2006/relationships/customXml" Target="../ink/ink4845.xml"/><Relationship Id="rId403" Type="http://schemas.openxmlformats.org/officeDocument/2006/relationships/image" Target="../media/image4564.png"/><Relationship Id="rId6" Type="http://schemas.openxmlformats.org/officeDocument/2006/relationships/customXml" Target="../ink/ink4659.xml"/><Relationship Id="rId238" Type="http://schemas.openxmlformats.org/officeDocument/2006/relationships/customXml" Target="../ink/ink4775.xml"/><Relationship Id="rId445" Type="http://schemas.openxmlformats.org/officeDocument/2006/relationships/image" Target="../media/image4585.png"/><Relationship Id="rId487" Type="http://schemas.openxmlformats.org/officeDocument/2006/relationships/image" Target="../media/image4606.png"/><Relationship Id="rId291" Type="http://schemas.openxmlformats.org/officeDocument/2006/relationships/image" Target="../media/image4508.png"/><Relationship Id="rId305" Type="http://schemas.openxmlformats.org/officeDocument/2006/relationships/image" Target="../media/image4515.png"/><Relationship Id="rId347" Type="http://schemas.openxmlformats.org/officeDocument/2006/relationships/image" Target="../media/image4536.png"/><Relationship Id="rId512" Type="http://schemas.openxmlformats.org/officeDocument/2006/relationships/customXml" Target="../ink/ink4912.xml"/><Relationship Id="rId44" Type="http://schemas.openxmlformats.org/officeDocument/2006/relationships/customXml" Target="../ink/ink4678.xml"/><Relationship Id="rId86" Type="http://schemas.openxmlformats.org/officeDocument/2006/relationships/customXml" Target="../ink/ink4699.xml"/><Relationship Id="rId151" Type="http://schemas.openxmlformats.org/officeDocument/2006/relationships/image" Target="../media/image4438.png"/><Relationship Id="rId389" Type="http://schemas.openxmlformats.org/officeDocument/2006/relationships/image" Target="../media/image4557.png"/><Relationship Id="rId554" Type="http://schemas.openxmlformats.org/officeDocument/2006/relationships/customXml" Target="../ink/ink4933.xml"/><Relationship Id="rId193" Type="http://schemas.openxmlformats.org/officeDocument/2006/relationships/image" Target="../media/image4459.png"/><Relationship Id="rId207" Type="http://schemas.openxmlformats.org/officeDocument/2006/relationships/image" Target="../media/image4466.png"/><Relationship Id="rId249" Type="http://schemas.openxmlformats.org/officeDocument/2006/relationships/image" Target="../media/image4487.png"/><Relationship Id="rId414" Type="http://schemas.openxmlformats.org/officeDocument/2006/relationships/customXml" Target="../ink/ink4863.xml"/><Relationship Id="rId456" Type="http://schemas.openxmlformats.org/officeDocument/2006/relationships/customXml" Target="../ink/ink4884.xml"/><Relationship Id="rId498" Type="http://schemas.openxmlformats.org/officeDocument/2006/relationships/customXml" Target="../ink/ink4905.xml"/><Relationship Id="rId13" Type="http://schemas.openxmlformats.org/officeDocument/2006/relationships/image" Target="../media/image4369.png"/><Relationship Id="rId109" Type="http://schemas.openxmlformats.org/officeDocument/2006/relationships/image" Target="../media/image4417.png"/><Relationship Id="rId260" Type="http://schemas.openxmlformats.org/officeDocument/2006/relationships/customXml" Target="../ink/ink4786.xml"/><Relationship Id="rId316" Type="http://schemas.openxmlformats.org/officeDocument/2006/relationships/customXml" Target="../ink/ink4814.xml"/><Relationship Id="rId523" Type="http://schemas.openxmlformats.org/officeDocument/2006/relationships/image" Target="../media/image4624.png"/><Relationship Id="rId55" Type="http://schemas.openxmlformats.org/officeDocument/2006/relationships/image" Target="../media/image4390.png"/><Relationship Id="rId97" Type="http://schemas.openxmlformats.org/officeDocument/2006/relationships/image" Target="../media/image4411.png"/><Relationship Id="rId120" Type="http://schemas.openxmlformats.org/officeDocument/2006/relationships/customXml" Target="../ink/ink4716.xml"/><Relationship Id="rId358" Type="http://schemas.openxmlformats.org/officeDocument/2006/relationships/customXml" Target="../ink/ink4835.xml"/><Relationship Id="rId162" Type="http://schemas.openxmlformats.org/officeDocument/2006/relationships/customXml" Target="../ink/ink4737.xml"/><Relationship Id="rId218" Type="http://schemas.openxmlformats.org/officeDocument/2006/relationships/customXml" Target="../ink/ink4765.xml"/><Relationship Id="rId425" Type="http://schemas.openxmlformats.org/officeDocument/2006/relationships/image" Target="../media/image4575.png"/><Relationship Id="rId467" Type="http://schemas.openxmlformats.org/officeDocument/2006/relationships/image" Target="../media/image4596.png"/><Relationship Id="rId271" Type="http://schemas.openxmlformats.org/officeDocument/2006/relationships/image" Target="../media/image4498.png"/><Relationship Id="rId24" Type="http://schemas.openxmlformats.org/officeDocument/2006/relationships/customXml" Target="../ink/ink4668.xml"/><Relationship Id="rId66" Type="http://schemas.openxmlformats.org/officeDocument/2006/relationships/customXml" Target="../ink/ink4689.xml"/><Relationship Id="rId131" Type="http://schemas.openxmlformats.org/officeDocument/2006/relationships/image" Target="../media/image4428.png"/><Relationship Id="rId327" Type="http://schemas.openxmlformats.org/officeDocument/2006/relationships/image" Target="../media/image4526.png"/><Relationship Id="rId369" Type="http://schemas.openxmlformats.org/officeDocument/2006/relationships/image" Target="../media/image4547.png"/><Relationship Id="rId534" Type="http://schemas.openxmlformats.org/officeDocument/2006/relationships/customXml" Target="../ink/ink4923.xml"/><Relationship Id="rId173" Type="http://schemas.openxmlformats.org/officeDocument/2006/relationships/image" Target="../media/image4449.png"/><Relationship Id="rId229" Type="http://schemas.openxmlformats.org/officeDocument/2006/relationships/image" Target="../media/image4477.png"/><Relationship Id="rId380" Type="http://schemas.openxmlformats.org/officeDocument/2006/relationships/customXml" Target="../ink/ink4846.xml"/><Relationship Id="rId436" Type="http://schemas.openxmlformats.org/officeDocument/2006/relationships/customXml" Target="../ink/ink4874.xml"/><Relationship Id="rId240" Type="http://schemas.openxmlformats.org/officeDocument/2006/relationships/customXml" Target="../ink/ink4776.xml"/><Relationship Id="rId478" Type="http://schemas.openxmlformats.org/officeDocument/2006/relationships/customXml" Target="../ink/ink4895.xml"/><Relationship Id="rId35" Type="http://schemas.openxmlformats.org/officeDocument/2006/relationships/image" Target="../media/image4380.png"/><Relationship Id="rId77" Type="http://schemas.openxmlformats.org/officeDocument/2006/relationships/image" Target="../media/image4401.png"/><Relationship Id="rId100" Type="http://schemas.openxmlformats.org/officeDocument/2006/relationships/customXml" Target="../ink/ink4706.xml"/><Relationship Id="rId282" Type="http://schemas.openxmlformats.org/officeDocument/2006/relationships/customXml" Target="../ink/ink4797.xml"/><Relationship Id="rId338" Type="http://schemas.openxmlformats.org/officeDocument/2006/relationships/customXml" Target="../ink/ink4825.xml"/><Relationship Id="rId503" Type="http://schemas.openxmlformats.org/officeDocument/2006/relationships/image" Target="../media/image4614.png"/><Relationship Id="rId545" Type="http://schemas.openxmlformats.org/officeDocument/2006/relationships/image" Target="../media/image4635.png"/><Relationship Id="rId8" Type="http://schemas.openxmlformats.org/officeDocument/2006/relationships/customXml" Target="../ink/ink4660.xml"/><Relationship Id="rId142" Type="http://schemas.openxmlformats.org/officeDocument/2006/relationships/customXml" Target="../ink/ink4727.xml"/><Relationship Id="rId184" Type="http://schemas.openxmlformats.org/officeDocument/2006/relationships/customXml" Target="../ink/ink4748.xml"/><Relationship Id="rId391" Type="http://schemas.openxmlformats.org/officeDocument/2006/relationships/image" Target="../media/image4558.png"/><Relationship Id="rId405" Type="http://schemas.openxmlformats.org/officeDocument/2006/relationships/image" Target="../media/image4565.png"/><Relationship Id="rId447" Type="http://schemas.openxmlformats.org/officeDocument/2006/relationships/image" Target="../media/image4586.png"/><Relationship Id="rId251" Type="http://schemas.openxmlformats.org/officeDocument/2006/relationships/image" Target="../media/image4488.png"/><Relationship Id="rId489" Type="http://schemas.openxmlformats.org/officeDocument/2006/relationships/image" Target="../media/image4607.png"/><Relationship Id="rId46" Type="http://schemas.openxmlformats.org/officeDocument/2006/relationships/customXml" Target="../ink/ink4679.xml"/><Relationship Id="rId293" Type="http://schemas.openxmlformats.org/officeDocument/2006/relationships/image" Target="../media/image4509.png"/><Relationship Id="rId307" Type="http://schemas.openxmlformats.org/officeDocument/2006/relationships/image" Target="../media/image4516.png"/><Relationship Id="rId349" Type="http://schemas.openxmlformats.org/officeDocument/2006/relationships/image" Target="../media/image4537.png"/><Relationship Id="rId514" Type="http://schemas.openxmlformats.org/officeDocument/2006/relationships/customXml" Target="../ink/ink4913.xml"/><Relationship Id="rId556" Type="http://schemas.openxmlformats.org/officeDocument/2006/relationships/customXml" Target="../ink/ink4934.xml"/><Relationship Id="rId88" Type="http://schemas.openxmlformats.org/officeDocument/2006/relationships/customXml" Target="../ink/ink4700.xml"/><Relationship Id="rId111" Type="http://schemas.openxmlformats.org/officeDocument/2006/relationships/image" Target="../media/image4418.png"/><Relationship Id="rId153" Type="http://schemas.openxmlformats.org/officeDocument/2006/relationships/image" Target="../media/image4439.png"/><Relationship Id="rId195" Type="http://schemas.openxmlformats.org/officeDocument/2006/relationships/image" Target="../media/image4460.png"/><Relationship Id="rId209" Type="http://schemas.openxmlformats.org/officeDocument/2006/relationships/image" Target="../media/image4467.png"/><Relationship Id="rId360" Type="http://schemas.openxmlformats.org/officeDocument/2006/relationships/customXml" Target="../ink/ink4836.xml"/><Relationship Id="rId416" Type="http://schemas.openxmlformats.org/officeDocument/2006/relationships/customXml" Target="../ink/ink4864.xml"/><Relationship Id="rId220" Type="http://schemas.openxmlformats.org/officeDocument/2006/relationships/customXml" Target="../ink/ink4766.xml"/><Relationship Id="rId458" Type="http://schemas.openxmlformats.org/officeDocument/2006/relationships/customXml" Target="../ink/ink4885.xml"/><Relationship Id="rId15" Type="http://schemas.openxmlformats.org/officeDocument/2006/relationships/image" Target="../media/image4370.png"/><Relationship Id="rId57" Type="http://schemas.openxmlformats.org/officeDocument/2006/relationships/image" Target="../media/image4391.png"/><Relationship Id="rId262" Type="http://schemas.openxmlformats.org/officeDocument/2006/relationships/customXml" Target="../ink/ink4787.xml"/><Relationship Id="rId318" Type="http://schemas.openxmlformats.org/officeDocument/2006/relationships/customXml" Target="../ink/ink4815.xml"/><Relationship Id="rId525" Type="http://schemas.openxmlformats.org/officeDocument/2006/relationships/image" Target="../media/image4625.png"/><Relationship Id="rId99" Type="http://schemas.openxmlformats.org/officeDocument/2006/relationships/image" Target="../media/image4412.png"/><Relationship Id="rId122" Type="http://schemas.openxmlformats.org/officeDocument/2006/relationships/customXml" Target="../ink/ink4717.xml"/><Relationship Id="rId164" Type="http://schemas.openxmlformats.org/officeDocument/2006/relationships/customXml" Target="../ink/ink4738.xml"/><Relationship Id="rId371" Type="http://schemas.openxmlformats.org/officeDocument/2006/relationships/image" Target="../media/image4548.png"/><Relationship Id="rId427" Type="http://schemas.openxmlformats.org/officeDocument/2006/relationships/image" Target="../media/image4576.png"/><Relationship Id="rId469" Type="http://schemas.openxmlformats.org/officeDocument/2006/relationships/image" Target="../media/image4597.png"/><Relationship Id="rId26" Type="http://schemas.openxmlformats.org/officeDocument/2006/relationships/customXml" Target="../ink/ink4669.xml"/><Relationship Id="rId231" Type="http://schemas.openxmlformats.org/officeDocument/2006/relationships/image" Target="../media/image4478.png"/><Relationship Id="rId273" Type="http://schemas.openxmlformats.org/officeDocument/2006/relationships/image" Target="../media/image4499.png"/><Relationship Id="rId329" Type="http://schemas.openxmlformats.org/officeDocument/2006/relationships/image" Target="../media/image4527.png"/><Relationship Id="rId480" Type="http://schemas.openxmlformats.org/officeDocument/2006/relationships/customXml" Target="../ink/ink4896.xml"/><Relationship Id="rId536" Type="http://schemas.openxmlformats.org/officeDocument/2006/relationships/customXml" Target="../ink/ink4924.xml"/><Relationship Id="rId68" Type="http://schemas.openxmlformats.org/officeDocument/2006/relationships/customXml" Target="../ink/ink4690.xml"/><Relationship Id="rId133" Type="http://schemas.openxmlformats.org/officeDocument/2006/relationships/image" Target="../media/image4429.png"/><Relationship Id="rId175" Type="http://schemas.openxmlformats.org/officeDocument/2006/relationships/image" Target="../media/image4450.png"/><Relationship Id="rId340" Type="http://schemas.openxmlformats.org/officeDocument/2006/relationships/customXml" Target="../ink/ink4826.xml"/><Relationship Id="rId200" Type="http://schemas.openxmlformats.org/officeDocument/2006/relationships/customXml" Target="../ink/ink4756.xml"/><Relationship Id="rId382" Type="http://schemas.openxmlformats.org/officeDocument/2006/relationships/customXml" Target="../ink/ink4847.xml"/><Relationship Id="rId438" Type="http://schemas.openxmlformats.org/officeDocument/2006/relationships/customXml" Target="../ink/ink4875.xml"/><Relationship Id="rId242" Type="http://schemas.openxmlformats.org/officeDocument/2006/relationships/customXml" Target="../ink/ink4777.xml"/><Relationship Id="rId284" Type="http://schemas.openxmlformats.org/officeDocument/2006/relationships/customXml" Target="../ink/ink4798.xml"/><Relationship Id="rId491" Type="http://schemas.openxmlformats.org/officeDocument/2006/relationships/image" Target="../media/image4608.png"/><Relationship Id="rId505" Type="http://schemas.openxmlformats.org/officeDocument/2006/relationships/image" Target="../media/image4615.png"/><Relationship Id="rId37" Type="http://schemas.openxmlformats.org/officeDocument/2006/relationships/image" Target="../media/image4381.png"/><Relationship Id="rId79" Type="http://schemas.openxmlformats.org/officeDocument/2006/relationships/image" Target="../media/image4402.png"/><Relationship Id="rId102" Type="http://schemas.openxmlformats.org/officeDocument/2006/relationships/customXml" Target="../ink/ink4707.xml"/><Relationship Id="rId144" Type="http://schemas.openxmlformats.org/officeDocument/2006/relationships/customXml" Target="../ink/ink4728.xml"/><Relationship Id="rId547" Type="http://schemas.openxmlformats.org/officeDocument/2006/relationships/image" Target="../media/image4636.png"/><Relationship Id="rId90" Type="http://schemas.openxmlformats.org/officeDocument/2006/relationships/customXml" Target="../ink/ink4701.xml"/><Relationship Id="rId186" Type="http://schemas.openxmlformats.org/officeDocument/2006/relationships/customXml" Target="../ink/ink4749.xml"/><Relationship Id="rId351" Type="http://schemas.openxmlformats.org/officeDocument/2006/relationships/image" Target="../media/image4538.png"/><Relationship Id="rId393" Type="http://schemas.openxmlformats.org/officeDocument/2006/relationships/image" Target="../media/image4559.png"/><Relationship Id="rId407" Type="http://schemas.openxmlformats.org/officeDocument/2006/relationships/image" Target="../media/image4566.png"/><Relationship Id="rId449" Type="http://schemas.openxmlformats.org/officeDocument/2006/relationships/image" Target="../media/image4587.png"/><Relationship Id="rId211" Type="http://schemas.openxmlformats.org/officeDocument/2006/relationships/image" Target="../media/image4468.png"/><Relationship Id="rId253" Type="http://schemas.openxmlformats.org/officeDocument/2006/relationships/image" Target="../media/image4489.png"/><Relationship Id="rId295" Type="http://schemas.openxmlformats.org/officeDocument/2006/relationships/image" Target="../media/image4510.png"/><Relationship Id="rId309" Type="http://schemas.openxmlformats.org/officeDocument/2006/relationships/image" Target="../media/image4517.png"/><Relationship Id="rId460" Type="http://schemas.openxmlformats.org/officeDocument/2006/relationships/customXml" Target="../ink/ink4886.xml"/><Relationship Id="rId516" Type="http://schemas.openxmlformats.org/officeDocument/2006/relationships/customXml" Target="../ink/ink4914.xml"/><Relationship Id="rId48" Type="http://schemas.openxmlformats.org/officeDocument/2006/relationships/customXml" Target="../ink/ink4680.xml"/><Relationship Id="rId113" Type="http://schemas.openxmlformats.org/officeDocument/2006/relationships/image" Target="../media/image4419.png"/><Relationship Id="rId320" Type="http://schemas.openxmlformats.org/officeDocument/2006/relationships/customXml" Target="../ink/ink4816.xml"/><Relationship Id="rId558" Type="http://schemas.openxmlformats.org/officeDocument/2006/relationships/customXml" Target="../ink/ink4935.xml"/><Relationship Id="rId155" Type="http://schemas.openxmlformats.org/officeDocument/2006/relationships/image" Target="../media/image4440.png"/><Relationship Id="rId197" Type="http://schemas.openxmlformats.org/officeDocument/2006/relationships/image" Target="../media/image4461.png"/><Relationship Id="rId362" Type="http://schemas.openxmlformats.org/officeDocument/2006/relationships/customXml" Target="../ink/ink4837.xml"/><Relationship Id="rId418" Type="http://schemas.openxmlformats.org/officeDocument/2006/relationships/customXml" Target="../ink/ink4865.xml"/><Relationship Id="rId222" Type="http://schemas.openxmlformats.org/officeDocument/2006/relationships/customXml" Target="../ink/ink4767.xml"/><Relationship Id="rId264" Type="http://schemas.openxmlformats.org/officeDocument/2006/relationships/customXml" Target="../ink/ink4788.xml"/><Relationship Id="rId471" Type="http://schemas.openxmlformats.org/officeDocument/2006/relationships/image" Target="../media/image4598.png"/><Relationship Id="rId17" Type="http://schemas.openxmlformats.org/officeDocument/2006/relationships/image" Target="../media/image4371.png"/><Relationship Id="rId59" Type="http://schemas.openxmlformats.org/officeDocument/2006/relationships/image" Target="../media/image4392.png"/><Relationship Id="rId124" Type="http://schemas.openxmlformats.org/officeDocument/2006/relationships/customXml" Target="../ink/ink4718.xml"/><Relationship Id="rId527" Type="http://schemas.openxmlformats.org/officeDocument/2006/relationships/image" Target="../media/image4626.png"/><Relationship Id="rId70" Type="http://schemas.openxmlformats.org/officeDocument/2006/relationships/customXml" Target="../ink/ink4691.xml"/><Relationship Id="rId166" Type="http://schemas.openxmlformats.org/officeDocument/2006/relationships/customXml" Target="../ink/ink4739.xml"/><Relationship Id="rId331" Type="http://schemas.openxmlformats.org/officeDocument/2006/relationships/image" Target="../media/image4528.png"/><Relationship Id="rId373" Type="http://schemas.openxmlformats.org/officeDocument/2006/relationships/image" Target="../media/image4549.png"/><Relationship Id="rId429" Type="http://schemas.openxmlformats.org/officeDocument/2006/relationships/image" Target="../media/image4577.png"/><Relationship Id="rId1" Type="http://schemas.openxmlformats.org/officeDocument/2006/relationships/slideLayout" Target="../slideLayouts/slideLayout11.xml"/><Relationship Id="rId233" Type="http://schemas.openxmlformats.org/officeDocument/2006/relationships/image" Target="../media/image4479.png"/><Relationship Id="rId440" Type="http://schemas.openxmlformats.org/officeDocument/2006/relationships/customXml" Target="../ink/ink4876.xml"/><Relationship Id="rId28" Type="http://schemas.openxmlformats.org/officeDocument/2006/relationships/customXml" Target="../ink/ink4670.xml"/><Relationship Id="rId275" Type="http://schemas.openxmlformats.org/officeDocument/2006/relationships/image" Target="../media/image4500.png"/><Relationship Id="rId300" Type="http://schemas.openxmlformats.org/officeDocument/2006/relationships/customXml" Target="../ink/ink4806.xml"/><Relationship Id="rId482" Type="http://schemas.openxmlformats.org/officeDocument/2006/relationships/customXml" Target="../ink/ink4897.xml"/><Relationship Id="rId538" Type="http://schemas.openxmlformats.org/officeDocument/2006/relationships/customXml" Target="../ink/ink4925.xml"/><Relationship Id="rId81" Type="http://schemas.openxmlformats.org/officeDocument/2006/relationships/image" Target="../media/image4403.png"/><Relationship Id="rId135" Type="http://schemas.openxmlformats.org/officeDocument/2006/relationships/image" Target="../media/image4430.png"/><Relationship Id="rId177" Type="http://schemas.openxmlformats.org/officeDocument/2006/relationships/image" Target="../media/image4451.png"/><Relationship Id="rId342" Type="http://schemas.openxmlformats.org/officeDocument/2006/relationships/customXml" Target="../ink/ink4827.xml"/><Relationship Id="rId384" Type="http://schemas.openxmlformats.org/officeDocument/2006/relationships/customXml" Target="../ink/ink4848.xml"/><Relationship Id="rId202" Type="http://schemas.openxmlformats.org/officeDocument/2006/relationships/customXml" Target="../ink/ink4757.xml"/><Relationship Id="rId244" Type="http://schemas.openxmlformats.org/officeDocument/2006/relationships/customXml" Target="../ink/ink4778.xml"/><Relationship Id="rId39" Type="http://schemas.openxmlformats.org/officeDocument/2006/relationships/image" Target="../media/image4382.png"/><Relationship Id="rId286" Type="http://schemas.openxmlformats.org/officeDocument/2006/relationships/customXml" Target="../ink/ink4799.xml"/><Relationship Id="rId451" Type="http://schemas.openxmlformats.org/officeDocument/2006/relationships/image" Target="../media/image4588.png"/><Relationship Id="rId493" Type="http://schemas.openxmlformats.org/officeDocument/2006/relationships/image" Target="../media/image4609.png"/><Relationship Id="rId507" Type="http://schemas.openxmlformats.org/officeDocument/2006/relationships/image" Target="../media/image4616.png"/><Relationship Id="rId549" Type="http://schemas.openxmlformats.org/officeDocument/2006/relationships/image" Target="../media/image4637.png"/><Relationship Id="rId50" Type="http://schemas.openxmlformats.org/officeDocument/2006/relationships/customXml" Target="../ink/ink4681.xml"/><Relationship Id="rId104" Type="http://schemas.openxmlformats.org/officeDocument/2006/relationships/customXml" Target="../ink/ink4708.xml"/><Relationship Id="rId146" Type="http://schemas.openxmlformats.org/officeDocument/2006/relationships/customXml" Target="../ink/ink4729.xml"/><Relationship Id="rId188" Type="http://schemas.openxmlformats.org/officeDocument/2006/relationships/customXml" Target="../ink/ink4750.xml"/><Relationship Id="rId311" Type="http://schemas.openxmlformats.org/officeDocument/2006/relationships/image" Target="../media/image4518.png"/><Relationship Id="rId353" Type="http://schemas.openxmlformats.org/officeDocument/2006/relationships/image" Target="../media/image4539.png"/><Relationship Id="rId395" Type="http://schemas.openxmlformats.org/officeDocument/2006/relationships/image" Target="../media/image4560.png"/><Relationship Id="rId409" Type="http://schemas.openxmlformats.org/officeDocument/2006/relationships/image" Target="../media/image4567.png"/><Relationship Id="rId560" Type="http://schemas.openxmlformats.org/officeDocument/2006/relationships/customXml" Target="../ink/ink4936.xml"/><Relationship Id="rId92" Type="http://schemas.openxmlformats.org/officeDocument/2006/relationships/customXml" Target="../ink/ink4702.xml"/><Relationship Id="rId213" Type="http://schemas.openxmlformats.org/officeDocument/2006/relationships/image" Target="../media/image4469.png"/><Relationship Id="rId420" Type="http://schemas.openxmlformats.org/officeDocument/2006/relationships/customXml" Target="../ink/ink4866.xml"/><Relationship Id="rId255" Type="http://schemas.openxmlformats.org/officeDocument/2006/relationships/image" Target="../media/image4490.png"/><Relationship Id="rId297" Type="http://schemas.openxmlformats.org/officeDocument/2006/relationships/image" Target="../media/image4511.png"/><Relationship Id="rId462" Type="http://schemas.openxmlformats.org/officeDocument/2006/relationships/customXml" Target="../ink/ink4887.xml"/><Relationship Id="rId518" Type="http://schemas.openxmlformats.org/officeDocument/2006/relationships/customXml" Target="../ink/ink4915.xml"/><Relationship Id="rId115" Type="http://schemas.openxmlformats.org/officeDocument/2006/relationships/image" Target="../media/image4420.png"/><Relationship Id="rId157" Type="http://schemas.openxmlformats.org/officeDocument/2006/relationships/image" Target="../media/image4441.png"/><Relationship Id="rId322" Type="http://schemas.openxmlformats.org/officeDocument/2006/relationships/customXml" Target="../ink/ink4817.xml"/><Relationship Id="rId364" Type="http://schemas.openxmlformats.org/officeDocument/2006/relationships/customXml" Target="../ink/ink4838.xml"/><Relationship Id="rId61" Type="http://schemas.openxmlformats.org/officeDocument/2006/relationships/image" Target="../media/image4393.png"/><Relationship Id="rId199" Type="http://schemas.openxmlformats.org/officeDocument/2006/relationships/image" Target="../media/image4462.png"/><Relationship Id="rId19" Type="http://schemas.openxmlformats.org/officeDocument/2006/relationships/image" Target="../media/image4372.png"/><Relationship Id="rId224" Type="http://schemas.openxmlformats.org/officeDocument/2006/relationships/customXml" Target="../ink/ink4768.xml"/><Relationship Id="rId266" Type="http://schemas.openxmlformats.org/officeDocument/2006/relationships/customXml" Target="../ink/ink4789.xml"/><Relationship Id="rId431" Type="http://schemas.openxmlformats.org/officeDocument/2006/relationships/image" Target="../media/image4578.png"/><Relationship Id="rId473" Type="http://schemas.openxmlformats.org/officeDocument/2006/relationships/image" Target="../media/image4599.png"/><Relationship Id="rId529" Type="http://schemas.openxmlformats.org/officeDocument/2006/relationships/image" Target="../media/image4627.png"/><Relationship Id="rId30" Type="http://schemas.openxmlformats.org/officeDocument/2006/relationships/customXml" Target="../ink/ink4671.xml"/><Relationship Id="rId126" Type="http://schemas.openxmlformats.org/officeDocument/2006/relationships/customXml" Target="../ink/ink4719.xml"/><Relationship Id="rId168" Type="http://schemas.openxmlformats.org/officeDocument/2006/relationships/customXml" Target="../ink/ink4740.xml"/><Relationship Id="rId333" Type="http://schemas.openxmlformats.org/officeDocument/2006/relationships/image" Target="../media/image4529.png"/><Relationship Id="rId540" Type="http://schemas.openxmlformats.org/officeDocument/2006/relationships/customXml" Target="../ink/ink4926.xml"/><Relationship Id="rId72" Type="http://schemas.openxmlformats.org/officeDocument/2006/relationships/customXml" Target="../ink/ink4692.xml"/><Relationship Id="rId375" Type="http://schemas.openxmlformats.org/officeDocument/2006/relationships/image" Target="../media/image4550.png"/><Relationship Id="rId3" Type="http://schemas.openxmlformats.org/officeDocument/2006/relationships/image" Target="../media/image4364.png"/><Relationship Id="rId235" Type="http://schemas.openxmlformats.org/officeDocument/2006/relationships/image" Target="../media/image4480.png"/><Relationship Id="rId277" Type="http://schemas.openxmlformats.org/officeDocument/2006/relationships/image" Target="../media/image4501.png"/><Relationship Id="rId400" Type="http://schemas.openxmlformats.org/officeDocument/2006/relationships/customXml" Target="../ink/ink4856.xml"/><Relationship Id="rId442" Type="http://schemas.openxmlformats.org/officeDocument/2006/relationships/customXml" Target="../ink/ink4877.xml"/><Relationship Id="rId484" Type="http://schemas.openxmlformats.org/officeDocument/2006/relationships/customXml" Target="../ink/ink4898.xml"/><Relationship Id="rId137" Type="http://schemas.openxmlformats.org/officeDocument/2006/relationships/image" Target="../media/image4431.png"/><Relationship Id="rId302" Type="http://schemas.openxmlformats.org/officeDocument/2006/relationships/customXml" Target="../ink/ink4807.xml"/><Relationship Id="rId344" Type="http://schemas.openxmlformats.org/officeDocument/2006/relationships/customXml" Target="../ink/ink4828.xml"/><Relationship Id="rId41" Type="http://schemas.openxmlformats.org/officeDocument/2006/relationships/image" Target="../media/image4383.png"/><Relationship Id="rId83" Type="http://schemas.openxmlformats.org/officeDocument/2006/relationships/image" Target="../media/image4404.png"/><Relationship Id="rId179" Type="http://schemas.openxmlformats.org/officeDocument/2006/relationships/image" Target="../media/image4452.png"/><Relationship Id="rId386" Type="http://schemas.openxmlformats.org/officeDocument/2006/relationships/customXml" Target="../ink/ink4849.xml"/><Relationship Id="rId551" Type="http://schemas.openxmlformats.org/officeDocument/2006/relationships/image" Target="../media/image4638.png"/><Relationship Id="rId190" Type="http://schemas.openxmlformats.org/officeDocument/2006/relationships/customXml" Target="../ink/ink4751.xml"/><Relationship Id="rId204" Type="http://schemas.openxmlformats.org/officeDocument/2006/relationships/customXml" Target="../ink/ink4758.xml"/><Relationship Id="rId246" Type="http://schemas.openxmlformats.org/officeDocument/2006/relationships/customXml" Target="../ink/ink4779.xml"/><Relationship Id="rId288" Type="http://schemas.openxmlformats.org/officeDocument/2006/relationships/customXml" Target="../ink/ink4800.xml"/><Relationship Id="rId411" Type="http://schemas.openxmlformats.org/officeDocument/2006/relationships/image" Target="../media/image4568.png"/><Relationship Id="rId453" Type="http://schemas.openxmlformats.org/officeDocument/2006/relationships/image" Target="../media/image4589.png"/><Relationship Id="rId509" Type="http://schemas.openxmlformats.org/officeDocument/2006/relationships/image" Target="../media/image4617.png"/><Relationship Id="rId106" Type="http://schemas.openxmlformats.org/officeDocument/2006/relationships/customXml" Target="../ink/ink4709.xml"/><Relationship Id="rId313" Type="http://schemas.openxmlformats.org/officeDocument/2006/relationships/image" Target="../media/image4519.png"/><Relationship Id="rId495" Type="http://schemas.openxmlformats.org/officeDocument/2006/relationships/image" Target="../media/image4610.png"/><Relationship Id="rId10" Type="http://schemas.openxmlformats.org/officeDocument/2006/relationships/customXml" Target="../ink/ink4661.xml"/><Relationship Id="rId52" Type="http://schemas.openxmlformats.org/officeDocument/2006/relationships/customXml" Target="../ink/ink4682.xml"/><Relationship Id="rId94" Type="http://schemas.openxmlformats.org/officeDocument/2006/relationships/customXml" Target="../ink/ink4703.xml"/><Relationship Id="rId148" Type="http://schemas.openxmlformats.org/officeDocument/2006/relationships/customXml" Target="../ink/ink4730.xml"/><Relationship Id="rId355" Type="http://schemas.openxmlformats.org/officeDocument/2006/relationships/image" Target="../media/image4540.png"/><Relationship Id="rId397" Type="http://schemas.openxmlformats.org/officeDocument/2006/relationships/image" Target="../media/image4561.png"/><Relationship Id="rId520" Type="http://schemas.openxmlformats.org/officeDocument/2006/relationships/customXml" Target="../ink/ink4916.xml"/><Relationship Id="rId215" Type="http://schemas.openxmlformats.org/officeDocument/2006/relationships/image" Target="../media/image4470.png"/><Relationship Id="rId257" Type="http://schemas.openxmlformats.org/officeDocument/2006/relationships/image" Target="../media/image4491.png"/><Relationship Id="rId422" Type="http://schemas.openxmlformats.org/officeDocument/2006/relationships/customXml" Target="../ink/ink4867.xml"/><Relationship Id="rId464" Type="http://schemas.openxmlformats.org/officeDocument/2006/relationships/customXml" Target="../ink/ink4888.xml"/><Relationship Id="rId299" Type="http://schemas.openxmlformats.org/officeDocument/2006/relationships/image" Target="../media/image4512.png"/><Relationship Id="rId63" Type="http://schemas.openxmlformats.org/officeDocument/2006/relationships/image" Target="../media/image4394.png"/><Relationship Id="rId159" Type="http://schemas.openxmlformats.org/officeDocument/2006/relationships/image" Target="../media/image4442.png"/><Relationship Id="rId366" Type="http://schemas.openxmlformats.org/officeDocument/2006/relationships/customXml" Target="../ink/ink4839.xml"/><Relationship Id="rId226" Type="http://schemas.openxmlformats.org/officeDocument/2006/relationships/customXml" Target="../ink/ink4769.xml"/><Relationship Id="rId433" Type="http://schemas.openxmlformats.org/officeDocument/2006/relationships/image" Target="../media/image4579.png"/><Relationship Id="rId74" Type="http://schemas.openxmlformats.org/officeDocument/2006/relationships/customXml" Target="../ink/ink4693.xml"/><Relationship Id="rId377" Type="http://schemas.openxmlformats.org/officeDocument/2006/relationships/image" Target="../media/image4551.png"/><Relationship Id="rId500" Type="http://schemas.openxmlformats.org/officeDocument/2006/relationships/customXml" Target="../ink/ink4906.xml"/><Relationship Id="rId5" Type="http://schemas.openxmlformats.org/officeDocument/2006/relationships/image" Target="../media/image4365.png"/><Relationship Id="rId237" Type="http://schemas.openxmlformats.org/officeDocument/2006/relationships/image" Target="../media/image4481.png"/><Relationship Id="rId444" Type="http://schemas.openxmlformats.org/officeDocument/2006/relationships/customXml" Target="../ink/ink4878.xml"/><Relationship Id="rId290" Type="http://schemas.openxmlformats.org/officeDocument/2006/relationships/customXml" Target="../ink/ink4801.xml"/><Relationship Id="rId304" Type="http://schemas.openxmlformats.org/officeDocument/2006/relationships/customXml" Target="../ink/ink4808.xml"/><Relationship Id="rId388" Type="http://schemas.openxmlformats.org/officeDocument/2006/relationships/customXml" Target="../ink/ink4850.xml"/><Relationship Id="rId511" Type="http://schemas.openxmlformats.org/officeDocument/2006/relationships/image" Target="../media/image4618.png"/><Relationship Id="rId85" Type="http://schemas.openxmlformats.org/officeDocument/2006/relationships/image" Target="../media/image4405.png"/><Relationship Id="rId150" Type="http://schemas.openxmlformats.org/officeDocument/2006/relationships/customXml" Target="../ink/ink4731.xml"/><Relationship Id="rId248" Type="http://schemas.openxmlformats.org/officeDocument/2006/relationships/customXml" Target="../ink/ink4780.xml"/><Relationship Id="rId455" Type="http://schemas.openxmlformats.org/officeDocument/2006/relationships/image" Target="../media/image4590.png"/><Relationship Id="rId12" Type="http://schemas.openxmlformats.org/officeDocument/2006/relationships/customXml" Target="../ink/ink4662.xml"/><Relationship Id="rId108" Type="http://schemas.openxmlformats.org/officeDocument/2006/relationships/customXml" Target="../ink/ink4710.xml"/><Relationship Id="rId315" Type="http://schemas.openxmlformats.org/officeDocument/2006/relationships/image" Target="../media/image4520.png"/><Relationship Id="rId522" Type="http://schemas.openxmlformats.org/officeDocument/2006/relationships/customXml" Target="../ink/ink4917.xml"/><Relationship Id="rId96" Type="http://schemas.openxmlformats.org/officeDocument/2006/relationships/customXml" Target="../ink/ink4704.xml"/><Relationship Id="rId161" Type="http://schemas.openxmlformats.org/officeDocument/2006/relationships/image" Target="../media/image4443.png"/><Relationship Id="rId399" Type="http://schemas.openxmlformats.org/officeDocument/2006/relationships/image" Target="../media/image4562.png"/><Relationship Id="rId259" Type="http://schemas.openxmlformats.org/officeDocument/2006/relationships/image" Target="../media/image4492.png"/><Relationship Id="rId466" Type="http://schemas.openxmlformats.org/officeDocument/2006/relationships/customXml" Target="../ink/ink4889.xml"/></Relationships>
</file>

<file path=ppt/slides/_rels/slide4.xml.rels><?xml version="1.0" encoding="UTF-8" standalone="yes"?>
<Relationships xmlns="http://schemas.openxmlformats.org/package/2006/relationships"><Relationship Id="rId117" Type="http://schemas.openxmlformats.org/officeDocument/2006/relationships/image" Target="../media/image283.png"/><Relationship Id="rId299" Type="http://schemas.openxmlformats.org/officeDocument/2006/relationships/image" Target="../media/image374.png"/><Relationship Id="rId21" Type="http://schemas.openxmlformats.org/officeDocument/2006/relationships/image" Target="../media/image235.png"/><Relationship Id="rId63" Type="http://schemas.openxmlformats.org/officeDocument/2006/relationships/image" Target="../media/image256.png"/><Relationship Id="rId159" Type="http://schemas.openxmlformats.org/officeDocument/2006/relationships/image" Target="../media/image304.png"/><Relationship Id="rId324" Type="http://schemas.openxmlformats.org/officeDocument/2006/relationships/customXml" Target="../ink/ink403.xml"/><Relationship Id="rId366" Type="http://schemas.openxmlformats.org/officeDocument/2006/relationships/customXml" Target="../ink/ink424.xml"/><Relationship Id="rId170" Type="http://schemas.openxmlformats.org/officeDocument/2006/relationships/customXml" Target="../ink/ink326.xml"/><Relationship Id="rId226" Type="http://schemas.openxmlformats.org/officeDocument/2006/relationships/customXml" Target="../ink/ink354.xml"/><Relationship Id="rId433" Type="http://schemas.openxmlformats.org/officeDocument/2006/relationships/image" Target="../media/image441.png"/><Relationship Id="rId268" Type="http://schemas.openxmlformats.org/officeDocument/2006/relationships/customXml" Target="../ink/ink375.xml"/><Relationship Id="rId32" Type="http://schemas.openxmlformats.org/officeDocument/2006/relationships/customXml" Target="../ink/ink257.xml"/><Relationship Id="rId74" Type="http://schemas.openxmlformats.org/officeDocument/2006/relationships/customXml" Target="../ink/ink278.xml"/><Relationship Id="rId128" Type="http://schemas.openxmlformats.org/officeDocument/2006/relationships/customXml" Target="../ink/ink305.xml"/><Relationship Id="rId335" Type="http://schemas.openxmlformats.org/officeDocument/2006/relationships/image" Target="../media/image392.png"/><Relationship Id="rId377" Type="http://schemas.openxmlformats.org/officeDocument/2006/relationships/image" Target="../media/image413.png"/><Relationship Id="rId5" Type="http://schemas.openxmlformats.org/officeDocument/2006/relationships/diagramQuickStyle" Target="../diagrams/quickStyle1.xml"/><Relationship Id="rId181" Type="http://schemas.openxmlformats.org/officeDocument/2006/relationships/image" Target="../media/image315.png"/><Relationship Id="rId237" Type="http://schemas.openxmlformats.org/officeDocument/2006/relationships/image" Target="../media/image343.png"/><Relationship Id="rId402" Type="http://schemas.openxmlformats.org/officeDocument/2006/relationships/customXml" Target="../ink/ink442.xml"/><Relationship Id="rId279" Type="http://schemas.openxmlformats.org/officeDocument/2006/relationships/image" Target="../media/image364.png"/><Relationship Id="rId444" Type="http://schemas.openxmlformats.org/officeDocument/2006/relationships/customXml" Target="../ink/ink463.xml"/><Relationship Id="rId43" Type="http://schemas.openxmlformats.org/officeDocument/2006/relationships/image" Target="../media/image246.png"/><Relationship Id="rId139" Type="http://schemas.openxmlformats.org/officeDocument/2006/relationships/image" Target="../media/image294.png"/><Relationship Id="rId290" Type="http://schemas.openxmlformats.org/officeDocument/2006/relationships/customXml" Target="../ink/ink386.xml"/><Relationship Id="rId304" Type="http://schemas.openxmlformats.org/officeDocument/2006/relationships/customXml" Target="../ink/ink393.xml"/><Relationship Id="rId346" Type="http://schemas.openxmlformats.org/officeDocument/2006/relationships/customXml" Target="../ink/ink414.xml"/><Relationship Id="rId388" Type="http://schemas.openxmlformats.org/officeDocument/2006/relationships/customXml" Target="../ink/ink435.xml"/><Relationship Id="rId85" Type="http://schemas.openxmlformats.org/officeDocument/2006/relationships/image" Target="../media/image267.png"/><Relationship Id="rId150" Type="http://schemas.openxmlformats.org/officeDocument/2006/relationships/customXml" Target="../ink/ink316.xml"/><Relationship Id="rId192" Type="http://schemas.openxmlformats.org/officeDocument/2006/relationships/customXml" Target="../ink/ink337.xml"/><Relationship Id="rId206" Type="http://schemas.openxmlformats.org/officeDocument/2006/relationships/customXml" Target="../ink/ink344.xml"/><Relationship Id="rId413" Type="http://schemas.openxmlformats.org/officeDocument/2006/relationships/image" Target="../media/image431.png"/><Relationship Id="rId248" Type="http://schemas.openxmlformats.org/officeDocument/2006/relationships/customXml" Target="../ink/ink365.xml"/><Relationship Id="rId12" Type="http://schemas.openxmlformats.org/officeDocument/2006/relationships/customXml" Target="../ink/ink247.xml"/><Relationship Id="rId108" Type="http://schemas.openxmlformats.org/officeDocument/2006/relationships/customXml" Target="../ink/ink295.xml"/><Relationship Id="rId315" Type="http://schemas.openxmlformats.org/officeDocument/2006/relationships/image" Target="../media/image382.png"/><Relationship Id="rId357" Type="http://schemas.openxmlformats.org/officeDocument/2006/relationships/image" Target="../media/image403.png"/><Relationship Id="rId54" Type="http://schemas.openxmlformats.org/officeDocument/2006/relationships/customXml" Target="../ink/ink268.xml"/><Relationship Id="rId96" Type="http://schemas.openxmlformats.org/officeDocument/2006/relationships/customXml" Target="../ink/ink289.xml"/><Relationship Id="rId161" Type="http://schemas.openxmlformats.org/officeDocument/2006/relationships/image" Target="../media/image305.png"/><Relationship Id="rId217" Type="http://schemas.openxmlformats.org/officeDocument/2006/relationships/image" Target="../media/image333.png"/><Relationship Id="rId399" Type="http://schemas.openxmlformats.org/officeDocument/2006/relationships/image" Target="../media/image424.png"/><Relationship Id="rId259" Type="http://schemas.openxmlformats.org/officeDocument/2006/relationships/image" Target="../media/image354.png"/><Relationship Id="rId424" Type="http://schemas.openxmlformats.org/officeDocument/2006/relationships/customXml" Target="../ink/ink453.xml"/><Relationship Id="rId23" Type="http://schemas.openxmlformats.org/officeDocument/2006/relationships/image" Target="../media/image236.png"/><Relationship Id="rId119" Type="http://schemas.openxmlformats.org/officeDocument/2006/relationships/image" Target="../media/image284.png"/><Relationship Id="rId270" Type="http://schemas.openxmlformats.org/officeDocument/2006/relationships/customXml" Target="../ink/ink376.xml"/><Relationship Id="rId326" Type="http://schemas.openxmlformats.org/officeDocument/2006/relationships/customXml" Target="../ink/ink404.xml"/><Relationship Id="rId65" Type="http://schemas.openxmlformats.org/officeDocument/2006/relationships/image" Target="../media/image257.png"/><Relationship Id="rId130" Type="http://schemas.openxmlformats.org/officeDocument/2006/relationships/customXml" Target="../ink/ink306.xml"/><Relationship Id="rId368" Type="http://schemas.openxmlformats.org/officeDocument/2006/relationships/customXml" Target="../ink/ink425.xml"/><Relationship Id="rId172" Type="http://schemas.openxmlformats.org/officeDocument/2006/relationships/customXml" Target="../ink/ink327.xml"/><Relationship Id="rId228" Type="http://schemas.openxmlformats.org/officeDocument/2006/relationships/customXml" Target="../ink/ink355.xml"/><Relationship Id="rId435" Type="http://schemas.openxmlformats.org/officeDocument/2006/relationships/image" Target="../media/image442.png"/><Relationship Id="rId281" Type="http://schemas.openxmlformats.org/officeDocument/2006/relationships/image" Target="../media/image365.png"/><Relationship Id="rId337" Type="http://schemas.openxmlformats.org/officeDocument/2006/relationships/image" Target="../media/image393.png"/><Relationship Id="rId34" Type="http://schemas.openxmlformats.org/officeDocument/2006/relationships/customXml" Target="../ink/ink258.xml"/><Relationship Id="rId76" Type="http://schemas.openxmlformats.org/officeDocument/2006/relationships/customXml" Target="../ink/ink279.xml"/><Relationship Id="rId141" Type="http://schemas.openxmlformats.org/officeDocument/2006/relationships/image" Target="../media/image295.png"/><Relationship Id="rId379" Type="http://schemas.openxmlformats.org/officeDocument/2006/relationships/image" Target="../media/image414.png"/><Relationship Id="rId7" Type="http://schemas.microsoft.com/office/2007/relationships/diagramDrawing" Target="../diagrams/drawing1.xml"/><Relationship Id="rId183" Type="http://schemas.openxmlformats.org/officeDocument/2006/relationships/image" Target="../media/image316.png"/><Relationship Id="rId239" Type="http://schemas.openxmlformats.org/officeDocument/2006/relationships/image" Target="../media/image344.png"/><Relationship Id="rId390" Type="http://schemas.openxmlformats.org/officeDocument/2006/relationships/customXml" Target="../ink/ink436.xml"/><Relationship Id="rId404" Type="http://schemas.openxmlformats.org/officeDocument/2006/relationships/customXml" Target="../ink/ink443.xml"/><Relationship Id="rId250" Type="http://schemas.openxmlformats.org/officeDocument/2006/relationships/customXml" Target="../ink/ink366.xml"/><Relationship Id="rId292" Type="http://schemas.openxmlformats.org/officeDocument/2006/relationships/customXml" Target="../ink/ink387.xml"/><Relationship Id="rId306" Type="http://schemas.openxmlformats.org/officeDocument/2006/relationships/customXml" Target="../ink/ink394.xml"/><Relationship Id="rId45" Type="http://schemas.openxmlformats.org/officeDocument/2006/relationships/image" Target="../media/image247.png"/><Relationship Id="rId87" Type="http://schemas.openxmlformats.org/officeDocument/2006/relationships/image" Target="../media/image268.png"/><Relationship Id="rId110" Type="http://schemas.openxmlformats.org/officeDocument/2006/relationships/customXml" Target="../ink/ink296.xml"/><Relationship Id="rId348" Type="http://schemas.openxmlformats.org/officeDocument/2006/relationships/customXml" Target="../ink/ink415.xml"/><Relationship Id="rId152" Type="http://schemas.openxmlformats.org/officeDocument/2006/relationships/customXml" Target="../ink/ink317.xml"/><Relationship Id="rId194" Type="http://schemas.openxmlformats.org/officeDocument/2006/relationships/customXml" Target="../ink/ink338.xml"/><Relationship Id="rId208" Type="http://schemas.openxmlformats.org/officeDocument/2006/relationships/customXml" Target="../ink/ink345.xml"/><Relationship Id="rId415" Type="http://schemas.openxmlformats.org/officeDocument/2006/relationships/image" Target="../media/image432.png"/><Relationship Id="rId261" Type="http://schemas.openxmlformats.org/officeDocument/2006/relationships/image" Target="../media/image355.png"/><Relationship Id="rId14" Type="http://schemas.openxmlformats.org/officeDocument/2006/relationships/customXml" Target="../ink/ink248.xml"/><Relationship Id="rId56" Type="http://schemas.openxmlformats.org/officeDocument/2006/relationships/customXml" Target="../ink/ink269.xml"/><Relationship Id="rId317" Type="http://schemas.openxmlformats.org/officeDocument/2006/relationships/image" Target="../media/image383.png"/><Relationship Id="rId359" Type="http://schemas.openxmlformats.org/officeDocument/2006/relationships/image" Target="../media/image404.png"/><Relationship Id="rId98" Type="http://schemas.openxmlformats.org/officeDocument/2006/relationships/customXml" Target="../ink/ink290.xml"/><Relationship Id="rId121" Type="http://schemas.openxmlformats.org/officeDocument/2006/relationships/image" Target="../media/image285.png"/><Relationship Id="rId163" Type="http://schemas.openxmlformats.org/officeDocument/2006/relationships/image" Target="../media/image306.png"/><Relationship Id="rId219" Type="http://schemas.openxmlformats.org/officeDocument/2006/relationships/image" Target="../media/image334.png"/><Relationship Id="rId370" Type="http://schemas.openxmlformats.org/officeDocument/2006/relationships/customXml" Target="../ink/ink426.xml"/><Relationship Id="rId426" Type="http://schemas.openxmlformats.org/officeDocument/2006/relationships/customXml" Target="../ink/ink454.xml"/><Relationship Id="rId230" Type="http://schemas.openxmlformats.org/officeDocument/2006/relationships/customXml" Target="../ink/ink356.xml"/><Relationship Id="rId25" Type="http://schemas.openxmlformats.org/officeDocument/2006/relationships/image" Target="../media/image237.png"/><Relationship Id="rId67" Type="http://schemas.openxmlformats.org/officeDocument/2006/relationships/image" Target="../media/image258.png"/><Relationship Id="rId272" Type="http://schemas.openxmlformats.org/officeDocument/2006/relationships/customXml" Target="../ink/ink377.xml"/><Relationship Id="rId328" Type="http://schemas.openxmlformats.org/officeDocument/2006/relationships/customXml" Target="../ink/ink405.xml"/><Relationship Id="rId132" Type="http://schemas.openxmlformats.org/officeDocument/2006/relationships/customXml" Target="../ink/ink307.xml"/><Relationship Id="rId174" Type="http://schemas.openxmlformats.org/officeDocument/2006/relationships/customXml" Target="../ink/ink328.xml"/><Relationship Id="rId381" Type="http://schemas.openxmlformats.org/officeDocument/2006/relationships/image" Target="../media/image415.png"/><Relationship Id="rId241" Type="http://schemas.openxmlformats.org/officeDocument/2006/relationships/image" Target="../media/image345.png"/><Relationship Id="rId437" Type="http://schemas.openxmlformats.org/officeDocument/2006/relationships/image" Target="../media/image443.png"/><Relationship Id="rId36" Type="http://schemas.openxmlformats.org/officeDocument/2006/relationships/customXml" Target="../ink/ink259.xml"/><Relationship Id="rId283" Type="http://schemas.openxmlformats.org/officeDocument/2006/relationships/image" Target="../media/image366.png"/><Relationship Id="rId339" Type="http://schemas.openxmlformats.org/officeDocument/2006/relationships/image" Target="../media/image394.png"/><Relationship Id="rId78" Type="http://schemas.openxmlformats.org/officeDocument/2006/relationships/customXml" Target="../ink/ink280.xml"/><Relationship Id="rId101" Type="http://schemas.openxmlformats.org/officeDocument/2006/relationships/image" Target="../media/image275.png"/><Relationship Id="rId143" Type="http://schemas.openxmlformats.org/officeDocument/2006/relationships/image" Target="../media/image296.png"/><Relationship Id="rId185" Type="http://schemas.openxmlformats.org/officeDocument/2006/relationships/image" Target="../media/image317.png"/><Relationship Id="rId350" Type="http://schemas.openxmlformats.org/officeDocument/2006/relationships/customXml" Target="../ink/ink416.xml"/><Relationship Id="rId406" Type="http://schemas.openxmlformats.org/officeDocument/2006/relationships/customXml" Target="../ink/ink444.xml"/><Relationship Id="rId9" Type="http://schemas.openxmlformats.org/officeDocument/2006/relationships/image" Target="../media/image229.png"/><Relationship Id="rId210" Type="http://schemas.openxmlformats.org/officeDocument/2006/relationships/customXml" Target="../ink/ink346.xml"/><Relationship Id="rId392" Type="http://schemas.openxmlformats.org/officeDocument/2006/relationships/customXml" Target="../ink/ink437.xml"/><Relationship Id="rId252" Type="http://schemas.openxmlformats.org/officeDocument/2006/relationships/customXml" Target="../ink/ink367.xml"/><Relationship Id="rId294" Type="http://schemas.openxmlformats.org/officeDocument/2006/relationships/customXml" Target="../ink/ink388.xml"/><Relationship Id="rId308" Type="http://schemas.openxmlformats.org/officeDocument/2006/relationships/customXml" Target="../ink/ink395.xml"/><Relationship Id="rId47" Type="http://schemas.openxmlformats.org/officeDocument/2006/relationships/image" Target="../media/image248.png"/><Relationship Id="rId89" Type="http://schemas.openxmlformats.org/officeDocument/2006/relationships/image" Target="../media/image269.png"/><Relationship Id="rId112" Type="http://schemas.openxmlformats.org/officeDocument/2006/relationships/customXml" Target="../ink/ink297.xml"/><Relationship Id="rId154" Type="http://schemas.openxmlformats.org/officeDocument/2006/relationships/customXml" Target="../ink/ink318.xml"/><Relationship Id="rId361" Type="http://schemas.openxmlformats.org/officeDocument/2006/relationships/image" Target="../media/image405.png"/><Relationship Id="rId196" Type="http://schemas.openxmlformats.org/officeDocument/2006/relationships/customXml" Target="../ink/ink339.xml"/><Relationship Id="rId417" Type="http://schemas.openxmlformats.org/officeDocument/2006/relationships/image" Target="../media/image433.png"/><Relationship Id="rId16" Type="http://schemas.openxmlformats.org/officeDocument/2006/relationships/customXml" Target="../ink/ink249.xml"/><Relationship Id="rId221" Type="http://schemas.openxmlformats.org/officeDocument/2006/relationships/image" Target="../media/image335.png"/><Relationship Id="rId263" Type="http://schemas.openxmlformats.org/officeDocument/2006/relationships/image" Target="../media/image356.png"/><Relationship Id="rId319" Type="http://schemas.openxmlformats.org/officeDocument/2006/relationships/image" Target="../media/image384.png"/><Relationship Id="rId58" Type="http://schemas.openxmlformats.org/officeDocument/2006/relationships/customXml" Target="../ink/ink270.xml"/><Relationship Id="rId123" Type="http://schemas.openxmlformats.org/officeDocument/2006/relationships/image" Target="../media/image286.png"/><Relationship Id="rId330" Type="http://schemas.openxmlformats.org/officeDocument/2006/relationships/customXml" Target="../ink/ink406.xml"/><Relationship Id="rId165" Type="http://schemas.openxmlformats.org/officeDocument/2006/relationships/image" Target="../media/image307.png"/><Relationship Id="rId372" Type="http://schemas.openxmlformats.org/officeDocument/2006/relationships/customXml" Target="../ink/ink427.xml"/><Relationship Id="rId428" Type="http://schemas.openxmlformats.org/officeDocument/2006/relationships/customXml" Target="../ink/ink455.xml"/><Relationship Id="rId232" Type="http://schemas.openxmlformats.org/officeDocument/2006/relationships/customXml" Target="../ink/ink357.xml"/><Relationship Id="rId274" Type="http://schemas.openxmlformats.org/officeDocument/2006/relationships/customXml" Target="../ink/ink378.xml"/><Relationship Id="rId27" Type="http://schemas.openxmlformats.org/officeDocument/2006/relationships/image" Target="../media/image238.png"/><Relationship Id="rId69" Type="http://schemas.openxmlformats.org/officeDocument/2006/relationships/image" Target="../media/image259.png"/><Relationship Id="rId134" Type="http://schemas.openxmlformats.org/officeDocument/2006/relationships/customXml" Target="../ink/ink308.xml"/><Relationship Id="rId80" Type="http://schemas.openxmlformats.org/officeDocument/2006/relationships/customXml" Target="../ink/ink281.xml"/><Relationship Id="rId176" Type="http://schemas.openxmlformats.org/officeDocument/2006/relationships/customXml" Target="../ink/ink329.xml"/><Relationship Id="rId341" Type="http://schemas.openxmlformats.org/officeDocument/2006/relationships/image" Target="../media/image395.png"/><Relationship Id="rId383" Type="http://schemas.openxmlformats.org/officeDocument/2006/relationships/image" Target="../media/image416.png"/><Relationship Id="rId439" Type="http://schemas.openxmlformats.org/officeDocument/2006/relationships/image" Target="../media/image444.png"/><Relationship Id="rId201" Type="http://schemas.openxmlformats.org/officeDocument/2006/relationships/image" Target="../media/image325.png"/><Relationship Id="rId243" Type="http://schemas.openxmlformats.org/officeDocument/2006/relationships/image" Target="../media/image346.png"/><Relationship Id="rId285" Type="http://schemas.openxmlformats.org/officeDocument/2006/relationships/image" Target="../media/image367.png"/><Relationship Id="rId38" Type="http://schemas.openxmlformats.org/officeDocument/2006/relationships/customXml" Target="../ink/ink260.xml"/><Relationship Id="rId103" Type="http://schemas.openxmlformats.org/officeDocument/2006/relationships/image" Target="../media/image276.png"/><Relationship Id="rId310" Type="http://schemas.openxmlformats.org/officeDocument/2006/relationships/customXml" Target="../ink/ink396.xml"/><Relationship Id="rId91" Type="http://schemas.openxmlformats.org/officeDocument/2006/relationships/image" Target="../media/image270.png"/><Relationship Id="rId145" Type="http://schemas.openxmlformats.org/officeDocument/2006/relationships/image" Target="../media/image297.png"/><Relationship Id="rId187" Type="http://schemas.openxmlformats.org/officeDocument/2006/relationships/image" Target="../media/image318.png"/><Relationship Id="rId352" Type="http://schemas.openxmlformats.org/officeDocument/2006/relationships/customXml" Target="../ink/ink417.xml"/><Relationship Id="rId394" Type="http://schemas.openxmlformats.org/officeDocument/2006/relationships/customXml" Target="../ink/ink438.xml"/><Relationship Id="rId408" Type="http://schemas.openxmlformats.org/officeDocument/2006/relationships/customXml" Target="../ink/ink445.xml"/><Relationship Id="rId212" Type="http://schemas.openxmlformats.org/officeDocument/2006/relationships/customXml" Target="../ink/ink347.xml"/><Relationship Id="rId254" Type="http://schemas.openxmlformats.org/officeDocument/2006/relationships/customXml" Target="../ink/ink368.xml"/><Relationship Id="rId49" Type="http://schemas.openxmlformats.org/officeDocument/2006/relationships/image" Target="../media/image249.png"/><Relationship Id="rId114" Type="http://schemas.openxmlformats.org/officeDocument/2006/relationships/customXml" Target="../ink/ink298.xml"/><Relationship Id="rId296" Type="http://schemas.openxmlformats.org/officeDocument/2006/relationships/customXml" Target="../ink/ink389.xml"/><Relationship Id="rId60" Type="http://schemas.openxmlformats.org/officeDocument/2006/relationships/customXml" Target="../ink/ink271.xml"/><Relationship Id="rId156" Type="http://schemas.openxmlformats.org/officeDocument/2006/relationships/customXml" Target="../ink/ink319.xml"/><Relationship Id="rId198" Type="http://schemas.openxmlformats.org/officeDocument/2006/relationships/customXml" Target="../ink/ink340.xml"/><Relationship Id="rId321" Type="http://schemas.openxmlformats.org/officeDocument/2006/relationships/image" Target="../media/image385.png"/><Relationship Id="rId363" Type="http://schemas.openxmlformats.org/officeDocument/2006/relationships/image" Target="../media/image406.png"/><Relationship Id="rId419" Type="http://schemas.openxmlformats.org/officeDocument/2006/relationships/image" Target="../media/image434.png"/><Relationship Id="rId223" Type="http://schemas.openxmlformats.org/officeDocument/2006/relationships/image" Target="../media/image336.png"/><Relationship Id="rId430" Type="http://schemas.openxmlformats.org/officeDocument/2006/relationships/customXml" Target="../ink/ink456.xml"/><Relationship Id="rId18" Type="http://schemas.openxmlformats.org/officeDocument/2006/relationships/customXml" Target="../ink/ink250.xml"/><Relationship Id="rId39" Type="http://schemas.openxmlformats.org/officeDocument/2006/relationships/image" Target="../media/image244.png"/><Relationship Id="rId265" Type="http://schemas.openxmlformats.org/officeDocument/2006/relationships/image" Target="../media/image357.png"/><Relationship Id="rId286" Type="http://schemas.openxmlformats.org/officeDocument/2006/relationships/customXml" Target="../ink/ink384.xml"/><Relationship Id="rId50" Type="http://schemas.openxmlformats.org/officeDocument/2006/relationships/customXml" Target="../ink/ink266.xml"/><Relationship Id="rId104" Type="http://schemas.openxmlformats.org/officeDocument/2006/relationships/customXml" Target="../ink/ink293.xml"/><Relationship Id="rId125" Type="http://schemas.openxmlformats.org/officeDocument/2006/relationships/image" Target="../media/image287.png"/><Relationship Id="rId146" Type="http://schemas.openxmlformats.org/officeDocument/2006/relationships/customXml" Target="../ink/ink314.xml"/><Relationship Id="rId167" Type="http://schemas.openxmlformats.org/officeDocument/2006/relationships/image" Target="../media/image308.png"/><Relationship Id="rId188" Type="http://schemas.openxmlformats.org/officeDocument/2006/relationships/customXml" Target="../ink/ink335.xml"/><Relationship Id="rId311" Type="http://schemas.openxmlformats.org/officeDocument/2006/relationships/image" Target="../media/image380.png"/><Relationship Id="rId332" Type="http://schemas.openxmlformats.org/officeDocument/2006/relationships/customXml" Target="../ink/ink407.xml"/><Relationship Id="rId353" Type="http://schemas.openxmlformats.org/officeDocument/2006/relationships/image" Target="../media/image401.png"/><Relationship Id="rId374" Type="http://schemas.openxmlformats.org/officeDocument/2006/relationships/customXml" Target="../ink/ink428.xml"/><Relationship Id="rId395" Type="http://schemas.openxmlformats.org/officeDocument/2006/relationships/image" Target="../media/image422.png"/><Relationship Id="rId409" Type="http://schemas.openxmlformats.org/officeDocument/2006/relationships/image" Target="../media/image429.png"/><Relationship Id="rId71" Type="http://schemas.openxmlformats.org/officeDocument/2006/relationships/image" Target="../media/image260.png"/><Relationship Id="rId92" Type="http://schemas.openxmlformats.org/officeDocument/2006/relationships/customXml" Target="../ink/ink287.xml"/><Relationship Id="rId213" Type="http://schemas.openxmlformats.org/officeDocument/2006/relationships/image" Target="../media/image331.png"/><Relationship Id="rId234" Type="http://schemas.openxmlformats.org/officeDocument/2006/relationships/customXml" Target="../ink/ink358.xml"/><Relationship Id="rId420" Type="http://schemas.openxmlformats.org/officeDocument/2006/relationships/customXml" Target="../ink/ink451.xml"/><Relationship Id="rId2" Type="http://schemas.openxmlformats.org/officeDocument/2006/relationships/notesSlide" Target="../notesSlides/notesSlide4.xml"/><Relationship Id="rId29" Type="http://schemas.openxmlformats.org/officeDocument/2006/relationships/image" Target="../media/image239.png"/><Relationship Id="rId255" Type="http://schemas.openxmlformats.org/officeDocument/2006/relationships/image" Target="../media/image352.png"/><Relationship Id="rId276" Type="http://schemas.openxmlformats.org/officeDocument/2006/relationships/customXml" Target="../ink/ink379.xml"/><Relationship Id="rId297" Type="http://schemas.openxmlformats.org/officeDocument/2006/relationships/image" Target="../media/image373.png"/><Relationship Id="rId441" Type="http://schemas.openxmlformats.org/officeDocument/2006/relationships/image" Target="../media/image445.png"/><Relationship Id="rId40" Type="http://schemas.openxmlformats.org/officeDocument/2006/relationships/customXml" Target="../ink/ink261.xml"/><Relationship Id="rId115" Type="http://schemas.openxmlformats.org/officeDocument/2006/relationships/image" Target="../media/image282.png"/><Relationship Id="rId136" Type="http://schemas.openxmlformats.org/officeDocument/2006/relationships/customXml" Target="../ink/ink309.xml"/><Relationship Id="rId157" Type="http://schemas.openxmlformats.org/officeDocument/2006/relationships/image" Target="../media/image303.png"/><Relationship Id="rId178" Type="http://schemas.openxmlformats.org/officeDocument/2006/relationships/customXml" Target="../ink/ink330.xml"/><Relationship Id="rId301" Type="http://schemas.openxmlformats.org/officeDocument/2006/relationships/image" Target="../media/image375.png"/><Relationship Id="rId322" Type="http://schemas.openxmlformats.org/officeDocument/2006/relationships/customXml" Target="../ink/ink402.xml"/><Relationship Id="rId343" Type="http://schemas.openxmlformats.org/officeDocument/2006/relationships/image" Target="../media/image396.png"/><Relationship Id="rId364" Type="http://schemas.openxmlformats.org/officeDocument/2006/relationships/customXml" Target="../ink/ink423.xml"/><Relationship Id="rId61" Type="http://schemas.openxmlformats.org/officeDocument/2006/relationships/image" Target="../media/image255.png"/><Relationship Id="rId82" Type="http://schemas.openxmlformats.org/officeDocument/2006/relationships/customXml" Target="../ink/ink282.xml"/><Relationship Id="rId199" Type="http://schemas.openxmlformats.org/officeDocument/2006/relationships/image" Target="../media/image324.png"/><Relationship Id="rId203" Type="http://schemas.openxmlformats.org/officeDocument/2006/relationships/image" Target="../media/image326.png"/><Relationship Id="rId385" Type="http://schemas.openxmlformats.org/officeDocument/2006/relationships/image" Target="../media/image417.png"/><Relationship Id="rId19" Type="http://schemas.openxmlformats.org/officeDocument/2006/relationships/image" Target="../media/image234.png"/><Relationship Id="rId224" Type="http://schemas.openxmlformats.org/officeDocument/2006/relationships/customXml" Target="../ink/ink353.xml"/><Relationship Id="rId245" Type="http://schemas.openxmlformats.org/officeDocument/2006/relationships/image" Target="../media/image347.png"/><Relationship Id="rId266" Type="http://schemas.openxmlformats.org/officeDocument/2006/relationships/customXml" Target="../ink/ink374.xml"/><Relationship Id="rId287" Type="http://schemas.openxmlformats.org/officeDocument/2006/relationships/image" Target="../media/image368.png"/><Relationship Id="rId410" Type="http://schemas.openxmlformats.org/officeDocument/2006/relationships/customXml" Target="../ink/ink446.xml"/><Relationship Id="rId431" Type="http://schemas.openxmlformats.org/officeDocument/2006/relationships/image" Target="../media/image440.png"/><Relationship Id="rId30" Type="http://schemas.openxmlformats.org/officeDocument/2006/relationships/customXml" Target="../ink/ink256.xml"/><Relationship Id="rId105" Type="http://schemas.openxmlformats.org/officeDocument/2006/relationships/image" Target="../media/image277.png"/><Relationship Id="rId126" Type="http://schemas.openxmlformats.org/officeDocument/2006/relationships/customXml" Target="../ink/ink304.xml"/><Relationship Id="rId147" Type="http://schemas.openxmlformats.org/officeDocument/2006/relationships/image" Target="../media/image298.png"/><Relationship Id="rId168" Type="http://schemas.openxmlformats.org/officeDocument/2006/relationships/customXml" Target="../ink/ink325.xml"/><Relationship Id="rId312" Type="http://schemas.openxmlformats.org/officeDocument/2006/relationships/customXml" Target="../ink/ink397.xml"/><Relationship Id="rId333" Type="http://schemas.openxmlformats.org/officeDocument/2006/relationships/image" Target="../media/image391.png"/><Relationship Id="rId354" Type="http://schemas.openxmlformats.org/officeDocument/2006/relationships/customXml" Target="../ink/ink418.xml"/><Relationship Id="rId51" Type="http://schemas.openxmlformats.org/officeDocument/2006/relationships/image" Target="../media/image250.png"/><Relationship Id="rId72" Type="http://schemas.openxmlformats.org/officeDocument/2006/relationships/customXml" Target="../ink/ink277.xml"/><Relationship Id="rId93" Type="http://schemas.openxmlformats.org/officeDocument/2006/relationships/image" Target="../media/image271.png"/><Relationship Id="rId189" Type="http://schemas.openxmlformats.org/officeDocument/2006/relationships/image" Target="../media/image319.png"/><Relationship Id="rId375" Type="http://schemas.openxmlformats.org/officeDocument/2006/relationships/image" Target="../media/image412.png"/><Relationship Id="rId396" Type="http://schemas.openxmlformats.org/officeDocument/2006/relationships/customXml" Target="../ink/ink439.xml"/><Relationship Id="rId3" Type="http://schemas.openxmlformats.org/officeDocument/2006/relationships/diagramData" Target="../diagrams/data1.xml"/><Relationship Id="rId214" Type="http://schemas.openxmlformats.org/officeDocument/2006/relationships/customXml" Target="../ink/ink348.xml"/><Relationship Id="rId235" Type="http://schemas.openxmlformats.org/officeDocument/2006/relationships/image" Target="../media/image342.png"/><Relationship Id="rId256" Type="http://schemas.openxmlformats.org/officeDocument/2006/relationships/customXml" Target="../ink/ink369.xml"/><Relationship Id="rId277" Type="http://schemas.openxmlformats.org/officeDocument/2006/relationships/image" Target="../media/image363.png"/><Relationship Id="rId298" Type="http://schemas.openxmlformats.org/officeDocument/2006/relationships/customXml" Target="../ink/ink390.xml"/><Relationship Id="rId400" Type="http://schemas.openxmlformats.org/officeDocument/2006/relationships/customXml" Target="../ink/ink441.xml"/><Relationship Id="rId421" Type="http://schemas.openxmlformats.org/officeDocument/2006/relationships/image" Target="../media/image435.png"/><Relationship Id="rId442" Type="http://schemas.openxmlformats.org/officeDocument/2006/relationships/customXml" Target="../ink/ink462.xml"/><Relationship Id="rId116" Type="http://schemas.openxmlformats.org/officeDocument/2006/relationships/customXml" Target="../ink/ink299.xml"/><Relationship Id="rId137" Type="http://schemas.openxmlformats.org/officeDocument/2006/relationships/image" Target="../media/image293.png"/><Relationship Id="rId158" Type="http://schemas.openxmlformats.org/officeDocument/2006/relationships/customXml" Target="../ink/ink320.xml"/><Relationship Id="rId302" Type="http://schemas.openxmlformats.org/officeDocument/2006/relationships/customXml" Target="../ink/ink392.xml"/><Relationship Id="rId323" Type="http://schemas.openxmlformats.org/officeDocument/2006/relationships/image" Target="../media/image386.png"/><Relationship Id="rId344" Type="http://schemas.openxmlformats.org/officeDocument/2006/relationships/customXml" Target="../ink/ink413.xml"/><Relationship Id="rId20" Type="http://schemas.openxmlformats.org/officeDocument/2006/relationships/customXml" Target="../ink/ink251.xml"/><Relationship Id="rId41" Type="http://schemas.openxmlformats.org/officeDocument/2006/relationships/image" Target="../media/image245.png"/><Relationship Id="rId62" Type="http://schemas.openxmlformats.org/officeDocument/2006/relationships/customXml" Target="../ink/ink272.xml"/><Relationship Id="rId83" Type="http://schemas.openxmlformats.org/officeDocument/2006/relationships/image" Target="../media/image266.png"/><Relationship Id="rId179" Type="http://schemas.openxmlformats.org/officeDocument/2006/relationships/image" Target="../media/image314.png"/><Relationship Id="rId365" Type="http://schemas.openxmlformats.org/officeDocument/2006/relationships/image" Target="../media/image407.png"/><Relationship Id="rId386" Type="http://schemas.openxmlformats.org/officeDocument/2006/relationships/customXml" Target="../ink/ink434.xml"/><Relationship Id="rId190" Type="http://schemas.openxmlformats.org/officeDocument/2006/relationships/customXml" Target="../ink/ink336.xml"/><Relationship Id="rId204" Type="http://schemas.openxmlformats.org/officeDocument/2006/relationships/customXml" Target="../ink/ink343.xml"/><Relationship Id="rId225" Type="http://schemas.openxmlformats.org/officeDocument/2006/relationships/image" Target="../media/image337.png"/><Relationship Id="rId246" Type="http://schemas.openxmlformats.org/officeDocument/2006/relationships/customXml" Target="../ink/ink364.xml"/><Relationship Id="rId267" Type="http://schemas.openxmlformats.org/officeDocument/2006/relationships/image" Target="../media/image358.png"/><Relationship Id="rId288" Type="http://schemas.openxmlformats.org/officeDocument/2006/relationships/customXml" Target="../ink/ink385.xml"/><Relationship Id="rId411" Type="http://schemas.openxmlformats.org/officeDocument/2006/relationships/image" Target="../media/image430.png"/><Relationship Id="rId432" Type="http://schemas.openxmlformats.org/officeDocument/2006/relationships/customXml" Target="../ink/ink457.xml"/><Relationship Id="rId106" Type="http://schemas.openxmlformats.org/officeDocument/2006/relationships/customXml" Target="../ink/ink294.xml"/><Relationship Id="rId127" Type="http://schemas.openxmlformats.org/officeDocument/2006/relationships/image" Target="../media/image288.png"/><Relationship Id="rId313" Type="http://schemas.openxmlformats.org/officeDocument/2006/relationships/image" Target="../media/image381.png"/><Relationship Id="rId10" Type="http://schemas.openxmlformats.org/officeDocument/2006/relationships/customXml" Target="../ink/ink246.xml"/><Relationship Id="rId31" Type="http://schemas.openxmlformats.org/officeDocument/2006/relationships/image" Target="../media/image240.png"/><Relationship Id="rId52" Type="http://schemas.openxmlformats.org/officeDocument/2006/relationships/customXml" Target="../ink/ink267.xml"/><Relationship Id="rId73" Type="http://schemas.openxmlformats.org/officeDocument/2006/relationships/image" Target="../media/image261.png"/><Relationship Id="rId94" Type="http://schemas.openxmlformats.org/officeDocument/2006/relationships/customXml" Target="../ink/ink288.xml"/><Relationship Id="rId148" Type="http://schemas.openxmlformats.org/officeDocument/2006/relationships/customXml" Target="../ink/ink315.xml"/><Relationship Id="rId169" Type="http://schemas.openxmlformats.org/officeDocument/2006/relationships/image" Target="../media/image309.png"/><Relationship Id="rId334" Type="http://schemas.openxmlformats.org/officeDocument/2006/relationships/customXml" Target="../ink/ink408.xml"/><Relationship Id="rId355" Type="http://schemas.openxmlformats.org/officeDocument/2006/relationships/image" Target="../media/image402.png"/><Relationship Id="rId376" Type="http://schemas.openxmlformats.org/officeDocument/2006/relationships/customXml" Target="../ink/ink429.xml"/><Relationship Id="rId397" Type="http://schemas.openxmlformats.org/officeDocument/2006/relationships/image" Target="../media/image423.png"/><Relationship Id="rId4" Type="http://schemas.openxmlformats.org/officeDocument/2006/relationships/diagramLayout" Target="../diagrams/layout1.xml"/><Relationship Id="rId180" Type="http://schemas.openxmlformats.org/officeDocument/2006/relationships/customXml" Target="../ink/ink331.xml"/><Relationship Id="rId215" Type="http://schemas.openxmlformats.org/officeDocument/2006/relationships/image" Target="../media/image332.png"/><Relationship Id="rId236" Type="http://schemas.openxmlformats.org/officeDocument/2006/relationships/customXml" Target="../ink/ink359.xml"/><Relationship Id="rId257" Type="http://schemas.openxmlformats.org/officeDocument/2006/relationships/image" Target="../media/image353.png"/><Relationship Id="rId278" Type="http://schemas.openxmlformats.org/officeDocument/2006/relationships/customXml" Target="../ink/ink380.xml"/><Relationship Id="rId401" Type="http://schemas.openxmlformats.org/officeDocument/2006/relationships/image" Target="../media/image425.png"/><Relationship Id="rId422" Type="http://schemas.openxmlformats.org/officeDocument/2006/relationships/customXml" Target="../ink/ink452.xml"/><Relationship Id="rId443" Type="http://schemas.openxmlformats.org/officeDocument/2006/relationships/image" Target="../media/image446.png"/><Relationship Id="rId303" Type="http://schemas.openxmlformats.org/officeDocument/2006/relationships/image" Target="../media/image376.png"/><Relationship Id="rId42" Type="http://schemas.openxmlformats.org/officeDocument/2006/relationships/customXml" Target="../ink/ink262.xml"/><Relationship Id="rId84" Type="http://schemas.openxmlformats.org/officeDocument/2006/relationships/customXml" Target="../ink/ink283.xml"/><Relationship Id="rId138" Type="http://schemas.openxmlformats.org/officeDocument/2006/relationships/customXml" Target="../ink/ink310.xml"/><Relationship Id="rId345" Type="http://schemas.openxmlformats.org/officeDocument/2006/relationships/image" Target="../media/image397.png"/><Relationship Id="rId387" Type="http://schemas.openxmlformats.org/officeDocument/2006/relationships/image" Target="../media/image418.png"/><Relationship Id="rId191" Type="http://schemas.openxmlformats.org/officeDocument/2006/relationships/image" Target="../media/image320.png"/><Relationship Id="rId205" Type="http://schemas.openxmlformats.org/officeDocument/2006/relationships/image" Target="../media/image327.png"/><Relationship Id="rId247" Type="http://schemas.openxmlformats.org/officeDocument/2006/relationships/image" Target="../media/image348.png"/><Relationship Id="rId412" Type="http://schemas.openxmlformats.org/officeDocument/2006/relationships/customXml" Target="../ink/ink447.xml"/><Relationship Id="rId107" Type="http://schemas.openxmlformats.org/officeDocument/2006/relationships/image" Target="../media/image278.png"/><Relationship Id="rId289" Type="http://schemas.openxmlformats.org/officeDocument/2006/relationships/image" Target="../media/image369.png"/><Relationship Id="rId11" Type="http://schemas.openxmlformats.org/officeDocument/2006/relationships/image" Target="../media/image230.png"/><Relationship Id="rId53" Type="http://schemas.openxmlformats.org/officeDocument/2006/relationships/image" Target="../media/image251.png"/><Relationship Id="rId149" Type="http://schemas.openxmlformats.org/officeDocument/2006/relationships/image" Target="../media/image299.png"/><Relationship Id="rId314" Type="http://schemas.openxmlformats.org/officeDocument/2006/relationships/customXml" Target="../ink/ink398.xml"/><Relationship Id="rId356" Type="http://schemas.openxmlformats.org/officeDocument/2006/relationships/customXml" Target="../ink/ink419.xml"/><Relationship Id="rId398" Type="http://schemas.openxmlformats.org/officeDocument/2006/relationships/customXml" Target="../ink/ink440.xml"/><Relationship Id="rId95" Type="http://schemas.openxmlformats.org/officeDocument/2006/relationships/image" Target="../media/image272.png"/><Relationship Id="rId160" Type="http://schemas.openxmlformats.org/officeDocument/2006/relationships/customXml" Target="../ink/ink321.xml"/><Relationship Id="rId216" Type="http://schemas.openxmlformats.org/officeDocument/2006/relationships/customXml" Target="../ink/ink349.xml"/><Relationship Id="rId423" Type="http://schemas.openxmlformats.org/officeDocument/2006/relationships/image" Target="../media/image436.png"/><Relationship Id="rId258" Type="http://schemas.openxmlformats.org/officeDocument/2006/relationships/customXml" Target="../ink/ink370.xml"/><Relationship Id="rId22" Type="http://schemas.openxmlformats.org/officeDocument/2006/relationships/customXml" Target="../ink/ink252.xml"/><Relationship Id="rId64" Type="http://schemas.openxmlformats.org/officeDocument/2006/relationships/customXml" Target="../ink/ink273.xml"/><Relationship Id="rId118" Type="http://schemas.openxmlformats.org/officeDocument/2006/relationships/customXml" Target="../ink/ink300.xml"/><Relationship Id="rId325" Type="http://schemas.openxmlformats.org/officeDocument/2006/relationships/image" Target="../media/image387.png"/><Relationship Id="rId367" Type="http://schemas.openxmlformats.org/officeDocument/2006/relationships/image" Target="../media/image408.png"/><Relationship Id="rId171" Type="http://schemas.openxmlformats.org/officeDocument/2006/relationships/image" Target="../media/image310.png"/><Relationship Id="rId227" Type="http://schemas.openxmlformats.org/officeDocument/2006/relationships/image" Target="../media/image338.png"/><Relationship Id="rId269" Type="http://schemas.openxmlformats.org/officeDocument/2006/relationships/image" Target="../media/image359.png"/><Relationship Id="rId434" Type="http://schemas.openxmlformats.org/officeDocument/2006/relationships/customXml" Target="../ink/ink458.xml"/><Relationship Id="rId33" Type="http://schemas.openxmlformats.org/officeDocument/2006/relationships/image" Target="../media/image241.png"/><Relationship Id="rId129" Type="http://schemas.openxmlformats.org/officeDocument/2006/relationships/image" Target="../media/image289.png"/><Relationship Id="rId280" Type="http://schemas.openxmlformats.org/officeDocument/2006/relationships/customXml" Target="../ink/ink381.xml"/><Relationship Id="rId336" Type="http://schemas.openxmlformats.org/officeDocument/2006/relationships/customXml" Target="../ink/ink409.xml"/><Relationship Id="rId75" Type="http://schemas.openxmlformats.org/officeDocument/2006/relationships/image" Target="../media/image262.png"/><Relationship Id="rId140" Type="http://schemas.openxmlformats.org/officeDocument/2006/relationships/customXml" Target="../ink/ink311.xml"/><Relationship Id="rId182" Type="http://schemas.openxmlformats.org/officeDocument/2006/relationships/customXml" Target="../ink/ink332.xml"/><Relationship Id="rId378" Type="http://schemas.openxmlformats.org/officeDocument/2006/relationships/customXml" Target="../ink/ink430.xml"/><Relationship Id="rId403" Type="http://schemas.openxmlformats.org/officeDocument/2006/relationships/image" Target="../media/image426.png"/><Relationship Id="rId6" Type="http://schemas.openxmlformats.org/officeDocument/2006/relationships/diagramColors" Target="../diagrams/colors1.xml"/><Relationship Id="rId238" Type="http://schemas.openxmlformats.org/officeDocument/2006/relationships/customXml" Target="../ink/ink360.xml"/><Relationship Id="rId445" Type="http://schemas.openxmlformats.org/officeDocument/2006/relationships/image" Target="../media/image447.png"/><Relationship Id="rId291" Type="http://schemas.openxmlformats.org/officeDocument/2006/relationships/image" Target="../media/image370.png"/><Relationship Id="rId305" Type="http://schemas.openxmlformats.org/officeDocument/2006/relationships/image" Target="../media/image377.png"/><Relationship Id="rId347" Type="http://schemas.openxmlformats.org/officeDocument/2006/relationships/image" Target="../media/image398.png"/><Relationship Id="rId44" Type="http://schemas.openxmlformats.org/officeDocument/2006/relationships/customXml" Target="../ink/ink263.xml"/><Relationship Id="rId86" Type="http://schemas.openxmlformats.org/officeDocument/2006/relationships/customXml" Target="../ink/ink284.xml"/><Relationship Id="rId151" Type="http://schemas.openxmlformats.org/officeDocument/2006/relationships/image" Target="../media/image300.png"/><Relationship Id="rId389" Type="http://schemas.openxmlformats.org/officeDocument/2006/relationships/image" Target="../media/image419.png"/><Relationship Id="rId193" Type="http://schemas.openxmlformats.org/officeDocument/2006/relationships/image" Target="../media/image321.png"/><Relationship Id="rId207" Type="http://schemas.openxmlformats.org/officeDocument/2006/relationships/image" Target="../media/image328.png"/><Relationship Id="rId249" Type="http://schemas.openxmlformats.org/officeDocument/2006/relationships/image" Target="../media/image349.png"/><Relationship Id="rId414" Type="http://schemas.openxmlformats.org/officeDocument/2006/relationships/customXml" Target="../ink/ink448.xml"/><Relationship Id="rId13" Type="http://schemas.openxmlformats.org/officeDocument/2006/relationships/image" Target="../media/image231.png"/><Relationship Id="rId109" Type="http://schemas.openxmlformats.org/officeDocument/2006/relationships/image" Target="../media/image279.png"/><Relationship Id="rId260" Type="http://schemas.openxmlformats.org/officeDocument/2006/relationships/customXml" Target="../ink/ink371.xml"/><Relationship Id="rId316" Type="http://schemas.openxmlformats.org/officeDocument/2006/relationships/customXml" Target="../ink/ink399.xml"/><Relationship Id="rId55" Type="http://schemas.openxmlformats.org/officeDocument/2006/relationships/image" Target="../media/image252.png"/><Relationship Id="rId97" Type="http://schemas.openxmlformats.org/officeDocument/2006/relationships/image" Target="../media/image273.png"/><Relationship Id="rId120" Type="http://schemas.openxmlformats.org/officeDocument/2006/relationships/customXml" Target="../ink/ink301.xml"/><Relationship Id="rId358" Type="http://schemas.openxmlformats.org/officeDocument/2006/relationships/customXml" Target="../ink/ink420.xml"/><Relationship Id="rId162" Type="http://schemas.openxmlformats.org/officeDocument/2006/relationships/customXml" Target="../ink/ink322.xml"/><Relationship Id="rId218" Type="http://schemas.openxmlformats.org/officeDocument/2006/relationships/customXml" Target="../ink/ink350.xml"/><Relationship Id="rId425" Type="http://schemas.openxmlformats.org/officeDocument/2006/relationships/image" Target="../media/image437.png"/><Relationship Id="rId271" Type="http://schemas.openxmlformats.org/officeDocument/2006/relationships/image" Target="../media/image360.png"/><Relationship Id="rId24" Type="http://schemas.openxmlformats.org/officeDocument/2006/relationships/customXml" Target="../ink/ink253.xml"/><Relationship Id="rId66" Type="http://schemas.openxmlformats.org/officeDocument/2006/relationships/customXml" Target="../ink/ink274.xml"/><Relationship Id="rId131" Type="http://schemas.openxmlformats.org/officeDocument/2006/relationships/image" Target="../media/image290.png"/><Relationship Id="rId327" Type="http://schemas.openxmlformats.org/officeDocument/2006/relationships/image" Target="../media/image388.png"/><Relationship Id="rId369" Type="http://schemas.openxmlformats.org/officeDocument/2006/relationships/image" Target="../media/image409.png"/><Relationship Id="rId173" Type="http://schemas.openxmlformats.org/officeDocument/2006/relationships/image" Target="../media/image311.png"/><Relationship Id="rId229" Type="http://schemas.openxmlformats.org/officeDocument/2006/relationships/image" Target="../media/image339.png"/><Relationship Id="rId380" Type="http://schemas.openxmlformats.org/officeDocument/2006/relationships/customXml" Target="../ink/ink431.xml"/><Relationship Id="rId436" Type="http://schemas.openxmlformats.org/officeDocument/2006/relationships/customXml" Target="../ink/ink459.xml"/><Relationship Id="rId240" Type="http://schemas.openxmlformats.org/officeDocument/2006/relationships/customXml" Target="../ink/ink361.xml"/><Relationship Id="rId35" Type="http://schemas.openxmlformats.org/officeDocument/2006/relationships/image" Target="../media/image242.png"/><Relationship Id="rId77" Type="http://schemas.openxmlformats.org/officeDocument/2006/relationships/image" Target="../media/image263.png"/><Relationship Id="rId100" Type="http://schemas.openxmlformats.org/officeDocument/2006/relationships/customXml" Target="../ink/ink291.xml"/><Relationship Id="rId282" Type="http://schemas.openxmlformats.org/officeDocument/2006/relationships/customXml" Target="../ink/ink382.xml"/><Relationship Id="rId338" Type="http://schemas.openxmlformats.org/officeDocument/2006/relationships/customXml" Target="../ink/ink410.xml"/><Relationship Id="rId8" Type="http://schemas.openxmlformats.org/officeDocument/2006/relationships/customXml" Target="../ink/ink245.xml"/><Relationship Id="rId142" Type="http://schemas.openxmlformats.org/officeDocument/2006/relationships/customXml" Target="../ink/ink312.xml"/><Relationship Id="rId184" Type="http://schemas.openxmlformats.org/officeDocument/2006/relationships/customXml" Target="../ink/ink333.xml"/><Relationship Id="rId391" Type="http://schemas.openxmlformats.org/officeDocument/2006/relationships/image" Target="../media/image420.png"/><Relationship Id="rId405" Type="http://schemas.openxmlformats.org/officeDocument/2006/relationships/image" Target="../media/image427.png"/><Relationship Id="rId251" Type="http://schemas.openxmlformats.org/officeDocument/2006/relationships/image" Target="../media/image350.png"/><Relationship Id="rId46" Type="http://schemas.openxmlformats.org/officeDocument/2006/relationships/customXml" Target="../ink/ink264.xml"/><Relationship Id="rId293" Type="http://schemas.openxmlformats.org/officeDocument/2006/relationships/image" Target="../media/image371.png"/><Relationship Id="rId307" Type="http://schemas.openxmlformats.org/officeDocument/2006/relationships/image" Target="../media/image378.png"/><Relationship Id="rId349" Type="http://schemas.openxmlformats.org/officeDocument/2006/relationships/image" Target="../media/image399.png"/><Relationship Id="rId88" Type="http://schemas.openxmlformats.org/officeDocument/2006/relationships/customXml" Target="../ink/ink285.xml"/><Relationship Id="rId111" Type="http://schemas.openxmlformats.org/officeDocument/2006/relationships/image" Target="../media/image280.png"/><Relationship Id="rId153" Type="http://schemas.openxmlformats.org/officeDocument/2006/relationships/image" Target="../media/image301.png"/><Relationship Id="rId195" Type="http://schemas.openxmlformats.org/officeDocument/2006/relationships/image" Target="../media/image322.png"/><Relationship Id="rId209" Type="http://schemas.openxmlformats.org/officeDocument/2006/relationships/image" Target="../media/image329.png"/><Relationship Id="rId360" Type="http://schemas.openxmlformats.org/officeDocument/2006/relationships/customXml" Target="../ink/ink421.xml"/><Relationship Id="rId416" Type="http://schemas.openxmlformats.org/officeDocument/2006/relationships/customXml" Target="../ink/ink449.xml"/><Relationship Id="rId220" Type="http://schemas.openxmlformats.org/officeDocument/2006/relationships/customXml" Target="../ink/ink351.xml"/><Relationship Id="rId15" Type="http://schemas.openxmlformats.org/officeDocument/2006/relationships/image" Target="../media/image232.png"/><Relationship Id="rId57" Type="http://schemas.openxmlformats.org/officeDocument/2006/relationships/image" Target="../media/image253.png"/><Relationship Id="rId262" Type="http://schemas.openxmlformats.org/officeDocument/2006/relationships/customXml" Target="../ink/ink372.xml"/><Relationship Id="rId318" Type="http://schemas.openxmlformats.org/officeDocument/2006/relationships/customXml" Target="../ink/ink400.xml"/><Relationship Id="rId99" Type="http://schemas.openxmlformats.org/officeDocument/2006/relationships/image" Target="../media/image274.png"/><Relationship Id="rId122" Type="http://schemas.openxmlformats.org/officeDocument/2006/relationships/customXml" Target="../ink/ink302.xml"/><Relationship Id="rId164" Type="http://schemas.openxmlformats.org/officeDocument/2006/relationships/customXml" Target="../ink/ink323.xml"/><Relationship Id="rId371" Type="http://schemas.openxmlformats.org/officeDocument/2006/relationships/image" Target="../media/image410.png"/><Relationship Id="rId427" Type="http://schemas.openxmlformats.org/officeDocument/2006/relationships/image" Target="../media/image438.png"/><Relationship Id="rId26" Type="http://schemas.openxmlformats.org/officeDocument/2006/relationships/customXml" Target="../ink/ink254.xml"/><Relationship Id="rId231" Type="http://schemas.openxmlformats.org/officeDocument/2006/relationships/image" Target="../media/image340.png"/><Relationship Id="rId273" Type="http://schemas.openxmlformats.org/officeDocument/2006/relationships/image" Target="../media/image361.png"/><Relationship Id="rId329" Type="http://schemas.openxmlformats.org/officeDocument/2006/relationships/image" Target="../media/image389.png"/><Relationship Id="rId68" Type="http://schemas.openxmlformats.org/officeDocument/2006/relationships/customXml" Target="../ink/ink275.xml"/><Relationship Id="rId133" Type="http://schemas.openxmlformats.org/officeDocument/2006/relationships/image" Target="../media/image291.png"/><Relationship Id="rId175" Type="http://schemas.openxmlformats.org/officeDocument/2006/relationships/image" Target="../media/image312.png"/><Relationship Id="rId340" Type="http://schemas.openxmlformats.org/officeDocument/2006/relationships/customXml" Target="../ink/ink411.xml"/><Relationship Id="rId200" Type="http://schemas.openxmlformats.org/officeDocument/2006/relationships/customXml" Target="../ink/ink341.xml"/><Relationship Id="rId382" Type="http://schemas.openxmlformats.org/officeDocument/2006/relationships/customXml" Target="../ink/ink432.xml"/><Relationship Id="rId438" Type="http://schemas.openxmlformats.org/officeDocument/2006/relationships/customXml" Target="../ink/ink460.xml"/><Relationship Id="rId242" Type="http://schemas.openxmlformats.org/officeDocument/2006/relationships/customXml" Target="../ink/ink362.xml"/><Relationship Id="rId284" Type="http://schemas.openxmlformats.org/officeDocument/2006/relationships/customXml" Target="../ink/ink383.xml"/><Relationship Id="rId37" Type="http://schemas.openxmlformats.org/officeDocument/2006/relationships/image" Target="../media/image243.png"/><Relationship Id="rId79" Type="http://schemas.openxmlformats.org/officeDocument/2006/relationships/image" Target="../media/image264.png"/><Relationship Id="rId102" Type="http://schemas.openxmlformats.org/officeDocument/2006/relationships/customXml" Target="../ink/ink292.xml"/><Relationship Id="rId144" Type="http://schemas.openxmlformats.org/officeDocument/2006/relationships/customXml" Target="../ink/ink313.xml"/><Relationship Id="rId90" Type="http://schemas.openxmlformats.org/officeDocument/2006/relationships/customXml" Target="../ink/ink286.xml"/><Relationship Id="rId186" Type="http://schemas.openxmlformats.org/officeDocument/2006/relationships/customXml" Target="../ink/ink334.xml"/><Relationship Id="rId351" Type="http://schemas.openxmlformats.org/officeDocument/2006/relationships/image" Target="../media/image400.png"/><Relationship Id="rId393" Type="http://schemas.openxmlformats.org/officeDocument/2006/relationships/image" Target="../media/image421.png"/><Relationship Id="rId407" Type="http://schemas.openxmlformats.org/officeDocument/2006/relationships/image" Target="../media/image428.png"/><Relationship Id="rId211" Type="http://schemas.openxmlformats.org/officeDocument/2006/relationships/image" Target="../media/image330.png"/><Relationship Id="rId253" Type="http://schemas.openxmlformats.org/officeDocument/2006/relationships/image" Target="../media/image351.png"/><Relationship Id="rId295" Type="http://schemas.openxmlformats.org/officeDocument/2006/relationships/image" Target="../media/image372.png"/><Relationship Id="rId309" Type="http://schemas.openxmlformats.org/officeDocument/2006/relationships/image" Target="../media/image379.png"/><Relationship Id="rId48" Type="http://schemas.openxmlformats.org/officeDocument/2006/relationships/customXml" Target="../ink/ink265.xml"/><Relationship Id="rId113" Type="http://schemas.openxmlformats.org/officeDocument/2006/relationships/image" Target="../media/image281.png"/><Relationship Id="rId320" Type="http://schemas.openxmlformats.org/officeDocument/2006/relationships/customXml" Target="../ink/ink401.xml"/><Relationship Id="rId155" Type="http://schemas.openxmlformats.org/officeDocument/2006/relationships/image" Target="../media/image302.png"/><Relationship Id="rId197" Type="http://schemas.openxmlformats.org/officeDocument/2006/relationships/image" Target="../media/image323.png"/><Relationship Id="rId362" Type="http://schemas.openxmlformats.org/officeDocument/2006/relationships/customXml" Target="../ink/ink422.xml"/><Relationship Id="rId418" Type="http://schemas.openxmlformats.org/officeDocument/2006/relationships/customXml" Target="../ink/ink450.xml"/><Relationship Id="rId222" Type="http://schemas.openxmlformats.org/officeDocument/2006/relationships/customXml" Target="../ink/ink352.xml"/><Relationship Id="rId264" Type="http://schemas.openxmlformats.org/officeDocument/2006/relationships/customXml" Target="../ink/ink373.xml"/><Relationship Id="rId17" Type="http://schemas.openxmlformats.org/officeDocument/2006/relationships/image" Target="../media/image233.png"/><Relationship Id="rId59" Type="http://schemas.openxmlformats.org/officeDocument/2006/relationships/image" Target="../media/image254.png"/><Relationship Id="rId124" Type="http://schemas.openxmlformats.org/officeDocument/2006/relationships/customXml" Target="../ink/ink303.xml"/><Relationship Id="rId70" Type="http://schemas.openxmlformats.org/officeDocument/2006/relationships/customXml" Target="../ink/ink276.xml"/><Relationship Id="rId166" Type="http://schemas.openxmlformats.org/officeDocument/2006/relationships/customXml" Target="../ink/ink324.xml"/><Relationship Id="rId331" Type="http://schemas.openxmlformats.org/officeDocument/2006/relationships/image" Target="../media/image390.png"/><Relationship Id="rId373" Type="http://schemas.openxmlformats.org/officeDocument/2006/relationships/image" Target="../media/image411.png"/><Relationship Id="rId429" Type="http://schemas.openxmlformats.org/officeDocument/2006/relationships/image" Target="../media/image439.png"/><Relationship Id="rId1" Type="http://schemas.openxmlformats.org/officeDocument/2006/relationships/slideLayout" Target="../slideLayouts/slideLayout12.xml"/><Relationship Id="rId233" Type="http://schemas.openxmlformats.org/officeDocument/2006/relationships/image" Target="../media/image341.png"/><Relationship Id="rId440" Type="http://schemas.openxmlformats.org/officeDocument/2006/relationships/customXml" Target="../ink/ink461.xml"/><Relationship Id="rId28" Type="http://schemas.openxmlformats.org/officeDocument/2006/relationships/customXml" Target="../ink/ink255.xml"/><Relationship Id="rId275" Type="http://schemas.openxmlformats.org/officeDocument/2006/relationships/image" Target="../media/image362.png"/><Relationship Id="rId300" Type="http://schemas.openxmlformats.org/officeDocument/2006/relationships/customXml" Target="../ink/ink391.xml"/><Relationship Id="rId81" Type="http://schemas.openxmlformats.org/officeDocument/2006/relationships/image" Target="../media/image265.png"/><Relationship Id="rId135" Type="http://schemas.openxmlformats.org/officeDocument/2006/relationships/image" Target="../media/image292.png"/><Relationship Id="rId177" Type="http://schemas.openxmlformats.org/officeDocument/2006/relationships/image" Target="../media/image313.png"/><Relationship Id="rId342" Type="http://schemas.openxmlformats.org/officeDocument/2006/relationships/customXml" Target="../ink/ink412.xml"/><Relationship Id="rId384" Type="http://schemas.openxmlformats.org/officeDocument/2006/relationships/customXml" Target="../ink/ink433.xml"/><Relationship Id="rId202" Type="http://schemas.openxmlformats.org/officeDocument/2006/relationships/customXml" Target="../ink/ink342.xml"/><Relationship Id="rId244" Type="http://schemas.openxmlformats.org/officeDocument/2006/relationships/customXml" Target="../ink/ink363.xml"/></Relationships>
</file>

<file path=ppt/slides/_rels/slide40.xml.rels><?xml version="1.0" encoding="UTF-8" standalone="yes"?>
<Relationships xmlns="http://schemas.openxmlformats.org/package/2006/relationships"><Relationship Id="rId117" Type="http://schemas.openxmlformats.org/officeDocument/2006/relationships/image" Target="../media/image4701.png"/><Relationship Id="rId671" Type="http://schemas.openxmlformats.org/officeDocument/2006/relationships/image" Target="../media/image4978.png"/><Relationship Id="rId769" Type="http://schemas.openxmlformats.org/officeDocument/2006/relationships/image" Target="../media/image5027.png"/><Relationship Id="rId21" Type="http://schemas.openxmlformats.org/officeDocument/2006/relationships/image" Target="../media/image4653.png"/><Relationship Id="rId324" Type="http://schemas.openxmlformats.org/officeDocument/2006/relationships/customXml" Target="../ink/ink5098.xml"/><Relationship Id="rId531" Type="http://schemas.openxmlformats.org/officeDocument/2006/relationships/image" Target="../media/image4908.png"/><Relationship Id="rId629" Type="http://schemas.openxmlformats.org/officeDocument/2006/relationships/image" Target="../media/image4957.png"/><Relationship Id="rId170" Type="http://schemas.openxmlformats.org/officeDocument/2006/relationships/customXml" Target="../ink/ink5021.xml"/><Relationship Id="rId268" Type="http://schemas.openxmlformats.org/officeDocument/2006/relationships/customXml" Target="../ink/ink5070.xml"/><Relationship Id="rId475" Type="http://schemas.openxmlformats.org/officeDocument/2006/relationships/image" Target="../media/image4880.png"/><Relationship Id="rId682" Type="http://schemas.openxmlformats.org/officeDocument/2006/relationships/customXml" Target="../ink/ink5277.xml"/><Relationship Id="rId32" Type="http://schemas.openxmlformats.org/officeDocument/2006/relationships/customXml" Target="../ink/ink4952.xml"/><Relationship Id="rId128" Type="http://schemas.openxmlformats.org/officeDocument/2006/relationships/customXml" Target="../ink/ink5000.xml"/><Relationship Id="rId335" Type="http://schemas.openxmlformats.org/officeDocument/2006/relationships/image" Target="../media/image4810.png"/><Relationship Id="rId542" Type="http://schemas.openxmlformats.org/officeDocument/2006/relationships/customXml" Target="../ink/ink5207.xml"/><Relationship Id="rId181" Type="http://schemas.openxmlformats.org/officeDocument/2006/relationships/image" Target="../media/image4733.png"/><Relationship Id="rId402" Type="http://schemas.openxmlformats.org/officeDocument/2006/relationships/customXml" Target="../ink/ink5137.xml"/><Relationship Id="rId279" Type="http://schemas.openxmlformats.org/officeDocument/2006/relationships/image" Target="../media/image4782.png"/><Relationship Id="rId486" Type="http://schemas.openxmlformats.org/officeDocument/2006/relationships/customXml" Target="../ink/ink5179.xml"/><Relationship Id="rId693" Type="http://schemas.openxmlformats.org/officeDocument/2006/relationships/image" Target="../media/image4989.png"/><Relationship Id="rId707" Type="http://schemas.openxmlformats.org/officeDocument/2006/relationships/image" Target="../media/image4996.png"/><Relationship Id="rId43" Type="http://schemas.openxmlformats.org/officeDocument/2006/relationships/image" Target="../media/image4664.png"/><Relationship Id="rId139" Type="http://schemas.openxmlformats.org/officeDocument/2006/relationships/image" Target="../media/image4712.png"/><Relationship Id="rId346" Type="http://schemas.openxmlformats.org/officeDocument/2006/relationships/customXml" Target="../ink/ink5109.xml"/><Relationship Id="rId553" Type="http://schemas.openxmlformats.org/officeDocument/2006/relationships/image" Target="../media/image4919.png"/><Relationship Id="rId760" Type="http://schemas.openxmlformats.org/officeDocument/2006/relationships/customXml" Target="../ink/ink5316.xml"/><Relationship Id="rId192" Type="http://schemas.openxmlformats.org/officeDocument/2006/relationships/customXml" Target="../ink/ink5032.xml"/><Relationship Id="rId206" Type="http://schemas.openxmlformats.org/officeDocument/2006/relationships/customXml" Target="../ink/ink5039.xml"/><Relationship Id="rId413" Type="http://schemas.openxmlformats.org/officeDocument/2006/relationships/image" Target="../media/image4849.png"/><Relationship Id="rId497" Type="http://schemas.openxmlformats.org/officeDocument/2006/relationships/image" Target="../media/image4891.png"/><Relationship Id="rId620" Type="http://schemas.openxmlformats.org/officeDocument/2006/relationships/customXml" Target="../ink/ink5246.xml"/><Relationship Id="rId718" Type="http://schemas.openxmlformats.org/officeDocument/2006/relationships/customXml" Target="../ink/ink5295.xml"/><Relationship Id="rId357" Type="http://schemas.openxmlformats.org/officeDocument/2006/relationships/image" Target="../media/image4821.png"/><Relationship Id="rId54" Type="http://schemas.openxmlformats.org/officeDocument/2006/relationships/customXml" Target="../ink/ink4963.xml"/><Relationship Id="rId217" Type="http://schemas.openxmlformats.org/officeDocument/2006/relationships/image" Target="../media/image4751.png"/><Relationship Id="rId564" Type="http://schemas.openxmlformats.org/officeDocument/2006/relationships/customXml" Target="../ink/ink5218.xml"/><Relationship Id="rId771" Type="http://schemas.openxmlformats.org/officeDocument/2006/relationships/image" Target="../media/image5028.png"/><Relationship Id="rId424" Type="http://schemas.openxmlformats.org/officeDocument/2006/relationships/customXml" Target="../ink/ink5148.xml"/><Relationship Id="rId631" Type="http://schemas.openxmlformats.org/officeDocument/2006/relationships/image" Target="../media/image4958.png"/><Relationship Id="rId729" Type="http://schemas.openxmlformats.org/officeDocument/2006/relationships/image" Target="../media/image5007.png"/><Relationship Id="rId270" Type="http://schemas.openxmlformats.org/officeDocument/2006/relationships/customXml" Target="../ink/ink5071.xml"/><Relationship Id="rId65" Type="http://schemas.openxmlformats.org/officeDocument/2006/relationships/image" Target="../media/image4675.png"/><Relationship Id="rId130" Type="http://schemas.openxmlformats.org/officeDocument/2006/relationships/customXml" Target="../ink/ink5001.xml"/><Relationship Id="rId368" Type="http://schemas.openxmlformats.org/officeDocument/2006/relationships/customXml" Target="../ink/ink5120.xml"/><Relationship Id="rId575" Type="http://schemas.openxmlformats.org/officeDocument/2006/relationships/image" Target="../media/image4930.png"/><Relationship Id="rId782" Type="http://schemas.openxmlformats.org/officeDocument/2006/relationships/customXml" Target="../ink/ink5327.xml"/><Relationship Id="rId228" Type="http://schemas.openxmlformats.org/officeDocument/2006/relationships/customXml" Target="../ink/ink5050.xml"/><Relationship Id="rId435" Type="http://schemas.openxmlformats.org/officeDocument/2006/relationships/image" Target="../media/image4860.png"/><Relationship Id="rId642" Type="http://schemas.openxmlformats.org/officeDocument/2006/relationships/customXml" Target="../ink/ink5257.xml"/><Relationship Id="rId281" Type="http://schemas.openxmlformats.org/officeDocument/2006/relationships/image" Target="../media/image4783.png"/><Relationship Id="rId502" Type="http://schemas.openxmlformats.org/officeDocument/2006/relationships/customXml" Target="../ink/ink5187.xml"/><Relationship Id="rId76" Type="http://schemas.openxmlformats.org/officeDocument/2006/relationships/customXml" Target="../ink/ink4974.xml"/><Relationship Id="rId141" Type="http://schemas.openxmlformats.org/officeDocument/2006/relationships/image" Target="../media/image4713.png"/><Relationship Id="rId379" Type="http://schemas.openxmlformats.org/officeDocument/2006/relationships/image" Target="../media/image4832.png"/><Relationship Id="rId586" Type="http://schemas.openxmlformats.org/officeDocument/2006/relationships/customXml" Target="../ink/ink5229.xml"/><Relationship Id="rId793" Type="http://schemas.openxmlformats.org/officeDocument/2006/relationships/image" Target="../media/image5039.png"/><Relationship Id="rId7" Type="http://schemas.openxmlformats.org/officeDocument/2006/relationships/image" Target="../media/image4646.png"/><Relationship Id="rId239" Type="http://schemas.openxmlformats.org/officeDocument/2006/relationships/image" Target="../media/image4762.png"/><Relationship Id="rId446" Type="http://schemas.openxmlformats.org/officeDocument/2006/relationships/customXml" Target="../ink/ink5159.xml"/><Relationship Id="rId653" Type="http://schemas.openxmlformats.org/officeDocument/2006/relationships/image" Target="../media/image4969.png"/><Relationship Id="rId292" Type="http://schemas.openxmlformats.org/officeDocument/2006/relationships/customXml" Target="../ink/ink5082.xml"/><Relationship Id="rId306" Type="http://schemas.openxmlformats.org/officeDocument/2006/relationships/customXml" Target="../ink/ink5089.xml"/><Relationship Id="rId87" Type="http://schemas.openxmlformats.org/officeDocument/2006/relationships/image" Target="../media/image4686.png"/><Relationship Id="rId513" Type="http://schemas.openxmlformats.org/officeDocument/2006/relationships/image" Target="../media/image4899.png"/><Relationship Id="rId597" Type="http://schemas.openxmlformats.org/officeDocument/2006/relationships/image" Target="../media/image4941.png"/><Relationship Id="rId720" Type="http://schemas.openxmlformats.org/officeDocument/2006/relationships/customXml" Target="../ink/ink5296.xml"/><Relationship Id="rId152" Type="http://schemas.openxmlformats.org/officeDocument/2006/relationships/customXml" Target="../ink/ink5012.xml"/><Relationship Id="rId457" Type="http://schemas.openxmlformats.org/officeDocument/2006/relationships/image" Target="../media/image4871.png"/><Relationship Id="rId664" Type="http://schemas.openxmlformats.org/officeDocument/2006/relationships/customXml" Target="../ink/ink5268.xml"/><Relationship Id="rId14" Type="http://schemas.openxmlformats.org/officeDocument/2006/relationships/customXml" Target="../ink/ink4943.xml"/><Relationship Id="rId317" Type="http://schemas.openxmlformats.org/officeDocument/2006/relationships/image" Target="../media/image4801.png"/><Relationship Id="rId524" Type="http://schemas.openxmlformats.org/officeDocument/2006/relationships/customXml" Target="../ink/ink5198.xml"/><Relationship Id="rId731" Type="http://schemas.openxmlformats.org/officeDocument/2006/relationships/image" Target="../media/image5008.png"/><Relationship Id="rId98" Type="http://schemas.openxmlformats.org/officeDocument/2006/relationships/customXml" Target="../ink/ink4985.xml"/><Relationship Id="rId163" Type="http://schemas.openxmlformats.org/officeDocument/2006/relationships/image" Target="../media/image4724.png"/><Relationship Id="rId370" Type="http://schemas.openxmlformats.org/officeDocument/2006/relationships/customXml" Target="../ink/ink5121.xml"/><Relationship Id="rId230" Type="http://schemas.openxmlformats.org/officeDocument/2006/relationships/customXml" Target="../ink/ink5051.xml"/><Relationship Id="rId468" Type="http://schemas.openxmlformats.org/officeDocument/2006/relationships/customXml" Target="../ink/ink5170.xml"/><Relationship Id="rId675" Type="http://schemas.openxmlformats.org/officeDocument/2006/relationships/image" Target="../media/image4980.png"/><Relationship Id="rId25" Type="http://schemas.openxmlformats.org/officeDocument/2006/relationships/image" Target="../media/image4655.png"/><Relationship Id="rId328" Type="http://schemas.openxmlformats.org/officeDocument/2006/relationships/customXml" Target="../ink/ink5100.xml"/><Relationship Id="rId535" Type="http://schemas.openxmlformats.org/officeDocument/2006/relationships/image" Target="../media/image4910.png"/><Relationship Id="rId742" Type="http://schemas.openxmlformats.org/officeDocument/2006/relationships/customXml" Target="../ink/ink5307.xml"/><Relationship Id="rId174" Type="http://schemas.openxmlformats.org/officeDocument/2006/relationships/customXml" Target="../ink/ink5023.xml"/><Relationship Id="rId381" Type="http://schemas.openxmlformats.org/officeDocument/2006/relationships/image" Target="../media/image4833.png"/><Relationship Id="rId602" Type="http://schemas.openxmlformats.org/officeDocument/2006/relationships/customXml" Target="../ink/ink5237.xml"/><Relationship Id="rId241" Type="http://schemas.openxmlformats.org/officeDocument/2006/relationships/image" Target="../media/image4763.png"/><Relationship Id="rId479" Type="http://schemas.openxmlformats.org/officeDocument/2006/relationships/image" Target="../media/image4882.png"/><Relationship Id="rId686" Type="http://schemas.openxmlformats.org/officeDocument/2006/relationships/customXml" Target="../ink/ink5279.xml"/><Relationship Id="rId36" Type="http://schemas.openxmlformats.org/officeDocument/2006/relationships/customXml" Target="../ink/ink4954.xml"/><Relationship Id="rId339" Type="http://schemas.openxmlformats.org/officeDocument/2006/relationships/image" Target="../media/image4812.png"/><Relationship Id="rId546" Type="http://schemas.openxmlformats.org/officeDocument/2006/relationships/customXml" Target="../ink/ink5209.xml"/><Relationship Id="rId753" Type="http://schemas.openxmlformats.org/officeDocument/2006/relationships/image" Target="../media/image5019.png"/><Relationship Id="rId101" Type="http://schemas.openxmlformats.org/officeDocument/2006/relationships/image" Target="../media/image4693.png"/><Relationship Id="rId185" Type="http://schemas.openxmlformats.org/officeDocument/2006/relationships/image" Target="../media/image4735.png"/><Relationship Id="rId406" Type="http://schemas.openxmlformats.org/officeDocument/2006/relationships/customXml" Target="../ink/ink5139.xml"/><Relationship Id="rId392" Type="http://schemas.openxmlformats.org/officeDocument/2006/relationships/customXml" Target="../ink/ink5132.xml"/><Relationship Id="rId613" Type="http://schemas.openxmlformats.org/officeDocument/2006/relationships/image" Target="../media/image4949.png"/><Relationship Id="rId697" Type="http://schemas.openxmlformats.org/officeDocument/2006/relationships/image" Target="../media/image4991.png"/><Relationship Id="rId252" Type="http://schemas.openxmlformats.org/officeDocument/2006/relationships/customXml" Target="../ink/ink5062.xml"/><Relationship Id="rId47" Type="http://schemas.openxmlformats.org/officeDocument/2006/relationships/image" Target="../media/image4666.png"/><Relationship Id="rId112" Type="http://schemas.openxmlformats.org/officeDocument/2006/relationships/customXml" Target="../ink/ink4992.xml"/><Relationship Id="rId557" Type="http://schemas.openxmlformats.org/officeDocument/2006/relationships/image" Target="../media/image4921.png"/><Relationship Id="rId764" Type="http://schemas.openxmlformats.org/officeDocument/2006/relationships/customXml" Target="../ink/ink5318.xml"/><Relationship Id="rId196" Type="http://schemas.openxmlformats.org/officeDocument/2006/relationships/customXml" Target="../ink/ink5034.xml"/><Relationship Id="rId417" Type="http://schemas.openxmlformats.org/officeDocument/2006/relationships/image" Target="../media/image4851.png"/><Relationship Id="rId624" Type="http://schemas.openxmlformats.org/officeDocument/2006/relationships/customXml" Target="../ink/ink5248.xml"/><Relationship Id="rId263" Type="http://schemas.openxmlformats.org/officeDocument/2006/relationships/image" Target="../media/image4774.png"/><Relationship Id="rId470" Type="http://schemas.openxmlformats.org/officeDocument/2006/relationships/customXml" Target="../ink/ink5171.xml"/><Relationship Id="rId58" Type="http://schemas.openxmlformats.org/officeDocument/2006/relationships/customXml" Target="../ink/ink4965.xml"/><Relationship Id="rId123" Type="http://schemas.openxmlformats.org/officeDocument/2006/relationships/image" Target="../media/image4704.png"/><Relationship Id="rId330" Type="http://schemas.openxmlformats.org/officeDocument/2006/relationships/customXml" Target="../ink/ink5101.xml"/><Relationship Id="rId568" Type="http://schemas.openxmlformats.org/officeDocument/2006/relationships/customXml" Target="../ink/ink5220.xml"/><Relationship Id="rId775" Type="http://schemas.openxmlformats.org/officeDocument/2006/relationships/image" Target="../media/image5030.png"/><Relationship Id="rId428" Type="http://schemas.openxmlformats.org/officeDocument/2006/relationships/customXml" Target="../ink/ink5150.xml"/><Relationship Id="rId635" Type="http://schemas.openxmlformats.org/officeDocument/2006/relationships/image" Target="../media/image4960.png"/><Relationship Id="rId274" Type="http://schemas.openxmlformats.org/officeDocument/2006/relationships/customXml" Target="../ink/ink5073.xml"/><Relationship Id="rId481" Type="http://schemas.openxmlformats.org/officeDocument/2006/relationships/image" Target="../media/image4883.png"/><Relationship Id="rId702" Type="http://schemas.openxmlformats.org/officeDocument/2006/relationships/customXml" Target="../ink/ink5287.xml"/><Relationship Id="rId69" Type="http://schemas.openxmlformats.org/officeDocument/2006/relationships/image" Target="../media/image4677.png"/><Relationship Id="rId134" Type="http://schemas.openxmlformats.org/officeDocument/2006/relationships/customXml" Target="../ink/ink5003.xml"/><Relationship Id="rId579" Type="http://schemas.openxmlformats.org/officeDocument/2006/relationships/image" Target="../media/image4932.png"/><Relationship Id="rId786" Type="http://schemas.openxmlformats.org/officeDocument/2006/relationships/customXml" Target="../ink/ink5329.xml"/><Relationship Id="rId341" Type="http://schemas.openxmlformats.org/officeDocument/2006/relationships/image" Target="../media/image4813.png"/><Relationship Id="rId439" Type="http://schemas.openxmlformats.org/officeDocument/2006/relationships/image" Target="../media/image4862.png"/><Relationship Id="rId646" Type="http://schemas.openxmlformats.org/officeDocument/2006/relationships/customXml" Target="../ink/ink5259.xml"/><Relationship Id="rId201" Type="http://schemas.openxmlformats.org/officeDocument/2006/relationships/image" Target="../media/image4743.png"/><Relationship Id="rId285" Type="http://schemas.openxmlformats.org/officeDocument/2006/relationships/image" Target="../media/image4785.png"/><Relationship Id="rId506" Type="http://schemas.openxmlformats.org/officeDocument/2006/relationships/customXml" Target="../ink/ink5189.xml"/><Relationship Id="rId492" Type="http://schemas.openxmlformats.org/officeDocument/2006/relationships/customXml" Target="../ink/ink5182.xml"/><Relationship Id="rId713" Type="http://schemas.openxmlformats.org/officeDocument/2006/relationships/image" Target="../media/image4999.png"/><Relationship Id="rId797" Type="http://schemas.openxmlformats.org/officeDocument/2006/relationships/image" Target="../media/image5041.png"/><Relationship Id="rId145" Type="http://schemas.openxmlformats.org/officeDocument/2006/relationships/image" Target="../media/image4715.png"/><Relationship Id="rId352" Type="http://schemas.openxmlformats.org/officeDocument/2006/relationships/customXml" Target="../ink/ink5112.xml"/><Relationship Id="rId212" Type="http://schemas.openxmlformats.org/officeDocument/2006/relationships/customXml" Target="../ink/ink5042.xml"/><Relationship Id="rId657" Type="http://schemas.openxmlformats.org/officeDocument/2006/relationships/image" Target="../media/image4971.png"/><Relationship Id="rId296" Type="http://schemas.openxmlformats.org/officeDocument/2006/relationships/customXml" Target="../ink/ink5084.xml"/><Relationship Id="rId517" Type="http://schemas.openxmlformats.org/officeDocument/2006/relationships/image" Target="../media/image4901.png"/><Relationship Id="rId724" Type="http://schemas.openxmlformats.org/officeDocument/2006/relationships/customXml" Target="../ink/ink5298.xml"/><Relationship Id="rId60" Type="http://schemas.openxmlformats.org/officeDocument/2006/relationships/customXml" Target="../ink/ink4966.xml"/><Relationship Id="rId156" Type="http://schemas.openxmlformats.org/officeDocument/2006/relationships/customXml" Target="../ink/ink5014.xml"/><Relationship Id="rId363" Type="http://schemas.openxmlformats.org/officeDocument/2006/relationships/image" Target="../media/image4824.png"/><Relationship Id="rId570" Type="http://schemas.openxmlformats.org/officeDocument/2006/relationships/customXml" Target="../ink/ink5221.xml"/><Relationship Id="rId223" Type="http://schemas.openxmlformats.org/officeDocument/2006/relationships/image" Target="../media/image4754.png"/><Relationship Id="rId430" Type="http://schemas.openxmlformats.org/officeDocument/2006/relationships/customXml" Target="../ink/ink5151.xml"/><Relationship Id="rId668" Type="http://schemas.openxmlformats.org/officeDocument/2006/relationships/customXml" Target="../ink/ink5270.xml"/><Relationship Id="rId18" Type="http://schemas.openxmlformats.org/officeDocument/2006/relationships/customXml" Target="../ink/ink4945.xml"/><Relationship Id="rId528" Type="http://schemas.openxmlformats.org/officeDocument/2006/relationships/customXml" Target="../ink/ink5200.xml"/><Relationship Id="rId735" Type="http://schemas.openxmlformats.org/officeDocument/2006/relationships/image" Target="../media/image5010.png"/><Relationship Id="rId167" Type="http://schemas.openxmlformats.org/officeDocument/2006/relationships/image" Target="../media/image4726.png"/><Relationship Id="rId374" Type="http://schemas.openxmlformats.org/officeDocument/2006/relationships/customXml" Target="../ink/ink5123.xml"/><Relationship Id="rId581" Type="http://schemas.openxmlformats.org/officeDocument/2006/relationships/image" Target="../media/image4933.png"/><Relationship Id="rId71" Type="http://schemas.openxmlformats.org/officeDocument/2006/relationships/image" Target="../media/image4678.png"/><Relationship Id="rId234" Type="http://schemas.openxmlformats.org/officeDocument/2006/relationships/customXml" Target="../ink/ink5053.xml"/><Relationship Id="rId679" Type="http://schemas.openxmlformats.org/officeDocument/2006/relationships/image" Target="../media/image4982.png"/><Relationship Id="rId2" Type="http://schemas.openxmlformats.org/officeDocument/2006/relationships/customXml" Target="../ink/ink4937.xml"/><Relationship Id="rId29" Type="http://schemas.openxmlformats.org/officeDocument/2006/relationships/image" Target="../media/image4657.png"/><Relationship Id="rId441" Type="http://schemas.openxmlformats.org/officeDocument/2006/relationships/image" Target="../media/image4863.png"/><Relationship Id="rId539" Type="http://schemas.openxmlformats.org/officeDocument/2006/relationships/image" Target="../media/image4912.png"/><Relationship Id="rId746" Type="http://schemas.openxmlformats.org/officeDocument/2006/relationships/customXml" Target="../ink/ink5309.xml"/><Relationship Id="rId178" Type="http://schemas.openxmlformats.org/officeDocument/2006/relationships/customXml" Target="../ink/ink5025.xml"/><Relationship Id="rId301" Type="http://schemas.openxmlformats.org/officeDocument/2006/relationships/image" Target="../media/image4793.png"/><Relationship Id="rId82" Type="http://schemas.openxmlformats.org/officeDocument/2006/relationships/customXml" Target="../ink/ink4977.xml"/><Relationship Id="rId385" Type="http://schemas.openxmlformats.org/officeDocument/2006/relationships/image" Target="../media/image4835.png"/><Relationship Id="rId592" Type="http://schemas.openxmlformats.org/officeDocument/2006/relationships/customXml" Target="../ink/ink5232.xml"/><Relationship Id="rId606" Type="http://schemas.openxmlformats.org/officeDocument/2006/relationships/customXml" Target="../ink/ink5239.xml"/><Relationship Id="rId245" Type="http://schemas.openxmlformats.org/officeDocument/2006/relationships/image" Target="../media/image4765.png"/><Relationship Id="rId452" Type="http://schemas.openxmlformats.org/officeDocument/2006/relationships/customXml" Target="../ink/ink5162.xml"/><Relationship Id="rId105" Type="http://schemas.openxmlformats.org/officeDocument/2006/relationships/image" Target="../media/image4695.png"/><Relationship Id="rId312" Type="http://schemas.openxmlformats.org/officeDocument/2006/relationships/customXml" Target="../ink/ink5092.xml"/><Relationship Id="rId757" Type="http://schemas.openxmlformats.org/officeDocument/2006/relationships/image" Target="../media/image5021.png"/><Relationship Id="rId93" Type="http://schemas.openxmlformats.org/officeDocument/2006/relationships/image" Target="../media/image4689.png"/><Relationship Id="rId189" Type="http://schemas.openxmlformats.org/officeDocument/2006/relationships/image" Target="../media/image4737.png"/><Relationship Id="rId396" Type="http://schemas.openxmlformats.org/officeDocument/2006/relationships/customXml" Target="../ink/ink5134.xml"/><Relationship Id="rId617" Type="http://schemas.openxmlformats.org/officeDocument/2006/relationships/image" Target="../media/image4951.png"/><Relationship Id="rId256" Type="http://schemas.openxmlformats.org/officeDocument/2006/relationships/customXml" Target="../ink/ink5064.xml"/><Relationship Id="rId463" Type="http://schemas.openxmlformats.org/officeDocument/2006/relationships/image" Target="../media/image4874.png"/><Relationship Id="rId670" Type="http://schemas.openxmlformats.org/officeDocument/2006/relationships/customXml" Target="../ink/ink5271.xml"/><Relationship Id="rId116" Type="http://schemas.openxmlformats.org/officeDocument/2006/relationships/customXml" Target="../ink/ink4994.xml"/><Relationship Id="rId323" Type="http://schemas.openxmlformats.org/officeDocument/2006/relationships/image" Target="../media/image4804.png"/><Relationship Id="rId530" Type="http://schemas.openxmlformats.org/officeDocument/2006/relationships/customXml" Target="../ink/ink5201.xml"/><Relationship Id="rId768" Type="http://schemas.openxmlformats.org/officeDocument/2006/relationships/customXml" Target="../ink/ink5320.xml"/><Relationship Id="rId20" Type="http://schemas.openxmlformats.org/officeDocument/2006/relationships/customXml" Target="../ink/ink4946.xml"/><Relationship Id="rId628" Type="http://schemas.openxmlformats.org/officeDocument/2006/relationships/customXml" Target="../ink/ink5250.xml"/><Relationship Id="rId267" Type="http://schemas.openxmlformats.org/officeDocument/2006/relationships/image" Target="../media/image4776.png"/><Relationship Id="rId474" Type="http://schemas.openxmlformats.org/officeDocument/2006/relationships/customXml" Target="../ink/ink5173.xml"/><Relationship Id="rId127" Type="http://schemas.openxmlformats.org/officeDocument/2006/relationships/image" Target="../media/image4706.png"/><Relationship Id="rId681" Type="http://schemas.openxmlformats.org/officeDocument/2006/relationships/image" Target="../media/image4983.png"/><Relationship Id="rId779" Type="http://schemas.openxmlformats.org/officeDocument/2006/relationships/image" Target="../media/image5032.png"/><Relationship Id="rId31" Type="http://schemas.openxmlformats.org/officeDocument/2006/relationships/image" Target="../media/image4658.png"/><Relationship Id="rId334" Type="http://schemas.openxmlformats.org/officeDocument/2006/relationships/customXml" Target="../ink/ink5103.xml"/><Relationship Id="rId541" Type="http://schemas.openxmlformats.org/officeDocument/2006/relationships/image" Target="../media/image4913.png"/><Relationship Id="rId639" Type="http://schemas.openxmlformats.org/officeDocument/2006/relationships/image" Target="../media/image4962.png"/><Relationship Id="rId180" Type="http://schemas.openxmlformats.org/officeDocument/2006/relationships/customXml" Target="../ink/ink5026.xml"/><Relationship Id="rId278" Type="http://schemas.openxmlformats.org/officeDocument/2006/relationships/customXml" Target="../ink/ink5075.xml"/><Relationship Id="rId401" Type="http://schemas.openxmlformats.org/officeDocument/2006/relationships/image" Target="../media/image4843.png"/><Relationship Id="rId485" Type="http://schemas.openxmlformats.org/officeDocument/2006/relationships/image" Target="../media/image4885.png"/><Relationship Id="rId692" Type="http://schemas.openxmlformats.org/officeDocument/2006/relationships/customXml" Target="../ink/ink5282.xml"/><Relationship Id="rId706" Type="http://schemas.openxmlformats.org/officeDocument/2006/relationships/customXml" Target="../ink/ink5289.xml"/><Relationship Id="rId42" Type="http://schemas.openxmlformats.org/officeDocument/2006/relationships/customXml" Target="../ink/ink4957.xml"/><Relationship Id="rId138" Type="http://schemas.openxmlformats.org/officeDocument/2006/relationships/customXml" Target="../ink/ink5005.xml"/><Relationship Id="rId345" Type="http://schemas.openxmlformats.org/officeDocument/2006/relationships/image" Target="../media/image4815.png"/><Relationship Id="rId552" Type="http://schemas.openxmlformats.org/officeDocument/2006/relationships/customXml" Target="../ink/ink5212.xml"/><Relationship Id="rId191" Type="http://schemas.openxmlformats.org/officeDocument/2006/relationships/image" Target="../media/image4738.png"/><Relationship Id="rId205" Type="http://schemas.openxmlformats.org/officeDocument/2006/relationships/image" Target="../media/image4745.png"/><Relationship Id="rId412" Type="http://schemas.openxmlformats.org/officeDocument/2006/relationships/customXml" Target="../ink/ink5142.xml"/><Relationship Id="rId289" Type="http://schemas.openxmlformats.org/officeDocument/2006/relationships/image" Target="../media/image4787.png"/><Relationship Id="rId496" Type="http://schemas.openxmlformats.org/officeDocument/2006/relationships/customXml" Target="../ink/ink5184.xml"/><Relationship Id="rId717" Type="http://schemas.openxmlformats.org/officeDocument/2006/relationships/image" Target="../media/image5001.png"/><Relationship Id="rId53" Type="http://schemas.openxmlformats.org/officeDocument/2006/relationships/image" Target="../media/image4669.png"/><Relationship Id="rId149" Type="http://schemas.openxmlformats.org/officeDocument/2006/relationships/image" Target="../media/image4717.png"/><Relationship Id="rId356" Type="http://schemas.openxmlformats.org/officeDocument/2006/relationships/customXml" Target="../ink/ink5114.xml"/><Relationship Id="rId563" Type="http://schemas.openxmlformats.org/officeDocument/2006/relationships/image" Target="../media/image4924.png"/><Relationship Id="rId770" Type="http://schemas.openxmlformats.org/officeDocument/2006/relationships/customXml" Target="../ink/ink5321.xml"/><Relationship Id="rId216" Type="http://schemas.openxmlformats.org/officeDocument/2006/relationships/customXml" Target="../ink/ink5044.xml"/><Relationship Id="rId423" Type="http://schemas.openxmlformats.org/officeDocument/2006/relationships/image" Target="../media/image4854.png"/><Relationship Id="rId630" Type="http://schemas.openxmlformats.org/officeDocument/2006/relationships/customXml" Target="../ink/ink5251.xml"/><Relationship Id="rId728" Type="http://schemas.openxmlformats.org/officeDocument/2006/relationships/customXml" Target="../ink/ink5300.xml"/><Relationship Id="rId64" Type="http://schemas.openxmlformats.org/officeDocument/2006/relationships/customXml" Target="../ink/ink4968.xml"/><Relationship Id="rId367" Type="http://schemas.openxmlformats.org/officeDocument/2006/relationships/image" Target="../media/image4826.png"/><Relationship Id="rId574" Type="http://schemas.openxmlformats.org/officeDocument/2006/relationships/customXml" Target="../ink/ink5223.xml"/><Relationship Id="rId227" Type="http://schemas.openxmlformats.org/officeDocument/2006/relationships/image" Target="../media/image4756.png"/><Relationship Id="rId781" Type="http://schemas.openxmlformats.org/officeDocument/2006/relationships/image" Target="../media/image5033.png"/><Relationship Id="rId269" Type="http://schemas.openxmlformats.org/officeDocument/2006/relationships/image" Target="../media/image4777.png"/><Relationship Id="rId434" Type="http://schemas.openxmlformats.org/officeDocument/2006/relationships/customXml" Target="../ink/ink5153.xml"/><Relationship Id="rId476" Type="http://schemas.openxmlformats.org/officeDocument/2006/relationships/customXml" Target="../ink/ink5174.xml"/><Relationship Id="rId641" Type="http://schemas.openxmlformats.org/officeDocument/2006/relationships/image" Target="../media/image4963.png"/><Relationship Id="rId683" Type="http://schemas.openxmlformats.org/officeDocument/2006/relationships/image" Target="../media/image4984.png"/><Relationship Id="rId739" Type="http://schemas.openxmlformats.org/officeDocument/2006/relationships/image" Target="../media/image5012.png"/><Relationship Id="rId33" Type="http://schemas.openxmlformats.org/officeDocument/2006/relationships/image" Target="../media/image4659.png"/><Relationship Id="rId129" Type="http://schemas.openxmlformats.org/officeDocument/2006/relationships/image" Target="../media/image4707.png"/><Relationship Id="rId280" Type="http://schemas.openxmlformats.org/officeDocument/2006/relationships/customXml" Target="../ink/ink5076.xml"/><Relationship Id="rId336" Type="http://schemas.openxmlformats.org/officeDocument/2006/relationships/customXml" Target="../ink/ink5104.xml"/><Relationship Id="rId501" Type="http://schemas.openxmlformats.org/officeDocument/2006/relationships/image" Target="../media/image4893.png"/><Relationship Id="rId543" Type="http://schemas.openxmlformats.org/officeDocument/2006/relationships/image" Target="../media/image4914.png"/><Relationship Id="rId75" Type="http://schemas.openxmlformats.org/officeDocument/2006/relationships/image" Target="../media/image4680.png"/><Relationship Id="rId140" Type="http://schemas.openxmlformats.org/officeDocument/2006/relationships/customXml" Target="../ink/ink5006.xml"/><Relationship Id="rId182" Type="http://schemas.openxmlformats.org/officeDocument/2006/relationships/customXml" Target="../ink/ink5027.xml"/><Relationship Id="rId378" Type="http://schemas.openxmlformats.org/officeDocument/2006/relationships/customXml" Target="../ink/ink5125.xml"/><Relationship Id="rId403" Type="http://schemas.openxmlformats.org/officeDocument/2006/relationships/image" Target="../media/image4844.png"/><Relationship Id="rId585" Type="http://schemas.openxmlformats.org/officeDocument/2006/relationships/image" Target="../media/image4935.png"/><Relationship Id="rId750" Type="http://schemas.openxmlformats.org/officeDocument/2006/relationships/customXml" Target="../ink/ink5311.xml"/><Relationship Id="rId792" Type="http://schemas.openxmlformats.org/officeDocument/2006/relationships/customXml" Target="../ink/ink5332.xml"/><Relationship Id="rId6" Type="http://schemas.openxmlformats.org/officeDocument/2006/relationships/customXml" Target="../ink/ink4939.xml"/><Relationship Id="rId238" Type="http://schemas.openxmlformats.org/officeDocument/2006/relationships/customXml" Target="../ink/ink5055.xml"/><Relationship Id="rId445" Type="http://schemas.openxmlformats.org/officeDocument/2006/relationships/image" Target="../media/image4865.png"/><Relationship Id="rId487" Type="http://schemas.openxmlformats.org/officeDocument/2006/relationships/image" Target="../media/image4886.png"/><Relationship Id="rId610" Type="http://schemas.openxmlformats.org/officeDocument/2006/relationships/customXml" Target="../ink/ink5241.xml"/><Relationship Id="rId652" Type="http://schemas.openxmlformats.org/officeDocument/2006/relationships/customXml" Target="../ink/ink5262.xml"/><Relationship Id="rId694" Type="http://schemas.openxmlformats.org/officeDocument/2006/relationships/customXml" Target="../ink/ink5283.xml"/><Relationship Id="rId708" Type="http://schemas.openxmlformats.org/officeDocument/2006/relationships/customXml" Target="../ink/ink5290.xml"/><Relationship Id="rId291" Type="http://schemas.openxmlformats.org/officeDocument/2006/relationships/image" Target="../media/image4788.png"/><Relationship Id="rId305" Type="http://schemas.openxmlformats.org/officeDocument/2006/relationships/image" Target="../media/image4795.png"/><Relationship Id="rId347" Type="http://schemas.openxmlformats.org/officeDocument/2006/relationships/image" Target="../media/image4816.png"/><Relationship Id="rId512" Type="http://schemas.openxmlformats.org/officeDocument/2006/relationships/customXml" Target="../ink/ink5192.xml"/><Relationship Id="rId44" Type="http://schemas.openxmlformats.org/officeDocument/2006/relationships/customXml" Target="../ink/ink4958.xml"/><Relationship Id="rId86" Type="http://schemas.openxmlformats.org/officeDocument/2006/relationships/customXml" Target="../ink/ink4979.xml"/><Relationship Id="rId151" Type="http://schemas.openxmlformats.org/officeDocument/2006/relationships/image" Target="../media/image4718.png"/><Relationship Id="rId389" Type="http://schemas.openxmlformats.org/officeDocument/2006/relationships/image" Target="../media/image4837.png"/><Relationship Id="rId554" Type="http://schemas.openxmlformats.org/officeDocument/2006/relationships/customXml" Target="../ink/ink5213.xml"/><Relationship Id="rId596" Type="http://schemas.openxmlformats.org/officeDocument/2006/relationships/customXml" Target="../ink/ink5234.xml"/><Relationship Id="rId761" Type="http://schemas.openxmlformats.org/officeDocument/2006/relationships/image" Target="../media/image5023.png"/><Relationship Id="rId193" Type="http://schemas.openxmlformats.org/officeDocument/2006/relationships/image" Target="../media/image4739.png"/><Relationship Id="rId207" Type="http://schemas.openxmlformats.org/officeDocument/2006/relationships/image" Target="../media/image4746.png"/><Relationship Id="rId249" Type="http://schemas.openxmlformats.org/officeDocument/2006/relationships/image" Target="../media/image4767.png"/><Relationship Id="rId414" Type="http://schemas.openxmlformats.org/officeDocument/2006/relationships/customXml" Target="../ink/ink5143.xml"/><Relationship Id="rId456" Type="http://schemas.openxmlformats.org/officeDocument/2006/relationships/customXml" Target="../ink/ink5164.xml"/><Relationship Id="rId498" Type="http://schemas.openxmlformats.org/officeDocument/2006/relationships/customXml" Target="../ink/ink5185.xml"/><Relationship Id="rId621" Type="http://schemas.openxmlformats.org/officeDocument/2006/relationships/image" Target="../media/image4953.png"/><Relationship Id="rId663" Type="http://schemas.openxmlformats.org/officeDocument/2006/relationships/image" Target="../media/image4974.png"/><Relationship Id="rId13" Type="http://schemas.openxmlformats.org/officeDocument/2006/relationships/image" Target="../media/image4649.png"/><Relationship Id="rId109" Type="http://schemas.openxmlformats.org/officeDocument/2006/relationships/image" Target="../media/image4697.png"/><Relationship Id="rId260" Type="http://schemas.openxmlformats.org/officeDocument/2006/relationships/customXml" Target="../ink/ink5066.xml"/><Relationship Id="rId316" Type="http://schemas.openxmlformats.org/officeDocument/2006/relationships/customXml" Target="../ink/ink5094.xml"/><Relationship Id="rId523" Type="http://schemas.openxmlformats.org/officeDocument/2006/relationships/image" Target="../media/image4904.png"/><Relationship Id="rId719" Type="http://schemas.openxmlformats.org/officeDocument/2006/relationships/image" Target="../media/image5002.png"/><Relationship Id="rId55" Type="http://schemas.openxmlformats.org/officeDocument/2006/relationships/image" Target="../media/image4670.png"/><Relationship Id="rId97" Type="http://schemas.openxmlformats.org/officeDocument/2006/relationships/image" Target="../media/image4691.png"/><Relationship Id="rId120" Type="http://schemas.openxmlformats.org/officeDocument/2006/relationships/customXml" Target="../ink/ink4996.xml"/><Relationship Id="rId358" Type="http://schemas.openxmlformats.org/officeDocument/2006/relationships/customXml" Target="../ink/ink5115.xml"/><Relationship Id="rId565" Type="http://schemas.openxmlformats.org/officeDocument/2006/relationships/image" Target="../media/image4925.png"/><Relationship Id="rId730" Type="http://schemas.openxmlformats.org/officeDocument/2006/relationships/customXml" Target="../ink/ink5301.xml"/><Relationship Id="rId772" Type="http://schemas.openxmlformats.org/officeDocument/2006/relationships/customXml" Target="../ink/ink5322.xml"/><Relationship Id="rId162" Type="http://schemas.openxmlformats.org/officeDocument/2006/relationships/customXml" Target="../ink/ink5017.xml"/><Relationship Id="rId218" Type="http://schemas.openxmlformats.org/officeDocument/2006/relationships/customXml" Target="../ink/ink5045.xml"/><Relationship Id="rId425" Type="http://schemas.openxmlformats.org/officeDocument/2006/relationships/image" Target="../media/image4855.png"/><Relationship Id="rId467" Type="http://schemas.openxmlformats.org/officeDocument/2006/relationships/image" Target="../media/image4876.png"/><Relationship Id="rId632" Type="http://schemas.openxmlformats.org/officeDocument/2006/relationships/customXml" Target="../ink/ink5252.xml"/><Relationship Id="rId271" Type="http://schemas.openxmlformats.org/officeDocument/2006/relationships/image" Target="../media/image4778.png"/><Relationship Id="rId674" Type="http://schemas.openxmlformats.org/officeDocument/2006/relationships/customXml" Target="../ink/ink5273.xml"/><Relationship Id="rId24" Type="http://schemas.openxmlformats.org/officeDocument/2006/relationships/customXml" Target="../ink/ink4948.xml"/><Relationship Id="rId66" Type="http://schemas.openxmlformats.org/officeDocument/2006/relationships/customXml" Target="../ink/ink4969.xml"/><Relationship Id="rId131" Type="http://schemas.openxmlformats.org/officeDocument/2006/relationships/image" Target="../media/image4708.png"/><Relationship Id="rId327" Type="http://schemas.openxmlformats.org/officeDocument/2006/relationships/image" Target="../media/image4806.png"/><Relationship Id="rId369" Type="http://schemas.openxmlformats.org/officeDocument/2006/relationships/image" Target="../media/image4827.png"/><Relationship Id="rId534" Type="http://schemas.openxmlformats.org/officeDocument/2006/relationships/customXml" Target="../ink/ink5203.xml"/><Relationship Id="rId576" Type="http://schemas.openxmlformats.org/officeDocument/2006/relationships/customXml" Target="../ink/ink5224.xml"/><Relationship Id="rId741" Type="http://schemas.openxmlformats.org/officeDocument/2006/relationships/image" Target="../media/image5013.png"/><Relationship Id="rId783" Type="http://schemas.openxmlformats.org/officeDocument/2006/relationships/image" Target="../media/image5034.png"/><Relationship Id="rId173" Type="http://schemas.openxmlformats.org/officeDocument/2006/relationships/image" Target="../media/image4729.png"/><Relationship Id="rId229" Type="http://schemas.openxmlformats.org/officeDocument/2006/relationships/image" Target="../media/image4757.png"/><Relationship Id="rId380" Type="http://schemas.openxmlformats.org/officeDocument/2006/relationships/customXml" Target="../ink/ink5126.xml"/><Relationship Id="rId436" Type="http://schemas.openxmlformats.org/officeDocument/2006/relationships/customXml" Target="../ink/ink5154.xml"/><Relationship Id="rId601" Type="http://schemas.openxmlformats.org/officeDocument/2006/relationships/image" Target="../media/image4943.png"/><Relationship Id="rId643" Type="http://schemas.openxmlformats.org/officeDocument/2006/relationships/image" Target="../media/image4964.png"/><Relationship Id="rId240" Type="http://schemas.openxmlformats.org/officeDocument/2006/relationships/customXml" Target="../ink/ink5056.xml"/><Relationship Id="rId478" Type="http://schemas.openxmlformats.org/officeDocument/2006/relationships/customXml" Target="../ink/ink5175.xml"/><Relationship Id="rId685" Type="http://schemas.openxmlformats.org/officeDocument/2006/relationships/image" Target="../media/image4985.png"/><Relationship Id="rId35" Type="http://schemas.openxmlformats.org/officeDocument/2006/relationships/image" Target="../media/image4660.png"/><Relationship Id="rId77" Type="http://schemas.openxmlformats.org/officeDocument/2006/relationships/image" Target="../media/image4681.png"/><Relationship Id="rId100" Type="http://schemas.openxmlformats.org/officeDocument/2006/relationships/customXml" Target="../ink/ink4986.xml"/><Relationship Id="rId282" Type="http://schemas.openxmlformats.org/officeDocument/2006/relationships/customXml" Target="../ink/ink5077.xml"/><Relationship Id="rId338" Type="http://schemas.openxmlformats.org/officeDocument/2006/relationships/customXml" Target="../ink/ink5105.xml"/><Relationship Id="rId503" Type="http://schemas.openxmlformats.org/officeDocument/2006/relationships/image" Target="../media/image4894.png"/><Relationship Id="rId545" Type="http://schemas.openxmlformats.org/officeDocument/2006/relationships/image" Target="../media/image4915.png"/><Relationship Id="rId587" Type="http://schemas.openxmlformats.org/officeDocument/2006/relationships/image" Target="../media/image4936.png"/><Relationship Id="rId710" Type="http://schemas.openxmlformats.org/officeDocument/2006/relationships/customXml" Target="../ink/ink5291.xml"/><Relationship Id="rId752" Type="http://schemas.openxmlformats.org/officeDocument/2006/relationships/customXml" Target="../ink/ink5312.xml"/><Relationship Id="rId8" Type="http://schemas.openxmlformats.org/officeDocument/2006/relationships/customXml" Target="../ink/ink4940.xml"/><Relationship Id="rId142" Type="http://schemas.openxmlformats.org/officeDocument/2006/relationships/customXml" Target="../ink/ink5007.xml"/><Relationship Id="rId184" Type="http://schemas.openxmlformats.org/officeDocument/2006/relationships/customXml" Target="../ink/ink5028.xml"/><Relationship Id="rId391" Type="http://schemas.openxmlformats.org/officeDocument/2006/relationships/image" Target="../media/image4838.png"/><Relationship Id="rId405" Type="http://schemas.openxmlformats.org/officeDocument/2006/relationships/image" Target="../media/image4845.png"/><Relationship Id="rId447" Type="http://schemas.openxmlformats.org/officeDocument/2006/relationships/image" Target="../media/image4866.png"/><Relationship Id="rId612" Type="http://schemas.openxmlformats.org/officeDocument/2006/relationships/customXml" Target="../ink/ink5242.xml"/><Relationship Id="rId794" Type="http://schemas.openxmlformats.org/officeDocument/2006/relationships/customXml" Target="../ink/ink5333.xml"/><Relationship Id="rId251" Type="http://schemas.openxmlformats.org/officeDocument/2006/relationships/image" Target="../media/image4768.png"/><Relationship Id="rId489" Type="http://schemas.openxmlformats.org/officeDocument/2006/relationships/image" Target="../media/image4887.png"/><Relationship Id="rId654" Type="http://schemas.openxmlformats.org/officeDocument/2006/relationships/customXml" Target="../ink/ink5263.xml"/><Relationship Id="rId696" Type="http://schemas.openxmlformats.org/officeDocument/2006/relationships/customXml" Target="../ink/ink5284.xml"/><Relationship Id="rId46" Type="http://schemas.openxmlformats.org/officeDocument/2006/relationships/customXml" Target="../ink/ink4959.xml"/><Relationship Id="rId293" Type="http://schemas.openxmlformats.org/officeDocument/2006/relationships/image" Target="../media/image4789.png"/><Relationship Id="rId307" Type="http://schemas.openxmlformats.org/officeDocument/2006/relationships/image" Target="../media/image4796.png"/><Relationship Id="rId349" Type="http://schemas.openxmlformats.org/officeDocument/2006/relationships/image" Target="../media/image4817.png"/><Relationship Id="rId514" Type="http://schemas.openxmlformats.org/officeDocument/2006/relationships/customXml" Target="../ink/ink5193.xml"/><Relationship Id="rId556" Type="http://schemas.openxmlformats.org/officeDocument/2006/relationships/customXml" Target="../ink/ink5214.xml"/><Relationship Id="rId721" Type="http://schemas.openxmlformats.org/officeDocument/2006/relationships/image" Target="../media/image5003.png"/><Relationship Id="rId763" Type="http://schemas.openxmlformats.org/officeDocument/2006/relationships/image" Target="../media/image5024.png"/><Relationship Id="rId88" Type="http://schemas.openxmlformats.org/officeDocument/2006/relationships/customXml" Target="../ink/ink4980.xml"/><Relationship Id="rId111" Type="http://schemas.openxmlformats.org/officeDocument/2006/relationships/image" Target="../media/image4698.png"/><Relationship Id="rId153" Type="http://schemas.openxmlformats.org/officeDocument/2006/relationships/image" Target="../media/image4719.png"/><Relationship Id="rId195" Type="http://schemas.openxmlformats.org/officeDocument/2006/relationships/image" Target="../media/image4740.png"/><Relationship Id="rId209" Type="http://schemas.openxmlformats.org/officeDocument/2006/relationships/image" Target="../media/image4747.png"/><Relationship Id="rId360" Type="http://schemas.openxmlformats.org/officeDocument/2006/relationships/customXml" Target="../ink/ink5116.xml"/><Relationship Id="rId416" Type="http://schemas.openxmlformats.org/officeDocument/2006/relationships/customXml" Target="../ink/ink5144.xml"/><Relationship Id="rId598" Type="http://schemas.openxmlformats.org/officeDocument/2006/relationships/customXml" Target="../ink/ink5235.xml"/><Relationship Id="rId220" Type="http://schemas.openxmlformats.org/officeDocument/2006/relationships/customXml" Target="../ink/ink5046.xml"/><Relationship Id="rId458" Type="http://schemas.openxmlformats.org/officeDocument/2006/relationships/customXml" Target="../ink/ink5165.xml"/><Relationship Id="rId623" Type="http://schemas.openxmlformats.org/officeDocument/2006/relationships/image" Target="../media/image4954.png"/><Relationship Id="rId665" Type="http://schemas.openxmlformats.org/officeDocument/2006/relationships/image" Target="../media/image4975.png"/><Relationship Id="rId15" Type="http://schemas.openxmlformats.org/officeDocument/2006/relationships/image" Target="../media/image4650.png"/><Relationship Id="rId57" Type="http://schemas.openxmlformats.org/officeDocument/2006/relationships/image" Target="../media/image4671.png"/><Relationship Id="rId262" Type="http://schemas.openxmlformats.org/officeDocument/2006/relationships/customXml" Target="../ink/ink5067.xml"/><Relationship Id="rId318" Type="http://schemas.openxmlformats.org/officeDocument/2006/relationships/customXml" Target="../ink/ink5095.xml"/><Relationship Id="rId525" Type="http://schemas.openxmlformats.org/officeDocument/2006/relationships/image" Target="../media/image4905.png"/><Relationship Id="rId567" Type="http://schemas.openxmlformats.org/officeDocument/2006/relationships/image" Target="../media/image4926.png"/><Relationship Id="rId732" Type="http://schemas.openxmlformats.org/officeDocument/2006/relationships/customXml" Target="../ink/ink5302.xml"/><Relationship Id="rId99" Type="http://schemas.openxmlformats.org/officeDocument/2006/relationships/image" Target="../media/image4692.png"/><Relationship Id="rId122" Type="http://schemas.openxmlformats.org/officeDocument/2006/relationships/customXml" Target="../ink/ink4997.xml"/><Relationship Id="rId164" Type="http://schemas.openxmlformats.org/officeDocument/2006/relationships/customXml" Target="../ink/ink5018.xml"/><Relationship Id="rId371" Type="http://schemas.openxmlformats.org/officeDocument/2006/relationships/image" Target="../media/image4828.png"/><Relationship Id="rId774" Type="http://schemas.openxmlformats.org/officeDocument/2006/relationships/customXml" Target="../ink/ink5323.xml"/><Relationship Id="rId427" Type="http://schemas.openxmlformats.org/officeDocument/2006/relationships/image" Target="../media/image4856.png"/><Relationship Id="rId469" Type="http://schemas.openxmlformats.org/officeDocument/2006/relationships/image" Target="../media/image4877.png"/><Relationship Id="rId634" Type="http://schemas.openxmlformats.org/officeDocument/2006/relationships/customXml" Target="../ink/ink5253.xml"/><Relationship Id="rId676" Type="http://schemas.openxmlformats.org/officeDocument/2006/relationships/customXml" Target="../ink/ink5274.xml"/><Relationship Id="rId26" Type="http://schemas.openxmlformats.org/officeDocument/2006/relationships/customXml" Target="../ink/ink4949.xml"/><Relationship Id="rId231" Type="http://schemas.openxmlformats.org/officeDocument/2006/relationships/image" Target="../media/image4758.png"/><Relationship Id="rId273" Type="http://schemas.openxmlformats.org/officeDocument/2006/relationships/image" Target="../media/image4779.png"/><Relationship Id="rId329" Type="http://schemas.openxmlformats.org/officeDocument/2006/relationships/image" Target="../media/image4807.png"/><Relationship Id="rId480" Type="http://schemas.openxmlformats.org/officeDocument/2006/relationships/customXml" Target="../ink/ink5176.xml"/><Relationship Id="rId536" Type="http://schemas.openxmlformats.org/officeDocument/2006/relationships/customXml" Target="../ink/ink5204.xml"/><Relationship Id="rId701" Type="http://schemas.openxmlformats.org/officeDocument/2006/relationships/image" Target="../media/image4993.png"/><Relationship Id="rId68" Type="http://schemas.openxmlformats.org/officeDocument/2006/relationships/customXml" Target="../ink/ink4970.xml"/><Relationship Id="rId133" Type="http://schemas.openxmlformats.org/officeDocument/2006/relationships/image" Target="../media/image4709.png"/><Relationship Id="rId175" Type="http://schemas.openxmlformats.org/officeDocument/2006/relationships/image" Target="../media/image4730.png"/><Relationship Id="rId340" Type="http://schemas.openxmlformats.org/officeDocument/2006/relationships/customXml" Target="../ink/ink5106.xml"/><Relationship Id="rId578" Type="http://schemas.openxmlformats.org/officeDocument/2006/relationships/customXml" Target="../ink/ink5225.xml"/><Relationship Id="rId743" Type="http://schemas.openxmlformats.org/officeDocument/2006/relationships/image" Target="../media/image5014.png"/><Relationship Id="rId785" Type="http://schemas.openxmlformats.org/officeDocument/2006/relationships/image" Target="../media/image5035.png"/><Relationship Id="rId200" Type="http://schemas.openxmlformats.org/officeDocument/2006/relationships/customXml" Target="../ink/ink5036.xml"/><Relationship Id="rId382" Type="http://schemas.openxmlformats.org/officeDocument/2006/relationships/customXml" Target="../ink/ink5127.xml"/><Relationship Id="rId438" Type="http://schemas.openxmlformats.org/officeDocument/2006/relationships/customXml" Target="../ink/ink5155.xml"/><Relationship Id="rId603" Type="http://schemas.openxmlformats.org/officeDocument/2006/relationships/image" Target="../media/image4944.png"/><Relationship Id="rId645" Type="http://schemas.openxmlformats.org/officeDocument/2006/relationships/image" Target="../media/image4965.png"/><Relationship Id="rId687" Type="http://schemas.openxmlformats.org/officeDocument/2006/relationships/image" Target="../media/image4986.png"/><Relationship Id="rId242" Type="http://schemas.openxmlformats.org/officeDocument/2006/relationships/customXml" Target="../ink/ink5057.xml"/><Relationship Id="rId284" Type="http://schemas.openxmlformats.org/officeDocument/2006/relationships/customXml" Target="../ink/ink5078.xml"/><Relationship Id="rId491" Type="http://schemas.openxmlformats.org/officeDocument/2006/relationships/image" Target="../media/image4888.png"/><Relationship Id="rId505" Type="http://schemas.openxmlformats.org/officeDocument/2006/relationships/image" Target="../media/image4895.png"/><Relationship Id="rId712" Type="http://schemas.openxmlformats.org/officeDocument/2006/relationships/customXml" Target="../ink/ink5292.xml"/><Relationship Id="rId37" Type="http://schemas.openxmlformats.org/officeDocument/2006/relationships/image" Target="../media/image4661.png"/><Relationship Id="rId79" Type="http://schemas.openxmlformats.org/officeDocument/2006/relationships/image" Target="../media/image4682.png"/><Relationship Id="rId102" Type="http://schemas.openxmlformats.org/officeDocument/2006/relationships/customXml" Target="../ink/ink4987.xml"/><Relationship Id="rId144" Type="http://schemas.openxmlformats.org/officeDocument/2006/relationships/customXml" Target="../ink/ink5008.xml"/><Relationship Id="rId547" Type="http://schemas.openxmlformats.org/officeDocument/2006/relationships/image" Target="../media/image4916.png"/><Relationship Id="rId589" Type="http://schemas.openxmlformats.org/officeDocument/2006/relationships/image" Target="../media/image4937.png"/><Relationship Id="rId754" Type="http://schemas.openxmlformats.org/officeDocument/2006/relationships/customXml" Target="../ink/ink5313.xml"/><Relationship Id="rId796" Type="http://schemas.openxmlformats.org/officeDocument/2006/relationships/customXml" Target="../ink/ink5334.xml"/><Relationship Id="rId90" Type="http://schemas.openxmlformats.org/officeDocument/2006/relationships/customXml" Target="../ink/ink4981.xml"/><Relationship Id="rId186" Type="http://schemas.openxmlformats.org/officeDocument/2006/relationships/customXml" Target="../ink/ink5029.xml"/><Relationship Id="rId351" Type="http://schemas.openxmlformats.org/officeDocument/2006/relationships/image" Target="../media/image4818.png"/><Relationship Id="rId393" Type="http://schemas.openxmlformats.org/officeDocument/2006/relationships/image" Target="../media/image4839.png"/><Relationship Id="rId407" Type="http://schemas.openxmlformats.org/officeDocument/2006/relationships/image" Target="../media/image4846.png"/><Relationship Id="rId449" Type="http://schemas.openxmlformats.org/officeDocument/2006/relationships/image" Target="../media/image4867.png"/><Relationship Id="rId614" Type="http://schemas.openxmlformats.org/officeDocument/2006/relationships/customXml" Target="../ink/ink5243.xml"/><Relationship Id="rId656" Type="http://schemas.openxmlformats.org/officeDocument/2006/relationships/customXml" Target="../ink/ink5264.xml"/><Relationship Id="rId211" Type="http://schemas.openxmlformats.org/officeDocument/2006/relationships/image" Target="../media/image4748.png"/><Relationship Id="rId253" Type="http://schemas.openxmlformats.org/officeDocument/2006/relationships/image" Target="../media/image4769.png"/><Relationship Id="rId295" Type="http://schemas.openxmlformats.org/officeDocument/2006/relationships/image" Target="../media/image4790.png"/><Relationship Id="rId309" Type="http://schemas.openxmlformats.org/officeDocument/2006/relationships/image" Target="../media/image4797.png"/><Relationship Id="rId460" Type="http://schemas.openxmlformats.org/officeDocument/2006/relationships/customXml" Target="../ink/ink5166.xml"/><Relationship Id="rId516" Type="http://schemas.openxmlformats.org/officeDocument/2006/relationships/customXml" Target="../ink/ink5194.xml"/><Relationship Id="rId698" Type="http://schemas.openxmlformats.org/officeDocument/2006/relationships/customXml" Target="../ink/ink5285.xml"/><Relationship Id="rId48" Type="http://schemas.openxmlformats.org/officeDocument/2006/relationships/customXml" Target="../ink/ink4960.xml"/><Relationship Id="rId113" Type="http://schemas.openxmlformats.org/officeDocument/2006/relationships/image" Target="../media/image4699.png"/><Relationship Id="rId320" Type="http://schemas.openxmlformats.org/officeDocument/2006/relationships/customXml" Target="../ink/ink5096.xml"/><Relationship Id="rId558" Type="http://schemas.openxmlformats.org/officeDocument/2006/relationships/customXml" Target="../ink/ink5215.xml"/><Relationship Id="rId723" Type="http://schemas.openxmlformats.org/officeDocument/2006/relationships/image" Target="../media/image5004.png"/><Relationship Id="rId765" Type="http://schemas.openxmlformats.org/officeDocument/2006/relationships/image" Target="../media/image5025.png"/><Relationship Id="rId155" Type="http://schemas.openxmlformats.org/officeDocument/2006/relationships/image" Target="../media/image4720.png"/><Relationship Id="rId197" Type="http://schemas.openxmlformats.org/officeDocument/2006/relationships/image" Target="../media/image4741.png"/><Relationship Id="rId362" Type="http://schemas.openxmlformats.org/officeDocument/2006/relationships/customXml" Target="../ink/ink5117.xml"/><Relationship Id="rId418" Type="http://schemas.openxmlformats.org/officeDocument/2006/relationships/customXml" Target="../ink/ink5145.xml"/><Relationship Id="rId625" Type="http://schemas.openxmlformats.org/officeDocument/2006/relationships/image" Target="../media/image4955.png"/><Relationship Id="rId222" Type="http://schemas.openxmlformats.org/officeDocument/2006/relationships/customXml" Target="../ink/ink5047.xml"/><Relationship Id="rId264" Type="http://schemas.openxmlformats.org/officeDocument/2006/relationships/customXml" Target="../ink/ink5068.xml"/><Relationship Id="rId471" Type="http://schemas.openxmlformats.org/officeDocument/2006/relationships/image" Target="../media/image4878.png"/><Relationship Id="rId667" Type="http://schemas.openxmlformats.org/officeDocument/2006/relationships/image" Target="../media/image4976.png"/><Relationship Id="rId17" Type="http://schemas.openxmlformats.org/officeDocument/2006/relationships/image" Target="../media/image4651.png"/><Relationship Id="rId59" Type="http://schemas.openxmlformats.org/officeDocument/2006/relationships/image" Target="../media/image4672.png"/><Relationship Id="rId124" Type="http://schemas.openxmlformats.org/officeDocument/2006/relationships/customXml" Target="../ink/ink4998.xml"/><Relationship Id="rId527" Type="http://schemas.openxmlformats.org/officeDocument/2006/relationships/image" Target="../media/image4906.png"/><Relationship Id="rId569" Type="http://schemas.openxmlformats.org/officeDocument/2006/relationships/image" Target="../media/image4927.png"/><Relationship Id="rId734" Type="http://schemas.openxmlformats.org/officeDocument/2006/relationships/customXml" Target="../ink/ink5303.xml"/><Relationship Id="rId776" Type="http://schemas.openxmlformats.org/officeDocument/2006/relationships/customXml" Target="../ink/ink5324.xml"/><Relationship Id="rId70" Type="http://schemas.openxmlformats.org/officeDocument/2006/relationships/customXml" Target="../ink/ink4971.xml"/><Relationship Id="rId166" Type="http://schemas.openxmlformats.org/officeDocument/2006/relationships/customXml" Target="../ink/ink5019.xml"/><Relationship Id="rId331" Type="http://schemas.openxmlformats.org/officeDocument/2006/relationships/image" Target="../media/image4808.png"/><Relationship Id="rId373" Type="http://schemas.openxmlformats.org/officeDocument/2006/relationships/image" Target="../media/image4829.png"/><Relationship Id="rId429" Type="http://schemas.openxmlformats.org/officeDocument/2006/relationships/image" Target="../media/image4857.png"/><Relationship Id="rId580" Type="http://schemas.openxmlformats.org/officeDocument/2006/relationships/customXml" Target="../ink/ink5226.xml"/><Relationship Id="rId636" Type="http://schemas.openxmlformats.org/officeDocument/2006/relationships/customXml" Target="../ink/ink5254.xml"/><Relationship Id="rId801" Type="http://schemas.openxmlformats.org/officeDocument/2006/relationships/image" Target="../media/image5043.png"/><Relationship Id="rId1" Type="http://schemas.openxmlformats.org/officeDocument/2006/relationships/slideLayout" Target="../slideLayouts/slideLayout11.xml"/><Relationship Id="rId233" Type="http://schemas.openxmlformats.org/officeDocument/2006/relationships/image" Target="../media/image4759.png"/><Relationship Id="rId440" Type="http://schemas.openxmlformats.org/officeDocument/2006/relationships/customXml" Target="../ink/ink5156.xml"/><Relationship Id="rId678" Type="http://schemas.openxmlformats.org/officeDocument/2006/relationships/customXml" Target="../ink/ink5275.xml"/><Relationship Id="rId28" Type="http://schemas.openxmlformats.org/officeDocument/2006/relationships/customXml" Target="../ink/ink4950.xml"/><Relationship Id="rId275" Type="http://schemas.openxmlformats.org/officeDocument/2006/relationships/image" Target="../media/image4780.png"/><Relationship Id="rId300" Type="http://schemas.openxmlformats.org/officeDocument/2006/relationships/customXml" Target="../ink/ink5086.xml"/><Relationship Id="rId482" Type="http://schemas.openxmlformats.org/officeDocument/2006/relationships/customXml" Target="../ink/ink5177.xml"/><Relationship Id="rId538" Type="http://schemas.openxmlformats.org/officeDocument/2006/relationships/customXml" Target="../ink/ink5205.xml"/><Relationship Id="rId703" Type="http://schemas.openxmlformats.org/officeDocument/2006/relationships/image" Target="../media/image4994.png"/><Relationship Id="rId745" Type="http://schemas.openxmlformats.org/officeDocument/2006/relationships/image" Target="../media/image5015.png"/><Relationship Id="rId81" Type="http://schemas.openxmlformats.org/officeDocument/2006/relationships/image" Target="../media/image4683.png"/><Relationship Id="rId135" Type="http://schemas.openxmlformats.org/officeDocument/2006/relationships/image" Target="../media/image4710.png"/><Relationship Id="rId177" Type="http://schemas.openxmlformats.org/officeDocument/2006/relationships/image" Target="../media/image4731.png"/><Relationship Id="rId342" Type="http://schemas.openxmlformats.org/officeDocument/2006/relationships/customXml" Target="../ink/ink5107.xml"/><Relationship Id="rId384" Type="http://schemas.openxmlformats.org/officeDocument/2006/relationships/customXml" Target="../ink/ink5128.xml"/><Relationship Id="rId591" Type="http://schemas.openxmlformats.org/officeDocument/2006/relationships/image" Target="../media/image4938.png"/><Relationship Id="rId605" Type="http://schemas.openxmlformats.org/officeDocument/2006/relationships/image" Target="../media/image4945.png"/><Relationship Id="rId787" Type="http://schemas.openxmlformats.org/officeDocument/2006/relationships/image" Target="../media/image5036.png"/><Relationship Id="rId202" Type="http://schemas.openxmlformats.org/officeDocument/2006/relationships/customXml" Target="../ink/ink5037.xml"/><Relationship Id="rId244" Type="http://schemas.openxmlformats.org/officeDocument/2006/relationships/customXml" Target="../ink/ink5058.xml"/><Relationship Id="rId647" Type="http://schemas.openxmlformats.org/officeDocument/2006/relationships/image" Target="../media/image4966.png"/><Relationship Id="rId689" Type="http://schemas.openxmlformats.org/officeDocument/2006/relationships/image" Target="../media/image4987.png"/><Relationship Id="rId39" Type="http://schemas.openxmlformats.org/officeDocument/2006/relationships/image" Target="../media/image4662.png"/><Relationship Id="rId286" Type="http://schemas.openxmlformats.org/officeDocument/2006/relationships/customXml" Target="../ink/ink5079.xml"/><Relationship Id="rId451" Type="http://schemas.openxmlformats.org/officeDocument/2006/relationships/image" Target="../media/image4868.png"/><Relationship Id="rId493" Type="http://schemas.openxmlformats.org/officeDocument/2006/relationships/image" Target="../media/image4889.png"/><Relationship Id="rId507" Type="http://schemas.openxmlformats.org/officeDocument/2006/relationships/image" Target="../media/image4896.png"/><Relationship Id="rId549" Type="http://schemas.openxmlformats.org/officeDocument/2006/relationships/image" Target="../media/image4917.png"/><Relationship Id="rId714" Type="http://schemas.openxmlformats.org/officeDocument/2006/relationships/customXml" Target="../ink/ink5293.xml"/><Relationship Id="rId756" Type="http://schemas.openxmlformats.org/officeDocument/2006/relationships/customXml" Target="../ink/ink5314.xml"/><Relationship Id="rId50" Type="http://schemas.openxmlformats.org/officeDocument/2006/relationships/customXml" Target="../ink/ink4961.xml"/><Relationship Id="rId104" Type="http://schemas.openxmlformats.org/officeDocument/2006/relationships/customXml" Target="../ink/ink4988.xml"/><Relationship Id="rId146" Type="http://schemas.openxmlformats.org/officeDocument/2006/relationships/customXml" Target="../ink/ink5009.xml"/><Relationship Id="rId188" Type="http://schemas.openxmlformats.org/officeDocument/2006/relationships/customXml" Target="../ink/ink5030.xml"/><Relationship Id="rId311" Type="http://schemas.openxmlformats.org/officeDocument/2006/relationships/image" Target="../media/image4798.png"/><Relationship Id="rId353" Type="http://schemas.openxmlformats.org/officeDocument/2006/relationships/image" Target="../media/image4819.png"/><Relationship Id="rId395" Type="http://schemas.openxmlformats.org/officeDocument/2006/relationships/image" Target="../media/image4840.png"/><Relationship Id="rId409" Type="http://schemas.openxmlformats.org/officeDocument/2006/relationships/image" Target="../media/image4847.png"/><Relationship Id="rId560" Type="http://schemas.openxmlformats.org/officeDocument/2006/relationships/customXml" Target="../ink/ink5216.xml"/><Relationship Id="rId798" Type="http://schemas.openxmlformats.org/officeDocument/2006/relationships/customXml" Target="../ink/ink5335.xml"/><Relationship Id="rId92" Type="http://schemas.openxmlformats.org/officeDocument/2006/relationships/customXml" Target="../ink/ink4982.xml"/><Relationship Id="rId213" Type="http://schemas.openxmlformats.org/officeDocument/2006/relationships/image" Target="../media/image4749.png"/><Relationship Id="rId420" Type="http://schemas.openxmlformats.org/officeDocument/2006/relationships/customXml" Target="../ink/ink5146.xml"/><Relationship Id="rId616" Type="http://schemas.openxmlformats.org/officeDocument/2006/relationships/customXml" Target="../ink/ink5244.xml"/><Relationship Id="rId658" Type="http://schemas.openxmlformats.org/officeDocument/2006/relationships/customXml" Target="../ink/ink5265.xml"/><Relationship Id="rId255" Type="http://schemas.openxmlformats.org/officeDocument/2006/relationships/image" Target="../media/image4770.png"/><Relationship Id="rId297" Type="http://schemas.openxmlformats.org/officeDocument/2006/relationships/image" Target="../media/image4791.png"/><Relationship Id="rId462" Type="http://schemas.openxmlformats.org/officeDocument/2006/relationships/customXml" Target="../ink/ink5167.xml"/><Relationship Id="rId518" Type="http://schemas.openxmlformats.org/officeDocument/2006/relationships/customXml" Target="../ink/ink5195.xml"/><Relationship Id="rId725" Type="http://schemas.openxmlformats.org/officeDocument/2006/relationships/image" Target="../media/image5005.png"/><Relationship Id="rId115" Type="http://schemas.openxmlformats.org/officeDocument/2006/relationships/image" Target="../media/image4700.png"/><Relationship Id="rId157" Type="http://schemas.openxmlformats.org/officeDocument/2006/relationships/image" Target="../media/image4721.png"/><Relationship Id="rId322" Type="http://schemas.openxmlformats.org/officeDocument/2006/relationships/customXml" Target="../ink/ink5097.xml"/><Relationship Id="rId364" Type="http://schemas.openxmlformats.org/officeDocument/2006/relationships/customXml" Target="../ink/ink5118.xml"/><Relationship Id="rId767" Type="http://schemas.openxmlformats.org/officeDocument/2006/relationships/image" Target="../media/image5026.png"/><Relationship Id="rId61" Type="http://schemas.openxmlformats.org/officeDocument/2006/relationships/image" Target="../media/image4673.png"/><Relationship Id="rId199" Type="http://schemas.openxmlformats.org/officeDocument/2006/relationships/image" Target="../media/image4742.png"/><Relationship Id="rId571" Type="http://schemas.openxmlformats.org/officeDocument/2006/relationships/image" Target="../media/image4928.png"/><Relationship Id="rId627" Type="http://schemas.openxmlformats.org/officeDocument/2006/relationships/image" Target="../media/image4956.png"/><Relationship Id="rId669" Type="http://schemas.openxmlformats.org/officeDocument/2006/relationships/image" Target="../media/image4977.png"/><Relationship Id="rId19" Type="http://schemas.openxmlformats.org/officeDocument/2006/relationships/image" Target="../media/image4652.png"/><Relationship Id="rId224" Type="http://schemas.openxmlformats.org/officeDocument/2006/relationships/customXml" Target="../ink/ink5048.xml"/><Relationship Id="rId266" Type="http://schemas.openxmlformats.org/officeDocument/2006/relationships/customXml" Target="../ink/ink5069.xml"/><Relationship Id="rId431" Type="http://schemas.openxmlformats.org/officeDocument/2006/relationships/image" Target="../media/image4858.png"/><Relationship Id="rId473" Type="http://schemas.openxmlformats.org/officeDocument/2006/relationships/image" Target="../media/image4879.png"/><Relationship Id="rId529" Type="http://schemas.openxmlformats.org/officeDocument/2006/relationships/image" Target="../media/image4907.png"/><Relationship Id="rId680" Type="http://schemas.openxmlformats.org/officeDocument/2006/relationships/customXml" Target="../ink/ink5276.xml"/><Relationship Id="rId736" Type="http://schemas.openxmlformats.org/officeDocument/2006/relationships/customXml" Target="../ink/ink5304.xml"/><Relationship Id="rId30" Type="http://schemas.openxmlformats.org/officeDocument/2006/relationships/customXml" Target="../ink/ink4951.xml"/><Relationship Id="rId126" Type="http://schemas.openxmlformats.org/officeDocument/2006/relationships/customXml" Target="../ink/ink4999.xml"/><Relationship Id="rId168" Type="http://schemas.openxmlformats.org/officeDocument/2006/relationships/customXml" Target="../ink/ink5020.xml"/><Relationship Id="rId333" Type="http://schemas.openxmlformats.org/officeDocument/2006/relationships/image" Target="../media/image4809.png"/><Relationship Id="rId540" Type="http://schemas.openxmlformats.org/officeDocument/2006/relationships/customXml" Target="../ink/ink5206.xml"/><Relationship Id="rId778" Type="http://schemas.openxmlformats.org/officeDocument/2006/relationships/customXml" Target="../ink/ink5325.xml"/><Relationship Id="rId72" Type="http://schemas.openxmlformats.org/officeDocument/2006/relationships/customXml" Target="../ink/ink4972.xml"/><Relationship Id="rId375" Type="http://schemas.openxmlformats.org/officeDocument/2006/relationships/image" Target="../media/image4830.png"/><Relationship Id="rId582" Type="http://schemas.openxmlformats.org/officeDocument/2006/relationships/customXml" Target="../ink/ink5227.xml"/><Relationship Id="rId638" Type="http://schemas.openxmlformats.org/officeDocument/2006/relationships/customXml" Target="../ink/ink5255.xml"/><Relationship Id="rId3" Type="http://schemas.openxmlformats.org/officeDocument/2006/relationships/image" Target="../media/image4644.png"/><Relationship Id="rId235" Type="http://schemas.openxmlformats.org/officeDocument/2006/relationships/image" Target="../media/image4760.png"/><Relationship Id="rId277" Type="http://schemas.openxmlformats.org/officeDocument/2006/relationships/image" Target="../media/image4781.png"/><Relationship Id="rId400" Type="http://schemas.openxmlformats.org/officeDocument/2006/relationships/customXml" Target="../ink/ink5136.xml"/><Relationship Id="rId442" Type="http://schemas.openxmlformats.org/officeDocument/2006/relationships/customXml" Target="../ink/ink5157.xml"/><Relationship Id="rId484" Type="http://schemas.openxmlformats.org/officeDocument/2006/relationships/customXml" Target="../ink/ink5178.xml"/><Relationship Id="rId705" Type="http://schemas.openxmlformats.org/officeDocument/2006/relationships/image" Target="../media/image4995.png"/><Relationship Id="rId137" Type="http://schemas.openxmlformats.org/officeDocument/2006/relationships/image" Target="../media/image4711.png"/><Relationship Id="rId302" Type="http://schemas.openxmlformats.org/officeDocument/2006/relationships/customXml" Target="../ink/ink5087.xml"/><Relationship Id="rId344" Type="http://schemas.openxmlformats.org/officeDocument/2006/relationships/customXml" Target="../ink/ink5108.xml"/><Relationship Id="rId691" Type="http://schemas.openxmlformats.org/officeDocument/2006/relationships/image" Target="../media/image4988.png"/><Relationship Id="rId747" Type="http://schemas.openxmlformats.org/officeDocument/2006/relationships/image" Target="../media/image5016.png"/><Relationship Id="rId789" Type="http://schemas.openxmlformats.org/officeDocument/2006/relationships/image" Target="../media/image5037.png"/><Relationship Id="rId41" Type="http://schemas.openxmlformats.org/officeDocument/2006/relationships/image" Target="../media/image4663.png"/><Relationship Id="rId83" Type="http://schemas.openxmlformats.org/officeDocument/2006/relationships/image" Target="../media/image4684.png"/><Relationship Id="rId179" Type="http://schemas.openxmlformats.org/officeDocument/2006/relationships/image" Target="../media/image4732.png"/><Relationship Id="rId386" Type="http://schemas.openxmlformats.org/officeDocument/2006/relationships/customXml" Target="../ink/ink5129.xml"/><Relationship Id="rId551" Type="http://schemas.openxmlformats.org/officeDocument/2006/relationships/image" Target="../media/image4918.png"/><Relationship Id="rId593" Type="http://schemas.openxmlformats.org/officeDocument/2006/relationships/image" Target="../media/image4939.png"/><Relationship Id="rId607" Type="http://schemas.openxmlformats.org/officeDocument/2006/relationships/image" Target="../media/image4946.png"/><Relationship Id="rId649" Type="http://schemas.openxmlformats.org/officeDocument/2006/relationships/image" Target="../media/image4967.png"/><Relationship Id="rId190" Type="http://schemas.openxmlformats.org/officeDocument/2006/relationships/customXml" Target="../ink/ink5031.xml"/><Relationship Id="rId204" Type="http://schemas.openxmlformats.org/officeDocument/2006/relationships/customXml" Target="../ink/ink5038.xml"/><Relationship Id="rId246" Type="http://schemas.openxmlformats.org/officeDocument/2006/relationships/customXml" Target="../ink/ink5059.xml"/><Relationship Id="rId288" Type="http://schemas.openxmlformats.org/officeDocument/2006/relationships/customXml" Target="../ink/ink5080.xml"/><Relationship Id="rId411" Type="http://schemas.openxmlformats.org/officeDocument/2006/relationships/image" Target="../media/image4848.png"/><Relationship Id="rId453" Type="http://schemas.openxmlformats.org/officeDocument/2006/relationships/image" Target="../media/image4869.png"/><Relationship Id="rId509" Type="http://schemas.openxmlformats.org/officeDocument/2006/relationships/image" Target="../media/image4897.png"/><Relationship Id="rId660" Type="http://schemas.openxmlformats.org/officeDocument/2006/relationships/customXml" Target="../ink/ink5266.xml"/><Relationship Id="rId106" Type="http://schemas.openxmlformats.org/officeDocument/2006/relationships/customXml" Target="../ink/ink4989.xml"/><Relationship Id="rId313" Type="http://schemas.openxmlformats.org/officeDocument/2006/relationships/image" Target="../media/image4799.png"/><Relationship Id="rId495" Type="http://schemas.openxmlformats.org/officeDocument/2006/relationships/image" Target="../media/image4890.png"/><Relationship Id="rId716" Type="http://schemas.openxmlformats.org/officeDocument/2006/relationships/customXml" Target="../ink/ink5294.xml"/><Relationship Id="rId758" Type="http://schemas.openxmlformats.org/officeDocument/2006/relationships/customXml" Target="../ink/ink5315.xml"/><Relationship Id="rId10" Type="http://schemas.openxmlformats.org/officeDocument/2006/relationships/customXml" Target="../ink/ink4941.xml"/><Relationship Id="rId52" Type="http://schemas.openxmlformats.org/officeDocument/2006/relationships/customXml" Target="../ink/ink4962.xml"/><Relationship Id="rId94" Type="http://schemas.openxmlformats.org/officeDocument/2006/relationships/customXml" Target="../ink/ink4983.xml"/><Relationship Id="rId148" Type="http://schemas.openxmlformats.org/officeDocument/2006/relationships/customXml" Target="../ink/ink5010.xml"/><Relationship Id="rId355" Type="http://schemas.openxmlformats.org/officeDocument/2006/relationships/image" Target="../media/image4820.png"/><Relationship Id="rId397" Type="http://schemas.openxmlformats.org/officeDocument/2006/relationships/image" Target="../media/image4841.png"/><Relationship Id="rId520" Type="http://schemas.openxmlformats.org/officeDocument/2006/relationships/customXml" Target="../ink/ink5196.xml"/><Relationship Id="rId562" Type="http://schemas.openxmlformats.org/officeDocument/2006/relationships/customXml" Target="../ink/ink5217.xml"/><Relationship Id="rId618" Type="http://schemas.openxmlformats.org/officeDocument/2006/relationships/customXml" Target="../ink/ink5245.xml"/><Relationship Id="rId215" Type="http://schemas.openxmlformats.org/officeDocument/2006/relationships/image" Target="../media/image4750.png"/><Relationship Id="rId257" Type="http://schemas.openxmlformats.org/officeDocument/2006/relationships/image" Target="../media/image4771.png"/><Relationship Id="rId422" Type="http://schemas.openxmlformats.org/officeDocument/2006/relationships/customXml" Target="../ink/ink5147.xml"/><Relationship Id="rId464" Type="http://schemas.openxmlformats.org/officeDocument/2006/relationships/customXml" Target="../ink/ink5168.xml"/><Relationship Id="rId299" Type="http://schemas.openxmlformats.org/officeDocument/2006/relationships/image" Target="../media/image4792.png"/><Relationship Id="rId727" Type="http://schemas.openxmlformats.org/officeDocument/2006/relationships/image" Target="../media/image5006.png"/><Relationship Id="rId63" Type="http://schemas.openxmlformats.org/officeDocument/2006/relationships/image" Target="../media/image4674.png"/><Relationship Id="rId159" Type="http://schemas.openxmlformats.org/officeDocument/2006/relationships/image" Target="../media/image4722.png"/><Relationship Id="rId366" Type="http://schemas.openxmlformats.org/officeDocument/2006/relationships/customXml" Target="../ink/ink5119.xml"/><Relationship Id="rId573" Type="http://schemas.openxmlformats.org/officeDocument/2006/relationships/image" Target="../media/image4929.png"/><Relationship Id="rId780" Type="http://schemas.openxmlformats.org/officeDocument/2006/relationships/customXml" Target="../ink/ink5326.xml"/><Relationship Id="rId226" Type="http://schemas.openxmlformats.org/officeDocument/2006/relationships/customXml" Target="../ink/ink5049.xml"/><Relationship Id="rId433" Type="http://schemas.openxmlformats.org/officeDocument/2006/relationships/image" Target="../media/image4859.png"/><Relationship Id="rId640" Type="http://schemas.openxmlformats.org/officeDocument/2006/relationships/customXml" Target="../ink/ink5256.xml"/><Relationship Id="rId738" Type="http://schemas.openxmlformats.org/officeDocument/2006/relationships/customXml" Target="../ink/ink5305.xml"/><Relationship Id="rId74" Type="http://schemas.openxmlformats.org/officeDocument/2006/relationships/customXml" Target="../ink/ink4973.xml"/><Relationship Id="rId377" Type="http://schemas.openxmlformats.org/officeDocument/2006/relationships/image" Target="../media/image4831.png"/><Relationship Id="rId500" Type="http://schemas.openxmlformats.org/officeDocument/2006/relationships/customXml" Target="../ink/ink5186.xml"/><Relationship Id="rId584" Type="http://schemas.openxmlformats.org/officeDocument/2006/relationships/customXml" Target="../ink/ink5228.xml"/><Relationship Id="rId5" Type="http://schemas.openxmlformats.org/officeDocument/2006/relationships/image" Target="../media/image4645.png"/><Relationship Id="rId237" Type="http://schemas.openxmlformats.org/officeDocument/2006/relationships/image" Target="../media/image4761.png"/><Relationship Id="rId791" Type="http://schemas.openxmlformats.org/officeDocument/2006/relationships/image" Target="../media/image5038.png"/><Relationship Id="rId444" Type="http://schemas.openxmlformats.org/officeDocument/2006/relationships/customXml" Target="../ink/ink5158.xml"/><Relationship Id="rId651" Type="http://schemas.openxmlformats.org/officeDocument/2006/relationships/image" Target="../media/image4968.png"/><Relationship Id="rId749" Type="http://schemas.openxmlformats.org/officeDocument/2006/relationships/image" Target="../media/image5017.png"/><Relationship Id="rId290" Type="http://schemas.openxmlformats.org/officeDocument/2006/relationships/customXml" Target="../ink/ink5081.xml"/><Relationship Id="rId304" Type="http://schemas.openxmlformats.org/officeDocument/2006/relationships/customXml" Target="../ink/ink5088.xml"/><Relationship Id="rId388" Type="http://schemas.openxmlformats.org/officeDocument/2006/relationships/customXml" Target="../ink/ink5130.xml"/><Relationship Id="rId511" Type="http://schemas.openxmlformats.org/officeDocument/2006/relationships/image" Target="../media/image4898.png"/><Relationship Id="rId609" Type="http://schemas.openxmlformats.org/officeDocument/2006/relationships/image" Target="../media/image4947.png"/><Relationship Id="rId85" Type="http://schemas.openxmlformats.org/officeDocument/2006/relationships/image" Target="../media/image4685.png"/><Relationship Id="rId150" Type="http://schemas.openxmlformats.org/officeDocument/2006/relationships/customXml" Target="../ink/ink5011.xml"/><Relationship Id="rId595" Type="http://schemas.openxmlformats.org/officeDocument/2006/relationships/image" Target="../media/image4940.png"/><Relationship Id="rId248" Type="http://schemas.openxmlformats.org/officeDocument/2006/relationships/customXml" Target="../ink/ink5060.xml"/><Relationship Id="rId455" Type="http://schemas.openxmlformats.org/officeDocument/2006/relationships/image" Target="../media/image4870.png"/><Relationship Id="rId662" Type="http://schemas.openxmlformats.org/officeDocument/2006/relationships/customXml" Target="../ink/ink5267.xml"/><Relationship Id="rId12" Type="http://schemas.openxmlformats.org/officeDocument/2006/relationships/customXml" Target="../ink/ink4942.xml"/><Relationship Id="rId108" Type="http://schemas.openxmlformats.org/officeDocument/2006/relationships/customXml" Target="../ink/ink4990.xml"/><Relationship Id="rId315" Type="http://schemas.openxmlformats.org/officeDocument/2006/relationships/image" Target="../media/image4800.png"/><Relationship Id="rId522" Type="http://schemas.openxmlformats.org/officeDocument/2006/relationships/customXml" Target="../ink/ink5197.xml"/><Relationship Id="rId96" Type="http://schemas.openxmlformats.org/officeDocument/2006/relationships/customXml" Target="../ink/ink4984.xml"/><Relationship Id="rId161" Type="http://schemas.openxmlformats.org/officeDocument/2006/relationships/image" Target="../media/image4723.png"/><Relationship Id="rId399" Type="http://schemas.openxmlformats.org/officeDocument/2006/relationships/image" Target="../media/image4842.png"/><Relationship Id="rId259" Type="http://schemas.openxmlformats.org/officeDocument/2006/relationships/image" Target="../media/image4772.png"/><Relationship Id="rId466" Type="http://schemas.openxmlformats.org/officeDocument/2006/relationships/customXml" Target="../ink/ink5169.xml"/><Relationship Id="rId673" Type="http://schemas.openxmlformats.org/officeDocument/2006/relationships/image" Target="../media/image4979.png"/><Relationship Id="rId23" Type="http://schemas.openxmlformats.org/officeDocument/2006/relationships/image" Target="../media/image4654.png"/><Relationship Id="rId119" Type="http://schemas.openxmlformats.org/officeDocument/2006/relationships/image" Target="../media/image4702.png"/><Relationship Id="rId326" Type="http://schemas.openxmlformats.org/officeDocument/2006/relationships/customXml" Target="../ink/ink5099.xml"/><Relationship Id="rId533" Type="http://schemas.openxmlformats.org/officeDocument/2006/relationships/image" Target="../media/image4909.png"/><Relationship Id="rId740" Type="http://schemas.openxmlformats.org/officeDocument/2006/relationships/customXml" Target="../ink/ink5306.xml"/><Relationship Id="rId172" Type="http://schemas.openxmlformats.org/officeDocument/2006/relationships/customXml" Target="../ink/ink5022.xml"/><Relationship Id="rId477" Type="http://schemas.openxmlformats.org/officeDocument/2006/relationships/image" Target="../media/image4881.png"/><Relationship Id="rId600" Type="http://schemas.openxmlformats.org/officeDocument/2006/relationships/customXml" Target="../ink/ink5236.xml"/><Relationship Id="rId684" Type="http://schemas.openxmlformats.org/officeDocument/2006/relationships/customXml" Target="../ink/ink5278.xml"/><Relationship Id="rId337" Type="http://schemas.openxmlformats.org/officeDocument/2006/relationships/image" Target="../media/image4811.png"/><Relationship Id="rId34" Type="http://schemas.openxmlformats.org/officeDocument/2006/relationships/customXml" Target="../ink/ink4953.xml"/><Relationship Id="rId544" Type="http://schemas.openxmlformats.org/officeDocument/2006/relationships/customXml" Target="../ink/ink5208.xml"/><Relationship Id="rId751" Type="http://schemas.openxmlformats.org/officeDocument/2006/relationships/image" Target="../media/image5018.png"/><Relationship Id="rId183" Type="http://schemas.openxmlformats.org/officeDocument/2006/relationships/image" Target="../media/image4734.png"/><Relationship Id="rId390" Type="http://schemas.openxmlformats.org/officeDocument/2006/relationships/customXml" Target="../ink/ink5131.xml"/><Relationship Id="rId404" Type="http://schemas.openxmlformats.org/officeDocument/2006/relationships/customXml" Target="../ink/ink5138.xml"/><Relationship Id="rId611" Type="http://schemas.openxmlformats.org/officeDocument/2006/relationships/image" Target="../media/image4948.png"/><Relationship Id="rId250" Type="http://schemas.openxmlformats.org/officeDocument/2006/relationships/customXml" Target="../ink/ink5061.xml"/><Relationship Id="rId488" Type="http://schemas.openxmlformats.org/officeDocument/2006/relationships/customXml" Target="../ink/ink5180.xml"/><Relationship Id="rId695" Type="http://schemas.openxmlformats.org/officeDocument/2006/relationships/image" Target="../media/image4990.png"/><Relationship Id="rId709" Type="http://schemas.openxmlformats.org/officeDocument/2006/relationships/image" Target="../media/image4997.png"/><Relationship Id="rId45" Type="http://schemas.openxmlformats.org/officeDocument/2006/relationships/image" Target="../media/image4665.png"/><Relationship Id="rId110" Type="http://schemas.openxmlformats.org/officeDocument/2006/relationships/customXml" Target="../ink/ink4991.xml"/><Relationship Id="rId348" Type="http://schemas.openxmlformats.org/officeDocument/2006/relationships/customXml" Target="../ink/ink5110.xml"/><Relationship Id="rId555" Type="http://schemas.openxmlformats.org/officeDocument/2006/relationships/image" Target="../media/image4920.png"/><Relationship Id="rId762" Type="http://schemas.openxmlformats.org/officeDocument/2006/relationships/customXml" Target="../ink/ink5317.xml"/><Relationship Id="rId194" Type="http://schemas.openxmlformats.org/officeDocument/2006/relationships/customXml" Target="../ink/ink5033.xml"/><Relationship Id="rId208" Type="http://schemas.openxmlformats.org/officeDocument/2006/relationships/customXml" Target="../ink/ink5040.xml"/><Relationship Id="rId415" Type="http://schemas.openxmlformats.org/officeDocument/2006/relationships/image" Target="../media/image4850.png"/><Relationship Id="rId622" Type="http://schemas.openxmlformats.org/officeDocument/2006/relationships/customXml" Target="../ink/ink5247.xml"/><Relationship Id="rId261" Type="http://schemas.openxmlformats.org/officeDocument/2006/relationships/image" Target="../media/image4773.png"/><Relationship Id="rId499" Type="http://schemas.openxmlformats.org/officeDocument/2006/relationships/image" Target="../media/image4892.png"/><Relationship Id="rId56" Type="http://schemas.openxmlformats.org/officeDocument/2006/relationships/customXml" Target="../ink/ink4964.xml"/><Relationship Id="rId359" Type="http://schemas.openxmlformats.org/officeDocument/2006/relationships/image" Target="../media/image4822.png"/><Relationship Id="rId566" Type="http://schemas.openxmlformats.org/officeDocument/2006/relationships/customXml" Target="../ink/ink5219.xml"/><Relationship Id="rId773" Type="http://schemas.openxmlformats.org/officeDocument/2006/relationships/image" Target="../media/image5029.png"/><Relationship Id="rId121" Type="http://schemas.openxmlformats.org/officeDocument/2006/relationships/image" Target="../media/image4703.png"/><Relationship Id="rId219" Type="http://schemas.openxmlformats.org/officeDocument/2006/relationships/image" Target="../media/image4752.png"/><Relationship Id="rId426" Type="http://schemas.openxmlformats.org/officeDocument/2006/relationships/customXml" Target="../ink/ink5149.xml"/><Relationship Id="rId633" Type="http://schemas.openxmlformats.org/officeDocument/2006/relationships/image" Target="../media/image4959.png"/><Relationship Id="rId67" Type="http://schemas.openxmlformats.org/officeDocument/2006/relationships/image" Target="../media/image4676.png"/><Relationship Id="rId272" Type="http://schemas.openxmlformats.org/officeDocument/2006/relationships/customXml" Target="../ink/ink5072.xml"/><Relationship Id="rId577" Type="http://schemas.openxmlformats.org/officeDocument/2006/relationships/image" Target="../media/image4931.png"/><Relationship Id="rId700" Type="http://schemas.openxmlformats.org/officeDocument/2006/relationships/customXml" Target="../ink/ink5286.xml"/><Relationship Id="rId132" Type="http://schemas.openxmlformats.org/officeDocument/2006/relationships/customXml" Target="../ink/ink5002.xml"/><Relationship Id="rId784" Type="http://schemas.openxmlformats.org/officeDocument/2006/relationships/customXml" Target="../ink/ink5328.xml"/><Relationship Id="rId437" Type="http://schemas.openxmlformats.org/officeDocument/2006/relationships/image" Target="../media/image4861.png"/><Relationship Id="rId644" Type="http://schemas.openxmlformats.org/officeDocument/2006/relationships/customXml" Target="../ink/ink5258.xml"/><Relationship Id="rId283" Type="http://schemas.openxmlformats.org/officeDocument/2006/relationships/image" Target="../media/image4784.png"/><Relationship Id="rId490" Type="http://schemas.openxmlformats.org/officeDocument/2006/relationships/customXml" Target="../ink/ink5181.xml"/><Relationship Id="rId504" Type="http://schemas.openxmlformats.org/officeDocument/2006/relationships/customXml" Target="../ink/ink5188.xml"/><Relationship Id="rId711" Type="http://schemas.openxmlformats.org/officeDocument/2006/relationships/image" Target="../media/image4998.png"/><Relationship Id="rId78" Type="http://schemas.openxmlformats.org/officeDocument/2006/relationships/customXml" Target="../ink/ink4975.xml"/><Relationship Id="rId143" Type="http://schemas.openxmlformats.org/officeDocument/2006/relationships/image" Target="../media/image4714.png"/><Relationship Id="rId350" Type="http://schemas.openxmlformats.org/officeDocument/2006/relationships/customXml" Target="../ink/ink5111.xml"/><Relationship Id="rId588" Type="http://schemas.openxmlformats.org/officeDocument/2006/relationships/customXml" Target="../ink/ink5230.xml"/><Relationship Id="rId795" Type="http://schemas.openxmlformats.org/officeDocument/2006/relationships/image" Target="../media/image5040.png"/><Relationship Id="rId9" Type="http://schemas.openxmlformats.org/officeDocument/2006/relationships/image" Target="../media/image4647.png"/><Relationship Id="rId210" Type="http://schemas.openxmlformats.org/officeDocument/2006/relationships/customXml" Target="../ink/ink5041.xml"/><Relationship Id="rId448" Type="http://schemas.openxmlformats.org/officeDocument/2006/relationships/customXml" Target="../ink/ink5160.xml"/><Relationship Id="rId655" Type="http://schemas.openxmlformats.org/officeDocument/2006/relationships/image" Target="../media/image4970.png"/><Relationship Id="rId294" Type="http://schemas.openxmlformats.org/officeDocument/2006/relationships/customXml" Target="../ink/ink5083.xml"/><Relationship Id="rId308" Type="http://schemas.openxmlformats.org/officeDocument/2006/relationships/customXml" Target="../ink/ink5090.xml"/><Relationship Id="rId515" Type="http://schemas.openxmlformats.org/officeDocument/2006/relationships/image" Target="../media/image4900.png"/><Relationship Id="rId722" Type="http://schemas.openxmlformats.org/officeDocument/2006/relationships/customXml" Target="../ink/ink5297.xml"/><Relationship Id="rId89" Type="http://schemas.openxmlformats.org/officeDocument/2006/relationships/image" Target="../media/image4687.png"/><Relationship Id="rId154" Type="http://schemas.openxmlformats.org/officeDocument/2006/relationships/customXml" Target="../ink/ink5013.xml"/><Relationship Id="rId361" Type="http://schemas.openxmlformats.org/officeDocument/2006/relationships/image" Target="../media/image4823.png"/><Relationship Id="rId599" Type="http://schemas.openxmlformats.org/officeDocument/2006/relationships/image" Target="../media/image4942.png"/><Relationship Id="rId459" Type="http://schemas.openxmlformats.org/officeDocument/2006/relationships/image" Target="../media/image4872.png"/><Relationship Id="rId666" Type="http://schemas.openxmlformats.org/officeDocument/2006/relationships/customXml" Target="../ink/ink5269.xml"/><Relationship Id="rId16" Type="http://schemas.openxmlformats.org/officeDocument/2006/relationships/customXml" Target="../ink/ink4944.xml"/><Relationship Id="rId221" Type="http://schemas.openxmlformats.org/officeDocument/2006/relationships/image" Target="../media/image4753.png"/><Relationship Id="rId319" Type="http://schemas.openxmlformats.org/officeDocument/2006/relationships/image" Target="../media/image4802.png"/><Relationship Id="rId526" Type="http://schemas.openxmlformats.org/officeDocument/2006/relationships/customXml" Target="../ink/ink5199.xml"/><Relationship Id="rId733" Type="http://schemas.openxmlformats.org/officeDocument/2006/relationships/image" Target="../media/image5009.png"/><Relationship Id="rId165" Type="http://schemas.openxmlformats.org/officeDocument/2006/relationships/image" Target="../media/image4725.png"/><Relationship Id="rId372" Type="http://schemas.openxmlformats.org/officeDocument/2006/relationships/customXml" Target="../ink/ink5122.xml"/><Relationship Id="rId677" Type="http://schemas.openxmlformats.org/officeDocument/2006/relationships/image" Target="../media/image4981.png"/><Relationship Id="rId800" Type="http://schemas.openxmlformats.org/officeDocument/2006/relationships/customXml" Target="../ink/ink5336.xml"/><Relationship Id="rId232" Type="http://schemas.openxmlformats.org/officeDocument/2006/relationships/customXml" Target="../ink/ink5052.xml"/><Relationship Id="rId27" Type="http://schemas.openxmlformats.org/officeDocument/2006/relationships/image" Target="../media/image4656.png"/><Relationship Id="rId537" Type="http://schemas.openxmlformats.org/officeDocument/2006/relationships/image" Target="../media/image4911.png"/><Relationship Id="rId744" Type="http://schemas.openxmlformats.org/officeDocument/2006/relationships/customXml" Target="../ink/ink5308.xml"/><Relationship Id="rId80" Type="http://schemas.openxmlformats.org/officeDocument/2006/relationships/customXml" Target="../ink/ink4976.xml"/><Relationship Id="rId176" Type="http://schemas.openxmlformats.org/officeDocument/2006/relationships/customXml" Target="../ink/ink5024.xml"/><Relationship Id="rId383" Type="http://schemas.openxmlformats.org/officeDocument/2006/relationships/image" Target="../media/image4834.png"/><Relationship Id="rId590" Type="http://schemas.openxmlformats.org/officeDocument/2006/relationships/customXml" Target="../ink/ink5231.xml"/><Relationship Id="rId604" Type="http://schemas.openxmlformats.org/officeDocument/2006/relationships/customXml" Target="../ink/ink5238.xml"/><Relationship Id="rId243" Type="http://schemas.openxmlformats.org/officeDocument/2006/relationships/image" Target="../media/image4764.png"/><Relationship Id="rId450" Type="http://schemas.openxmlformats.org/officeDocument/2006/relationships/customXml" Target="../ink/ink5161.xml"/><Relationship Id="rId688" Type="http://schemas.openxmlformats.org/officeDocument/2006/relationships/customXml" Target="../ink/ink5280.xml"/><Relationship Id="rId38" Type="http://schemas.openxmlformats.org/officeDocument/2006/relationships/customXml" Target="../ink/ink4955.xml"/><Relationship Id="rId103" Type="http://schemas.openxmlformats.org/officeDocument/2006/relationships/image" Target="../media/image4694.png"/><Relationship Id="rId310" Type="http://schemas.openxmlformats.org/officeDocument/2006/relationships/customXml" Target="../ink/ink5091.xml"/><Relationship Id="rId548" Type="http://schemas.openxmlformats.org/officeDocument/2006/relationships/customXml" Target="../ink/ink5210.xml"/><Relationship Id="rId755" Type="http://schemas.openxmlformats.org/officeDocument/2006/relationships/image" Target="../media/image5020.png"/><Relationship Id="rId91" Type="http://schemas.openxmlformats.org/officeDocument/2006/relationships/image" Target="../media/image4688.png"/><Relationship Id="rId187" Type="http://schemas.openxmlformats.org/officeDocument/2006/relationships/image" Target="../media/image4736.png"/><Relationship Id="rId394" Type="http://schemas.openxmlformats.org/officeDocument/2006/relationships/customXml" Target="../ink/ink5133.xml"/><Relationship Id="rId408" Type="http://schemas.openxmlformats.org/officeDocument/2006/relationships/customXml" Target="../ink/ink5140.xml"/><Relationship Id="rId615" Type="http://schemas.openxmlformats.org/officeDocument/2006/relationships/image" Target="../media/image4950.png"/><Relationship Id="rId254" Type="http://schemas.openxmlformats.org/officeDocument/2006/relationships/customXml" Target="../ink/ink5063.xml"/><Relationship Id="rId699" Type="http://schemas.openxmlformats.org/officeDocument/2006/relationships/image" Target="../media/image4992.png"/><Relationship Id="rId49" Type="http://schemas.openxmlformats.org/officeDocument/2006/relationships/image" Target="../media/image4667.png"/><Relationship Id="rId114" Type="http://schemas.openxmlformats.org/officeDocument/2006/relationships/customXml" Target="../ink/ink4993.xml"/><Relationship Id="rId461" Type="http://schemas.openxmlformats.org/officeDocument/2006/relationships/image" Target="../media/image4873.png"/><Relationship Id="rId559" Type="http://schemas.openxmlformats.org/officeDocument/2006/relationships/image" Target="../media/image4922.png"/><Relationship Id="rId766" Type="http://schemas.openxmlformats.org/officeDocument/2006/relationships/customXml" Target="../ink/ink5319.xml"/><Relationship Id="rId198" Type="http://schemas.openxmlformats.org/officeDocument/2006/relationships/customXml" Target="../ink/ink5035.xml"/><Relationship Id="rId321" Type="http://schemas.openxmlformats.org/officeDocument/2006/relationships/image" Target="../media/image4803.png"/><Relationship Id="rId419" Type="http://schemas.openxmlformats.org/officeDocument/2006/relationships/image" Target="../media/image4852.png"/><Relationship Id="rId626" Type="http://schemas.openxmlformats.org/officeDocument/2006/relationships/customXml" Target="../ink/ink5249.xml"/><Relationship Id="rId265" Type="http://schemas.openxmlformats.org/officeDocument/2006/relationships/image" Target="../media/image4775.png"/><Relationship Id="rId472" Type="http://schemas.openxmlformats.org/officeDocument/2006/relationships/customXml" Target="../ink/ink5172.xml"/><Relationship Id="rId125" Type="http://schemas.openxmlformats.org/officeDocument/2006/relationships/image" Target="../media/image4705.png"/><Relationship Id="rId332" Type="http://schemas.openxmlformats.org/officeDocument/2006/relationships/customXml" Target="../ink/ink5102.xml"/><Relationship Id="rId777" Type="http://schemas.openxmlformats.org/officeDocument/2006/relationships/image" Target="../media/image5031.png"/><Relationship Id="rId637" Type="http://schemas.openxmlformats.org/officeDocument/2006/relationships/image" Target="../media/image4961.png"/><Relationship Id="rId276" Type="http://schemas.openxmlformats.org/officeDocument/2006/relationships/customXml" Target="../ink/ink5074.xml"/><Relationship Id="rId483" Type="http://schemas.openxmlformats.org/officeDocument/2006/relationships/image" Target="../media/image4884.png"/><Relationship Id="rId690" Type="http://schemas.openxmlformats.org/officeDocument/2006/relationships/customXml" Target="../ink/ink5281.xml"/><Relationship Id="rId704" Type="http://schemas.openxmlformats.org/officeDocument/2006/relationships/customXml" Target="../ink/ink5288.xml"/><Relationship Id="rId40" Type="http://schemas.openxmlformats.org/officeDocument/2006/relationships/customXml" Target="../ink/ink4956.xml"/><Relationship Id="rId136" Type="http://schemas.openxmlformats.org/officeDocument/2006/relationships/customXml" Target="../ink/ink5004.xml"/><Relationship Id="rId343" Type="http://schemas.openxmlformats.org/officeDocument/2006/relationships/image" Target="../media/image4814.png"/><Relationship Id="rId550" Type="http://schemas.openxmlformats.org/officeDocument/2006/relationships/customXml" Target="../ink/ink5211.xml"/><Relationship Id="rId788" Type="http://schemas.openxmlformats.org/officeDocument/2006/relationships/customXml" Target="../ink/ink5330.xml"/><Relationship Id="rId203" Type="http://schemas.openxmlformats.org/officeDocument/2006/relationships/image" Target="../media/image4744.png"/><Relationship Id="rId648" Type="http://schemas.openxmlformats.org/officeDocument/2006/relationships/customXml" Target="../ink/ink5260.xml"/><Relationship Id="rId287" Type="http://schemas.openxmlformats.org/officeDocument/2006/relationships/image" Target="../media/image4786.png"/><Relationship Id="rId410" Type="http://schemas.openxmlformats.org/officeDocument/2006/relationships/customXml" Target="../ink/ink5141.xml"/><Relationship Id="rId494" Type="http://schemas.openxmlformats.org/officeDocument/2006/relationships/customXml" Target="../ink/ink5183.xml"/><Relationship Id="rId508" Type="http://schemas.openxmlformats.org/officeDocument/2006/relationships/customXml" Target="../ink/ink5190.xml"/><Relationship Id="rId715" Type="http://schemas.openxmlformats.org/officeDocument/2006/relationships/image" Target="../media/image5000.png"/><Relationship Id="rId147" Type="http://schemas.openxmlformats.org/officeDocument/2006/relationships/image" Target="../media/image4716.png"/><Relationship Id="rId354" Type="http://schemas.openxmlformats.org/officeDocument/2006/relationships/customXml" Target="../ink/ink5113.xml"/><Relationship Id="rId799" Type="http://schemas.openxmlformats.org/officeDocument/2006/relationships/image" Target="../media/image5042.png"/><Relationship Id="rId51" Type="http://schemas.openxmlformats.org/officeDocument/2006/relationships/image" Target="../media/image4668.png"/><Relationship Id="rId561" Type="http://schemas.openxmlformats.org/officeDocument/2006/relationships/image" Target="../media/image4923.png"/><Relationship Id="rId659" Type="http://schemas.openxmlformats.org/officeDocument/2006/relationships/image" Target="../media/image4972.png"/><Relationship Id="rId214" Type="http://schemas.openxmlformats.org/officeDocument/2006/relationships/customXml" Target="../ink/ink5043.xml"/><Relationship Id="rId298" Type="http://schemas.openxmlformats.org/officeDocument/2006/relationships/customXml" Target="../ink/ink5085.xml"/><Relationship Id="rId421" Type="http://schemas.openxmlformats.org/officeDocument/2006/relationships/image" Target="../media/image4853.png"/><Relationship Id="rId519" Type="http://schemas.openxmlformats.org/officeDocument/2006/relationships/image" Target="../media/image4902.png"/><Relationship Id="rId158" Type="http://schemas.openxmlformats.org/officeDocument/2006/relationships/customXml" Target="../ink/ink5015.xml"/><Relationship Id="rId726" Type="http://schemas.openxmlformats.org/officeDocument/2006/relationships/customXml" Target="../ink/ink5299.xml"/><Relationship Id="rId62" Type="http://schemas.openxmlformats.org/officeDocument/2006/relationships/customXml" Target="../ink/ink4967.xml"/><Relationship Id="rId365" Type="http://schemas.openxmlformats.org/officeDocument/2006/relationships/image" Target="../media/image4825.png"/><Relationship Id="rId572" Type="http://schemas.openxmlformats.org/officeDocument/2006/relationships/customXml" Target="../ink/ink5222.xml"/><Relationship Id="rId225" Type="http://schemas.openxmlformats.org/officeDocument/2006/relationships/image" Target="../media/image4755.png"/><Relationship Id="rId432" Type="http://schemas.openxmlformats.org/officeDocument/2006/relationships/customXml" Target="../ink/ink5152.xml"/><Relationship Id="rId737" Type="http://schemas.openxmlformats.org/officeDocument/2006/relationships/image" Target="../media/image5011.png"/><Relationship Id="rId73" Type="http://schemas.openxmlformats.org/officeDocument/2006/relationships/image" Target="../media/image4679.png"/><Relationship Id="rId169" Type="http://schemas.openxmlformats.org/officeDocument/2006/relationships/image" Target="../media/image4727.png"/><Relationship Id="rId376" Type="http://schemas.openxmlformats.org/officeDocument/2006/relationships/customXml" Target="../ink/ink5124.xml"/><Relationship Id="rId583" Type="http://schemas.openxmlformats.org/officeDocument/2006/relationships/image" Target="../media/image4934.png"/><Relationship Id="rId790" Type="http://schemas.openxmlformats.org/officeDocument/2006/relationships/customXml" Target="../ink/ink5331.xml"/><Relationship Id="rId4" Type="http://schemas.openxmlformats.org/officeDocument/2006/relationships/customXml" Target="../ink/ink4938.xml"/><Relationship Id="rId236" Type="http://schemas.openxmlformats.org/officeDocument/2006/relationships/customXml" Target="../ink/ink5054.xml"/><Relationship Id="rId443" Type="http://schemas.openxmlformats.org/officeDocument/2006/relationships/image" Target="../media/image4864.png"/><Relationship Id="rId650" Type="http://schemas.openxmlformats.org/officeDocument/2006/relationships/customXml" Target="../ink/ink5261.xml"/><Relationship Id="rId303" Type="http://schemas.openxmlformats.org/officeDocument/2006/relationships/image" Target="../media/image4794.png"/><Relationship Id="rId748" Type="http://schemas.openxmlformats.org/officeDocument/2006/relationships/customXml" Target="../ink/ink5310.xml"/><Relationship Id="rId84" Type="http://schemas.openxmlformats.org/officeDocument/2006/relationships/customXml" Target="../ink/ink4978.xml"/><Relationship Id="rId387" Type="http://schemas.openxmlformats.org/officeDocument/2006/relationships/image" Target="../media/image4836.png"/><Relationship Id="rId510" Type="http://schemas.openxmlformats.org/officeDocument/2006/relationships/customXml" Target="../ink/ink5191.xml"/><Relationship Id="rId594" Type="http://schemas.openxmlformats.org/officeDocument/2006/relationships/customXml" Target="../ink/ink5233.xml"/><Relationship Id="rId608" Type="http://schemas.openxmlformats.org/officeDocument/2006/relationships/customXml" Target="../ink/ink5240.xml"/><Relationship Id="rId247" Type="http://schemas.openxmlformats.org/officeDocument/2006/relationships/image" Target="../media/image4766.png"/><Relationship Id="rId107" Type="http://schemas.openxmlformats.org/officeDocument/2006/relationships/image" Target="../media/image4696.png"/><Relationship Id="rId454" Type="http://schemas.openxmlformats.org/officeDocument/2006/relationships/customXml" Target="../ink/ink5163.xml"/><Relationship Id="rId661" Type="http://schemas.openxmlformats.org/officeDocument/2006/relationships/image" Target="../media/image4973.png"/><Relationship Id="rId759" Type="http://schemas.openxmlformats.org/officeDocument/2006/relationships/image" Target="../media/image5022.png"/><Relationship Id="rId11" Type="http://schemas.openxmlformats.org/officeDocument/2006/relationships/image" Target="../media/image4648.png"/><Relationship Id="rId314" Type="http://schemas.openxmlformats.org/officeDocument/2006/relationships/customXml" Target="../ink/ink5093.xml"/><Relationship Id="rId398" Type="http://schemas.openxmlformats.org/officeDocument/2006/relationships/customXml" Target="../ink/ink5135.xml"/><Relationship Id="rId521" Type="http://schemas.openxmlformats.org/officeDocument/2006/relationships/image" Target="../media/image4903.png"/><Relationship Id="rId619" Type="http://schemas.openxmlformats.org/officeDocument/2006/relationships/image" Target="../media/image4952.png"/><Relationship Id="rId95" Type="http://schemas.openxmlformats.org/officeDocument/2006/relationships/image" Target="../media/image4690.png"/><Relationship Id="rId160" Type="http://schemas.openxmlformats.org/officeDocument/2006/relationships/customXml" Target="../ink/ink5016.xml"/><Relationship Id="rId258" Type="http://schemas.openxmlformats.org/officeDocument/2006/relationships/customXml" Target="../ink/ink5065.xml"/><Relationship Id="rId465" Type="http://schemas.openxmlformats.org/officeDocument/2006/relationships/image" Target="../media/image4875.png"/><Relationship Id="rId672" Type="http://schemas.openxmlformats.org/officeDocument/2006/relationships/customXml" Target="../ink/ink5272.xml"/><Relationship Id="rId22" Type="http://schemas.openxmlformats.org/officeDocument/2006/relationships/customXml" Target="../ink/ink4947.xml"/><Relationship Id="rId118" Type="http://schemas.openxmlformats.org/officeDocument/2006/relationships/customXml" Target="../ink/ink4995.xml"/><Relationship Id="rId325" Type="http://schemas.openxmlformats.org/officeDocument/2006/relationships/image" Target="../media/image4805.png"/><Relationship Id="rId532" Type="http://schemas.openxmlformats.org/officeDocument/2006/relationships/customXml" Target="../ink/ink5202.xml"/><Relationship Id="rId171" Type="http://schemas.openxmlformats.org/officeDocument/2006/relationships/image" Target="../media/image4728.png"/></Relationships>
</file>

<file path=ppt/slides/_rels/slide41.xml.rels><?xml version="1.0" encoding="UTF-8" standalone="yes"?>
<Relationships xmlns="http://schemas.openxmlformats.org/package/2006/relationships"><Relationship Id="rId13" Type="http://schemas.openxmlformats.org/officeDocument/2006/relationships/customXml" Target="../ink/ink5342.xml"/><Relationship Id="rId18" Type="http://schemas.openxmlformats.org/officeDocument/2006/relationships/image" Target="../media/image5051.png"/><Relationship Id="rId26" Type="http://schemas.openxmlformats.org/officeDocument/2006/relationships/image" Target="../media/image5055.png"/><Relationship Id="rId39" Type="http://schemas.openxmlformats.org/officeDocument/2006/relationships/customXml" Target="../ink/ink5355.xml"/><Relationship Id="rId21" Type="http://schemas.openxmlformats.org/officeDocument/2006/relationships/customXml" Target="../ink/ink5346.xml"/><Relationship Id="rId34" Type="http://schemas.openxmlformats.org/officeDocument/2006/relationships/image" Target="../media/image5059.png"/><Relationship Id="rId42" Type="http://schemas.openxmlformats.org/officeDocument/2006/relationships/image" Target="../media/image5063.png"/><Relationship Id="rId7" Type="http://schemas.openxmlformats.org/officeDocument/2006/relationships/customXml" Target="../ink/ink5339.xml"/><Relationship Id="rId2" Type="http://schemas.openxmlformats.org/officeDocument/2006/relationships/notesSlide" Target="../notesSlides/notesSlide34.xml"/><Relationship Id="rId16" Type="http://schemas.openxmlformats.org/officeDocument/2006/relationships/image" Target="../media/image5050.png"/><Relationship Id="rId29" Type="http://schemas.openxmlformats.org/officeDocument/2006/relationships/customXml" Target="../ink/ink5350.xml"/><Relationship Id="rId1" Type="http://schemas.openxmlformats.org/officeDocument/2006/relationships/slideLayout" Target="../slideLayouts/slideLayout2.xml"/><Relationship Id="rId6" Type="http://schemas.openxmlformats.org/officeDocument/2006/relationships/image" Target="../media/image5045.png"/><Relationship Id="rId11" Type="http://schemas.openxmlformats.org/officeDocument/2006/relationships/customXml" Target="../ink/ink5341.xml"/><Relationship Id="rId24" Type="http://schemas.openxmlformats.org/officeDocument/2006/relationships/image" Target="../media/image5054.png"/><Relationship Id="rId32" Type="http://schemas.openxmlformats.org/officeDocument/2006/relationships/image" Target="../media/image5058.png"/><Relationship Id="rId37" Type="http://schemas.openxmlformats.org/officeDocument/2006/relationships/customXml" Target="../ink/ink5354.xml"/><Relationship Id="rId40" Type="http://schemas.openxmlformats.org/officeDocument/2006/relationships/image" Target="../media/image5062.png"/><Relationship Id="rId45" Type="http://schemas.openxmlformats.org/officeDocument/2006/relationships/customXml" Target="../ink/ink5358.xml"/><Relationship Id="rId5" Type="http://schemas.openxmlformats.org/officeDocument/2006/relationships/customXml" Target="../ink/ink5338.xml"/><Relationship Id="rId15" Type="http://schemas.openxmlformats.org/officeDocument/2006/relationships/customXml" Target="../ink/ink5343.xml"/><Relationship Id="rId23" Type="http://schemas.openxmlformats.org/officeDocument/2006/relationships/customXml" Target="../ink/ink5347.xml"/><Relationship Id="rId28" Type="http://schemas.openxmlformats.org/officeDocument/2006/relationships/image" Target="../media/image5056.png"/><Relationship Id="rId36" Type="http://schemas.openxmlformats.org/officeDocument/2006/relationships/image" Target="../media/image5060.png"/><Relationship Id="rId10" Type="http://schemas.openxmlformats.org/officeDocument/2006/relationships/image" Target="../media/image5047.png"/><Relationship Id="rId19" Type="http://schemas.openxmlformats.org/officeDocument/2006/relationships/customXml" Target="../ink/ink5345.xml"/><Relationship Id="rId31" Type="http://schemas.openxmlformats.org/officeDocument/2006/relationships/customXml" Target="../ink/ink5351.xml"/><Relationship Id="rId44" Type="http://schemas.openxmlformats.org/officeDocument/2006/relationships/image" Target="../media/image5064.png"/><Relationship Id="rId4" Type="http://schemas.openxmlformats.org/officeDocument/2006/relationships/image" Target="../media/image5044.png"/><Relationship Id="rId9" Type="http://schemas.openxmlformats.org/officeDocument/2006/relationships/customXml" Target="../ink/ink5340.xml"/><Relationship Id="rId14" Type="http://schemas.openxmlformats.org/officeDocument/2006/relationships/image" Target="../media/image5049.png"/><Relationship Id="rId22" Type="http://schemas.openxmlformats.org/officeDocument/2006/relationships/image" Target="../media/image5053.png"/><Relationship Id="rId27" Type="http://schemas.openxmlformats.org/officeDocument/2006/relationships/customXml" Target="../ink/ink5349.xml"/><Relationship Id="rId30" Type="http://schemas.openxmlformats.org/officeDocument/2006/relationships/image" Target="../media/image5057.png"/><Relationship Id="rId35" Type="http://schemas.openxmlformats.org/officeDocument/2006/relationships/customXml" Target="../ink/ink5353.xml"/><Relationship Id="rId43" Type="http://schemas.openxmlformats.org/officeDocument/2006/relationships/customXml" Target="../ink/ink5357.xml"/><Relationship Id="rId8" Type="http://schemas.openxmlformats.org/officeDocument/2006/relationships/image" Target="../media/image5046.png"/><Relationship Id="rId3" Type="http://schemas.openxmlformats.org/officeDocument/2006/relationships/customXml" Target="../ink/ink5337.xml"/><Relationship Id="rId12" Type="http://schemas.openxmlformats.org/officeDocument/2006/relationships/image" Target="../media/image5048.png"/><Relationship Id="rId17" Type="http://schemas.openxmlformats.org/officeDocument/2006/relationships/customXml" Target="../ink/ink5344.xml"/><Relationship Id="rId25" Type="http://schemas.openxmlformats.org/officeDocument/2006/relationships/customXml" Target="../ink/ink5348.xml"/><Relationship Id="rId33" Type="http://schemas.openxmlformats.org/officeDocument/2006/relationships/customXml" Target="../ink/ink5352.xml"/><Relationship Id="rId38" Type="http://schemas.openxmlformats.org/officeDocument/2006/relationships/image" Target="../media/image5061.png"/><Relationship Id="rId46" Type="http://schemas.openxmlformats.org/officeDocument/2006/relationships/image" Target="../media/image5065.png"/><Relationship Id="rId20" Type="http://schemas.openxmlformats.org/officeDocument/2006/relationships/image" Target="../media/image5052.png"/><Relationship Id="rId41" Type="http://schemas.openxmlformats.org/officeDocument/2006/relationships/customXml" Target="../ink/ink5356.xml"/></Relationships>
</file>

<file path=ppt/slides/_rels/slide42.xml.rels><?xml version="1.0" encoding="UTF-8" standalone="yes"?>
<Relationships xmlns="http://schemas.openxmlformats.org/package/2006/relationships"><Relationship Id="rId117" Type="http://schemas.openxmlformats.org/officeDocument/2006/relationships/image" Target="../media/image5122.png"/><Relationship Id="rId299" Type="http://schemas.openxmlformats.org/officeDocument/2006/relationships/image" Target="../media/image5213.png"/><Relationship Id="rId21" Type="http://schemas.openxmlformats.org/officeDocument/2006/relationships/image" Target="../media/image5074.png"/><Relationship Id="rId63" Type="http://schemas.openxmlformats.org/officeDocument/2006/relationships/image" Target="../media/image5095.png"/><Relationship Id="rId159" Type="http://schemas.openxmlformats.org/officeDocument/2006/relationships/image" Target="../media/image5143.png"/><Relationship Id="rId324" Type="http://schemas.openxmlformats.org/officeDocument/2006/relationships/customXml" Target="../ink/ink5520.xml"/><Relationship Id="rId366" Type="http://schemas.openxmlformats.org/officeDocument/2006/relationships/customXml" Target="../ink/ink5541.xml"/><Relationship Id="rId170" Type="http://schemas.openxmlformats.org/officeDocument/2006/relationships/customXml" Target="../ink/ink5443.xml"/><Relationship Id="rId226" Type="http://schemas.openxmlformats.org/officeDocument/2006/relationships/customXml" Target="../ink/ink5471.xml"/><Relationship Id="rId268" Type="http://schemas.openxmlformats.org/officeDocument/2006/relationships/customXml" Target="../ink/ink5492.xml"/><Relationship Id="rId32" Type="http://schemas.openxmlformats.org/officeDocument/2006/relationships/customXml" Target="../ink/ink5374.xml"/><Relationship Id="rId74" Type="http://schemas.openxmlformats.org/officeDocument/2006/relationships/customXml" Target="../ink/ink5395.xml"/><Relationship Id="rId128" Type="http://schemas.openxmlformats.org/officeDocument/2006/relationships/customXml" Target="../ink/ink5422.xml"/><Relationship Id="rId335" Type="http://schemas.openxmlformats.org/officeDocument/2006/relationships/image" Target="../media/image5231.png"/><Relationship Id="rId377" Type="http://schemas.openxmlformats.org/officeDocument/2006/relationships/image" Target="../media/image5252.png"/><Relationship Id="rId5" Type="http://schemas.openxmlformats.org/officeDocument/2006/relationships/image" Target="../media/image5066.png"/><Relationship Id="rId181" Type="http://schemas.openxmlformats.org/officeDocument/2006/relationships/image" Target="../media/image5154.png"/><Relationship Id="rId237" Type="http://schemas.openxmlformats.org/officeDocument/2006/relationships/image" Target="../media/image5182.png"/><Relationship Id="rId279" Type="http://schemas.openxmlformats.org/officeDocument/2006/relationships/image" Target="../media/image5203.png"/><Relationship Id="rId43" Type="http://schemas.openxmlformats.org/officeDocument/2006/relationships/image" Target="../media/image5085.png"/><Relationship Id="rId139" Type="http://schemas.openxmlformats.org/officeDocument/2006/relationships/image" Target="../media/image5133.png"/><Relationship Id="rId290" Type="http://schemas.openxmlformats.org/officeDocument/2006/relationships/customXml" Target="../ink/ink5503.xml"/><Relationship Id="rId304" Type="http://schemas.openxmlformats.org/officeDocument/2006/relationships/customXml" Target="../ink/ink5510.xml"/><Relationship Id="rId346" Type="http://schemas.openxmlformats.org/officeDocument/2006/relationships/customXml" Target="../ink/ink5531.xml"/><Relationship Id="rId388" Type="http://schemas.openxmlformats.org/officeDocument/2006/relationships/customXml" Target="../ink/ink5552.xml"/><Relationship Id="rId85" Type="http://schemas.openxmlformats.org/officeDocument/2006/relationships/image" Target="../media/image5106.png"/><Relationship Id="rId150" Type="http://schemas.openxmlformats.org/officeDocument/2006/relationships/customXml" Target="../ink/ink5433.xml"/><Relationship Id="rId192" Type="http://schemas.openxmlformats.org/officeDocument/2006/relationships/customXml" Target="../ink/ink5454.xml"/><Relationship Id="rId206" Type="http://schemas.openxmlformats.org/officeDocument/2006/relationships/customXml" Target="../ink/ink5461.xml"/><Relationship Id="rId248" Type="http://schemas.openxmlformats.org/officeDocument/2006/relationships/customXml" Target="../ink/ink5482.xml"/><Relationship Id="rId12" Type="http://schemas.openxmlformats.org/officeDocument/2006/relationships/customXml" Target="../ink/ink5364.xml"/><Relationship Id="rId108" Type="http://schemas.openxmlformats.org/officeDocument/2006/relationships/customXml" Target="../ink/ink5412.xml"/><Relationship Id="rId315" Type="http://schemas.openxmlformats.org/officeDocument/2006/relationships/image" Target="../media/image5221.png"/><Relationship Id="rId357" Type="http://schemas.openxmlformats.org/officeDocument/2006/relationships/image" Target="../media/image5242.png"/><Relationship Id="rId54" Type="http://schemas.openxmlformats.org/officeDocument/2006/relationships/customXml" Target="../ink/ink5385.xml"/><Relationship Id="rId96" Type="http://schemas.openxmlformats.org/officeDocument/2006/relationships/customXml" Target="../ink/ink5406.xml"/><Relationship Id="rId161" Type="http://schemas.openxmlformats.org/officeDocument/2006/relationships/image" Target="../media/image5144.png"/><Relationship Id="rId217" Type="http://schemas.openxmlformats.org/officeDocument/2006/relationships/image" Target="../media/image5172.png"/><Relationship Id="rId399" Type="http://schemas.openxmlformats.org/officeDocument/2006/relationships/image" Target="../media/image5263.png"/><Relationship Id="rId259" Type="http://schemas.openxmlformats.org/officeDocument/2006/relationships/image" Target="../media/image5193.png"/><Relationship Id="rId23" Type="http://schemas.openxmlformats.org/officeDocument/2006/relationships/image" Target="../media/image5075.png"/><Relationship Id="rId119" Type="http://schemas.openxmlformats.org/officeDocument/2006/relationships/image" Target="../media/image5123.png"/><Relationship Id="rId270" Type="http://schemas.openxmlformats.org/officeDocument/2006/relationships/customXml" Target="../ink/ink5493.xml"/><Relationship Id="rId326" Type="http://schemas.openxmlformats.org/officeDocument/2006/relationships/customXml" Target="../ink/ink5521.xml"/><Relationship Id="rId65" Type="http://schemas.openxmlformats.org/officeDocument/2006/relationships/image" Target="../media/image5096.png"/><Relationship Id="rId130" Type="http://schemas.openxmlformats.org/officeDocument/2006/relationships/customXml" Target="../ink/ink5423.xml"/><Relationship Id="rId368" Type="http://schemas.openxmlformats.org/officeDocument/2006/relationships/customXml" Target="../ink/ink5542.xml"/><Relationship Id="rId172" Type="http://schemas.openxmlformats.org/officeDocument/2006/relationships/customXml" Target="../ink/ink5444.xml"/><Relationship Id="rId228" Type="http://schemas.openxmlformats.org/officeDocument/2006/relationships/customXml" Target="../ink/ink5472.xml"/><Relationship Id="rId281" Type="http://schemas.openxmlformats.org/officeDocument/2006/relationships/image" Target="../media/image5204.png"/><Relationship Id="rId337" Type="http://schemas.openxmlformats.org/officeDocument/2006/relationships/image" Target="../media/image5232.png"/><Relationship Id="rId34" Type="http://schemas.openxmlformats.org/officeDocument/2006/relationships/customXml" Target="../ink/ink5375.xml"/><Relationship Id="rId76" Type="http://schemas.openxmlformats.org/officeDocument/2006/relationships/customXml" Target="../ink/ink5396.xml"/><Relationship Id="rId141" Type="http://schemas.openxmlformats.org/officeDocument/2006/relationships/image" Target="../media/image5134.png"/><Relationship Id="rId379" Type="http://schemas.openxmlformats.org/officeDocument/2006/relationships/image" Target="../media/image5253.png"/><Relationship Id="rId7" Type="http://schemas.openxmlformats.org/officeDocument/2006/relationships/image" Target="../media/image5067.png"/><Relationship Id="rId183" Type="http://schemas.openxmlformats.org/officeDocument/2006/relationships/image" Target="../media/image5155.png"/><Relationship Id="rId239" Type="http://schemas.openxmlformats.org/officeDocument/2006/relationships/image" Target="../media/image5183.png"/><Relationship Id="rId390" Type="http://schemas.openxmlformats.org/officeDocument/2006/relationships/customXml" Target="../ink/ink5553.xml"/><Relationship Id="rId250" Type="http://schemas.openxmlformats.org/officeDocument/2006/relationships/customXml" Target="../ink/ink5483.xml"/><Relationship Id="rId292" Type="http://schemas.openxmlformats.org/officeDocument/2006/relationships/customXml" Target="../ink/ink5504.xml"/><Relationship Id="rId306" Type="http://schemas.openxmlformats.org/officeDocument/2006/relationships/customXml" Target="../ink/ink5511.xml"/><Relationship Id="rId45" Type="http://schemas.openxmlformats.org/officeDocument/2006/relationships/image" Target="../media/image5086.png"/><Relationship Id="rId87" Type="http://schemas.openxmlformats.org/officeDocument/2006/relationships/image" Target="../media/image5107.png"/><Relationship Id="rId110" Type="http://schemas.openxmlformats.org/officeDocument/2006/relationships/customXml" Target="../ink/ink5413.xml"/><Relationship Id="rId348" Type="http://schemas.openxmlformats.org/officeDocument/2006/relationships/customXml" Target="../ink/ink5532.xml"/><Relationship Id="rId152" Type="http://schemas.openxmlformats.org/officeDocument/2006/relationships/customXml" Target="../ink/ink5434.xml"/><Relationship Id="rId194" Type="http://schemas.openxmlformats.org/officeDocument/2006/relationships/customXml" Target="../ink/ink5455.xml"/><Relationship Id="rId208" Type="http://schemas.openxmlformats.org/officeDocument/2006/relationships/customXml" Target="../ink/ink5462.xml"/><Relationship Id="rId261" Type="http://schemas.openxmlformats.org/officeDocument/2006/relationships/image" Target="../media/image5194.png"/><Relationship Id="rId14" Type="http://schemas.openxmlformats.org/officeDocument/2006/relationships/customXml" Target="../ink/ink5365.xml"/><Relationship Id="rId56" Type="http://schemas.openxmlformats.org/officeDocument/2006/relationships/customXml" Target="../ink/ink5386.xml"/><Relationship Id="rId317" Type="http://schemas.openxmlformats.org/officeDocument/2006/relationships/image" Target="../media/image5222.png"/><Relationship Id="rId359" Type="http://schemas.openxmlformats.org/officeDocument/2006/relationships/image" Target="../media/image5243.png"/><Relationship Id="rId98" Type="http://schemas.openxmlformats.org/officeDocument/2006/relationships/customXml" Target="../ink/ink5407.xml"/><Relationship Id="rId121" Type="http://schemas.openxmlformats.org/officeDocument/2006/relationships/image" Target="../media/image5124.png"/><Relationship Id="rId163" Type="http://schemas.openxmlformats.org/officeDocument/2006/relationships/image" Target="../media/image5145.png"/><Relationship Id="rId219" Type="http://schemas.openxmlformats.org/officeDocument/2006/relationships/image" Target="../media/image5173.png"/><Relationship Id="rId370" Type="http://schemas.openxmlformats.org/officeDocument/2006/relationships/customXml" Target="../ink/ink5543.xml"/><Relationship Id="rId230" Type="http://schemas.openxmlformats.org/officeDocument/2006/relationships/customXml" Target="../ink/ink5473.xml"/><Relationship Id="rId25" Type="http://schemas.openxmlformats.org/officeDocument/2006/relationships/image" Target="../media/image5076.png"/><Relationship Id="rId67" Type="http://schemas.openxmlformats.org/officeDocument/2006/relationships/image" Target="../media/image5097.png"/><Relationship Id="rId272" Type="http://schemas.openxmlformats.org/officeDocument/2006/relationships/customXml" Target="../ink/ink5494.xml"/><Relationship Id="rId328" Type="http://schemas.openxmlformats.org/officeDocument/2006/relationships/customXml" Target="../ink/ink5522.xml"/><Relationship Id="rId132" Type="http://schemas.openxmlformats.org/officeDocument/2006/relationships/customXml" Target="../ink/ink5424.xml"/><Relationship Id="rId174" Type="http://schemas.openxmlformats.org/officeDocument/2006/relationships/customXml" Target="../ink/ink5445.xml"/><Relationship Id="rId381" Type="http://schemas.openxmlformats.org/officeDocument/2006/relationships/image" Target="../media/image5254.png"/><Relationship Id="rId241" Type="http://schemas.openxmlformats.org/officeDocument/2006/relationships/image" Target="../media/image5184.png"/><Relationship Id="rId36" Type="http://schemas.openxmlformats.org/officeDocument/2006/relationships/customXml" Target="../ink/ink5376.xml"/><Relationship Id="rId283" Type="http://schemas.openxmlformats.org/officeDocument/2006/relationships/image" Target="../media/image5205.png"/><Relationship Id="rId339" Type="http://schemas.openxmlformats.org/officeDocument/2006/relationships/image" Target="../media/image5233.png"/><Relationship Id="rId78" Type="http://schemas.openxmlformats.org/officeDocument/2006/relationships/customXml" Target="../ink/ink5397.xml"/><Relationship Id="rId101" Type="http://schemas.openxmlformats.org/officeDocument/2006/relationships/image" Target="../media/image5114.png"/><Relationship Id="rId143" Type="http://schemas.openxmlformats.org/officeDocument/2006/relationships/image" Target="../media/image5135.png"/><Relationship Id="rId185" Type="http://schemas.openxmlformats.org/officeDocument/2006/relationships/image" Target="../media/image5156.png"/><Relationship Id="rId350" Type="http://schemas.openxmlformats.org/officeDocument/2006/relationships/customXml" Target="../ink/ink5533.xml"/><Relationship Id="rId9" Type="http://schemas.openxmlformats.org/officeDocument/2006/relationships/image" Target="../media/image5068.png"/><Relationship Id="rId210" Type="http://schemas.openxmlformats.org/officeDocument/2006/relationships/customXml" Target="../ink/ink5463.xml"/><Relationship Id="rId392" Type="http://schemas.openxmlformats.org/officeDocument/2006/relationships/customXml" Target="../ink/ink5554.xml"/><Relationship Id="rId252" Type="http://schemas.openxmlformats.org/officeDocument/2006/relationships/customXml" Target="../ink/ink5484.xml"/><Relationship Id="rId294" Type="http://schemas.openxmlformats.org/officeDocument/2006/relationships/customXml" Target="../ink/ink5505.xml"/><Relationship Id="rId308" Type="http://schemas.openxmlformats.org/officeDocument/2006/relationships/customXml" Target="../ink/ink5512.xml"/><Relationship Id="rId47" Type="http://schemas.openxmlformats.org/officeDocument/2006/relationships/image" Target="../media/image5087.png"/><Relationship Id="rId89" Type="http://schemas.openxmlformats.org/officeDocument/2006/relationships/image" Target="../media/image5108.png"/><Relationship Id="rId112" Type="http://schemas.openxmlformats.org/officeDocument/2006/relationships/customXml" Target="../ink/ink5414.xml"/><Relationship Id="rId154" Type="http://schemas.openxmlformats.org/officeDocument/2006/relationships/customXml" Target="../ink/ink5435.xml"/><Relationship Id="rId361" Type="http://schemas.openxmlformats.org/officeDocument/2006/relationships/image" Target="../media/image5244.png"/><Relationship Id="rId196" Type="http://schemas.openxmlformats.org/officeDocument/2006/relationships/customXml" Target="../ink/ink5456.xml"/><Relationship Id="rId16" Type="http://schemas.openxmlformats.org/officeDocument/2006/relationships/customXml" Target="../ink/ink5366.xml"/><Relationship Id="rId221" Type="http://schemas.openxmlformats.org/officeDocument/2006/relationships/image" Target="../media/image5174.png"/><Relationship Id="rId263" Type="http://schemas.openxmlformats.org/officeDocument/2006/relationships/image" Target="../media/image5195.png"/><Relationship Id="rId319" Type="http://schemas.openxmlformats.org/officeDocument/2006/relationships/image" Target="../media/image5223.png"/><Relationship Id="rId37" Type="http://schemas.openxmlformats.org/officeDocument/2006/relationships/image" Target="../media/image5082.png"/><Relationship Id="rId58" Type="http://schemas.openxmlformats.org/officeDocument/2006/relationships/customXml" Target="../ink/ink5387.xml"/><Relationship Id="rId79" Type="http://schemas.openxmlformats.org/officeDocument/2006/relationships/image" Target="../media/image5103.png"/><Relationship Id="rId102" Type="http://schemas.openxmlformats.org/officeDocument/2006/relationships/customXml" Target="../ink/ink5409.xml"/><Relationship Id="rId123" Type="http://schemas.openxmlformats.org/officeDocument/2006/relationships/image" Target="../media/image5125.png"/><Relationship Id="rId144" Type="http://schemas.openxmlformats.org/officeDocument/2006/relationships/customXml" Target="../ink/ink5430.xml"/><Relationship Id="rId330" Type="http://schemas.openxmlformats.org/officeDocument/2006/relationships/customXml" Target="../ink/ink5523.xml"/><Relationship Id="rId90" Type="http://schemas.openxmlformats.org/officeDocument/2006/relationships/customXml" Target="../ink/ink5403.xml"/><Relationship Id="rId165" Type="http://schemas.openxmlformats.org/officeDocument/2006/relationships/image" Target="../media/image5146.png"/><Relationship Id="rId186" Type="http://schemas.openxmlformats.org/officeDocument/2006/relationships/customXml" Target="../ink/ink5451.xml"/><Relationship Id="rId351" Type="http://schemas.openxmlformats.org/officeDocument/2006/relationships/image" Target="../media/image5239.png"/><Relationship Id="rId372" Type="http://schemas.openxmlformats.org/officeDocument/2006/relationships/customXml" Target="../ink/ink5544.xml"/><Relationship Id="rId393" Type="http://schemas.openxmlformats.org/officeDocument/2006/relationships/image" Target="../media/image5260.png"/><Relationship Id="rId211" Type="http://schemas.openxmlformats.org/officeDocument/2006/relationships/image" Target="../media/image5169.png"/><Relationship Id="rId232" Type="http://schemas.openxmlformats.org/officeDocument/2006/relationships/customXml" Target="../ink/ink5474.xml"/><Relationship Id="rId253" Type="http://schemas.openxmlformats.org/officeDocument/2006/relationships/image" Target="../media/image5190.png"/><Relationship Id="rId274" Type="http://schemas.openxmlformats.org/officeDocument/2006/relationships/customXml" Target="../ink/ink5495.xml"/><Relationship Id="rId295" Type="http://schemas.openxmlformats.org/officeDocument/2006/relationships/image" Target="../media/image5211.png"/><Relationship Id="rId309" Type="http://schemas.openxmlformats.org/officeDocument/2006/relationships/image" Target="../media/image5218.png"/><Relationship Id="rId27" Type="http://schemas.openxmlformats.org/officeDocument/2006/relationships/image" Target="../media/image5077.png"/><Relationship Id="rId48" Type="http://schemas.openxmlformats.org/officeDocument/2006/relationships/customXml" Target="../ink/ink5382.xml"/><Relationship Id="rId69" Type="http://schemas.openxmlformats.org/officeDocument/2006/relationships/image" Target="../media/image5098.png"/><Relationship Id="rId113" Type="http://schemas.openxmlformats.org/officeDocument/2006/relationships/image" Target="../media/image5120.png"/><Relationship Id="rId134" Type="http://schemas.openxmlformats.org/officeDocument/2006/relationships/customXml" Target="../ink/ink5425.xml"/><Relationship Id="rId320" Type="http://schemas.openxmlformats.org/officeDocument/2006/relationships/customXml" Target="../ink/ink5518.xml"/><Relationship Id="rId80" Type="http://schemas.openxmlformats.org/officeDocument/2006/relationships/customXml" Target="../ink/ink5398.xml"/><Relationship Id="rId155" Type="http://schemas.openxmlformats.org/officeDocument/2006/relationships/image" Target="../media/image5141.png"/><Relationship Id="rId176" Type="http://schemas.openxmlformats.org/officeDocument/2006/relationships/customXml" Target="../ink/ink5446.xml"/><Relationship Id="rId197" Type="http://schemas.openxmlformats.org/officeDocument/2006/relationships/image" Target="../media/image5162.png"/><Relationship Id="rId341" Type="http://schemas.openxmlformats.org/officeDocument/2006/relationships/image" Target="../media/image5234.png"/><Relationship Id="rId362" Type="http://schemas.openxmlformats.org/officeDocument/2006/relationships/customXml" Target="../ink/ink5539.xml"/><Relationship Id="rId383" Type="http://schemas.openxmlformats.org/officeDocument/2006/relationships/image" Target="../media/image5255.png"/><Relationship Id="rId201" Type="http://schemas.openxmlformats.org/officeDocument/2006/relationships/image" Target="../media/image5164.png"/><Relationship Id="rId222" Type="http://schemas.openxmlformats.org/officeDocument/2006/relationships/customXml" Target="../ink/ink5469.xml"/><Relationship Id="rId243" Type="http://schemas.openxmlformats.org/officeDocument/2006/relationships/image" Target="../media/image5185.png"/><Relationship Id="rId264" Type="http://schemas.openxmlformats.org/officeDocument/2006/relationships/customXml" Target="../ink/ink5490.xml"/><Relationship Id="rId285" Type="http://schemas.openxmlformats.org/officeDocument/2006/relationships/image" Target="../media/image5206.png"/><Relationship Id="rId17" Type="http://schemas.openxmlformats.org/officeDocument/2006/relationships/image" Target="../media/image5072.png"/><Relationship Id="rId38" Type="http://schemas.openxmlformats.org/officeDocument/2006/relationships/customXml" Target="../ink/ink5377.xml"/><Relationship Id="rId59" Type="http://schemas.openxmlformats.org/officeDocument/2006/relationships/image" Target="../media/image5093.png"/><Relationship Id="rId103" Type="http://schemas.openxmlformats.org/officeDocument/2006/relationships/image" Target="../media/image5115.png"/><Relationship Id="rId124" Type="http://schemas.openxmlformats.org/officeDocument/2006/relationships/customXml" Target="../ink/ink5420.xml"/><Relationship Id="rId310" Type="http://schemas.openxmlformats.org/officeDocument/2006/relationships/customXml" Target="../ink/ink5513.xml"/><Relationship Id="rId70" Type="http://schemas.openxmlformats.org/officeDocument/2006/relationships/customXml" Target="../ink/ink5393.xml"/><Relationship Id="rId91" Type="http://schemas.openxmlformats.org/officeDocument/2006/relationships/image" Target="../media/image5109.png"/><Relationship Id="rId145" Type="http://schemas.openxmlformats.org/officeDocument/2006/relationships/image" Target="../media/image5136.png"/><Relationship Id="rId166" Type="http://schemas.openxmlformats.org/officeDocument/2006/relationships/customXml" Target="../ink/ink5441.xml"/><Relationship Id="rId187" Type="http://schemas.openxmlformats.org/officeDocument/2006/relationships/image" Target="../media/image5157.png"/><Relationship Id="rId331" Type="http://schemas.openxmlformats.org/officeDocument/2006/relationships/image" Target="../media/image5229.png"/><Relationship Id="rId352" Type="http://schemas.openxmlformats.org/officeDocument/2006/relationships/customXml" Target="../ink/ink5534.xml"/><Relationship Id="rId373" Type="http://schemas.openxmlformats.org/officeDocument/2006/relationships/image" Target="../media/image5250.png"/><Relationship Id="rId394" Type="http://schemas.openxmlformats.org/officeDocument/2006/relationships/customXml" Target="../ink/ink5555.xml"/><Relationship Id="rId1" Type="http://schemas.openxmlformats.org/officeDocument/2006/relationships/slideLayout" Target="../slideLayouts/slideLayout11.xml"/><Relationship Id="rId212" Type="http://schemas.openxmlformats.org/officeDocument/2006/relationships/customXml" Target="../ink/ink5464.xml"/><Relationship Id="rId233" Type="http://schemas.openxmlformats.org/officeDocument/2006/relationships/image" Target="../media/image5180.png"/><Relationship Id="rId254" Type="http://schemas.openxmlformats.org/officeDocument/2006/relationships/customXml" Target="../ink/ink5485.xml"/><Relationship Id="rId28" Type="http://schemas.openxmlformats.org/officeDocument/2006/relationships/customXml" Target="../ink/ink5372.xml"/><Relationship Id="rId49" Type="http://schemas.openxmlformats.org/officeDocument/2006/relationships/image" Target="../media/image5088.png"/><Relationship Id="rId114" Type="http://schemas.openxmlformats.org/officeDocument/2006/relationships/customXml" Target="../ink/ink5415.xml"/><Relationship Id="rId275" Type="http://schemas.openxmlformats.org/officeDocument/2006/relationships/image" Target="../media/image5201.png"/><Relationship Id="rId296" Type="http://schemas.openxmlformats.org/officeDocument/2006/relationships/customXml" Target="../ink/ink5506.xml"/><Relationship Id="rId300" Type="http://schemas.openxmlformats.org/officeDocument/2006/relationships/customXml" Target="../ink/ink5508.xml"/><Relationship Id="rId60" Type="http://schemas.openxmlformats.org/officeDocument/2006/relationships/customXml" Target="../ink/ink5388.xml"/><Relationship Id="rId81" Type="http://schemas.openxmlformats.org/officeDocument/2006/relationships/image" Target="../media/image5104.png"/><Relationship Id="rId135" Type="http://schemas.openxmlformats.org/officeDocument/2006/relationships/image" Target="../media/image5131.png"/><Relationship Id="rId156" Type="http://schemas.openxmlformats.org/officeDocument/2006/relationships/customXml" Target="../ink/ink5436.xml"/><Relationship Id="rId177" Type="http://schemas.openxmlformats.org/officeDocument/2006/relationships/image" Target="../media/image5152.png"/><Relationship Id="rId198" Type="http://schemas.openxmlformats.org/officeDocument/2006/relationships/customXml" Target="../ink/ink5457.xml"/><Relationship Id="rId321" Type="http://schemas.openxmlformats.org/officeDocument/2006/relationships/image" Target="../media/image5224.png"/><Relationship Id="rId342" Type="http://schemas.openxmlformats.org/officeDocument/2006/relationships/customXml" Target="../ink/ink5529.xml"/><Relationship Id="rId363" Type="http://schemas.openxmlformats.org/officeDocument/2006/relationships/image" Target="../media/image5245.png"/><Relationship Id="rId384" Type="http://schemas.openxmlformats.org/officeDocument/2006/relationships/customXml" Target="../ink/ink5550.xml"/><Relationship Id="rId202" Type="http://schemas.openxmlformats.org/officeDocument/2006/relationships/customXml" Target="../ink/ink5459.xml"/><Relationship Id="rId223" Type="http://schemas.openxmlformats.org/officeDocument/2006/relationships/image" Target="../media/image5175.png"/><Relationship Id="rId244" Type="http://schemas.openxmlformats.org/officeDocument/2006/relationships/customXml" Target="../ink/ink5480.xml"/><Relationship Id="rId18" Type="http://schemas.openxmlformats.org/officeDocument/2006/relationships/customXml" Target="../ink/ink5367.xml"/><Relationship Id="rId39" Type="http://schemas.openxmlformats.org/officeDocument/2006/relationships/image" Target="../media/image5083.png"/><Relationship Id="rId265" Type="http://schemas.openxmlformats.org/officeDocument/2006/relationships/image" Target="../media/image5196.png"/><Relationship Id="rId286" Type="http://schemas.openxmlformats.org/officeDocument/2006/relationships/customXml" Target="../ink/ink5501.xml"/><Relationship Id="rId50" Type="http://schemas.openxmlformats.org/officeDocument/2006/relationships/customXml" Target="../ink/ink5383.xml"/><Relationship Id="rId104" Type="http://schemas.openxmlformats.org/officeDocument/2006/relationships/customXml" Target="../ink/ink5410.xml"/><Relationship Id="rId125" Type="http://schemas.openxmlformats.org/officeDocument/2006/relationships/image" Target="../media/image5126.png"/><Relationship Id="rId146" Type="http://schemas.openxmlformats.org/officeDocument/2006/relationships/customXml" Target="../ink/ink5431.xml"/><Relationship Id="rId167" Type="http://schemas.openxmlformats.org/officeDocument/2006/relationships/image" Target="../media/image5147.png"/><Relationship Id="rId188" Type="http://schemas.openxmlformats.org/officeDocument/2006/relationships/customXml" Target="../ink/ink5452.xml"/><Relationship Id="rId311" Type="http://schemas.openxmlformats.org/officeDocument/2006/relationships/image" Target="../media/image5219.png"/><Relationship Id="rId332" Type="http://schemas.openxmlformats.org/officeDocument/2006/relationships/customXml" Target="../ink/ink5524.xml"/><Relationship Id="rId353" Type="http://schemas.openxmlformats.org/officeDocument/2006/relationships/image" Target="../media/image5240.png"/><Relationship Id="rId374" Type="http://schemas.openxmlformats.org/officeDocument/2006/relationships/customXml" Target="../ink/ink5545.xml"/><Relationship Id="rId395" Type="http://schemas.openxmlformats.org/officeDocument/2006/relationships/image" Target="../media/image5261.png"/><Relationship Id="rId71" Type="http://schemas.openxmlformats.org/officeDocument/2006/relationships/image" Target="../media/image5099.png"/><Relationship Id="rId92" Type="http://schemas.openxmlformats.org/officeDocument/2006/relationships/customXml" Target="../ink/ink5404.xml"/><Relationship Id="rId213" Type="http://schemas.openxmlformats.org/officeDocument/2006/relationships/image" Target="../media/image5170.png"/><Relationship Id="rId234" Type="http://schemas.openxmlformats.org/officeDocument/2006/relationships/customXml" Target="../ink/ink5475.xml"/><Relationship Id="rId2" Type="http://schemas.openxmlformats.org/officeDocument/2006/relationships/customXml" Target="../ink/ink5359.xml"/><Relationship Id="rId29" Type="http://schemas.openxmlformats.org/officeDocument/2006/relationships/image" Target="../media/image5078.png"/><Relationship Id="rId255" Type="http://schemas.openxmlformats.org/officeDocument/2006/relationships/image" Target="../media/image5191.png"/><Relationship Id="rId276" Type="http://schemas.openxmlformats.org/officeDocument/2006/relationships/customXml" Target="../ink/ink5496.xml"/><Relationship Id="rId297" Type="http://schemas.openxmlformats.org/officeDocument/2006/relationships/image" Target="../media/image5212.png"/><Relationship Id="rId40" Type="http://schemas.openxmlformats.org/officeDocument/2006/relationships/customXml" Target="../ink/ink5378.xml"/><Relationship Id="rId115" Type="http://schemas.openxmlformats.org/officeDocument/2006/relationships/image" Target="../media/image5121.png"/><Relationship Id="rId136" Type="http://schemas.openxmlformats.org/officeDocument/2006/relationships/customXml" Target="../ink/ink5426.xml"/><Relationship Id="rId157" Type="http://schemas.openxmlformats.org/officeDocument/2006/relationships/image" Target="../media/image5142.png"/><Relationship Id="rId178" Type="http://schemas.openxmlformats.org/officeDocument/2006/relationships/customXml" Target="../ink/ink5447.xml"/><Relationship Id="rId301" Type="http://schemas.openxmlformats.org/officeDocument/2006/relationships/image" Target="../media/image5214.png"/><Relationship Id="rId322" Type="http://schemas.openxmlformats.org/officeDocument/2006/relationships/customXml" Target="../ink/ink5519.xml"/><Relationship Id="rId343" Type="http://schemas.openxmlformats.org/officeDocument/2006/relationships/image" Target="../media/image5235.png"/><Relationship Id="rId364" Type="http://schemas.openxmlformats.org/officeDocument/2006/relationships/customXml" Target="../ink/ink5540.xml"/><Relationship Id="rId61" Type="http://schemas.openxmlformats.org/officeDocument/2006/relationships/image" Target="../media/image5094.png"/><Relationship Id="rId82" Type="http://schemas.openxmlformats.org/officeDocument/2006/relationships/customXml" Target="../ink/ink5399.xml"/><Relationship Id="rId199" Type="http://schemas.openxmlformats.org/officeDocument/2006/relationships/image" Target="../media/image5163.png"/><Relationship Id="rId203" Type="http://schemas.openxmlformats.org/officeDocument/2006/relationships/image" Target="../media/image5165.png"/><Relationship Id="rId385" Type="http://schemas.openxmlformats.org/officeDocument/2006/relationships/image" Target="../media/image5256.png"/><Relationship Id="rId19" Type="http://schemas.openxmlformats.org/officeDocument/2006/relationships/image" Target="../media/image5073.png"/><Relationship Id="rId224" Type="http://schemas.openxmlformats.org/officeDocument/2006/relationships/customXml" Target="../ink/ink5470.xml"/><Relationship Id="rId245" Type="http://schemas.openxmlformats.org/officeDocument/2006/relationships/image" Target="../media/image5186.png"/><Relationship Id="rId266" Type="http://schemas.openxmlformats.org/officeDocument/2006/relationships/customXml" Target="../ink/ink5491.xml"/><Relationship Id="rId287" Type="http://schemas.openxmlformats.org/officeDocument/2006/relationships/image" Target="../media/image5207.png"/><Relationship Id="rId30" Type="http://schemas.openxmlformats.org/officeDocument/2006/relationships/customXml" Target="../ink/ink5373.xml"/><Relationship Id="rId105" Type="http://schemas.openxmlformats.org/officeDocument/2006/relationships/image" Target="../media/image5116.png"/><Relationship Id="rId126" Type="http://schemas.openxmlformats.org/officeDocument/2006/relationships/customXml" Target="../ink/ink5421.xml"/><Relationship Id="rId147" Type="http://schemas.openxmlformats.org/officeDocument/2006/relationships/image" Target="../media/image5137.png"/><Relationship Id="rId168" Type="http://schemas.openxmlformats.org/officeDocument/2006/relationships/customXml" Target="../ink/ink5442.xml"/><Relationship Id="rId312" Type="http://schemas.openxmlformats.org/officeDocument/2006/relationships/customXml" Target="../ink/ink5514.xml"/><Relationship Id="rId333" Type="http://schemas.openxmlformats.org/officeDocument/2006/relationships/image" Target="../media/image5230.png"/><Relationship Id="rId354" Type="http://schemas.openxmlformats.org/officeDocument/2006/relationships/customXml" Target="../ink/ink5535.xml"/><Relationship Id="rId51" Type="http://schemas.openxmlformats.org/officeDocument/2006/relationships/image" Target="../media/image5089.png"/><Relationship Id="rId72" Type="http://schemas.openxmlformats.org/officeDocument/2006/relationships/customXml" Target="../ink/ink5394.xml"/><Relationship Id="rId93" Type="http://schemas.openxmlformats.org/officeDocument/2006/relationships/image" Target="../media/image5110.png"/><Relationship Id="rId189" Type="http://schemas.openxmlformats.org/officeDocument/2006/relationships/image" Target="../media/image5158.png"/><Relationship Id="rId375" Type="http://schemas.openxmlformats.org/officeDocument/2006/relationships/image" Target="../media/image5251.png"/><Relationship Id="rId396" Type="http://schemas.openxmlformats.org/officeDocument/2006/relationships/customXml" Target="../ink/ink5556.xml"/><Relationship Id="rId3" Type="http://schemas.openxmlformats.org/officeDocument/2006/relationships/image" Target="../media/image4181.png"/><Relationship Id="rId214" Type="http://schemas.openxmlformats.org/officeDocument/2006/relationships/customXml" Target="../ink/ink5465.xml"/><Relationship Id="rId235" Type="http://schemas.openxmlformats.org/officeDocument/2006/relationships/image" Target="../media/image5181.png"/><Relationship Id="rId256" Type="http://schemas.openxmlformats.org/officeDocument/2006/relationships/customXml" Target="../ink/ink5486.xml"/><Relationship Id="rId277" Type="http://schemas.openxmlformats.org/officeDocument/2006/relationships/image" Target="../media/image5202.png"/><Relationship Id="rId298" Type="http://schemas.openxmlformats.org/officeDocument/2006/relationships/customXml" Target="../ink/ink5507.xml"/><Relationship Id="rId116" Type="http://schemas.openxmlformats.org/officeDocument/2006/relationships/customXml" Target="../ink/ink5416.xml"/><Relationship Id="rId137" Type="http://schemas.openxmlformats.org/officeDocument/2006/relationships/image" Target="../media/image5132.png"/><Relationship Id="rId158" Type="http://schemas.openxmlformats.org/officeDocument/2006/relationships/customXml" Target="../ink/ink5437.xml"/><Relationship Id="rId302" Type="http://schemas.openxmlformats.org/officeDocument/2006/relationships/customXml" Target="../ink/ink5509.xml"/><Relationship Id="rId323" Type="http://schemas.openxmlformats.org/officeDocument/2006/relationships/image" Target="../media/image5225.png"/><Relationship Id="rId344" Type="http://schemas.openxmlformats.org/officeDocument/2006/relationships/customXml" Target="../ink/ink5530.xml"/><Relationship Id="rId20" Type="http://schemas.openxmlformats.org/officeDocument/2006/relationships/customXml" Target="../ink/ink5368.xml"/><Relationship Id="rId41" Type="http://schemas.openxmlformats.org/officeDocument/2006/relationships/image" Target="../media/image5084.png"/><Relationship Id="rId62" Type="http://schemas.openxmlformats.org/officeDocument/2006/relationships/customXml" Target="../ink/ink5389.xml"/><Relationship Id="rId83" Type="http://schemas.openxmlformats.org/officeDocument/2006/relationships/image" Target="../media/image5105.png"/><Relationship Id="rId179" Type="http://schemas.openxmlformats.org/officeDocument/2006/relationships/image" Target="../media/image5153.png"/><Relationship Id="rId365" Type="http://schemas.openxmlformats.org/officeDocument/2006/relationships/image" Target="../media/image5246.png"/><Relationship Id="rId386" Type="http://schemas.openxmlformats.org/officeDocument/2006/relationships/customXml" Target="../ink/ink5551.xml"/><Relationship Id="rId190" Type="http://schemas.openxmlformats.org/officeDocument/2006/relationships/customXml" Target="../ink/ink5453.xml"/><Relationship Id="rId204" Type="http://schemas.openxmlformats.org/officeDocument/2006/relationships/customXml" Target="../ink/ink5460.xml"/><Relationship Id="rId225" Type="http://schemas.openxmlformats.org/officeDocument/2006/relationships/image" Target="../media/image5176.png"/><Relationship Id="rId246" Type="http://schemas.openxmlformats.org/officeDocument/2006/relationships/customXml" Target="../ink/ink5481.xml"/><Relationship Id="rId267" Type="http://schemas.openxmlformats.org/officeDocument/2006/relationships/image" Target="../media/image5197.png"/><Relationship Id="rId288" Type="http://schemas.openxmlformats.org/officeDocument/2006/relationships/customXml" Target="../ink/ink5502.xml"/><Relationship Id="rId106" Type="http://schemas.openxmlformats.org/officeDocument/2006/relationships/customXml" Target="../ink/ink5411.xml"/><Relationship Id="rId127" Type="http://schemas.openxmlformats.org/officeDocument/2006/relationships/image" Target="../media/image5127.png"/><Relationship Id="rId313" Type="http://schemas.openxmlformats.org/officeDocument/2006/relationships/image" Target="../media/image5220.png"/><Relationship Id="rId10" Type="http://schemas.openxmlformats.org/officeDocument/2006/relationships/customXml" Target="../ink/ink5363.xml"/><Relationship Id="rId31" Type="http://schemas.openxmlformats.org/officeDocument/2006/relationships/image" Target="../media/image5079.png"/><Relationship Id="rId52" Type="http://schemas.openxmlformats.org/officeDocument/2006/relationships/customXml" Target="../ink/ink5384.xml"/><Relationship Id="rId73" Type="http://schemas.openxmlformats.org/officeDocument/2006/relationships/image" Target="../media/image5100.png"/><Relationship Id="rId94" Type="http://schemas.openxmlformats.org/officeDocument/2006/relationships/customXml" Target="../ink/ink5405.xml"/><Relationship Id="rId148" Type="http://schemas.openxmlformats.org/officeDocument/2006/relationships/customXml" Target="../ink/ink5432.xml"/><Relationship Id="rId169" Type="http://schemas.openxmlformats.org/officeDocument/2006/relationships/image" Target="../media/image5148.png"/><Relationship Id="rId334" Type="http://schemas.openxmlformats.org/officeDocument/2006/relationships/customXml" Target="../ink/ink5525.xml"/><Relationship Id="rId355" Type="http://schemas.openxmlformats.org/officeDocument/2006/relationships/image" Target="../media/image5241.png"/><Relationship Id="rId376" Type="http://schemas.openxmlformats.org/officeDocument/2006/relationships/customXml" Target="../ink/ink5546.xml"/><Relationship Id="rId397" Type="http://schemas.openxmlformats.org/officeDocument/2006/relationships/image" Target="../media/image5262.png"/><Relationship Id="rId4" Type="http://schemas.openxmlformats.org/officeDocument/2006/relationships/customXml" Target="../ink/ink5360.xml"/><Relationship Id="rId180" Type="http://schemas.openxmlformats.org/officeDocument/2006/relationships/customXml" Target="../ink/ink5448.xml"/><Relationship Id="rId215" Type="http://schemas.openxmlformats.org/officeDocument/2006/relationships/image" Target="../media/image5171.png"/><Relationship Id="rId236" Type="http://schemas.openxmlformats.org/officeDocument/2006/relationships/customXml" Target="../ink/ink5476.xml"/><Relationship Id="rId257" Type="http://schemas.openxmlformats.org/officeDocument/2006/relationships/image" Target="../media/image5192.png"/><Relationship Id="rId278" Type="http://schemas.openxmlformats.org/officeDocument/2006/relationships/customXml" Target="../ink/ink5497.xml"/><Relationship Id="rId303" Type="http://schemas.openxmlformats.org/officeDocument/2006/relationships/image" Target="../media/image5215.png"/><Relationship Id="rId42" Type="http://schemas.openxmlformats.org/officeDocument/2006/relationships/customXml" Target="../ink/ink5379.xml"/><Relationship Id="rId84" Type="http://schemas.openxmlformats.org/officeDocument/2006/relationships/customXml" Target="../ink/ink5400.xml"/><Relationship Id="rId138" Type="http://schemas.openxmlformats.org/officeDocument/2006/relationships/customXml" Target="../ink/ink5427.xml"/><Relationship Id="rId345" Type="http://schemas.openxmlformats.org/officeDocument/2006/relationships/image" Target="../media/image5236.png"/><Relationship Id="rId387" Type="http://schemas.openxmlformats.org/officeDocument/2006/relationships/image" Target="../media/image5257.png"/><Relationship Id="rId191" Type="http://schemas.openxmlformats.org/officeDocument/2006/relationships/image" Target="../media/image5159.png"/><Relationship Id="rId205" Type="http://schemas.openxmlformats.org/officeDocument/2006/relationships/image" Target="../media/image5166.png"/><Relationship Id="rId247" Type="http://schemas.openxmlformats.org/officeDocument/2006/relationships/image" Target="../media/image5187.png"/><Relationship Id="rId107" Type="http://schemas.openxmlformats.org/officeDocument/2006/relationships/image" Target="../media/image5117.png"/><Relationship Id="rId289" Type="http://schemas.openxmlformats.org/officeDocument/2006/relationships/image" Target="../media/image5208.png"/><Relationship Id="rId11" Type="http://schemas.openxmlformats.org/officeDocument/2006/relationships/image" Target="../media/image5069.png"/><Relationship Id="rId53" Type="http://schemas.openxmlformats.org/officeDocument/2006/relationships/image" Target="../media/image5090.png"/><Relationship Id="rId149" Type="http://schemas.openxmlformats.org/officeDocument/2006/relationships/image" Target="../media/image5138.png"/><Relationship Id="rId314" Type="http://schemas.openxmlformats.org/officeDocument/2006/relationships/customXml" Target="../ink/ink5515.xml"/><Relationship Id="rId356" Type="http://schemas.openxmlformats.org/officeDocument/2006/relationships/customXml" Target="../ink/ink5536.xml"/><Relationship Id="rId398" Type="http://schemas.openxmlformats.org/officeDocument/2006/relationships/customXml" Target="../ink/ink5557.xml"/><Relationship Id="rId95" Type="http://schemas.openxmlformats.org/officeDocument/2006/relationships/image" Target="../media/image5111.png"/><Relationship Id="rId160" Type="http://schemas.openxmlformats.org/officeDocument/2006/relationships/customXml" Target="../ink/ink5438.xml"/><Relationship Id="rId216" Type="http://schemas.openxmlformats.org/officeDocument/2006/relationships/customXml" Target="../ink/ink5466.xml"/><Relationship Id="rId258" Type="http://schemas.openxmlformats.org/officeDocument/2006/relationships/customXml" Target="../ink/ink5487.xml"/><Relationship Id="rId22" Type="http://schemas.openxmlformats.org/officeDocument/2006/relationships/customXml" Target="../ink/ink5369.xml"/><Relationship Id="rId64" Type="http://schemas.openxmlformats.org/officeDocument/2006/relationships/customXml" Target="../ink/ink5390.xml"/><Relationship Id="rId118" Type="http://schemas.openxmlformats.org/officeDocument/2006/relationships/customXml" Target="../ink/ink5417.xml"/><Relationship Id="rId325" Type="http://schemas.openxmlformats.org/officeDocument/2006/relationships/image" Target="../media/image5226.png"/><Relationship Id="rId367" Type="http://schemas.openxmlformats.org/officeDocument/2006/relationships/image" Target="../media/image5247.png"/><Relationship Id="rId171" Type="http://schemas.openxmlformats.org/officeDocument/2006/relationships/image" Target="../media/image5149.png"/><Relationship Id="rId227" Type="http://schemas.openxmlformats.org/officeDocument/2006/relationships/image" Target="../media/image5177.png"/><Relationship Id="rId269" Type="http://schemas.openxmlformats.org/officeDocument/2006/relationships/image" Target="../media/image5198.png"/><Relationship Id="rId33" Type="http://schemas.openxmlformats.org/officeDocument/2006/relationships/image" Target="../media/image5080.png"/><Relationship Id="rId129" Type="http://schemas.openxmlformats.org/officeDocument/2006/relationships/image" Target="../media/image5128.png"/><Relationship Id="rId280" Type="http://schemas.openxmlformats.org/officeDocument/2006/relationships/customXml" Target="../ink/ink5498.xml"/><Relationship Id="rId336" Type="http://schemas.openxmlformats.org/officeDocument/2006/relationships/customXml" Target="../ink/ink5526.xml"/><Relationship Id="rId75" Type="http://schemas.openxmlformats.org/officeDocument/2006/relationships/image" Target="../media/image5101.png"/><Relationship Id="rId140" Type="http://schemas.openxmlformats.org/officeDocument/2006/relationships/customXml" Target="../ink/ink5428.xml"/><Relationship Id="rId182" Type="http://schemas.openxmlformats.org/officeDocument/2006/relationships/customXml" Target="../ink/ink5449.xml"/><Relationship Id="rId378" Type="http://schemas.openxmlformats.org/officeDocument/2006/relationships/customXml" Target="../ink/ink5547.xml"/><Relationship Id="rId6" Type="http://schemas.openxmlformats.org/officeDocument/2006/relationships/customXml" Target="../ink/ink5361.xml"/><Relationship Id="rId238" Type="http://schemas.openxmlformats.org/officeDocument/2006/relationships/customXml" Target="../ink/ink5477.xml"/><Relationship Id="rId291" Type="http://schemas.openxmlformats.org/officeDocument/2006/relationships/image" Target="../media/image5209.png"/><Relationship Id="rId305" Type="http://schemas.openxmlformats.org/officeDocument/2006/relationships/image" Target="../media/image5216.png"/><Relationship Id="rId347" Type="http://schemas.openxmlformats.org/officeDocument/2006/relationships/image" Target="../media/image5237.png"/><Relationship Id="rId44" Type="http://schemas.openxmlformats.org/officeDocument/2006/relationships/customXml" Target="../ink/ink5380.xml"/><Relationship Id="rId86" Type="http://schemas.openxmlformats.org/officeDocument/2006/relationships/customXml" Target="../ink/ink5401.xml"/><Relationship Id="rId151" Type="http://schemas.openxmlformats.org/officeDocument/2006/relationships/image" Target="../media/image5139.png"/><Relationship Id="rId389" Type="http://schemas.openxmlformats.org/officeDocument/2006/relationships/image" Target="../media/image5258.png"/><Relationship Id="rId193" Type="http://schemas.openxmlformats.org/officeDocument/2006/relationships/image" Target="../media/image5160.png"/><Relationship Id="rId207" Type="http://schemas.openxmlformats.org/officeDocument/2006/relationships/image" Target="../media/image5167.png"/><Relationship Id="rId249" Type="http://schemas.openxmlformats.org/officeDocument/2006/relationships/image" Target="../media/image5188.png"/><Relationship Id="rId13" Type="http://schemas.openxmlformats.org/officeDocument/2006/relationships/image" Target="../media/image5070.png"/><Relationship Id="rId109" Type="http://schemas.openxmlformats.org/officeDocument/2006/relationships/image" Target="../media/image5118.png"/><Relationship Id="rId260" Type="http://schemas.openxmlformats.org/officeDocument/2006/relationships/customXml" Target="../ink/ink5488.xml"/><Relationship Id="rId316" Type="http://schemas.openxmlformats.org/officeDocument/2006/relationships/customXml" Target="../ink/ink5516.xml"/><Relationship Id="rId55" Type="http://schemas.openxmlformats.org/officeDocument/2006/relationships/image" Target="../media/image5091.png"/><Relationship Id="rId97" Type="http://schemas.openxmlformats.org/officeDocument/2006/relationships/image" Target="../media/image5112.png"/><Relationship Id="rId120" Type="http://schemas.openxmlformats.org/officeDocument/2006/relationships/customXml" Target="../ink/ink5418.xml"/><Relationship Id="rId358" Type="http://schemas.openxmlformats.org/officeDocument/2006/relationships/customXml" Target="../ink/ink5537.xml"/><Relationship Id="rId162" Type="http://schemas.openxmlformats.org/officeDocument/2006/relationships/customXml" Target="../ink/ink5439.xml"/><Relationship Id="rId218" Type="http://schemas.openxmlformats.org/officeDocument/2006/relationships/customXml" Target="../ink/ink5467.xml"/><Relationship Id="rId271" Type="http://schemas.openxmlformats.org/officeDocument/2006/relationships/image" Target="../media/image5199.png"/><Relationship Id="rId24" Type="http://schemas.openxmlformats.org/officeDocument/2006/relationships/customXml" Target="../ink/ink5370.xml"/><Relationship Id="rId66" Type="http://schemas.openxmlformats.org/officeDocument/2006/relationships/customXml" Target="../ink/ink5391.xml"/><Relationship Id="rId131" Type="http://schemas.openxmlformats.org/officeDocument/2006/relationships/image" Target="../media/image5129.png"/><Relationship Id="rId327" Type="http://schemas.openxmlformats.org/officeDocument/2006/relationships/image" Target="../media/image5227.png"/><Relationship Id="rId369" Type="http://schemas.openxmlformats.org/officeDocument/2006/relationships/image" Target="../media/image5248.png"/><Relationship Id="rId173" Type="http://schemas.openxmlformats.org/officeDocument/2006/relationships/image" Target="../media/image5150.png"/><Relationship Id="rId229" Type="http://schemas.openxmlformats.org/officeDocument/2006/relationships/image" Target="../media/image5178.png"/><Relationship Id="rId380" Type="http://schemas.openxmlformats.org/officeDocument/2006/relationships/customXml" Target="../ink/ink5548.xml"/><Relationship Id="rId240" Type="http://schemas.openxmlformats.org/officeDocument/2006/relationships/customXml" Target="../ink/ink5478.xml"/><Relationship Id="rId35" Type="http://schemas.openxmlformats.org/officeDocument/2006/relationships/image" Target="../media/image5081.png"/><Relationship Id="rId77" Type="http://schemas.openxmlformats.org/officeDocument/2006/relationships/image" Target="../media/image5102.png"/><Relationship Id="rId100" Type="http://schemas.openxmlformats.org/officeDocument/2006/relationships/customXml" Target="../ink/ink5408.xml"/><Relationship Id="rId282" Type="http://schemas.openxmlformats.org/officeDocument/2006/relationships/customXml" Target="../ink/ink5499.xml"/><Relationship Id="rId338" Type="http://schemas.openxmlformats.org/officeDocument/2006/relationships/customXml" Target="../ink/ink5527.xml"/><Relationship Id="rId8" Type="http://schemas.openxmlformats.org/officeDocument/2006/relationships/customXml" Target="../ink/ink5362.xml"/><Relationship Id="rId142" Type="http://schemas.openxmlformats.org/officeDocument/2006/relationships/customXml" Target="../ink/ink5429.xml"/><Relationship Id="rId184" Type="http://schemas.openxmlformats.org/officeDocument/2006/relationships/customXml" Target="../ink/ink5450.xml"/><Relationship Id="rId391" Type="http://schemas.openxmlformats.org/officeDocument/2006/relationships/image" Target="../media/image5259.png"/><Relationship Id="rId251" Type="http://schemas.openxmlformats.org/officeDocument/2006/relationships/image" Target="../media/image5189.png"/><Relationship Id="rId46" Type="http://schemas.openxmlformats.org/officeDocument/2006/relationships/customXml" Target="../ink/ink5381.xml"/><Relationship Id="rId293" Type="http://schemas.openxmlformats.org/officeDocument/2006/relationships/image" Target="../media/image5210.png"/><Relationship Id="rId307" Type="http://schemas.openxmlformats.org/officeDocument/2006/relationships/image" Target="../media/image5217.png"/><Relationship Id="rId349" Type="http://schemas.openxmlformats.org/officeDocument/2006/relationships/image" Target="../media/image5238.png"/><Relationship Id="rId88" Type="http://schemas.openxmlformats.org/officeDocument/2006/relationships/customXml" Target="../ink/ink5402.xml"/><Relationship Id="rId111" Type="http://schemas.openxmlformats.org/officeDocument/2006/relationships/image" Target="../media/image5119.png"/><Relationship Id="rId153" Type="http://schemas.openxmlformats.org/officeDocument/2006/relationships/image" Target="../media/image5140.png"/><Relationship Id="rId195" Type="http://schemas.openxmlformats.org/officeDocument/2006/relationships/image" Target="../media/image5161.png"/><Relationship Id="rId209" Type="http://schemas.openxmlformats.org/officeDocument/2006/relationships/image" Target="../media/image5168.png"/><Relationship Id="rId360" Type="http://schemas.openxmlformats.org/officeDocument/2006/relationships/customXml" Target="../ink/ink5538.xml"/><Relationship Id="rId220" Type="http://schemas.openxmlformats.org/officeDocument/2006/relationships/customXml" Target="../ink/ink5468.xml"/><Relationship Id="rId15" Type="http://schemas.openxmlformats.org/officeDocument/2006/relationships/image" Target="../media/image5071.png"/><Relationship Id="rId57" Type="http://schemas.openxmlformats.org/officeDocument/2006/relationships/image" Target="../media/image5092.png"/><Relationship Id="rId262" Type="http://schemas.openxmlformats.org/officeDocument/2006/relationships/customXml" Target="../ink/ink5489.xml"/><Relationship Id="rId318" Type="http://schemas.openxmlformats.org/officeDocument/2006/relationships/customXml" Target="../ink/ink5517.xml"/><Relationship Id="rId99" Type="http://schemas.openxmlformats.org/officeDocument/2006/relationships/image" Target="../media/image5113.png"/><Relationship Id="rId122" Type="http://schemas.openxmlformats.org/officeDocument/2006/relationships/customXml" Target="../ink/ink5419.xml"/><Relationship Id="rId164" Type="http://schemas.openxmlformats.org/officeDocument/2006/relationships/customXml" Target="../ink/ink5440.xml"/><Relationship Id="rId371" Type="http://schemas.openxmlformats.org/officeDocument/2006/relationships/image" Target="../media/image5249.png"/><Relationship Id="rId26" Type="http://schemas.openxmlformats.org/officeDocument/2006/relationships/customXml" Target="../ink/ink5371.xml"/><Relationship Id="rId231" Type="http://schemas.openxmlformats.org/officeDocument/2006/relationships/image" Target="../media/image5179.png"/><Relationship Id="rId273" Type="http://schemas.openxmlformats.org/officeDocument/2006/relationships/image" Target="../media/image5200.png"/><Relationship Id="rId329" Type="http://schemas.openxmlformats.org/officeDocument/2006/relationships/image" Target="../media/image5228.png"/><Relationship Id="rId68" Type="http://schemas.openxmlformats.org/officeDocument/2006/relationships/customXml" Target="../ink/ink5392.xml"/><Relationship Id="rId133" Type="http://schemas.openxmlformats.org/officeDocument/2006/relationships/image" Target="../media/image5130.png"/><Relationship Id="rId175" Type="http://schemas.openxmlformats.org/officeDocument/2006/relationships/image" Target="../media/image5151.png"/><Relationship Id="rId340" Type="http://schemas.openxmlformats.org/officeDocument/2006/relationships/customXml" Target="../ink/ink5528.xml"/><Relationship Id="rId200" Type="http://schemas.openxmlformats.org/officeDocument/2006/relationships/customXml" Target="../ink/ink5458.xml"/><Relationship Id="rId382" Type="http://schemas.openxmlformats.org/officeDocument/2006/relationships/customXml" Target="../ink/ink5549.xml"/><Relationship Id="rId242" Type="http://schemas.openxmlformats.org/officeDocument/2006/relationships/customXml" Target="../ink/ink5479.xml"/><Relationship Id="rId284" Type="http://schemas.openxmlformats.org/officeDocument/2006/relationships/customXml" Target="../ink/ink5500.xml"/></Relationships>
</file>

<file path=ppt/slides/_rels/slide43.xml.rels><?xml version="1.0" encoding="UTF-8" standalone="yes"?>
<Relationships xmlns="http://schemas.openxmlformats.org/package/2006/relationships"><Relationship Id="rId13" Type="http://schemas.openxmlformats.org/officeDocument/2006/relationships/image" Target="../media/image5266.png"/><Relationship Id="rId18" Type="http://schemas.openxmlformats.org/officeDocument/2006/relationships/customXml" Target="../ink/ink5563.xml"/><Relationship Id="rId26" Type="http://schemas.openxmlformats.org/officeDocument/2006/relationships/customXml" Target="../ink/ink5567.xml"/><Relationship Id="rId3" Type="http://schemas.openxmlformats.org/officeDocument/2006/relationships/diagramData" Target="../diagrams/data5.xml"/><Relationship Id="rId21" Type="http://schemas.openxmlformats.org/officeDocument/2006/relationships/image" Target="../media/image5270.png"/><Relationship Id="rId34" Type="http://schemas.openxmlformats.org/officeDocument/2006/relationships/customXml" Target="../ink/ink5571.xml"/><Relationship Id="rId7" Type="http://schemas.microsoft.com/office/2007/relationships/diagramDrawing" Target="../diagrams/drawing5.xml"/><Relationship Id="rId12" Type="http://schemas.openxmlformats.org/officeDocument/2006/relationships/customXml" Target="../ink/ink5560.xml"/><Relationship Id="rId17" Type="http://schemas.openxmlformats.org/officeDocument/2006/relationships/image" Target="../media/image5268.png"/><Relationship Id="rId25" Type="http://schemas.openxmlformats.org/officeDocument/2006/relationships/image" Target="../media/image5272.png"/><Relationship Id="rId33" Type="http://schemas.openxmlformats.org/officeDocument/2006/relationships/image" Target="../media/image5276.png"/><Relationship Id="rId2" Type="http://schemas.openxmlformats.org/officeDocument/2006/relationships/notesSlide" Target="../notesSlides/notesSlide35.xml"/><Relationship Id="rId16" Type="http://schemas.openxmlformats.org/officeDocument/2006/relationships/customXml" Target="../ink/ink5562.xml"/><Relationship Id="rId20" Type="http://schemas.openxmlformats.org/officeDocument/2006/relationships/customXml" Target="../ink/ink5564.xml"/><Relationship Id="rId29" Type="http://schemas.openxmlformats.org/officeDocument/2006/relationships/image" Target="../media/image5274.png"/><Relationship Id="rId1" Type="http://schemas.openxmlformats.org/officeDocument/2006/relationships/slideLayout" Target="../slideLayouts/slideLayout12.xml"/><Relationship Id="rId6" Type="http://schemas.openxmlformats.org/officeDocument/2006/relationships/diagramColors" Target="../diagrams/colors5.xml"/><Relationship Id="rId11" Type="http://schemas.openxmlformats.org/officeDocument/2006/relationships/image" Target="../media/image5265.png"/><Relationship Id="rId24" Type="http://schemas.openxmlformats.org/officeDocument/2006/relationships/customXml" Target="../ink/ink5566.xml"/><Relationship Id="rId32" Type="http://schemas.openxmlformats.org/officeDocument/2006/relationships/customXml" Target="../ink/ink5570.xml"/><Relationship Id="rId5" Type="http://schemas.openxmlformats.org/officeDocument/2006/relationships/diagramQuickStyle" Target="../diagrams/quickStyle5.xml"/><Relationship Id="rId15" Type="http://schemas.openxmlformats.org/officeDocument/2006/relationships/image" Target="../media/image5267.png"/><Relationship Id="rId23" Type="http://schemas.openxmlformats.org/officeDocument/2006/relationships/image" Target="../media/image5271.png"/><Relationship Id="rId28" Type="http://schemas.openxmlformats.org/officeDocument/2006/relationships/customXml" Target="../ink/ink5568.xml"/><Relationship Id="rId10" Type="http://schemas.openxmlformats.org/officeDocument/2006/relationships/customXml" Target="../ink/ink5559.xml"/><Relationship Id="rId19" Type="http://schemas.openxmlformats.org/officeDocument/2006/relationships/image" Target="../media/image5269.png"/><Relationship Id="rId31" Type="http://schemas.openxmlformats.org/officeDocument/2006/relationships/image" Target="../media/image5275.png"/><Relationship Id="rId4" Type="http://schemas.openxmlformats.org/officeDocument/2006/relationships/diagramLayout" Target="../diagrams/layout5.xml"/><Relationship Id="rId9" Type="http://schemas.openxmlformats.org/officeDocument/2006/relationships/image" Target="../media/image5264.png"/><Relationship Id="rId14" Type="http://schemas.openxmlformats.org/officeDocument/2006/relationships/customXml" Target="../ink/ink5561.xml"/><Relationship Id="rId22" Type="http://schemas.openxmlformats.org/officeDocument/2006/relationships/customXml" Target="../ink/ink5565.xml"/><Relationship Id="rId27" Type="http://schemas.openxmlformats.org/officeDocument/2006/relationships/image" Target="../media/image5273.png"/><Relationship Id="rId30" Type="http://schemas.openxmlformats.org/officeDocument/2006/relationships/customXml" Target="../ink/ink5569.xml"/><Relationship Id="rId35" Type="http://schemas.openxmlformats.org/officeDocument/2006/relationships/image" Target="../media/image5277.png"/><Relationship Id="rId8" Type="http://schemas.openxmlformats.org/officeDocument/2006/relationships/customXml" Target="../ink/ink5558.xml"/></Relationships>
</file>

<file path=ppt/slides/_rels/slide44.xml.rels><?xml version="1.0" encoding="UTF-8" standalone="yes"?>
<Relationships xmlns="http://schemas.openxmlformats.org/package/2006/relationships"><Relationship Id="rId117" Type="http://schemas.openxmlformats.org/officeDocument/2006/relationships/image" Target="../media/image5335.png"/><Relationship Id="rId299" Type="http://schemas.openxmlformats.org/officeDocument/2006/relationships/image" Target="../media/image5426.png"/><Relationship Id="rId21" Type="http://schemas.openxmlformats.org/officeDocument/2006/relationships/image" Target="../media/image5287.png"/><Relationship Id="rId63" Type="http://schemas.openxmlformats.org/officeDocument/2006/relationships/image" Target="../media/image5308.png"/><Relationship Id="rId159" Type="http://schemas.openxmlformats.org/officeDocument/2006/relationships/image" Target="../media/image5356.png"/><Relationship Id="rId324" Type="http://schemas.openxmlformats.org/officeDocument/2006/relationships/customXml" Target="../ink/ink5733.xml"/><Relationship Id="rId366" Type="http://schemas.openxmlformats.org/officeDocument/2006/relationships/customXml" Target="../ink/ink5754.xml"/><Relationship Id="rId170" Type="http://schemas.openxmlformats.org/officeDocument/2006/relationships/customXml" Target="../ink/ink5656.xml"/><Relationship Id="rId226" Type="http://schemas.openxmlformats.org/officeDocument/2006/relationships/customXml" Target="../ink/ink5684.xml"/><Relationship Id="rId268" Type="http://schemas.openxmlformats.org/officeDocument/2006/relationships/customXml" Target="../ink/ink5705.xml"/><Relationship Id="rId32" Type="http://schemas.openxmlformats.org/officeDocument/2006/relationships/customXml" Target="../ink/ink5587.xml"/><Relationship Id="rId74" Type="http://schemas.openxmlformats.org/officeDocument/2006/relationships/customXml" Target="../ink/ink5608.xml"/><Relationship Id="rId128" Type="http://schemas.openxmlformats.org/officeDocument/2006/relationships/customXml" Target="../ink/ink5635.xml"/><Relationship Id="rId335" Type="http://schemas.openxmlformats.org/officeDocument/2006/relationships/image" Target="../media/image5444.png"/><Relationship Id="rId377" Type="http://schemas.openxmlformats.org/officeDocument/2006/relationships/image" Target="../media/image5465.png"/><Relationship Id="rId5" Type="http://schemas.openxmlformats.org/officeDocument/2006/relationships/image" Target="../media/image5279.png"/><Relationship Id="rId181" Type="http://schemas.openxmlformats.org/officeDocument/2006/relationships/image" Target="../media/image5367.png"/><Relationship Id="rId237" Type="http://schemas.openxmlformats.org/officeDocument/2006/relationships/image" Target="../media/image5395.png"/><Relationship Id="rId402" Type="http://schemas.openxmlformats.org/officeDocument/2006/relationships/customXml" Target="../ink/ink5772.xml"/><Relationship Id="rId279" Type="http://schemas.openxmlformats.org/officeDocument/2006/relationships/image" Target="../media/image5416.png"/><Relationship Id="rId43" Type="http://schemas.openxmlformats.org/officeDocument/2006/relationships/image" Target="../media/image5298.png"/><Relationship Id="rId139" Type="http://schemas.openxmlformats.org/officeDocument/2006/relationships/image" Target="../media/image5346.png"/><Relationship Id="rId290" Type="http://schemas.openxmlformats.org/officeDocument/2006/relationships/customXml" Target="../ink/ink5716.xml"/><Relationship Id="rId304" Type="http://schemas.openxmlformats.org/officeDocument/2006/relationships/customXml" Target="../ink/ink5723.xml"/><Relationship Id="rId346" Type="http://schemas.openxmlformats.org/officeDocument/2006/relationships/customXml" Target="../ink/ink5744.xml"/><Relationship Id="rId388" Type="http://schemas.openxmlformats.org/officeDocument/2006/relationships/customXml" Target="../ink/ink5765.xml"/><Relationship Id="rId85" Type="http://schemas.openxmlformats.org/officeDocument/2006/relationships/image" Target="../media/image5319.png"/><Relationship Id="rId150" Type="http://schemas.openxmlformats.org/officeDocument/2006/relationships/customXml" Target="../ink/ink5646.xml"/><Relationship Id="rId192" Type="http://schemas.openxmlformats.org/officeDocument/2006/relationships/customXml" Target="../ink/ink5667.xml"/><Relationship Id="rId206" Type="http://schemas.openxmlformats.org/officeDocument/2006/relationships/customXml" Target="../ink/ink5674.xml"/><Relationship Id="rId248" Type="http://schemas.openxmlformats.org/officeDocument/2006/relationships/customXml" Target="../ink/ink5695.xml"/><Relationship Id="rId12" Type="http://schemas.openxmlformats.org/officeDocument/2006/relationships/customXml" Target="../ink/ink5577.xml"/><Relationship Id="rId108" Type="http://schemas.openxmlformats.org/officeDocument/2006/relationships/customXml" Target="../ink/ink5625.xml"/><Relationship Id="rId315" Type="http://schemas.openxmlformats.org/officeDocument/2006/relationships/image" Target="../media/image5434.png"/><Relationship Id="rId357" Type="http://schemas.openxmlformats.org/officeDocument/2006/relationships/image" Target="../media/image5455.png"/><Relationship Id="rId54" Type="http://schemas.openxmlformats.org/officeDocument/2006/relationships/customXml" Target="../ink/ink5598.xml"/><Relationship Id="rId96" Type="http://schemas.openxmlformats.org/officeDocument/2006/relationships/customXml" Target="../ink/ink5619.xml"/><Relationship Id="rId161" Type="http://schemas.openxmlformats.org/officeDocument/2006/relationships/image" Target="../media/image5357.png"/><Relationship Id="rId217" Type="http://schemas.openxmlformats.org/officeDocument/2006/relationships/image" Target="../media/image5385.png"/><Relationship Id="rId399" Type="http://schemas.openxmlformats.org/officeDocument/2006/relationships/image" Target="../media/image5476.png"/><Relationship Id="rId259" Type="http://schemas.openxmlformats.org/officeDocument/2006/relationships/image" Target="../media/image5406.png"/><Relationship Id="rId23" Type="http://schemas.openxmlformats.org/officeDocument/2006/relationships/image" Target="../media/image5288.png"/><Relationship Id="rId119" Type="http://schemas.openxmlformats.org/officeDocument/2006/relationships/image" Target="../media/image5336.png"/><Relationship Id="rId270" Type="http://schemas.openxmlformats.org/officeDocument/2006/relationships/customXml" Target="../ink/ink5706.xml"/><Relationship Id="rId326" Type="http://schemas.openxmlformats.org/officeDocument/2006/relationships/customXml" Target="../ink/ink5734.xml"/><Relationship Id="rId65" Type="http://schemas.openxmlformats.org/officeDocument/2006/relationships/image" Target="../media/image5309.png"/><Relationship Id="rId130" Type="http://schemas.openxmlformats.org/officeDocument/2006/relationships/customXml" Target="../ink/ink5636.xml"/><Relationship Id="rId368" Type="http://schemas.openxmlformats.org/officeDocument/2006/relationships/customXml" Target="../ink/ink5755.xml"/><Relationship Id="rId172" Type="http://schemas.openxmlformats.org/officeDocument/2006/relationships/customXml" Target="../ink/ink5657.xml"/><Relationship Id="rId228" Type="http://schemas.openxmlformats.org/officeDocument/2006/relationships/customXml" Target="../ink/ink5685.xml"/><Relationship Id="rId281" Type="http://schemas.openxmlformats.org/officeDocument/2006/relationships/image" Target="../media/image5417.png"/><Relationship Id="rId337" Type="http://schemas.openxmlformats.org/officeDocument/2006/relationships/image" Target="../media/image5445.png"/><Relationship Id="rId34" Type="http://schemas.openxmlformats.org/officeDocument/2006/relationships/customXml" Target="../ink/ink5588.xml"/><Relationship Id="rId76" Type="http://schemas.openxmlformats.org/officeDocument/2006/relationships/customXml" Target="../ink/ink5609.xml"/><Relationship Id="rId141" Type="http://schemas.openxmlformats.org/officeDocument/2006/relationships/image" Target="../media/image5347.png"/><Relationship Id="rId379" Type="http://schemas.openxmlformats.org/officeDocument/2006/relationships/image" Target="../media/image5466.png"/><Relationship Id="rId7" Type="http://schemas.openxmlformats.org/officeDocument/2006/relationships/image" Target="../media/image5280.png"/><Relationship Id="rId183" Type="http://schemas.openxmlformats.org/officeDocument/2006/relationships/image" Target="../media/image5368.png"/><Relationship Id="rId239" Type="http://schemas.openxmlformats.org/officeDocument/2006/relationships/image" Target="../media/image5396.png"/><Relationship Id="rId390" Type="http://schemas.openxmlformats.org/officeDocument/2006/relationships/customXml" Target="../ink/ink5766.xml"/><Relationship Id="rId404" Type="http://schemas.openxmlformats.org/officeDocument/2006/relationships/customXml" Target="../ink/ink5773.xml"/><Relationship Id="rId250" Type="http://schemas.openxmlformats.org/officeDocument/2006/relationships/customXml" Target="../ink/ink5696.xml"/><Relationship Id="rId292" Type="http://schemas.openxmlformats.org/officeDocument/2006/relationships/customXml" Target="../ink/ink5717.xml"/><Relationship Id="rId306" Type="http://schemas.openxmlformats.org/officeDocument/2006/relationships/customXml" Target="../ink/ink5724.xml"/><Relationship Id="rId45" Type="http://schemas.openxmlformats.org/officeDocument/2006/relationships/image" Target="../media/image5299.png"/><Relationship Id="rId87" Type="http://schemas.openxmlformats.org/officeDocument/2006/relationships/image" Target="../media/image5320.png"/><Relationship Id="rId110" Type="http://schemas.openxmlformats.org/officeDocument/2006/relationships/customXml" Target="../ink/ink5626.xml"/><Relationship Id="rId348" Type="http://schemas.openxmlformats.org/officeDocument/2006/relationships/customXml" Target="../ink/ink5745.xml"/><Relationship Id="rId152" Type="http://schemas.openxmlformats.org/officeDocument/2006/relationships/customXml" Target="../ink/ink5647.xml"/><Relationship Id="rId194" Type="http://schemas.openxmlformats.org/officeDocument/2006/relationships/customXml" Target="../ink/ink5668.xml"/><Relationship Id="rId208" Type="http://schemas.openxmlformats.org/officeDocument/2006/relationships/customXml" Target="../ink/ink5675.xml"/><Relationship Id="rId261" Type="http://schemas.openxmlformats.org/officeDocument/2006/relationships/image" Target="../media/image5407.png"/><Relationship Id="rId14" Type="http://schemas.openxmlformats.org/officeDocument/2006/relationships/customXml" Target="../ink/ink5578.xml"/><Relationship Id="rId56" Type="http://schemas.openxmlformats.org/officeDocument/2006/relationships/customXml" Target="../ink/ink5599.xml"/><Relationship Id="rId317" Type="http://schemas.openxmlformats.org/officeDocument/2006/relationships/image" Target="../media/image5435.png"/><Relationship Id="rId359" Type="http://schemas.openxmlformats.org/officeDocument/2006/relationships/image" Target="../media/image5456.png"/><Relationship Id="rId98" Type="http://schemas.openxmlformats.org/officeDocument/2006/relationships/customXml" Target="../ink/ink5620.xml"/><Relationship Id="rId121" Type="http://schemas.openxmlformats.org/officeDocument/2006/relationships/image" Target="../media/image5337.png"/><Relationship Id="rId163" Type="http://schemas.openxmlformats.org/officeDocument/2006/relationships/image" Target="../media/image5358.png"/><Relationship Id="rId219" Type="http://schemas.openxmlformats.org/officeDocument/2006/relationships/image" Target="../media/image5386.png"/><Relationship Id="rId370" Type="http://schemas.openxmlformats.org/officeDocument/2006/relationships/customXml" Target="../ink/ink5756.xml"/><Relationship Id="rId230" Type="http://schemas.openxmlformats.org/officeDocument/2006/relationships/customXml" Target="../ink/ink5686.xml"/><Relationship Id="rId25" Type="http://schemas.openxmlformats.org/officeDocument/2006/relationships/image" Target="../media/image5289.png"/><Relationship Id="rId67" Type="http://schemas.openxmlformats.org/officeDocument/2006/relationships/image" Target="../media/image5310.png"/><Relationship Id="rId272" Type="http://schemas.openxmlformats.org/officeDocument/2006/relationships/customXml" Target="../ink/ink5707.xml"/><Relationship Id="rId328" Type="http://schemas.openxmlformats.org/officeDocument/2006/relationships/customXml" Target="../ink/ink5735.xml"/><Relationship Id="rId132" Type="http://schemas.openxmlformats.org/officeDocument/2006/relationships/customXml" Target="../ink/ink5637.xml"/><Relationship Id="rId174" Type="http://schemas.openxmlformats.org/officeDocument/2006/relationships/customXml" Target="../ink/ink5658.xml"/><Relationship Id="rId381" Type="http://schemas.openxmlformats.org/officeDocument/2006/relationships/image" Target="../media/image5467.png"/><Relationship Id="rId241" Type="http://schemas.openxmlformats.org/officeDocument/2006/relationships/image" Target="../media/image5397.png"/><Relationship Id="rId36" Type="http://schemas.openxmlformats.org/officeDocument/2006/relationships/customXml" Target="../ink/ink5589.xml"/><Relationship Id="rId283" Type="http://schemas.openxmlformats.org/officeDocument/2006/relationships/image" Target="../media/image5418.png"/><Relationship Id="rId339" Type="http://schemas.openxmlformats.org/officeDocument/2006/relationships/image" Target="../media/image5446.png"/><Relationship Id="rId78" Type="http://schemas.openxmlformats.org/officeDocument/2006/relationships/customXml" Target="../ink/ink5610.xml"/><Relationship Id="rId101" Type="http://schemas.openxmlformats.org/officeDocument/2006/relationships/image" Target="../media/image5327.png"/><Relationship Id="rId143" Type="http://schemas.openxmlformats.org/officeDocument/2006/relationships/image" Target="../media/image5348.png"/><Relationship Id="rId185" Type="http://schemas.openxmlformats.org/officeDocument/2006/relationships/image" Target="../media/image5369.png"/><Relationship Id="rId350" Type="http://schemas.openxmlformats.org/officeDocument/2006/relationships/customXml" Target="../ink/ink5746.xml"/><Relationship Id="rId9" Type="http://schemas.openxmlformats.org/officeDocument/2006/relationships/image" Target="../media/image5281.png"/><Relationship Id="rId210" Type="http://schemas.openxmlformats.org/officeDocument/2006/relationships/customXml" Target="../ink/ink5676.xml"/><Relationship Id="rId392" Type="http://schemas.openxmlformats.org/officeDocument/2006/relationships/customXml" Target="../ink/ink5767.xml"/><Relationship Id="rId252" Type="http://schemas.openxmlformats.org/officeDocument/2006/relationships/customXml" Target="../ink/ink5697.xml"/><Relationship Id="rId294" Type="http://schemas.openxmlformats.org/officeDocument/2006/relationships/customXml" Target="../ink/ink5718.xml"/><Relationship Id="rId308" Type="http://schemas.openxmlformats.org/officeDocument/2006/relationships/customXml" Target="../ink/ink5725.xml"/><Relationship Id="rId47" Type="http://schemas.openxmlformats.org/officeDocument/2006/relationships/image" Target="../media/image5300.png"/><Relationship Id="rId89" Type="http://schemas.openxmlformats.org/officeDocument/2006/relationships/image" Target="../media/image5321.png"/><Relationship Id="rId112" Type="http://schemas.openxmlformats.org/officeDocument/2006/relationships/customXml" Target="../ink/ink5627.xml"/><Relationship Id="rId154" Type="http://schemas.openxmlformats.org/officeDocument/2006/relationships/customXml" Target="../ink/ink5648.xml"/><Relationship Id="rId361" Type="http://schemas.openxmlformats.org/officeDocument/2006/relationships/image" Target="../media/image5457.png"/><Relationship Id="rId196" Type="http://schemas.openxmlformats.org/officeDocument/2006/relationships/customXml" Target="../ink/ink5669.xml"/><Relationship Id="rId16" Type="http://schemas.openxmlformats.org/officeDocument/2006/relationships/customXml" Target="../ink/ink5579.xml"/><Relationship Id="rId221" Type="http://schemas.openxmlformats.org/officeDocument/2006/relationships/image" Target="../media/image5387.png"/><Relationship Id="rId263" Type="http://schemas.openxmlformats.org/officeDocument/2006/relationships/image" Target="../media/image5408.png"/><Relationship Id="rId319" Type="http://schemas.openxmlformats.org/officeDocument/2006/relationships/image" Target="../media/image5436.png"/><Relationship Id="rId58" Type="http://schemas.openxmlformats.org/officeDocument/2006/relationships/customXml" Target="../ink/ink5600.xml"/><Relationship Id="rId123" Type="http://schemas.openxmlformats.org/officeDocument/2006/relationships/image" Target="../media/image5338.png"/><Relationship Id="rId330" Type="http://schemas.openxmlformats.org/officeDocument/2006/relationships/customXml" Target="../ink/ink5736.xml"/><Relationship Id="rId165" Type="http://schemas.openxmlformats.org/officeDocument/2006/relationships/image" Target="../media/image5359.png"/><Relationship Id="rId372" Type="http://schemas.openxmlformats.org/officeDocument/2006/relationships/customXml" Target="../ink/ink5757.xml"/><Relationship Id="rId211" Type="http://schemas.openxmlformats.org/officeDocument/2006/relationships/image" Target="../media/image5382.png"/><Relationship Id="rId232" Type="http://schemas.openxmlformats.org/officeDocument/2006/relationships/customXml" Target="../ink/ink5687.xml"/><Relationship Id="rId253" Type="http://schemas.openxmlformats.org/officeDocument/2006/relationships/image" Target="../media/image5403.png"/><Relationship Id="rId274" Type="http://schemas.openxmlformats.org/officeDocument/2006/relationships/customXml" Target="../ink/ink5708.xml"/><Relationship Id="rId295" Type="http://schemas.openxmlformats.org/officeDocument/2006/relationships/image" Target="../media/image5424.png"/><Relationship Id="rId309" Type="http://schemas.openxmlformats.org/officeDocument/2006/relationships/image" Target="../media/image5431.png"/><Relationship Id="rId27" Type="http://schemas.openxmlformats.org/officeDocument/2006/relationships/image" Target="../media/image5290.png"/><Relationship Id="rId48" Type="http://schemas.openxmlformats.org/officeDocument/2006/relationships/customXml" Target="../ink/ink5595.xml"/><Relationship Id="rId69" Type="http://schemas.openxmlformats.org/officeDocument/2006/relationships/image" Target="../media/image5311.png"/><Relationship Id="rId113" Type="http://schemas.openxmlformats.org/officeDocument/2006/relationships/image" Target="../media/image5333.png"/><Relationship Id="rId134" Type="http://schemas.openxmlformats.org/officeDocument/2006/relationships/customXml" Target="../ink/ink5638.xml"/><Relationship Id="rId320" Type="http://schemas.openxmlformats.org/officeDocument/2006/relationships/customXml" Target="../ink/ink5731.xml"/><Relationship Id="rId80" Type="http://schemas.openxmlformats.org/officeDocument/2006/relationships/customXml" Target="../ink/ink5611.xml"/><Relationship Id="rId155" Type="http://schemas.openxmlformats.org/officeDocument/2006/relationships/image" Target="../media/image5354.png"/><Relationship Id="rId176" Type="http://schemas.openxmlformats.org/officeDocument/2006/relationships/customXml" Target="../ink/ink5659.xml"/><Relationship Id="rId197" Type="http://schemas.openxmlformats.org/officeDocument/2006/relationships/image" Target="../media/image5375.png"/><Relationship Id="rId341" Type="http://schemas.openxmlformats.org/officeDocument/2006/relationships/image" Target="../media/image5447.png"/><Relationship Id="rId362" Type="http://schemas.openxmlformats.org/officeDocument/2006/relationships/customXml" Target="../ink/ink5752.xml"/><Relationship Id="rId383" Type="http://schemas.openxmlformats.org/officeDocument/2006/relationships/image" Target="../media/image5468.png"/><Relationship Id="rId201" Type="http://schemas.openxmlformats.org/officeDocument/2006/relationships/image" Target="../media/image5377.png"/><Relationship Id="rId222" Type="http://schemas.openxmlformats.org/officeDocument/2006/relationships/customXml" Target="../ink/ink5682.xml"/><Relationship Id="rId243" Type="http://schemas.openxmlformats.org/officeDocument/2006/relationships/image" Target="../media/image5398.png"/><Relationship Id="rId264" Type="http://schemas.openxmlformats.org/officeDocument/2006/relationships/customXml" Target="../ink/ink5703.xml"/><Relationship Id="rId285" Type="http://schemas.openxmlformats.org/officeDocument/2006/relationships/image" Target="../media/image5419.png"/><Relationship Id="rId17" Type="http://schemas.openxmlformats.org/officeDocument/2006/relationships/image" Target="../media/image5285.png"/><Relationship Id="rId38" Type="http://schemas.openxmlformats.org/officeDocument/2006/relationships/customXml" Target="../ink/ink5590.xml"/><Relationship Id="rId59" Type="http://schemas.openxmlformats.org/officeDocument/2006/relationships/image" Target="../media/image5306.png"/><Relationship Id="rId103" Type="http://schemas.openxmlformats.org/officeDocument/2006/relationships/image" Target="../media/image5328.png"/><Relationship Id="rId124" Type="http://schemas.openxmlformats.org/officeDocument/2006/relationships/customXml" Target="../ink/ink5633.xml"/><Relationship Id="rId310" Type="http://schemas.openxmlformats.org/officeDocument/2006/relationships/customXml" Target="../ink/ink5726.xml"/><Relationship Id="rId70" Type="http://schemas.openxmlformats.org/officeDocument/2006/relationships/customXml" Target="../ink/ink5606.xml"/><Relationship Id="rId91" Type="http://schemas.openxmlformats.org/officeDocument/2006/relationships/image" Target="../media/image5322.png"/><Relationship Id="rId145" Type="http://schemas.openxmlformats.org/officeDocument/2006/relationships/image" Target="../media/image5349.png"/><Relationship Id="rId166" Type="http://schemas.openxmlformats.org/officeDocument/2006/relationships/customXml" Target="../ink/ink5654.xml"/><Relationship Id="rId187" Type="http://schemas.openxmlformats.org/officeDocument/2006/relationships/image" Target="../media/image5370.png"/><Relationship Id="rId331" Type="http://schemas.openxmlformats.org/officeDocument/2006/relationships/image" Target="../media/image5442.png"/><Relationship Id="rId352" Type="http://schemas.openxmlformats.org/officeDocument/2006/relationships/customXml" Target="../ink/ink5747.xml"/><Relationship Id="rId373" Type="http://schemas.openxmlformats.org/officeDocument/2006/relationships/image" Target="../media/image5463.png"/><Relationship Id="rId394" Type="http://schemas.openxmlformats.org/officeDocument/2006/relationships/customXml" Target="../ink/ink5768.xml"/><Relationship Id="rId1" Type="http://schemas.openxmlformats.org/officeDocument/2006/relationships/slideLayout" Target="../slideLayouts/slideLayout11.xml"/><Relationship Id="rId212" Type="http://schemas.openxmlformats.org/officeDocument/2006/relationships/customXml" Target="../ink/ink5677.xml"/><Relationship Id="rId233" Type="http://schemas.openxmlformats.org/officeDocument/2006/relationships/image" Target="../media/image5393.png"/><Relationship Id="rId254" Type="http://schemas.openxmlformats.org/officeDocument/2006/relationships/customXml" Target="../ink/ink5698.xml"/><Relationship Id="rId28" Type="http://schemas.openxmlformats.org/officeDocument/2006/relationships/customXml" Target="../ink/ink5585.xml"/><Relationship Id="rId49" Type="http://schemas.openxmlformats.org/officeDocument/2006/relationships/image" Target="../media/image5301.png"/><Relationship Id="rId114" Type="http://schemas.openxmlformats.org/officeDocument/2006/relationships/customXml" Target="../ink/ink5628.xml"/><Relationship Id="rId275" Type="http://schemas.openxmlformats.org/officeDocument/2006/relationships/image" Target="../media/image5414.png"/><Relationship Id="rId296" Type="http://schemas.openxmlformats.org/officeDocument/2006/relationships/customXml" Target="../ink/ink5719.xml"/><Relationship Id="rId300" Type="http://schemas.openxmlformats.org/officeDocument/2006/relationships/customXml" Target="../ink/ink5721.xml"/><Relationship Id="rId60" Type="http://schemas.openxmlformats.org/officeDocument/2006/relationships/customXml" Target="../ink/ink5601.xml"/><Relationship Id="rId81" Type="http://schemas.openxmlformats.org/officeDocument/2006/relationships/image" Target="../media/image5317.png"/><Relationship Id="rId135" Type="http://schemas.openxmlformats.org/officeDocument/2006/relationships/image" Target="../media/image5344.png"/><Relationship Id="rId156" Type="http://schemas.openxmlformats.org/officeDocument/2006/relationships/customXml" Target="../ink/ink5649.xml"/><Relationship Id="rId177" Type="http://schemas.openxmlformats.org/officeDocument/2006/relationships/image" Target="../media/image5365.png"/><Relationship Id="rId198" Type="http://schemas.openxmlformats.org/officeDocument/2006/relationships/customXml" Target="../ink/ink5670.xml"/><Relationship Id="rId321" Type="http://schemas.openxmlformats.org/officeDocument/2006/relationships/image" Target="../media/image5437.png"/><Relationship Id="rId342" Type="http://schemas.openxmlformats.org/officeDocument/2006/relationships/customXml" Target="../ink/ink5742.xml"/><Relationship Id="rId363" Type="http://schemas.openxmlformats.org/officeDocument/2006/relationships/image" Target="../media/image5458.png"/><Relationship Id="rId384" Type="http://schemas.openxmlformats.org/officeDocument/2006/relationships/customXml" Target="../ink/ink5763.xml"/><Relationship Id="rId202" Type="http://schemas.openxmlformats.org/officeDocument/2006/relationships/customXml" Target="../ink/ink5672.xml"/><Relationship Id="rId223" Type="http://schemas.openxmlformats.org/officeDocument/2006/relationships/image" Target="../media/image5388.png"/><Relationship Id="rId244" Type="http://schemas.openxmlformats.org/officeDocument/2006/relationships/customXml" Target="../ink/ink5693.xml"/><Relationship Id="rId18" Type="http://schemas.openxmlformats.org/officeDocument/2006/relationships/customXml" Target="../ink/ink5580.xml"/><Relationship Id="rId39" Type="http://schemas.openxmlformats.org/officeDocument/2006/relationships/image" Target="../media/image5296.png"/><Relationship Id="rId265" Type="http://schemas.openxmlformats.org/officeDocument/2006/relationships/image" Target="../media/image5409.png"/><Relationship Id="rId286" Type="http://schemas.openxmlformats.org/officeDocument/2006/relationships/customXml" Target="../ink/ink5714.xml"/><Relationship Id="rId50" Type="http://schemas.openxmlformats.org/officeDocument/2006/relationships/customXml" Target="../ink/ink5596.xml"/><Relationship Id="rId104" Type="http://schemas.openxmlformats.org/officeDocument/2006/relationships/customXml" Target="../ink/ink5623.xml"/><Relationship Id="rId125" Type="http://schemas.openxmlformats.org/officeDocument/2006/relationships/image" Target="../media/image5339.png"/><Relationship Id="rId146" Type="http://schemas.openxmlformats.org/officeDocument/2006/relationships/customXml" Target="../ink/ink5644.xml"/><Relationship Id="rId167" Type="http://schemas.openxmlformats.org/officeDocument/2006/relationships/image" Target="../media/image5360.png"/><Relationship Id="rId188" Type="http://schemas.openxmlformats.org/officeDocument/2006/relationships/customXml" Target="../ink/ink5665.xml"/><Relationship Id="rId311" Type="http://schemas.openxmlformats.org/officeDocument/2006/relationships/image" Target="../media/image5432.png"/><Relationship Id="rId332" Type="http://schemas.openxmlformats.org/officeDocument/2006/relationships/customXml" Target="../ink/ink5737.xml"/><Relationship Id="rId353" Type="http://schemas.openxmlformats.org/officeDocument/2006/relationships/image" Target="../media/image5453.png"/><Relationship Id="rId374" Type="http://schemas.openxmlformats.org/officeDocument/2006/relationships/customXml" Target="../ink/ink5758.xml"/><Relationship Id="rId395" Type="http://schemas.openxmlformats.org/officeDocument/2006/relationships/image" Target="../media/image5474.png"/><Relationship Id="rId71" Type="http://schemas.openxmlformats.org/officeDocument/2006/relationships/image" Target="../media/image5312.png"/><Relationship Id="rId92" Type="http://schemas.openxmlformats.org/officeDocument/2006/relationships/customXml" Target="../ink/ink5617.xml"/><Relationship Id="rId213" Type="http://schemas.openxmlformats.org/officeDocument/2006/relationships/image" Target="../media/image5383.png"/><Relationship Id="rId234" Type="http://schemas.openxmlformats.org/officeDocument/2006/relationships/customXml" Target="../ink/ink5688.xml"/><Relationship Id="rId2" Type="http://schemas.openxmlformats.org/officeDocument/2006/relationships/customXml" Target="../ink/ink5572.xml"/><Relationship Id="rId29" Type="http://schemas.openxmlformats.org/officeDocument/2006/relationships/image" Target="../media/image5291.png"/><Relationship Id="rId255" Type="http://schemas.openxmlformats.org/officeDocument/2006/relationships/image" Target="../media/image5404.png"/><Relationship Id="rId276" Type="http://schemas.openxmlformats.org/officeDocument/2006/relationships/customXml" Target="../ink/ink5709.xml"/><Relationship Id="rId297" Type="http://schemas.openxmlformats.org/officeDocument/2006/relationships/image" Target="../media/image5425.png"/><Relationship Id="rId40" Type="http://schemas.openxmlformats.org/officeDocument/2006/relationships/customXml" Target="../ink/ink5591.xml"/><Relationship Id="rId115" Type="http://schemas.openxmlformats.org/officeDocument/2006/relationships/image" Target="../media/image5334.png"/><Relationship Id="rId136" Type="http://schemas.openxmlformats.org/officeDocument/2006/relationships/customXml" Target="../ink/ink5639.xml"/><Relationship Id="rId157" Type="http://schemas.openxmlformats.org/officeDocument/2006/relationships/image" Target="../media/image5355.png"/><Relationship Id="rId178" Type="http://schemas.openxmlformats.org/officeDocument/2006/relationships/customXml" Target="../ink/ink5660.xml"/><Relationship Id="rId301" Type="http://schemas.openxmlformats.org/officeDocument/2006/relationships/image" Target="../media/image5427.png"/><Relationship Id="rId322" Type="http://schemas.openxmlformats.org/officeDocument/2006/relationships/customXml" Target="../ink/ink5732.xml"/><Relationship Id="rId343" Type="http://schemas.openxmlformats.org/officeDocument/2006/relationships/image" Target="../media/image5448.png"/><Relationship Id="rId364" Type="http://schemas.openxmlformats.org/officeDocument/2006/relationships/customXml" Target="../ink/ink5753.xml"/><Relationship Id="rId61" Type="http://schemas.openxmlformats.org/officeDocument/2006/relationships/image" Target="../media/image5307.png"/><Relationship Id="rId82" Type="http://schemas.openxmlformats.org/officeDocument/2006/relationships/customXml" Target="../ink/ink5612.xml"/><Relationship Id="rId199" Type="http://schemas.openxmlformats.org/officeDocument/2006/relationships/image" Target="../media/image5376.png"/><Relationship Id="rId203" Type="http://schemas.openxmlformats.org/officeDocument/2006/relationships/image" Target="../media/image5378.png"/><Relationship Id="rId385" Type="http://schemas.openxmlformats.org/officeDocument/2006/relationships/image" Target="../media/image5469.png"/><Relationship Id="rId19" Type="http://schemas.openxmlformats.org/officeDocument/2006/relationships/image" Target="../media/image5286.png"/><Relationship Id="rId224" Type="http://schemas.openxmlformats.org/officeDocument/2006/relationships/customXml" Target="../ink/ink5683.xml"/><Relationship Id="rId245" Type="http://schemas.openxmlformats.org/officeDocument/2006/relationships/image" Target="../media/image5399.png"/><Relationship Id="rId266" Type="http://schemas.openxmlformats.org/officeDocument/2006/relationships/customXml" Target="../ink/ink5704.xml"/><Relationship Id="rId287" Type="http://schemas.openxmlformats.org/officeDocument/2006/relationships/image" Target="../media/image5420.png"/><Relationship Id="rId30" Type="http://schemas.openxmlformats.org/officeDocument/2006/relationships/customXml" Target="../ink/ink5586.xml"/><Relationship Id="rId105" Type="http://schemas.openxmlformats.org/officeDocument/2006/relationships/image" Target="../media/image5329.png"/><Relationship Id="rId126" Type="http://schemas.openxmlformats.org/officeDocument/2006/relationships/customXml" Target="../ink/ink5634.xml"/><Relationship Id="rId147" Type="http://schemas.openxmlformats.org/officeDocument/2006/relationships/image" Target="../media/image5350.png"/><Relationship Id="rId168" Type="http://schemas.openxmlformats.org/officeDocument/2006/relationships/customXml" Target="../ink/ink5655.xml"/><Relationship Id="rId312" Type="http://schemas.openxmlformats.org/officeDocument/2006/relationships/customXml" Target="../ink/ink5727.xml"/><Relationship Id="rId333" Type="http://schemas.openxmlformats.org/officeDocument/2006/relationships/image" Target="../media/image5443.png"/><Relationship Id="rId354" Type="http://schemas.openxmlformats.org/officeDocument/2006/relationships/customXml" Target="../ink/ink5748.xml"/><Relationship Id="rId51" Type="http://schemas.openxmlformats.org/officeDocument/2006/relationships/image" Target="../media/image5302.png"/><Relationship Id="rId72" Type="http://schemas.openxmlformats.org/officeDocument/2006/relationships/customXml" Target="../ink/ink5607.xml"/><Relationship Id="rId93" Type="http://schemas.openxmlformats.org/officeDocument/2006/relationships/image" Target="../media/image5323.png"/><Relationship Id="rId189" Type="http://schemas.openxmlformats.org/officeDocument/2006/relationships/image" Target="../media/image5371.png"/><Relationship Id="rId375" Type="http://schemas.openxmlformats.org/officeDocument/2006/relationships/image" Target="../media/image5464.png"/><Relationship Id="rId396" Type="http://schemas.openxmlformats.org/officeDocument/2006/relationships/customXml" Target="../ink/ink5769.xml"/><Relationship Id="rId3" Type="http://schemas.openxmlformats.org/officeDocument/2006/relationships/image" Target="../media/image5278.png"/><Relationship Id="rId214" Type="http://schemas.openxmlformats.org/officeDocument/2006/relationships/customXml" Target="../ink/ink5678.xml"/><Relationship Id="rId235" Type="http://schemas.openxmlformats.org/officeDocument/2006/relationships/image" Target="../media/image5394.png"/><Relationship Id="rId256" Type="http://schemas.openxmlformats.org/officeDocument/2006/relationships/customXml" Target="../ink/ink5699.xml"/><Relationship Id="rId277" Type="http://schemas.openxmlformats.org/officeDocument/2006/relationships/image" Target="../media/image5415.png"/><Relationship Id="rId298" Type="http://schemas.openxmlformats.org/officeDocument/2006/relationships/customXml" Target="../ink/ink5720.xml"/><Relationship Id="rId400" Type="http://schemas.openxmlformats.org/officeDocument/2006/relationships/customXml" Target="../ink/ink5771.xml"/><Relationship Id="rId116" Type="http://schemas.openxmlformats.org/officeDocument/2006/relationships/customXml" Target="../ink/ink5629.xml"/><Relationship Id="rId137" Type="http://schemas.openxmlformats.org/officeDocument/2006/relationships/image" Target="../media/image5345.png"/><Relationship Id="rId158" Type="http://schemas.openxmlformats.org/officeDocument/2006/relationships/customXml" Target="../ink/ink5650.xml"/><Relationship Id="rId302" Type="http://schemas.openxmlformats.org/officeDocument/2006/relationships/customXml" Target="../ink/ink5722.xml"/><Relationship Id="rId323" Type="http://schemas.openxmlformats.org/officeDocument/2006/relationships/image" Target="../media/image5438.png"/><Relationship Id="rId344" Type="http://schemas.openxmlformats.org/officeDocument/2006/relationships/customXml" Target="../ink/ink5743.xml"/><Relationship Id="rId20" Type="http://schemas.openxmlformats.org/officeDocument/2006/relationships/customXml" Target="../ink/ink5581.xml"/><Relationship Id="rId41" Type="http://schemas.openxmlformats.org/officeDocument/2006/relationships/image" Target="../media/image5297.png"/><Relationship Id="rId62" Type="http://schemas.openxmlformats.org/officeDocument/2006/relationships/customXml" Target="../ink/ink5602.xml"/><Relationship Id="rId83" Type="http://schemas.openxmlformats.org/officeDocument/2006/relationships/image" Target="../media/image5318.png"/><Relationship Id="rId179" Type="http://schemas.openxmlformats.org/officeDocument/2006/relationships/image" Target="../media/image5366.png"/><Relationship Id="rId365" Type="http://schemas.openxmlformats.org/officeDocument/2006/relationships/image" Target="../media/image5459.png"/><Relationship Id="rId386" Type="http://schemas.openxmlformats.org/officeDocument/2006/relationships/customXml" Target="../ink/ink5764.xml"/><Relationship Id="rId190" Type="http://schemas.openxmlformats.org/officeDocument/2006/relationships/customXml" Target="../ink/ink5666.xml"/><Relationship Id="rId204" Type="http://schemas.openxmlformats.org/officeDocument/2006/relationships/customXml" Target="../ink/ink5673.xml"/><Relationship Id="rId225" Type="http://schemas.openxmlformats.org/officeDocument/2006/relationships/image" Target="../media/image5389.png"/><Relationship Id="rId246" Type="http://schemas.openxmlformats.org/officeDocument/2006/relationships/customXml" Target="../ink/ink5694.xml"/><Relationship Id="rId267" Type="http://schemas.openxmlformats.org/officeDocument/2006/relationships/image" Target="../media/image5410.png"/><Relationship Id="rId288" Type="http://schemas.openxmlformats.org/officeDocument/2006/relationships/customXml" Target="../ink/ink5715.xml"/><Relationship Id="rId106" Type="http://schemas.openxmlformats.org/officeDocument/2006/relationships/customXml" Target="../ink/ink5624.xml"/><Relationship Id="rId127" Type="http://schemas.openxmlformats.org/officeDocument/2006/relationships/image" Target="../media/image5340.png"/><Relationship Id="rId313" Type="http://schemas.openxmlformats.org/officeDocument/2006/relationships/image" Target="../media/image5433.png"/><Relationship Id="rId10" Type="http://schemas.openxmlformats.org/officeDocument/2006/relationships/customXml" Target="../ink/ink5576.xml"/><Relationship Id="rId31" Type="http://schemas.openxmlformats.org/officeDocument/2006/relationships/image" Target="../media/image5292.png"/><Relationship Id="rId52" Type="http://schemas.openxmlformats.org/officeDocument/2006/relationships/customXml" Target="../ink/ink5597.xml"/><Relationship Id="rId73" Type="http://schemas.openxmlformats.org/officeDocument/2006/relationships/image" Target="../media/image5313.png"/><Relationship Id="rId94" Type="http://schemas.openxmlformats.org/officeDocument/2006/relationships/customXml" Target="../ink/ink5618.xml"/><Relationship Id="rId148" Type="http://schemas.openxmlformats.org/officeDocument/2006/relationships/customXml" Target="../ink/ink5645.xml"/><Relationship Id="rId169" Type="http://schemas.openxmlformats.org/officeDocument/2006/relationships/image" Target="../media/image5361.png"/><Relationship Id="rId334" Type="http://schemas.openxmlformats.org/officeDocument/2006/relationships/customXml" Target="../ink/ink5738.xml"/><Relationship Id="rId355" Type="http://schemas.openxmlformats.org/officeDocument/2006/relationships/image" Target="../media/image5454.png"/><Relationship Id="rId376" Type="http://schemas.openxmlformats.org/officeDocument/2006/relationships/customXml" Target="../ink/ink5759.xml"/><Relationship Id="rId397" Type="http://schemas.openxmlformats.org/officeDocument/2006/relationships/image" Target="../media/image5475.png"/><Relationship Id="rId4" Type="http://schemas.openxmlformats.org/officeDocument/2006/relationships/customXml" Target="../ink/ink5573.xml"/><Relationship Id="rId180" Type="http://schemas.openxmlformats.org/officeDocument/2006/relationships/customXml" Target="../ink/ink5661.xml"/><Relationship Id="rId215" Type="http://schemas.openxmlformats.org/officeDocument/2006/relationships/image" Target="../media/image5384.png"/><Relationship Id="rId236" Type="http://schemas.openxmlformats.org/officeDocument/2006/relationships/customXml" Target="../ink/ink5689.xml"/><Relationship Id="rId257" Type="http://schemas.openxmlformats.org/officeDocument/2006/relationships/image" Target="../media/image5405.png"/><Relationship Id="rId278" Type="http://schemas.openxmlformats.org/officeDocument/2006/relationships/customXml" Target="../ink/ink5710.xml"/><Relationship Id="rId401" Type="http://schemas.openxmlformats.org/officeDocument/2006/relationships/image" Target="../media/image5477.png"/><Relationship Id="rId303" Type="http://schemas.openxmlformats.org/officeDocument/2006/relationships/image" Target="../media/image5428.png"/><Relationship Id="rId42" Type="http://schemas.openxmlformats.org/officeDocument/2006/relationships/customXml" Target="../ink/ink5592.xml"/><Relationship Id="rId84" Type="http://schemas.openxmlformats.org/officeDocument/2006/relationships/customXml" Target="../ink/ink5613.xml"/><Relationship Id="rId138" Type="http://schemas.openxmlformats.org/officeDocument/2006/relationships/customXml" Target="../ink/ink5640.xml"/><Relationship Id="rId345" Type="http://schemas.openxmlformats.org/officeDocument/2006/relationships/image" Target="../media/image5449.png"/><Relationship Id="rId387" Type="http://schemas.openxmlformats.org/officeDocument/2006/relationships/image" Target="../media/image5470.png"/><Relationship Id="rId191" Type="http://schemas.openxmlformats.org/officeDocument/2006/relationships/image" Target="../media/image5372.png"/><Relationship Id="rId205" Type="http://schemas.openxmlformats.org/officeDocument/2006/relationships/image" Target="../media/image5379.png"/><Relationship Id="rId247" Type="http://schemas.openxmlformats.org/officeDocument/2006/relationships/image" Target="../media/image5400.png"/><Relationship Id="rId107" Type="http://schemas.openxmlformats.org/officeDocument/2006/relationships/image" Target="../media/image5330.png"/><Relationship Id="rId289" Type="http://schemas.openxmlformats.org/officeDocument/2006/relationships/image" Target="../media/image5421.png"/><Relationship Id="rId11" Type="http://schemas.openxmlformats.org/officeDocument/2006/relationships/image" Target="../media/image5282.png"/><Relationship Id="rId53" Type="http://schemas.openxmlformats.org/officeDocument/2006/relationships/image" Target="../media/image5303.png"/><Relationship Id="rId149" Type="http://schemas.openxmlformats.org/officeDocument/2006/relationships/image" Target="../media/image5351.png"/><Relationship Id="rId314" Type="http://schemas.openxmlformats.org/officeDocument/2006/relationships/customXml" Target="../ink/ink5728.xml"/><Relationship Id="rId356" Type="http://schemas.openxmlformats.org/officeDocument/2006/relationships/customXml" Target="../ink/ink5749.xml"/><Relationship Id="rId398" Type="http://schemas.openxmlformats.org/officeDocument/2006/relationships/customXml" Target="../ink/ink5770.xml"/><Relationship Id="rId95" Type="http://schemas.openxmlformats.org/officeDocument/2006/relationships/image" Target="../media/image5324.png"/><Relationship Id="rId160" Type="http://schemas.openxmlformats.org/officeDocument/2006/relationships/customXml" Target="../ink/ink5651.xml"/><Relationship Id="rId216" Type="http://schemas.openxmlformats.org/officeDocument/2006/relationships/customXml" Target="../ink/ink5679.xml"/><Relationship Id="rId258" Type="http://schemas.openxmlformats.org/officeDocument/2006/relationships/customXml" Target="../ink/ink5700.xml"/><Relationship Id="rId22" Type="http://schemas.openxmlformats.org/officeDocument/2006/relationships/customXml" Target="../ink/ink5582.xml"/><Relationship Id="rId64" Type="http://schemas.openxmlformats.org/officeDocument/2006/relationships/customXml" Target="../ink/ink5603.xml"/><Relationship Id="rId118" Type="http://schemas.openxmlformats.org/officeDocument/2006/relationships/customXml" Target="../ink/ink5630.xml"/><Relationship Id="rId325" Type="http://schemas.openxmlformats.org/officeDocument/2006/relationships/image" Target="../media/image5439.png"/><Relationship Id="rId367" Type="http://schemas.openxmlformats.org/officeDocument/2006/relationships/image" Target="../media/image5460.png"/><Relationship Id="rId171" Type="http://schemas.openxmlformats.org/officeDocument/2006/relationships/image" Target="../media/image5362.png"/><Relationship Id="rId227" Type="http://schemas.openxmlformats.org/officeDocument/2006/relationships/image" Target="../media/image5390.png"/><Relationship Id="rId269" Type="http://schemas.openxmlformats.org/officeDocument/2006/relationships/image" Target="../media/image5411.png"/><Relationship Id="rId33" Type="http://schemas.openxmlformats.org/officeDocument/2006/relationships/image" Target="../media/image5293.png"/><Relationship Id="rId129" Type="http://schemas.openxmlformats.org/officeDocument/2006/relationships/image" Target="../media/image5341.png"/><Relationship Id="rId280" Type="http://schemas.openxmlformats.org/officeDocument/2006/relationships/customXml" Target="../ink/ink5711.xml"/><Relationship Id="rId336" Type="http://schemas.openxmlformats.org/officeDocument/2006/relationships/customXml" Target="../ink/ink5739.xml"/><Relationship Id="rId75" Type="http://schemas.openxmlformats.org/officeDocument/2006/relationships/image" Target="../media/image5314.png"/><Relationship Id="rId140" Type="http://schemas.openxmlformats.org/officeDocument/2006/relationships/customXml" Target="../ink/ink5641.xml"/><Relationship Id="rId182" Type="http://schemas.openxmlformats.org/officeDocument/2006/relationships/customXml" Target="../ink/ink5662.xml"/><Relationship Id="rId378" Type="http://schemas.openxmlformats.org/officeDocument/2006/relationships/customXml" Target="../ink/ink5760.xml"/><Relationship Id="rId403" Type="http://schemas.openxmlformats.org/officeDocument/2006/relationships/image" Target="../media/image5478.png"/><Relationship Id="rId6" Type="http://schemas.openxmlformats.org/officeDocument/2006/relationships/customXml" Target="../ink/ink5574.xml"/><Relationship Id="rId238" Type="http://schemas.openxmlformats.org/officeDocument/2006/relationships/customXml" Target="../ink/ink5690.xml"/><Relationship Id="rId291" Type="http://schemas.openxmlformats.org/officeDocument/2006/relationships/image" Target="../media/image5422.png"/><Relationship Id="rId305" Type="http://schemas.openxmlformats.org/officeDocument/2006/relationships/image" Target="../media/image5429.png"/><Relationship Id="rId347" Type="http://schemas.openxmlformats.org/officeDocument/2006/relationships/image" Target="../media/image5450.png"/><Relationship Id="rId44" Type="http://schemas.openxmlformats.org/officeDocument/2006/relationships/customXml" Target="../ink/ink5593.xml"/><Relationship Id="rId86" Type="http://schemas.openxmlformats.org/officeDocument/2006/relationships/customXml" Target="../ink/ink5614.xml"/><Relationship Id="rId151" Type="http://schemas.openxmlformats.org/officeDocument/2006/relationships/image" Target="../media/image5352.png"/><Relationship Id="rId389" Type="http://schemas.openxmlformats.org/officeDocument/2006/relationships/image" Target="../media/image5471.png"/><Relationship Id="rId193" Type="http://schemas.openxmlformats.org/officeDocument/2006/relationships/image" Target="../media/image5373.png"/><Relationship Id="rId207" Type="http://schemas.openxmlformats.org/officeDocument/2006/relationships/image" Target="../media/image5380.png"/><Relationship Id="rId249" Type="http://schemas.openxmlformats.org/officeDocument/2006/relationships/image" Target="../media/image5401.png"/><Relationship Id="rId13" Type="http://schemas.openxmlformats.org/officeDocument/2006/relationships/image" Target="../media/image5283.png"/><Relationship Id="rId109" Type="http://schemas.openxmlformats.org/officeDocument/2006/relationships/image" Target="../media/image5331.png"/><Relationship Id="rId260" Type="http://schemas.openxmlformats.org/officeDocument/2006/relationships/customXml" Target="../ink/ink5701.xml"/><Relationship Id="rId316" Type="http://schemas.openxmlformats.org/officeDocument/2006/relationships/customXml" Target="../ink/ink5729.xml"/><Relationship Id="rId55" Type="http://schemas.openxmlformats.org/officeDocument/2006/relationships/image" Target="../media/image5304.png"/><Relationship Id="rId97" Type="http://schemas.openxmlformats.org/officeDocument/2006/relationships/image" Target="../media/image5325.png"/><Relationship Id="rId120" Type="http://schemas.openxmlformats.org/officeDocument/2006/relationships/customXml" Target="../ink/ink5631.xml"/><Relationship Id="rId358" Type="http://schemas.openxmlformats.org/officeDocument/2006/relationships/customXml" Target="../ink/ink5750.xml"/><Relationship Id="rId162" Type="http://schemas.openxmlformats.org/officeDocument/2006/relationships/customXml" Target="../ink/ink5652.xml"/><Relationship Id="rId218" Type="http://schemas.openxmlformats.org/officeDocument/2006/relationships/customXml" Target="../ink/ink5680.xml"/><Relationship Id="rId271" Type="http://schemas.openxmlformats.org/officeDocument/2006/relationships/image" Target="../media/image5412.png"/><Relationship Id="rId24" Type="http://schemas.openxmlformats.org/officeDocument/2006/relationships/customXml" Target="../ink/ink5583.xml"/><Relationship Id="rId66" Type="http://schemas.openxmlformats.org/officeDocument/2006/relationships/customXml" Target="../ink/ink5604.xml"/><Relationship Id="rId131" Type="http://schemas.openxmlformats.org/officeDocument/2006/relationships/image" Target="../media/image5342.png"/><Relationship Id="rId327" Type="http://schemas.openxmlformats.org/officeDocument/2006/relationships/image" Target="../media/image5440.png"/><Relationship Id="rId369" Type="http://schemas.openxmlformats.org/officeDocument/2006/relationships/image" Target="../media/image5461.png"/><Relationship Id="rId173" Type="http://schemas.openxmlformats.org/officeDocument/2006/relationships/image" Target="../media/image5363.png"/><Relationship Id="rId229" Type="http://schemas.openxmlformats.org/officeDocument/2006/relationships/image" Target="../media/image5391.png"/><Relationship Id="rId380" Type="http://schemas.openxmlformats.org/officeDocument/2006/relationships/customXml" Target="../ink/ink5761.xml"/><Relationship Id="rId240" Type="http://schemas.openxmlformats.org/officeDocument/2006/relationships/customXml" Target="../ink/ink5691.xml"/><Relationship Id="rId35" Type="http://schemas.openxmlformats.org/officeDocument/2006/relationships/image" Target="../media/image5294.png"/><Relationship Id="rId77" Type="http://schemas.openxmlformats.org/officeDocument/2006/relationships/image" Target="../media/image5315.png"/><Relationship Id="rId100" Type="http://schemas.openxmlformats.org/officeDocument/2006/relationships/customXml" Target="../ink/ink5621.xml"/><Relationship Id="rId282" Type="http://schemas.openxmlformats.org/officeDocument/2006/relationships/customXml" Target="../ink/ink5712.xml"/><Relationship Id="rId338" Type="http://schemas.openxmlformats.org/officeDocument/2006/relationships/customXml" Target="../ink/ink5740.xml"/><Relationship Id="rId8" Type="http://schemas.openxmlformats.org/officeDocument/2006/relationships/customXml" Target="../ink/ink5575.xml"/><Relationship Id="rId142" Type="http://schemas.openxmlformats.org/officeDocument/2006/relationships/customXml" Target="../ink/ink5642.xml"/><Relationship Id="rId184" Type="http://schemas.openxmlformats.org/officeDocument/2006/relationships/customXml" Target="../ink/ink5663.xml"/><Relationship Id="rId391" Type="http://schemas.openxmlformats.org/officeDocument/2006/relationships/image" Target="../media/image5472.png"/><Relationship Id="rId405" Type="http://schemas.openxmlformats.org/officeDocument/2006/relationships/image" Target="../media/image5479.png"/><Relationship Id="rId251" Type="http://schemas.openxmlformats.org/officeDocument/2006/relationships/image" Target="../media/image5402.png"/><Relationship Id="rId46" Type="http://schemas.openxmlformats.org/officeDocument/2006/relationships/customXml" Target="../ink/ink5594.xml"/><Relationship Id="rId293" Type="http://schemas.openxmlformats.org/officeDocument/2006/relationships/image" Target="../media/image5423.png"/><Relationship Id="rId307" Type="http://schemas.openxmlformats.org/officeDocument/2006/relationships/image" Target="../media/image5430.png"/><Relationship Id="rId349" Type="http://schemas.openxmlformats.org/officeDocument/2006/relationships/image" Target="../media/image5451.png"/><Relationship Id="rId88" Type="http://schemas.openxmlformats.org/officeDocument/2006/relationships/customXml" Target="../ink/ink5615.xml"/><Relationship Id="rId111" Type="http://schemas.openxmlformats.org/officeDocument/2006/relationships/image" Target="../media/image5332.png"/><Relationship Id="rId153" Type="http://schemas.openxmlformats.org/officeDocument/2006/relationships/image" Target="../media/image5353.png"/><Relationship Id="rId195" Type="http://schemas.openxmlformats.org/officeDocument/2006/relationships/image" Target="../media/image5374.png"/><Relationship Id="rId209" Type="http://schemas.openxmlformats.org/officeDocument/2006/relationships/image" Target="../media/image5381.png"/><Relationship Id="rId360" Type="http://schemas.openxmlformats.org/officeDocument/2006/relationships/customXml" Target="../ink/ink5751.xml"/><Relationship Id="rId220" Type="http://schemas.openxmlformats.org/officeDocument/2006/relationships/customXml" Target="../ink/ink5681.xml"/><Relationship Id="rId15" Type="http://schemas.openxmlformats.org/officeDocument/2006/relationships/image" Target="../media/image5284.png"/><Relationship Id="rId57" Type="http://schemas.openxmlformats.org/officeDocument/2006/relationships/image" Target="../media/image5305.png"/><Relationship Id="rId262" Type="http://schemas.openxmlformats.org/officeDocument/2006/relationships/customXml" Target="../ink/ink5702.xml"/><Relationship Id="rId318" Type="http://schemas.openxmlformats.org/officeDocument/2006/relationships/customXml" Target="../ink/ink5730.xml"/><Relationship Id="rId99" Type="http://schemas.openxmlformats.org/officeDocument/2006/relationships/image" Target="../media/image5326.png"/><Relationship Id="rId122" Type="http://schemas.openxmlformats.org/officeDocument/2006/relationships/customXml" Target="../ink/ink5632.xml"/><Relationship Id="rId164" Type="http://schemas.openxmlformats.org/officeDocument/2006/relationships/customXml" Target="../ink/ink5653.xml"/><Relationship Id="rId371" Type="http://schemas.openxmlformats.org/officeDocument/2006/relationships/image" Target="../media/image5462.png"/><Relationship Id="rId26" Type="http://schemas.openxmlformats.org/officeDocument/2006/relationships/customXml" Target="../ink/ink5584.xml"/><Relationship Id="rId231" Type="http://schemas.openxmlformats.org/officeDocument/2006/relationships/image" Target="../media/image5392.png"/><Relationship Id="rId273" Type="http://schemas.openxmlformats.org/officeDocument/2006/relationships/image" Target="../media/image5413.png"/><Relationship Id="rId329" Type="http://schemas.openxmlformats.org/officeDocument/2006/relationships/image" Target="../media/image5441.png"/><Relationship Id="rId68" Type="http://schemas.openxmlformats.org/officeDocument/2006/relationships/customXml" Target="../ink/ink5605.xml"/><Relationship Id="rId133" Type="http://schemas.openxmlformats.org/officeDocument/2006/relationships/image" Target="../media/image5343.png"/><Relationship Id="rId175" Type="http://schemas.openxmlformats.org/officeDocument/2006/relationships/image" Target="../media/image5364.png"/><Relationship Id="rId340" Type="http://schemas.openxmlformats.org/officeDocument/2006/relationships/customXml" Target="../ink/ink5741.xml"/><Relationship Id="rId200" Type="http://schemas.openxmlformats.org/officeDocument/2006/relationships/customXml" Target="../ink/ink5671.xml"/><Relationship Id="rId382" Type="http://schemas.openxmlformats.org/officeDocument/2006/relationships/customXml" Target="../ink/ink5762.xml"/><Relationship Id="rId242" Type="http://schemas.openxmlformats.org/officeDocument/2006/relationships/customXml" Target="../ink/ink5692.xml"/><Relationship Id="rId284" Type="http://schemas.openxmlformats.org/officeDocument/2006/relationships/customXml" Target="../ink/ink5713.xml"/><Relationship Id="rId37" Type="http://schemas.openxmlformats.org/officeDocument/2006/relationships/image" Target="../media/image5295.png"/><Relationship Id="rId79" Type="http://schemas.openxmlformats.org/officeDocument/2006/relationships/image" Target="../media/image5316.png"/><Relationship Id="rId102" Type="http://schemas.openxmlformats.org/officeDocument/2006/relationships/customXml" Target="../ink/ink5622.xml"/><Relationship Id="rId144" Type="http://schemas.openxmlformats.org/officeDocument/2006/relationships/customXml" Target="../ink/ink5643.xml"/><Relationship Id="rId90" Type="http://schemas.openxmlformats.org/officeDocument/2006/relationships/customXml" Target="../ink/ink5616.xml"/><Relationship Id="rId186" Type="http://schemas.openxmlformats.org/officeDocument/2006/relationships/customXml" Target="../ink/ink5664.xml"/><Relationship Id="rId351" Type="http://schemas.openxmlformats.org/officeDocument/2006/relationships/image" Target="../media/image5452.png"/><Relationship Id="rId393" Type="http://schemas.openxmlformats.org/officeDocument/2006/relationships/image" Target="../media/image547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17" Type="http://schemas.openxmlformats.org/officeDocument/2006/relationships/customXml" Target="../ink/ink5831.xml"/><Relationship Id="rId21" Type="http://schemas.openxmlformats.org/officeDocument/2006/relationships/customXml" Target="../ink/ink5783.xml"/><Relationship Id="rId63" Type="http://schemas.openxmlformats.org/officeDocument/2006/relationships/customXml" Target="../ink/ink5804.xml"/><Relationship Id="rId159" Type="http://schemas.openxmlformats.org/officeDocument/2006/relationships/customXml" Target="../ink/ink5852.xml"/><Relationship Id="rId170" Type="http://schemas.openxmlformats.org/officeDocument/2006/relationships/image" Target="../media/image5564.png"/><Relationship Id="rId226" Type="http://schemas.openxmlformats.org/officeDocument/2006/relationships/image" Target="../media/image5592.png"/><Relationship Id="rId268" Type="http://schemas.openxmlformats.org/officeDocument/2006/relationships/image" Target="../media/image5613.png"/><Relationship Id="rId32" Type="http://schemas.openxmlformats.org/officeDocument/2006/relationships/image" Target="../media/image5495.png"/><Relationship Id="rId74" Type="http://schemas.openxmlformats.org/officeDocument/2006/relationships/image" Target="../media/image5516.png"/><Relationship Id="rId128" Type="http://schemas.openxmlformats.org/officeDocument/2006/relationships/image" Target="../media/image5543.png"/><Relationship Id="rId5" Type="http://schemas.openxmlformats.org/officeDocument/2006/relationships/customXml" Target="../ink/ink5775.xml"/><Relationship Id="rId181" Type="http://schemas.openxmlformats.org/officeDocument/2006/relationships/customXml" Target="../ink/ink5863.xml"/><Relationship Id="rId237" Type="http://schemas.openxmlformats.org/officeDocument/2006/relationships/customXml" Target="../ink/ink5891.xml"/><Relationship Id="rId279" Type="http://schemas.openxmlformats.org/officeDocument/2006/relationships/customXml" Target="../ink/ink5912.xml"/><Relationship Id="rId43" Type="http://schemas.openxmlformats.org/officeDocument/2006/relationships/customXml" Target="../ink/ink5794.xml"/><Relationship Id="rId139" Type="http://schemas.openxmlformats.org/officeDocument/2006/relationships/customXml" Target="../ink/ink5842.xml"/><Relationship Id="rId290" Type="http://schemas.openxmlformats.org/officeDocument/2006/relationships/image" Target="../media/image5624.png"/><Relationship Id="rId85" Type="http://schemas.openxmlformats.org/officeDocument/2006/relationships/customXml" Target="../ink/ink5815.xml"/><Relationship Id="rId150" Type="http://schemas.openxmlformats.org/officeDocument/2006/relationships/image" Target="../media/image5554.png"/><Relationship Id="rId192" Type="http://schemas.openxmlformats.org/officeDocument/2006/relationships/image" Target="../media/image5575.png"/><Relationship Id="rId206" Type="http://schemas.openxmlformats.org/officeDocument/2006/relationships/image" Target="../media/image5582.png"/><Relationship Id="rId248" Type="http://schemas.openxmlformats.org/officeDocument/2006/relationships/image" Target="../media/image5603.png"/><Relationship Id="rId12" Type="http://schemas.openxmlformats.org/officeDocument/2006/relationships/image" Target="../media/image5485.png"/><Relationship Id="rId33" Type="http://schemas.openxmlformats.org/officeDocument/2006/relationships/customXml" Target="../ink/ink5789.xml"/><Relationship Id="rId108" Type="http://schemas.openxmlformats.org/officeDocument/2006/relationships/image" Target="../media/image5533.png"/><Relationship Id="rId129" Type="http://schemas.openxmlformats.org/officeDocument/2006/relationships/customXml" Target="../ink/ink5837.xml"/><Relationship Id="rId280" Type="http://schemas.openxmlformats.org/officeDocument/2006/relationships/image" Target="../media/image5619.png"/><Relationship Id="rId54" Type="http://schemas.openxmlformats.org/officeDocument/2006/relationships/image" Target="../media/image5506.png"/><Relationship Id="rId75" Type="http://schemas.openxmlformats.org/officeDocument/2006/relationships/customXml" Target="../ink/ink5810.xml"/><Relationship Id="rId96" Type="http://schemas.openxmlformats.org/officeDocument/2006/relationships/image" Target="../media/image5527.png"/><Relationship Id="rId140" Type="http://schemas.openxmlformats.org/officeDocument/2006/relationships/image" Target="../media/image5549.png"/><Relationship Id="rId161" Type="http://schemas.openxmlformats.org/officeDocument/2006/relationships/customXml" Target="../ink/ink5853.xml"/><Relationship Id="rId182" Type="http://schemas.openxmlformats.org/officeDocument/2006/relationships/image" Target="../media/image5570.png"/><Relationship Id="rId217" Type="http://schemas.openxmlformats.org/officeDocument/2006/relationships/customXml" Target="../ink/ink5881.xml"/><Relationship Id="rId6" Type="http://schemas.openxmlformats.org/officeDocument/2006/relationships/image" Target="../media/image5482.png"/><Relationship Id="rId238" Type="http://schemas.openxmlformats.org/officeDocument/2006/relationships/image" Target="../media/image5598.png"/><Relationship Id="rId259" Type="http://schemas.openxmlformats.org/officeDocument/2006/relationships/customXml" Target="../ink/ink5902.xml"/><Relationship Id="rId23" Type="http://schemas.openxmlformats.org/officeDocument/2006/relationships/customXml" Target="../ink/ink5784.xml"/><Relationship Id="rId119" Type="http://schemas.openxmlformats.org/officeDocument/2006/relationships/customXml" Target="../ink/ink5832.xml"/><Relationship Id="rId270" Type="http://schemas.openxmlformats.org/officeDocument/2006/relationships/image" Target="../media/image5614.png"/><Relationship Id="rId291" Type="http://schemas.openxmlformats.org/officeDocument/2006/relationships/customXml" Target="../ink/ink5918.xml"/><Relationship Id="rId44" Type="http://schemas.openxmlformats.org/officeDocument/2006/relationships/image" Target="../media/image5501.png"/><Relationship Id="rId65" Type="http://schemas.openxmlformats.org/officeDocument/2006/relationships/customXml" Target="../ink/ink5805.xml"/><Relationship Id="rId86" Type="http://schemas.openxmlformats.org/officeDocument/2006/relationships/image" Target="../media/image5522.png"/><Relationship Id="rId130" Type="http://schemas.openxmlformats.org/officeDocument/2006/relationships/image" Target="../media/image5544.png"/><Relationship Id="rId151" Type="http://schemas.openxmlformats.org/officeDocument/2006/relationships/customXml" Target="../ink/ink5848.xml"/><Relationship Id="rId172" Type="http://schemas.openxmlformats.org/officeDocument/2006/relationships/image" Target="../media/image5565.png"/><Relationship Id="rId193" Type="http://schemas.openxmlformats.org/officeDocument/2006/relationships/customXml" Target="../ink/ink5869.xml"/><Relationship Id="rId207" Type="http://schemas.openxmlformats.org/officeDocument/2006/relationships/customXml" Target="../ink/ink5876.xml"/><Relationship Id="rId228" Type="http://schemas.openxmlformats.org/officeDocument/2006/relationships/image" Target="../media/image5593.png"/><Relationship Id="rId249" Type="http://schemas.openxmlformats.org/officeDocument/2006/relationships/customXml" Target="../ink/ink5897.xml"/><Relationship Id="rId13" Type="http://schemas.openxmlformats.org/officeDocument/2006/relationships/customXml" Target="../ink/ink5779.xml"/><Relationship Id="rId109" Type="http://schemas.openxmlformats.org/officeDocument/2006/relationships/customXml" Target="../ink/ink5827.xml"/><Relationship Id="rId260" Type="http://schemas.openxmlformats.org/officeDocument/2006/relationships/image" Target="../media/image5609.png"/><Relationship Id="rId281" Type="http://schemas.openxmlformats.org/officeDocument/2006/relationships/customXml" Target="../ink/ink5913.xml"/><Relationship Id="rId34" Type="http://schemas.openxmlformats.org/officeDocument/2006/relationships/image" Target="../media/image5496.png"/><Relationship Id="rId55" Type="http://schemas.openxmlformats.org/officeDocument/2006/relationships/customXml" Target="../ink/ink5800.xml"/><Relationship Id="rId76" Type="http://schemas.openxmlformats.org/officeDocument/2006/relationships/image" Target="../media/image5517.png"/><Relationship Id="rId97" Type="http://schemas.openxmlformats.org/officeDocument/2006/relationships/customXml" Target="../ink/ink5821.xml"/><Relationship Id="rId120" Type="http://schemas.openxmlformats.org/officeDocument/2006/relationships/image" Target="../media/image5539.png"/><Relationship Id="rId141" Type="http://schemas.openxmlformats.org/officeDocument/2006/relationships/customXml" Target="../ink/ink5843.xml"/><Relationship Id="rId7" Type="http://schemas.openxmlformats.org/officeDocument/2006/relationships/customXml" Target="../ink/ink5776.xml"/><Relationship Id="rId162" Type="http://schemas.openxmlformats.org/officeDocument/2006/relationships/image" Target="../media/image5560.png"/><Relationship Id="rId183" Type="http://schemas.openxmlformats.org/officeDocument/2006/relationships/customXml" Target="../ink/ink5864.xml"/><Relationship Id="rId218" Type="http://schemas.openxmlformats.org/officeDocument/2006/relationships/image" Target="../media/image5588.png"/><Relationship Id="rId239" Type="http://schemas.openxmlformats.org/officeDocument/2006/relationships/customXml" Target="../ink/ink5892.xml"/><Relationship Id="rId250" Type="http://schemas.openxmlformats.org/officeDocument/2006/relationships/image" Target="../media/image5604.png"/><Relationship Id="rId271" Type="http://schemas.openxmlformats.org/officeDocument/2006/relationships/customXml" Target="../ink/ink5908.xml"/><Relationship Id="rId292" Type="http://schemas.openxmlformats.org/officeDocument/2006/relationships/image" Target="../media/image5625.png"/><Relationship Id="rId24" Type="http://schemas.openxmlformats.org/officeDocument/2006/relationships/image" Target="../media/image5491.png"/><Relationship Id="rId45" Type="http://schemas.openxmlformats.org/officeDocument/2006/relationships/customXml" Target="../ink/ink5795.xml"/><Relationship Id="rId66" Type="http://schemas.openxmlformats.org/officeDocument/2006/relationships/image" Target="../media/image5512.png"/><Relationship Id="rId87" Type="http://schemas.openxmlformats.org/officeDocument/2006/relationships/customXml" Target="../ink/ink5816.xml"/><Relationship Id="rId110" Type="http://schemas.openxmlformats.org/officeDocument/2006/relationships/image" Target="../media/image5534.png"/><Relationship Id="rId131" Type="http://schemas.openxmlformats.org/officeDocument/2006/relationships/customXml" Target="../ink/ink5838.xml"/><Relationship Id="rId152" Type="http://schemas.openxmlformats.org/officeDocument/2006/relationships/image" Target="../media/image5555.png"/><Relationship Id="rId173" Type="http://schemas.openxmlformats.org/officeDocument/2006/relationships/customXml" Target="../ink/ink5859.xml"/><Relationship Id="rId194" Type="http://schemas.openxmlformats.org/officeDocument/2006/relationships/image" Target="../media/image5576.png"/><Relationship Id="rId208" Type="http://schemas.openxmlformats.org/officeDocument/2006/relationships/image" Target="../media/image5583.png"/><Relationship Id="rId229" Type="http://schemas.openxmlformats.org/officeDocument/2006/relationships/customXml" Target="../ink/ink5887.xml"/><Relationship Id="rId240" Type="http://schemas.openxmlformats.org/officeDocument/2006/relationships/image" Target="../media/image5599.png"/><Relationship Id="rId261" Type="http://schemas.openxmlformats.org/officeDocument/2006/relationships/customXml" Target="../ink/ink5903.xml"/><Relationship Id="rId14" Type="http://schemas.openxmlformats.org/officeDocument/2006/relationships/image" Target="../media/image5486.png"/><Relationship Id="rId35" Type="http://schemas.openxmlformats.org/officeDocument/2006/relationships/customXml" Target="../ink/ink5790.xml"/><Relationship Id="rId56" Type="http://schemas.openxmlformats.org/officeDocument/2006/relationships/image" Target="../media/image5507.png"/><Relationship Id="rId77" Type="http://schemas.openxmlformats.org/officeDocument/2006/relationships/customXml" Target="../ink/ink5811.xml"/><Relationship Id="rId100" Type="http://schemas.openxmlformats.org/officeDocument/2006/relationships/image" Target="../media/image5529.png"/><Relationship Id="rId282" Type="http://schemas.openxmlformats.org/officeDocument/2006/relationships/image" Target="../media/image5620.png"/><Relationship Id="rId8" Type="http://schemas.openxmlformats.org/officeDocument/2006/relationships/image" Target="../media/image5483.png"/><Relationship Id="rId98" Type="http://schemas.openxmlformats.org/officeDocument/2006/relationships/image" Target="../media/image5528.png"/><Relationship Id="rId121" Type="http://schemas.openxmlformats.org/officeDocument/2006/relationships/customXml" Target="../ink/ink5833.xml"/><Relationship Id="rId142" Type="http://schemas.openxmlformats.org/officeDocument/2006/relationships/image" Target="../media/image5550.png"/><Relationship Id="rId163" Type="http://schemas.openxmlformats.org/officeDocument/2006/relationships/customXml" Target="../ink/ink5854.xml"/><Relationship Id="rId184" Type="http://schemas.openxmlformats.org/officeDocument/2006/relationships/image" Target="../media/image5571.png"/><Relationship Id="rId219" Type="http://schemas.openxmlformats.org/officeDocument/2006/relationships/customXml" Target="../ink/ink5882.xml"/><Relationship Id="rId230" Type="http://schemas.openxmlformats.org/officeDocument/2006/relationships/image" Target="../media/image5594.png"/><Relationship Id="rId251" Type="http://schemas.openxmlformats.org/officeDocument/2006/relationships/customXml" Target="../ink/ink5898.xml"/><Relationship Id="rId25" Type="http://schemas.openxmlformats.org/officeDocument/2006/relationships/customXml" Target="../ink/ink5785.xml"/><Relationship Id="rId46" Type="http://schemas.openxmlformats.org/officeDocument/2006/relationships/image" Target="../media/image5502.png"/><Relationship Id="rId67" Type="http://schemas.openxmlformats.org/officeDocument/2006/relationships/customXml" Target="../ink/ink5806.xml"/><Relationship Id="rId272" Type="http://schemas.openxmlformats.org/officeDocument/2006/relationships/image" Target="../media/image5615.png"/><Relationship Id="rId293" Type="http://schemas.openxmlformats.org/officeDocument/2006/relationships/customXml" Target="../ink/ink5919.xml"/><Relationship Id="rId88" Type="http://schemas.openxmlformats.org/officeDocument/2006/relationships/image" Target="../media/image5523.png"/><Relationship Id="rId111" Type="http://schemas.openxmlformats.org/officeDocument/2006/relationships/customXml" Target="../ink/ink5828.xml"/><Relationship Id="rId132" Type="http://schemas.openxmlformats.org/officeDocument/2006/relationships/image" Target="../media/image5545.png"/><Relationship Id="rId153" Type="http://schemas.openxmlformats.org/officeDocument/2006/relationships/customXml" Target="../ink/ink5849.xml"/><Relationship Id="rId174" Type="http://schemas.openxmlformats.org/officeDocument/2006/relationships/image" Target="../media/image5566.png"/><Relationship Id="rId195" Type="http://schemas.openxmlformats.org/officeDocument/2006/relationships/customXml" Target="../ink/ink5870.xml"/><Relationship Id="rId209" Type="http://schemas.openxmlformats.org/officeDocument/2006/relationships/customXml" Target="../ink/ink5877.xml"/><Relationship Id="rId220" Type="http://schemas.openxmlformats.org/officeDocument/2006/relationships/image" Target="../media/image5589.png"/><Relationship Id="rId241" Type="http://schemas.openxmlformats.org/officeDocument/2006/relationships/customXml" Target="../ink/ink5893.xml"/><Relationship Id="rId15" Type="http://schemas.openxmlformats.org/officeDocument/2006/relationships/customXml" Target="../ink/ink5780.xml"/><Relationship Id="rId36" Type="http://schemas.openxmlformats.org/officeDocument/2006/relationships/image" Target="../media/image5497.png"/><Relationship Id="rId57" Type="http://schemas.openxmlformats.org/officeDocument/2006/relationships/customXml" Target="../ink/ink5801.xml"/><Relationship Id="rId262" Type="http://schemas.openxmlformats.org/officeDocument/2006/relationships/image" Target="../media/image5610.png"/><Relationship Id="rId283" Type="http://schemas.openxmlformats.org/officeDocument/2006/relationships/customXml" Target="../ink/ink5914.xml"/><Relationship Id="rId78" Type="http://schemas.openxmlformats.org/officeDocument/2006/relationships/image" Target="../media/image5518.png"/><Relationship Id="rId99" Type="http://schemas.openxmlformats.org/officeDocument/2006/relationships/customXml" Target="../ink/ink5822.xml"/><Relationship Id="rId101" Type="http://schemas.openxmlformats.org/officeDocument/2006/relationships/customXml" Target="../ink/ink5823.xml"/><Relationship Id="rId122" Type="http://schemas.openxmlformats.org/officeDocument/2006/relationships/image" Target="../media/image5540.png"/><Relationship Id="rId143" Type="http://schemas.openxmlformats.org/officeDocument/2006/relationships/customXml" Target="../ink/ink5844.xml"/><Relationship Id="rId164" Type="http://schemas.openxmlformats.org/officeDocument/2006/relationships/image" Target="../media/image5561.png"/><Relationship Id="rId185" Type="http://schemas.openxmlformats.org/officeDocument/2006/relationships/customXml" Target="../ink/ink5865.xml"/><Relationship Id="rId9" Type="http://schemas.openxmlformats.org/officeDocument/2006/relationships/customXml" Target="../ink/ink5777.xml"/><Relationship Id="rId210" Type="http://schemas.openxmlformats.org/officeDocument/2006/relationships/image" Target="../media/image5584.png"/><Relationship Id="rId26" Type="http://schemas.openxmlformats.org/officeDocument/2006/relationships/image" Target="../media/image5492.png"/><Relationship Id="rId231" Type="http://schemas.openxmlformats.org/officeDocument/2006/relationships/customXml" Target="../ink/ink5888.xml"/><Relationship Id="rId252" Type="http://schemas.openxmlformats.org/officeDocument/2006/relationships/image" Target="../media/image5605.png"/><Relationship Id="rId273" Type="http://schemas.openxmlformats.org/officeDocument/2006/relationships/customXml" Target="../ink/ink5909.xml"/><Relationship Id="rId294" Type="http://schemas.openxmlformats.org/officeDocument/2006/relationships/image" Target="../media/image5626.png"/><Relationship Id="rId47" Type="http://schemas.openxmlformats.org/officeDocument/2006/relationships/customXml" Target="../ink/ink5796.xml"/><Relationship Id="rId68" Type="http://schemas.openxmlformats.org/officeDocument/2006/relationships/image" Target="../media/image5513.png"/><Relationship Id="rId89" Type="http://schemas.openxmlformats.org/officeDocument/2006/relationships/customXml" Target="../ink/ink5817.xml"/><Relationship Id="rId112" Type="http://schemas.openxmlformats.org/officeDocument/2006/relationships/image" Target="../media/image5535.png"/><Relationship Id="rId133" Type="http://schemas.openxmlformats.org/officeDocument/2006/relationships/customXml" Target="../ink/ink5839.xml"/><Relationship Id="rId154" Type="http://schemas.openxmlformats.org/officeDocument/2006/relationships/image" Target="../media/image5556.png"/><Relationship Id="rId175" Type="http://schemas.openxmlformats.org/officeDocument/2006/relationships/customXml" Target="../ink/ink5860.xml"/><Relationship Id="rId196" Type="http://schemas.openxmlformats.org/officeDocument/2006/relationships/image" Target="../media/image5577.png"/><Relationship Id="rId200" Type="http://schemas.openxmlformats.org/officeDocument/2006/relationships/image" Target="../media/image5579.png"/><Relationship Id="rId16" Type="http://schemas.openxmlformats.org/officeDocument/2006/relationships/image" Target="../media/image5487.png"/><Relationship Id="rId221" Type="http://schemas.openxmlformats.org/officeDocument/2006/relationships/customXml" Target="../ink/ink5883.xml"/><Relationship Id="rId242" Type="http://schemas.openxmlformats.org/officeDocument/2006/relationships/image" Target="../media/image5600.png"/><Relationship Id="rId263" Type="http://schemas.openxmlformats.org/officeDocument/2006/relationships/customXml" Target="../ink/ink5904.xml"/><Relationship Id="rId284" Type="http://schemas.openxmlformats.org/officeDocument/2006/relationships/image" Target="../media/image5621.png"/><Relationship Id="rId37" Type="http://schemas.openxmlformats.org/officeDocument/2006/relationships/customXml" Target="../ink/ink5791.xml"/><Relationship Id="rId58" Type="http://schemas.openxmlformats.org/officeDocument/2006/relationships/image" Target="../media/image5508.png"/><Relationship Id="rId79" Type="http://schemas.openxmlformats.org/officeDocument/2006/relationships/customXml" Target="../ink/ink5812.xml"/><Relationship Id="rId102" Type="http://schemas.openxmlformats.org/officeDocument/2006/relationships/image" Target="../media/image5530.png"/><Relationship Id="rId123" Type="http://schemas.openxmlformats.org/officeDocument/2006/relationships/customXml" Target="../ink/ink5834.xml"/><Relationship Id="rId144" Type="http://schemas.openxmlformats.org/officeDocument/2006/relationships/image" Target="../media/image5551.png"/><Relationship Id="rId90" Type="http://schemas.openxmlformats.org/officeDocument/2006/relationships/image" Target="../media/image5524.png"/><Relationship Id="rId165" Type="http://schemas.openxmlformats.org/officeDocument/2006/relationships/customXml" Target="../ink/ink5855.xml"/><Relationship Id="rId186" Type="http://schemas.openxmlformats.org/officeDocument/2006/relationships/image" Target="../media/image5572.png"/><Relationship Id="rId211" Type="http://schemas.openxmlformats.org/officeDocument/2006/relationships/customXml" Target="../ink/ink5878.xml"/><Relationship Id="rId232" Type="http://schemas.openxmlformats.org/officeDocument/2006/relationships/image" Target="../media/image5595.png"/><Relationship Id="rId253" Type="http://schemas.openxmlformats.org/officeDocument/2006/relationships/customXml" Target="../ink/ink5899.xml"/><Relationship Id="rId274" Type="http://schemas.openxmlformats.org/officeDocument/2006/relationships/image" Target="../media/image5616.png"/><Relationship Id="rId27" Type="http://schemas.openxmlformats.org/officeDocument/2006/relationships/customXml" Target="../ink/ink5786.xml"/><Relationship Id="rId48" Type="http://schemas.openxmlformats.org/officeDocument/2006/relationships/image" Target="../media/image5503.png"/><Relationship Id="rId69" Type="http://schemas.openxmlformats.org/officeDocument/2006/relationships/customXml" Target="../ink/ink5807.xml"/><Relationship Id="rId113" Type="http://schemas.openxmlformats.org/officeDocument/2006/relationships/customXml" Target="../ink/ink5829.xml"/><Relationship Id="rId134" Type="http://schemas.openxmlformats.org/officeDocument/2006/relationships/image" Target="../media/image5546.png"/><Relationship Id="rId80" Type="http://schemas.openxmlformats.org/officeDocument/2006/relationships/image" Target="../media/image5519.png"/><Relationship Id="rId155" Type="http://schemas.openxmlformats.org/officeDocument/2006/relationships/customXml" Target="../ink/ink5850.xml"/><Relationship Id="rId176" Type="http://schemas.openxmlformats.org/officeDocument/2006/relationships/image" Target="../media/image5567.png"/><Relationship Id="rId197" Type="http://schemas.openxmlformats.org/officeDocument/2006/relationships/customXml" Target="../ink/ink5871.xml"/><Relationship Id="rId201" Type="http://schemas.openxmlformats.org/officeDocument/2006/relationships/customXml" Target="../ink/ink5873.xml"/><Relationship Id="rId222" Type="http://schemas.openxmlformats.org/officeDocument/2006/relationships/image" Target="../media/image5590.png"/><Relationship Id="rId243" Type="http://schemas.openxmlformats.org/officeDocument/2006/relationships/customXml" Target="../ink/ink5894.xml"/><Relationship Id="rId264" Type="http://schemas.openxmlformats.org/officeDocument/2006/relationships/image" Target="../media/image5611.png"/><Relationship Id="rId285" Type="http://schemas.openxmlformats.org/officeDocument/2006/relationships/customXml" Target="../ink/ink5915.xml"/><Relationship Id="rId17" Type="http://schemas.openxmlformats.org/officeDocument/2006/relationships/customXml" Target="../ink/ink5781.xml"/><Relationship Id="rId38" Type="http://schemas.openxmlformats.org/officeDocument/2006/relationships/image" Target="../media/image5498.png"/><Relationship Id="rId59" Type="http://schemas.openxmlformats.org/officeDocument/2006/relationships/customXml" Target="../ink/ink5802.xml"/><Relationship Id="rId103" Type="http://schemas.openxmlformats.org/officeDocument/2006/relationships/customXml" Target="../ink/ink5824.xml"/><Relationship Id="rId124" Type="http://schemas.openxmlformats.org/officeDocument/2006/relationships/image" Target="../media/image5541.png"/><Relationship Id="rId70" Type="http://schemas.openxmlformats.org/officeDocument/2006/relationships/image" Target="../media/image5514.png"/><Relationship Id="rId91" Type="http://schemas.openxmlformats.org/officeDocument/2006/relationships/customXml" Target="../ink/ink5818.xml"/><Relationship Id="rId145" Type="http://schemas.openxmlformats.org/officeDocument/2006/relationships/customXml" Target="../ink/ink5845.xml"/><Relationship Id="rId166" Type="http://schemas.openxmlformats.org/officeDocument/2006/relationships/image" Target="../media/image5562.png"/><Relationship Id="rId187" Type="http://schemas.openxmlformats.org/officeDocument/2006/relationships/customXml" Target="../ink/ink5866.xml"/><Relationship Id="rId1" Type="http://schemas.openxmlformats.org/officeDocument/2006/relationships/slideLayout" Target="../slideLayouts/slideLayout2.xml"/><Relationship Id="rId212" Type="http://schemas.openxmlformats.org/officeDocument/2006/relationships/image" Target="../media/image5585.png"/><Relationship Id="rId233" Type="http://schemas.openxmlformats.org/officeDocument/2006/relationships/customXml" Target="../ink/ink5889.xml"/><Relationship Id="rId254" Type="http://schemas.openxmlformats.org/officeDocument/2006/relationships/image" Target="../media/image5606.png"/><Relationship Id="rId28" Type="http://schemas.openxmlformats.org/officeDocument/2006/relationships/image" Target="../media/image5493.png"/><Relationship Id="rId49" Type="http://schemas.openxmlformats.org/officeDocument/2006/relationships/customXml" Target="../ink/ink5797.xml"/><Relationship Id="rId114" Type="http://schemas.openxmlformats.org/officeDocument/2006/relationships/image" Target="../media/image5536.png"/><Relationship Id="rId275" Type="http://schemas.openxmlformats.org/officeDocument/2006/relationships/customXml" Target="../ink/ink5910.xml"/><Relationship Id="rId60" Type="http://schemas.openxmlformats.org/officeDocument/2006/relationships/image" Target="../media/image5509.png"/><Relationship Id="rId81" Type="http://schemas.openxmlformats.org/officeDocument/2006/relationships/customXml" Target="../ink/ink5813.xml"/><Relationship Id="rId135" Type="http://schemas.openxmlformats.org/officeDocument/2006/relationships/customXml" Target="../ink/ink5840.xml"/><Relationship Id="rId156" Type="http://schemas.openxmlformats.org/officeDocument/2006/relationships/image" Target="../media/image5557.png"/><Relationship Id="rId177" Type="http://schemas.openxmlformats.org/officeDocument/2006/relationships/customXml" Target="../ink/ink5861.xml"/><Relationship Id="rId198" Type="http://schemas.openxmlformats.org/officeDocument/2006/relationships/image" Target="../media/image5578.png"/><Relationship Id="rId202" Type="http://schemas.openxmlformats.org/officeDocument/2006/relationships/image" Target="../media/image5580.png"/><Relationship Id="rId223" Type="http://schemas.openxmlformats.org/officeDocument/2006/relationships/customXml" Target="../ink/ink5884.xml"/><Relationship Id="rId244" Type="http://schemas.openxmlformats.org/officeDocument/2006/relationships/image" Target="../media/image5601.png"/><Relationship Id="rId18" Type="http://schemas.openxmlformats.org/officeDocument/2006/relationships/image" Target="../media/image5488.png"/><Relationship Id="rId39" Type="http://schemas.openxmlformats.org/officeDocument/2006/relationships/customXml" Target="../ink/ink5792.xml"/><Relationship Id="rId265" Type="http://schemas.openxmlformats.org/officeDocument/2006/relationships/customXml" Target="../ink/ink5905.xml"/><Relationship Id="rId286" Type="http://schemas.openxmlformats.org/officeDocument/2006/relationships/image" Target="../media/image5622.png"/><Relationship Id="rId50" Type="http://schemas.openxmlformats.org/officeDocument/2006/relationships/image" Target="../media/image5504.png"/><Relationship Id="rId104" Type="http://schemas.openxmlformats.org/officeDocument/2006/relationships/image" Target="../media/image5531.png"/><Relationship Id="rId125" Type="http://schemas.openxmlformats.org/officeDocument/2006/relationships/customXml" Target="../ink/ink5835.xml"/><Relationship Id="rId146" Type="http://schemas.openxmlformats.org/officeDocument/2006/relationships/image" Target="../media/image5552.png"/><Relationship Id="rId167" Type="http://schemas.openxmlformats.org/officeDocument/2006/relationships/customXml" Target="../ink/ink5856.xml"/><Relationship Id="rId188" Type="http://schemas.openxmlformats.org/officeDocument/2006/relationships/image" Target="../media/image5573.png"/><Relationship Id="rId71" Type="http://schemas.openxmlformats.org/officeDocument/2006/relationships/customXml" Target="../ink/ink5808.xml"/><Relationship Id="rId92" Type="http://schemas.openxmlformats.org/officeDocument/2006/relationships/image" Target="../media/image5525.png"/><Relationship Id="rId213" Type="http://schemas.openxmlformats.org/officeDocument/2006/relationships/customXml" Target="../ink/ink5879.xml"/><Relationship Id="rId234" Type="http://schemas.openxmlformats.org/officeDocument/2006/relationships/image" Target="../media/image5596.png"/><Relationship Id="rId2" Type="http://schemas.openxmlformats.org/officeDocument/2006/relationships/notesSlide" Target="../notesSlides/notesSlide37.xml"/><Relationship Id="rId29" Type="http://schemas.openxmlformats.org/officeDocument/2006/relationships/customXml" Target="../ink/ink5787.xml"/><Relationship Id="rId255" Type="http://schemas.openxmlformats.org/officeDocument/2006/relationships/customXml" Target="../ink/ink5900.xml"/><Relationship Id="rId276" Type="http://schemas.openxmlformats.org/officeDocument/2006/relationships/image" Target="../media/image5617.png"/><Relationship Id="rId40" Type="http://schemas.openxmlformats.org/officeDocument/2006/relationships/image" Target="../media/image5499.png"/><Relationship Id="rId115" Type="http://schemas.openxmlformats.org/officeDocument/2006/relationships/customXml" Target="../ink/ink5830.xml"/><Relationship Id="rId136" Type="http://schemas.openxmlformats.org/officeDocument/2006/relationships/image" Target="../media/image5547.png"/><Relationship Id="rId157" Type="http://schemas.openxmlformats.org/officeDocument/2006/relationships/customXml" Target="../ink/ink5851.xml"/><Relationship Id="rId178" Type="http://schemas.openxmlformats.org/officeDocument/2006/relationships/image" Target="../media/image5568.png"/><Relationship Id="rId61" Type="http://schemas.openxmlformats.org/officeDocument/2006/relationships/customXml" Target="../ink/ink5803.xml"/><Relationship Id="rId82" Type="http://schemas.openxmlformats.org/officeDocument/2006/relationships/image" Target="../media/image5520.png"/><Relationship Id="rId199" Type="http://schemas.openxmlformats.org/officeDocument/2006/relationships/customXml" Target="../ink/ink5872.xml"/><Relationship Id="rId203" Type="http://schemas.openxmlformats.org/officeDocument/2006/relationships/customXml" Target="../ink/ink5874.xml"/><Relationship Id="rId19" Type="http://schemas.openxmlformats.org/officeDocument/2006/relationships/customXml" Target="../ink/ink5782.xml"/><Relationship Id="rId224" Type="http://schemas.openxmlformats.org/officeDocument/2006/relationships/image" Target="../media/image5591.png"/><Relationship Id="rId245" Type="http://schemas.openxmlformats.org/officeDocument/2006/relationships/customXml" Target="../ink/ink5895.xml"/><Relationship Id="rId266" Type="http://schemas.openxmlformats.org/officeDocument/2006/relationships/image" Target="../media/image5612.png"/><Relationship Id="rId287" Type="http://schemas.openxmlformats.org/officeDocument/2006/relationships/customXml" Target="../ink/ink5916.xml"/><Relationship Id="rId30" Type="http://schemas.openxmlformats.org/officeDocument/2006/relationships/image" Target="../media/image5494.png"/><Relationship Id="rId105" Type="http://schemas.openxmlformats.org/officeDocument/2006/relationships/customXml" Target="../ink/ink5825.xml"/><Relationship Id="rId126" Type="http://schemas.openxmlformats.org/officeDocument/2006/relationships/image" Target="../media/image5542.png"/><Relationship Id="rId147" Type="http://schemas.openxmlformats.org/officeDocument/2006/relationships/customXml" Target="../ink/ink5846.xml"/><Relationship Id="rId168" Type="http://schemas.openxmlformats.org/officeDocument/2006/relationships/image" Target="../media/image5563.png"/><Relationship Id="rId51" Type="http://schemas.openxmlformats.org/officeDocument/2006/relationships/customXml" Target="../ink/ink5798.xml"/><Relationship Id="rId72" Type="http://schemas.openxmlformats.org/officeDocument/2006/relationships/image" Target="../media/image5515.png"/><Relationship Id="rId93" Type="http://schemas.openxmlformats.org/officeDocument/2006/relationships/customXml" Target="../ink/ink5819.xml"/><Relationship Id="rId189" Type="http://schemas.openxmlformats.org/officeDocument/2006/relationships/customXml" Target="../ink/ink5867.xml"/><Relationship Id="rId3" Type="http://schemas.openxmlformats.org/officeDocument/2006/relationships/customXml" Target="../ink/ink5774.xml"/><Relationship Id="rId214" Type="http://schemas.openxmlformats.org/officeDocument/2006/relationships/image" Target="../media/image5586.png"/><Relationship Id="rId235" Type="http://schemas.openxmlformats.org/officeDocument/2006/relationships/customXml" Target="../ink/ink5890.xml"/><Relationship Id="rId256" Type="http://schemas.openxmlformats.org/officeDocument/2006/relationships/image" Target="../media/image5607.png"/><Relationship Id="rId277" Type="http://schemas.openxmlformats.org/officeDocument/2006/relationships/customXml" Target="../ink/ink5911.xml"/><Relationship Id="rId116" Type="http://schemas.openxmlformats.org/officeDocument/2006/relationships/image" Target="../media/image5537.png"/><Relationship Id="rId137" Type="http://schemas.openxmlformats.org/officeDocument/2006/relationships/customXml" Target="../ink/ink5841.xml"/><Relationship Id="rId158" Type="http://schemas.openxmlformats.org/officeDocument/2006/relationships/image" Target="../media/image5558.png"/><Relationship Id="rId20" Type="http://schemas.openxmlformats.org/officeDocument/2006/relationships/image" Target="../media/image5489.png"/><Relationship Id="rId41" Type="http://schemas.openxmlformats.org/officeDocument/2006/relationships/customXml" Target="../ink/ink5793.xml"/><Relationship Id="rId62" Type="http://schemas.openxmlformats.org/officeDocument/2006/relationships/image" Target="../media/image5510.png"/><Relationship Id="rId83" Type="http://schemas.openxmlformats.org/officeDocument/2006/relationships/customXml" Target="../ink/ink5814.xml"/><Relationship Id="rId179" Type="http://schemas.openxmlformats.org/officeDocument/2006/relationships/customXml" Target="../ink/ink5862.xml"/><Relationship Id="rId190" Type="http://schemas.openxmlformats.org/officeDocument/2006/relationships/image" Target="../media/image5574.png"/><Relationship Id="rId204" Type="http://schemas.openxmlformats.org/officeDocument/2006/relationships/image" Target="../media/image5581.png"/><Relationship Id="rId225" Type="http://schemas.openxmlformats.org/officeDocument/2006/relationships/customXml" Target="../ink/ink5885.xml"/><Relationship Id="rId246" Type="http://schemas.openxmlformats.org/officeDocument/2006/relationships/image" Target="../media/image5602.png"/><Relationship Id="rId267" Type="http://schemas.openxmlformats.org/officeDocument/2006/relationships/customXml" Target="../ink/ink5906.xml"/><Relationship Id="rId288" Type="http://schemas.openxmlformats.org/officeDocument/2006/relationships/image" Target="../media/image5623.png"/><Relationship Id="rId106" Type="http://schemas.openxmlformats.org/officeDocument/2006/relationships/image" Target="../media/image5532.png"/><Relationship Id="rId127" Type="http://schemas.openxmlformats.org/officeDocument/2006/relationships/customXml" Target="../ink/ink5836.xml"/><Relationship Id="rId10" Type="http://schemas.openxmlformats.org/officeDocument/2006/relationships/image" Target="../media/image5484.png"/><Relationship Id="rId31" Type="http://schemas.openxmlformats.org/officeDocument/2006/relationships/customXml" Target="../ink/ink5788.xml"/><Relationship Id="rId52" Type="http://schemas.openxmlformats.org/officeDocument/2006/relationships/image" Target="../media/image5505.png"/><Relationship Id="rId73" Type="http://schemas.openxmlformats.org/officeDocument/2006/relationships/customXml" Target="../ink/ink5809.xml"/><Relationship Id="rId94" Type="http://schemas.openxmlformats.org/officeDocument/2006/relationships/image" Target="../media/image5526.png"/><Relationship Id="rId148" Type="http://schemas.openxmlformats.org/officeDocument/2006/relationships/image" Target="../media/image5553.png"/><Relationship Id="rId169" Type="http://schemas.openxmlformats.org/officeDocument/2006/relationships/customXml" Target="../ink/ink5857.xml"/><Relationship Id="rId4" Type="http://schemas.openxmlformats.org/officeDocument/2006/relationships/image" Target="../media/image5481.png"/><Relationship Id="rId180" Type="http://schemas.openxmlformats.org/officeDocument/2006/relationships/image" Target="../media/image5569.png"/><Relationship Id="rId215" Type="http://schemas.openxmlformats.org/officeDocument/2006/relationships/customXml" Target="../ink/ink5880.xml"/><Relationship Id="rId236" Type="http://schemas.openxmlformats.org/officeDocument/2006/relationships/image" Target="../media/image5597.png"/><Relationship Id="rId257" Type="http://schemas.openxmlformats.org/officeDocument/2006/relationships/customXml" Target="../ink/ink5901.xml"/><Relationship Id="rId278" Type="http://schemas.openxmlformats.org/officeDocument/2006/relationships/image" Target="../media/image5618.png"/><Relationship Id="rId42" Type="http://schemas.openxmlformats.org/officeDocument/2006/relationships/image" Target="../media/image5500.png"/><Relationship Id="rId84" Type="http://schemas.openxmlformats.org/officeDocument/2006/relationships/image" Target="../media/image5521.png"/><Relationship Id="rId138" Type="http://schemas.openxmlformats.org/officeDocument/2006/relationships/image" Target="../media/image5548.png"/><Relationship Id="rId191" Type="http://schemas.openxmlformats.org/officeDocument/2006/relationships/customXml" Target="../ink/ink5868.xml"/><Relationship Id="rId205" Type="http://schemas.openxmlformats.org/officeDocument/2006/relationships/customXml" Target="../ink/ink5875.xml"/><Relationship Id="rId247" Type="http://schemas.openxmlformats.org/officeDocument/2006/relationships/customXml" Target="../ink/ink5896.xml"/><Relationship Id="rId107" Type="http://schemas.openxmlformats.org/officeDocument/2006/relationships/customXml" Target="../ink/ink5826.xml"/><Relationship Id="rId289" Type="http://schemas.openxmlformats.org/officeDocument/2006/relationships/customXml" Target="../ink/ink5917.xml"/><Relationship Id="rId11" Type="http://schemas.openxmlformats.org/officeDocument/2006/relationships/customXml" Target="../ink/ink5778.xml"/><Relationship Id="rId53" Type="http://schemas.openxmlformats.org/officeDocument/2006/relationships/customXml" Target="../ink/ink5799.xml"/><Relationship Id="rId149" Type="http://schemas.openxmlformats.org/officeDocument/2006/relationships/customXml" Target="../ink/ink5847.xml"/><Relationship Id="rId95" Type="http://schemas.openxmlformats.org/officeDocument/2006/relationships/customXml" Target="../ink/ink5820.xml"/><Relationship Id="rId160" Type="http://schemas.openxmlformats.org/officeDocument/2006/relationships/image" Target="../media/image5559.png"/><Relationship Id="rId216" Type="http://schemas.openxmlformats.org/officeDocument/2006/relationships/image" Target="../media/image5587.png"/><Relationship Id="rId258" Type="http://schemas.openxmlformats.org/officeDocument/2006/relationships/image" Target="../media/image5608.png"/><Relationship Id="rId22" Type="http://schemas.openxmlformats.org/officeDocument/2006/relationships/image" Target="../media/image5490.png"/><Relationship Id="rId64" Type="http://schemas.openxmlformats.org/officeDocument/2006/relationships/image" Target="../media/image5511.png"/><Relationship Id="rId118" Type="http://schemas.openxmlformats.org/officeDocument/2006/relationships/image" Target="../media/image5538.png"/><Relationship Id="rId171" Type="http://schemas.openxmlformats.org/officeDocument/2006/relationships/customXml" Target="../ink/ink5858.xml"/><Relationship Id="rId227" Type="http://schemas.openxmlformats.org/officeDocument/2006/relationships/customXml" Target="../ink/ink5886.xml"/><Relationship Id="rId269" Type="http://schemas.openxmlformats.org/officeDocument/2006/relationships/customXml" Target="../ink/ink5907.xml"/></Relationships>
</file>

<file path=ppt/slides/_rels/slide47.xml.rels><?xml version="1.0" encoding="UTF-8" standalone="yes"?>
<Relationships xmlns="http://schemas.openxmlformats.org/package/2006/relationships"><Relationship Id="rId13" Type="http://schemas.openxmlformats.org/officeDocument/2006/relationships/image" Target="../media/image5630.png"/><Relationship Id="rId18" Type="http://schemas.openxmlformats.org/officeDocument/2006/relationships/customXml" Target="../ink/ink5927.xml"/><Relationship Id="rId26" Type="http://schemas.openxmlformats.org/officeDocument/2006/relationships/customXml" Target="../ink/ink5931.xml"/><Relationship Id="rId39" Type="http://schemas.openxmlformats.org/officeDocument/2006/relationships/image" Target="../media/image5643.png"/><Relationship Id="rId21" Type="http://schemas.openxmlformats.org/officeDocument/2006/relationships/image" Target="../media/image5634.png"/><Relationship Id="rId34" Type="http://schemas.openxmlformats.org/officeDocument/2006/relationships/customXml" Target="../ink/ink5935.xml"/><Relationship Id="rId7" Type="http://schemas.openxmlformats.org/officeDocument/2006/relationships/image" Target="../media/image5627.png"/><Relationship Id="rId12" Type="http://schemas.openxmlformats.org/officeDocument/2006/relationships/customXml" Target="../ink/ink5924.xml"/><Relationship Id="rId17" Type="http://schemas.openxmlformats.org/officeDocument/2006/relationships/image" Target="../media/image5632.png"/><Relationship Id="rId25" Type="http://schemas.openxmlformats.org/officeDocument/2006/relationships/image" Target="../media/image5636.png"/><Relationship Id="rId33" Type="http://schemas.openxmlformats.org/officeDocument/2006/relationships/image" Target="../media/image5640.png"/><Relationship Id="rId38" Type="http://schemas.openxmlformats.org/officeDocument/2006/relationships/customXml" Target="../ink/ink5937.xml"/><Relationship Id="rId2" Type="http://schemas.openxmlformats.org/officeDocument/2006/relationships/notesSlide" Target="../notesSlides/notesSlide38.xml"/><Relationship Id="rId16" Type="http://schemas.openxmlformats.org/officeDocument/2006/relationships/customXml" Target="../ink/ink5926.xml"/><Relationship Id="rId20" Type="http://schemas.openxmlformats.org/officeDocument/2006/relationships/customXml" Target="../ink/ink5928.xml"/><Relationship Id="rId29" Type="http://schemas.openxmlformats.org/officeDocument/2006/relationships/image" Target="../media/image5638.png"/><Relationship Id="rId1" Type="http://schemas.openxmlformats.org/officeDocument/2006/relationships/slideLayout" Target="../slideLayouts/slideLayout12.xml"/><Relationship Id="rId6" Type="http://schemas.openxmlformats.org/officeDocument/2006/relationships/customXml" Target="../ink/ink5921.xml"/><Relationship Id="rId11" Type="http://schemas.openxmlformats.org/officeDocument/2006/relationships/image" Target="../media/image5629.png"/><Relationship Id="rId24" Type="http://schemas.openxmlformats.org/officeDocument/2006/relationships/customXml" Target="../ink/ink5930.xml"/><Relationship Id="rId32" Type="http://schemas.openxmlformats.org/officeDocument/2006/relationships/customXml" Target="../ink/ink5934.xml"/><Relationship Id="rId37" Type="http://schemas.openxmlformats.org/officeDocument/2006/relationships/image" Target="../media/image5642.png"/><Relationship Id="rId5" Type="http://schemas.openxmlformats.org/officeDocument/2006/relationships/image" Target="../media/image5480.png"/><Relationship Id="rId15" Type="http://schemas.openxmlformats.org/officeDocument/2006/relationships/image" Target="../media/image5631.png"/><Relationship Id="rId23" Type="http://schemas.openxmlformats.org/officeDocument/2006/relationships/image" Target="../media/image5635.png"/><Relationship Id="rId28" Type="http://schemas.openxmlformats.org/officeDocument/2006/relationships/customXml" Target="../ink/ink5932.xml"/><Relationship Id="rId36" Type="http://schemas.openxmlformats.org/officeDocument/2006/relationships/customXml" Target="../ink/ink5936.xml"/><Relationship Id="rId10" Type="http://schemas.openxmlformats.org/officeDocument/2006/relationships/customXml" Target="../ink/ink5923.xml"/><Relationship Id="rId19" Type="http://schemas.openxmlformats.org/officeDocument/2006/relationships/image" Target="../media/image5633.png"/><Relationship Id="rId31" Type="http://schemas.openxmlformats.org/officeDocument/2006/relationships/image" Target="../media/image5639.png"/><Relationship Id="rId4" Type="http://schemas.openxmlformats.org/officeDocument/2006/relationships/customXml" Target="../ink/ink5920.xml"/><Relationship Id="rId9" Type="http://schemas.openxmlformats.org/officeDocument/2006/relationships/image" Target="../media/image5628.png"/><Relationship Id="rId14" Type="http://schemas.openxmlformats.org/officeDocument/2006/relationships/customXml" Target="../ink/ink5925.xml"/><Relationship Id="rId22" Type="http://schemas.openxmlformats.org/officeDocument/2006/relationships/customXml" Target="../ink/ink5929.xml"/><Relationship Id="rId27" Type="http://schemas.openxmlformats.org/officeDocument/2006/relationships/image" Target="../media/image5637.png"/><Relationship Id="rId30" Type="http://schemas.openxmlformats.org/officeDocument/2006/relationships/customXml" Target="../ink/ink5933.xml"/><Relationship Id="rId35" Type="http://schemas.openxmlformats.org/officeDocument/2006/relationships/image" Target="../media/image5641.png"/><Relationship Id="rId8" Type="http://schemas.openxmlformats.org/officeDocument/2006/relationships/customXml" Target="../ink/ink5922.xml"/><Relationship Id="rId3" Type="http://schemas.openxmlformats.org/officeDocument/2006/relationships/image" Target="../media/image23.emf"/></Relationships>
</file>

<file path=ppt/slides/_rels/slide48.xml.rels><?xml version="1.0" encoding="UTF-8" standalone="yes"?>
<Relationships xmlns="http://schemas.openxmlformats.org/package/2006/relationships"><Relationship Id="rId117" Type="http://schemas.openxmlformats.org/officeDocument/2006/relationships/image" Target="../media/image5701.png"/><Relationship Id="rId299" Type="http://schemas.openxmlformats.org/officeDocument/2006/relationships/image" Target="../media/image5792.png"/><Relationship Id="rId21" Type="http://schemas.openxmlformats.org/officeDocument/2006/relationships/image" Target="../media/image5653.png"/><Relationship Id="rId63" Type="http://schemas.openxmlformats.org/officeDocument/2006/relationships/image" Target="../media/image5674.png"/><Relationship Id="rId159" Type="http://schemas.openxmlformats.org/officeDocument/2006/relationships/image" Target="../media/image5722.png"/><Relationship Id="rId170" Type="http://schemas.openxmlformats.org/officeDocument/2006/relationships/customXml" Target="../ink/ink6021.xml"/><Relationship Id="rId226" Type="http://schemas.openxmlformats.org/officeDocument/2006/relationships/customXml" Target="../ink/ink6049.xml"/><Relationship Id="rId268" Type="http://schemas.openxmlformats.org/officeDocument/2006/relationships/customXml" Target="../ink/ink6070.xml"/><Relationship Id="rId32" Type="http://schemas.openxmlformats.org/officeDocument/2006/relationships/customXml" Target="../ink/ink5952.xml"/><Relationship Id="rId74" Type="http://schemas.openxmlformats.org/officeDocument/2006/relationships/customXml" Target="../ink/ink5973.xml"/><Relationship Id="rId128" Type="http://schemas.openxmlformats.org/officeDocument/2006/relationships/customXml" Target="../ink/ink6000.xml"/><Relationship Id="rId5" Type="http://schemas.openxmlformats.org/officeDocument/2006/relationships/image" Target="../media/image5645.png"/><Relationship Id="rId181" Type="http://schemas.openxmlformats.org/officeDocument/2006/relationships/image" Target="../media/image5733.png"/><Relationship Id="rId237" Type="http://schemas.openxmlformats.org/officeDocument/2006/relationships/image" Target="../media/image5761.png"/><Relationship Id="rId279" Type="http://schemas.openxmlformats.org/officeDocument/2006/relationships/image" Target="../media/image5782.png"/><Relationship Id="rId43" Type="http://schemas.openxmlformats.org/officeDocument/2006/relationships/image" Target="../media/image5664.png"/><Relationship Id="rId139" Type="http://schemas.openxmlformats.org/officeDocument/2006/relationships/image" Target="../media/image5712.png"/><Relationship Id="rId290" Type="http://schemas.openxmlformats.org/officeDocument/2006/relationships/customXml" Target="../ink/ink6081.xml"/><Relationship Id="rId85" Type="http://schemas.openxmlformats.org/officeDocument/2006/relationships/image" Target="../media/image5685.png"/><Relationship Id="rId150" Type="http://schemas.openxmlformats.org/officeDocument/2006/relationships/customXml" Target="../ink/ink6011.xml"/><Relationship Id="rId192" Type="http://schemas.openxmlformats.org/officeDocument/2006/relationships/customXml" Target="../ink/ink6032.xml"/><Relationship Id="rId206" Type="http://schemas.openxmlformats.org/officeDocument/2006/relationships/customXml" Target="../ink/ink6039.xml"/><Relationship Id="rId248" Type="http://schemas.openxmlformats.org/officeDocument/2006/relationships/customXml" Target="../ink/ink6060.xml"/><Relationship Id="rId12" Type="http://schemas.openxmlformats.org/officeDocument/2006/relationships/customXml" Target="../ink/ink5942.xml"/><Relationship Id="rId108" Type="http://schemas.openxmlformats.org/officeDocument/2006/relationships/customXml" Target="../ink/ink5990.xml"/><Relationship Id="rId54" Type="http://schemas.openxmlformats.org/officeDocument/2006/relationships/customXml" Target="../ink/ink5963.xml"/><Relationship Id="rId96" Type="http://schemas.openxmlformats.org/officeDocument/2006/relationships/customXml" Target="../ink/ink5984.xml"/><Relationship Id="rId161" Type="http://schemas.openxmlformats.org/officeDocument/2006/relationships/image" Target="../media/image5723.png"/><Relationship Id="rId217" Type="http://schemas.openxmlformats.org/officeDocument/2006/relationships/image" Target="../media/image5751.png"/><Relationship Id="rId6" Type="http://schemas.openxmlformats.org/officeDocument/2006/relationships/customXml" Target="../ink/ink5939.xml"/><Relationship Id="rId238" Type="http://schemas.openxmlformats.org/officeDocument/2006/relationships/customXml" Target="../ink/ink6055.xml"/><Relationship Id="rId259" Type="http://schemas.openxmlformats.org/officeDocument/2006/relationships/image" Target="../media/image5772.png"/><Relationship Id="rId23" Type="http://schemas.openxmlformats.org/officeDocument/2006/relationships/image" Target="../media/image5654.png"/><Relationship Id="rId119" Type="http://schemas.openxmlformats.org/officeDocument/2006/relationships/image" Target="../media/image5702.png"/><Relationship Id="rId270" Type="http://schemas.openxmlformats.org/officeDocument/2006/relationships/customXml" Target="../ink/ink6071.xml"/><Relationship Id="rId291" Type="http://schemas.openxmlformats.org/officeDocument/2006/relationships/image" Target="../media/image5788.png"/><Relationship Id="rId44" Type="http://schemas.openxmlformats.org/officeDocument/2006/relationships/customXml" Target="../ink/ink5958.xml"/><Relationship Id="rId65" Type="http://schemas.openxmlformats.org/officeDocument/2006/relationships/image" Target="../media/image5675.png"/><Relationship Id="rId86" Type="http://schemas.openxmlformats.org/officeDocument/2006/relationships/customXml" Target="../ink/ink5979.xml"/><Relationship Id="rId130" Type="http://schemas.openxmlformats.org/officeDocument/2006/relationships/customXml" Target="../ink/ink6001.xml"/><Relationship Id="rId151" Type="http://schemas.openxmlformats.org/officeDocument/2006/relationships/image" Target="../media/image5718.png"/><Relationship Id="rId172" Type="http://schemas.openxmlformats.org/officeDocument/2006/relationships/customXml" Target="../ink/ink6022.xml"/><Relationship Id="rId193" Type="http://schemas.openxmlformats.org/officeDocument/2006/relationships/image" Target="../media/image5739.png"/><Relationship Id="rId207" Type="http://schemas.openxmlformats.org/officeDocument/2006/relationships/image" Target="../media/image5746.png"/><Relationship Id="rId228" Type="http://schemas.openxmlformats.org/officeDocument/2006/relationships/customXml" Target="../ink/ink6050.xml"/><Relationship Id="rId249" Type="http://schemas.openxmlformats.org/officeDocument/2006/relationships/image" Target="../media/image5767.png"/><Relationship Id="rId13" Type="http://schemas.openxmlformats.org/officeDocument/2006/relationships/image" Target="../media/image5649.png"/><Relationship Id="rId109" Type="http://schemas.openxmlformats.org/officeDocument/2006/relationships/image" Target="../media/image5697.png"/><Relationship Id="rId260" Type="http://schemas.openxmlformats.org/officeDocument/2006/relationships/customXml" Target="../ink/ink6066.xml"/><Relationship Id="rId281" Type="http://schemas.openxmlformats.org/officeDocument/2006/relationships/image" Target="../media/image5783.png"/><Relationship Id="rId34" Type="http://schemas.openxmlformats.org/officeDocument/2006/relationships/customXml" Target="../ink/ink5953.xml"/><Relationship Id="rId55" Type="http://schemas.openxmlformats.org/officeDocument/2006/relationships/image" Target="../media/image5670.png"/><Relationship Id="rId76" Type="http://schemas.openxmlformats.org/officeDocument/2006/relationships/customXml" Target="../ink/ink5974.xml"/><Relationship Id="rId97" Type="http://schemas.openxmlformats.org/officeDocument/2006/relationships/image" Target="../media/image5691.png"/><Relationship Id="rId120" Type="http://schemas.openxmlformats.org/officeDocument/2006/relationships/customXml" Target="../ink/ink5996.xml"/><Relationship Id="rId141" Type="http://schemas.openxmlformats.org/officeDocument/2006/relationships/image" Target="../media/image5713.png"/><Relationship Id="rId7" Type="http://schemas.openxmlformats.org/officeDocument/2006/relationships/image" Target="../media/image5646.png"/><Relationship Id="rId162" Type="http://schemas.openxmlformats.org/officeDocument/2006/relationships/customXml" Target="../ink/ink6017.xml"/><Relationship Id="rId183" Type="http://schemas.openxmlformats.org/officeDocument/2006/relationships/image" Target="../media/image5734.png"/><Relationship Id="rId218" Type="http://schemas.openxmlformats.org/officeDocument/2006/relationships/customXml" Target="../ink/ink6045.xml"/><Relationship Id="rId239" Type="http://schemas.openxmlformats.org/officeDocument/2006/relationships/image" Target="../media/image5762.png"/><Relationship Id="rId250" Type="http://schemas.openxmlformats.org/officeDocument/2006/relationships/customXml" Target="../ink/ink6061.xml"/><Relationship Id="rId271" Type="http://schemas.openxmlformats.org/officeDocument/2006/relationships/image" Target="../media/image5778.png"/><Relationship Id="rId292" Type="http://schemas.openxmlformats.org/officeDocument/2006/relationships/customXml" Target="../ink/ink6082.xml"/><Relationship Id="rId24" Type="http://schemas.openxmlformats.org/officeDocument/2006/relationships/customXml" Target="../ink/ink5948.xml"/><Relationship Id="rId45" Type="http://schemas.openxmlformats.org/officeDocument/2006/relationships/image" Target="../media/image5665.png"/><Relationship Id="rId66" Type="http://schemas.openxmlformats.org/officeDocument/2006/relationships/customXml" Target="../ink/ink5969.xml"/><Relationship Id="rId87" Type="http://schemas.openxmlformats.org/officeDocument/2006/relationships/image" Target="../media/image5686.png"/><Relationship Id="rId110" Type="http://schemas.openxmlformats.org/officeDocument/2006/relationships/customXml" Target="../ink/ink5991.xml"/><Relationship Id="rId131" Type="http://schemas.openxmlformats.org/officeDocument/2006/relationships/image" Target="../media/image5708.png"/><Relationship Id="rId152" Type="http://schemas.openxmlformats.org/officeDocument/2006/relationships/customXml" Target="../ink/ink6012.xml"/><Relationship Id="rId173" Type="http://schemas.openxmlformats.org/officeDocument/2006/relationships/image" Target="../media/image5729.png"/><Relationship Id="rId194" Type="http://schemas.openxmlformats.org/officeDocument/2006/relationships/customXml" Target="../ink/ink6033.xml"/><Relationship Id="rId208" Type="http://schemas.openxmlformats.org/officeDocument/2006/relationships/customXml" Target="../ink/ink6040.xml"/><Relationship Id="rId229" Type="http://schemas.openxmlformats.org/officeDocument/2006/relationships/image" Target="../media/image5757.png"/><Relationship Id="rId240" Type="http://schemas.openxmlformats.org/officeDocument/2006/relationships/customXml" Target="../ink/ink6056.xml"/><Relationship Id="rId261" Type="http://schemas.openxmlformats.org/officeDocument/2006/relationships/image" Target="../media/image5773.png"/><Relationship Id="rId14" Type="http://schemas.openxmlformats.org/officeDocument/2006/relationships/customXml" Target="../ink/ink5943.xml"/><Relationship Id="rId35" Type="http://schemas.openxmlformats.org/officeDocument/2006/relationships/image" Target="../media/image5660.png"/><Relationship Id="rId56" Type="http://schemas.openxmlformats.org/officeDocument/2006/relationships/customXml" Target="../ink/ink5964.xml"/><Relationship Id="rId77" Type="http://schemas.openxmlformats.org/officeDocument/2006/relationships/image" Target="../media/image5681.png"/><Relationship Id="rId100" Type="http://schemas.openxmlformats.org/officeDocument/2006/relationships/customXml" Target="../ink/ink5986.xml"/><Relationship Id="rId282" Type="http://schemas.openxmlformats.org/officeDocument/2006/relationships/customXml" Target="../ink/ink6077.xml"/><Relationship Id="rId8" Type="http://schemas.openxmlformats.org/officeDocument/2006/relationships/customXml" Target="../ink/ink5940.xml"/><Relationship Id="rId98" Type="http://schemas.openxmlformats.org/officeDocument/2006/relationships/customXml" Target="../ink/ink5985.xml"/><Relationship Id="rId121" Type="http://schemas.openxmlformats.org/officeDocument/2006/relationships/image" Target="../media/image5703.png"/><Relationship Id="rId142" Type="http://schemas.openxmlformats.org/officeDocument/2006/relationships/customXml" Target="../ink/ink6007.xml"/><Relationship Id="rId163" Type="http://schemas.openxmlformats.org/officeDocument/2006/relationships/image" Target="../media/image5724.png"/><Relationship Id="rId184" Type="http://schemas.openxmlformats.org/officeDocument/2006/relationships/customXml" Target="../ink/ink6028.xml"/><Relationship Id="rId219" Type="http://schemas.openxmlformats.org/officeDocument/2006/relationships/image" Target="../media/image5752.png"/><Relationship Id="rId230" Type="http://schemas.openxmlformats.org/officeDocument/2006/relationships/customXml" Target="../ink/ink6051.xml"/><Relationship Id="rId251" Type="http://schemas.openxmlformats.org/officeDocument/2006/relationships/image" Target="../media/image5768.png"/><Relationship Id="rId25" Type="http://schemas.openxmlformats.org/officeDocument/2006/relationships/image" Target="../media/image5655.png"/><Relationship Id="rId46" Type="http://schemas.openxmlformats.org/officeDocument/2006/relationships/customXml" Target="../ink/ink5959.xml"/><Relationship Id="rId67" Type="http://schemas.openxmlformats.org/officeDocument/2006/relationships/image" Target="../media/image5676.png"/><Relationship Id="rId272" Type="http://schemas.openxmlformats.org/officeDocument/2006/relationships/customXml" Target="../ink/ink6072.xml"/><Relationship Id="rId293" Type="http://schemas.openxmlformats.org/officeDocument/2006/relationships/image" Target="../media/image5789.png"/><Relationship Id="rId88" Type="http://schemas.openxmlformats.org/officeDocument/2006/relationships/customXml" Target="../ink/ink5980.xml"/><Relationship Id="rId111" Type="http://schemas.openxmlformats.org/officeDocument/2006/relationships/image" Target="../media/image5698.png"/><Relationship Id="rId132" Type="http://schemas.openxmlformats.org/officeDocument/2006/relationships/customXml" Target="../ink/ink6002.xml"/><Relationship Id="rId153" Type="http://schemas.openxmlformats.org/officeDocument/2006/relationships/image" Target="../media/image5719.png"/><Relationship Id="rId174" Type="http://schemas.openxmlformats.org/officeDocument/2006/relationships/customXml" Target="../ink/ink6023.xml"/><Relationship Id="rId195" Type="http://schemas.openxmlformats.org/officeDocument/2006/relationships/image" Target="../media/image5740.png"/><Relationship Id="rId209" Type="http://schemas.openxmlformats.org/officeDocument/2006/relationships/image" Target="../media/image5747.png"/><Relationship Id="rId220" Type="http://schemas.openxmlformats.org/officeDocument/2006/relationships/customXml" Target="../ink/ink6046.xml"/><Relationship Id="rId241" Type="http://schemas.openxmlformats.org/officeDocument/2006/relationships/image" Target="../media/image5763.png"/><Relationship Id="rId15" Type="http://schemas.openxmlformats.org/officeDocument/2006/relationships/image" Target="../media/image5650.png"/><Relationship Id="rId36" Type="http://schemas.openxmlformats.org/officeDocument/2006/relationships/customXml" Target="../ink/ink5954.xml"/><Relationship Id="rId57" Type="http://schemas.openxmlformats.org/officeDocument/2006/relationships/image" Target="../media/image5671.png"/><Relationship Id="rId262" Type="http://schemas.openxmlformats.org/officeDocument/2006/relationships/customXml" Target="../ink/ink6067.xml"/><Relationship Id="rId283" Type="http://schemas.openxmlformats.org/officeDocument/2006/relationships/image" Target="../media/image5784.png"/><Relationship Id="rId78" Type="http://schemas.openxmlformats.org/officeDocument/2006/relationships/customXml" Target="../ink/ink5975.xml"/><Relationship Id="rId99" Type="http://schemas.openxmlformats.org/officeDocument/2006/relationships/image" Target="../media/image5692.png"/><Relationship Id="rId101" Type="http://schemas.openxmlformats.org/officeDocument/2006/relationships/image" Target="../media/image5693.png"/><Relationship Id="rId122" Type="http://schemas.openxmlformats.org/officeDocument/2006/relationships/customXml" Target="../ink/ink5997.xml"/><Relationship Id="rId143" Type="http://schemas.openxmlformats.org/officeDocument/2006/relationships/image" Target="../media/image5714.png"/><Relationship Id="rId164" Type="http://schemas.openxmlformats.org/officeDocument/2006/relationships/customXml" Target="../ink/ink6018.xml"/><Relationship Id="rId185" Type="http://schemas.openxmlformats.org/officeDocument/2006/relationships/image" Target="../media/image5735.png"/><Relationship Id="rId9" Type="http://schemas.openxmlformats.org/officeDocument/2006/relationships/image" Target="../media/image5647.png"/><Relationship Id="rId210" Type="http://schemas.openxmlformats.org/officeDocument/2006/relationships/customXml" Target="../ink/ink6041.xml"/><Relationship Id="rId26" Type="http://schemas.openxmlformats.org/officeDocument/2006/relationships/customXml" Target="../ink/ink5949.xml"/><Relationship Id="rId231" Type="http://schemas.openxmlformats.org/officeDocument/2006/relationships/image" Target="../media/image5758.png"/><Relationship Id="rId252" Type="http://schemas.openxmlformats.org/officeDocument/2006/relationships/customXml" Target="../ink/ink6062.xml"/><Relationship Id="rId273" Type="http://schemas.openxmlformats.org/officeDocument/2006/relationships/image" Target="../media/image5779.png"/><Relationship Id="rId294" Type="http://schemas.openxmlformats.org/officeDocument/2006/relationships/customXml" Target="../ink/ink6083.xml"/><Relationship Id="rId47" Type="http://schemas.openxmlformats.org/officeDocument/2006/relationships/image" Target="../media/image5666.png"/><Relationship Id="rId68" Type="http://schemas.openxmlformats.org/officeDocument/2006/relationships/customXml" Target="../ink/ink5970.xml"/><Relationship Id="rId89" Type="http://schemas.openxmlformats.org/officeDocument/2006/relationships/image" Target="../media/image5687.png"/><Relationship Id="rId112" Type="http://schemas.openxmlformats.org/officeDocument/2006/relationships/customXml" Target="../ink/ink5992.xml"/><Relationship Id="rId133" Type="http://schemas.openxmlformats.org/officeDocument/2006/relationships/image" Target="../media/image5709.png"/><Relationship Id="rId154" Type="http://schemas.openxmlformats.org/officeDocument/2006/relationships/customXml" Target="../ink/ink6013.xml"/><Relationship Id="rId175" Type="http://schemas.openxmlformats.org/officeDocument/2006/relationships/image" Target="../media/image5730.png"/><Relationship Id="rId196" Type="http://schemas.openxmlformats.org/officeDocument/2006/relationships/customXml" Target="../ink/ink6034.xml"/><Relationship Id="rId200" Type="http://schemas.openxmlformats.org/officeDocument/2006/relationships/customXml" Target="../ink/ink6036.xml"/><Relationship Id="rId16" Type="http://schemas.openxmlformats.org/officeDocument/2006/relationships/customXml" Target="../ink/ink5944.xml"/><Relationship Id="rId221" Type="http://schemas.openxmlformats.org/officeDocument/2006/relationships/image" Target="../media/image5753.png"/><Relationship Id="rId242" Type="http://schemas.openxmlformats.org/officeDocument/2006/relationships/customXml" Target="../ink/ink6057.xml"/><Relationship Id="rId263" Type="http://schemas.openxmlformats.org/officeDocument/2006/relationships/image" Target="../media/image5774.png"/><Relationship Id="rId284" Type="http://schemas.openxmlformats.org/officeDocument/2006/relationships/customXml" Target="../ink/ink6078.xml"/><Relationship Id="rId37" Type="http://schemas.openxmlformats.org/officeDocument/2006/relationships/image" Target="../media/image5661.png"/><Relationship Id="rId58" Type="http://schemas.openxmlformats.org/officeDocument/2006/relationships/customXml" Target="../ink/ink5965.xml"/><Relationship Id="rId79" Type="http://schemas.openxmlformats.org/officeDocument/2006/relationships/image" Target="../media/image5682.png"/><Relationship Id="rId102" Type="http://schemas.openxmlformats.org/officeDocument/2006/relationships/customXml" Target="../ink/ink5987.xml"/><Relationship Id="rId123" Type="http://schemas.openxmlformats.org/officeDocument/2006/relationships/image" Target="../media/image5704.png"/><Relationship Id="rId144" Type="http://schemas.openxmlformats.org/officeDocument/2006/relationships/customXml" Target="../ink/ink6008.xml"/><Relationship Id="rId90" Type="http://schemas.openxmlformats.org/officeDocument/2006/relationships/customXml" Target="../ink/ink5981.xml"/><Relationship Id="rId165" Type="http://schemas.openxmlformats.org/officeDocument/2006/relationships/image" Target="../media/image5725.png"/><Relationship Id="rId186" Type="http://schemas.openxmlformats.org/officeDocument/2006/relationships/customXml" Target="../ink/ink6029.xml"/><Relationship Id="rId211" Type="http://schemas.openxmlformats.org/officeDocument/2006/relationships/image" Target="../media/image5748.png"/><Relationship Id="rId232" Type="http://schemas.openxmlformats.org/officeDocument/2006/relationships/customXml" Target="../ink/ink6052.xml"/><Relationship Id="rId253" Type="http://schemas.openxmlformats.org/officeDocument/2006/relationships/image" Target="../media/image5769.png"/><Relationship Id="rId274" Type="http://schemas.openxmlformats.org/officeDocument/2006/relationships/customXml" Target="../ink/ink6073.xml"/><Relationship Id="rId295" Type="http://schemas.openxmlformats.org/officeDocument/2006/relationships/image" Target="../media/image5790.png"/><Relationship Id="rId27" Type="http://schemas.openxmlformats.org/officeDocument/2006/relationships/image" Target="../media/image5656.png"/><Relationship Id="rId48" Type="http://schemas.openxmlformats.org/officeDocument/2006/relationships/customXml" Target="../ink/ink5960.xml"/><Relationship Id="rId69" Type="http://schemas.openxmlformats.org/officeDocument/2006/relationships/image" Target="../media/image5677.png"/><Relationship Id="rId113" Type="http://schemas.openxmlformats.org/officeDocument/2006/relationships/image" Target="../media/image5699.png"/><Relationship Id="rId134" Type="http://schemas.openxmlformats.org/officeDocument/2006/relationships/customXml" Target="../ink/ink6003.xml"/><Relationship Id="rId80" Type="http://schemas.openxmlformats.org/officeDocument/2006/relationships/customXml" Target="../ink/ink5976.xml"/><Relationship Id="rId155" Type="http://schemas.openxmlformats.org/officeDocument/2006/relationships/image" Target="../media/image5720.png"/><Relationship Id="rId176" Type="http://schemas.openxmlformats.org/officeDocument/2006/relationships/customXml" Target="../ink/ink6024.xml"/><Relationship Id="rId197" Type="http://schemas.openxmlformats.org/officeDocument/2006/relationships/image" Target="../media/image5741.png"/><Relationship Id="rId201" Type="http://schemas.openxmlformats.org/officeDocument/2006/relationships/image" Target="../media/image5743.png"/><Relationship Id="rId222" Type="http://schemas.openxmlformats.org/officeDocument/2006/relationships/customXml" Target="../ink/ink6047.xml"/><Relationship Id="rId243" Type="http://schemas.openxmlformats.org/officeDocument/2006/relationships/image" Target="../media/image5764.png"/><Relationship Id="rId264" Type="http://schemas.openxmlformats.org/officeDocument/2006/relationships/customXml" Target="../ink/ink6068.xml"/><Relationship Id="rId285" Type="http://schemas.openxmlformats.org/officeDocument/2006/relationships/image" Target="../media/image5785.png"/><Relationship Id="rId17" Type="http://schemas.openxmlformats.org/officeDocument/2006/relationships/image" Target="../media/image5651.png"/><Relationship Id="rId38" Type="http://schemas.openxmlformats.org/officeDocument/2006/relationships/customXml" Target="../ink/ink5955.xml"/><Relationship Id="rId59" Type="http://schemas.openxmlformats.org/officeDocument/2006/relationships/image" Target="../media/image5672.png"/><Relationship Id="rId103" Type="http://schemas.openxmlformats.org/officeDocument/2006/relationships/image" Target="../media/image5694.png"/><Relationship Id="rId124" Type="http://schemas.openxmlformats.org/officeDocument/2006/relationships/customXml" Target="../ink/ink5998.xml"/><Relationship Id="rId70" Type="http://schemas.openxmlformats.org/officeDocument/2006/relationships/customXml" Target="../ink/ink5971.xml"/><Relationship Id="rId91" Type="http://schemas.openxmlformats.org/officeDocument/2006/relationships/image" Target="../media/image5688.png"/><Relationship Id="rId145" Type="http://schemas.openxmlformats.org/officeDocument/2006/relationships/image" Target="../media/image5715.png"/><Relationship Id="rId166" Type="http://schemas.openxmlformats.org/officeDocument/2006/relationships/customXml" Target="../ink/ink6019.xml"/><Relationship Id="rId187" Type="http://schemas.openxmlformats.org/officeDocument/2006/relationships/image" Target="../media/image5736.png"/><Relationship Id="rId1" Type="http://schemas.openxmlformats.org/officeDocument/2006/relationships/slideLayout" Target="../slideLayouts/slideLayout2.xml"/><Relationship Id="rId212" Type="http://schemas.openxmlformats.org/officeDocument/2006/relationships/customXml" Target="../ink/ink6042.xml"/><Relationship Id="rId233" Type="http://schemas.openxmlformats.org/officeDocument/2006/relationships/image" Target="../media/image5759.png"/><Relationship Id="rId254" Type="http://schemas.openxmlformats.org/officeDocument/2006/relationships/customXml" Target="../ink/ink6063.xml"/><Relationship Id="rId28" Type="http://schemas.openxmlformats.org/officeDocument/2006/relationships/customXml" Target="../ink/ink5950.xml"/><Relationship Id="rId49" Type="http://schemas.openxmlformats.org/officeDocument/2006/relationships/image" Target="../media/image5667.png"/><Relationship Id="rId114" Type="http://schemas.openxmlformats.org/officeDocument/2006/relationships/customXml" Target="../ink/ink5993.xml"/><Relationship Id="rId275" Type="http://schemas.openxmlformats.org/officeDocument/2006/relationships/image" Target="../media/image5780.png"/><Relationship Id="rId296" Type="http://schemas.openxmlformats.org/officeDocument/2006/relationships/customXml" Target="../ink/ink6084.xml"/><Relationship Id="rId300" Type="http://schemas.openxmlformats.org/officeDocument/2006/relationships/customXml" Target="../ink/ink6086.xml"/><Relationship Id="rId60" Type="http://schemas.openxmlformats.org/officeDocument/2006/relationships/customXml" Target="../ink/ink5966.xml"/><Relationship Id="rId81" Type="http://schemas.openxmlformats.org/officeDocument/2006/relationships/image" Target="../media/image5683.png"/><Relationship Id="rId135" Type="http://schemas.openxmlformats.org/officeDocument/2006/relationships/image" Target="../media/image5710.png"/><Relationship Id="rId156" Type="http://schemas.openxmlformats.org/officeDocument/2006/relationships/customXml" Target="../ink/ink6014.xml"/><Relationship Id="rId177" Type="http://schemas.openxmlformats.org/officeDocument/2006/relationships/image" Target="../media/image5731.png"/><Relationship Id="rId198" Type="http://schemas.openxmlformats.org/officeDocument/2006/relationships/customXml" Target="../ink/ink6035.xml"/><Relationship Id="rId202" Type="http://schemas.openxmlformats.org/officeDocument/2006/relationships/customXml" Target="../ink/ink6037.xml"/><Relationship Id="rId223" Type="http://schemas.openxmlformats.org/officeDocument/2006/relationships/image" Target="../media/image5754.png"/><Relationship Id="rId244" Type="http://schemas.openxmlformats.org/officeDocument/2006/relationships/customXml" Target="../ink/ink6058.xml"/><Relationship Id="rId18" Type="http://schemas.openxmlformats.org/officeDocument/2006/relationships/customXml" Target="../ink/ink5945.xml"/><Relationship Id="rId39" Type="http://schemas.openxmlformats.org/officeDocument/2006/relationships/image" Target="../media/image5662.png"/><Relationship Id="rId265" Type="http://schemas.openxmlformats.org/officeDocument/2006/relationships/image" Target="../media/image5775.png"/><Relationship Id="rId286" Type="http://schemas.openxmlformats.org/officeDocument/2006/relationships/customXml" Target="../ink/ink6079.xml"/><Relationship Id="rId50" Type="http://schemas.openxmlformats.org/officeDocument/2006/relationships/customXml" Target="../ink/ink5961.xml"/><Relationship Id="rId104" Type="http://schemas.openxmlformats.org/officeDocument/2006/relationships/customXml" Target="../ink/ink5988.xml"/><Relationship Id="rId125" Type="http://schemas.openxmlformats.org/officeDocument/2006/relationships/image" Target="../media/image5705.png"/><Relationship Id="rId146" Type="http://schemas.openxmlformats.org/officeDocument/2006/relationships/customXml" Target="../ink/ink6009.xml"/><Relationship Id="rId167" Type="http://schemas.openxmlformats.org/officeDocument/2006/relationships/image" Target="../media/image5726.png"/><Relationship Id="rId188" Type="http://schemas.openxmlformats.org/officeDocument/2006/relationships/customXml" Target="../ink/ink6030.xml"/><Relationship Id="rId71" Type="http://schemas.openxmlformats.org/officeDocument/2006/relationships/image" Target="../media/image5678.png"/><Relationship Id="rId92" Type="http://schemas.openxmlformats.org/officeDocument/2006/relationships/customXml" Target="../ink/ink5982.xml"/><Relationship Id="rId213" Type="http://schemas.openxmlformats.org/officeDocument/2006/relationships/image" Target="../media/image5749.png"/><Relationship Id="rId234" Type="http://schemas.openxmlformats.org/officeDocument/2006/relationships/customXml" Target="../ink/ink6053.xml"/><Relationship Id="rId2" Type="http://schemas.openxmlformats.org/officeDocument/2006/relationships/notesSlide" Target="../notesSlides/notesSlide39.xml"/><Relationship Id="rId29" Type="http://schemas.openxmlformats.org/officeDocument/2006/relationships/image" Target="../media/image5657.png"/><Relationship Id="rId255" Type="http://schemas.openxmlformats.org/officeDocument/2006/relationships/image" Target="../media/image5770.png"/><Relationship Id="rId276" Type="http://schemas.openxmlformats.org/officeDocument/2006/relationships/customXml" Target="../ink/ink6074.xml"/><Relationship Id="rId297" Type="http://schemas.openxmlformats.org/officeDocument/2006/relationships/image" Target="../media/image5791.png"/><Relationship Id="rId40" Type="http://schemas.openxmlformats.org/officeDocument/2006/relationships/customXml" Target="../ink/ink5956.xml"/><Relationship Id="rId115" Type="http://schemas.openxmlformats.org/officeDocument/2006/relationships/image" Target="../media/image5700.png"/><Relationship Id="rId136" Type="http://schemas.openxmlformats.org/officeDocument/2006/relationships/customXml" Target="../ink/ink6004.xml"/><Relationship Id="rId157" Type="http://schemas.openxmlformats.org/officeDocument/2006/relationships/image" Target="../media/image5721.png"/><Relationship Id="rId178" Type="http://schemas.openxmlformats.org/officeDocument/2006/relationships/customXml" Target="../ink/ink6025.xml"/><Relationship Id="rId301" Type="http://schemas.openxmlformats.org/officeDocument/2006/relationships/image" Target="../media/image5793.png"/><Relationship Id="rId61" Type="http://schemas.openxmlformats.org/officeDocument/2006/relationships/image" Target="../media/image5673.png"/><Relationship Id="rId82" Type="http://schemas.openxmlformats.org/officeDocument/2006/relationships/customXml" Target="../ink/ink5977.xml"/><Relationship Id="rId199" Type="http://schemas.openxmlformats.org/officeDocument/2006/relationships/image" Target="../media/image5742.png"/><Relationship Id="rId203" Type="http://schemas.openxmlformats.org/officeDocument/2006/relationships/image" Target="../media/image5744.png"/><Relationship Id="rId19" Type="http://schemas.openxmlformats.org/officeDocument/2006/relationships/image" Target="../media/image5652.png"/><Relationship Id="rId224" Type="http://schemas.openxmlformats.org/officeDocument/2006/relationships/customXml" Target="../ink/ink6048.xml"/><Relationship Id="rId245" Type="http://schemas.openxmlformats.org/officeDocument/2006/relationships/image" Target="../media/image5765.png"/><Relationship Id="rId266" Type="http://schemas.openxmlformats.org/officeDocument/2006/relationships/customXml" Target="../ink/ink6069.xml"/><Relationship Id="rId287" Type="http://schemas.openxmlformats.org/officeDocument/2006/relationships/image" Target="../media/image5786.png"/><Relationship Id="rId30" Type="http://schemas.openxmlformats.org/officeDocument/2006/relationships/customXml" Target="../ink/ink5951.xml"/><Relationship Id="rId105" Type="http://schemas.openxmlformats.org/officeDocument/2006/relationships/image" Target="../media/image5695.png"/><Relationship Id="rId126" Type="http://schemas.openxmlformats.org/officeDocument/2006/relationships/customXml" Target="../ink/ink5999.xml"/><Relationship Id="rId147" Type="http://schemas.openxmlformats.org/officeDocument/2006/relationships/image" Target="../media/image5716.png"/><Relationship Id="rId168" Type="http://schemas.openxmlformats.org/officeDocument/2006/relationships/customXml" Target="../ink/ink6020.xml"/><Relationship Id="rId51" Type="http://schemas.openxmlformats.org/officeDocument/2006/relationships/image" Target="../media/image5668.png"/><Relationship Id="rId72" Type="http://schemas.openxmlformats.org/officeDocument/2006/relationships/customXml" Target="../ink/ink5972.xml"/><Relationship Id="rId93" Type="http://schemas.openxmlformats.org/officeDocument/2006/relationships/image" Target="../media/image5689.png"/><Relationship Id="rId189" Type="http://schemas.openxmlformats.org/officeDocument/2006/relationships/image" Target="../media/image5737.png"/><Relationship Id="rId3" Type="http://schemas.openxmlformats.org/officeDocument/2006/relationships/image" Target="../media/image24.jpeg"/><Relationship Id="rId214" Type="http://schemas.openxmlformats.org/officeDocument/2006/relationships/customXml" Target="../ink/ink6043.xml"/><Relationship Id="rId235" Type="http://schemas.openxmlformats.org/officeDocument/2006/relationships/image" Target="../media/image5760.png"/><Relationship Id="rId256" Type="http://schemas.openxmlformats.org/officeDocument/2006/relationships/customXml" Target="../ink/ink6064.xml"/><Relationship Id="rId277" Type="http://schemas.openxmlformats.org/officeDocument/2006/relationships/image" Target="../media/image5781.png"/><Relationship Id="rId298" Type="http://schemas.openxmlformats.org/officeDocument/2006/relationships/customXml" Target="../ink/ink6085.xml"/><Relationship Id="rId116" Type="http://schemas.openxmlformats.org/officeDocument/2006/relationships/customXml" Target="../ink/ink5994.xml"/><Relationship Id="rId137" Type="http://schemas.openxmlformats.org/officeDocument/2006/relationships/image" Target="../media/image5711.png"/><Relationship Id="rId158" Type="http://schemas.openxmlformats.org/officeDocument/2006/relationships/customXml" Target="../ink/ink6015.xml"/><Relationship Id="rId20" Type="http://schemas.openxmlformats.org/officeDocument/2006/relationships/customXml" Target="../ink/ink5946.xml"/><Relationship Id="rId41" Type="http://schemas.openxmlformats.org/officeDocument/2006/relationships/image" Target="../media/image5663.png"/><Relationship Id="rId62" Type="http://schemas.openxmlformats.org/officeDocument/2006/relationships/customXml" Target="../ink/ink5967.xml"/><Relationship Id="rId83" Type="http://schemas.openxmlformats.org/officeDocument/2006/relationships/image" Target="../media/image5684.png"/><Relationship Id="rId179" Type="http://schemas.openxmlformats.org/officeDocument/2006/relationships/image" Target="../media/image5732.png"/><Relationship Id="rId190" Type="http://schemas.openxmlformats.org/officeDocument/2006/relationships/customXml" Target="../ink/ink6031.xml"/><Relationship Id="rId204" Type="http://schemas.openxmlformats.org/officeDocument/2006/relationships/customXml" Target="../ink/ink6038.xml"/><Relationship Id="rId225" Type="http://schemas.openxmlformats.org/officeDocument/2006/relationships/image" Target="../media/image5755.png"/><Relationship Id="rId246" Type="http://schemas.openxmlformats.org/officeDocument/2006/relationships/customXml" Target="../ink/ink6059.xml"/><Relationship Id="rId267" Type="http://schemas.openxmlformats.org/officeDocument/2006/relationships/image" Target="../media/image5776.png"/><Relationship Id="rId288" Type="http://schemas.openxmlformats.org/officeDocument/2006/relationships/customXml" Target="../ink/ink6080.xml"/><Relationship Id="rId106" Type="http://schemas.openxmlformats.org/officeDocument/2006/relationships/customXml" Target="../ink/ink5989.xml"/><Relationship Id="rId127" Type="http://schemas.openxmlformats.org/officeDocument/2006/relationships/image" Target="../media/image5706.png"/><Relationship Id="rId10" Type="http://schemas.openxmlformats.org/officeDocument/2006/relationships/customXml" Target="../ink/ink5941.xml"/><Relationship Id="rId31" Type="http://schemas.openxmlformats.org/officeDocument/2006/relationships/image" Target="../media/image5658.png"/><Relationship Id="rId52" Type="http://schemas.openxmlformats.org/officeDocument/2006/relationships/customXml" Target="../ink/ink5962.xml"/><Relationship Id="rId73" Type="http://schemas.openxmlformats.org/officeDocument/2006/relationships/image" Target="../media/image5679.png"/><Relationship Id="rId94" Type="http://schemas.openxmlformats.org/officeDocument/2006/relationships/customXml" Target="../ink/ink5983.xml"/><Relationship Id="rId148" Type="http://schemas.openxmlformats.org/officeDocument/2006/relationships/customXml" Target="../ink/ink6010.xml"/><Relationship Id="rId169" Type="http://schemas.openxmlformats.org/officeDocument/2006/relationships/image" Target="../media/image5727.png"/><Relationship Id="rId4" Type="http://schemas.openxmlformats.org/officeDocument/2006/relationships/customXml" Target="../ink/ink5938.xml"/><Relationship Id="rId180" Type="http://schemas.openxmlformats.org/officeDocument/2006/relationships/customXml" Target="../ink/ink6026.xml"/><Relationship Id="rId215" Type="http://schemas.openxmlformats.org/officeDocument/2006/relationships/image" Target="../media/image5750.png"/><Relationship Id="rId236" Type="http://schemas.openxmlformats.org/officeDocument/2006/relationships/customXml" Target="../ink/ink6054.xml"/><Relationship Id="rId257" Type="http://schemas.openxmlformats.org/officeDocument/2006/relationships/image" Target="../media/image5771.png"/><Relationship Id="rId278" Type="http://schemas.openxmlformats.org/officeDocument/2006/relationships/customXml" Target="../ink/ink6075.xml"/><Relationship Id="rId42" Type="http://schemas.openxmlformats.org/officeDocument/2006/relationships/customXml" Target="../ink/ink5957.xml"/><Relationship Id="rId84" Type="http://schemas.openxmlformats.org/officeDocument/2006/relationships/customXml" Target="../ink/ink5978.xml"/><Relationship Id="rId138" Type="http://schemas.openxmlformats.org/officeDocument/2006/relationships/customXml" Target="../ink/ink6005.xml"/><Relationship Id="rId191" Type="http://schemas.openxmlformats.org/officeDocument/2006/relationships/image" Target="../media/image5738.png"/><Relationship Id="rId205" Type="http://schemas.openxmlformats.org/officeDocument/2006/relationships/image" Target="../media/image5745.png"/><Relationship Id="rId247" Type="http://schemas.openxmlformats.org/officeDocument/2006/relationships/image" Target="../media/image5766.png"/><Relationship Id="rId107" Type="http://schemas.openxmlformats.org/officeDocument/2006/relationships/image" Target="../media/image5696.png"/><Relationship Id="rId289" Type="http://schemas.openxmlformats.org/officeDocument/2006/relationships/image" Target="../media/image5787.png"/><Relationship Id="rId11" Type="http://schemas.openxmlformats.org/officeDocument/2006/relationships/image" Target="../media/image5648.png"/><Relationship Id="rId53" Type="http://schemas.openxmlformats.org/officeDocument/2006/relationships/image" Target="../media/image5669.png"/><Relationship Id="rId149" Type="http://schemas.openxmlformats.org/officeDocument/2006/relationships/image" Target="../media/image5717.png"/><Relationship Id="rId95" Type="http://schemas.openxmlformats.org/officeDocument/2006/relationships/image" Target="../media/image5690.png"/><Relationship Id="rId160" Type="http://schemas.openxmlformats.org/officeDocument/2006/relationships/customXml" Target="../ink/ink6016.xml"/><Relationship Id="rId216" Type="http://schemas.openxmlformats.org/officeDocument/2006/relationships/customXml" Target="../ink/ink6044.xml"/><Relationship Id="rId258" Type="http://schemas.openxmlformats.org/officeDocument/2006/relationships/customXml" Target="../ink/ink6065.xml"/><Relationship Id="rId22" Type="http://schemas.openxmlformats.org/officeDocument/2006/relationships/customXml" Target="../ink/ink5947.xml"/><Relationship Id="rId64" Type="http://schemas.openxmlformats.org/officeDocument/2006/relationships/customXml" Target="../ink/ink5968.xml"/><Relationship Id="rId118" Type="http://schemas.openxmlformats.org/officeDocument/2006/relationships/customXml" Target="../ink/ink5995.xml"/><Relationship Id="rId171" Type="http://schemas.openxmlformats.org/officeDocument/2006/relationships/image" Target="../media/image5728.png"/><Relationship Id="rId227" Type="http://schemas.openxmlformats.org/officeDocument/2006/relationships/image" Target="../media/image5756.png"/><Relationship Id="rId269" Type="http://schemas.openxmlformats.org/officeDocument/2006/relationships/image" Target="../media/image5777.png"/><Relationship Id="rId33" Type="http://schemas.openxmlformats.org/officeDocument/2006/relationships/image" Target="../media/image5659.png"/><Relationship Id="rId129" Type="http://schemas.openxmlformats.org/officeDocument/2006/relationships/image" Target="../media/image5707.png"/><Relationship Id="rId280" Type="http://schemas.openxmlformats.org/officeDocument/2006/relationships/customXml" Target="../ink/ink6076.xml"/><Relationship Id="rId75" Type="http://schemas.openxmlformats.org/officeDocument/2006/relationships/image" Target="../media/image5680.png"/><Relationship Id="rId140" Type="http://schemas.openxmlformats.org/officeDocument/2006/relationships/customXml" Target="../ink/ink6006.xml"/><Relationship Id="rId182" Type="http://schemas.openxmlformats.org/officeDocument/2006/relationships/customXml" Target="../ink/ink6027.xml"/></Relationships>
</file>

<file path=ppt/slides/_rels/slide49.xml.rels><?xml version="1.0" encoding="UTF-8" standalone="yes"?>
<Relationships xmlns="http://schemas.openxmlformats.org/package/2006/relationships"><Relationship Id="rId117" Type="http://schemas.openxmlformats.org/officeDocument/2006/relationships/image" Target="../media/image5850.png"/><Relationship Id="rId21" Type="http://schemas.openxmlformats.org/officeDocument/2006/relationships/image" Target="../media/image5803.png"/><Relationship Id="rId324" Type="http://schemas.openxmlformats.org/officeDocument/2006/relationships/customXml" Target="../ink/ink6249.xml"/><Relationship Id="rId531" Type="http://schemas.openxmlformats.org/officeDocument/2006/relationships/image" Target="../media/image6057.png"/><Relationship Id="rId170" Type="http://schemas.openxmlformats.org/officeDocument/2006/relationships/customXml" Target="../ink/ink6172.xml"/><Relationship Id="rId268" Type="http://schemas.openxmlformats.org/officeDocument/2006/relationships/customXml" Target="../ink/ink6221.xml"/><Relationship Id="rId475" Type="http://schemas.openxmlformats.org/officeDocument/2006/relationships/image" Target="../media/image6029.png"/><Relationship Id="rId32" Type="http://schemas.openxmlformats.org/officeDocument/2006/relationships/customXml" Target="../ink/ink6102.xml"/><Relationship Id="rId128" Type="http://schemas.openxmlformats.org/officeDocument/2006/relationships/customXml" Target="../ink/ink6151.xml"/><Relationship Id="rId335" Type="http://schemas.openxmlformats.org/officeDocument/2006/relationships/image" Target="../media/image5959.png"/><Relationship Id="rId542" Type="http://schemas.openxmlformats.org/officeDocument/2006/relationships/customXml" Target="../ink/ink6358.xml"/><Relationship Id="rId181" Type="http://schemas.openxmlformats.org/officeDocument/2006/relationships/image" Target="../media/image5882.png"/><Relationship Id="rId402" Type="http://schemas.openxmlformats.org/officeDocument/2006/relationships/customXml" Target="../ink/ink6288.xml"/><Relationship Id="rId279" Type="http://schemas.openxmlformats.org/officeDocument/2006/relationships/image" Target="../media/image5931.png"/><Relationship Id="rId486" Type="http://schemas.openxmlformats.org/officeDocument/2006/relationships/customXml" Target="../ink/ink6330.xml"/><Relationship Id="rId43" Type="http://schemas.openxmlformats.org/officeDocument/2006/relationships/image" Target="../media/image5814.png"/><Relationship Id="rId139" Type="http://schemas.openxmlformats.org/officeDocument/2006/relationships/image" Target="../media/image5861.png"/><Relationship Id="rId346" Type="http://schemas.openxmlformats.org/officeDocument/2006/relationships/customXml" Target="../ink/ink6260.xml"/><Relationship Id="rId553" Type="http://schemas.openxmlformats.org/officeDocument/2006/relationships/image" Target="../media/image6068.png"/><Relationship Id="rId192" Type="http://schemas.openxmlformats.org/officeDocument/2006/relationships/customXml" Target="../ink/ink6183.xml"/><Relationship Id="rId206" Type="http://schemas.openxmlformats.org/officeDocument/2006/relationships/customXml" Target="../ink/ink6190.xml"/><Relationship Id="rId413" Type="http://schemas.openxmlformats.org/officeDocument/2006/relationships/image" Target="../media/image5998.png"/><Relationship Id="rId497" Type="http://schemas.openxmlformats.org/officeDocument/2006/relationships/image" Target="../media/image6040.png"/><Relationship Id="rId357" Type="http://schemas.openxmlformats.org/officeDocument/2006/relationships/image" Target="../media/image5970.png"/><Relationship Id="rId54" Type="http://schemas.openxmlformats.org/officeDocument/2006/relationships/customXml" Target="../ink/ink6113.xml"/><Relationship Id="rId217" Type="http://schemas.openxmlformats.org/officeDocument/2006/relationships/image" Target="../media/image5900.png"/><Relationship Id="rId564" Type="http://schemas.openxmlformats.org/officeDocument/2006/relationships/customXml" Target="../ink/ink6369.xml"/><Relationship Id="rId424" Type="http://schemas.openxmlformats.org/officeDocument/2006/relationships/customXml" Target="../ink/ink6299.xml"/><Relationship Id="rId270" Type="http://schemas.openxmlformats.org/officeDocument/2006/relationships/customXml" Target="../ink/ink6222.xml"/><Relationship Id="rId65" Type="http://schemas.openxmlformats.org/officeDocument/2006/relationships/image" Target="../media/image5825.png"/><Relationship Id="rId130" Type="http://schemas.openxmlformats.org/officeDocument/2006/relationships/customXml" Target="../ink/ink6152.xml"/><Relationship Id="rId368" Type="http://schemas.openxmlformats.org/officeDocument/2006/relationships/customXml" Target="../ink/ink6271.xml"/><Relationship Id="rId575" Type="http://schemas.openxmlformats.org/officeDocument/2006/relationships/image" Target="../media/image6079.png"/><Relationship Id="rId228" Type="http://schemas.openxmlformats.org/officeDocument/2006/relationships/customXml" Target="../ink/ink6201.xml"/><Relationship Id="rId435" Type="http://schemas.openxmlformats.org/officeDocument/2006/relationships/image" Target="../media/image6009.png"/><Relationship Id="rId281" Type="http://schemas.openxmlformats.org/officeDocument/2006/relationships/image" Target="../media/image5932.png"/><Relationship Id="rId502" Type="http://schemas.openxmlformats.org/officeDocument/2006/relationships/customXml" Target="../ink/ink6338.xml"/><Relationship Id="rId76" Type="http://schemas.openxmlformats.org/officeDocument/2006/relationships/customXml" Target="../ink/ink6124.xml"/><Relationship Id="rId141" Type="http://schemas.openxmlformats.org/officeDocument/2006/relationships/image" Target="../media/image5862.png"/><Relationship Id="rId379" Type="http://schemas.openxmlformats.org/officeDocument/2006/relationships/image" Target="../media/image5981.png"/><Relationship Id="rId586" Type="http://schemas.openxmlformats.org/officeDocument/2006/relationships/customXml" Target="../ink/ink6380.xml"/><Relationship Id="rId7" Type="http://schemas.openxmlformats.org/officeDocument/2006/relationships/image" Target="../media/image5796.png"/><Relationship Id="rId239" Type="http://schemas.openxmlformats.org/officeDocument/2006/relationships/image" Target="../media/image5911.png"/><Relationship Id="rId446" Type="http://schemas.openxmlformats.org/officeDocument/2006/relationships/customXml" Target="../ink/ink6310.xml"/><Relationship Id="rId292" Type="http://schemas.openxmlformats.org/officeDocument/2006/relationships/customXml" Target="../ink/ink6233.xml"/><Relationship Id="rId306" Type="http://schemas.openxmlformats.org/officeDocument/2006/relationships/customXml" Target="../ink/ink6240.xml"/><Relationship Id="rId87" Type="http://schemas.openxmlformats.org/officeDocument/2006/relationships/customXml" Target="../ink/ink6130.xml"/><Relationship Id="rId513" Type="http://schemas.openxmlformats.org/officeDocument/2006/relationships/image" Target="../media/image6048.png"/><Relationship Id="rId597" Type="http://schemas.openxmlformats.org/officeDocument/2006/relationships/image" Target="../media/image6090.png"/><Relationship Id="rId152" Type="http://schemas.openxmlformats.org/officeDocument/2006/relationships/customXml" Target="../ink/ink6163.xml"/><Relationship Id="rId457" Type="http://schemas.openxmlformats.org/officeDocument/2006/relationships/image" Target="../media/image6020.png"/><Relationship Id="rId261" Type="http://schemas.openxmlformats.org/officeDocument/2006/relationships/image" Target="../media/image5922.png"/><Relationship Id="rId499" Type="http://schemas.openxmlformats.org/officeDocument/2006/relationships/image" Target="../media/image6041.png"/><Relationship Id="rId14" Type="http://schemas.openxmlformats.org/officeDocument/2006/relationships/customXml" Target="../ink/ink6093.xml"/><Relationship Id="rId56" Type="http://schemas.openxmlformats.org/officeDocument/2006/relationships/customXml" Target="../ink/ink6114.xml"/><Relationship Id="rId317" Type="http://schemas.openxmlformats.org/officeDocument/2006/relationships/image" Target="../media/image5950.png"/><Relationship Id="rId359" Type="http://schemas.openxmlformats.org/officeDocument/2006/relationships/image" Target="../media/image5971.png"/><Relationship Id="rId524" Type="http://schemas.openxmlformats.org/officeDocument/2006/relationships/customXml" Target="../ink/ink6349.xml"/><Relationship Id="rId566" Type="http://schemas.openxmlformats.org/officeDocument/2006/relationships/customXml" Target="../ink/ink6370.xml"/><Relationship Id="rId98" Type="http://schemas.openxmlformats.org/officeDocument/2006/relationships/image" Target="../media/image5841.png"/><Relationship Id="rId121" Type="http://schemas.openxmlformats.org/officeDocument/2006/relationships/image" Target="../media/image5852.png"/><Relationship Id="rId163" Type="http://schemas.openxmlformats.org/officeDocument/2006/relationships/image" Target="../media/image5873.png"/><Relationship Id="rId219" Type="http://schemas.openxmlformats.org/officeDocument/2006/relationships/image" Target="../media/image5901.png"/><Relationship Id="rId370" Type="http://schemas.openxmlformats.org/officeDocument/2006/relationships/customXml" Target="../ink/ink6272.xml"/><Relationship Id="rId426" Type="http://schemas.openxmlformats.org/officeDocument/2006/relationships/customXml" Target="../ink/ink6300.xml"/><Relationship Id="rId230" Type="http://schemas.openxmlformats.org/officeDocument/2006/relationships/customXml" Target="../ink/ink6202.xml"/><Relationship Id="rId468" Type="http://schemas.openxmlformats.org/officeDocument/2006/relationships/customXml" Target="../ink/ink6321.xml"/><Relationship Id="rId25" Type="http://schemas.openxmlformats.org/officeDocument/2006/relationships/image" Target="../media/image5805.png"/><Relationship Id="rId67" Type="http://schemas.openxmlformats.org/officeDocument/2006/relationships/image" Target="../media/image5826.png"/><Relationship Id="rId272" Type="http://schemas.openxmlformats.org/officeDocument/2006/relationships/customXml" Target="../ink/ink6223.xml"/><Relationship Id="rId328" Type="http://schemas.openxmlformats.org/officeDocument/2006/relationships/customXml" Target="../ink/ink6251.xml"/><Relationship Id="rId535" Type="http://schemas.openxmlformats.org/officeDocument/2006/relationships/image" Target="../media/image6059.png"/><Relationship Id="rId577" Type="http://schemas.openxmlformats.org/officeDocument/2006/relationships/image" Target="../media/image6080.png"/><Relationship Id="rId132" Type="http://schemas.openxmlformats.org/officeDocument/2006/relationships/customXml" Target="../ink/ink6153.xml"/><Relationship Id="rId174" Type="http://schemas.openxmlformats.org/officeDocument/2006/relationships/customXml" Target="../ink/ink6174.xml"/><Relationship Id="rId381" Type="http://schemas.openxmlformats.org/officeDocument/2006/relationships/image" Target="../media/image5982.png"/><Relationship Id="rId241" Type="http://schemas.openxmlformats.org/officeDocument/2006/relationships/image" Target="../media/image5912.png"/><Relationship Id="rId437" Type="http://schemas.openxmlformats.org/officeDocument/2006/relationships/image" Target="../media/image6010.png"/><Relationship Id="rId479" Type="http://schemas.openxmlformats.org/officeDocument/2006/relationships/image" Target="../media/image6031.png"/><Relationship Id="rId36" Type="http://schemas.openxmlformats.org/officeDocument/2006/relationships/customXml" Target="../ink/ink6104.xml"/><Relationship Id="rId283" Type="http://schemas.openxmlformats.org/officeDocument/2006/relationships/image" Target="../media/image5933.png"/><Relationship Id="rId339" Type="http://schemas.openxmlformats.org/officeDocument/2006/relationships/image" Target="../media/image5961.png"/><Relationship Id="rId490" Type="http://schemas.openxmlformats.org/officeDocument/2006/relationships/customXml" Target="../ink/ink6332.xml"/><Relationship Id="rId504" Type="http://schemas.openxmlformats.org/officeDocument/2006/relationships/customXml" Target="../ink/ink6339.xml"/><Relationship Id="rId546" Type="http://schemas.openxmlformats.org/officeDocument/2006/relationships/customXml" Target="../ink/ink6360.xml"/><Relationship Id="rId78" Type="http://schemas.openxmlformats.org/officeDocument/2006/relationships/customXml" Target="../ink/ink6125.xml"/><Relationship Id="rId101" Type="http://schemas.openxmlformats.org/officeDocument/2006/relationships/customXml" Target="../ink/ink6137.xml"/><Relationship Id="rId143" Type="http://schemas.openxmlformats.org/officeDocument/2006/relationships/image" Target="../media/image5863.png"/><Relationship Id="rId185" Type="http://schemas.openxmlformats.org/officeDocument/2006/relationships/image" Target="../media/image5884.png"/><Relationship Id="rId350" Type="http://schemas.openxmlformats.org/officeDocument/2006/relationships/customXml" Target="../ink/ink6262.xml"/><Relationship Id="rId406" Type="http://schemas.openxmlformats.org/officeDocument/2006/relationships/customXml" Target="../ink/ink6290.xml"/><Relationship Id="rId588" Type="http://schemas.openxmlformats.org/officeDocument/2006/relationships/customXml" Target="../ink/ink6381.xml"/><Relationship Id="rId9" Type="http://schemas.openxmlformats.org/officeDocument/2006/relationships/image" Target="../media/image5797.png"/><Relationship Id="rId210" Type="http://schemas.openxmlformats.org/officeDocument/2006/relationships/customXml" Target="../ink/ink6192.xml"/><Relationship Id="rId392" Type="http://schemas.openxmlformats.org/officeDocument/2006/relationships/customXml" Target="../ink/ink6283.xml"/><Relationship Id="rId448" Type="http://schemas.openxmlformats.org/officeDocument/2006/relationships/customXml" Target="../ink/ink6311.xml"/><Relationship Id="rId252" Type="http://schemas.openxmlformats.org/officeDocument/2006/relationships/customXml" Target="../ink/ink6213.xml"/><Relationship Id="rId294" Type="http://schemas.openxmlformats.org/officeDocument/2006/relationships/customXml" Target="../ink/ink6234.xml"/><Relationship Id="rId308" Type="http://schemas.openxmlformats.org/officeDocument/2006/relationships/customXml" Target="../ink/ink6241.xml"/><Relationship Id="rId515" Type="http://schemas.openxmlformats.org/officeDocument/2006/relationships/image" Target="../media/image6049.png"/><Relationship Id="rId47" Type="http://schemas.openxmlformats.org/officeDocument/2006/relationships/image" Target="../media/image5816.png"/><Relationship Id="rId89" Type="http://schemas.openxmlformats.org/officeDocument/2006/relationships/customXml" Target="../ink/ink6131.xml"/><Relationship Id="rId112" Type="http://schemas.openxmlformats.org/officeDocument/2006/relationships/customXml" Target="../ink/ink6143.xml"/><Relationship Id="rId154" Type="http://schemas.openxmlformats.org/officeDocument/2006/relationships/customXml" Target="../ink/ink6164.xml"/><Relationship Id="rId361" Type="http://schemas.openxmlformats.org/officeDocument/2006/relationships/image" Target="../media/image5972.png"/><Relationship Id="rId557" Type="http://schemas.openxmlformats.org/officeDocument/2006/relationships/image" Target="../media/image6070.png"/><Relationship Id="rId196" Type="http://schemas.openxmlformats.org/officeDocument/2006/relationships/customXml" Target="../ink/ink6185.xml"/><Relationship Id="rId417" Type="http://schemas.openxmlformats.org/officeDocument/2006/relationships/image" Target="../media/image6000.png"/><Relationship Id="rId459" Type="http://schemas.openxmlformats.org/officeDocument/2006/relationships/image" Target="../media/image6021.png"/><Relationship Id="rId16" Type="http://schemas.openxmlformats.org/officeDocument/2006/relationships/customXml" Target="../ink/ink6094.xml"/><Relationship Id="rId221" Type="http://schemas.openxmlformats.org/officeDocument/2006/relationships/image" Target="../media/image5902.png"/><Relationship Id="rId263" Type="http://schemas.openxmlformats.org/officeDocument/2006/relationships/image" Target="../media/image5923.png"/><Relationship Id="rId319" Type="http://schemas.openxmlformats.org/officeDocument/2006/relationships/image" Target="../media/image5951.png"/><Relationship Id="rId470" Type="http://schemas.openxmlformats.org/officeDocument/2006/relationships/customXml" Target="../ink/ink6322.xml"/><Relationship Id="rId526" Type="http://schemas.openxmlformats.org/officeDocument/2006/relationships/customXml" Target="../ink/ink6350.xml"/><Relationship Id="rId58" Type="http://schemas.openxmlformats.org/officeDocument/2006/relationships/customXml" Target="../ink/ink6115.xml"/><Relationship Id="rId123" Type="http://schemas.openxmlformats.org/officeDocument/2006/relationships/image" Target="../media/image5853.png"/><Relationship Id="rId330" Type="http://schemas.openxmlformats.org/officeDocument/2006/relationships/customXml" Target="../ink/ink6252.xml"/><Relationship Id="rId568" Type="http://schemas.openxmlformats.org/officeDocument/2006/relationships/customXml" Target="../ink/ink6371.xml"/><Relationship Id="rId165" Type="http://schemas.openxmlformats.org/officeDocument/2006/relationships/image" Target="../media/image5874.png"/><Relationship Id="rId372" Type="http://schemas.openxmlformats.org/officeDocument/2006/relationships/customXml" Target="../ink/ink6273.xml"/><Relationship Id="rId428" Type="http://schemas.openxmlformats.org/officeDocument/2006/relationships/customXml" Target="../ink/ink6301.xml"/><Relationship Id="rId232" Type="http://schemas.openxmlformats.org/officeDocument/2006/relationships/customXml" Target="../ink/ink6203.xml"/><Relationship Id="rId274" Type="http://schemas.openxmlformats.org/officeDocument/2006/relationships/customXml" Target="../ink/ink6224.xml"/><Relationship Id="rId481" Type="http://schemas.openxmlformats.org/officeDocument/2006/relationships/image" Target="../media/image6032.png"/><Relationship Id="rId27" Type="http://schemas.openxmlformats.org/officeDocument/2006/relationships/image" Target="../media/image5806.png"/><Relationship Id="rId69" Type="http://schemas.openxmlformats.org/officeDocument/2006/relationships/image" Target="../media/image5827.png"/><Relationship Id="rId134" Type="http://schemas.openxmlformats.org/officeDocument/2006/relationships/customXml" Target="../ink/ink6154.xml"/><Relationship Id="rId537" Type="http://schemas.openxmlformats.org/officeDocument/2006/relationships/image" Target="../media/image6060.png"/><Relationship Id="rId579" Type="http://schemas.openxmlformats.org/officeDocument/2006/relationships/image" Target="../media/image6081.png"/><Relationship Id="rId80" Type="http://schemas.openxmlformats.org/officeDocument/2006/relationships/customXml" Target="../ink/ink6126.xml"/><Relationship Id="rId176" Type="http://schemas.openxmlformats.org/officeDocument/2006/relationships/customXml" Target="../ink/ink6175.xml"/><Relationship Id="rId341" Type="http://schemas.openxmlformats.org/officeDocument/2006/relationships/image" Target="../media/image5962.png"/><Relationship Id="rId383" Type="http://schemas.openxmlformats.org/officeDocument/2006/relationships/image" Target="../media/image5983.png"/><Relationship Id="rId439" Type="http://schemas.openxmlformats.org/officeDocument/2006/relationships/image" Target="../media/image6011.png"/><Relationship Id="rId590" Type="http://schemas.openxmlformats.org/officeDocument/2006/relationships/customXml" Target="../ink/ink6382.xml"/><Relationship Id="rId201" Type="http://schemas.openxmlformats.org/officeDocument/2006/relationships/image" Target="../media/image5892.png"/><Relationship Id="rId243" Type="http://schemas.openxmlformats.org/officeDocument/2006/relationships/image" Target="../media/image5913.png"/><Relationship Id="rId285" Type="http://schemas.openxmlformats.org/officeDocument/2006/relationships/image" Target="../media/image5934.png"/><Relationship Id="rId450" Type="http://schemas.openxmlformats.org/officeDocument/2006/relationships/customXml" Target="../ink/ink6312.xml"/><Relationship Id="rId506" Type="http://schemas.openxmlformats.org/officeDocument/2006/relationships/customXml" Target="../ink/ink6340.xml"/><Relationship Id="rId38" Type="http://schemas.openxmlformats.org/officeDocument/2006/relationships/customXml" Target="../ink/ink6105.xml"/><Relationship Id="rId103" Type="http://schemas.openxmlformats.org/officeDocument/2006/relationships/customXml" Target="../ink/ink6138.xml"/><Relationship Id="rId310" Type="http://schemas.openxmlformats.org/officeDocument/2006/relationships/customXml" Target="../ink/ink6242.xml"/><Relationship Id="rId492" Type="http://schemas.openxmlformats.org/officeDocument/2006/relationships/customXml" Target="../ink/ink6333.xml"/><Relationship Id="rId548" Type="http://schemas.openxmlformats.org/officeDocument/2006/relationships/customXml" Target="../ink/ink6361.xml"/><Relationship Id="rId91" Type="http://schemas.openxmlformats.org/officeDocument/2006/relationships/customXml" Target="../ink/ink6132.xml"/><Relationship Id="rId145" Type="http://schemas.openxmlformats.org/officeDocument/2006/relationships/image" Target="../media/image5864.png"/><Relationship Id="rId187" Type="http://schemas.openxmlformats.org/officeDocument/2006/relationships/image" Target="../media/image5885.png"/><Relationship Id="rId352" Type="http://schemas.openxmlformats.org/officeDocument/2006/relationships/customXml" Target="../ink/ink6263.xml"/><Relationship Id="rId394" Type="http://schemas.openxmlformats.org/officeDocument/2006/relationships/customXml" Target="../ink/ink6284.xml"/><Relationship Id="rId408" Type="http://schemas.openxmlformats.org/officeDocument/2006/relationships/customXml" Target="../ink/ink6291.xml"/><Relationship Id="rId212" Type="http://schemas.openxmlformats.org/officeDocument/2006/relationships/customXml" Target="../ink/ink6193.xml"/><Relationship Id="rId254" Type="http://schemas.openxmlformats.org/officeDocument/2006/relationships/customXml" Target="../ink/ink6214.xml"/><Relationship Id="rId49" Type="http://schemas.openxmlformats.org/officeDocument/2006/relationships/image" Target="../media/image5817.png"/><Relationship Id="rId114" Type="http://schemas.openxmlformats.org/officeDocument/2006/relationships/customXml" Target="../ink/ink6144.xml"/><Relationship Id="rId296" Type="http://schemas.openxmlformats.org/officeDocument/2006/relationships/customXml" Target="../ink/ink6235.xml"/><Relationship Id="rId461" Type="http://schemas.openxmlformats.org/officeDocument/2006/relationships/image" Target="../media/image6022.png"/><Relationship Id="rId517" Type="http://schemas.openxmlformats.org/officeDocument/2006/relationships/image" Target="../media/image6050.png"/><Relationship Id="rId559" Type="http://schemas.openxmlformats.org/officeDocument/2006/relationships/image" Target="../media/image6071.png"/><Relationship Id="rId60" Type="http://schemas.openxmlformats.org/officeDocument/2006/relationships/customXml" Target="../ink/ink6116.xml"/><Relationship Id="rId156" Type="http://schemas.openxmlformats.org/officeDocument/2006/relationships/customXml" Target="../ink/ink6165.xml"/><Relationship Id="rId198" Type="http://schemas.openxmlformats.org/officeDocument/2006/relationships/customXml" Target="../ink/ink6186.xml"/><Relationship Id="rId321" Type="http://schemas.openxmlformats.org/officeDocument/2006/relationships/image" Target="../media/image5952.png"/><Relationship Id="rId363" Type="http://schemas.openxmlformats.org/officeDocument/2006/relationships/image" Target="../media/image5973.png"/><Relationship Id="rId419" Type="http://schemas.openxmlformats.org/officeDocument/2006/relationships/image" Target="../media/image6001.png"/><Relationship Id="rId570" Type="http://schemas.openxmlformats.org/officeDocument/2006/relationships/customXml" Target="../ink/ink6372.xml"/><Relationship Id="rId223" Type="http://schemas.openxmlformats.org/officeDocument/2006/relationships/image" Target="../media/image5903.png"/><Relationship Id="rId430" Type="http://schemas.openxmlformats.org/officeDocument/2006/relationships/customXml" Target="../ink/ink6302.xml"/><Relationship Id="rId18" Type="http://schemas.openxmlformats.org/officeDocument/2006/relationships/customXml" Target="../ink/ink6095.xml"/><Relationship Id="rId265" Type="http://schemas.openxmlformats.org/officeDocument/2006/relationships/image" Target="../media/image5924.png"/><Relationship Id="rId472" Type="http://schemas.openxmlformats.org/officeDocument/2006/relationships/customXml" Target="../ink/ink6323.xml"/><Relationship Id="rId528" Type="http://schemas.openxmlformats.org/officeDocument/2006/relationships/customXml" Target="../ink/ink6351.xml"/><Relationship Id="rId125" Type="http://schemas.openxmlformats.org/officeDocument/2006/relationships/image" Target="../media/image5854.png"/><Relationship Id="rId167" Type="http://schemas.openxmlformats.org/officeDocument/2006/relationships/image" Target="../media/image5875.png"/><Relationship Id="rId332" Type="http://schemas.openxmlformats.org/officeDocument/2006/relationships/customXml" Target="../ink/ink6253.xml"/><Relationship Id="rId374" Type="http://schemas.openxmlformats.org/officeDocument/2006/relationships/customXml" Target="../ink/ink6274.xml"/><Relationship Id="rId581" Type="http://schemas.openxmlformats.org/officeDocument/2006/relationships/image" Target="../media/image6082.png"/><Relationship Id="rId71" Type="http://schemas.openxmlformats.org/officeDocument/2006/relationships/image" Target="../media/image5828.png"/><Relationship Id="rId234" Type="http://schemas.openxmlformats.org/officeDocument/2006/relationships/customXml" Target="../ink/ink6204.xml"/><Relationship Id="rId2" Type="http://schemas.openxmlformats.org/officeDocument/2006/relationships/customXml" Target="../ink/ink6087.xml"/><Relationship Id="rId29" Type="http://schemas.openxmlformats.org/officeDocument/2006/relationships/image" Target="../media/image5807.png"/><Relationship Id="rId276" Type="http://schemas.openxmlformats.org/officeDocument/2006/relationships/customXml" Target="../ink/ink6225.xml"/><Relationship Id="rId441" Type="http://schemas.openxmlformats.org/officeDocument/2006/relationships/image" Target="../media/image6012.png"/><Relationship Id="rId483" Type="http://schemas.openxmlformats.org/officeDocument/2006/relationships/image" Target="../media/image6033.png"/><Relationship Id="rId539" Type="http://schemas.openxmlformats.org/officeDocument/2006/relationships/image" Target="../media/image6061.png"/><Relationship Id="rId40" Type="http://schemas.openxmlformats.org/officeDocument/2006/relationships/customXml" Target="../ink/ink6106.xml"/><Relationship Id="rId136" Type="http://schemas.openxmlformats.org/officeDocument/2006/relationships/customXml" Target="../ink/ink6155.xml"/><Relationship Id="rId178" Type="http://schemas.openxmlformats.org/officeDocument/2006/relationships/customXml" Target="../ink/ink6176.xml"/><Relationship Id="rId301" Type="http://schemas.openxmlformats.org/officeDocument/2006/relationships/image" Target="../media/image5942.png"/><Relationship Id="rId343" Type="http://schemas.openxmlformats.org/officeDocument/2006/relationships/image" Target="../media/image5963.png"/><Relationship Id="rId550" Type="http://schemas.openxmlformats.org/officeDocument/2006/relationships/customXml" Target="../ink/ink6362.xml"/><Relationship Id="rId82" Type="http://schemas.openxmlformats.org/officeDocument/2006/relationships/customXml" Target="../ink/ink6127.xml"/><Relationship Id="rId203" Type="http://schemas.openxmlformats.org/officeDocument/2006/relationships/image" Target="../media/image5893.png"/><Relationship Id="rId385" Type="http://schemas.openxmlformats.org/officeDocument/2006/relationships/image" Target="../media/image5984.png"/><Relationship Id="rId592" Type="http://schemas.openxmlformats.org/officeDocument/2006/relationships/customXml" Target="../ink/ink6383.xml"/><Relationship Id="rId245" Type="http://schemas.openxmlformats.org/officeDocument/2006/relationships/image" Target="../media/image5914.png"/><Relationship Id="rId287" Type="http://schemas.openxmlformats.org/officeDocument/2006/relationships/image" Target="../media/image5935.png"/><Relationship Id="rId410" Type="http://schemas.openxmlformats.org/officeDocument/2006/relationships/customXml" Target="../ink/ink6292.xml"/><Relationship Id="rId452" Type="http://schemas.openxmlformats.org/officeDocument/2006/relationships/customXml" Target="../ink/ink6313.xml"/><Relationship Id="rId494" Type="http://schemas.openxmlformats.org/officeDocument/2006/relationships/customXml" Target="../ink/ink6334.xml"/><Relationship Id="rId508" Type="http://schemas.openxmlformats.org/officeDocument/2006/relationships/customXml" Target="../ink/ink6341.xml"/><Relationship Id="rId105" Type="http://schemas.openxmlformats.org/officeDocument/2006/relationships/customXml" Target="../ink/ink6139.xml"/><Relationship Id="rId147" Type="http://schemas.openxmlformats.org/officeDocument/2006/relationships/image" Target="../media/image5865.png"/><Relationship Id="rId312" Type="http://schemas.openxmlformats.org/officeDocument/2006/relationships/customXml" Target="../ink/ink6243.xml"/><Relationship Id="rId354" Type="http://schemas.openxmlformats.org/officeDocument/2006/relationships/customXml" Target="../ink/ink6264.xml"/><Relationship Id="rId51" Type="http://schemas.openxmlformats.org/officeDocument/2006/relationships/image" Target="../media/image5818.png"/><Relationship Id="rId93" Type="http://schemas.openxmlformats.org/officeDocument/2006/relationships/customXml" Target="../ink/ink6133.xml"/><Relationship Id="rId189" Type="http://schemas.openxmlformats.org/officeDocument/2006/relationships/image" Target="../media/image5886.png"/><Relationship Id="rId396" Type="http://schemas.openxmlformats.org/officeDocument/2006/relationships/customXml" Target="../ink/ink6285.xml"/><Relationship Id="rId561" Type="http://schemas.openxmlformats.org/officeDocument/2006/relationships/image" Target="../media/image6072.png"/><Relationship Id="rId214" Type="http://schemas.openxmlformats.org/officeDocument/2006/relationships/customXml" Target="../ink/ink6194.xml"/><Relationship Id="rId256" Type="http://schemas.openxmlformats.org/officeDocument/2006/relationships/customXml" Target="../ink/ink6215.xml"/><Relationship Id="rId298" Type="http://schemas.openxmlformats.org/officeDocument/2006/relationships/customXml" Target="../ink/ink6236.xml"/><Relationship Id="rId421" Type="http://schemas.openxmlformats.org/officeDocument/2006/relationships/image" Target="../media/image6002.png"/><Relationship Id="rId463" Type="http://schemas.openxmlformats.org/officeDocument/2006/relationships/image" Target="../media/image6023.png"/><Relationship Id="rId519" Type="http://schemas.openxmlformats.org/officeDocument/2006/relationships/image" Target="../media/image6051.png"/><Relationship Id="rId116" Type="http://schemas.openxmlformats.org/officeDocument/2006/relationships/customXml" Target="../ink/ink6145.xml"/><Relationship Id="rId158" Type="http://schemas.openxmlformats.org/officeDocument/2006/relationships/customXml" Target="../ink/ink6166.xml"/><Relationship Id="rId323" Type="http://schemas.openxmlformats.org/officeDocument/2006/relationships/image" Target="../media/image5953.png"/><Relationship Id="rId530" Type="http://schemas.openxmlformats.org/officeDocument/2006/relationships/customXml" Target="../ink/ink6352.xml"/><Relationship Id="rId20" Type="http://schemas.openxmlformats.org/officeDocument/2006/relationships/customXml" Target="../ink/ink6096.xml"/><Relationship Id="rId62" Type="http://schemas.openxmlformats.org/officeDocument/2006/relationships/customXml" Target="../ink/ink6117.xml"/><Relationship Id="rId365" Type="http://schemas.openxmlformats.org/officeDocument/2006/relationships/image" Target="../media/image5974.png"/><Relationship Id="rId572" Type="http://schemas.openxmlformats.org/officeDocument/2006/relationships/customXml" Target="../ink/ink6373.xml"/><Relationship Id="rId225" Type="http://schemas.openxmlformats.org/officeDocument/2006/relationships/image" Target="../media/image5904.png"/><Relationship Id="rId267" Type="http://schemas.openxmlformats.org/officeDocument/2006/relationships/image" Target="../media/image5925.png"/><Relationship Id="rId432" Type="http://schemas.openxmlformats.org/officeDocument/2006/relationships/customXml" Target="../ink/ink6303.xml"/><Relationship Id="rId474" Type="http://schemas.openxmlformats.org/officeDocument/2006/relationships/customXml" Target="../ink/ink6324.xml"/><Relationship Id="rId127" Type="http://schemas.openxmlformats.org/officeDocument/2006/relationships/image" Target="../media/image5855.png"/><Relationship Id="rId31" Type="http://schemas.openxmlformats.org/officeDocument/2006/relationships/image" Target="../media/image5808.png"/><Relationship Id="rId73" Type="http://schemas.openxmlformats.org/officeDocument/2006/relationships/image" Target="../media/image5829.png"/><Relationship Id="rId169" Type="http://schemas.openxmlformats.org/officeDocument/2006/relationships/image" Target="../media/image5876.png"/><Relationship Id="rId334" Type="http://schemas.openxmlformats.org/officeDocument/2006/relationships/customXml" Target="../ink/ink6254.xml"/><Relationship Id="rId376" Type="http://schemas.openxmlformats.org/officeDocument/2006/relationships/customXml" Target="../ink/ink6275.xml"/><Relationship Id="rId541" Type="http://schemas.openxmlformats.org/officeDocument/2006/relationships/image" Target="../media/image6062.png"/><Relationship Id="rId583" Type="http://schemas.openxmlformats.org/officeDocument/2006/relationships/image" Target="../media/image6083.png"/><Relationship Id="rId4" Type="http://schemas.openxmlformats.org/officeDocument/2006/relationships/customXml" Target="../ink/ink6088.xml"/><Relationship Id="rId180" Type="http://schemas.openxmlformats.org/officeDocument/2006/relationships/customXml" Target="../ink/ink6177.xml"/><Relationship Id="rId236" Type="http://schemas.openxmlformats.org/officeDocument/2006/relationships/customXml" Target="../ink/ink6205.xml"/><Relationship Id="rId278" Type="http://schemas.openxmlformats.org/officeDocument/2006/relationships/customXml" Target="../ink/ink6226.xml"/><Relationship Id="rId401" Type="http://schemas.openxmlformats.org/officeDocument/2006/relationships/image" Target="../media/image5992.png"/><Relationship Id="rId443" Type="http://schemas.openxmlformats.org/officeDocument/2006/relationships/image" Target="../media/image6013.png"/><Relationship Id="rId303" Type="http://schemas.openxmlformats.org/officeDocument/2006/relationships/image" Target="../media/image5943.png"/><Relationship Id="rId485" Type="http://schemas.openxmlformats.org/officeDocument/2006/relationships/image" Target="../media/image6034.png"/><Relationship Id="rId42" Type="http://schemas.openxmlformats.org/officeDocument/2006/relationships/customXml" Target="../ink/ink6107.xml"/><Relationship Id="rId84" Type="http://schemas.openxmlformats.org/officeDocument/2006/relationships/image" Target="../media/image5834.png"/><Relationship Id="rId138" Type="http://schemas.openxmlformats.org/officeDocument/2006/relationships/customXml" Target="../ink/ink6156.xml"/><Relationship Id="rId345" Type="http://schemas.openxmlformats.org/officeDocument/2006/relationships/image" Target="../media/image5964.png"/><Relationship Id="rId387" Type="http://schemas.openxmlformats.org/officeDocument/2006/relationships/image" Target="../media/image5985.png"/><Relationship Id="rId510" Type="http://schemas.openxmlformats.org/officeDocument/2006/relationships/customXml" Target="../ink/ink6342.xml"/><Relationship Id="rId552" Type="http://schemas.openxmlformats.org/officeDocument/2006/relationships/customXml" Target="../ink/ink6363.xml"/><Relationship Id="rId594" Type="http://schemas.openxmlformats.org/officeDocument/2006/relationships/customXml" Target="../ink/ink6384.xml"/><Relationship Id="rId191" Type="http://schemas.openxmlformats.org/officeDocument/2006/relationships/image" Target="../media/image5887.png"/><Relationship Id="rId205" Type="http://schemas.openxmlformats.org/officeDocument/2006/relationships/image" Target="../media/image5894.png"/><Relationship Id="rId247" Type="http://schemas.openxmlformats.org/officeDocument/2006/relationships/image" Target="../media/image5915.png"/><Relationship Id="rId412" Type="http://schemas.openxmlformats.org/officeDocument/2006/relationships/customXml" Target="../ink/ink6293.xml"/><Relationship Id="rId107" Type="http://schemas.openxmlformats.org/officeDocument/2006/relationships/customXml" Target="../ink/ink6140.xml"/><Relationship Id="rId289" Type="http://schemas.openxmlformats.org/officeDocument/2006/relationships/image" Target="../media/image5936.png"/><Relationship Id="rId454" Type="http://schemas.openxmlformats.org/officeDocument/2006/relationships/customXml" Target="../ink/ink6314.xml"/><Relationship Id="rId496" Type="http://schemas.openxmlformats.org/officeDocument/2006/relationships/customXml" Target="../ink/ink6335.xml"/><Relationship Id="rId11" Type="http://schemas.openxmlformats.org/officeDocument/2006/relationships/image" Target="../media/image5798.png"/><Relationship Id="rId53" Type="http://schemas.openxmlformats.org/officeDocument/2006/relationships/image" Target="../media/image5819.png"/><Relationship Id="rId149" Type="http://schemas.openxmlformats.org/officeDocument/2006/relationships/image" Target="../media/image5866.png"/><Relationship Id="rId314" Type="http://schemas.openxmlformats.org/officeDocument/2006/relationships/customXml" Target="../ink/ink6244.xml"/><Relationship Id="rId356" Type="http://schemas.openxmlformats.org/officeDocument/2006/relationships/customXml" Target="../ink/ink6265.xml"/><Relationship Id="rId398" Type="http://schemas.openxmlformats.org/officeDocument/2006/relationships/customXml" Target="../ink/ink6286.xml"/><Relationship Id="rId521" Type="http://schemas.openxmlformats.org/officeDocument/2006/relationships/image" Target="../media/image6052.png"/><Relationship Id="rId563" Type="http://schemas.openxmlformats.org/officeDocument/2006/relationships/image" Target="../media/image6073.png"/><Relationship Id="rId95" Type="http://schemas.openxmlformats.org/officeDocument/2006/relationships/customXml" Target="../ink/ink6134.xml"/><Relationship Id="rId160" Type="http://schemas.openxmlformats.org/officeDocument/2006/relationships/customXml" Target="../ink/ink6167.xml"/><Relationship Id="rId216" Type="http://schemas.openxmlformats.org/officeDocument/2006/relationships/customXml" Target="../ink/ink6195.xml"/><Relationship Id="rId423" Type="http://schemas.openxmlformats.org/officeDocument/2006/relationships/image" Target="../media/image6003.png"/><Relationship Id="rId258" Type="http://schemas.openxmlformats.org/officeDocument/2006/relationships/customXml" Target="../ink/ink6216.xml"/><Relationship Id="rId465" Type="http://schemas.openxmlformats.org/officeDocument/2006/relationships/image" Target="../media/image6024.png"/><Relationship Id="rId22" Type="http://schemas.openxmlformats.org/officeDocument/2006/relationships/customXml" Target="../ink/ink6097.xml"/><Relationship Id="rId64" Type="http://schemas.openxmlformats.org/officeDocument/2006/relationships/customXml" Target="../ink/ink6118.xml"/><Relationship Id="rId118" Type="http://schemas.openxmlformats.org/officeDocument/2006/relationships/customXml" Target="../ink/ink6146.xml"/><Relationship Id="rId325" Type="http://schemas.openxmlformats.org/officeDocument/2006/relationships/image" Target="../media/image5954.png"/><Relationship Id="rId367" Type="http://schemas.openxmlformats.org/officeDocument/2006/relationships/image" Target="../media/image5975.png"/><Relationship Id="rId532" Type="http://schemas.openxmlformats.org/officeDocument/2006/relationships/customXml" Target="../ink/ink6353.xml"/><Relationship Id="rId574" Type="http://schemas.openxmlformats.org/officeDocument/2006/relationships/customXml" Target="../ink/ink6374.xml"/><Relationship Id="rId171" Type="http://schemas.openxmlformats.org/officeDocument/2006/relationships/image" Target="../media/image5877.png"/><Relationship Id="rId227" Type="http://schemas.openxmlformats.org/officeDocument/2006/relationships/image" Target="../media/image5905.png"/><Relationship Id="rId269" Type="http://schemas.openxmlformats.org/officeDocument/2006/relationships/image" Target="../media/image5926.png"/><Relationship Id="rId434" Type="http://schemas.openxmlformats.org/officeDocument/2006/relationships/customXml" Target="../ink/ink6304.xml"/><Relationship Id="rId476" Type="http://schemas.openxmlformats.org/officeDocument/2006/relationships/customXml" Target="../ink/ink6325.xml"/><Relationship Id="rId33" Type="http://schemas.openxmlformats.org/officeDocument/2006/relationships/image" Target="../media/image5809.png"/><Relationship Id="rId129" Type="http://schemas.openxmlformats.org/officeDocument/2006/relationships/image" Target="../media/image5856.png"/><Relationship Id="rId280" Type="http://schemas.openxmlformats.org/officeDocument/2006/relationships/customXml" Target="../ink/ink6227.xml"/><Relationship Id="rId336" Type="http://schemas.openxmlformats.org/officeDocument/2006/relationships/customXml" Target="../ink/ink6255.xml"/><Relationship Id="rId501" Type="http://schemas.openxmlformats.org/officeDocument/2006/relationships/image" Target="../media/image6042.png"/><Relationship Id="rId543" Type="http://schemas.openxmlformats.org/officeDocument/2006/relationships/image" Target="../media/image6063.png"/><Relationship Id="rId75" Type="http://schemas.openxmlformats.org/officeDocument/2006/relationships/image" Target="../media/image5830.png"/><Relationship Id="rId140" Type="http://schemas.openxmlformats.org/officeDocument/2006/relationships/customXml" Target="../ink/ink6157.xml"/><Relationship Id="rId182" Type="http://schemas.openxmlformats.org/officeDocument/2006/relationships/customXml" Target="../ink/ink6178.xml"/><Relationship Id="rId378" Type="http://schemas.openxmlformats.org/officeDocument/2006/relationships/customXml" Target="../ink/ink6276.xml"/><Relationship Id="rId403" Type="http://schemas.openxmlformats.org/officeDocument/2006/relationships/image" Target="../media/image5993.png"/><Relationship Id="rId585" Type="http://schemas.openxmlformats.org/officeDocument/2006/relationships/image" Target="../media/image6084.png"/><Relationship Id="rId6" Type="http://schemas.openxmlformats.org/officeDocument/2006/relationships/customXml" Target="../ink/ink6089.xml"/><Relationship Id="rId238" Type="http://schemas.openxmlformats.org/officeDocument/2006/relationships/customXml" Target="../ink/ink6206.xml"/><Relationship Id="rId445" Type="http://schemas.openxmlformats.org/officeDocument/2006/relationships/image" Target="../media/image6014.png"/><Relationship Id="rId487" Type="http://schemas.openxmlformats.org/officeDocument/2006/relationships/image" Target="../media/image6035.png"/><Relationship Id="rId291" Type="http://schemas.openxmlformats.org/officeDocument/2006/relationships/image" Target="../media/image5937.png"/><Relationship Id="rId305" Type="http://schemas.openxmlformats.org/officeDocument/2006/relationships/image" Target="../media/image5944.png"/><Relationship Id="rId347" Type="http://schemas.openxmlformats.org/officeDocument/2006/relationships/image" Target="../media/image5965.png"/><Relationship Id="rId512" Type="http://schemas.openxmlformats.org/officeDocument/2006/relationships/customXml" Target="../ink/ink6343.xml"/><Relationship Id="rId44" Type="http://schemas.openxmlformats.org/officeDocument/2006/relationships/customXml" Target="../ink/ink6108.xml"/><Relationship Id="rId86" Type="http://schemas.openxmlformats.org/officeDocument/2006/relationships/image" Target="../media/image5835.png"/><Relationship Id="rId151" Type="http://schemas.openxmlformats.org/officeDocument/2006/relationships/image" Target="../media/image5867.png"/><Relationship Id="rId389" Type="http://schemas.openxmlformats.org/officeDocument/2006/relationships/image" Target="../media/image5986.png"/><Relationship Id="rId554" Type="http://schemas.openxmlformats.org/officeDocument/2006/relationships/customXml" Target="../ink/ink6364.xml"/><Relationship Id="rId596" Type="http://schemas.openxmlformats.org/officeDocument/2006/relationships/customXml" Target="../ink/ink6385.xml"/><Relationship Id="rId193" Type="http://schemas.openxmlformats.org/officeDocument/2006/relationships/image" Target="../media/image5888.png"/><Relationship Id="rId207" Type="http://schemas.openxmlformats.org/officeDocument/2006/relationships/image" Target="../media/image5895.png"/><Relationship Id="rId249" Type="http://schemas.openxmlformats.org/officeDocument/2006/relationships/image" Target="../media/image5916.png"/><Relationship Id="rId414" Type="http://schemas.openxmlformats.org/officeDocument/2006/relationships/customXml" Target="../ink/ink6294.xml"/><Relationship Id="rId456" Type="http://schemas.openxmlformats.org/officeDocument/2006/relationships/customXml" Target="../ink/ink6315.xml"/><Relationship Id="rId498" Type="http://schemas.openxmlformats.org/officeDocument/2006/relationships/customXml" Target="../ink/ink6336.xml"/><Relationship Id="rId13" Type="http://schemas.openxmlformats.org/officeDocument/2006/relationships/image" Target="../media/image5799.png"/><Relationship Id="rId109" Type="http://schemas.openxmlformats.org/officeDocument/2006/relationships/customXml" Target="../ink/ink6141.xml"/><Relationship Id="rId260" Type="http://schemas.openxmlformats.org/officeDocument/2006/relationships/customXml" Target="../ink/ink6217.xml"/><Relationship Id="rId316" Type="http://schemas.openxmlformats.org/officeDocument/2006/relationships/customXml" Target="../ink/ink6245.xml"/><Relationship Id="rId523" Type="http://schemas.openxmlformats.org/officeDocument/2006/relationships/image" Target="../media/image6053.png"/><Relationship Id="rId55" Type="http://schemas.openxmlformats.org/officeDocument/2006/relationships/image" Target="../media/image5820.png"/><Relationship Id="rId97" Type="http://schemas.openxmlformats.org/officeDocument/2006/relationships/customXml" Target="../ink/ink6135.xml"/><Relationship Id="rId120" Type="http://schemas.openxmlformats.org/officeDocument/2006/relationships/customXml" Target="../ink/ink6147.xml"/><Relationship Id="rId358" Type="http://schemas.openxmlformats.org/officeDocument/2006/relationships/customXml" Target="../ink/ink6266.xml"/><Relationship Id="rId565" Type="http://schemas.openxmlformats.org/officeDocument/2006/relationships/image" Target="../media/image6074.png"/><Relationship Id="rId162" Type="http://schemas.openxmlformats.org/officeDocument/2006/relationships/customXml" Target="../ink/ink6168.xml"/><Relationship Id="rId218" Type="http://schemas.openxmlformats.org/officeDocument/2006/relationships/customXml" Target="../ink/ink6196.xml"/><Relationship Id="rId425" Type="http://schemas.openxmlformats.org/officeDocument/2006/relationships/image" Target="../media/image6004.png"/><Relationship Id="rId467" Type="http://schemas.openxmlformats.org/officeDocument/2006/relationships/image" Target="../media/image6025.png"/><Relationship Id="rId271" Type="http://schemas.openxmlformats.org/officeDocument/2006/relationships/image" Target="../media/image5927.png"/><Relationship Id="rId24" Type="http://schemas.openxmlformats.org/officeDocument/2006/relationships/customXml" Target="../ink/ink6098.xml"/><Relationship Id="rId66" Type="http://schemas.openxmlformats.org/officeDocument/2006/relationships/customXml" Target="../ink/ink6119.xml"/><Relationship Id="rId131" Type="http://schemas.openxmlformats.org/officeDocument/2006/relationships/image" Target="../media/image5857.png"/><Relationship Id="rId327" Type="http://schemas.openxmlformats.org/officeDocument/2006/relationships/image" Target="../media/image5955.png"/><Relationship Id="rId369" Type="http://schemas.openxmlformats.org/officeDocument/2006/relationships/image" Target="../media/image5976.png"/><Relationship Id="rId534" Type="http://schemas.openxmlformats.org/officeDocument/2006/relationships/customXml" Target="../ink/ink6354.xml"/><Relationship Id="rId576" Type="http://schemas.openxmlformats.org/officeDocument/2006/relationships/customXml" Target="../ink/ink6375.xml"/><Relationship Id="rId173" Type="http://schemas.openxmlformats.org/officeDocument/2006/relationships/image" Target="../media/image5878.png"/><Relationship Id="rId229" Type="http://schemas.openxmlformats.org/officeDocument/2006/relationships/image" Target="../media/image5906.png"/><Relationship Id="rId380" Type="http://schemas.openxmlformats.org/officeDocument/2006/relationships/customXml" Target="../ink/ink6277.xml"/><Relationship Id="rId436" Type="http://schemas.openxmlformats.org/officeDocument/2006/relationships/customXml" Target="../ink/ink6305.xml"/><Relationship Id="rId240" Type="http://schemas.openxmlformats.org/officeDocument/2006/relationships/customXml" Target="../ink/ink6207.xml"/><Relationship Id="rId478" Type="http://schemas.openxmlformats.org/officeDocument/2006/relationships/customXml" Target="../ink/ink6326.xml"/><Relationship Id="rId35" Type="http://schemas.openxmlformats.org/officeDocument/2006/relationships/image" Target="../media/image5810.png"/><Relationship Id="rId77" Type="http://schemas.openxmlformats.org/officeDocument/2006/relationships/image" Target="../media/image5831.png"/><Relationship Id="rId100" Type="http://schemas.openxmlformats.org/officeDocument/2006/relationships/image" Target="../media/image5842.png"/><Relationship Id="rId282" Type="http://schemas.openxmlformats.org/officeDocument/2006/relationships/customXml" Target="../ink/ink6228.xml"/><Relationship Id="rId338" Type="http://schemas.openxmlformats.org/officeDocument/2006/relationships/customXml" Target="../ink/ink6256.xml"/><Relationship Id="rId503" Type="http://schemas.openxmlformats.org/officeDocument/2006/relationships/image" Target="../media/image6043.png"/><Relationship Id="rId545" Type="http://schemas.openxmlformats.org/officeDocument/2006/relationships/image" Target="../media/image6064.png"/><Relationship Id="rId587" Type="http://schemas.openxmlformats.org/officeDocument/2006/relationships/image" Target="../media/image6085.png"/><Relationship Id="rId8" Type="http://schemas.openxmlformats.org/officeDocument/2006/relationships/customXml" Target="../ink/ink6090.xml"/><Relationship Id="rId142" Type="http://schemas.openxmlformats.org/officeDocument/2006/relationships/customXml" Target="../ink/ink6158.xml"/><Relationship Id="rId184" Type="http://schemas.openxmlformats.org/officeDocument/2006/relationships/customXml" Target="../ink/ink6179.xml"/><Relationship Id="rId391" Type="http://schemas.openxmlformats.org/officeDocument/2006/relationships/image" Target="../media/image5987.png"/><Relationship Id="rId405" Type="http://schemas.openxmlformats.org/officeDocument/2006/relationships/image" Target="../media/image5994.png"/><Relationship Id="rId447" Type="http://schemas.openxmlformats.org/officeDocument/2006/relationships/image" Target="../media/image6015.png"/><Relationship Id="rId251" Type="http://schemas.openxmlformats.org/officeDocument/2006/relationships/image" Target="../media/image5917.png"/><Relationship Id="rId489" Type="http://schemas.openxmlformats.org/officeDocument/2006/relationships/image" Target="../media/image6036.png"/><Relationship Id="rId46" Type="http://schemas.openxmlformats.org/officeDocument/2006/relationships/customXml" Target="../ink/ink6109.xml"/><Relationship Id="rId293" Type="http://schemas.openxmlformats.org/officeDocument/2006/relationships/image" Target="../media/image5938.png"/><Relationship Id="rId307" Type="http://schemas.openxmlformats.org/officeDocument/2006/relationships/image" Target="../media/image5945.png"/><Relationship Id="rId349" Type="http://schemas.openxmlformats.org/officeDocument/2006/relationships/image" Target="../media/image5966.png"/><Relationship Id="rId514" Type="http://schemas.openxmlformats.org/officeDocument/2006/relationships/customXml" Target="../ink/ink6344.xml"/><Relationship Id="rId556" Type="http://schemas.openxmlformats.org/officeDocument/2006/relationships/customXml" Target="../ink/ink6365.xml"/><Relationship Id="rId88" Type="http://schemas.openxmlformats.org/officeDocument/2006/relationships/image" Target="../media/image5836.png"/><Relationship Id="rId111" Type="http://schemas.openxmlformats.org/officeDocument/2006/relationships/image" Target="../media/image5847.png"/><Relationship Id="rId153" Type="http://schemas.openxmlformats.org/officeDocument/2006/relationships/image" Target="../media/image5868.png"/><Relationship Id="rId195" Type="http://schemas.openxmlformats.org/officeDocument/2006/relationships/image" Target="../media/image5889.png"/><Relationship Id="rId209" Type="http://schemas.openxmlformats.org/officeDocument/2006/relationships/image" Target="../media/image5896.png"/><Relationship Id="rId360" Type="http://schemas.openxmlformats.org/officeDocument/2006/relationships/customXml" Target="../ink/ink6267.xml"/><Relationship Id="rId416" Type="http://schemas.openxmlformats.org/officeDocument/2006/relationships/customXml" Target="../ink/ink6295.xml"/><Relationship Id="rId220" Type="http://schemas.openxmlformats.org/officeDocument/2006/relationships/customXml" Target="../ink/ink6197.xml"/><Relationship Id="rId458" Type="http://schemas.openxmlformats.org/officeDocument/2006/relationships/customXml" Target="../ink/ink6316.xml"/><Relationship Id="rId15" Type="http://schemas.openxmlformats.org/officeDocument/2006/relationships/image" Target="../media/image5800.png"/><Relationship Id="rId57" Type="http://schemas.openxmlformats.org/officeDocument/2006/relationships/image" Target="../media/image5821.png"/><Relationship Id="rId262" Type="http://schemas.openxmlformats.org/officeDocument/2006/relationships/customXml" Target="../ink/ink6218.xml"/><Relationship Id="rId318" Type="http://schemas.openxmlformats.org/officeDocument/2006/relationships/customXml" Target="../ink/ink6246.xml"/><Relationship Id="rId525" Type="http://schemas.openxmlformats.org/officeDocument/2006/relationships/image" Target="../media/image6054.png"/><Relationship Id="rId567" Type="http://schemas.openxmlformats.org/officeDocument/2006/relationships/image" Target="../media/image6075.png"/><Relationship Id="rId99" Type="http://schemas.openxmlformats.org/officeDocument/2006/relationships/customXml" Target="../ink/ink6136.xml"/><Relationship Id="rId122" Type="http://schemas.openxmlformats.org/officeDocument/2006/relationships/customXml" Target="../ink/ink6148.xml"/><Relationship Id="rId164" Type="http://schemas.openxmlformats.org/officeDocument/2006/relationships/customXml" Target="../ink/ink6169.xml"/><Relationship Id="rId371" Type="http://schemas.openxmlformats.org/officeDocument/2006/relationships/image" Target="../media/image5977.png"/><Relationship Id="rId427" Type="http://schemas.openxmlformats.org/officeDocument/2006/relationships/image" Target="../media/image6005.png"/><Relationship Id="rId469" Type="http://schemas.openxmlformats.org/officeDocument/2006/relationships/image" Target="../media/image6026.png"/><Relationship Id="rId26" Type="http://schemas.openxmlformats.org/officeDocument/2006/relationships/customXml" Target="../ink/ink6099.xml"/><Relationship Id="rId231" Type="http://schemas.openxmlformats.org/officeDocument/2006/relationships/image" Target="../media/image5907.png"/><Relationship Id="rId273" Type="http://schemas.openxmlformats.org/officeDocument/2006/relationships/image" Target="../media/image5928.png"/><Relationship Id="rId329" Type="http://schemas.openxmlformats.org/officeDocument/2006/relationships/image" Target="../media/image5956.png"/><Relationship Id="rId480" Type="http://schemas.openxmlformats.org/officeDocument/2006/relationships/customXml" Target="../ink/ink6327.xml"/><Relationship Id="rId536" Type="http://schemas.openxmlformats.org/officeDocument/2006/relationships/customXml" Target="../ink/ink6355.xml"/><Relationship Id="rId68" Type="http://schemas.openxmlformats.org/officeDocument/2006/relationships/customXml" Target="../ink/ink6120.xml"/><Relationship Id="rId133" Type="http://schemas.openxmlformats.org/officeDocument/2006/relationships/image" Target="../media/image5858.png"/><Relationship Id="rId175" Type="http://schemas.openxmlformats.org/officeDocument/2006/relationships/image" Target="../media/image5879.png"/><Relationship Id="rId340" Type="http://schemas.openxmlformats.org/officeDocument/2006/relationships/customXml" Target="../ink/ink6257.xml"/><Relationship Id="rId578" Type="http://schemas.openxmlformats.org/officeDocument/2006/relationships/customXml" Target="../ink/ink6376.xml"/><Relationship Id="rId200" Type="http://schemas.openxmlformats.org/officeDocument/2006/relationships/customXml" Target="../ink/ink6187.xml"/><Relationship Id="rId382" Type="http://schemas.openxmlformats.org/officeDocument/2006/relationships/customXml" Target="../ink/ink6278.xml"/><Relationship Id="rId438" Type="http://schemas.openxmlformats.org/officeDocument/2006/relationships/customXml" Target="../ink/ink6306.xml"/><Relationship Id="rId242" Type="http://schemas.openxmlformats.org/officeDocument/2006/relationships/customXml" Target="../ink/ink6208.xml"/><Relationship Id="rId284" Type="http://schemas.openxmlformats.org/officeDocument/2006/relationships/customXml" Target="../ink/ink6229.xml"/><Relationship Id="rId491" Type="http://schemas.openxmlformats.org/officeDocument/2006/relationships/image" Target="../media/image6037.png"/><Relationship Id="rId505" Type="http://schemas.openxmlformats.org/officeDocument/2006/relationships/image" Target="../media/image6044.png"/><Relationship Id="rId37" Type="http://schemas.openxmlformats.org/officeDocument/2006/relationships/image" Target="../media/image5811.png"/><Relationship Id="rId79" Type="http://schemas.openxmlformats.org/officeDocument/2006/relationships/image" Target="../media/image5832.png"/><Relationship Id="rId102" Type="http://schemas.openxmlformats.org/officeDocument/2006/relationships/image" Target="../media/image5843.png"/><Relationship Id="rId144" Type="http://schemas.openxmlformats.org/officeDocument/2006/relationships/customXml" Target="../ink/ink6159.xml"/><Relationship Id="rId547" Type="http://schemas.openxmlformats.org/officeDocument/2006/relationships/image" Target="../media/image6065.png"/><Relationship Id="rId589" Type="http://schemas.openxmlformats.org/officeDocument/2006/relationships/image" Target="../media/image6086.png"/><Relationship Id="rId90" Type="http://schemas.openxmlformats.org/officeDocument/2006/relationships/image" Target="../media/image5837.png"/><Relationship Id="rId186" Type="http://schemas.openxmlformats.org/officeDocument/2006/relationships/customXml" Target="../ink/ink6180.xml"/><Relationship Id="rId351" Type="http://schemas.openxmlformats.org/officeDocument/2006/relationships/image" Target="../media/image5967.png"/><Relationship Id="rId393" Type="http://schemas.openxmlformats.org/officeDocument/2006/relationships/image" Target="../media/image5988.png"/><Relationship Id="rId407" Type="http://schemas.openxmlformats.org/officeDocument/2006/relationships/image" Target="../media/image5995.png"/><Relationship Id="rId449" Type="http://schemas.openxmlformats.org/officeDocument/2006/relationships/image" Target="../media/image6016.png"/><Relationship Id="rId211" Type="http://schemas.openxmlformats.org/officeDocument/2006/relationships/image" Target="../media/image5897.png"/><Relationship Id="rId253" Type="http://schemas.openxmlformats.org/officeDocument/2006/relationships/image" Target="../media/image5918.png"/><Relationship Id="rId295" Type="http://schemas.openxmlformats.org/officeDocument/2006/relationships/image" Target="../media/image5939.png"/><Relationship Id="rId309" Type="http://schemas.openxmlformats.org/officeDocument/2006/relationships/image" Target="../media/image5946.png"/><Relationship Id="rId460" Type="http://schemas.openxmlformats.org/officeDocument/2006/relationships/customXml" Target="../ink/ink6317.xml"/><Relationship Id="rId516" Type="http://schemas.openxmlformats.org/officeDocument/2006/relationships/customXml" Target="../ink/ink6345.xml"/><Relationship Id="rId48" Type="http://schemas.openxmlformats.org/officeDocument/2006/relationships/customXml" Target="../ink/ink6110.xml"/><Relationship Id="rId113" Type="http://schemas.openxmlformats.org/officeDocument/2006/relationships/image" Target="../media/image5848.png"/><Relationship Id="rId320" Type="http://schemas.openxmlformats.org/officeDocument/2006/relationships/customXml" Target="../ink/ink6247.xml"/><Relationship Id="rId558" Type="http://schemas.openxmlformats.org/officeDocument/2006/relationships/customXml" Target="../ink/ink6366.xml"/><Relationship Id="rId155" Type="http://schemas.openxmlformats.org/officeDocument/2006/relationships/image" Target="../media/image5869.png"/><Relationship Id="rId197" Type="http://schemas.openxmlformats.org/officeDocument/2006/relationships/image" Target="../media/image5890.png"/><Relationship Id="rId362" Type="http://schemas.openxmlformats.org/officeDocument/2006/relationships/customXml" Target="../ink/ink6268.xml"/><Relationship Id="rId418" Type="http://schemas.openxmlformats.org/officeDocument/2006/relationships/customXml" Target="../ink/ink6296.xml"/><Relationship Id="rId222" Type="http://schemas.openxmlformats.org/officeDocument/2006/relationships/customXml" Target="../ink/ink6198.xml"/><Relationship Id="rId264" Type="http://schemas.openxmlformats.org/officeDocument/2006/relationships/customXml" Target="../ink/ink6219.xml"/><Relationship Id="rId471" Type="http://schemas.openxmlformats.org/officeDocument/2006/relationships/image" Target="../media/image6027.png"/><Relationship Id="rId17" Type="http://schemas.openxmlformats.org/officeDocument/2006/relationships/image" Target="../media/image5801.png"/><Relationship Id="rId59" Type="http://schemas.openxmlformats.org/officeDocument/2006/relationships/image" Target="../media/image5822.png"/><Relationship Id="rId124" Type="http://schemas.openxmlformats.org/officeDocument/2006/relationships/customXml" Target="../ink/ink6149.xml"/><Relationship Id="rId527" Type="http://schemas.openxmlformats.org/officeDocument/2006/relationships/image" Target="../media/image6055.png"/><Relationship Id="rId569" Type="http://schemas.openxmlformats.org/officeDocument/2006/relationships/image" Target="../media/image6076.png"/><Relationship Id="rId70" Type="http://schemas.openxmlformats.org/officeDocument/2006/relationships/customXml" Target="../ink/ink6121.xml"/><Relationship Id="rId166" Type="http://schemas.openxmlformats.org/officeDocument/2006/relationships/customXml" Target="../ink/ink6170.xml"/><Relationship Id="rId331" Type="http://schemas.openxmlformats.org/officeDocument/2006/relationships/image" Target="../media/image5957.png"/><Relationship Id="rId373" Type="http://schemas.openxmlformats.org/officeDocument/2006/relationships/image" Target="../media/image5978.png"/><Relationship Id="rId429" Type="http://schemas.openxmlformats.org/officeDocument/2006/relationships/image" Target="../media/image6006.png"/><Relationship Id="rId580" Type="http://schemas.openxmlformats.org/officeDocument/2006/relationships/customXml" Target="../ink/ink6377.xml"/><Relationship Id="rId1" Type="http://schemas.openxmlformats.org/officeDocument/2006/relationships/slideLayout" Target="../slideLayouts/slideLayout11.xml"/><Relationship Id="rId233" Type="http://schemas.openxmlformats.org/officeDocument/2006/relationships/image" Target="../media/image5908.png"/><Relationship Id="rId440" Type="http://schemas.openxmlformats.org/officeDocument/2006/relationships/customXml" Target="../ink/ink6307.xml"/><Relationship Id="rId28" Type="http://schemas.openxmlformats.org/officeDocument/2006/relationships/customXml" Target="../ink/ink6100.xml"/><Relationship Id="rId275" Type="http://schemas.openxmlformats.org/officeDocument/2006/relationships/image" Target="../media/image5929.png"/><Relationship Id="rId300" Type="http://schemas.openxmlformats.org/officeDocument/2006/relationships/customXml" Target="../ink/ink6237.xml"/><Relationship Id="rId482" Type="http://schemas.openxmlformats.org/officeDocument/2006/relationships/customXml" Target="../ink/ink6328.xml"/><Relationship Id="rId538" Type="http://schemas.openxmlformats.org/officeDocument/2006/relationships/customXml" Target="../ink/ink6356.xml"/><Relationship Id="rId81" Type="http://schemas.openxmlformats.org/officeDocument/2006/relationships/image" Target="../media/image5833.png"/><Relationship Id="rId135" Type="http://schemas.openxmlformats.org/officeDocument/2006/relationships/image" Target="../media/image5859.png"/><Relationship Id="rId177" Type="http://schemas.openxmlformats.org/officeDocument/2006/relationships/image" Target="../media/image5880.png"/><Relationship Id="rId342" Type="http://schemas.openxmlformats.org/officeDocument/2006/relationships/customXml" Target="../ink/ink6258.xml"/><Relationship Id="rId384" Type="http://schemas.openxmlformats.org/officeDocument/2006/relationships/customXml" Target="../ink/ink6279.xml"/><Relationship Id="rId591" Type="http://schemas.openxmlformats.org/officeDocument/2006/relationships/image" Target="../media/image6087.png"/><Relationship Id="rId202" Type="http://schemas.openxmlformats.org/officeDocument/2006/relationships/customXml" Target="../ink/ink6188.xml"/><Relationship Id="rId244" Type="http://schemas.openxmlformats.org/officeDocument/2006/relationships/customXml" Target="../ink/ink6209.xml"/><Relationship Id="rId39" Type="http://schemas.openxmlformats.org/officeDocument/2006/relationships/image" Target="../media/image5812.png"/><Relationship Id="rId286" Type="http://schemas.openxmlformats.org/officeDocument/2006/relationships/customXml" Target="../ink/ink6230.xml"/><Relationship Id="rId451" Type="http://schemas.openxmlformats.org/officeDocument/2006/relationships/image" Target="../media/image6017.png"/><Relationship Id="rId493" Type="http://schemas.openxmlformats.org/officeDocument/2006/relationships/image" Target="../media/image6038.png"/><Relationship Id="rId507" Type="http://schemas.openxmlformats.org/officeDocument/2006/relationships/image" Target="../media/image6045.png"/><Relationship Id="rId549" Type="http://schemas.openxmlformats.org/officeDocument/2006/relationships/image" Target="../media/image6066.png"/><Relationship Id="rId50" Type="http://schemas.openxmlformats.org/officeDocument/2006/relationships/customXml" Target="../ink/ink6111.xml"/><Relationship Id="rId104" Type="http://schemas.openxmlformats.org/officeDocument/2006/relationships/image" Target="../media/image5844.png"/><Relationship Id="rId146" Type="http://schemas.openxmlformats.org/officeDocument/2006/relationships/customXml" Target="../ink/ink6160.xml"/><Relationship Id="rId188" Type="http://schemas.openxmlformats.org/officeDocument/2006/relationships/customXml" Target="../ink/ink6181.xml"/><Relationship Id="rId311" Type="http://schemas.openxmlformats.org/officeDocument/2006/relationships/image" Target="../media/image5947.png"/><Relationship Id="rId353" Type="http://schemas.openxmlformats.org/officeDocument/2006/relationships/image" Target="../media/image5968.png"/><Relationship Id="rId395" Type="http://schemas.openxmlformats.org/officeDocument/2006/relationships/image" Target="../media/image5989.png"/><Relationship Id="rId409" Type="http://schemas.openxmlformats.org/officeDocument/2006/relationships/image" Target="../media/image5996.png"/><Relationship Id="rId560" Type="http://schemas.openxmlformats.org/officeDocument/2006/relationships/customXml" Target="../ink/ink6367.xml"/><Relationship Id="rId92" Type="http://schemas.openxmlformats.org/officeDocument/2006/relationships/image" Target="../media/image5838.png"/><Relationship Id="rId213" Type="http://schemas.openxmlformats.org/officeDocument/2006/relationships/image" Target="../media/image5898.png"/><Relationship Id="rId420" Type="http://schemas.openxmlformats.org/officeDocument/2006/relationships/customXml" Target="../ink/ink6297.xml"/><Relationship Id="rId255" Type="http://schemas.openxmlformats.org/officeDocument/2006/relationships/image" Target="../media/image5919.png"/><Relationship Id="rId297" Type="http://schemas.openxmlformats.org/officeDocument/2006/relationships/image" Target="../media/image5940.png"/><Relationship Id="rId462" Type="http://schemas.openxmlformats.org/officeDocument/2006/relationships/customXml" Target="../ink/ink6318.xml"/><Relationship Id="rId518" Type="http://schemas.openxmlformats.org/officeDocument/2006/relationships/customXml" Target="../ink/ink6346.xml"/><Relationship Id="rId115" Type="http://schemas.openxmlformats.org/officeDocument/2006/relationships/image" Target="../media/image5849.png"/><Relationship Id="rId157" Type="http://schemas.openxmlformats.org/officeDocument/2006/relationships/image" Target="../media/image5870.png"/><Relationship Id="rId322" Type="http://schemas.openxmlformats.org/officeDocument/2006/relationships/customXml" Target="../ink/ink6248.xml"/><Relationship Id="rId364" Type="http://schemas.openxmlformats.org/officeDocument/2006/relationships/customXml" Target="../ink/ink6269.xml"/><Relationship Id="rId61" Type="http://schemas.openxmlformats.org/officeDocument/2006/relationships/image" Target="../media/image5823.png"/><Relationship Id="rId199" Type="http://schemas.openxmlformats.org/officeDocument/2006/relationships/image" Target="../media/image5891.png"/><Relationship Id="rId571" Type="http://schemas.openxmlformats.org/officeDocument/2006/relationships/image" Target="../media/image6077.png"/><Relationship Id="rId19" Type="http://schemas.openxmlformats.org/officeDocument/2006/relationships/image" Target="../media/image5802.png"/><Relationship Id="rId224" Type="http://schemas.openxmlformats.org/officeDocument/2006/relationships/customXml" Target="../ink/ink6199.xml"/><Relationship Id="rId266" Type="http://schemas.openxmlformats.org/officeDocument/2006/relationships/customXml" Target="../ink/ink6220.xml"/><Relationship Id="rId431" Type="http://schemas.openxmlformats.org/officeDocument/2006/relationships/image" Target="../media/image6007.png"/><Relationship Id="rId473" Type="http://schemas.openxmlformats.org/officeDocument/2006/relationships/image" Target="../media/image6028.png"/><Relationship Id="rId529" Type="http://schemas.openxmlformats.org/officeDocument/2006/relationships/image" Target="../media/image6056.png"/><Relationship Id="rId30" Type="http://schemas.openxmlformats.org/officeDocument/2006/relationships/customXml" Target="../ink/ink6101.xml"/><Relationship Id="rId126" Type="http://schemas.openxmlformats.org/officeDocument/2006/relationships/customXml" Target="../ink/ink6150.xml"/><Relationship Id="rId168" Type="http://schemas.openxmlformats.org/officeDocument/2006/relationships/customXml" Target="../ink/ink6171.xml"/><Relationship Id="rId333" Type="http://schemas.openxmlformats.org/officeDocument/2006/relationships/image" Target="../media/image5958.png"/><Relationship Id="rId540" Type="http://schemas.openxmlformats.org/officeDocument/2006/relationships/customXml" Target="../ink/ink6357.xml"/><Relationship Id="rId72" Type="http://schemas.openxmlformats.org/officeDocument/2006/relationships/customXml" Target="../ink/ink6122.xml"/><Relationship Id="rId375" Type="http://schemas.openxmlformats.org/officeDocument/2006/relationships/image" Target="../media/image5979.png"/><Relationship Id="rId582" Type="http://schemas.openxmlformats.org/officeDocument/2006/relationships/customXml" Target="../ink/ink6378.xml"/><Relationship Id="rId3" Type="http://schemas.openxmlformats.org/officeDocument/2006/relationships/image" Target="../media/image5794.png"/><Relationship Id="rId235" Type="http://schemas.openxmlformats.org/officeDocument/2006/relationships/image" Target="../media/image5909.png"/><Relationship Id="rId277" Type="http://schemas.openxmlformats.org/officeDocument/2006/relationships/image" Target="../media/image5930.png"/><Relationship Id="rId400" Type="http://schemas.openxmlformats.org/officeDocument/2006/relationships/customXml" Target="../ink/ink6287.xml"/><Relationship Id="rId442" Type="http://schemas.openxmlformats.org/officeDocument/2006/relationships/customXml" Target="../ink/ink6308.xml"/><Relationship Id="rId484" Type="http://schemas.openxmlformats.org/officeDocument/2006/relationships/customXml" Target="../ink/ink6329.xml"/><Relationship Id="rId137" Type="http://schemas.openxmlformats.org/officeDocument/2006/relationships/image" Target="../media/image5860.png"/><Relationship Id="rId302" Type="http://schemas.openxmlformats.org/officeDocument/2006/relationships/customXml" Target="../ink/ink6238.xml"/><Relationship Id="rId344" Type="http://schemas.openxmlformats.org/officeDocument/2006/relationships/customXml" Target="../ink/ink6259.xml"/><Relationship Id="rId41" Type="http://schemas.openxmlformats.org/officeDocument/2006/relationships/image" Target="../media/image5813.png"/><Relationship Id="rId83" Type="http://schemas.openxmlformats.org/officeDocument/2006/relationships/customXml" Target="../ink/ink6128.xml"/><Relationship Id="rId179" Type="http://schemas.openxmlformats.org/officeDocument/2006/relationships/image" Target="../media/image5881.png"/><Relationship Id="rId386" Type="http://schemas.openxmlformats.org/officeDocument/2006/relationships/customXml" Target="../ink/ink6280.xml"/><Relationship Id="rId551" Type="http://schemas.openxmlformats.org/officeDocument/2006/relationships/image" Target="../media/image6067.png"/><Relationship Id="rId593" Type="http://schemas.openxmlformats.org/officeDocument/2006/relationships/image" Target="../media/image6088.png"/><Relationship Id="rId190" Type="http://schemas.openxmlformats.org/officeDocument/2006/relationships/customXml" Target="../ink/ink6182.xml"/><Relationship Id="rId204" Type="http://schemas.openxmlformats.org/officeDocument/2006/relationships/customXml" Target="../ink/ink6189.xml"/><Relationship Id="rId246" Type="http://schemas.openxmlformats.org/officeDocument/2006/relationships/customXml" Target="../ink/ink6210.xml"/><Relationship Id="rId288" Type="http://schemas.openxmlformats.org/officeDocument/2006/relationships/customXml" Target="../ink/ink6231.xml"/><Relationship Id="rId411" Type="http://schemas.openxmlformats.org/officeDocument/2006/relationships/image" Target="../media/image5997.png"/><Relationship Id="rId453" Type="http://schemas.openxmlformats.org/officeDocument/2006/relationships/image" Target="../media/image6018.png"/><Relationship Id="rId509" Type="http://schemas.openxmlformats.org/officeDocument/2006/relationships/image" Target="../media/image6046.png"/><Relationship Id="rId106" Type="http://schemas.openxmlformats.org/officeDocument/2006/relationships/image" Target="../media/image5845.png"/><Relationship Id="rId313" Type="http://schemas.openxmlformats.org/officeDocument/2006/relationships/image" Target="../media/image5948.png"/><Relationship Id="rId495" Type="http://schemas.openxmlformats.org/officeDocument/2006/relationships/image" Target="../media/image6039.png"/><Relationship Id="rId10" Type="http://schemas.openxmlformats.org/officeDocument/2006/relationships/customXml" Target="../ink/ink6091.xml"/><Relationship Id="rId52" Type="http://schemas.openxmlformats.org/officeDocument/2006/relationships/customXml" Target="../ink/ink6112.xml"/><Relationship Id="rId94" Type="http://schemas.openxmlformats.org/officeDocument/2006/relationships/image" Target="../media/image5839.png"/><Relationship Id="rId148" Type="http://schemas.openxmlformats.org/officeDocument/2006/relationships/customXml" Target="../ink/ink6161.xml"/><Relationship Id="rId355" Type="http://schemas.openxmlformats.org/officeDocument/2006/relationships/image" Target="../media/image5969.png"/><Relationship Id="rId397" Type="http://schemas.openxmlformats.org/officeDocument/2006/relationships/image" Target="../media/image5990.png"/><Relationship Id="rId520" Type="http://schemas.openxmlformats.org/officeDocument/2006/relationships/customXml" Target="../ink/ink6347.xml"/><Relationship Id="rId562" Type="http://schemas.openxmlformats.org/officeDocument/2006/relationships/customXml" Target="../ink/ink6368.xml"/><Relationship Id="rId215" Type="http://schemas.openxmlformats.org/officeDocument/2006/relationships/image" Target="../media/image5899.png"/><Relationship Id="rId257" Type="http://schemas.openxmlformats.org/officeDocument/2006/relationships/image" Target="../media/image5920.png"/><Relationship Id="rId422" Type="http://schemas.openxmlformats.org/officeDocument/2006/relationships/customXml" Target="../ink/ink6298.xml"/><Relationship Id="rId464" Type="http://schemas.openxmlformats.org/officeDocument/2006/relationships/customXml" Target="../ink/ink6319.xml"/><Relationship Id="rId299" Type="http://schemas.openxmlformats.org/officeDocument/2006/relationships/image" Target="../media/image5941.png"/><Relationship Id="rId63" Type="http://schemas.openxmlformats.org/officeDocument/2006/relationships/image" Target="../media/image5824.png"/><Relationship Id="rId159" Type="http://schemas.openxmlformats.org/officeDocument/2006/relationships/image" Target="../media/image5871.png"/><Relationship Id="rId366" Type="http://schemas.openxmlformats.org/officeDocument/2006/relationships/customXml" Target="../ink/ink6270.xml"/><Relationship Id="rId573" Type="http://schemas.openxmlformats.org/officeDocument/2006/relationships/image" Target="../media/image6078.png"/><Relationship Id="rId226" Type="http://schemas.openxmlformats.org/officeDocument/2006/relationships/customXml" Target="../ink/ink6200.xml"/><Relationship Id="rId433" Type="http://schemas.openxmlformats.org/officeDocument/2006/relationships/image" Target="../media/image6008.png"/><Relationship Id="rId74" Type="http://schemas.openxmlformats.org/officeDocument/2006/relationships/customXml" Target="../ink/ink6123.xml"/><Relationship Id="rId377" Type="http://schemas.openxmlformats.org/officeDocument/2006/relationships/image" Target="../media/image5980.png"/><Relationship Id="rId500" Type="http://schemas.openxmlformats.org/officeDocument/2006/relationships/customXml" Target="../ink/ink6337.xml"/><Relationship Id="rId584" Type="http://schemas.openxmlformats.org/officeDocument/2006/relationships/customXml" Target="../ink/ink6379.xml"/><Relationship Id="rId5" Type="http://schemas.openxmlformats.org/officeDocument/2006/relationships/image" Target="../media/image5795.png"/><Relationship Id="rId237" Type="http://schemas.openxmlformats.org/officeDocument/2006/relationships/image" Target="../media/image5910.png"/><Relationship Id="rId444" Type="http://schemas.openxmlformats.org/officeDocument/2006/relationships/customXml" Target="../ink/ink6309.xml"/><Relationship Id="rId290" Type="http://schemas.openxmlformats.org/officeDocument/2006/relationships/customXml" Target="../ink/ink6232.xml"/><Relationship Id="rId304" Type="http://schemas.openxmlformats.org/officeDocument/2006/relationships/customXml" Target="../ink/ink6239.xml"/><Relationship Id="rId388" Type="http://schemas.openxmlformats.org/officeDocument/2006/relationships/customXml" Target="../ink/ink6281.xml"/><Relationship Id="rId511" Type="http://schemas.openxmlformats.org/officeDocument/2006/relationships/image" Target="../media/image6047.png"/><Relationship Id="rId85" Type="http://schemas.openxmlformats.org/officeDocument/2006/relationships/customXml" Target="../ink/ink6129.xml"/><Relationship Id="rId150" Type="http://schemas.openxmlformats.org/officeDocument/2006/relationships/customXml" Target="../ink/ink6162.xml"/><Relationship Id="rId595" Type="http://schemas.openxmlformats.org/officeDocument/2006/relationships/image" Target="../media/image6089.png"/><Relationship Id="rId248" Type="http://schemas.openxmlformats.org/officeDocument/2006/relationships/customXml" Target="../ink/ink6211.xml"/><Relationship Id="rId455" Type="http://schemas.openxmlformats.org/officeDocument/2006/relationships/image" Target="../media/image6019.png"/><Relationship Id="rId12" Type="http://schemas.openxmlformats.org/officeDocument/2006/relationships/customXml" Target="../ink/ink6092.xml"/><Relationship Id="rId108" Type="http://schemas.openxmlformats.org/officeDocument/2006/relationships/image" Target="../media/image5846.png"/><Relationship Id="rId315" Type="http://schemas.openxmlformats.org/officeDocument/2006/relationships/image" Target="../media/image5949.png"/><Relationship Id="rId522" Type="http://schemas.openxmlformats.org/officeDocument/2006/relationships/customXml" Target="../ink/ink6348.xml"/><Relationship Id="rId96" Type="http://schemas.openxmlformats.org/officeDocument/2006/relationships/image" Target="../media/image5840.png"/><Relationship Id="rId161" Type="http://schemas.openxmlformats.org/officeDocument/2006/relationships/image" Target="../media/image5872.png"/><Relationship Id="rId399" Type="http://schemas.openxmlformats.org/officeDocument/2006/relationships/image" Target="../media/image5991.png"/><Relationship Id="rId259" Type="http://schemas.openxmlformats.org/officeDocument/2006/relationships/image" Target="../media/image5921.png"/><Relationship Id="rId466" Type="http://schemas.openxmlformats.org/officeDocument/2006/relationships/customXml" Target="../ink/ink6320.xml"/><Relationship Id="rId23" Type="http://schemas.openxmlformats.org/officeDocument/2006/relationships/image" Target="../media/image5804.png"/><Relationship Id="rId119" Type="http://schemas.openxmlformats.org/officeDocument/2006/relationships/image" Target="../media/image5851.png"/><Relationship Id="rId326" Type="http://schemas.openxmlformats.org/officeDocument/2006/relationships/customXml" Target="../ink/ink6250.xml"/><Relationship Id="rId533" Type="http://schemas.openxmlformats.org/officeDocument/2006/relationships/image" Target="../media/image6058.png"/><Relationship Id="rId172" Type="http://schemas.openxmlformats.org/officeDocument/2006/relationships/customXml" Target="../ink/ink6173.xml"/><Relationship Id="rId477" Type="http://schemas.openxmlformats.org/officeDocument/2006/relationships/image" Target="../media/image6030.png"/><Relationship Id="rId337" Type="http://schemas.openxmlformats.org/officeDocument/2006/relationships/image" Target="../media/image5960.png"/><Relationship Id="rId34" Type="http://schemas.openxmlformats.org/officeDocument/2006/relationships/customXml" Target="../ink/ink6103.xml"/><Relationship Id="rId544" Type="http://schemas.openxmlformats.org/officeDocument/2006/relationships/customXml" Target="../ink/ink6359.xml"/><Relationship Id="rId183" Type="http://schemas.openxmlformats.org/officeDocument/2006/relationships/image" Target="../media/image5883.png"/><Relationship Id="rId390" Type="http://schemas.openxmlformats.org/officeDocument/2006/relationships/customXml" Target="../ink/ink6282.xml"/><Relationship Id="rId404" Type="http://schemas.openxmlformats.org/officeDocument/2006/relationships/customXml" Target="../ink/ink6289.xml"/><Relationship Id="rId250" Type="http://schemas.openxmlformats.org/officeDocument/2006/relationships/customXml" Target="../ink/ink6212.xml"/><Relationship Id="rId488" Type="http://schemas.openxmlformats.org/officeDocument/2006/relationships/customXml" Target="../ink/ink6331.xml"/><Relationship Id="rId45" Type="http://schemas.openxmlformats.org/officeDocument/2006/relationships/image" Target="../media/image5815.png"/><Relationship Id="rId110" Type="http://schemas.openxmlformats.org/officeDocument/2006/relationships/customXml" Target="../ink/ink6142.xml"/><Relationship Id="rId348" Type="http://schemas.openxmlformats.org/officeDocument/2006/relationships/customXml" Target="../ink/ink6261.xml"/><Relationship Id="rId555" Type="http://schemas.openxmlformats.org/officeDocument/2006/relationships/image" Target="../media/image6069.png"/><Relationship Id="rId194" Type="http://schemas.openxmlformats.org/officeDocument/2006/relationships/customXml" Target="../ink/ink6184.xml"/><Relationship Id="rId208" Type="http://schemas.openxmlformats.org/officeDocument/2006/relationships/customXml" Target="../ink/ink6191.xml"/><Relationship Id="rId415" Type="http://schemas.openxmlformats.org/officeDocument/2006/relationships/image" Target="../media/image5999.png"/></Relationships>
</file>

<file path=ppt/slides/_rels/slide5.xml.rels><?xml version="1.0" encoding="UTF-8" standalone="yes"?>
<Relationships xmlns="http://schemas.openxmlformats.org/package/2006/relationships"><Relationship Id="rId117" Type="http://schemas.openxmlformats.org/officeDocument/2006/relationships/image" Target="../media/image502.png"/><Relationship Id="rId21" Type="http://schemas.openxmlformats.org/officeDocument/2006/relationships/image" Target="../media/image454.png"/><Relationship Id="rId42" Type="http://schemas.openxmlformats.org/officeDocument/2006/relationships/customXml" Target="../ink/ink481.xml"/><Relationship Id="rId63" Type="http://schemas.openxmlformats.org/officeDocument/2006/relationships/image" Target="../media/image475.png"/><Relationship Id="rId84" Type="http://schemas.openxmlformats.org/officeDocument/2006/relationships/customXml" Target="../ink/ink502.xml"/><Relationship Id="rId138" Type="http://schemas.openxmlformats.org/officeDocument/2006/relationships/customXml" Target="../ink/ink529.xml"/><Relationship Id="rId159" Type="http://schemas.openxmlformats.org/officeDocument/2006/relationships/image" Target="../media/image523.png"/><Relationship Id="rId170" Type="http://schemas.openxmlformats.org/officeDocument/2006/relationships/customXml" Target="../ink/ink545.xml"/><Relationship Id="rId191" Type="http://schemas.openxmlformats.org/officeDocument/2006/relationships/image" Target="../media/image539.png"/><Relationship Id="rId205" Type="http://schemas.openxmlformats.org/officeDocument/2006/relationships/image" Target="../media/image546.png"/><Relationship Id="rId226" Type="http://schemas.openxmlformats.org/officeDocument/2006/relationships/customXml" Target="../ink/ink573.xml"/><Relationship Id="rId107" Type="http://schemas.openxmlformats.org/officeDocument/2006/relationships/image" Target="../media/image497.png"/><Relationship Id="rId11" Type="http://schemas.openxmlformats.org/officeDocument/2006/relationships/image" Target="../media/image449.png"/><Relationship Id="rId32" Type="http://schemas.openxmlformats.org/officeDocument/2006/relationships/customXml" Target="../ink/ink476.xml"/><Relationship Id="rId53" Type="http://schemas.openxmlformats.org/officeDocument/2006/relationships/image" Target="../media/image470.png"/><Relationship Id="rId74" Type="http://schemas.openxmlformats.org/officeDocument/2006/relationships/customXml" Target="../ink/ink497.xml"/><Relationship Id="rId128" Type="http://schemas.openxmlformats.org/officeDocument/2006/relationships/customXml" Target="../ink/ink524.xml"/><Relationship Id="rId149" Type="http://schemas.openxmlformats.org/officeDocument/2006/relationships/image" Target="../media/image518.png"/><Relationship Id="rId5" Type="http://schemas.openxmlformats.org/officeDocument/2006/relationships/diagramQuickStyle" Target="../diagrams/quickStyle2.xml"/><Relationship Id="rId95" Type="http://schemas.openxmlformats.org/officeDocument/2006/relationships/image" Target="../media/image491.png"/><Relationship Id="rId160" Type="http://schemas.openxmlformats.org/officeDocument/2006/relationships/customXml" Target="../ink/ink540.xml"/><Relationship Id="rId181" Type="http://schemas.openxmlformats.org/officeDocument/2006/relationships/image" Target="../media/image534.png"/><Relationship Id="rId216" Type="http://schemas.openxmlformats.org/officeDocument/2006/relationships/customXml" Target="../ink/ink568.xml"/><Relationship Id="rId22" Type="http://schemas.openxmlformats.org/officeDocument/2006/relationships/customXml" Target="../ink/ink471.xml"/><Relationship Id="rId43" Type="http://schemas.openxmlformats.org/officeDocument/2006/relationships/image" Target="../media/image465.png"/><Relationship Id="rId64" Type="http://schemas.openxmlformats.org/officeDocument/2006/relationships/customXml" Target="../ink/ink492.xml"/><Relationship Id="rId118" Type="http://schemas.openxmlformats.org/officeDocument/2006/relationships/customXml" Target="../ink/ink519.xml"/><Relationship Id="rId139" Type="http://schemas.openxmlformats.org/officeDocument/2006/relationships/image" Target="../media/image513.png"/><Relationship Id="rId85" Type="http://schemas.openxmlformats.org/officeDocument/2006/relationships/image" Target="../media/image486.png"/><Relationship Id="rId150" Type="http://schemas.openxmlformats.org/officeDocument/2006/relationships/customXml" Target="../ink/ink535.xml"/><Relationship Id="rId171" Type="http://schemas.openxmlformats.org/officeDocument/2006/relationships/image" Target="../media/image529.png"/><Relationship Id="rId192" Type="http://schemas.openxmlformats.org/officeDocument/2006/relationships/customXml" Target="../ink/ink556.xml"/><Relationship Id="rId206" Type="http://schemas.openxmlformats.org/officeDocument/2006/relationships/customXml" Target="../ink/ink563.xml"/><Relationship Id="rId227" Type="http://schemas.openxmlformats.org/officeDocument/2006/relationships/image" Target="../media/image557.png"/><Relationship Id="rId12" Type="http://schemas.openxmlformats.org/officeDocument/2006/relationships/customXml" Target="../ink/ink466.xml"/><Relationship Id="rId33" Type="http://schemas.openxmlformats.org/officeDocument/2006/relationships/image" Target="../media/image460.png"/><Relationship Id="rId108" Type="http://schemas.openxmlformats.org/officeDocument/2006/relationships/customXml" Target="../ink/ink514.xml"/><Relationship Id="rId129" Type="http://schemas.openxmlformats.org/officeDocument/2006/relationships/image" Target="../media/image508.png"/><Relationship Id="rId54" Type="http://schemas.openxmlformats.org/officeDocument/2006/relationships/customXml" Target="../ink/ink487.xml"/><Relationship Id="rId75" Type="http://schemas.openxmlformats.org/officeDocument/2006/relationships/image" Target="../media/image481.png"/><Relationship Id="rId96" Type="http://schemas.openxmlformats.org/officeDocument/2006/relationships/customXml" Target="../ink/ink508.xml"/><Relationship Id="rId140" Type="http://schemas.openxmlformats.org/officeDocument/2006/relationships/customXml" Target="../ink/ink530.xml"/><Relationship Id="rId161" Type="http://schemas.openxmlformats.org/officeDocument/2006/relationships/image" Target="../media/image524.png"/><Relationship Id="rId182" Type="http://schemas.openxmlformats.org/officeDocument/2006/relationships/customXml" Target="../ink/ink551.xml"/><Relationship Id="rId217" Type="http://schemas.openxmlformats.org/officeDocument/2006/relationships/image" Target="../media/image552.png"/><Relationship Id="rId6" Type="http://schemas.openxmlformats.org/officeDocument/2006/relationships/diagramColors" Target="../diagrams/colors2.xml"/><Relationship Id="rId23" Type="http://schemas.openxmlformats.org/officeDocument/2006/relationships/image" Target="../media/image455.png"/><Relationship Id="rId119" Type="http://schemas.openxmlformats.org/officeDocument/2006/relationships/image" Target="../media/image503.png"/><Relationship Id="rId44" Type="http://schemas.openxmlformats.org/officeDocument/2006/relationships/customXml" Target="../ink/ink482.xml"/><Relationship Id="rId65" Type="http://schemas.openxmlformats.org/officeDocument/2006/relationships/image" Target="../media/image476.png"/><Relationship Id="rId86" Type="http://schemas.openxmlformats.org/officeDocument/2006/relationships/customXml" Target="../ink/ink503.xml"/><Relationship Id="rId130" Type="http://schemas.openxmlformats.org/officeDocument/2006/relationships/customXml" Target="../ink/ink525.xml"/><Relationship Id="rId151" Type="http://schemas.openxmlformats.org/officeDocument/2006/relationships/image" Target="../media/image519.png"/><Relationship Id="rId172" Type="http://schemas.openxmlformats.org/officeDocument/2006/relationships/customXml" Target="../ink/ink546.xml"/><Relationship Id="rId193" Type="http://schemas.openxmlformats.org/officeDocument/2006/relationships/image" Target="../media/image540.png"/><Relationship Id="rId207" Type="http://schemas.openxmlformats.org/officeDocument/2006/relationships/image" Target="../media/image547.png"/><Relationship Id="rId228" Type="http://schemas.openxmlformats.org/officeDocument/2006/relationships/customXml" Target="../ink/ink574.xml"/><Relationship Id="rId13" Type="http://schemas.openxmlformats.org/officeDocument/2006/relationships/image" Target="../media/image450.png"/><Relationship Id="rId109" Type="http://schemas.openxmlformats.org/officeDocument/2006/relationships/image" Target="../media/image498.png"/><Relationship Id="rId34" Type="http://schemas.openxmlformats.org/officeDocument/2006/relationships/customXml" Target="../ink/ink477.xml"/><Relationship Id="rId55" Type="http://schemas.openxmlformats.org/officeDocument/2006/relationships/image" Target="../media/image471.png"/><Relationship Id="rId76" Type="http://schemas.openxmlformats.org/officeDocument/2006/relationships/customXml" Target="../ink/ink498.xml"/><Relationship Id="rId97" Type="http://schemas.openxmlformats.org/officeDocument/2006/relationships/image" Target="../media/image492.png"/><Relationship Id="rId120" Type="http://schemas.openxmlformats.org/officeDocument/2006/relationships/customXml" Target="../ink/ink520.xml"/><Relationship Id="rId141" Type="http://schemas.openxmlformats.org/officeDocument/2006/relationships/image" Target="../media/image514.png"/><Relationship Id="rId7" Type="http://schemas.microsoft.com/office/2007/relationships/diagramDrawing" Target="../diagrams/drawing2.xml"/><Relationship Id="rId162" Type="http://schemas.openxmlformats.org/officeDocument/2006/relationships/customXml" Target="../ink/ink541.xml"/><Relationship Id="rId183" Type="http://schemas.openxmlformats.org/officeDocument/2006/relationships/image" Target="../media/image535.png"/><Relationship Id="rId218" Type="http://schemas.openxmlformats.org/officeDocument/2006/relationships/customXml" Target="../ink/ink569.xml"/><Relationship Id="rId24" Type="http://schemas.openxmlformats.org/officeDocument/2006/relationships/customXml" Target="../ink/ink472.xml"/><Relationship Id="rId45" Type="http://schemas.openxmlformats.org/officeDocument/2006/relationships/image" Target="../media/image466.png"/><Relationship Id="rId66" Type="http://schemas.openxmlformats.org/officeDocument/2006/relationships/customXml" Target="../ink/ink493.xml"/><Relationship Id="rId87" Type="http://schemas.openxmlformats.org/officeDocument/2006/relationships/image" Target="../media/image487.png"/><Relationship Id="rId110" Type="http://schemas.openxmlformats.org/officeDocument/2006/relationships/customXml" Target="../ink/ink515.xml"/><Relationship Id="rId131" Type="http://schemas.openxmlformats.org/officeDocument/2006/relationships/image" Target="../media/image509.png"/><Relationship Id="rId152" Type="http://schemas.openxmlformats.org/officeDocument/2006/relationships/customXml" Target="../ink/ink536.xml"/><Relationship Id="rId173" Type="http://schemas.openxmlformats.org/officeDocument/2006/relationships/image" Target="../media/image530.png"/><Relationship Id="rId194" Type="http://schemas.openxmlformats.org/officeDocument/2006/relationships/customXml" Target="../ink/ink557.xml"/><Relationship Id="rId208" Type="http://schemas.openxmlformats.org/officeDocument/2006/relationships/customXml" Target="../ink/ink564.xml"/><Relationship Id="rId229" Type="http://schemas.openxmlformats.org/officeDocument/2006/relationships/image" Target="../media/image558.png"/><Relationship Id="rId14" Type="http://schemas.openxmlformats.org/officeDocument/2006/relationships/customXml" Target="../ink/ink467.xml"/><Relationship Id="rId35" Type="http://schemas.openxmlformats.org/officeDocument/2006/relationships/image" Target="../media/image461.png"/><Relationship Id="rId56" Type="http://schemas.openxmlformats.org/officeDocument/2006/relationships/customXml" Target="../ink/ink488.xml"/><Relationship Id="rId77" Type="http://schemas.openxmlformats.org/officeDocument/2006/relationships/image" Target="../media/image482.png"/><Relationship Id="rId100" Type="http://schemas.openxmlformats.org/officeDocument/2006/relationships/customXml" Target="../ink/ink510.xml"/><Relationship Id="rId8" Type="http://schemas.openxmlformats.org/officeDocument/2006/relationships/customXml" Target="../ink/ink464.xml"/><Relationship Id="rId98" Type="http://schemas.openxmlformats.org/officeDocument/2006/relationships/customXml" Target="../ink/ink509.xml"/><Relationship Id="rId121" Type="http://schemas.openxmlformats.org/officeDocument/2006/relationships/image" Target="../media/image504.png"/><Relationship Id="rId142" Type="http://schemas.openxmlformats.org/officeDocument/2006/relationships/customXml" Target="../ink/ink531.xml"/><Relationship Id="rId163" Type="http://schemas.openxmlformats.org/officeDocument/2006/relationships/image" Target="../media/image525.png"/><Relationship Id="rId184" Type="http://schemas.openxmlformats.org/officeDocument/2006/relationships/customXml" Target="../ink/ink552.xml"/><Relationship Id="rId219" Type="http://schemas.openxmlformats.org/officeDocument/2006/relationships/image" Target="../media/image553.png"/><Relationship Id="rId230" Type="http://schemas.openxmlformats.org/officeDocument/2006/relationships/customXml" Target="../ink/ink575.xml"/><Relationship Id="rId25" Type="http://schemas.openxmlformats.org/officeDocument/2006/relationships/image" Target="../media/image456.png"/><Relationship Id="rId46" Type="http://schemas.openxmlformats.org/officeDocument/2006/relationships/customXml" Target="../ink/ink483.xml"/><Relationship Id="rId67" Type="http://schemas.openxmlformats.org/officeDocument/2006/relationships/image" Target="../media/image477.png"/><Relationship Id="rId20" Type="http://schemas.openxmlformats.org/officeDocument/2006/relationships/customXml" Target="../ink/ink470.xml"/><Relationship Id="rId41" Type="http://schemas.openxmlformats.org/officeDocument/2006/relationships/image" Target="../media/image464.png"/><Relationship Id="rId62" Type="http://schemas.openxmlformats.org/officeDocument/2006/relationships/customXml" Target="../ink/ink491.xml"/><Relationship Id="rId83" Type="http://schemas.openxmlformats.org/officeDocument/2006/relationships/image" Target="../media/image485.png"/><Relationship Id="rId88" Type="http://schemas.openxmlformats.org/officeDocument/2006/relationships/customXml" Target="../ink/ink504.xml"/><Relationship Id="rId111" Type="http://schemas.openxmlformats.org/officeDocument/2006/relationships/image" Target="../media/image499.png"/><Relationship Id="rId132" Type="http://schemas.openxmlformats.org/officeDocument/2006/relationships/customXml" Target="../ink/ink526.xml"/><Relationship Id="rId153" Type="http://schemas.openxmlformats.org/officeDocument/2006/relationships/image" Target="../media/image520.png"/><Relationship Id="rId174" Type="http://schemas.openxmlformats.org/officeDocument/2006/relationships/customXml" Target="../ink/ink547.xml"/><Relationship Id="rId179" Type="http://schemas.openxmlformats.org/officeDocument/2006/relationships/image" Target="../media/image533.png"/><Relationship Id="rId195" Type="http://schemas.openxmlformats.org/officeDocument/2006/relationships/image" Target="../media/image541.png"/><Relationship Id="rId209" Type="http://schemas.openxmlformats.org/officeDocument/2006/relationships/image" Target="../media/image548.png"/><Relationship Id="rId190" Type="http://schemas.openxmlformats.org/officeDocument/2006/relationships/customXml" Target="../ink/ink555.xml"/><Relationship Id="rId204" Type="http://schemas.openxmlformats.org/officeDocument/2006/relationships/customXml" Target="../ink/ink562.xml"/><Relationship Id="rId220" Type="http://schemas.openxmlformats.org/officeDocument/2006/relationships/customXml" Target="../ink/ink570.xml"/><Relationship Id="rId225" Type="http://schemas.openxmlformats.org/officeDocument/2006/relationships/image" Target="../media/image556.png"/><Relationship Id="rId15" Type="http://schemas.openxmlformats.org/officeDocument/2006/relationships/image" Target="../media/image451.png"/><Relationship Id="rId36" Type="http://schemas.openxmlformats.org/officeDocument/2006/relationships/customXml" Target="../ink/ink478.xml"/><Relationship Id="rId57" Type="http://schemas.openxmlformats.org/officeDocument/2006/relationships/image" Target="../media/image472.png"/><Relationship Id="rId106" Type="http://schemas.openxmlformats.org/officeDocument/2006/relationships/customXml" Target="../ink/ink513.xml"/><Relationship Id="rId127" Type="http://schemas.openxmlformats.org/officeDocument/2006/relationships/image" Target="../media/image507.png"/><Relationship Id="rId10" Type="http://schemas.openxmlformats.org/officeDocument/2006/relationships/customXml" Target="../ink/ink465.xml"/><Relationship Id="rId31" Type="http://schemas.openxmlformats.org/officeDocument/2006/relationships/image" Target="../media/image459.png"/><Relationship Id="rId52" Type="http://schemas.openxmlformats.org/officeDocument/2006/relationships/customXml" Target="../ink/ink486.xml"/><Relationship Id="rId73" Type="http://schemas.openxmlformats.org/officeDocument/2006/relationships/image" Target="../media/image480.png"/><Relationship Id="rId78" Type="http://schemas.openxmlformats.org/officeDocument/2006/relationships/customXml" Target="../ink/ink499.xml"/><Relationship Id="rId94" Type="http://schemas.openxmlformats.org/officeDocument/2006/relationships/customXml" Target="../ink/ink507.xml"/><Relationship Id="rId99" Type="http://schemas.openxmlformats.org/officeDocument/2006/relationships/image" Target="../media/image493.png"/><Relationship Id="rId101" Type="http://schemas.openxmlformats.org/officeDocument/2006/relationships/image" Target="../media/image494.png"/><Relationship Id="rId122" Type="http://schemas.openxmlformats.org/officeDocument/2006/relationships/customXml" Target="../ink/ink521.xml"/><Relationship Id="rId143" Type="http://schemas.openxmlformats.org/officeDocument/2006/relationships/image" Target="../media/image515.png"/><Relationship Id="rId148" Type="http://schemas.openxmlformats.org/officeDocument/2006/relationships/customXml" Target="../ink/ink534.xml"/><Relationship Id="rId164" Type="http://schemas.openxmlformats.org/officeDocument/2006/relationships/customXml" Target="../ink/ink542.xml"/><Relationship Id="rId169" Type="http://schemas.openxmlformats.org/officeDocument/2006/relationships/image" Target="../media/image528.png"/><Relationship Id="rId185" Type="http://schemas.openxmlformats.org/officeDocument/2006/relationships/image" Target="../media/image536.png"/><Relationship Id="rId4" Type="http://schemas.openxmlformats.org/officeDocument/2006/relationships/diagramLayout" Target="../diagrams/layout2.xml"/><Relationship Id="rId9" Type="http://schemas.openxmlformats.org/officeDocument/2006/relationships/image" Target="../media/image448.png"/><Relationship Id="rId180" Type="http://schemas.openxmlformats.org/officeDocument/2006/relationships/customXml" Target="../ink/ink550.xml"/><Relationship Id="rId210" Type="http://schemas.openxmlformats.org/officeDocument/2006/relationships/customXml" Target="../ink/ink565.xml"/><Relationship Id="rId215" Type="http://schemas.openxmlformats.org/officeDocument/2006/relationships/image" Target="../media/image551.png"/><Relationship Id="rId26" Type="http://schemas.openxmlformats.org/officeDocument/2006/relationships/customXml" Target="../ink/ink473.xml"/><Relationship Id="rId231" Type="http://schemas.openxmlformats.org/officeDocument/2006/relationships/image" Target="../media/image559.png"/><Relationship Id="rId47" Type="http://schemas.openxmlformats.org/officeDocument/2006/relationships/image" Target="../media/image467.png"/><Relationship Id="rId68" Type="http://schemas.openxmlformats.org/officeDocument/2006/relationships/customXml" Target="../ink/ink494.xml"/><Relationship Id="rId89" Type="http://schemas.openxmlformats.org/officeDocument/2006/relationships/image" Target="../media/image488.png"/><Relationship Id="rId112" Type="http://schemas.openxmlformats.org/officeDocument/2006/relationships/customXml" Target="../ink/ink516.xml"/><Relationship Id="rId133" Type="http://schemas.openxmlformats.org/officeDocument/2006/relationships/image" Target="../media/image510.png"/><Relationship Id="rId154" Type="http://schemas.openxmlformats.org/officeDocument/2006/relationships/customXml" Target="../ink/ink537.xml"/><Relationship Id="rId175" Type="http://schemas.openxmlformats.org/officeDocument/2006/relationships/image" Target="../media/image531.png"/><Relationship Id="rId196" Type="http://schemas.openxmlformats.org/officeDocument/2006/relationships/customXml" Target="../ink/ink558.xml"/><Relationship Id="rId200" Type="http://schemas.openxmlformats.org/officeDocument/2006/relationships/customXml" Target="../ink/ink560.xml"/><Relationship Id="rId16" Type="http://schemas.openxmlformats.org/officeDocument/2006/relationships/customXml" Target="../ink/ink468.xml"/><Relationship Id="rId221" Type="http://schemas.openxmlformats.org/officeDocument/2006/relationships/image" Target="../media/image554.png"/><Relationship Id="rId37" Type="http://schemas.openxmlformats.org/officeDocument/2006/relationships/image" Target="../media/image462.png"/><Relationship Id="rId58" Type="http://schemas.openxmlformats.org/officeDocument/2006/relationships/customXml" Target="../ink/ink489.xml"/><Relationship Id="rId79" Type="http://schemas.openxmlformats.org/officeDocument/2006/relationships/image" Target="../media/image483.png"/><Relationship Id="rId102" Type="http://schemas.openxmlformats.org/officeDocument/2006/relationships/customXml" Target="../ink/ink511.xml"/><Relationship Id="rId123" Type="http://schemas.openxmlformats.org/officeDocument/2006/relationships/image" Target="../media/image505.png"/><Relationship Id="rId144" Type="http://schemas.openxmlformats.org/officeDocument/2006/relationships/customXml" Target="../ink/ink532.xml"/><Relationship Id="rId90" Type="http://schemas.openxmlformats.org/officeDocument/2006/relationships/customXml" Target="../ink/ink505.xml"/><Relationship Id="rId165" Type="http://schemas.openxmlformats.org/officeDocument/2006/relationships/image" Target="../media/image526.png"/><Relationship Id="rId186" Type="http://schemas.openxmlformats.org/officeDocument/2006/relationships/customXml" Target="../ink/ink553.xml"/><Relationship Id="rId211" Type="http://schemas.openxmlformats.org/officeDocument/2006/relationships/image" Target="../media/image549.png"/><Relationship Id="rId232" Type="http://schemas.openxmlformats.org/officeDocument/2006/relationships/customXml" Target="../ink/ink576.xml"/><Relationship Id="rId27" Type="http://schemas.openxmlformats.org/officeDocument/2006/relationships/image" Target="../media/image457.png"/><Relationship Id="rId48" Type="http://schemas.openxmlformats.org/officeDocument/2006/relationships/customXml" Target="../ink/ink484.xml"/><Relationship Id="rId69" Type="http://schemas.openxmlformats.org/officeDocument/2006/relationships/image" Target="../media/image478.png"/><Relationship Id="rId113" Type="http://schemas.openxmlformats.org/officeDocument/2006/relationships/image" Target="../media/image500.png"/><Relationship Id="rId134" Type="http://schemas.openxmlformats.org/officeDocument/2006/relationships/customXml" Target="../ink/ink527.xml"/><Relationship Id="rId80" Type="http://schemas.openxmlformats.org/officeDocument/2006/relationships/customXml" Target="../ink/ink500.xml"/><Relationship Id="rId155" Type="http://schemas.openxmlformats.org/officeDocument/2006/relationships/image" Target="../media/image521.png"/><Relationship Id="rId176" Type="http://schemas.openxmlformats.org/officeDocument/2006/relationships/customXml" Target="../ink/ink548.xml"/><Relationship Id="rId197" Type="http://schemas.openxmlformats.org/officeDocument/2006/relationships/image" Target="../media/image542.png"/><Relationship Id="rId201" Type="http://schemas.openxmlformats.org/officeDocument/2006/relationships/image" Target="../media/image544.png"/><Relationship Id="rId222" Type="http://schemas.openxmlformats.org/officeDocument/2006/relationships/customXml" Target="../ink/ink571.xml"/><Relationship Id="rId17" Type="http://schemas.openxmlformats.org/officeDocument/2006/relationships/image" Target="../media/image452.png"/><Relationship Id="rId38" Type="http://schemas.openxmlformats.org/officeDocument/2006/relationships/customXml" Target="../ink/ink479.xml"/><Relationship Id="rId59" Type="http://schemas.openxmlformats.org/officeDocument/2006/relationships/image" Target="../media/image473.png"/><Relationship Id="rId103" Type="http://schemas.openxmlformats.org/officeDocument/2006/relationships/image" Target="../media/image495.png"/><Relationship Id="rId124" Type="http://schemas.openxmlformats.org/officeDocument/2006/relationships/customXml" Target="../ink/ink522.xml"/><Relationship Id="rId70" Type="http://schemas.openxmlformats.org/officeDocument/2006/relationships/customXml" Target="../ink/ink495.xml"/><Relationship Id="rId91" Type="http://schemas.openxmlformats.org/officeDocument/2006/relationships/image" Target="../media/image489.png"/><Relationship Id="rId145" Type="http://schemas.openxmlformats.org/officeDocument/2006/relationships/image" Target="../media/image516.png"/><Relationship Id="rId166" Type="http://schemas.openxmlformats.org/officeDocument/2006/relationships/customXml" Target="../ink/ink543.xml"/><Relationship Id="rId187" Type="http://schemas.openxmlformats.org/officeDocument/2006/relationships/image" Target="../media/image537.png"/><Relationship Id="rId1" Type="http://schemas.openxmlformats.org/officeDocument/2006/relationships/slideLayout" Target="../slideLayouts/slideLayout12.xml"/><Relationship Id="rId212" Type="http://schemas.openxmlformats.org/officeDocument/2006/relationships/customXml" Target="../ink/ink566.xml"/><Relationship Id="rId233" Type="http://schemas.openxmlformats.org/officeDocument/2006/relationships/image" Target="../media/image560.png"/><Relationship Id="rId28" Type="http://schemas.openxmlformats.org/officeDocument/2006/relationships/customXml" Target="../ink/ink474.xml"/><Relationship Id="rId49" Type="http://schemas.openxmlformats.org/officeDocument/2006/relationships/image" Target="../media/image468.png"/><Relationship Id="rId114" Type="http://schemas.openxmlformats.org/officeDocument/2006/relationships/customXml" Target="../ink/ink517.xml"/><Relationship Id="rId60" Type="http://schemas.openxmlformats.org/officeDocument/2006/relationships/customXml" Target="../ink/ink490.xml"/><Relationship Id="rId81" Type="http://schemas.openxmlformats.org/officeDocument/2006/relationships/image" Target="../media/image484.png"/><Relationship Id="rId135" Type="http://schemas.openxmlformats.org/officeDocument/2006/relationships/image" Target="../media/image511.png"/><Relationship Id="rId156" Type="http://schemas.openxmlformats.org/officeDocument/2006/relationships/customXml" Target="../ink/ink538.xml"/><Relationship Id="rId177" Type="http://schemas.openxmlformats.org/officeDocument/2006/relationships/image" Target="../media/image532.png"/><Relationship Id="rId198" Type="http://schemas.openxmlformats.org/officeDocument/2006/relationships/customXml" Target="../ink/ink559.xml"/><Relationship Id="rId202" Type="http://schemas.openxmlformats.org/officeDocument/2006/relationships/customXml" Target="../ink/ink561.xml"/><Relationship Id="rId223" Type="http://schemas.openxmlformats.org/officeDocument/2006/relationships/image" Target="../media/image555.png"/><Relationship Id="rId18" Type="http://schemas.openxmlformats.org/officeDocument/2006/relationships/customXml" Target="../ink/ink469.xml"/><Relationship Id="rId39" Type="http://schemas.openxmlformats.org/officeDocument/2006/relationships/image" Target="../media/image463.png"/><Relationship Id="rId50" Type="http://schemas.openxmlformats.org/officeDocument/2006/relationships/customXml" Target="../ink/ink485.xml"/><Relationship Id="rId104" Type="http://schemas.openxmlformats.org/officeDocument/2006/relationships/customXml" Target="../ink/ink512.xml"/><Relationship Id="rId125" Type="http://schemas.openxmlformats.org/officeDocument/2006/relationships/image" Target="../media/image506.png"/><Relationship Id="rId146" Type="http://schemas.openxmlformats.org/officeDocument/2006/relationships/customXml" Target="../ink/ink533.xml"/><Relationship Id="rId167" Type="http://schemas.openxmlformats.org/officeDocument/2006/relationships/image" Target="../media/image527.png"/><Relationship Id="rId188" Type="http://schemas.openxmlformats.org/officeDocument/2006/relationships/customXml" Target="../ink/ink554.xml"/><Relationship Id="rId71" Type="http://schemas.openxmlformats.org/officeDocument/2006/relationships/image" Target="../media/image479.png"/><Relationship Id="rId92" Type="http://schemas.openxmlformats.org/officeDocument/2006/relationships/customXml" Target="../ink/ink506.xml"/><Relationship Id="rId213" Type="http://schemas.openxmlformats.org/officeDocument/2006/relationships/image" Target="../media/image550.png"/><Relationship Id="rId234" Type="http://schemas.openxmlformats.org/officeDocument/2006/relationships/customXml" Target="../ink/ink577.xml"/><Relationship Id="rId2" Type="http://schemas.openxmlformats.org/officeDocument/2006/relationships/notesSlide" Target="../notesSlides/notesSlide5.xml"/><Relationship Id="rId29" Type="http://schemas.openxmlformats.org/officeDocument/2006/relationships/image" Target="../media/image458.png"/><Relationship Id="rId40" Type="http://schemas.openxmlformats.org/officeDocument/2006/relationships/customXml" Target="../ink/ink480.xml"/><Relationship Id="rId115" Type="http://schemas.openxmlformats.org/officeDocument/2006/relationships/image" Target="../media/image501.png"/><Relationship Id="rId136" Type="http://schemas.openxmlformats.org/officeDocument/2006/relationships/customXml" Target="../ink/ink528.xml"/><Relationship Id="rId157" Type="http://schemas.openxmlformats.org/officeDocument/2006/relationships/image" Target="../media/image522.png"/><Relationship Id="rId178" Type="http://schemas.openxmlformats.org/officeDocument/2006/relationships/customXml" Target="../ink/ink549.xml"/><Relationship Id="rId61" Type="http://schemas.openxmlformats.org/officeDocument/2006/relationships/image" Target="../media/image474.png"/><Relationship Id="rId82" Type="http://schemas.openxmlformats.org/officeDocument/2006/relationships/customXml" Target="../ink/ink501.xml"/><Relationship Id="rId199" Type="http://schemas.openxmlformats.org/officeDocument/2006/relationships/image" Target="../media/image543.png"/><Relationship Id="rId203" Type="http://schemas.openxmlformats.org/officeDocument/2006/relationships/image" Target="../media/image545.png"/><Relationship Id="rId19" Type="http://schemas.openxmlformats.org/officeDocument/2006/relationships/image" Target="../media/image453.png"/><Relationship Id="rId224" Type="http://schemas.openxmlformats.org/officeDocument/2006/relationships/customXml" Target="../ink/ink572.xml"/><Relationship Id="rId30" Type="http://schemas.openxmlformats.org/officeDocument/2006/relationships/customXml" Target="../ink/ink475.xml"/><Relationship Id="rId105" Type="http://schemas.openxmlformats.org/officeDocument/2006/relationships/image" Target="../media/image496.png"/><Relationship Id="rId126" Type="http://schemas.openxmlformats.org/officeDocument/2006/relationships/customXml" Target="../ink/ink523.xml"/><Relationship Id="rId147" Type="http://schemas.openxmlformats.org/officeDocument/2006/relationships/image" Target="../media/image517.png"/><Relationship Id="rId168" Type="http://schemas.openxmlformats.org/officeDocument/2006/relationships/customXml" Target="../ink/ink544.xml"/><Relationship Id="rId51" Type="http://schemas.openxmlformats.org/officeDocument/2006/relationships/image" Target="../media/image469.png"/><Relationship Id="rId72" Type="http://schemas.openxmlformats.org/officeDocument/2006/relationships/customXml" Target="../ink/ink496.xml"/><Relationship Id="rId93" Type="http://schemas.openxmlformats.org/officeDocument/2006/relationships/image" Target="../media/image490.png"/><Relationship Id="rId189" Type="http://schemas.openxmlformats.org/officeDocument/2006/relationships/image" Target="../media/image538.png"/><Relationship Id="rId3" Type="http://schemas.openxmlformats.org/officeDocument/2006/relationships/diagramData" Target="../diagrams/data2.xml"/><Relationship Id="rId214" Type="http://schemas.openxmlformats.org/officeDocument/2006/relationships/customXml" Target="../ink/ink567.xml"/><Relationship Id="rId235" Type="http://schemas.openxmlformats.org/officeDocument/2006/relationships/image" Target="../media/image561.png"/><Relationship Id="rId116" Type="http://schemas.openxmlformats.org/officeDocument/2006/relationships/customXml" Target="../ink/ink518.xml"/><Relationship Id="rId137" Type="http://schemas.openxmlformats.org/officeDocument/2006/relationships/image" Target="../media/image512.png"/><Relationship Id="rId158" Type="http://schemas.openxmlformats.org/officeDocument/2006/relationships/customXml" Target="../ink/ink539.xml"/></Relationships>
</file>

<file path=ppt/slides/_rels/slide50.xml.rels><?xml version="1.0" encoding="UTF-8" standalone="yes"?>
<Relationships xmlns="http://schemas.openxmlformats.org/package/2006/relationships"><Relationship Id="rId117" Type="http://schemas.openxmlformats.org/officeDocument/2006/relationships/image" Target="../media/image6148.png"/><Relationship Id="rId299" Type="http://schemas.openxmlformats.org/officeDocument/2006/relationships/image" Target="../media/image6239.png"/><Relationship Id="rId21" Type="http://schemas.openxmlformats.org/officeDocument/2006/relationships/image" Target="../media/image6100.png"/><Relationship Id="rId63" Type="http://schemas.openxmlformats.org/officeDocument/2006/relationships/image" Target="../media/image6121.png"/><Relationship Id="rId159" Type="http://schemas.openxmlformats.org/officeDocument/2006/relationships/image" Target="../media/image6169.png"/><Relationship Id="rId324" Type="http://schemas.openxmlformats.org/officeDocument/2006/relationships/customXml" Target="../ink/ink6547.xml"/><Relationship Id="rId366" Type="http://schemas.openxmlformats.org/officeDocument/2006/relationships/customXml" Target="../ink/ink6568.xml"/><Relationship Id="rId170" Type="http://schemas.openxmlformats.org/officeDocument/2006/relationships/customXml" Target="../ink/ink6470.xml"/><Relationship Id="rId226" Type="http://schemas.openxmlformats.org/officeDocument/2006/relationships/customXml" Target="../ink/ink6498.xml"/><Relationship Id="rId268" Type="http://schemas.openxmlformats.org/officeDocument/2006/relationships/customXml" Target="../ink/ink6519.xml"/><Relationship Id="rId32" Type="http://schemas.openxmlformats.org/officeDocument/2006/relationships/customXml" Target="../ink/ink6401.xml"/><Relationship Id="rId74" Type="http://schemas.openxmlformats.org/officeDocument/2006/relationships/customXml" Target="../ink/ink6422.xml"/><Relationship Id="rId128" Type="http://schemas.openxmlformats.org/officeDocument/2006/relationships/customXml" Target="../ink/ink6449.xml"/><Relationship Id="rId335" Type="http://schemas.openxmlformats.org/officeDocument/2006/relationships/image" Target="../media/image6257.png"/><Relationship Id="rId377" Type="http://schemas.openxmlformats.org/officeDocument/2006/relationships/image" Target="../media/image6278.png"/><Relationship Id="rId5" Type="http://schemas.openxmlformats.org/officeDocument/2006/relationships/image" Target="../media/image6092.png"/><Relationship Id="rId181" Type="http://schemas.openxmlformats.org/officeDocument/2006/relationships/image" Target="../media/image6180.png"/><Relationship Id="rId237" Type="http://schemas.openxmlformats.org/officeDocument/2006/relationships/image" Target="../media/image6208.png"/><Relationship Id="rId402" Type="http://schemas.openxmlformats.org/officeDocument/2006/relationships/customXml" Target="../ink/ink6586.xml"/><Relationship Id="rId279" Type="http://schemas.openxmlformats.org/officeDocument/2006/relationships/image" Target="../media/image6229.png"/><Relationship Id="rId43" Type="http://schemas.openxmlformats.org/officeDocument/2006/relationships/image" Target="../media/image6111.png"/><Relationship Id="rId139" Type="http://schemas.openxmlformats.org/officeDocument/2006/relationships/image" Target="../media/image6159.png"/><Relationship Id="rId290" Type="http://schemas.openxmlformats.org/officeDocument/2006/relationships/customXml" Target="../ink/ink6530.xml"/><Relationship Id="rId304" Type="http://schemas.openxmlformats.org/officeDocument/2006/relationships/customXml" Target="../ink/ink6537.xml"/><Relationship Id="rId346" Type="http://schemas.openxmlformats.org/officeDocument/2006/relationships/customXml" Target="../ink/ink6558.xml"/><Relationship Id="rId388" Type="http://schemas.openxmlformats.org/officeDocument/2006/relationships/customXml" Target="../ink/ink6579.xml"/><Relationship Id="rId85" Type="http://schemas.openxmlformats.org/officeDocument/2006/relationships/image" Target="../media/image6132.png"/><Relationship Id="rId150" Type="http://schemas.openxmlformats.org/officeDocument/2006/relationships/customXml" Target="../ink/ink6460.xml"/><Relationship Id="rId192" Type="http://schemas.openxmlformats.org/officeDocument/2006/relationships/customXml" Target="../ink/ink6481.xml"/><Relationship Id="rId206" Type="http://schemas.openxmlformats.org/officeDocument/2006/relationships/customXml" Target="../ink/ink6488.xml"/><Relationship Id="rId248" Type="http://schemas.openxmlformats.org/officeDocument/2006/relationships/customXml" Target="../ink/ink6509.xml"/><Relationship Id="rId12" Type="http://schemas.openxmlformats.org/officeDocument/2006/relationships/customXml" Target="../ink/ink6391.xml"/><Relationship Id="rId108" Type="http://schemas.openxmlformats.org/officeDocument/2006/relationships/customXml" Target="../ink/ink6439.xml"/><Relationship Id="rId315" Type="http://schemas.openxmlformats.org/officeDocument/2006/relationships/image" Target="../media/image6247.png"/><Relationship Id="rId357" Type="http://schemas.openxmlformats.org/officeDocument/2006/relationships/image" Target="../media/image6268.png"/><Relationship Id="rId54" Type="http://schemas.openxmlformats.org/officeDocument/2006/relationships/customXml" Target="../ink/ink6412.xml"/><Relationship Id="rId96" Type="http://schemas.openxmlformats.org/officeDocument/2006/relationships/customXml" Target="../ink/ink6433.xml"/><Relationship Id="rId161" Type="http://schemas.openxmlformats.org/officeDocument/2006/relationships/image" Target="../media/image6170.png"/><Relationship Id="rId217" Type="http://schemas.openxmlformats.org/officeDocument/2006/relationships/image" Target="../media/image6198.png"/><Relationship Id="rId399" Type="http://schemas.openxmlformats.org/officeDocument/2006/relationships/image" Target="../media/image6289.png"/><Relationship Id="rId259" Type="http://schemas.openxmlformats.org/officeDocument/2006/relationships/image" Target="../media/image6219.png"/><Relationship Id="rId23" Type="http://schemas.openxmlformats.org/officeDocument/2006/relationships/image" Target="../media/image6101.png"/><Relationship Id="rId119" Type="http://schemas.openxmlformats.org/officeDocument/2006/relationships/image" Target="../media/image6149.png"/><Relationship Id="rId270" Type="http://schemas.openxmlformats.org/officeDocument/2006/relationships/customXml" Target="../ink/ink6520.xml"/><Relationship Id="rId326" Type="http://schemas.openxmlformats.org/officeDocument/2006/relationships/customXml" Target="../ink/ink6548.xml"/><Relationship Id="rId65" Type="http://schemas.openxmlformats.org/officeDocument/2006/relationships/image" Target="../media/image6122.png"/><Relationship Id="rId130" Type="http://schemas.openxmlformats.org/officeDocument/2006/relationships/customXml" Target="../ink/ink6450.xml"/><Relationship Id="rId368" Type="http://schemas.openxmlformats.org/officeDocument/2006/relationships/customXml" Target="../ink/ink6569.xml"/><Relationship Id="rId172" Type="http://schemas.openxmlformats.org/officeDocument/2006/relationships/customXml" Target="../ink/ink6471.xml"/><Relationship Id="rId228" Type="http://schemas.openxmlformats.org/officeDocument/2006/relationships/customXml" Target="../ink/ink6499.xml"/><Relationship Id="rId281" Type="http://schemas.openxmlformats.org/officeDocument/2006/relationships/image" Target="../media/image6230.png"/><Relationship Id="rId337" Type="http://schemas.openxmlformats.org/officeDocument/2006/relationships/image" Target="../media/image6258.png"/><Relationship Id="rId34" Type="http://schemas.openxmlformats.org/officeDocument/2006/relationships/customXml" Target="../ink/ink6402.xml"/><Relationship Id="rId76" Type="http://schemas.openxmlformats.org/officeDocument/2006/relationships/customXml" Target="../ink/ink6423.xml"/><Relationship Id="rId141" Type="http://schemas.openxmlformats.org/officeDocument/2006/relationships/image" Target="../media/image6160.png"/><Relationship Id="rId379" Type="http://schemas.openxmlformats.org/officeDocument/2006/relationships/image" Target="../media/image6279.png"/><Relationship Id="rId7" Type="http://schemas.openxmlformats.org/officeDocument/2006/relationships/image" Target="../media/image6093.png"/><Relationship Id="rId183" Type="http://schemas.openxmlformats.org/officeDocument/2006/relationships/image" Target="../media/image6181.png"/><Relationship Id="rId239" Type="http://schemas.openxmlformats.org/officeDocument/2006/relationships/image" Target="../media/image6209.png"/><Relationship Id="rId390" Type="http://schemas.openxmlformats.org/officeDocument/2006/relationships/customXml" Target="../ink/ink6580.xml"/><Relationship Id="rId404" Type="http://schemas.openxmlformats.org/officeDocument/2006/relationships/customXml" Target="../ink/ink6587.xml"/><Relationship Id="rId250" Type="http://schemas.openxmlformats.org/officeDocument/2006/relationships/customXml" Target="../ink/ink6510.xml"/><Relationship Id="rId292" Type="http://schemas.openxmlformats.org/officeDocument/2006/relationships/customXml" Target="../ink/ink6531.xml"/><Relationship Id="rId306" Type="http://schemas.openxmlformats.org/officeDocument/2006/relationships/customXml" Target="../ink/ink6538.xml"/><Relationship Id="rId45" Type="http://schemas.openxmlformats.org/officeDocument/2006/relationships/image" Target="../media/image6112.png"/><Relationship Id="rId87" Type="http://schemas.openxmlformats.org/officeDocument/2006/relationships/image" Target="../media/image6133.png"/><Relationship Id="rId110" Type="http://schemas.openxmlformats.org/officeDocument/2006/relationships/customXml" Target="../ink/ink6440.xml"/><Relationship Id="rId348" Type="http://schemas.openxmlformats.org/officeDocument/2006/relationships/customXml" Target="../ink/ink6559.xml"/><Relationship Id="rId152" Type="http://schemas.openxmlformats.org/officeDocument/2006/relationships/customXml" Target="../ink/ink6461.xml"/><Relationship Id="rId194" Type="http://schemas.openxmlformats.org/officeDocument/2006/relationships/customXml" Target="../ink/ink6482.xml"/><Relationship Id="rId208" Type="http://schemas.openxmlformats.org/officeDocument/2006/relationships/customXml" Target="../ink/ink6489.xml"/><Relationship Id="rId261" Type="http://schemas.openxmlformats.org/officeDocument/2006/relationships/image" Target="../media/image6220.png"/><Relationship Id="rId14" Type="http://schemas.openxmlformats.org/officeDocument/2006/relationships/customXml" Target="../ink/ink6392.xml"/><Relationship Id="rId56" Type="http://schemas.openxmlformats.org/officeDocument/2006/relationships/customXml" Target="../ink/ink6413.xml"/><Relationship Id="rId317" Type="http://schemas.openxmlformats.org/officeDocument/2006/relationships/image" Target="../media/image6248.png"/><Relationship Id="rId359" Type="http://schemas.openxmlformats.org/officeDocument/2006/relationships/image" Target="../media/image6269.png"/><Relationship Id="rId98" Type="http://schemas.openxmlformats.org/officeDocument/2006/relationships/customXml" Target="../ink/ink6434.xml"/><Relationship Id="rId121" Type="http://schemas.openxmlformats.org/officeDocument/2006/relationships/image" Target="../media/image6150.png"/><Relationship Id="rId163" Type="http://schemas.openxmlformats.org/officeDocument/2006/relationships/image" Target="../media/image6171.png"/><Relationship Id="rId219" Type="http://schemas.openxmlformats.org/officeDocument/2006/relationships/image" Target="../media/image6199.png"/><Relationship Id="rId370" Type="http://schemas.openxmlformats.org/officeDocument/2006/relationships/customXml" Target="../ink/ink6570.xml"/><Relationship Id="rId230" Type="http://schemas.openxmlformats.org/officeDocument/2006/relationships/customXml" Target="../ink/ink6500.xml"/><Relationship Id="rId25" Type="http://schemas.openxmlformats.org/officeDocument/2006/relationships/image" Target="../media/image6102.png"/><Relationship Id="rId67" Type="http://schemas.openxmlformats.org/officeDocument/2006/relationships/image" Target="../media/image6123.png"/><Relationship Id="rId272" Type="http://schemas.openxmlformats.org/officeDocument/2006/relationships/customXml" Target="../ink/ink6521.xml"/><Relationship Id="rId328" Type="http://schemas.openxmlformats.org/officeDocument/2006/relationships/customXml" Target="../ink/ink6549.xml"/><Relationship Id="rId132" Type="http://schemas.openxmlformats.org/officeDocument/2006/relationships/customXml" Target="../ink/ink6451.xml"/><Relationship Id="rId174" Type="http://schemas.openxmlformats.org/officeDocument/2006/relationships/customXml" Target="../ink/ink6472.xml"/><Relationship Id="rId381" Type="http://schemas.openxmlformats.org/officeDocument/2006/relationships/image" Target="../media/image6280.png"/><Relationship Id="rId241" Type="http://schemas.openxmlformats.org/officeDocument/2006/relationships/image" Target="../media/image6210.png"/><Relationship Id="rId36" Type="http://schemas.openxmlformats.org/officeDocument/2006/relationships/customXml" Target="../ink/ink6403.xml"/><Relationship Id="rId283" Type="http://schemas.openxmlformats.org/officeDocument/2006/relationships/image" Target="../media/image6231.png"/><Relationship Id="rId339" Type="http://schemas.openxmlformats.org/officeDocument/2006/relationships/image" Target="../media/image6259.png"/><Relationship Id="rId78" Type="http://schemas.openxmlformats.org/officeDocument/2006/relationships/customXml" Target="../ink/ink6424.xml"/><Relationship Id="rId101" Type="http://schemas.openxmlformats.org/officeDocument/2006/relationships/image" Target="../media/image6140.png"/><Relationship Id="rId143" Type="http://schemas.openxmlformats.org/officeDocument/2006/relationships/image" Target="../media/image6161.png"/><Relationship Id="rId185" Type="http://schemas.openxmlformats.org/officeDocument/2006/relationships/image" Target="../media/image6182.png"/><Relationship Id="rId350" Type="http://schemas.openxmlformats.org/officeDocument/2006/relationships/customXml" Target="../ink/ink6560.xml"/><Relationship Id="rId406" Type="http://schemas.openxmlformats.org/officeDocument/2006/relationships/customXml" Target="../ink/ink6588.xml"/><Relationship Id="rId9" Type="http://schemas.openxmlformats.org/officeDocument/2006/relationships/image" Target="../media/image6094.png"/><Relationship Id="rId210" Type="http://schemas.openxmlformats.org/officeDocument/2006/relationships/customXml" Target="../ink/ink6490.xml"/><Relationship Id="rId392" Type="http://schemas.openxmlformats.org/officeDocument/2006/relationships/customXml" Target="../ink/ink6581.xml"/><Relationship Id="rId252" Type="http://schemas.openxmlformats.org/officeDocument/2006/relationships/customXml" Target="../ink/ink6511.xml"/><Relationship Id="rId294" Type="http://schemas.openxmlformats.org/officeDocument/2006/relationships/customXml" Target="../ink/ink6532.xml"/><Relationship Id="rId308" Type="http://schemas.openxmlformats.org/officeDocument/2006/relationships/customXml" Target="../ink/ink6539.xml"/><Relationship Id="rId47" Type="http://schemas.openxmlformats.org/officeDocument/2006/relationships/image" Target="../media/image6113.png"/><Relationship Id="rId89" Type="http://schemas.openxmlformats.org/officeDocument/2006/relationships/image" Target="../media/image6134.png"/><Relationship Id="rId112" Type="http://schemas.openxmlformats.org/officeDocument/2006/relationships/customXml" Target="../ink/ink6441.xml"/><Relationship Id="rId154" Type="http://schemas.openxmlformats.org/officeDocument/2006/relationships/customXml" Target="../ink/ink6462.xml"/><Relationship Id="rId361" Type="http://schemas.openxmlformats.org/officeDocument/2006/relationships/image" Target="../media/image6270.png"/><Relationship Id="rId196" Type="http://schemas.openxmlformats.org/officeDocument/2006/relationships/customXml" Target="../ink/ink6483.xml"/><Relationship Id="rId16" Type="http://schemas.openxmlformats.org/officeDocument/2006/relationships/customXml" Target="../ink/ink6393.xml"/><Relationship Id="rId221" Type="http://schemas.openxmlformats.org/officeDocument/2006/relationships/image" Target="../media/image6200.png"/><Relationship Id="rId263" Type="http://schemas.openxmlformats.org/officeDocument/2006/relationships/image" Target="../media/image6221.png"/><Relationship Id="rId319" Type="http://schemas.openxmlformats.org/officeDocument/2006/relationships/image" Target="../media/image6249.png"/><Relationship Id="rId58" Type="http://schemas.openxmlformats.org/officeDocument/2006/relationships/customXml" Target="../ink/ink6414.xml"/><Relationship Id="rId123" Type="http://schemas.openxmlformats.org/officeDocument/2006/relationships/image" Target="../media/image6151.png"/><Relationship Id="rId330" Type="http://schemas.openxmlformats.org/officeDocument/2006/relationships/customXml" Target="../ink/ink6550.xml"/><Relationship Id="rId165" Type="http://schemas.openxmlformats.org/officeDocument/2006/relationships/image" Target="../media/image6172.png"/><Relationship Id="rId372" Type="http://schemas.openxmlformats.org/officeDocument/2006/relationships/customXml" Target="../ink/ink6571.xml"/><Relationship Id="rId232" Type="http://schemas.openxmlformats.org/officeDocument/2006/relationships/customXml" Target="../ink/ink6501.xml"/><Relationship Id="rId274" Type="http://schemas.openxmlformats.org/officeDocument/2006/relationships/customXml" Target="../ink/ink6522.xml"/><Relationship Id="rId27" Type="http://schemas.openxmlformats.org/officeDocument/2006/relationships/image" Target="../media/image6103.png"/><Relationship Id="rId48" Type="http://schemas.openxmlformats.org/officeDocument/2006/relationships/customXml" Target="../ink/ink6409.xml"/><Relationship Id="rId69" Type="http://schemas.openxmlformats.org/officeDocument/2006/relationships/image" Target="../media/image6124.png"/><Relationship Id="rId113" Type="http://schemas.openxmlformats.org/officeDocument/2006/relationships/image" Target="../media/image6146.png"/><Relationship Id="rId134" Type="http://schemas.openxmlformats.org/officeDocument/2006/relationships/customXml" Target="../ink/ink6452.xml"/><Relationship Id="rId320" Type="http://schemas.openxmlformats.org/officeDocument/2006/relationships/customXml" Target="../ink/ink6545.xml"/><Relationship Id="rId80" Type="http://schemas.openxmlformats.org/officeDocument/2006/relationships/customXml" Target="../ink/ink6425.xml"/><Relationship Id="rId155" Type="http://schemas.openxmlformats.org/officeDocument/2006/relationships/image" Target="../media/image6167.png"/><Relationship Id="rId176" Type="http://schemas.openxmlformats.org/officeDocument/2006/relationships/customXml" Target="../ink/ink6473.xml"/><Relationship Id="rId197" Type="http://schemas.openxmlformats.org/officeDocument/2006/relationships/image" Target="../media/image6188.png"/><Relationship Id="rId341" Type="http://schemas.openxmlformats.org/officeDocument/2006/relationships/image" Target="../media/image6260.png"/><Relationship Id="rId362" Type="http://schemas.openxmlformats.org/officeDocument/2006/relationships/customXml" Target="../ink/ink6566.xml"/><Relationship Id="rId383" Type="http://schemas.openxmlformats.org/officeDocument/2006/relationships/image" Target="../media/image6281.png"/><Relationship Id="rId201" Type="http://schemas.openxmlformats.org/officeDocument/2006/relationships/image" Target="../media/image6190.png"/><Relationship Id="rId222" Type="http://schemas.openxmlformats.org/officeDocument/2006/relationships/customXml" Target="../ink/ink6496.xml"/><Relationship Id="rId243" Type="http://schemas.openxmlformats.org/officeDocument/2006/relationships/image" Target="../media/image6211.png"/><Relationship Id="rId264" Type="http://schemas.openxmlformats.org/officeDocument/2006/relationships/customXml" Target="../ink/ink6517.xml"/><Relationship Id="rId285" Type="http://schemas.openxmlformats.org/officeDocument/2006/relationships/image" Target="../media/image6232.png"/><Relationship Id="rId17" Type="http://schemas.openxmlformats.org/officeDocument/2006/relationships/image" Target="../media/image6098.png"/><Relationship Id="rId38" Type="http://schemas.openxmlformats.org/officeDocument/2006/relationships/customXml" Target="../ink/ink6404.xml"/><Relationship Id="rId59" Type="http://schemas.openxmlformats.org/officeDocument/2006/relationships/image" Target="../media/image6119.png"/><Relationship Id="rId103" Type="http://schemas.openxmlformats.org/officeDocument/2006/relationships/image" Target="../media/image6141.png"/><Relationship Id="rId124" Type="http://schemas.openxmlformats.org/officeDocument/2006/relationships/customXml" Target="../ink/ink6447.xml"/><Relationship Id="rId310" Type="http://schemas.openxmlformats.org/officeDocument/2006/relationships/customXml" Target="../ink/ink6540.xml"/><Relationship Id="rId70" Type="http://schemas.openxmlformats.org/officeDocument/2006/relationships/customXml" Target="../ink/ink6420.xml"/><Relationship Id="rId91" Type="http://schemas.openxmlformats.org/officeDocument/2006/relationships/image" Target="../media/image6135.png"/><Relationship Id="rId145" Type="http://schemas.openxmlformats.org/officeDocument/2006/relationships/image" Target="../media/image6162.png"/><Relationship Id="rId166" Type="http://schemas.openxmlformats.org/officeDocument/2006/relationships/customXml" Target="../ink/ink6468.xml"/><Relationship Id="rId187" Type="http://schemas.openxmlformats.org/officeDocument/2006/relationships/image" Target="../media/image6183.png"/><Relationship Id="rId331" Type="http://schemas.openxmlformats.org/officeDocument/2006/relationships/image" Target="../media/image6255.png"/><Relationship Id="rId352" Type="http://schemas.openxmlformats.org/officeDocument/2006/relationships/customXml" Target="../ink/ink6561.xml"/><Relationship Id="rId373" Type="http://schemas.openxmlformats.org/officeDocument/2006/relationships/image" Target="../media/image6276.png"/><Relationship Id="rId394" Type="http://schemas.openxmlformats.org/officeDocument/2006/relationships/customXml" Target="../ink/ink6582.xml"/><Relationship Id="rId408" Type="http://schemas.openxmlformats.org/officeDocument/2006/relationships/customXml" Target="../ink/ink6589.xml"/><Relationship Id="rId1" Type="http://schemas.openxmlformats.org/officeDocument/2006/relationships/slideLayout" Target="../slideLayouts/slideLayout11.xml"/><Relationship Id="rId212" Type="http://schemas.openxmlformats.org/officeDocument/2006/relationships/customXml" Target="../ink/ink6491.xml"/><Relationship Id="rId233" Type="http://schemas.openxmlformats.org/officeDocument/2006/relationships/image" Target="../media/image6206.png"/><Relationship Id="rId254" Type="http://schemas.openxmlformats.org/officeDocument/2006/relationships/customXml" Target="../ink/ink6512.xml"/><Relationship Id="rId28" Type="http://schemas.openxmlformats.org/officeDocument/2006/relationships/customXml" Target="../ink/ink6399.xml"/><Relationship Id="rId49" Type="http://schemas.openxmlformats.org/officeDocument/2006/relationships/image" Target="../media/image6114.png"/><Relationship Id="rId114" Type="http://schemas.openxmlformats.org/officeDocument/2006/relationships/customXml" Target="../ink/ink6442.xml"/><Relationship Id="rId275" Type="http://schemas.openxmlformats.org/officeDocument/2006/relationships/image" Target="../media/image6227.png"/><Relationship Id="rId296" Type="http://schemas.openxmlformats.org/officeDocument/2006/relationships/customXml" Target="../ink/ink6533.xml"/><Relationship Id="rId300" Type="http://schemas.openxmlformats.org/officeDocument/2006/relationships/customXml" Target="../ink/ink6535.xml"/><Relationship Id="rId60" Type="http://schemas.openxmlformats.org/officeDocument/2006/relationships/customXml" Target="../ink/ink6415.xml"/><Relationship Id="rId81" Type="http://schemas.openxmlformats.org/officeDocument/2006/relationships/image" Target="../media/image6130.png"/><Relationship Id="rId135" Type="http://schemas.openxmlformats.org/officeDocument/2006/relationships/image" Target="../media/image6157.png"/><Relationship Id="rId156" Type="http://schemas.openxmlformats.org/officeDocument/2006/relationships/customXml" Target="../ink/ink6463.xml"/><Relationship Id="rId177" Type="http://schemas.openxmlformats.org/officeDocument/2006/relationships/image" Target="../media/image6178.png"/><Relationship Id="rId198" Type="http://schemas.openxmlformats.org/officeDocument/2006/relationships/customXml" Target="../ink/ink6484.xml"/><Relationship Id="rId321" Type="http://schemas.openxmlformats.org/officeDocument/2006/relationships/image" Target="../media/image6250.png"/><Relationship Id="rId342" Type="http://schemas.openxmlformats.org/officeDocument/2006/relationships/customXml" Target="../ink/ink6556.xml"/><Relationship Id="rId363" Type="http://schemas.openxmlformats.org/officeDocument/2006/relationships/image" Target="../media/image6271.png"/><Relationship Id="rId384" Type="http://schemas.openxmlformats.org/officeDocument/2006/relationships/customXml" Target="../ink/ink6577.xml"/><Relationship Id="rId202" Type="http://schemas.openxmlformats.org/officeDocument/2006/relationships/customXml" Target="../ink/ink6486.xml"/><Relationship Id="rId223" Type="http://schemas.openxmlformats.org/officeDocument/2006/relationships/image" Target="../media/image6201.png"/><Relationship Id="rId244" Type="http://schemas.openxmlformats.org/officeDocument/2006/relationships/customXml" Target="../ink/ink6507.xml"/><Relationship Id="rId18" Type="http://schemas.openxmlformats.org/officeDocument/2006/relationships/customXml" Target="../ink/ink6394.xml"/><Relationship Id="rId39" Type="http://schemas.openxmlformats.org/officeDocument/2006/relationships/image" Target="../media/image6109.png"/><Relationship Id="rId265" Type="http://schemas.openxmlformats.org/officeDocument/2006/relationships/image" Target="../media/image6222.png"/><Relationship Id="rId286" Type="http://schemas.openxmlformats.org/officeDocument/2006/relationships/customXml" Target="../ink/ink6528.xml"/><Relationship Id="rId50" Type="http://schemas.openxmlformats.org/officeDocument/2006/relationships/customXml" Target="../ink/ink6410.xml"/><Relationship Id="rId104" Type="http://schemas.openxmlformats.org/officeDocument/2006/relationships/customXml" Target="../ink/ink6437.xml"/><Relationship Id="rId125" Type="http://schemas.openxmlformats.org/officeDocument/2006/relationships/image" Target="../media/image6152.png"/><Relationship Id="rId146" Type="http://schemas.openxmlformats.org/officeDocument/2006/relationships/customXml" Target="../ink/ink6458.xml"/><Relationship Id="rId167" Type="http://schemas.openxmlformats.org/officeDocument/2006/relationships/image" Target="../media/image6173.png"/><Relationship Id="rId188" Type="http://schemas.openxmlformats.org/officeDocument/2006/relationships/customXml" Target="../ink/ink6479.xml"/><Relationship Id="rId311" Type="http://schemas.openxmlformats.org/officeDocument/2006/relationships/image" Target="../media/image6245.png"/><Relationship Id="rId332" Type="http://schemas.openxmlformats.org/officeDocument/2006/relationships/customXml" Target="../ink/ink6551.xml"/><Relationship Id="rId353" Type="http://schemas.openxmlformats.org/officeDocument/2006/relationships/image" Target="../media/image6266.png"/><Relationship Id="rId374" Type="http://schemas.openxmlformats.org/officeDocument/2006/relationships/customXml" Target="../ink/ink6572.xml"/><Relationship Id="rId395" Type="http://schemas.openxmlformats.org/officeDocument/2006/relationships/image" Target="../media/image6287.png"/><Relationship Id="rId409" Type="http://schemas.openxmlformats.org/officeDocument/2006/relationships/image" Target="../media/image6294.png"/><Relationship Id="rId71" Type="http://schemas.openxmlformats.org/officeDocument/2006/relationships/image" Target="../media/image6125.png"/><Relationship Id="rId92" Type="http://schemas.openxmlformats.org/officeDocument/2006/relationships/customXml" Target="../ink/ink6431.xml"/><Relationship Id="rId213" Type="http://schemas.openxmlformats.org/officeDocument/2006/relationships/image" Target="../media/image6196.png"/><Relationship Id="rId234" Type="http://schemas.openxmlformats.org/officeDocument/2006/relationships/customXml" Target="../ink/ink6502.xml"/><Relationship Id="rId2" Type="http://schemas.openxmlformats.org/officeDocument/2006/relationships/customXml" Target="../ink/ink6386.xml"/><Relationship Id="rId29" Type="http://schemas.openxmlformats.org/officeDocument/2006/relationships/image" Target="../media/image6104.png"/><Relationship Id="rId255" Type="http://schemas.openxmlformats.org/officeDocument/2006/relationships/image" Target="../media/image6217.png"/><Relationship Id="rId276" Type="http://schemas.openxmlformats.org/officeDocument/2006/relationships/customXml" Target="../ink/ink6523.xml"/><Relationship Id="rId297" Type="http://schemas.openxmlformats.org/officeDocument/2006/relationships/image" Target="../media/image6238.png"/><Relationship Id="rId40" Type="http://schemas.openxmlformats.org/officeDocument/2006/relationships/customXml" Target="../ink/ink6405.xml"/><Relationship Id="rId115" Type="http://schemas.openxmlformats.org/officeDocument/2006/relationships/image" Target="../media/image6147.png"/><Relationship Id="rId136" Type="http://schemas.openxmlformats.org/officeDocument/2006/relationships/customXml" Target="../ink/ink6453.xml"/><Relationship Id="rId157" Type="http://schemas.openxmlformats.org/officeDocument/2006/relationships/image" Target="../media/image6168.png"/><Relationship Id="rId178" Type="http://schemas.openxmlformats.org/officeDocument/2006/relationships/customXml" Target="../ink/ink6474.xml"/><Relationship Id="rId301" Type="http://schemas.openxmlformats.org/officeDocument/2006/relationships/image" Target="../media/image6240.png"/><Relationship Id="rId322" Type="http://schemas.openxmlformats.org/officeDocument/2006/relationships/customXml" Target="../ink/ink6546.xml"/><Relationship Id="rId343" Type="http://schemas.openxmlformats.org/officeDocument/2006/relationships/image" Target="../media/image6261.png"/><Relationship Id="rId364" Type="http://schemas.openxmlformats.org/officeDocument/2006/relationships/customXml" Target="../ink/ink6567.xml"/><Relationship Id="rId61" Type="http://schemas.openxmlformats.org/officeDocument/2006/relationships/image" Target="../media/image6120.png"/><Relationship Id="rId82" Type="http://schemas.openxmlformats.org/officeDocument/2006/relationships/customXml" Target="../ink/ink6426.xml"/><Relationship Id="rId199" Type="http://schemas.openxmlformats.org/officeDocument/2006/relationships/image" Target="../media/image6189.png"/><Relationship Id="rId203" Type="http://schemas.openxmlformats.org/officeDocument/2006/relationships/image" Target="../media/image6191.png"/><Relationship Id="rId385" Type="http://schemas.openxmlformats.org/officeDocument/2006/relationships/image" Target="../media/image6282.png"/><Relationship Id="rId19" Type="http://schemas.openxmlformats.org/officeDocument/2006/relationships/image" Target="../media/image6099.png"/><Relationship Id="rId224" Type="http://schemas.openxmlformats.org/officeDocument/2006/relationships/customXml" Target="../ink/ink6497.xml"/><Relationship Id="rId245" Type="http://schemas.openxmlformats.org/officeDocument/2006/relationships/image" Target="../media/image6212.png"/><Relationship Id="rId266" Type="http://schemas.openxmlformats.org/officeDocument/2006/relationships/customXml" Target="../ink/ink6518.xml"/><Relationship Id="rId287" Type="http://schemas.openxmlformats.org/officeDocument/2006/relationships/image" Target="../media/image6233.png"/><Relationship Id="rId410" Type="http://schemas.openxmlformats.org/officeDocument/2006/relationships/customXml" Target="../ink/ink6590.xml"/><Relationship Id="rId30" Type="http://schemas.openxmlformats.org/officeDocument/2006/relationships/customXml" Target="../ink/ink6400.xml"/><Relationship Id="rId105" Type="http://schemas.openxmlformats.org/officeDocument/2006/relationships/image" Target="../media/image6142.png"/><Relationship Id="rId126" Type="http://schemas.openxmlformats.org/officeDocument/2006/relationships/customXml" Target="../ink/ink6448.xml"/><Relationship Id="rId147" Type="http://schemas.openxmlformats.org/officeDocument/2006/relationships/image" Target="../media/image6163.png"/><Relationship Id="rId168" Type="http://schemas.openxmlformats.org/officeDocument/2006/relationships/customXml" Target="../ink/ink6469.xml"/><Relationship Id="rId312" Type="http://schemas.openxmlformats.org/officeDocument/2006/relationships/customXml" Target="../ink/ink6541.xml"/><Relationship Id="rId333" Type="http://schemas.openxmlformats.org/officeDocument/2006/relationships/image" Target="../media/image6256.png"/><Relationship Id="rId354" Type="http://schemas.openxmlformats.org/officeDocument/2006/relationships/customXml" Target="../ink/ink6562.xml"/><Relationship Id="rId51" Type="http://schemas.openxmlformats.org/officeDocument/2006/relationships/image" Target="../media/image6115.png"/><Relationship Id="rId72" Type="http://schemas.openxmlformats.org/officeDocument/2006/relationships/customXml" Target="../ink/ink6421.xml"/><Relationship Id="rId93" Type="http://schemas.openxmlformats.org/officeDocument/2006/relationships/image" Target="../media/image6136.png"/><Relationship Id="rId189" Type="http://schemas.openxmlformats.org/officeDocument/2006/relationships/image" Target="../media/image6184.png"/><Relationship Id="rId375" Type="http://schemas.openxmlformats.org/officeDocument/2006/relationships/image" Target="../media/image6277.png"/><Relationship Id="rId396" Type="http://schemas.openxmlformats.org/officeDocument/2006/relationships/customXml" Target="../ink/ink6583.xml"/><Relationship Id="rId3" Type="http://schemas.openxmlformats.org/officeDocument/2006/relationships/image" Target="../media/image6091.png"/><Relationship Id="rId214" Type="http://schemas.openxmlformats.org/officeDocument/2006/relationships/customXml" Target="../ink/ink6492.xml"/><Relationship Id="rId235" Type="http://schemas.openxmlformats.org/officeDocument/2006/relationships/image" Target="../media/image6207.png"/><Relationship Id="rId256" Type="http://schemas.openxmlformats.org/officeDocument/2006/relationships/customXml" Target="../ink/ink6513.xml"/><Relationship Id="rId277" Type="http://schemas.openxmlformats.org/officeDocument/2006/relationships/image" Target="../media/image6228.png"/><Relationship Id="rId298" Type="http://schemas.openxmlformats.org/officeDocument/2006/relationships/customXml" Target="../ink/ink6534.xml"/><Relationship Id="rId400" Type="http://schemas.openxmlformats.org/officeDocument/2006/relationships/customXml" Target="../ink/ink6585.xml"/><Relationship Id="rId116" Type="http://schemas.openxmlformats.org/officeDocument/2006/relationships/customXml" Target="../ink/ink6443.xml"/><Relationship Id="rId137" Type="http://schemas.openxmlformats.org/officeDocument/2006/relationships/image" Target="../media/image6158.png"/><Relationship Id="rId158" Type="http://schemas.openxmlformats.org/officeDocument/2006/relationships/customXml" Target="../ink/ink6464.xml"/><Relationship Id="rId302" Type="http://schemas.openxmlformats.org/officeDocument/2006/relationships/customXml" Target="../ink/ink6536.xml"/><Relationship Id="rId323" Type="http://schemas.openxmlformats.org/officeDocument/2006/relationships/image" Target="../media/image6251.png"/><Relationship Id="rId344" Type="http://schemas.openxmlformats.org/officeDocument/2006/relationships/customXml" Target="../ink/ink6557.xml"/><Relationship Id="rId20" Type="http://schemas.openxmlformats.org/officeDocument/2006/relationships/customXml" Target="../ink/ink6395.xml"/><Relationship Id="rId41" Type="http://schemas.openxmlformats.org/officeDocument/2006/relationships/image" Target="../media/image6110.png"/><Relationship Id="rId62" Type="http://schemas.openxmlformats.org/officeDocument/2006/relationships/customXml" Target="../ink/ink6416.xml"/><Relationship Id="rId83" Type="http://schemas.openxmlformats.org/officeDocument/2006/relationships/image" Target="../media/image6131.png"/><Relationship Id="rId179" Type="http://schemas.openxmlformats.org/officeDocument/2006/relationships/image" Target="../media/image6179.png"/><Relationship Id="rId365" Type="http://schemas.openxmlformats.org/officeDocument/2006/relationships/image" Target="../media/image6272.png"/><Relationship Id="rId386" Type="http://schemas.openxmlformats.org/officeDocument/2006/relationships/customXml" Target="../ink/ink6578.xml"/><Relationship Id="rId190" Type="http://schemas.openxmlformats.org/officeDocument/2006/relationships/customXml" Target="../ink/ink6480.xml"/><Relationship Id="rId204" Type="http://schemas.openxmlformats.org/officeDocument/2006/relationships/customXml" Target="../ink/ink6487.xml"/><Relationship Id="rId225" Type="http://schemas.openxmlformats.org/officeDocument/2006/relationships/image" Target="../media/image6202.png"/><Relationship Id="rId246" Type="http://schemas.openxmlformats.org/officeDocument/2006/relationships/customXml" Target="../ink/ink6508.xml"/><Relationship Id="rId267" Type="http://schemas.openxmlformats.org/officeDocument/2006/relationships/image" Target="../media/image6223.png"/><Relationship Id="rId288" Type="http://schemas.openxmlformats.org/officeDocument/2006/relationships/customXml" Target="../ink/ink6529.xml"/><Relationship Id="rId411" Type="http://schemas.openxmlformats.org/officeDocument/2006/relationships/image" Target="../media/image6295.png"/><Relationship Id="rId106" Type="http://schemas.openxmlformats.org/officeDocument/2006/relationships/customXml" Target="../ink/ink6438.xml"/><Relationship Id="rId127" Type="http://schemas.openxmlformats.org/officeDocument/2006/relationships/image" Target="../media/image6153.png"/><Relationship Id="rId313" Type="http://schemas.openxmlformats.org/officeDocument/2006/relationships/image" Target="../media/image6246.png"/><Relationship Id="rId10" Type="http://schemas.openxmlformats.org/officeDocument/2006/relationships/customXml" Target="../ink/ink6390.xml"/><Relationship Id="rId31" Type="http://schemas.openxmlformats.org/officeDocument/2006/relationships/image" Target="../media/image6105.png"/><Relationship Id="rId52" Type="http://schemas.openxmlformats.org/officeDocument/2006/relationships/customXml" Target="../ink/ink6411.xml"/><Relationship Id="rId73" Type="http://schemas.openxmlformats.org/officeDocument/2006/relationships/image" Target="../media/image6126.png"/><Relationship Id="rId94" Type="http://schemas.openxmlformats.org/officeDocument/2006/relationships/customXml" Target="../ink/ink6432.xml"/><Relationship Id="rId148" Type="http://schemas.openxmlformats.org/officeDocument/2006/relationships/customXml" Target="../ink/ink6459.xml"/><Relationship Id="rId169" Type="http://schemas.openxmlformats.org/officeDocument/2006/relationships/image" Target="../media/image6174.png"/><Relationship Id="rId334" Type="http://schemas.openxmlformats.org/officeDocument/2006/relationships/customXml" Target="../ink/ink6552.xml"/><Relationship Id="rId355" Type="http://schemas.openxmlformats.org/officeDocument/2006/relationships/image" Target="../media/image6267.png"/><Relationship Id="rId376" Type="http://schemas.openxmlformats.org/officeDocument/2006/relationships/customXml" Target="../ink/ink6573.xml"/><Relationship Id="rId397" Type="http://schemas.openxmlformats.org/officeDocument/2006/relationships/image" Target="../media/image6288.png"/><Relationship Id="rId4" Type="http://schemas.openxmlformats.org/officeDocument/2006/relationships/customXml" Target="../ink/ink6387.xml"/><Relationship Id="rId180" Type="http://schemas.openxmlformats.org/officeDocument/2006/relationships/customXml" Target="../ink/ink6475.xml"/><Relationship Id="rId215" Type="http://schemas.openxmlformats.org/officeDocument/2006/relationships/image" Target="../media/image6197.png"/><Relationship Id="rId236" Type="http://schemas.openxmlformats.org/officeDocument/2006/relationships/customXml" Target="../ink/ink6503.xml"/><Relationship Id="rId257" Type="http://schemas.openxmlformats.org/officeDocument/2006/relationships/image" Target="../media/image6218.png"/><Relationship Id="rId278" Type="http://schemas.openxmlformats.org/officeDocument/2006/relationships/customXml" Target="../ink/ink6524.xml"/><Relationship Id="rId401" Type="http://schemas.openxmlformats.org/officeDocument/2006/relationships/image" Target="../media/image6290.png"/><Relationship Id="rId303" Type="http://schemas.openxmlformats.org/officeDocument/2006/relationships/image" Target="../media/image6241.png"/><Relationship Id="rId42" Type="http://schemas.openxmlformats.org/officeDocument/2006/relationships/customXml" Target="../ink/ink6406.xml"/><Relationship Id="rId84" Type="http://schemas.openxmlformats.org/officeDocument/2006/relationships/customXml" Target="../ink/ink6427.xml"/><Relationship Id="rId138" Type="http://schemas.openxmlformats.org/officeDocument/2006/relationships/customXml" Target="../ink/ink6454.xml"/><Relationship Id="rId345" Type="http://schemas.openxmlformats.org/officeDocument/2006/relationships/image" Target="../media/image6262.png"/><Relationship Id="rId387" Type="http://schemas.openxmlformats.org/officeDocument/2006/relationships/image" Target="../media/image6283.png"/><Relationship Id="rId191" Type="http://schemas.openxmlformats.org/officeDocument/2006/relationships/image" Target="../media/image6185.png"/><Relationship Id="rId205" Type="http://schemas.openxmlformats.org/officeDocument/2006/relationships/image" Target="../media/image6192.png"/><Relationship Id="rId247" Type="http://schemas.openxmlformats.org/officeDocument/2006/relationships/image" Target="../media/image6213.png"/><Relationship Id="rId107" Type="http://schemas.openxmlformats.org/officeDocument/2006/relationships/image" Target="../media/image6143.png"/><Relationship Id="rId289" Type="http://schemas.openxmlformats.org/officeDocument/2006/relationships/image" Target="../media/image6234.png"/><Relationship Id="rId11" Type="http://schemas.openxmlformats.org/officeDocument/2006/relationships/image" Target="../media/image6095.png"/><Relationship Id="rId53" Type="http://schemas.openxmlformats.org/officeDocument/2006/relationships/image" Target="../media/image6116.png"/><Relationship Id="rId149" Type="http://schemas.openxmlformats.org/officeDocument/2006/relationships/image" Target="../media/image6164.png"/><Relationship Id="rId314" Type="http://schemas.openxmlformats.org/officeDocument/2006/relationships/customXml" Target="../ink/ink6542.xml"/><Relationship Id="rId356" Type="http://schemas.openxmlformats.org/officeDocument/2006/relationships/customXml" Target="../ink/ink6563.xml"/><Relationship Id="rId398" Type="http://schemas.openxmlformats.org/officeDocument/2006/relationships/customXml" Target="../ink/ink6584.xml"/><Relationship Id="rId95" Type="http://schemas.openxmlformats.org/officeDocument/2006/relationships/image" Target="../media/image6137.png"/><Relationship Id="rId160" Type="http://schemas.openxmlformats.org/officeDocument/2006/relationships/customXml" Target="../ink/ink6465.xml"/><Relationship Id="rId216" Type="http://schemas.openxmlformats.org/officeDocument/2006/relationships/customXml" Target="../ink/ink6493.xml"/><Relationship Id="rId258" Type="http://schemas.openxmlformats.org/officeDocument/2006/relationships/customXml" Target="../ink/ink6514.xml"/><Relationship Id="rId22" Type="http://schemas.openxmlformats.org/officeDocument/2006/relationships/customXml" Target="../ink/ink6396.xml"/><Relationship Id="rId64" Type="http://schemas.openxmlformats.org/officeDocument/2006/relationships/customXml" Target="../ink/ink6417.xml"/><Relationship Id="rId118" Type="http://schemas.openxmlformats.org/officeDocument/2006/relationships/customXml" Target="../ink/ink6444.xml"/><Relationship Id="rId325" Type="http://schemas.openxmlformats.org/officeDocument/2006/relationships/image" Target="../media/image6252.png"/><Relationship Id="rId367" Type="http://schemas.openxmlformats.org/officeDocument/2006/relationships/image" Target="../media/image6273.png"/><Relationship Id="rId171" Type="http://schemas.openxmlformats.org/officeDocument/2006/relationships/image" Target="../media/image6175.png"/><Relationship Id="rId227" Type="http://schemas.openxmlformats.org/officeDocument/2006/relationships/image" Target="../media/image6203.png"/><Relationship Id="rId269" Type="http://schemas.openxmlformats.org/officeDocument/2006/relationships/image" Target="../media/image6224.png"/><Relationship Id="rId33" Type="http://schemas.openxmlformats.org/officeDocument/2006/relationships/image" Target="../media/image6106.png"/><Relationship Id="rId129" Type="http://schemas.openxmlformats.org/officeDocument/2006/relationships/image" Target="../media/image6154.png"/><Relationship Id="rId280" Type="http://schemas.openxmlformats.org/officeDocument/2006/relationships/customXml" Target="../ink/ink6525.xml"/><Relationship Id="rId336" Type="http://schemas.openxmlformats.org/officeDocument/2006/relationships/customXml" Target="../ink/ink6553.xml"/><Relationship Id="rId75" Type="http://schemas.openxmlformats.org/officeDocument/2006/relationships/image" Target="../media/image6127.png"/><Relationship Id="rId140" Type="http://schemas.openxmlformats.org/officeDocument/2006/relationships/customXml" Target="../ink/ink6455.xml"/><Relationship Id="rId182" Type="http://schemas.openxmlformats.org/officeDocument/2006/relationships/customXml" Target="../ink/ink6476.xml"/><Relationship Id="rId378" Type="http://schemas.openxmlformats.org/officeDocument/2006/relationships/customXml" Target="../ink/ink6574.xml"/><Relationship Id="rId403" Type="http://schemas.openxmlformats.org/officeDocument/2006/relationships/image" Target="../media/image6291.png"/><Relationship Id="rId6" Type="http://schemas.openxmlformats.org/officeDocument/2006/relationships/customXml" Target="../ink/ink6388.xml"/><Relationship Id="rId238" Type="http://schemas.openxmlformats.org/officeDocument/2006/relationships/customXml" Target="../ink/ink6504.xml"/><Relationship Id="rId291" Type="http://schemas.openxmlformats.org/officeDocument/2006/relationships/image" Target="../media/image6235.png"/><Relationship Id="rId305" Type="http://schemas.openxmlformats.org/officeDocument/2006/relationships/image" Target="../media/image6242.png"/><Relationship Id="rId347" Type="http://schemas.openxmlformats.org/officeDocument/2006/relationships/image" Target="../media/image6263.png"/><Relationship Id="rId44" Type="http://schemas.openxmlformats.org/officeDocument/2006/relationships/customXml" Target="../ink/ink6407.xml"/><Relationship Id="rId86" Type="http://schemas.openxmlformats.org/officeDocument/2006/relationships/customXml" Target="../ink/ink6428.xml"/><Relationship Id="rId151" Type="http://schemas.openxmlformats.org/officeDocument/2006/relationships/image" Target="../media/image6165.png"/><Relationship Id="rId389" Type="http://schemas.openxmlformats.org/officeDocument/2006/relationships/image" Target="../media/image6284.png"/><Relationship Id="rId193" Type="http://schemas.openxmlformats.org/officeDocument/2006/relationships/image" Target="../media/image6186.png"/><Relationship Id="rId207" Type="http://schemas.openxmlformats.org/officeDocument/2006/relationships/image" Target="../media/image6193.png"/><Relationship Id="rId249" Type="http://schemas.openxmlformats.org/officeDocument/2006/relationships/image" Target="../media/image6214.png"/><Relationship Id="rId13" Type="http://schemas.openxmlformats.org/officeDocument/2006/relationships/image" Target="../media/image6096.png"/><Relationship Id="rId109" Type="http://schemas.openxmlformats.org/officeDocument/2006/relationships/image" Target="../media/image6144.png"/><Relationship Id="rId260" Type="http://schemas.openxmlformats.org/officeDocument/2006/relationships/customXml" Target="../ink/ink6515.xml"/><Relationship Id="rId316" Type="http://schemas.openxmlformats.org/officeDocument/2006/relationships/customXml" Target="../ink/ink6543.xml"/><Relationship Id="rId55" Type="http://schemas.openxmlformats.org/officeDocument/2006/relationships/image" Target="../media/image6117.png"/><Relationship Id="rId97" Type="http://schemas.openxmlformats.org/officeDocument/2006/relationships/image" Target="../media/image6138.png"/><Relationship Id="rId120" Type="http://schemas.openxmlformats.org/officeDocument/2006/relationships/customXml" Target="../ink/ink6445.xml"/><Relationship Id="rId358" Type="http://schemas.openxmlformats.org/officeDocument/2006/relationships/customXml" Target="../ink/ink6564.xml"/><Relationship Id="rId162" Type="http://schemas.openxmlformats.org/officeDocument/2006/relationships/customXml" Target="../ink/ink6466.xml"/><Relationship Id="rId218" Type="http://schemas.openxmlformats.org/officeDocument/2006/relationships/customXml" Target="../ink/ink6494.xml"/><Relationship Id="rId271" Type="http://schemas.openxmlformats.org/officeDocument/2006/relationships/image" Target="../media/image6225.png"/><Relationship Id="rId24" Type="http://schemas.openxmlformats.org/officeDocument/2006/relationships/customXml" Target="../ink/ink6397.xml"/><Relationship Id="rId66" Type="http://schemas.openxmlformats.org/officeDocument/2006/relationships/customXml" Target="../ink/ink6418.xml"/><Relationship Id="rId131" Type="http://schemas.openxmlformats.org/officeDocument/2006/relationships/image" Target="../media/image6155.png"/><Relationship Id="rId327" Type="http://schemas.openxmlformats.org/officeDocument/2006/relationships/image" Target="../media/image6253.png"/><Relationship Id="rId369" Type="http://schemas.openxmlformats.org/officeDocument/2006/relationships/image" Target="../media/image6274.png"/><Relationship Id="rId173" Type="http://schemas.openxmlformats.org/officeDocument/2006/relationships/image" Target="../media/image6176.png"/><Relationship Id="rId229" Type="http://schemas.openxmlformats.org/officeDocument/2006/relationships/image" Target="../media/image6204.png"/><Relationship Id="rId380" Type="http://schemas.openxmlformats.org/officeDocument/2006/relationships/customXml" Target="../ink/ink6575.xml"/><Relationship Id="rId240" Type="http://schemas.openxmlformats.org/officeDocument/2006/relationships/customXml" Target="../ink/ink6505.xml"/><Relationship Id="rId35" Type="http://schemas.openxmlformats.org/officeDocument/2006/relationships/image" Target="../media/image6107.png"/><Relationship Id="rId77" Type="http://schemas.openxmlformats.org/officeDocument/2006/relationships/image" Target="../media/image6128.png"/><Relationship Id="rId100" Type="http://schemas.openxmlformats.org/officeDocument/2006/relationships/customXml" Target="../ink/ink6435.xml"/><Relationship Id="rId282" Type="http://schemas.openxmlformats.org/officeDocument/2006/relationships/customXml" Target="../ink/ink6526.xml"/><Relationship Id="rId338" Type="http://schemas.openxmlformats.org/officeDocument/2006/relationships/customXml" Target="../ink/ink6554.xml"/><Relationship Id="rId8" Type="http://schemas.openxmlformats.org/officeDocument/2006/relationships/customXml" Target="../ink/ink6389.xml"/><Relationship Id="rId142" Type="http://schemas.openxmlformats.org/officeDocument/2006/relationships/customXml" Target="../ink/ink6456.xml"/><Relationship Id="rId184" Type="http://schemas.openxmlformats.org/officeDocument/2006/relationships/customXml" Target="../ink/ink6477.xml"/><Relationship Id="rId391" Type="http://schemas.openxmlformats.org/officeDocument/2006/relationships/image" Target="../media/image6285.png"/><Relationship Id="rId405" Type="http://schemas.openxmlformats.org/officeDocument/2006/relationships/image" Target="../media/image6292.png"/><Relationship Id="rId251" Type="http://schemas.openxmlformats.org/officeDocument/2006/relationships/image" Target="../media/image6215.png"/><Relationship Id="rId46" Type="http://schemas.openxmlformats.org/officeDocument/2006/relationships/customXml" Target="../ink/ink6408.xml"/><Relationship Id="rId293" Type="http://schemas.openxmlformats.org/officeDocument/2006/relationships/image" Target="../media/image6236.png"/><Relationship Id="rId307" Type="http://schemas.openxmlformats.org/officeDocument/2006/relationships/image" Target="../media/image6243.png"/><Relationship Id="rId349" Type="http://schemas.openxmlformats.org/officeDocument/2006/relationships/image" Target="../media/image6264.png"/><Relationship Id="rId88" Type="http://schemas.openxmlformats.org/officeDocument/2006/relationships/customXml" Target="../ink/ink6429.xml"/><Relationship Id="rId111" Type="http://schemas.openxmlformats.org/officeDocument/2006/relationships/image" Target="../media/image6145.png"/><Relationship Id="rId153" Type="http://schemas.openxmlformats.org/officeDocument/2006/relationships/image" Target="../media/image6166.png"/><Relationship Id="rId195" Type="http://schemas.openxmlformats.org/officeDocument/2006/relationships/image" Target="../media/image6187.png"/><Relationship Id="rId209" Type="http://schemas.openxmlformats.org/officeDocument/2006/relationships/image" Target="../media/image6194.png"/><Relationship Id="rId360" Type="http://schemas.openxmlformats.org/officeDocument/2006/relationships/customXml" Target="../ink/ink6565.xml"/><Relationship Id="rId220" Type="http://schemas.openxmlformats.org/officeDocument/2006/relationships/customXml" Target="../ink/ink6495.xml"/><Relationship Id="rId15" Type="http://schemas.openxmlformats.org/officeDocument/2006/relationships/image" Target="../media/image6097.png"/><Relationship Id="rId57" Type="http://schemas.openxmlformats.org/officeDocument/2006/relationships/image" Target="../media/image6118.png"/><Relationship Id="rId262" Type="http://schemas.openxmlformats.org/officeDocument/2006/relationships/customXml" Target="../ink/ink6516.xml"/><Relationship Id="rId318" Type="http://schemas.openxmlformats.org/officeDocument/2006/relationships/customXml" Target="../ink/ink6544.xml"/><Relationship Id="rId99" Type="http://schemas.openxmlformats.org/officeDocument/2006/relationships/image" Target="../media/image6139.png"/><Relationship Id="rId122" Type="http://schemas.openxmlformats.org/officeDocument/2006/relationships/customXml" Target="../ink/ink6446.xml"/><Relationship Id="rId164" Type="http://schemas.openxmlformats.org/officeDocument/2006/relationships/customXml" Target="../ink/ink6467.xml"/><Relationship Id="rId371" Type="http://schemas.openxmlformats.org/officeDocument/2006/relationships/image" Target="../media/image6275.png"/><Relationship Id="rId26" Type="http://schemas.openxmlformats.org/officeDocument/2006/relationships/customXml" Target="../ink/ink6398.xml"/><Relationship Id="rId231" Type="http://schemas.openxmlformats.org/officeDocument/2006/relationships/image" Target="../media/image6205.png"/><Relationship Id="rId273" Type="http://schemas.openxmlformats.org/officeDocument/2006/relationships/image" Target="../media/image6226.png"/><Relationship Id="rId329" Type="http://schemas.openxmlformats.org/officeDocument/2006/relationships/image" Target="../media/image6254.png"/><Relationship Id="rId68" Type="http://schemas.openxmlformats.org/officeDocument/2006/relationships/customXml" Target="../ink/ink6419.xml"/><Relationship Id="rId133" Type="http://schemas.openxmlformats.org/officeDocument/2006/relationships/image" Target="../media/image6156.png"/><Relationship Id="rId175" Type="http://schemas.openxmlformats.org/officeDocument/2006/relationships/image" Target="../media/image6177.png"/><Relationship Id="rId340" Type="http://schemas.openxmlformats.org/officeDocument/2006/relationships/customXml" Target="../ink/ink6555.xml"/><Relationship Id="rId200" Type="http://schemas.openxmlformats.org/officeDocument/2006/relationships/customXml" Target="../ink/ink6485.xml"/><Relationship Id="rId382" Type="http://schemas.openxmlformats.org/officeDocument/2006/relationships/customXml" Target="../ink/ink6576.xml"/><Relationship Id="rId242" Type="http://schemas.openxmlformats.org/officeDocument/2006/relationships/customXml" Target="../ink/ink6506.xml"/><Relationship Id="rId284" Type="http://schemas.openxmlformats.org/officeDocument/2006/relationships/customXml" Target="../ink/ink6527.xml"/><Relationship Id="rId37" Type="http://schemas.openxmlformats.org/officeDocument/2006/relationships/image" Target="../media/image6108.png"/><Relationship Id="rId79" Type="http://schemas.openxmlformats.org/officeDocument/2006/relationships/image" Target="../media/image6129.png"/><Relationship Id="rId102" Type="http://schemas.openxmlformats.org/officeDocument/2006/relationships/customXml" Target="../ink/ink6436.xml"/><Relationship Id="rId144" Type="http://schemas.openxmlformats.org/officeDocument/2006/relationships/customXml" Target="../ink/ink6457.xml"/><Relationship Id="rId90" Type="http://schemas.openxmlformats.org/officeDocument/2006/relationships/customXml" Target="../ink/ink6430.xml"/><Relationship Id="rId186" Type="http://schemas.openxmlformats.org/officeDocument/2006/relationships/customXml" Target="../ink/ink6478.xml"/><Relationship Id="rId351" Type="http://schemas.openxmlformats.org/officeDocument/2006/relationships/image" Target="../media/image6265.png"/><Relationship Id="rId393" Type="http://schemas.openxmlformats.org/officeDocument/2006/relationships/image" Target="../media/image6286.png"/><Relationship Id="rId407" Type="http://schemas.openxmlformats.org/officeDocument/2006/relationships/image" Target="../media/image6293.png"/><Relationship Id="rId211" Type="http://schemas.openxmlformats.org/officeDocument/2006/relationships/image" Target="../media/image6195.png"/><Relationship Id="rId253" Type="http://schemas.openxmlformats.org/officeDocument/2006/relationships/image" Target="../media/image6216.png"/><Relationship Id="rId295" Type="http://schemas.openxmlformats.org/officeDocument/2006/relationships/image" Target="../media/image6237.png"/><Relationship Id="rId309" Type="http://schemas.openxmlformats.org/officeDocument/2006/relationships/image" Target="../media/image6244.png"/></Relationships>
</file>

<file path=ppt/slides/_rels/slide51.xml.rels><?xml version="1.0" encoding="UTF-8" standalone="yes"?>
<Relationships xmlns="http://schemas.openxmlformats.org/package/2006/relationships"><Relationship Id="rId117" Type="http://schemas.openxmlformats.org/officeDocument/2006/relationships/image" Target="../media/image6353.png"/><Relationship Id="rId21" Type="http://schemas.openxmlformats.org/officeDocument/2006/relationships/image" Target="../media/image6305.png"/><Relationship Id="rId63" Type="http://schemas.openxmlformats.org/officeDocument/2006/relationships/image" Target="../media/image6326.png"/><Relationship Id="rId159" Type="http://schemas.openxmlformats.org/officeDocument/2006/relationships/image" Target="../media/image6374.png"/><Relationship Id="rId170" Type="http://schemas.openxmlformats.org/officeDocument/2006/relationships/customXml" Target="../ink/ink6675.xml"/><Relationship Id="rId226" Type="http://schemas.openxmlformats.org/officeDocument/2006/relationships/customXml" Target="../ink/ink6703.xml"/><Relationship Id="rId268" Type="http://schemas.openxmlformats.org/officeDocument/2006/relationships/customXml" Target="../ink/ink6724.xml"/><Relationship Id="rId32" Type="http://schemas.openxmlformats.org/officeDocument/2006/relationships/customXml" Target="../ink/ink6606.xml"/><Relationship Id="rId74" Type="http://schemas.openxmlformats.org/officeDocument/2006/relationships/customXml" Target="../ink/ink6627.xml"/><Relationship Id="rId128" Type="http://schemas.openxmlformats.org/officeDocument/2006/relationships/customXml" Target="../ink/ink6654.xml"/><Relationship Id="rId5" Type="http://schemas.openxmlformats.org/officeDocument/2006/relationships/image" Target="../media/image6297.png"/><Relationship Id="rId181" Type="http://schemas.openxmlformats.org/officeDocument/2006/relationships/image" Target="../media/image6385.png"/><Relationship Id="rId237" Type="http://schemas.openxmlformats.org/officeDocument/2006/relationships/image" Target="../media/image6413.png"/><Relationship Id="rId279" Type="http://schemas.openxmlformats.org/officeDocument/2006/relationships/image" Target="../media/image6434.png"/><Relationship Id="rId22" Type="http://schemas.openxmlformats.org/officeDocument/2006/relationships/customXml" Target="../ink/ink6601.xml"/><Relationship Id="rId43" Type="http://schemas.openxmlformats.org/officeDocument/2006/relationships/image" Target="../media/image6316.png"/><Relationship Id="rId64" Type="http://schemas.openxmlformats.org/officeDocument/2006/relationships/customXml" Target="../ink/ink6622.xml"/><Relationship Id="rId118" Type="http://schemas.openxmlformats.org/officeDocument/2006/relationships/customXml" Target="../ink/ink6649.xml"/><Relationship Id="rId139" Type="http://schemas.openxmlformats.org/officeDocument/2006/relationships/image" Target="../media/image6364.png"/><Relationship Id="rId85" Type="http://schemas.openxmlformats.org/officeDocument/2006/relationships/image" Target="../media/image6337.png"/><Relationship Id="rId150" Type="http://schemas.openxmlformats.org/officeDocument/2006/relationships/customXml" Target="../ink/ink6665.xml"/><Relationship Id="rId171" Type="http://schemas.openxmlformats.org/officeDocument/2006/relationships/image" Target="../media/image6380.png"/><Relationship Id="rId192" Type="http://schemas.openxmlformats.org/officeDocument/2006/relationships/customXml" Target="../ink/ink6686.xml"/><Relationship Id="rId206" Type="http://schemas.openxmlformats.org/officeDocument/2006/relationships/customXml" Target="../ink/ink6693.xml"/><Relationship Id="rId227" Type="http://schemas.openxmlformats.org/officeDocument/2006/relationships/image" Target="../media/image6408.png"/><Relationship Id="rId248" Type="http://schemas.openxmlformats.org/officeDocument/2006/relationships/customXml" Target="../ink/ink6714.xml"/><Relationship Id="rId269" Type="http://schemas.openxmlformats.org/officeDocument/2006/relationships/image" Target="../media/image6429.png"/><Relationship Id="rId12" Type="http://schemas.openxmlformats.org/officeDocument/2006/relationships/customXml" Target="../ink/ink6596.xml"/><Relationship Id="rId33" Type="http://schemas.openxmlformats.org/officeDocument/2006/relationships/image" Target="../media/image6311.png"/><Relationship Id="rId108" Type="http://schemas.openxmlformats.org/officeDocument/2006/relationships/customXml" Target="../ink/ink6644.xml"/><Relationship Id="rId129" Type="http://schemas.openxmlformats.org/officeDocument/2006/relationships/image" Target="../media/image6359.png"/><Relationship Id="rId280" Type="http://schemas.openxmlformats.org/officeDocument/2006/relationships/customXml" Target="../ink/ink6730.xml"/><Relationship Id="rId54" Type="http://schemas.openxmlformats.org/officeDocument/2006/relationships/customXml" Target="../ink/ink6617.xml"/><Relationship Id="rId75" Type="http://schemas.openxmlformats.org/officeDocument/2006/relationships/image" Target="../media/image6332.png"/><Relationship Id="rId96" Type="http://schemas.openxmlformats.org/officeDocument/2006/relationships/customXml" Target="../ink/ink6638.xml"/><Relationship Id="rId140" Type="http://schemas.openxmlformats.org/officeDocument/2006/relationships/customXml" Target="../ink/ink6660.xml"/><Relationship Id="rId161" Type="http://schemas.openxmlformats.org/officeDocument/2006/relationships/image" Target="../media/image6375.png"/><Relationship Id="rId182" Type="http://schemas.openxmlformats.org/officeDocument/2006/relationships/customXml" Target="../ink/ink6681.xml"/><Relationship Id="rId217" Type="http://schemas.openxmlformats.org/officeDocument/2006/relationships/image" Target="../media/image6403.png"/><Relationship Id="rId6" Type="http://schemas.openxmlformats.org/officeDocument/2006/relationships/customXml" Target="../ink/ink6593.xml"/><Relationship Id="rId238" Type="http://schemas.openxmlformats.org/officeDocument/2006/relationships/customXml" Target="../ink/ink6709.xml"/><Relationship Id="rId259" Type="http://schemas.openxmlformats.org/officeDocument/2006/relationships/image" Target="../media/image6424.png"/><Relationship Id="rId23" Type="http://schemas.openxmlformats.org/officeDocument/2006/relationships/image" Target="../media/image6306.png"/><Relationship Id="rId119" Type="http://schemas.openxmlformats.org/officeDocument/2006/relationships/image" Target="../media/image6354.png"/><Relationship Id="rId270" Type="http://schemas.openxmlformats.org/officeDocument/2006/relationships/customXml" Target="../ink/ink6725.xml"/><Relationship Id="rId44" Type="http://schemas.openxmlformats.org/officeDocument/2006/relationships/customXml" Target="../ink/ink6612.xml"/><Relationship Id="rId65" Type="http://schemas.openxmlformats.org/officeDocument/2006/relationships/image" Target="../media/image6327.png"/><Relationship Id="rId86" Type="http://schemas.openxmlformats.org/officeDocument/2006/relationships/customXml" Target="../ink/ink6633.xml"/><Relationship Id="rId130" Type="http://schemas.openxmlformats.org/officeDocument/2006/relationships/customXml" Target="../ink/ink6655.xml"/><Relationship Id="rId151" Type="http://schemas.openxmlformats.org/officeDocument/2006/relationships/image" Target="../media/image6370.png"/><Relationship Id="rId172" Type="http://schemas.openxmlformats.org/officeDocument/2006/relationships/customXml" Target="../ink/ink6676.xml"/><Relationship Id="rId193" Type="http://schemas.openxmlformats.org/officeDocument/2006/relationships/image" Target="../media/image6391.png"/><Relationship Id="rId207" Type="http://schemas.openxmlformats.org/officeDocument/2006/relationships/image" Target="../media/image6398.png"/><Relationship Id="rId228" Type="http://schemas.openxmlformats.org/officeDocument/2006/relationships/customXml" Target="../ink/ink6704.xml"/><Relationship Id="rId249" Type="http://schemas.openxmlformats.org/officeDocument/2006/relationships/image" Target="../media/image6419.png"/><Relationship Id="rId13" Type="http://schemas.openxmlformats.org/officeDocument/2006/relationships/image" Target="../media/image6301.png"/><Relationship Id="rId109" Type="http://schemas.openxmlformats.org/officeDocument/2006/relationships/image" Target="../media/image6349.png"/><Relationship Id="rId260" Type="http://schemas.openxmlformats.org/officeDocument/2006/relationships/customXml" Target="../ink/ink6720.xml"/><Relationship Id="rId281" Type="http://schemas.openxmlformats.org/officeDocument/2006/relationships/image" Target="../media/image6435.png"/><Relationship Id="rId34" Type="http://schemas.openxmlformats.org/officeDocument/2006/relationships/customXml" Target="../ink/ink6607.xml"/><Relationship Id="rId55" Type="http://schemas.openxmlformats.org/officeDocument/2006/relationships/image" Target="../media/image6322.png"/><Relationship Id="rId76" Type="http://schemas.openxmlformats.org/officeDocument/2006/relationships/customXml" Target="../ink/ink6628.xml"/><Relationship Id="rId97" Type="http://schemas.openxmlformats.org/officeDocument/2006/relationships/image" Target="../media/image6343.png"/><Relationship Id="rId120" Type="http://schemas.openxmlformats.org/officeDocument/2006/relationships/customXml" Target="../ink/ink6650.xml"/><Relationship Id="rId141" Type="http://schemas.openxmlformats.org/officeDocument/2006/relationships/image" Target="../media/image6365.png"/><Relationship Id="rId7" Type="http://schemas.openxmlformats.org/officeDocument/2006/relationships/image" Target="../media/image6298.png"/><Relationship Id="rId162" Type="http://schemas.openxmlformats.org/officeDocument/2006/relationships/customXml" Target="../ink/ink6671.xml"/><Relationship Id="rId183" Type="http://schemas.openxmlformats.org/officeDocument/2006/relationships/image" Target="../media/image6386.png"/><Relationship Id="rId218" Type="http://schemas.openxmlformats.org/officeDocument/2006/relationships/customXml" Target="../ink/ink6699.xml"/><Relationship Id="rId239" Type="http://schemas.openxmlformats.org/officeDocument/2006/relationships/image" Target="../media/image6414.png"/><Relationship Id="rId250" Type="http://schemas.openxmlformats.org/officeDocument/2006/relationships/customXml" Target="../ink/ink6715.xml"/><Relationship Id="rId271" Type="http://schemas.openxmlformats.org/officeDocument/2006/relationships/image" Target="../media/image6430.png"/><Relationship Id="rId24" Type="http://schemas.openxmlformats.org/officeDocument/2006/relationships/customXml" Target="../ink/ink6602.xml"/><Relationship Id="rId45" Type="http://schemas.openxmlformats.org/officeDocument/2006/relationships/image" Target="../media/image6317.png"/><Relationship Id="rId66" Type="http://schemas.openxmlformats.org/officeDocument/2006/relationships/customXml" Target="../ink/ink6623.xml"/><Relationship Id="rId87" Type="http://schemas.openxmlformats.org/officeDocument/2006/relationships/image" Target="../media/image6338.png"/><Relationship Id="rId110" Type="http://schemas.openxmlformats.org/officeDocument/2006/relationships/customXml" Target="../ink/ink6645.xml"/><Relationship Id="rId131" Type="http://schemas.openxmlformats.org/officeDocument/2006/relationships/image" Target="../media/image6360.png"/><Relationship Id="rId152" Type="http://schemas.openxmlformats.org/officeDocument/2006/relationships/customXml" Target="../ink/ink6666.xml"/><Relationship Id="rId173" Type="http://schemas.openxmlformats.org/officeDocument/2006/relationships/image" Target="../media/image6381.png"/><Relationship Id="rId194" Type="http://schemas.openxmlformats.org/officeDocument/2006/relationships/customXml" Target="../ink/ink6687.xml"/><Relationship Id="rId208" Type="http://schemas.openxmlformats.org/officeDocument/2006/relationships/customXml" Target="../ink/ink6694.xml"/><Relationship Id="rId229" Type="http://schemas.openxmlformats.org/officeDocument/2006/relationships/image" Target="../media/image6409.png"/><Relationship Id="rId240" Type="http://schemas.openxmlformats.org/officeDocument/2006/relationships/customXml" Target="../ink/ink6710.xml"/><Relationship Id="rId261" Type="http://schemas.openxmlformats.org/officeDocument/2006/relationships/image" Target="../media/image6425.png"/><Relationship Id="rId14" Type="http://schemas.openxmlformats.org/officeDocument/2006/relationships/customXml" Target="../ink/ink6597.xml"/><Relationship Id="rId35" Type="http://schemas.openxmlformats.org/officeDocument/2006/relationships/image" Target="../media/image6312.png"/><Relationship Id="rId56" Type="http://schemas.openxmlformats.org/officeDocument/2006/relationships/customXml" Target="../ink/ink6618.xml"/><Relationship Id="rId77" Type="http://schemas.openxmlformats.org/officeDocument/2006/relationships/image" Target="../media/image6333.png"/><Relationship Id="rId100" Type="http://schemas.openxmlformats.org/officeDocument/2006/relationships/customXml" Target="../ink/ink6640.xml"/><Relationship Id="rId8" Type="http://schemas.openxmlformats.org/officeDocument/2006/relationships/customXml" Target="../ink/ink6594.xml"/><Relationship Id="rId98" Type="http://schemas.openxmlformats.org/officeDocument/2006/relationships/customXml" Target="../ink/ink6639.xml"/><Relationship Id="rId121" Type="http://schemas.openxmlformats.org/officeDocument/2006/relationships/image" Target="../media/image6355.png"/><Relationship Id="rId142" Type="http://schemas.openxmlformats.org/officeDocument/2006/relationships/customXml" Target="../ink/ink6661.xml"/><Relationship Id="rId163" Type="http://schemas.openxmlformats.org/officeDocument/2006/relationships/image" Target="../media/image6376.png"/><Relationship Id="rId184" Type="http://schemas.openxmlformats.org/officeDocument/2006/relationships/customXml" Target="../ink/ink6682.xml"/><Relationship Id="rId219" Type="http://schemas.openxmlformats.org/officeDocument/2006/relationships/image" Target="../media/image6404.png"/><Relationship Id="rId230" Type="http://schemas.openxmlformats.org/officeDocument/2006/relationships/customXml" Target="../ink/ink6705.xml"/><Relationship Id="rId251" Type="http://schemas.openxmlformats.org/officeDocument/2006/relationships/image" Target="../media/image6420.png"/><Relationship Id="rId25" Type="http://schemas.openxmlformats.org/officeDocument/2006/relationships/image" Target="../media/image6307.png"/><Relationship Id="rId46" Type="http://schemas.openxmlformats.org/officeDocument/2006/relationships/customXml" Target="../ink/ink6613.xml"/><Relationship Id="rId67" Type="http://schemas.openxmlformats.org/officeDocument/2006/relationships/image" Target="../media/image6328.png"/><Relationship Id="rId272" Type="http://schemas.openxmlformats.org/officeDocument/2006/relationships/customXml" Target="../ink/ink6726.xml"/><Relationship Id="rId88" Type="http://schemas.openxmlformats.org/officeDocument/2006/relationships/customXml" Target="../ink/ink6634.xml"/><Relationship Id="rId111" Type="http://schemas.openxmlformats.org/officeDocument/2006/relationships/image" Target="../media/image6350.png"/><Relationship Id="rId132" Type="http://schemas.openxmlformats.org/officeDocument/2006/relationships/customXml" Target="../ink/ink6656.xml"/><Relationship Id="rId153" Type="http://schemas.openxmlformats.org/officeDocument/2006/relationships/image" Target="../media/image6371.png"/><Relationship Id="rId174" Type="http://schemas.openxmlformats.org/officeDocument/2006/relationships/customXml" Target="../ink/ink6677.xml"/><Relationship Id="rId195" Type="http://schemas.openxmlformats.org/officeDocument/2006/relationships/image" Target="../media/image6392.png"/><Relationship Id="rId209" Type="http://schemas.openxmlformats.org/officeDocument/2006/relationships/image" Target="../media/image6399.png"/><Relationship Id="rId220" Type="http://schemas.openxmlformats.org/officeDocument/2006/relationships/customXml" Target="../ink/ink6700.xml"/><Relationship Id="rId241" Type="http://schemas.openxmlformats.org/officeDocument/2006/relationships/image" Target="../media/image6415.png"/><Relationship Id="rId15" Type="http://schemas.openxmlformats.org/officeDocument/2006/relationships/image" Target="../media/image6302.png"/><Relationship Id="rId36" Type="http://schemas.openxmlformats.org/officeDocument/2006/relationships/customXml" Target="../ink/ink6608.xml"/><Relationship Id="rId57" Type="http://schemas.openxmlformats.org/officeDocument/2006/relationships/image" Target="../media/image6323.png"/><Relationship Id="rId262" Type="http://schemas.openxmlformats.org/officeDocument/2006/relationships/customXml" Target="../ink/ink6721.xml"/><Relationship Id="rId78" Type="http://schemas.openxmlformats.org/officeDocument/2006/relationships/customXml" Target="../ink/ink6629.xml"/><Relationship Id="rId99" Type="http://schemas.openxmlformats.org/officeDocument/2006/relationships/image" Target="../media/image6344.png"/><Relationship Id="rId101" Type="http://schemas.openxmlformats.org/officeDocument/2006/relationships/image" Target="../media/image6345.png"/><Relationship Id="rId122" Type="http://schemas.openxmlformats.org/officeDocument/2006/relationships/customXml" Target="../ink/ink6651.xml"/><Relationship Id="rId143" Type="http://schemas.openxmlformats.org/officeDocument/2006/relationships/image" Target="../media/image6366.png"/><Relationship Id="rId164" Type="http://schemas.openxmlformats.org/officeDocument/2006/relationships/customXml" Target="../ink/ink6672.xml"/><Relationship Id="rId185" Type="http://schemas.openxmlformats.org/officeDocument/2006/relationships/image" Target="../media/image6387.png"/><Relationship Id="rId9" Type="http://schemas.openxmlformats.org/officeDocument/2006/relationships/image" Target="../media/image6299.png"/><Relationship Id="rId210" Type="http://schemas.openxmlformats.org/officeDocument/2006/relationships/customXml" Target="../ink/ink6695.xml"/><Relationship Id="rId26" Type="http://schemas.openxmlformats.org/officeDocument/2006/relationships/customXml" Target="../ink/ink6603.xml"/><Relationship Id="rId231" Type="http://schemas.openxmlformats.org/officeDocument/2006/relationships/image" Target="../media/image6410.png"/><Relationship Id="rId252" Type="http://schemas.openxmlformats.org/officeDocument/2006/relationships/customXml" Target="../ink/ink6716.xml"/><Relationship Id="rId273" Type="http://schemas.openxmlformats.org/officeDocument/2006/relationships/image" Target="../media/image6431.png"/><Relationship Id="rId47" Type="http://schemas.openxmlformats.org/officeDocument/2006/relationships/image" Target="../media/image6318.png"/><Relationship Id="rId68" Type="http://schemas.openxmlformats.org/officeDocument/2006/relationships/customXml" Target="../ink/ink6624.xml"/><Relationship Id="rId89" Type="http://schemas.openxmlformats.org/officeDocument/2006/relationships/image" Target="../media/image6339.png"/><Relationship Id="rId112" Type="http://schemas.openxmlformats.org/officeDocument/2006/relationships/customXml" Target="../ink/ink6646.xml"/><Relationship Id="rId133" Type="http://schemas.openxmlformats.org/officeDocument/2006/relationships/image" Target="../media/image6361.png"/><Relationship Id="rId154" Type="http://schemas.openxmlformats.org/officeDocument/2006/relationships/customXml" Target="../ink/ink6667.xml"/><Relationship Id="rId175" Type="http://schemas.openxmlformats.org/officeDocument/2006/relationships/image" Target="../media/image6382.png"/><Relationship Id="rId196" Type="http://schemas.openxmlformats.org/officeDocument/2006/relationships/customXml" Target="../ink/ink6688.xml"/><Relationship Id="rId200" Type="http://schemas.openxmlformats.org/officeDocument/2006/relationships/customXml" Target="../ink/ink6690.xml"/><Relationship Id="rId16" Type="http://schemas.openxmlformats.org/officeDocument/2006/relationships/customXml" Target="../ink/ink6598.xml"/><Relationship Id="rId221" Type="http://schemas.openxmlformats.org/officeDocument/2006/relationships/image" Target="../media/image6405.png"/><Relationship Id="rId242" Type="http://schemas.openxmlformats.org/officeDocument/2006/relationships/customXml" Target="../ink/ink6711.xml"/><Relationship Id="rId263" Type="http://schemas.openxmlformats.org/officeDocument/2006/relationships/image" Target="../media/image6426.png"/><Relationship Id="rId37" Type="http://schemas.openxmlformats.org/officeDocument/2006/relationships/image" Target="../media/image6313.png"/><Relationship Id="rId58" Type="http://schemas.openxmlformats.org/officeDocument/2006/relationships/customXml" Target="../ink/ink6619.xml"/><Relationship Id="rId79" Type="http://schemas.openxmlformats.org/officeDocument/2006/relationships/image" Target="../media/image6334.png"/><Relationship Id="rId102" Type="http://schemas.openxmlformats.org/officeDocument/2006/relationships/customXml" Target="../ink/ink6641.xml"/><Relationship Id="rId123" Type="http://schemas.openxmlformats.org/officeDocument/2006/relationships/image" Target="../media/image6356.png"/><Relationship Id="rId144" Type="http://schemas.openxmlformats.org/officeDocument/2006/relationships/customXml" Target="../ink/ink6662.xml"/><Relationship Id="rId90" Type="http://schemas.openxmlformats.org/officeDocument/2006/relationships/customXml" Target="../ink/ink6635.xml"/><Relationship Id="rId165" Type="http://schemas.openxmlformats.org/officeDocument/2006/relationships/image" Target="../media/image6377.png"/><Relationship Id="rId186" Type="http://schemas.openxmlformats.org/officeDocument/2006/relationships/customXml" Target="../ink/ink6683.xml"/><Relationship Id="rId211" Type="http://schemas.openxmlformats.org/officeDocument/2006/relationships/image" Target="../media/image6400.png"/><Relationship Id="rId232" Type="http://schemas.openxmlformats.org/officeDocument/2006/relationships/customXml" Target="../ink/ink6706.xml"/><Relationship Id="rId253" Type="http://schemas.openxmlformats.org/officeDocument/2006/relationships/image" Target="../media/image6421.png"/><Relationship Id="rId274" Type="http://schemas.openxmlformats.org/officeDocument/2006/relationships/customXml" Target="../ink/ink6727.xml"/><Relationship Id="rId27" Type="http://schemas.openxmlformats.org/officeDocument/2006/relationships/image" Target="../media/image6308.png"/><Relationship Id="rId48" Type="http://schemas.openxmlformats.org/officeDocument/2006/relationships/customXml" Target="../ink/ink6614.xml"/><Relationship Id="rId69" Type="http://schemas.openxmlformats.org/officeDocument/2006/relationships/image" Target="../media/image6329.png"/><Relationship Id="rId113" Type="http://schemas.openxmlformats.org/officeDocument/2006/relationships/image" Target="../media/image6351.png"/><Relationship Id="rId134" Type="http://schemas.openxmlformats.org/officeDocument/2006/relationships/customXml" Target="../ink/ink6657.xml"/><Relationship Id="rId80" Type="http://schemas.openxmlformats.org/officeDocument/2006/relationships/customXml" Target="../ink/ink6630.xml"/><Relationship Id="rId155" Type="http://schemas.openxmlformats.org/officeDocument/2006/relationships/image" Target="../media/image6372.png"/><Relationship Id="rId176" Type="http://schemas.openxmlformats.org/officeDocument/2006/relationships/customXml" Target="../ink/ink6678.xml"/><Relationship Id="rId197" Type="http://schemas.openxmlformats.org/officeDocument/2006/relationships/image" Target="../media/image6393.png"/><Relationship Id="rId201" Type="http://schemas.openxmlformats.org/officeDocument/2006/relationships/image" Target="../media/image6395.png"/><Relationship Id="rId222" Type="http://schemas.openxmlformats.org/officeDocument/2006/relationships/customXml" Target="../ink/ink6701.xml"/><Relationship Id="rId243" Type="http://schemas.openxmlformats.org/officeDocument/2006/relationships/image" Target="../media/image6416.png"/><Relationship Id="rId264" Type="http://schemas.openxmlformats.org/officeDocument/2006/relationships/customXml" Target="../ink/ink6722.xml"/><Relationship Id="rId17" Type="http://schemas.openxmlformats.org/officeDocument/2006/relationships/image" Target="../media/image6303.png"/><Relationship Id="rId38" Type="http://schemas.openxmlformats.org/officeDocument/2006/relationships/customXml" Target="../ink/ink6609.xml"/><Relationship Id="rId59" Type="http://schemas.openxmlformats.org/officeDocument/2006/relationships/image" Target="../media/image6324.png"/><Relationship Id="rId103" Type="http://schemas.openxmlformats.org/officeDocument/2006/relationships/image" Target="../media/image6346.png"/><Relationship Id="rId124" Type="http://schemas.openxmlformats.org/officeDocument/2006/relationships/customXml" Target="../ink/ink6652.xml"/><Relationship Id="rId70" Type="http://schemas.openxmlformats.org/officeDocument/2006/relationships/customXml" Target="../ink/ink6625.xml"/><Relationship Id="rId91" Type="http://schemas.openxmlformats.org/officeDocument/2006/relationships/image" Target="../media/image6340.png"/><Relationship Id="rId145" Type="http://schemas.openxmlformats.org/officeDocument/2006/relationships/image" Target="../media/image6367.png"/><Relationship Id="rId166" Type="http://schemas.openxmlformats.org/officeDocument/2006/relationships/customXml" Target="../ink/ink6673.xml"/><Relationship Id="rId187" Type="http://schemas.openxmlformats.org/officeDocument/2006/relationships/image" Target="../media/image6388.png"/><Relationship Id="rId1" Type="http://schemas.openxmlformats.org/officeDocument/2006/relationships/slideLayout" Target="../slideLayouts/slideLayout11.xml"/><Relationship Id="rId212" Type="http://schemas.openxmlformats.org/officeDocument/2006/relationships/customXml" Target="../ink/ink6696.xml"/><Relationship Id="rId233" Type="http://schemas.openxmlformats.org/officeDocument/2006/relationships/image" Target="../media/image6411.png"/><Relationship Id="rId254" Type="http://schemas.openxmlformats.org/officeDocument/2006/relationships/customXml" Target="../ink/ink6717.xml"/><Relationship Id="rId28" Type="http://schemas.openxmlformats.org/officeDocument/2006/relationships/customXml" Target="../ink/ink6604.xml"/><Relationship Id="rId49" Type="http://schemas.openxmlformats.org/officeDocument/2006/relationships/image" Target="../media/image6319.png"/><Relationship Id="rId114" Type="http://schemas.openxmlformats.org/officeDocument/2006/relationships/customXml" Target="../ink/ink6647.xml"/><Relationship Id="rId275" Type="http://schemas.openxmlformats.org/officeDocument/2006/relationships/image" Target="../media/image6432.png"/><Relationship Id="rId60" Type="http://schemas.openxmlformats.org/officeDocument/2006/relationships/customXml" Target="../ink/ink6620.xml"/><Relationship Id="rId81" Type="http://schemas.openxmlformats.org/officeDocument/2006/relationships/image" Target="../media/image6335.png"/><Relationship Id="rId135" Type="http://schemas.openxmlformats.org/officeDocument/2006/relationships/image" Target="../media/image6362.png"/><Relationship Id="rId156" Type="http://schemas.openxmlformats.org/officeDocument/2006/relationships/customXml" Target="../ink/ink6668.xml"/><Relationship Id="rId177" Type="http://schemas.openxmlformats.org/officeDocument/2006/relationships/image" Target="../media/image6383.png"/><Relationship Id="rId198" Type="http://schemas.openxmlformats.org/officeDocument/2006/relationships/customXml" Target="../ink/ink6689.xml"/><Relationship Id="rId202" Type="http://schemas.openxmlformats.org/officeDocument/2006/relationships/customXml" Target="../ink/ink6691.xml"/><Relationship Id="rId223" Type="http://schemas.openxmlformats.org/officeDocument/2006/relationships/image" Target="../media/image6406.png"/><Relationship Id="rId244" Type="http://schemas.openxmlformats.org/officeDocument/2006/relationships/customXml" Target="../ink/ink6712.xml"/><Relationship Id="rId18" Type="http://schemas.openxmlformats.org/officeDocument/2006/relationships/customXml" Target="../ink/ink6599.xml"/><Relationship Id="rId39" Type="http://schemas.openxmlformats.org/officeDocument/2006/relationships/image" Target="../media/image6314.png"/><Relationship Id="rId265" Type="http://schemas.openxmlformats.org/officeDocument/2006/relationships/image" Target="../media/image6427.png"/><Relationship Id="rId50" Type="http://schemas.openxmlformats.org/officeDocument/2006/relationships/customXml" Target="../ink/ink6615.xml"/><Relationship Id="rId104" Type="http://schemas.openxmlformats.org/officeDocument/2006/relationships/customXml" Target="../ink/ink6642.xml"/><Relationship Id="rId125" Type="http://schemas.openxmlformats.org/officeDocument/2006/relationships/image" Target="../media/image6357.png"/><Relationship Id="rId146" Type="http://schemas.openxmlformats.org/officeDocument/2006/relationships/customXml" Target="../ink/ink6663.xml"/><Relationship Id="rId167" Type="http://schemas.openxmlformats.org/officeDocument/2006/relationships/image" Target="../media/image6378.png"/><Relationship Id="rId188" Type="http://schemas.openxmlformats.org/officeDocument/2006/relationships/customXml" Target="../ink/ink6684.xml"/><Relationship Id="rId71" Type="http://schemas.openxmlformats.org/officeDocument/2006/relationships/image" Target="../media/image6330.png"/><Relationship Id="rId92" Type="http://schemas.openxmlformats.org/officeDocument/2006/relationships/customXml" Target="../ink/ink6636.xml"/><Relationship Id="rId213" Type="http://schemas.openxmlformats.org/officeDocument/2006/relationships/image" Target="../media/image6401.png"/><Relationship Id="rId234" Type="http://schemas.openxmlformats.org/officeDocument/2006/relationships/customXml" Target="../ink/ink6707.xml"/><Relationship Id="rId2" Type="http://schemas.openxmlformats.org/officeDocument/2006/relationships/customXml" Target="../ink/ink6591.xml"/><Relationship Id="rId29" Type="http://schemas.openxmlformats.org/officeDocument/2006/relationships/image" Target="../media/image6309.png"/><Relationship Id="rId255" Type="http://schemas.openxmlformats.org/officeDocument/2006/relationships/image" Target="../media/image6422.png"/><Relationship Id="rId276" Type="http://schemas.openxmlformats.org/officeDocument/2006/relationships/customXml" Target="../ink/ink6728.xml"/><Relationship Id="rId40" Type="http://schemas.openxmlformats.org/officeDocument/2006/relationships/customXml" Target="../ink/ink6610.xml"/><Relationship Id="rId115" Type="http://schemas.openxmlformats.org/officeDocument/2006/relationships/image" Target="../media/image6352.png"/><Relationship Id="rId136" Type="http://schemas.openxmlformats.org/officeDocument/2006/relationships/customXml" Target="../ink/ink6658.xml"/><Relationship Id="rId157" Type="http://schemas.openxmlformats.org/officeDocument/2006/relationships/image" Target="../media/image6373.png"/><Relationship Id="rId178" Type="http://schemas.openxmlformats.org/officeDocument/2006/relationships/customXml" Target="../ink/ink6679.xml"/><Relationship Id="rId61" Type="http://schemas.openxmlformats.org/officeDocument/2006/relationships/image" Target="../media/image6325.png"/><Relationship Id="rId82" Type="http://schemas.openxmlformats.org/officeDocument/2006/relationships/customXml" Target="../ink/ink6631.xml"/><Relationship Id="rId199" Type="http://schemas.openxmlformats.org/officeDocument/2006/relationships/image" Target="../media/image6394.png"/><Relationship Id="rId203" Type="http://schemas.openxmlformats.org/officeDocument/2006/relationships/image" Target="../media/image6396.png"/><Relationship Id="rId19" Type="http://schemas.openxmlformats.org/officeDocument/2006/relationships/image" Target="../media/image6304.png"/><Relationship Id="rId224" Type="http://schemas.openxmlformats.org/officeDocument/2006/relationships/customXml" Target="../ink/ink6702.xml"/><Relationship Id="rId245" Type="http://schemas.openxmlformats.org/officeDocument/2006/relationships/image" Target="../media/image6417.png"/><Relationship Id="rId266" Type="http://schemas.openxmlformats.org/officeDocument/2006/relationships/customXml" Target="../ink/ink6723.xml"/><Relationship Id="rId30" Type="http://schemas.openxmlformats.org/officeDocument/2006/relationships/customXml" Target="../ink/ink6605.xml"/><Relationship Id="rId105" Type="http://schemas.openxmlformats.org/officeDocument/2006/relationships/image" Target="../media/image6347.png"/><Relationship Id="rId126" Type="http://schemas.openxmlformats.org/officeDocument/2006/relationships/customXml" Target="../ink/ink6653.xml"/><Relationship Id="rId147" Type="http://schemas.openxmlformats.org/officeDocument/2006/relationships/image" Target="../media/image6368.png"/><Relationship Id="rId168" Type="http://schemas.openxmlformats.org/officeDocument/2006/relationships/customXml" Target="../ink/ink6674.xml"/><Relationship Id="rId51" Type="http://schemas.openxmlformats.org/officeDocument/2006/relationships/image" Target="../media/image6320.png"/><Relationship Id="rId72" Type="http://schemas.openxmlformats.org/officeDocument/2006/relationships/customXml" Target="../ink/ink6626.xml"/><Relationship Id="rId93" Type="http://schemas.openxmlformats.org/officeDocument/2006/relationships/image" Target="../media/image6341.png"/><Relationship Id="rId189" Type="http://schemas.openxmlformats.org/officeDocument/2006/relationships/image" Target="../media/image6389.png"/><Relationship Id="rId3" Type="http://schemas.openxmlformats.org/officeDocument/2006/relationships/image" Target="../media/image6296.png"/><Relationship Id="rId214" Type="http://schemas.openxmlformats.org/officeDocument/2006/relationships/customXml" Target="../ink/ink6697.xml"/><Relationship Id="rId235" Type="http://schemas.openxmlformats.org/officeDocument/2006/relationships/image" Target="../media/image6412.png"/><Relationship Id="rId256" Type="http://schemas.openxmlformats.org/officeDocument/2006/relationships/customXml" Target="../ink/ink6718.xml"/><Relationship Id="rId277" Type="http://schemas.openxmlformats.org/officeDocument/2006/relationships/image" Target="../media/image6433.png"/><Relationship Id="rId116" Type="http://schemas.openxmlformats.org/officeDocument/2006/relationships/customXml" Target="../ink/ink6648.xml"/><Relationship Id="rId137" Type="http://schemas.openxmlformats.org/officeDocument/2006/relationships/image" Target="../media/image6363.png"/><Relationship Id="rId158" Type="http://schemas.openxmlformats.org/officeDocument/2006/relationships/customXml" Target="../ink/ink6669.xml"/><Relationship Id="rId20" Type="http://schemas.openxmlformats.org/officeDocument/2006/relationships/customXml" Target="../ink/ink6600.xml"/><Relationship Id="rId41" Type="http://schemas.openxmlformats.org/officeDocument/2006/relationships/image" Target="../media/image6315.png"/><Relationship Id="rId62" Type="http://schemas.openxmlformats.org/officeDocument/2006/relationships/customXml" Target="../ink/ink6621.xml"/><Relationship Id="rId83" Type="http://schemas.openxmlformats.org/officeDocument/2006/relationships/image" Target="../media/image6336.png"/><Relationship Id="rId179" Type="http://schemas.openxmlformats.org/officeDocument/2006/relationships/image" Target="../media/image6384.png"/><Relationship Id="rId190" Type="http://schemas.openxmlformats.org/officeDocument/2006/relationships/customXml" Target="../ink/ink6685.xml"/><Relationship Id="rId204" Type="http://schemas.openxmlformats.org/officeDocument/2006/relationships/customXml" Target="../ink/ink6692.xml"/><Relationship Id="rId225" Type="http://schemas.openxmlformats.org/officeDocument/2006/relationships/image" Target="../media/image6407.png"/><Relationship Id="rId246" Type="http://schemas.openxmlformats.org/officeDocument/2006/relationships/customXml" Target="../ink/ink6713.xml"/><Relationship Id="rId267" Type="http://schemas.openxmlformats.org/officeDocument/2006/relationships/image" Target="../media/image6428.png"/><Relationship Id="rId106" Type="http://schemas.openxmlformats.org/officeDocument/2006/relationships/customXml" Target="../ink/ink6643.xml"/><Relationship Id="rId127" Type="http://schemas.openxmlformats.org/officeDocument/2006/relationships/image" Target="../media/image6358.png"/><Relationship Id="rId10" Type="http://schemas.openxmlformats.org/officeDocument/2006/relationships/customXml" Target="../ink/ink6595.xml"/><Relationship Id="rId31" Type="http://schemas.openxmlformats.org/officeDocument/2006/relationships/image" Target="../media/image6310.png"/><Relationship Id="rId52" Type="http://schemas.openxmlformats.org/officeDocument/2006/relationships/customXml" Target="../ink/ink6616.xml"/><Relationship Id="rId73" Type="http://schemas.openxmlformats.org/officeDocument/2006/relationships/image" Target="../media/image6331.png"/><Relationship Id="rId94" Type="http://schemas.openxmlformats.org/officeDocument/2006/relationships/customXml" Target="../ink/ink6637.xml"/><Relationship Id="rId148" Type="http://schemas.openxmlformats.org/officeDocument/2006/relationships/customXml" Target="../ink/ink6664.xml"/><Relationship Id="rId169" Type="http://schemas.openxmlformats.org/officeDocument/2006/relationships/image" Target="../media/image6379.png"/><Relationship Id="rId4" Type="http://schemas.openxmlformats.org/officeDocument/2006/relationships/customXml" Target="../ink/ink6592.xml"/><Relationship Id="rId180" Type="http://schemas.openxmlformats.org/officeDocument/2006/relationships/customXml" Target="../ink/ink6680.xml"/><Relationship Id="rId215" Type="http://schemas.openxmlformats.org/officeDocument/2006/relationships/image" Target="../media/image6402.png"/><Relationship Id="rId236" Type="http://schemas.openxmlformats.org/officeDocument/2006/relationships/customXml" Target="../ink/ink6708.xml"/><Relationship Id="rId257" Type="http://schemas.openxmlformats.org/officeDocument/2006/relationships/image" Target="../media/image6423.png"/><Relationship Id="rId278" Type="http://schemas.openxmlformats.org/officeDocument/2006/relationships/customXml" Target="../ink/ink6729.xml"/><Relationship Id="rId42" Type="http://schemas.openxmlformats.org/officeDocument/2006/relationships/customXml" Target="../ink/ink6611.xml"/><Relationship Id="rId84" Type="http://schemas.openxmlformats.org/officeDocument/2006/relationships/customXml" Target="../ink/ink6632.xml"/><Relationship Id="rId138" Type="http://schemas.openxmlformats.org/officeDocument/2006/relationships/customXml" Target="../ink/ink6659.xml"/><Relationship Id="rId191" Type="http://schemas.openxmlformats.org/officeDocument/2006/relationships/image" Target="../media/image6390.png"/><Relationship Id="rId205" Type="http://schemas.openxmlformats.org/officeDocument/2006/relationships/image" Target="../media/image6397.png"/><Relationship Id="rId247" Type="http://schemas.openxmlformats.org/officeDocument/2006/relationships/image" Target="../media/image6418.png"/><Relationship Id="rId107" Type="http://schemas.openxmlformats.org/officeDocument/2006/relationships/image" Target="../media/image6348.png"/><Relationship Id="rId11" Type="http://schemas.openxmlformats.org/officeDocument/2006/relationships/image" Target="../media/image6300.png"/><Relationship Id="rId53" Type="http://schemas.openxmlformats.org/officeDocument/2006/relationships/image" Target="../media/image6321.png"/><Relationship Id="rId149" Type="http://schemas.openxmlformats.org/officeDocument/2006/relationships/image" Target="../media/image6369.png"/><Relationship Id="rId95" Type="http://schemas.openxmlformats.org/officeDocument/2006/relationships/image" Target="../media/image6342.png"/><Relationship Id="rId160" Type="http://schemas.openxmlformats.org/officeDocument/2006/relationships/customXml" Target="../ink/ink6670.xml"/><Relationship Id="rId216" Type="http://schemas.openxmlformats.org/officeDocument/2006/relationships/customXml" Target="../ink/ink6698.xml"/><Relationship Id="rId258" Type="http://schemas.openxmlformats.org/officeDocument/2006/relationships/customXml" Target="../ink/ink6719.xml"/></Relationships>
</file>

<file path=ppt/slides/_rels/slide52.xml.rels><?xml version="1.0" encoding="UTF-8" standalone="yes"?>
<Relationships xmlns="http://schemas.openxmlformats.org/package/2006/relationships"><Relationship Id="rId26" Type="http://schemas.openxmlformats.org/officeDocument/2006/relationships/customXml" Target="../ink/ink6742.xml"/><Relationship Id="rId21" Type="http://schemas.openxmlformats.org/officeDocument/2006/relationships/image" Target="../media/image6445.png"/><Relationship Id="rId42" Type="http://schemas.openxmlformats.org/officeDocument/2006/relationships/customXml" Target="../ink/ink6750.xml"/><Relationship Id="rId47" Type="http://schemas.openxmlformats.org/officeDocument/2006/relationships/image" Target="../media/image6458.png"/><Relationship Id="rId63" Type="http://schemas.openxmlformats.org/officeDocument/2006/relationships/image" Target="../media/image6466.png"/><Relationship Id="rId68" Type="http://schemas.openxmlformats.org/officeDocument/2006/relationships/customXml" Target="../ink/ink6763.xml"/><Relationship Id="rId84" Type="http://schemas.openxmlformats.org/officeDocument/2006/relationships/customXml" Target="../ink/ink6771.xml"/><Relationship Id="rId89" Type="http://schemas.openxmlformats.org/officeDocument/2006/relationships/image" Target="../media/image6479.png"/><Relationship Id="rId16" Type="http://schemas.openxmlformats.org/officeDocument/2006/relationships/customXml" Target="../ink/ink6737.xml"/><Relationship Id="rId11" Type="http://schemas.openxmlformats.org/officeDocument/2006/relationships/image" Target="../media/image6440.png"/><Relationship Id="rId32" Type="http://schemas.openxmlformats.org/officeDocument/2006/relationships/customXml" Target="../ink/ink6745.xml"/><Relationship Id="rId37" Type="http://schemas.openxmlformats.org/officeDocument/2006/relationships/image" Target="../media/image6453.png"/><Relationship Id="rId53" Type="http://schemas.openxmlformats.org/officeDocument/2006/relationships/image" Target="../media/image6461.png"/><Relationship Id="rId58" Type="http://schemas.openxmlformats.org/officeDocument/2006/relationships/customXml" Target="../ink/ink6758.xml"/><Relationship Id="rId74" Type="http://schemas.openxmlformats.org/officeDocument/2006/relationships/customXml" Target="../ink/ink6766.xml"/><Relationship Id="rId79" Type="http://schemas.openxmlformats.org/officeDocument/2006/relationships/image" Target="../media/image6474.png"/><Relationship Id="rId5" Type="http://schemas.openxmlformats.org/officeDocument/2006/relationships/image" Target="../media/image6437.png"/><Relationship Id="rId90" Type="http://schemas.openxmlformats.org/officeDocument/2006/relationships/customXml" Target="../ink/ink6774.xml"/><Relationship Id="rId14" Type="http://schemas.openxmlformats.org/officeDocument/2006/relationships/customXml" Target="../ink/ink6736.xml"/><Relationship Id="rId22" Type="http://schemas.openxmlformats.org/officeDocument/2006/relationships/customXml" Target="../ink/ink6740.xml"/><Relationship Id="rId27" Type="http://schemas.openxmlformats.org/officeDocument/2006/relationships/image" Target="../media/image6448.png"/><Relationship Id="rId30" Type="http://schemas.openxmlformats.org/officeDocument/2006/relationships/customXml" Target="../ink/ink6744.xml"/><Relationship Id="rId35" Type="http://schemas.openxmlformats.org/officeDocument/2006/relationships/image" Target="../media/image6452.png"/><Relationship Id="rId43" Type="http://schemas.openxmlformats.org/officeDocument/2006/relationships/image" Target="../media/image6456.png"/><Relationship Id="rId48" Type="http://schemas.openxmlformats.org/officeDocument/2006/relationships/customXml" Target="../ink/ink6753.xml"/><Relationship Id="rId56" Type="http://schemas.openxmlformats.org/officeDocument/2006/relationships/customXml" Target="../ink/ink6757.xml"/><Relationship Id="rId64" Type="http://schemas.openxmlformats.org/officeDocument/2006/relationships/customXml" Target="../ink/ink6761.xml"/><Relationship Id="rId69" Type="http://schemas.openxmlformats.org/officeDocument/2006/relationships/image" Target="../media/image6469.png"/><Relationship Id="rId77" Type="http://schemas.openxmlformats.org/officeDocument/2006/relationships/image" Target="../media/image6473.png"/><Relationship Id="rId8" Type="http://schemas.openxmlformats.org/officeDocument/2006/relationships/customXml" Target="../ink/ink6733.xml"/><Relationship Id="rId51" Type="http://schemas.openxmlformats.org/officeDocument/2006/relationships/image" Target="../media/image6460.png"/><Relationship Id="rId72" Type="http://schemas.openxmlformats.org/officeDocument/2006/relationships/customXml" Target="../ink/ink6765.xml"/><Relationship Id="rId80" Type="http://schemas.openxmlformats.org/officeDocument/2006/relationships/customXml" Target="../ink/ink6769.xml"/><Relationship Id="rId85" Type="http://schemas.openxmlformats.org/officeDocument/2006/relationships/image" Target="../media/image6477.png"/><Relationship Id="rId3" Type="http://schemas.openxmlformats.org/officeDocument/2006/relationships/image" Target="../media/image25.emf"/><Relationship Id="rId12" Type="http://schemas.openxmlformats.org/officeDocument/2006/relationships/customXml" Target="../ink/ink6735.xml"/><Relationship Id="rId17" Type="http://schemas.openxmlformats.org/officeDocument/2006/relationships/image" Target="../media/image6443.png"/><Relationship Id="rId25" Type="http://schemas.openxmlformats.org/officeDocument/2006/relationships/image" Target="../media/image6447.png"/><Relationship Id="rId33" Type="http://schemas.openxmlformats.org/officeDocument/2006/relationships/image" Target="../media/image6451.png"/><Relationship Id="rId38" Type="http://schemas.openxmlformats.org/officeDocument/2006/relationships/customXml" Target="../ink/ink6748.xml"/><Relationship Id="rId46" Type="http://schemas.openxmlformats.org/officeDocument/2006/relationships/customXml" Target="../ink/ink6752.xml"/><Relationship Id="rId59" Type="http://schemas.openxmlformats.org/officeDocument/2006/relationships/image" Target="../media/image6464.png"/><Relationship Id="rId67" Type="http://schemas.openxmlformats.org/officeDocument/2006/relationships/image" Target="../media/image6468.png"/><Relationship Id="rId20" Type="http://schemas.openxmlformats.org/officeDocument/2006/relationships/customXml" Target="../ink/ink6739.xml"/><Relationship Id="rId41" Type="http://schemas.openxmlformats.org/officeDocument/2006/relationships/image" Target="../media/image6455.png"/><Relationship Id="rId54" Type="http://schemas.openxmlformats.org/officeDocument/2006/relationships/customXml" Target="../ink/ink6756.xml"/><Relationship Id="rId62" Type="http://schemas.openxmlformats.org/officeDocument/2006/relationships/customXml" Target="../ink/ink6760.xml"/><Relationship Id="rId70" Type="http://schemas.openxmlformats.org/officeDocument/2006/relationships/customXml" Target="../ink/ink6764.xml"/><Relationship Id="rId75" Type="http://schemas.openxmlformats.org/officeDocument/2006/relationships/image" Target="../media/image6472.png"/><Relationship Id="rId83" Type="http://schemas.openxmlformats.org/officeDocument/2006/relationships/image" Target="../media/image6476.png"/><Relationship Id="rId88" Type="http://schemas.openxmlformats.org/officeDocument/2006/relationships/customXml" Target="../ink/ink6773.xml"/><Relationship Id="rId91" Type="http://schemas.openxmlformats.org/officeDocument/2006/relationships/image" Target="../media/image6480.png"/><Relationship Id="rId1" Type="http://schemas.openxmlformats.org/officeDocument/2006/relationships/slideLayout" Target="../slideLayouts/slideLayout12.xml"/><Relationship Id="rId6" Type="http://schemas.openxmlformats.org/officeDocument/2006/relationships/customXml" Target="../ink/ink6732.xml"/><Relationship Id="rId15" Type="http://schemas.openxmlformats.org/officeDocument/2006/relationships/image" Target="../media/image6442.png"/><Relationship Id="rId23" Type="http://schemas.openxmlformats.org/officeDocument/2006/relationships/image" Target="../media/image6446.png"/><Relationship Id="rId28" Type="http://schemas.openxmlformats.org/officeDocument/2006/relationships/customXml" Target="../ink/ink6743.xml"/><Relationship Id="rId36" Type="http://schemas.openxmlformats.org/officeDocument/2006/relationships/customXml" Target="../ink/ink6747.xml"/><Relationship Id="rId49" Type="http://schemas.openxmlformats.org/officeDocument/2006/relationships/image" Target="../media/image6459.png"/><Relationship Id="rId57" Type="http://schemas.openxmlformats.org/officeDocument/2006/relationships/image" Target="../media/image6463.png"/><Relationship Id="rId10" Type="http://schemas.openxmlformats.org/officeDocument/2006/relationships/customXml" Target="../ink/ink6734.xml"/><Relationship Id="rId31" Type="http://schemas.openxmlformats.org/officeDocument/2006/relationships/image" Target="../media/image6450.png"/><Relationship Id="rId44" Type="http://schemas.openxmlformats.org/officeDocument/2006/relationships/customXml" Target="../ink/ink6751.xml"/><Relationship Id="rId52" Type="http://schemas.openxmlformats.org/officeDocument/2006/relationships/customXml" Target="../ink/ink6755.xml"/><Relationship Id="rId60" Type="http://schemas.openxmlformats.org/officeDocument/2006/relationships/customXml" Target="../ink/ink6759.xml"/><Relationship Id="rId65" Type="http://schemas.openxmlformats.org/officeDocument/2006/relationships/image" Target="../media/image6467.png"/><Relationship Id="rId73" Type="http://schemas.openxmlformats.org/officeDocument/2006/relationships/image" Target="../media/image6471.png"/><Relationship Id="rId78" Type="http://schemas.openxmlformats.org/officeDocument/2006/relationships/customXml" Target="../ink/ink6768.xml"/><Relationship Id="rId81" Type="http://schemas.openxmlformats.org/officeDocument/2006/relationships/image" Target="../media/image6475.png"/><Relationship Id="rId86" Type="http://schemas.openxmlformats.org/officeDocument/2006/relationships/customXml" Target="../ink/ink6772.xml"/><Relationship Id="rId4" Type="http://schemas.openxmlformats.org/officeDocument/2006/relationships/customXml" Target="../ink/ink6731.xml"/><Relationship Id="rId9" Type="http://schemas.openxmlformats.org/officeDocument/2006/relationships/image" Target="../media/image6439.png"/><Relationship Id="rId13" Type="http://schemas.openxmlformats.org/officeDocument/2006/relationships/image" Target="../media/image6441.png"/><Relationship Id="rId18" Type="http://schemas.openxmlformats.org/officeDocument/2006/relationships/customXml" Target="../ink/ink6738.xml"/><Relationship Id="rId39" Type="http://schemas.openxmlformats.org/officeDocument/2006/relationships/image" Target="../media/image6454.png"/><Relationship Id="rId34" Type="http://schemas.openxmlformats.org/officeDocument/2006/relationships/customXml" Target="../ink/ink6746.xml"/><Relationship Id="rId50" Type="http://schemas.openxmlformats.org/officeDocument/2006/relationships/customXml" Target="../ink/ink6754.xml"/><Relationship Id="rId55" Type="http://schemas.openxmlformats.org/officeDocument/2006/relationships/image" Target="../media/image6462.png"/><Relationship Id="rId76" Type="http://schemas.openxmlformats.org/officeDocument/2006/relationships/customXml" Target="../ink/ink6767.xml"/><Relationship Id="rId7" Type="http://schemas.openxmlformats.org/officeDocument/2006/relationships/image" Target="../media/image6438.png"/><Relationship Id="rId71" Type="http://schemas.openxmlformats.org/officeDocument/2006/relationships/image" Target="../media/image6470.png"/><Relationship Id="rId2" Type="http://schemas.openxmlformats.org/officeDocument/2006/relationships/notesSlide" Target="../notesSlides/notesSlide40.xml"/><Relationship Id="rId29" Type="http://schemas.openxmlformats.org/officeDocument/2006/relationships/image" Target="../media/image6449.png"/><Relationship Id="rId24" Type="http://schemas.openxmlformats.org/officeDocument/2006/relationships/customXml" Target="../ink/ink6741.xml"/><Relationship Id="rId40" Type="http://schemas.openxmlformats.org/officeDocument/2006/relationships/customXml" Target="../ink/ink6749.xml"/><Relationship Id="rId45" Type="http://schemas.openxmlformats.org/officeDocument/2006/relationships/image" Target="../media/image6457.png"/><Relationship Id="rId66" Type="http://schemas.openxmlformats.org/officeDocument/2006/relationships/customXml" Target="../ink/ink6762.xml"/><Relationship Id="rId87" Type="http://schemas.openxmlformats.org/officeDocument/2006/relationships/image" Target="../media/image6478.png"/><Relationship Id="rId61" Type="http://schemas.openxmlformats.org/officeDocument/2006/relationships/image" Target="../media/image6465.png"/><Relationship Id="rId82" Type="http://schemas.openxmlformats.org/officeDocument/2006/relationships/customXml" Target="../ink/ink6770.xml"/><Relationship Id="rId19" Type="http://schemas.openxmlformats.org/officeDocument/2006/relationships/image" Target="../media/image6444.png"/></Relationships>
</file>

<file path=ppt/slides/_rels/slide53.xml.rels><?xml version="1.0" encoding="UTF-8" standalone="yes"?>
<Relationships xmlns="http://schemas.openxmlformats.org/package/2006/relationships"><Relationship Id="rId13" Type="http://schemas.openxmlformats.org/officeDocument/2006/relationships/image" Target="../media/image6486.png"/><Relationship Id="rId18" Type="http://schemas.openxmlformats.org/officeDocument/2006/relationships/customXml" Target="../ink/ink6782.xml"/><Relationship Id="rId26" Type="http://schemas.openxmlformats.org/officeDocument/2006/relationships/customXml" Target="../ink/ink6786.xml"/><Relationship Id="rId39" Type="http://schemas.openxmlformats.org/officeDocument/2006/relationships/image" Target="../media/image6499.png"/><Relationship Id="rId21" Type="http://schemas.openxmlformats.org/officeDocument/2006/relationships/image" Target="../media/image6490.png"/><Relationship Id="rId34" Type="http://schemas.openxmlformats.org/officeDocument/2006/relationships/customXml" Target="../ink/ink6790.xml"/><Relationship Id="rId42" Type="http://schemas.openxmlformats.org/officeDocument/2006/relationships/customXml" Target="../ink/ink6794.xml"/><Relationship Id="rId7" Type="http://schemas.openxmlformats.org/officeDocument/2006/relationships/image" Target="../media/image6483.png"/><Relationship Id="rId2" Type="http://schemas.openxmlformats.org/officeDocument/2006/relationships/notesSlide" Target="../notesSlides/notesSlide41.xml"/><Relationship Id="rId16" Type="http://schemas.openxmlformats.org/officeDocument/2006/relationships/customXml" Target="../ink/ink6781.xml"/><Relationship Id="rId20" Type="http://schemas.openxmlformats.org/officeDocument/2006/relationships/customXml" Target="../ink/ink6783.xml"/><Relationship Id="rId29" Type="http://schemas.openxmlformats.org/officeDocument/2006/relationships/image" Target="../media/image6494.png"/><Relationship Id="rId41" Type="http://schemas.openxmlformats.org/officeDocument/2006/relationships/image" Target="../media/image6500.png"/><Relationship Id="rId1" Type="http://schemas.openxmlformats.org/officeDocument/2006/relationships/slideLayout" Target="../slideLayouts/slideLayout12.xml"/><Relationship Id="rId6" Type="http://schemas.openxmlformats.org/officeDocument/2006/relationships/customXml" Target="../ink/ink6776.xml"/><Relationship Id="rId11" Type="http://schemas.openxmlformats.org/officeDocument/2006/relationships/image" Target="../media/image6485.png"/><Relationship Id="rId24" Type="http://schemas.openxmlformats.org/officeDocument/2006/relationships/customXml" Target="../ink/ink6785.xml"/><Relationship Id="rId32" Type="http://schemas.openxmlformats.org/officeDocument/2006/relationships/customXml" Target="../ink/ink6789.xml"/><Relationship Id="rId37" Type="http://schemas.openxmlformats.org/officeDocument/2006/relationships/image" Target="../media/image6498.png"/><Relationship Id="rId40" Type="http://schemas.openxmlformats.org/officeDocument/2006/relationships/customXml" Target="../ink/ink6793.xml"/><Relationship Id="rId5" Type="http://schemas.openxmlformats.org/officeDocument/2006/relationships/image" Target="../media/image6482.png"/><Relationship Id="rId15" Type="http://schemas.openxmlformats.org/officeDocument/2006/relationships/image" Target="../media/image6487.png"/><Relationship Id="rId23" Type="http://schemas.openxmlformats.org/officeDocument/2006/relationships/image" Target="../media/image6491.png"/><Relationship Id="rId28" Type="http://schemas.openxmlformats.org/officeDocument/2006/relationships/customXml" Target="../ink/ink6787.xml"/><Relationship Id="rId36" Type="http://schemas.openxmlformats.org/officeDocument/2006/relationships/customXml" Target="../ink/ink6791.xml"/><Relationship Id="rId10" Type="http://schemas.openxmlformats.org/officeDocument/2006/relationships/customXml" Target="../ink/ink6778.xml"/><Relationship Id="rId19" Type="http://schemas.openxmlformats.org/officeDocument/2006/relationships/image" Target="../media/image6489.png"/><Relationship Id="rId31" Type="http://schemas.openxmlformats.org/officeDocument/2006/relationships/image" Target="../media/image6495.png"/><Relationship Id="rId4" Type="http://schemas.openxmlformats.org/officeDocument/2006/relationships/customXml" Target="../ink/ink6775.xml"/><Relationship Id="rId9" Type="http://schemas.openxmlformats.org/officeDocument/2006/relationships/image" Target="../media/image6484.png"/><Relationship Id="rId14" Type="http://schemas.openxmlformats.org/officeDocument/2006/relationships/customXml" Target="../ink/ink6780.xml"/><Relationship Id="rId22" Type="http://schemas.openxmlformats.org/officeDocument/2006/relationships/customXml" Target="../ink/ink6784.xml"/><Relationship Id="rId27" Type="http://schemas.openxmlformats.org/officeDocument/2006/relationships/image" Target="../media/image6493.png"/><Relationship Id="rId30" Type="http://schemas.openxmlformats.org/officeDocument/2006/relationships/customXml" Target="../ink/ink6788.xml"/><Relationship Id="rId35" Type="http://schemas.openxmlformats.org/officeDocument/2006/relationships/image" Target="../media/image6497.png"/><Relationship Id="rId43" Type="http://schemas.openxmlformats.org/officeDocument/2006/relationships/image" Target="../media/image6501.png"/><Relationship Id="rId8" Type="http://schemas.openxmlformats.org/officeDocument/2006/relationships/customXml" Target="../ink/ink6777.xml"/><Relationship Id="rId3" Type="http://schemas.openxmlformats.org/officeDocument/2006/relationships/image" Target="../media/image26.emf"/><Relationship Id="rId12" Type="http://schemas.openxmlformats.org/officeDocument/2006/relationships/customXml" Target="../ink/ink6779.xml"/><Relationship Id="rId17" Type="http://schemas.openxmlformats.org/officeDocument/2006/relationships/image" Target="../media/image6488.png"/><Relationship Id="rId25" Type="http://schemas.openxmlformats.org/officeDocument/2006/relationships/image" Target="../media/image6492.png"/><Relationship Id="rId33" Type="http://schemas.openxmlformats.org/officeDocument/2006/relationships/image" Target="../media/image6496.png"/><Relationship Id="rId38" Type="http://schemas.openxmlformats.org/officeDocument/2006/relationships/customXml" Target="../ink/ink6792.xml"/></Relationships>
</file>

<file path=ppt/slides/_rels/slide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635.xml"/><Relationship Id="rId299" Type="http://schemas.openxmlformats.org/officeDocument/2006/relationships/customXml" Target="../ink/ink726.xml"/><Relationship Id="rId21" Type="http://schemas.openxmlformats.org/officeDocument/2006/relationships/customXml" Target="../ink/ink587.xml"/><Relationship Id="rId63" Type="http://schemas.openxmlformats.org/officeDocument/2006/relationships/customXml" Target="../ink/ink608.xml"/><Relationship Id="rId159" Type="http://schemas.openxmlformats.org/officeDocument/2006/relationships/customXml" Target="../ink/ink656.xml"/><Relationship Id="rId324" Type="http://schemas.openxmlformats.org/officeDocument/2006/relationships/image" Target="../media/image723.png"/><Relationship Id="rId366" Type="http://schemas.openxmlformats.org/officeDocument/2006/relationships/customXml" Target="../ink/ink760.xml"/><Relationship Id="rId170" Type="http://schemas.openxmlformats.org/officeDocument/2006/relationships/image" Target="../media/image646.png"/><Relationship Id="rId226" Type="http://schemas.openxmlformats.org/officeDocument/2006/relationships/image" Target="../media/image674.png"/><Relationship Id="rId268" Type="http://schemas.openxmlformats.org/officeDocument/2006/relationships/image" Target="../media/image695.png"/><Relationship Id="rId32" Type="http://schemas.openxmlformats.org/officeDocument/2006/relationships/image" Target="../media/image577.png"/><Relationship Id="rId74" Type="http://schemas.openxmlformats.org/officeDocument/2006/relationships/image" Target="../media/image598.png"/><Relationship Id="rId128" Type="http://schemas.openxmlformats.org/officeDocument/2006/relationships/image" Target="../media/image625.png"/><Relationship Id="rId335" Type="http://schemas.openxmlformats.org/officeDocument/2006/relationships/customXml" Target="../ink/ink744.xml"/><Relationship Id="rId377" Type="http://schemas.openxmlformats.org/officeDocument/2006/relationships/image" Target="../media/image749.png"/><Relationship Id="rId5" Type="http://schemas.openxmlformats.org/officeDocument/2006/relationships/customXml" Target="../ink/ink579.xml"/><Relationship Id="rId181" Type="http://schemas.openxmlformats.org/officeDocument/2006/relationships/customXml" Target="../ink/ink667.xml"/><Relationship Id="rId237" Type="http://schemas.openxmlformats.org/officeDocument/2006/relationships/customXml" Target="../ink/ink695.xml"/><Relationship Id="rId402" Type="http://schemas.openxmlformats.org/officeDocument/2006/relationships/customXml" Target="../ink/ink778.xml"/><Relationship Id="rId279" Type="http://schemas.openxmlformats.org/officeDocument/2006/relationships/customXml" Target="../ink/ink716.xml"/><Relationship Id="rId43" Type="http://schemas.openxmlformats.org/officeDocument/2006/relationships/customXml" Target="../ink/ink598.xml"/><Relationship Id="rId139" Type="http://schemas.openxmlformats.org/officeDocument/2006/relationships/customXml" Target="../ink/ink646.xml"/><Relationship Id="rId290" Type="http://schemas.openxmlformats.org/officeDocument/2006/relationships/image" Target="../media/image706.png"/><Relationship Id="rId304" Type="http://schemas.openxmlformats.org/officeDocument/2006/relationships/image" Target="../media/image713.png"/><Relationship Id="rId346" Type="http://schemas.openxmlformats.org/officeDocument/2006/relationships/image" Target="../media/image734.png"/><Relationship Id="rId388" Type="http://schemas.openxmlformats.org/officeDocument/2006/relationships/customXml" Target="../ink/ink771.xml"/><Relationship Id="rId85" Type="http://schemas.openxmlformats.org/officeDocument/2006/relationships/customXml" Target="../ink/ink619.xml"/><Relationship Id="rId150" Type="http://schemas.openxmlformats.org/officeDocument/2006/relationships/image" Target="../media/image636.png"/><Relationship Id="rId192" Type="http://schemas.openxmlformats.org/officeDocument/2006/relationships/image" Target="../media/image657.png"/><Relationship Id="rId206" Type="http://schemas.openxmlformats.org/officeDocument/2006/relationships/image" Target="../media/image664.png"/><Relationship Id="rId413" Type="http://schemas.openxmlformats.org/officeDocument/2006/relationships/image" Target="../media/image767.png"/><Relationship Id="rId248" Type="http://schemas.openxmlformats.org/officeDocument/2006/relationships/image" Target="../media/image685.png"/><Relationship Id="rId12" Type="http://schemas.openxmlformats.org/officeDocument/2006/relationships/image" Target="../media/image567.png"/><Relationship Id="rId108" Type="http://schemas.openxmlformats.org/officeDocument/2006/relationships/image" Target="../media/image615.png"/><Relationship Id="rId315" Type="http://schemas.openxmlformats.org/officeDocument/2006/relationships/customXml" Target="../ink/ink734.xml"/><Relationship Id="rId357" Type="http://schemas.openxmlformats.org/officeDocument/2006/relationships/customXml" Target="../ink/ink755.xml"/><Relationship Id="rId54" Type="http://schemas.openxmlformats.org/officeDocument/2006/relationships/image" Target="../media/image588.png"/><Relationship Id="rId96" Type="http://schemas.openxmlformats.org/officeDocument/2006/relationships/image" Target="../media/image609.png"/><Relationship Id="rId161" Type="http://schemas.openxmlformats.org/officeDocument/2006/relationships/customXml" Target="../ink/ink657.xml"/><Relationship Id="rId217" Type="http://schemas.openxmlformats.org/officeDocument/2006/relationships/customXml" Target="../ink/ink685.xml"/><Relationship Id="rId399" Type="http://schemas.openxmlformats.org/officeDocument/2006/relationships/image" Target="../media/image760.png"/><Relationship Id="rId259" Type="http://schemas.openxmlformats.org/officeDocument/2006/relationships/customXml" Target="../ink/ink706.xml"/><Relationship Id="rId23" Type="http://schemas.openxmlformats.org/officeDocument/2006/relationships/customXml" Target="../ink/ink588.xml"/><Relationship Id="rId119" Type="http://schemas.openxmlformats.org/officeDocument/2006/relationships/customXml" Target="../ink/ink636.xml"/><Relationship Id="rId270" Type="http://schemas.openxmlformats.org/officeDocument/2006/relationships/image" Target="../media/image696.png"/><Relationship Id="rId326" Type="http://schemas.openxmlformats.org/officeDocument/2006/relationships/image" Target="../media/image724.png"/><Relationship Id="rId65" Type="http://schemas.openxmlformats.org/officeDocument/2006/relationships/customXml" Target="../ink/ink609.xml"/><Relationship Id="rId130" Type="http://schemas.openxmlformats.org/officeDocument/2006/relationships/image" Target="../media/image626.png"/><Relationship Id="rId368" Type="http://schemas.openxmlformats.org/officeDocument/2006/relationships/customXml" Target="../ink/ink761.xml"/><Relationship Id="rId172" Type="http://schemas.openxmlformats.org/officeDocument/2006/relationships/image" Target="../media/image647.png"/><Relationship Id="rId228" Type="http://schemas.openxmlformats.org/officeDocument/2006/relationships/image" Target="../media/image675.png"/><Relationship Id="rId281" Type="http://schemas.openxmlformats.org/officeDocument/2006/relationships/customXml" Target="../ink/ink717.xml"/><Relationship Id="rId337" Type="http://schemas.openxmlformats.org/officeDocument/2006/relationships/customXml" Target="../ink/ink745.xml"/><Relationship Id="rId34" Type="http://schemas.openxmlformats.org/officeDocument/2006/relationships/image" Target="../media/image578.png"/><Relationship Id="rId76" Type="http://schemas.openxmlformats.org/officeDocument/2006/relationships/image" Target="../media/image599.png"/><Relationship Id="rId141" Type="http://schemas.openxmlformats.org/officeDocument/2006/relationships/customXml" Target="../ink/ink647.xml"/><Relationship Id="rId379" Type="http://schemas.openxmlformats.org/officeDocument/2006/relationships/image" Target="../media/image750.png"/><Relationship Id="rId7" Type="http://schemas.openxmlformats.org/officeDocument/2006/relationships/customXml" Target="../ink/ink580.xml"/><Relationship Id="rId183" Type="http://schemas.openxmlformats.org/officeDocument/2006/relationships/customXml" Target="../ink/ink668.xml"/><Relationship Id="rId239" Type="http://schemas.openxmlformats.org/officeDocument/2006/relationships/customXml" Target="../ink/ink696.xml"/><Relationship Id="rId390" Type="http://schemas.openxmlformats.org/officeDocument/2006/relationships/customXml" Target="../ink/ink772.xml"/><Relationship Id="rId404" Type="http://schemas.openxmlformats.org/officeDocument/2006/relationships/customXml" Target="../ink/ink779.xml"/><Relationship Id="rId250" Type="http://schemas.openxmlformats.org/officeDocument/2006/relationships/image" Target="../media/image686.png"/><Relationship Id="rId292" Type="http://schemas.openxmlformats.org/officeDocument/2006/relationships/image" Target="../media/image707.png"/><Relationship Id="rId306" Type="http://schemas.openxmlformats.org/officeDocument/2006/relationships/image" Target="../media/image714.png"/><Relationship Id="rId45" Type="http://schemas.openxmlformats.org/officeDocument/2006/relationships/customXml" Target="../ink/ink599.xml"/><Relationship Id="rId87" Type="http://schemas.openxmlformats.org/officeDocument/2006/relationships/customXml" Target="../ink/ink620.xml"/><Relationship Id="rId110" Type="http://schemas.openxmlformats.org/officeDocument/2006/relationships/image" Target="../media/image616.png"/><Relationship Id="rId348" Type="http://schemas.openxmlformats.org/officeDocument/2006/relationships/image" Target="../media/image735.png"/><Relationship Id="rId152" Type="http://schemas.openxmlformats.org/officeDocument/2006/relationships/image" Target="../media/image637.png"/><Relationship Id="rId194" Type="http://schemas.openxmlformats.org/officeDocument/2006/relationships/image" Target="../media/image658.png"/><Relationship Id="rId208" Type="http://schemas.openxmlformats.org/officeDocument/2006/relationships/image" Target="../media/image665.png"/><Relationship Id="rId415" Type="http://schemas.openxmlformats.org/officeDocument/2006/relationships/image" Target="../media/image768.png"/><Relationship Id="rId261" Type="http://schemas.openxmlformats.org/officeDocument/2006/relationships/customXml" Target="../ink/ink707.xml"/><Relationship Id="rId14" Type="http://schemas.openxmlformats.org/officeDocument/2006/relationships/image" Target="../media/image568.png"/><Relationship Id="rId56" Type="http://schemas.openxmlformats.org/officeDocument/2006/relationships/image" Target="../media/image589.png"/><Relationship Id="rId317" Type="http://schemas.openxmlformats.org/officeDocument/2006/relationships/customXml" Target="../ink/ink735.xml"/><Relationship Id="rId359" Type="http://schemas.openxmlformats.org/officeDocument/2006/relationships/image" Target="../media/image740.png"/><Relationship Id="rId98" Type="http://schemas.openxmlformats.org/officeDocument/2006/relationships/image" Target="../media/image610.png"/><Relationship Id="rId121" Type="http://schemas.openxmlformats.org/officeDocument/2006/relationships/customXml" Target="../ink/ink637.xml"/><Relationship Id="rId163" Type="http://schemas.openxmlformats.org/officeDocument/2006/relationships/customXml" Target="../ink/ink658.xml"/><Relationship Id="rId219" Type="http://schemas.openxmlformats.org/officeDocument/2006/relationships/customXml" Target="../ink/ink686.xml"/><Relationship Id="rId370" Type="http://schemas.openxmlformats.org/officeDocument/2006/relationships/customXml" Target="../ink/ink762.xml"/><Relationship Id="rId230" Type="http://schemas.openxmlformats.org/officeDocument/2006/relationships/image" Target="../media/image676.png"/><Relationship Id="rId25" Type="http://schemas.openxmlformats.org/officeDocument/2006/relationships/customXml" Target="../ink/ink589.xml"/><Relationship Id="rId67" Type="http://schemas.openxmlformats.org/officeDocument/2006/relationships/customXml" Target="../ink/ink610.xml"/><Relationship Id="rId272" Type="http://schemas.openxmlformats.org/officeDocument/2006/relationships/image" Target="../media/image697.png"/><Relationship Id="rId328" Type="http://schemas.openxmlformats.org/officeDocument/2006/relationships/image" Target="../media/image725.png"/><Relationship Id="rId132" Type="http://schemas.openxmlformats.org/officeDocument/2006/relationships/image" Target="../media/image627.png"/><Relationship Id="rId174" Type="http://schemas.openxmlformats.org/officeDocument/2006/relationships/image" Target="../media/image648.png"/><Relationship Id="rId381" Type="http://schemas.openxmlformats.org/officeDocument/2006/relationships/image" Target="../media/image751.png"/><Relationship Id="rId241" Type="http://schemas.openxmlformats.org/officeDocument/2006/relationships/customXml" Target="../ink/ink697.xml"/><Relationship Id="rId36" Type="http://schemas.openxmlformats.org/officeDocument/2006/relationships/image" Target="../media/image579.png"/><Relationship Id="rId283" Type="http://schemas.openxmlformats.org/officeDocument/2006/relationships/customXml" Target="../ink/ink718.xml"/><Relationship Id="rId339" Type="http://schemas.openxmlformats.org/officeDocument/2006/relationships/customXml" Target="../ink/ink746.xml"/><Relationship Id="rId78" Type="http://schemas.openxmlformats.org/officeDocument/2006/relationships/image" Target="../media/image600.png"/><Relationship Id="rId101" Type="http://schemas.openxmlformats.org/officeDocument/2006/relationships/customXml" Target="../ink/ink627.xml"/><Relationship Id="rId143" Type="http://schemas.openxmlformats.org/officeDocument/2006/relationships/customXml" Target="../ink/ink648.xml"/><Relationship Id="rId185" Type="http://schemas.openxmlformats.org/officeDocument/2006/relationships/customXml" Target="../ink/ink669.xml"/><Relationship Id="rId350" Type="http://schemas.openxmlformats.org/officeDocument/2006/relationships/image" Target="../media/image736.png"/><Relationship Id="rId406" Type="http://schemas.openxmlformats.org/officeDocument/2006/relationships/customXml" Target="../ink/ink780.xml"/><Relationship Id="rId9" Type="http://schemas.openxmlformats.org/officeDocument/2006/relationships/customXml" Target="../ink/ink581.xml"/><Relationship Id="rId210" Type="http://schemas.openxmlformats.org/officeDocument/2006/relationships/image" Target="../media/image666.png"/><Relationship Id="rId392" Type="http://schemas.openxmlformats.org/officeDocument/2006/relationships/customXml" Target="../ink/ink773.xml"/><Relationship Id="rId252" Type="http://schemas.openxmlformats.org/officeDocument/2006/relationships/image" Target="../media/image687.png"/><Relationship Id="rId294" Type="http://schemas.openxmlformats.org/officeDocument/2006/relationships/image" Target="../media/image708.png"/><Relationship Id="rId308" Type="http://schemas.openxmlformats.org/officeDocument/2006/relationships/image" Target="../media/image715.png"/><Relationship Id="rId47" Type="http://schemas.openxmlformats.org/officeDocument/2006/relationships/customXml" Target="../ink/ink600.xml"/><Relationship Id="rId89" Type="http://schemas.openxmlformats.org/officeDocument/2006/relationships/customXml" Target="../ink/ink621.xml"/><Relationship Id="rId112" Type="http://schemas.openxmlformats.org/officeDocument/2006/relationships/image" Target="../media/image617.png"/><Relationship Id="rId154" Type="http://schemas.openxmlformats.org/officeDocument/2006/relationships/image" Target="../media/image638.png"/><Relationship Id="rId361" Type="http://schemas.openxmlformats.org/officeDocument/2006/relationships/image" Target="../media/image741.png"/><Relationship Id="rId196" Type="http://schemas.openxmlformats.org/officeDocument/2006/relationships/image" Target="../media/image659.png"/><Relationship Id="rId417" Type="http://schemas.openxmlformats.org/officeDocument/2006/relationships/image" Target="../media/image769.png"/><Relationship Id="rId16" Type="http://schemas.openxmlformats.org/officeDocument/2006/relationships/image" Target="../media/image569.png"/><Relationship Id="rId221" Type="http://schemas.openxmlformats.org/officeDocument/2006/relationships/customXml" Target="../ink/ink687.xml"/><Relationship Id="rId263" Type="http://schemas.openxmlformats.org/officeDocument/2006/relationships/customXml" Target="../ink/ink708.xml"/><Relationship Id="rId319" Type="http://schemas.openxmlformats.org/officeDocument/2006/relationships/customXml" Target="../ink/ink736.xml"/><Relationship Id="rId58" Type="http://schemas.openxmlformats.org/officeDocument/2006/relationships/image" Target="../media/image590.png"/><Relationship Id="rId123" Type="http://schemas.openxmlformats.org/officeDocument/2006/relationships/customXml" Target="../ink/ink638.xml"/><Relationship Id="rId330" Type="http://schemas.openxmlformats.org/officeDocument/2006/relationships/image" Target="../media/image726.png"/><Relationship Id="rId165" Type="http://schemas.openxmlformats.org/officeDocument/2006/relationships/customXml" Target="../ink/ink659.xml"/><Relationship Id="rId372" Type="http://schemas.openxmlformats.org/officeDocument/2006/relationships/customXml" Target="../ink/ink763.xml"/><Relationship Id="rId232" Type="http://schemas.openxmlformats.org/officeDocument/2006/relationships/image" Target="../media/image677.png"/><Relationship Id="rId274" Type="http://schemas.openxmlformats.org/officeDocument/2006/relationships/image" Target="../media/image698.png"/><Relationship Id="rId27" Type="http://schemas.openxmlformats.org/officeDocument/2006/relationships/customXml" Target="../ink/ink590.xml"/><Relationship Id="rId69" Type="http://schemas.openxmlformats.org/officeDocument/2006/relationships/customXml" Target="../ink/ink611.xml"/><Relationship Id="rId134" Type="http://schemas.openxmlformats.org/officeDocument/2006/relationships/image" Target="../media/image628.png"/><Relationship Id="rId80" Type="http://schemas.openxmlformats.org/officeDocument/2006/relationships/image" Target="../media/image601.png"/><Relationship Id="rId176" Type="http://schemas.openxmlformats.org/officeDocument/2006/relationships/image" Target="../media/image649.png"/><Relationship Id="rId341" Type="http://schemas.openxmlformats.org/officeDocument/2006/relationships/customXml" Target="../ink/ink747.xml"/><Relationship Id="rId383" Type="http://schemas.openxmlformats.org/officeDocument/2006/relationships/image" Target="../media/image752.png"/><Relationship Id="rId201" Type="http://schemas.openxmlformats.org/officeDocument/2006/relationships/customXml" Target="../ink/ink677.xml"/><Relationship Id="rId243" Type="http://schemas.openxmlformats.org/officeDocument/2006/relationships/customXml" Target="../ink/ink698.xml"/><Relationship Id="rId285" Type="http://schemas.openxmlformats.org/officeDocument/2006/relationships/customXml" Target="../ink/ink719.xml"/><Relationship Id="rId17" Type="http://schemas.openxmlformats.org/officeDocument/2006/relationships/customXml" Target="../ink/ink585.xml"/><Relationship Id="rId38" Type="http://schemas.openxmlformats.org/officeDocument/2006/relationships/image" Target="../media/image580.png"/><Relationship Id="rId59" Type="http://schemas.openxmlformats.org/officeDocument/2006/relationships/customXml" Target="../ink/ink606.xml"/><Relationship Id="rId103" Type="http://schemas.openxmlformats.org/officeDocument/2006/relationships/customXml" Target="../ink/ink628.xml"/><Relationship Id="rId124" Type="http://schemas.openxmlformats.org/officeDocument/2006/relationships/image" Target="../media/image623.png"/><Relationship Id="rId310" Type="http://schemas.openxmlformats.org/officeDocument/2006/relationships/image" Target="../media/image716.png"/><Relationship Id="rId70" Type="http://schemas.openxmlformats.org/officeDocument/2006/relationships/image" Target="../media/image596.png"/><Relationship Id="rId91" Type="http://schemas.openxmlformats.org/officeDocument/2006/relationships/customXml" Target="../ink/ink622.xml"/><Relationship Id="rId145" Type="http://schemas.openxmlformats.org/officeDocument/2006/relationships/customXml" Target="../ink/ink649.xml"/><Relationship Id="rId166" Type="http://schemas.openxmlformats.org/officeDocument/2006/relationships/image" Target="../media/image644.png"/><Relationship Id="rId187" Type="http://schemas.openxmlformats.org/officeDocument/2006/relationships/customXml" Target="../ink/ink670.xml"/><Relationship Id="rId331" Type="http://schemas.openxmlformats.org/officeDocument/2006/relationships/customXml" Target="../ink/ink742.xml"/><Relationship Id="rId352" Type="http://schemas.openxmlformats.org/officeDocument/2006/relationships/image" Target="../media/image737.png"/><Relationship Id="rId373" Type="http://schemas.openxmlformats.org/officeDocument/2006/relationships/image" Target="../media/image747.png"/><Relationship Id="rId394" Type="http://schemas.openxmlformats.org/officeDocument/2006/relationships/customXml" Target="../ink/ink774.xml"/><Relationship Id="rId408" Type="http://schemas.openxmlformats.org/officeDocument/2006/relationships/customXml" Target="../ink/ink781.xml"/><Relationship Id="rId1" Type="http://schemas.openxmlformats.org/officeDocument/2006/relationships/slideLayout" Target="../slideLayouts/slideLayout2.xml"/><Relationship Id="rId212" Type="http://schemas.openxmlformats.org/officeDocument/2006/relationships/image" Target="../media/image667.png"/><Relationship Id="rId233" Type="http://schemas.openxmlformats.org/officeDocument/2006/relationships/customXml" Target="../ink/ink693.xml"/><Relationship Id="rId254" Type="http://schemas.openxmlformats.org/officeDocument/2006/relationships/image" Target="../media/image688.png"/><Relationship Id="rId28" Type="http://schemas.openxmlformats.org/officeDocument/2006/relationships/image" Target="../media/image575.png"/><Relationship Id="rId49" Type="http://schemas.openxmlformats.org/officeDocument/2006/relationships/customXml" Target="../ink/ink601.xml"/><Relationship Id="rId114" Type="http://schemas.openxmlformats.org/officeDocument/2006/relationships/image" Target="../media/image618.png"/><Relationship Id="rId275" Type="http://schemas.openxmlformats.org/officeDocument/2006/relationships/customXml" Target="../ink/ink714.xml"/><Relationship Id="rId296" Type="http://schemas.openxmlformats.org/officeDocument/2006/relationships/image" Target="../media/image709.png"/><Relationship Id="rId300" Type="http://schemas.openxmlformats.org/officeDocument/2006/relationships/image" Target="../media/image711.png"/><Relationship Id="rId60" Type="http://schemas.openxmlformats.org/officeDocument/2006/relationships/image" Target="../media/image591.png"/><Relationship Id="rId81" Type="http://schemas.openxmlformats.org/officeDocument/2006/relationships/customXml" Target="../ink/ink617.xml"/><Relationship Id="rId135" Type="http://schemas.openxmlformats.org/officeDocument/2006/relationships/customXml" Target="../ink/ink644.xml"/><Relationship Id="rId156" Type="http://schemas.openxmlformats.org/officeDocument/2006/relationships/image" Target="../media/image639.png"/><Relationship Id="rId177" Type="http://schemas.openxmlformats.org/officeDocument/2006/relationships/customXml" Target="../ink/ink665.xml"/><Relationship Id="rId198" Type="http://schemas.openxmlformats.org/officeDocument/2006/relationships/image" Target="../media/image660.png"/><Relationship Id="rId321" Type="http://schemas.openxmlformats.org/officeDocument/2006/relationships/customXml" Target="../ink/ink737.xml"/><Relationship Id="rId342" Type="http://schemas.openxmlformats.org/officeDocument/2006/relationships/image" Target="../media/image732.png"/><Relationship Id="rId363" Type="http://schemas.openxmlformats.org/officeDocument/2006/relationships/image" Target="../media/image742.png"/><Relationship Id="rId384" Type="http://schemas.openxmlformats.org/officeDocument/2006/relationships/customXml" Target="../ink/ink769.xml"/><Relationship Id="rId419" Type="http://schemas.openxmlformats.org/officeDocument/2006/relationships/image" Target="../media/image770.png"/><Relationship Id="rId202" Type="http://schemas.openxmlformats.org/officeDocument/2006/relationships/image" Target="../media/image662.png"/><Relationship Id="rId223" Type="http://schemas.openxmlformats.org/officeDocument/2006/relationships/customXml" Target="../ink/ink688.xml"/><Relationship Id="rId244" Type="http://schemas.openxmlformats.org/officeDocument/2006/relationships/image" Target="../media/image683.png"/><Relationship Id="rId18" Type="http://schemas.openxmlformats.org/officeDocument/2006/relationships/image" Target="../media/image570.png"/><Relationship Id="rId39" Type="http://schemas.openxmlformats.org/officeDocument/2006/relationships/customXml" Target="../ink/ink596.xml"/><Relationship Id="rId265" Type="http://schemas.openxmlformats.org/officeDocument/2006/relationships/customXml" Target="../ink/ink709.xml"/><Relationship Id="rId286" Type="http://schemas.openxmlformats.org/officeDocument/2006/relationships/image" Target="../media/image704.png"/><Relationship Id="rId50" Type="http://schemas.openxmlformats.org/officeDocument/2006/relationships/image" Target="../media/image586.png"/><Relationship Id="rId104" Type="http://schemas.openxmlformats.org/officeDocument/2006/relationships/image" Target="../media/image613.png"/><Relationship Id="rId125" Type="http://schemas.openxmlformats.org/officeDocument/2006/relationships/customXml" Target="../ink/ink639.xml"/><Relationship Id="rId146" Type="http://schemas.openxmlformats.org/officeDocument/2006/relationships/image" Target="../media/image634.png"/><Relationship Id="rId167" Type="http://schemas.openxmlformats.org/officeDocument/2006/relationships/customXml" Target="../ink/ink660.xml"/><Relationship Id="rId188" Type="http://schemas.openxmlformats.org/officeDocument/2006/relationships/image" Target="../media/image655.png"/><Relationship Id="rId311" Type="http://schemas.openxmlformats.org/officeDocument/2006/relationships/customXml" Target="../ink/ink732.xml"/><Relationship Id="rId332" Type="http://schemas.openxmlformats.org/officeDocument/2006/relationships/image" Target="../media/image727.png"/><Relationship Id="rId353" Type="http://schemas.openxmlformats.org/officeDocument/2006/relationships/customXml" Target="../ink/ink753.xml"/><Relationship Id="rId374" Type="http://schemas.openxmlformats.org/officeDocument/2006/relationships/customXml" Target="../ink/ink764.xml"/><Relationship Id="rId395" Type="http://schemas.openxmlformats.org/officeDocument/2006/relationships/image" Target="../media/image758.png"/><Relationship Id="rId409" Type="http://schemas.openxmlformats.org/officeDocument/2006/relationships/image" Target="../media/image765.png"/><Relationship Id="rId71" Type="http://schemas.openxmlformats.org/officeDocument/2006/relationships/customXml" Target="../ink/ink612.xml"/><Relationship Id="rId92" Type="http://schemas.openxmlformats.org/officeDocument/2006/relationships/image" Target="../media/image607.png"/><Relationship Id="rId213" Type="http://schemas.openxmlformats.org/officeDocument/2006/relationships/customXml" Target="../ink/ink683.xml"/><Relationship Id="rId234" Type="http://schemas.openxmlformats.org/officeDocument/2006/relationships/image" Target="../media/image678.png"/><Relationship Id="rId420" Type="http://schemas.openxmlformats.org/officeDocument/2006/relationships/customXml" Target="../ink/ink787.xml"/><Relationship Id="rId2" Type="http://schemas.openxmlformats.org/officeDocument/2006/relationships/notesSlide" Target="../notesSlides/notesSlide7.xml"/><Relationship Id="rId29" Type="http://schemas.openxmlformats.org/officeDocument/2006/relationships/customXml" Target="../ink/ink591.xml"/><Relationship Id="rId255" Type="http://schemas.openxmlformats.org/officeDocument/2006/relationships/customXml" Target="../ink/ink704.xml"/><Relationship Id="rId276" Type="http://schemas.openxmlformats.org/officeDocument/2006/relationships/image" Target="../media/image699.png"/><Relationship Id="rId297" Type="http://schemas.openxmlformats.org/officeDocument/2006/relationships/customXml" Target="../ink/ink725.xml"/><Relationship Id="rId40" Type="http://schemas.openxmlformats.org/officeDocument/2006/relationships/image" Target="../media/image581.png"/><Relationship Id="rId115" Type="http://schemas.openxmlformats.org/officeDocument/2006/relationships/customXml" Target="../ink/ink634.xml"/><Relationship Id="rId136" Type="http://schemas.openxmlformats.org/officeDocument/2006/relationships/image" Target="../media/image629.png"/><Relationship Id="rId157" Type="http://schemas.openxmlformats.org/officeDocument/2006/relationships/customXml" Target="../ink/ink655.xml"/><Relationship Id="rId178" Type="http://schemas.openxmlformats.org/officeDocument/2006/relationships/image" Target="../media/image650.png"/><Relationship Id="rId301" Type="http://schemas.openxmlformats.org/officeDocument/2006/relationships/customXml" Target="../ink/ink727.xml"/><Relationship Id="rId322" Type="http://schemas.openxmlformats.org/officeDocument/2006/relationships/image" Target="../media/image722.png"/><Relationship Id="rId343" Type="http://schemas.openxmlformats.org/officeDocument/2006/relationships/customXml" Target="../ink/ink748.xml"/><Relationship Id="rId364" Type="http://schemas.openxmlformats.org/officeDocument/2006/relationships/customXml" Target="../ink/ink759.xml"/><Relationship Id="rId61" Type="http://schemas.openxmlformats.org/officeDocument/2006/relationships/customXml" Target="../ink/ink607.xml"/><Relationship Id="rId82" Type="http://schemas.openxmlformats.org/officeDocument/2006/relationships/image" Target="../media/image602.png"/><Relationship Id="rId199" Type="http://schemas.openxmlformats.org/officeDocument/2006/relationships/customXml" Target="../ink/ink676.xml"/><Relationship Id="rId203" Type="http://schemas.openxmlformats.org/officeDocument/2006/relationships/customXml" Target="../ink/ink678.xml"/><Relationship Id="rId385" Type="http://schemas.openxmlformats.org/officeDocument/2006/relationships/image" Target="../media/image753.png"/><Relationship Id="rId19" Type="http://schemas.openxmlformats.org/officeDocument/2006/relationships/customXml" Target="../ink/ink586.xml"/><Relationship Id="rId224" Type="http://schemas.openxmlformats.org/officeDocument/2006/relationships/image" Target="../media/image673.png"/><Relationship Id="rId245" Type="http://schemas.openxmlformats.org/officeDocument/2006/relationships/customXml" Target="../ink/ink699.xml"/><Relationship Id="rId266" Type="http://schemas.openxmlformats.org/officeDocument/2006/relationships/image" Target="../media/image694.png"/><Relationship Id="rId287" Type="http://schemas.openxmlformats.org/officeDocument/2006/relationships/customXml" Target="../ink/ink720.xml"/><Relationship Id="rId410" Type="http://schemas.openxmlformats.org/officeDocument/2006/relationships/customXml" Target="../ink/ink782.xml"/><Relationship Id="rId30" Type="http://schemas.openxmlformats.org/officeDocument/2006/relationships/image" Target="../media/image576.png"/><Relationship Id="rId105" Type="http://schemas.openxmlformats.org/officeDocument/2006/relationships/customXml" Target="../ink/ink629.xml"/><Relationship Id="rId126" Type="http://schemas.openxmlformats.org/officeDocument/2006/relationships/image" Target="../media/image624.png"/><Relationship Id="rId147" Type="http://schemas.openxmlformats.org/officeDocument/2006/relationships/customXml" Target="../ink/ink650.xml"/><Relationship Id="rId168" Type="http://schemas.openxmlformats.org/officeDocument/2006/relationships/image" Target="../media/image645.png"/><Relationship Id="rId312" Type="http://schemas.openxmlformats.org/officeDocument/2006/relationships/image" Target="../media/image717.png"/><Relationship Id="rId333" Type="http://schemas.openxmlformats.org/officeDocument/2006/relationships/customXml" Target="../ink/ink743.xml"/><Relationship Id="rId354" Type="http://schemas.openxmlformats.org/officeDocument/2006/relationships/image" Target="../media/image738.png"/><Relationship Id="rId51" Type="http://schemas.openxmlformats.org/officeDocument/2006/relationships/customXml" Target="../ink/ink602.xml"/><Relationship Id="rId72" Type="http://schemas.openxmlformats.org/officeDocument/2006/relationships/image" Target="../media/image597.png"/><Relationship Id="rId93" Type="http://schemas.openxmlformats.org/officeDocument/2006/relationships/customXml" Target="../ink/ink623.xml"/><Relationship Id="rId189" Type="http://schemas.openxmlformats.org/officeDocument/2006/relationships/customXml" Target="../ink/ink671.xml"/><Relationship Id="rId375" Type="http://schemas.openxmlformats.org/officeDocument/2006/relationships/image" Target="../media/image748.png"/><Relationship Id="rId396" Type="http://schemas.openxmlformats.org/officeDocument/2006/relationships/customXml" Target="../ink/ink775.xml"/><Relationship Id="rId3" Type="http://schemas.openxmlformats.org/officeDocument/2006/relationships/customXml" Target="../ink/ink578.xml"/><Relationship Id="rId214" Type="http://schemas.openxmlformats.org/officeDocument/2006/relationships/image" Target="../media/image668.png"/><Relationship Id="rId235" Type="http://schemas.openxmlformats.org/officeDocument/2006/relationships/customXml" Target="../ink/ink694.xml"/><Relationship Id="rId256" Type="http://schemas.openxmlformats.org/officeDocument/2006/relationships/image" Target="../media/image689.png"/><Relationship Id="rId277" Type="http://schemas.openxmlformats.org/officeDocument/2006/relationships/customXml" Target="../ink/ink715.xml"/><Relationship Id="rId298" Type="http://schemas.openxmlformats.org/officeDocument/2006/relationships/image" Target="../media/image710.png"/><Relationship Id="rId400" Type="http://schemas.openxmlformats.org/officeDocument/2006/relationships/customXml" Target="../ink/ink777.xml"/><Relationship Id="rId421" Type="http://schemas.openxmlformats.org/officeDocument/2006/relationships/image" Target="../media/image771.png"/><Relationship Id="rId116" Type="http://schemas.openxmlformats.org/officeDocument/2006/relationships/image" Target="../media/image619.png"/><Relationship Id="rId137" Type="http://schemas.openxmlformats.org/officeDocument/2006/relationships/customXml" Target="../ink/ink645.xml"/><Relationship Id="rId158" Type="http://schemas.openxmlformats.org/officeDocument/2006/relationships/image" Target="../media/image640.png"/><Relationship Id="rId302" Type="http://schemas.openxmlformats.org/officeDocument/2006/relationships/image" Target="../media/image712.png"/><Relationship Id="rId323" Type="http://schemas.openxmlformats.org/officeDocument/2006/relationships/customXml" Target="../ink/ink738.xml"/><Relationship Id="rId344" Type="http://schemas.openxmlformats.org/officeDocument/2006/relationships/image" Target="../media/image733.png"/><Relationship Id="rId20" Type="http://schemas.openxmlformats.org/officeDocument/2006/relationships/image" Target="../media/image571.png"/><Relationship Id="rId41" Type="http://schemas.openxmlformats.org/officeDocument/2006/relationships/customXml" Target="../ink/ink597.xml"/><Relationship Id="rId62" Type="http://schemas.openxmlformats.org/officeDocument/2006/relationships/image" Target="../media/image592.png"/><Relationship Id="rId83" Type="http://schemas.openxmlformats.org/officeDocument/2006/relationships/customXml" Target="../ink/ink618.xml"/><Relationship Id="rId179" Type="http://schemas.openxmlformats.org/officeDocument/2006/relationships/customXml" Target="../ink/ink666.xml"/><Relationship Id="rId365" Type="http://schemas.openxmlformats.org/officeDocument/2006/relationships/image" Target="../media/image743.png"/><Relationship Id="rId386" Type="http://schemas.openxmlformats.org/officeDocument/2006/relationships/customXml" Target="../ink/ink770.xml"/><Relationship Id="rId190" Type="http://schemas.openxmlformats.org/officeDocument/2006/relationships/image" Target="../media/image656.png"/><Relationship Id="rId204" Type="http://schemas.openxmlformats.org/officeDocument/2006/relationships/image" Target="../media/image663.png"/><Relationship Id="rId225" Type="http://schemas.openxmlformats.org/officeDocument/2006/relationships/customXml" Target="../ink/ink689.xml"/><Relationship Id="rId246" Type="http://schemas.openxmlformats.org/officeDocument/2006/relationships/image" Target="../media/image684.png"/><Relationship Id="rId267" Type="http://schemas.openxmlformats.org/officeDocument/2006/relationships/customXml" Target="../ink/ink710.xml"/><Relationship Id="rId288" Type="http://schemas.openxmlformats.org/officeDocument/2006/relationships/image" Target="../media/image705.png"/><Relationship Id="rId411" Type="http://schemas.openxmlformats.org/officeDocument/2006/relationships/image" Target="../media/image766.png"/><Relationship Id="rId106" Type="http://schemas.openxmlformats.org/officeDocument/2006/relationships/image" Target="../media/image614.png"/><Relationship Id="rId127" Type="http://schemas.openxmlformats.org/officeDocument/2006/relationships/customXml" Target="../ink/ink640.xml"/><Relationship Id="rId313" Type="http://schemas.openxmlformats.org/officeDocument/2006/relationships/customXml" Target="../ink/ink733.xml"/><Relationship Id="rId10" Type="http://schemas.openxmlformats.org/officeDocument/2006/relationships/image" Target="../media/image566.png"/><Relationship Id="rId31" Type="http://schemas.openxmlformats.org/officeDocument/2006/relationships/customXml" Target="../ink/ink592.xml"/><Relationship Id="rId52" Type="http://schemas.openxmlformats.org/officeDocument/2006/relationships/image" Target="../media/image587.png"/><Relationship Id="rId73" Type="http://schemas.openxmlformats.org/officeDocument/2006/relationships/customXml" Target="../ink/ink613.xml"/><Relationship Id="rId94" Type="http://schemas.openxmlformats.org/officeDocument/2006/relationships/image" Target="../media/image608.png"/><Relationship Id="rId148" Type="http://schemas.openxmlformats.org/officeDocument/2006/relationships/image" Target="../media/image635.png"/><Relationship Id="rId169" Type="http://schemas.openxmlformats.org/officeDocument/2006/relationships/customXml" Target="../ink/ink661.xml"/><Relationship Id="rId334" Type="http://schemas.openxmlformats.org/officeDocument/2006/relationships/image" Target="../media/image728.png"/><Relationship Id="rId355" Type="http://schemas.openxmlformats.org/officeDocument/2006/relationships/customXml" Target="../ink/ink754.xml"/><Relationship Id="rId376" Type="http://schemas.openxmlformats.org/officeDocument/2006/relationships/customXml" Target="../ink/ink765.xml"/><Relationship Id="rId397" Type="http://schemas.openxmlformats.org/officeDocument/2006/relationships/image" Target="../media/image759.png"/><Relationship Id="rId4" Type="http://schemas.openxmlformats.org/officeDocument/2006/relationships/image" Target="../media/image563.png"/><Relationship Id="rId180" Type="http://schemas.openxmlformats.org/officeDocument/2006/relationships/image" Target="../media/image651.png"/><Relationship Id="rId215" Type="http://schemas.openxmlformats.org/officeDocument/2006/relationships/customXml" Target="../ink/ink684.xml"/><Relationship Id="rId236" Type="http://schemas.openxmlformats.org/officeDocument/2006/relationships/image" Target="../media/image679.png"/><Relationship Id="rId257" Type="http://schemas.openxmlformats.org/officeDocument/2006/relationships/customXml" Target="../ink/ink705.xml"/><Relationship Id="rId278" Type="http://schemas.openxmlformats.org/officeDocument/2006/relationships/image" Target="../media/image700.png"/><Relationship Id="rId401" Type="http://schemas.openxmlformats.org/officeDocument/2006/relationships/image" Target="../media/image761.png"/><Relationship Id="rId303" Type="http://schemas.openxmlformats.org/officeDocument/2006/relationships/customXml" Target="../ink/ink728.xml"/><Relationship Id="rId42" Type="http://schemas.openxmlformats.org/officeDocument/2006/relationships/image" Target="../media/image582.png"/><Relationship Id="rId84" Type="http://schemas.openxmlformats.org/officeDocument/2006/relationships/image" Target="../media/image603.png"/><Relationship Id="rId138" Type="http://schemas.openxmlformats.org/officeDocument/2006/relationships/image" Target="../media/image630.png"/><Relationship Id="rId345" Type="http://schemas.openxmlformats.org/officeDocument/2006/relationships/customXml" Target="../ink/ink749.xml"/><Relationship Id="rId387" Type="http://schemas.openxmlformats.org/officeDocument/2006/relationships/image" Target="../media/image754.png"/><Relationship Id="rId191" Type="http://schemas.openxmlformats.org/officeDocument/2006/relationships/customXml" Target="../ink/ink672.xml"/><Relationship Id="rId205" Type="http://schemas.openxmlformats.org/officeDocument/2006/relationships/customXml" Target="../ink/ink679.xml"/><Relationship Id="rId247" Type="http://schemas.openxmlformats.org/officeDocument/2006/relationships/customXml" Target="../ink/ink700.xml"/><Relationship Id="rId412" Type="http://schemas.openxmlformats.org/officeDocument/2006/relationships/customXml" Target="../ink/ink783.xml"/><Relationship Id="rId107" Type="http://schemas.openxmlformats.org/officeDocument/2006/relationships/customXml" Target="../ink/ink630.xml"/><Relationship Id="rId289" Type="http://schemas.openxmlformats.org/officeDocument/2006/relationships/customXml" Target="../ink/ink721.xml"/><Relationship Id="rId11" Type="http://schemas.openxmlformats.org/officeDocument/2006/relationships/customXml" Target="../ink/ink582.xml"/><Relationship Id="rId53" Type="http://schemas.openxmlformats.org/officeDocument/2006/relationships/customXml" Target="../ink/ink603.xml"/><Relationship Id="rId149" Type="http://schemas.openxmlformats.org/officeDocument/2006/relationships/customXml" Target="../ink/ink651.xml"/><Relationship Id="rId314" Type="http://schemas.openxmlformats.org/officeDocument/2006/relationships/image" Target="../media/image718.png"/><Relationship Id="rId356" Type="http://schemas.openxmlformats.org/officeDocument/2006/relationships/image" Target="../media/image739.png"/><Relationship Id="rId398" Type="http://schemas.openxmlformats.org/officeDocument/2006/relationships/customXml" Target="../ink/ink776.xml"/><Relationship Id="rId95" Type="http://schemas.openxmlformats.org/officeDocument/2006/relationships/customXml" Target="../ink/ink624.xml"/><Relationship Id="rId160" Type="http://schemas.openxmlformats.org/officeDocument/2006/relationships/image" Target="../media/image641.png"/><Relationship Id="rId216" Type="http://schemas.openxmlformats.org/officeDocument/2006/relationships/image" Target="../media/image669.png"/><Relationship Id="rId258" Type="http://schemas.openxmlformats.org/officeDocument/2006/relationships/image" Target="../media/image690.png"/><Relationship Id="rId22" Type="http://schemas.openxmlformats.org/officeDocument/2006/relationships/image" Target="../media/image572.png"/><Relationship Id="rId64" Type="http://schemas.openxmlformats.org/officeDocument/2006/relationships/image" Target="../media/image593.png"/><Relationship Id="rId118" Type="http://schemas.openxmlformats.org/officeDocument/2006/relationships/image" Target="../media/image620.png"/><Relationship Id="rId325" Type="http://schemas.openxmlformats.org/officeDocument/2006/relationships/customXml" Target="../ink/ink739.xml"/><Relationship Id="rId367" Type="http://schemas.openxmlformats.org/officeDocument/2006/relationships/image" Target="../media/image744.png"/><Relationship Id="rId171" Type="http://schemas.openxmlformats.org/officeDocument/2006/relationships/customXml" Target="../ink/ink662.xml"/><Relationship Id="rId227" Type="http://schemas.openxmlformats.org/officeDocument/2006/relationships/customXml" Target="../ink/ink690.xml"/><Relationship Id="rId269" Type="http://schemas.openxmlformats.org/officeDocument/2006/relationships/customXml" Target="../ink/ink711.xml"/><Relationship Id="rId33" Type="http://schemas.openxmlformats.org/officeDocument/2006/relationships/customXml" Target="../ink/ink593.xml"/><Relationship Id="rId129" Type="http://schemas.openxmlformats.org/officeDocument/2006/relationships/customXml" Target="../ink/ink641.xml"/><Relationship Id="rId280" Type="http://schemas.openxmlformats.org/officeDocument/2006/relationships/image" Target="../media/image701.png"/><Relationship Id="rId336" Type="http://schemas.openxmlformats.org/officeDocument/2006/relationships/image" Target="../media/image729.png"/><Relationship Id="rId75" Type="http://schemas.openxmlformats.org/officeDocument/2006/relationships/customXml" Target="../ink/ink614.xml"/><Relationship Id="rId140" Type="http://schemas.openxmlformats.org/officeDocument/2006/relationships/image" Target="../media/image631.png"/><Relationship Id="rId182" Type="http://schemas.openxmlformats.org/officeDocument/2006/relationships/image" Target="../media/image652.png"/><Relationship Id="rId378" Type="http://schemas.openxmlformats.org/officeDocument/2006/relationships/customXml" Target="../ink/ink766.xml"/><Relationship Id="rId403" Type="http://schemas.openxmlformats.org/officeDocument/2006/relationships/image" Target="../media/image762.png"/><Relationship Id="rId6" Type="http://schemas.openxmlformats.org/officeDocument/2006/relationships/image" Target="../media/image564.png"/><Relationship Id="rId238" Type="http://schemas.openxmlformats.org/officeDocument/2006/relationships/image" Target="../media/image680.png"/><Relationship Id="rId291" Type="http://schemas.openxmlformats.org/officeDocument/2006/relationships/customXml" Target="../ink/ink722.xml"/><Relationship Id="rId305" Type="http://schemas.openxmlformats.org/officeDocument/2006/relationships/customXml" Target="../ink/ink729.xml"/><Relationship Id="rId347" Type="http://schemas.openxmlformats.org/officeDocument/2006/relationships/customXml" Target="../ink/ink750.xml"/><Relationship Id="rId44" Type="http://schemas.openxmlformats.org/officeDocument/2006/relationships/image" Target="../media/image583.png"/><Relationship Id="rId86" Type="http://schemas.openxmlformats.org/officeDocument/2006/relationships/image" Target="../media/image604.png"/><Relationship Id="rId151" Type="http://schemas.openxmlformats.org/officeDocument/2006/relationships/customXml" Target="../ink/ink652.xml"/><Relationship Id="rId389" Type="http://schemas.openxmlformats.org/officeDocument/2006/relationships/image" Target="../media/image755.png"/><Relationship Id="rId193" Type="http://schemas.openxmlformats.org/officeDocument/2006/relationships/customXml" Target="../ink/ink673.xml"/><Relationship Id="rId207" Type="http://schemas.openxmlformats.org/officeDocument/2006/relationships/customXml" Target="../ink/ink680.xml"/><Relationship Id="rId249" Type="http://schemas.openxmlformats.org/officeDocument/2006/relationships/customXml" Target="../ink/ink701.xml"/><Relationship Id="rId414" Type="http://schemas.openxmlformats.org/officeDocument/2006/relationships/customXml" Target="../ink/ink784.xml"/><Relationship Id="rId13" Type="http://schemas.openxmlformats.org/officeDocument/2006/relationships/customXml" Target="../ink/ink583.xml"/><Relationship Id="rId109" Type="http://schemas.openxmlformats.org/officeDocument/2006/relationships/customXml" Target="../ink/ink631.xml"/><Relationship Id="rId260" Type="http://schemas.openxmlformats.org/officeDocument/2006/relationships/image" Target="../media/image691.png"/><Relationship Id="rId316" Type="http://schemas.openxmlformats.org/officeDocument/2006/relationships/image" Target="../media/image719.png"/><Relationship Id="rId55" Type="http://schemas.openxmlformats.org/officeDocument/2006/relationships/customXml" Target="../ink/ink604.xml"/><Relationship Id="rId97" Type="http://schemas.openxmlformats.org/officeDocument/2006/relationships/customXml" Target="../ink/ink625.xml"/><Relationship Id="rId120" Type="http://schemas.openxmlformats.org/officeDocument/2006/relationships/image" Target="../media/image621.png"/><Relationship Id="rId358" Type="http://schemas.openxmlformats.org/officeDocument/2006/relationships/customXml" Target="../ink/ink756.xml"/><Relationship Id="rId162" Type="http://schemas.openxmlformats.org/officeDocument/2006/relationships/image" Target="../media/image642.png"/><Relationship Id="rId218" Type="http://schemas.openxmlformats.org/officeDocument/2006/relationships/image" Target="../media/image670.png"/><Relationship Id="rId271" Type="http://schemas.openxmlformats.org/officeDocument/2006/relationships/customXml" Target="../ink/ink712.xml"/><Relationship Id="rId24" Type="http://schemas.openxmlformats.org/officeDocument/2006/relationships/image" Target="../media/image573.png"/><Relationship Id="rId66" Type="http://schemas.openxmlformats.org/officeDocument/2006/relationships/image" Target="../media/image594.png"/><Relationship Id="rId131" Type="http://schemas.openxmlformats.org/officeDocument/2006/relationships/customXml" Target="../ink/ink642.xml"/><Relationship Id="rId327" Type="http://schemas.openxmlformats.org/officeDocument/2006/relationships/customXml" Target="../ink/ink740.xml"/><Relationship Id="rId369" Type="http://schemas.openxmlformats.org/officeDocument/2006/relationships/image" Target="../media/image745.png"/><Relationship Id="rId173" Type="http://schemas.openxmlformats.org/officeDocument/2006/relationships/customXml" Target="../ink/ink663.xml"/><Relationship Id="rId229" Type="http://schemas.openxmlformats.org/officeDocument/2006/relationships/customXml" Target="../ink/ink691.xml"/><Relationship Id="rId380" Type="http://schemas.openxmlformats.org/officeDocument/2006/relationships/customXml" Target="../ink/ink767.xml"/><Relationship Id="rId240" Type="http://schemas.openxmlformats.org/officeDocument/2006/relationships/image" Target="../media/image681.png"/><Relationship Id="rId35" Type="http://schemas.openxmlformats.org/officeDocument/2006/relationships/customXml" Target="../ink/ink594.xml"/><Relationship Id="rId77" Type="http://schemas.openxmlformats.org/officeDocument/2006/relationships/customXml" Target="../ink/ink615.xml"/><Relationship Id="rId100" Type="http://schemas.openxmlformats.org/officeDocument/2006/relationships/image" Target="../media/image611.png"/><Relationship Id="rId282" Type="http://schemas.openxmlformats.org/officeDocument/2006/relationships/image" Target="../media/image702.png"/><Relationship Id="rId338" Type="http://schemas.openxmlformats.org/officeDocument/2006/relationships/image" Target="../media/image730.png"/><Relationship Id="rId8" Type="http://schemas.openxmlformats.org/officeDocument/2006/relationships/image" Target="../media/image565.png"/><Relationship Id="rId142" Type="http://schemas.openxmlformats.org/officeDocument/2006/relationships/image" Target="../media/image632.png"/><Relationship Id="rId184" Type="http://schemas.openxmlformats.org/officeDocument/2006/relationships/image" Target="../media/image653.png"/><Relationship Id="rId391" Type="http://schemas.openxmlformats.org/officeDocument/2006/relationships/image" Target="../media/image756.png"/><Relationship Id="rId405" Type="http://schemas.openxmlformats.org/officeDocument/2006/relationships/image" Target="../media/image763.png"/><Relationship Id="rId251" Type="http://schemas.openxmlformats.org/officeDocument/2006/relationships/customXml" Target="../ink/ink702.xml"/><Relationship Id="rId46" Type="http://schemas.openxmlformats.org/officeDocument/2006/relationships/image" Target="../media/image584.png"/><Relationship Id="rId293" Type="http://schemas.openxmlformats.org/officeDocument/2006/relationships/customXml" Target="../ink/ink723.xml"/><Relationship Id="rId307" Type="http://schemas.openxmlformats.org/officeDocument/2006/relationships/customXml" Target="../ink/ink730.xml"/><Relationship Id="rId349" Type="http://schemas.openxmlformats.org/officeDocument/2006/relationships/customXml" Target="../ink/ink751.xml"/><Relationship Id="rId88" Type="http://schemas.openxmlformats.org/officeDocument/2006/relationships/image" Target="../media/image605.png"/><Relationship Id="rId111" Type="http://schemas.openxmlformats.org/officeDocument/2006/relationships/customXml" Target="../ink/ink632.xml"/><Relationship Id="rId153" Type="http://schemas.openxmlformats.org/officeDocument/2006/relationships/customXml" Target="../ink/ink653.xml"/><Relationship Id="rId195" Type="http://schemas.openxmlformats.org/officeDocument/2006/relationships/customXml" Target="../ink/ink674.xml"/><Relationship Id="rId209" Type="http://schemas.openxmlformats.org/officeDocument/2006/relationships/customXml" Target="../ink/ink681.xml"/><Relationship Id="rId360" Type="http://schemas.openxmlformats.org/officeDocument/2006/relationships/customXml" Target="../ink/ink757.xml"/><Relationship Id="rId416" Type="http://schemas.openxmlformats.org/officeDocument/2006/relationships/customXml" Target="../ink/ink785.xml"/><Relationship Id="rId220" Type="http://schemas.openxmlformats.org/officeDocument/2006/relationships/image" Target="../media/image671.png"/><Relationship Id="rId15" Type="http://schemas.openxmlformats.org/officeDocument/2006/relationships/customXml" Target="../ink/ink584.xml"/><Relationship Id="rId57" Type="http://schemas.openxmlformats.org/officeDocument/2006/relationships/customXml" Target="../ink/ink605.xml"/><Relationship Id="rId262" Type="http://schemas.openxmlformats.org/officeDocument/2006/relationships/image" Target="../media/image692.png"/><Relationship Id="rId318" Type="http://schemas.openxmlformats.org/officeDocument/2006/relationships/image" Target="../media/image720.png"/><Relationship Id="rId99" Type="http://schemas.openxmlformats.org/officeDocument/2006/relationships/customXml" Target="../ink/ink626.xml"/><Relationship Id="rId122" Type="http://schemas.openxmlformats.org/officeDocument/2006/relationships/image" Target="../media/image622.png"/><Relationship Id="rId164" Type="http://schemas.openxmlformats.org/officeDocument/2006/relationships/image" Target="../media/image643.png"/><Relationship Id="rId371" Type="http://schemas.openxmlformats.org/officeDocument/2006/relationships/image" Target="../media/image746.png"/><Relationship Id="rId26" Type="http://schemas.openxmlformats.org/officeDocument/2006/relationships/image" Target="../media/image574.png"/><Relationship Id="rId231" Type="http://schemas.openxmlformats.org/officeDocument/2006/relationships/customXml" Target="../ink/ink692.xml"/><Relationship Id="rId273" Type="http://schemas.openxmlformats.org/officeDocument/2006/relationships/customXml" Target="../ink/ink713.xml"/><Relationship Id="rId329" Type="http://schemas.openxmlformats.org/officeDocument/2006/relationships/customXml" Target="../ink/ink741.xml"/><Relationship Id="rId68" Type="http://schemas.openxmlformats.org/officeDocument/2006/relationships/image" Target="../media/image595.png"/><Relationship Id="rId133" Type="http://schemas.openxmlformats.org/officeDocument/2006/relationships/customXml" Target="../ink/ink643.xml"/><Relationship Id="rId175" Type="http://schemas.openxmlformats.org/officeDocument/2006/relationships/customXml" Target="../ink/ink664.xml"/><Relationship Id="rId340" Type="http://schemas.openxmlformats.org/officeDocument/2006/relationships/image" Target="../media/image731.png"/><Relationship Id="rId200" Type="http://schemas.openxmlformats.org/officeDocument/2006/relationships/image" Target="../media/image661.png"/><Relationship Id="rId382" Type="http://schemas.openxmlformats.org/officeDocument/2006/relationships/customXml" Target="../ink/ink768.xml"/><Relationship Id="rId242" Type="http://schemas.openxmlformats.org/officeDocument/2006/relationships/image" Target="../media/image682.png"/><Relationship Id="rId284" Type="http://schemas.openxmlformats.org/officeDocument/2006/relationships/image" Target="../media/image703.png"/><Relationship Id="rId37" Type="http://schemas.openxmlformats.org/officeDocument/2006/relationships/customXml" Target="../ink/ink595.xml"/><Relationship Id="rId79" Type="http://schemas.openxmlformats.org/officeDocument/2006/relationships/customXml" Target="../ink/ink616.xml"/><Relationship Id="rId102" Type="http://schemas.openxmlformats.org/officeDocument/2006/relationships/image" Target="../media/image612.png"/><Relationship Id="rId144" Type="http://schemas.openxmlformats.org/officeDocument/2006/relationships/image" Target="../media/image633.png"/><Relationship Id="rId90" Type="http://schemas.openxmlformats.org/officeDocument/2006/relationships/image" Target="../media/image606.png"/><Relationship Id="rId186" Type="http://schemas.openxmlformats.org/officeDocument/2006/relationships/image" Target="../media/image654.png"/><Relationship Id="rId351" Type="http://schemas.openxmlformats.org/officeDocument/2006/relationships/customXml" Target="../ink/ink752.xml"/><Relationship Id="rId393" Type="http://schemas.openxmlformats.org/officeDocument/2006/relationships/image" Target="../media/image757.png"/><Relationship Id="rId407" Type="http://schemas.openxmlformats.org/officeDocument/2006/relationships/image" Target="../media/image764.png"/><Relationship Id="rId211" Type="http://schemas.openxmlformats.org/officeDocument/2006/relationships/customXml" Target="../ink/ink682.xml"/><Relationship Id="rId253" Type="http://schemas.openxmlformats.org/officeDocument/2006/relationships/customXml" Target="../ink/ink703.xml"/><Relationship Id="rId295" Type="http://schemas.openxmlformats.org/officeDocument/2006/relationships/customXml" Target="../ink/ink724.xml"/><Relationship Id="rId309" Type="http://schemas.openxmlformats.org/officeDocument/2006/relationships/customXml" Target="../ink/ink731.xml"/><Relationship Id="rId48" Type="http://schemas.openxmlformats.org/officeDocument/2006/relationships/image" Target="../media/image585.png"/><Relationship Id="rId113" Type="http://schemas.openxmlformats.org/officeDocument/2006/relationships/customXml" Target="../ink/ink633.xml"/><Relationship Id="rId320" Type="http://schemas.openxmlformats.org/officeDocument/2006/relationships/image" Target="../media/image721.png"/><Relationship Id="rId155" Type="http://schemas.openxmlformats.org/officeDocument/2006/relationships/customXml" Target="../ink/ink654.xml"/><Relationship Id="rId197" Type="http://schemas.openxmlformats.org/officeDocument/2006/relationships/customXml" Target="../ink/ink675.xml"/><Relationship Id="rId362" Type="http://schemas.openxmlformats.org/officeDocument/2006/relationships/customXml" Target="../ink/ink758.xml"/><Relationship Id="rId418" Type="http://schemas.openxmlformats.org/officeDocument/2006/relationships/customXml" Target="../ink/ink786.xml"/><Relationship Id="rId222" Type="http://schemas.openxmlformats.org/officeDocument/2006/relationships/image" Target="../media/image672.png"/><Relationship Id="rId264" Type="http://schemas.openxmlformats.org/officeDocument/2006/relationships/image" Target="../media/image693.png"/></Relationships>
</file>

<file path=ppt/slides/_rels/slide8.xml.rels><?xml version="1.0" encoding="UTF-8" standalone="yes"?>
<Relationships xmlns="http://schemas.openxmlformats.org/package/2006/relationships"><Relationship Id="rId26" Type="http://schemas.openxmlformats.org/officeDocument/2006/relationships/customXml" Target="../ink/ink799.xml"/><Relationship Id="rId21" Type="http://schemas.openxmlformats.org/officeDocument/2006/relationships/image" Target="../media/image781.png"/><Relationship Id="rId42" Type="http://schemas.openxmlformats.org/officeDocument/2006/relationships/customXml" Target="../ink/ink807.xml"/><Relationship Id="rId47" Type="http://schemas.openxmlformats.org/officeDocument/2006/relationships/image" Target="../media/image794.png"/><Relationship Id="rId63" Type="http://schemas.openxmlformats.org/officeDocument/2006/relationships/image" Target="../media/image802.png"/><Relationship Id="rId68" Type="http://schemas.openxmlformats.org/officeDocument/2006/relationships/customXml" Target="../ink/ink820.xml"/><Relationship Id="rId84" Type="http://schemas.openxmlformats.org/officeDocument/2006/relationships/customXml" Target="../ink/ink828.xml"/><Relationship Id="rId89" Type="http://schemas.openxmlformats.org/officeDocument/2006/relationships/image" Target="../media/image815.png"/><Relationship Id="rId16" Type="http://schemas.openxmlformats.org/officeDocument/2006/relationships/customXml" Target="../ink/ink794.xml"/><Relationship Id="rId11" Type="http://schemas.openxmlformats.org/officeDocument/2006/relationships/image" Target="../media/image776.png"/><Relationship Id="rId32" Type="http://schemas.openxmlformats.org/officeDocument/2006/relationships/customXml" Target="../ink/ink802.xml"/><Relationship Id="rId37" Type="http://schemas.openxmlformats.org/officeDocument/2006/relationships/image" Target="../media/image789.png"/><Relationship Id="rId53" Type="http://schemas.openxmlformats.org/officeDocument/2006/relationships/image" Target="../media/image797.png"/><Relationship Id="rId58" Type="http://schemas.openxmlformats.org/officeDocument/2006/relationships/customXml" Target="../ink/ink815.xml"/><Relationship Id="rId74" Type="http://schemas.openxmlformats.org/officeDocument/2006/relationships/customXml" Target="../ink/ink823.xml"/><Relationship Id="rId79" Type="http://schemas.openxmlformats.org/officeDocument/2006/relationships/image" Target="../media/image810.png"/><Relationship Id="rId5" Type="http://schemas.openxmlformats.org/officeDocument/2006/relationships/image" Target="../media/image773.png"/><Relationship Id="rId90" Type="http://schemas.openxmlformats.org/officeDocument/2006/relationships/customXml" Target="../ink/ink831.xml"/><Relationship Id="rId14" Type="http://schemas.openxmlformats.org/officeDocument/2006/relationships/customXml" Target="../ink/ink793.xml"/><Relationship Id="rId22" Type="http://schemas.openxmlformats.org/officeDocument/2006/relationships/customXml" Target="../ink/ink797.xml"/><Relationship Id="rId27" Type="http://schemas.openxmlformats.org/officeDocument/2006/relationships/image" Target="../media/image784.png"/><Relationship Id="rId30" Type="http://schemas.openxmlformats.org/officeDocument/2006/relationships/customXml" Target="../ink/ink801.xml"/><Relationship Id="rId35" Type="http://schemas.openxmlformats.org/officeDocument/2006/relationships/image" Target="../media/image788.png"/><Relationship Id="rId43" Type="http://schemas.openxmlformats.org/officeDocument/2006/relationships/image" Target="../media/image792.png"/><Relationship Id="rId48" Type="http://schemas.openxmlformats.org/officeDocument/2006/relationships/customXml" Target="../ink/ink810.xml"/><Relationship Id="rId56" Type="http://schemas.openxmlformats.org/officeDocument/2006/relationships/customXml" Target="../ink/ink814.xml"/><Relationship Id="rId64" Type="http://schemas.openxmlformats.org/officeDocument/2006/relationships/customXml" Target="../ink/ink818.xml"/><Relationship Id="rId69" Type="http://schemas.openxmlformats.org/officeDocument/2006/relationships/image" Target="../media/image805.png"/><Relationship Id="rId77" Type="http://schemas.openxmlformats.org/officeDocument/2006/relationships/image" Target="../media/image809.png"/><Relationship Id="rId8" Type="http://schemas.openxmlformats.org/officeDocument/2006/relationships/customXml" Target="../ink/ink790.xml"/><Relationship Id="rId51" Type="http://schemas.openxmlformats.org/officeDocument/2006/relationships/image" Target="../media/image796.png"/><Relationship Id="rId72" Type="http://schemas.openxmlformats.org/officeDocument/2006/relationships/customXml" Target="../ink/ink822.xml"/><Relationship Id="rId80" Type="http://schemas.openxmlformats.org/officeDocument/2006/relationships/customXml" Target="../ink/ink826.xml"/><Relationship Id="rId85" Type="http://schemas.openxmlformats.org/officeDocument/2006/relationships/image" Target="../media/image813.png"/><Relationship Id="rId3" Type="http://schemas.openxmlformats.org/officeDocument/2006/relationships/image" Target="../media/image4.emf"/><Relationship Id="rId12" Type="http://schemas.openxmlformats.org/officeDocument/2006/relationships/customXml" Target="../ink/ink792.xml"/><Relationship Id="rId17" Type="http://schemas.openxmlformats.org/officeDocument/2006/relationships/image" Target="../media/image779.png"/><Relationship Id="rId25" Type="http://schemas.openxmlformats.org/officeDocument/2006/relationships/image" Target="../media/image783.png"/><Relationship Id="rId33" Type="http://schemas.openxmlformats.org/officeDocument/2006/relationships/image" Target="../media/image787.png"/><Relationship Id="rId38" Type="http://schemas.openxmlformats.org/officeDocument/2006/relationships/customXml" Target="../ink/ink805.xml"/><Relationship Id="rId46" Type="http://schemas.openxmlformats.org/officeDocument/2006/relationships/customXml" Target="../ink/ink809.xml"/><Relationship Id="rId59" Type="http://schemas.openxmlformats.org/officeDocument/2006/relationships/image" Target="../media/image800.png"/><Relationship Id="rId67" Type="http://schemas.openxmlformats.org/officeDocument/2006/relationships/image" Target="../media/image804.png"/><Relationship Id="rId20" Type="http://schemas.openxmlformats.org/officeDocument/2006/relationships/customXml" Target="../ink/ink796.xml"/><Relationship Id="rId41" Type="http://schemas.openxmlformats.org/officeDocument/2006/relationships/image" Target="../media/image791.png"/><Relationship Id="rId54" Type="http://schemas.openxmlformats.org/officeDocument/2006/relationships/customXml" Target="../ink/ink813.xml"/><Relationship Id="rId62" Type="http://schemas.openxmlformats.org/officeDocument/2006/relationships/customXml" Target="../ink/ink817.xml"/><Relationship Id="rId70" Type="http://schemas.openxmlformats.org/officeDocument/2006/relationships/customXml" Target="../ink/ink821.xml"/><Relationship Id="rId75" Type="http://schemas.openxmlformats.org/officeDocument/2006/relationships/image" Target="../media/image808.png"/><Relationship Id="rId83" Type="http://schemas.openxmlformats.org/officeDocument/2006/relationships/image" Target="../media/image812.png"/><Relationship Id="rId88" Type="http://schemas.openxmlformats.org/officeDocument/2006/relationships/customXml" Target="../ink/ink830.xml"/><Relationship Id="rId91" Type="http://schemas.openxmlformats.org/officeDocument/2006/relationships/image" Target="../media/image816.png"/><Relationship Id="rId1" Type="http://schemas.openxmlformats.org/officeDocument/2006/relationships/slideLayout" Target="../slideLayouts/slideLayout12.xml"/><Relationship Id="rId6" Type="http://schemas.openxmlformats.org/officeDocument/2006/relationships/customXml" Target="../ink/ink789.xml"/><Relationship Id="rId15" Type="http://schemas.openxmlformats.org/officeDocument/2006/relationships/image" Target="../media/image778.png"/><Relationship Id="rId23" Type="http://schemas.openxmlformats.org/officeDocument/2006/relationships/image" Target="../media/image782.png"/><Relationship Id="rId28" Type="http://schemas.openxmlformats.org/officeDocument/2006/relationships/customXml" Target="../ink/ink800.xml"/><Relationship Id="rId36" Type="http://schemas.openxmlformats.org/officeDocument/2006/relationships/customXml" Target="../ink/ink804.xml"/><Relationship Id="rId49" Type="http://schemas.openxmlformats.org/officeDocument/2006/relationships/image" Target="../media/image795.png"/><Relationship Id="rId57" Type="http://schemas.openxmlformats.org/officeDocument/2006/relationships/image" Target="../media/image799.png"/><Relationship Id="rId10" Type="http://schemas.openxmlformats.org/officeDocument/2006/relationships/customXml" Target="../ink/ink791.xml"/><Relationship Id="rId31" Type="http://schemas.openxmlformats.org/officeDocument/2006/relationships/image" Target="../media/image786.png"/><Relationship Id="rId44" Type="http://schemas.openxmlformats.org/officeDocument/2006/relationships/customXml" Target="../ink/ink808.xml"/><Relationship Id="rId52" Type="http://schemas.openxmlformats.org/officeDocument/2006/relationships/customXml" Target="../ink/ink812.xml"/><Relationship Id="rId60" Type="http://schemas.openxmlformats.org/officeDocument/2006/relationships/customXml" Target="../ink/ink816.xml"/><Relationship Id="rId65" Type="http://schemas.openxmlformats.org/officeDocument/2006/relationships/image" Target="../media/image803.png"/><Relationship Id="rId73" Type="http://schemas.openxmlformats.org/officeDocument/2006/relationships/image" Target="../media/image807.png"/><Relationship Id="rId78" Type="http://schemas.openxmlformats.org/officeDocument/2006/relationships/customXml" Target="../ink/ink825.xml"/><Relationship Id="rId81" Type="http://schemas.openxmlformats.org/officeDocument/2006/relationships/image" Target="../media/image811.png"/><Relationship Id="rId86" Type="http://schemas.openxmlformats.org/officeDocument/2006/relationships/customXml" Target="../ink/ink829.xml"/><Relationship Id="rId4" Type="http://schemas.openxmlformats.org/officeDocument/2006/relationships/customXml" Target="../ink/ink788.xml"/><Relationship Id="rId9" Type="http://schemas.openxmlformats.org/officeDocument/2006/relationships/image" Target="../media/image775.png"/><Relationship Id="rId13" Type="http://schemas.openxmlformats.org/officeDocument/2006/relationships/image" Target="../media/image777.png"/><Relationship Id="rId18" Type="http://schemas.openxmlformats.org/officeDocument/2006/relationships/customXml" Target="../ink/ink795.xml"/><Relationship Id="rId39" Type="http://schemas.openxmlformats.org/officeDocument/2006/relationships/image" Target="../media/image790.png"/><Relationship Id="rId34" Type="http://schemas.openxmlformats.org/officeDocument/2006/relationships/customXml" Target="../ink/ink803.xml"/><Relationship Id="rId50" Type="http://schemas.openxmlformats.org/officeDocument/2006/relationships/customXml" Target="../ink/ink811.xml"/><Relationship Id="rId55" Type="http://schemas.openxmlformats.org/officeDocument/2006/relationships/image" Target="../media/image798.png"/><Relationship Id="rId76" Type="http://schemas.openxmlformats.org/officeDocument/2006/relationships/customXml" Target="../ink/ink824.xml"/><Relationship Id="rId7" Type="http://schemas.openxmlformats.org/officeDocument/2006/relationships/image" Target="../media/image774.png"/><Relationship Id="rId71" Type="http://schemas.openxmlformats.org/officeDocument/2006/relationships/image" Target="../media/image806.png"/><Relationship Id="rId2" Type="http://schemas.openxmlformats.org/officeDocument/2006/relationships/notesSlide" Target="../notesSlides/notesSlide8.xml"/><Relationship Id="rId29" Type="http://schemas.openxmlformats.org/officeDocument/2006/relationships/image" Target="../media/image785.png"/><Relationship Id="rId24" Type="http://schemas.openxmlformats.org/officeDocument/2006/relationships/customXml" Target="../ink/ink798.xml"/><Relationship Id="rId40" Type="http://schemas.openxmlformats.org/officeDocument/2006/relationships/customXml" Target="../ink/ink806.xml"/><Relationship Id="rId45" Type="http://schemas.openxmlformats.org/officeDocument/2006/relationships/image" Target="../media/image793.png"/><Relationship Id="rId66" Type="http://schemas.openxmlformats.org/officeDocument/2006/relationships/customXml" Target="../ink/ink819.xml"/><Relationship Id="rId87" Type="http://schemas.openxmlformats.org/officeDocument/2006/relationships/image" Target="../media/image814.png"/><Relationship Id="rId61" Type="http://schemas.openxmlformats.org/officeDocument/2006/relationships/image" Target="../media/image801.png"/><Relationship Id="rId82" Type="http://schemas.openxmlformats.org/officeDocument/2006/relationships/customXml" Target="../ink/ink827.xml"/><Relationship Id="rId19" Type="http://schemas.openxmlformats.org/officeDocument/2006/relationships/image" Target="../media/image780.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416115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743B-8A43-8946-BE61-48AB7E355969}"/>
              </a:ext>
            </a:extLst>
          </p:cNvPr>
          <p:cNvSpPr>
            <a:spLocks noGrp="1"/>
          </p:cNvSpPr>
          <p:nvPr>
            <p:ph type="title"/>
          </p:nvPr>
        </p:nvSpPr>
        <p:spPr/>
        <p:txBody>
          <a:bodyPr/>
          <a:lstStyle/>
          <a:p>
            <a:r>
              <a:rPr lang="en-US" dirty="0"/>
              <a:t>Unsigned numbers	</a:t>
            </a:r>
          </a:p>
        </p:txBody>
      </p:sp>
      <p:sp>
        <p:nvSpPr>
          <p:cNvPr id="3" name="Footer Placeholder 2">
            <a:extLst>
              <a:ext uri="{FF2B5EF4-FFF2-40B4-BE49-F238E27FC236}">
                <a16:creationId xmlns:a16="http://schemas.microsoft.com/office/drawing/2014/main" id="{078C0E01-06B8-B848-8C2F-8214822A5811}"/>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11" name="Group 10">
            <a:extLst>
              <a:ext uri="{FF2B5EF4-FFF2-40B4-BE49-F238E27FC236}">
                <a16:creationId xmlns:a16="http://schemas.microsoft.com/office/drawing/2014/main" id="{E6C8605A-846D-DE49-AD89-33D06EB72324}"/>
              </a:ext>
            </a:extLst>
          </p:cNvPr>
          <p:cNvGrpSpPr/>
          <p:nvPr/>
        </p:nvGrpSpPr>
        <p:grpSpPr>
          <a:xfrm>
            <a:off x="903587" y="1642880"/>
            <a:ext cx="643320" cy="223920"/>
            <a:chOff x="903587" y="1642880"/>
            <a:chExt cx="643320" cy="2239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5F2412E-8604-6445-B38E-1BB7E485EC9C}"/>
                    </a:ext>
                  </a:extLst>
                </p14:cNvPr>
                <p14:cNvContentPartPr/>
                <p14:nvPr/>
              </p14:nvContentPartPr>
              <p14:xfrm>
                <a:off x="903587" y="1651160"/>
                <a:ext cx="65880" cy="215640"/>
              </p14:xfrm>
            </p:contentPart>
          </mc:Choice>
          <mc:Fallback xmlns="">
            <p:pic>
              <p:nvPicPr>
                <p:cNvPr id="4" name="Ink 3">
                  <a:extLst>
                    <a:ext uri="{FF2B5EF4-FFF2-40B4-BE49-F238E27FC236}">
                      <a16:creationId xmlns:a16="http://schemas.microsoft.com/office/drawing/2014/main" id="{A5F2412E-8604-6445-B38E-1BB7E485EC9C}"/>
                    </a:ext>
                  </a:extLst>
                </p:cNvPr>
                <p:cNvPicPr/>
                <p:nvPr/>
              </p:nvPicPr>
              <p:blipFill>
                <a:blip r:embed="rId3"/>
                <a:stretch>
                  <a:fillRect/>
                </a:stretch>
              </p:blipFill>
              <p:spPr>
                <a:xfrm>
                  <a:off x="896027" y="1643600"/>
                  <a:ext cx="81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E5C0CE1-4C7C-4F48-B644-5191E635F626}"/>
                    </a:ext>
                  </a:extLst>
                </p14:cNvPr>
                <p14:cNvContentPartPr/>
                <p14:nvPr/>
              </p14:nvContentPartPr>
              <p14:xfrm>
                <a:off x="982787" y="1646480"/>
                <a:ext cx="73440" cy="165240"/>
              </p14:xfrm>
            </p:contentPart>
          </mc:Choice>
          <mc:Fallback xmlns="">
            <p:pic>
              <p:nvPicPr>
                <p:cNvPr id="5" name="Ink 4">
                  <a:extLst>
                    <a:ext uri="{FF2B5EF4-FFF2-40B4-BE49-F238E27FC236}">
                      <a16:creationId xmlns:a16="http://schemas.microsoft.com/office/drawing/2014/main" id="{1E5C0CE1-4C7C-4F48-B644-5191E635F626}"/>
                    </a:ext>
                  </a:extLst>
                </p:cNvPr>
                <p:cNvPicPr/>
                <p:nvPr/>
              </p:nvPicPr>
              <p:blipFill>
                <a:blip r:embed="rId5"/>
                <a:stretch>
                  <a:fillRect/>
                </a:stretch>
              </p:blipFill>
              <p:spPr>
                <a:xfrm>
                  <a:off x="975227" y="1638920"/>
                  <a:ext cx="8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11D4D28-7658-2D4D-BADF-E71A06311BD8}"/>
                    </a:ext>
                  </a:extLst>
                </p14:cNvPr>
                <p14:cNvContentPartPr/>
                <p14:nvPr/>
              </p14:nvContentPartPr>
              <p14:xfrm>
                <a:off x="930587" y="1773560"/>
                <a:ext cx="96840" cy="8640"/>
              </p14:xfrm>
            </p:contentPart>
          </mc:Choice>
          <mc:Fallback xmlns="">
            <p:pic>
              <p:nvPicPr>
                <p:cNvPr id="6" name="Ink 5">
                  <a:extLst>
                    <a:ext uri="{FF2B5EF4-FFF2-40B4-BE49-F238E27FC236}">
                      <a16:creationId xmlns:a16="http://schemas.microsoft.com/office/drawing/2014/main" id="{911D4D28-7658-2D4D-BADF-E71A06311BD8}"/>
                    </a:ext>
                  </a:extLst>
                </p:cNvPr>
                <p:cNvPicPr/>
                <p:nvPr/>
              </p:nvPicPr>
              <p:blipFill>
                <a:blip r:embed="rId7"/>
                <a:stretch>
                  <a:fillRect/>
                </a:stretch>
              </p:blipFill>
              <p:spPr>
                <a:xfrm>
                  <a:off x="923387" y="1766000"/>
                  <a:ext cx="111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0F640EC-D83B-874B-8288-CC5BD9D6CBDE}"/>
                    </a:ext>
                  </a:extLst>
                </p14:cNvPr>
                <p14:cNvContentPartPr/>
                <p14:nvPr/>
              </p14:nvContentPartPr>
              <p14:xfrm>
                <a:off x="1070627" y="1799120"/>
                <a:ext cx="1080" cy="1440"/>
              </p14:xfrm>
            </p:contentPart>
          </mc:Choice>
          <mc:Fallback xmlns="">
            <p:pic>
              <p:nvPicPr>
                <p:cNvPr id="7" name="Ink 6">
                  <a:extLst>
                    <a:ext uri="{FF2B5EF4-FFF2-40B4-BE49-F238E27FC236}">
                      <a16:creationId xmlns:a16="http://schemas.microsoft.com/office/drawing/2014/main" id="{40F640EC-D83B-874B-8288-CC5BD9D6CBDE}"/>
                    </a:ext>
                  </a:extLst>
                </p:cNvPr>
                <p:cNvPicPr/>
                <p:nvPr/>
              </p:nvPicPr>
              <p:blipFill>
                <a:blip r:embed="rId9"/>
                <a:stretch>
                  <a:fillRect/>
                </a:stretch>
              </p:blipFill>
              <p:spPr>
                <a:xfrm>
                  <a:off x="1063067" y="1791560"/>
                  <a:ext cx="1620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9DA8837-49F2-0A4A-ACC7-6048F2214058}"/>
                    </a:ext>
                  </a:extLst>
                </p14:cNvPr>
                <p14:cNvContentPartPr/>
                <p14:nvPr/>
              </p14:nvContentPartPr>
              <p14:xfrm>
                <a:off x="1059467" y="1799840"/>
                <a:ext cx="11520" cy="65160"/>
              </p14:xfrm>
            </p:contentPart>
          </mc:Choice>
          <mc:Fallback xmlns="">
            <p:pic>
              <p:nvPicPr>
                <p:cNvPr id="8" name="Ink 7">
                  <a:extLst>
                    <a:ext uri="{FF2B5EF4-FFF2-40B4-BE49-F238E27FC236}">
                      <a16:creationId xmlns:a16="http://schemas.microsoft.com/office/drawing/2014/main" id="{E9DA8837-49F2-0A4A-ACC7-6048F2214058}"/>
                    </a:ext>
                  </a:extLst>
                </p:cNvPr>
                <p:cNvPicPr/>
                <p:nvPr/>
              </p:nvPicPr>
              <p:blipFill>
                <a:blip r:embed="rId11"/>
                <a:stretch>
                  <a:fillRect/>
                </a:stretch>
              </p:blipFill>
              <p:spPr>
                <a:xfrm>
                  <a:off x="1051907" y="1792640"/>
                  <a:ext cx="26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AE4CCCA-D0B2-8F43-B4C3-F8DB7FD14B5C}"/>
                    </a:ext>
                  </a:extLst>
                </p14:cNvPr>
                <p14:cNvContentPartPr/>
                <p14:nvPr/>
              </p14:nvContentPartPr>
              <p14:xfrm>
                <a:off x="1178267" y="1655480"/>
                <a:ext cx="100440" cy="174960"/>
              </p14:xfrm>
            </p:contentPart>
          </mc:Choice>
          <mc:Fallback xmlns="">
            <p:pic>
              <p:nvPicPr>
                <p:cNvPr id="9" name="Ink 8">
                  <a:extLst>
                    <a:ext uri="{FF2B5EF4-FFF2-40B4-BE49-F238E27FC236}">
                      <a16:creationId xmlns:a16="http://schemas.microsoft.com/office/drawing/2014/main" id="{9AE4CCCA-D0B2-8F43-B4C3-F8DB7FD14B5C}"/>
                    </a:ext>
                  </a:extLst>
                </p:cNvPr>
                <p:cNvPicPr/>
                <p:nvPr/>
              </p:nvPicPr>
              <p:blipFill>
                <a:blip r:embed="rId13"/>
                <a:stretch>
                  <a:fillRect/>
                </a:stretch>
              </p:blipFill>
              <p:spPr>
                <a:xfrm>
                  <a:off x="1170707" y="1647920"/>
                  <a:ext cx="115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31DB427-D65D-A040-947C-5901AC8A2CAC}"/>
                    </a:ext>
                  </a:extLst>
                </p14:cNvPr>
                <p14:cNvContentPartPr/>
                <p14:nvPr/>
              </p14:nvContentPartPr>
              <p14:xfrm>
                <a:off x="1365107" y="1642880"/>
                <a:ext cx="181800" cy="177480"/>
              </p14:xfrm>
            </p:contentPart>
          </mc:Choice>
          <mc:Fallback xmlns="">
            <p:pic>
              <p:nvPicPr>
                <p:cNvPr id="10" name="Ink 9">
                  <a:extLst>
                    <a:ext uri="{FF2B5EF4-FFF2-40B4-BE49-F238E27FC236}">
                      <a16:creationId xmlns:a16="http://schemas.microsoft.com/office/drawing/2014/main" id="{E31DB427-D65D-A040-947C-5901AC8A2CAC}"/>
                    </a:ext>
                  </a:extLst>
                </p:cNvPr>
                <p:cNvPicPr/>
                <p:nvPr/>
              </p:nvPicPr>
              <p:blipFill>
                <a:blip r:embed="rId15"/>
                <a:stretch>
                  <a:fillRect/>
                </a:stretch>
              </p:blipFill>
              <p:spPr>
                <a:xfrm>
                  <a:off x="1357547" y="1635680"/>
                  <a:ext cx="19692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1472FD1-6FEC-2B41-898C-3F74498F1997}"/>
                  </a:ext>
                </a:extLst>
              </p14:cNvPr>
              <p14:cNvContentPartPr/>
              <p14:nvPr/>
            </p14:nvContentPartPr>
            <p14:xfrm>
              <a:off x="1833827" y="1704440"/>
              <a:ext cx="116640" cy="5760"/>
            </p14:xfrm>
          </p:contentPart>
        </mc:Choice>
        <mc:Fallback xmlns="">
          <p:pic>
            <p:nvPicPr>
              <p:cNvPr id="12" name="Ink 11">
                <a:extLst>
                  <a:ext uri="{FF2B5EF4-FFF2-40B4-BE49-F238E27FC236}">
                    <a16:creationId xmlns:a16="http://schemas.microsoft.com/office/drawing/2014/main" id="{71472FD1-6FEC-2B41-898C-3F74498F1997}"/>
                  </a:ext>
                </a:extLst>
              </p:cNvPr>
              <p:cNvPicPr/>
              <p:nvPr/>
            </p:nvPicPr>
            <p:blipFill>
              <a:blip r:embed="rId17"/>
              <a:stretch>
                <a:fillRect/>
              </a:stretch>
            </p:blipFill>
            <p:spPr>
              <a:xfrm>
                <a:off x="1826267" y="1696880"/>
                <a:ext cx="131760" cy="20520"/>
              </a:xfrm>
              <a:prstGeom prst="rect">
                <a:avLst/>
              </a:prstGeom>
            </p:spPr>
          </p:pic>
        </mc:Fallback>
      </mc:AlternateContent>
      <p:grpSp>
        <p:nvGrpSpPr>
          <p:cNvPr id="29" name="Group 28">
            <a:extLst>
              <a:ext uri="{FF2B5EF4-FFF2-40B4-BE49-F238E27FC236}">
                <a16:creationId xmlns:a16="http://schemas.microsoft.com/office/drawing/2014/main" id="{472FC272-FD78-E848-B1F1-1DF571270824}"/>
              </a:ext>
            </a:extLst>
          </p:cNvPr>
          <p:cNvGrpSpPr/>
          <p:nvPr/>
        </p:nvGrpSpPr>
        <p:grpSpPr>
          <a:xfrm>
            <a:off x="2277707" y="1461440"/>
            <a:ext cx="281880" cy="314280"/>
            <a:chOff x="2277707" y="1461440"/>
            <a:chExt cx="281880" cy="31428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1E9D0BE-E13D-C94F-BC10-A46E2424DC30}"/>
                    </a:ext>
                  </a:extLst>
                </p14:cNvPr>
                <p14:cNvContentPartPr/>
                <p14:nvPr/>
              </p14:nvContentPartPr>
              <p14:xfrm>
                <a:off x="2277707" y="1587800"/>
                <a:ext cx="112320" cy="175680"/>
              </p14:xfrm>
            </p:contentPart>
          </mc:Choice>
          <mc:Fallback xmlns="">
            <p:pic>
              <p:nvPicPr>
                <p:cNvPr id="13" name="Ink 12">
                  <a:extLst>
                    <a:ext uri="{FF2B5EF4-FFF2-40B4-BE49-F238E27FC236}">
                      <a16:creationId xmlns:a16="http://schemas.microsoft.com/office/drawing/2014/main" id="{D1E9D0BE-E13D-C94F-BC10-A46E2424DC30}"/>
                    </a:ext>
                  </a:extLst>
                </p:cNvPr>
                <p:cNvPicPr/>
                <p:nvPr/>
              </p:nvPicPr>
              <p:blipFill>
                <a:blip r:embed="rId19"/>
                <a:stretch>
                  <a:fillRect/>
                </a:stretch>
              </p:blipFill>
              <p:spPr>
                <a:xfrm>
                  <a:off x="2270507" y="1580240"/>
                  <a:ext cx="127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732CC6F8-3C7B-8D43-A8A7-06C5F9ADCD5D}"/>
                    </a:ext>
                  </a:extLst>
                </p14:cNvPr>
                <p14:cNvContentPartPr/>
                <p14:nvPr/>
              </p14:nvContentPartPr>
              <p14:xfrm>
                <a:off x="2432147" y="1461440"/>
                <a:ext cx="1800" cy="144000"/>
              </p14:xfrm>
            </p:contentPart>
          </mc:Choice>
          <mc:Fallback xmlns="">
            <p:pic>
              <p:nvPicPr>
                <p:cNvPr id="14" name="Ink 13">
                  <a:extLst>
                    <a:ext uri="{FF2B5EF4-FFF2-40B4-BE49-F238E27FC236}">
                      <a16:creationId xmlns:a16="http://schemas.microsoft.com/office/drawing/2014/main" id="{732CC6F8-3C7B-8D43-A8A7-06C5F9ADCD5D}"/>
                    </a:ext>
                  </a:extLst>
                </p:cNvPr>
                <p:cNvPicPr/>
                <p:nvPr/>
              </p:nvPicPr>
              <p:blipFill>
                <a:blip r:embed="rId21"/>
                <a:stretch>
                  <a:fillRect/>
                </a:stretch>
              </p:blipFill>
              <p:spPr>
                <a:xfrm>
                  <a:off x="2424587" y="1453880"/>
                  <a:ext cx="16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3AC7197-DF1B-0C4C-9599-7D732337B80D}"/>
                    </a:ext>
                  </a:extLst>
                </p14:cNvPr>
                <p14:cNvContentPartPr/>
                <p14:nvPr/>
              </p14:nvContentPartPr>
              <p14:xfrm>
                <a:off x="2483987" y="1628480"/>
                <a:ext cx="75600" cy="147240"/>
              </p14:xfrm>
            </p:contentPart>
          </mc:Choice>
          <mc:Fallback xmlns="">
            <p:pic>
              <p:nvPicPr>
                <p:cNvPr id="15" name="Ink 14">
                  <a:extLst>
                    <a:ext uri="{FF2B5EF4-FFF2-40B4-BE49-F238E27FC236}">
                      <a16:creationId xmlns:a16="http://schemas.microsoft.com/office/drawing/2014/main" id="{73AC7197-DF1B-0C4C-9599-7D732337B80D}"/>
                    </a:ext>
                  </a:extLst>
                </p:cNvPr>
                <p:cNvPicPr/>
                <p:nvPr/>
              </p:nvPicPr>
              <p:blipFill>
                <a:blip r:embed="rId23"/>
                <a:stretch>
                  <a:fillRect/>
                </a:stretch>
              </p:blipFill>
              <p:spPr>
                <a:xfrm>
                  <a:off x="2476427" y="1620920"/>
                  <a:ext cx="90720" cy="162360"/>
                </a:xfrm>
                <a:prstGeom prst="rect">
                  <a:avLst/>
                </a:prstGeom>
              </p:spPr>
            </p:pic>
          </mc:Fallback>
        </mc:AlternateContent>
      </p:grpSp>
      <p:grpSp>
        <p:nvGrpSpPr>
          <p:cNvPr id="28" name="Group 27">
            <a:extLst>
              <a:ext uri="{FF2B5EF4-FFF2-40B4-BE49-F238E27FC236}">
                <a16:creationId xmlns:a16="http://schemas.microsoft.com/office/drawing/2014/main" id="{AFFB80CB-0D43-D141-AEBD-785E3776B49D}"/>
              </a:ext>
            </a:extLst>
          </p:cNvPr>
          <p:cNvGrpSpPr/>
          <p:nvPr/>
        </p:nvGrpSpPr>
        <p:grpSpPr>
          <a:xfrm>
            <a:off x="2822027" y="1411040"/>
            <a:ext cx="1689480" cy="432360"/>
            <a:chOff x="2822027" y="1411040"/>
            <a:chExt cx="1689480" cy="43236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288799C-A96A-EE4B-B3D2-ED7EAAD90097}"/>
                    </a:ext>
                  </a:extLst>
                </p14:cNvPr>
                <p14:cNvContentPartPr/>
                <p14:nvPr/>
              </p14:nvContentPartPr>
              <p14:xfrm>
                <a:off x="2822027" y="1629200"/>
                <a:ext cx="137160" cy="110160"/>
              </p14:xfrm>
            </p:contentPart>
          </mc:Choice>
          <mc:Fallback xmlns="">
            <p:pic>
              <p:nvPicPr>
                <p:cNvPr id="16" name="Ink 15">
                  <a:extLst>
                    <a:ext uri="{FF2B5EF4-FFF2-40B4-BE49-F238E27FC236}">
                      <a16:creationId xmlns:a16="http://schemas.microsoft.com/office/drawing/2014/main" id="{F288799C-A96A-EE4B-B3D2-ED7EAAD90097}"/>
                    </a:ext>
                  </a:extLst>
                </p:cNvPr>
                <p:cNvPicPr/>
                <p:nvPr/>
              </p:nvPicPr>
              <p:blipFill>
                <a:blip r:embed="rId25"/>
                <a:stretch>
                  <a:fillRect/>
                </a:stretch>
              </p:blipFill>
              <p:spPr>
                <a:xfrm>
                  <a:off x="2814467" y="1621640"/>
                  <a:ext cx="152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DC3276B-0B8B-2D49-8ABB-7DEE8DC686C4}"/>
                    </a:ext>
                  </a:extLst>
                </p14:cNvPr>
                <p14:cNvContentPartPr/>
                <p14:nvPr/>
              </p14:nvContentPartPr>
              <p14:xfrm>
                <a:off x="3012107" y="1627400"/>
                <a:ext cx="121320" cy="88920"/>
              </p14:xfrm>
            </p:contentPart>
          </mc:Choice>
          <mc:Fallback xmlns="">
            <p:pic>
              <p:nvPicPr>
                <p:cNvPr id="17" name="Ink 16">
                  <a:extLst>
                    <a:ext uri="{FF2B5EF4-FFF2-40B4-BE49-F238E27FC236}">
                      <a16:creationId xmlns:a16="http://schemas.microsoft.com/office/drawing/2014/main" id="{5DC3276B-0B8B-2D49-8ABB-7DEE8DC686C4}"/>
                    </a:ext>
                  </a:extLst>
                </p:cNvPr>
                <p:cNvPicPr/>
                <p:nvPr/>
              </p:nvPicPr>
              <p:blipFill>
                <a:blip r:embed="rId27"/>
                <a:stretch>
                  <a:fillRect/>
                </a:stretch>
              </p:blipFill>
              <p:spPr>
                <a:xfrm>
                  <a:off x="3004547" y="1619840"/>
                  <a:ext cx="1364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B86BBEA8-EAFA-EE45-85DB-18920A02F1F1}"/>
                    </a:ext>
                  </a:extLst>
                </p14:cNvPr>
                <p14:cNvContentPartPr/>
                <p14:nvPr/>
              </p14:nvContentPartPr>
              <p14:xfrm>
                <a:off x="3158987" y="1619480"/>
                <a:ext cx="151560" cy="102960"/>
              </p14:xfrm>
            </p:contentPart>
          </mc:Choice>
          <mc:Fallback xmlns="">
            <p:pic>
              <p:nvPicPr>
                <p:cNvPr id="18" name="Ink 17">
                  <a:extLst>
                    <a:ext uri="{FF2B5EF4-FFF2-40B4-BE49-F238E27FC236}">
                      <a16:creationId xmlns:a16="http://schemas.microsoft.com/office/drawing/2014/main" id="{B86BBEA8-EAFA-EE45-85DB-18920A02F1F1}"/>
                    </a:ext>
                  </a:extLst>
                </p:cNvPr>
                <p:cNvPicPr/>
                <p:nvPr/>
              </p:nvPicPr>
              <p:blipFill>
                <a:blip r:embed="rId29"/>
                <a:stretch>
                  <a:fillRect/>
                </a:stretch>
              </p:blipFill>
              <p:spPr>
                <a:xfrm>
                  <a:off x="3151787" y="1611920"/>
                  <a:ext cx="166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9DC51903-D410-F84C-9FB9-601D7CD02146}"/>
                    </a:ext>
                  </a:extLst>
                </p14:cNvPr>
                <p14:cNvContentPartPr/>
                <p14:nvPr/>
              </p14:nvContentPartPr>
              <p14:xfrm>
                <a:off x="3403067" y="1646480"/>
                <a:ext cx="19800" cy="196920"/>
              </p14:xfrm>
            </p:contentPart>
          </mc:Choice>
          <mc:Fallback xmlns="">
            <p:pic>
              <p:nvPicPr>
                <p:cNvPr id="19" name="Ink 18">
                  <a:extLst>
                    <a:ext uri="{FF2B5EF4-FFF2-40B4-BE49-F238E27FC236}">
                      <a16:creationId xmlns:a16="http://schemas.microsoft.com/office/drawing/2014/main" id="{9DC51903-D410-F84C-9FB9-601D7CD02146}"/>
                    </a:ext>
                  </a:extLst>
                </p:cNvPr>
                <p:cNvPicPr/>
                <p:nvPr/>
              </p:nvPicPr>
              <p:blipFill>
                <a:blip r:embed="rId31"/>
                <a:stretch>
                  <a:fillRect/>
                </a:stretch>
              </p:blipFill>
              <p:spPr>
                <a:xfrm>
                  <a:off x="3395507" y="1638920"/>
                  <a:ext cx="34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826DD15-0CDA-BC40-99BE-EDE5B75D67ED}"/>
                    </a:ext>
                  </a:extLst>
                </p14:cNvPr>
                <p14:cNvContentPartPr/>
                <p14:nvPr/>
              </p14:nvContentPartPr>
              <p14:xfrm>
                <a:off x="3387227" y="1623800"/>
                <a:ext cx="106920" cy="85680"/>
              </p14:xfrm>
            </p:contentPart>
          </mc:Choice>
          <mc:Fallback xmlns="">
            <p:pic>
              <p:nvPicPr>
                <p:cNvPr id="20" name="Ink 19">
                  <a:extLst>
                    <a:ext uri="{FF2B5EF4-FFF2-40B4-BE49-F238E27FC236}">
                      <a16:creationId xmlns:a16="http://schemas.microsoft.com/office/drawing/2014/main" id="{2826DD15-0CDA-BC40-99BE-EDE5B75D67ED}"/>
                    </a:ext>
                  </a:extLst>
                </p:cNvPr>
                <p:cNvPicPr/>
                <p:nvPr/>
              </p:nvPicPr>
              <p:blipFill>
                <a:blip r:embed="rId33"/>
                <a:stretch>
                  <a:fillRect/>
                </a:stretch>
              </p:blipFill>
              <p:spPr>
                <a:xfrm>
                  <a:off x="3379667" y="1616240"/>
                  <a:ext cx="122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1C024197-0561-F44E-A7B9-A5D50D1E8C30}"/>
                    </a:ext>
                  </a:extLst>
                </p14:cNvPr>
                <p14:cNvContentPartPr/>
                <p14:nvPr/>
              </p14:nvContentPartPr>
              <p14:xfrm>
                <a:off x="3543107" y="1411040"/>
                <a:ext cx="360" cy="271440"/>
              </p14:xfrm>
            </p:contentPart>
          </mc:Choice>
          <mc:Fallback xmlns="">
            <p:pic>
              <p:nvPicPr>
                <p:cNvPr id="21" name="Ink 20">
                  <a:extLst>
                    <a:ext uri="{FF2B5EF4-FFF2-40B4-BE49-F238E27FC236}">
                      <a16:creationId xmlns:a16="http://schemas.microsoft.com/office/drawing/2014/main" id="{1C024197-0561-F44E-A7B9-A5D50D1E8C30}"/>
                    </a:ext>
                  </a:extLst>
                </p:cNvPr>
                <p:cNvPicPr/>
                <p:nvPr/>
              </p:nvPicPr>
              <p:blipFill>
                <a:blip r:embed="rId35"/>
                <a:stretch>
                  <a:fillRect/>
                </a:stretch>
              </p:blipFill>
              <p:spPr>
                <a:xfrm>
                  <a:off x="3535547" y="1403480"/>
                  <a:ext cx="154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9296493F-6B49-3B4A-AF09-B950A0B349A5}"/>
                    </a:ext>
                  </a:extLst>
                </p14:cNvPr>
                <p14:cNvContentPartPr/>
                <p14:nvPr/>
              </p14:nvContentPartPr>
              <p14:xfrm>
                <a:off x="3605387" y="1582760"/>
                <a:ext cx="92160" cy="107640"/>
              </p14:xfrm>
            </p:contentPart>
          </mc:Choice>
          <mc:Fallback xmlns="">
            <p:pic>
              <p:nvPicPr>
                <p:cNvPr id="22" name="Ink 21">
                  <a:extLst>
                    <a:ext uri="{FF2B5EF4-FFF2-40B4-BE49-F238E27FC236}">
                      <a16:creationId xmlns:a16="http://schemas.microsoft.com/office/drawing/2014/main" id="{9296493F-6B49-3B4A-AF09-B950A0B349A5}"/>
                    </a:ext>
                  </a:extLst>
                </p:cNvPr>
                <p:cNvPicPr/>
                <p:nvPr/>
              </p:nvPicPr>
              <p:blipFill>
                <a:blip r:embed="rId37"/>
                <a:stretch>
                  <a:fillRect/>
                </a:stretch>
              </p:blipFill>
              <p:spPr>
                <a:xfrm>
                  <a:off x="3597827" y="1575200"/>
                  <a:ext cx="107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26A3428B-A9CF-2644-8710-83B6DA429DE8}"/>
                    </a:ext>
                  </a:extLst>
                </p14:cNvPr>
                <p14:cNvContentPartPr/>
                <p14:nvPr/>
              </p14:nvContentPartPr>
              <p14:xfrm>
                <a:off x="3797267" y="1580240"/>
                <a:ext cx="199440" cy="113400"/>
              </p14:xfrm>
            </p:contentPart>
          </mc:Choice>
          <mc:Fallback xmlns="">
            <p:pic>
              <p:nvPicPr>
                <p:cNvPr id="23" name="Ink 22">
                  <a:extLst>
                    <a:ext uri="{FF2B5EF4-FFF2-40B4-BE49-F238E27FC236}">
                      <a16:creationId xmlns:a16="http://schemas.microsoft.com/office/drawing/2014/main" id="{26A3428B-A9CF-2644-8710-83B6DA429DE8}"/>
                    </a:ext>
                  </a:extLst>
                </p:cNvPr>
                <p:cNvPicPr/>
                <p:nvPr/>
              </p:nvPicPr>
              <p:blipFill>
                <a:blip r:embed="rId39"/>
                <a:stretch>
                  <a:fillRect/>
                </a:stretch>
              </p:blipFill>
              <p:spPr>
                <a:xfrm>
                  <a:off x="3789707" y="1572680"/>
                  <a:ext cx="214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68FBCAF9-5821-3C43-920E-74EA3FC90B09}"/>
                    </a:ext>
                  </a:extLst>
                </p14:cNvPr>
                <p14:cNvContentPartPr/>
                <p14:nvPr/>
              </p14:nvContentPartPr>
              <p14:xfrm>
                <a:off x="4051067" y="1569800"/>
                <a:ext cx="92520" cy="102600"/>
              </p14:xfrm>
            </p:contentPart>
          </mc:Choice>
          <mc:Fallback xmlns="">
            <p:pic>
              <p:nvPicPr>
                <p:cNvPr id="24" name="Ink 23">
                  <a:extLst>
                    <a:ext uri="{FF2B5EF4-FFF2-40B4-BE49-F238E27FC236}">
                      <a16:creationId xmlns:a16="http://schemas.microsoft.com/office/drawing/2014/main" id="{68FBCAF9-5821-3C43-920E-74EA3FC90B09}"/>
                    </a:ext>
                  </a:extLst>
                </p:cNvPr>
                <p:cNvPicPr/>
                <p:nvPr/>
              </p:nvPicPr>
              <p:blipFill>
                <a:blip r:embed="rId41"/>
                <a:stretch>
                  <a:fillRect/>
                </a:stretch>
              </p:blipFill>
              <p:spPr>
                <a:xfrm>
                  <a:off x="4043507" y="1562240"/>
                  <a:ext cx="107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5717928-CE63-2347-AEA4-0138F315950E}"/>
                    </a:ext>
                  </a:extLst>
                </p14:cNvPr>
                <p14:cNvContentPartPr/>
                <p14:nvPr/>
              </p14:nvContentPartPr>
              <p14:xfrm>
                <a:off x="4207667" y="1598240"/>
                <a:ext cx="126720" cy="91440"/>
              </p14:xfrm>
            </p:contentPart>
          </mc:Choice>
          <mc:Fallback xmlns="">
            <p:pic>
              <p:nvPicPr>
                <p:cNvPr id="25" name="Ink 24">
                  <a:extLst>
                    <a:ext uri="{FF2B5EF4-FFF2-40B4-BE49-F238E27FC236}">
                      <a16:creationId xmlns:a16="http://schemas.microsoft.com/office/drawing/2014/main" id="{E5717928-CE63-2347-AEA4-0138F315950E}"/>
                    </a:ext>
                  </a:extLst>
                </p:cNvPr>
                <p:cNvPicPr/>
                <p:nvPr/>
              </p:nvPicPr>
              <p:blipFill>
                <a:blip r:embed="rId43"/>
                <a:stretch>
                  <a:fillRect/>
                </a:stretch>
              </p:blipFill>
              <p:spPr>
                <a:xfrm>
                  <a:off x="4200107" y="1590680"/>
                  <a:ext cx="1418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72FEE508-1E7C-0048-8BC3-CF60FD71423B}"/>
                    </a:ext>
                  </a:extLst>
                </p14:cNvPr>
                <p14:cNvContentPartPr/>
                <p14:nvPr/>
              </p14:nvContentPartPr>
              <p14:xfrm>
                <a:off x="4431947" y="1419320"/>
                <a:ext cx="79560" cy="229680"/>
              </p14:xfrm>
            </p:contentPart>
          </mc:Choice>
          <mc:Fallback xmlns="">
            <p:pic>
              <p:nvPicPr>
                <p:cNvPr id="26" name="Ink 25">
                  <a:extLst>
                    <a:ext uri="{FF2B5EF4-FFF2-40B4-BE49-F238E27FC236}">
                      <a16:creationId xmlns:a16="http://schemas.microsoft.com/office/drawing/2014/main" id="{72FEE508-1E7C-0048-8BC3-CF60FD71423B}"/>
                    </a:ext>
                  </a:extLst>
                </p:cNvPr>
                <p:cNvPicPr/>
                <p:nvPr/>
              </p:nvPicPr>
              <p:blipFill>
                <a:blip r:embed="rId45"/>
                <a:stretch>
                  <a:fillRect/>
                </a:stretch>
              </p:blipFill>
              <p:spPr>
                <a:xfrm>
                  <a:off x="4424387" y="1411760"/>
                  <a:ext cx="943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47DFAADF-1D2F-E74B-AD43-C342B351371F}"/>
                    </a:ext>
                  </a:extLst>
                </p14:cNvPr>
                <p14:cNvContentPartPr/>
                <p14:nvPr/>
              </p14:nvContentPartPr>
              <p14:xfrm>
                <a:off x="4340867" y="1546400"/>
                <a:ext cx="114120" cy="9360"/>
              </p14:xfrm>
            </p:contentPart>
          </mc:Choice>
          <mc:Fallback xmlns="">
            <p:pic>
              <p:nvPicPr>
                <p:cNvPr id="27" name="Ink 26">
                  <a:extLst>
                    <a:ext uri="{FF2B5EF4-FFF2-40B4-BE49-F238E27FC236}">
                      <a16:creationId xmlns:a16="http://schemas.microsoft.com/office/drawing/2014/main" id="{47DFAADF-1D2F-E74B-AD43-C342B351371F}"/>
                    </a:ext>
                  </a:extLst>
                </p:cNvPr>
                <p:cNvPicPr/>
                <p:nvPr/>
              </p:nvPicPr>
              <p:blipFill>
                <a:blip r:embed="rId47"/>
                <a:stretch>
                  <a:fillRect/>
                </a:stretch>
              </p:blipFill>
              <p:spPr>
                <a:xfrm>
                  <a:off x="4333307" y="1538840"/>
                  <a:ext cx="129240" cy="24480"/>
                </a:xfrm>
                <a:prstGeom prst="rect">
                  <a:avLst/>
                </a:prstGeom>
              </p:spPr>
            </p:pic>
          </mc:Fallback>
        </mc:AlternateContent>
      </p:grpSp>
      <p:grpSp>
        <p:nvGrpSpPr>
          <p:cNvPr id="45" name="Group 44">
            <a:extLst>
              <a:ext uri="{FF2B5EF4-FFF2-40B4-BE49-F238E27FC236}">
                <a16:creationId xmlns:a16="http://schemas.microsoft.com/office/drawing/2014/main" id="{78F190FA-95B5-E74E-A43A-0E84099E904F}"/>
              </a:ext>
            </a:extLst>
          </p:cNvPr>
          <p:cNvGrpSpPr/>
          <p:nvPr/>
        </p:nvGrpSpPr>
        <p:grpSpPr>
          <a:xfrm>
            <a:off x="4871507" y="1262720"/>
            <a:ext cx="2059200" cy="525600"/>
            <a:chOff x="4871507" y="1262720"/>
            <a:chExt cx="2059200" cy="52560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1BF985A-7937-4F42-865F-3EE203829DE5}"/>
                    </a:ext>
                  </a:extLst>
                </p14:cNvPr>
                <p14:cNvContentPartPr/>
                <p14:nvPr/>
              </p14:nvContentPartPr>
              <p14:xfrm>
                <a:off x="4871507" y="1577720"/>
                <a:ext cx="101880" cy="118440"/>
              </p14:xfrm>
            </p:contentPart>
          </mc:Choice>
          <mc:Fallback xmlns="">
            <p:pic>
              <p:nvPicPr>
                <p:cNvPr id="30" name="Ink 29">
                  <a:extLst>
                    <a:ext uri="{FF2B5EF4-FFF2-40B4-BE49-F238E27FC236}">
                      <a16:creationId xmlns:a16="http://schemas.microsoft.com/office/drawing/2014/main" id="{A1BF985A-7937-4F42-865F-3EE203829DE5}"/>
                    </a:ext>
                  </a:extLst>
                </p:cNvPr>
                <p:cNvPicPr/>
                <p:nvPr/>
              </p:nvPicPr>
              <p:blipFill>
                <a:blip r:embed="rId49"/>
                <a:stretch>
                  <a:fillRect/>
                </a:stretch>
              </p:blipFill>
              <p:spPr>
                <a:xfrm>
                  <a:off x="4863947" y="1570160"/>
                  <a:ext cx="117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C17A9E41-26C0-3F4C-9E5A-3905D20CA404}"/>
                    </a:ext>
                  </a:extLst>
                </p14:cNvPr>
                <p14:cNvContentPartPr/>
                <p14:nvPr/>
              </p14:nvContentPartPr>
              <p14:xfrm>
                <a:off x="5039987" y="1554320"/>
                <a:ext cx="124560" cy="107640"/>
              </p14:xfrm>
            </p:contentPart>
          </mc:Choice>
          <mc:Fallback xmlns="">
            <p:pic>
              <p:nvPicPr>
                <p:cNvPr id="31" name="Ink 30">
                  <a:extLst>
                    <a:ext uri="{FF2B5EF4-FFF2-40B4-BE49-F238E27FC236}">
                      <a16:creationId xmlns:a16="http://schemas.microsoft.com/office/drawing/2014/main" id="{C17A9E41-26C0-3F4C-9E5A-3905D20CA404}"/>
                    </a:ext>
                  </a:extLst>
                </p:cNvPr>
                <p:cNvPicPr/>
                <p:nvPr/>
              </p:nvPicPr>
              <p:blipFill>
                <a:blip r:embed="rId51"/>
                <a:stretch>
                  <a:fillRect/>
                </a:stretch>
              </p:blipFill>
              <p:spPr>
                <a:xfrm>
                  <a:off x="5032427" y="1546760"/>
                  <a:ext cx="139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28CEF7CD-6CDE-654F-80A2-7003C4D5B756}"/>
                    </a:ext>
                  </a:extLst>
                </p14:cNvPr>
                <p14:cNvContentPartPr/>
                <p14:nvPr/>
              </p14:nvContentPartPr>
              <p14:xfrm>
                <a:off x="5222867" y="1550000"/>
                <a:ext cx="188640" cy="115200"/>
              </p14:xfrm>
            </p:contentPart>
          </mc:Choice>
          <mc:Fallback xmlns="">
            <p:pic>
              <p:nvPicPr>
                <p:cNvPr id="32" name="Ink 31">
                  <a:extLst>
                    <a:ext uri="{FF2B5EF4-FFF2-40B4-BE49-F238E27FC236}">
                      <a16:creationId xmlns:a16="http://schemas.microsoft.com/office/drawing/2014/main" id="{28CEF7CD-6CDE-654F-80A2-7003C4D5B756}"/>
                    </a:ext>
                  </a:extLst>
                </p:cNvPr>
                <p:cNvPicPr/>
                <p:nvPr/>
              </p:nvPicPr>
              <p:blipFill>
                <a:blip r:embed="rId53"/>
                <a:stretch>
                  <a:fillRect/>
                </a:stretch>
              </p:blipFill>
              <p:spPr>
                <a:xfrm>
                  <a:off x="5215307" y="1542440"/>
                  <a:ext cx="203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44600CB9-D5E6-8F4D-B968-CF49F04E6C41}"/>
                    </a:ext>
                  </a:extLst>
                </p14:cNvPr>
                <p14:cNvContentPartPr/>
                <p14:nvPr/>
              </p14:nvContentPartPr>
              <p14:xfrm>
                <a:off x="5414747" y="1424360"/>
                <a:ext cx="7920" cy="212760"/>
              </p14:xfrm>
            </p:contentPart>
          </mc:Choice>
          <mc:Fallback xmlns="">
            <p:pic>
              <p:nvPicPr>
                <p:cNvPr id="33" name="Ink 32">
                  <a:extLst>
                    <a:ext uri="{FF2B5EF4-FFF2-40B4-BE49-F238E27FC236}">
                      <a16:creationId xmlns:a16="http://schemas.microsoft.com/office/drawing/2014/main" id="{44600CB9-D5E6-8F4D-B968-CF49F04E6C41}"/>
                    </a:ext>
                  </a:extLst>
                </p:cNvPr>
                <p:cNvPicPr/>
                <p:nvPr/>
              </p:nvPicPr>
              <p:blipFill>
                <a:blip r:embed="rId55"/>
                <a:stretch>
                  <a:fillRect/>
                </a:stretch>
              </p:blipFill>
              <p:spPr>
                <a:xfrm>
                  <a:off x="5407187" y="1416800"/>
                  <a:ext cx="23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B19A37D6-1465-CC4B-8F39-1D1B144F1F30}"/>
                    </a:ext>
                  </a:extLst>
                </p14:cNvPr>
                <p14:cNvContentPartPr/>
                <p14:nvPr/>
              </p14:nvContentPartPr>
              <p14:xfrm>
                <a:off x="5450027" y="1570520"/>
                <a:ext cx="99720" cy="90000"/>
              </p14:xfrm>
            </p:contentPart>
          </mc:Choice>
          <mc:Fallback xmlns="">
            <p:pic>
              <p:nvPicPr>
                <p:cNvPr id="34" name="Ink 33">
                  <a:extLst>
                    <a:ext uri="{FF2B5EF4-FFF2-40B4-BE49-F238E27FC236}">
                      <a16:creationId xmlns:a16="http://schemas.microsoft.com/office/drawing/2014/main" id="{B19A37D6-1465-CC4B-8F39-1D1B144F1F30}"/>
                    </a:ext>
                  </a:extLst>
                </p:cNvPr>
                <p:cNvPicPr/>
                <p:nvPr/>
              </p:nvPicPr>
              <p:blipFill>
                <a:blip r:embed="rId57"/>
                <a:stretch>
                  <a:fillRect/>
                </a:stretch>
              </p:blipFill>
              <p:spPr>
                <a:xfrm>
                  <a:off x="5442467" y="1562960"/>
                  <a:ext cx="114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415859D-2E33-184B-B4CD-4D152FB50718}"/>
                    </a:ext>
                  </a:extLst>
                </p14:cNvPr>
                <p14:cNvContentPartPr/>
                <p14:nvPr/>
              </p14:nvContentPartPr>
              <p14:xfrm>
                <a:off x="5592227" y="1504280"/>
                <a:ext cx="111600" cy="128520"/>
              </p14:xfrm>
            </p:contentPart>
          </mc:Choice>
          <mc:Fallback xmlns="">
            <p:pic>
              <p:nvPicPr>
                <p:cNvPr id="35" name="Ink 34">
                  <a:extLst>
                    <a:ext uri="{FF2B5EF4-FFF2-40B4-BE49-F238E27FC236}">
                      <a16:creationId xmlns:a16="http://schemas.microsoft.com/office/drawing/2014/main" id="{E415859D-2E33-184B-B4CD-4D152FB50718}"/>
                    </a:ext>
                  </a:extLst>
                </p:cNvPr>
                <p:cNvPicPr/>
                <p:nvPr/>
              </p:nvPicPr>
              <p:blipFill>
                <a:blip r:embed="rId59"/>
                <a:stretch>
                  <a:fillRect/>
                </a:stretch>
              </p:blipFill>
              <p:spPr>
                <a:xfrm>
                  <a:off x="5584667" y="1496720"/>
                  <a:ext cx="126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CD00B629-834F-BA45-8A5C-5E585DC1DBD1}"/>
                    </a:ext>
                  </a:extLst>
                </p14:cNvPr>
                <p14:cNvContentPartPr/>
                <p14:nvPr/>
              </p14:nvContentPartPr>
              <p14:xfrm>
                <a:off x="5721107" y="1512920"/>
                <a:ext cx="112320" cy="102600"/>
              </p14:xfrm>
            </p:contentPart>
          </mc:Choice>
          <mc:Fallback xmlns="">
            <p:pic>
              <p:nvPicPr>
                <p:cNvPr id="36" name="Ink 35">
                  <a:extLst>
                    <a:ext uri="{FF2B5EF4-FFF2-40B4-BE49-F238E27FC236}">
                      <a16:creationId xmlns:a16="http://schemas.microsoft.com/office/drawing/2014/main" id="{CD00B629-834F-BA45-8A5C-5E585DC1DBD1}"/>
                    </a:ext>
                  </a:extLst>
                </p:cNvPr>
                <p:cNvPicPr/>
                <p:nvPr/>
              </p:nvPicPr>
              <p:blipFill>
                <a:blip r:embed="rId61"/>
                <a:stretch>
                  <a:fillRect/>
                </a:stretch>
              </p:blipFill>
              <p:spPr>
                <a:xfrm>
                  <a:off x="5713547" y="1505360"/>
                  <a:ext cx="127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5E192368-FE73-EE44-936D-FB1252BA1BB2}"/>
                    </a:ext>
                  </a:extLst>
                </p14:cNvPr>
                <p14:cNvContentPartPr/>
                <p14:nvPr/>
              </p14:nvContentPartPr>
              <p14:xfrm>
                <a:off x="5989667" y="1508600"/>
                <a:ext cx="96480" cy="107280"/>
              </p14:xfrm>
            </p:contentPart>
          </mc:Choice>
          <mc:Fallback xmlns="">
            <p:pic>
              <p:nvPicPr>
                <p:cNvPr id="37" name="Ink 36">
                  <a:extLst>
                    <a:ext uri="{FF2B5EF4-FFF2-40B4-BE49-F238E27FC236}">
                      <a16:creationId xmlns:a16="http://schemas.microsoft.com/office/drawing/2014/main" id="{5E192368-FE73-EE44-936D-FB1252BA1BB2}"/>
                    </a:ext>
                  </a:extLst>
                </p:cNvPr>
                <p:cNvPicPr/>
                <p:nvPr/>
              </p:nvPicPr>
              <p:blipFill>
                <a:blip r:embed="rId63"/>
                <a:stretch>
                  <a:fillRect/>
                </a:stretch>
              </p:blipFill>
              <p:spPr>
                <a:xfrm>
                  <a:off x="5982107" y="1501040"/>
                  <a:ext cx="111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4EAE2967-4D7C-5541-872C-C83BF094470D}"/>
                    </a:ext>
                  </a:extLst>
                </p14:cNvPr>
                <p14:cNvContentPartPr/>
                <p14:nvPr/>
              </p14:nvContentPartPr>
              <p14:xfrm>
                <a:off x="6152387" y="1523720"/>
                <a:ext cx="68040" cy="78480"/>
              </p14:xfrm>
            </p:contentPart>
          </mc:Choice>
          <mc:Fallback xmlns="">
            <p:pic>
              <p:nvPicPr>
                <p:cNvPr id="38" name="Ink 37">
                  <a:extLst>
                    <a:ext uri="{FF2B5EF4-FFF2-40B4-BE49-F238E27FC236}">
                      <a16:creationId xmlns:a16="http://schemas.microsoft.com/office/drawing/2014/main" id="{4EAE2967-4D7C-5541-872C-C83BF094470D}"/>
                    </a:ext>
                  </a:extLst>
                </p:cNvPr>
                <p:cNvPicPr/>
                <p:nvPr/>
              </p:nvPicPr>
              <p:blipFill>
                <a:blip r:embed="rId65"/>
                <a:stretch>
                  <a:fillRect/>
                </a:stretch>
              </p:blipFill>
              <p:spPr>
                <a:xfrm>
                  <a:off x="6144827" y="1516160"/>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03DBDB68-34D4-F048-8475-AC5413BBAD78}"/>
                    </a:ext>
                  </a:extLst>
                </p14:cNvPr>
                <p14:cNvContentPartPr/>
                <p14:nvPr/>
              </p14:nvContentPartPr>
              <p14:xfrm>
                <a:off x="6213227" y="1477280"/>
                <a:ext cx="63720" cy="311040"/>
              </p14:xfrm>
            </p:contentPart>
          </mc:Choice>
          <mc:Fallback xmlns="">
            <p:pic>
              <p:nvPicPr>
                <p:cNvPr id="39" name="Ink 38">
                  <a:extLst>
                    <a:ext uri="{FF2B5EF4-FFF2-40B4-BE49-F238E27FC236}">
                      <a16:creationId xmlns:a16="http://schemas.microsoft.com/office/drawing/2014/main" id="{03DBDB68-34D4-F048-8475-AC5413BBAD78}"/>
                    </a:ext>
                  </a:extLst>
                </p:cNvPr>
                <p:cNvPicPr/>
                <p:nvPr/>
              </p:nvPicPr>
              <p:blipFill>
                <a:blip r:embed="rId67"/>
                <a:stretch>
                  <a:fillRect/>
                </a:stretch>
              </p:blipFill>
              <p:spPr>
                <a:xfrm>
                  <a:off x="6205667" y="1469720"/>
                  <a:ext cx="788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83C2F306-EE78-0046-9565-D220ACCE7188}"/>
                    </a:ext>
                  </a:extLst>
                </p14:cNvPr>
                <p14:cNvContentPartPr/>
                <p14:nvPr/>
              </p14:nvContentPartPr>
              <p14:xfrm>
                <a:off x="6306107" y="1477280"/>
                <a:ext cx="101520" cy="96840"/>
              </p14:xfrm>
            </p:contentPart>
          </mc:Choice>
          <mc:Fallback xmlns="">
            <p:pic>
              <p:nvPicPr>
                <p:cNvPr id="40" name="Ink 39">
                  <a:extLst>
                    <a:ext uri="{FF2B5EF4-FFF2-40B4-BE49-F238E27FC236}">
                      <a16:creationId xmlns:a16="http://schemas.microsoft.com/office/drawing/2014/main" id="{83C2F306-EE78-0046-9565-D220ACCE7188}"/>
                    </a:ext>
                  </a:extLst>
                </p:cNvPr>
                <p:cNvPicPr/>
                <p:nvPr/>
              </p:nvPicPr>
              <p:blipFill>
                <a:blip r:embed="rId69"/>
                <a:stretch>
                  <a:fillRect/>
                </a:stretch>
              </p:blipFill>
              <p:spPr>
                <a:xfrm>
                  <a:off x="6298547" y="1469720"/>
                  <a:ext cx="1166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4E875469-54D7-E142-91A7-21183CFD1AA9}"/>
                    </a:ext>
                  </a:extLst>
                </p14:cNvPr>
                <p14:cNvContentPartPr/>
                <p14:nvPr/>
              </p14:nvContentPartPr>
              <p14:xfrm>
                <a:off x="6494027" y="1262720"/>
                <a:ext cx="8640" cy="313560"/>
              </p14:xfrm>
            </p:contentPart>
          </mc:Choice>
          <mc:Fallback xmlns="">
            <p:pic>
              <p:nvPicPr>
                <p:cNvPr id="41" name="Ink 40">
                  <a:extLst>
                    <a:ext uri="{FF2B5EF4-FFF2-40B4-BE49-F238E27FC236}">
                      <a16:creationId xmlns:a16="http://schemas.microsoft.com/office/drawing/2014/main" id="{4E875469-54D7-E142-91A7-21183CFD1AA9}"/>
                    </a:ext>
                  </a:extLst>
                </p:cNvPr>
                <p:cNvPicPr/>
                <p:nvPr/>
              </p:nvPicPr>
              <p:blipFill>
                <a:blip r:embed="rId71"/>
                <a:stretch>
                  <a:fillRect/>
                </a:stretch>
              </p:blipFill>
              <p:spPr>
                <a:xfrm>
                  <a:off x="6486467" y="1255160"/>
                  <a:ext cx="237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1D7BB5FC-7C08-1643-A790-E8868AFD7275}"/>
                    </a:ext>
                  </a:extLst>
                </p14:cNvPr>
                <p14:cNvContentPartPr/>
                <p14:nvPr/>
              </p14:nvContentPartPr>
              <p14:xfrm>
                <a:off x="6407267" y="1463600"/>
                <a:ext cx="146880" cy="2520"/>
              </p14:xfrm>
            </p:contentPart>
          </mc:Choice>
          <mc:Fallback xmlns="">
            <p:pic>
              <p:nvPicPr>
                <p:cNvPr id="42" name="Ink 41">
                  <a:extLst>
                    <a:ext uri="{FF2B5EF4-FFF2-40B4-BE49-F238E27FC236}">
                      <a16:creationId xmlns:a16="http://schemas.microsoft.com/office/drawing/2014/main" id="{1D7BB5FC-7C08-1643-A790-E8868AFD7275}"/>
                    </a:ext>
                  </a:extLst>
                </p:cNvPr>
                <p:cNvPicPr/>
                <p:nvPr/>
              </p:nvPicPr>
              <p:blipFill>
                <a:blip r:embed="rId73"/>
                <a:stretch>
                  <a:fillRect/>
                </a:stretch>
              </p:blipFill>
              <p:spPr>
                <a:xfrm>
                  <a:off x="6399707" y="1456040"/>
                  <a:ext cx="1620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19E90221-3073-6840-A938-BEE174A7A953}"/>
                    </a:ext>
                  </a:extLst>
                </p14:cNvPr>
                <p14:cNvContentPartPr/>
                <p14:nvPr/>
              </p14:nvContentPartPr>
              <p14:xfrm>
                <a:off x="6581147" y="1423640"/>
                <a:ext cx="89280" cy="133560"/>
              </p14:xfrm>
            </p:contentPart>
          </mc:Choice>
          <mc:Fallback xmlns="">
            <p:pic>
              <p:nvPicPr>
                <p:cNvPr id="43" name="Ink 42">
                  <a:extLst>
                    <a:ext uri="{FF2B5EF4-FFF2-40B4-BE49-F238E27FC236}">
                      <a16:creationId xmlns:a16="http://schemas.microsoft.com/office/drawing/2014/main" id="{19E90221-3073-6840-A938-BEE174A7A953}"/>
                    </a:ext>
                  </a:extLst>
                </p:cNvPr>
                <p:cNvPicPr/>
                <p:nvPr/>
              </p:nvPicPr>
              <p:blipFill>
                <a:blip r:embed="rId75"/>
                <a:stretch>
                  <a:fillRect/>
                </a:stretch>
              </p:blipFill>
              <p:spPr>
                <a:xfrm>
                  <a:off x="6573587" y="1416080"/>
                  <a:ext cx="1040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6CFFED10-9998-8C4E-9F33-8F8D2E25C424}"/>
                    </a:ext>
                  </a:extLst>
                </p14:cNvPr>
                <p14:cNvContentPartPr/>
                <p14:nvPr/>
              </p14:nvContentPartPr>
              <p14:xfrm>
                <a:off x="6710027" y="1456400"/>
                <a:ext cx="220680" cy="106920"/>
              </p14:xfrm>
            </p:contentPart>
          </mc:Choice>
          <mc:Fallback xmlns="">
            <p:pic>
              <p:nvPicPr>
                <p:cNvPr id="44" name="Ink 43">
                  <a:extLst>
                    <a:ext uri="{FF2B5EF4-FFF2-40B4-BE49-F238E27FC236}">
                      <a16:creationId xmlns:a16="http://schemas.microsoft.com/office/drawing/2014/main" id="{6CFFED10-9998-8C4E-9F33-8F8D2E25C424}"/>
                    </a:ext>
                  </a:extLst>
                </p:cNvPr>
                <p:cNvPicPr/>
                <p:nvPr/>
              </p:nvPicPr>
              <p:blipFill>
                <a:blip r:embed="rId77"/>
                <a:stretch>
                  <a:fillRect/>
                </a:stretch>
              </p:blipFill>
              <p:spPr>
                <a:xfrm>
                  <a:off x="6702467" y="1448840"/>
                  <a:ext cx="23580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76A0FAC7-CDAB-804C-9CEF-DD4D05ACE628}"/>
                  </a:ext>
                </a:extLst>
              </p14:cNvPr>
              <p14:cNvContentPartPr/>
              <p14:nvPr/>
            </p14:nvContentPartPr>
            <p14:xfrm>
              <a:off x="1726907" y="1697240"/>
              <a:ext cx="108000" cy="18000"/>
            </p14:xfrm>
          </p:contentPart>
        </mc:Choice>
        <mc:Fallback xmlns="">
          <p:pic>
            <p:nvPicPr>
              <p:cNvPr id="46" name="Ink 45">
                <a:extLst>
                  <a:ext uri="{FF2B5EF4-FFF2-40B4-BE49-F238E27FC236}">
                    <a16:creationId xmlns:a16="http://schemas.microsoft.com/office/drawing/2014/main" id="{76A0FAC7-CDAB-804C-9CEF-DD4D05ACE628}"/>
                  </a:ext>
                </a:extLst>
              </p:cNvPr>
              <p:cNvPicPr/>
              <p:nvPr/>
            </p:nvPicPr>
            <p:blipFill>
              <a:blip r:embed="rId79"/>
              <a:stretch>
                <a:fillRect/>
              </a:stretch>
            </p:blipFill>
            <p:spPr>
              <a:xfrm>
                <a:off x="1719347" y="1689680"/>
                <a:ext cx="123120" cy="33120"/>
              </a:xfrm>
              <a:prstGeom prst="rect">
                <a:avLst/>
              </a:prstGeom>
            </p:spPr>
          </p:pic>
        </mc:Fallback>
      </mc:AlternateContent>
      <p:grpSp>
        <p:nvGrpSpPr>
          <p:cNvPr id="54" name="Group 53">
            <a:extLst>
              <a:ext uri="{FF2B5EF4-FFF2-40B4-BE49-F238E27FC236}">
                <a16:creationId xmlns:a16="http://schemas.microsoft.com/office/drawing/2014/main" id="{A9E961E8-5ECA-0D4C-9823-B6BE6B221A14}"/>
              </a:ext>
            </a:extLst>
          </p:cNvPr>
          <p:cNvGrpSpPr/>
          <p:nvPr/>
        </p:nvGrpSpPr>
        <p:grpSpPr>
          <a:xfrm>
            <a:off x="914027" y="2122760"/>
            <a:ext cx="971280" cy="325440"/>
            <a:chOff x="914027" y="2122760"/>
            <a:chExt cx="971280" cy="325440"/>
          </a:xfrm>
        </p:grpSpPr>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666A16C3-661F-054C-8E18-9FA44E2C68C9}"/>
                    </a:ext>
                  </a:extLst>
                </p14:cNvPr>
                <p14:cNvContentPartPr/>
                <p14:nvPr/>
              </p14:nvContentPartPr>
              <p14:xfrm>
                <a:off x="914027" y="2122760"/>
                <a:ext cx="196920" cy="219240"/>
              </p14:xfrm>
            </p:contentPart>
          </mc:Choice>
          <mc:Fallback xmlns="">
            <p:pic>
              <p:nvPicPr>
                <p:cNvPr id="47" name="Ink 46">
                  <a:extLst>
                    <a:ext uri="{FF2B5EF4-FFF2-40B4-BE49-F238E27FC236}">
                      <a16:creationId xmlns:a16="http://schemas.microsoft.com/office/drawing/2014/main" id="{666A16C3-661F-054C-8E18-9FA44E2C68C9}"/>
                    </a:ext>
                  </a:extLst>
                </p:cNvPr>
                <p:cNvPicPr/>
                <p:nvPr/>
              </p:nvPicPr>
              <p:blipFill>
                <a:blip r:embed="rId81"/>
                <a:stretch>
                  <a:fillRect/>
                </a:stretch>
              </p:blipFill>
              <p:spPr>
                <a:xfrm>
                  <a:off x="906827" y="2115200"/>
                  <a:ext cx="212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0E710869-48E1-8743-8F32-14A4A5B645D3}"/>
                    </a:ext>
                  </a:extLst>
                </p14:cNvPr>
                <p14:cNvContentPartPr/>
                <p14:nvPr/>
              </p14:nvContentPartPr>
              <p14:xfrm>
                <a:off x="1150547" y="2223560"/>
                <a:ext cx="93600" cy="114840"/>
              </p14:xfrm>
            </p:contentPart>
          </mc:Choice>
          <mc:Fallback xmlns="">
            <p:pic>
              <p:nvPicPr>
                <p:cNvPr id="48" name="Ink 47">
                  <a:extLst>
                    <a:ext uri="{FF2B5EF4-FFF2-40B4-BE49-F238E27FC236}">
                      <a16:creationId xmlns:a16="http://schemas.microsoft.com/office/drawing/2014/main" id="{0E710869-48E1-8743-8F32-14A4A5B645D3}"/>
                    </a:ext>
                  </a:extLst>
                </p:cNvPr>
                <p:cNvPicPr/>
                <p:nvPr/>
              </p:nvPicPr>
              <p:blipFill>
                <a:blip r:embed="rId83"/>
                <a:stretch>
                  <a:fillRect/>
                </a:stretch>
              </p:blipFill>
              <p:spPr>
                <a:xfrm>
                  <a:off x="1142987" y="2216360"/>
                  <a:ext cx="108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9E2752BB-1157-1C45-9F46-FA15FBE67744}"/>
                    </a:ext>
                  </a:extLst>
                </p14:cNvPr>
                <p14:cNvContentPartPr/>
                <p14:nvPr/>
              </p14:nvContentPartPr>
              <p14:xfrm>
                <a:off x="1310027" y="2219240"/>
                <a:ext cx="150480" cy="126720"/>
              </p14:xfrm>
            </p:contentPart>
          </mc:Choice>
          <mc:Fallback xmlns="">
            <p:pic>
              <p:nvPicPr>
                <p:cNvPr id="49" name="Ink 48">
                  <a:extLst>
                    <a:ext uri="{FF2B5EF4-FFF2-40B4-BE49-F238E27FC236}">
                      <a16:creationId xmlns:a16="http://schemas.microsoft.com/office/drawing/2014/main" id="{9E2752BB-1157-1C45-9F46-FA15FBE67744}"/>
                    </a:ext>
                  </a:extLst>
                </p:cNvPr>
                <p:cNvPicPr/>
                <p:nvPr/>
              </p:nvPicPr>
              <p:blipFill>
                <a:blip r:embed="rId85"/>
                <a:stretch>
                  <a:fillRect/>
                </a:stretch>
              </p:blipFill>
              <p:spPr>
                <a:xfrm>
                  <a:off x="1302467" y="2211680"/>
                  <a:ext cx="165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68640A28-08E0-FA49-912E-2E1AD3F3385E}"/>
                    </a:ext>
                  </a:extLst>
                </p14:cNvPr>
                <p14:cNvContentPartPr/>
                <p14:nvPr/>
              </p14:nvContentPartPr>
              <p14:xfrm>
                <a:off x="1515947" y="2214200"/>
                <a:ext cx="101520" cy="100080"/>
              </p14:xfrm>
            </p:contentPart>
          </mc:Choice>
          <mc:Fallback xmlns="">
            <p:pic>
              <p:nvPicPr>
                <p:cNvPr id="50" name="Ink 49">
                  <a:extLst>
                    <a:ext uri="{FF2B5EF4-FFF2-40B4-BE49-F238E27FC236}">
                      <a16:creationId xmlns:a16="http://schemas.microsoft.com/office/drawing/2014/main" id="{68640A28-08E0-FA49-912E-2E1AD3F3385E}"/>
                    </a:ext>
                  </a:extLst>
                </p:cNvPr>
                <p:cNvPicPr/>
                <p:nvPr/>
              </p:nvPicPr>
              <p:blipFill>
                <a:blip r:embed="rId87"/>
                <a:stretch>
                  <a:fillRect/>
                </a:stretch>
              </p:blipFill>
              <p:spPr>
                <a:xfrm>
                  <a:off x="1508387" y="2206640"/>
                  <a:ext cx="116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00035420-D9B2-EC4E-B228-146DC4213AF1}"/>
                    </a:ext>
                  </a:extLst>
                </p14:cNvPr>
                <p14:cNvContentPartPr/>
                <p14:nvPr/>
              </p14:nvContentPartPr>
              <p14:xfrm>
                <a:off x="1671467" y="2209880"/>
                <a:ext cx="70200" cy="92520"/>
              </p14:xfrm>
            </p:contentPart>
          </mc:Choice>
          <mc:Fallback xmlns="">
            <p:pic>
              <p:nvPicPr>
                <p:cNvPr id="51" name="Ink 50">
                  <a:extLst>
                    <a:ext uri="{FF2B5EF4-FFF2-40B4-BE49-F238E27FC236}">
                      <a16:creationId xmlns:a16="http://schemas.microsoft.com/office/drawing/2014/main" id="{00035420-D9B2-EC4E-B228-146DC4213AF1}"/>
                    </a:ext>
                  </a:extLst>
                </p:cNvPr>
                <p:cNvPicPr/>
                <p:nvPr/>
              </p:nvPicPr>
              <p:blipFill>
                <a:blip r:embed="rId89"/>
                <a:stretch>
                  <a:fillRect/>
                </a:stretch>
              </p:blipFill>
              <p:spPr>
                <a:xfrm>
                  <a:off x="1663907" y="2202320"/>
                  <a:ext cx="85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5FA51942-922B-5648-A446-F41B6CB5A937}"/>
                    </a:ext>
                  </a:extLst>
                </p14:cNvPr>
                <p14:cNvContentPartPr/>
                <p14:nvPr/>
              </p14:nvContentPartPr>
              <p14:xfrm>
                <a:off x="1763267" y="2233640"/>
                <a:ext cx="58320" cy="40320"/>
              </p14:xfrm>
            </p:contentPart>
          </mc:Choice>
          <mc:Fallback xmlns="">
            <p:pic>
              <p:nvPicPr>
                <p:cNvPr id="52" name="Ink 51">
                  <a:extLst>
                    <a:ext uri="{FF2B5EF4-FFF2-40B4-BE49-F238E27FC236}">
                      <a16:creationId xmlns:a16="http://schemas.microsoft.com/office/drawing/2014/main" id="{5FA51942-922B-5648-A446-F41B6CB5A937}"/>
                    </a:ext>
                  </a:extLst>
                </p:cNvPr>
                <p:cNvPicPr/>
                <p:nvPr/>
              </p:nvPicPr>
              <p:blipFill>
                <a:blip r:embed="rId91"/>
                <a:stretch>
                  <a:fillRect/>
                </a:stretch>
              </p:blipFill>
              <p:spPr>
                <a:xfrm>
                  <a:off x="1755707" y="2226080"/>
                  <a:ext cx="73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B0CDEA50-5D31-8345-B298-3D9F3A58178C}"/>
                    </a:ext>
                  </a:extLst>
                </p14:cNvPr>
                <p14:cNvContentPartPr/>
                <p14:nvPr/>
              </p14:nvContentPartPr>
              <p14:xfrm>
                <a:off x="1817267" y="2189720"/>
                <a:ext cx="68040" cy="258480"/>
              </p14:xfrm>
            </p:contentPart>
          </mc:Choice>
          <mc:Fallback xmlns="">
            <p:pic>
              <p:nvPicPr>
                <p:cNvPr id="53" name="Ink 52">
                  <a:extLst>
                    <a:ext uri="{FF2B5EF4-FFF2-40B4-BE49-F238E27FC236}">
                      <a16:creationId xmlns:a16="http://schemas.microsoft.com/office/drawing/2014/main" id="{B0CDEA50-5D31-8345-B298-3D9F3A58178C}"/>
                    </a:ext>
                  </a:extLst>
                </p:cNvPr>
                <p:cNvPicPr/>
                <p:nvPr/>
              </p:nvPicPr>
              <p:blipFill>
                <a:blip r:embed="rId93"/>
                <a:stretch>
                  <a:fillRect/>
                </a:stretch>
              </p:blipFill>
              <p:spPr>
                <a:xfrm>
                  <a:off x="1809707" y="2182160"/>
                  <a:ext cx="83160" cy="273600"/>
                </a:xfrm>
                <a:prstGeom prst="rect">
                  <a:avLst/>
                </a:prstGeom>
              </p:spPr>
            </p:pic>
          </mc:Fallback>
        </mc:AlternateContent>
      </p:grpSp>
      <p:grpSp>
        <p:nvGrpSpPr>
          <p:cNvPr id="65" name="Group 64">
            <a:extLst>
              <a:ext uri="{FF2B5EF4-FFF2-40B4-BE49-F238E27FC236}">
                <a16:creationId xmlns:a16="http://schemas.microsoft.com/office/drawing/2014/main" id="{92F10489-494A-EB46-A736-BDF3D0F5A973}"/>
              </a:ext>
            </a:extLst>
          </p:cNvPr>
          <p:cNvGrpSpPr/>
          <p:nvPr/>
        </p:nvGrpSpPr>
        <p:grpSpPr>
          <a:xfrm>
            <a:off x="2099867" y="2012240"/>
            <a:ext cx="1441080" cy="275760"/>
            <a:chOff x="2099867" y="2012240"/>
            <a:chExt cx="1441080" cy="275760"/>
          </a:xfrm>
        </p:grpSpPr>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2A8C4E40-6B2D-7542-92EC-C711C8D9DC67}"/>
                    </a:ext>
                  </a:extLst>
                </p14:cNvPr>
                <p14:cNvContentPartPr/>
                <p14:nvPr/>
              </p14:nvContentPartPr>
              <p14:xfrm>
                <a:off x="2099867" y="2186840"/>
                <a:ext cx="155160" cy="101160"/>
              </p14:xfrm>
            </p:contentPart>
          </mc:Choice>
          <mc:Fallback xmlns="">
            <p:pic>
              <p:nvPicPr>
                <p:cNvPr id="55" name="Ink 54">
                  <a:extLst>
                    <a:ext uri="{FF2B5EF4-FFF2-40B4-BE49-F238E27FC236}">
                      <a16:creationId xmlns:a16="http://schemas.microsoft.com/office/drawing/2014/main" id="{2A8C4E40-6B2D-7542-92EC-C711C8D9DC67}"/>
                    </a:ext>
                  </a:extLst>
                </p:cNvPr>
                <p:cNvPicPr/>
                <p:nvPr/>
              </p:nvPicPr>
              <p:blipFill>
                <a:blip r:embed="rId95"/>
                <a:stretch>
                  <a:fillRect/>
                </a:stretch>
              </p:blipFill>
              <p:spPr>
                <a:xfrm>
                  <a:off x="2092307" y="2179280"/>
                  <a:ext cx="170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381F8AA5-1DA4-7D42-84A2-A474BE07D199}"/>
                    </a:ext>
                  </a:extLst>
                </p14:cNvPr>
                <p14:cNvContentPartPr/>
                <p14:nvPr/>
              </p14:nvContentPartPr>
              <p14:xfrm>
                <a:off x="2312267" y="2166320"/>
                <a:ext cx="115560" cy="109080"/>
              </p14:xfrm>
            </p:contentPart>
          </mc:Choice>
          <mc:Fallback xmlns="">
            <p:pic>
              <p:nvPicPr>
                <p:cNvPr id="56" name="Ink 55">
                  <a:extLst>
                    <a:ext uri="{FF2B5EF4-FFF2-40B4-BE49-F238E27FC236}">
                      <a16:creationId xmlns:a16="http://schemas.microsoft.com/office/drawing/2014/main" id="{381F8AA5-1DA4-7D42-84A2-A474BE07D199}"/>
                    </a:ext>
                  </a:extLst>
                </p:cNvPr>
                <p:cNvPicPr/>
                <p:nvPr/>
              </p:nvPicPr>
              <p:blipFill>
                <a:blip r:embed="rId97"/>
                <a:stretch>
                  <a:fillRect/>
                </a:stretch>
              </p:blipFill>
              <p:spPr>
                <a:xfrm>
                  <a:off x="2304707" y="2159120"/>
                  <a:ext cx="130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8CF03557-83AD-A549-9520-FFE1A9B61132}"/>
                    </a:ext>
                  </a:extLst>
                </p14:cNvPr>
                <p14:cNvContentPartPr/>
                <p14:nvPr/>
              </p14:nvContentPartPr>
              <p14:xfrm>
                <a:off x="2421707" y="2012240"/>
                <a:ext cx="33120" cy="229320"/>
              </p14:xfrm>
            </p:contentPart>
          </mc:Choice>
          <mc:Fallback xmlns="">
            <p:pic>
              <p:nvPicPr>
                <p:cNvPr id="57" name="Ink 56">
                  <a:extLst>
                    <a:ext uri="{FF2B5EF4-FFF2-40B4-BE49-F238E27FC236}">
                      <a16:creationId xmlns:a16="http://schemas.microsoft.com/office/drawing/2014/main" id="{8CF03557-83AD-A549-9520-FFE1A9B61132}"/>
                    </a:ext>
                  </a:extLst>
                </p:cNvPr>
                <p:cNvPicPr/>
                <p:nvPr/>
              </p:nvPicPr>
              <p:blipFill>
                <a:blip r:embed="rId99"/>
                <a:stretch>
                  <a:fillRect/>
                </a:stretch>
              </p:blipFill>
              <p:spPr>
                <a:xfrm>
                  <a:off x="2414147" y="2004680"/>
                  <a:ext cx="48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2DD942E5-1F4B-2940-94B7-4974068C58E4}"/>
                    </a:ext>
                  </a:extLst>
                </p14:cNvPr>
                <p14:cNvContentPartPr/>
                <p14:nvPr/>
              </p14:nvContentPartPr>
              <p14:xfrm>
                <a:off x="2548067" y="2177840"/>
                <a:ext cx="73440" cy="87840"/>
              </p14:xfrm>
            </p:contentPart>
          </mc:Choice>
          <mc:Fallback xmlns="">
            <p:pic>
              <p:nvPicPr>
                <p:cNvPr id="58" name="Ink 57">
                  <a:extLst>
                    <a:ext uri="{FF2B5EF4-FFF2-40B4-BE49-F238E27FC236}">
                      <a16:creationId xmlns:a16="http://schemas.microsoft.com/office/drawing/2014/main" id="{2DD942E5-1F4B-2940-94B7-4974068C58E4}"/>
                    </a:ext>
                  </a:extLst>
                </p:cNvPr>
                <p:cNvPicPr/>
                <p:nvPr/>
              </p:nvPicPr>
              <p:blipFill>
                <a:blip r:embed="rId101"/>
                <a:stretch>
                  <a:fillRect/>
                </a:stretch>
              </p:blipFill>
              <p:spPr>
                <a:xfrm>
                  <a:off x="2540507" y="2170280"/>
                  <a:ext cx="885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5787F3D8-E613-0B46-9DD1-58477862C862}"/>
                    </a:ext>
                  </a:extLst>
                </p14:cNvPr>
                <p14:cNvContentPartPr/>
                <p14:nvPr/>
              </p14:nvContentPartPr>
              <p14:xfrm>
                <a:off x="2622587" y="2138600"/>
                <a:ext cx="74160" cy="113400"/>
              </p14:xfrm>
            </p:contentPart>
          </mc:Choice>
          <mc:Fallback xmlns="">
            <p:pic>
              <p:nvPicPr>
                <p:cNvPr id="59" name="Ink 58">
                  <a:extLst>
                    <a:ext uri="{FF2B5EF4-FFF2-40B4-BE49-F238E27FC236}">
                      <a16:creationId xmlns:a16="http://schemas.microsoft.com/office/drawing/2014/main" id="{5787F3D8-E613-0B46-9DD1-58477862C862}"/>
                    </a:ext>
                  </a:extLst>
                </p:cNvPr>
                <p:cNvPicPr/>
                <p:nvPr/>
              </p:nvPicPr>
              <p:blipFill>
                <a:blip r:embed="rId103"/>
                <a:stretch>
                  <a:fillRect/>
                </a:stretch>
              </p:blipFill>
              <p:spPr>
                <a:xfrm>
                  <a:off x="2615027" y="2131040"/>
                  <a:ext cx="89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0C29C707-46BF-984A-9570-28BCD7C6869D}"/>
                    </a:ext>
                  </a:extLst>
                </p14:cNvPr>
                <p14:cNvContentPartPr/>
                <p14:nvPr/>
              </p14:nvContentPartPr>
              <p14:xfrm>
                <a:off x="2792867" y="2117000"/>
                <a:ext cx="82080" cy="108000"/>
              </p14:xfrm>
            </p:contentPart>
          </mc:Choice>
          <mc:Fallback xmlns="">
            <p:pic>
              <p:nvPicPr>
                <p:cNvPr id="60" name="Ink 59">
                  <a:extLst>
                    <a:ext uri="{FF2B5EF4-FFF2-40B4-BE49-F238E27FC236}">
                      <a16:creationId xmlns:a16="http://schemas.microsoft.com/office/drawing/2014/main" id="{0C29C707-46BF-984A-9570-28BCD7C6869D}"/>
                    </a:ext>
                  </a:extLst>
                </p:cNvPr>
                <p:cNvPicPr/>
                <p:nvPr/>
              </p:nvPicPr>
              <p:blipFill>
                <a:blip r:embed="rId105"/>
                <a:stretch>
                  <a:fillRect/>
                </a:stretch>
              </p:blipFill>
              <p:spPr>
                <a:xfrm>
                  <a:off x="2785307" y="2109440"/>
                  <a:ext cx="97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9694A24B-3875-CE46-9B63-439B8E4B4A79}"/>
                    </a:ext>
                  </a:extLst>
                </p14:cNvPr>
                <p14:cNvContentPartPr/>
                <p14:nvPr/>
              </p14:nvContentPartPr>
              <p14:xfrm>
                <a:off x="2930387" y="2097920"/>
                <a:ext cx="82800" cy="126000"/>
              </p14:xfrm>
            </p:contentPart>
          </mc:Choice>
          <mc:Fallback xmlns="">
            <p:pic>
              <p:nvPicPr>
                <p:cNvPr id="61" name="Ink 60">
                  <a:extLst>
                    <a:ext uri="{FF2B5EF4-FFF2-40B4-BE49-F238E27FC236}">
                      <a16:creationId xmlns:a16="http://schemas.microsoft.com/office/drawing/2014/main" id="{9694A24B-3875-CE46-9B63-439B8E4B4A79}"/>
                    </a:ext>
                  </a:extLst>
                </p:cNvPr>
                <p:cNvPicPr/>
                <p:nvPr/>
              </p:nvPicPr>
              <p:blipFill>
                <a:blip r:embed="rId107"/>
                <a:stretch>
                  <a:fillRect/>
                </a:stretch>
              </p:blipFill>
              <p:spPr>
                <a:xfrm>
                  <a:off x="2922827" y="2090360"/>
                  <a:ext cx="97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8CCE265A-E7C1-874B-B99D-22D6F33960D8}"/>
                    </a:ext>
                  </a:extLst>
                </p14:cNvPr>
                <p14:cNvContentPartPr/>
                <p14:nvPr/>
              </p14:nvContentPartPr>
              <p14:xfrm>
                <a:off x="3074027" y="2093240"/>
                <a:ext cx="78120" cy="105480"/>
              </p14:xfrm>
            </p:contentPart>
          </mc:Choice>
          <mc:Fallback xmlns="">
            <p:pic>
              <p:nvPicPr>
                <p:cNvPr id="62" name="Ink 61">
                  <a:extLst>
                    <a:ext uri="{FF2B5EF4-FFF2-40B4-BE49-F238E27FC236}">
                      <a16:creationId xmlns:a16="http://schemas.microsoft.com/office/drawing/2014/main" id="{8CCE265A-E7C1-874B-B99D-22D6F33960D8}"/>
                    </a:ext>
                  </a:extLst>
                </p:cNvPr>
                <p:cNvPicPr/>
                <p:nvPr/>
              </p:nvPicPr>
              <p:blipFill>
                <a:blip r:embed="rId109"/>
                <a:stretch>
                  <a:fillRect/>
                </a:stretch>
              </p:blipFill>
              <p:spPr>
                <a:xfrm>
                  <a:off x="3066467" y="2085680"/>
                  <a:ext cx="93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473B329F-B17C-3846-A81B-E07030687C62}"/>
                    </a:ext>
                  </a:extLst>
                </p14:cNvPr>
                <p14:cNvContentPartPr/>
                <p14:nvPr/>
              </p14:nvContentPartPr>
              <p14:xfrm>
                <a:off x="3236747" y="2069480"/>
                <a:ext cx="59040" cy="123840"/>
              </p14:xfrm>
            </p:contentPart>
          </mc:Choice>
          <mc:Fallback xmlns="">
            <p:pic>
              <p:nvPicPr>
                <p:cNvPr id="63" name="Ink 62">
                  <a:extLst>
                    <a:ext uri="{FF2B5EF4-FFF2-40B4-BE49-F238E27FC236}">
                      <a16:creationId xmlns:a16="http://schemas.microsoft.com/office/drawing/2014/main" id="{473B329F-B17C-3846-A81B-E07030687C62}"/>
                    </a:ext>
                  </a:extLst>
                </p:cNvPr>
                <p:cNvPicPr/>
                <p:nvPr/>
              </p:nvPicPr>
              <p:blipFill>
                <a:blip r:embed="rId111"/>
                <a:stretch>
                  <a:fillRect/>
                </a:stretch>
              </p:blipFill>
              <p:spPr>
                <a:xfrm>
                  <a:off x="3229187" y="2061920"/>
                  <a:ext cx="741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42DBAF47-F711-1A4C-AC74-6C84523E17FF}"/>
                    </a:ext>
                  </a:extLst>
                </p14:cNvPr>
                <p14:cNvContentPartPr/>
                <p14:nvPr/>
              </p14:nvContentPartPr>
              <p14:xfrm>
                <a:off x="3437627" y="2108720"/>
                <a:ext cx="103320" cy="20520"/>
              </p14:xfrm>
            </p:contentPart>
          </mc:Choice>
          <mc:Fallback xmlns="">
            <p:pic>
              <p:nvPicPr>
                <p:cNvPr id="64" name="Ink 63">
                  <a:extLst>
                    <a:ext uri="{FF2B5EF4-FFF2-40B4-BE49-F238E27FC236}">
                      <a16:creationId xmlns:a16="http://schemas.microsoft.com/office/drawing/2014/main" id="{42DBAF47-F711-1A4C-AC74-6C84523E17FF}"/>
                    </a:ext>
                  </a:extLst>
                </p:cNvPr>
                <p:cNvPicPr/>
                <p:nvPr/>
              </p:nvPicPr>
              <p:blipFill>
                <a:blip r:embed="rId113"/>
                <a:stretch>
                  <a:fillRect/>
                </a:stretch>
              </p:blipFill>
              <p:spPr>
                <a:xfrm>
                  <a:off x="3430067" y="2101160"/>
                  <a:ext cx="118440" cy="35640"/>
                </a:xfrm>
                <a:prstGeom prst="rect">
                  <a:avLst/>
                </a:prstGeom>
              </p:spPr>
            </p:pic>
          </mc:Fallback>
        </mc:AlternateContent>
      </p:grpSp>
      <p:grpSp>
        <p:nvGrpSpPr>
          <p:cNvPr id="75" name="Group 74">
            <a:extLst>
              <a:ext uri="{FF2B5EF4-FFF2-40B4-BE49-F238E27FC236}">
                <a16:creationId xmlns:a16="http://schemas.microsoft.com/office/drawing/2014/main" id="{ABC91F33-8FCB-5D41-AA3D-D8172BDFEBB6}"/>
              </a:ext>
            </a:extLst>
          </p:cNvPr>
          <p:cNvGrpSpPr/>
          <p:nvPr/>
        </p:nvGrpSpPr>
        <p:grpSpPr>
          <a:xfrm>
            <a:off x="3858467" y="1923320"/>
            <a:ext cx="1281240" cy="335880"/>
            <a:chOff x="3858467" y="1923320"/>
            <a:chExt cx="1281240" cy="335880"/>
          </a:xfrm>
        </p:grpSpPr>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F1136CC6-54AB-7144-9F22-49E07492F88C}"/>
                    </a:ext>
                  </a:extLst>
                </p14:cNvPr>
                <p14:cNvContentPartPr/>
                <p14:nvPr/>
              </p14:nvContentPartPr>
              <p14:xfrm>
                <a:off x="3858467" y="2034920"/>
                <a:ext cx="136440" cy="127800"/>
              </p14:xfrm>
            </p:contentPart>
          </mc:Choice>
          <mc:Fallback xmlns="">
            <p:pic>
              <p:nvPicPr>
                <p:cNvPr id="66" name="Ink 65">
                  <a:extLst>
                    <a:ext uri="{FF2B5EF4-FFF2-40B4-BE49-F238E27FC236}">
                      <a16:creationId xmlns:a16="http://schemas.microsoft.com/office/drawing/2014/main" id="{F1136CC6-54AB-7144-9F22-49E07492F88C}"/>
                    </a:ext>
                  </a:extLst>
                </p:cNvPr>
                <p:cNvPicPr/>
                <p:nvPr/>
              </p:nvPicPr>
              <p:blipFill>
                <a:blip r:embed="rId115"/>
                <a:stretch>
                  <a:fillRect/>
                </a:stretch>
              </p:blipFill>
              <p:spPr>
                <a:xfrm>
                  <a:off x="3850907" y="2027360"/>
                  <a:ext cx="1515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2D9A172B-460F-B144-9ED8-ADB3EA458945}"/>
                    </a:ext>
                  </a:extLst>
                </p14:cNvPr>
                <p14:cNvContentPartPr/>
                <p14:nvPr/>
              </p14:nvContentPartPr>
              <p14:xfrm>
                <a:off x="4044227" y="2042480"/>
                <a:ext cx="103320" cy="105480"/>
              </p14:xfrm>
            </p:contentPart>
          </mc:Choice>
          <mc:Fallback xmlns="">
            <p:pic>
              <p:nvPicPr>
                <p:cNvPr id="67" name="Ink 66">
                  <a:extLst>
                    <a:ext uri="{FF2B5EF4-FFF2-40B4-BE49-F238E27FC236}">
                      <a16:creationId xmlns:a16="http://schemas.microsoft.com/office/drawing/2014/main" id="{2D9A172B-460F-B144-9ED8-ADB3EA458945}"/>
                    </a:ext>
                  </a:extLst>
                </p:cNvPr>
                <p:cNvPicPr/>
                <p:nvPr/>
              </p:nvPicPr>
              <p:blipFill>
                <a:blip r:embed="rId117"/>
                <a:stretch>
                  <a:fillRect/>
                </a:stretch>
              </p:blipFill>
              <p:spPr>
                <a:xfrm>
                  <a:off x="4036667" y="2034920"/>
                  <a:ext cx="118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74CAC3D8-0582-D041-B717-FE3ACF76FF7D}"/>
                    </a:ext>
                  </a:extLst>
                </p14:cNvPr>
                <p14:cNvContentPartPr/>
                <p14:nvPr/>
              </p14:nvContentPartPr>
              <p14:xfrm>
                <a:off x="4219547" y="2013680"/>
                <a:ext cx="63000" cy="114840"/>
              </p14:xfrm>
            </p:contentPart>
          </mc:Choice>
          <mc:Fallback xmlns="">
            <p:pic>
              <p:nvPicPr>
                <p:cNvPr id="68" name="Ink 67">
                  <a:extLst>
                    <a:ext uri="{FF2B5EF4-FFF2-40B4-BE49-F238E27FC236}">
                      <a16:creationId xmlns:a16="http://schemas.microsoft.com/office/drawing/2014/main" id="{74CAC3D8-0582-D041-B717-FE3ACF76FF7D}"/>
                    </a:ext>
                  </a:extLst>
                </p:cNvPr>
                <p:cNvPicPr/>
                <p:nvPr/>
              </p:nvPicPr>
              <p:blipFill>
                <a:blip r:embed="rId119"/>
                <a:stretch>
                  <a:fillRect/>
                </a:stretch>
              </p:blipFill>
              <p:spPr>
                <a:xfrm>
                  <a:off x="4211987" y="2006120"/>
                  <a:ext cx="77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2F814388-4F7C-BC41-B6AF-6C923EF73341}"/>
                    </a:ext>
                  </a:extLst>
                </p14:cNvPr>
                <p14:cNvContentPartPr/>
                <p14:nvPr/>
              </p14:nvContentPartPr>
              <p14:xfrm>
                <a:off x="4362467" y="2018360"/>
                <a:ext cx="22320" cy="116280"/>
              </p14:xfrm>
            </p:contentPart>
          </mc:Choice>
          <mc:Fallback xmlns="">
            <p:pic>
              <p:nvPicPr>
                <p:cNvPr id="69" name="Ink 68">
                  <a:extLst>
                    <a:ext uri="{FF2B5EF4-FFF2-40B4-BE49-F238E27FC236}">
                      <a16:creationId xmlns:a16="http://schemas.microsoft.com/office/drawing/2014/main" id="{2F814388-4F7C-BC41-B6AF-6C923EF73341}"/>
                    </a:ext>
                  </a:extLst>
                </p:cNvPr>
                <p:cNvPicPr/>
                <p:nvPr/>
              </p:nvPicPr>
              <p:blipFill>
                <a:blip r:embed="rId121"/>
                <a:stretch>
                  <a:fillRect/>
                </a:stretch>
              </p:blipFill>
              <p:spPr>
                <a:xfrm>
                  <a:off x="4354907" y="2010800"/>
                  <a:ext cx="3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24F549F6-C1D7-5D41-8BAC-37423553425D}"/>
                    </a:ext>
                  </a:extLst>
                </p14:cNvPr>
                <p14:cNvContentPartPr/>
                <p14:nvPr/>
              </p14:nvContentPartPr>
              <p14:xfrm>
                <a:off x="4382267" y="1965440"/>
                <a:ext cx="4680" cy="7920"/>
              </p14:xfrm>
            </p:contentPart>
          </mc:Choice>
          <mc:Fallback xmlns="">
            <p:pic>
              <p:nvPicPr>
                <p:cNvPr id="70" name="Ink 69">
                  <a:extLst>
                    <a:ext uri="{FF2B5EF4-FFF2-40B4-BE49-F238E27FC236}">
                      <a16:creationId xmlns:a16="http://schemas.microsoft.com/office/drawing/2014/main" id="{24F549F6-C1D7-5D41-8BAC-37423553425D}"/>
                    </a:ext>
                  </a:extLst>
                </p:cNvPr>
                <p:cNvPicPr/>
                <p:nvPr/>
              </p:nvPicPr>
              <p:blipFill>
                <a:blip r:embed="rId123"/>
                <a:stretch>
                  <a:fillRect/>
                </a:stretch>
              </p:blipFill>
              <p:spPr>
                <a:xfrm>
                  <a:off x="4374707" y="1957880"/>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00BFAB9F-3E18-C24A-979F-A7F8E2C74D1F}"/>
                    </a:ext>
                  </a:extLst>
                </p14:cNvPr>
                <p14:cNvContentPartPr/>
                <p14:nvPr/>
              </p14:nvContentPartPr>
              <p14:xfrm>
                <a:off x="4509347" y="2027000"/>
                <a:ext cx="100440" cy="232200"/>
              </p14:xfrm>
            </p:contentPart>
          </mc:Choice>
          <mc:Fallback xmlns="">
            <p:pic>
              <p:nvPicPr>
                <p:cNvPr id="71" name="Ink 70">
                  <a:extLst>
                    <a:ext uri="{FF2B5EF4-FFF2-40B4-BE49-F238E27FC236}">
                      <a16:creationId xmlns:a16="http://schemas.microsoft.com/office/drawing/2014/main" id="{00BFAB9F-3E18-C24A-979F-A7F8E2C74D1F}"/>
                    </a:ext>
                  </a:extLst>
                </p:cNvPr>
                <p:cNvPicPr/>
                <p:nvPr/>
              </p:nvPicPr>
              <p:blipFill>
                <a:blip r:embed="rId125"/>
                <a:stretch>
                  <a:fillRect/>
                </a:stretch>
              </p:blipFill>
              <p:spPr>
                <a:xfrm>
                  <a:off x="4501787" y="2019440"/>
                  <a:ext cx="115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Ink 71">
                  <a:extLst>
                    <a:ext uri="{FF2B5EF4-FFF2-40B4-BE49-F238E27FC236}">
                      <a16:creationId xmlns:a16="http://schemas.microsoft.com/office/drawing/2014/main" id="{14AF0D82-32AB-0546-B8FE-31DA3DC29D53}"/>
                    </a:ext>
                  </a:extLst>
                </p14:cNvPr>
                <p14:cNvContentPartPr/>
                <p14:nvPr/>
              </p14:nvContentPartPr>
              <p14:xfrm>
                <a:off x="4678547" y="2006120"/>
                <a:ext cx="114120" cy="114840"/>
              </p14:xfrm>
            </p:contentPart>
          </mc:Choice>
          <mc:Fallback xmlns="">
            <p:pic>
              <p:nvPicPr>
                <p:cNvPr id="72" name="Ink 71">
                  <a:extLst>
                    <a:ext uri="{FF2B5EF4-FFF2-40B4-BE49-F238E27FC236}">
                      <a16:creationId xmlns:a16="http://schemas.microsoft.com/office/drawing/2014/main" id="{14AF0D82-32AB-0546-B8FE-31DA3DC29D53}"/>
                    </a:ext>
                  </a:extLst>
                </p:cNvPr>
                <p:cNvPicPr/>
                <p:nvPr/>
              </p:nvPicPr>
              <p:blipFill>
                <a:blip r:embed="rId127"/>
                <a:stretch>
                  <a:fillRect/>
                </a:stretch>
              </p:blipFill>
              <p:spPr>
                <a:xfrm>
                  <a:off x="4670987" y="1998560"/>
                  <a:ext cx="1292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Ink 72">
                  <a:extLst>
                    <a:ext uri="{FF2B5EF4-FFF2-40B4-BE49-F238E27FC236}">
                      <a16:creationId xmlns:a16="http://schemas.microsoft.com/office/drawing/2014/main" id="{BF1B62E0-79A3-4F45-A7BD-F83BE7B8F236}"/>
                    </a:ext>
                  </a:extLst>
                </p14:cNvPr>
                <p14:cNvContentPartPr/>
                <p14:nvPr/>
              </p14:nvContentPartPr>
              <p14:xfrm>
                <a:off x="4840547" y="1991360"/>
                <a:ext cx="91440" cy="115920"/>
              </p14:xfrm>
            </p:contentPart>
          </mc:Choice>
          <mc:Fallback xmlns="">
            <p:pic>
              <p:nvPicPr>
                <p:cNvPr id="73" name="Ink 72">
                  <a:extLst>
                    <a:ext uri="{FF2B5EF4-FFF2-40B4-BE49-F238E27FC236}">
                      <a16:creationId xmlns:a16="http://schemas.microsoft.com/office/drawing/2014/main" id="{BF1B62E0-79A3-4F45-A7BD-F83BE7B8F236}"/>
                    </a:ext>
                  </a:extLst>
                </p:cNvPr>
                <p:cNvPicPr/>
                <p:nvPr/>
              </p:nvPicPr>
              <p:blipFill>
                <a:blip r:embed="rId129"/>
                <a:stretch>
                  <a:fillRect/>
                </a:stretch>
              </p:blipFill>
              <p:spPr>
                <a:xfrm>
                  <a:off x="4832987" y="1983800"/>
                  <a:ext cx="106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937421BE-5A8D-5642-BF56-D1025DD6624C}"/>
                    </a:ext>
                  </a:extLst>
                </p14:cNvPr>
                <p14:cNvContentPartPr/>
                <p14:nvPr/>
              </p14:nvContentPartPr>
              <p14:xfrm>
                <a:off x="4974467" y="1923320"/>
                <a:ext cx="165240" cy="175680"/>
              </p14:xfrm>
            </p:contentPart>
          </mc:Choice>
          <mc:Fallback xmlns="">
            <p:pic>
              <p:nvPicPr>
                <p:cNvPr id="74" name="Ink 73">
                  <a:extLst>
                    <a:ext uri="{FF2B5EF4-FFF2-40B4-BE49-F238E27FC236}">
                      <a16:creationId xmlns:a16="http://schemas.microsoft.com/office/drawing/2014/main" id="{937421BE-5A8D-5642-BF56-D1025DD6624C}"/>
                    </a:ext>
                  </a:extLst>
                </p:cNvPr>
                <p:cNvPicPr/>
                <p:nvPr/>
              </p:nvPicPr>
              <p:blipFill>
                <a:blip r:embed="rId131"/>
                <a:stretch>
                  <a:fillRect/>
                </a:stretch>
              </p:blipFill>
              <p:spPr>
                <a:xfrm>
                  <a:off x="4966907" y="1915760"/>
                  <a:ext cx="180360" cy="190800"/>
                </a:xfrm>
                <a:prstGeom prst="rect">
                  <a:avLst/>
                </a:prstGeom>
              </p:spPr>
            </p:pic>
          </mc:Fallback>
        </mc:AlternateContent>
      </p:grpSp>
      <p:grpSp>
        <p:nvGrpSpPr>
          <p:cNvPr id="78" name="Group 77">
            <a:extLst>
              <a:ext uri="{FF2B5EF4-FFF2-40B4-BE49-F238E27FC236}">
                <a16:creationId xmlns:a16="http://schemas.microsoft.com/office/drawing/2014/main" id="{26D93022-6447-FB43-8F11-7ECEF84E4785}"/>
              </a:ext>
            </a:extLst>
          </p:cNvPr>
          <p:cNvGrpSpPr/>
          <p:nvPr/>
        </p:nvGrpSpPr>
        <p:grpSpPr>
          <a:xfrm>
            <a:off x="5514107" y="2015840"/>
            <a:ext cx="135360" cy="85320"/>
            <a:chOff x="5514107" y="2015840"/>
            <a:chExt cx="135360" cy="85320"/>
          </a:xfrm>
        </p:grpSpPr>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A1DF1E37-0F41-AE4C-B22D-6BF3A1E59CB7}"/>
                    </a:ext>
                  </a:extLst>
                </p14:cNvPr>
                <p14:cNvContentPartPr/>
                <p14:nvPr/>
              </p14:nvContentPartPr>
              <p14:xfrm>
                <a:off x="5514107" y="2019080"/>
                <a:ext cx="28800" cy="77040"/>
              </p14:xfrm>
            </p:contentPart>
          </mc:Choice>
          <mc:Fallback xmlns="">
            <p:pic>
              <p:nvPicPr>
                <p:cNvPr id="76" name="Ink 75">
                  <a:extLst>
                    <a:ext uri="{FF2B5EF4-FFF2-40B4-BE49-F238E27FC236}">
                      <a16:creationId xmlns:a16="http://schemas.microsoft.com/office/drawing/2014/main" id="{A1DF1E37-0F41-AE4C-B22D-6BF3A1E59CB7}"/>
                    </a:ext>
                  </a:extLst>
                </p:cNvPr>
                <p:cNvPicPr/>
                <p:nvPr/>
              </p:nvPicPr>
              <p:blipFill>
                <a:blip r:embed="rId133"/>
                <a:stretch>
                  <a:fillRect/>
                </a:stretch>
              </p:blipFill>
              <p:spPr>
                <a:xfrm>
                  <a:off x="5506547" y="2011520"/>
                  <a:ext cx="43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0019556A-82E0-764C-B53A-34744C8A29A4}"/>
                    </a:ext>
                  </a:extLst>
                </p14:cNvPr>
                <p14:cNvContentPartPr/>
                <p14:nvPr/>
              </p14:nvContentPartPr>
              <p14:xfrm>
                <a:off x="5613467" y="2015840"/>
                <a:ext cx="36000" cy="85320"/>
              </p14:xfrm>
            </p:contentPart>
          </mc:Choice>
          <mc:Fallback xmlns="">
            <p:pic>
              <p:nvPicPr>
                <p:cNvPr id="77" name="Ink 76">
                  <a:extLst>
                    <a:ext uri="{FF2B5EF4-FFF2-40B4-BE49-F238E27FC236}">
                      <a16:creationId xmlns:a16="http://schemas.microsoft.com/office/drawing/2014/main" id="{0019556A-82E0-764C-B53A-34744C8A29A4}"/>
                    </a:ext>
                  </a:extLst>
                </p:cNvPr>
                <p:cNvPicPr/>
                <p:nvPr/>
              </p:nvPicPr>
              <p:blipFill>
                <a:blip r:embed="rId135"/>
                <a:stretch>
                  <a:fillRect/>
                </a:stretch>
              </p:blipFill>
              <p:spPr>
                <a:xfrm>
                  <a:off x="5605907" y="2008280"/>
                  <a:ext cx="51120" cy="100440"/>
                </a:xfrm>
                <a:prstGeom prst="rect">
                  <a:avLst/>
                </a:prstGeom>
              </p:spPr>
            </p:pic>
          </mc:Fallback>
        </mc:AlternateContent>
      </p:grpSp>
      <p:grpSp>
        <p:nvGrpSpPr>
          <p:cNvPr id="81" name="Group 80">
            <a:extLst>
              <a:ext uri="{FF2B5EF4-FFF2-40B4-BE49-F238E27FC236}">
                <a16:creationId xmlns:a16="http://schemas.microsoft.com/office/drawing/2014/main" id="{F9C635BB-9FD8-324B-9CF1-E087BD91A642}"/>
              </a:ext>
            </a:extLst>
          </p:cNvPr>
          <p:cNvGrpSpPr/>
          <p:nvPr/>
        </p:nvGrpSpPr>
        <p:grpSpPr>
          <a:xfrm>
            <a:off x="6421307" y="2012240"/>
            <a:ext cx="153360" cy="84600"/>
            <a:chOff x="6421307" y="2012240"/>
            <a:chExt cx="153360" cy="84600"/>
          </a:xfrm>
        </p:grpSpPr>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BE91A12E-9DF1-D942-B0AE-E2D4BBF6D376}"/>
                    </a:ext>
                  </a:extLst>
                </p14:cNvPr>
                <p14:cNvContentPartPr/>
                <p14:nvPr/>
              </p14:nvContentPartPr>
              <p14:xfrm>
                <a:off x="6421307" y="2012240"/>
                <a:ext cx="32400" cy="82440"/>
              </p14:xfrm>
            </p:contentPart>
          </mc:Choice>
          <mc:Fallback xmlns="">
            <p:pic>
              <p:nvPicPr>
                <p:cNvPr id="79" name="Ink 78">
                  <a:extLst>
                    <a:ext uri="{FF2B5EF4-FFF2-40B4-BE49-F238E27FC236}">
                      <a16:creationId xmlns:a16="http://schemas.microsoft.com/office/drawing/2014/main" id="{BE91A12E-9DF1-D942-B0AE-E2D4BBF6D376}"/>
                    </a:ext>
                  </a:extLst>
                </p:cNvPr>
                <p:cNvPicPr/>
                <p:nvPr/>
              </p:nvPicPr>
              <p:blipFill>
                <a:blip r:embed="rId137"/>
                <a:stretch>
                  <a:fillRect/>
                </a:stretch>
              </p:blipFill>
              <p:spPr>
                <a:xfrm>
                  <a:off x="6413747" y="2004680"/>
                  <a:ext cx="475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6D258E92-8ABB-E644-8E67-DF8AAA189161}"/>
                    </a:ext>
                  </a:extLst>
                </p14:cNvPr>
                <p14:cNvContentPartPr/>
                <p14:nvPr/>
              </p14:nvContentPartPr>
              <p14:xfrm>
                <a:off x="6537587" y="2014400"/>
                <a:ext cx="37080" cy="82440"/>
              </p14:xfrm>
            </p:contentPart>
          </mc:Choice>
          <mc:Fallback xmlns="">
            <p:pic>
              <p:nvPicPr>
                <p:cNvPr id="80" name="Ink 79">
                  <a:extLst>
                    <a:ext uri="{FF2B5EF4-FFF2-40B4-BE49-F238E27FC236}">
                      <a16:creationId xmlns:a16="http://schemas.microsoft.com/office/drawing/2014/main" id="{6D258E92-8ABB-E644-8E67-DF8AAA189161}"/>
                    </a:ext>
                  </a:extLst>
                </p:cNvPr>
                <p:cNvPicPr/>
                <p:nvPr/>
              </p:nvPicPr>
              <p:blipFill>
                <a:blip r:embed="rId139"/>
                <a:stretch>
                  <a:fillRect/>
                </a:stretch>
              </p:blipFill>
              <p:spPr>
                <a:xfrm>
                  <a:off x="6530027" y="2006840"/>
                  <a:ext cx="52200" cy="97560"/>
                </a:xfrm>
                <a:prstGeom prst="rect">
                  <a:avLst/>
                </a:prstGeom>
              </p:spPr>
            </p:pic>
          </mc:Fallback>
        </mc:AlternateContent>
      </p:grpSp>
      <p:grpSp>
        <p:nvGrpSpPr>
          <p:cNvPr id="86" name="Group 85">
            <a:extLst>
              <a:ext uri="{FF2B5EF4-FFF2-40B4-BE49-F238E27FC236}">
                <a16:creationId xmlns:a16="http://schemas.microsoft.com/office/drawing/2014/main" id="{5A0D5414-834C-934A-AC0D-34ED3A665544}"/>
              </a:ext>
            </a:extLst>
          </p:cNvPr>
          <p:cNvGrpSpPr/>
          <p:nvPr/>
        </p:nvGrpSpPr>
        <p:grpSpPr>
          <a:xfrm>
            <a:off x="948947" y="2702360"/>
            <a:ext cx="557280" cy="257040"/>
            <a:chOff x="948947" y="2702360"/>
            <a:chExt cx="557280" cy="257040"/>
          </a:xfrm>
        </p:grpSpPr>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C46736B-865E-4049-8C03-1A187FCAAAA6}"/>
                    </a:ext>
                  </a:extLst>
                </p14:cNvPr>
                <p14:cNvContentPartPr/>
                <p14:nvPr/>
              </p14:nvContentPartPr>
              <p14:xfrm>
                <a:off x="948947" y="2702360"/>
                <a:ext cx="84600" cy="141120"/>
              </p14:xfrm>
            </p:contentPart>
          </mc:Choice>
          <mc:Fallback xmlns="">
            <p:pic>
              <p:nvPicPr>
                <p:cNvPr id="82" name="Ink 81">
                  <a:extLst>
                    <a:ext uri="{FF2B5EF4-FFF2-40B4-BE49-F238E27FC236}">
                      <a16:creationId xmlns:a16="http://schemas.microsoft.com/office/drawing/2014/main" id="{3C46736B-865E-4049-8C03-1A187FCAAAA6}"/>
                    </a:ext>
                  </a:extLst>
                </p:cNvPr>
                <p:cNvPicPr/>
                <p:nvPr/>
              </p:nvPicPr>
              <p:blipFill>
                <a:blip r:embed="rId141"/>
                <a:stretch>
                  <a:fillRect/>
                </a:stretch>
              </p:blipFill>
              <p:spPr>
                <a:xfrm>
                  <a:off x="941387" y="2694800"/>
                  <a:ext cx="99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C6486D4B-B70F-394E-9ECB-DB3F3DBEF604}"/>
                    </a:ext>
                  </a:extLst>
                </p14:cNvPr>
                <p14:cNvContentPartPr/>
                <p14:nvPr/>
              </p14:nvContentPartPr>
              <p14:xfrm>
                <a:off x="1134707" y="2789840"/>
                <a:ext cx="9360" cy="20520"/>
              </p14:xfrm>
            </p:contentPart>
          </mc:Choice>
          <mc:Fallback xmlns="">
            <p:pic>
              <p:nvPicPr>
                <p:cNvPr id="83" name="Ink 82">
                  <a:extLst>
                    <a:ext uri="{FF2B5EF4-FFF2-40B4-BE49-F238E27FC236}">
                      <a16:creationId xmlns:a16="http://schemas.microsoft.com/office/drawing/2014/main" id="{C6486D4B-B70F-394E-9ECB-DB3F3DBEF604}"/>
                    </a:ext>
                  </a:extLst>
                </p:cNvPr>
                <p:cNvPicPr/>
                <p:nvPr/>
              </p:nvPicPr>
              <p:blipFill>
                <a:blip r:embed="rId143"/>
                <a:stretch>
                  <a:fillRect/>
                </a:stretch>
              </p:blipFill>
              <p:spPr>
                <a:xfrm>
                  <a:off x="1127147" y="2782280"/>
                  <a:ext cx="24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29842213-8A97-7548-92BA-24334A18F358}"/>
                    </a:ext>
                  </a:extLst>
                </p14:cNvPr>
                <p14:cNvContentPartPr/>
                <p14:nvPr/>
              </p14:nvContentPartPr>
              <p14:xfrm>
                <a:off x="1274027" y="2705240"/>
                <a:ext cx="110160" cy="254160"/>
              </p14:xfrm>
            </p:contentPart>
          </mc:Choice>
          <mc:Fallback xmlns="">
            <p:pic>
              <p:nvPicPr>
                <p:cNvPr id="84" name="Ink 83">
                  <a:extLst>
                    <a:ext uri="{FF2B5EF4-FFF2-40B4-BE49-F238E27FC236}">
                      <a16:creationId xmlns:a16="http://schemas.microsoft.com/office/drawing/2014/main" id="{29842213-8A97-7548-92BA-24334A18F358}"/>
                    </a:ext>
                  </a:extLst>
                </p:cNvPr>
                <p:cNvPicPr/>
                <p:nvPr/>
              </p:nvPicPr>
              <p:blipFill>
                <a:blip r:embed="rId145"/>
                <a:stretch>
                  <a:fillRect/>
                </a:stretch>
              </p:blipFill>
              <p:spPr>
                <a:xfrm>
                  <a:off x="1266467" y="2697680"/>
                  <a:ext cx="1252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30D8328B-0C78-7147-8307-17220B0C90AC}"/>
                    </a:ext>
                  </a:extLst>
                </p14:cNvPr>
                <p14:cNvContentPartPr/>
                <p14:nvPr/>
              </p14:nvContentPartPr>
              <p14:xfrm>
                <a:off x="1489307" y="2766800"/>
                <a:ext cx="16920" cy="27000"/>
              </p14:xfrm>
            </p:contentPart>
          </mc:Choice>
          <mc:Fallback xmlns="">
            <p:pic>
              <p:nvPicPr>
                <p:cNvPr id="85" name="Ink 84">
                  <a:extLst>
                    <a:ext uri="{FF2B5EF4-FFF2-40B4-BE49-F238E27FC236}">
                      <a16:creationId xmlns:a16="http://schemas.microsoft.com/office/drawing/2014/main" id="{30D8328B-0C78-7147-8307-17220B0C90AC}"/>
                    </a:ext>
                  </a:extLst>
                </p:cNvPr>
                <p:cNvPicPr/>
                <p:nvPr/>
              </p:nvPicPr>
              <p:blipFill>
                <a:blip r:embed="rId147"/>
                <a:stretch>
                  <a:fillRect/>
                </a:stretch>
              </p:blipFill>
              <p:spPr>
                <a:xfrm>
                  <a:off x="1481747" y="2759240"/>
                  <a:ext cx="32040" cy="42120"/>
                </a:xfrm>
                <a:prstGeom prst="rect">
                  <a:avLst/>
                </a:prstGeom>
              </p:spPr>
            </p:pic>
          </mc:Fallback>
        </mc:AlternateContent>
      </p:grpSp>
      <p:grpSp>
        <p:nvGrpSpPr>
          <p:cNvPr id="96" name="Group 95">
            <a:extLst>
              <a:ext uri="{FF2B5EF4-FFF2-40B4-BE49-F238E27FC236}">
                <a16:creationId xmlns:a16="http://schemas.microsoft.com/office/drawing/2014/main" id="{20297ACF-4BF7-964C-933C-998E51D98A21}"/>
              </a:ext>
            </a:extLst>
          </p:cNvPr>
          <p:cNvGrpSpPr/>
          <p:nvPr/>
        </p:nvGrpSpPr>
        <p:grpSpPr>
          <a:xfrm>
            <a:off x="1967747" y="2542160"/>
            <a:ext cx="750960" cy="254520"/>
            <a:chOff x="1967747" y="2542160"/>
            <a:chExt cx="750960" cy="254520"/>
          </a:xfrm>
        </p:grpSpPr>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0AFFE4C0-B254-5845-A4C2-D2426F88B3F7}"/>
                    </a:ext>
                  </a:extLst>
                </p14:cNvPr>
                <p14:cNvContentPartPr/>
                <p14:nvPr/>
              </p14:nvContentPartPr>
              <p14:xfrm>
                <a:off x="1967747" y="2585720"/>
                <a:ext cx="164520" cy="201960"/>
              </p14:xfrm>
            </p:contentPart>
          </mc:Choice>
          <mc:Fallback xmlns="">
            <p:pic>
              <p:nvPicPr>
                <p:cNvPr id="87" name="Ink 86">
                  <a:extLst>
                    <a:ext uri="{FF2B5EF4-FFF2-40B4-BE49-F238E27FC236}">
                      <a16:creationId xmlns:a16="http://schemas.microsoft.com/office/drawing/2014/main" id="{0AFFE4C0-B254-5845-A4C2-D2426F88B3F7}"/>
                    </a:ext>
                  </a:extLst>
                </p:cNvPr>
                <p:cNvPicPr/>
                <p:nvPr/>
              </p:nvPicPr>
              <p:blipFill>
                <a:blip r:embed="rId149"/>
                <a:stretch>
                  <a:fillRect/>
                </a:stretch>
              </p:blipFill>
              <p:spPr>
                <a:xfrm>
                  <a:off x="1960187" y="2578160"/>
                  <a:ext cx="179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D3CE4CD0-D1A9-6745-8A12-2EB9A319AD00}"/>
                    </a:ext>
                  </a:extLst>
                </p14:cNvPr>
                <p14:cNvContentPartPr/>
                <p14:nvPr/>
              </p14:nvContentPartPr>
              <p14:xfrm>
                <a:off x="2222267" y="2575640"/>
                <a:ext cx="23040" cy="209880"/>
              </p14:xfrm>
            </p:contentPart>
          </mc:Choice>
          <mc:Fallback xmlns="">
            <p:pic>
              <p:nvPicPr>
                <p:cNvPr id="88" name="Ink 87">
                  <a:extLst>
                    <a:ext uri="{FF2B5EF4-FFF2-40B4-BE49-F238E27FC236}">
                      <a16:creationId xmlns:a16="http://schemas.microsoft.com/office/drawing/2014/main" id="{D3CE4CD0-D1A9-6745-8A12-2EB9A319AD00}"/>
                    </a:ext>
                  </a:extLst>
                </p:cNvPr>
                <p:cNvPicPr/>
                <p:nvPr/>
              </p:nvPicPr>
              <p:blipFill>
                <a:blip r:embed="rId151"/>
                <a:stretch>
                  <a:fillRect/>
                </a:stretch>
              </p:blipFill>
              <p:spPr>
                <a:xfrm>
                  <a:off x="2214707" y="2568080"/>
                  <a:ext cx="381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E5115843-4E36-C645-9130-028820365062}"/>
                    </a:ext>
                  </a:extLst>
                </p14:cNvPr>
                <p14:cNvContentPartPr/>
                <p14:nvPr/>
              </p14:nvContentPartPr>
              <p14:xfrm>
                <a:off x="2241707" y="2682560"/>
                <a:ext cx="105840" cy="114120"/>
              </p14:xfrm>
            </p:contentPart>
          </mc:Choice>
          <mc:Fallback xmlns="">
            <p:pic>
              <p:nvPicPr>
                <p:cNvPr id="89" name="Ink 88">
                  <a:extLst>
                    <a:ext uri="{FF2B5EF4-FFF2-40B4-BE49-F238E27FC236}">
                      <a16:creationId xmlns:a16="http://schemas.microsoft.com/office/drawing/2014/main" id="{E5115843-4E36-C645-9130-028820365062}"/>
                    </a:ext>
                  </a:extLst>
                </p:cNvPr>
                <p:cNvPicPr/>
                <p:nvPr/>
              </p:nvPicPr>
              <p:blipFill>
                <a:blip r:embed="rId153"/>
                <a:stretch>
                  <a:fillRect/>
                </a:stretch>
              </p:blipFill>
              <p:spPr>
                <a:xfrm>
                  <a:off x="2234147" y="2675000"/>
                  <a:ext cx="120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EB8B8B48-7965-3A43-B80A-D364527B5FE3}"/>
                    </a:ext>
                  </a:extLst>
                </p14:cNvPr>
                <p14:cNvContentPartPr/>
                <p14:nvPr/>
              </p14:nvContentPartPr>
              <p14:xfrm>
                <a:off x="2417747" y="2667080"/>
                <a:ext cx="14040" cy="114840"/>
              </p14:xfrm>
            </p:contentPart>
          </mc:Choice>
          <mc:Fallback xmlns="">
            <p:pic>
              <p:nvPicPr>
                <p:cNvPr id="90" name="Ink 89">
                  <a:extLst>
                    <a:ext uri="{FF2B5EF4-FFF2-40B4-BE49-F238E27FC236}">
                      <a16:creationId xmlns:a16="http://schemas.microsoft.com/office/drawing/2014/main" id="{EB8B8B48-7965-3A43-B80A-D364527B5FE3}"/>
                    </a:ext>
                  </a:extLst>
                </p:cNvPr>
                <p:cNvPicPr/>
                <p:nvPr/>
              </p:nvPicPr>
              <p:blipFill>
                <a:blip r:embed="rId155"/>
                <a:stretch>
                  <a:fillRect/>
                </a:stretch>
              </p:blipFill>
              <p:spPr>
                <a:xfrm>
                  <a:off x="2410187" y="2659520"/>
                  <a:ext cx="288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B1B1C68B-CBE0-2F49-9EF3-C6CE1CB2B286}"/>
                    </a:ext>
                  </a:extLst>
                </p14:cNvPr>
                <p14:cNvContentPartPr/>
                <p14:nvPr/>
              </p14:nvContentPartPr>
              <p14:xfrm>
                <a:off x="2410187" y="2583920"/>
                <a:ext cx="7560" cy="11880"/>
              </p14:xfrm>
            </p:contentPart>
          </mc:Choice>
          <mc:Fallback xmlns="">
            <p:pic>
              <p:nvPicPr>
                <p:cNvPr id="91" name="Ink 90">
                  <a:extLst>
                    <a:ext uri="{FF2B5EF4-FFF2-40B4-BE49-F238E27FC236}">
                      <a16:creationId xmlns:a16="http://schemas.microsoft.com/office/drawing/2014/main" id="{B1B1C68B-CBE0-2F49-9EF3-C6CE1CB2B286}"/>
                    </a:ext>
                  </a:extLst>
                </p:cNvPr>
                <p:cNvPicPr/>
                <p:nvPr/>
              </p:nvPicPr>
              <p:blipFill>
                <a:blip r:embed="rId157"/>
                <a:stretch>
                  <a:fillRect/>
                </a:stretch>
              </p:blipFill>
              <p:spPr>
                <a:xfrm>
                  <a:off x="2402987" y="2576360"/>
                  <a:ext cx="2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4D16F3FC-5D93-1D47-B134-665FB6CF3FA7}"/>
                    </a:ext>
                  </a:extLst>
                </p14:cNvPr>
                <p14:cNvContentPartPr/>
                <p14:nvPr/>
              </p14:nvContentPartPr>
              <p14:xfrm>
                <a:off x="2527907" y="2542160"/>
                <a:ext cx="17640" cy="196920"/>
              </p14:xfrm>
            </p:contentPart>
          </mc:Choice>
          <mc:Fallback xmlns="">
            <p:pic>
              <p:nvPicPr>
                <p:cNvPr id="92" name="Ink 91">
                  <a:extLst>
                    <a:ext uri="{FF2B5EF4-FFF2-40B4-BE49-F238E27FC236}">
                      <a16:creationId xmlns:a16="http://schemas.microsoft.com/office/drawing/2014/main" id="{4D16F3FC-5D93-1D47-B134-665FB6CF3FA7}"/>
                    </a:ext>
                  </a:extLst>
                </p:cNvPr>
                <p:cNvPicPr/>
                <p:nvPr/>
              </p:nvPicPr>
              <p:blipFill>
                <a:blip r:embed="rId159"/>
                <a:stretch>
                  <a:fillRect/>
                </a:stretch>
              </p:blipFill>
              <p:spPr>
                <a:xfrm>
                  <a:off x="2520347" y="2534600"/>
                  <a:ext cx="32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6ACC3D3A-4CC1-0046-9B85-79D96E0937E5}"/>
                    </a:ext>
                  </a:extLst>
                </p14:cNvPr>
                <p14:cNvContentPartPr/>
                <p14:nvPr/>
              </p14:nvContentPartPr>
              <p14:xfrm>
                <a:off x="2481827" y="2616680"/>
                <a:ext cx="128160" cy="32040"/>
              </p14:xfrm>
            </p:contentPart>
          </mc:Choice>
          <mc:Fallback xmlns="">
            <p:pic>
              <p:nvPicPr>
                <p:cNvPr id="93" name="Ink 92">
                  <a:extLst>
                    <a:ext uri="{FF2B5EF4-FFF2-40B4-BE49-F238E27FC236}">
                      <a16:creationId xmlns:a16="http://schemas.microsoft.com/office/drawing/2014/main" id="{6ACC3D3A-4CC1-0046-9B85-79D96E0937E5}"/>
                    </a:ext>
                  </a:extLst>
                </p:cNvPr>
                <p:cNvPicPr/>
                <p:nvPr/>
              </p:nvPicPr>
              <p:blipFill>
                <a:blip r:embed="rId161"/>
                <a:stretch>
                  <a:fillRect/>
                </a:stretch>
              </p:blipFill>
              <p:spPr>
                <a:xfrm>
                  <a:off x="2474267" y="2609120"/>
                  <a:ext cx="143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BB440534-5419-F04A-9870-FCBBB01BAE2F}"/>
                    </a:ext>
                  </a:extLst>
                </p14:cNvPr>
                <p14:cNvContentPartPr/>
                <p14:nvPr/>
              </p14:nvContentPartPr>
              <p14:xfrm>
                <a:off x="2621867" y="2612000"/>
                <a:ext cx="96840" cy="128880"/>
              </p14:xfrm>
            </p:contentPart>
          </mc:Choice>
          <mc:Fallback xmlns="">
            <p:pic>
              <p:nvPicPr>
                <p:cNvPr id="94" name="Ink 93">
                  <a:extLst>
                    <a:ext uri="{FF2B5EF4-FFF2-40B4-BE49-F238E27FC236}">
                      <a16:creationId xmlns:a16="http://schemas.microsoft.com/office/drawing/2014/main" id="{BB440534-5419-F04A-9870-FCBBB01BAE2F}"/>
                    </a:ext>
                  </a:extLst>
                </p:cNvPr>
                <p:cNvPicPr/>
                <p:nvPr/>
              </p:nvPicPr>
              <p:blipFill>
                <a:blip r:embed="rId163"/>
                <a:stretch>
                  <a:fillRect/>
                </a:stretch>
              </p:blipFill>
              <p:spPr>
                <a:xfrm>
                  <a:off x="2614307" y="2604440"/>
                  <a:ext cx="11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9A964F38-1AF0-BF4D-9FE5-16A4BC4F3CAE}"/>
                    </a:ext>
                  </a:extLst>
                </p14:cNvPr>
                <p14:cNvContentPartPr/>
                <p14:nvPr/>
              </p14:nvContentPartPr>
              <p14:xfrm>
                <a:off x="2156747" y="2739080"/>
                <a:ext cx="48600" cy="13320"/>
              </p14:xfrm>
            </p:contentPart>
          </mc:Choice>
          <mc:Fallback xmlns="">
            <p:pic>
              <p:nvPicPr>
                <p:cNvPr id="95" name="Ink 94">
                  <a:extLst>
                    <a:ext uri="{FF2B5EF4-FFF2-40B4-BE49-F238E27FC236}">
                      <a16:creationId xmlns:a16="http://schemas.microsoft.com/office/drawing/2014/main" id="{9A964F38-1AF0-BF4D-9FE5-16A4BC4F3CAE}"/>
                    </a:ext>
                  </a:extLst>
                </p:cNvPr>
                <p:cNvPicPr/>
                <p:nvPr/>
              </p:nvPicPr>
              <p:blipFill>
                <a:blip r:embed="rId165"/>
                <a:stretch>
                  <a:fillRect/>
                </a:stretch>
              </p:blipFill>
              <p:spPr>
                <a:xfrm>
                  <a:off x="2149187" y="2731520"/>
                  <a:ext cx="63720" cy="28080"/>
                </a:xfrm>
                <a:prstGeom prst="rect">
                  <a:avLst/>
                </a:prstGeom>
              </p:spPr>
            </p:pic>
          </mc:Fallback>
        </mc:AlternateContent>
      </p:grpSp>
      <p:grpSp>
        <p:nvGrpSpPr>
          <p:cNvPr id="121" name="Group 120">
            <a:extLst>
              <a:ext uri="{FF2B5EF4-FFF2-40B4-BE49-F238E27FC236}">
                <a16:creationId xmlns:a16="http://schemas.microsoft.com/office/drawing/2014/main" id="{FCCBACF4-2D9B-FD40-999A-AA2E640FC0E9}"/>
              </a:ext>
            </a:extLst>
          </p:cNvPr>
          <p:cNvGrpSpPr/>
          <p:nvPr/>
        </p:nvGrpSpPr>
        <p:grpSpPr>
          <a:xfrm>
            <a:off x="1663907" y="4544840"/>
            <a:ext cx="417240" cy="213120"/>
            <a:chOff x="1663907" y="4544840"/>
            <a:chExt cx="417240" cy="213120"/>
          </a:xfrm>
        </p:grpSpPr>
        <mc:AlternateContent xmlns:mc="http://schemas.openxmlformats.org/markup-compatibility/2006" xmlns:p14="http://schemas.microsoft.com/office/powerpoint/2010/main">
          <mc:Choice Requires="p14">
            <p:contentPart p14:bwMode="auto" r:id="rId166">
              <p14:nvContentPartPr>
                <p14:cNvPr id="118" name="Ink 117">
                  <a:extLst>
                    <a:ext uri="{FF2B5EF4-FFF2-40B4-BE49-F238E27FC236}">
                      <a16:creationId xmlns:a16="http://schemas.microsoft.com/office/drawing/2014/main" id="{6D0981DE-79FC-FD4F-B755-4AC26F7C9C83}"/>
                    </a:ext>
                  </a:extLst>
                </p14:cNvPr>
                <p14:cNvContentPartPr/>
                <p14:nvPr/>
              </p14:nvContentPartPr>
              <p14:xfrm>
                <a:off x="1663907" y="4592000"/>
                <a:ext cx="5760" cy="165960"/>
              </p14:xfrm>
            </p:contentPart>
          </mc:Choice>
          <mc:Fallback xmlns="">
            <p:pic>
              <p:nvPicPr>
                <p:cNvPr id="118" name="Ink 117">
                  <a:extLst>
                    <a:ext uri="{FF2B5EF4-FFF2-40B4-BE49-F238E27FC236}">
                      <a16:creationId xmlns:a16="http://schemas.microsoft.com/office/drawing/2014/main" id="{6D0981DE-79FC-FD4F-B755-4AC26F7C9C83}"/>
                    </a:ext>
                  </a:extLst>
                </p:cNvPr>
                <p:cNvPicPr/>
                <p:nvPr/>
              </p:nvPicPr>
              <p:blipFill>
                <a:blip r:embed="rId167"/>
                <a:stretch>
                  <a:fillRect/>
                </a:stretch>
              </p:blipFill>
              <p:spPr>
                <a:xfrm>
                  <a:off x="1656347" y="4584440"/>
                  <a:ext cx="20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Ink 118">
                  <a:extLst>
                    <a:ext uri="{FF2B5EF4-FFF2-40B4-BE49-F238E27FC236}">
                      <a16:creationId xmlns:a16="http://schemas.microsoft.com/office/drawing/2014/main" id="{CD275788-220C-3745-ACCA-EA219E5ED7F7}"/>
                    </a:ext>
                  </a:extLst>
                </p14:cNvPr>
                <p14:cNvContentPartPr/>
                <p14:nvPr/>
              </p14:nvContentPartPr>
              <p14:xfrm>
                <a:off x="1792427" y="4580120"/>
                <a:ext cx="144000" cy="169560"/>
              </p14:xfrm>
            </p:contentPart>
          </mc:Choice>
          <mc:Fallback xmlns="">
            <p:pic>
              <p:nvPicPr>
                <p:cNvPr id="119" name="Ink 118">
                  <a:extLst>
                    <a:ext uri="{FF2B5EF4-FFF2-40B4-BE49-F238E27FC236}">
                      <a16:creationId xmlns:a16="http://schemas.microsoft.com/office/drawing/2014/main" id="{CD275788-220C-3745-ACCA-EA219E5ED7F7}"/>
                    </a:ext>
                  </a:extLst>
                </p:cNvPr>
                <p:cNvPicPr/>
                <p:nvPr/>
              </p:nvPicPr>
              <p:blipFill>
                <a:blip r:embed="rId169"/>
                <a:stretch>
                  <a:fillRect/>
                </a:stretch>
              </p:blipFill>
              <p:spPr>
                <a:xfrm>
                  <a:off x="1784867" y="4572560"/>
                  <a:ext cx="1591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E38A19E8-A653-644F-8750-3E4B4163CDFC}"/>
                    </a:ext>
                  </a:extLst>
                </p14:cNvPr>
                <p14:cNvContentPartPr/>
                <p14:nvPr/>
              </p14:nvContentPartPr>
              <p14:xfrm>
                <a:off x="2054507" y="4544840"/>
                <a:ext cx="26640" cy="167400"/>
              </p14:xfrm>
            </p:contentPart>
          </mc:Choice>
          <mc:Fallback xmlns="">
            <p:pic>
              <p:nvPicPr>
                <p:cNvPr id="120" name="Ink 119">
                  <a:extLst>
                    <a:ext uri="{FF2B5EF4-FFF2-40B4-BE49-F238E27FC236}">
                      <a16:creationId xmlns:a16="http://schemas.microsoft.com/office/drawing/2014/main" id="{E38A19E8-A653-644F-8750-3E4B4163CDFC}"/>
                    </a:ext>
                  </a:extLst>
                </p:cNvPr>
                <p:cNvPicPr/>
                <p:nvPr/>
              </p:nvPicPr>
              <p:blipFill>
                <a:blip r:embed="rId171"/>
                <a:stretch>
                  <a:fillRect/>
                </a:stretch>
              </p:blipFill>
              <p:spPr>
                <a:xfrm>
                  <a:off x="2046947" y="4537280"/>
                  <a:ext cx="4176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22" name="Ink 121">
                <a:extLst>
                  <a:ext uri="{FF2B5EF4-FFF2-40B4-BE49-F238E27FC236}">
                    <a16:creationId xmlns:a16="http://schemas.microsoft.com/office/drawing/2014/main" id="{0E597706-EAC2-0A4A-A1E9-2AEECB4F90C3}"/>
                  </a:ext>
                </a:extLst>
              </p14:cNvPr>
              <p14:cNvContentPartPr/>
              <p14:nvPr/>
            </p14:nvContentPartPr>
            <p14:xfrm>
              <a:off x="1645547" y="4915640"/>
              <a:ext cx="33480" cy="187200"/>
            </p14:xfrm>
          </p:contentPart>
        </mc:Choice>
        <mc:Fallback xmlns="">
          <p:pic>
            <p:nvPicPr>
              <p:cNvPr id="122" name="Ink 121">
                <a:extLst>
                  <a:ext uri="{FF2B5EF4-FFF2-40B4-BE49-F238E27FC236}">
                    <a16:creationId xmlns:a16="http://schemas.microsoft.com/office/drawing/2014/main" id="{0E597706-EAC2-0A4A-A1E9-2AEECB4F90C3}"/>
                  </a:ext>
                </a:extLst>
              </p:cNvPr>
              <p:cNvPicPr/>
              <p:nvPr/>
            </p:nvPicPr>
            <p:blipFill>
              <a:blip r:embed="rId173"/>
              <a:stretch>
                <a:fillRect/>
              </a:stretch>
            </p:blipFill>
            <p:spPr>
              <a:xfrm>
                <a:off x="1638347" y="4908080"/>
                <a:ext cx="48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Ink 122">
                <a:extLst>
                  <a:ext uri="{FF2B5EF4-FFF2-40B4-BE49-F238E27FC236}">
                    <a16:creationId xmlns:a16="http://schemas.microsoft.com/office/drawing/2014/main" id="{243517B7-47F4-C547-9CC2-1239A925041F}"/>
                  </a:ext>
                </a:extLst>
              </p14:cNvPr>
              <p14:cNvContentPartPr/>
              <p14:nvPr/>
            </p14:nvContentPartPr>
            <p14:xfrm>
              <a:off x="1882787" y="4904120"/>
              <a:ext cx="16920" cy="169200"/>
            </p14:xfrm>
          </p:contentPart>
        </mc:Choice>
        <mc:Fallback xmlns="">
          <p:pic>
            <p:nvPicPr>
              <p:cNvPr id="123" name="Ink 122">
                <a:extLst>
                  <a:ext uri="{FF2B5EF4-FFF2-40B4-BE49-F238E27FC236}">
                    <a16:creationId xmlns:a16="http://schemas.microsoft.com/office/drawing/2014/main" id="{243517B7-47F4-C547-9CC2-1239A925041F}"/>
                  </a:ext>
                </a:extLst>
              </p:cNvPr>
              <p:cNvPicPr/>
              <p:nvPr/>
            </p:nvPicPr>
            <p:blipFill>
              <a:blip r:embed="rId175"/>
              <a:stretch>
                <a:fillRect/>
              </a:stretch>
            </p:blipFill>
            <p:spPr>
              <a:xfrm>
                <a:off x="1875227" y="4896560"/>
                <a:ext cx="32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52317EB5-F39A-7A46-836D-3554088CF5B6}"/>
                  </a:ext>
                </a:extLst>
              </p14:cNvPr>
              <p14:cNvContentPartPr/>
              <p14:nvPr/>
            </p14:nvContentPartPr>
            <p14:xfrm>
              <a:off x="2050547" y="4852640"/>
              <a:ext cx="140400" cy="191520"/>
            </p14:xfrm>
          </p:contentPart>
        </mc:Choice>
        <mc:Fallback xmlns="">
          <p:pic>
            <p:nvPicPr>
              <p:cNvPr id="124" name="Ink 123">
                <a:extLst>
                  <a:ext uri="{FF2B5EF4-FFF2-40B4-BE49-F238E27FC236}">
                    <a16:creationId xmlns:a16="http://schemas.microsoft.com/office/drawing/2014/main" id="{52317EB5-F39A-7A46-836D-3554088CF5B6}"/>
                  </a:ext>
                </a:extLst>
              </p:cNvPr>
              <p:cNvPicPr/>
              <p:nvPr/>
            </p:nvPicPr>
            <p:blipFill>
              <a:blip r:embed="rId177"/>
              <a:stretch>
                <a:fillRect/>
              </a:stretch>
            </p:blipFill>
            <p:spPr>
              <a:xfrm>
                <a:off x="2042987" y="4845080"/>
                <a:ext cx="1555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Ink 124">
                <a:extLst>
                  <a:ext uri="{FF2B5EF4-FFF2-40B4-BE49-F238E27FC236}">
                    <a16:creationId xmlns:a16="http://schemas.microsoft.com/office/drawing/2014/main" id="{621BDDC7-8076-BF42-B907-CF4139342673}"/>
                  </a:ext>
                </a:extLst>
              </p14:cNvPr>
              <p14:cNvContentPartPr/>
              <p14:nvPr/>
            </p14:nvContentPartPr>
            <p14:xfrm>
              <a:off x="1711067" y="5269520"/>
              <a:ext cx="8640" cy="186120"/>
            </p14:xfrm>
          </p:contentPart>
        </mc:Choice>
        <mc:Fallback xmlns="">
          <p:pic>
            <p:nvPicPr>
              <p:cNvPr id="125" name="Ink 124">
                <a:extLst>
                  <a:ext uri="{FF2B5EF4-FFF2-40B4-BE49-F238E27FC236}">
                    <a16:creationId xmlns:a16="http://schemas.microsoft.com/office/drawing/2014/main" id="{621BDDC7-8076-BF42-B907-CF4139342673}"/>
                  </a:ext>
                </a:extLst>
              </p:cNvPr>
              <p:cNvPicPr/>
              <p:nvPr/>
            </p:nvPicPr>
            <p:blipFill>
              <a:blip r:embed="rId179"/>
              <a:stretch>
                <a:fillRect/>
              </a:stretch>
            </p:blipFill>
            <p:spPr>
              <a:xfrm>
                <a:off x="1703507" y="5261960"/>
                <a:ext cx="237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8591F8DD-515F-D54A-AB32-9124349D56F4}"/>
                  </a:ext>
                </a:extLst>
              </p14:cNvPr>
              <p14:cNvContentPartPr/>
              <p14:nvPr/>
            </p14:nvContentPartPr>
            <p14:xfrm>
              <a:off x="1941467" y="5268440"/>
              <a:ext cx="3240" cy="144360"/>
            </p14:xfrm>
          </p:contentPart>
        </mc:Choice>
        <mc:Fallback xmlns="">
          <p:pic>
            <p:nvPicPr>
              <p:cNvPr id="126" name="Ink 125">
                <a:extLst>
                  <a:ext uri="{FF2B5EF4-FFF2-40B4-BE49-F238E27FC236}">
                    <a16:creationId xmlns:a16="http://schemas.microsoft.com/office/drawing/2014/main" id="{8591F8DD-515F-D54A-AB32-9124349D56F4}"/>
                  </a:ext>
                </a:extLst>
              </p:cNvPr>
              <p:cNvPicPr/>
              <p:nvPr/>
            </p:nvPicPr>
            <p:blipFill>
              <a:blip r:embed="rId181"/>
              <a:stretch>
                <a:fillRect/>
              </a:stretch>
            </p:blipFill>
            <p:spPr>
              <a:xfrm>
                <a:off x="1933907" y="5260880"/>
                <a:ext cx="18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E6B4DB5C-B130-A345-8FBC-86C66772CD57}"/>
                  </a:ext>
                </a:extLst>
              </p14:cNvPr>
              <p14:cNvContentPartPr/>
              <p14:nvPr/>
            </p14:nvContentPartPr>
            <p14:xfrm>
              <a:off x="2135507" y="5216240"/>
              <a:ext cx="13320" cy="175320"/>
            </p14:xfrm>
          </p:contentPart>
        </mc:Choice>
        <mc:Fallback xmlns="">
          <p:pic>
            <p:nvPicPr>
              <p:cNvPr id="127" name="Ink 126">
                <a:extLst>
                  <a:ext uri="{FF2B5EF4-FFF2-40B4-BE49-F238E27FC236}">
                    <a16:creationId xmlns:a16="http://schemas.microsoft.com/office/drawing/2014/main" id="{E6B4DB5C-B130-A345-8FBC-86C66772CD57}"/>
                  </a:ext>
                </a:extLst>
              </p:cNvPr>
              <p:cNvPicPr/>
              <p:nvPr/>
            </p:nvPicPr>
            <p:blipFill>
              <a:blip r:embed="rId183"/>
              <a:stretch>
                <a:fillRect/>
              </a:stretch>
            </p:blipFill>
            <p:spPr>
              <a:xfrm>
                <a:off x="2128307" y="5208680"/>
                <a:ext cx="28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5E9146D0-5700-4747-99DE-1E65B914ED7F}"/>
                  </a:ext>
                </a:extLst>
              </p14:cNvPr>
              <p14:cNvContentPartPr/>
              <p14:nvPr/>
            </p14:nvContentPartPr>
            <p14:xfrm>
              <a:off x="2284547" y="5587040"/>
              <a:ext cx="286200" cy="152640"/>
            </p14:xfrm>
          </p:contentPart>
        </mc:Choice>
        <mc:Fallback xmlns="">
          <p:pic>
            <p:nvPicPr>
              <p:cNvPr id="128" name="Ink 127">
                <a:extLst>
                  <a:ext uri="{FF2B5EF4-FFF2-40B4-BE49-F238E27FC236}">
                    <a16:creationId xmlns:a16="http://schemas.microsoft.com/office/drawing/2014/main" id="{5E9146D0-5700-4747-99DE-1E65B914ED7F}"/>
                  </a:ext>
                </a:extLst>
              </p:cNvPr>
              <p:cNvPicPr/>
              <p:nvPr/>
            </p:nvPicPr>
            <p:blipFill>
              <a:blip r:embed="rId185"/>
              <a:stretch>
                <a:fillRect/>
              </a:stretch>
            </p:blipFill>
            <p:spPr>
              <a:xfrm>
                <a:off x="2276987" y="5579480"/>
                <a:ext cx="301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BCC92F37-9D62-2841-84EB-BC87C24615D2}"/>
                  </a:ext>
                </a:extLst>
              </p14:cNvPr>
              <p14:cNvContentPartPr/>
              <p14:nvPr/>
            </p14:nvContentPartPr>
            <p14:xfrm>
              <a:off x="2879267" y="5645000"/>
              <a:ext cx="114120" cy="202680"/>
            </p14:xfrm>
          </p:contentPart>
        </mc:Choice>
        <mc:Fallback xmlns="">
          <p:pic>
            <p:nvPicPr>
              <p:cNvPr id="129" name="Ink 128">
                <a:extLst>
                  <a:ext uri="{FF2B5EF4-FFF2-40B4-BE49-F238E27FC236}">
                    <a16:creationId xmlns:a16="http://schemas.microsoft.com/office/drawing/2014/main" id="{BCC92F37-9D62-2841-84EB-BC87C24615D2}"/>
                  </a:ext>
                </a:extLst>
              </p:cNvPr>
              <p:cNvPicPr/>
              <p:nvPr/>
            </p:nvPicPr>
            <p:blipFill>
              <a:blip r:embed="rId187"/>
              <a:stretch>
                <a:fillRect/>
              </a:stretch>
            </p:blipFill>
            <p:spPr>
              <a:xfrm>
                <a:off x="2871707" y="5637440"/>
                <a:ext cx="129240" cy="217800"/>
              </a:xfrm>
              <a:prstGeom prst="rect">
                <a:avLst/>
              </a:prstGeom>
            </p:spPr>
          </p:pic>
        </mc:Fallback>
      </mc:AlternateContent>
      <p:grpSp>
        <p:nvGrpSpPr>
          <p:cNvPr id="147" name="Group 146">
            <a:extLst>
              <a:ext uri="{FF2B5EF4-FFF2-40B4-BE49-F238E27FC236}">
                <a16:creationId xmlns:a16="http://schemas.microsoft.com/office/drawing/2014/main" id="{3E304814-E9A3-A843-A180-6EBA9DC5926F}"/>
              </a:ext>
            </a:extLst>
          </p:cNvPr>
          <p:cNvGrpSpPr/>
          <p:nvPr/>
        </p:nvGrpSpPr>
        <p:grpSpPr>
          <a:xfrm>
            <a:off x="3165107" y="5645720"/>
            <a:ext cx="687600" cy="232200"/>
            <a:chOff x="3165107" y="5645720"/>
            <a:chExt cx="687600" cy="232200"/>
          </a:xfrm>
        </p:grpSpPr>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a16="http://schemas.microsoft.com/office/drawing/2014/main" id="{BF0C4CE7-4494-3147-AFB6-911C2EA52E2D}"/>
                    </a:ext>
                  </a:extLst>
                </p14:cNvPr>
                <p14:cNvContentPartPr/>
                <p14:nvPr/>
              </p14:nvContentPartPr>
              <p14:xfrm>
                <a:off x="3165107" y="5708360"/>
                <a:ext cx="100440" cy="108360"/>
              </p14:xfrm>
            </p:contentPart>
          </mc:Choice>
          <mc:Fallback xmlns="">
            <p:pic>
              <p:nvPicPr>
                <p:cNvPr id="130" name="Ink 129">
                  <a:extLst>
                    <a:ext uri="{FF2B5EF4-FFF2-40B4-BE49-F238E27FC236}">
                      <a16:creationId xmlns:a16="http://schemas.microsoft.com/office/drawing/2014/main" id="{BF0C4CE7-4494-3147-AFB6-911C2EA52E2D}"/>
                    </a:ext>
                  </a:extLst>
                </p:cNvPr>
                <p:cNvPicPr/>
                <p:nvPr/>
              </p:nvPicPr>
              <p:blipFill>
                <a:blip r:embed="rId189"/>
                <a:stretch>
                  <a:fillRect/>
                </a:stretch>
              </p:blipFill>
              <p:spPr>
                <a:xfrm>
                  <a:off x="3157547" y="5701160"/>
                  <a:ext cx="115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a16="http://schemas.microsoft.com/office/drawing/2014/main" id="{984FABD5-8A86-6F4A-82D5-0789B353680A}"/>
                    </a:ext>
                  </a:extLst>
                </p14:cNvPr>
                <p14:cNvContentPartPr/>
                <p14:nvPr/>
              </p14:nvContentPartPr>
              <p14:xfrm>
                <a:off x="3305867" y="5738960"/>
                <a:ext cx="68760" cy="83160"/>
              </p14:xfrm>
            </p:contentPart>
          </mc:Choice>
          <mc:Fallback xmlns="">
            <p:pic>
              <p:nvPicPr>
                <p:cNvPr id="131" name="Ink 130">
                  <a:extLst>
                    <a:ext uri="{FF2B5EF4-FFF2-40B4-BE49-F238E27FC236}">
                      <a16:creationId xmlns:a16="http://schemas.microsoft.com/office/drawing/2014/main" id="{984FABD5-8A86-6F4A-82D5-0789B353680A}"/>
                    </a:ext>
                  </a:extLst>
                </p:cNvPr>
                <p:cNvPicPr/>
                <p:nvPr/>
              </p:nvPicPr>
              <p:blipFill>
                <a:blip r:embed="rId191"/>
                <a:stretch>
                  <a:fillRect/>
                </a:stretch>
              </p:blipFill>
              <p:spPr>
                <a:xfrm>
                  <a:off x="3298307" y="5731400"/>
                  <a:ext cx="838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a:extLst>
                    <a:ext uri="{FF2B5EF4-FFF2-40B4-BE49-F238E27FC236}">
                      <a16:creationId xmlns:a16="http://schemas.microsoft.com/office/drawing/2014/main" id="{3C871405-494D-DD4A-9ED4-D909F27B3AC8}"/>
                    </a:ext>
                  </a:extLst>
                </p14:cNvPr>
                <p14:cNvContentPartPr/>
                <p14:nvPr/>
              </p14:nvContentPartPr>
              <p14:xfrm>
                <a:off x="3420347" y="5733920"/>
                <a:ext cx="10080" cy="70560"/>
              </p14:xfrm>
            </p:contentPart>
          </mc:Choice>
          <mc:Fallback xmlns="">
            <p:pic>
              <p:nvPicPr>
                <p:cNvPr id="132" name="Ink 131">
                  <a:extLst>
                    <a:ext uri="{FF2B5EF4-FFF2-40B4-BE49-F238E27FC236}">
                      <a16:creationId xmlns:a16="http://schemas.microsoft.com/office/drawing/2014/main" id="{3C871405-494D-DD4A-9ED4-D909F27B3AC8}"/>
                    </a:ext>
                  </a:extLst>
                </p:cNvPr>
                <p:cNvPicPr/>
                <p:nvPr/>
              </p:nvPicPr>
              <p:blipFill>
                <a:blip r:embed="rId193"/>
                <a:stretch>
                  <a:fillRect/>
                </a:stretch>
              </p:blipFill>
              <p:spPr>
                <a:xfrm>
                  <a:off x="3412787" y="5726360"/>
                  <a:ext cx="252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a:extLst>
                    <a:ext uri="{FF2B5EF4-FFF2-40B4-BE49-F238E27FC236}">
                      <a16:creationId xmlns:a16="http://schemas.microsoft.com/office/drawing/2014/main" id="{ECFE5D3E-47C6-D44E-9AB5-D664D9BAD6FA}"/>
                    </a:ext>
                  </a:extLst>
                </p14:cNvPr>
                <p14:cNvContentPartPr/>
                <p14:nvPr/>
              </p14:nvContentPartPr>
              <p14:xfrm>
                <a:off x="3452027" y="5645720"/>
                <a:ext cx="1080" cy="2520"/>
              </p14:xfrm>
            </p:contentPart>
          </mc:Choice>
          <mc:Fallback xmlns="">
            <p:pic>
              <p:nvPicPr>
                <p:cNvPr id="133" name="Ink 132">
                  <a:extLst>
                    <a:ext uri="{FF2B5EF4-FFF2-40B4-BE49-F238E27FC236}">
                      <a16:creationId xmlns:a16="http://schemas.microsoft.com/office/drawing/2014/main" id="{ECFE5D3E-47C6-D44E-9AB5-D664D9BAD6FA}"/>
                    </a:ext>
                  </a:extLst>
                </p:cNvPr>
                <p:cNvPicPr/>
                <p:nvPr/>
              </p:nvPicPr>
              <p:blipFill>
                <a:blip r:embed="rId195"/>
                <a:stretch>
                  <a:fillRect/>
                </a:stretch>
              </p:blipFill>
              <p:spPr>
                <a:xfrm>
                  <a:off x="3444467" y="5638160"/>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4" name="Ink 133">
                  <a:extLst>
                    <a:ext uri="{FF2B5EF4-FFF2-40B4-BE49-F238E27FC236}">
                      <a16:creationId xmlns:a16="http://schemas.microsoft.com/office/drawing/2014/main" id="{6B6ABF7E-A308-B446-9C31-85CF9DEDCED5}"/>
                    </a:ext>
                  </a:extLst>
                </p14:cNvPr>
                <p14:cNvContentPartPr/>
                <p14:nvPr/>
              </p14:nvContentPartPr>
              <p14:xfrm>
                <a:off x="3509987" y="5700800"/>
                <a:ext cx="98280" cy="177120"/>
              </p14:xfrm>
            </p:contentPart>
          </mc:Choice>
          <mc:Fallback xmlns="">
            <p:pic>
              <p:nvPicPr>
                <p:cNvPr id="134" name="Ink 133">
                  <a:extLst>
                    <a:ext uri="{FF2B5EF4-FFF2-40B4-BE49-F238E27FC236}">
                      <a16:creationId xmlns:a16="http://schemas.microsoft.com/office/drawing/2014/main" id="{6B6ABF7E-A308-B446-9C31-85CF9DEDCED5}"/>
                    </a:ext>
                  </a:extLst>
                </p:cNvPr>
                <p:cNvPicPr/>
                <p:nvPr/>
              </p:nvPicPr>
              <p:blipFill>
                <a:blip r:embed="rId197"/>
                <a:stretch>
                  <a:fillRect/>
                </a:stretch>
              </p:blipFill>
              <p:spPr>
                <a:xfrm>
                  <a:off x="3502427" y="5693240"/>
                  <a:ext cx="113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Ink 134">
                  <a:extLst>
                    <a:ext uri="{FF2B5EF4-FFF2-40B4-BE49-F238E27FC236}">
                      <a16:creationId xmlns:a16="http://schemas.microsoft.com/office/drawing/2014/main" id="{C25CD052-CA02-C54C-BF49-103337ABD946}"/>
                    </a:ext>
                  </a:extLst>
                </p14:cNvPr>
                <p14:cNvContentPartPr/>
                <p14:nvPr/>
              </p14:nvContentPartPr>
              <p14:xfrm>
                <a:off x="3669467" y="5700080"/>
                <a:ext cx="53640" cy="75240"/>
              </p14:xfrm>
            </p:contentPart>
          </mc:Choice>
          <mc:Fallback xmlns="">
            <p:pic>
              <p:nvPicPr>
                <p:cNvPr id="135" name="Ink 134">
                  <a:extLst>
                    <a:ext uri="{FF2B5EF4-FFF2-40B4-BE49-F238E27FC236}">
                      <a16:creationId xmlns:a16="http://schemas.microsoft.com/office/drawing/2014/main" id="{C25CD052-CA02-C54C-BF49-103337ABD946}"/>
                    </a:ext>
                  </a:extLst>
                </p:cNvPr>
                <p:cNvPicPr/>
                <p:nvPr/>
              </p:nvPicPr>
              <p:blipFill>
                <a:blip r:embed="rId199"/>
                <a:stretch>
                  <a:fillRect/>
                </a:stretch>
              </p:blipFill>
              <p:spPr>
                <a:xfrm>
                  <a:off x="3661907" y="5692520"/>
                  <a:ext cx="68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Ink 135">
                  <a:extLst>
                    <a:ext uri="{FF2B5EF4-FFF2-40B4-BE49-F238E27FC236}">
                      <a16:creationId xmlns:a16="http://schemas.microsoft.com/office/drawing/2014/main" id="{08527364-A9FB-1C46-877F-4AE03DF0D74B}"/>
                    </a:ext>
                  </a:extLst>
                </p14:cNvPr>
                <p14:cNvContentPartPr/>
                <p14:nvPr/>
              </p14:nvContentPartPr>
              <p14:xfrm>
                <a:off x="3766667" y="5672720"/>
                <a:ext cx="86040" cy="110160"/>
              </p14:xfrm>
            </p:contentPart>
          </mc:Choice>
          <mc:Fallback xmlns="">
            <p:pic>
              <p:nvPicPr>
                <p:cNvPr id="136" name="Ink 135">
                  <a:extLst>
                    <a:ext uri="{FF2B5EF4-FFF2-40B4-BE49-F238E27FC236}">
                      <a16:creationId xmlns:a16="http://schemas.microsoft.com/office/drawing/2014/main" id="{08527364-A9FB-1C46-877F-4AE03DF0D74B}"/>
                    </a:ext>
                  </a:extLst>
                </p:cNvPr>
                <p:cNvPicPr/>
                <p:nvPr/>
              </p:nvPicPr>
              <p:blipFill>
                <a:blip r:embed="rId201"/>
                <a:stretch>
                  <a:fillRect/>
                </a:stretch>
              </p:blipFill>
              <p:spPr>
                <a:xfrm>
                  <a:off x="3759107" y="5665160"/>
                  <a:ext cx="101160" cy="125280"/>
                </a:xfrm>
                <a:prstGeom prst="rect">
                  <a:avLst/>
                </a:prstGeom>
              </p:spPr>
            </p:pic>
          </mc:Fallback>
        </mc:AlternateContent>
      </p:grpSp>
      <p:grpSp>
        <p:nvGrpSpPr>
          <p:cNvPr id="146" name="Group 145">
            <a:extLst>
              <a:ext uri="{FF2B5EF4-FFF2-40B4-BE49-F238E27FC236}">
                <a16:creationId xmlns:a16="http://schemas.microsoft.com/office/drawing/2014/main" id="{E655EDA9-5674-6F4B-90D2-745243EDB4D9}"/>
              </a:ext>
            </a:extLst>
          </p:cNvPr>
          <p:cNvGrpSpPr/>
          <p:nvPr/>
        </p:nvGrpSpPr>
        <p:grpSpPr>
          <a:xfrm>
            <a:off x="4038107" y="5543480"/>
            <a:ext cx="739440" cy="337680"/>
            <a:chOff x="4038107" y="5543480"/>
            <a:chExt cx="739440" cy="337680"/>
          </a:xfrm>
        </p:grpSpPr>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3910C493-358D-514A-BDEE-61FBE73F623C}"/>
                    </a:ext>
                  </a:extLst>
                </p14:cNvPr>
                <p14:cNvContentPartPr/>
                <p14:nvPr/>
              </p14:nvContentPartPr>
              <p14:xfrm>
                <a:off x="4038107" y="5543480"/>
                <a:ext cx="14040" cy="220680"/>
              </p14:xfrm>
            </p:contentPart>
          </mc:Choice>
          <mc:Fallback xmlns="">
            <p:pic>
              <p:nvPicPr>
                <p:cNvPr id="137" name="Ink 136">
                  <a:extLst>
                    <a:ext uri="{FF2B5EF4-FFF2-40B4-BE49-F238E27FC236}">
                      <a16:creationId xmlns:a16="http://schemas.microsoft.com/office/drawing/2014/main" id="{3910C493-358D-514A-BDEE-61FBE73F623C}"/>
                    </a:ext>
                  </a:extLst>
                </p:cNvPr>
                <p:cNvPicPr/>
                <p:nvPr/>
              </p:nvPicPr>
              <p:blipFill>
                <a:blip r:embed="rId203"/>
                <a:stretch>
                  <a:fillRect/>
                </a:stretch>
              </p:blipFill>
              <p:spPr>
                <a:xfrm>
                  <a:off x="4030547" y="5535920"/>
                  <a:ext cx="288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1A4F80B2-7841-DA4C-9622-A184DB2341D9}"/>
                    </a:ext>
                  </a:extLst>
                </p14:cNvPr>
                <p14:cNvContentPartPr/>
                <p14:nvPr/>
              </p14:nvContentPartPr>
              <p14:xfrm>
                <a:off x="4051067" y="5674160"/>
                <a:ext cx="97560" cy="101520"/>
              </p14:xfrm>
            </p:contentPart>
          </mc:Choice>
          <mc:Fallback xmlns="">
            <p:pic>
              <p:nvPicPr>
                <p:cNvPr id="138" name="Ink 137">
                  <a:extLst>
                    <a:ext uri="{FF2B5EF4-FFF2-40B4-BE49-F238E27FC236}">
                      <a16:creationId xmlns:a16="http://schemas.microsoft.com/office/drawing/2014/main" id="{1A4F80B2-7841-DA4C-9622-A184DB2341D9}"/>
                    </a:ext>
                  </a:extLst>
                </p:cNvPr>
                <p:cNvPicPr/>
                <p:nvPr/>
              </p:nvPicPr>
              <p:blipFill>
                <a:blip r:embed="rId205"/>
                <a:stretch>
                  <a:fillRect/>
                </a:stretch>
              </p:blipFill>
              <p:spPr>
                <a:xfrm>
                  <a:off x="4043507" y="5666960"/>
                  <a:ext cx="112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Ink 138">
                  <a:extLst>
                    <a:ext uri="{FF2B5EF4-FFF2-40B4-BE49-F238E27FC236}">
                      <a16:creationId xmlns:a16="http://schemas.microsoft.com/office/drawing/2014/main" id="{7613DE96-B7E2-9247-A827-9A4D8796E0D7}"/>
                    </a:ext>
                  </a:extLst>
                </p14:cNvPr>
                <p14:cNvContentPartPr/>
                <p14:nvPr/>
              </p14:nvContentPartPr>
              <p14:xfrm>
                <a:off x="4210547" y="5662640"/>
                <a:ext cx="9360" cy="106920"/>
              </p14:xfrm>
            </p:contentPart>
          </mc:Choice>
          <mc:Fallback xmlns="">
            <p:pic>
              <p:nvPicPr>
                <p:cNvPr id="139" name="Ink 138">
                  <a:extLst>
                    <a:ext uri="{FF2B5EF4-FFF2-40B4-BE49-F238E27FC236}">
                      <a16:creationId xmlns:a16="http://schemas.microsoft.com/office/drawing/2014/main" id="{7613DE96-B7E2-9247-A827-9A4D8796E0D7}"/>
                    </a:ext>
                  </a:extLst>
                </p:cNvPr>
                <p:cNvPicPr/>
                <p:nvPr/>
              </p:nvPicPr>
              <p:blipFill>
                <a:blip r:embed="rId207"/>
                <a:stretch>
                  <a:fillRect/>
                </a:stretch>
              </p:blipFill>
              <p:spPr>
                <a:xfrm>
                  <a:off x="4202987" y="5655440"/>
                  <a:ext cx="24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0" name="Ink 139">
                  <a:extLst>
                    <a:ext uri="{FF2B5EF4-FFF2-40B4-BE49-F238E27FC236}">
                      <a16:creationId xmlns:a16="http://schemas.microsoft.com/office/drawing/2014/main" id="{FB06BBA6-8984-3545-AE15-0D09685DA872}"/>
                    </a:ext>
                  </a:extLst>
                </p14:cNvPr>
                <p14:cNvContentPartPr/>
                <p14:nvPr/>
              </p14:nvContentPartPr>
              <p14:xfrm>
                <a:off x="4197587" y="5564360"/>
                <a:ext cx="7920" cy="2520"/>
              </p14:xfrm>
            </p:contentPart>
          </mc:Choice>
          <mc:Fallback xmlns="">
            <p:pic>
              <p:nvPicPr>
                <p:cNvPr id="140" name="Ink 139">
                  <a:extLst>
                    <a:ext uri="{FF2B5EF4-FFF2-40B4-BE49-F238E27FC236}">
                      <a16:creationId xmlns:a16="http://schemas.microsoft.com/office/drawing/2014/main" id="{FB06BBA6-8984-3545-AE15-0D09685DA872}"/>
                    </a:ext>
                  </a:extLst>
                </p:cNvPr>
                <p:cNvPicPr/>
                <p:nvPr/>
              </p:nvPicPr>
              <p:blipFill>
                <a:blip r:embed="rId209"/>
                <a:stretch>
                  <a:fillRect/>
                </a:stretch>
              </p:blipFill>
              <p:spPr>
                <a:xfrm>
                  <a:off x="4190387" y="5556800"/>
                  <a:ext cx="23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1" name="Ink 140">
                  <a:extLst>
                    <a:ext uri="{FF2B5EF4-FFF2-40B4-BE49-F238E27FC236}">
                      <a16:creationId xmlns:a16="http://schemas.microsoft.com/office/drawing/2014/main" id="{8C56409D-1718-9448-8BA3-DB5FACB9EBC1}"/>
                    </a:ext>
                  </a:extLst>
                </p14:cNvPr>
                <p14:cNvContentPartPr/>
                <p14:nvPr/>
              </p14:nvContentPartPr>
              <p14:xfrm>
                <a:off x="4278947" y="5646800"/>
                <a:ext cx="90720" cy="114480"/>
              </p14:xfrm>
            </p:contentPart>
          </mc:Choice>
          <mc:Fallback xmlns="">
            <p:pic>
              <p:nvPicPr>
                <p:cNvPr id="141" name="Ink 140">
                  <a:extLst>
                    <a:ext uri="{FF2B5EF4-FFF2-40B4-BE49-F238E27FC236}">
                      <a16:creationId xmlns:a16="http://schemas.microsoft.com/office/drawing/2014/main" id="{8C56409D-1718-9448-8BA3-DB5FACB9EBC1}"/>
                    </a:ext>
                  </a:extLst>
                </p:cNvPr>
                <p:cNvPicPr/>
                <p:nvPr/>
              </p:nvPicPr>
              <p:blipFill>
                <a:blip r:embed="rId211"/>
                <a:stretch>
                  <a:fillRect/>
                </a:stretch>
              </p:blipFill>
              <p:spPr>
                <a:xfrm>
                  <a:off x="4271387" y="5639240"/>
                  <a:ext cx="105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2" name="Ink 141">
                  <a:extLst>
                    <a:ext uri="{FF2B5EF4-FFF2-40B4-BE49-F238E27FC236}">
                      <a16:creationId xmlns:a16="http://schemas.microsoft.com/office/drawing/2014/main" id="{37F53745-01BD-684E-BD88-547BA892ECA0}"/>
                    </a:ext>
                  </a:extLst>
                </p14:cNvPr>
                <p14:cNvContentPartPr/>
                <p14:nvPr/>
              </p14:nvContentPartPr>
              <p14:xfrm>
                <a:off x="4423667" y="5651840"/>
                <a:ext cx="102600" cy="90720"/>
              </p14:xfrm>
            </p:contentPart>
          </mc:Choice>
          <mc:Fallback xmlns="">
            <p:pic>
              <p:nvPicPr>
                <p:cNvPr id="142" name="Ink 141">
                  <a:extLst>
                    <a:ext uri="{FF2B5EF4-FFF2-40B4-BE49-F238E27FC236}">
                      <a16:creationId xmlns:a16="http://schemas.microsoft.com/office/drawing/2014/main" id="{37F53745-01BD-684E-BD88-547BA892ECA0}"/>
                    </a:ext>
                  </a:extLst>
                </p:cNvPr>
                <p:cNvPicPr/>
                <p:nvPr/>
              </p:nvPicPr>
              <p:blipFill>
                <a:blip r:embed="rId213"/>
                <a:stretch>
                  <a:fillRect/>
                </a:stretch>
              </p:blipFill>
              <p:spPr>
                <a:xfrm>
                  <a:off x="4416107" y="5644280"/>
                  <a:ext cx="117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3" name="Ink 142">
                  <a:extLst>
                    <a:ext uri="{FF2B5EF4-FFF2-40B4-BE49-F238E27FC236}">
                      <a16:creationId xmlns:a16="http://schemas.microsoft.com/office/drawing/2014/main" id="{10BEAB5F-BA93-D14F-88A5-A6983F111916}"/>
                    </a:ext>
                  </a:extLst>
                </p14:cNvPr>
                <p14:cNvContentPartPr/>
                <p14:nvPr/>
              </p14:nvContentPartPr>
              <p14:xfrm>
                <a:off x="4576307" y="5636720"/>
                <a:ext cx="56160" cy="97560"/>
              </p14:xfrm>
            </p:contentPart>
          </mc:Choice>
          <mc:Fallback xmlns="">
            <p:pic>
              <p:nvPicPr>
                <p:cNvPr id="143" name="Ink 142">
                  <a:extLst>
                    <a:ext uri="{FF2B5EF4-FFF2-40B4-BE49-F238E27FC236}">
                      <a16:creationId xmlns:a16="http://schemas.microsoft.com/office/drawing/2014/main" id="{10BEAB5F-BA93-D14F-88A5-A6983F111916}"/>
                    </a:ext>
                  </a:extLst>
                </p:cNvPr>
                <p:cNvPicPr/>
                <p:nvPr/>
              </p:nvPicPr>
              <p:blipFill>
                <a:blip r:embed="rId215"/>
                <a:stretch>
                  <a:fillRect/>
                </a:stretch>
              </p:blipFill>
              <p:spPr>
                <a:xfrm>
                  <a:off x="4568747" y="5629160"/>
                  <a:ext cx="71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Ink 143">
                  <a:extLst>
                    <a:ext uri="{FF2B5EF4-FFF2-40B4-BE49-F238E27FC236}">
                      <a16:creationId xmlns:a16="http://schemas.microsoft.com/office/drawing/2014/main" id="{2BAAF271-5E70-6B46-9190-5E4C37BBCEF8}"/>
                    </a:ext>
                  </a:extLst>
                </p14:cNvPr>
                <p14:cNvContentPartPr/>
                <p14:nvPr/>
              </p14:nvContentPartPr>
              <p14:xfrm>
                <a:off x="4640387" y="5653280"/>
                <a:ext cx="67320" cy="55440"/>
              </p14:xfrm>
            </p:contentPart>
          </mc:Choice>
          <mc:Fallback xmlns="">
            <p:pic>
              <p:nvPicPr>
                <p:cNvPr id="144" name="Ink 143">
                  <a:extLst>
                    <a:ext uri="{FF2B5EF4-FFF2-40B4-BE49-F238E27FC236}">
                      <a16:creationId xmlns:a16="http://schemas.microsoft.com/office/drawing/2014/main" id="{2BAAF271-5E70-6B46-9190-5E4C37BBCEF8}"/>
                    </a:ext>
                  </a:extLst>
                </p:cNvPr>
                <p:cNvPicPr/>
                <p:nvPr/>
              </p:nvPicPr>
              <p:blipFill>
                <a:blip r:embed="rId217"/>
                <a:stretch>
                  <a:fillRect/>
                </a:stretch>
              </p:blipFill>
              <p:spPr>
                <a:xfrm>
                  <a:off x="4632827" y="5645720"/>
                  <a:ext cx="82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0EEC45B3-2A9D-F14E-9ACC-CE46FE807A69}"/>
                    </a:ext>
                  </a:extLst>
                </p14:cNvPr>
                <p14:cNvContentPartPr/>
                <p14:nvPr/>
              </p14:nvContentPartPr>
              <p14:xfrm>
                <a:off x="4743347" y="5617280"/>
                <a:ext cx="34200" cy="263880"/>
              </p14:xfrm>
            </p:contentPart>
          </mc:Choice>
          <mc:Fallback xmlns="">
            <p:pic>
              <p:nvPicPr>
                <p:cNvPr id="145" name="Ink 144">
                  <a:extLst>
                    <a:ext uri="{FF2B5EF4-FFF2-40B4-BE49-F238E27FC236}">
                      <a16:creationId xmlns:a16="http://schemas.microsoft.com/office/drawing/2014/main" id="{0EEC45B3-2A9D-F14E-9ACC-CE46FE807A69}"/>
                    </a:ext>
                  </a:extLst>
                </p:cNvPr>
                <p:cNvPicPr/>
                <p:nvPr/>
              </p:nvPicPr>
              <p:blipFill>
                <a:blip r:embed="rId219"/>
                <a:stretch>
                  <a:fillRect/>
                </a:stretch>
              </p:blipFill>
              <p:spPr>
                <a:xfrm>
                  <a:off x="4735787" y="5609720"/>
                  <a:ext cx="49320" cy="279000"/>
                </a:xfrm>
                <a:prstGeom prst="rect">
                  <a:avLst/>
                </a:prstGeom>
              </p:spPr>
            </p:pic>
          </mc:Fallback>
        </mc:AlternateContent>
      </p:grpSp>
      <p:grpSp>
        <p:nvGrpSpPr>
          <p:cNvPr id="158" name="Group 157">
            <a:extLst>
              <a:ext uri="{FF2B5EF4-FFF2-40B4-BE49-F238E27FC236}">
                <a16:creationId xmlns:a16="http://schemas.microsoft.com/office/drawing/2014/main" id="{76F77AF4-2BCE-AF4C-91CB-9B38705B39E1}"/>
              </a:ext>
            </a:extLst>
          </p:cNvPr>
          <p:cNvGrpSpPr/>
          <p:nvPr/>
        </p:nvGrpSpPr>
        <p:grpSpPr>
          <a:xfrm>
            <a:off x="4953227" y="5448800"/>
            <a:ext cx="938880" cy="364320"/>
            <a:chOff x="4953227" y="5448800"/>
            <a:chExt cx="938880" cy="364320"/>
          </a:xfrm>
        </p:grpSpPr>
        <mc:AlternateContent xmlns:mc="http://schemas.openxmlformats.org/markup-compatibility/2006" xmlns:p14="http://schemas.microsoft.com/office/powerpoint/2010/main">
          <mc:Choice Requires="p14">
            <p:contentPart p14:bwMode="auto" r:id="rId220">
              <p14:nvContentPartPr>
                <p14:cNvPr id="148" name="Ink 147">
                  <a:extLst>
                    <a:ext uri="{FF2B5EF4-FFF2-40B4-BE49-F238E27FC236}">
                      <a16:creationId xmlns:a16="http://schemas.microsoft.com/office/drawing/2014/main" id="{95B340FE-0309-A940-B56C-2124616F545F}"/>
                    </a:ext>
                  </a:extLst>
                </p14:cNvPr>
                <p14:cNvContentPartPr/>
                <p14:nvPr/>
              </p14:nvContentPartPr>
              <p14:xfrm>
                <a:off x="4970507" y="5616560"/>
                <a:ext cx="8640" cy="196560"/>
              </p14:xfrm>
            </p:contentPart>
          </mc:Choice>
          <mc:Fallback xmlns="">
            <p:pic>
              <p:nvPicPr>
                <p:cNvPr id="148" name="Ink 147">
                  <a:extLst>
                    <a:ext uri="{FF2B5EF4-FFF2-40B4-BE49-F238E27FC236}">
                      <a16:creationId xmlns:a16="http://schemas.microsoft.com/office/drawing/2014/main" id="{95B340FE-0309-A940-B56C-2124616F545F}"/>
                    </a:ext>
                  </a:extLst>
                </p:cNvPr>
                <p:cNvPicPr/>
                <p:nvPr/>
              </p:nvPicPr>
              <p:blipFill>
                <a:blip r:embed="rId221"/>
                <a:stretch>
                  <a:fillRect/>
                </a:stretch>
              </p:blipFill>
              <p:spPr>
                <a:xfrm>
                  <a:off x="4963307" y="5609000"/>
                  <a:ext cx="23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 name="Ink 148">
                  <a:extLst>
                    <a:ext uri="{FF2B5EF4-FFF2-40B4-BE49-F238E27FC236}">
                      <a16:creationId xmlns:a16="http://schemas.microsoft.com/office/drawing/2014/main" id="{9733F6B2-3EDD-5B4E-B778-F094928E6060}"/>
                    </a:ext>
                  </a:extLst>
                </p14:cNvPr>
                <p14:cNvContentPartPr/>
                <p14:nvPr/>
              </p14:nvContentPartPr>
              <p14:xfrm>
                <a:off x="4953227" y="5602520"/>
                <a:ext cx="100440" cy="78120"/>
              </p14:xfrm>
            </p:contentPart>
          </mc:Choice>
          <mc:Fallback xmlns="">
            <p:pic>
              <p:nvPicPr>
                <p:cNvPr id="149" name="Ink 148">
                  <a:extLst>
                    <a:ext uri="{FF2B5EF4-FFF2-40B4-BE49-F238E27FC236}">
                      <a16:creationId xmlns:a16="http://schemas.microsoft.com/office/drawing/2014/main" id="{9733F6B2-3EDD-5B4E-B778-F094928E6060}"/>
                    </a:ext>
                  </a:extLst>
                </p:cNvPr>
                <p:cNvPicPr/>
                <p:nvPr/>
              </p:nvPicPr>
              <p:blipFill>
                <a:blip r:embed="rId223"/>
                <a:stretch>
                  <a:fillRect/>
                </a:stretch>
              </p:blipFill>
              <p:spPr>
                <a:xfrm>
                  <a:off x="4945667" y="5594960"/>
                  <a:ext cx="115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0" name="Ink 149">
                  <a:extLst>
                    <a:ext uri="{FF2B5EF4-FFF2-40B4-BE49-F238E27FC236}">
                      <a16:creationId xmlns:a16="http://schemas.microsoft.com/office/drawing/2014/main" id="{5C4FA04A-0520-C64D-BC04-03669D35047E}"/>
                    </a:ext>
                  </a:extLst>
                </p14:cNvPr>
                <p14:cNvContentPartPr/>
                <p14:nvPr/>
              </p14:nvContentPartPr>
              <p14:xfrm>
                <a:off x="5119547" y="5592440"/>
                <a:ext cx="123840" cy="93240"/>
              </p14:xfrm>
            </p:contentPart>
          </mc:Choice>
          <mc:Fallback xmlns="">
            <p:pic>
              <p:nvPicPr>
                <p:cNvPr id="150" name="Ink 149">
                  <a:extLst>
                    <a:ext uri="{FF2B5EF4-FFF2-40B4-BE49-F238E27FC236}">
                      <a16:creationId xmlns:a16="http://schemas.microsoft.com/office/drawing/2014/main" id="{5C4FA04A-0520-C64D-BC04-03669D35047E}"/>
                    </a:ext>
                  </a:extLst>
                </p:cNvPr>
                <p:cNvPicPr/>
                <p:nvPr/>
              </p:nvPicPr>
              <p:blipFill>
                <a:blip r:embed="rId225"/>
                <a:stretch>
                  <a:fillRect/>
                </a:stretch>
              </p:blipFill>
              <p:spPr>
                <a:xfrm>
                  <a:off x="5111987" y="5584880"/>
                  <a:ext cx="138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1" name="Ink 150">
                  <a:extLst>
                    <a:ext uri="{FF2B5EF4-FFF2-40B4-BE49-F238E27FC236}">
                      <a16:creationId xmlns:a16="http://schemas.microsoft.com/office/drawing/2014/main" id="{115395D5-831E-8A40-9A9D-94939B664FD4}"/>
                    </a:ext>
                  </a:extLst>
                </p14:cNvPr>
                <p14:cNvContentPartPr/>
                <p14:nvPr/>
              </p14:nvContentPartPr>
              <p14:xfrm>
                <a:off x="5322227" y="5482280"/>
                <a:ext cx="3240" cy="177120"/>
              </p14:xfrm>
            </p:contentPart>
          </mc:Choice>
          <mc:Fallback xmlns="">
            <p:pic>
              <p:nvPicPr>
                <p:cNvPr id="151" name="Ink 150">
                  <a:extLst>
                    <a:ext uri="{FF2B5EF4-FFF2-40B4-BE49-F238E27FC236}">
                      <a16:creationId xmlns:a16="http://schemas.microsoft.com/office/drawing/2014/main" id="{115395D5-831E-8A40-9A9D-94939B664FD4}"/>
                    </a:ext>
                  </a:extLst>
                </p:cNvPr>
                <p:cNvPicPr/>
                <p:nvPr/>
              </p:nvPicPr>
              <p:blipFill>
                <a:blip r:embed="rId227"/>
                <a:stretch>
                  <a:fillRect/>
                </a:stretch>
              </p:blipFill>
              <p:spPr>
                <a:xfrm>
                  <a:off x="5314667" y="5474720"/>
                  <a:ext cx="18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2" name="Ink 151">
                  <a:extLst>
                    <a:ext uri="{FF2B5EF4-FFF2-40B4-BE49-F238E27FC236}">
                      <a16:creationId xmlns:a16="http://schemas.microsoft.com/office/drawing/2014/main" id="{437EE377-763B-8643-B4FA-652BED193248}"/>
                    </a:ext>
                  </a:extLst>
                </p14:cNvPr>
                <p14:cNvContentPartPr/>
                <p14:nvPr/>
              </p14:nvContentPartPr>
              <p14:xfrm>
                <a:off x="5385947" y="5448800"/>
                <a:ext cx="28800" cy="228960"/>
              </p14:xfrm>
            </p:contentPart>
          </mc:Choice>
          <mc:Fallback xmlns="">
            <p:pic>
              <p:nvPicPr>
                <p:cNvPr id="152" name="Ink 151">
                  <a:extLst>
                    <a:ext uri="{FF2B5EF4-FFF2-40B4-BE49-F238E27FC236}">
                      <a16:creationId xmlns:a16="http://schemas.microsoft.com/office/drawing/2014/main" id="{437EE377-763B-8643-B4FA-652BED193248}"/>
                    </a:ext>
                  </a:extLst>
                </p:cNvPr>
                <p:cNvPicPr/>
                <p:nvPr/>
              </p:nvPicPr>
              <p:blipFill>
                <a:blip r:embed="rId229"/>
                <a:stretch>
                  <a:fillRect/>
                </a:stretch>
              </p:blipFill>
              <p:spPr>
                <a:xfrm>
                  <a:off x="5378747" y="5441240"/>
                  <a:ext cx="43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3" name="Ink 152">
                  <a:extLst>
                    <a:ext uri="{FF2B5EF4-FFF2-40B4-BE49-F238E27FC236}">
                      <a16:creationId xmlns:a16="http://schemas.microsoft.com/office/drawing/2014/main" id="{40B1ADE5-91C2-E543-A7B7-F4F03B97C274}"/>
                    </a:ext>
                  </a:extLst>
                </p14:cNvPr>
                <p14:cNvContentPartPr/>
                <p14:nvPr/>
              </p14:nvContentPartPr>
              <p14:xfrm>
                <a:off x="5278307" y="5542040"/>
                <a:ext cx="129240" cy="24480"/>
              </p14:xfrm>
            </p:contentPart>
          </mc:Choice>
          <mc:Fallback xmlns="">
            <p:pic>
              <p:nvPicPr>
                <p:cNvPr id="153" name="Ink 152">
                  <a:extLst>
                    <a:ext uri="{FF2B5EF4-FFF2-40B4-BE49-F238E27FC236}">
                      <a16:creationId xmlns:a16="http://schemas.microsoft.com/office/drawing/2014/main" id="{40B1ADE5-91C2-E543-A7B7-F4F03B97C274}"/>
                    </a:ext>
                  </a:extLst>
                </p:cNvPr>
                <p:cNvPicPr/>
                <p:nvPr/>
              </p:nvPicPr>
              <p:blipFill>
                <a:blip r:embed="rId231"/>
                <a:stretch>
                  <a:fillRect/>
                </a:stretch>
              </p:blipFill>
              <p:spPr>
                <a:xfrm>
                  <a:off x="5271107" y="5534480"/>
                  <a:ext cx="1440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4" name="Ink 153">
                  <a:extLst>
                    <a:ext uri="{FF2B5EF4-FFF2-40B4-BE49-F238E27FC236}">
                      <a16:creationId xmlns:a16="http://schemas.microsoft.com/office/drawing/2014/main" id="{F71A00C3-42CD-1F41-A720-DCD369E73C82}"/>
                    </a:ext>
                  </a:extLst>
                </p14:cNvPr>
                <p14:cNvContentPartPr/>
                <p14:nvPr/>
              </p14:nvContentPartPr>
              <p14:xfrm>
                <a:off x="5459387" y="5520800"/>
                <a:ext cx="95760" cy="110160"/>
              </p14:xfrm>
            </p:contentPart>
          </mc:Choice>
          <mc:Fallback xmlns="">
            <p:pic>
              <p:nvPicPr>
                <p:cNvPr id="154" name="Ink 153">
                  <a:extLst>
                    <a:ext uri="{FF2B5EF4-FFF2-40B4-BE49-F238E27FC236}">
                      <a16:creationId xmlns:a16="http://schemas.microsoft.com/office/drawing/2014/main" id="{F71A00C3-42CD-1F41-A720-DCD369E73C82}"/>
                    </a:ext>
                  </a:extLst>
                </p:cNvPr>
                <p:cNvPicPr/>
                <p:nvPr/>
              </p:nvPicPr>
              <p:blipFill>
                <a:blip r:embed="rId233"/>
                <a:stretch>
                  <a:fillRect/>
                </a:stretch>
              </p:blipFill>
              <p:spPr>
                <a:xfrm>
                  <a:off x="5451827" y="5513240"/>
                  <a:ext cx="11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5" name="Ink 154">
                  <a:extLst>
                    <a:ext uri="{FF2B5EF4-FFF2-40B4-BE49-F238E27FC236}">
                      <a16:creationId xmlns:a16="http://schemas.microsoft.com/office/drawing/2014/main" id="{EFFD7BCA-7B72-6642-BCAF-D7039ED9EF66}"/>
                    </a:ext>
                  </a:extLst>
                </p14:cNvPr>
                <p14:cNvContentPartPr/>
                <p14:nvPr/>
              </p14:nvContentPartPr>
              <p14:xfrm>
                <a:off x="5572067" y="5564360"/>
                <a:ext cx="55440" cy="82800"/>
              </p14:xfrm>
            </p:contentPart>
          </mc:Choice>
          <mc:Fallback xmlns="">
            <p:pic>
              <p:nvPicPr>
                <p:cNvPr id="155" name="Ink 154">
                  <a:extLst>
                    <a:ext uri="{FF2B5EF4-FFF2-40B4-BE49-F238E27FC236}">
                      <a16:creationId xmlns:a16="http://schemas.microsoft.com/office/drawing/2014/main" id="{EFFD7BCA-7B72-6642-BCAF-D7039ED9EF66}"/>
                    </a:ext>
                  </a:extLst>
                </p:cNvPr>
                <p:cNvPicPr/>
                <p:nvPr/>
              </p:nvPicPr>
              <p:blipFill>
                <a:blip r:embed="rId235"/>
                <a:stretch>
                  <a:fillRect/>
                </a:stretch>
              </p:blipFill>
              <p:spPr>
                <a:xfrm>
                  <a:off x="5564507" y="5556800"/>
                  <a:ext cx="70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6" name="Ink 155">
                  <a:extLst>
                    <a:ext uri="{FF2B5EF4-FFF2-40B4-BE49-F238E27FC236}">
                      <a16:creationId xmlns:a16="http://schemas.microsoft.com/office/drawing/2014/main" id="{4BB12162-946E-924B-9BE3-B6DB8B714BB4}"/>
                    </a:ext>
                  </a:extLst>
                </p14:cNvPr>
                <p14:cNvContentPartPr/>
                <p14:nvPr/>
              </p14:nvContentPartPr>
              <p14:xfrm>
                <a:off x="5650907" y="5563280"/>
                <a:ext cx="90720" cy="83520"/>
              </p14:xfrm>
            </p:contentPart>
          </mc:Choice>
          <mc:Fallback xmlns="">
            <p:pic>
              <p:nvPicPr>
                <p:cNvPr id="156" name="Ink 155">
                  <a:extLst>
                    <a:ext uri="{FF2B5EF4-FFF2-40B4-BE49-F238E27FC236}">
                      <a16:creationId xmlns:a16="http://schemas.microsoft.com/office/drawing/2014/main" id="{4BB12162-946E-924B-9BE3-B6DB8B714BB4}"/>
                    </a:ext>
                  </a:extLst>
                </p:cNvPr>
                <p:cNvPicPr/>
                <p:nvPr/>
              </p:nvPicPr>
              <p:blipFill>
                <a:blip r:embed="rId237"/>
                <a:stretch>
                  <a:fillRect/>
                </a:stretch>
              </p:blipFill>
              <p:spPr>
                <a:xfrm>
                  <a:off x="5643347" y="5555720"/>
                  <a:ext cx="1058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7" name="Ink 156">
                  <a:extLst>
                    <a:ext uri="{FF2B5EF4-FFF2-40B4-BE49-F238E27FC236}">
                      <a16:creationId xmlns:a16="http://schemas.microsoft.com/office/drawing/2014/main" id="{230E2D6A-6581-B741-92E2-BCB9057809E0}"/>
                    </a:ext>
                  </a:extLst>
                </p14:cNvPr>
                <p14:cNvContentPartPr/>
                <p14:nvPr/>
              </p14:nvContentPartPr>
              <p14:xfrm>
                <a:off x="5814347" y="5506400"/>
                <a:ext cx="77760" cy="123840"/>
              </p14:xfrm>
            </p:contentPart>
          </mc:Choice>
          <mc:Fallback xmlns="">
            <p:pic>
              <p:nvPicPr>
                <p:cNvPr id="157" name="Ink 156">
                  <a:extLst>
                    <a:ext uri="{FF2B5EF4-FFF2-40B4-BE49-F238E27FC236}">
                      <a16:creationId xmlns:a16="http://schemas.microsoft.com/office/drawing/2014/main" id="{230E2D6A-6581-B741-92E2-BCB9057809E0}"/>
                    </a:ext>
                  </a:extLst>
                </p:cNvPr>
                <p:cNvPicPr/>
                <p:nvPr/>
              </p:nvPicPr>
              <p:blipFill>
                <a:blip r:embed="rId239"/>
                <a:stretch>
                  <a:fillRect/>
                </a:stretch>
              </p:blipFill>
              <p:spPr>
                <a:xfrm>
                  <a:off x="5806787" y="5498840"/>
                  <a:ext cx="92880" cy="138960"/>
                </a:xfrm>
                <a:prstGeom prst="rect">
                  <a:avLst/>
                </a:prstGeom>
              </p:spPr>
            </p:pic>
          </mc:Fallback>
        </mc:AlternateContent>
      </p:grpSp>
      <p:grpSp>
        <p:nvGrpSpPr>
          <p:cNvPr id="168" name="Group 167">
            <a:extLst>
              <a:ext uri="{FF2B5EF4-FFF2-40B4-BE49-F238E27FC236}">
                <a16:creationId xmlns:a16="http://schemas.microsoft.com/office/drawing/2014/main" id="{9ED4E201-D9AD-D247-B2A0-B2C52F8ECE22}"/>
              </a:ext>
            </a:extLst>
          </p:cNvPr>
          <p:cNvGrpSpPr/>
          <p:nvPr/>
        </p:nvGrpSpPr>
        <p:grpSpPr>
          <a:xfrm>
            <a:off x="1541147" y="2921240"/>
            <a:ext cx="720720" cy="1544040"/>
            <a:chOff x="1541147" y="2921240"/>
            <a:chExt cx="720720" cy="1544040"/>
          </a:xfrm>
        </p:grpSpPr>
        <mc:AlternateContent xmlns:mc="http://schemas.openxmlformats.org/markup-compatibility/2006" xmlns:p14="http://schemas.microsoft.com/office/powerpoint/2010/main">
          <mc:Choice Requires="p14">
            <p:contentPart p14:bwMode="auto" r:id="rId240">
              <p14:nvContentPartPr>
                <p14:cNvPr id="97" name="Ink 96">
                  <a:extLst>
                    <a:ext uri="{FF2B5EF4-FFF2-40B4-BE49-F238E27FC236}">
                      <a16:creationId xmlns:a16="http://schemas.microsoft.com/office/drawing/2014/main" id="{2AFCE288-32F6-EE40-B2F7-7D88396E343D}"/>
                    </a:ext>
                  </a:extLst>
                </p14:cNvPr>
                <p14:cNvContentPartPr/>
                <p14:nvPr/>
              </p14:nvContentPartPr>
              <p14:xfrm>
                <a:off x="1541147" y="3170360"/>
                <a:ext cx="108720" cy="184680"/>
              </p14:xfrm>
            </p:contentPart>
          </mc:Choice>
          <mc:Fallback xmlns="">
            <p:pic>
              <p:nvPicPr>
                <p:cNvPr id="97" name="Ink 96">
                  <a:extLst>
                    <a:ext uri="{FF2B5EF4-FFF2-40B4-BE49-F238E27FC236}">
                      <a16:creationId xmlns:a16="http://schemas.microsoft.com/office/drawing/2014/main" id="{2AFCE288-32F6-EE40-B2F7-7D88396E343D}"/>
                    </a:ext>
                  </a:extLst>
                </p:cNvPr>
                <p:cNvPicPr/>
                <p:nvPr/>
              </p:nvPicPr>
              <p:blipFill>
                <a:blip r:embed="rId241"/>
                <a:stretch>
                  <a:fillRect/>
                </a:stretch>
              </p:blipFill>
              <p:spPr>
                <a:xfrm>
                  <a:off x="1533587" y="3162800"/>
                  <a:ext cx="123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8" name="Ink 97">
                  <a:extLst>
                    <a:ext uri="{FF2B5EF4-FFF2-40B4-BE49-F238E27FC236}">
                      <a16:creationId xmlns:a16="http://schemas.microsoft.com/office/drawing/2014/main" id="{3827B8AD-54D8-CC4D-867A-0212C676A77C}"/>
                    </a:ext>
                  </a:extLst>
                </p14:cNvPr>
                <p14:cNvContentPartPr/>
                <p14:nvPr/>
              </p14:nvContentPartPr>
              <p14:xfrm>
                <a:off x="1711787" y="3166760"/>
                <a:ext cx="119880" cy="177120"/>
              </p14:xfrm>
            </p:contentPart>
          </mc:Choice>
          <mc:Fallback xmlns="">
            <p:pic>
              <p:nvPicPr>
                <p:cNvPr id="98" name="Ink 97">
                  <a:extLst>
                    <a:ext uri="{FF2B5EF4-FFF2-40B4-BE49-F238E27FC236}">
                      <a16:creationId xmlns:a16="http://schemas.microsoft.com/office/drawing/2014/main" id="{3827B8AD-54D8-CC4D-867A-0212C676A77C}"/>
                    </a:ext>
                  </a:extLst>
                </p:cNvPr>
                <p:cNvPicPr/>
                <p:nvPr/>
              </p:nvPicPr>
              <p:blipFill>
                <a:blip r:embed="rId243"/>
                <a:stretch>
                  <a:fillRect/>
                </a:stretch>
              </p:blipFill>
              <p:spPr>
                <a:xfrm>
                  <a:off x="1704227" y="3159200"/>
                  <a:ext cx="135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00" name="Ink 99">
                  <a:extLst>
                    <a:ext uri="{FF2B5EF4-FFF2-40B4-BE49-F238E27FC236}">
                      <a16:creationId xmlns:a16="http://schemas.microsoft.com/office/drawing/2014/main" id="{D8CD9F7F-D70E-F44E-8C4F-49769AC73063}"/>
                    </a:ext>
                  </a:extLst>
                </p14:cNvPr>
                <p14:cNvContentPartPr/>
                <p14:nvPr/>
              </p14:nvContentPartPr>
              <p14:xfrm>
                <a:off x="1890347" y="3157760"/>
                <a:ext cx="138960" cy="162360"/>
              </p14:xfrm>
            </p:contentPart>
          </mc:Choice>
          <mc:Fallback xmlns="">
            <p:pic>
              <p:nvPicPr>
                <p:cNvPr id="100" name="Ink 99">
                  <a:extLst>
                    <a:ext uri="{FF2B5EF4-FFF2-40B4-BE49-F238E27FC236}">
                      <a16:creationId xmlns:a16="http://schemas.microsoft.com/office/drawing/2014/main" id="{D8CD9F7F-D70E-F44E-8C4F-49769AC73063}"/>
                    </a:ext>
                  </a:extLst>
                </p:cNvPr>
                <p:cNvPicPr/>
                <p:nvPr/>
              </p:nvPicPr>
              <p:blipFill>
                <a:blip r:embed="rId245"/>
                <a:stretch>
                  <a:fillRect/>
                </a:stretch>
              </p:blipFill>
              <p:spPr>
                <a:xfrm>
                  <a:off x="1882787" y="3150200"/>
                  <a:ext cx="153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2" name="Ink 101">
                  <a:extLst>
                    <a:ext uri="{FF2B5EF4-FFF2-40B4-BE49-F238E27FC236}">
                      <a16:creationId xmlns:a16="http://schemas.microsoft.com/office/drawing/2014/main" id="{13937C8C-B124-D44C-A767-D6FA2FBFA57B}"/>
                    </a:ext>
                  </a:extLst>
                </p14:cNvPr>
                <p14:cNvContentPartPr/>
                <p14:nvPr/>
              </p14:nvContentPartPr>
              <p14:xfrm>
                <a:off x="1551587" y="3445400"/>
                <a:ext cx="108720" cy="183960"/>
              </p14:xfrm>
            </p:contentPart>
          </mc:Choice>
          <mc:Fallback xmlns="">
            <p:pic>
              <p:nvPicPr>
                <p:cNvPr id="102" name="Ink 101">
                  <a:extLst>
                    <a:ext uri="{FF2B5EF4-FFF2-40B4-BE49-F238E27FC236}">
                      <a16:creationId xmlns:a16="http://schemas.microsoft.com/office/drawing/2014/main" id="{13937C8C-B124-D44C-A767-D6FA2FBFA57B}"/>
                    </a:ext>
                  </a:extLst>
                </p:cNvPr>
                <p:cNvPicPr/>
                <p:nvPr/>
              </p:nvPicPr>
              <p:blipFill>
                <a:blip r:embed="rId247"/>
                <a:stretch>
                  <a:fillRect/>
                </a:stretch>
              </p:blipFill>
              <p:spPr>
                <a:xfrm>
                  <a:off x="1544027" y="3437840"/>
                  <a:ext cx="12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3" name="Ink 102">
                  <a:extLst>
                    <a:ext uri="{FF2B5EF4-FFF2-40B4-BE49-F238E27FC236}">
                      <a16:creationId xmlns:a16="http://schemas.microsoft.com/office/drawing/2014/main" id="{BD3AEC6F-51F4-B64F-ACEC-FAABACB000D1}"/>
                    </a:ext>
                  </a:extLst>
                </p14:cNvPr>
                <p14:cNvContentPartPr/>
                <p14:nvPr/>
              </p14:nvContentPartPr>
              <p14:xfrm>
                <a:off x="1720067" y="3407960"/>
                <a:ext cx="132840" cy="181440"/>
              </p14:xfrm>
            </p:contentPart>
          </mc:Choice>
          <mc:Fallback xmlns="">
            <p:pic>
              <p:nvPicPr>
                <p:cNvPr id="103" name="Ink 102">
                  <a:extLst>
                    <a:ext uri="{FF2B5EF4-FFF2-40B4-BE49-F238E27FC236}">
                      <a16:creationId xmlns:a16="http://schemas.microsoft.com/office/drawing/2014/main" id="{BD3AEC6F-51F4-B64F-ACEC-FAABACB000D1}"/>
                    </a:ext>
                  </a:extLst>
                </p:cNvPr>
                <p:cNvPicPr/>
                <p:nvPr/>
              </p:nvPicPr>
              <p:blipFill>
                <a:blip r:embed="rId249"/>
                <a:stretch>
                  <a:fillRect/>
                </a:stretch>
              </p:blipFill>
              <p:spPr>
                <a:xfrm>
                  <a:off x="1712867" y="3400400"/>
                  <a:ext cx="147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04" name="Ink 103">
                  <a:extLst>
                    <a:ext uri="{FF2B5EF4-FFF2-40B4-BE49-F238E27FC236}">
                      <a16:creationId xmlns:a16="http://schemas.microsoft.com/office/drawing/2014/main" id="{8CB17F5B-D26D-7D4D-B44C-2E57BE2D4321}"/>
                    </a:ext>
                  </a:extLst>
                </p14:cNvPr>
                <p14:cNvContentPartPr/>
                <p14:nvPr/>
              </p14:nvContentPartPr>
              <p14:xfrm>
                <a:off x="1978547" y="3415520"/>
                <a:ext cx="18360" cy="160920"/>
              </p14:xfrm>
            </p:contentPart>
          </mc:Choice>
          <mc:Fallback xmlns="">
            <p:pic>
              <p:nvPicPr>
                <p:cNvPr id="104" name="Ink 103">
                  <a:extLst>
                    <a:ext uri="{FF2B5EF4-FFF2-40B4-BE49-F238E27FC236}">
                      <a16:creationId xmlns:a16="http://schemas.microsoft.com/office/drawing/2014/main" id="{8CB17F5B-D26D-7D4D-B44C-2E57BE2D4321}"/>
                    </a:ext>
                  </a:extLst>
                </p:cNvPr>
                <p:cNvPicPr/>
                <p:nvPr/>
              </p:nvPicPr>
              <p:blipFill>
                <a:blip r:embed="rId251"/>
                <a:stretch>
                  <a:fillRect/>
                </a:stretch>
              </p:blipFill>
              <p:spPr>
                <a:xfrm>
                  <a:off x="1970987" y="3407960"/>
                  <a:ext cx="33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05" name="Ink 104">
                  <a:extLst>
                    <a:ext uri="{FF2B5EF4-FFF2-40B4-BE49-F238E27FC236}">
                      <a16:creationId xmlns:a16="http://schemas.microsoft.com/office/drawing/2014/main" id="{CC726F0D-14C9-1944-BE44-0B84016B845C}"/>
                    </a:ext>
                  </a:extLst>
                </p14:cNvPr>
                <p14:cNvContentPartPr/>
                <p14:nvPr/>
              </p14:nvContentPartPr>
              <p14:xfrm>
                <a:off x="1552307" y="3728000"/>
                <a:ext cx="128880" cy="159840"/>
              </p14:xfrm>
            </p:contentPart>
          </mc:Choice>
          <mc:Fallback xmlns="">
            <p:pic>
              <p:nvPicPr>
                <p:cNvPr id="105" name="Ink 104">
                  <a:extLst>
                    <a:ext uri="{FF2B5EF4-FFF2-40B4-BE49-F238E27FC236}">
                      <a16:creationId xmlns:a16="http://schemas.microsoft.com/office/drawing/2014/main" id="{CC726F0D-14C9-1944-BE44-0B84016B845C}"/>
                    </a:ext>
                  </a:extLst>
                </p:cNvPr>
                <p:cNvPicPr/>
                <p:nvPr/>
              </p:nvPicPr>
              <p:blipFill>
                <a:blip r:embed="rId253"/>
                <a:stretch>
                  <a:fillRect/>
                </a:stretch>
              </p:blipFill>
              <p:spPr>
                <a:xfrm>
                  <a:off x="1544747" y="3720440"/>
                  <a:ext cx="143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06" name="Ink 105">
                  <a:extLst>
                    <a:ext uri="{FF2B5EF4-FFF2-40B4-BE49-F238E27FC236}">
                      <a16:creationId xmlns:a16="http://schemas.microsoft.com/office/drawing/2014/main" id="{46FE0744-E2B6-E844-8E9A-A10C2BAEBE14}"/>
                    </a:ext>
                  </a:extLst>
                </p14:cNvPr>
                <p14:cNvContentPartPr/>
                <p14:nvPr/>
              </p14:nvContentPartPr>
              <p14:xfrm>
                <a:off x="1785587" y="3690560"/>
                <a:ext cx="14040" cy="152280"/>
              </p14:xfrm>
            </p:contentPart>
          </mc:Choice>
          <mc:Fallback xmlns="">
            <p:pic>
              <p:nvPicPr>
                <p:cNvPr id="106" name="Ink 105">
                  <a:extLst>
                    <a:ext uri="{FF2B5EF4-FFF2-40B4-BE49-F238E27FC236}">
                      <a16:creationId xmlns:a16="http://schemas.microsoft.com/office/drawing/2014/main" id="{46FE0744-E2B6-E844-8E9A-A10C2BAEBE14}"/>
                    </a:ext>
                  </a:extLst>
                </p:cNvPr>
                <p:cNvPicPr/>
                <p:nvPr/>
              </p:nvPicPr>
              <p:blipFill>
                <a:blip r:embed="rId255"/>
                <a:stretch>
                  <a:fillRect/>
                </a:stretch>
              </p:blipFill>
              <p:spPr>
                <a:xfrm>
                  <a:off x="1778027" y="3683000"/>
                  <a:ext cx="28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07" name="Ink 106">
                  <a:extLst>
                    <a:ext uri="{FF2B5EF4-FFF2-40B4-BE49-F238E27FC236}">
                      <a16:creationId xmlns:a16="http://schemas.microsoft.com/office/drawing/2014/main" id="{8F8735B9-5ECF-FD41-AA47-310269F9A127}"/>
                    </a:ext>
                  </a:extLst>
                </p14:cNvPr>
                <p14:cNvContentPartPr/>
                <p14:nvPr/>
              </p14:nvContentPartPr>
              <p14:xfrm>
                <a:off x="1929587" y="3680120"/>
                <a:ext cx="151200" cy="176400"/>
              </p14:xfrm>
            </p:contentPart>
          </mc:Choice>
          <mc:Fallback xmlns="">
            <p:pic>
              <p:nvPicPr>
                <p:cNvPr id="107" name="Ink 106">
                  <a:extLst>
                    <a:ext uri="{FF2B5EF4-FFF2-40B4-BE49-F238E27FC236}">
                      <a16:creationId xmlns:a16="http://schemas.microsoft.com/office/drawing/2014/main" id="{8F8735B9-5ECF-FD41-AA47-310269F9A127}"/>
                    </a:ext>
                  </a:extLst>
                </p:cNvPr>
                <p:cNvPicPr/>
                <p:nvPr/>
              </p:nvPicPr>
              <p:blipFill>
                <a:blip r:embed="rId257"/>
                <a:stretch>
                  <a:fillRect/>
                </a:stretch>
              </p:blipFill>
              <p:spPr>
                <a:xfrm>
                  <a:off x="1922027" y="3672560"/>
                  <a:ext cx="166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0" name="Ink 109">
                  <a:extLst>
                    <a:ext uri="{FF2B5EF4-FFF2-40B4-BE49-F238E27FC236}">
                      <a16:creationId xmlns:a16="http://schemas.microsoft.com/office/drawing/2014/main" id="{24627B37-D7F4-F145-80CA-02462643D30E}"/>
                    </a:ext>
                  </a:extLst>
                </p14:cNvPr>
                <p14:cNvContentPartPr/>
                <p14:nvPr/>
              </p14:nvContentPartPr>
              <p14:xfrm>
                <a:off x="1591547" y="3960920"/>
                <a:ext cx="167040" cy="208080"/>
              </p14:xfrm>
            </p:contentPart>
          </mc:Choice>
          <mc:Fallback xmlns="">
            <p:pic>
              <p:nvPicPr>
                <p:cNvPr id="110" name="Ink 109">
                  <a:extLst>
                    <a:ext uri="{FF2B5EF4-FFF2-40B4-BE49-F238E27FC236}">
                      <a16:creationId xmlns:a16="http://schemas.microsoft.com/office/drawing/2014/main" id="{24627B37-D7F4-F145-80CA-02462643D30E}"/>
                    </a:ext>
                  </a:extLst>
                </p:cNvPr>
                <p:cNvPicPr/>
                <p:nvPr/>
              </p:nvPicPr>
              <p:blipFill>
                <a:blip r:embed="rId259"/>
                <a:stretch>
                  <a:fillRect/>
                </a:stretch>
              </p:blipFill>
              <p:spPr>
                <a:xfrm>
                  <a:off x="1583987" y="3953360"/>
                  <a:ext cx="182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1" name="Ink 110">
                  <a:extLst>
                    <a:ext uri="{FF2B5EF4-FFF2-40B4-BE49-F238E27FC236}">
                      <a16:creationId xmlns:a16="http://schemas.microsoft.com/office/drawing/2014/main" id="{EE582F89-B558-6D47-9CFE-CFB4CC7709EC}"/>
                    </a:ext>
                  </a:extLst>
                </p14:cNvPr>
                <p14:cNvContentPartPr/>
                <p14:nvPr/>
              </p14:nvContentPartPr>
              <p14:xfrm>
                <a:off x="1873787" y="3987920"/>
                <a:ext cx="6840" cy="162000"/>
              </p14:xfrm>
            </p:contentPart>
          </mc:Choice>
          <mc:Fallback xmlns="">
            <p:pic>
              <p:nvPicPr>
                <p:cNvPr id="111" name="Ink 110">
                  <a:extLst>
                    <a:ext uri="{FF2B5EF4-FFF2-40B4-BE49-F238E27FC236}">
                      <a16:creationId xmlns:a16="http://schemas.microsoft.com/office/drawing/2014/main" id="{EE582F89-B558-6D47-9CFE-CFB4CC7709EC}"/>
                    </a:ext>
                  </a:extLst>
                </p:cNvPr>
                <p:cNvPicPr/>
                <p:nvPr/>
              </p:nvPicPr>
              <p:blipFill>
                <a:blip r:embed="rId261"/>
                <a:stretch>
                  <a:fillRect/>
                </a:stretch>
              </p:blipFill>
              <p:spPr>
                <a:xfrm>
                  <a:off x="1866227" y="3980360"/>
                  <a:ext cx="21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12" name="Ink 111">
                  <a:extLst>
                    <a:ext uri="{FF2B5EF4-FFF2-40B4-BE49-F238E27FC236}">
                      <a16:creationId xmlns:a16="http://schemas.microsoft.com/office/drawing/2014/main" id="{D8AAA32F-10A9-3D4D-832E-038D68C7AB1A}"/>
                    </a:ext>
                  </a:extLst>
                </p14:cNvPr>
                <p14:cNvContentPartPr/>
                <p14:nvPr/>
              </p14:nvContentPartPr>
              <p14:xfrm>
                <a:off x="2045507" y="3960560"/>
                <a:ext cx="18360" cy="137520"/>
              </p14:xfrm>
            </p:contentPart>
          </mc:Choice>
          <mc:Fallback xmlns="">
            <p:pic>
              <p:nvPicPr>
                <p:cNvPr id="112" name="Ink 111">
                  <a:extLst>
                    <a:ext uri="{FF2B5EF4-FFF2-40B4-BE49-F238E27FC236}">
                      <a16:creationId xmlns:a16="http://schemas.microsoft.com/office/drawing/2014/main" id="{D8AAA32F-10A9-3D4D-832E-038D68C7AB1A}"/>
                    </a:ext>
                  </a:extLst>
                </p:cNvPr>
                <p:cNvPicPr/>
                <p:nvPr/>
              </p:nvPicPr>
              <p:blipFill>
                <a:blip r:embed="rId263"/>
                <a:stretch>
                  <a:fillRect/>
                </a:stretch>
              </p:blipFill>
              <p:spPr>
                <a:xfrm>
                  <a:off x="2037947" y="3953000"/>
                  <a:ext cx="33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4" name="Ink 113">
                  <a:extLst>
                    <a:ext uri="{FF2B5EF4-FFF2-40B4-BE49-F238E27FC236}">
                      <a16:creationId xmlns:a16="http://schemas.microsoft.com/office/drawing/2014/main" id="{652327C0-78EE-DD47-B130-CC6E817C48BB}"/>
                    </a:ext>
                  </a:extLst>
                </p14:cNvPr>
                <p14:cNvContentPartPr/>
                <p14:nvPr/>
              </p14:nvContentPartPr>
              <p14:xfrm>
                <a:off x="1602707" y="4262600"/>
                <a:ext cx="19080" cy="202680"/>
              </p14:xfrm>
            </p:contentPart>
          </mc:Choice>
          <mc:Fallback xmlns="">
            <p:pic>
              <p:nvPicPr>
                <p:cNvPr id="114" name="Ink 113">
                  <a:extLst>
                    <a:ext uri="{FF2B5EF4-FFF2-40B4-BE49-F238E27FC236}">
                      <a16:creationId xmlns:a16="http://schemas.microsoft.com/office/drawing/2014/main" id="{652327C0-78EE-DD47-B130-CC6E817C48BB}"/>
                    </a:ext>
                  </a:extLst>
                </p:cNvPr>
                <p:cNvPicPr/>
                <p:nvPr/>
              </p:nvPicPr>
              <p:blipFill>
                <a:blip r:embed="rId265"/>
                <a:stretch>
                  <a:fillRect/>
                </a:stretch>
              </p:blipFill>
              <p:spPr>
                <a:xfrm>
                  <a:off x="1595147" y="4255040"/>
                  <a:ext cx="34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5" name="Ink 114">
                  <a:extLst>
                    <a:ext uri="{FF2B5EF4-FFF2-40B4-BE49-F238E27FC236}">
                      <a16:creationId xmlns:a16="http://schemas.microsoft.com/office/drawing/2014/main" id="{2EBAB069-5888-DC43-BC5A-5A4458303477}"/>
                    </a:ext>
                  </a:extLst>
                </p14:cNvPr>
                <p14:cNvContentPartPr/>
                <p14:nvPr/>
              </p14:nvContentPartPr>
              <p14:xfrm>
                <a:off x="1793507" y="4243520"/>
                <a:ext cx="123480" cy="161280"/>
              </p14:xfrm>
            </p:contentPart>
          </mc:Choice>
          <mc:Fallback xmlns="">
            <p:pic>
              <p:nvPicPr>
                <p:cNvPr id="115" name="Ink 114">
                  <a:extLst>
                    <a:ext uri="{FF2B5EF4-FFF2-40B4-BE49-F238E27FC236}">
                      <a16:creationId xmlns:a16="http://schemas.microsoft.com/office/drawing/2014/main" id="{2EBAB069-5888-DC43-BC5A-5A4458303477}"/>
                    </a:ext>
                  </a:extLst>
                </p:cNvPr>
                <p:cNvPicPr/>
                <p:nvPr/>
              </p:nvPicPr>
              <p:blipFill>
                <a:blip r:embed="rId267"/>
                <a:stretch>
                  <a:fillRect/>
                </a:stretch>
              </p:blipFill>
              <p:spPr>
                <a:xfrm>
                  <a:off x="1785947" y="4235960"/>
                  <a:ext cx="138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6" name="Ink 115">
                  <a:extLst>
                    <a:ext uri="{FF2B5EF4-FFF2-40B4-BE49-F238E27FC236}">
                      <a16:creationId xmlns:a16="http://schemas.microsoft.com/office/drawing/2014/main" id="{2C094816-6E88-0C45-A504-FE1AB442C287}"/>
                    </a:ext>
                  </a:extLst>
                </p14:cNvPr>
                <p14:cNvContentPartPr/>
                <p14:nvPr/>
              </p14:nvContentPartPr>
              <p14:xfrm>
                <a:off x="2001587" y="4236320"/>
                <a:ext cx="135000" cy="158400"/>
              </p14:xfrm>
            </p:contentPart>
          </mc:Choice>
          <mc:Fallback xmlns="">
            <p:pic>
              <p:nvPicPr>
                <p:cNvPr id="116" name="Ink 115">
                  <a:extLst>
                    <a:ext uri="{FF2B5EF4-FFF2-40B4-BE49-F238E27FC236}">
                      <a16:creationId xmlns:a16="http://schemas.microsoft.com/office/drawing/2014/main" id="{2C094816-6E88-0C45-A504-FE1AB442C287}"/>
                    </a:ext>
                  </a:extLst>
                </p:cNvPr>
                <p:cNvPicPr/>
                <p:nvPr/>
              </p:nvPicPr>
              <p:blipFill>
                <a:blip r:embed="rId269"/>
                <a:stretch>
                  <a:fillRect/>
                </a:stretch>
              </p:blipFill>
              <p:spPr>
                <a:xfrm>
                  <a:off x="1994027" y="4228760"/>
                  <a:ext cx="150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7CB1581B-A4B9-9B42-81CF-02A1223085D0}"/>
                    </a:ext>
                  </a:extLst>
                </p14:cNvPr>
                <p14:cNvContentPartPr/>
                <p14:nvPr/>
              </p14:nvContentPartPr>
              <p14:xfrm>
                <a:off x="1592267" y="2921240"/>
                <a:ext cx="7200" cy="149400"/>
              </p14:xfrm>
            </p:contentPart>
          </mc:Choice>
          <mc:Fallback xmlns="">
            <p:pic>
              <p:nvPicPr>
                <p:cNvPr id="159" name="Ink 158">
                  <a:extLst>
                    <a:ext uri="{FF2B5EF4-FFF2-40B4-BE49-F238E27FC236}">
                      <a16:creationId xmlns:a16="http://schemas.microsoft.com/office/drawing/2014/main" id="{7CB1581B-A4B9-9B42-81CF-02A1223085D0}"/>
                    </a:ext>
                  </a:extLst>
                </p:cNvPr>
                <p:cNvPicPr/>
                <p:nvPr/>
              </p:nvPicPr>
              <p:blipFill>
                <a:blip r:embed="rId271"/>
                <a:stretch>
                  <a:fillRect/>
                </a:stretch>
              </p:blipFill>
              <p:spPr>
                <a:xfrm>
                  <a:off x="1584707" y="2913680"/>
                  <a:ext cx="22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F76290C5-C241-7C40-8C2C-B6582F3A0D6A}"/>
                    </a:ext>
                  </a:extLst>
                </p14:cNvPr>
                <p14:cNvContentPartPr/>
                <p14:nvPr/>
              </p14:nvContentPartPr>
              <p14:xfrm>
                <a:off x="1590827" y="2984600"/>
                <a:ext cx="138960" cy="90000"/>
              </p14:xfrm>
            </p:contentPart>
          </mc:Choice>
          <mc:Fallback xmlns="">
            <p:pic>
              <p:nvPicPr>
                <p:cNvPr id="160" name="Ink 159">
                  <a:extLst>
                    <a:ext uri="{FF2B5EF4-FFF2-40B4-BE49-F238E27FC236}">
                      <a16:creationId xmlns:a16="http://schemas.microsoft.com/office/drawing/2014/main" id="{F76290C5-C241-7C40-8C2C-B6582F3A0D6A}"/>
                    </a:ext>
                  </a:extLst>
                </p:cNvPr>
                <p:cNvPicPr/>
                <p:nvPr/>
              </p:nvPicPr>
              <p:blipFill>
                <a:blip r:embed="rId273"/>
                <a:stretch>
                  <a:fillRect/>
                </a:stretch>
              </p:blipFill>
              <p:spPr>
                <a:xfrm>
                  <a:off x="1583267" y="2977040"/>
                  <a:ext cx="154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21F3563A-8F2D-FC45-AEB3-6EC6CE336A00}"/>
                    </a:ext>
                  </a:extLst>
                </p14:cNvPr>
                <p14:cNvContentPartPr/>
                <p14:nvPr/>
              </p14:nvContentPartPr>
              <p14:xfrm>
                <a:off x="1748147" y="2972720"/>
                <a:ext cx="5760" cy="89280"/>
              </p14:xfrm>
            </p:contentPart>
          </mc:Choice>
          <mc:Fallback xmlns="">
            <p:pic>
              <p:nvPicPr>
                <p:cNvPr id="161" name="Ink 160">
                  <a:extLst>
                    <a:ext uri="{FF2B5EF4-FFF2-40B4-BE49-F238E27FC236}">
                      <a16:creationId xmlns:a16="http://schemas.microsoft.com/office/drawing/2014/main" id="{21F3563A-8F2D-FC45-AEB3-6EC6CE336A00}"/>
                    </a:ext>
                  </a:extLst>
                </p:cNvPr>
                <p:cNvPicPr/>
                <p:nvPr/>
              </p:nvPicPr>
              <p:blipFill>
                <a:blip r:embed="rId275"/>
                <a:stretch>
                  <a:fillRect/>
                </a:stretch>
              </p:blipFill>
              <p:spPr>
                <a:xfrm>
                  <a:off x="1740587" y="2965160"/>
                  <a:ext cx="20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2" name="Ink 161">
                  <a:extLst>
                    <a:ext uri="{FF2B5EF4-FFF2-40B4-BE49-F238E27FC236}">
                      <a16:creationId xmlns:a16="http://schemas.microsoft.com/office/drawing/2014/main" id="{E8AC1769-880F-9943-AA0F-2F5360CB0E83}"/>
                    </a:ext>
                  </a:extLst>
                </p14:cNvPr>
                <p14:cNvContentPartPr/>
                <p14:nvPr/>
              </p14:nvContentPartPr>
              <p14:xfrm>
                <a:off x="1752467" y="2923760"/>
                <a:ext cx="360" cy="7200"/>
              </p14:xfrm>
            </p:contentPart>
          </mc:Choice>
          <mc:Fallback xmlns="">
            <p:pic>
              <p:nvPicPr>
                <p:cNvPr id="162" name="Ink 161">
                  <a:extLst>
                    <a:ext uri="{FF2B5EF4-FFF2-40B4-BE49-F238E27FC236}">
                      <a16:creationId xmlns:a16="http://schemas.microsoft.com/office/drawing/2014/main" id="{E8AC1769-880F-9943-AA0F-2F5360CB0E83}"/>
                    </a:ext>
                  </a:extLst>
                </p:cNvPr>
                <p:cNvPicPr/>
                <p:nvPr/>
              </p:nvPicPr>
              <p:blipFill>
                <a:blip r:embed="rId277"/>
                <a:stretch>
                  <a:fillRect/>
                </a:stretch>
              </p:blipFill>
              <p:spPr>
                <a:xfrm>
                  <a:off x="1744907" y="2916200"/>
                  <a:ext cx="15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3" name="Ink 162">
                  <a:extLst>
                    <a:ext uri="{FF2B5EF4-FFF2-40B4-BE49-F238E27FC236}">
                      <a16:creationId xmlns:a16="http://schemas.microsoft.com/office/drawing/2014/main" id="{206B9187-4DBF-5442-9596-1ABEF517A953}"/>
                    </a:ext>
                  </a:extLst>
                </p14:cNvPr>
                <p14:cNvContentPartPr/>
                <p14:nvPr/>
              </p14:nvContentPartPr>
              <p14:xfrm>
                <a:off x="1794587" y="2973440"/>
                <a:ext cx="86040" cy="81720"/>
              </p14:xfrm>
            </p:contentPart>
          </mc:Choice>
          <mc:Fallback xmlns="">
            <p:pic>
              <p:nvPicPr>
                <p:cNvPr id="163" name="Ink 162">
                  <a:extLst>
                    <a:ext uri="{FF2B5EF4-FFF2-40B4-BE49-F238E27FC236}">
                      <a16:creationId xmlns:a16="http://schemas.microsoft.com/office/drawing/2014/main" id="{206B9187-4DBF-5442-9596-1ABEF517A953}"/>
                    </a:ext>
                  </a:extLst>
                </p:cNvPr>
                <p:cNvPicPr/>
                <p:nvPr/>
              </p:nvPicPr>
              <p:blipFill>
                <a:blip r:embed="rId279"/>
                <a:stretch>
                  <a:fillRect/>
                </a:stretch>
              </p:blipFill>
              <p:spPr>
                <a:xfrm>
                  <a:off x="1787387" y="2965880"/>
                  <a:ext cx="101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459151B1-1C9E-7645-8E58-6D0C2558E341}"/>
                    </a:ext>
                  </a:extLst>
                </p14:cNvPr>
                <p14:cNvContentPartPr/>
                <p14:nvPr/>
              </p14:nvContentPartPr>
              <p14:xfrm>
                <a:off x="1931027" y="2973080"/>
                <a:ext cx="79560" cy="83880"/>
              </p14:xfrm>
            </p:contentPart>
          </mc:Choice>
          <mc:Fallback xmlns="">
            <p:pic>
              <p:nvPicPr>
                <p:cNvPr id="164" name="Ink 163">
                  <a:extLst>
                    <a:ext uri="{FF2B5EF4-FFF2-40B4-BE49-F238E27FC236}">
                      <a16:creationId xmlns:a16="http://schemas.microsoft.com/office/drawing/2014/main" id="{459151B1-1C9E-7645-8E58-6D0C2558E341}"/>
                    </a:ext>
                  </a:extLst>
                </p:cNvPr>
                <p:cNvPicPr/>
                <p:nvPr/>
              </p:nvPicPr>
              <p:blipFill>
                <a:blip r:embed="rId281"/>
                <a:stretch>
                  <a:fillRect/>
                </a:stretch>
              </p:blipFill>
              <p:spPr>
                <a:xfrm>
                  <a:off x="1923467" y="2965520"/>
                  <a:ext cx="94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B96AFC7C-136F-BF49-9FFE-503F1FB712F9}"/>
                    </a:ext>
                  </a:extLst>
                </p14:cNvPr>
                <p14:cNvContentPartPr/>
                <p14:nvPr/>
              </p14:nvContentPartPr>
              <p14:xfrm>
                <a:off x="2060987" y="2983160"/>
                <a:ext cx="61920" cy="76320"/>
              </p14:xfrm>
            </p:contentPart>
          </mc:Choice>
          <mc:Fallback xmlns="">
            <p:pic>
              <p:nvPicPr>
                <p:cNvPr id="165" name="Ink 164">
                  <a:extLst>
                    <a:ext uri="{FF2B5EF4-FFF2-40B4-BE49-F238E27FC236}">
                      <a16:creationId xmlns:a16="http://schemas.microsoft.com/office/drawing/2014/main" id="{B96AFC7C-136F-BF49-9FFE-503F1FB712F9}"/>
                    </a:ext>
                  </a:extLst>
                </p:cNvPr>
                <p:cNvPicPr/>
                <p:nvPr/>
              </p:nvPicPr>
              <p:blipFill>
                <a:blip r:embed="rId283"/>
                <a:stretch>
                  <a:fillRect/>
                </a:stretch>
              </p:blipFill>
              <p:spPr>
                <a:xfrm>
                  <a:off x="2053787" y="2975600"/>
                  <a:ext cx="770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FF066C33-D0C8-A84A-8007-BECAB3510461}"/>
                    </a:ext>
                  </a:extLst>
                </p14:cNvPr>
                <p14:cNvContentPartPr/>
                <p14:nvPr/>
              </p14:nvContentPartPr>
              <p14:xfrm>
                <a:off x="2156027" y="2978480"/>
                <a:ext cx="49320" cy="47160"/>
              </p14:xfrm>
            </p:contentPart>
          </mc:Choice>
          <mc:Fallback xmlns="">
            <p:pic>
              <p:nvPicPr>
                <p:cNvPr id="166" name="Ink 165">
                  <a:extLst>
                    <a:ext uri="{FF2B5EF4-FFF2-40B4-BE49-F238E27FC236}">
                      <a16:creationId xmlns:a16="http://schemas.microsoft.com/office/drawing/2014/main" id="{FF066C33-D0C8-A84A-8007-BECAB3510461}"/>
                    </a:ext>
                  </a:extLst>
                </p:cNvPr>
                <p:cNvPicPr/>
                <p:nvPr/>
              </p:nvPicPr>
              <p:blipFill>
                <a:blip r:embed="rId285"/>
                <a:stretch>
                  <a:fillRect/>
                </a:stretch>
              </p:blipFill>
              <p:spPr>
                <a:xfrm>
                  <a:off x="2148467" y="2970920"/>
                  <a:ext cx="64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C3D7D6D6-A7AD-1D4C-A913-39862EFB0E05}"/>
                    </a:ext>
                  </a:extLst>
                </p14:cNvPr>
                <p14:cNvContentPartPr/>
                <p14:nvPr/>
              </p14:nvContentPartPr>
              <p14:xfrm>
                <a:off x="2206427" y="2950760"/>
                <a:ext cx="55440" cy="188640"/>
              </p14:xfrm>
            </p:contentPart>
          </mc:Choice>
          <mc:Fallback xmlns="">
            <p:pic>
              <p:nvPicPr>
                <p:cNvPr id="167" name="Ink 166">
                  <a:extLst>
                    <a:ext uri="{FF2B5EF4-FFF2-40B4-BE49-F238E27FC236}">
                      <a16:creationId xmlns:a16="http://schemas.microsoft.com/office/drawing/2014/main" id="{C3D7D6D6-A7AD-1D4C-A913-39862EFB0E05}"/>
                    </a:ext>
                  </a:extLst>
                </p:cNvPr>
                <p:cNvPicPr/>
                <p:nvPr/>
              </p:nvPicPr>
              <p:blipFill>
                <a:blip r:embed="rId287"/>
                <a:stretch>
                  <a:fillRect/>
                </a:stretch>
              </p:blipFill>
              <p:spPr>
                <a:xfrm>
                  <a:off x="2198867" y="2943200"/>
                  <a:ext cx="70200" cy="203760"/>
                </a:xfrm>
                <a:prstGeom prst="rect">
                  <a:avLst/>
                </a:prstGeom>
              </p:spPr>
            </p:pic>
          </mc:Fallback>
        </mc:AlternateContent>
      </p:grpSp>
      <p:grpSp>
        <p:nvGrpSpPr>
          <p:cNvPr id="178" name="Group 177">
            <a:extLst>
              <a:ext uri="{FF2B5EF4-FFF2-40B4-BE49-F238E27FC236}">
                <a16:creationId xmlns:a16="http://schemas.microsoft.com/office/drawing/2014/main" id="{1AB80013-CF60-4149-A870-BF268EF032F0}"/>
              </a:ext>
            </a:extLst>
          </p:cNvPr>
          <p:cNvGrpSpPr/>
          <p:nvPr/>
        </p:nvGrpSpPr>
        <p:grpSpPr>
          <a:xfrm>
            <a:off x="2823467" y="2747360"/>
            <a:ext cx="896760" cy="272880"/>
            <a:chOff x="2823467" y="2747360"/>
            <a:chExt cx="896760" cy="272880"/>
          </a:xfrm>
        </p:grpSpPr>
        <mc:AlternateContent xmlns:mc="http://schemas.openxmlformats.org/markup-compatibility/2006" xmlns:p14="http://schemas.microsoft.com/office/powerpoint/2010/main">
          <mc:Choice Requires="p14">
            <p:contentPart p14:bwMode="auto" r:id="rId288">
              <p14:nvContentPartPr>
                <p14:cNvPr id="169" name="Ink 168">
                  <a:extLst>
                    <a:ext uri="{FF2B5EF4-FFF2-40B4-BE49-F238E27FC236}">
                      <a16:creationId xmlns:a16="http://schemas.microsoft.com/office/drawing/2014/main" id="{A97C3993-D953-4B4A-933C-5462868DF7C4}"/>
                    </a:ext>
                  </a:extLst>
                </p14:cNvPr>
                <p14:cNvContentPartPr/>
                <p14:nvPr/>
              </p14:nvContentPartPr>
              <p14:xfrm>
                <a:off x="2823467" y="2950760"/>
                <a:ext cx="85320" cy="65520"/>
              </p14:xfrm>
            </p:contentPart>
          </mc:Choice>
          <mc:Fallback xmlns="">
            <p:pic>
              <p:nvPicPr>
                <p:cNvPr id="169" name="Ink 168">
                  <a:extLst>
                    <a:ext uri="{FF2B5EF4-FFF2-40B4-BE49-F238E27FC236}">
                      <a16:creationId xmlns:a16="http://schemas.microsoft.com/office/drawing/2014/main" id="{A97C3993-D953-4B4A-933C-5462868DF7C4}"/>
                    </a:ext>
                  </a:extLst>
                </p:cNvPr>
                <p:cNvPicPr/>
                <p:nvPr/>
              </p:nvPicPr>
              <p:blipFill>
                <a:blip r:embed="rId289"/>
                <a:stretch>
                  <a:fillRect/>
                </a:stretch>
              </p:blipFill>
              <p:spPr>
                <a:xfrm>
                  <a:off x="2815907" y="2943200"/>
                  <a:ext cx="100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81F718D6-CE34-194D-B007-C1FFEFD4598E}"/>
                    </a:ext>
                  </a:extLst>
                </p14:cNvPr>
                <p14:cNvContentPartPr/>
                <p14:nvPr/>
              </p14:nvContentPartPr>
              <p14:xfrm>
                <a:off x="2918507" y="2826920"/>
                <a:ext cx="21600" cy="171720"/>
              </p14:xfrm>
            </p:contentPart>
          </mc:Choice>
          <mc:Fallback xmlns="">
            <p:pic>
              <p:nvPicPr>
                <p:cNvPr id="170" name="Ink 169">
                  <a:extLst>
                    <a:ext uri="{FF2B5EF4-FFF2-40B4-BE49-F238E27FC236}">
                      <a16:creationId xmlns:a16="http://schemas.microsoft.com/office/drawing/2014/main" id="{81F718D6-CE34-194D-B007-C1FFEFD4598E}"/>
                    </a:ext>
                  </a:extLst>
                </p:cNvPr>
                <p:cNvPicPr/>
                <p:nvPr/>
              </p:nvPicPr>
              <p:blipFill>
                <a:blip r:embed="rId291"/>
                <a:stretch>
                  <a:fillRect/>
                </a:stretch>
              </p:blipFill>
              <p:spPr>
                <a:xfrm>
                  <a:off x="2910947" y="2819360"/>
                  <a:ext cx="36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9C736A87-D4E4-FD4F-A708-D746A2A734CB}"/>
                    </a:ext>
                  </a:extLst>
                </p14:cNvPr>
                <p14:cNvContentPartPr/>
                <p14:nvPr/>
              </p14:nvContentPartPr>
              <p14:xfrm>
                <a:off x="2971067" y="2911520"/>
                <a:ext cx="96840" cy="108720"/>
              </p14:xfrm>
            </p:contentPart>
          </mc:Choice>
          <mc:Fallback xmlns="">
            <p:pic>
              <p:nvPicPr>
                <p:cNvPr id="171" name="Ink 170">
                  <a:extLst>
                    <a:ext uri="{FF2B5EF4-FFF2-40B4-BE49-F238E27FC236}">
                      <a16:creationId xmlns:a16="http://schemas.microsoft.com/office/drawing/2014/main" id="{9C736A87-D4E4-FD4F-A708-D746A2A734CB}"/>
                    </a:ext>
                  </a:extLst>
                </p:cNvPr>
                <p:cNvPicPr/>
                <p:nvPr/>
              </p:nvPicPr>
              <p:blipFill>
                <a:blip r:embed="rId293"/>
                <a:stretch>
                  <a:fillRect/>
                </a:stretch>
              </p:blipFill>
              <p:spPr>
                <a:xfrm>
                  <a:off x="2963507" y="2903960"/>
                  <a:ext cx="111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6E1C0358-291D-C843-A765-AB91D049C5FF}"/>
                    </a:ext>
                  </a:extLst>
                </p14:cNvPr>
                <p14:cNvContentPartPr/>
                <p14:nvPr/>
              </p14:nvContentPartPr>
              <p14:xfrm>
                <a:off x="3126227" y="2898200"/>
                <a:ext cx="88200" cy="77040"/>
              </p14:xfrm>
            </p:contentPart>
          </mc:Choice>
          <mc:Fallback xmlns="">
            <p:pic>
              <p:nvPicPr>
                <p:cNvPr id="172" name="Ink 171">
                  <a:extLst>
                    <a:ext uri="{FF2B5EF4-FFF2-40B4-BE49-F238E27FC236}">
                      <a16:creationId xmlns:a16="http://schemas.microsoft.com/office/drawing/2014/main" id="{6E1C0358-291D-C843-A765-AB91D049C5FF}"/>
                    </a:ext>
                  </a:extLst>
                </p:cNvPr>
                <p:cNvPicPr/>
                <p:nvPr/>
              </p:nvPicPr>
              <p:blipFill>
                <a:blip r:embed="rId295"/>
                <a:stretch>
                  <a:fillRect/>
                </a:stretch>
              </p:blipFill>
              <p:spPr>
                <a:xfrm>
                  <a:off x="3118667" y="2890640"/>
                  <a:ext cx="103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3" name="Ink 172">
                  <a:extLst>
                    <a:ext uri="{FF2B5EF4-FFF2-40B4-BE49-F238E27FC236}">
                      <a16:creationId xmlns:a16="http://schemas.microsoft.com/office/drawing/2014/main" id="{F1473119-B042-CE4B-91DA-39532131F912}"/>
                    </a:ext>
                  </a:extLst>
                </p14:cNvPr>
                <p14:cNvContentPartPr/>
                <p14:nvPr/>
              </p14:nvContentPartPr>
              <p14:xfrm>
                <a:off x="3256907" y="2891360"/>
                <a:ext cx="9360" cy="86760"/>
              </p14:xfrm>
            </p:contentPart>
          </mc:Choice>
          <mc:Fallback xmlns="">
            <p:pic>
              <p:nvPicPr>
                <p:cNvPr id="173" name="Ink 172">
                  <a:extLst>
                    <a:ext uri="{FF2B5EF4-FFF2-40B4-BE49-F238E27FC236}">
                      <a16:creationId xmlns:a16="http://schemas.microsoft.com/office/drawing/2014/main" id="{F1473119-B042-CE4B-91DA-39532131F912}"/>
                    </a:ext>
                  </a:extLst>
                </p:cNvPr>
                <p:cNvPicPr/>
                <p:nvPr/>
              </p:nvPicPr>
              <p:blipFill>
                <a:blip r:embed="rId297"/>
                <a:stretch>
                  <a:fillRect/>
                </a:stretch>
              </p:blipFill>
              <p:spPr>
                <a:xfrm>
                  <a:off x="3249347" y="2884160"/>
                  <a:ext cx="244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4" name="Ink 173">
                  <a:extLst>
                    <a:ext uri="{FF2B5EF4-FFF2-40B4-BE49-F238E27FC236}">
                      <a16:creationId xmlns:a16="http://schemas.microsoft.com/office/drawing/2014/main" id="{4D99A188-2BC0-874B-A095-7A27000DE7BB}"/>
                    </a:ext>
                  </a:extLst>
                </p14:cNvPr>
                <p14:cNvContentPartPr/>
                <p14:nvPr/>
              </p14:nvContentPartPr>
              <p14:xfrm>
                <a:off x="3245027" y="2780480"/>
                <a:ext cx="3240" cy="7920"/>
              </p14:xfrm>
            </p:contentPart>
          </mc:Choice>
          <mc:Fallback xmlns="">
            <p:pic>
              <p:nvPicPr>
                <p:cNvPr id="174" name="Ink 173">
                  <a:extLst>
                    <a:ext uri="{FF2B5EF4-FFF2-40B4-BE49-F238E27FC236}">
                      <a16:creationId xmlns:a16="http://schemas.microsoft.com/office/drawing/2014/main" id="{4D99A188-2BC0-874B-A095-7A27000DE7BB}"/>
                    </a:ext>
                  </a:extLst>
                </p:cNvPr>
                <p:cNvPicPr/>
                <p:nvPr/>
              </p:nvPicPr>
              <p:blipFill>
                <a:blip r:embed="rId299"/>
                <a:stretch>
                  <a:fillRect/>
                </a:stretch>
              </p:blipFill>
              <p:spPr>
                <a:xfrm>
                  <a:off x="3237467" y="2773280"/>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5" name="Ink 174">
                  <a:extLst>
                    <a:ext uri="{FF2B5EF4-FFF2-40B4-BE49-F238E27FC236}">
                      <a16:creationId xmlns:a16="http://schemas.microsoft.com/office/drawing/2014/main" id="{4D33BEB4-4A54-6E43-85C1-BC34C9E3711E}"/>
                    </a:ext>
                  </a:extLst>
                </p14:cNvPr>
                <p14:cNvContentPartPr/>
                <p14:nvPr/>
              </p14:nvContentPartPr>
              <p14:xfrm>
                <a:off x="3329987" y="2903600"/>
                <a:ext cx="139680" cy="83880"/>
              </p14:xfrm>
            </p:contentPart>
          </mc:Choice>
          <mc:Fallback xmlns="">
            <p:pic>
              <p:nvPicPr>
                <p:cNvPr id="175" name="Ink 174">
                  <a:extLst>
                    <a:ext uri="{FF2B5EF4-FFF2-40B4-BE49-F238E27FC236}">
                      <a16:creationId xmlns:a16="http://schemas.microsoft.com/office/drawing/2014/main" id="{4D33BEB4-4A54-6E43-85C1-BC34C9E3711E}"/>
                    </a:ext>
                  </a:extLst>
                </p:cNvPr>
                <p:cNvPicPr/>
                <p:nvPr/>
              </p:nvPicPr>
              <p:blipFill>
                <a:blip r:embed="rId301"/>
                <a:stretch>
                  <a:fillRect/>
                </a:stretch>
              </p:blipFill>
              <p:spPr>
                <a:xfrm>
                  <a:off x="3322427" y="2896040"/>
                  <a:ext cx="154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6" name="Ink 175">
                  <a:extLst>
                    <a:ext uri="{FF2B5EF4-FFF2-40B4-BE49-F238E27FC236}">
                      <a16:creationId xmlns:a16="http://schemas.microsoft.com/office/drawing/2014/main" id="{6F35510F-5127-DC42-85F1-DBC1D0337F5F}"/>
                    </a:ext>
                  </a:extLst>
                </p14:cNvPr>
                <p14:cNvContentPartPr/>
                <p14:nvPr/>
              </p14:nvContentPartPr>
              <p14:xfrm>
                <a:off x="3517187" y="2897120"/>
                <a:ext cx="141120" cy="80280"/>
              </p14:xfrm>
            </p:contentPart>
          </mc:Choice>
          <mc:Fallback xmlns="">
            <p:pic>
              <p:nvPicPr>
                <p:cNvPr id="176" name="Ink 175">
                  <a:extLst>
                    <a:ext uri="{FF2B5EF4-FFF2-40B4-BE49-F238E27FC236}">
                      <a16:creationId xmlns:a16="http://schemas.microsoft.com/office/drawing/2014/main" id="{6F35510F-5127-DC42-85F1-DBC1D0337F5F}"/>
                    </a:ext>
                  </a:extLst>
                </p:cNvPr>
                <p:cNvPicPr/>
                <p:nvPr/>
              </p:nvPicPr>
              <p:blipFill>
                <a:blip r:embed="rId303"/>
                <a:stretch>
                  <a:fillRect/>
                </a:stretch>
              </p:blipFill>
              <p:spPr>
                <a:xfrm>
                  <a:off x="3509627" y="2889560"/>
                  <a:ext cx="156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7" name="Ink 176">
                  <a:extLst>
                    <a:ext uri="{FF2B5EF4-FFF2-40B4-BE49-F238E27FC236}">
                      <a16:creationId xmlns:a16="http://schemas.microsoft.com/office/drawing/2014/main" id="{090CA642-F736-DC42-A952-7002CACDE7E4}"/>
                    </a:ext>
                  </a:extLst>
                </p14:cNvPr>
                <p14:cNvContentPartPr/>
                <p14:nvPr/>
              </p14:nvContentPartPr>
              <p14:xfrm>
                <a:off x="3719147" y="2747360"/>
                <a:ext cx="1080" cy="223200"/>
              </p14:xfrm>
            </p:contentPart>
          </mc:Choice>
          <mc:Fallback xmlns="">
            <p:pic>
              <p:nvPicPr>
                <p:cNvPr id="177" name="Ink 176">
                  <a:extLst>
                    <a:ext uri="{FF2B5EF4-FFF2-40B4-BE49-F238E27FC236}">
                      <a16:creationId xmlns:a16="http://schemas.microsoft.com/office/drawing/2014/main" id="{090CA642-F736-DC42-A952-7002CACDE7E4}"/>
                    </a:ext>
                  </a:extLst>
                </p:cNvPr>
                <p:cNvPicPr/>
                <p:nvPr/>
              </p:nvPicPr>
              <p:blipFill>
                <a:blip r:embed="rId305"/>
                <a:stretch>
                  <a:fillRect/>
                </a:stretch>
              </p:blipFill>
              <p:spPr>
                <a:xfrm>
                  <a:off x="3711587" y="2740160"/>
                  <a:ext cx="16200" cy="23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179" name="Ink 178">
                <a:extLst>
                  <a:ext uri="{FF2B5EF4-FFF2-40B4-BE49-F238E27FC236}">
                    <a16:creationId xmlns:a16="http://schemas.microsoft.com/office/drawing/2014/main" id="{2BFC5729-2B7F-9848-AEC2-08CA866AFAA2}"/>
                  </a:ext>
                </a:extLst>
              </p14:cNvPr>
              <p14:cNvContentPartPr/>
              <p14:nvPr/>
            </p14:nvContentPartPr>
            <p14:xfrm>
              <a:off x="2909147" y="3169640"/>
              <a:ext cx="150120" cy="118800"/>
            </p14:xfrm>
          </p:contentPart>
        </mc:Choice>
        <mc:Fallback xmlns="">
          <p:pic>
            <p:nvPicPr>
              <p:cNvPr id="179" name="Ink 178">
                <a:extLst>
                  <a:ext uri="{FF2B5EF4-FFF2-40B4-BE49-F238E27FC236}">
                    <a16:creationId xmlns:a16="http://schemas.microsoft.com/office/drawing/2014/main" id="{2BFC5729-2B7F-9848-AEC2-08CA866AFAA2}"/>
                  </a:ext>
                </a:extLst>
              </p:cNvPr>
              <p:cNvPicPr/>
              <p:nvPr/>
            </p:nvPicPr>
            <p:blipFill>
              <a:blip r:embed="rId307"/>
              <a:stretch>
                <a:fillRect/>
              </a:stretch>
            </p:blipFill>
            <p:spPr>
              <a:xfrm>
                <a:off x="2901947" y="3162080"/>
                <a:ext cx="165240" cy="133920"/>
              </a:xfrm>
              <a:prstGeom prst="rect">
                <a:avLst/>
              </a:prstGeom>
            </p:spPr>
          </p:pic>
        </mc:Fallback>
      </mc:AlternateContent>
      <p:grpSp>
        <p:nvGrpSpPr>
          <p:cNvPr id="182" name="Group 181">
            <a:extLst>
              <a:ext uri="{FF2B5EF4-FFF2-40B4-BE49-F238E27FC236}">
                <a16:creationId xmlns:a16="http://schemas.microsoft.com/office/drawing/2014/main" id="{3BB9AC42-E631-CE49-A3F8-3741B54B4C44}"/>
              </a:ext>
            </a:extLst>
          </p:cNvPr>
          <p:cNvGrpSpPr/>
          <p:nvPr/>
        </p:nvGrpSpPr>
        <p:grpSpPr>
          <a:xfrm>
            <a:off x="2961347" y="3405440"/>
            <a:ext cx="113400" cy="387720"/>
            <a:chOff x="2961347" y="3405440"/>
            <a:chExt cx="113400" cy="387720"/>
          </a:xfrm>
        </p:grpSpPr>
        <mc:AlternateContent xmlns:mc="http://schemas.openxmlformats.org/markup-compatibility/2006" xmlns:p14="http://schemas.microsoft.com/office/powerpoint/2010/main">
          <mc:Choice Requires="p14">
            <p:contentPart p14:bwMode="auto" r:id="rId308">
              <p14:nvContentPartPr>
                <p14:cNvPr id="180" name="Ink 179">
                  <a:extLst>
                    <a:ext uri="{FF2B5EF4-FFF2-40B4-BE49-F238E27FC236}">
                      <a16:creationId xmlns:a16="http://schemas.microsoft.com/office/drawing/2014/main" id="{40A48099-8666-7F44-9D68-1DF1ACB85902}"/>
                    </a:ext>
                  </a:extLst>
                </p14:cNvPr>
                <p14:cNvContentPartPr/>
                <p14:nvPr/>
              </p14:nvContentPartPr>
              <p14:xfrm>
                <a:off x="3002747" y="3405440"/>
                <a:ext cx="22320" cy="173520"/>
              </p14:xfrm>
            </p:contentPart>
          </mc:Choice>
          <mc:Fallback xmlns="">
            <p:pic>
              <p:nvPicPr>
                <p:cNvPr id="180" name="Ink 179">
                  <a:extLst>
                    <a:ext uri="{FF2B5EF4-FFF2-40B4-BE49-F238E27FC236}">
                      <a16:creationId xmlns:a16="http://schemas.microsoft.com/office/drawing/2014/main" id="{40A48099-8666-7F44-9D68-1DF1ACB85902}"/>
                    </a:ext>
                  </a:extLst>
                </p:cNvPr>
                <p:cNvPicPr/>
                <p:nvPr/>
              </p:nvPicPr>
              <p:blipFill>
                <a:blip r:embed="rId309"/>
                <a:stretch>
                  <a:fillRect/>
                </a:stretch>
              </p:blipFill>
              <p:spPr>
                <a:xfrm>
                  <a:off x="2995187" y="3397880"/>
                  <a:ext cx="37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1" name="Ink 180">
                  <a:extLst>
                    <a:ext uri="{FF2B5EF4-FFF2-40B4-BE49-F238E27FC236}">
                      <a16:creationId xmlns:a16="http://schemas.microsoft.com/office/drawing/2014/main" id="{4E7BF623-0CAB-E14C-B48E-E0D9D2B806E9}"/>
                    </a:ext>
                  </a:extLst>
                </p14:cNvPr>
                <p14:cNvContentPartPr/>
                <p14:nvPr/>
              </p14:nvContentPartPr>
              <p14:xfrm>
                <a:off x="2961347" y="3652040"/>
                <a:ext cx="113400" cy="141120"/>
              </p14:xfrm>
            </p:contentPart>
          </mc:Choice>
          <mc:Fallback xmlns="">
            <p:pic>
              <p:nvPicPr>
                <p:cNvPr id="181" name="Ink 180">
                  <a:extLst>
                    <a:ext uri="{FF2B5EF4-FFF2-40B4-BE49-F238E27FC236}">
                      <a16:creationId xmlns:a16="http://schemas.microsoft.com/office/drawing/2014/main" id="{4E7BF623-0CAB-E14C-B48E-E0D9D2B806E9}"/>
                    </a:ext>
                  </a:extLst>
                </p:cNvPr>
                <p:cNvPicPr/>
                <p:nvPr/>
              </p:nvPicPr>
              <p:blipFill>
                <a:blip r:embed="rId311"/>
                <a:stretch>
                  <a:fillRect/>
                </a:stretch>
              </p:blipFill>
              <p:spPr>
                <a:xfrm>
                  <a:off x="2953787" y="3644480"/>
                  <a:ext cx="128160" cy="156240"/>
                </a:xfrm>
                <a:prstGeom prst="rect">
                  <a:avLst/>
                </a:prstGeom>
              </p:spPr>
            </p:pic>
          </mc:Fallback>
        </mc:AlternateContent>
      </p:grpSp>
      <p:grpSp>
        <p:nvGrpSpPr>
          <p:cNvPr id="186" name="Group 185">
            <a:extLst>
              <a:ext uri="{FF2B5EF4-FFF2-40B4-BE49-F238E27FC236}">
                <a16:creationId xmlns:a16="http://schemas.microsoft.com/office/drawing/2014/main" id="{481D5F85-F4FD-B148-B712-40EAE137EF1D}"/>
              </a:ext>
            </a:extLst>
          </p:cNvPr>
          <p:cNvGrpSpPr/>
          <p:nvPr/>
        </p:nvGrpSpPr>
        <p:grpSpPr>
          <a:xfrm>
            <a:off x="2964227" y="3896120"/>
            <a:ext cx="138960" cy="408960"/>
            <a:chOff x="2964227" y="3896120"/>
            <a:chExt cx="138960" cy="408960"/>
          </a:xfrm>
        </p:grpSpPr>
        <mc:AlternateContent xmlns:mc="http://schemas.openxmlformats.org/markup-compatibility/2006" xmlns:p14="http://schemas.microsoft.com/office/powerpoint/2010/main">
          <mc:Choice Requires="p14">
            <p:contentPart p14:bwMode="auto" r:id="rId312">
              <p14:nvContentPartPr>
                <p14:cNvPr id="183" name="Ink 182">
                  <a:extLst>
                    <a:ext uri="{FF2B5EF4-FFF2-40B4-BE49-F238E27FC236}">
                      <a16:creationId xmlns:a16="http://schemas.microsoft.com/office/drawing/2014/main" id="{1C575AF1-515E-B04F-BFCF-ECEF649C238F}"/>
                    </a:ext>
                  </a:extLst>
                </p14:cNvPr>
                <p14:cNvContentPartPr/>
                <p14:nvPr/>
              </p14:nvContentPartPr>
              <p14:xfrm>
                <a:off x="2964227" y="3896120"/>
                <a:ext cx="138960" cy="140040"/>
              </p14:xfrm>
            </p:contentPart>
          </mc:Choice>
          <mc:Fallback xmlns="">
            <p:pic>
              <p:nvPicPr>
                <p:cNvPr id="183" name="Ink 182">
                  <a:extLst>
                    <a:ext uri="{FF2B5EF4-FFF2-40B4-BE49-F238E27FC236}">
                      <a16:creationId xmlns:a16="http://schemas.microsoft.com/office/drawing/2014/main" id="{1C575AF1-515E-B04F-BFCF-ECEF649C238F}"/>
                    </a:ext>
                  </a:extLst>
                </p:cNvPr>
                <p:cNvPicPr/>
                <p:nvPr/>
              </p:nvPicPr>
              <p:blipFill>
                <a:blip r:embed="rId313"/>
                <a:stretch>
                  <a:fillRect/>
                </a:stretch>
              </p:blipFill>
              <p:spPr>
                <a:xfrm>
                  <a:off x="2956667" y="3888560"/>
                  <a:ext cx="154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4" name="Ink 183">
                  <a:extLst>
                    <a:ext uri="{FF2B5EF4-FFF2-40B4-BE49-F238E27FC236}">
                      <a16:creationId xmlns:a16="http://schemas.microsoft.com/office/drawing/2014/main" id="{2D300715-3AA9-064D-B399-FF73544C9763}"/>
                    </a:ext>
                  </a:extLst>
                </p14:cNvPr>
                <p14:cNvContentPartPr/>
                <p14:nvPr/>
              </p14:nvContentPartPr>
              <p14:xfrm>
                <a:off x="2995907" y="4154240"/>
                <a:ext cx="102240" cy="80640"/>
              </p14:xfrm>
            </p:contentPart>
          </mc:Choice>
          <mc:Fallback xmlns="">
            <p:pic>
              <p:nvPicPr>
                <p:cNvPr id="184" name="Ink 183">
                  <a:extLst>
                    <a:ext uri="{FF2B5EF4-FFF2-40B4-BE49-F238E27FC236}">
                      <a16:creationId xmlns:a16="http://schemas.microsoft.com/office/drawing/2014/main" id="{2D300715-3AA9-064D-B399-FF73544C9763}"/>
                    </a:ext>
                  </a:extLst>
                </p:cNvPr>
                <p:cNvPicPr/>
                <p:nvPr/>
              </p:nvPicPr>
              <p:blipFill>
                <a:blip r:embed="rId315"/>
                <a:stretch>
                  <a:fillRect/>
                </a:stretch>
              </p:blipFill>
              <p:spPr>
                <a:xfrm>
                  <a:off x="2988347" y="4146680"/>
                  <a:ext cx="117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5" name="Ink 184">
                  <a:extLst>
                    <a:ext uri="{FF2B5EF4-FFF2-40B4-BE49-F238E27FC236}">
                      <a16:creationId xmlns:a16="http://schemas.microsoft.com/office/drawing/2014/main" id="{431562AD-D45F-DF41-B9E4-690BA6BDF19D}"/>
                    </a:ext>
                  </a:extLst>
                </p14:cNvPr>
                <p14:cNvContentPartPr/>
                <p14:nvPr/>
              </p14:nvContentPartPr>
              <p14:xfrm>
                <a:off x="3081587" y="4112840"/>
                <a:ext cx="19080" cy="192240"/>
              </p14:xfrm>
            </p:contentPart>
          </mc:Choice>
          <mc:Fallback xmlns="">
            <p:pic>
              <p:nvPicPr>
                <p:cNvPr id="185" name="Ink 184">
                  <a:extLst>
                    <a:ext uri="{FF2B5EF4-FFF2-40B4-BE49-F238E27FC236}">
                      <a16:creationId xmlns:a16="http://schemas.microsoft.com/office/drawing/2014/main" id="{431562AD-D45F-DF41-B9E4-690BA6BDF19D}"/>
                    </a:ext>
                  </a:extLst>
                </p:cNvPr>
                <p:cNvPicPr/>
                <p:nvPr/>
              </p:nvPicPr>
              <p:blipFill>
                <a:blip r:embed="rId317"/>
                <a:stretch>
                  <a:fillRect/>
                </a:stretch>
              </p:blipFill>
              <p:spPr>
                <a:xfrm>
                  <a:off x="3074027" y="4105280"/>
                  <a:ext cx="34200" cy="207360"/>
                </a:xfrm>
                <a:prstGeom prst="rect">
                  <a:avLst/>
                </a:prstGeom>
              </p:spPr>
            </p:pic>
          </mc:Fallback>
        </mc:AlternateContent>
      </p:grpSp>
      <p:grpSp>
        <p:nvGrpSpPr>
          <p:cNvPr id="191" name="Group 190">
            <a:extLst>
              <a:ext uri="{FF2B5EF4-FFF2-40B4-BE49-F238E27FC236}">
                <a16:creationId xmlns:a16="http://schemas.microsoft.com/office/drawing/2014/main" id="{C4FF5344-7977-8840-B519-F5AD645B72C3}"/>
              </a:ext>
            </a:extLst>
          </p:cNvPr>
          <p:cNvGrpSpPr/>
          <p:nvPr/>
        </p:nvGrpSpPr>
        <p:grpSpPr>
          <a:xfrm>
            <a:off x="3016787" y="4404080"/>
            <a:ext cx="115560" cy="212040"/>
            <a:chOff x="3016787" y="4404080"/>
            <a:chExt cx="115560" cy="212040"/>
          </a:xfrm>
        </p:grpSpPr>
        <mc:AlternateContent xmlns:mc="http://schemas.openxmlformats.org/markup-compatibility/2006" xmlns:p14="http://schemas.microsoft.com/office/powerpoint/2010/main">
          <mc:Choice Requires="p14">
            <p:contentPart p14:bwMode="auto" r:id="rId318">
              <p14:nvContentPartPr>
                <p14:cNvPr id="187" name="Ink 186">
                  <a:extLst>
                    <a:ext uri="{FF2B5EF4-FFF2-40B4-BE49-F238E27FC236}">
                      <a16:creationId xmlns:a16="http://schemas.microsoft.com/office/drawing/2014/main" id="{6BDEDAE7-3E3C-624D-B07D-C53FAE17E197}"/>
                    </a:ext>
                  </a:extLst>
                </p14:cNvPr>
                <p14:cNvContentPartPr/>
                <p14:nvPr/>
              </p14:nvContentPartPr>
              <p14:xfrm>
                <a:off x="3043427" y="4404080"/>
                <a:ext cx="87840" cy="19080"/>
              </p14:xfrm>
            </p:contentPart>
          </mc:Choice>
          <mc:Fallback xmlns="">
            <p:pic>
              <p:nvPicPr>
                <p:cNvPr id="187" name="Ink 186">
                  <a:extLst>
                    <a:ext uri="{FF2B5EF4-FFF2-40B4-BE49-F238E27FC236}">
                      <a16:creationId xmlns:a16="http://schemas.microsoft.com/office/drawing/2014/main" id="{6BDEDAE7-3E3C-624D-B07D-C53FAE17E197}"/>
                    </a:ext>
                  </a:extLst>
                </p:cNvPr>
                <p:cNvPicPr/>
                <p:nvPr/>
              </p:nvPicPr>
              <p:blipFill>
                <a:blip r:embed="rId319"/>
                <a:stretch>
                  <a:fillRect/>
                </a:stretch>
              </p:blipFill>
              <p:spPr>
                <a:xfrm>
                  <a:off x="3035867" y="4396520"/>
                  <a:ext cx="102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8" name="Ink 187">
                  <a:extLst>
                    <a:ext uri="{FF2B5EF4-FFF2-40B4-BE49-F238E27FC236}">
                      <a16:creationId xmlns:a16="http://schemas.microsoft.com/office/drawing/2014/main" id="{DE7613FB-9DB5-4C4C-B5A3-04473228C355}"/>
                    </a:ext>
                  </a:extLst>
                </p14:cNvPr>
                <p14:cNvContentPartPr/>
                <p14:nvPr/>
              </p14:nvContentPartPr>
              <p14:xfrm>
                <a:off x="3016787" y="4433960"/>
                <a:ext cx="115560" cy="182160"/>
              </p14:xfrm>
            </p:contentPart>
          </mc:Choice>
          <mc:Fallback xmlns="">
            <p:pic>
              <p:nvPicPr>
                <p:cNvPr id="188" name="Ink 187">
                  <a:extLst>
                    <a:ext uri="{FF2B5EF4-FFF2-40B4-BE49-F238E27FC236}">
                      <a16:creationId xmlns:a16="http://schemas.microsoft.com/office/drawing/2014/main" id="{DE7613FB-9DB5-4C4C-B5A3-04473228C355}"/>
                    </a:ext>
                  </a:extLst>
                </p:cNvPr>
                <p:cNvPicPr/>
                <p:nvPr/>
              </p:nvPicPr>
              <p:blipFill>
                <a:blip r:embed="rId321"/>
                <a:stretch>
                  <a:fillRect/>
                </a:stretch>
              </p:blipFill>
              <p:spPr>
                <a:xfrm>
                  <a:off x="3009587" y="4426400"/>
                  <a:ext cx="130680"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89" name="Ink 188">
                <a:extLst>
                  <a:ext uri="{FF2B5EF4-FFF2-40B4-BE49-F238E27FC236}">
                    <a16:creationId xmlns:a16="http://schemas.microsoft.com/office/drawing/2014/main" id="{622C8D51-78C8-624B-82F7-DF4548FD8315}"/>
                  </a:ext>
                </a:extLst>
              </p14:cNvPr>
              <p14:cNvContentPartPr/>
              <p14:nvPr/>
            </p14:nvContentPartPr>
            <p14:xfrm>
              <a:off x="3032627" y="4763720"/>
              <a:ext cx="123120" cy="175680"/>
            </p14:xfrm>
          </p:contentPart>
        </mc:Choice>
        <mc:Fallback xmlns="">
          <p:pic>
            <p:nvPicPr>
              <p:cNvPr id="189" name="Ink 188">
                <a:extLst>
                  <a:ext uri="{FF2B5EF4-FFF2-40B4-BE49-F238E27FC236}">
                    <a16:creationId xmlns:a16="http://schemas.microsoft.com/office/drawing/2014/main" id="{622C8D51-78C8-624B-82F7-DF4548FD8315}"/>
                  </a:ext>
                </a:extLst>
              </p:cNvPr>
              <p:cNvPicPr/>
              <p:nvPr/>
            </p:nvPicPr>
            <p:blipFill>
              <a:blip r:embed="rId323"/>
              <a:stretch>
                <a:fillRect/>
              </a:stretch>
            </p:blipFill>
            <p:spPr>
              <a:xfrm>
                <a:off x="3025067" y="4756160"/>
                <a:ext cx="138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0" name="Ink 189">
                <a:extLst>
                  <a:ext uri="{FF2B5EF4-FFF2-40B4-BE49-F238E27FC236}">
                    <a16:creationId xmlns:a16="http://schemas.microsoft.com/office/drawing/2014/main" id="{0E4ED870-79D7-6343-8C94-FA58A87A0800}"/>
                  </a:ext>
                </a:extLst>
              </p14:cNvPr>
              <p14:cNvContentPartPr/>
              <p14:nvPr/>
            </p14:nvContentPartPr>
            <p14:xfrm>
              <a:off x="3057467" y="5106080"/>
              <a:ext cx="107280" cy="168840"/>
            </p14:xfrm>
          </p:contentPart>
        </mc:Choice>
        <mc:Fallback xmlns="">
          <p:pic>
            <p:nvPicPr>
              <p:cNvPr id="190" name="Ink 189">
                <a:extLst>
                  <a:ext uri="{FF2B5EF4-FFF2-40B4-BE49-F238E27FC236}">
                    <a16:creationId xmlns:a16="http://schemas.microsoft.com/office/drawing/2014/main" id="{0E4ED870-79D7-6343-8C94-FA58A87A0800}"/>
                  </a:ext>
                </a:extLst>
              </p:cNvPr>
              <p:cNvPicPr/>
              <p:nvPr/>
            </p:nvPicPr>
            <p:blipFill>
              <a:blip r:embed="rId325"/>
              <a:stretch>
                <a:fillRect/>
              </a:stretch>
            </p:blipFill>
            <p:spPr>
              <a:xfrm>
                <a:off x="3049907" y="5098520"/>
                <a:ext cx="122400" cy="183960"/>
              </a:xfrm>
              <a:prstGeom prst="rect">
                <a:avLst/>
              </a:prstGeom>
            </p:spPr>
          </p:pic>
        </mc:Fallback>
      </mc:AlternateContent>
      <p:grpSp>
        <p:nvGrpSpPr>
          <p:cNvPr id="233" name="Group 232">
            <a:extLst>
              <a:ext uri="{FF2B5EF4-FFF2-40B4-BE49-F238E27FC236}">
                <a16:creationId xmlns:a16="http://schemas.microsoft.com/office/drawing/2014/main" id="{F9D6B73B-34F9-AC4A-A0C3-BFB34C407DD7}"/>
              </a:ext>
            </a:extLst>
          </p:cNvPr>
          <p:cNvGrpSpPr/>
          <p:nvPr/>
        </p:nvGrpSpPr>
        <p:grpSpPr>
          <a:xfrm>
            <a:off x="3810947" y="2240840"/>
            <a:ext cx="2040480" cy="582480"/>
            <a:chOff x="3810947" y="2240840"/>
            <a:chExt cx="2040480" cy="582480"/>
          </a:xfrm>
        </p:grpSpPr>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6ECAD992-DCEB-BB4E-98A4-358DC4B3D11D}"/>
                    </a:ext>
                  </a:extLst>
                </p14:cNvPr>
                <p14:cNvContentPartPr/>
                <p14:nvPr/>
              </p14:nvContentPartPr>
              <p14:xfrm>
                <a:off x="3810947" y="2715320"/>
                <a:ext cx="72360" cy="86400"/>
              </p14:xfrm>
            </p:contentPart>
          </mc:Choice>
          <mc:Fallback xmlns="">
            <p:pic>
              <p:nvPicPr>
                <p:cNvPr id="192" name="Ink 191">
                  <a:extLst>
                    <a:ext uri="{FF2B5EF4-FFF2-40B4-BE49-F238E27FC236}">
                      <a16:creationId xmlns:a16="http://schemas.microsoft.com/office/drawing/2014/main" id="{6ECAD992-DCEB-BB4E-98A4-358DC4B3D11D}"/>
                    </a:ext>
                  </a:extLst>
                </p:cNvPr>
                <p:cNvPicPr/>
                <p:nvPr/>
              </p:nvPicPr>
              <p:blipFill>
                <a:blip r:embed="rId327"/>
                <a:stretch>
                  <a:fillRect/>
                </a:stretch>
              </p:blipFill>
              <p:spPr>
                <a:xfrm>
                  <a:off x="3803387" y="2707760"/>
                  <a:ext cx="874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0515474E-1D06-4A44-ABCF-9D9A1B553FF0}"/>
                    </a:ext>
                  </a:extLst>
                </p14:cNvPr>
                <p14:cNvContentPartPr/>
                <p14:nvPr/>
              </p14:nvContentPartPr>
              <p14:xfrm>
                <a:off x="4041347" y="2614160"/>
                <a:ext cx="147240" cy="148680"/>
              </p14:xfrm>
            </p:contentPart>
          </mc:Choice>
          <mc:Fallback xmlns="">
            <p:pic>
              <p:nvPicPr>
                <p:cNvPr id="193" name="Ink 192">
                  <a:extLst>
                    <a:ext uri="{FF2B5EF4-FFF2-40B4-BE49-F238E27FC236}">
                      <a16:creationId xmlns:a16="http://schemas.microsoft.com/office/drawing/2014/main" id="{0515474E-1D06-4A44-ABCF-9D9A1B553FF0}"/>
                    </a:ext>
                  </a:extLst>
                </p:cNvPr>
                <p:cNvPicPr/>
                <p:nvPr/>
              </p:nvPicPr>
              <p:blipFill>
                <a:blip r:embed="rId329"/>
                <a:stretch>
                  <a:fillRect/>
                </a:stretch>
              </p:blipFill>
              <p:spPr>
                <a:xfrm>
                  <a:off x="4033787" y="2606600"/>
                  <a:ext cx="162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44EC4B33-5F30-BD43-8CDD-B68F9D7E2EE8}"/>
                    </a:ext>
                  </a:extLst>
                </p14:cNvPr>
                <p14:cNvContentPartPr/>
                <p14:nvPr/>
              </p14:nvContentPartPr>
              <p14:xfrm>
                <a:off x="4227107" y="2628560"/>
                <a:ext cx="72720" cy="103320"/>
              </p14:xfrm>
            </p:contentPart>
          </mc:Choice>
          <mc:Fallback xmlns="">
            <p:pic>
              <p:nvPicPr>
                <p:cNvPr id="194" name="Ink 193">
                  <a:extLst>
                    <a:ext uri="{FF2B5EF4-FFF2-40B4-BE49-F238E27FC236}">
                      <a16:creationId xmlns:a16="http://schemas.microsoft.com/office/drawing/2014/main" id="{44EC4B33-5F30-BD43-8CDD-B68F9D7E2EE8}"/>
                    </a:ext>
                  </a:extLst>
                </p:cNvPr>
                <p:cNvPicPr/>
                <p:nvPr/>
              </p:nvPicPr>
              <p:blipFill>
                <a:blip r:embed="rId331"/>
                <a:stretch>
                  <a:fillRect/>
                </a:stretch>
              </p:blipFill>
              <p:spPr>
                <a:xfrm>
                  <a:off x="4219547" y="2621000"/>
                  <a:ext cx="87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2D47A708-D08D-C141-ABFA-CD19F1DB5967}"/>
                    </a:ext>
                  </a:extLst>
                </p14:cNvPr>
                <p14:cNvContentPartPr/>
                <p14:nvPr/>
              </p14:nvContentPartPr>
              <p14:xfrm>
                <a:off x="4333307" y="2642240"/>
                <a:ext cx="7200" cy="74160"/>
              </p14:xfrm>
            </p:contentPart>
          </mc:Choice>
          <mc:Fallback xmlns="">
            <p:pic>
              <p:nvPicPr>
                <p:cNvPr id="195" name="Ink 194">
                  <a:extLst>
                    <a:ext uri="{FF2B5EF4-FFF2-40B4-BE49-F238E27FC236}">
                      <a16:creationId xmlns:a16="http://schemas.microsoft.com/office/drawing/2014/main" id="{2D47A708-D08D-C141-ABFA-CD19F1DB5967}"/>
                    </a:ext>
                  </a:extLst>
                </p:cNvPr>
                <p:cNvPicPr/>
                <p:nvPr/>
              </p:nvPicPr>
              <p:blipFill>
                <a:blip r:embed="rId333"/>
                <a:stretch>
                  <a:fillRect/>
                </a:stretch>
              </p:blipFill>
              <p:spPr>
                <a:xfrm>
                  <a:off x="4325747" y="2634680"/>
                  <a:ext cx="22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700E011D-D027-4A48-82A8-5F413EC94229}"/>
                    </a:ext>
                  </a:extLst>
                </p14:cNvPr>
                <p14:cNvContentPartPr/>
                <p14:nvPr/>
              </p14:nvContentPartPr>
              <p14:xfrm>
                <a:off x="4327907" y="2568440"/>
                <a:ext cx="3240" cy="14760"/>
              </p14:xfrm>
            </p:contentPart>
          </mc:Choice>
          <mc:Fallback xmlns="">
            <p:pic>
              <p:nvPicPr>
                <p:cNvPr id="196" name="Ink 195">
                  <a:extLst>
                    <a:ext uri="{FF2B5EF4-FFF2-40B4-BE49-F238E27FC236}">
                      <a16:creationId xmlns:a16="http://schemas.microsoft.com/office/drawing/2014/main" id="{700E011D-D027-4A48-82A8-5F413EC94229}"/>
                    </a:ext>
                  </a:extLst>
                </p:cNvPr>
                <p:cNvPicPr/>
                <p:nvPr/>
              </p:nvPicPr>
              <p:blipFill>
                <a:blip r:embed="rId335"/>
                <a:stretch>
                  <a:fillRect/>
                </a:stretch>
              </p:blipFill>
              <p:spPr>
                <a:xfrm>
                  <a:off x="4320347" y="2560880"/>
                  <a:ext cx="1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8" name="Ink 197">
                  <a:extLst>
                    <a:ext uri="{FF2B5EF4-FFF2-40B4-BE49-F238E27FC236}">
                      <a16:creationId xmlns:a16="http://schemas.microsoft.com/office/drawing/2014/main" id="{19A4E420-7B03-0746-9672-C681C7477521}"/>
                    </a:ext>
                  </a:extLst>
                </p14:cNvPr>
                <p14:cNvContentPartPr/>
                <p14:nvPr/>
              </p14:nvContentPartPr>
              <p14:xfrm>
                <a:off x="4389827" y="2633240"/>
                <a:ext cx="100080" cy="190080"/>
              </p14:xfrm>
            </p:contentPart>
          </mc:Choice>
          <mc:Fallback xmlns="">
            <p:pic>
              <p:nvPicPr>
                <p:cNvPr id="198" name="Ink 197">
                  <a:extLst>
                    <a:ext uri="{FF2B5EF4-FFF2-40B4-BE49-F238E27FC236}">
                      <a16:creationId xmlns:a16="http://schemas.microsoft.com/office/drawing/2014/main" id="{19A4E420-7B03-0746-9672-C681C7477521}"/>
                    </a:ext>
                  </a:extLst>
                </p:cNvPr>
                <p:cNvPicPr/>
                <p:nvPr/>
              </p:nvPicPr>
              <p:blipFill>
                <a:blip r:embed="rId337"/>
                <a:stretch>
                  <a:fillRect/>
                </a:stretch>
              </p:blipFill>
              <p:spPr>
                <a:xfrm>
                  <a:off x="4382267" y="2625680"/>
                  <a:ext cx="115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9" name="Ink 198">
                  <a:extLst>
                    <a:ext uri="{FF2B5EF4-FFF2-40B4-BE49-F238E27FC236}">
                      <a16:creationId xmlns:a16="http://schemas.microsoft.com/office/drawing/2014/main" id="{4E9267BF-444C-F849-BE1B-CF9891C378DE}"/>
                    </a:ext>
                  </a:extLst>
                </p14:cNvPr>
                <p14:cNvContentPartPr/>
                <p14:nvPr/>
              </p14:nvContentPartPr>
              <p14:xfrm>
                <a:off x="4518347" y="2529920"/>
                <a:ext cx="89280" cy="182520"/>
              </p14:xfrm>
            </p:contentPart>
          </mc:Choice>
          <mc:Fallback xmlns="">
            <p:pic>
              <p:nvPicPr>
                <p:cNvPr id="199" name="Ink 198">
                  <a:extLst>
                    <a:ext uri="{FF2B5EF4-FFF2-40B4-BE49-F238E27FC236}">
                      <a16:creationId xmlns:a16="http://schemas.microsoft.com/office/drawing/2014/main" id="{4E9267BF-444C-F849-BE1B-CF9891C378DE}"/>
                    </a:ext>
                  </a:extLst>
                </p:cNvPr>
                <p:cNvPicPr/>
                <p:nvPr/>
              </p:nvPicPr>
              <p:blipFill>
                <a:blip r:embed="rId339"/>
                <a:stretch>
                  <a:fillRect/>
                </a:stretch>
              </p:blipFill>
              <p:spPr>
                <a:xfrm>
                  <a:off x="4510787" y="2522360"/>
                  <a:ext cx="104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0" name="Ink 199">
                  <a:extLst>
                    <a:ext uri="{FF2B5EF4-FFF2-40B4-BE49-F238E27FC236}">
                      <a16:creationId xmlns:a16="http://schemas.microsoft.com/office/drawing/2014/main" id="{9E470236-A438-4843-813B-61094EF4FE74}"/>
                    </a:ext>
                  </a:extLst>
                </p14:cNvPr>
                <p14:cNvContentPartPr/>
                <p14:nvPr/>
              </p14:nvContentPartPr>
              <p14:xfrm>
                <a:off x="4635707" y="2525600"/>
                <a:ext cx="24480" cy="190800"/>
              </p14:xfrm>
            </p:contentPart>
          </mc:Choice>
          <mc:Fallback xmlns="">
            <p:pic>
              <p:nvPicPr>
                <p:cNvPr id="200" name="Ink 199">
                  <a:extLst>
                    <a:ext uri="{FF2B5EF4-FFF2-40B4-BE49-F238E27FC236}">
                      <a16:creationId xmlns:a16="http://schemas.microsoft.com/office/drawing/2014/main" id="{9E470236-A438-4843-813B-61094EF4FE74}"/>
                    </a:ext>
                  </a:extLst>
                </p:cNvPr>
                <p:cNvPicPr/>
                <p:nvPr/>
              </p:nvPicPr>
              <p:blipFill>
                <a:blip r:embed="rId341"/>
                <a:stretch>
                  <a:fillRect/>
                </a:stretch>
              </p:blipFill>
              <p:spPr>
                <a:xfrm>
                  <a:off x="4628147" y="2518040"/>
                  <a:ext cx="396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831BDB1D-4B42-8F4C-8C40-77E16D04E4F4}"/>
                    </a:ext>
                  </a:extLst>
                </p14:cNvPr>
                <p14:cNvContentPartPr/>
                <p14:nvPr/>
              </p14:nvContentPartPr>
              <p14:xfrm>
                <a:off x="4609427" y="2602280"/>
                <a:ext cx="74880" cy="10080"/>
              </p14:xfrm>
            </p:contentPart>
          </mc:Choice>
          <mc:Fallback xmlns="">
            <p:pic>
              <p:nvPicPr>
                <p:cNvPr id="201" name="Ink 200">
                  <a:extLst>
                    <a:ext uri="{FF2B5EF4-FFF2-40B4-BE49-F238E27FC236}">
                      <a16:creationId xmlns:a16="http://schemas.microsoft.com/office/drawing/2014/main" id="{831BDB1D-4B42-8F4C-8C40-77E16D04E4F4}"/>
                    </a:ext>
                  </a:extLst>
                </p:cNvPr>
                <p:cNvPicPr/>
                <p:nvPr/>
              </p:nvPicPr>
              <p:blipFill>
                <a:blip r:embed="rId343"/>
                <a:stretch>
                  <a:fillRect/>
                </a:stretch>
              </p:blipFill>
              <p:spPr>
                <a:xfrm>
                  <a:off x="4601867" y="2594720"/>
                  <a:ext cx="90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E8612C9A-039D-E643-ACDB-2483DA53957C}"/>
                    </a:ext>
                  </a:extLst>
                </p14:cNvPr>
                <p14:cNvContentPartPr/>
                <p14:nvPr/>
              </p14:nvContentPartPr>
              <p14:xfrm>
                <a:off x="4716347" y="2600840"/>
                <a:ext cx="74880" cy="93240"/>
              </p14:xfrm>
            </p:contentPart>
          </mc:Choice>
          <mc:Fallback xmlns="">
            <p:pic>
              <p:nvPicPr>
                <p:cNvPr id="202" name="Ink 201">
                  <a:extLst>
                    <a:ext uri="{FF2B5EF4-FFF2-40B4-BE49-F238E27FC236}">
                      <a16:creationId xmlns:a16="http://schemas.microsoft.com/office/drawing/2014/main" id="{E8612C9A-039D-E643-ACDB-2483DA53957C}"/>
                    </a:ext>
                  </a:extLst>
                </p:cNvPr>
                <p:cNvPicPr/>
                <p:nvPr/>
              </p:nvPicPr>
              <p:blipFill>
                <a:blip r:embed="rId345"/>
                <a:stretch>
                  <a:fillRect/>
                </a:stretch>
              </p:blipFill>
              <p:spPr>
                <a:xfrm>
                  <a:off x="4708787" y="2593280"/>
                  <a:ext cx="90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3" name="Ink 202">
                  <a:extLst>
                    <a:ext uri="{FF2B5EF4-FFF2-40B4-BE49-F238E27FC236}">
                      <a16:creationId xmlns:a16="http://schemas.microsoft.com/office/drawing/2014/main" id="{10BF75A7-B393-B347-8567-D91000D996F4}"/>
                    </a:ext>
                  </a:extLst>
                </p14:cNvPr>
                <p14:cNvContentPartPr/>
                <p14:nvPr/>
              </p14:nvContentPartPr>
              <p14:xfrm>
                <a:off x="4805987" y="2615960"/>
                <a:ext cx="83160" cy="70560"/>
              </p14:xfrm>
            </p:contentPart>
          </mc:Choice>
          <mc:Fallback xmlns="">
            <p:pic>
              <p:nvPicPr>
                <p:cNvPr id="203" name="Ink 202">
                  <a:extLst>
                    <a:ext uri="{FF2B5EF4-FFF2-40B4-BE49-F238E27FC236}">
                      <a16:creationId xmlns:a16="http://schemas.microsoft.com/office/drawing/2014/main" id="{10BF75A7-B393-B347-8567-D91000D996F4}"/>
                    </a:ext>
                  </a:extLst>
                </p:cNvPr>
                <p:cNvPicPr/>
                <p:nvPr/>
              </p:nvPicPr>
              <p:blipFill>
                <a:blip r:embed="rId347"/>
                <a:stretch>
                  <a:fillRect/>
                </a:stretch>
              </p:blipFill>
              <p:spPr>
                <a:xfrm>
                  <a:off x="4798427" y="2608760"/>
                  <a:ext cx="98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4" name="Ink 203">
                  <a:extLst>
                    <a:ext uri="{FF2B5EF4-FFF2-40B4-BE49-F238E27FC236}">
                      <a16:creationId xmlns:a16="http://schemas.microsoft.com/office/drawing/2014/main" id="{3373D476-7E81-7B47-BBE1-6B78E224CB44}"/>
                    </a:ext>
                  </a:extLst>
                </p14:cNvPr>
                <p14:cNvContentPartPr/>
                <p14:nvPr/>
              </p14:nvContentPartPr>
              <p14:xfrm>
                <a:off x="4881227" y="2496800"/>
                <a:ext cx="41760" cy="178560"/>
              </p14:xfrm>
            </p:contentPart>
          </mc:Choice>
          <mc:Fallback xmlns="">
            <p:pic>
              <p:nvPicPr>
                <p:cNvPr id="204" name="Ink 203">
                  <a:extLst>
                    <a:ext uri="{FF2B5EF4-FFF2-40B4-BE49-F238E27FC236}">
                      <a16:creationId xmlns:a16="http://schemas.microsoft.com/office/drawing/2014/main" id="{3373D476-7E81-7B47-BBE1-6B78E224CB44}"/>
                    </a:ext>
                  </a:extLst>
                </p:cNvPr>
                <p:cNvPicPr/>
                <p:nvPr/>
              </p:nvPicPr>
              <p:blipFill>
                <a:blip r:embed="rId349"/>
                <a:stretch>
                  <a:fillRect/>
                </a:stretch>
              </p:blipFill>
              <p:spPr>
                <a:xfrm>
                  <a:off x="4873667" y="2489240"/>
                  <a:ext cx="56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6" name="Ink 205">
                  <a:extLst>
                    <a:ext uri="{FF2B5EF4-FFF2-40B4-BE49-F238E27FC236}">
                      <a16:creationId xmlns:a16="http://schemas.microsoft.com/office/drawing/2014/main" id="{08A6688D-ED8F-FA4B-8F01-44CC243700EF}"/>
                    </a:ext>
                  </a:extLst>
                </p14:cNvPr>
                <p14:cNvContentPartPr/>
                <p14:nvPr/>
              </p14:nvContentPartPr>
              <p14:xfrm>
                <a:off x="4004987" y="2369720"/>
                <a:ext cx="89280" cy="123120"/>
              </p14:xfrm>
            </p:contentPart>
          </mc:Choice>
          <mc:Fallback xmlns="">
            <p:pic>
              <p:nvPicPr>
                <p:cNvPr id="206" name="Ink 205">
                  <a:extLst>
                    <a:ext uri="{FF2B5EF4-FFF2-40B4-BE49-F238E27FC236}">
                      <a16:creationId xmlns:a16="http://schemas.microsoft.com/office/drawing/2014/main" id="{08A6688D-ED8F-FA4B-8F01-44CC243700EF}"/>
                    </a:ext>
                  </a:extLst>
                </p:cNvPr>
                <p:cNvPicPr/>
                <p:nvPr/>
              </p:nvPicPr>
              <p:blipFill>
                <a:blip r:embed="rId351"/>
                <a:stretch>
                  <a:fillRect/>
                </a:stretch>
              </p:blipFill>
              <p:spPr>
                <a:xfrm>
                  <a:off x="3997427" y="2362160"/>
                  <a:ext cx="1044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B463933C-DD17-9F42-B4E3-CB159E594B53}"/>
                    </a:ext>
                  </a:extLst>
                </p14:cNvPr>
                <p14:cNvContentPartPr/>
                <p14:nvPr/>
              </p14:nvContentPartPr>
              <p14:xfrm>
                <a:off x="4152587" y="2362880"/>
                <a:ext cx="74160" cy="111600"/>
              </p14:xfrm>
            </p:contentPart>
          </mc:Choice>
          <mc:Fallback xmlns="">
            <p:pic>
              <p:nvPicPr>
                <p:cNvPr id="207" name="Ink 206">
                  <a:extLst>
                    <a:ext uri="{FF2B5EF4-FFF2-40B4-BE49-F238E27FC236}">
                      <a16:creationId xmlns:a16="http://schemas.microsoft.com/office/drawing/2014/main" id="{B463933C-DD17-9F42-B4E3-CB159E594B53}"/>
                    </a:ext>
                  </a:extLst>
                </p:cNvPr>
                <p:cNvPicPr/>
                <p:nvPr/>
              </p:nvPicPr>
              <p:blipFill>
                <a:blip r:embed="rId353"/>
                <a:stretch>
                  <a:fillRect/>
                </a:stretch>
              </p:blipFill>
              <p:spPr>
                <a:xfrm>
                  <a:off x="4145027" y="2355320"/>
                  <a:ext cx="89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26A1BBA5-4E6A-614C-A1F8-A16A95BECE9A}"/>
                    </a:ext>
                  </a:extLst>
                </p14:cNvPr>
                <p14:cNvContentPartPr/>
                <p14:nvPr/>
              </p14:nvContentPartPr>
              <p14:xfrm>
                <a:off x="4275347" y="2403560"/>
                <a:ext cx="4320" cy="80280"/>
              </p14:xfrm>
            </p:contentPart>
          </mc:Choice>
          <mc:Fallback xmlns="">
            <p:pic>
              <p:nvPicPr>
                <p:cNvPr id="208" name="Ink 207">
                  <a:extLst>
                    <a:ext uri="{FF2B5EF4-FFF2-40B4-BE49-F238E27FC236}">
                      <a16:creationId xmlns:a16="http://schemas.microsoft.com/office/drawing/2014/main" id="{26A1BBA5-4E6A-614C-A1F8-A16A95BECE9A}"/>
                    </a:ext>
                  </a:extLst>
                </p:cNvPr>
                <p:cNvPicPr/>
                <p:nvPr/>
              </p:nvPicPr>
              <p:blipFill>
                <a:blip r:embed="rId355"/>
                <a:stretch>
                  <a:fillRect/>
                </a:stretch>
              </p:blipFill>
              <p:spPr>
                <a:xfrm>
                  <a:off x="4267787" y="2396000"/>
                  <a:ext cx="190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58D8BC68-231F-294C-8426-1D2617C7348A}"/>
                    </a:ext>
                  </a:extLst>
                </p14:cNvPr>
                <p14:cNvContentPartPr/>
                <p14:nvPr/>
              </p14:nvContentPartPr>
              <p14:xfrm>
                <a:off x="4285787" y="2318960"/>
                <a:ext cx="6480" cy="21960"/>
              </p14:xfrm>
            </p:contentPart>
          </mc:Choice>
          <mc:Fallback xmlns="">
            <p:pic>
              <p:nvPicPr>
                <p:cNvPr id="209" name="Ink 208">
                  <a:extLst>
                    <a:ext uri="{FF2B5EF4-FFF2-40B4-BE49-F238E27FC236}">
                      <a16:creationId xmlns:a16="http://schemas.microsoft.com/office/drawing/2014/main" id="{58D8BC68-231F-294C-8426-1D2617C7348A}"/>
                    </a:ext>
                  </a:extLst>
                </p:cNvPr>
                <p:cNvPicPr/>
                <p:nvPr/>
              </p:nvPicPr>
              <p:blipFill>
                <a:blip r:embed="rId357"/>
                <a:stretch>
                  <a:fillRect/>
                </a:stretch>
              </p:blipFill>
              <p:spPr>
                <a:xfrm>
                  <a:off x="4278227" y="2311400"/>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23714F2D-B6EE-9440-85A7-0181EA1C7A48}"/>
                    </a:ext>
                  </a:extLst>
                </p14:cNvPr>
                <p14:cNvContentPartPr/>
                <p14:nvPr/>
              </p14:nvContentPartPr>
              <p14:xfrm>
                <a:off x="4346627" y="2379440"/>
                <a:ext cx="89280" cy="100440"/>
              </p14:xfrm>
            </p:contentPart>
          </mc:Choice>
          <mc:Fallback xmlns="">
            <p:pic>
              <p:nvPicPr>
                <p:cNvPr id="210" name="Ink 209">
                  <a:extLst>
                    <a:ext uri="{FF2B5EF4-FFF2-40B4-BE49-F238E27FC236}">
                      <a16:creationId xmlns:a16="http://schemas.microsoft.com/office/drawing/2014/main" id="{23714F2D-B6EE-9440-85A7-0181EA1C7A48}"/>
                    </a:ext>
                  </a:extLst>
                </p:cNvPr>
                <p:cNvPicPr/>
                <p:nvPr/>
              </p:nvPicPr>
              <p:blipFill>
                <a:blip r:embed="rId359"/>
                <a:stretch>
                  <a:fillRect/>
                </a:stretch>
              </p:blipFill>
              <p:spPr>
                <a:xfrm>
                  <a:off x="4339427" y="2371880"/>
                  <a:ext cx="104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B2BE0E45-B759-974A-80BE-770894942CF2}"/>
                    </a:ext>
                  </a:extLst>
                </p14:cNvPr>
                <p14:cNvContentPartPr/>
                <p14:nvPr/>
              </p14:nvContentPartPr>
              <p14:xfrm>
                <a:off x="4490267" y="2382680"/>
                <a:ext cx="95760" cy="129960"/>
              </p14:xfrm>
            </p:contentPart>
          </mc:Choice>
          <mc:Fallback xmlns="">
            <p:pic>
              <p:nvPicPr>
                <p:cNvPr id="211" name="Ink 210">
                  <a:extLst>
                    <a:ext uri="{FF2B5EF4-FFF2-40B4-BE49-F238E27FC236}">
                      <a16:creationId xmlns:a16="http://schemas.microsoft.com/office/drawing/2014/main" id="{B2BE0E45-B759-974A-80BE-770894942CF2}"/>
                    </a:ext>
                  </a:extLst>
                </p:cNvPr>
                <p:cNvPicPr/>
                <p:nvPr/>
              </p:nvPicPr>
              <p:blipFill>
                <a:blip r:embed="rId361"/>
                <a:stretch>
                  <a:fillRect/>
                </a:stretch>
              </p:blipFill>
              <p:spPr>
                <a:xfrm>
                  <a:off x="4482707" y="2375120"/>
                  <a:ext cx="110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6F0291EC-752D-2445-BEF6-227F69BBB03F}"/>
                    </a:ext>
                  </a:extLst>
                </p14:cNvPr>
                <p14:cNvContentPartPr/>
                <p14:nvPr/>
              </p14:nvContentPartPr>
              <p14:xfrm>
                <a:off x="4720667" y="2365040"/>
                <a:ext cx="22320" cy="119160"/>
              </p14:xfrm>
            </p:contentPart>
          </mc:Choice>
          <mc:Fallback xmlns="">
            <p:pic>
              <p:nvPicPr>
                <p:cNvPr id="213" name="Ink 212">
                  <a:extLst>
                    <a:ext uri="{FF2B5EF4-FFF2-40B4-BE49-F238E27FC236}">
                      <a16:creationId xmlns:a16="http://schemas.microsoft.com/office/drawing/2014/main" id="{6F0291EC-752D-2445-BEF6-227F69BBB03F}"/>
                    </a:ext>
                  </a:extLst>
                </p:cNvPr>
                <p:cNvPicPr/>
                <p:nvPr/>
              </p:nvPicPr>
              <p:blipFill>
                <a:blip r:embed="rId363"/>
                <a:stretch>
                  <a:fillRect/>
                </a:stretch>
              </p:blipFill>
              <p:spPr>
                <a:xfrm>
                  <a:off x="4713467" y="2357840"/>
                  <a:ext cx="37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D6A74C2C-F68D-344D-AEF3-1FCCE09691F3}"/>
                    </a:ext>
                  </a:extLst>
                </p14:cNvPr>
                <p14:cNvContentPartPr/>
                <p14:nvPr/>
              </p14:nvContentPartPr>
              <p14:xfrm>
                <a:off x="4736507" y="2327600"/>
                <a:ext cx="114840" cy="73440"/>
              </p14:xfrm>
            </p:contentPart>
          </mc:Choice>
          <mc:Fallback xmlns="">
            <p:pic>
              <p:nvPicPr>
                <p:cNvPr id="214" name="Ink 213">
                  <a:extLst>
                    <a:ext uri="{FF2B5EF4-FFF2-40B4-BE49-F238E27FC236}">
                      <a16:creationId xmlns:a16="http://schemas.microsoft.com/office/drawing/2014/main" id="{D6A74C2C-F68D-344D-AEF3-1FCCE09691F3}"/>
                    </a:ext>
                  </a:extLst>
                </p:cNvPr>
                <p:cNvPicPr/>
                <p:nvPr/>
              </p:nvPicPr>
              <p:blipFill>
                <a:blip r:embed="rId365"/>
                <a:stretch>
                  <a:fillRect/>
                </a:stretch>
              </p:blipFill>
              <p:spPr>
                <a:xfrm>
                  <a:off x="4728947" y="2320040"/>
                  <a:ext cx="1299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5" name="Ink 214">
                  <a:extLst>
                    <a:ext uri="{FF2B5EF4-FFF2-40B4-BE49-F238E27FC236}">
                      <a16:creationId xmlns:a16="http://schemas.microsoft.com/office/drawing/2014/main" id="{732C118D-6E13-A34B-AE92-1007F8847737}"/>
                    </a:ext>
                  </a:extLst>
                </p14:cNvPr>
                <p14:cNvContentPartPr/>
                <p14:nvPr/>
              </p14:nvContentPartPr>
              <p14:xfrm>
                <a:off x="4880507" y="2334440"/>
                <a:ext cx="77040" cy="63720"/>
              </p14:xfrm>
            </p:contentPart>
          </mc:Choice>
          <mc:Fallback xmlns="">
            <p:pic>
              <p:nvPicPr>
                <p:cNvPr id="215" name="Ink 214">
                  <a:extLst>
                    <a:ext uri="{FF2B5EF4-FFF2-40B4-BE49-F238E27FC236}">
                      <a16:creationId xmlns:a16="http://schemas.microsoft.com/office/drawing/2014/main" id="{732C118D-6E13-A34B-AE92-1007F8847737}"/>
                    </a:ext>
                  </a:extLst>
                </p:cNvPr>
                <p:cNvPicPr/>
                <p:nvPr/>
              </p:nvPicPr>
              <p:blipFill>
                <a:blip r:embed="rId367"/>
                <a:stretch>
                  <a:fillRect/>
                </a:stretch>
              </p:blipFill>
              <p:spPr>
                <a:xfrm>
                  <a:off x="4872947" y="2326880"/>
                  <a:ext cx="92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6" name="Ink 215">
                  <a:extLst>
                    <a:ext uri="{FF2B5EF4-FFF2-40B4-BE49-F238E27FC236}">
                      <a16:creationId xmlns:a16="http://schemas.microsoft.com/office/drawing/2014/main" id="{64523135-169F-354D-9D9F-6FB458E6D4CC}"/>
                    </a:ext>
                  </a:extLst>
                </p14:cNvPr>
                <p14:cNvContentPartPr/>
                <p14:nvPr/>
              </p14:nvContentPartPr>
              <p14:xfrm>
                <a:off x="4998227" y="2297360"/>
                <a:ext cx="86760" cy="97560"/>
              </p14:xfrm>
            </p:contentPart>
          </mc:Choice>
          <mc:Fallback xmlns="">
            <p:pic>
              <p:nvPicPr>
                <p:cNvPr id="216" name="Ink 215">
                  <a:extLst>
                    <a:ext uri="{FF2B5EF4-FFF2-40B4-BE49-F238E27FC236}">
                      <a16:creationId xmlns:a16="http://schemas.microsoft.com/office/drawing/2014/main" id="{64523135-169F-354D-9D9F-6FB458E6D4CC}"/>
                    </a:ext>
                  </a:extLst>
                </p:cNvPr>
                <p:cNvPicPr/>
                <p:nvPr/>
              </p:nvPicPr>
              <p:blipFill>
                <a:blip r:embed="rId369"/>
                <a:stretch>
                  <a:fillRect/>
                </a:stretch>
              </p:blipFill>
              <p:spPr>
                <a:xfrm>
                  <a:off x="4990667" y="2289800"/>
                  <a:ext cx="101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7" name="Ink 216">
                  <a:extLst>
                    <a:ext uri="{FF2B5EF4-FFF2-40B4-BE49-F238E27FC236}">
                      <a16:creationId xmlns:a16="http://schemas.microsoft.com/office/drawing/2014/main" id="{3FE8D25C-842A-1B44-954A-F1D42518A507}"/>
                    </a:ext>
                  </a:extLst>
                </p14:cNvPr>
                <p14:cNvContentPartPr/>
                <p14:nvPr/>
              </p14:nvContentPartPr>
              <p14:xfrm>
                <a:off x="5142947" y="2317880"/>
                <a:ext cx="16920" cy="84600"/>
              </p14:xfrm>
            </p:contentPart>
          </mc:Choice>
          <mc:Fallback xmlns="">
            <p:pic>
              <p:nvPicPr>
                <p:cNvPr id="217" name="Ink 216">
                  <a:extLst>
                    <a:ext uri="{FF2B5EF4-FFF2-40B4-BE49-F238E27FC236}">
                      <a16:creationId xmlns:a16="http://schemas.microsoft.com/office/drawing/2014/main" id="{3FE8D25C-842A-1B44-954A-F1D42518A507}"/>
                    </a:ext>
                  </a:extLst>
                </p:cNvPr>
                <p:cNvPicPr/>
                <p:nvPr/>
              </p:nvPicPr>
              <p:blipFill>
                <a:blip r:embed="rId371"/>
                <a:stretch>
                  <a:fillRect/>
                </a:stretch>
              </p:blipFill>
              <p:spPr>
                <a:xfrm>
                  <a:off x="5135387" y="2310320"/>
                  <a:ext cx="32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A3235244-3930-AC48-A8CB-D879A937DC8E}"/>
                    </a:ext>
                  </a:extLst>
                </p14:cNvPr>
                <p14:cNvContentPartPr/>
                <p14:nvPr/>
              </p14:nvContentPartPr>
              <p14:xfrm>
                <a:off x="5150507" y="2265680"/>
                <a:ext cx="6480" cy="1800"/>
              </p14:xfrm>
            </p:contentPart>
          </mc:Choice>
          <mc:Fallback xmlns="">
            <p:pic>
              <p:nvPicPr>
                <p:cNvPr id="218" name="Ink 217">
                  <a:extLst>
                    <a:ext uri="{FF2B5EF4-FFF2-40B4-BE49-F238E27FC236}">
                      <a16:creationId xmlns:a16="http://schemas.microsoft.com/office/drawing/2014/main" id="{A3235244-3930-AC48-A8CB-D879A937DC8E}"/>
                    </a:ext>
                  </a:extLst>
                </p:cNvPr>
                <p:cNvPicPr/>
                <p:nvPr/>
              </p:nvPicPr>
              <p:blipFill>
                <a:blip r:embed="rId373"/>
                <a:stretch>
                  <a:fillRect/>
                </a:stretch>
              </p:blipFill>
              <p:spPr>
                <a:xfrm>
                  <a:off x="5142947" y="2258480"/>
                  <a:ext cx="21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34233E90-69B5-0641-BFC3-FA5E2503D7B2}"/>
                    </a:ext>
                  </a:extLst>
                </p14:cNvPr>
                <p14:cNvContentPartPr/>
                <p14:nvPr/>
              </p14:nvContentPartPr>
              <p14:xfrm>
                <a:off x="5262107" y="2240840"/>
                <a:ext cx="28080" cy="160560"/>
              </p14:xfrm>
            </p:contentPart>
          </mc:Choice>
          <mc:Fallback xmlns="">
            <p:pic>
              <p:nvPicPr>
                <p:cNvPr id="219" name="Ink 218">
                  <a:extLst>
                    <a:ext uri="{FF2B5EF4-FFF2-40B4-BE49-F238E27FC236}">
                      <a16:creationId xmlns:a16="http://schemas.microsoft.com/office/drawing/2014/main" id="{34233E90-69B5-0641-BFC3-FA5E2503D7B2}"/>
                    </a:ext>
                  </a:extLst>
                </p:cNvPr>
                <p:cNvPicPr/>
                <p:nvPr/>
              </p:nvPicPr>
              <p:blipFill>
                <a:blip r:embed="rId375"/>
                <a:stretch>
                  <a:fillRect/>
                </a:stretch>
              </p:blipFill>
              <p:spPr>
                <a:xfrm>
                  <a:off x="5254547" y="2233640"/>
                  <a:ext cx="43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8D0B2E26-D34B-1240-BB45-C9E98FF10A67}"/>
                    </a:ext>
                  </a:extLst>
                </p14:cNvPr>
                <p14:cNvContentPartPr/>
                <p14:nvPr/>
              </p14:nvContentPartPr>
              <p14:xfrm>
                <a:off x="5207747" y="2302040"/>
                <a:ext cx="165240" cy="102600"/>
              </p14:xfrm>
            </p:contentPart>
          </mc:Choice>
          <mc:Fallback xmlns="">
            <p:pic>
              <p:nvPicPr>
                <p:cNvPr id="220" name="Ink 219">
                  <a:extLst>
                    <a:ext uri="{FF2B5EF4-FFF2-40B4-BE49-F238E27FC236}">
                      <a16:creationId xmlns:a16="http://schemas.microsoft.com/office/drawing/2014/main" id="{8D0B2E26-D34B-1240-BB45-C9E98FF10A67}"/>
                    </a:ext>
                  </a:extLst>
                </p:cNvPr>
                <p:cNvPicPr/>
                <p:nvPr/>
              </p:nvPicPr>
              <p:blipFill>
                <a:blip r:embed="rId377"/>
                <a:stretch>
                  <a:fillRect/>
                </a:stretch>
              </p:blipFill>
              <p:spPr>
                <a:xfrm>
                  <a:off x="5200187" y="2294480"/>
                  <a:ext cx="180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FCC8AF54-8D68-8A4E-993B-312BC99097DF}"/>
                    </a:ext>
                  </a:extLst>
                </p14:cNvPr>
                <p14:cNvContentPartPr/>
                <p14:nvPr/>
              </p14:nvContentPartPr>
              <p14:xfrm>
                <a:off x="5374787" y="2260640"/>
                <a:ext cx="20520" cy="4680"/>
              </p14:xfrm>
            </p:contentPart>
          </mc:Choice>
          <mc:Fallback xmlns="">
            <p:pic>
              <p:nvPicPr>
                <p:cNvPr id="221" name="Ink 220">
                  <a:extLst>
                    <a:ext uri="{FF2B5EF4-FFF2-40B4-BE49-F238E27FC236}">
                      <a16:creationId xmlns:a16="http://schemas.microsoft.com/office/drawing/2014/main" id="{FCC8AF54-8D68-8A4E-993B-312BC99097DF}"/>
                    </a:ext>
                  </a:extLst>
                </p:cNvPr>
                <p:cNvPicPr/>
                <p:nvPr/>
              </p:nvPicPr>
              <p:blipFill>
                <a:blip r:embed="rId379"/>
                <a:stretch>
                  <a:fillRect/>
                </a:stretch>
              </p:blipFill>
              <p:spPr>
                <a:xfrm>
                  <a:off x="5367227" y="2253080"/>
                  <a:ext cx="35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72EDEF90-76B8-7444-969F-6134E5AAC2F9}"/>
                    </a:ext>
                  </a:extLst>
                </p14:cNvPr>
                <p14:cNvContentPartPr/>
                <p14:nvPr/>
              </p14:nvContentPartPr>
              <p14:xfrm>
                <a:off x="5449307" y="2304920"/>
                <a:ext cx="68760" cy="79560"/>
              </p14:xfrm>
            </p:contentPart>
          </mc:Choice>
          <mc:Fallback xmlns="">
            <p:pic>
              <p:nvPicPr>
                <p:cNvPr id="222" name="Ink 221">
                  <a:extLst>
                    <a:ext uri="{FF2B5EF4-FFF2-40B4-BE49-F238E27FC236}">
                      <a16:creationId xmlns:a16="http://schemas.microsoft.com/office/drawing/2014/main" id="{72EDEF90-76B8-7444-969F-6134E5AAC2F9}"/>
                    </a:ext>
                  </a:extLst>
                </p:cNvPr>
                <p:cNvPicPr/>
                <p:nvPr/>
              </p:nvPicPr>
              <p:blipFill>
                <a:blip r:embed="rId381"/>
                <a:stretch>
                  <a:fillRect/>
                </a:stretch>
              </p:blipFill>
              <p:spPr>
                <a:xfrm>
                  <a:off x="5441747" y="2297360"/>
                  <a:ext cx="83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E866363B-0D70-AB4C-909D-CCE6174D2D9B}"/>
                    </a:ext>
                  </a:extLst>
                </p14:cNvPr>
                <p14:cNvContentPartPr/>
                <p14:nvPr/>
              </p14:nvContentPartPr>
              <p14:xfrm>
                <a:off x="5556227" y="2322560"/>
                <a:ext cx="146520" cy="64080"/>
              </p14:xfrm>
            </p:contentPart>
          </mc:Choice>
          <mc:Fallback xmlns="">
            <p:pic>
              <p:nvPicPr>
                <p:cNvPr id="223" name="Ink 222">
                  <a:extLst>
                    <a:ext uri="{FF2B5EF4-FFF2-40B4-BE49-F238E27FC236}">
                      <a16:creationId xmlns:a16="http://schemas.microsoft.com/office/drawing/2014/main" id="{E866363B-0D70-AB4C-909D-CCE6174D2D9B}"/>
                    </a:ext>
                  </a:extLst>
                </p:cNvPr>
                <p:cNvPicPr/>
                <p:nvPr/>
              </p:nvPicPr>
              <p:blipFill>
                <a:blip r:embed="rId383"/>
                <a:stretch>
                  <a:fillRect/>
                </a:stretch>
              </p:blipFill>
              <p:spPr>
                <a:xfrm>
                  <a:off x="5548667" y="2315000"/>
                  <a:ext cx="161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Ink 224">
                  <a:extLst>
                    <a:ext uri="{FF2B5EF4-FFF2-40B4-BE49-F238E27FC236}">
                      <a16:creationId xmlns:a16="http://schemas.microsoft.com/office/drawing/2014/main" id="{F12AC313-A919-2D40-A1D2-56ACEDBEBF65}"/>
                    </a:ext>
                  </a:extLst>
                </p14:cNvPr>
                <p14:cNvContentPartPr/>
                <p14:nvPr/>
              </p14:nvContentPartPr>
              <p14:xfrm>
                <a:off x="5029547" y="2588600"/>
                <a:ext cx="91440" cy="85680"/>
              </p14:xfrm>
            </p:contentPart>
          </mc:Choice>
          <mc:Fallback xmlns="">
            <p:pic>
              <p:nvPicPr>
                <p:cNvPr id="225" name="Ink 224">
                  <a:extLst>
                    <a:ext uri="{FF2B5EF4-FFF2-40B4-BE49-F238E27FC236}">
                      <a16:creationId xmlns:a16="http://schemas.microsoft.com/office/drawing/2014/main" id="{F12AC313-A919-2D40-A1D2-56ACEDBEBF65}"/>
                    </a:ext>
                  </a:extLst>
                </p:cNvPr>
                <p:cNvPicPr/>
                <p:nvPr/>
              </p:nvPicPr>
              <p:blipFill>
                <a:blip r:embed="rId385"/>
                <a:stretch>
                  <a:fillRect/>
                </a:stretch>
              </p:blipFill>
              <p:spPr>
                <a:xfrm>
                  <a:off x="5021987" y="2581040"/>
                  <a:ext cx="106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6" name="Ink 225">
                  <a:extLst>
                    <a:ext uri="{FF2B5EF4-FFF2-40B4-BE49-F238E27FC236}">
                      <a16:creationId xmlns:a16="http://schemas.microsoft.com/office/drawing/2014/main" id="{9266DB57-8FDE-A541-8798-9C5152394524}"/>
                    </a:ext>
                  </a:extLst>
                </p14:cNvPr>
                <p14:cNvContentPartPr/>
                <p14:nvPr/>
              </p14:nvContentPartPr>
              <p14:xfrm>
                <a:off x="5168507" y="2578880"/>
                <a:ext cx="96120" cy="83880"/>
              </p14:xfrm>
            </p:contentPart>
          </mc:Choice>
          <mc:Fallback xmlns="">
            <p:pic>
              <p:nvPicPr>
                <p:cNvPr id="226" name="Ink 225">
                  <a:extLst>
                    <a:ext uri="{FF2B5EF4-FFF2-40B4-BE49-F238E27FC236}">
                      <a16:creationId xmlns:a16="http://schemas.microsoft.com/office/drawing/2014/main" id="{9266DB57-8FDE-A541-8798-9C5152394524}"/>
                    </a:ext>
                  </a:extLst>
                </p:cNvPr>
                <p:cNvPicPr/>
                <p:nvPr/>
              </p:nvPicPr>
              <p:blipFill>
                <a:blip r:embed="rId387"/>
                <a:stretch>
                  <a:fillRect/>
                </a:stretch>
              </p:blipFill>
              <p:spPr>
                <a:xfrm>
                  <a:off x="5160947" y="2571320"/>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7" name="Ink 226">
                  <a:extLst>
                    <a:ext uri="{FF2B5EF4-FFF2-40B4-BE49-F238E27FC236}">
                      <a16:creationId xmlns:a16="http://schemas.microsoft.com/office/drawing/2014/main" id="{5F511692-B8B2-C946-AC67-91CB28D0C3F6}"/>
                    </a:ext>
                  </a:extLst>
                </p14:cNvPr>
                <p14:cNvContentPartPr/>
                <p14:nvPr/>
              </p14:nvContentPartPr>
              <p14:xfrm>
                <a:off x="5326547" y="2559440"/>
                <a:ext cx="141120" cy="99720"/>
              </p14:xfrm>
            </p:contentPart>
          </mc:Choice>
          <mc:Fallback xmlns="">
            <p:pic>
              <p:nvPicPr>
                <p:cNvPr id="227" name="Ink 226">
                  <a:extLst>
                    <a:ext uri="{FF2B5EF4-FFF2-40B4-BE49-F238E27FC236}">
                      <a16:creationId xmlns:a16="http://schemas.microsoft.com/office/drawing/2014/main" id="{5F511692-B8B2-C946-AC67-91CB28D0C3F6}"/>
                    </a:ext>
                  </a:extLst>
                </p:cNvPr>
                <p:cNvPicPr/>
                <p:nvPr/>
              </p:nvPicPr>
              <p:blipFill>
                <a:blip r:embed="rId389"/>
                <a:stretch>
                  <a:fillRect/>
                </a:stretch>
              </p:blipFill>
              <p:spPr>
                <a:xfrm>
                  <a:off x="5318987" y="2551880"/>
                  <a:ext cx="156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8" name="Ink 227">
                  <a:extLst>
                    <a:ext uri="{FF2B5EF4-FFF2-40B4-BE49-F238E27FC236}">
                      <a16:creationId xmlns:a16="http://schemas.microsoft.com/office/drawing/2014/main" id="{4DFC44BD-7094-B041-AE3D-3BEEEED03B69}"/>
                    </a:ext>
                  </a:extLst>
                </p14:cNvPr>
                <p14:cNvContentPartPr/>
                <p14:nvPr/>
              </p14:nvContentPartPr>
              <p14:xfrm>
                <a:off x="5542547" y="2496080"/>
                <a:ext cx="3240" cy="151560"/>
              </p14:xfrm>
            </p:contentPart>
          </mc:Choice>
          <mc:Fallback xmlns="">
            <p:pic>
              <p:nvPicPr>
                <p:cNvPr id="228" name="Ink 227">
                  <a:extLst>
                    <a:ext uri="{FF2B5EF4-FFF2-40B4-BE49-F238E27FC236}">
                      <a16:creationId xmlns:a16="http://schemas.microsoft.com/office/drawing/2014/main" id="{4DFC44BD-7094-B041-AE3D-3BEEEED03B69}"/>
                    </a:ext>
                  </a:extLst>
                </p:cNvPr>
                <p:cNvPicPr/>
                <p:nvPr/>
              </p:nvPicPr>
              <p:blipFill>
                <a:blip r:embed="rId391"/>
                <a:stretch>
                  <a:fillRect/>
                </a:stretch>
              </p:blipFill>
              <p:spPr>
                <a:xfrm>
                  <a:off x="5534987" y="2488520"/>
                  <a:ext cx="18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9" name="Ink 228">
                  <a:extLst>
                    <a:ext uri="{FF2B5EF4-FFF2-40B4-BE49-F238E27FC236}">
                      <a16:creationId xmlns:a16="http://schemas.microsoft.com/office/drawing/2014/main" id="{C8FB4ABA-E9EB-4440-8DAA-A4F21585F247}"/>
                    </a:ext>
                  </a:extLst>
                </p14:cNvPr>
                <p14:cNvContentPartPr/>
                <p14:nvPr/>
              </p14:nvContentPartPr>
              <p14:xfrm>
                <a:off x="5556227" y="2560160"/>
                <a:ext cx="81720" cy="76320"/>
              </p14:xfrm>
            </p:contentPart>
          </mc:Choice>
          <mc:Fallback xmlns="">
            <p:pic>
              <p:nvPicPr>
                <p:cNvPr id="229" name="Ink 228">
                  <a:extLst>
                    <a:ext uri="{FF2B5EF4-FFF2-40B4-BE49-F238E27FC236}">
                      <a16:creationId xmlns:a16="http://schemas.microsoft.com/office/drawing/2014/main" id="{C8FB4ABA-E9EB-4440-8DAA-A4F21585F247}"/>
                    </a:ext>
                  </a:extLst>
                </p:cNvPr>
                <p:cNvPicPr/>
                <p:nvPr/>
              </p:nvPicPr>
              <p:blipFill>
                <a:blip r:embed="rId393"/>
                <a:stretch>
                  <a:fillRect/>
                </a:stretch>
              </p:blipFill>
              <p:spPr>
                <a:xfrm>
                  <a:off x="5548667" y="2552600"/>
                  <a:ext cx="96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0" name="Ink 229">
                  <a:extLst>
                    <a:ext uri="{FF2B5EF4-FFF2-40B4-BE49-F238E27FC236}">
                      <a16:creationId xmlns:a16="http://schemas.microsoft.com/office/drawing/2014/main" id="{FBB5FB36-264A-584D-92EA-FFDF6BCA3007}"/>
                    </a:ext>
                  </a:extLst>
                </p14:cNvPr>
                <p14:cNvContentPartPr/>
                <p14:nvPr/>
              </p14:nvContentPartPr>
              <p14:xfrm>
                <a:off x="5665667" y="2527040"/>
                <a:ext cx="90360" cy="86040"/>
              </p14:xfrm>
            </p:contentPart>
          </mc:Choice>
          <mc:Fallback xmlns="">
            <p:pic>
              <p:nvPicPr>
                <p:cNvPr id="230" name="Ink 229">
                  <a:extLst>
                    <a:ext uri="{FF2B5EF4-FFF2-40B4-BE49-F238E27FC236}">
                      <a16:creationId xmlns:a16="http://schemas.microsoft.com/office/drawing/2014/main" id="{FBB5FB36-264A-584D-92EA-FFDF6BCA3007}"/>
                    </a:ext>
                  </a:extLst>
                </p:cNvPr>
                <p:cNvPicPr/>
                <p:nvPr/>
              </p:nvPicPr>
              <p:blipFill>
                <a:blip r:embed="rId395"/>
                <a:stretch>
                  <a:fillRect/>
                </a:stretch>
              </p:blipFill>
              <p:spPr>
                <a:xfrm>
                  <a:off x="5658107" y="2519480"/>
                  <a:ext cx="1054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1" name="Ink 230">
                  <a:extLst>
                    <a:ext uri="{FF2B5EF4-FFF2-40B4-BE49-F238E27FC236}">
                      <a16:creationId xmlns:a16="http://schemas.microsoft.com/office/drawing/2014/main" id="{89D7632F-5FC9-1A4A-B9A0-19D75252C331}"/>
                    </a:ext>
                  </a:extLst>
                </p14:cNvPr>
                <p14:cNvContentPartPr/>
                <p14:nvPr/>
              </p14:nvContentPartPr>
              <p14:xfrm>
                <a:off x="5780507" y="2527040"/>
                <a:ext cx="70920" cy="87840"/>
              </p14:xfrm>
            </p:contentPart>
          </mc:Choice>
          <mc:Fallback xmlns="">
            <p:pic>
              <p:nvPicPr>
                <p:cNvPr id="231" name="Ink 230">
                  <a:extLst>
                    <a:ext uri="{FF2B5EF4-FFF2-40B4-BE49-F238E27FC236}">
                      <a16:creationId xmlns:a16="http://schemas.microsoft.com/office/drawing/2014/main" id="{89D7632F-5FC9-1A4A-B9A0-19D75252C331}"/>
                    </a:ext>
                  </a:extLst>
                </p:cNvPr>
                <p:cNvPicPr/>
                <p:nvPr/>
              </p:nvPicPr>
              <p:blipFill>
                <a:blip r:embed="rId397"/>
                <a:stretch>
                  <a:fillRect/>
                </a:stretch>
              </p:blipFill>
              <p:spPr>
                <a:xfrm>
                  <a:off x="5772947" y="2519480"/>
                  <a:ext cx="86040" cy="102600"/>
                </a:xfrm>
                <a:prstGeom prst="rect">
                  <a:avLst/>
                </a:prstGeom>
              </p:spPr>
            </p:pic>
          </mc:Fallback>
        </mc:AlternateContent>
      </p:grpSp>
      <p:grpSp>
        <p:nvGrpSpPr>
          <p:cNvPr id="242" name="Group 241">
            <a:extLst>
              <a:ext uri="{FF2B5EF4-FFF2-40B4-BE49-F238E27FC236}">
                <a16:creationId xmlns:a16="http://schemas.microsoft.com/office/drawing/2014/main" id="{787BE299-4CAE-2E45-904B-AA739DD8FEBC}"/>
              </a:ext>
            </a:extLst>
          </p:cNvPr>
          <p:cNvGrpSpPr/>
          <p:nvPr/>
        </p:nvGrpSpPr>
        <p:grpSpPr>
          <a:xfrm>
            <a:off x="6140867" y="2351360"/>
            <a:ext cx="846360" cy="366840"/>
            <a:chOff x="6140867" y="2351360"/>
            <a:chExt cx="846360" cy="366840"/>
          </a:xfrm>
        </p:grpSpPr>
        <mc:AlternateContent xmlns:mc="http://schemas.openxmlformats.org/markup-compatibility/2006" xmlns:p14="http://schemas.microsoft.com/office/powerpoint/2010/main">
          <mc:Choice Requires="p14">
            <p:contentPart p14:bwMode="auto" r:id="rId398">
              <p14:nvContentPartPr>
                <p14:cNvPr id="234" name="Ink 233">
                  <a:extLst>
                    <a:ext uri="{FF2B5EF4-FFF2-40B4-BE49-F238E27FC236}">
                      <a16:creationId xmlns:a16="http://schemas.microsoft.com/office/drawing/2014/main" id="{922AE9AE-7AD8-2041-9AC4-55845CB1434F}"/>
                    </a:ext>
                  </a:extLst>
                </p14:cNvPr>
                <p14:cNvContentPartPr/>
                <p14:nvPr/>
              </p14:nvContentPartPr>
              <p14:xfrm>
                <a:off x="6140867" y="2493920"/>
                <a:ext cx="78480" cy="95040"/>
              </p14:xfrm>
            </p:contentPart>
          </mc:Choice>
          <mc:Fallback xmlns="">
            <p:pic>
              <p:nvPicPr>
                <p:cNvPr id="234" name="Ink 233">
                  <a:extLst>
                    <a:ext uri="{FF2B5EF4-FFF2-40B4-BE49-F238E27FC236}">
                      <a16:creationId xmlns:a16="http://schemas.microsoft.com/office/drawing/2014/main" id="{922AE9AE-7AD8-2041-9AC4-55845CB1434F}"/>
                    </a:ext>
                  </a:extLst>
                </p:cNvPr>
                <p:cNvPicPr/>
                <p:nvPr/>
              </p:nvPicPr>
              <p:blipFill>
                <a:blip r:embed="rId399"/>
                <a:stretch>
                  <a:fillRect/>
                </a:stretch>
              </p:blipFill>
              <p:spPr>
                <a:xfrm>
                  <a:off x="6133307" y="2486360"/>
                  <a:ext cx="93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Ink 234">
                  <a:extLst>
                    <a:ext uri="{FF2B5EF4-FFF2-40B4-BE49-F238E27FC236}">
                      <a16:creationId xmlns:a16="http://schemas.microsoft.com/office/drawing/2014/main" id="{8906F882-2157-574D-BBF0-235553B0BD73}"/>
                    </a:ext>
                  </a:extLst>
                </p14:cNvPr>
                <p14:cNvContentPartPr/>
                <p14:nvPr/>
              </p14:nvContentPartPr>
              <p14:xfrm>
                <a:off x="6273347" y="2523080"/>
                <a:ext cx="61560" cy="45360"/>
              </p14:xfrm>
            </p:contentPart>
          </mc:Choice>
          <mc:Fallback xmlns="">
            <p:pic>
              <p:nvPicPr>
                <p:cNvPr id="235" name="Ink 234">
                  <a:extLst>
                    <a:ext uri="{FF2B5EF4-FFF2-40B4-BE49-F238E27FC236}">
                      <a16:creationId xmlns:a16="http://schemas.microsoft.com/office/drawing/2014/main" id="{8906F882-2157-574D-BBF0-235553B0BD73}"/>
                    </a:ext>
                  </a:extLst>
                </p:cNvPr>
                <p:cNvPicPr/>
                <p:nvPr/>
              </p:nvPicPr>
              <p:blipFill>
                <a:blip r:embed="rId401"/>
                <a:stretch>
                  <a:fillRect/>
                </a:stretch>
              </p:blipFill>
              <p:spPr>
                <a:xfrm>
                  <a:off x="6265787" y="2515880"/>
                  <a:ext cx="76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Ink 235">
                  <a:extLst>
                    <a:ext uri="{FF2B5EF4-FFF2-40B4-BE49-F238E27FC236}">
                      <a16:creationId xmlns:a16="http://schemas.microsoft.com/office/drawing/2014/main" id="{B326A57C-B829-9540-BE3A-075495B9D976}"/>
                    </a:ext>
                  </a:extLst>
                </p14:cNvPr>
                <p14:cNvContentPartPr/>
                <p14:nvPr/>
              </p14:nvContentPartPr>
              <p14:xfrm>
                <a:off x="6326267" y="2493920"/>
                <a:ext cx="30600" cy="224280"/>
              </p14:xfrm>
            </p:contentPart>
          </mc:Choice>
          <mc:Fallback xmlns="">
            <p:pic>
              <p:nvPicPr>
                <p:cNvPr id="236" name="Ink 235">
                  <a:extLst>
                    <a:ext uri="{FF2B5EF4-FFF2-40B4-BE49-F238E27FC236}">
                      <a16:creationId xmlns:a16="http://schemas.microsoft.com/office/drawing/2014/main" id="{B326A57C-B829-9540-BE3A-075495B9D976}"/>
                    </a:ext>
                  </a:extLst>
                </p:cNvPr>
                <p:cNvPicPr/>
                <p:nvPr/>
              </p:nvPicPr>
              <p:blipFill>
                <a:blip r:embed="rId403"/>
                <a:stretch>
                  <a:fillRect/>
                </a:stretch>
              </p:blipFill>
              <p:spPr>
                <a:xfrm>
                  <a:off x="6318707" y="2486360"/>
                  <a:ext cx="45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7" name="Ink 236">
                  <a:extLst>
                    <a:ext uri="{FF2B5EF4-FFF2-40B4-BE49-F238E27FC236}">
                      <a16:creationId xmlns:a16="http://schemas.microsoft.com/office/drawing/2014/main" id="{0CC3B100-2FEC-6B44-B72C-58945B3D5EDF}"/>
                    </a:ext>
                  </a:extLst>
                </p14:cNvPr>
                <p14:cNvContentPartPr/>
                <p14:nvPr/>
              </p14:nvContentPartPr>
              <p14:xfrm>
                <a:off x="6436067" y="2485640"/>
                <a:ext cx="81000" cy="95760"/>
              </p14:xfrm>
            </p:contentPart>
          </mc:Choice>
          <mc:Fallback xmlns="">
            <p:pic>
              <p:nvPicPr>
                <p:cNvPr id="237" name="Ink 236">
                  <a:extLst>
                    <a:ext uri="{FF2B5EF4-FFF2-40B4-BE49-F238E27FC236}">
                      <a16:creationId xmlns:a16="http://schemas.microsoft.com/office/drawing/2014/main" id="{0CC3B100-2FEC-6B44-B72C-58945B3D5EDF}"/>
                    </a:ext>
                  </a:extLst>
                </p:cNvPr>
                <p:cNvPicPr/>
                <p:nvPr/>
              </p:nvPicPr>
              <p:blipFill>
                <a:blip r:embed="rId405"/>
                <a:stretch>
                  <a:fillRect/>
                </a:stretch>
              </p:blipFill>
              <p:spPr>
                <a:xfrm>
                  <a:off x="6428507" y="2478080"/>
                  <a:ext cx="96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8" name="Ink 237">
                  <a:extLst>
                    <a:ext uri="{FF2B5EF4-FFF2-40B4-BE49-F238E27FC236}">
                      <a16:creationId xmlns:a16="http://schemas.microsoft.com/office/drawing/2014/main" id="{20D0968D-8BFB-A24A-8D1C-F4B481DFB7D2}"/>
                    </a:ext>
                  </a:extLst>
                </p14:cNvPr>
                <p14:cNvContentPartPr/>
                <p14:nvPr/>
              </p14:nvContentPartPr>
              <p14:xfrm>
                <a:off x="6575027" y="2351360"/>
                <a:ext cx="10080" cy="207360"/>
              </p14:xfrm>
            </p:contentPart>
          </mc:Choice>
          <mc:Fallback xmlns="">
            <p:pic>
              <p:nvPicPr>
                <p:cNvPr id="238" name="Ink 237">
                  <a:extLst>
                    <a:ext uri="{FF2B5EF4-FFF2-40B4-BE49-F238E27FC236}">
                      <a16:creationId xmlns:a16="http://schemas.microsoft.com/office/drawing/2014/main" id="{20D0968D-8BFB-A24A-8D1C-F4B481DFB7D2}"/>
                    </a:ext>
                  </a:extLst>
                </p:cNvPr>
                <p:cNvPicPr/>
                <p:nvPr/>
              </p:nvPicPr>
              <p:blipFill>
                <a:blip r:embed="rId407"/>
                <a:stretch>
                  <a:fillRect/>
                </a:stretch>
              </p:blipFill>
              <p:spPr>
                <a:xfrm>
                  <a:off x="6567827" y="2343800"/>
                  <a:ext cx="25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9" name="Ink 238">
                  <a:extLst>
                    <a:ext uri="{FF2B5EF4-FFF2-40B4-BE49-F238E27FC236}">
                      <a16:creationId xmlns:a16="http://schemas.microsoft.com/office/drawing/2014/main" id="{FE780C97-C3F8-614A-8D49-31BEDD1B69C9}"/>
                    </a:ext>
                  </a:extLst>
                </p14:cNvPr>
                <p14:cNvContentPartPr/>
                <p14:nvPr/>
              </p14:nvContentPartPr>
              <p14:xfrm>
                <a:off x="6538307" y="2450360"/>
                <a:ext cx="98280" cy="47160"/>
              </p14:xfrm>
            </p:contentPart>
          </mc:Choice>
          <mc:Fallback xmlns="">
            <p:pic>
              <p:nvPicPr>
                <p:cNvPr id="239" name="Ink 238">
                  <a:extLst>
                    <a:ext uri="{FF2B5EF4-FFF2-40B4-BE49-F238E27FC236}">
                      <a16:creationId xmlns:a16="http://schemas.microsoft.com/office/drawing/2014/main" id="{FE780C97-C3F8-614A-8D49-31BEDD1B69C9}"/>
                    </a:ext>
                  </a:extLst>
                </p:cNvPr>
                <p:cNvPicPr/>
                <p:nvPr/>
              </p:nvPicPr>
              <p:blipFill>
                <a:blip r:embed="rId409"/>
                <a:stretch>
                  <a:fillRect/>
                </a:stretch>
              </p:blipFill>
              <p:spPr>
                <a:xfrm>
                  <a:off x="6530747" y="2442800"/>
                  <a:ext cx="113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0" name="Ink 239">
                  <a:extLst>
                    <a:ext uri="{FF2B5EF4-FFF2-40B4-BE49-F238E27FC236}">
                      <a16:creationId xmlns:a16="http://schemas.microsoft.com/office/drawing/2014/main" id="{8B5AE4CE-8817-F849-930D-968AD2E83626}"/>
                    </a:ext>
                  </a:extLst>
                </p14:cNvPr>
                <p14:cNvContentPartPr/>
                <p14:nvPr/>
              </p14:nvContentPartPr>
              <p14:xfrm>
                <a:off x="6658547" y="2438120"/>
                <a:ext cx="81000" cy="101880"/>
              </p14:xfrm>
            </p:contentPart>
          </mc:Choice>
          <mc:Fallback xmlns="">
            <p:pic>
              <p:nvPicPr>
                <p:cNvPr id="240" name="Ink 239">
                  <a:extLst>
                    <a:ext uri="{FF2B5EF4-FFF2-40B4-BE49-F238E27FC236}">
                      <a16:creationId xmlns:a16="http://schemas.microsoft.com/office/drawing/2014/main" id="{8B5AE4CE-8817-F849-930D-968AD2E83626}"/>
                    </a:ext>
                  </a:extLst>
                </p:cNvPr>
                <p:cNvPicPr/>
                <p:nvPr/>
              </p:nvPicPr>
              <p:blipFill>
                <a:blip r:embed="rId411"/>
                <a:stretch>
                  <a:fillRect/>
                </a:stretch>
              </p:blipFill>
              <p:spPr>
                <a:xfrm>
                  <a:off x="6651347" y="2430560"/>
                  <a:ext cx="96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1" name="Ink 240">
                  <a:extLst>
                    <a:ext uri="{FF2B5EF4-FFF2-40B4-BE49-F238E27FC236}">
                      <a16:creationId xmlns:a16="http://schemas.microsoft.com/office/drawing/2014/main" id="{C8A53F81-D43F-B547-B5D3-4B205B2BEF2F}"/>
                    </a:ext>
                  </a:extLst>
                </p14:cNvPr>
                <p14:cNvContentPartPr/>
                <p14:nvPr/>
              </p14:nvContentPartPr>
              <p14:xfrm>
                <a:off x="6796427" y="2456120"/>
                <a:ext cx="190800" cy="106560"/>
              </p14:xfrm>
            </p:contentPart>
          </mc:Choice>
          <mc:Fallback xmlns="">
            <p:pic>
              <p:nvPicPr>
                <p:cNvPr id="241" name="Ink 240">
                  <a:extLst>
                    <a:ext uri="{FF2B5EF4-FFF2-40B4-BE49-F238E27FC236}">
                      <a16:creationId xmlns:a16="http://schemas.microsoft.com/office/drawing/2014/main" id="{C8A53F81-D43F-B547-B5D3-4B205B2BEF2F}"/>
                    </a:ext>
                  </a:extLst>
                </p:cNvPr>
                <p:cNvPicPr/>
                <p:nvPr/>
              </p:nvPicPr>
              <p:blipFill>
                <a:blip r:embed="rId413"/>
                <a:stretch>
                  <a:fillRect/>
                </a:stretch>
              </p:blipFill>
              <p:spPr>
                <a:xfrm>
                  <a:off x="6788867" y="2448560"/>
                  <a:ext cx="205920" cy="121680"/>
                </a:xfrm>
                <a:prstGeom prst="rect">
                  <a:avLst/>
                </a:prstGeom>
              </p:spPr>
            </p:pic>
          </mc:Fallback>
        </mc:AlternateContent>
      </p:grpSp>
      <p:grpSp>
        <p:nvGrpSpPr>
          <p:cNvPr id="258" name="Group 257">
            <a:extLst>
              <a:ext uri="{FF2B5EF4-FFF2-40B4-BE49-F238E27FC236}">
                <a16:creationId xmlns:a16="http://schemas.microsoft.com/office/drawing/2014/main" id="{7E2B2D90-FB91-0F4F-AF49-1A7FE20F2DFF}"/>
              </a:ext>
            </a:extLst>
          </p:cNvPr>
          <p:cNvGrpSpPr/>
          <p:nvPr/>
        </p:nvGrpSpPr>
        <p:grpSpPr>
          <a:xfrm>
            <a:off x="1932467" y="5475080"/>
            <a:ext cx="471600" cy="667080"/>
            <a:chOff x="1932467" y="5475080"/>
            <a:chExt cx="471600" cy="667080"/>
          </a:xfrm>
        </p:grpSpPr>
        <mc:AlternateContent xmlns:mc="http://schemas.openxmlformats.org/markup-compatibility/2006" xmlns:p14="http://schemas.microsoft.com/office/powerpoint/2010/main">
          <mc:Choice Requires="p14">
            <p:contentPart p14:bwMode="auto" r:id="rId414">
              <p14:nvContentPartPr>
                <p14:cNvPr id="243" name="Ink 242">
                  <a:extLst>
                    <a:ext uri="{FF2B5EF4-FFF2-40B4-BE49-F238E27FC236}">
                      <a16:creationId xmlns:a16="http://schemas.microsoft.com/office/drawing/2014/main" id="{4AEC7019-04D2-9246-A795-C67790B1C3B4}"/>
                    </a:ext>
                  </a:extLst>
                </p14:cNvPr>
                <p14:cNvContentPartPr/>
                <p14:nvPr/>
              </p14:nvContentPartPr>
              <p14:xfrm>
                <a:off x="2163587" y="5496680"/>
                <a:ext cx="2520" cy="13320"/>
              </p14:xfrm>
            </p:contentPart>
          </mc:Choice>
          <mc:Fallback xmlns="">
            <p:pic>
              <p:nvPicPr>
                <p:cNvPr id="243" name="Ink 242">
                  <a:extLst>
                    <a:ext uri="{FF2B5EF4-FFF2-40B4-BE49-F238E27FC236}">
                      <a16:creationId xmlns:a16="http://schemas.microsoft.com/office/drawing/2014/main" id="{4AEC7019-04D2-9246-A795-C67790B1C3B4}"/>
                    </a:ext>
                  </a:extLst>
                </p:cNvPr>
                <p:cNvPicPr/>
                <p:nvPr/>
              </p:nvPicPr>
              <p:blipFill>
                <a:blip r:embed="rId415"/>
                <a:stretch>
                  <a:fillRect/>
                </a:stretch>
              </p:blipFill>
              <p:spPr>
                <a:xfrm>
                  <a:off x="2156027" y="5489120"/>
                  <a:ext cx="17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4" name="Ink 243">
                  <a:extLst>
                    <a:ext uri="{FF2B5EF4-FFF2-40B4-BE49-F238E27FC236}">
                      <a16:creationId xmlns:a16="http://schemas.microsoft.com/office/drawing/2014/main" id="{E57F0D03-8FF7-E143-A91A-82869BF45067}"/>
                    </a:ext>
                  </a:extLst>
                </p14:cNvPr>
                <p14:cNvContentPartPr/>
                <p14:nvPr/>
              </p14:nvContentPartPr>
              <p14:xfrm>
                <a:off x="2190587" y="5578040"/>
                <a:ext cx="360" cy="37080"/>
              </p14:xfrm>
            </p:contentPart>
          </mc:Choice>
          <mc:Fallback xmlns="">
            <p:pic>
              <p:nvPicPr>
                <p:cNvPr id="244" name="Ink 243">
                  <a:extLst>
                    <a:ext uri="{FF2B5EF4-FFF2-40B4-BE49-F238E27FC236}">
                      <a16:creationId xmlns:a16="http://schemas.microsoft.com/office/drawing/2014/main" id="{E57F0D03-8FF7-E143-A91A-82869BF45067}"/>
                    </a:ext>
                  </a:extLst>
                </p:cNvPr>
                <p:cNvPicPr/>
                <p:nvPr/>
              </p:nvPicPr>
              <p:blipFill>
                <a:blip r:embed="rId417"/>
                <a:stretch>
                  <a:fillRect/>
                </a:stretch>
              </p:blipFill>
              <p:spPr>
                <a:xfrm>
                  <a:off x="2183027" y="5570480"/>
                  <a:ext cx="154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5" name="Ink 244">
                  <a:extLst>
                    <a:ext uri="{FF2B5EF4-FFF2-40B4-BE49-F238E27FC236}">
                      <a16:creationId xmlns:a16="http://schemas.microsoft.com/office/drawing/2014/main" id="{1E2683E2-8A5B-7F41-B4C4-D2B814D319B7}"/>
                    </a:ext>
                  </a:extLst>
                </p14:cNvPr>
                <p14:cNvContentPartPr/>
                <p14:nvPr/>
              </p14:nvContentPartPr>
              <p14:xfrm>
                <a:off x="2190587" y="5671280"/>
                <a:ext cx="2520" cy="34200"/>
              </p14:xfrm>
            </p:contentPart>
          </mc:Choice>
          <mc:Fallback xmlns="">
            <p:pic>
              <p:nvPicPr>
                <p:cNvPr id="245" name="Ink 244">
                  <a:extLst>
                    <a:ext uri="{FF2B5EF4-FFF2-40B4-BE49-F238E27FC236}">
                      <a16:creationId xmlns:a16="http://schemas.microsoft.com/office/drawing/2014/main" id="{1E2683E2-8A5B-7F41-B4C4-D2B814D319B7}"/>
                    </a:ext>
                  </a:extLst>
                </p:cNvPr>
                <p:cNvPicPr/>
                <p:nvPr/>
              </p:nvPicPr>
              <p:blipFill>
                <a:blip r:embed="rId419"/>
                <a:stretch>
                  <a:fillRect/>
                </a:stretch>
              </p:blipFill>
              <p:spPr>
                <a:xfrm>
                  <a:off x="2183027" y="5663720"/>
                  <a:ext cx="17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6" name="Ink 245">
                  <a:extLst>
                    <a:ext uri="{FF2B5EF4-FFF2-40B4-BE49-F238E27FC236}">
                      <a16:creationId xmlns:a16="http://schemas.microsoft.com/office/drawing/2014/main" id="{407E070E-29FA-BF47-9B95-5FAEF3AD9DB0}"/>
                    </a:ext>
                  </a:extLst>
                </p14:cNvPr>
                <p14:cNvContentPartPr/>
                <p14:nvPr/>
              </p14:nvContentPartPr>
              <p14:xfrm>
                <a:off x="2188427" y="5747960"/>
                <a:ext cx="10080" cy="24480"/>
              </p14:xfrm>
            </p:contentPart>
          </mc:Choice>
          <mc:Fallback xmlns="">
            <p:pic>
              <p:nvPicPr>
                <p:cNvPr id="246" name="Ink 245">
                  <a:extLst>
                    <a:ext uri="{FF2B5EF4-FFF2-40B4-BE49-F238E27FC236}">
                      <a16:creationId xmlns:a16="http://schemas.microsoft.com/office/drawing/2014/main" id="{407E070E-29FA-BF47-9B95-5FAEF3AD9DB0}"/>
                    </a:ext>
                  </a:extLst>
                </p:cNvPr>
                <p:cNvPicPr/>
                <p:nvPr/>
              </p:nvPicPr>
              <p:blipFill>
                <a:blip r:embed="rId421"/>
                <a:stretch>
                  <a:fillRect/>
                </a:stretch>
              </p:blipFill>
              <p:spPr>
                <a:xfrm>
                  <a:off x="2180867" y="5740400"/>
                  <a:ext cx="25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7" name="Ink 246">
                  <a:extLst>
                    <a:ext uri="{FF2B5EF4-FFF2-40B4-BE49-F238E27FC236}">
                      <a16:creationId xmlns:a16="http://schemas.microsoft.com/office/drawing/2014/main" id="{6E845ABC-8853-7B46-A51A-6BA46EE887A6}"/>
                    </a:ext>
                  </a:extLst>
                </p14:cNvPr>
                <p14:cNvContentPartPr/>
                <p14:nvPr/>
              </p14:nvContentPartPr>
              <p14:xfrm>
                <a:off x="2224427" y="5819600"/>
                <a:ext cx="3240" cy="5760"/>
              </p14:xfrm>
            </p:contentPart>
          </mc:Choice>
          <mc:Fallback xmlns="">
            <p:pic>
              <p:nvPicPr>
                <p:cNvPr id="247" name="Ink 246">
                  <a:extLst>
                    <a:ext uri="{FF2B5EF4-FFF2-40B4-BE49-F238E27FC236}">
                      <a16:creationId xmlns:a16="http://schemas.microsoft.com/office/drawing/2014/main" id="{6E845ABC-8853-7B46-A51A-6BA46EE887A6}"/>
                    </a:ext>
                  </a:extLst>
                </p:cNvPr>
                <p:cNvPicPr/>
                <p:nvPr/>
              </p:nvPicPr>
              <p:blipFill>
                <a:blip r:embed="rId423"/>
                <a:stretch>
                  <a:fillRect/>
                </a:stretch>
              </p:blipFill>
              <p:spPr>
                <a:xfrm>
                  <a:off x="2216867" y="5812040"/>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9" name="Ink 248">
                  <a:extLst>
                    <a:ext uri="{FF2B5EF4-FFF2-40B4-BE49-F238E27FC236}">
                      <a16:creationId xmlns:a16="http://schemas.microsoft.com/office/drawing/2014/main" id="{5F422378-4EDE-584E-AAB8-FBF841A6EF2E}"/>
                    </a:ext>
                  </a:extLst>
                </p14:cNvPr>
                <p14:cNvContentPartPr/>
                <p14:nvPr/>
              </p14:nvContentPartPr>
              <p14:xfrm>
                <a:off x="2197427" y="5967920"/>
                <a:ext cx="139320" cy="174240"/>
              </p14:xfrm>
            </p:contentPart>
          </mc:Choice>
          <mc:Fallback xmlns="">
            <p:pic>
              <p:nvPicPr>
                <p:cNvPr id="249" name="Ink 248">
                  <a:extLst>
                    <a:ext uri="{FF2B5EF4-FFF2-40B4-BE49-F238E27FC236}">
                      <a16:creationId xmlns:a16="http://schemas.microsoft.com/office/drawing/2014/main" id="{5F422378-4EDE-584E-AAB8-FBF841A6EF2E}"/>
                    </a:ext>
                  </a:extLst>
                </p:cNvPr>
                <p:cNvPicPr/>
                <p:nvPr/>
              </p:nvPicPr>
              <p:blipFill>
                <a:blip r:embed="rId425"/>
                <a:stretch>
                  <a:fillRect/>
                </a:stretch>
              </p:blipFill>
              <p:spPr>
                <a:xfrm>
                  <a:off x="2189867" y="5960360"/>
                  <a:ext cx="1544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0" name="Ink 249">
                  <a:extLst>
                    <a:ext uri="{FF2B5EF4-FFF2-40B4-BE49-F238E27FC236}">
                      <a16:creationId xmlns:a16="http://schemas.microsoft.com/office/drawing/2014/main" id="{1F5E2505-8192-1E4D-A317-B15DD232ED1A}"/>
                    </a:ext>
                  </a:extLst>
                </p14:cNvPr>
                <p14:cNvContentPartPr/>
                <p14:nvPr/>
              </p14:nvContentPartPr>
              <p14:xfrm>
                <a:off x="2289227" y="5860280"/>
                <a:ext cx="114840" cy="105120"/>
              </p14:xfrm>
            </p:contentPart>
          </mc:Choice>
          <mc:Fallback xmlns="">
            <p:pic>
              <p:nvPicPr>
                <p:cNvPr id="250" name="Ink 249">
                  <a:extLst>
                    <a:ext uri="{FF2B5EF4-FFF2-40B4-BE49-F238E27FC236}">
                      <a16:creationId xmlns:a16="http://schemas.microsoft.com/office/drawing/2014/main" id="{1F5E2505-8192-1E4D-A317-B15DD232ED1A}"/>
                    </a:ext>
                  </a:extLst>
                </p:cNvPr>
                <p:cNvPicPr/>
                <p:nvPr/>
              </p:nvPicPr>
              <p:blipFill>
                <a:blip r:embed="rId427"/>
                <a:stretch>
                  <a:fillRect/>
                </a:stretch>
              </p:blipFill>
              <p:spPr>
                <a:xfrm>
                  <a:off x="2281667" y="5852720"/>
                  <a:ext cx="1299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2" name="Ink 251">
                  <a:extLst>
                    <a:ext uri="{FF2B5EF4-FFF2-40B4-BE49-F238E27FC236}">
                      <a16:creationId xmlns:a16="http://schemas.microsoft.com/office/drawing/2014/main" id="{C5AE125D-0276-F94F-BD3D-7D026A88D509}"/>
                    </a:ext>
                  </a:extLst>
                </p14:cNvPr>
                <p14:cNvContentPartPr/>
                <p14:nvPr/>
              </p14:nvContentPartPr>
              <p14:xfrm>
                <a:off x="1932467" y="5475080"/>
                <a:ext cx="1800" cy="24480"/>
              </p14:xfrm>
            </p:contentPart>
          </mc:Choice>
          <mc:Fallback xmlns="">
            <p:pic>
              <p:nvPicPr>
                <p:cNvPr id="252" name="Ink 251">
                  <a:extLst>
                    <a:ext uri="{FF2B5EF4-FFF2-40B4-BE49-F238E27FC236}">
                      <a16:creationId xmlns:a16="http://schemas.microsoft.com/office/drawing/2014/main" id="{C5AE125D-0276-F94F-BD3D-7D026A88D509}"/>
                    </a:ext>
                  </a:extLst>
                </p:cNvPr>
                <p:cNvPicPr/>
                <p:nvPr/>
              </p:nvPicPr>
              <p:blipFill>
                <a:blip r:embed="rId429"/>
                <a:stretch>
                  <a:fillRect/>
                </a:stretch>
              </p:blipFill>
              <p:spPr>
                <a:xfrm>
                  <a:off x="1924907" y="5467520"/>
                  <a:ext cx="16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3" name="Ink 252">
                  <a:extLst>
                    <a:ext uri="{FF2B5EF4-FFF2-40B4-BE49-F238E27FC236}">
                      <a16:creationId xmlns:a16="http://schemas.microsoft.com/office/drawing/2014/main" id="{7389E77D-A0CC-0947-A1FE-8037C82C7123}"/>
                    </a:ext>
                  </a:extLst>
                </p14:cNvPr>
                <p14:cNvContentPartPr/>
                <p14:nvPr/>
              </p14:nvContentPartPr>
              <p14:xfrm>
                <a:off x="1956587" y="5600000"/>
                <a:ext cx="1080" cy="33480"/>
              </p14:xfrm>
            </p:contentPart>
          </mc:Choice>
          <mc:Fallback xmlns="">
            <p:pic>
              <p:nvPicPr>
                <p:cNvPr id="253" name="Ink 252">
                  <a:extLst>
                    <a:ext uri="{FF2B5EF4-FFF2-40B4-BE49-F238E27FC236}">
                      <a16:creationId xmlns:a16="http://schemas.microsoft.com/office/drawing/2014/main" id="{7389E77D-A0CC-0947-A1FE-8037C82C7123}"/>
                    </a:ext>
                  </a:extLst>
                </p:cNvPr>
                <p:cNvPicPr/>
                <p:nvPr/>
              </p:nvPicPr>
              <p:blipFill>
                <a:blip r:embed="rId431"/>
                <a:stretch>
                  <a:fillRect/>
                </a:stretch>
              </p:blipFill>
              <p:spPr>
                <a:xfrm>
                  <a:off x="1949027" y="5592440"/>
                  <a:ext cx="16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4" name="Ink 253">
                  <a:extLst>
                    <a:ext uri="{FF2B5EF4-FFF2-40B4-BE49-F238E27FC236}">
                      <a16:creationId xmlns:a16="http://schemas.microsoft.com/office/drawing/2014/main" id="{1059BEAB-E9CA-7A4B-AF4E-F219D9770B9C}"/>
                    </a:ext>
                  </a:extLst>
                </p14:cNvPr>
                <p14:cNvContentPartPr/>
                <p14:nvPr/>
              </p14:nvContentPartPr>
              <p14:xfrm>
                <a:off x="1970987" y="5735360"/>
                <a:ext cx="360" cy="30600"/>
              </p14:xfrm>
            </p:contentPart>
          </mc:Choice>
          <mc:Fallback xmlns="">
            <p:pic>
              <p:nvPicPr>
                <p:cNvPr id="254" name="Ink 253">
                  <a:extLst>
                    <a:ext uri="{FF2B5EF4-FFF2-40B4-BE49-F238E27FC236}">
                      <a16:creationId xmlns:a16="http://schemas.microsoft.com/office/drawing/2014/main" id="{1059BEAB-E9CA-7A4B-AF4E-F219D9770B9C}"/>
                    </a:ext>
                  </a:extLst>
                </p:cNvPr>
                <p:cNvPicPr/>
                <p:nvPr/>
              </p:nvPicPr>
              <p:blipFill>
                <a:blip r:embed="rId433"/>
                <a:stretch>
                  <a:fillRect/>
                </a:stretch>
              </p:blipFill>
              <p:spPr>
                <a:xfrm>
                  <a:off x="1963427" y="5727800"/>
                  <a:ext cx="15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5" name="Ink 254">
                  <a:extLst>
                    <a:ext uri="{FF2B5EF4-FFF2-40B4-BE49-F238E27FC236}">
                      <a16:creationId xmlns:a16="http://schemas.microsoft.com/office/drawing/2014/main" id="{CDC77E5F-5AA1-0046-85D3-24BB930C4A90}"/>
                    </a:ext>
                  </a:extLst>
                </p14:cNvPr>
                <p14:cNvContentPartPr/>
                <p14:nvPr/>
              </p14:nvContentPartPr>
              <p14:xfrm>
                <a:off x="1973147" y="5803760"/>
                <a:ext cx="360" cy="19080"/>
              </p14:xfrm>
            </p:contentPart>
          </mc:Choice>
          <mc:Fallback xmlns="">
            <p:pic>
              <p:nvPicPr>
                <p:cNvPr id="255" name="Ink 254">
                  <a:extLst>
                    <a:ext uri="{FF2B5EF4-FFF2-40B4-BE49-F238E27FC236}">
                      <a16:creationId xmlns:a16="http://schemas.microsoft.com/office/drawing/2014/main" id="{CDC77E5F-5AA1-0046-85D3-24BB930C4A90}"/>
                    </a:ext>
                  </a:extLst>
                </p:cNvPr>
                <p:cNvPicPr/>
                <p:nvPr/>
              </p:nvPicPr>
              <p:blipFill>
                <a:blip r:embed="rId435"/>
                <a:stretch>
                  <a:fillRect/>
                </a:stretch>
              </p:blipFill>
              <p:spPr>
                <a:xfrm>
                  <a:off x="1965587" y="5796200"/>
                  <a:ext cx="1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6" name="Ink 255">
                  <a:extLst>
                    <a:ext uri="{FF2B5EF4-FFF2-40B4-BE49-F238E27FC236}">
                      <a16:creationId xmlns:a16="http://schemas.microsoft.com/office/drawing/2014/main" id="{CACAA2F9-8D1D-1049-A709-720D15828EDC}"/>
                    </a:ext>
                  </a:extLst>
                </p14:cNvPr>
                <p14:cNvContentPartPr/>
                <p14:nvPr/>
              </p14:nvContentPartPr>
              <p14:xfrm>
                <a:off x="1964867" y="5976200"/>
                <a:ext cx="109440" cy="159840"/>
              </p14:xfrm>
            </p:contentPart>
          </mc:Choice>
          <mc:Fallback xmlns="">
            <p:pic>
              <p:nvPicPr>
                <p:cNvPr id="256" name="Ink 255">
                  <a:extLst>
                    <a:ext uri="{FF2B5EF4-FFF2-40B4-BE49-F238E27FC236}">
                      <a16:creationId xmlns:a16="http://schemas.microsoft.com/office/drawing/2014/main" id="{CACAA2F9-8D1D-1049-A709-720D15828EDC}"/>
                    </a:ext>
                  </a:extLst>
                </p:cNvPr>
                <p:cNvPicPr/>
                <p:nvPr/>
              </p:nvPicPr>
              <p:blipFill>
                <a:blip r:embed="rId437"/>
                <a:stretch>
                  <a:fillRect/>
                </a:stretch>
              </p:blipFill>
              <p:spPr>
                <a:xfrm>
                  <a:off x="1957307" y="5968640"/>
                  <a:ext cx="1245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7" name="Ink 256">
                  <a:extLst>
                    <a:ext uri="{FF2B5EF4-FFF2-40B4-BE49-F238E27FC236}">
                      <a16:creationId xmlns:a16="http://schemas.microsoft.com/office/drawing/2014/main" id="{3B84A580-0232-D14C-BB60-A20E8EBCA114}"/>
                    </a:ext>
                  </a:extLst>
                </p14:cNvPr>
                <p14:cNvContentPartPr/>
                <p14:nvPr/>
              </p14:nvContentPartPr>
              <p14:xfrm>
                <a:off x="2047667" y="5842280"/>
                <a:ext cx="360" cy="103320"/>
              </p14:xfrm>
            </p:contentPart>
          </mc:Choice>
          <mc:Fallback xmlns="">
            <p:pic>
              <p:nvPicPr>
                <p:cNvPr id="257" name="Ink 256">
                  <a:extLst>
                    <a:ext uri="{FF2B5EF4-FFF2-40B4-BE49-F238E27FC236}">
                      <a16:creationId xmlns:a16="http://schemas.microsoft.com/office/drawing/2014/main" id="{3B84A580-0232-D14C-BB60-A20E8EBCA114}"/>
                    </a:ext>
                  </a:extLst>
                </p:cNvPr>
                <p:cNvPicPr/>
                <p:nvPr/>
              </p:nvPicPr>
              <p:blipFill>
                <a:blip r:embed="rId439"/>
                <a:stretch>
                  <a:fillRect/>
                </a:stretch>
              </p:blipFill>
              <p:spPr>
                <a:xfrm>
                  <a:off x="2040107" y="5834720"/>
                  <a:ext cx="15480" cy="11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0">
            <p14:nvContentPartPr>
              <p14:cNvPr id="259" name="Ink 258">
                <a:extLst>
                  <a:ext uri="{FF2B5EF4-FFF2-40B4-BE49-F238E27FC236}">
                    <a16:creationId xmlns:a16="http://schemas.microsoft.com/office/drawing/2014/main" id="{38BD3131-00AE-384F-982B-394D0BCEF54F}"/>
                  </a:ext>
                </a:extLst>
              </p14:cNvPr>
              <p14:cNvContentPartPr/>
              <p14:nvPr/>
            </p14:nvContentPartPr>
            <p14:xfrm>
              <a:off x="1679747" y="5564360"/>
              <a:ext cx="3240" cy="41760"/>
            </p14:xfrm>
          </p:contentPart>
        </mc:Choice>
        <mc:Fallback xmlns="">
          <p:pic>
            <p:nvPicPr>
              <p:cNvPr id="259" name="Ink 258">
                <a:extLst>
                  <a:ext uri="{FF2B5EF4-FFF2-40B4-BE49-F238E27FC236}">
                    <a16:creationId xmlns:a16="http://schemas.microsoft.com/office/drawing/2014/main" id="{38BD3131-00AE-384F-982B-394D0BCEF54F}"/>
                  </a:ext>
                </a:extLst>
              </p:cNvPr>
              <p:cNvPicPr/>
              <p:nvPr/>
            </p:nvPicPr>
            <p:blipFill>
              <a:blip r:embed="rId441"/>
              <a:stretch>
                <a:fillRect/>
              </a:stretch>
            </p:blipFill>
            <p:spPr>
              <a:xfrm>
                <a:off x="1672187" y="5556800"/>
                <a:ext cx="18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0" name="Ink 259">
                <a:extLst>
                  <a:ext uri="{FF2B5EF4-FFF2-40B4-BE49-F238E27FC236}">
                    <a16:creationId xmlns:a16="http://schemas.microsoft.com/office/drawing/2014/main" id="{F81B86D5-61B9-944B-80DC-757D4E2C1A1C}"/>
                  </a:ext>
                </a:extLst>
              </p14:cNvPr>
              <p14:cNvContentPartPr/>
              <p14:nvPr/>
            </p14:nvContentPartPr>
            <p14:xfrm>
              <a:off x="1675067" y="5736080"/>
              <a:ext cx="2520" cy="30600"/>
            </p14:xfrm>
          </p:contentPart>
        </mc:Choice>
        <mc:Fallback xmlns="">
          <p:pic>
            <p:nvPicPr>
              <p:cNvPr id="260" name="Ink 259">
                <a:extLst>
                  <a:ext uri="{FF2B5EF4-FFF2-40B4-BE49-F238E27FC236}">
                    <a16:creationId xmlns:a16="http://schemas.microsoft.com/office/drawing/2014/main" id="{F81B86D5-61B9-944B-80DC-757D4E2C1A1C}"/>
                  </a:ext>
                </a:extLst>
              </p:cNvPr>
              <p:cNvPicPr/>
              <p:nvPr/>
            </p:nvPicPr>
            <p:blipFill>
              <a:blip r:embed="rId443"/>
              <a:stretch>
                <a:fillRect/>
              </a:stretch>
            </p:blipFill>
            <p:spPr>
              <a:xfrm>
                <a:off x="1667507" y="5728520"/>
                <a:ext cx="17640" cy="45360"/>
              </a:xfrm>
              <a:prstGeom prst="rect">
                <a:avLst/>
              </a:prstGeom>
            </p:spPr>
          </p:pic>
        </mc:Fallback>
      </mc:AlternateContent>
      <p:grpSp>
        <p:nvGrpSpPr>
          <p:cNvPr id="265" name="Group 264">
            <a:extLst>
              <a:ext uri="{FF2B5EF4-FFF2-40B4-BE49-F238E27FC236}">
                <a16:creationId xmlns:a16="http://schemas.microsoft.com/office/drawing/2014/main" id="{33192F7C-4FBF-8C4D-AEAC-033DFAF4D014}"/>
              </a:ext>
            </a:extLst>
          </p:cNvPr>
          <p:cNvGrpSpPr/>
          <p:nvPr/>
        </p:nvGrpSpPr>
        <p:grpSpPr>
          <a:xfrm>
            <a:off x="1642667" y="5861000"/>
            <a:ext cx="177840" cy="359280"/>
            <a:chOff x="1642667" y="5861000"/>
            <a:chExt cx="177840" cy="359280"/>
          </a:xfrm>
        </p:grpSpPr>
        <mc:AlternateContent xmlns:mc="http://schemas.openxmlformats.org/markup-compatibility/2006" xmlns:p14="http://schemas.microsoft.com/office/powerpoint/2010/main">
          <mc:Choice Requires="p14">
            <p:contentPart p14:bwMode="auto" r:id="rId444">
              <p14:nvContentPartPr>
                <p14:cNvPr id="261" name="Ink 260">
                  <a:extLst>
                    <a:ext uri="{FF2B5EF4-FFF2-40B4-BE49-F238E27FC236}">
                      <a16:creationId xmlns:a16="http://schemas.microsoft.com/office/drawing/2014/main" id="{BBFF4306-0A85-3442-8308-29A363FBA0FD}"/>
                    </a:ext>
                  </a:extLst>
                </p14:cNvPr>
                <p14:cNvContentPartPr/>
                <p14:nvPr/>
              </p14:nvContentPartPr>
              <p14:xfrm>
                <a:off x="1683347" y="5861000"/>
                <a:ext cx="1800" cy="15840"/>
              </p14:xfrm>
            </p:contentPart>
          </mc:Choice>
          <mc:Fallback xmlns="">
            <p:pic>
              <p:nvPicPr>
                <p:cNvPr id="261" name="Ink 260">
                  <a:extLst>
                    <a:ext uri="{FF2B5EF4-FFF2-40B4-BE49-F238E27FC236}">
                      <a16:creationId xmlns:a16="http://schemas.microsoft.com/office/drawing/2014/main" id="{BBFF4306-0A85-3442-8308-29A363FBA0FD}"/>
                    </a:ext>
                  </a:extLst>
                </p:cNvPr>
                <p:cNvPicPr/>
                <p:nvPr/>
              </p:nvPicPr>
              <p:blipFill>
                <a:blip r:embed="rId445"/>
                <a:stretch>
                  <a:fillRect/>
                </a:stretch>
              </p:blipFill>
              <p:spPr>
                <a:xfrm>
                  <a:off x="1675787" y="5853440"/>
                  <a:ext cx="16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2" name="Ink 261">
                  <a:extLst>
                    <a:ext uri="{FF2B5EF4-FFF2-40B4-BE49-F238E27FC236}">
                      <a16:creationId xmlns:a16="http://schemas.microsoft.com/office/drawing/2014/main" id="{B04EC853-8610-F34E-9787-C513E5878F75}"/>
                    </a:ext>
                  </a:extLst>
                </p14:cNvPr>
                <p14:cNvContentPartPr/>
                <p14:nvPr/>
              </p14:nvContentPartPr>
              <p14:xfrm>
                <a:off x="1676507" y="5918240"/>
                <a:ext cx="2520" cy="19080"/>
              </p14:xfrm>
            </p:contentPart>
          </mc:Choice>
          <mc:Fallback xmlns="">
            <p:pic>
              <p:nvPicPr>
                <p:cNvPr id="262" name="Ink 261">
                  <a:extLst>
                    <a:ext uri="{FF2B5EF4-FFF2-40B4-BE49-F238E27FC236}">
                      <a16:creationId xmlns:a16="http://schemas.microsoft.com/office/drawing/2014/main" id="{B04EC853-8610-F34E-9787-C513E5878F75}"/>
                    </a:ext>
                  </a:extLst>
                </p:cNvPr>
                <p:cNvPicPr/>
                <p:nvPr/>
              </p:nvPicPr>
              <p:blipFill>
                <a:blip r:embed="rId447"/>
                <a:stretch>
                  <a:fillRect/>
                </a:stretch>
              </p:blipFill>
              <p:spPr>
                <a:xfrm>
                  <a:off x="1668947" y="5910680"/>
                  <a:ext cx="17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3" name="Ink 262">
                  <a:extLst>
                    <a:ext uri="{FF2B5EF4-FFF2-40B4-BE49-F238E27FC236}">
                      <a16:creationId xmlns:a16="http://schemas.microsoft.com/office/drawing/2014/main" id="{D182E961-0789-8440-8D8D-1DC2251FED30}"/>
                    </a:ext>
                  </a:extLst>
                </p14:cNvPr>
                <p14:cNvContentPartPr/>
                <p14:nvPr/>
              </p14:nvContentPartPr>
              <p14:xfrm>
                <a:off x="1642667" y="6069440"/>
                <a:ext cx="136440" cy="150840"/>
              </p14:xfrm>
            </p:contentPart>
          </mc:Choice>
          <mc:Fallback xmlns="">
            <p:pic>
              <p:nvPicPr>
                <p:cNvPr id="263" name="Ink 262">
                  <a:extLst>
                    <a:ext uri="{FF2B5EF4-FFF2-40B4-BE49-F238E27FC236}">
                      <a16:creationId xmlns:a16="http://schemas.microsoft.com/office/drawing/2014/main" id="{D182E961-0789-8440-8D8D-1DC2251FED30}"/>
                    </a:ext>
                  </a:extLst>
                </p:cNvPr>
                <p:cNvPicPr/>
                <p:nvPr/>
              </p:nvPicPr>
              <p:blipFill>
                <a:blip r:embed="rId449"/>
                <a:stretch>
                  <a:fillRect/>
                </a:stretch>
              </p:blipFill>
              <p:spPr>
                <a:xfrm>
                  <a:off x="1635107" y="6061880"/>
                  <a:ext cx="1515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4" name="Ink 263">
                  <a:extLst>
                    <a:ext uri="{FF2B5EF4-FFF2-40B4-BE49-F238E27FC236}">
                      <a16:creationId xmlns:a16="http://schemas.microsoft.com/office/drawing/2014/main" id="{5810F504-C066-CA45-B4C5-B1DF67E50096}"/>
                    </a:ext>
                  </a:extLst>
                </p14:cNvPr>
                <p14:cNvContentPartPr/>
                <p14:nvPr/>
              </p14:nvContentPartPr>
              <p14:xfrm>
                <a:off x="1719347" y="5929400"/>
                <a:ext cx="101160" cy="103320"/>
              </p14:xfrm>
            </p:contentPart>
          </mc:Choice>
          <mc:Fallback xmlns="">
            <p:pic>
              <p:nvPicPr>
                <p:cNvPr id="264" name="Ink 263">
                  <a:extLst>
                    <a:ext uri="{FF2B5EF4-FFF2-40B4-BE49-F238E27FC236}">
                      <a16:creationId xmlns:a16="http://schemas.microsoft.com/office/drawing/2014/main" id="{5810F504-C066-CA45-B4C5-B1DF67E50096}"/>
                    </a:ext>
                  </a:extLst>
                </p:cNvPr>
                <p:cNvPicPr/>
                <p:nvPr/>
              </p:nvPicPr>
              <p:blipFill>
                <a:blip r:embed="rId451"/>
                <a:stretch>
                  <a:fillRect/>
                </a:stretch>
              </p:blipFill>
              <p:spPr>
                <a:xfrm>
                  <a:off x="1711787" y="5921840"/>
                  <a:ext cx="116280" cy="118440"/>
                </a:xfrm>
                <a:prstGeom prst="rect">
                  <a:avLst/>
                </a:prstGeom>
              </p:spPr>
            </p:pic>
          </mc:Fallback>
        </mc:AlternateContent>
      </p:grpSp>
      <p:grpSp>
        <p:nvGrpSpPr>
          <p:cNvPr id="271" name="Group 270">
            <a:extLst>
              <a:ext uri="{FF2B5EF4-FFF2-40B4-BE49-F238E27FC236}">
                <a16:creationId xmlns:a16="http://schemas.microsoft.com/office/drawing/2014/main" id="{0550D64B-4E46-5943-BA4C-7B96173D3D6B}"/>
              </a:ext>
            </a:extLst>
          </p:cNvPr>
          <p:cNvGrpSpPr/>
          <p:nvPr/>
        </p:nvGrpSpPr>
        <p:grpSpPr>
          <a:xfrm>
            <a:off x="2320907" y="4579400"/>
            <a:ext cx="379440" cy="58320"/>
            <a:chOff x="2320907" y="4579400"/>
            <a:chExt cx="379440" cy="58320"/>
          </a:xfrm>
        </p:grpSpPr>
        <mc:AlternateContent xmlns:mc="http://schemas.openxmlformats.org/markup-compatibility/2006" xmlns:p14="http://schemas.microsoft.com/office/powerpoint/2010/main">
          <mc:Choice Requires="p14">
            <p:contentPart p14:bwMode="auto" r:id="rId452">
              <p14:nvContentPartPr>
                <p14:cNvPr id="266" name="Ink 265">
                  <a:extLst>
                    <a:ext uri="{FF2B5EF4-FFF2-40B4-BE49-F238E27FC236}">
                      <a16:creationId xmlns:a16="http://schemas.microsoft.com/office/drawing/2014/main" id="{271CA7D4-1BB5-8B4B-BFEB-EC92C5702BE9}"/>
                    </a:ext>
                  </a:extLst>
                </p14:cNvPr>
                <p14:cNvContentPartPr/>
                <p14:nvPr/>
              </p14:nvContentPartPr>
              <p14:xfrm>
                <a:off x="2320907" y="4631960"/>
                <a:ext cx="3240" cy="5760"/>
              </p14:xfrm>
            </p:contentPart>
          </mc:Choice>
          <mc:Fallback xmlns="">
            <p:pic>
              <p:nvPicPr>
                <p:cNvPr id="266" name="Ink 265">
                  <a:extLst>
                    <a:ext uri="{FF2B5EF4-FFF2-40B4-BE49-F238E27FC236}">
                      <a16:creationId xmlns:a16="http://schemas.microsoft.com/office/drawing/2014/main" id="{271CA7D4-1BB5-8B4B-BFEB-EC92C5702BE9}"/>
                    </a:ext>
                  </a:extLst>
                </p:cNvPr>
                <p:cNvPicPr/>
                <p:nvPr/>
              </p:nvPicPr>
              <p:blipFill>
                <a:blip r:embed="rId453"/>
                <a:stretch>
                  <a:fillRect/>
                </a:stretch>
              </p:blipFill>
              <p:spPr>
                <a:xfrm>
                  <a:off x="2313347" y="4624400"/>
                  <a:ext cx="18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7" name="Ink 266">
                  <a:extLst>
                    <a:ext uri="{FF2B5EF4-FFF2-40B4-BE49-F238E27FC236}">
                      <a16:creationId xmlns:a16="http://schemas.microsoft.com/office/drawing/2014/main" id="{143BA4B3-D513-894B-8B30-50787979BD68}"/>
                    </a:ext>
                  </a:extLst>
                </p14:cNvPr>
                <p14:cNvContentPartPr/>
                <p14:nvPr/>
              </p14:nvContentPartPr>
              <p14:xfrm>
                <a:off x="2436827" y="4602800"/>
                <a:ext cx="10800" cy="2520"/>
              </p14:xfrm>
            </p:contentPart>
          </mc:Choice>
          <mc:Fallback xmlns="">
            <p:pic>
              <p:nvPicPr>
                <p:cNvPr id="267" name="Ink 266">
                  <a:extLst>
                    <a:ext uri="{FF2B5EF4-FFF2-40B4-BE49-F238E27FC236}">
                      <a16:creationId xmlns:a16="http://schemas.microsoft.com/office/drawing/2014/main" id="{143BA4B3-D513-894B-8B30-50787979BD68}"/>
                    </a:ext>
                  </a:extLst>
                </p:cNvPr>
                <p:cNvPicPr/>
                <p:nvPr/>
              </p:nvPicPr>
              <p:blipFill>
                <a:blip r:embed="rId455"/>
                <a:stretch>
                  <a:fillRect/>
                </a:stretch>
              </p:blipFill>
              <p:spPr>
                <a:xfrm>
                  <a:off x="2429267" y="4595240"/>
                  <a:ext cx="259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8" name="Ink 267">
                  <a:extLst>
                    <a:ext uri="{FF2B5EF4-FFF2-40B4-BE49-F238E27FC236}">
                      <a16:creationId xmlns:a16="http://schemas.microsoft.com/office/drawing/2014/main" id="{95462314-1708-FA4F-BF15-6868F5F2B90D}"/>
                    </a:ext>
                  </a:extLst>
                </p14:cNvPr>
                <p14:cNvContentPartPr/>
                <p14:nvPr/>
              </p14:nvContentPartPr>
              <p14:xfrm>
                <a:off x="2495507" y="4604960"/>
                <a:ext cx="16200" cy="1800"/>
              </p14:xfrm>
            </p:contentPart>
          </mc:Choice>
          <mc:Fallback xmlns="">
            <p:pic>
              <p:nvPicPr>
                <p:cNvPr id="268" name="Ink 267">
                  <a:extLst>
                    <a:ext uri="{FF2B5EF4-FFF2-40B4-BE49-F238E27FC236}">
                      <a16:creationId xmlns:a16="http://schemas.microsoft.com/office/drawing/2014/main" id="{95462314-1708-FA4F-BF15-6868F5F2B90D}"/>
                    </a:ext>
                  </a:extLst>
                </p:cNvPr>
                <p:cNvPicPr/>
                <p:nvPr/>
              </p:nvPicPr>
              <p:blipFill>
                <a:blip r:embed="rId457"/>
                <a:stretch>
                  <a:fillRect/>
                </a:stretch>
              </p:blipFill>
              <p:spPr>
                <a:xfrm>
                  <a:off x="2487947" y="4597400"/>
                  <a:ext cx="313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9" name="Ink 268">
                  <a:extLst>
                    <a:ext uri="{FF2B5EF4-FFF2-40B4-BE49-F238E27FC236}">
                      <a16:creationId xmlns:a16="http://schemas.microsoft.com/office/drawing/2014/main" id="{D16DE1E2-8927-204B-8D82-AA9679D81966}"/>
                    </a:ext>
                  </a:extLst>
                </p14:cNvPr>
                <p14:cNvContentPartPr/>
                <p14:nvPr/>
              </p14:nvContentPartPr>
              <p14:xfrm>
                <a:off x="2588027" y="4589840"/>
                <a:ext cx="13320" cy="360"/>
              </p14:xfrm>
            </p:contentPart>
          </mc:Choice>
          <mc:Fallback xmlns="">
            <p:pic>
              <p:nvPicPr>
                <p:cNvPr id="269" name="Ink 268">
                  <a:extLst>
                    <a:ext uri="{FF2B5EF4-FFF2-40B4-BE49-F238E27FC236}">
                      <a16:creationId xmlns:a16="http://schemas.microsoft.com/office/drawing/2014/main" id="{D16DE1E2-8927-204B-8D82-AA9679D81966}"/>
                    </a:ext>
                  </a:extLst>
                </p:cNvPr>
                <p:cNvPicPr/>
                <p:nvPr/>
              </p:nvPicPr>
              <p:blipFill>
                <a:blip r:embed="rId459"/>
                <a:stretch>
                  <a:fillRect/>
                </a:stretch>
              </p:blipFill>
              <p:spPr>
                <a:xfrm>
                  <a:off x="2580467" y="4582280"/>
                  <a:ext cx="284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0" name="Ink 269">
                  <a:extLst>
                    <a:ext uri="{FF2B5EF4-FFF2-40B4-BE49-F238E27FC236}">
                      <a16:creationId xmlns:a16="http://schemas.microsoft.com/office/drawing/2014/main" id="{0FCE970C-2A4F-154F-A919-7F860C37E73D}"/>
                    </a:ext>
                  </a:extLst>
                </p14:cNvPr>
                <p14:cNvContentPartPr/>
                <p14:nvPr/>
              </p14:nvContentPartPr>
              <p14:xfrm>
                <a:off x="2688107" y="4579400"/>
                <a:ext cx="12240" cy="1080"/>
              </p14:xfrm>
            </p:contentPart>
          </mc:Choice>
          <mc:Fallback xmlns="">
            <p:pic>
              <p:nvPicPr>
                <p:cNvPr id="270" name="Ink 269">
                  <a:extLst>
                    <a:ext uri="{FF2B5EF4-FFF2-40B4-BE49-F238E27FC236}">
                      <a16:creationId xmlns:a16="http://schemas.microsoft.com/office/drawing/2014/main" id="{0FCE970C-2A4F-154F-A919-7F860C37E73D}"/>
                    </a:ext>
                  </a:extLst>
                </p:cNvPr>
                <p:cNvPicPr/>
                <p:nvPr/>
              </p:nvPicPr>
              <p:blipFill>
                <a:blip r:embed="rId461"/>
                <a:stretch>
                  <a:fillRect/>
                </a:stretch>
              </p:blipFill>
              <p:spPr>
                <a:xfrm>
                  <a:off x="2680547" y="4571840"/>
                  <a:ext cx="27360" cy="16200"/>
                </a:xfrm>
                <a:prstGeom prst="rect">
                  <a:avLst/>
                </a:prstGeom>
              </p:spPr>
            </p:pic>
          </mc:Fallback>
        </mc:AlternateContent>
      </p:grpSp>
      <p:grpSp>
        <p:nvGrpSpPr>
          <p:cNvPr id="293" name="Group 292">
            <a:extLst>
              <a:ext uri="{FF2B5EF4-FFF2-40B4-BE49-F238E27FC236}">
                <a16:creationId xmlns:a16="http://schemas.microsoft.com/office/drawing/2014/main" id="{B8A090CB-95D0-1E42-86B5-7FF3560ACFA6}"/>
              </a:ext>
            </a:extLst>
          </p:cNvPr>
          <p:cNvGrpSpPr/>
          <p:nvPr/>
        </p:nvGrpSpPr>
        <p:grpSpPr>
          <a:xfrm>
            <a:off x="4155467" y="4156400"/>
            <a:ext cx="629640" cy="344160"/>
            <a:chOff x="4155467" y="4156400"/>
            <a:chExt cx="629640" cy="344160"/>
          </a:xfrm>
        </p:grpSpPr>
        <mc:AlternateContent xmlns:mc="http://schemas.openxmlformats.org/markup-compatibility/2006" xmlns:p14="http://schemas.microsoft.com/office/powerpoint/2010/main">
          <mc:Choice Requires="p14">
            <p:contentPart p14:bwMode="auto" r:id="rId462">
              <p14:nvContentPartPr>
                <p14:cNvPr id="277" name="Ink 276">
                  <a:extLst>
                    <a:ext uri="{FF2B5EF4-FFF2-40B4-BE49-F238E27FC236}">
                      <a16:creationId xmlns:a16="http://schemas.microsoft.com/office/drawing/2014/main" id="{9A7AD380-7C04-3C4E-A25F-B279AB38EBA6}"/>
                    </a:ext>
                  </a:extLst>
                </p14:cNvPr>
                <p14:cNvContentPartPr/>
                <p14:nvPr/>
              </p14:nvContentPartPr>
              <p14:xfrm>
                <a:off x="4169147" y="4313720"/>
                <a:ext cx="94320" cy="186840"/>
              </p14:xfrm>
            </p:contentPart>
          </mc:Choice>
          <mc:Fallback xmlns="">
            <p:pic>
              <p:nvPicPr>
                <p:cNvPr id="277" name="Ink 276">
                  <a:extLst>
                    <a:ext uri="{FF2B5EF4-FFF2-40B4-BE49-F238E27FC236}">
                      <a16:creationId xmlns:a16="http://schemas.microsoft.com/office/drawing/2014/main" id="{9A7AD380-7C04-3C4E-A25F-B279AB38EBA6}"/>
                    </a:ext>
                  </a:extLst>
                </p:cNvPr>
                <p:cNvPicPr/>
                <p:nvPr/>
              </p:nvPicPr>
              <p:blipFill>
                <a:blip r:embed="rId463"/>
                <a:stretch>
                  <a:fillRect/>
                </a:stretch>
              </p:blipFill>
              <p:spPr>
                <a:xfrm>
                  <a:off x="4161587" y="4306160"/>
                  <a:ext cx="109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8" name="Ink 277">
                  <a:extLst>
                    <a:ext uri="{FF2B5EF4-FFF2-40B4-BE49-F238E27FC236}">
                      <a16:creationId xmlns:a16="http://schemas.microsoft.com/office/drawing/2014/main" id="{DC3B295A-6B24-3648-AB67-C6D1F5D67FAD}"/>
                    </a:ext>
                  </a:extLst>
                </p14:cNvPr>
                <p14:cNvContentPartPr/>
                <p14:nvPr/>
              </p14:nvContentPartPr>
              <p14:xfrm>
                <a:off x="4155467" y="4362680"/>
                <a:ext cx="102600" cy="117000"/>
              </p14:xfrm>
            </p:contentPart>
          </mc:Choice>
          <mc:Fallback xmlns="">
            <p:pic>
              <p:nvPicPr>
                <p:cNvPr id="278" name="Ink 277">
                  <a:extLst>
                    <a:ext uri="{FF2B5EF4-FFF2-40B4-BE49-F238E27FC236}">
                      <a16:creationId xmlns:a16="http://schemas.microsoft.com/office/drawing/2014/main" id="{DC3B295A-6B24-3648-AB67-C6D1F5D67FAD}"/>
                    </a:ext>
                  </a:extLst>
                </p:cNvPr>
                <p:cNvPicPr/>
                <p:nvPr/>
              </p:nvPicPr>
              <p:blipFill>
                <a:blip r:embed="rId465"/>
                <a:stretch>
                  <a:fillRect/>
                </a:stretch>
              </p:blipFill>
              <p:spPr>
                <a:xfrm>
                  <a:off x="4148267" y="4355120"/>
                  <a:ext cx="117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9" name="Ink 278">
                  <a:extLst>
                    <a:ext uri="{FF2B5EF4-FFF2-40B4-BE49-F238E27FC236}">
                      <a16:creationId xmlns:a16="http://schemas.microsoft.com/office/drawing/2014/main" id="{42B3450B-E380-3B4C-8444-2FE9AA5B7A1F}"/>
                    </a:ext>
                  </a:extLst>
                </p14:cNvPr>
                <p14:cNvContentPartPr/>
                <p14:nvPr/>
              </p14:nvContentPartPr>
              <p14:xfrm>
                <a:off x="4343747" y="4315880"/>
                <a:ext cx="132840" cy="140400"/>
              </p14:xfrm>
            </p:contentPart>
          </mc:Choice>
          <mc:Fallback xmlns="">
            <p:pic>
              <p:nvPicPr>
                <p:cNvPr id="279" name="Ink 278">
                  <a:extLst>
                    <a:ext uri="{FF2B5EF4-FFF2-40B4-BE49-F238E27FC236}">
                      <a16:creationId xmlns:a16="http://schemas.microsoft.com/office/drawing/2014/main" id="{42B3450B-E380-3B4C-8444-2FE9AA5B7A1F}"/>
                    </a:ext>
                  </a:extLst>
                </p:cNvPr>
                <p:cNvPicPr/>
                <p:nvPr/>
              </p:nvPicPr>
              <p:blipFill>
                <a:blip r:embed="rId467"/>
                <a:stretch>
                  <a:fillRect/>
                </a:stretch>
              </p:blipFill>
              <p:spPr>
                <a:xfrm>
                  <a:off x="4336187" y="4308320"/>
                  <a:ext cx="147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0" name="Ink 279">
                  <a:extLst>
                    <a:ext uri="{FF2B5EF4-FFF2-40B4-BE49-F238E27FC236}">
                      <a16:creationId xmlns:a16="http://schemas.microsoft.com/office/drawing/2014/main" id="{183BCC4F-22DC-8B4A-8615-00767043F297}"/>
                    </a:ext>
                  </a:extLst>
                </p14:cNvPr>
                <p14:cNvContentPartPr/>
                <p14:nvPr/>
              </p14:nvContentPartPr>
              <p14:xfrm>
                <a:off x="4449947" y="4156400"/>
                <a:ext cx="104040" cy="118440"/>
              </p14:xfrm>
            </p:contentPart>
          </mc:Choice>
          <mc:Fallback xmlns="">
            <p:pic>
              <p:nvPicPr>
                <p:cNvPr id="280" name="Ink 279">
                  <a:extLst>
                    <a:ext uri="{FF2B5EF4-FFF2-40B4-BE49-F238E27FC236}">
                      <a16:creationId xmlns:a16="http://schemas.microsoft.com/office/drawing/2014/main" id="{183BCC4F-22DC-8B4A-8615-00767043F297}"/>
                    </a:ext>
                  </a:extLst>
                </p:cNvPr>
                <p:cNvPicPr/>
                <p:nvPr/>
              </p:nvPicPr>
              <p:blipFill>
                <a:blip r:embed="rId469"/>
                <a:stretch>
                  <a:fillRect/>
                </a:stretch>
              </p:blipFill>
              <p:spPr>
                <a:xfrm>
                  <a:off x="4442387" y="4148840"/>
                  <a:ext cx="1191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2" name="Ink 281">
                  <a:extLst>
                    <a:ext uri="{FF2B5EF4-FFF2-40B4-BE49-F238E27FC236}">
                      <a16:creationId xmlns:a16="http://schemas.microsoft.com/office/drawing/2014/main" id="{001F29AD-C7DF-6F47-B060-C633EEDEC9F4}"/>
                    </a:ext>
                  </a:extLst>
                </p14:cNvPr>
                <p14:cNvContentPartPr/>
                <p14:nvPr/>
              </p14:nvContentPartPr>
              <p14:xfrm>
                <a:off x="4661987" y="4337120"/>
                <a:ext cx="123120" cy="30600"/>
              </p14:xfrm>
            </p:contentPart>
          </mc:Choice>
          <mc:Fallback xmlns="">
            <p:pic>
              <p:nvPicPr>
                <p:cNvPr id="282" name="Ink 281">
                  <a:extLst>
                    <a:ext uri="{FF2B5EF4-FFF2-40B4-BE49-F238E27FC236}">
                      <a16:creationId xmlns:a16="http://schemas.microsoft.com/office/drawing/2014/main" id="{001F29AD-C7DF-6F47-B060-C633EEDEC9F4}"/>
                    </a:ext>
                  </a:extLst>
                </p:cNvPr>
                <p:cNvPicPr/>
                <p:nvPr/>
              </p:nvPicPr>
              <p:blipFill>
                <a:blip r:embed="rId471"/>
                <a:stretch>
                  <a:fillRect/>
                </a:stretch>
              </p:blipFill>
              <p:spPr>
                <a:xfrm>
                  <a:off x="4654427" y="4329560"/>
                  <a:ext cx="1382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3" name="Ink 282">
                  <a:extLst>
                    <a:ext uri="{FF2B5EF4-FFF2-40B4-BE49-F238E27FC236}">
                      <a16:creationId xmlns:a16="http://schemas.microsoft.com/office/drawing/2014/main" id="{A2B8AF69-7F67-D543-AE47-E233A597B121}"/>
                    </a:ext>
                  </a:extLst>
                </p14:cNvPr>
                <p14:cNvContentPartPr/>
                <p14:nvPr/>
              </p14:nvContentPartPr>
              <p14:xfrm>
                <a:off x="4708067" y="4314440"/>
                <a:ext cx="18360" cy="138240"/>
              </p14:xfrm>
            </p:contentPart>
          </mc:Choice>
          <mc:Fallback xmlns="">
            <p:pic>
              <p:nvPicPr>
                <p:cNvPr id="283" name="Ink 282">
                  <a:extLst>
                    <a:ext uri="{FF2B5EF4-FFF2-40B4-BE49-F238E27FC236}">
                      <a16:creationId xmlns:a16="http://schemas.microsoft.com/office/drawing/2014/main" id="{A2B8AF69-7F67-D543-AE47-E233A597B121}"/>
                    </a:ext>
                  </a:extLst>
                </p:cNvPr>
                <p:cNvPicPr/>
                <p:nvPr/>
              </p:nvPicPr>
              <p:blipFill>
                <a:blip r:embed="rId473"/>
                <a:stretch>
                  <a:fillRect/>
                </a:stretch>
              </p:blipFill>
              <p:spPr>
                <a:xfrm>
                  <a:off x="4700507" y="4306880"/>
                  <a:ext cx="33480" cy="153000"/>
                </a:xfrm>
                <a:prstGeom prst="rect">
                  <a:avLst/>
                </a:prstGeom>
              </p:spPr>
            </p:pic>
          </mc:Fallback>
        </mc:AlternateContent>
      </p:grpSp>
      <p:grpSp>
        <p:nvGrpSpPr>
          <p:cNvPr id="292" name="Group 291">
            <a:extLst>
              <a:ext uri="{FF2B5EF4-FFF2-40B4-BE49-F238E27FC236}">
                <a16:creationId xmlns:a16="http://schemas.microsoft.com/office/drawing/2014/main" id="{E73B6C87-0F34-1D47-96E6-48F97EB86046}"/>
              </a:ext>
            </a:extLst>
          </p:cNvPr>
          <p:cNvGrpSpPr/>
          <p:nvPr/>
        </p:nvGrpSpPr>
        <p:grpSpPr>
          <a:xfrm>
            <a:off x="4934507" y="4257920"/>
            <a:ext cx="524880" cy="196200"/>
            <a:chOff x="4934507" y="4257920"/>
            <a:chExt cx="524880" cy="196200"/>
          </a:xfrm>
        </p:grpSpPr>
        <mc:AlternateContent xmlns:mc="http://schemas.openxmlformats.org/markup-compatibility/2006" xmlns:p14="http://schemas.microsoft.com/office/powerpoint/2010/main">
          <mc:Choice Requires="p14">
            <p:contentPart p14:bwMode="auto" r:id="rId474">
              <p14:nvContentPartPr>
                <p14:cNvPr id="284" name="Ink 283">
                  <a:extLst>
                    <a:ext uri="{FF2B5EF4-FFF2-40B4-BE49-F238E27FC236}">
                      <a16:creationId xmlns:a16="http://schemas.microsoft.com/office/drawing/2014/main" id="{E3CD7F43-E18D-6244-8C43-30130464BE52}"/>
                    </a:ext>
                  </a:extLst>
                </p14:cNvPr>
                <p14:cNvContentPartPr/>
                <p14:nvPr/>
              </p14:nvContentPartPr>
              <p14:xfrm>
                <a:off x="4934507" y="4295720"/>
                <a:ext cx="135720" cy="132480"/>
              </p14:xfrm>
            </p:contentPart>
          </mc:Choice>
          <mc:Fallback xmlns="">
            <p:pic>
              <p:nvPicPr>
                <p:cNvPr id="284" name="Ink 283">
                  <a:extLst>
                    <a:ext uri="{FF2B5EF4-FFF2-40B4-BE49-F238E27FC236}">
                      <a16:creationId xmlns:a16="http://schemas.microsoft.com/office/drawing/2014/main" id="{E3CD7F43-E18D-6244-8C43-30130464BE52}"/>
                    </a:ext>
                  </a:extLst>
                </p:cNvPr>
                <p:cNvPicPr/>
                <p:nvPr/>
              </p:nvPicPr>
              <p:blipFill>
                <a:blip r:embed="rId475"/>
                <a:stretch>
                  <a:fillRect/>
                </a:stretch>
              </p:blipFill>
              <p:spPr>
                <a:xfrm>
                  <a:off x="4926947" y="4288160"/>
                  <a:ext cx="150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5" name="Ink 284">
                  <a:extLst>
                    <a:ext uri="{FF2B5EF4-FFF2-40B4-BE49-F238E27FC236}">
                      <a16:creationId xmlns:a16="http://schemas.microsoft.com/office/drawing/2014/main" id="{8EE027C5-C156-C547-A827-BFF51E628143}"/>
                    </a:ext>
                  </a:extLst>
                </p14:cNvPr>
                <p14:cNvContentPartPr/>
                <p14:nvPr/>
              </p14:nvContentPartPr>
              <p14:xfrm>
                <a:off x="5134667" y="4270160"/>
                <a:ext cx="103680" cy="183960"/>
              </p14:xfrm>
            </p:contentPart>
          </mc:Choice>
          <mc:Fallback xmlns="">
            <p:pic>
              <p:nvPicPr>
                <p:cNvPr id="285" name="Ink 284">
                  <a:extLst>
                    <a:ext uri="{FF2B5EF4-FFF2-40B4-BE49-F238E27FC236}">
                      <a16:creationId xmlns:a16="http://schemas.microsoft.com/office/drawing/2014/main" id="{8EE027C5-C156-C547-A827-BFF51E628143}"/>
                    </a:ext>
                  </a:extLst>
                </p:cNvPr>
                <p:cNvPicPr/>
                <p:nvPr/>
              </p:nvPicPr>
              <p:blipFill>
                <a:blip r:embed="rId477"/>
                <a:stretch>
                  <a:fillRect/>
                </a:stretch>
              </p:blipFill>
              <p:spPr>
                <a:xfrm>
                  <a:off x="5127107" y="4262600"/>
                  <a:ext cx="1184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6" name="Ink 285">
                  <a:extLst>
                    <a:ext uri="{FF2B5EF4-FFF2-40B4-BE49-F238E27FC236}">
                      <a16:creationId xmlns:a16="http://schemas.microsoft.com/office/drawing/2014/main" id="{852210A6-DCBB-0B43-9357-D338DE1D9EA1}"/>
                    </a:ext>
                  </a:extLst>
                </p14:cNvPr>
                <p14:cNvContentPartPr/>
                <p14:nvPr/>
              </p14:nvContentPartPr>
              <p14:xfrm>
                <a:off x="5168507" y="4315160"/>
                <a:ext cx="75600" cy="81720"/>
              </p14:xfrm>
            </p:contentPart>
          </mc:Choice>
          <mc:Fallback xmlns="">
            <p:pic>
              <p:nvPicPr>
                <p:cNvPr id="286" name="Ink 285">
                  <a:extLst>
                    <a:ext uri="{FF2B5EF4-FFF2-40B4-BE49-F238E27FC236}">
                      <a16:creationId xmlns:a16="http://schemas.microsoft.com/office/drawing/2014/main" id="{852210A6-DCBB-0B43-9357-D338DE1D9EA1}"/>
                    </a:ext>
                  </a:extLst>
                </p:cNvPr>
                <p:cNvPicPr/>
                <p:nvPr/>
              </p:nvPicPr>
              <p:blipFill>
                <a:blip r:embed="rId479"/>
                <a:stretch>
                  <a:fillRect/>
                </a:stretch>
              </p:blipFill>
              <p:spPr>
                <a:xfrm>
                  <a:off x="5160947" y="4307600"/>
                  <a:ext cx="90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7" name="Ink 286">
                  <a:extLst>
                    <a:ext uri="{FF2B5EF4-FFF2-40B4-BE49-F238E27FC236}">
                      <a16:creationId xmlns:a16="http://schemas.microsoft.com/office/drawing/2014/main" id="{B8524AC9-3CFF-9E48-8727-EC9122697AB8}"/>
                    </a:ext>
                  </a:extLst>
                </p14:cNvPr>
                <p14:cNvContentPartPr/>
                <p14:nvPr/>
              </p14:nvContentPartPr>
              <p14:xfrm>
                <a:off x="5339507" y="4257920"/>
                <a:ext cx="119880" cy="138960"/>
              </p14:xfrm>
            </p:contentPart>
          </mc:Choice>
          <mc:Fallback xmlns="">
            <p:pic>
              <p:nvPicPr>
                <p:cNvPr id="287" name="Ink 286">
                  <a:extLst>
                    <a:ext uri="{FF2B5EF4-FFF2-40B4-BE49-F238E27FC236}">
                      <a16:creationId xmlns:a16="http://schemas.microsoft.com/office/drawing/2014/main" id="{B8524AC9-3CFF-9E48-8727-EC9122697AB8}"/>
                    </a:ext>
                  </a:extLst>
                </p:cNvPr>
                <p:cNvPicPr/>
                <p:nvPr/>
              </p:nvPicPr>
              <p:blipFill>
                <a:blip r:embed="rId481"/>
                <a:stretch>
                  <a:fillRect/>
                </a:stretch>
              </p:blipFill>
              <p:spPr>
                <a:xfrm>
                  <a:off x="5331947" y="4250360"/>
                  <a:ext cx="135000"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2">
            <p14:nvContentPartPr>
              <p14:cNvPr id="288" name="Ink 287">
                <a:extLst>
                  <a:ext uri="{FF2B5EF4-FFF2-40B4-BE49-F238E27FC236}">
                    <a16:creationId xmlns:a16="http://schemas.microsoft.com/office/drawing/2014/main" id="{0AB30214-4D2F-F649-9CFF-A90924FA5B3B}"/>
                  </a:ext>
                </a:extLst>
              </p14:cNvPr>
              <p14:cNvContentPartPr/>
              <p14:nvPr/>
            </p14:nvContentPartPr>
            <p14:xfrm>
              <a:off x="5501867" y="4060280"/>
              <a:ext cx="1800" cy="97200"/>
            </p14:xfrm>
          </p:contentPart>
        </mc:Choice>
        <mc:Fallback xmlns="">
          <p:pic>
            <p:nvPicPr>
              <p:cNvPr id="288" name="Ink 287">
                <a:extLst>
                  <a:ext uri="{FF2B5EF4-FFF2-40B4-BE49-F238E27FC236}">
                    <a16:creationId xmlns:a16="http://schemas.microsoft.com/office/drawing/2014/main" id="{0AB30214-4D2F-F649-9CFF-A90924FA5B3B}"/>
                  </a:ext>
                </a:extLst>
              </p:cNvPr>
              <p:cNvPicPr/>
              <p:nvPr/>
            </p:nvPicPr>
            <p:blipFill>
              <a:blip r:embed="rId483"/>
              <a:stretch>
                <a:fillRect/>
              </a:stretch>
            </p:blipFill>
            <p:spPr>
              <a:xfrm>
                <a:off x="5494307" y="4052720"/>
                <a:ext cx="16920" cy="112320"/>
              </a:xfrm>
              <a:prstGeom prst="rect">
                <a:avLst/>
              </a:prstGeom>
            </p:spPr>
          </p:pic>
        </mc:Fallback>
      </mc:AlternateContent>
      <p:grpSp>
        <p:nvGrpSpPr>
          <p:cNvPr id="291" name="Group 290">
            <a:extLst>
              <a:ext uri="{FF2B5EF4-FFF2-40B4-BE49-F238E27FC236}">
                <a16:creationId xmlns:a16="http://schemas.microsoft.com/office/drawing/2014/main" id="{3E872849-F128-514D-A95B-0A084DEEFBE5}"/>
              </a:ext>
            </a:extLst>
          </p:cNvPr>
          <p:cNvGrpSpPr/>
          <p:nvPr/>
        </p:nvGrpSpPr>
        <p:grpSpPr>
          <a:xfrm>
            <a:off x="5635067" y="4262600"/>
            <a:ext cx="108000" cy="128160"/>
            <a:chOff x="5635067" y="4262600"/>
            <a:chExt cx="108000" cy="128160"/>
          </a:xfrm>
        </p:grpSpPr>
        <mc:AlternateContent xmlns:mc="http://schemas.openxmlformats.org/markup-compatibility/2006" xmlns:p14="http://schemas.microsoft.com/office/powerpoint/2010/main">
          <mc:Choice Requires="p14">
            <p:contentPart p14:bwMode="auto" r:id="rId484">
              <p14:nvContentPartPr>
                <p14:cNvPr id="289" name="Ink 288">
                  <a:extLst>
                    <a:ext uri="{FF2B5EF4-FFF2-40B4-BE49-F238E27FC236}">
                      <a16:creationId xmlns:a16="http://schemas.microsoft.com/office/drawing/2014/main" id="{FF99B14F-D837-E649-B6B5-D3BCD926F250}"/>
                    </a:ext>
                  </a:extLst>
                </p14:cNvPr>
                <p14:cNvContentPartPr/>
                <p14:nvPr/>
              </p14:nvContentPartPr>
              <p14:xfrm>
                <a:off x="5635067" y="4293200"/>
                <a:ext cx="108000" cy="22320"/>
              </p14:xfrm>
            </p:contentPart>
          </mc:Choice>
          <mc:Fallback xmlns="">
            <p:pic>
              <p:nvPicPr>
                <p:cNvPr id="289" name="Ink 288">
                  <a:extLst>
                    <a:ext uri="{FF2B5EF4-FFF2-40B4-BE49-F238E27FC236}">
                      <a16:creationId xmlns:a16="http://schemas.microsoft.com/office/drawing/2014/main" id="{FF99B14F-D837-E649-B6B5-D3BCD926F250}"/>
                    </a:ext>
                  </a:extLst>
                </p:cNvPr>
                <p:cNvPicPr/>
                <p:nvPr/>
              </p:nvPicPr>
              <p:blipFill>
                <a:blip r:embed="rId485"/>
                <a:stretch>
                  <a:fillRect/>
                </a:stretch>
              </p:blipFill>
              <p:spPr>
                <a:xfrm>
                  <a:off x="5627867" y="4285640"/>
                  <a:ext cx="123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90" name="Ink 289">
                  <a:extLst>
                    <a:ext uri="{FF2B5EF4-FFF2-40B4-BE49-F238E27FC236}">
                      <a16:creationId xmlns:a16="http://schemas.microsoft.com/office/drawing/2014/main" id="{78E3A80E-8776-8A4C-9B4A-A66ED5EF4070}"/>
                    </a:ext>
                  </a:extLst>
                </p14:cNvPr>
                <p14:cNvContentPartPr/>
                <p14:nvPr/>
              </p14:nvContentPartPr>
              <p14:xfrm>
                <a:off x="5693747" y="4262600"/>
                <a:ext cx="5760" cy="128160"/>
              </p14:xfrm>
            </p:contentPart>
          </mc:Choice>
          <mc:Fallback xmlns="">
            <p:pic>
              <p:nvPicPr>
                <p:cNvPr id="290" name="Ink 289">
                  <a:extLst>
                    <a:ext uri="{FF2B5EF4-FFF2-40B4-BE49-F238E27FC236}">
                      <a16:creationId xmlns:a16="http://schemas.microsoft.com/office/drawing/2014/main" id="{78E3A80E-8776-8A4C-9B4A-A66ED5EF4070}"/>
                    </a:ext>
                  </a:extLst>
                </p:cNvPr>
                <p:cNvPicPr/>
                <p:nvPr/>
              </p:nvPicPr>
              <p:blipFill>
                <a:blip r:embed="rId487"/>
                <a:stretch>
                  <a:fillRect/>
                </a:stretch>
              </p:blipFill>
              <p:spPr>
                <a:xfrm>
                  <a:off x="5686547" y="4255040"/>
                  <a:ext cx="20520" cy="143280"/>
                </a:xfrm>
                <a:prstGeom prst="rect">
                  <a:avLst/>
                </a:prstGeom>
              </p:spPr>
            </p:pic>
          </mc:Fallback>
        </mc:AlternateContent>
      </p:grpSp>
      <p:grpSp>
        <p:nvGrpSpPr>
          <p:cNvPr id="299" name="Group 298">
            <a:extLst>
              <a:ext uri="{FF2B5EF4-FFF2-40B4-BE49-F238E27FC236}">
                <a16:creationId xmlns:a16="http://schemas.microsoft.com/office/drawing/2014/main" id="{D8A6AA54-3EC5-9E46-AC55-0322F5D32636}"/>
              </a:ext>
            </a:extLst>
          </p:cNvPr>
          <p:cNvGrpSpPr/>
          <p:nvPr/>
        </p:nvGrpSpPr>
        <p:grpSpPr>
          <a:xfrm>
            <a:off x="5938547" y="4143080"/>
            <a:ext cx="485640" cy="202680"/>
            <a:chOff x="5938547" y="4143080"/>
            <a:chExt cx="485640" cy="202680"/>
          </a:xfrm>
        </p:grpSpPr>
        <mc:AlternateContent xmlns:mc="http://schemas.openxmlformats.org/markup-compatibility/2006" xmlns:p14="http://schemas.microsoft.com/office/powerpoint/2010/main">
          <mc:Choice Requires="p14">
            <p:contentPart p14:bwMode="auto" r:id="rId488">
              <p14:nvContentPartPr>
                <p14:cNvPr id="294" name="Ink 293">
                  <a:extLst>
                    <a:ext uri="{FF2B5EF4-FFF2-40B4-BE49-F238E27FC236}">
                      <a16:creationId xmlns:a16="http://schemas.microsoft.com/office/drawing/2014/main" id="{138E7F2E-E334-BF49-A980-B805FE52753B}"/>
                    </a:ext>
                  </a:extLst>
                </p14:cNvPr>
                <p14:cNvContentPartPr/>
                <p14:nvPr/>
              </p14:nvContentPartPr>
              <p14:xfrm>
                <a:off x="5938547" y="4192400"/>
                <a:ext cx="32760" cy="142560"/>
              </p14:xfrm>
            </p:contentPart>
          </mc:Choice>
          <mc:Fallback xmlns="">
            <p:pic>
              <p:nvPicPr>
                <p:cNvPr id="294" name="Ink 293">
                  <a:extLst>
                    <a:ext uri="{FF2B5EF4-FFF2-40B4-BE49-F238E27FC236}">
                      <a16:creationId xmlns:a16="http://schemas.microsoft.com/office/drawing/2014/main" id="{138E7F2E-E334-BF49-A980-B805FE52753B}"/>
                    </a:ext>
                  </a:extLst>
                </p:cNvPr>
                <p:cNvPicPr/>
                <p:nvPr/>
              </p:nvPicPr>
              <p:blipFill>
                <a:blip r:embed="rId489"/>
                <a:stretch>
                  <a:fillRect/>
                </a:stretch>
              </p:blipFill>
              <p:spPr>
                <a:xfrm>
                  <a:off x="5930987" y="4184840"/>
                  <a:ext cx="47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5" name="Ink 294">
                  <a:extLst>
                    <a:ext uri="{FF2B5EF4-FFF2-40B4-BE49-F238E27FC236}">
                      <a16:creationId xmlns:a16="http://schemas.microsoft.com/office/drawing/2014/main" id="{876B3906-B20D-5343-8C01-CB06243B2D33}"/>
                    </a:ext>
                  </a:extLst>
                </p14:cNvPr>
                <p14:cNvContentPartPr/>
                <p14:nvPr/>
              </p14:nvContentPartPr>
              <p14:xfrm>
                <a:off x="6089027" y="4174400"/>
                <a:ext cx="101160" cy="171360"/>
              </p14:xfrm>
            </p:contentPart>
          </mc:Choice>
          <mc:Fallback xmlns="">
            <p:pic>
              <p:nvPicPr>
                <p:cNvPr id="295" name="Ink 294">
                  <a:extLst>
                    <a:ext uri="{FF2B5EF4-FFF2-40B4-BE49-F238E27FC236}">
                      <a16:creationId xmlns:a16="http://schemas.microsoft.com/office/drawing/2014/main" id="{876B3906-B20D-5343-8C01-CB06243B2D33}"/>
                    </a:ext>
                  </a:extLst>
                </p:cNvPr>
                <p:cNvPicPr/>
                <p:nvPr/>
              </p:nvPicPr>
              <p:blipFill>
                <a:blip r:embed="rId491"/>
                <a:stretch>
                  <a:fillRect/>
                </a:stretch>
              </p:blipFill>
              <p:spPr>
                <a:xfrm>
                  <a:off x="6081467" y="4166840"/>
                  <a:ext cx="116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6" name="Ink 295">
                  <a:extLst>
                    <a:ext uri="{FF2B5EF4-FFF2-40B4-BE49-F238E27FC236}">
                      <a16:creationId xmlns:a16="http://schemas.microsoft.com/office/drawing/2014/main" id="{167EE076-E934-2D43-8EAC-C391D9910113}"/>
                    </a:ext>
                  </a:extLst>
                </p14:cNvPr>
                <p14:cNvContentPartPr/>
                <p14:nvPr/>
              </p14:nvContentPartPr>
              <p14:xfrm>
                <a:off x="6103427" y="4208960"/>
                <a:ext cx="92880" cy="114840"/>
              </p14:xfrm>
            </p:contentPart>
          </mc:Choice>
          <mc:Fallback xmlns="">
            <p:pic>
              <p:nvPicPr>
                <p:cNvPr id="296" name="Ink 295">
                  <a:extLst>
                    <a:ext uri="{FF2B5EF4-FFF2-40B4-BE49-F238E27FC236}">
                      <a16:creationId xmlns:a16="http://schemas.microsoft.com/office/drawing/2014/main" id="{167EE076-E934-2D43-8EAC-C391D9910113}"/>
                    </a:ext>
                  </a:extLst>
                </p:cNvPr>
                <p:cNvPicPr/>
                <p:nvPr/>
              </p:nvPicPr>
              <p:blipFill>
                <a:blip r:embed="rId493"/>
                <a:stretch>
                  <a:fillRect/>
                </a:stretch>
              </p:blipFill>
              <p:spPr>
                <a:xfrm>
                  <a:off x="6095867" y="4201400"/>
                  <a:ext cx="108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7" name="Ink 296">
                  <a:extLst>
                    <a:ext uri="{FF2B5EF4-FFF2-40B4-BE49-F238E27FC236}">
                      <a16:creationId xmlns:a16="http://schemas.microsoft.com/office/drawing/2014/main" id="{B452E272-F2BE-1E48-97FA-F341BC084BC1}"/>
                    </a:ext>
                  </a:extLst>
                </p14:cNvPr>
                <p14:cNvContentPartPr/>
                <p14:nvPr/>
              </p14:nvContentPartPr>
              <p14:xfrm>
                <a:off x="6314747" y="4143080"/>
                <a:ext cx="109440" cy="159120"/>
              </p14:xfrm>
            </p:contentPart>
          </mc:Choice>
          <mc:Fallback xmlns="">
            <p:pic>
              <p:nvPicPr>
                <p:cNvPr id="297" name="Ink 296">
                  <a:extLst>
                    <a:ext uri="{FF2B5EF4-FFF2-40B4-BE49-F238E27FC236}">
                      <a16:creationId xmlns:a16="http://schemas.microsoft.com/office/drawing/2014/main" id="{B452E272-F2BE-1E48-97FA-F341BC084BC1}"/>
                    </a:ext>
                  </a:extLst>
                </p:cNvPr>
                <p:cNvPicPr/>
                <p:nvPr/>
              </p:nvPicPr>
              <p:blipFill>
                <a:blip r:embed="rId495"/>
                <a:stretch>
                  <a:fillRect/>
                </a:stretch>
              </p:blipFill>
              <p:spPr>
                <a:xfrm>
                  <a:off x="6307187" y="4135520"/>
                  <a:ext cx="124560" cy="17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6">
            <p14:nvContentPartPr>
              <p14:cNvPr id="298" name="Ink 297">
                <a:extLst>
                  <a:ext uri="{FF2B5EF4-FFF2-40B4-BE49-F238E27FC236}">
                    <a16:creationId xmlns:a16="http://schemas.microsoft.com/office/drawing/2014/main" id="{231BEBBF-E230-D34B-A433-16E874774BBA}"/>
                  </a:ext>
                </a:extLst>
              </p14:cNvPr>
              <p14:cNvContentPartPr/>
              <p14:nvPr/>
            </p14:nvContentPartPr>
            <p14:xfrm>
              <a:off x="6402227" y="3960560"/>
              <a:ext cx="108720" cy="68400"/>
            </p14:xfrm>
          </p:contentPart>
        </mc:Choice>
        <mc:Fallback xmlns="">
          <p:pic>
            <p:nvPicPr>
              <p:cNvPr id="298" name="Ink 297">
                <a:extLst>
                  <a:ext uri="{FF2B5EF4-FFF2-40B4-BE49-F238E27FC236}">
                    <a16:creationId xmlns:a16="http://schemas.microsoft.com/office/drawing/2014/main" id="{231BEBBF-E230-D34B-A433-16E874774BBA}"/>
                  </a:ext>
                </a:extLst>
              </p:cNvPr>
              <p:cNvPicPr/>
              <p:nvPr/>
            </p:nvPicPr>
            <p:blipFill>
              <a:blip r:embed="rId497"/>
              <a:stretch>
                <a:fillRect/>
              </a:stretch>
            </p:blipFill>
            <p:spPr>
              <a:xfrm>
                <a:off x="6394667" y="3953000"/>
                <a:ext cx="123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76" name="Ink 275">
                <a:extLst>
                  <a:ext uri="{FF2B5EF4-FFF2-40B4-BE49-F238E27FC236}">
                    <a16:creationId xmlns:a16="http://schemas.microsoft.com/office/drawing/2014/main" id="{C5FF97EE-D952-D040-B4EB-8C9A89E97C28}"/>
                  </a:ext>
                </a:extLst>
              </p14:cNvPr>
              <p14:cNvContentPartPr/>
              <p14:nvPr/>
            </p14:nvContentPartPr>
            <p14:xfrm>
              <a:off x="3991667" y="4325600"/>
              <a:ext cx="32760" cy="187560"/>
            </p14:xfrm>
          </p:contentPart>
        </mc:Choice>
        <mc:Fallback xmlns="">
          <p:pic>
            <p:nvPicPr>
              <p:cNvPr id="276" name="Ink 275">
                <a:extLst>
                  <a:ext uri="{FF2B5EF4-FFF2-40B4-BE49-F238E27FC236}">
                    <a16:creationId xmlns:a16="http://schemas.microsoft.com/office/drawing/2014/main" id="{C5FF97EE-D952-D040-B4EB-8C9A89E97C28}"/>
                  </a:ext>
                </a:extLst>
              </p:cNvPr>
              <p:cNvPicPr/>
              <p:nvPr/>
            </p:nvPicPr>
            <p:blipFill>
              <a:blip r:embed="rId499"/>
              <a:stretch>
                <a:fillRect/>
              </a:stretch>
            </p:blipFill>
            <p:spPr>
              <a:xfrm>
                <a:off x="3984107" y="4318040"/>
                <a:ext cx="47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0" name="Ink 299">
                <a:extLst>
                  <a:ext uri="{FF2B5EF4-FFF2-40B4-BE49-F238E27FC236}">
                    <a16:creationId xmlns:a16="http://schemas.microsoft.com/office/drawing/2014/main" id="{71B80BD0-E365-DF40-A92F-18C6F83818DB}"/>
                  </a:ext>
                </a:extLst>
              </p14:cNvPr>
              <p14:cNvContentPartPr/>
              <p14:nvPr/>
            </p14:nvContentPartPr>
            <p14:xfrm>
              <a:off x="3813107" y="4678040"/>
              <a:ext cx="74520" cy="15480"/>
            </p14:xfrm>
          </p:contentPart>
        </mc:Choice>
        <mc:Fallback xmlns="">
          <p:pic>
            <p:nvPicPr>
              <p:cNvPr id="300" name="Ink 299">
                <a:extLst>
                  <a:ext uri="{FF2B5EF4-FFF2-40B4-BE49-F238E27FC236}">
                    <a16:creationId xmlns:a16="http://schemas.microsoft.com/office/drawing/2014/main" id="{71B80BD0-E365-DF40-A92F-18C6F83818DB}"/>
                  </a:ext>
                </a:extLst>
              </p:cNvPr>
              <p:cNvPicPr/>
              <p:nvPr/>
            </p:nvPicPr>
            <p:blipFill>
              <a:blip r:embed="rId501"/>
              <a:stretch>
                <a:fillRect/>
              </a:stretch>
            </p:blipFill>
            <p:spPr>
              <a:xfrm>
                <a:off x="3805547" y="4670480"/>
                <a:ext cx="89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1" name="Ink 300">
                <a:extLst>
                  <a:ext uri="{FF2B5EF4-FFF2-40B4-BE49-F238E27FC236}">
                    <a16:creationId xmlns:a16="http://schemas.microsoft.com/office/drawing/2014/main" id="{E42A4406-7C13-3E49-8221-2B11C0EED1CA}"/>
                  </a:ext>
                </a:extLst>
              </p14:cNvPr>
              <p14:cNvContentPartPr/>
              <p14:nvPr/>
            </p14:nvContentPartPr>
            <p14:xfrm>
              <a:off x="3806267" y="4761560"/>
              <a:ext cx="104040" cy="7920"/>
            </p14:xfrm>
          </p:contentPart>
        </mc:Choice>
        <mc:Fallback xmlns="">
          <p:pic>
            <p:nvPicPr>
              <p:cNvPr id="301" name="Ink 300">
                <a:extLst>
                  <a:ext uri="{FF2B5EF4-FFF2-40B4-BE49-F238E27FC236}">
                    <a16:creationId xmlns:a16="http://schemas.microsoft.com/office/drawing/2014/main" id="{E42A4406-7C13-3E49-8221-2B11C0EED1CA}"/>
                  </a:ext>
                </a:extLst>
              </p:cNvPr>
              <p:cNvPicPr/>
              <p:nvPr/>
            </p:nvPicPr>
            <p:blipFill>
              <a:blip r:embed="rId503"/>
              <a:stretch>
                <a:fillRect/>
              </a:stretch>
            </p:blipFill>
            <p:spPr>
              <a:xfrm>
                <a:off x="3799067" y="4754000"/>
                <a:ext cx="1191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3" name="Ink 302">
                <a:extLst>
                  <a:ext uri="{FF2B5EF4-FFF2-40B4-BE49-F238E27FC236}">
                    <a16:creationId xmlns:a16="http://schemas.microsoft.com/office/drawing/2014/main" id="{D9F2AA41-2940-C345-BA8E-904699945243}"/>
                  </a:ext>
                </a:extLst>
              </p14:cNvPr>
              <p14:cNvContentPartPr/>
              <p14:nvPr/>
            </p14:nvContentPartPr>
            <p14:xfrm>
              <a:off x="3587387" y="4327040"/>
              <a:ext cx="104400" cy="600840"/>
            </p14:xfrm>
          </p:contentPart>
        </mc:Choice>
        <mc:Fallback xmlns="">
          <p:pic>
            <p:nvPicPr>
              <p:cNvPr id="303" name="Ink 302">
                <a:extLst>
                  <a:ext uri="{FF2B5EF4-FFF2-40B4-BE49-F238E27FC236}">
                    <a16:creationId xmlns:a16="http://schemas.microsoft.com/office/drawing/2014/main" id="{D9F2AA41-2940-C345-BA8E-904699945243}"/>
                  </a:ext>
                </a:extLst>
              </p:cNvPr>
              <p:cNvPicPr/>
              <p:nvPr/>
            </p:nvPicPr>
            <p:blipFill>
              <a:blip r:embed="rId505"/>
              <a:stretch>
                <a:fillRect/>
              </a:stretch>
            </p:blipFill>
            <p:spPr>
              <a:xfrm>
                <a:off x="3579827" y="4319840"/>
                <a:ext cx="119520" cy="615960"/>
              </a:xfrm>
              <a:prstGeom prst="rect">
                <a:avLst/>
              </a:prstGeom>
            </p:spPr>
          </p:pic>
        </mc:Fallback>
      </mc:AlternateContent>
      <p:grpSp>
        <p:nvGrpSpPr>
          <p:cNvPr id="315" name="Group 314">
            <a:extLst>
              <a:ext uri="{FF2B5EF4-FFF2-40B4-BE49-F238E27FC236}">
                <a16:creationId xmlns:a16="http://schemas.microsoft.com/office/drawing/2014/main" id="{3AFC4ACC-40CD-1645-BEF9-7F6D7BC8D02C}"/>
              </a:ext>
            </a:extLst>
          </p:cNvPr>
          <p:cNvGrpSpPr/>
          <p:nvPr/>
        </p:nvGrpSpPr>
        <p:grpSpPr>
          <a:xfrm>
            <a:off x="4254827" y="4644200"/>
            <a:ext cx="110520" cy="216360"/>
            <a:chOff x="4254827" y="4644200"/>
            <a:chExt cx="110520" cy="216360"/>
          </a:xfrm>
        </p:grpSpPr>
        <mc:AlternateContent xmlns:mc="http://schemas.openxmlformats.org/markup-compatibility/2006" xmlns:p14="http://schemas.microsoft.com/office/powerpoint/2010/main">
          <mc:Choice Requires="p14">
            <p:contentPart p14:bwMode="auto" r:id="rId506">
              <p14:nvContentPartPr>
                <p14:cNvPr id="305" name="Ink 304">
                  <a:extLst>
                    <a:ext uri="{FF2B5EF4-FFF2-40B4-BE49-F238E27FC236}">
                      <a16:creationId xmlns:a16="http://schemas.microsoft.com/office/drawing/2014/main" id="{7548F6DC-B846-224D-84E0-62593BD8D2DA}"/>
                    </a:ext>
                  </a:extLst>
                </p14:cNvPr>
                <p14:cNvContentPartPr/>
                <p14:nvPr/>
              </p14:nvContentPartPr>
              <p14:xfrm>
                <a:off x="4254827" y="4644200"/>
                <a:ext cx="108000" cy="134280"/>
              </p14:xfrm>
            </p:contentPart>
          </mc:Choice>
          <mc:Fallback xmlns="">
            <p:pic>
              <p:nvPicPr>
                <p:cNvPr id="305" name="Ink 304">
                  <a:extLst>
                    <a:ext uri="{FF2B5EF4-FFF2-40B4-BE49-F238E27FC236}">
                      <a16:creationId xmlns:a16="http://schemas.microsoft.com/office/drawing/2014/main" id="{7548F6DC-B846-224D-84E0-62593BD8D2DA}"/>
                    </a:ext>
                  </a:extLst>
                </p:cNvPr>
                <p:cNvPicPr/>
                <p:nvPr/>
              </p:nvPicPr>
              <p:blipFill>
                <a:blip r:embed="rId507"/>
                <a:stretch>
                  <a:fillRect/>
                </a:stretch>
              </p:blipFill>
              <p:spPr>
                <a:xfrm>
                  <a:off x="4247267" y="4636640"/>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6" name="Ink 305">
                  <a:extLst>
                    <a:ext uri="{FF2B5EF4-FFF2-40B4-BE49-F238E27FC236}">
                      <a16:creationId xmlns:a16="http://schemas.microsoft.com/office/drawing/2014/main" id="{7DE9EF58-0E2B-6340-ADBA-EE228DA8AA00}"/>
                    </a:ext>
                  </a:extLst>
                </p14:cNvPr>
                <p14:cNvContentPartPr/>
                <p14:nvPr/>
              </p14:nvContentPartPr>
              <p14:xfrm>
                <a:off x="4356707" y="4650680"/>
                <a:ext cx="8640" cy="209880"/>
              </p14:xfrm>
            </p:contentPart>
          </mc:Choice>
          <mc:Fallback xmlns="">
            <p:pic>
              <p:nvPicPr>
                <p:cNvPr id="306" name="Ink 305">
                  <a:extLst>
                    <a:ext uri="{FF2B5EF4-FFF2-40B4-BE49-F238E27FC236}">
                      <a16:creationId xmlns:a16="http://schemas.microsoft.com/office/drawing/2014/main" id="{7DE9EF58-0E2B-6340-ADBA-EE228DA8AA00}"/>
                    </a:ext>
                  </a:extLst>
                </p:cNvPr>
                <p:cNvPicPr/>
                <p:nvPr/>
              </p:nvPicPr>
              <p:blipFill>
                <a:blip r:embed="rId509"/>
                <a:stretch>
                  <a:fillRect/>
                </a:stretch>
              </p:blipFill>
              <p:spPr>
                <a:xfrm>
                  <a:off x="4349147" y="4643480"/>
                  <a:ext cx="23760" cy="225000"/>
                </a:xfrm>
                <a:prstGeom prst="rect">
                  <a:avLst/>
                </a:prstGeom>
              </p:spPr>
            </p:pic>
          </mc:Fallback>
        </mc:AlternateContent>
      </p:grpSp>
      <p:grpSp>
        <p:nvGrpSpPr>
          <p:cNvPr id="314" name="Group 313">
            <a:extLst>
              <a:ext uri="{FF2B5EF4-FFF2-40B4-BE49-F238E27FC236}">
                <a16:creationId xmlns:a16="http://schemas.microsoft.com/office/drawing/2014/main" id="{A33CC7E5-3A76-984D-B8CA-2B2B127FD2F2}"/>
              </a:ext>
            </a:extLst>
          </p:cNvPr>
          <p:cNvGrpSpPr/>
          <p:nvPr/>
        </p:nvGrpSpPr>
        <p:grpSpPr>
          <a:xfrm>
            <a:off x="4545347" y="4675520"/>
            <a:ext cx="115920" cy="132840"/>
            <a:chOff x="4545347" y="4675520"/>
            <a:chExt cx="115920" cy="132840"/>
          </a:xfrm>
        </p:grpSpPr>
        <mc:AlternateContent xmlns:mc="http://schemas.openxmlformats.org/markup-compatibility/2006" xmlns:p14="http://schemas.microsoft.com/office/powerpoint/2010/main">
          <mc:Choice Requires="p14">
            <p:contentPart p14:bwMode="auto" r:id="rId510">
              <p14:nvContentPartPr>
                <p14:cNvPr id="307" name="Ink 306">
                  <a:extLst>
                    <a:ext uri="{FF2B5EF4-FFF2-40B4-BE49-F238E27FC236}">
                      <a16:creationId xmlns:a16="http://schemas.microsoft.com/office/drawing/2014/main" id="{F2D9352F-6790-C74D-A932-D775B8B7B05A}"/>
                    </a:ext>
                  </a:extLst>
                </p14:cNvPr>
                <p14:cNvContentPartPr/>
                <p14:nvPr/>
              </p14:nvContentPartPr>
              <p14:xfrm>
                <a:off x="4545347" y="4718360"/>
                <a:ext cx="115920" cy="36000"/>
              </p14:xfrm>
            </p:contentPart>
          </mc:Choice>
          <mc:Fallback xmlns="">
            <p:pic>
              <p:nvPicPr>
                <p:cNvPr id="307" name="Ink 306">
                  <a:extLst>
                    <a:ext uri="{FF2B5EF4-FFF2-40B4-BE49-F238E27FC236}">
                      <a16:creationId xmlns:a16="http://schemas.microsoft.com/office/drawing/2014/main" id="{F2D9352F-6790-C74D-A932-D775B8B7B05A}"/>
                    </a:ext>
                  </a:extLst>
                </p:cNvPr>
                <p:cNvPicPr/>
                <p:nvPr/>
              </p:nvPicPr>
              <p:blipFill>
                <a:blip r:embed="rId511"/>
                <a:stretch>
                  <a:fillRect/>
                </a:stretch>
              </p:blipFill>
              <p:spPr>
                <a:xfrm>
                  <a:off x="4537787" y="4710800"/>
                  <a:ext cx="130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8" name="Ink 307">
                  <a:extLst>
                    <a:ext uri="{FF2B5EF4-FFF2-40B4-BE49-F238E27FC236}">
                      <a16:creationId xmlns:a16="http://schemas.microsoft.com/office/drawing/2014/main" id="{E1CC21EE-EE44-7B49-B3B6-22DE11864E39}"/>
                    </a:ext>
                  </a:extLst>
                </p14:cNvPr>
                <p14:cNvContentPartPr/>
                <p14:nvPr/>
              </p14:nvContentPartPr>
              <p14:xfrm>
                <a:off x="4630667" y="4675520"/>
                <a:ext cx="5760" cy="132840"/>
              </p14:xfrm>
            </p:contentPart>
          </mc:Choice>
          <mc:Fallback xmlns="">
            <p:pic>
              <p:nvPicPr>
                <p:cNvPr id="308" name="Ink 307">
                  <a:extLst>
                    <a:ext uri="{FF2B5EF4-FFF2-40B4-BE49-F238E27FC236}">
                      <a16:creationId xmlns:a16="http://schemas.microsoft.com/office/drawing/2014/main" id="{E1CC21EE-EE44-7B49-B3B6-22DE11864E39}"/>
                    </a:ext>
                  </a:extLst>
                </p:cNvPr>
                <p:cNvPicPr/>
                <p:nvPr/>
              </p:nvPicPr>
              <p:blipFill>
                <a:blip r:embed="rId513"/>
                <a:stretch>
                  <a:fillRect/>
                </a:stretch>
              </p:blipFill>
              <p:spPr>
                <a:xfrm>
                  <a:off x="4623107" y="4667960"/>
                  <a:ext cx="2052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309" name="Ink 308">
                <a:extLst>
                  <a:ext uri="{FF2B5EF4-FFF2-40B4-BE49-F238E27FC236}">
                    <a16:creationId xmlns:a16="http://schemas.microsoft.com/office/drawing/2014/main" id="{6515E639-A7B1-3543-9B0F-76FF413EC3DF}"/>
                  </a:ext>
                </a:extLst>
              </p14:cNvPr>
              <p14:cNvContentPartPr/>
              <p14:nvPr/>
            </p14:nvContentPartPr>
            <p14:xfrm>
              <a:off x="4903547" y="4624400"/>
              <a:ext cx="137880" cy="142920"/>
            </p14:xfrm>
          </p:contentPart>
        </mc:Choice>
        <mc:Fallback xmlns="">
          <p:pic>
            <p:nvPicPr>
              <p:cNvPr id="309" name="Ink 308">
                <a:extLst>
                  <a:ext uri="{FF2B5EF4-FFF2-40B4-BE49-F238E27FC236}">
                    <a16:creationId xmlns:a16="http://schemas.microsoft.com/office/drawing/2014/main" id="{6515E639-A7B1-3543-9B0F-76FF413EC3DF}"/>
                  </a:ext>
                </a:extLst>
              </p:cNvPr>
              <p:cNvPicPr/>
              <p:nvPr/>
            </p:nvPicPr>
            <p:blipFill>
              <a:blip r:embed="rId515"/>
              <a:stretch>
                <a:fillRect/>
              </a:stretch>
            </p:blipFill>
            <p:spPr>
              <a:xfrm>
                <a:off x="4895987" y="4616840"/>
                <a:ext cx="153000" cy="157680"/>
              </a:xfrm>
              <a:prstGeom prst="rect">
                <a:avLst/>
              </a:prstGeom>
            </p:spPr>
          </p:pic>
        </mc:Fallback>
      </mc:AlternateContent>
      <p:grpSp>
        <p:nvGrpSpPr>
          <p:cNvPr id="313" name="Group 312">
            <a:extLst>
              <a:ext uri="{FF2B5EF4-FFF2-40B4-BE49-F238E27FC236}">
                <a16:creationId xmlns:a16="http://schemas.microsoft.com/office/drawing/2014/main" id="{DB81F945-ABDF-D14E-BD99-B1A4D170F4D5}"/>
              </a:ext>
            </a:extLst>
          </p:cNvPr>
          <p:cNvGrpSpPr/>
          <p:nvPr/>
        </p:nvGrpSpPr>
        <p:grpSpPr>
          <a:xfrm>
            <a:off x="5201627" y="4627640"/>
            <a:ext cx="141480" cy="138240"/>
            <a:chOff x="5201627" y="4627640"/>
            <a:chExt cx="141480" cy="138240"/>
          </a:xfrm>
        </p:grpSpPr>
        <mc:AlternateContent xmlns:mc="http://schemas.openxmlformats.org/markup-compatibility/2006" xmlns:p14="http://schemas.microsoft.com/office/powerpoint/2010/main">
          <mc:Choice Requires="p14">
            <p:contentPart p14:bwMode="auto" r:id="rId516">
              <p14:nvContentPartPr>
                <p14:cNvPr id="310" name="Ink 309">
                  <a:extLst>
                    <a:ext uri="{FF2B5EF4-FFF2-40B4-BE49-F238E27FC236}">
                      <a16:creationId xmlns:a16="http://schemas.microsoft.com/office/drawing/2014/main" id="{272A2896-43DC-2F4C-8680-D1B64E4702DE}"/>
                    </a:ext>
                  </a:extLst>
                </p14:cNvPr>
                <p14:cNvContentPartPr/>
                <p14:nvPr/>
              </p14:nvContentPartPr>
              <p14:xfrm>
                <a:off x="5201627" y="4662920"/>
                <a:ext cx="141480" cy="37080"/>
              </p14:xfrm>
            </p:contentPart>
          </mc:Choice>
          <mc:Fallback xmlns="">
            <p:pic>
              <p:nvPicPr>
                <p:cNvPr id="310" name="Ink 309">
                  <a:extLst>
                    <a:ext uri="{FF2B5EF4-FFF2-40B4-BE49-F238E27FC236}">
                      <a16:creationId xmlns:a16="http://schemas.microsoft.com/office/drawing/2014/main" id="{272A2896-43DC-2F4C-8680-D1B64E4702DE}"/>
                    </a:ext>
                  </a:extLst>
                </p:cNvPr>
                <p:cNvPicPr/>
                <p:nvPr/>
              </p:nvPicPr>
              <p:blipFill>
                <a:blip r:embed="rId517"/>
                <a:stretch>
                  <a:fillRect/>
                </a:stretch>
              </p:blipFill>
              <p:spPr>
                <a:xfrm>
                  <a:off x="5194067" y="4655360"/>
                  <a:ext cx="156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1" name="Ink 310">
                  <a:extLst>
                    <a:ext uri="{FF2B5EF4-FFF2-40B4-BE49-F238E27FC236}">
                      <a16:creationId xmlns:a16="http://schemas.microsoft.com/office/drawing/2014/main" id="{270AD1C6-8F78-6F4D-A209-C67EF35A4A0B}"/>
                    </a:ext>
                  </a:extLst>
                </p14:cNvPr>
                <p14:cNvContentPartPr/>
                <p14:nvPr/>
              </p14:nvContentPartPr>
              <p14:xfrm>
                <a:off x="5265707" y="4627640"/>
                <a:ext cx="14040" cy="138240"/>
              </p14:xfrm>
            </p:contentPart>
          </mc:Choice>
          <mc:Fallback xmlns="">
            <p:pic>
              <p:nvPicPr>
                <p:cNvPr id="311" name="Ink 310">
                  <a:extLst>
                    <a:ext uri="{FF2B5EF4-FFF2-40B4-BE49-F238E27FC236}">
                      <a16:creationId xmlns:a16="http://schemas.microsoft.com/office/drawing/2014/main" id="{270AD1C6-8F78-6F4D-A209-C67EF35A4A0B}"/>
                    </a:ext>
                  </a:extLst>
                </p:cNvPr>
                <p:cNvPicPr/>
                <p:nvPr/>
              </p:nvPicPr>
              <p:blipFill>
                <a:blip r:embed="rId519"/>
                <a:stretch>
                  <a:fillRect/>
                </a:stretch>
              </p:blipFill>
              <p:spPr>
                <a:xfrm>
                  <a:off x="5258147" y="4620080"/>
                  <a:ext cx="28800" cy="15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0">
            <p14:nvContentPartPr>
              <p14:cNvPr id="312" name="Ink 311">
                <a:extLst>
                  <a:ext uri="{FF2B5EF4-FFF2-40B4-BE49-F238E27FC236}">
                    <a16:creationId xmlns:a16="http://schemas.microsoft.com/office/drawing/2014/main" id="{20641BC5-7739-7E48-901C-9516C3FE6D08}"/>
                  </a:ext>
                </a:extLst>
              </p14:cNvPr>
              <p14:cNvContentPartPr/>
              <p14:nvPr/>
            </p14:nvContentPartPr>
            <p14:xfrm>
              <a:off x="5573507" y="4577240"/>
              <a:ext cx="8640" cy="155880"/>
            </p14:xfrm>
          </p:contentPart>
        </mc:Choice>
        <mc:Fallback xmlns="">
          <p:pic>
            <p:nvPicPr>
              <p:cNvPr id="312" name="Ink 311">
                <a:extLst>
                  <a:ext uri="{FF2B5EF4-FFF2-40B4-BE49-F238E27FC236}">
                    <a16:creationId xmlns:a16="http://schemas.microsoft.com/office/drawing/2014/main" id="{20641BC5-7739-7E48-901C-9516C3FE6D08}"/>
                  </a:ext>
                </a:extLst>
              </p:cNvPr>
              <p:cNvPicPr/>
              <p:nvPr/>
            </p:nvPicPr>
            <p:blipFill>
              <a:blip r:embed="rId521"/>
              <a:stretch>
                <a:fillRect/>
              </a:stretch>
            </p:blipFill>
            <p:spPr>
              <a:xfrm>
                <a:off x="5565947" y="4569680"/>
                <a:ext cx="23760" cy="171000"/>
              </a:xfrm>
              <a:prstGeom prst="rect">
                <a:avLst/>
              </a:prstGeom>
            </p:spPr>
          </p:pic>
        </mc:Fallback>
      </mc:AlternateContent>
      <p:grpSp>
        <p:nvGrpSpPr>
          <p:cNvPr id="321" name="Group 320">
            <a:extLst>
              <a:ext uri="{FF2B5EF4-FFF2-40B4-BE49-F238E27FC236}">
                <a16:creationId xmlns:a16="http://schemas.microsoft.com/office/drawing/2014/main" id="{8488541B-6AF0-E349-9B05-2CD5A3A4762F}"/>
              </a:ext>
            </a:extLst>
          </p:cNvPr>
          <p:cNvGrpSpPr/>
          <p:nvPr/>
        </p:nvGrpSpPr>
        <p:grpSpPr>
          <a:xfrm>
            <a:off x="5859707" y="4600280"/>
            <a:ext cx="90360" cy="87840"/>
            <a:chOff x="5859707" y="4600280"/>
            <a:chExt cx="90360" cy="87840"/>
          </a:xfrm>
        </p:grpSpPr>
        <mc:AlternateContent xmlns:mc="http://schemas.openxmlformats.org/markup-compatibility/2006" xmlns:p14="http://schemas.microsoft.com/office/powerpoint/2010/main">
          <mc:Choice Requires="p14">
            <p:contentPart p14:bwMode="auto" r:id="rId522">
              <p14:nvContentPartPr>
                <p14:cNvPr id="316" name="Ink 315">
                  <a:extLst>
                    <a:ext uri="{FF2B5EF4-FFF2-40B4-BE49-F238E27FC236}">
                      <a16:creationId xmlns:a16="http://schemas.microsoft.com/office/drawing/2014/main" id="{C2161F87-F7B0-4340-8A8D-B2F2CBB090FA}"/>
                    </a:ext>
                  </a:extLst>
                </p14:cNvPr>
                <p14:cNvContentPartPr/>
                <p14:nvPr/>
              </p14:nvContentPartPr>
              <p14:xfrm>
                <a:off x="5859707" y="4600280"/>
                <a:ext cx="84240" cy="25920"/>
              </p14:xfrm>
            </p:contentPart>
          </mc:Choice>
          <mc:Fallback xmlns="">
            <p:pic>
              <p:nvPicPr>
                <p:cNvPr id="316" name="Ink 315">
                  <a:extLst>
                    <a:ext uri="{FF2B5EF4-FFF2-40B4-BE49-F238E27FC236}">
                      <a16:creationId xmlns:a16="http://schemas.microsoft.com/office/drawing/2014/main" id="{C2161F87-F7B0-4340-8A8D-B2F2CBB090FA}"/>
                    </a:ext>
                  </a:extLst>
                </p:cNvPr>
                <p:cNvPicPr/>
                <p:nvPr/>
              </p:nvPicPr>
              <p:blipFill>
                <a:blip r:embed="rId523"/>
                <a:stretch>
                  <a:fillRect/>
                </a:stretch>
              </p:blipFill>
              <p:spPr>
                <a:xfrm>
                  <a:off x="5852147" y="4592720"/>
                  <a:ext cx="99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7" name="Ink 316">
                  <a:extLst>
                    <a:ext uri="{FF2B5EF4-FFF2-40B4-BE49-F238E27FC236}">
                      <a16:creationId xmlns:a16="http://schemas.microsoft.com/office/drawing/2014/main" id="{21A36D39-EEC9-3842-896E-34A45B511AB0}"/>
                    </a:ext>
                  </a:extLst>
                </p14:cNvPr>
                <p14:cNvContentPartPr/>
                <p14:nvPr/>
              </p14:nvContentPartPr>
              <p14:xfrm>
                <a:off x="5871587" y="4673360"/>
                <a:ext cx="78480" cy="14760"/>
              </p14:xfrm>
            </p:contentPart>
          </mc:Choice>
          <mc:Fallback xmlns="">
            <p:pic>
              <p:nvPicPr>
                <p:cNvPr id="317" name="Ink 316">
                  <a:extLst>
                    <a:ext uri="{FF2B5EF4-FFF2-40B4-BE49-F238E27FC236}">
                      <a16:creationId xmlns:a16="http://schemas.microsoft.com/office/drawing/2014/main" id="{21A36D39-EEC9-3842-896E-34A45B511AB0}"/>
                    </a:ext>
                  </a:extLst>
                </p:cNvPr>
                <p:cNvPicPr/>
                <p:nvPr/>
              </p:nvPicPr>
              <p:blipFill>
                <a:blip r:embed="rId525"/>
                <a:stretch>
                  <a:fillRect/>
                </a:stretch>
              </p:blipFill>
              <p:spPr>
                <a:xfrm>
                  <a:off x="5864027" y="4665800"/>
                  <a:ext cx="93600" cy="29880"/>
                </a:xfrm>
                <a:prstGeom prst="rect">
                  <a:avLst/>
                </a:prstGeom>
              </p:spPr>
            </p:pic>
          </mc:Fallback>
        </mc:AlternateContent>
      </p:grpSp>
      <p:grpSp>
        <p:nvGrpSpPr>
          <p:cNvPr id="320" name="Group 319">
            <a:extLst>
              <a:ext uri="{FF2B5EF4-FFF2-40B4-BE49-F238E27FC236}">
                <a16:creationId xmlns:a16="http://schemas.microsoft.com/office/drawing/2014/main" id="{7757AA39-424D-4248-9794-1C6B81FA5CE0}"/>
              </a:ext>
            </a:extLst>
          </p:cNvPr>
          <p:cNvGrpSpPr/>
          <p:nvPr/>
        </p:nvGrpSpPr>
        <p:grpSpPr>
          <a:xfrm>
            <a:off x="6163547" y="4446200"/>
            <a:ext cx="165240" cy="235080"/>
            <a:chOff x="6163547" y="4446200"/>
            <a:chExt cx="165240" cy="235080"/>
          </a:xfrm>
        </p:grpSpPr>
        <mc:AlternateContent xmlns:mc="http://schemas.openxmlformats.org/markup-compatibility/2006" xmlns:p14="http://schemas.microsoft.com/office/powerpoint/2010/main">
          <mc:Choice Requires="p14">
            <p:contentPart p14:bwMode="auto" r:id="rId526">
              <p14:nvContentPartPr>
                <p14:cNvPr id="318" name="Ink 317">
                  <a:extLst>
                    <a:ext uri="{FF2B5EF4-FFF2-40B4-BE49-F238E27FC236}">
                      <a16:creationId xmlns:a16="http://schemas.microsoft.com/office/drawing/2014/main" id="{A1A7A353-4066-E847-A531-F77AAAC6B02E}"/>
                    </a:ext>
                  </a:extLst>
                </p14:cNvPr>
                <p14:cNvContentPartPr/>
                <p14:nvPr/>
              </p14:nvContentPartPr>
              <p14:xfrm>
                <a:off x="6231227" y="4446200"/>
                <a:ext cx="97560" cy="43920"/>
              </p14:xfrm>
            </p:contentPart>
          </mc:Choice>
          <mc:Fallback xmlns="">
            <p:pic>
              <p:nvPicPr>
                <p:cNvPr id="318" name="Ink 317">
                  <a:extLst>
                    <a:ext uri="{FF2B5EF4-FFF2-40B4-BE49-F238E27FC236}">
                      <a16:creationId xmlns:a16="http://schemas.microsoft.com/office/drawing/2014/main" id="{A1A7A353-4066-E847-A531-F77AAAC6B02E}"/>
                    </a:ext>
                  </a:extLst>
                </p:cNvPr>
                <p:cNvPicPr/>
                <p:nvPr/>
              </p:nvPicPr>
              <p:blipFill>
                <a:blip r:embed="rId527"/>
                <a:stretch>
                  <a:fillRect/>
                </a:stretch>
              </p:blipFill>
              <p:spPr>
                <a:xfrm>
                  <a:off x="6223667" y="4438640"/>
                  <a:ext cx="1126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9" name="Ink 318">
                  <a:extLst>
                    <a:ext uri="{FF2B5EF4-FFF2-40B4-BE49-F238E27FC236}">
                      <a16:creationId xmlns:a16="http://schemas.microsoft.com/office/drawing/2014/main" id="{83B98E12-FFE8-7A42-B9F1-0A316CCC4286}"/>
                    </a:ext>
                  </a:extLst>
                </p14:cNvPr>
                <p14:cNvContentPartPr/>
                <p14:nvPr/>
              </p14:nvContentPartPr>
              <p14:xfrm>
                <a:off x="6163547" y="4489760"/>
                <a:ext cx="124560" cy="191520"/>
              </p14:xfrm>
            </p:contentPart>
          </mc:Choice>
          <mc:Fallback xmlns="">
            <p:pic>
              <p:nvPicPr>
                <p:cNvPr id="319" name="Ink 318">
                  <a:extLst>
                    <a:ext uri="{FF2B5EF4-FFF2-40B4-BE49-F238E27FC236}">
                      <a16:creationId xmlns:a16="http://schemas.microsoft.com/office/drawing/2014/main" id="{83B98E12-FFE8-7A42-B9F1-0A316CCC4286}"/>
                    </a:ext>
                  </a:extLst>
                </p:cNvPr>
                <p:cNvPicPr/>
                <p:nvPr/>
              </p:nvPicPr>
              <p:blipFill>
                <a:blip r:embed="rId529"/>
                <a:stretch>
                  <a:fillRect/>
                </a:stretch>
              </p:blipFill>
              <p:spPr>
                <a:xfrm>
                  <a:off x="6155987" y="4482200"/>
                  <a:ext cx="139680" cy="206640"/>
                </a:xfrm>
                <a:prstGeom prst="rect">
                  <a:avLst/>
                </a:prstGeom>
              </p:spPr>
            </p:pic>
          </mc:Fallback>
        </mc:AlternateContent>
      </p:grpSp>
      <p:grpSp>
        <p:nvGrpSpPr>
          <p:cNvPr id="324" name="Group 323">
            <a:extLst>
              <a:ext uri="{FF2B5EF4-FFF2-40B4-BE49-F238E27FC236}">
                <a16:creationId xmlns:a16="http://schemas.microsoft.com/office/drawing/2014/main" id="{E5AA3EF8-9482-2F46-A6D0-FDD2573459A5}"/>
              </a:ext>
            </a:extLst>
          </p:cNvPr>
          <p:cNvGrpSpPr/>
          <p:nvPr/>
        </p:nvGrpSpPr>
        <p:grpSpPr>
          <a:xfrm>
            <a:off x="3285707" y="4458080"/>
            <a:ext cx="234360" cy="180000"/>
            <a:chOff x="3285707" y="4458080"/>
            <a:chExt cx="234360" cy="180000"/>
          </a:xfrm>
        </p:grpSpPr>
        <mc:AlternateContent xmlns:mc="http://schemas.openxmlformats.org/markup-compatibility/2006" xmlns:p14="http://schemas.microsoft.com/office/powerpoint/2010/main">
          <mc:Choice Requires="p14">
            <p:contentPart p14:bwMode="auto" r:id="rId530">
              <p14:nvContentPartPr>
                <p14:cNvPr id="272" name="Ink 271">
                  <a:extLst>
                    <a:ext uri="{FF2B5EF4-FFF2-40B4-BE49-F238E27FC236}">
                      <a16:creationId xmlns:a16="http://schemas.microsoft.com/office/drawing/2014/main" id="{CFBE818E-BD0C-254B-81C9-772974D657B1}"/>
                    </a:ext>
                  </a:extLst>
                </p14:cNvPr>
                <p14:cNvContentPartPr/>
                <p14:nvPr/>
              </p14:nvContentPartPr>
              <p14:xfrm>
                <a:off x="3309107" y="4538000"/>
                <a:ext cx="2520" cy="1080"/>
              </p14:xfrm>
            </p:contentPart>
          </mc:Choice>
          <mc:Fallback xmlns="">
            <p:pic>
              <p:nvPicPr>
                <p:cNvPr id="272" name="Ink 271">
                  <a:extLst>
                    <a:ext uri="{FF2B5EF4-FFF2-40B4-BE49-F238E27FC236}">
                      <a16:creationId xmlns:a16="http://schemas.microsoft.com/office/drawing/2014/main" id="{CFBE818E-BD0C-254B-81C9-772974D657B1}"/>
                    </a:ext>
                  </a:extLst>
                </p:cNvPr>
                <p:cNvPicPr/>
                <p:nvPr/>
              </p:nvPicPr>
              <p:blipFill>
                <a:blip r:embed="rId531"/>
                <a:stretch>
                  <a:fillRect/>
                </a:stretch>
              </p:blipFill>
              <p:spPr>
                <a:xfrm>
                  <a:off x="3301547" y="4530440"/>
                  <a:ext cx="176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73" name="Ink 272">
                  <a:extLst>
                    <a:ext uri="{FF2B5EF4-FFF2-40B4-BE49-F238E27FC236}">
                      <a16:creationId xmlns:a16="http://schemas.microsoft.com/office/drawing/2014/main" id="{2AB5EE0B-FA6B-3740-A4DF-BF365B87291C}"/>
                    </a:ext>
                  </a:extLst>
                </p14:cNvPr>
                <p14:cNvContentPartPr/>
                <p14:nvPr/>
              </p14:nvContentPartPr>
              <p14:xfrm>
                <a:off x="3401627" y="4510640"/>
                <a:ext cx="13320" cy="4320"/>
              </p14:xfrm>
            </p:contentPart>
          </mc:Choice>
          <mc:Fallback xmlns="">
            <p:pic>
              <p:nvPicPr>
                <p:cNvPr id="273" name="Ink 272">
                  <a:extLst>
                    <a:ext uri="{FF2B5EF4-FFF2-40B4-BE49-F238E27FC236}">
                      <a16:creationId xmlns:a16="http://schemas.microsoft.com/office/drawing/2014/main" id="{2AB5EE0B-FA6B-3740-A4DF-BF365B87291C}"/>
                    </a:ext>
                  </a:extLst>
                </p:cNvPr>
                <p:cNvPicPr/>
                <p:nvPr/>
              </p:nvPicPr>
              <p:blipFill>
                <a:blip r:embed="rId533"/>
                <a:stretch>
                  <a:fillRect/>
                </a:stretch>
              </p:blipFill>
              <p:spPr>
                <a:xfrm>
                  <a:off x="3394067" y="4503080"/>
                  <a:ext cx="28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74" name="Ink 273">
                  <a:extLst>
                    <a:ext uri="{FF2B5EF4-FFF2-40B4-BE49-F238E27FC236}">
                      <a16:creationId xmlns:a16="http://schemas.microsoft.com/office/drawing/2014/main" id="{223017E0-804C-B542-8A8C-FEA37D3774B7}"/>
                    </a:ext>
                  </a:extLst>
                </p14:cNvPr>
                <p14:cNvContentPartPr/>
                <p14:nvPr/>
              </p14:nvContentPartPr>
              <p14:xfrm>
                <a:off x="3489467" y="4477880"/>
                <a:ext cx="10080" cy="1080"/>
              </p14:xfrm>
            </p:contentPart>
          </mc:Choice>
          <mc:Fallback xmlns="">
            <p:pic>
              <p:nvPicPr>
                <p:cNvPr id="274" name="Ink 273">
                  <a:extLst>
                    <a:ext uri="{FF2B5EF4-FFF2-40B4-BE49-F238E27FC236}">
                      <a16:creationId xmlns:a16="http://schemas.microsoft.com/office/drawing/2014/main" id="{223017E0-804C-B542-8A8C-FEA37D3774B7}"/>
                    </a:ext>
                  </a:extLst>
                </p:cNvPr>
                <p:cNvPicPr/>
                <p:nvPr/>
              </p:nvPicPr>
              <p:blipFill>
                <a:blip r:embed="rId535"/>
                <a:stretch>
                  <a:fillRect/>
                </a:stretch>
              </p:blipFill>
              <p:spPr>
                <a:xfrm>
                  <a:off x="3481907" y="4470320"/>
                  <a:ext cx="25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2" name="Ink 321">
                  <a:extLst>
                    <a:ext uri="{FF2B5EF4-FFF2-40B4-BE49-F238E27FC236}">
                      <a16:creationId xmlns:a16="http://schemas.microsoft.com/office/drawing/2014/main" id="{73BDA415-6D64-9248-B187-98A4BEAE920A}"/>
                    </a:ext>
                  </a:extLst>
                </p14:cNvPr>
                <p14:cNvContentPartPr/>
                <p14:nvPr/>
              </p14:nvContentPartPr>
              <p14:xfrm>
                <a:off x="3298307" y="4458080"/>
                <a:ext cx="221760" cy="107280"/>
              </p14:xfrm>
            </p:contentPart>
          </mc:Choice>
          <mc:Fallback xmlns="">
            <p:pic>
              <p:nvPicPr>
                <p:cNvPr id="322" name="Ink 321">
                  <a:extLst>
                    <a:ext uri="{FF2B5EF4-FFF2-40B4-BE49-F238E27FC236}">
                      <a16:creationId xmlns:a16="http://schemas.microsoft.com/office/drawing/2014/main" id="{73BDA415-6D64-9248-B187-98A4BEAE920A}"/>
                    </a:ext>
                  </a:extLst>
                </p:cNvPr>
                <p:cNvPicPr/>
                <p:nvPr/>
              </p:nvPicPr>
              <p:blipFill>
                <a:blip r:embed="rId537"/>
                <a:stretch>
                  <a:fillRect/>
                </a:stretch>
              </p:blipFill>
              <p:spPr>
                <a:xfrm>
                  <a:off x="3290747" y="4450520"/>
                  <a:ext cx="2365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3" name="Ink 322">
                  <a:extLst>
                    <a:ext uri="{FF2B5EF4-FFF2-40B4-BE49-F238E27FC236}">
                      <a16:creationId xmlns:a16="http://schemas.microsoft.com/office/drawing/2014/main" id="{7D5C37EA-683B-0C44-8F6C-308F425AC29F}"/>
                    </a:ext>
                  </a:extLst>
                </p14:cNvPr>
                <p14:cNvContentPartPr/>
                <p14:nvPr/>
              </p14:nvContentPartPr>
              <p14:xfrm>
                <a:off x="3285707" y="4484360"/>
                <a:ext cx="66600" cy="153720"/>
              </p14:xfrm>
            </p:contentPart>
          </mc:Choice>
          <mc:Fallback xmlns="">
            <p:pic>
              <p:nvPicPr>
                <p:cNvPr id="323" name="Ink 322">
                  <a:extLst>
                    <a:ext uri="{FF2B5EF4-FFF2-40B4-BE49-F238E27FC236}">
                      <a16:creationId xmlns:a16="http://schemas.microsoft.com/office/drawing/2014/main" id="{7D5C37EA-683B-0C44-8F6C-308F425AC29F}"/>
                    </a:ext>
                  </a:extLst>
                </p:cNvPr>
                <p:cNvPicPr/>
                <p:nvPr/>
              </p:nvPicPr>
              <p:blipFill>
                <a:blip r:embed="rId539"/>
                <a:stretch>
                  <a:fillRect/>
                </a:stretch>
              </p:blipFill>
              <p:spPr>
                <a:xfrm>
                  <a:off x="3278147" y="4476800"/>
                  <a:ext cx="81720" cy="168840"/>
                </a:xfrm>
                <a:prstGeom prst="rect">
                  <a:avLst/>
                </a:prstGeom>
              </p:spPr>
            </p:pic>
          </mc:Fallback>
        </mc:AlternateContent>
      </p:grpSp>
      <p:grpSp>
        <p:nvGrpSpPr>
          <p:cNvPr id="328" name="Group 327">
            <a:extLst>
              <a:ext uri="{FF2B5EF4-FFF2-40B4-BE49-F238E27FC236}">
                <a16:creationId xmlns:a16="http://schemas.microsoft.com/office/drawing/2014/main" id="{61B906A7-2268-3A47-A9D7-BA7242B53FD4}"/>
              </a:ext>
            </a:extLst>
          </p:cNvPr>
          <p:cNvGrpSpPr/>
          <p:nvPr/>
        </p:nvGrpSpPr>
        <p:grpSpPr>
          <a:xfrm>
            <a:off x="3628067" y="5241440"/>
            <a:ext cx="248400" cy="17280"/>
            <a:chOff x="3628067" y="5241440"/>
            <a:chExt cx="248400" cy="17280"/>
          </a:xfrm>
        </p:grpSpPr>
        <mc:AlternateContent xmlns:mc="http://schemas.openxmlformats.org/markup-compatibility/2006" xmlns:p14="http://schemas.microsoft.com/office/powerpoint/2010/main">
          <mc:Choice Requires="p14">
            <p:contentPart p14:bwMode="auto" r:id="rId540">
              <p14:nvContentPartPr>
                <p14:cNvPr id="325" name="Ink 324">
                  <a:extLst>
                    <a:ext uri="{FF2B5EF4-FFF2-40B4-BE49-F238E27FC236}">
                      <a16:creationId xmlns:a16="http://schemas.microsoft.com/office/drawing/2014/main" id="{A66D5778-080B-424C-92EF-56532257E150}"/>
                    </a:ext>
                  </a:extLst>
                </p14:cNvPr>
                <p14:cNvContentPartPr/>
                <p14:nvPr/>
              </p14:nvContentPartPr>
              <p14:xfrm>
                <a:off x="3628067" y="5250080"/>
                <a:ext cx="4680" cy="8640"/>
              </p14:xfrm>
            </p:contentPart>
          </mc:Choice>
          <mc:Fallback xmlns="">
            <p:pic>
              <p:nvPicPr>
                <p:cNvPr id="325" name="Ink 324">
                  <a:extLst>
                    <a:ext uri="{FF2B5EF4-FFF2-40B4-BE49-F238E27FC236}">
                      <a16:creationId xmlns:a16="http://schemas.microsoft.com/office/drawing/2014/main" id="{A66D5778-080B-424C-92EF-56532257E150}"/>
                    </a:ext>
                  </a:extLst>
                </p:cNvPr>
                <p:cNvPicPr/>
                <p:nvPr/>
              </p:nvPicPr>
              <p:blipFill>
                <a:blip r:embed="rId541"/>
                <a:stretch>
                  <a:fillRect/>
                </a:stretch>
              </p:blipFill>
              <p:spPr>
                <a:xfrm>
                  <a:off x="3620507" y="5242520"/>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6" name="Ink 325">
                  <a:extLst>
                    <a:ext uri="{FF2B5EF4-FFF2-40B4-BE49-F238E27FC236}">
                      <a16:creationId xmlns:a16="http://schemas.microsoft.com/office/drawing/2014/main" id="{7597AE7F-B17D-084A-A5B7-F2F5F535DF47}"/>
                    </a:ext>
                  </a:extLst>
                </p14:cNvPr>
                <p14:cNvContentPartPr/>
                <p14:nvPr/>
              </p14:nvContentPartPr>
              <p14:xfrm>
                <a:off x="3718427" y="5241440"/>
                <a:ext cx="32760" cy="3960"/>
              </p14:xfrm>
            </p:contentPart>
          </mc:Choice>
          <mc:Fallback xmlns="">
            <p:pic>
              <p:nvPicPr>
                <p:cNvPr id="326" name="Ink 325">
                  <a:extLst>
                    <a:ext uri="{FF2B5EF4-FFF2-40B4-BE49-F238E27FC236}">
                      <a16:creationId xmlns:a16="http://schemas.microsoft.com/office/drawing/2014/main" id="{7597AE7F-B17D-084A-A5B7-F2F5F535DF47}"/>
                    </a:ext>
                  </a:extLst>
                </p:cNvPr>
                <p:cNvPicPr/>
                <p:nvPr/>
              </p:nvPicPr>
              <p:blipFill>
                <a:blip r:embed="rId543"/>
                <a:stretch>
                  <a:fillRect/>
                </a:stretch>
              </p:blipFill>
              <p:spPr>
                <a:xfrm>
                  <a:off x="3710867" y="5234240"/>
                  <a:ext cx="47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7" name="Ink 326">
                  <a:extLst>
                    <a:ext uri="{FF2B5EF4-FFF2-40B4-BE49-F238E27FC236}">
                      <a16:creationId xmlns:a16="http://schemas.microsoft.com/office/drawing/2014/main" id="{49BF865D-269D-9F4E-A70A-4864B2596A26}"/>
                    </a:ext>
                  </a:extLst>
                </p14:cNvPr>
                <p14:cNvContentPartPr/>
                <p14:nvPr/>
              </p14:nvContentPartPr>
              <p14:xfrm>
                <a:off x="3805547" y="5246120"/>
                <a:ext cx="70920" cy="5760"/>
              </p14:xfrm>
            </p:contentPart>
          </mc:Choice>
          <mc:Fallback xmlns="">
            <p:pic>
              <p:nvPicPr>
                <p:cNvPr id="327" name="Ink 326">
                  <a:extLst>
                    <a:ext uri="{FF2B5EF4-FFF2-40B4-BE49-F238E27FC236}">
                      <a16:creationId xmlns:a16="http://schemas.microsoft.com/office/drawing/2014/main" id="{49BF865D-269D-9F4E-A70A-4864B2596A26}"/>
                    </a:ext>
                  </a:extLst>
                </p:cNvPr>
                <p:cNvPicPr/>
                <p:nvPr/>
              </p:nvPicPr>
              <p:blipFill>
                <a:blip r:embed="rId545"/>
                <a:stretch>
                  <a:fillRect/>
                </a:stretch>
              </p:blipFill>
              <p:spPr>
                <a:xfrm>
                  <a:off x="3797987" y="5238560"/>
                  <a:ext cx="86040" cy="20880"/>
                </a:xfrm>
                <a:prstGeom prst="rect">
                  <a:avLst/>
                </a:prstGeom>
              </p:spPr>
            </p:pic>
          </mc:Fallback>
        </mc:AlternateContent>
      </p:grpSp>
      <p:grpSp>
        <p:nvGrpSpPr>
          <p:cNvPr id="331" name="Group 330">
            <a:extLst>
              <a:ext uri="{FF2B5EF4-FFF2-40B4-BE49-F238E27FC236}">
                <a16:creationId xmlns:a16="http://schemas.microsoft.com/office/drawing/2014/main" id="{765E0AB3-6072-DB45-B441-A95E134D3C1E}"/>
              </a:ext>
            </a:extLst>
          </p:cNvPr>
          <p:cNvGrpSpPr/>
          <p:nvPr/>
        </p:nvGrpSpPr>
        <p:grpSpPr>
          <a:xfrm>
            <a:off x="4204427" y="5024720"/>
            <a:ext cx="214200" cy="338400"/>
            <a:chOff x="4204427" y="5024720"/>
            <a:chExt cx="214200" cy="338400"/>
          </a:xfrm>
        </p:grpSpPr>
        <mc:AlternateContent xmlns:mc="http://schemas.openxmlformats.org/markup-compatibility/2006" xmlns:p14="http://schemas.microsoft.com/office/powerpoint/2010/main">
          <mc:Choice Requires="p14">
            <p:contentPart p14:bwMode="auto" r:id="rId546">
              <p14:nvContentPartPr>
                <p14:cNvPr id="329" name="Ink 328">
                  <a:extLst>
                    <a:ext uri="{FF2B5EF4-FFF2-40B4-BE49-F238E27FC236}">
                      <a16:creationId xmlns:a16="http://schemas.microsoft.com/office/drawing/2014/main" id="{46AD5B35-5DE6-C442-AA24-E1FD7F93740E}"/>
                    </a:ext>
                  </a:extLst>
                </p14:cNvPr>
                <p14:cNvContentPartPr/>
                <p14:nvPr/>
              </p14:nvContentPartPr>
              <p14:xfrm>
                <a:off x="4204427" y="5190320"/>
                <a:ext cx="95040" cy="172800"/>
              </p14:xfrm>
            </p:contentPart>
          </mc:Choice>
          <mc:Fallback xmlns="">
            <p:pic>
              <p:nvPicPr>
                <p:cNvPr id="329" name="Ink 328">
                  <a:extLst>
                    <a:ext uri="{FF2B5EF4-FFF2-40B4-BE49-F238E27FC236}">
                      <a16:creationId xmlns:a16="http://schemas.microsoft.com/office/drawing/2014/main" id="{46AD5B35-5DE6-C442-AA24-E1FD7F93740E}"/>
                    </a:ext>
                  </a:extLst>
                </p:cNvPr>
                <p:cNvPicPr/>
                <p:nvPr/>
              </p:nvPicPr>
              <p:blipFill>
                <a:blip r:embed="rId547"/>
                <a:stretch>
                  <a:fillRect/>
                </a:stretch>
              </p:blipFill>
              <p:spPr>
                <a:xfrm>
                  <a:off x="4196867" y="5182760"/>
                  <a:ext cx="110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0" name="Ink 329">
                  <a:extLst>
                    <a:ext uri="{FF2B5EF4-FFF2-40B4-BE49-F238E27FC236}">
                      <a16:creationId xmlns:a16="http://schemas.microsoft.com/office/drawing/2014/main" id="{DFB85D80-501C-7145-AF7F-A1E1936D3227}"/>
                    </a:ext>
                  </a:extLst>
                </p14:cNvPr>
                <p14:cNvContentPartPr/>
                <p14:nvPr/>
              </p14:nvContentPartPr>
              <p14:xfrm>
                <a:off x="4318907" y="5024720"/>
                <a:ext cx="99720" cy="166680"/>
              </p14:xfrm>
            </p:contentPart>
          </mc:Choice>
          <mc:Fallback xmlns="">
            <p:pic>
              <p:nvPicPr>
                <p:cNvPr id="330" name="Ink 329">
                  <a:extLst>
                    <a:ext uri="{FF2B5EF4-FFF2-40B4-BE49-F238E27FC236}">
                      <a16:creationId xmlns:a16="http://schemas.microsoft.com/office/drawing/2014/main" id="{DFB85D80-501C-7145-AF7F-A1E1936D3227}"/>
                    </a:ext>
                  </a:extLst>
                </p:cNvPr>
                <p:cNvPicPr/>
                <p:nvPr/>
              </p:nvPicPr>
              <p:blipFill>
                <a:blip r:embed="rId549"/>
                <a:stretch>
                  <a:fillRect/>
                </a:stretch>
              </p:blipFill>
              <p:spPr>
                <a:xfrm>
                  <a:off x="4311347" y="5017520"/>
                  <a:ext cx="11484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0">
            <p14:nvContentPartPr>
              <p14:cNvPr id="332" name="Ink 331">
                <a:extLst>
                  <a:ext uri="{FF2B5EF4-FFF2-40B4-BE49-F238E27FC236}">
                    <a16:creationId xmlns:a16="http://schemas.microsoft.com/office/drawing/2014/main" id="{AD3155F1-0684-2347-A7E0-BD59F3386DEE}"/>
                  </a:ext>
                </a:extLst>
              </p14:cNvPr>
              <p14:cNvContentPartPr/>
              <p14:nvPr/>
            </p14:nvContentPartPr>
            <p14:xfrm>
              <a:off x="4469387" y="5270240"/>
              <a:ext cx="80280" cy="23760"/>
            </p14:xfrm>
          </p:contentPart>
        </mc:Choice>
        <mc:Fallback xmlns="">
          <p:pic>
            <p:nvPicPr>
              <p:cNvPr id="332" name="Ink 331">
                <a:extLst>
                  <a:ext uri="{FF2B5EF4-FFF2-40B4-BE49-F238E27FC236}">
                    <a16:creationId xmlns:a16="http://schemas.microsoft.com/office/drawing/2014/main" id="{AD3155F1-0684-2347-A7E0-BD59F3386DEE}"/>
                  </a:ext>
                </a:extLst>
              </p:cNvPr>
              <p:cNvPicPr/>
              <p:nvPr/>
            </p:nvPicPr>
            <p:blipFill>
              <a:blip r:embed="rId551"/>
              <a:stretch>
                <a:fillRect/>
              </a:stretch>
            </p:blipFill>
            <p:spPr>
              <a:xfrm>
                <a:off x="4461827" y="5262680"/>
                <a:ext cx="95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3" name="Ink 332">
                <a:extLst>
                  <a:ext uri="{FF2B5EF4-FFF2-40B4-BE49-F238E27FC236}">
                    <a16:creationId xmlns:a16="http://schemas.microsoft.com/office/drawing/2014/main" id="{D1B31E32-C8E8-7247-A381-0DB4EB09C148}"/>
                  </a:ext>
                </a:extLst>
              </p14:cNvPr>
              <p14:cNvContentPartPr/>
              <p14:nvPr/>
            </p14:nvContentPartPr>
            <p14:xfrm>
              <a:off x="4684667" y="5155760"/>
              <a:ext cx="14760" cy="163800"/>
            </p14:xfrm>
          </p:contentPart>
        </mc:Choice>
        <mc:Fallback xmlns="">
          <p:pic>
            <p:nvPicPr>
              <p:cNvPr id="333" name="Ink 332">
                <a:extLst>
                  <a:ext uri="{FF2B5EF4-FFF2-40B4-BE49-F238E27FC236}">
                    <a16:creationId xmlns:a16="http://schemas.microsoft.com/office/drawing/2014/main" id="{D1B31E32-C8E8-7247-A381-0DB4EB09C148}"/>
                  </a:ext>
                </a:extLst>
              </p:cNvPr>
              <p:cNvPicPr/>
              <p:nvPr/>
            </p:nvPicPr>
            <p:blipFill>
              <a:blip r:embed="rId553"/>
              <a:stretch>
                <a:fillRect/>
              </a:stretch>
            </p:blipFill>
            <p:spPr>
              <a:xfrm>
                <a:off x="4677107" y="5148200"/>
                <a:ext cx="29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4" name="Ink 333">
                <a:extLst>
                  <a:ext uri="{FF2B5EF4-FFF2-40B4-BE49-F238E27FC236}">
                    <a16:creationId xmlns:a16="http://schemas.microsoft.com/office/drawing/2014/main" id="{C9C971E7-51AD-EB47-A0ED-A2B353556AF2}"/>
                  </a:ext>
                </a:extLst>
              </p14:cNvPr>
              <p14:cNvContentPartPr/>
              <p14:nvPr/>
            </p14:nvContentPartPr>
            <p14:xfrm>
              <a:off x="6915947" y="3343520"/>
              <a:ext cx="271440" cy="12240"/>
            </p14:xfrm>
          </p:contentPart>
        </mc:Choice>
        <mc:Fallback xmlns="">
          <p:pic>
            <p:nvPicPr>
              <p:cNvPr id="334" name="Ink 333">
                <a:extLst>
                  <a:ext uri="{FF2B5EF4-FFF2-40B4-BE49-F238E27FC236}">
                    <a16:creationId xmlns:a16="http://schemas.microsoft.com/office/drawing/2014/main" id="{C9C971E7-51AD-EB47-A0ED-A2B353556AF2}"/>
                  </a:ext>
                </a:extLst>
              </p:cNvPr>
              <p:cNvPicPr/>
              <p:nvPr/>
            </p:nvPicPr>
            <p:blipFill>
              <a:blip r:embed="rId555"/>
              <a:stretch>
                <a:fillRect/>
              </a:stretch>
            </p:blipFill>
            <p:spPr>
              <a:xfrm>
                <a:off x="6908747" y="3335960"/>
                <a:ext cx="286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5" name="Ink 334">
                <a:extLst>
                  <a:ext uri="{FF2B5EF4-FFF2-40B4-BE49-F238E27FC236}">
                    <a16:creationId xmlns:a16="http://schemas.microsoft.com/office/drawing/2014/main" id="{20592730-9376-294B-B20D-C4015B3A75B5}"/>
                  </a:ext>
                </a:extLst>
              </p14:cNvPr>
              <p14:cNvContentPartPr/>
              <p14:nvPr/>
            </p14:nvContentPartPr>
            <p14:xfrm>
              <a:off x="7389347" y="3305000"/>
              <a:ext cx="379080" cy="12240"/>
            </p14:xfrm>
          </p:contentPart>
        </mc:Choice>
        <mc:Fallback xmlns="">
          <p:pic>
            <p:nvPicPr>
              <p:cNvPr id="335" name="Ink 334">
                <a:extLst>
                  <a:ext uri="{FF2B5EF4-FFF2-40B4-BE49-F238E27FC236}">
                    <a16:creationId xmlns:a16="http://schemas.microsoft.com/office/drawing/2014/main" id="{20592730-9376-294B-B20D-C4015B3A75B5}"/>
                  </a:ext>
                </a:extLst>
              </p:cNvPr>
              <p:cNvPicPr/>
              <p:nvPr/>
            </p:nvPicPr>
            <p:blipFill>
              <a:blip r:embed="rId557"/>
              <a:stretch>
                <a:fillRect/>
              </a:stretch>
            </p:blipFill>
            <p:spPr>
              <a:xfrm>
                <a:off x="7381787" y="3297800"/>
                <a:ext cx="393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6" name="Ink 335">
                <a:extLst>
                  <a:ext uri="{FF2B5EF4-FFF2-40B4-BE49-F238E27FC236}">
                    <a16:creationId xmlns:a16="http://schemas.microsoft.com/office/drawing/2014/main" id="{6382B6AD-ECE3-894E-8B30-CB95B03ADE39}"/>
                  </a:ext>
                </a:extLst>
              </p14:cNvPr>
              <p14:cNvContentPartPr/>
              <p14:nvPr/>
            </p14:nvContentPartPr>
            <p14:xfrm>
              <a:off x="7935827" y="3259280"/>
              <a:ext cx="299160" cy="34920"/>
            </p14:xfrm>
          </p:contentPart>
        </mc:Choice>
        <mc:Fallback xmlns="">
          <p:pic>
            <p:nvPicPr>
              <p:cNvPr id="336" name="Ink 335">
                <a:extLst>
                  <a:ext uri="{FF2B5EF4-FFF2-40B4-BE49-F238E27FC236}">
                    <a16:creationId xmlns:a16="http://schemas.microsoft.com/office/drawing/2014/main" id="{6382B6AD-ECE3-894E-8B30-CB95B03ADE39}"/>
                  </a:ext>
                </a:extLst>
              </p:cNvPr>
              <p:cNvPicPr/>
              <p:nvPr/>
            </p:nvPicPr>
            <p:blipFill>
              <a:blip r:embed="rId559"/>
              <a:stretch>
                <a:fillRect/>
              </a:stretch>
            </p:blipFill>
            <p:spPr>
              <a:xfrm>
                <a:off x="7928267" y="3251720"/>
                <a:ext cx="314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7" name="Ink 336">
                <a:extLst>
                  <a:ext uri="{FF2B5EF4-FFF2-40B4-BE49-F238E27FC236}">
                    <a16:creationId xmlns:a16="http://schemas.microsoft.com/office/drawing/2014/main" id="{31F583C8-517B-8146-9F77-136881DAAA17}"/>
                  </a:ext>
                </a:extLst>
              </p14:cNvPr>
              <p14:cNvContentPartPr/>
              <p14:nvPr/>
            </p14:nvContentPartPr>
            <p14:xfrm>
              <a:off x="8111867" y="3411200"/>
              <a:ext cx="14760" cy="1080"/>
            </p14:xfrm>
          </p:contentPart>
        </mc:Choice>
        <mc:Fallback xmlns="">
          <p:pic>
            <p:nvPicPr>
              <p:cNvPr id="337" name="Ink 336">
                <a:extLst>
                  <a:ext uri="{FF2B5EF4-FFF2-40B4-BE49-F238E27FC236}">
                    <a16:creationId xmlns:a16="http://schemas.microsoft.com/office/drawing/2014/main" id="{31F583C8-517B-8146-9F77-136881DAAA17}"/>
                  </a:ext>
                </a:extLst>
              </p:cNvPr>
              <p:cNvPicPr/>
              <p:nvPr/>
            </p:nvPicPr>
            <p:blipFill>
              <a:blip r:embed="rId561"/>
              <a:stretch>
                <a:fillRect/>
              </a:stretch>
            </p:blipFill>
            <p:spPr>
              <a:xfrm>
                <a:off x="8104307" y="3403640"/>
                <a:ext cx="29880" cy="16200"/>
              </a:xfrm>
              <a:prstGeom prst="rect">
                <a:avLst/>
              </a:prstGeom>
            </p:spPr>
          </p:pic>
        </mc:Fallback>
      </mc:AlternateContent>
      <p:grpSp>
        <p:nvGrpSpPr>
          <p:cNvPr id="342" name="Group 341">
            <a:extLst>
              <a:ext uri="{FF2B5EF4-FFF2-40B4-BE49-F238E27FC236}">
                <a16:creationId xmlns:a16="http://schemas.microsoft.com/office/drawing/2014/main" id="{3594BCDC-167D-4243-9F31-BF2CFA78A05B}"/>
              </a:ext>
            </a:extLst>
          </p:cNvPr>
          <p:cNvGrpSpPr/>
          <p:nvPr/>
        </p:nvGrpSpPr>
        <p:grpSpPr>
          <a:xfrm>
            <a:off x="8017187" y="3013040"/>
            <a:ext cx="248040" cy="259200"/>
            <a:chOff x="8017187" y="3013040"/>
            <a:chExt cx="248040" cy="259200"/>
          </a:xfrm>
        </p:grpSpPr>
        <mc:AlternateContent xmlns:mc="http://schemas.openxmlformats.org/markup-compatibility/2006" xmlns:p14="http://schemas.microsoft.com/office/powerpoint/2010/main">
          <mc:Choice Requires="p14">
            <p:contentPart p14:bwMode="auto" r:id="rId562">
              <p14:nvContentPartPr>
                <p14:cNvPr id="338" name="Ink 337">
                  <a:extLst>
                    <a:ext uri="{FF2B5EF4-FFF2-40B4-BE49-F238E27FC236}">
                      <a16:creationId xmlns:a16="http://schemas.microsoft.com/office/drawing/2014/main" id="{B9EA1EAB-1240-0649-8C4F-B3C22285892E}"/>
                    </a:ext>
                  </a:extLst>
                </p14:cNvPr>
                <p14:cNvContentPartPr/>
                <p14:nvPr/>
              </p14:nvContentPartPr>
              <p14:xfrm>
                <a:off x="8017187" y="3066680"/>
                <a:ext cx="123840" cy="114840"/>
              </p14:xfrm>
            </p:contentPart>
          </mc:Choice>
          <mc:Fallback xmlns="">
            <p:pic>
              <p:nvPicPr>
                <p:cNvPr id="338" name="Ink 337">
                  <a:extLst>
                    <a:ext uri="{FF2B5EF4-FFF2-40B4-BE49-F238E27FC236}">
                      <a16:creationId xmlns:a16="http://schemas.microsoft.com/office/drawing/2014/main" id="{B9EA1EAB-1240-0649-8C4F-B3C22285892E}"/>
                    </a:ext>
                  </a:extLst>
                </p:cNvPr>
                <p:cNvPicPr/>
                <p:nvPr/>
              </p:nvPicPr>
              <p:blipFill>
                <a:blip r:embed="rId563"/>
                <a:stretch>
                  <a:fillRect/>
                </a:stretch>
              </p:blipFill>
              <p:spPr>
                <a:xfrm>
                  <a:off x="8009627" y="3059120"/>
                  <a:ext cx="138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9" name="Ink 338">
                  <a:extLst>
                    <a:ext uri="{FF2B5EF4-FFF2-40B4-BE49-F238E27FC236}">
                      <a16:creationId xmlns:a16="http://schemas.microsoft.com/office/drawing/2014/main" id="{EA51AE2C-00AE-A642-B0A6-D5A627865B56}"/>
                    </a:ext>
                  </a:extLst>
                </p14:cNvPr>
                <p14:cNvContentPartPr/>
                <p14:nvPr/>
              </p14:nvContentPartPr>
              <p14:xfrm>
                <a:off x="8129147" y="3013040"/>
                <a:ext cx="94320" cy="259200"/>
              </p14:xfrm>
            </p:contentPart>
          </mc:Choice>
          <mc:Fallback xmlns="">
            <p:pic>
              <p:nvPicPr>
                <p:cNvPr id="339" name="Ink 338">
                  <a:extLst>
                    <a:ext uri="{FF2B5EF4-FFF2-40B4-BE49-F238E27FC236}">
                      <a16:creationId xmlns:a16="http://schemas.microsoft.com/office/drawing/2014/main" id="{EA51AE2C-00AE-A642-B0A6-D5A627865B56}"/>
                    </a:ext>
                  </a:extLst>
                </p:cNvPr>
                <p:cNvPicPr/>
                <p:nvPr/>
              </p:nvPicPr>
              <p:blipFill>
                <a:blip r:embed="rId565"/>
                <a:stretch>
                  <a:fillRect/>
                </a:stretch>
              </p:blipFill>
              <p:spPr>
                <a:xfrm>
                  <a:off x="8121947" y="3005480"/>
                  <a:ext cx="109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1" name="Ink 340">
                  <a:extLst>
                    <a:ext uri="{FF2B5EF4-FFF2-40B4-BE49-F238E27FC236}">
                      <a16:creationId xmlns:a16="http://schemas.microsoft.com/office/drawing/2014/main" id="{54CFDD70-2E81-3043-B6CF-5941AD9214D7}"/>
                    </a:ext>
                  </a:extLst>
                </p14:cNvPr>
                <p14:cNvContentPartPr/>
                <p14:nvPr/>
              </p14:nvContentPartPr>
              <p14:xfrm>
                <a:off x="8249747" y="3072800"/>
                <a:ext cx="15480" cy="134280"/>
              </p14:xfrm>
            </p:contentPart>
          </mc:Choice>
          <mc:Fallback xmlns="">
            <p:pic>
              <p:nvPicPr>
                <p:cNvPr id="341" name="Ink 340">
                  <a:extLst>
                    <a:ext uri="{FF2B5EF4-FFF2-40B4-BE49-F238E27FC236}">
                      <a16:creationId xmlns:a16="http://schemas.microsoft.com/office/drawing/2014/main" id="{54CFDD70-2E81-3043-B6CF-5941AD9214D7}"/>
                    </a:ext>
                  </a:extLst>
                </p:cNvPr>
                <p:cNvPicPr/>
                <p:nvPr/>
              </p:nvPicPr>
              <p:blipFill>
                <a:blip r:embed="rId567"/>
                <a:stretch>
                  <a:fillRect/>
                </a:stretch>
              </p:blipFill>
              <p:spPr>
                <a:xfrm>
                  <a:off x="8242187" y="3065240"/>
                  <a:ext cx="30600" cy="149400"/>
                </a:xfrm>
                <a:prstGeom prst="rect">
                  <a:avLst/>
                </a:prstGeom>
              </p:spPr>
            </p:pic>
          </mc:Fallback>
        </mc:AlternateContent>
      </p:grpSp>
      <p:grpSp>
        <p:nvGrpSpPr>
          <p:cNvPr id="355" name="Group 354">
            <a:extLst>
              <a:ext uri="{FF2B5EF4-FFF2-40B4-BE49-F238E27FC236}">
                <a16:creationId xmlns:a16="http://schemas.microsoft.com/office/drawing/2014/main" id="{308DB4F8-9C0C-B640-A744-0CBD5170F897}"/>
              </a:ext>
            </a:extLst>
          </p:cNvPr>
          <p:cNvGrpSpPr/>
          <p:nvPr/>
        </p:nvGrpSpPr>
        <p:grpSpPr>
          <a:xfrm>
            <a:off x="7481147" y="3036440"/>
            <a:ext cx="235440" cy="280440"/>
            <a:chOff x="7481147" y="3036440"/>
            <a:chExt cx="235440" cy="280440"/>
          </a:xfrm>
        </p:grpSpPr>
        <mc:AlternateContent xmlns:mc="http://schemas.openxmlformats.org/markup-compatibility/2006" xmlns:p14="http://schemas.microsoft.com/office/powerpoint/2010/main">
          <mc:Choice Requires="p14">
            <p:contentPart p14:bwMode="auto" r:id="rId568">
              <p14:nvContentPartPr>
                <p14:cNvPr id="352" name="Ink 351">
                  <a:extLst>
                    <a:ext uri="{FF2B5EF4-FFF2-40B4-BE49-F238E27FC236}">
                      <a16:creationId xmlns:a16="http://schemas.microsoft.com/office/drawing/2014/main" id="{4A9EADE2-8794-3A4C-A25D-3DEEC6934F1C}"/>
                    </a:ext>
                  </a:extLst>
                </p14:cNvPr>
                <p14:cNvContentPartPr/>
                <p14:nvPr/>
              </p14:nvContentPartPr>
              <p14:xfrm>
                <a:off x="7481147" y="3125720"/>
                <a:ext cx="92880" cy="105840"/>
              </p14:xfrm>
            </p:contentPart>
          </mc:Choice>
          <mc:Fallback xmlns="">
            <p:pic>
              <p:nvPicPr>
                <p:cNvPr id="352" name="Ink 351">
                  <a:extLst>
                    <a:ext uri="{FF2B5EF4-FFF2-40B4-BE49-F238E27FC236}">
                      <a16:creationId xmlns:a16="http://schemas.microsoft.com/office/drawing/2014/main" id="{4A9EADE2-8794-3A4C-A25D-3DEEC6934F1C}"/>
                    </a:ext>
                  </a:extLst>
                </p:cNvPr>
                <p:cNvPicPr/>
                <p:nvPr/>
              </p:nvPicPr>
              <p:blipFill>
                <a:blip r:embed="rId569"/>
                <a:stretch>
                  <a:fillRect/>
                </a:stretch>
              </p:blipFill>
              <p:spPr>
                <a:xfrm>
                  <a:off x="7473947" y="3118160"/>
                  <a:ext cx="1080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3" name="Ink 352">
                  <a:extLst>
                    <a:ext uri="{FF2B5EF4-FFF2-40B4-BE49-F238E27FC236}">
                      <a16:creationId xmlns:a16="http://schemas.microsoft.com/office/drawing/2014/main" id="{78713BE3-5FC9-F548-A08E-20FD83D50B72}"/>
                    </a:ext>
                  </a:extLst>
                </p14:cNvPr>
                <p14:cNvContentPartPr/>
                <p14:nvPr/>
              </p14:nvContentPartPr>
              <p14:xfrm>
                <a:off x="7563947" y="3036440"/>
                <a:ext cx="117720" cy="280440"/>
              </p14:xfrm>
            </p:contentPart>
          </mc:Choice>
          <mc:Fallback xmlns="">
            <p:pic>
              <p:nvPicPr>
                <p:cNvPr id="353" name="Ink 352">
                  <a:extLst>
                    <a:ext uri="{FF2B5EF4-FFF2-40B4-BE49-F238E27FC236}">
                      <a16:creationId xmlns:a16="http://schemas.microsoft.com/office/drawing/2014/main" id="{78713BE3-5FC9-F548-A08E-20FD83D50B72}"/>
                    </a:ext>
                  </a:extLst>
                </p:cNvPr>
                <p:cNvPicPr/>
                <p:nvPr/>
              </p:nvPicPr>
              <p:blipFill>
                <a:blip r:embed="rId571"/>
                <a:stretch>
                  <a:fillRect/>
                </a:stretch>
              </p:blipFill>
              <p:spPr>
                <a:xfrm>
                  <a:off x="7556747" y="3028880"/>
                  <a:ext cx="132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54" name="Ink 353">
                  <a:extLst>
                    <a:ext uri="{FF2B5EF4-FFF2-40B4-BE49-F238E27FC236}">
                      <a16:creationId xmlns:a16="http://schemas.microsoft.com/office/drawing/2014/main" id="{B6C085E1-51A3-DA49-BF9D-859FB4781E34}"/>
                    </a:ext>
                  </a:extLst>
                </p14:cNvPr>
                <p14:cNvContentPartPr/>
                <p14:nvPr/>
              </p14:nvContentPartPr>
              <p14:xfrm>
                <a:off x="7701827" y="3148040"/>
                <a:ext cx="14760" cy="114840"/>
              </p14:xfrm>
            </p:contentPart>
          </mc:Choice>
          <mc:Fallback xmlns="">
            <p:pic>
              <p:nvPicPr>
                <p:cNvPr id="354" name="Ink 353">
                  <a:extLst>
                    <a:ext uri="{FF2B5EF4-FFF2-40B4-BE49-F238E27FC236}">
                      <a16:creationId xmlns:a16="http://schemas.microsoft.com/office/drawing/2014/main" id="{B6C085E1-51A3-DA49-BF9D-859FB4781E34}"/>
                    </a:ext>
                  </a:extLst>
                </p:cNvPr>
                <p:cNvPicPr/>
                <p:nvPr/>
              </p:nvPicPr>
              <p:blipFill>
                <a:blip r:embed="rId573"/>
                <a:stretch>
                  <a:fillRect/>
                </a:stretch>
              </p:blipFill>
              <p:spPr>
                <a:xfrm>
                  <a:off x="7694267" y="3140480"/>
                  <a:ext cx="29880" cy="129960"/>
                </a:xfrm>
                <a:prstGeom prst="rect">
                  <a:avLst/>
                </a:prstGeom>
              </p:spPr>
            </p:pic>
          </mc:Fallback>
        </mc:AlternateContent>
      </p:grpSp>
      <p:grpSp>
        <p:nvGrpSpPr>
          <p:cNvPr id="367" name="Group 366">
            <a:extLst>
              <a:ext uri="{FF2B5EF4-FFF2-40B4-BE49-F238E27FC236}">
                <a16:creationId xmlns:a16="http://schemas.microsoft.com/office/drawing/2014/main" id="{051D3391-2468-DB4D-B7A4-501BE239B8C6}"/>
              </a:ext>
            </a:extLst>
          </p:cNvPr>
          <p:cNvGrpSpPr/>
          <p:nvPr/>
        </p:nvGrpSpPr>
        <p:grpSpPr>
          <a:xfrm>
            <a:off x="6962747" y="3056960"/>
            <a:ext cx="247320" cy="272160"/>
            <a:chOff x="6962747" y="3056960"/>
            <a:chExt cx="247320" cy="272160"/>
          </a:xfrm>
        </p:grpSpPr>
        <mc:AlternateContent xmlns:mc="http://schemas.openxmlformats.org/markup-compatibility/2006" xmlns:p14="http://schemas.microsoft.com/office/powerpoint/2010/main">
          <mc:Choice Requires="p14">
            <p:contentPart p14:bwMode="auto" r:id="rId574">
              <p14:nvContentPartPr>
                <p14:cNvPr id="363" name="Ink 362">
                  <a:extLst>
                    <a:ext uri="{FF2B5EF4-FFF2-40B4-BE49-F238E27FC236}">
                      <a16:creationId xmlns:a16="http://schemas.microsoft.com/office/drawing/2014/main" id="{4529BE60-D67D-1E46-AD18-DAC4EDAC019B}"/>
                    </a:ext>
                  </a:extLst>
                </p14:cNvPr>
                <p14:cNvContentPartPr/>
                <p14:nvPr/>
              </p14:nvContentPartPr>
              <p14:xfrm>
                <a:off x="6962747" y="3123920"/>
                <a:ext cx="112680" cy="126720"/>
              </p14:xfrm>
            </p:contentPart>
          </mc:Choice>
          <mc:Fallback xmlns="">
            <p:pic>
              <p:nvPicPr>
                <p:cNvPr id="363" name="Ink 362">
                  <a:extLst>
                    <a:ext uri="{FF2B5EF4-FFF2-40B4-BE49-F238E27FC236}">
                      <a16:creationId xmlns:a16="http://schemas.microsoft.com/office/drawing/2014/main" id="{4529BE60-D67D-1E46-AD18-DAC4EDAC019B}"/>
                    </a:ext>
                  </a:extLst>
                </p:cNvPr>
                <p:cNvPicPr/>
                <p:nvPr/>
              </p:nvPicPr>
              <p:blipFill>
                <a:blip r:embed="rId575"/>
                <a:stretch>
                  <a:fillRect/>
                </a:stretch>
              </p:blipFill>
              <p:spPr>
                <a:xfrm>
                  <a:off x="6955187" y="3116360"/>
                  <a:ext cx="127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4" name="Ink 363">
                  <a:extLst>
                    <a:ext uri="{FF2B5EF4-FFF2-40B4-BE49-F238E27FC236}">
                      <a16:creationId xmlns:a16="http://schemas.microsoft.com/office/drawing/2014/main" id="{20F9C3BD-DCB4-A646-96BD-AACD182C538B}"/>
                    </a:ext>
                  </a:extLst>
                </p14:cNvPr>
                <p14:cNvContentPartPr/>
                <p14:nvPr/>
              </p14:nvContentPartPr>
              <p14:xfrm>
                <a:off x="7044107" y="3056960"/>
                <a:ext cx="137160" cy="272160"/>
              </p14:xfrm>
            </p:contentPart>
          </mc:Choice>
          <mc:Fallback xmlns="">
            <p:pic>
              <p:nvPicPr>
                <p:cNvPr id="364" name="Ink 363">
                  <a:extLst>
                    <a:ext uri="{FF2B5EF4-FFF2-40B4-BE49-F238E27FC236}">
                      <a16:creationId xmlns:a16="http://schemas.microsoft.com/office/drawing/2014/main" id="{20F9C3BD-DCB4-A646-96BD-AACD182C538B}"/>
                    </a:ext>
                  </a:extLst>
                </p:cNvPr>
                <p:cNvPicPr/>
                <p:nvPr/>
              </p:nvPicPr>
              <p:blipFill>
                <a:blip r:embed="rId577"/>
                <a:stretch>
                  <a:fillRect/>
                </a:stretch>
              </p:blipFill>
              <p:spPr>
                <a:xfrm>
                  <a:off x="7036547" y="3049400"/>
                  <a:ext cx="152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6" name="Ink 365">
                  <a:extLst>
                    <a:ext uri="{FF2B5EF4-FFF2-40B4-BE49-F238E27FC236}">
                      <a16:creationId xmlns:a16="http://schemas.microsoft.com/office/drawing/2014/main" id="{3C5A6FDF-B04B-B84E-9143-D5BA9A52ADE5}"/>
                    </a:ext>
                  </a:extLst>
                </p14:cNvPr>
                <p14:cNvContentPartPr/>
                <p14:nvPr/>
              </p14:nvContentPartPr>
              <p14:xfrm>
                <a:off x="7187747" y="3139040"/>
                <a:ext cx="22320" cy="150840"/>
              </p14:xfrm>
            </p:contentPart>
          </mc:Choice>
          <mc:Fallback xmlns="">
            <p:pic>
              <p:nvPicPr>
                <p:cNvPr id="366" name="Ink 365">
                  <a:extLst>
                    <a:ext uri="{FF2B5EF4-FFF2-40B4-BE49-F238E27FC236}">
                      <a16:creationId xmlns:a16="http://schemas.microsoft.com/office/drawing/2014/main" id="{3C5A6FDF-B04B-B84E-9143-D5BA9A52ADE5}"/>
                    </a:ext>
                  </a:extLst>
                </p:cNvPr>
                <p:cNvPicPr/>
                <p:nvPr/>
              </p:nvPicPr>
              <p:blipFill>
                <a:blip r:embed="rId579"/>
                <a:stretch>
                  <a:fillRect/>
                </a:stretch>
              </p:blipFill>
              <p:spPr>
                <a:xfrm>
                  <a:off x="7180187" y="3131480"/>
                  <a:ext cx="37080" cy="165960"/>
                </a:xfrm>
                <a:prstGeom prst="rect">
                  <a:avLst/>
                </a:prstGeom>
              </p:spPr>
            </p:pic>
          </mc:Fallback>
        </mc:AlternateContent>
      </p:grpSp>
      <p:grpSp>
        <p:nvGrpSpPr>
          <p:cNvPr id="375" name="Group 374">
            <a:extLst>
              <a:ext uri="{FF2B5EF4-FFF2-40B4-BE49-F238E27FC236}">
                <a16:creationId xmlns:a16="http://schemas.microsoft.com/office/drawing/2014/main" id="{4F5812AD-DA13-CA4C-AC05-667AB52FAA84}"/>
              </a:ext>
            </a:extLst>
          </p:cNvPr>
          <p:cNvGrpSpPr/>
          <p:nvPr/>
        </p:nvGrpSpPr>
        <p:grpSpPr>
          <a:xfrm>
            <a:off x="7072547" y="2337320"/>
            <a:ext cx="1818720" cy="622800"/>
            <a:chOff x="7072547" y="2337320"/>
            <a:chExt cx="1818720" cy="622800"/>
          </a:xfrm>
        </p:grpSpPr>
        <mc:AlternateContent xmlns:mc="http://schemas.openxmlformats.org/markup-compatibility/2006" xmlns:p14="http://schemas.microsoft.com/office/powerpoint/2010/main">
          <mc:Choice Requires="p14">
            <p:contentPart p14:bwMode="auto" r:id="rId580">
              <p14:nvContentPartPr>
                <p14:cNvPr id="343" name="Ink 342">
                  <a:extLst>
                    <a:ext uri="{FF2B5EF4-FFF2-40B4-BE49-F238E27FC236}">
                      <a16:creationId xmlns:a16="http://schemas.microsoft.com/office/drawing/2014/main" id="{36BED70B-4C92-964D-B600-95333A33484B}"/>
                    </a:ext>
                  </a:extLst>
                </p14:cNvPr>
                <p14:cNvContentPartPr/>
                <p14:nvPr/>
              </p14:nvContentPartPr>
              <p14:xfrm>
                <a:off x="8147507" y="2700200"/>
                <a:ext cx="19080" cy="178560"/>
              </p14:xfrm>
            </p:contentPart>
          </mc:Choice>
          <mc:Fallback xmlns="">
            <p:pic>
              <p:nvPicPr>
                <p:cNvPr id="343" name="Ink 342">
                  <a:extLst>
                    <a:ext uri="{FF2B5EF4-FFF2-40B4-BE49-F238E27FC236}">
                      <a16:creationId xmlns:a16="http://schemas.microsoft.com/office/drawing/2014/main" id="{36BED70B-4C92-964D-B600-95333A33484B}"/>
                    </a:ext>
                  </a:extLst>
                </p:cNvPr>
                <p:cNvPicPr/>
                <p:nvPr/>
              </p:nvPicPr>
              <p:blipFill>
                <a:blip r:embed="rId581"/>
                <a:stretch>
                  <a:fillRect/>
                </a:stretch>
              </p:blipFill>
              <p:spPr>
                <a:xfrm>
                  <a:off x="8139947" y="2692640"/>
                  <a:ext cx="34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44" name="Ink 343">
                  <a:extLst>
                    <a:ext uri="{FF2B5EF4-FFF2-40B4-BE49-F238E27FC236}">
                      <a16:creationId xmlns:a16="http://schemas.microsoft.com/office/drawing/2014/main" id="{9C51B596-88CC-AC40-8C88-40ED92DDD494}"/>
                    </a:ext>
                  </a:extLst>
                </p14:cNvPr>
                <p14:cNvContentPartPr/>
                <p14:nvPr/>
              </p14:nvContentPartPr>
              <p14:xfrm>
                <a:off x="8026187" y="2379440"/>
                <a:ext cx="104040" cy="170280"/>
              </p14:xfrm>
            </p:contentPart>
          </mc:Choice>
          <mc:Fallback xmlns="">
            <p:pic>
              <p:nvPicPr>
                <p:cNvPr id="344" name="Ink 343">
                  <a:extLst>
                    <a:ext uri="{FF2B5EF4-FFF2-40B4-BE49-F238E27FC236}">
                      <a16:creationId xmlns:a16="http://schemas.microsoft.com/office/drawing/2014/main" id="{9C51B596-88CC-AC40-8C88-40ED92DDD494}"/>
                    </a:ext>
                  </a:extLst>
                </p:cNvPr>
                <p:cNvPicPr/>
                <p:nvPr/>
              </p:nvPicPr>
              <p:blipFill>
                <a:blip r:embed="rId583"/>
                <a:stretch>
                  <a:fillRect/>
                </a:stretch>
              </p:blipFill>
              <p:spPr>
                <a:xfrm>
                  <a:off x="8018627" y="2371880"/>
                  <a:ext cx="1191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45" name="Ink 344">
                  <a:extLst>
                    <a:ext uri="{FF2B5EF4-FFF2-40B4-BE49-F238E27FC236}">
                      <a16:creationId xmlns:a16="http://schemas.microsoft.com/office/drawing/2014/main" id="{4217DCE3-5CB9-2740-82A3-A677F95D34ED}"/>
                    </a:ext>
                  </a:extLst>
                </p14:cNvPr>
                <p14:cNvContentPartPr/>
                <p14:nvPr/>
              </p14:nvContentPartPr>
              <p14:xfrm>
                <a:off x="8224187" y="2435960"/>
                <a:ext cx="65880" cy="17640"/>
              </p14:xfrm>
            </p:contentPart>
          </mc:Choice>
          <mc:Fallback xmlns="">
            <p:pic>
              <p:nvPicPr>
                <p:cNvPr id="345" name="Ink 344">
                  <a:extLst>
                    <a:ext uri="{FF2B5EF4-FFF2-40B4-BE49-F238E27FC236}">
                      <a16:creationId xmlns:a16="http://schemas.microsoft.com/office/drawing/2014/main" id="{4217DCE3-5CB9-2740-82A3-A677F95D34ED}"/>
                    </a:ext>
                  </a:extLst>
                </p:cNvPr>
                <p:cNvPicPr/>
                <p:nvPr/>
              </p:nvPicPr>
              <p:blipFill>
                <a:blip r:embed="rId585"/>
                <a:stretch>
                  <a:fillRect/>
                </a:stretch>
              </p:blipFill>
              <p:spPr>
                <a:xfrm>
                  <a:off x="8216627" y="2428400"/>
                  <a:ext cx="81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6" name="Ink 345">
                  <a:extLst>
                    <a:ext uri="{FF2B5EF4-FFF2-40B4-BE49-F238E27FC236}">
                      <a16:creationId xmlns:a16="http://schemas.microsoft.com/office/drawing/2014/main" id="{71C55A1F-4E54-034A-A7FA-E500917D7682}"/>
                    </a:ext>
                  </a:extLst>
                </p14:cNvPr>
                <p14:cNvContentPartPr/>
                <p14:nvPr/>
              </p14:nvContentPartPr>
              <p14:xfrm>
                <a:off x="8346227" y="2397440"/>
                <a:ext cx="114120" cy="111600"/>
              </p14:xfrm>
            </p:contentPart>
          </mc:Choice>
          <mc:Fallback xmlns="">
            <p:pic>
              <p:nvPicPr>
                <p:cNvPr id="346" name="Ink 345">
                  <a:extLst>
                    <a:ext uri="{FF2B5EF4-FFF2-40B4-BE49-F238E27FC236}">
                      <a16:creationId xmlns:a16="http://schemas.microsoft.com/office/drawing/2014/main" id="{71C55A1F-4E54-034A-A7FA-E500917D7682}"/>
                    </a:ext>
                  </a:extLst>
                </p:cNvPr>
                <p:cNvPicPr/>
                <p:nvPr/>
              </p:nvPicPr>
              <p:blipFill>
                <a:blip r:embed="rId587"/>
                <a:stretch>
                  <a:fillRect/>
                </a:stretch>
              </p:blipFill>
              <p:spPr>
                <a:xfrm>
                  <a:off x="8338667" y="2389880"/>
                  <a:ext cx="129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7" name="Ink 346">
                  <a:extLst>
                    <a:ext uri="{FF2B5EF4-FFF2-40B4-BE49-F238E27FC236}">
                      <a16:creationId xmlns:a16="http://schemas.microsoft.com/office/drawing/2014/main" id="{9B191897-3F24-F348-91CB-F37961EC27A9}"/>
                    </a:ext>
                  </a:extLst>
                </p14:cNvPr>
                <p14:cNvContentPartPr/>
                <p14:nvPr/>
              </p14:nvContentPartPr>
              <p14:xfrm>
                <a:off x="8499587" y="2408960"/>
                <a:ext cx="125280" cy="76320"/>
              </p14:xfrm>
            </p:contentPart>
          </mc:Choice>
          <mc:Fallback xmlns="">
            <p:pic>
              <p:nvPicPr>
                <p:cNvPr id="347" name="Ink 346">
                  <a:extLst>
                    <a:ext uri="{FF2B5EF4-FFF2-40B4-BE49-F238E27FC236}">
                      <a16:creationId xmlns:a16="http://schemas.microsoft.com/office/drawing/2014/main" id="{9B191897-3F24-F348-91CB-F37961EC27A9}"/>
                    </a:ext>
                  </a:extLst>
                </p:cNvPr>
                <p:cNvPicPr/>
                <p:nvPr/>
              </p:nvPicPr>
              <p:blipFill>
                <a:blip r:embed="rId589"/>
                <a:stretch>
                  <a:fillRect/>
                </a:stretch>
              </p:blipFill>
              <p:spPr>
                <a:xfrm>
                  <a:off x="8492027" y="2401400"/>
                  <a:ext cx="140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8" name="Ink 347">
                  <a:extLst>
                    <a:ext uri="{FF2B5EF4-FFF2-40B4-BE49-F238E27FC236}">
                      <a16:creationId xmlns:a16="http://schemas.microsoft.com/office/drawing/2014/main" id="{C14FCC0E-8A19-104C-8D4A-429C83412884}"/>
                    </a:ext>
                  </a:extLst>
                </p14:cNvPr>
                <p14:cNvContentPartPr/>
                <p14:nvPr/>
              </p14:nvContentPartPr>
              <p14:xfrm>
                <a:off x="8669867" y="2388440"/>
                <a:ext cx="46440" cy="77040"/>
              </p14:xfrm>
            </p:contentPart>
          </mc:Choice>
          <mc:Fallback xmlns="">
            <p:pic>
              <p:nvPicPr>
                <p:cNvPr id="348" name="Ink 347">
                  <a:extLst>
                    <a:ext uri="{FF2B5EF4-FFF2-40B4-BE49-F238E27FC236}">
                      <a16:creationId xmlns:a16="http://schemas.microsoft.com/office/drawing/2014/main" id="{C14FCC0E-8A19-104C-8D4A-429C83412884}"/>
                    </a:ext>
                  </a:extLst>
                </p:cNvPr>
                <p:cNvPicPr/>
                <p:nvPr/>
              </p:nvPicPr>
              <p:blipFill>
                <a:blip r:embed="rId591"/>
                <a:stretch>
                  <a:fillRect/>
                </a:stretch>
              </p:blipFill>
              <p:spPr>
                <a:xfrm>
                  <a:off x="8662307" y="2380880"/>
                  <a:ext cx="61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49" name="Ink 348">
                  <a:extLst>
                    <a:ext uri="{FF2B5EF4-FFF2-40B4-BE49-F238E27FC236}">
                      <a16:creationId xmlns:a16="http://schemas.microsoft.com/office/drawing/2014/main" id="{142AA8E5-943D-9947-910C-72CFE1EB8901}"/>
                    </a:ext>
                  </a:extLst>
                </p14:cNvPr>
                <p14:cNvContentPartPr/>
                <p14:nvPr/>
              </p14:nvContentPartPr>
              <p14:xfrm>
                <a:off x="8686067" y="2379440"/>
                <a:ext cx="61920" cy="261360"/>
              </p14:xfrm>
            </p:contentPart>
          </mc:Choice>
          <mc:Fallback xmlns="">
            <p:pic>
              <p:nvPicPr>
                <p:cNvPr id="349" name="Ink 348">
                  <a:extLst>
                    <a:ext uri="{FF2B5EF4-FFF2-40B4-BE49-F238E27FC236}">
                      <a16:creationId xmlns:a16="http://schemas.microsoft.com/office/drawing/2014/main" id="{142AA8E5-943D-9947-910C-72CFE1EB8901}"/>
                    </a:ext>
                  </a:extLst>
                </p:cNvPr>
                <p:cNvPicPr/>
                <p:nvPr/>
              </p:nvPicPr>
              <p:blipFill>
                <a:blip r:embed="rId593"/>
                <a:stretch>
                  <a:fillRect/>
                </a:stretch>
              </p:blipFill>
              <p:spPr>
                <a:xfrm>
                  <a:off x="8678867" y="2371880"/>
                  <a:ext cx="770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50" name="Ink 349">
                  <a:extLst>
                    <a:ext uri="{FF2B5EF4-FFF2-40B4-BE49-F238E27FC236}">
                      <a16:creationId xmlns:a16="http://schemas.microsoft.com/office/drawing/2014/main" id="{B3CCE825-8226-D845-A7F4-DD7C4213D3A1}"/>
                    </a:ext>
                  </a:extLst>
                </p14:cNvPr>
                <p14:cNvContentPartPr/>
                <p14:nvPr/>
              </p14:nvContentPartPr>
              <p14:xfrm>
                <a:off x="8787947" y="2337320"/>
                <a:ext cx="103320" cy="123840"/>
              </p14:xfrm>
            </p:contentPart>
          </mc:Choice>
          <mc:Fallback xmlns="">
            <p:pic>
              <p:nvPicPr>
                <p:cNvPr id="350" name="Ink 349">
                  <a:extLst>
                    <a:ext uri="{FF2B5EF4-FFF2-40B4-BE49-F238E27FC236}">
                      <a16:creationId xmlns:a16="http://schemas.microsoft.com/office/drawing/2014/main" id="{B3CCE825-8226-D845-A7F4-DD7C4213D3A1}"/>
                    </a:ext>
                  </a:extLst>
                </p:cNvPr>
                <p:cNvPicPr/>
                <p:nvPr/>
              </p:nvPicPr>
              <p:blipFill>
                <a:blip r:embed="rId595"/>
                <a:stretch>
                  <a:fillRect/>
                </a:stretch>
              </p:blipFill>
              <p:spPr>
                <a:xfrm>
                  <a:off x="8780387" y="2329760"/>
                  <a:ext cx="118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6" name="Ink 355">
                  <a:extLst>
                    <a:ext uri="{FF2B5EF4-FFF2-40B4-BE49-F238E27FC236}">
                      <a16:creationId xmlns:a16="http://schemas.microsoft.com/office/drawing/2014/main" id="{685BA006-ACCA-B74D-ABCB-6A4E7B4FF1EE}"/>
                    </a:ext>
                  </a:extLst>
                </p14:cNvPr>
                <p14:cNvContentPartPr/>
                <p14:nvPr/>
              </p14:nvContentPartPr>
              <p14:xfrm>
                <a:off x="7604627" y="2745920"/>
                <a:ext cx="15480" cy="195840"/>
              </p14:xfrm>
            </p:contentPart>
          </mc:Choice>
          <mc:Fallback xmlns="">
            <p:pic>
              <p:nvPicPr>
                <p:cNvPr id="356" name="Ink 355">
                  <a:extLst>
                    <a:ext uri="{FF2B5EF4-FFF2-40B4-BE49-F238E27FC236}">
                      <a16:creationId xmlns:a16="http://schemas.microsoft.com/office/drawing/2014/main" id="{685BA006-ACCA-B74D-ABCB-6A4E7B4FF1EE}"/>
                    </a:ext>
                  </a:extLst>
                </p:cNvPr>
                <p:cNvPicPr/>
                <p:nvPr/>
              </p:nvPicPr>
              <p:blipFill>
                <a:blip r:embed="rId597"/>
                <a:stretch>
                  <a:fillRect/>
                </a:stretch>
              </p:blipFill>
              <p:spPr>
                <a:xfrm>
                  <a:off x="7597067" y="2738360"/>
                  <a:ext cx="30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57" name="Ink 356">
                  <a:extLst>
                    <a:ext uri="{FF2B5EF4-FFF2-40B4-BE49-F238E27FC236}">
                      <a16:creationId xmlns:a16="http://schemas.microsoft.com/office/drawing/2014/main" id="{250BBD47-C1D9-4D45-9EA1-B703AEB6CE3F}"/>
                    </a:ext>
                  </a:extLst>
                </p14:cNvPr>
                <p14:cNvContentPartPr/>
                <p14:nvPr/>
              </p14:nvContentPartPr>
              <p14:xfrm>
                <a:off x="7647467" y="2711360"/>
                <a:ext cx="16920" cy="4680"/>
              </p14:xfrm>
            </p:contentPart>
          </mc:Choice>
          <mc:Fallback xmlns="">
            <p:pic>
              <p:nvPicPr>
                <p:cNvPr id="357" name="Ink 356">
                  <a:extLst>
                    <a:ext uri="{FF2B5EF4-FFF2-40B4-BE49-F238E27FC236}">
                      <a16:creationId xmlns:a16="http://schemas.microsoft.com/office/drawing/2014/main" id="{250BBD47-C1D9-4D45-9EA1-B703AEB6CE3F}"/>
                    </a:ext>
                  </a:extLst>
                </p:cNvPr>
                <p:cNvPicPr/>
                <p:nvPr/>
              </p:nvPicPr>
              <p:blipFill>
                <a:blip r:embed="rId599"/>
                <a:stretch>
                  <a:fillRect/>
                </a:stretch>
              </p:blipFill>
              <p:spPr>
                <a:xfrm>
                  <a:off x="7640267" y="2703800"/>
                  <a:ext cx="32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58" name="Ink 357">
                  <a:extLst>
                    <a:ext uri="{FF2B5EF4-FFF2-40B4-BE49-F238E27FC236}">
                      <a16:creationId xmlns:a16="http://schemas.microsoft.com/office/drawing/2014/main" id="{F2577D49-3671-344C-9EA2-DEE64588E812}"/>
                    </a:ext>
                  </a:extLst>
                </p14:cNvPr>
                <p14:cNvContentPartPr/>
                <p14:nvPr/>
              </p14:nvContentPartPr>
              <p14:xfrm>
                <a:off x="7765187" y="2649800"/>
                <a:ext cx="21600" cy="13320"/>
              </p14:xfrm>
            </p:contentPart>
          </mc:Choice>
          <mc:Fallback xmlns="">
            <p:pic>
              <p:nvPicPr>
                <p:cNvPr id="358" name="Ink 357">
                  <a:extLst>
                    <a:ext uri="{FF2B5EF4-FFF2-40B4-BE49-F238E27FC236}">
                      <a16:creationId xmlns:a16="http://schemas.microsoft.com/office/drawing/2014/main" id="{F2577D49-3671-344C-9EA2-DEE64588E812}"/>
                    </a:ext>
                  </a:extLst>
                </p:cNvPr>
                <p:cNvPicPr/>
                <p:nvPr/>
              </p:nvPicPr>
              <p:blipFill>
                <a:blip r:embed="rId601"/>
                <a:stretch>
                  <a:fillRect/>
                </a:stretch>
              </p:blipFill>
              <p:spPr>
                <a:xfrm>
                  <a:off x="7757627" y="2642240"/>
                  <a:ext cx="36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59" name="Ink 358">
                  <a:extLst>
                    <a:ext uri="{FF2B5EF4-FFF2-40B4-BE49-F238E27FC236}">
                      <a16:creationId xmlns:a16="http://schemas.microsoft.com/office/drawing/2014/main" id="{3AC9A15E-A355-4249-885E-2BCCE257744E}"/>
                    </a:ext>
                  </a:extLst>
                </p14:cNvPr>
                <p14:cNvContentPartPr/>
                <p14:nvPr/>
              </p14:nvContentPartPr>
              <p14:xfrm>
                <a:off x="7846187" y="2560160"/>
                <a:ext cx="81720" cy="55440"/>
              </p14:xfrm>
            </p:contentPart>
          </mc:Choice>
          <mc:Fallback xmlns="">
            <p:pic>
              <p:nvPicPr>
                <p:cNvPr id="359" name="Ink 358">
                  <a:extLst>
                    <a:ext uri="{FF2B5EF4-FFF2-40B4-BE49-F238E27FC236}">
                      <a16:creationId xmlns:a16="http://schemas.microsoft.com/office/drawing/2014/main" id="{3AC9A15E-A355-4249-885E-2BCCE257744E}"/>
                    </a:ext>
                  </a:extLst>
                </p:cNvPr>
                <p:cNvPicPr/>
                <p:nvPr/>
              </p:nvPicPr>
              <p:blipFill>
                <a:blip r:embed="rId603"/>
                <a:stretch>
                  <a:fillRect/>
                </a:stretch>
              </p:blipFill>
              <p:spPr>
                <a:xfrm>
                  <a:off x="7838987" y="2552600"/>
                  <a:ext cx="96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60" name="Ink 359">
                  <a:extLst>
                    <a:ext uri="{FF2B5EF4-FFF2-40B4-BE49-F238E27FC236}">
                      <a16:creationId xmlns:a16="http://schemas.microsoft.com/office/drawing/2014/main" id="{DE9EF9F4-F7E6-0F45-8738-D7EFA62BCEB6}"/>
                    </a:ext>
                  </a:extLst>
                </p14:cNvPr>
                <p14:cNvContentPartPr/>
                <p14:nvPr/>
              </p14:nvContentPartPr>
              <p14:xfrm>
                <a:off x="7973627" y="2536040"/>
                <a:ext cx="13320" cy="7920"/>
              </p14:xfrm>
            </p:contentPart>
          </mc:Choice>
          <mc:Fallback xmlns="">
            <p:pic>
              <p:nvPicPr>
                <p:cNvPr id="360" name="Ink 359">
                  <a:extLst>
                    <a:ext uri="{FF2B5EF4-FFF2-40B4-BE49-F238E27FC236}">
                      <a16:creationId xmlns:a16="http://schemas.microsoft.com/office/drawing/2014/main" id="{DE9EF9F4-F7E6-0F45-8738-D7EFA62BCEB6}"/>
                    </a:ext>
                  </a:extLst>
                </p:cNvPr>
                <p:cNvPicPr/>
                <p:nvPr/>
              </p:nvPicPr>
              <p:blipFill>
                <a:blip r:embed="rId605"/>
                <a:stretch>
                  <a:fillRect/>
                </a:stretch>
              </p:blipFill>
              <p:spPr>
                <a:xfrm>
                  <a:off x="7966067" y="2528480"/>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61" name="Ink 360">
                  <a:extLst>
                    <a:ext uri="{FF2B5EF4-FFF2-40B4-BE49-F238E27FC236}">
                      <a16:creationId xmlns:a16="http://schemas.microsoft.com/office/drawing/2014/main" id="{54997F1C-1C51-8941-ACA4-E121C334CE49}"/>
                    </a:ext>
                  </a:extLst>
                </p14:cNvPr>
                <p14:cNvContentPartPr/>
                <p14:nvPr/>
              </p14:nvContentPartPr>
              <p14:xfrm>
                <a:off x="7978667" y="2523080"/>
                <a:ext cx="40320" cy="18360"/>
              </p14:xfrm>
            </p:contentPart>
          </mc:Choice>
          <mc:Fallback xmlns="">
            <p:pic>
              <p:nvPicPr>
                <p:cNvPr id="361" name="Ink 360">
                  <a:extLst>
                    <a:ext uri="{FF2B5EF4-FFF2-40B4-BE49-F238E27FC236}">
                      <a16:creationId xmlns:a16="http://schemas.microsoft.com/office/drawing/2014/main" id="{54997F1C-1C51-8941-ACA4-E121C334CE49}"/>
                    </a:ext>
                  </a:extLst>
                </p:cNvPr>
                <p:cNvPicPr/>
                <p:nvPr/>
              </p:nvPicPr>
              <p:blipFill>
                <a:blip r:embed="rId607"/>
                <a:stretch>
                  <a:fillRect/>
                </a:stretch>
              </p:blipFill>
              <p:spPr>
                <a:xfrm>
                  <a:off x="7971107" y="2515880"/>
                  <a:ext cx="554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68" name="Ink 367">
                  <a:extLst>
                    <a:ext uri="{FF2B5EF4-FFF2-40B4-BE49-F238E27FC236}">
                      <a16:creationId xmlns:a16="http://schemas.microsoft.com/office/drawing/2014/main" id="{B1571A89-3DF7-434F-8279-865359CAA20E}"/>
                    </a:ext>
                  </a:extLst>
                </p14:cNvPr>
                <p14:cNvContentPartPr/>
                <p14:nvPr/>
              </p14:nvContentPartPr>
              <p14:xfrm>
                <a:off x="7072547" y="2951480"/>
                <a:ext cx="4680" cy="8640"/>
              </p14:xfrm>
            </p:contentPart>
          </mc:Choice>
          <mc:Fallback xmlns="">
            <p:pic>
              <p:nvPicPr>
                <p:cNvPr id="368" name="Ink 367">
                  <a:extLst>
                    <a:ext uri="{FF2B5EF4-FFF2-40B4-BE49-F238E27FC236}">
                      <a16:creationId xmlns:a16="http://schemas.microsoft.com/office/drawing/2014/main" id="{B1571A89-3DF7-434F-8279-865359CAA20E}"/>
                    </a:ext>
                  </a:extLst>
                </p:cNvPr>
                <p:cNvPicPr/>
                <p:nvPr/>
              </p:nvPicPr>
              <p:blipFill>
                <a:blip r:embed="rId609"/>
                <a:stretch>
                  <a:fillRect/>
                </a:stretch>
              </p:blipFill>
              <p:spPr>
                <a:xfrm>
                  <a:off x="7064987" y="2943920"/>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69" name="Ink 368">
                  <a:extLst>
                    <a:ext uri="{FF2B5EF4-FFF2-40B4-BE49-F238E27FC236}">
                      <a16:creationId xmlns:a16="http://schemas.microsoft.com/office/drawing/2014/main" id="{47C2116E-E5AC-E24D-A79C-E7ACEA3F549C}"/>
                    </a:ext>
                  </a:extLst>
                </p14:cNvPr>
                <p14:cNvContentPartPr/>
                <p14:nvPr/>
              </p14:nvContentPartPr>
              <p14:xfrm>
                <a:off x="7135187" y="2874800"/>
                <a:ext cx="21240" cy="14040"/>
              </p14:xfrm>
            </p:contentPart>
          </mc:Choice>
          <mc:Fallback xmlns="">
            <p:pic>
              <p:nvPicPr>
                <p:cNvPr id="369" name="Ink 368">
                  <a:extLst>
                    <a:ext uri="{FF2B5EF4-FFF2-40B4-BE49-F238E27FC236}">
                      <a16:creationId xmlns:a16="http://schemas.microsoft.com/office/drawing/2014/main" id="{47C2116E-E5AC-E24D-A79C-E7ACEA3F549C}"/>
                    </a:ext>
                  </a:extLst>
                </p:cNvPr>
                <p:cNvPicPr/>
                <p:nvPr/>
              </p:nvPicPr>
              <p:blipFill>
                <a:blip r:embed="rId611"/>
                <a:stretch>
                  <a:fillRect/>
                </a:stretch>
              </p:blipFill>
              <p:spPr>
                <a:xfrm>
                  <a:off x="7127627" y="2867240"/>
                  <a:ext cx="36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70" name="Ink 369">
                  <a:extLst>
                    <a:ext uri="{FF2B5EF4-FFF2-40B4-BE49-F238E27FC236}">
                      <a16:creationId xmlns:a16="http://schemas.microsoft.com/office/drawing/2014/main" id="{A38B9A86-687B-C14B-AFA9-5BCE5CF04A83}"/>
                    </a:ext>
                  </a:extLst>
                </p14:cNvPr>
                <p14:cNvContentPartPr/>
                <p14:nvPr/>
              </p14:nvContentPartPr>
              <p14:xfrm>
                <a:off x="7199267" y="2812160"/>
                <a:ext cx="21600" cy="20520"/>
              </p14:xfrm>
            </p:contentPart>
          </mc:Choice>
          <mc:Fallback xmlns="">
            <p:pic>
              <p:nvPicPr>
                <p:cNvPr id="370" name="Ink 369">
                  <a:extLst>
                    <a:ext uri="{FF2B5EF4-FFF2-40B4-BE49-F238E27FC236}">
                      <a16:creationId xmlns:a16="http://schemas.microsoft.com/office/drawing/2014/main" id="{A38B9A86-687B-C14B-AFA9-5BCE5CF04A83}"/>
                    </a:ext>
                  </a:extLst>
                </p:cNvPr>
                <p:cNvPicPr/>
                <p:nvPr/>
              </p:nvPicPr>
              <p:blipFill>
                <a:blip r:embed="rId613"/>
                <a:stretch>
                  <a:fillRect/>
                </a:stretch>
              </p:blipFill>
              <p:spPr>
                <a:xfrm>
                  <a:off x="7191707" y="2804600"/>
                  <a:ext cx="36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71" name="Ink 370">
                  <a:extLst>
                    <a:ext uri="{FF2B5EF4-FFF2-40B4-BE49-F238E27FC236}">
                      <a16:creationId xmlns:a16="http://schemas.microsoft.com/office/drawing/2014/main" id="{526DD506-C7A3-FB4F-8E59-D31136BCE46D}"/>
                    </a:ext>
                  </a:extLst>
                </p14:cNvPr>
                <p14:cNvContentPartPr/>
                <p14:nvPr/>
              </p14:nvContentPartPr>
              <p14:xfrm>
                <a:off x="7265507" y="2750600"/>
                <a:ext cx="17280" cy="2520"/>
              </p14:xfrm>
            </p:contentPart>
          </mc:Choice>
          <mc:Fallback xmlns="">
            <p:pic>
              <p:nvPicPr>
                <p:cNvPr id="371" name="Ink 370">
                  <a:extLst>
                    <a:ext uri="{FF2B5EF4-FFF2-40B4-BE49-F238E27FC236}">
                      <a16:creationId xmlns:a16="http://schemas.microsoft.com/office/drawing/2014/main" id="{526DD506-C7A3-FB4F-8E59-D31136BCE46D}"/>
                    </a:ext>
                  </a:extLst>
                </p:cNvPr>
                <p:cNvPicPr/>
                <p:nvPr/>
              </p:nvPicPr>
              <p:blipFill>
                <a:blip r:embed="rId615"/>
                <a:stretch>
                  <a:fillRect/>
                </a:stretch>
              </p:blipFill>
              <p:spPr>
                <a:xfrm>
                  <a:off x="7257947" y="2743040"/>
                  <a:ext cx="32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72" name="Ink 371">
                  <a:extLst>
                    <a:ext uri="{FF2B5EF4-FFF2-40B4-BE49-F238E27FC236}">
                      <a16:creationId xmlns:a16="http://schemas.microsoft.com/office/drawing/2014/main" id="{FD75A86C-21F7-EF45-92B7-CFC51505D616}"/>
                    </a:ext>
                  </a:extLst>
                </p14:cNvPr>
                <p14:cNvContentPartPr/>
                <p14:nvPr/>
              </p14:nvContentPartPr>
              <p14:xfrm>
                <a:off x="7354067" y="2704520"/>
                <a:ext cx="29880" cy="10800"/>
              </p14:xfrm>
            </p:contentPart>
          </mc:Choice>
          <mc:Fallback xmlns="">
            <p:pic>
              <p:nvPicPr>
                <p:cNvPr id="372" name="Ink 371">
                  <a:extLst>
                    <a:ext uri="{FF2B5EF4-FFF2-40B4-BE49-F238E27FC236}">
                      <a16:creationId xmlns:a16="http://schemas.microsoft.com/office/drawing/2014/main" id="{FD75A86C-21F7-EF45-92B7-CFC51505D616}"/>
                    </a:ext>
                  </a:extLst>
                </p:cNvPr>
                <p:cNvPicPr/>
                <p:nvPr/>
              </p:nvPicPr>
              <p:blipFill>
                <a:blip r:embed="rId617"/>
                <a:stretch>
                  <a:fillRect/>
                </a:stretch>
              </p:blipFill>
              <p:spPr>
                <a:xfrm>
                  <a:off x="7346507" y="2696960"/>
                  <a:ext cx="44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73" name="Ink 372">
                  <a:extLst>
                    <a:ext uri="{FF2B5EF4-FFF2-40B4-BE49-F238E27FC236}">
                      <a16:creationId xmlns:a16="http://schemas.microsoft.com/office/drawing/2014/main" id="{9D761F9D-C602-2C45-BDC7-831770DD17FA}"/>
                    </a:ext>
                  </a:extLst>
                </p14:cNvPr>
                <p14:cNvContentPartPr/>
                <p14:nvPr/>
              </p14:nvContentPartPr>
              <p14:xfrm>
                <a:off x="7440827" y="2676800"/>
                <a:ext cx="58320" cy="3240"/>
              </p14:xfrm>
            </p:contentPart>
          </mc:Choice>
          <mc:Fallback xmlns="">
            <p:pic>
              <p:nvPicPr>
                <p:cNvPr id="373" name="Ink 372">
                  <a:extLst>
                    <a:ext uri="{FF2B5EF4-FFF2-40B4-BE49-F238E27FC236}">
                      <a16:creationId xmlns:a16="http://schemas.microsoft.com/office/drawing/2014/main" id="{9D761F9D-C602-2C45-BDC7-831770DD17FA}"/>
                    </a:ext>
                  </a:extLst>
                </p:cNvPr>
                <p:cNvPicPr/>
                <p:nvPr/>
              </p:nvPicPr>
              <p:blipFill>
                <a:blip r:embed="rId619"/>
                <a:stretch>
                  <a:fillRect/>
                </a:stretch>
              </p:blipFill>
              <p:spPr>
                <a:xfrm>
                  <a:off x="7433267" y="2669240"/>
                  <a:ext cx="73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74" name="Ink 373">
                  <a:extLst>
                    <a:ext uri="{FF2B5EF4-FFF2-40B4-BE49-F238E27FC236}">
                      <a16:creationId xmlns:a16="http://schemas.microsoft.com/office/drawing/2014/main" id="{129E3F03-7D74-E043-A5AC-19A8E42330CA}"/>
                    </a:ext>
                  </a:extLst>
                </p14:cNvPr>
                <p14:cNvContentPartPr/>
                <p14:nvPr/>
              </p14:nvContentPartPr>
              <p14:xfrm>
                <a:off x="7563947" y="2663840"/>
                <a:ext cx="37440" cy="3960"/>
              </p14:xfrm>
            </p:contentPart>
          </mc:Choice>
          <mc:Fallback xmlns="">
            <p:pic>
              <p:nvPicPr>
                <p:cNvPr id="374" name="Ink 373">
                  <a:extLst>
                    <a:ext uri="{FF2B5EF4-FFF2-40B4-BE49-F238E27FC236}">
                      <a16:creationId xmlns:a16="http://schemas.microsoft.com/office/drawing/2014/main" id="{129E3F03-7D74-E043-A5AC-19A8E42330CA}"/>
                    </a:ext>
                  </a:extLst>
                </p:cNvPr>
                <p:cNvPicPr/>
                <p:nvPr/>
              </p:nvPicPr>
              <p:blipFill>
                <a:blip r:embed="rId621"/>
                <a:stretch>
                  <a:fillRect/>
                </a:stretch>
              </p:blipFill>
              <p:spPr>
                <a:xfrm>
                  <a:off x="7556747" y="2656640"/>
                  <a:ext cx="5256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2">
            <p14:nvContentPartPr>
              <p14:cNvPr id="376" name="Ink 375">
                <a:extLst>
                  <a:ext uri="{FF2B5EF4-FFF2-40B4-BE49-F238E27FC236}">
                    <a16:creationId xmlns:a16="http://schemas.microsoft.com/office/drawing/2014/main" id="{3F194431-1988-AE4E-B8B8-4F48C6CE5870}"/>
                  </a:ext>
                </a:extLst>
              </p14:cNvPr>
              <p14:cNvContentPartPr/>
              <p14:nvPr/>
            </p14:nvContentPartPr>
            <p14:xfrm>
              <a:off x="8076587" y="3541520"/>
              <a:ext cx="147240" cy="181080"/>
            </p14:xfrm>
          </p:contentPart>
        </mc:Choice>
        <mc:Fallback xmlns="">
          <p:pic>
            <p:nvPicPr>
              <p:cNvPr id="376" name="Ink 375">
                <a:extLst>
                  <a:ext uri="{FF2B5EF4-FFF2-40B4-BE49-F238E27FC236}">
                    <a16:creationId xmlns:a16="http://schemas.microsoft.com/office/drawing/2014/main" id="{3F194431-1988-AE4E-B8B8-4F48C6CE5870}"/>
                  </a:ext>
                </a:extLst>
              </p:cNvPr>
              <p:cNvPicPr/>
              <p:nvPr/>
            </p:nvPicPr>
            <p:blipFill>
              <a:blip r:embed="rId623"/>
              <a:stretch>
                <a:fillRect/>
              </a:stretch>
            </p:blipFill>
            <p:spPr>
              <a:xfrm>
                <a:off x="8069027" y="3533960"/>
                <a:ext cx="162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7" name="Ink 376">
                <a:extLst>
                  <a:ext uri="{FF2B5EF4-FFF2-40B4-BE49-F238E27FC236}">
                    <a16:creationId xmlns:a16="http://schemas.microsoft.com/office/drawing/2014/main" id="{F72EBF53-9BB1-774B-90CF-F053AA433C28}"/>
                  </a:ext>
                </a:extLst>
              </p14:cNvPr>
              <p14:cNvContentPartPr/>
              <p14:nvPr/>
            </p14:nvContentPartPr>
            <p14:xfrm>
              <a:off x="7828187" y="3694160"/>
              <a:ext cx="41760" cy="42480"/>
            </p14:xfrm>
          </p:contentPart>
        </mc:Choice>
        <mc:Fallback xmlns="">
          <p:pic>
            <p:nvPicPr>
              <p:cNvPr id="377" name="Ink 376">
                <a:extLst>
                  <a:ext uri="{FF2B5EF4-FFF2-40B4-BE49-F238E27FC236}">
                    <a16:creationId xmlns:a16="http://schemas.microsoft.com/office/drawing/2014/main" id="{F72EBF53-9BB1-774B-90CF-F053AA433C28}"/>
                  </a:ext>
                </a:extLst>
              </p:cNvPr>
              <p:cNvPicPr/>
              <p:nvPr/>
            </p:nvPicPr>
            <p:blipFill>
              <a:blip r:embed="rId625"/>
              <a:stretch>
                <a:fillRect/>
              </a:stretch>
            </p:blipFill>
            <p:spPr>
              <a:xfrm>
                <a:off x="7820627" y="3686600"/>
                <a:ext cx="56880" cy="57600"/>
              </a:xfrm>
              <a:prstGeom prst="rect">
                <a:avLst/>
              </a:prstGeom>
            </p:spPr>
          </p:pic>
        </mc:Fallback>
      </mc:AlternateContent>
      <p:grpSp>
        <p:nvGrpSpPr>
          <p:cNvPr id="381" name="Group 380">
            <a:extLst>
              <a:ext uri="{FF2B5EF4-FFF2-40B4-BE49-F238E27FC236}">
                <a16:creationId xmlns:a16="http://schemas.microsoft.com/office/drawing/2014/main" id="{EDFCB22D-8E8D-4F46-A299-CD0CA340AABE}"/>
              </a:ext>
            </a:extLst>
          </p:cNvPr>
          <p:cNvGrpSpPr/>
          <p:nvPr/>
        </p:nvGrpSpPr>
        <p:grpSpPr>
          <a:xfrm>
            <a:off x="7529387" y="3576800"/>
            <a:ext cx="158040" cy="173520"/>
            <a:chOff x="7529387" y="3576800"/>
            <a:chExt cx="158040" cy="173520"/>
          </a:xfrm>
        </p:grpSpPr>
        <mc:AlternateContent xmlns:mc="http://schemas.openxmlformats.org/markup-compatibility/2006" xmlns:p14="http://schemas.microsoft.com/office/powerpoint/2010/main">
          <mc:Choice Requires="p14">
            <p:contentPart p14:bwMode="auto" r:id="rId626">
              <p14:nvContentPartPr>
                <p14:cNvPr id="379" name="Ink 378">
                  <a:extLst>
                    <a:ext uri="{FF2B5EF4-FFF2-40B4-BE49-F238E27FC236}">
                      <a16:creationId xmlns:a16="http://schemas.microsoft.com/office/drawing/2014/main" id="{28F0455D-23C9-6942-AC7D-4EA1BA3964DA}"/>
                    </a:ext>
                  </a:extLst>
                </p14:cNvPr>
                <p14:cNvContentPartPr/>
                <p14:nvPr/>
              </p14:nvContentPartPr>
              <p14:xfrm>
                <a:off x="7548467" y="3576800"/>
                <a:ext cx="138960" cy="173520"/>
              </p14:xfrm>
            </p:contentPart>
          </mc:Choice>
          <mc:Fallback xmlns="">
            <p:pic>
              <p:nvPicPr>
                <p:cNvPr id="379" name="Ink 378">
                  <a:extLst>
                    <a:ext uri="{FF2B5EF4-FFF2-40B4-BE49-F238E27FC236}">
                      <a16:creationId xmlns:a16="http://schemas.microsoft.com/office/drawing/2014/main" id="{28F0455D-23C9-6942-AC7D-4EA1BA3964DA}"/>
                    </a:ext>
                  </a:extLst>
                </p:cNvPr>
                <p:cNvPicPr/>
                <p:nvPr/>
              </p:nvPicPr>
              <p:blipFill>
                <a:blip r:embed="rId627"/>
                <a:stretch>
                  <a:fillRect/>
                </a:stretch>
              </p:blipFill>
              <p:spPr>
                <a:xfrm>
                  <a:off x="7540907" y="3569240"/>
                  <a:ext cx="153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80" name="Ink 379">
                  <a:extLst>
                    <a:ext uri="{FF2B5EF4-FFF2-40B4-BE49-F238E27FC236}">
                      <a16:creationId xmlns:a16="http://schemas.microsoft.com/office/drawing/2014/main" id="{69BDA23A-C552-BD41-BA99-0CC2A87E2A26}"/>
                    </a:ext>
                  </a:extLst>
                </p14:cNvPr>
                <p14:cNvContentPartPr/>
                <p14:nvPr/>
              </p14:nvContentPartPr>
              <p14:xfrm>
                <a:off x="7529387" y="3582200"/>
                <a:ext cx="62640" cy="24480"/>
              </p14:xfrm>
            </p:contentPart>
          </mc:Choice>
          <mc:Fallback xmlns="">
            <p:pic>
              <p:nvPicPr>
                <p:cNvPr id="380" name="Ink 379">
                  <a:extLst>
                    <a:ext uri="{FF2B5EF4-FFF2-40B4-BE49-F238E27FC236}">
                      <a16:creationId xmlns:a16="http://schemas.microsoft.com/office/drawing/2014/main" id="{69BDA23A-C552-BD41-BA99-0CC2A87E2A26}"/>
                    </a:ext>
                  </a:extLst>
                </p:cNvPr>
                <p:cNvPicPr/>
                <p:nvPr/>
              </p:nvPicPr>
              <p:blipFill>
                <a:blip r:embed="rId629"/>
                <a:stretch>
                  <a:fillRect/>
                </a:stretch>
              </p:blipFill>
              <p:spPr>
                <a:xfrm>
                  <a:off x="7521827" y="3574640"/>
                  <a:ext cx="7776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0">
            <p14:nvContentPartPr>
              <p14:cNvPr id="382" name="Ink 381">
                <a:extLst>
                  <a:ext uri="{FF2B5EF4-FFF2-40B4-BE49-F238E27FC236}">
                    <a16:creationId xmlns:a16="http://schemas.microsoft.com/office/drawing/2014/main" id="{E302D77D-635E-0D48-8E3D-F08DC096A7C7}"/>
                  </a:ext>
                </a:extLst>
              </p14:cNvPr>
              <p14:cNvContentPartPr/>
              <p14:nvPr/>
            </p14:nvContentPartPr>
            <p14:xfrm>
              <a:off x="7335347" y="3734120"/>
              <a:ext cx="38160" cy="34200"/>
            </p14:xfrm>
          </p:contentPart>
        </mc:Choice>
        <mc:Fallback xmlns="">
          <p:pic>
            <p:nvPicPr>
              <p:cNvPr id="382" name="Ink 381">
                <a:extLst>
                  <a:ext uri="{FF2B5EF4-FFF2-40B4-BE49-F238E27FC236}">
                    <a16:creationId xmlns:a16="http://schemas.microsoft.com/office/drawing/2014/main" id="{E302D77D-635E-0D48-8E3D-F08DC096A7C7}"/>
                  </a:ext>
                </a:extLst>
              </p:cNvPr>
              <p:cNvPicPr/>
              <p:nvPr/>
            </p:nvPicPr>
            <p:blipFill>
              <a:blip r:embed="rId631"/>
              <a:stretch>
                <a:fillRect/>
              </a:stretch>
            </p:blipFill>
            <p:spPr>
              <a:xfrm>
                <a:off x="7327787" y="3726560"/>
                <a:ext cx="5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83" name="Ink 382">
                <a:extLst>
                  <a:ext uri="{FF2B5EF4-FFF2-40B4-BE49-F238E27FC236}">
                    <a16:creationId xmlns:a16="http://schemas.microsoft.com/office/drawing/2014/main" id="{47D115FA-1444-B341-B235-1C897343ACAF}"/>
                  </a:ext>
                </a:extLst>
              </p14:cNvPr>
              <p14:cNvContentPartPr/>
              <p14:nvPr/>
            </p14:nvContentPartPr>
            <p14:xfrm>
              <a:off x="7032947" y="3603080"/>
              <a:ext cx="148680" cy="186840"/>
            </p14:xfrm>
          </p:contentPart>
        </mc:Choice>
        <mc:Fallback xmlns="">
          <p:pic>
            <p:nvPicPr>
              <p:cNvPr id="383" name="Ink 382">
                <a:extLst>
                  <a:ext uri="{FF2B5EF4-FFF2-40B4-BE49-F238E27FC236}">
                    <a16:creationId xmlns:a16="http://schemas.microsoft.com/office/drawing/2014/main" id="{47D115FA-1444-B341-B235-1C897343ACAF}"/>
                  </a:ext>
                </a:extLst>
              </p:cNvPr>
              <p:cNvPicPr/>
              <p:nvPr/>
            </p:nvPicPr>
            <p:blipFill>
              <a:blip r:embed="rId633"/>
              <a:stretch>
                <a:fillRect/>
              </a:stretch>
            </p:blipFill>
            <p:spPr>
              <a:xfrm>
                <a:off x="7025387" y="3595520"/>
                <a:ext cx="163800" cy="201960"/>
              </a:xfrm>
              <a:prstGeom prst="rect">
                <a:avLst/>
              </a:prstGeom>
            </p:spPr>
          </p:pic>
        </mc:Fallback>
      </mc:AlternateContent>
      <p:grpSp>
        <p:nvGrpSpPr>
          <p:cNvPr id="434" name="Group 433">
            <a:extLst>
              <a:ext uri="{FF2B5EF4-FFF2-40B4-BE49-F238E27FC236}">
                <a16:creationId xmlns:a16="http://schemas.microsoft.com/office/drawing/2014/main" id="{6A954713-73AF-EF4D-85CF-5A0E55A2BD7A}"/>
              </a:ext>
            </a:extLst>
          </p:cNvPr>
          <p:cNvGrpSpPr/>
          <p:nvPr/>
        </p:nvGrpSpPr>
        <p:grpSpPr>
          <a:xfrm>
            <a:off x="6984707" y="3914840"/>
            <a:ext cx="1994400" cy="1132560"/>
            <a:chOff x="6984707" y="3914840"/>
            <a:chExt cx="1994400" cy="1132560"/>
          </a:xfrm>
        </p:grpSpPr>
        <mc:AlternateContent xmlns:mc="http://schemas.openxmlformats.org/markup-compatibility/2006" xmlns:p14="http://schemas.microsoft.com/office/powerpoint/2010/main">
          <mc:Choice Requires="p14">
            <p:contentPart p14:bwMode="auto" r:id="rId634">
              <p14:nvContentPartPr>
                <p14:cNvPr id="384" name="Ink 383">
                  <a:extLst>
                    <a:ext uri="{FF2B5EF4-FFF2-40B4-BE49-F238E27FC236}">
                      <a16:creationId xmlns:a16="http://schemas.microsoft.com/office/drawing/2014/main" id="{A832C842-ED1D-C04F-986B-98735DC0FE6E}"/>
                    </a:ext>
                  </a:extLst>
                </p14:cNvPr>
                <p14:cNvContentPartPr/>
                <p14:nvPr/>
              </p14:nvContentPartPr>
              <p14:xfrm>
                <a:off x="7038707" y="4072880"/>
                <a:ext cx="59760" cy="204480"/>
              </p14:xfrm>
            </p:contentPart>
          </mc:Choice>
          <mc:Fallback xmlns="">
            <p:pic>
              <p:nvPicPr>
                <p:cNvPr id="384" name="Ink 383">
                  <a:extLst>
                    <a:ext uri="{FF2B5EF4-FFF2-40B4-BE49-F238E27FC236}">
                      <a16:creationId xmlns:a16="http://schemas.microsoft.com/office/drawing/2014/main" id="{A832C842-ED1D-C04F-986B-98735DC0FE6E}"/>
                    </a:ext>
                  </a:extLst>
                </p:cNvPr>
                <p:cNvPicPr/>
                <p:nvPr/>
              </p:nvPicPr>
              <p:blipFill>
                <a:blip r:embed="rId635"/>
                <a:stretch>
                  <a:fillRect/>
                </a:stretch>
              </p:blipFill>
              <p:spPr>
                <a:xfrm>
                  <a:off x="7031147" y="4065320"/>
                  <a:ext cx="74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85" name="Ink 384">
                  <a:extLst>
                    <a:ext uri="{FF2B5EF4-FFF2-40B4-BE49-F238E27FC236}">
                      <a16:creationId xmlns:a16="http://schemas.microsoft.com/office/drawing/2014/main" id="{389D579D-E9A7-4C45-95D4-5F3624C5182D}"/>
                    </a:ext>
                  </a:extLst>
                </p14:cNvPr>
                <p14:cNvContentPartPr/>
                <p14:nvPr/>
              </p14:nvContentPartPr>
              <p14:xfrm>
                <a:off x="6984707" y="4138400"/>
                <a:ext cx="131400" cy="16920"/>
              </p14:xfrm>
            </p:contentPart>
          </mc:Choice>
          <mc:Fallback xmlns="">
            <p:pic>
              <p:nvPicPr>
                <p:cNvPr id="385" name="Ink 384">
                  <a:extLst>
                    <a:ext uri="{FF2B5EF4-FFF2-40B4-BE49-F238E27FC236}">
                      <a16:creationId xmlns:a16="http://schemas.microsoft.com/office/drawing/2014/main" id="{389D579D-E9A7-4C45-95D4-5F3624C5182D}"/>
                    </a:ext>
                  </a:extLst>
                </p:cNvPr>
                <p:cNvPicPr/>
                <p:nvPr/>
              </p:nvPicPr>
              <p:blipFill>
                <a:blip r:embed="rId637"/>
                <a:stretch>
                  <a:fillRect/>
                </a:stretch>
              </p:blipFill>
              <p:spPr>
                <a:xfrm>
                  <a:off x="6977147" y="4130840"/>
                  <a:ext cx="146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86" name="Ink 385">
                  <a:extLst>
                    <a:ext uri="{FF2B5EF4-FFF2-40B4-BE49-F238E27FC236}">
                      <a16:creationId xmlns:a16="http://schemas.microsoft.com/office/drawing/2014/main" id="{D8FF21FD-FB9B-9D4D-9A1B-48E5FCA6E175}"/>
                    </a:ext>
                  </a:extLst>
                </p14:cNvPr>
                <p14:cNvContentPartPr/>
                <p14:nvPr/>
              </p14:nvContentPartPr>
              <p14:xfrm>
                <a:off x="7137347" y="4148840"/>
                <a:ext cx="69480" cy="92160"/>
              </p14:xfrm>
            </p:contentPart>
          </mc:Choice>
          <mc:Fallback xmlns="">
            <p:pic>
              <p:nvPicPr>
                <p:cNvPr id="386" name="Ink 385">
                  <a:extLst>
                    <a:ext uri="{FF2B5EF4-FFF2-40B4-BE49-F238E27FC236}">
                      <a16:creationId xmlns:a16="http://schemas.microsoft.com/office/drawing/2014/main" id="{D8FF21FD-FB9B-9D4D-9A1B-48E5FCA6E175}"/>
                    </a:ext>
                  </a:extLst>
                </p:cNvPr>
                <p:cNvPicPr/>
                <p:nvPr/>
              </p:nvPicPr>
              <p:blipFill>
                <a:blip r:embed="rId639"/>
                <a:stretch>
                  <a:fillRect/>
                </a:stretch>
              </p:blipFill>
              <p:spPr>
                <a:xfrm>
                  <a:off x="7129787" y="4141280"/>
                  <a:ext cx="846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87" name="Ink 386">
                  <a:extLst>
                    <a:ext uri="{FF2B5EF4-FFF2-40B4-BE49-F238E27FC236}">
                      <a16:creationId xmlns:a16="http://schemas.microsoft.com/office/drawing/2014/main" id="{375ACBE0-F849-2744-B0E3-96835989A444}"/>
                    </a:ext>
                  </a:extLst>
                </p14:cNvPr>
                <p14:cNvContentPartPr/>
                <p14:nvPr/>
              </p14:nvContentPartPr>
              <p14:xfrm>
                <a:off x="7282067" y="4052360"/>
                <a:ext cx="75600" cy="174600"/>
              </p14:xfrm>
            </p:contentPart>
          </mc:Choice>
          <mc:Fallback xmlns="">
            <p:pic>
              <p:nvPicPr>
                <p:cNvPr id="387" name="Ink 386">
                  <a:extLst>
                    <a:ext uri="{FF2B5EF4-FFF2-40B4-BE49-F238E27FC236}">
                      <a16:creationId xmlns:a16="http://schemas.microsoft.com/office/drawing/2014/main" id="{375ACBE0-F849-2744-B0E3-96835989A444}"/>
                    </a:ext>
                  </a:extLst>
                </p:cNvPr>
                <p:cNvPicPr/>
                <p:nvPr/>
              </p:nvPicPr>
              <p:blipFill>
                <a:blip r:embed="rId641"/>
                <a:stretch>
                  <a:fillRect/>
                </a:stretch>
              </p:blipFill>
              <p:spPr>
                <a:xfrm>
                  <a:off x="7274507" y="4045160"/>
                  <a:ext cx="90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88" name="Ink 387">
                  <a:extLst>
                    <a:ext uri="{FF2B5EF4-FFF2-40B4-BE49-F238E27FC236}">
                      <a16:creationId xmlns:a16="http://schemas.microsoft.com/office/drawing/2014/main" id="{F9567C8C-F2C4-8D43-84A0-787852B88D8B}"/>
                    </a:ext>
                  </a:extLst>
                </p14:cNvPr>
                <p14:cNvContentPartPr/>
                <p14:nvPr/>
              </p14:nvContentPartPr>
              <p14:xfrm>
                <a:off x="7211147" y="4115000"/>
                <a:ext cx="126720" cy="29160"/>
              </p14:xfrm>
            </p:contentPart>
          </mc:Choice>
          <mc:Fallback xmlns="">
            <p:pic>
              <p:nvPicPr>
                <p:cNvPr id="388" name="Ink 387">
                  <a:extLst>
                    <a:ext uri="{FF2B5EF4-FFF2-40B4-BE49-F238E27FC236}">
                      <a16:creationId xmlns:a16="http://schemas.microsoft.com/office/drawing/2014/main" id="{F9567C8C-F2C4-8D43-84A0-787852B88D8B}"/>
                    </a:ext>
                  </a:extLst>
                </p:cNvPr>
                <p:cNvPicPr/>
                <p:nvPr/>
              </p:nvPicPr>
              <p:blipFill>
                <a:blip r:embed="rId643"/>
                <a:stretch>
                  <a:fillRect/>
                </a:stretch>
              </p:blipFill>
              <p:spPr>
                <a:xfrm>
                  <a:off x="7203587" y="4107440"/>
                  <a:ext cx="1418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89" name="Ink 388">
                  <a:extLst>
                    <a:ext uri="{FF2B5EF4-FFF2-40B4-BE49-F238E27FC236}">
                      <a16:creationId xmlns:a16="http://schemas.microsoft.com/office/drawing/2014/main" id="{ACA3BE08-801B-EC48-A855-0992CEA6E91E}"/>
                    </a:ext>
                  </a:extLst>
                </p14:cNvPr>
                <p14:cNvContentPartPr/>
                <p14:nvPr/>
              </p14:nvContentPartPr>
              <p14:xfrm>
                <a:off x="7394747" y="4121840"/>
                <a:ext cx="113760" cy="98280"/>
              </p14:xfrm>
            </p:contentPart>
          </mc:Choice>
          <mc:Fallback xmlns="">
            <p:pic>
              <p:nvPicPr>
                <p:cNvPr id="389" name="Ink 388">
                  <a:extLst>
                    <a:ext uri="{FF2B5EF4-FFF2-40B4-BE49-F238E27FC236}">
                      <a16:creationId xmlns:a16="http://schemas.microsoft.com/office/drawing/2014/main" id="{ACA3BE08-801B-EC48-A855-0992CEA6E91E}"/>
                    </a:ext>
                  </a:extLst>
                </p:cNvPr>
                <p:cNvPicPr/>
                <p:nvPr/>
              </p:nvPicPr>
              <p:blipFill>
                <a:blip r:embed="rId645"/>
                <a:stretch>
                  <a:fillRect/>
                </a:stretch>
              </p:blipFill>
              <p:spPr>
                <a:xfrm>
                  <a:off x="7387187" y="4114280"/>
                  <a:ext cx="1288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90" name="Ink 389">
                  <a:extLst>
                    <a:ext uri="{FF2B5EF4-FFF2-40B4-BE49-F238E27FC236}">
                      <a16:creationId xmlns:a16="http://schemas.microsoft.com/office/drawing/2014/main" id="{C4B51DE0-41D2-0F4A-9133-4E25D3029A34}"/>
                    </a:ext>
                  </a:extLst>
                </p14:cNvPr>
                <p14:cNvContentPartPr/>
                <p14:nvPr/>
              </p14:nvContentPartPr>
              <p14:xfrm>
                <a:off x="7565027" y="3996920"/>
                <a:ext cx="53640" cy="217440"/>
              </p14:xfrm>
            </p:contentPart>
          </mc:Choice>
          <mc:Fallback xmlns="">
            <p:pic>
              <p:nvPicPr>
                <p:cNvPr id="390" name="Ink 389">
                  <a:extLst>
                    <a:ext uri="{FF2B5EF4-FFF2-40B4-BE49-F238E27FC236}">
                      <a16:creationId xmlns:a16="http://schemas.microsoft.com/office/drawing/2014/main" id="{C4B51DE0-41D2-0F4A-9133-4E25D3029A34}"/>
                    </a:ext>
                  </a:extLst>
                </p:cNvPr>
                <p:cNvPicPr/>
                <p:nvPr/>
              </p:nvPicPr>
              <p:blipFill>
                <a:blip r:embed="rId647"/>
                <a:stretch>
                  <a:fillRect/>
                </a:stretch>
              </p:blipFill>
              <p:spPr>
                <a:xfrm>
                  <a:off x="7557467" y="3989360"/>
                  <a:ext cx="68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92" name="Ink 391">
                  <a:extLst>
                    <a:ext uri="{FF2B5EF4-FFF2-40B4-BE49-F238E27FC236}">
                      <a16:creationId xmlns:a16="http://schemas.microsoft.com/office/drawing/2014/main" id="{348BF5D8-F0D8-A04E-87CD-1EEFD618F989}"/>
                    </a:ext>
                  </a:extLst>
                </p14:cNvPr>
                <p14:cNvContentPartPr/>
                <p14:nvPr/>
              </p14:nvContentPartPr>
              <p14:xfrm>
                <a:off x="7774907" y="4099880"/>
                <a:ext cx="86760" cy="21600"/>
              </p14:xfrm>
            </p:contentPart>
          </mc:Choice>
          <mc:Fallback xmlns="">
            <p:pic>
              <p:nvPicPr>
                <p:cNvPr id="392" name="Ink 391">
                  <a:extLst>
                    <a:ext uri="{FF2B5EF4-FFF2-40B4-BE49-F238E27FC236}">
                      <a16:creationId xmlns:a16="http://schemas.microsoft.com/office/drawing/2014/main" id="{348BF5D8-F0D8-A04E-87CD-1EEFD618F989}"/>
                    </a:ext>
                  </a:extLst>
                </p:cNvPr>
                <p:cNvPicPr/>
                <p:nvPr/>
              </p:nvPicPr>
              <p:blipFill>
                <a:blip r:embed="rId649"/>
                <a:stretch>
                  <a:fillRect/>
                </a:stretch>
              </p:blipFill>
              <p:spPr>
                <a:xfrm>
                  <a:off x="7767347" y="4092320"/>
                  <a:ext cx="101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93" name="Ink 392">
                  <a:extLst>
                    <a:ext uri="{FF2B5EF4-FFF2-40B4-BE49-F238E27FC236}">
                      <a16:creationId xmlns:a16="http://schemas.microsoft.com/office/drawing/2014/main" id="{3D538928-9379-BF49-ADD9-9A27A250B37A}"/>
                    </a:ext>
                  </a:extLst>
                </p14:cNvPr>
                <p14:cNvContentPartPr/>
                <p14:nvPr/>
              </p14:nvContentPartPr>
              <p14:xfrm>
                <a:off x="7742507" y="4160000"/>
                <a:ext cx="103680" cy="22320"/>
              </p14:xfrm>
            </p:contentPart>
          </mc:Choice>
          <mc:Fallback xmlns="">
            <p:pic>
              <p:nvPicPr>
                <p:cNvPr id="393" name="Ink 392">
                  <a:extLst>
                    <a:ext uri="{FF2B5EF4-FFF2-40B4-BE49-F238E27FC236}">
                      <a16:creationId xmlns:a16="http://schemas.microsoft.com/office/drawing/2014/main" id="{3D538928-9379-BF49-ADD9-9A27A250B37A}"/>
                    </a:ext>
                  </a:extLst>
                </p:cNvPr>
                <p:cNvPicPr/>
                <p:nvPr/>
              </p:nvPicPr>
              <p:blipFill>
                <a:blip r:embed="rId651"/>
                <a:stretch>
                  <a:fillRect/>
                </a:stretch>
              </p:blipFill>
              <p:spPr>
                <a:xfrm>
                  <a:off x="7734947" y="4152440"/>
                  <a:ext cx="118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94" name="Ink 393">
                  <a:extLst>
                    <a:ext uri="{FF2B5EF4-FFF2-40B4-BE49-F238E27FC236}">
                      <a16:creationId xmlns:a16="http://schemas.microsoft.com/office/drawing/2014/main" id="{42BBA029-8EC3-E74B-B180-97F00F7E21F5}"/>
                    </a:ext>
                  </a:extLst>
                </p14:cNvPr>
                <p14:cNvContentPartPr/>
                <p14:nvPr/>
              </p14:nvContentPartPr>
              <p14:xfrm>
                <a:off x="7799027" y="4064240"/>
                <a:ext cx="14760" cy="124200"/>
              </p14:xfrm>
            </p:contentPart>
          </mc:Choice>
          <mc:Fallback xmlns="">
            <p:pic>
              <p:nvPicPr>
                <p:cNvPr id="394" name="Ink 393">
                  <a:extLst>
                    <a:ext uri="{FF2B5EF4-FFF2-40B4-BE49-F238E27FC236}">
                      <a16:creationId xmlns:a16="http://schemas.microsoft.com/office/drawing/2014/main" id="{42BBA029-8EC3-E74B-B180-97F00F7E21F5}"/>
                    </a:ext>
                  </a:extLst>
                </p:cNvPr>
                <p:cNvPicPr/>
                <p:nvPr/>
              </p:nvPicPr>
              <p:blipFill>
                <a:blip r:embed="rId653"/>
                <a:stretch>
                  <a:fillRect/>
                </a:stretch>
              </p:blipFill>
              <p:spPr>
                <a:xfrm>
                  <a:off x="7791467" y="4056680"/>
                  <a:ext cx="29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95" name="Ink 394">
                  <a:extLst>
                    <a:ext uri="{FF2B5EF4-FFF2-40B4-BE49-F238E27FC236}">
                      <a16:creationId xmlns:a16="http://schemas.microsoft.com/office/drawing/2014/main" id="{01093828-206B-644B-B02C-39136A0700B4}"/>
                    </a:ext>
                  </a:extLst>
                </p14:cNvPr>
                <p14:cNvContentPartPr/>
                <p14:nvPr/>
              </p14:nvContentPartPr>
              <p14:xfrm>
                <a:off x="7821347" y="4061360"/>
                <a:ext cx="20520" cy="141120"/>
              </p14:xfrm>
            </p:contentPart>
          </mc:Choice>
          <mc:Fallback xmlns="">
            <p:pic>
              <p:nvPicPr>
                <p:cNvPr id="395" name="Ink 394">
                  <a:extLst>
                    <a:ext uri="{FF2B5EF4-FFF2-40B4-BE49-F238E27FC236}">
                      <a16:creationId xmlns:a16="http://schemas.microsoft.com/office/drawing/2014/main" id="{01093828-206B-644B-B02C-39136A0700B4}"/>
                    </a:ext>
                  </a:extLst>
                </p:cNvPr>
                <p:cNvPicPr/>
                <p:nvPr/>
              </p:nvPicPr>
              <p:blipFill>
                <a:blip r:embed="rId655"/>
                <a:stretch>
                  <a:fillRect/>
                </a:stretch>
              </p:blipFill>
              <p:spPr>
                <a:xfrm>
                  <a:off x="7813787" y="4054160"/>
                  <a:ext cx="35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96" name="Ink 395">
                  <a:extLst>
                    <a:ext uri="{FF2B5EF4-FFF2-40B4-BE49-F238E27FC236}">
                      <a16:creationId xmlns:a16="http://schemas.microsoft.com/office/drawing/2014/main" id="{6EFAB148-92C7-7145-9BF5-0DE5D9781F21}"/>
                    </a:ext>
                  </a:extLst>
                </p14:cNvPr>
                <p14:cNvContentPartPr/>
                <p14:nvPr/>
              </p14:nvContentPartPr>
              <p14:xfrm>
                <a:off x="8011067" y="4050920"/>
                <a:ext cx="87480" cy="86040"/>
              </p14:xfrm>
            </p:contentPart>
          </mc:Choice>
          <mc:Fallback xmlns="">
            <p:pic>
              <p:nvPicPr>
                <p:cNvPr id="396" name="Ink 395">
                  <a:extLst>
                    <a:ext uri="{FF2B5EF4-FFF2-40B4-BE49-F238E27FC236}">
                      <a16:creationId xmlns:a16="http://schemas.microsoft.com/office/drawing/2014/main" id="{6EFAB148-92C7-7145-9BF5-0DE5D9781F21}"/>
                    </a:ext>
                  </a:extLst>
                </p:cNvPr>
                <p:cNvPicPr/>
                <p:nvPr/>
              </p:nvPicPr>
              <p:blipFill>
                <a:blip r:embed="rId657"/>
                <a:stretch>
                  <a:fillRect/>
                </a:stretch>
              </p:blipFill>
              <p:spPr>
                <a:xfrm>
                  <a:off x="8003507" y="4043360"/>
                  <a:ext cx="102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97" name="Ink 396">
                  <a:extLst>
                    <a:ext uri="{FF2B5EF4-FFF2-40B4-BE49-F238E27FC236}">
                      <a16:creationId xmlns:a16="http://schemas.microsoft.com/office/drawing/2014/main" id="{CE8D8739-31A9-B249-988C-5C512A244C98}"/>
                    </a:ext>
                  </a:extLst>
                </p14:cNvPr>
                <p14:cNvContentPartPr/>
                <p14:nvPr/>
              </p14:nvContentPartPr>
              <p14:xfrm>
                <a:off x="8128427" y="3914840"/>
                <a:ext cx="126720" cy="292320"/>
              </p14:xfrm>
            </p:contentPart>
          </mc:Choice>
          <mc:Fallback xmlns="">
            <p:pic>
              <p:nvPicPr>
                <p:cNvPr id="397" name="Ink 396">
                  <a:extLst>
                    <a:ext uri="{FF2B5EF4-FFF2-40B4-BE49-F238E27FC236}">
                      <a16:creationId xmlns:a16="http://schemas.microsoft.com/office/drawing/2014/main" id="{CE8D8739-31A9-B249-988C-5C512A244C98}"/>
                    </a:ext>
                  </a:extLst>
                </p:cNvPr>
                <p:cNvPicPr/>
                <p:nvPr/>
              </p:nvPicPr>
              <p:blipFill>
                <a:blip r:embed="rId659"/>
                <a:stretch>
                  <a:fillRect/>
                </a:stretch>
              </p:blipFill>
              <p:spPr>
                <a:xfrm>
                  <a:off x="8120867" y="3907280"/>
                  <a:ext cx="141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98" name="Ink 397">
                  <a:extLst>
                    <a:ext uri="{FF2B5EF4-FFF2-40B4-BE49-F238E27FC236}">
                      <a16:creationId xmlns:a16="http://schemas.microsoft.com/office/drawing/2014/main" id="{94EF6C03-EB7A-2340-B0A2-75688200E597}"/>
                    </a:ext>
                  </a:extLst>
                </p14:cNvPr>
                <p14:cNvContentPartPr/>
                <p14:nvPr/>
              </p14:nvContentPartPr>
              <p14:xfrm>
                <a:off x="8106827" y="4072880"/>
                <a:ext cx="74880" cy="1800"/>
              </p14:xfrm>
            </p:contentPart>
          </mc:Choice>
          <mc:Fallback xmlns="">
            <p:pic>
              <p:nvPicPr>
                <p:cNvPr id="398" name="Ink 397">
                  <a:extLst>
                    <a:ext uri="{FF2B5EF4-FFF2-40B4-BE49-F238E27FC236}">
                      <a16:creationId xmlns:a16="http://schemas.microsoft.com/office/drawing/2014/main" id="{94EF6C03-EB7A-2340-B0A2-75688200E597}"/>
                    </a:ext>
                  </a:extLst>
                </p:cNvPr>
                <p:cNvPicPr/>
                <p:nvPr/>
              </p:nvPicPr>
              <p:blipFill>
                <a:blip r:embed="rId661"/>
                <a:stretch>
                  <a:fillRect/>
                </a:stretch>
              </p:blipFill>
              <p:spPr>
                <a:xfrm>
                  <a:off x="8099267" y="4065320"/>
                  <a:ext cx="900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99" name="Ink 398">
                  <a:extLst>
                    <a:ext uri="{FF2B5EF4-FFF2-40B4-BE49-F238E27FC236}">
                      <a16:creationId xmlns:a16="http://schemas.microsoft.com/office/drawing/2014/main" id="{8F8CE78B-418B-9C4B-8387-EBE3A62A2180}"/>
                    </a:ext>
                  </a:extLst>
                </p14:cNvPr>
                <p14:cNvContentPartPr/>
                <p14:nvPr/>
              </p14:nvContentPartPr>
              <p14:xfrm>
                <a:off x="8328587" y="4008800"/>
                <a:ext cx="158400" cy="125640"/>
              </p14:xfrm>
            </p:contentPart>
          </mc:Choice>
          <mc:Fallback xmlns="">
            <p:pic>
              <p:nvPicPr>
                <p:cNvPr id="399" name="Ink 398">
                  <a:extLst>
                    <a:ext uri="{FF2B5EF4-FFF2-40B4-BE49-F238E27FC236}">
                      <a16:creationId xmlns:a16="http://schemas.microsoft.com/office/drawing/2014/main" id="{8F8CE78B-418B-9C4B-8387-EBE3A62A2180}"/>
                    </a:ext>
                  </a:extLst>
                </p:cNvPr>
                <p:cNvPicPr/>
                <p:nvPr/>
              </p:nvPicPr>
              <p:blipFill>
                <a:blip r:embed="rId663"/>
                <a:stretch>
                  <a:fillRect/>
                </a:stretch>
              </p:blipFill>
              <p:spPr>
                <a:xfrm>
                  <a:off x="8321027" y="4001240"/>
                  <a:ext cx="173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00" name="Ink 399">
                  <a:extLst>
                    <a:ext uri="{FF2B5EF4-FFF2-40B4-BE49-F238E27FC236}">
                      <a16:creationId xmlns:a16="http://schemas.microsoft.com/office/drawing/2014/main" id="{A87CC637-789A-7241-A2FF-1F3BC09AAEE1}"/>
                    </a:ext>
                  </a:extLst>
                </p14:cNvPr>
                <p14:cNvContentPartPr/>
                <p14:nvPr/>
              </p14:nvContentPartPr>
              <p14:xfrm>
                <a:off x="8528387" y="4001240"/>
                <a:ext cx="87480" cy="95760"/>
              </p14:xfrm>
            </p:contentPart>
          </mc:Choice>
          <mc:Fallback xmlns="">
            <p:pic>
              <p:nvPicPr>
                <p:cNvPr id="400" name="Ink 399">
                  <a:extLst>
                    <a:ext uri="{FF2B5EF4-FFF2-40B4-BE49-F238E27FC236}">
                      <a16:creationId xmlns:a16="http://schemas.microsoft.com/office/drawing/2014/main" id="{A87CC637-789A-7241-A2FF-1F3BC09AAEE1}"/>
                    </a:ext>
                  </a:extLst>
                </p:cNvPr>
                <p:cNvPicPr/>
                <p:nvPr/>
              </p:nvPicPr>
              <p:blipFill>
                <a:blip r:embed="rId665"/>
                <a:stretch>
                  <a:fillRect/>
                </a:stretch>
              </p:blipFill>
              <p:spPr>
                <a:xfrm>
                  <a:off x="8520827" y="3993680"/>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01" name="Ink 400">
                  <a:extLst>
                    <a:ext uri="{FF2B5EF4-FFF2-40B4-BE49-F238E27FC236}">
                      <a16:creationId xmlns:a16="http://schemas.microsoft.com/office/drawing/2014/main" id="{C54B8DFB-AD3B-6A44-8B76-A50F8AB20B6A}"/>
                    </a:ext>
                  </a:extLst>
                </p14:cNvPr>
                <p14:cNvContentPartPr/>
                <p14:nvPr/>
              </p14:nvContentPartPr>
              <p14:xfrm>
                <a:off x="8667347" y="3997640"/>
                <a:ext cx="20160" cy="55800"/>
              </p14:xfrm>
            </p:contentPart>
          </mc:Choice>
          <mc:Fallback xmlns="">
            <p:pic>
              <p:nvPicPr>
                <p:cNvPr id="401" name="Ink 400">
                  <a:extLst>
                    <a:ext uri="{FF2B5EF4-FFF2-40B4-BE49-F238E27FC236}">
                      <a16:creationId xmlns:a16="http://schemas.microsoft.com/office/drawing/2014/main" id="{C54B8DFB-AD3B-6A44-8B76-A50F8AB20B6A}"/>
                    </a:ext>
                  </a:extLst>
                </p:cNvPr>
                <p:cNvPicPr/>
                <p:nvPr/>
              </p:nvPicPr>
              <p:blipFill>
                <a:blip r:embed="rId667"/>
                <a:stretch>
                  <a:fillRect/>
                </a:stretch>
              </p:blipFill>
              <p:spPr>
                <a:xfrm>
                  <a:off x="8659787" y="3990080"/>
                  <a:ext cx="35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02" name="Ink 401">
                  <a:extLst>
                    <a:ext uri="{FF2B5EF4-FFF2-40B4-BE49-F238E27FC236}">
                      <a16:creationId xmlns:a16="http://schemas.microsoft.com/office/drawing/2014/main" id="{7DBDB7FE-D1E2-ED40-AE2A-4F7AFDDB6734}"/>
                    </a:ext>
                  </a:extLst>
                </p14:cNvPr>
                <p14:cNvContentPartPr/>
                <p14:nvPr/>
              </p14:nvContentPartPr>
              <p14:xfrm>
                <a:off x="8722427" y="3968120"/>
                <a:ext cx="52920" cy="244800"/>
              </p14:xfrm>
            </p:contentPart>
          </mc:Choice>
          <mc:Fallback xmlns="">
            <p:pic>
              <p:nvPicPr>
                <p:cNvPr id="402" name="Ink 401">
                  <a:extLst>
                    <a:ext uri="{FF2B5EF4-FFF2-40B4-BE49-F238E27FC236}">
                      <a16:creationId xmlns:a16="http://schemas.microsoft.com/office/drawing/2014/main" id="{7DBDB7FE-D1E2-ED40-AE2A-4F7AFDDB6734}"/>
                    </a:ext>
                  </a:extLst>
                </p:cNvPr>
                <p:cNvPicPr/>
                <p:nvPr/>
              </p:nvPicPr>
              <p:blipFill>
                <a:blip r:embed="rId669"/>
                <a:stretch>
                  <a:fillRect/>
                </a:stretch>
              </p:blipFill>
              <p:spPr>
                <a:xfrm>
                  <a:off x="8714867" y="3960560"/>
                  <a:ext cx="680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03" name="Ink 402">
                  <a:extLst>
                    <a:ext uri="{FF2B5EF4-FFF2-40B4-BE49-F238E27FC236}">
                      <a16:creationId xmlns:a16="http://schemas.microsoft.com/office/drawing/2014/main" id="{FC3230A4-AACB-094D-ACD0-6662B2E82AE4}"/>
                    </a:ext>
                  </a:extLst>
                </p14:cNvPr>
                <p14:cNvContentPartPr/>
                <p14:nvPr/>
              </p14:nvContentPartPr>
              <p14:xfrm>
                <a:off x="8792987" y="3959120"/>
                <a:ext cx="126000" cy="117000"/>
              </p14:xfrm>
            </p:contentPart>
          </mc:Choice>
          <mc:Fallback xmlns="">
            <p:pic>
              <p:nvPicPr>
                <p:cNvPr id="403" name="Ink 402">
                  <a:extLst>
                    <a:ext uri="{FF2B5EF4-FFF2-40B4-BE49-F238E27FC236}">
                      <a16:creationId xmlns:a16="http://schemas.microsoft.com/office/drawing/2014/main" id="{FC3230A4-AACB-094D-ACD0-6662B2E82AE4}"/>
                    </a:ext>
                  </a:extLst>
                </p:cNvPr>
                <p:cNvPicPr/>
                <p:nvPr/>
              </p:nvPicPr>
              <p:blipFill>
                <a:blip r:embed="rId671"/>
                <a:stretch>
                  <a:fillRect/>
                </a:stretch>
              </p:blipFill>
              <p:spPr>
                <a:xfrm>
                  <a:off x="8785427" y="3951560"/>
                  <a:ext cx="141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06" name="Ink 405">
                  <a:extLst>
                    <a:ext uri="{FF2B5EF4-FFF2-40B4-BE49-F238E27FC236}">
                      <a16:creationId xmlns:a16="http://schemas.microsoft.com/office/drawing/2014/main" id="{E115DE1E-D1E9-BB43-93A4-56CA27503ED5}"/>
                    </a:ext>
                  </a:extLst>
                </p14:cNvPr>
                <p14:cNvContentPartPr/>
                <p14:nvPr/>
              </p14:nvContentPartPr>
              <p14:xfrm>
                <a:off x="6997667" y="4476800"/>
                <a:ext cx="98640" cy="102960"/>
              </p14:xfrm>
            </p:contentPart>
          </mc:Choice>
          <mc:Fallback xmlns="">
            <p:pic>
              <p:nvPicPr>
                <p:cNvPr id="406" name="Ink 405">
                  <a:extLst>
                    <a:ext uri="{FF2B5EF4-FFF2-40B4-BE49-F238E27FC236}">
                      <a16:creationId xmlns:a16="http://schemas.microsoft.com/office/drawing/2014/main" id="{E115DE1E-D1E9-BB43-93A4-56CA27503ED5}"/>
                    </a:ext>
                  </a:extLst>
                </p:cNvPr>
                <p:cNvPicPr/>
                <p:nvPr/>
              </p:nvPicPr>
              <p:blipFill>
                <a:blip r:embed="rId673"/>
                <a:stretch>
                  <a:fillRect/>
                </a:stretch>
              </p:blipFill>
              <p:spPr>
                <a:xfrm>
                  <a:off x="6990107" y="4469600"/>
                  <a:ext cx="113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07" name="Ink 406">
                  <a:extLst>
                    <a:ext uri="{FF2B5EF4-FFF2-40B4-BE49-F238E27FC236}">
                      <a16:creationId xmlns:a16="http://schemas.microsoft.com/office/drawing/2014/main" id="{BDD40768-F194-4745-BFEA-56D13C042E76}"/>
                    </a:ext>
                  </a:extLst>
                </p14:cNvPr>
                <p14:cNvContentPartPr/>
                <p14:nvPr/>
              </p14:nvContentPartPr>
              <p14:xfrm>
                <a:off x="7178747" y="4356560"/>
                <a:ext cx="147240" cy="279720"/>
              </p14:xfrm>
            </p:contentPart>
          </mc:Choice>
          <mc:Fallback xmlns="">
            <p:pic>
              <p:nvPicPr>
                <p:cNvPr id="407" name="Ink 406">
                  <a:extLst>
                    <a:ext uri="{FF2B5EF4-FFF2-40B4-BE49-F238E27FC236}">
                      <a16:creationId xmlns:a16="http://schemas.microsoft.com/office/drawing/2014/main" id="{BDD40768-F194-4745-BFEA-56D13C042E76}"/>
                    </a:ext>
                  </a:extLst>
                </p:cNvPr>
                <p:cNvPicPr/>
                <p:nvPr/>
              </p:nvPicPr>
              <p:blipFill>
                <a:blip r:embed="rId675"/>
                <a:stretch>
                  <a:fillRect/>
                </a:stretch>
              </p:blipFill>
              <p:spPr>
                <a:xfrm>
                  <a:off x="7171187" y="4349000"/>
                  <a:ext cx="1623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408" name="Ink 407">
                  <a:extLst>
                    <a:ext uri="{FF2B5EF4-FFF2-40B4-BE49-F238E27FC236}">
                      <a16:creationId xmlns:a16="http://schemas.microsoft.com/office/drawing/2014/main" id="{C68E3F42-02C4-8C4D-85D0-9279A2E5A85F}"/>
                    </a:ext>
                  </a:extLst>
                </p14:cNvPr>
                <p14:cNvContentPartPr/>
                <p14:nvPr/>
              </p14:nvContentPartPr>
              <p14:xfrm>
                <a:off x="7127267" y="4493720"/>
                <a:ext cx="118080" cy="21240"/>
              </p14:xfrm>
            </p:contentPart>
          </mc:Choice>
          <mc:Fallback xmlns="">
            <p:pic>
              <p:nvPicPr>
                <p:cNvPr id="408" name="Ink 407">
                  <a:extLst>
                    <a:ext uri="{FF2B5EF4-FFF2-40B4-BE49-F238E27FC236}">
                      <a16:creationId xmlns:a16="http://schemas.microsoft.com/office/drawing/2014/main" id="{C68E3F42-02C4-8C4D-85D0-9279A2E5A85F}"/>
                    </a:ext>
                  </a:extLst>
                </p:cNvPr>
                <p:cNvPicPr/>
                <p:nvPr/>
              </p:nvPicPr>
              <p:blipFill>
                <a:blip r:embed="rId677"/>
                <a:stretch>
                  <a:fillRect/>
                </a:stretch>
              </p:blipFill>
              <p:spPr>
                <a:xfrm>
                  <a:off x="7119707" y="4486160"/>
                  <a:ext cx="133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10" name="Ink 409">
                  <a:extLst>
                    <a:ext uri="{FF2B5EF4-FFF2-40B4-BE49-F238E27FC236}">
                      <a16:creationId xmlns:a16="http://schemas.microsoft.com/office/drawing/2014/main" id="{24CC1FDF-FBDE-464D-9397-11FDCBEEBD42}"/>
                    </a:ext>
                  </a:extLst>
                </p14:cNvPr>
                <p14:cNvContentPartPr/>
                <p14:nvPr/>
              </p14:nvContentPartPr>
              <p14:xfrm>
                <a:off x="7484387" y="4376720"/>
                <a:ext cx="118440" cy="249840"/>
              </p14:xfrm>
            </p:contentPart>
          </mc:Choice>
          <mc:Fallback xmlns="">
            <p:pic>
              <p:nvPicPr>
                <p:cNvPr id="410" name="Ink 409">
                  <a:extLst>
                    <a:ext uri="{FF2B5EF4-FFF2-40B4-BE49-F238E27FC236}">
                      <a16:creationId xmlns:a16="http://schemas.microsoft.com/office/drawing/2014/main" id="{24CC1FDF-FBDE-464D-9397-11FDCBEEBD42}"/>
                    </a:ext>
                  </a:extLst>
                </p:cNvPr>
                <p:cNvPicPr/>
                <p:nvPr/>
              </p:nvPicPr>
              <p:blipFill>
                <a:blip r:embed="rId679"/>
                <a:stretch>
                  <a:fillRect/>
                </a:stretch>
              </p:blipFill>
              <p:spPr>
                <a:xfrm>
                  <a:off x="7476827" y="4369160"/>
                  <a:ext cx="133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11" name="Ink 410">
                  <a:extLst>
                    <a:ext uri="{FF2B5EF4-FFF2-40B4-BE49-F238E27FC236}">
                      <a16:creationId xmlns:a16="http://schemas.microsoft.com/office/drawing/2014/main" id="{A02A3029-DBDB-354A-9F8B-7776D7957F1B}"/>
                    </a:ext>
                  </a:extLst>
                </p14:cNvPr>
                <p14:cNvContentPartPr/>
                <p14:nvPr/>
              </p14:nvContentPartPr>
              <p14:xfrm>
                <a:off x="7422467" y="4472480"/>
                <a:ext cx="168840" cy="91800"/>
              </p14:xfrm>
            </p:contentPart>
          </mc:Choice>
          <mc:Fallback xmlns="">
            <p:pic>
              <p:nvPicPr>
                <p:cNvPr id="411" name="Ink 410">
                  <a:extLst>
                    <a:ext uri="{FF2B5EF4-FFF2-40B4-BE49-F238E27FC236}">
                      <a16:creationId xmlns:a16="http://schemas.microsoft.com/office/drawing/2014/main" id="{A02A3029-DBDB-354A-9F8B-7776D7957F1B}"/>
                    </a:ext>
                  </a:extLst>
                </p:cNvPr>
                <p:cNvPicPr/>
                <p:nvPr/>
              </p:nvPicPr>
              <p:blipFill>
                <a:blip r:embed="rId681"/>
                <a:stretch>
                  <a:fillRect/>
                </a:stretch>
              </p:blipFill>
              <p:spPr>
                <a:xfrm>
                  <a:off x="7414907" y="4464920"/>
                  <a:ext cx="183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12" name="Ink 411">
                  <a:extLst>
                    <a:ext uri="{FF2B5EF4-FFF2-40B4-BE49-F238E27FC236}">
                      <a16:creationId xmlns:a16="http://schemas.microsoft.com/office/drawing/2014/main" id="{FFDF8626-4FF2-4C4B-8402-34F77EFB744A}"/>
                    </a:ext>
                  </a:extLst>
                </p14:cNvPr>
                <p14:cNvContentPartPr/>
                <p14:nvPr/>
              </p14:nvContentPartPr>
              <p14:xfrm>
                <a:off x="7595627" y="4419200"/>
                <a:ext cx="3600" cy="3600"/>
              </p14:xfrm>
            </p:contentPart>
          </mc:Choice>
          <mc:Fallback xmlns="">
            <p:pic>
              <p:nvPicPr>
                <p:cNvPr id="412" name="Ink 411">
                  <a:extLst>
                    <a:ext uri="{FF2B5EF4-FFF2-40B4-BE49-F238E27FC236}">
                      <a16:creationId xmlns:a16="http://schemas.microsoft.com/office/drawing/2014/main" id="{FFDF8626-4FF2-4C4B-8402-34F77EFB744A}"/>
                    </a:ext>
                  </a:extLst>
                </p:cNvPr>
                <p:cNvPicPr/>
                <p:nvPr/>
              </p:nvPicPr>
              <p:blipFill>
                <a:blip r:embed="rId683"/>
                <a:stretch>
                  <a:fillRect/>
                </a:stretch>
              </p:blipFill>
              <p:spPr>
                <a:xfrm>
                  <a:off x="7588067" y="4411640"/>
                  <a:ext cx="18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13" name="Ink 412">
                  <a:extLst>
                    <a:ext uri="{FF2B5EF4-FFF2-40B4-BE49-F238E27FC236}">
                      <a16:creationId xmlns:a16="http://schemas.microsoft.com/office/drawing/2014/main" id="{53FDBCE2-C45B-9246-AA1C-A444C57A7052}"/>
                    </a:ext>
                  </a:extLst>
                </p14:cNvPr>
                <p14:cNvContentPartPr/>
                <p14:nvPr/>
              </p14:nvContentPartPr>
              <p14:xfrm>
                <a:off x="7687427" y="4356560"/>
                <a:ext cx="20520" cy="163800"/>
              </p14:xfrm>
            </p:contentPart>
          </mc:Choice>
          <mc:Fallback xmlns="">
            <p:pic>
              <p:nvPicPr>
                <p:cNvPr id="413" name="Ink 412">
                  <a:extLst>
                    <a:ext uri="{FF2B5EF4-FFF2-40B4-BE49-F238E27FC236}">
                      <a16:creationId xmlns:a16="http://schemas.microsoft.com/office/drawing/2014/main" id="{53FDBCE2-C45B-9246-AA1C-A444C57A7052}"/>
                    </a:ext>
                  </a:extLst>
                </p:cNvPr>
                <p:cNvPicPr/>
                <p:nvPr/>
              </p:nvPicPr>
              <p:blipFill>
                <a:blip r:embed="rId685"/>
                <a:stretch>
                  <a:fillRect/>
                </a:stretch>
              </p:blipFill>
              <p:spPr>
                <a:xfrm>
                  <a:off x="7679867" y="4349000"/>
                  <a:ext cx="35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14" name="Ink 413">
                  <a:extLst>
                    <a:ext uri="{FF2B5EF4-FFF2-40B4-BE49-F238E27FC236}">
                      <a16:creationId xmlns:a16="http://schemas.microsoft.com/office/drawing/2014/main" id="{93071546-7F26-2244-886A-885C8E97989C}"/>
                    </a:ext>
                  </a:extLst>
                </p14:cNvPr>
                <p14:cNvContentPartPr/>
                <p14:nvPr/>
              </p14:nvContentPartPr>
              <p14:xfrm>
                <a:off x="7739627" y="4308320"/>
                <a:ext cx="9360" cy="201960"/>
              </p14:xfrm>
            </p:contentPart>
          </mc:Choice>
          <mc:Fallback xmlns="">
            <p:pic>
              <p:nvPicPr>
                <p:cNvPr id="414" name="Ink 413">
                  <a:extLst>
                    <a:ext uri="{FF2B5EF4-FFF2-40B4-BE49-F238E27FC236}">
                      <a16:creationId xmlns:a16="http://schemas.microsoft.com/office/drawing/2014/main" id="{93071546-7F26-2244-886A-885C8E97989C}"/>
                    </a:ext>
                  </a:extLst>
                </p:cNvPr>
                <p:cNvPicPr/>
                <p:nvPr/>
              </p:nvPicPr>
              <p:blipFill>
                <a:blip r:embed="rId687"/>
                <a:stretch>
                  <a:fillRect/>
                </a:stretch>
              </p:blipFill>
              <p:spPr>
                <a:xfrm>
                  <a:off x="7732067" y="4300760"/>
                  <a:ext cx="24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15" name="Ink 414">
                  <a:extLst>
                    <a:ext uri="{FF2B5EF4-FFF2-40B4-BE49-F238E27FC236}">
                      <a16:creationId xmlns:a16="http://schemas.microsoft.com/office/drawing/2014/main" id="{612F8A13-1C0F-664C-A0AD-56D9CD331634}"/>
                    </a:ext>
                  </a:extLst>
                </p14:cNvPr>
                <p14:cNvContentPartPr/>
                <p14:nvPr/>
              </p14:nvContentPartPr>
              <p14:xfrm>
                <a:off x="7801187" y="4422800"/>
                <a:ext cx="9360" cy="128160"/>
              </p14:xfrm>
            </p:contentPart>
          </mc:Choice>
          <mc:Fallback xmlns="">
            <p:pic>
              <p:nvPicPr>
                <p:cNvPr id="415" name="Ink 414">
                  <a:extLst>
                    <a:ext uri="{FF2B5EF4-FFF2-40B4-BE49-F238E27FC236}">
                      <a16:creationId xmlns:a16="http://schemas.microsoft.com/office/drawing/2014/main" id="{612F8A13-1C0F-664C-A0AD-56D9CD331634}"/>
                    </a:ext>
                  </a:extLst>
                </p:cNvPr>
                <p:cNvPicPr/>
                <p:nvPr/>
              </p:nvPicPr>
              <p:blipFill>
                <a:blip r:embed="rId689"/>
                <a:stretch>
                  <a:fillRect/>
                </a:stretch>
              </p:blipFill>
              <p:spPr>
                <a:xfrm>
                  <a:off x="7793627" y="4415240"/>
                  <a:ext cx="24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16" name="Ink 415">
                  <a:extLst>
                    <a:ext uri="{FF2B5EF4-FFF2-40B4-BE49-F238E27FC236}">
                      <a16:creationId xmlns:a16="http://schemas.microsoft.com/office/drawing/2014/main" id="{1DEA134F-F61A-7548-86C7-DF2C0253BB31}"/>
                    </a:ext>
                  </a:extLst>
                </p14:cNvPr>
                <p14:cNvContentPartPr/>
                <p14:nvPr/>
              </p14:nvContentPartPr>
              <p14:xfrm>
                <a:off x="7853027" y="4464200"/>
                <a:ext cx="2520" cy="57600"/>
              </p14:xfrm>
            </p:contentPart>
          </mc:Choice>
          <mc:Fallback xmlns="">
            <p:pic>
              <p:nvPicPr>
                <p:cNvPr id="416" name="Ink 415">
                  <a:extLst>
                    <a:ext uri="{FF2B5EF4-FFF2-40B4-BE49-F238E27FC236}">
                      <a16:creationId xmlns:a16="http://schemas.microsoft.com/office/drawing/2014/main" id="{1DEA134F-F61A-7548-86C7-DF2C0253BB31}"/>
                    </a:ext>
                  </a:extLst>
                </p:cNvPr>
                <p:cNvPicPr/>
                <p:nvPr/>
              </p:nvPicPr>
              <p:blipFill>
                <a:blip r:embed="rId691"/>
                <a:stretch>
                  <a:fillRect/>
                </a:stretch>
              </p:blipFill>
              <p:spPr>
                <a:xfrm>
                  <a:off x="7845467" y="4456640"/>
                  <a:ext cx="17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417" name="Ink 416">
                  <a:extLst>
                    <a:ext uri="{FF2B5EF4-FFF2-40B4-BE49-F238E27FC236}">
                      <a16:creationId xmlns:a16="http://schemas.microsoft.com/office/drawing/2014/main" id="{21E5E2F3-627C-B347-9A56-AD49C1AE76DA}"/>
                    </a:ext>
                  </a:extLst>
                </p14:cNvPr>
                <p14:cNvContentPartPr/>
                <p14:nvPr/>
              </p14:nvContentPartPr>
              <p14:xfrm>
                <a:off x="7882547" y="4357280"/>
                <a:ext cx="3960" cy="9360"/>
              </p14:xfrm>
            </p:contentPart>
          </mc:Choice>
          <mc:Fallback xmlns="">
            <p:pic>
              <p:nvPicPr>
                <p:cNvPr id="417" name="Ink 416">
                  <a:extLst>
                    <a:ext uri="{FF2B5EF4-FFF2-40B4-BE49-F238E27FC236}">
                      <a16:creationId xmlns:a16="http://schemas.microsoft.com/office/drawing/2014/main" id="{21E5E2F3-627C-B347-9A56-AD49C1AE76DA}"/>
                    </a:ext>
                  </a:extLst>
                </p:cNvPr>
                <p:cNvPicPr/>
                <p:nvPr/>
              </p:nvPicPr>
              <p:blipFill>
                <a:blip r:embed="rId693"/>
                <a:stretch>
                  <a:fillRect/>
                </a:stretch>
              </p:blipFill>
              <p:spPr>
                <a:xfrm>
                  <a:off x="7874987" y="4349720"/>
                  <a:ext cx="19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18" name="Ink 417">
                  <a:extLst>
                    <a:ext uri="{FF2B5EF4-FFF2-40B4-BE49-F238E27FC236}">
                      <a16:creationId xmlns:a16="http://schemas.microsoft.com/office/drawing/2014/main" id="{2CF8DAD7-F50C-A442-8BF3-7CA80728E34E}"/>
                    </a:ext>
                  </a:extLst>
                </p14:cNvPr>
                <p14:cNvContentPartPr/>
                <p14:nvPr/>
              </p14:nvContentPartPr>
              <p14:xfrm>
                <a:off x="7915667" y="4397600"/>
                <a:ext cx="91440" cy="111960"/>
              </p14:xfrm>
            </p:contentPart>
          </mc:Choice>
          <mc:Fallback xmlns="">
            <p:pic>
              <p:nvPicPr>
                <p:cNvPr id="418" name="Ink 417">
                  <a:extLst>
                    <a:ext uri="{FF2B5EF4-FFF2-40B4-BE49-F238E27FC236}">
                      <a16:creationId xmlns:a16="http://schemas.microsoft.com/office/drawing/2014/main" id="{2CF8DAD7-F50C-A442-8BF3-7CA80728E34E}"/>
                    </a:ext>
                  </a:extLst>
                </p:cNvPr>
                <p:cNvPicPr/>
                <p:nvPr/>
              </p:nvPicPr>
              <p:blipFill>
                <a:blip r:embed="rId695"/>
                <a:stretch>
                  <a:fillRect/>
                </a:stretch>
              </p:blipFill>
              <p:spPr>
                <a:xfrm>
                  <a:off x="7908107" y="4390040"/>
                  <a:ext cx="106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19" name="Ink 418">
                  <a:extLst>
                    <a:ext uri="{FF2B5EF4-FFF2-40B4-BE49-F238E27FC236}">
                      <a16:creationId xmlns:a16="http://schemas.microsoft.com/office/drawing/2014/main" id="{72CBE883-D186-104D-A3DA-F65ECC4B829C}"/>
                    </a:ext>
                  </a:extLst>
                </p14:cNvPr>
                <p14:cNvContentPartPr/>
                <p14:nvPr/>
              </p14:nvContentPartPr>
              <p14:xfrm>
                <a:off x="8032307" y="4404080"/>
                <a:ext cx="65160" cy="201960"/>
              </p14:xfrm>
            </p:contentPart>
          </mc:Choice>
          <mc:Fallback xmlns="">
            <p:pic>
              <p:nvPicPr>
                <p:cNvPr id="419" name="Ink 418">
                  <a:extLst>
                    <a:ext uri="{FF2B5EF4-FFF2-40B4-BE49-F238E27FC236}">
                      <a16:creationId xmlns:a16="http://schemas.microsoft.com/office/drawing/2014/main" id="{72CBE883-D186-104D-A3DA-F65ECC4B829C}"/>
                    </a:ext>
                  </a:extLst>
                </p:cNvPr>
                <p:cNvPicPr/>
                <p:nvPr/>
              </p:nvPicPr>
              <p:blipFill>
                <a:blip r:embed="rId697"/>
                <a:stretch>
                  <a:fillRect/>
                </a:stretch>
              </p:blipFill>
              <p:spPr>
                <a:xfrm>
                  <a:off x="8024747" y="4396520"/>
                  <a:ext cx="80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20" name="Ink 419">
                  <a:extLst>
                    <a:ext uri="{FF2B5EF4-FFF2-40B4-BE49-F238E27FC236}">
                      <a16:creationId xmlns:a16="http://schemas.microsoft.com/office/drawing/2014/main" id="{3AB8F24F-19A9-9847-BE57-1D97F1DBF569}"/>
                    </a:ext>
                  </a:extLst>
                </p14:cNvPr>
                <p14:cNvContentPartPr/>
                <p14:nvPr/>
              </p14:nvContentPartPr>
              <p14:xfrm>
                <a:off x="8297267" y="4309760"/>
                <a:ext cx="101520" cy="157680"/>
              </p14:xfrm>
            </p:contentPart>
          </mc:Choice>
          <mc:Fallback xmlns="">
            <p:pic>
              <p:nvPicPr>
                <p:cNvPr id="420" name="Ink 419">
                  <a:extLst>
                    <a:ext uri="{FF2B5EF4-FFF2-40B4-BE49-F238E27FC236}">
                      <a16:creationId xmlns:a16="http://schemas.microsoft.com/office/drawing/2014/main" id="{3AB8F24F-19A9-9847-BE57-1D97F1DBF569}"/>
                    </a:ext>
                  </a:extLst>
                </p:cNvPr>
                <p:cNvPicPr/>
                <p:nvPr/>
              </p:nvPicPr>
              <p:blipFill>
                <a:blip r:embed="rId699"/>
                <a:stretch>
                  <a:fillRect/>
                </a:stretch>
              </p:blipFill>
              <p:spPr>
                <a:xfrm>
                  <a:off x="8289707" y="4302200"/>
                  <a:ext cx="116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421" name="Ink 420">
                  <a:extLst>
                    <a:ext uri="{FF2B5EF4-FFF2-40B4-BE49-F238E27FC236}">
                      <a16:creationId xmlns:a16="http://schemas.microsoft.com/office/drawing/2014/main" id="{1C110AF0-37D1-A24C-8672-BF034B0A1A87}"/>
                    </a:ext>
                  </a:extLst>
                </p14:cNvPr>
                <p14:cNvContentPartPr/>
                <p14:nvPr/>
              </p14:nvContentPartPr>
              <p14:xfrm>
                <a:off x="8471147" y="4391120"/>
                <a:ext cx="69480" cy="18360"/>
              </p14:xfrm>
            </p:contentPart>
          </mc:Choice>
          <mc:Fallback xmlns="">
            <p:pic>
              <p:nvPicPr>
                <p:cNvPr id="421" name="Ink 420">
                  <a:extLst>
                    <a:ext uri="{FF2B5EF4-FFF2-40B4-BE49-F238E27FC236}">
                      <a16:creationId xmlns:a16="http://schemas.microsoft.com/office/drawing/2014/main" id="{1C110AF0-37D1-A24C-8672-BF034B0A1A87}"/>
                    </a:ext>
                  </a:extLst>
                </p:cNvPr>
                <p:cNvPicPr/>
                <p:nvPr/>
              </p:nvPicPr>
              <p:blipFill>
                <a:blip r:embed="rId701"/>
                <a:stretch>
                  <a:fillRect/>
                </a:stretch>
              </p:blipFill>
              <p:spPr>
                <a:xfrm>
                  <a:off x="8463587" y="4383560"/>
                  <a:ext cx="8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422" name="Ink 421">
                  <a:extLst>
                    <a:ext uri="{FF2B5EF4-FFF2-40B4-BE49-F238E27FC236}">
                      <a16:creationId xmlns:a16="http://schemas.microsoft.com/office/drawing/2014/main" id="{0DC82827-B9A8-7A4D-82CF-51ED82837A8F}"/>
                    </a:ext>
                  </a:extLst>
                </p14:cNvPr>
                <p14:cNvContentPartPr/>
                <p14:nvPr/>
              </p14:nvContentPartPr>
              <p14:xfrm>
                <a:off x="8581307" y="4281320"/>
                <a:ext cx="82800" cy="192960"/>
              </p14:xfrm>
            </p:contentPart>
          </mc:Choice>
          <mc:Fallback xmlns="">
            <p:pic>
              <p:nvPicPr>
                <p:cNvPr id="422" name="Ink 421">
                  <a:extLst>
                    <a:ext uri="{FF2B5EF4-FFF2-40B4-BE49-F238E27FC236}">
                      <a16:creationId xmlns:a16="http://schemas.microsoft.com/office/drawing/2014/main" id="{0DC82827-B9A8-7A4D-82CF-51ED82837A8F}"/>
                    </a:ext>
                  </a:extLst>
                </p:cNvPr>
                <p:cNvPicPr/>
                <p:nvPr/>
              </p:nvPicPr>
              <p:blipFill>
                <a:blip r:embed="rId703"/>
                <a:stretch>
                  <a:fillRect/>
                </a:stretch>
              </p:blipFill>
              <p:spPr>
                <a:xfrm>
                  <a:off x="8573747" y="4273760"/>
                  <a:ext cx="97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423" name="Ink 422">
                  <a:extLst>
                    <a:ext uri="{FF2B5EF4-FFF2-40B4-BE49-F238E27FC236}">
                      <a16:creationId xmlns:a16="http://schemas.microsoft.com/office/drawing/2014/main" id="{A2EAE8DF-3872-0947-9796-9CD9485F92A9}"/>
                    </a:ext>
                  </a:extLst>
                </p14:cNvPr>
                <p14:cNvContentPartPr/>
                <p14:nvPr/>
              </p14:nvContentPartPr>
              <p14:xfrm>
                <a:off x="8719187" y="4385000"/>
                <a:ext cx="7920" cy="100440"/>
              </p14:xfrm>
            </p:contentPart>
          </mc:Choice>
          <mc:Fallback xmlns="">
            <p:pic>
              <p:nvPicPr>
                <p:cNvPr id="423" name="Ink 422">
                  <a:extLst>
                    <a:ext uri="{FF2B5EF4-FFF2-40B4-BE49-F238E27FC236}">
                      <a16:creationId xmlns:a16="http://schemas.microsoft.com/office/drawing/2014/main" id="{A2EAE8DF-3872-0947-9796-9CD9485F92A9}"/>
                    </a:ext>
                  </a:extLst>
                </p:cNvPr>
                <p:cNvPicPr/>
                <p:nvPr/>
              </p:nvPicPr>
              <p:blipFill>
                <a:blip r:embed="rId705"/>
                <a:stretch>
                  <a:fillRect/>
                </a:stretch>
              </p:blipFill>
              <p:spPr>
                <a:xfrm>
                  <a:off x="8711627" y="4377800"/>
                  <a:ext cx="2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424" name="Ink 423">
                  <a:extLst>
                    <a:ext uri="{FF2B5EF4-FFF2-40B4-BE49-F238E27FC236}">
                      <a16:creationId xmlns:a16="http://schemas.microsoft.com/office/drawing/2014/main" id="{5688F4A1-CFA2-654B-B3C6-F4DCF607A78B}"/>
                    </a:ext>
                  </a:extLst>
                </p14:cNvPr>
                <p14:cNvContentPartPr/>
                <p14:nvPr/>
              </p14:nvContentPartPr>
              <p14:xfrm>
                <a:off x="8742587" y="4314440"/>
                <a:ext cx="6840" cy="5760"/>
              </p14:xfrm>
            </p:contentPart>
          </mc:Choice>
          <mc:Fallback xmlns="">
            <p:pic>
              <p:nvPicPr>
                <p:cNvPr id="424" name="Ink 423">
                  <a:extLst>
                    <a:ext uri="{FF2B5EF4-FFF2-40B4-BE49-F238E27FC236}">
                      <a16:creationId xmlns:a16="http://schemas.microsoft.com/office/drawing/2014/main" id="{5688F4A1-CFA2-654B-B3C6-F4DCF607A78B}"/>
                    </a:ext>
                  </a:extLst>
                </p:cNvPr>
                <p:cNvPicPr/>
                <p:nvPr/>
              </p:nvPicPr>
              <p:blipFill>
                <a:blip r:embed="rId707"/>
                <a:stretch>
                  <a:fillRect/>
                </a:stretch>
              </p:blipFill>
              <p:spPr>
                <a:xfrm>
                  <a:off x="8735027" y="4306880"/>
                  <a:ext cx="21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425" name="Ink 424">
                  <a:extLst>
                    <a:ext uri="{FF2B5EF4-FFF2-40B4-BE49-F238E27FC236}">
                      <a16:creationId xmlns:a16="http://schemas.microsoft.com/office/drawing/2014/main" id="{793D3748-AF6F-0A40-8AE8-13E0162E8E2E}"/>
                    </a:ext>
                  </a:extLst>
                </p14:cNvPr>
                <p14:cNvContentPartPr/>
                <p14:nvPr/>
              </p14:nvContentPartPr>
              <p14:xfrm>
                <a:off x="8817107" y="4266560"/>
                <a:ext cx="8640" cy="196200"/>
              </p14:xfrm>
            </p:contentPart>
          </mc:Choice>
          <mc:Fallback xmlns="">
            <p:pic>
              <p:nvPicPr>
                <p:cNvPr id="425" name="Ink 424">
                  <a:extLst>
                    <a:ext uri="{FF2B5EF4-FFF2-40B4-BE49-F238E27FC236}">
                      <a16:creationId xmlns:a16="http://schemas.microsoft.com/office/drawing/2014/main" id="{793D3748-AF6F-0A40-8AE8-13E0162E8E2E}"/>
                    </a:ext>
                  </a:extLst>
                </p:cNvPr>
                <p:cNvPicPr/>
                <p:nvPr/>
              </p:nvPicPr>
              <p:blipFill>
                <a:blip r:embed="rId709"/>
                <a:stretch>
                  <a:fillRect/>
                </a:stretch>
              </p:blipFill>
              <p:spPr>
                <a:xfrm>
                  <a:off x="8809547" y="4259000"/>
                  <a:ext cx="23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26" name="Ink 425">
                  <a:extLst>
                    <a:ext uri="{FF2B5EF4-FFF2-40B4-BE49-F238E27FC236}">
                      <a16:creationId xmlns:a16="http://schemas.microsoft.com/office/drawing/2014/main" id="{DB729F44-76DF-DD4C-BCDD-7B8613049E12}"/>
                    </a:ext>
                  </a:extLst>
                </p14:cNvPr>
                <p14:cNvContentPartPr/>
                <p14:nvPr/>
              </p14:nvContentPartPr>
              <p14:xfrm>
                <a:off x="8804507" y="4339280"/>
                <a:ext cx="77040" cy="15480"/>
              </p14:xfrm>
            </p:contentPart>
          </mc:Choice>
          <mc:Fallback xmlns="">
            <p:pic>
              <p:nvPicPr>
                <p:cNvPr id="426" name="Ink 425">
                  <a:extLst>
                    <a:ext uri="{FF2B5EF4-FFF2-40B4-BE49-F238E27FC236}">
                      <a16:creationId xmlns:a16="http://schemas.microsoft.com/office/drawing/2014/main" id="{DB729F44-76DF-DD4C-BCDD-7B8613049E12}"/>
                    </a:ext>
                  </a:extLst>
                </p:cNvPr>
                <p:cNvPicPr/>
                <p:nvPr/>
              </p:nvPicPr>
              <p:blipFill>
                <a:blip r:embed="rId711"/>
                <a:stretch>
                  <a:fillRect/>
                </a:stretch>
              </p:blipFill>
              <p:spPr>
                <a:xfrm>
                  <a:off x="8796947" y="4331720"/>
                  <a:ext cx="92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27" name="Ink 426">
                  <a:extLst>
                    <a:ext uri="{FF2B5EF4-FFF2-40B4-BE49-F238E27FC236}">
                      <a16:creationId xmlns:a16="http://schemas.microsoft.com/office/drawing/2014/main" id="{5CF2C257-5E49-FF44-A20F-016E16AAB62B}"/>
                    </a:ext>
                  </a:extLst>
                </p14:cNvPr>
                <p14:cNvContentPartPr/>
                <p14:nvPr/>
              </p14:nvContentPartPr>
              <p14:xfrm>
                <a:off x="8843387" y="4319840"/>
                <a:ext cx="135720" cy="123480"/>
              </p14:xfrm>
            </p:contentPart>
          </mc:Choice>
          <mc:Fallback xmlns="">
            <p:pic>
              <p:nvPicPr>
                <p:cNvPr id="427" name="Ink 426">
                  <a:extLst>
                    <a:ext uri="{FF2B5EF4-FFF2-40B4-BE49-F238E27FC236}">
                      <a16:creationId xmlns:a16="http://schemas.microsoft.com/office/drawing/2014/main" id="{5CF2C257-5E49-FF44-A20F-016E16AAB62B}"/>
                    </a:ext>
                  </a:extLst>
                </p:cNvPr>
                <p:cNvPicPr/>
                <p:nvPr/>
              </p:nvPicPr>
              <p:blipFill>
                <a:blip r:embed="rId713"/>
                <a:stretch>
                  <a:fillRect/>
                </a:stretch>
              </p:blipFill>
              <p:spPr>
                <a:xfrm>
                  <a:off x="8835827" y="4312280"/>
                  <a:ext cx="150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29" name="Ink 428">
                  <a:extLst>
                    <a:ext uri="{FF2B5EF4-FFF2-40B4-BE49-F238E27FC236}">
                      <a16:creationId xmlns:a16="http://schemas.microsoft.com/office/drawing/2014/main" id="{0BE8FEC2-E069-FD4D-AB3C-4A9EA2E66E5C}"/>
                    </a:ext>
                  </a:extLst>
                </p14:cNvPr>
                <p14:cNvContentPartPr/>
                <p14:nvPr/>
              </p14:nvContentPartPr>
              <p14:xfrm>
                <a:off x="7083347" y="4825280"/>
                <a:ext cx="80280" cy="7200"/>
              </p14:xfrm>
            </p:contentPart>
          </mc:Choice>
          <mc:Fallback xmlns="">
            <p:pic>
              <p:nvPicPr>
                <p:cNvPr id="429" name="Ink 428">
                  <a:extLst>
                    <a:ext uri="{FF2B5EF4-FFF2-40B4-BE49-F238E27FC236}">
                      <a16:creationId xmlns:a16="http://schemas.microsoft.com/office/drawing/2014/main" id="{0BE8FEC2-E069-FD4D-AB3C-4A9EA2E66E5C}"/>
                    </a:ext>
                  </a:extLst>
                </p:cNvPr>
                <p:cNvPicPr/>
                <p:nvPr/>
              </p:nvPicPr>
              <p:blipFill>
                <a:blip r:embed="rId715"/>
                <a:stretch>
                  <a:fillRect/>
                </a:stretch>
              </p:blipFill>
              <p:spPr>
                <a:xfrm>
                  <a:off x="7075787" y="4817720"/>
                  <a:ext cx="950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30" name="Ink 429">
                  <a:extLst>
                    <a:ext uri="{FF2B5EF4-FFF2-40B4-BE49-F238E27FC236}">
                      <a16:creationId xmlns:a16="http://schemas.microsoft.com/office/drawing/2014/main" id="{8CE04A00-D9F8-9447-89CE-694984654AAE}"/>
                    </a:ext>
                  </a:extLst>
                </p14:cNvPr>
                <p14:cNvContentPartPr/>
                <p14:nvPr/>
              </p14:nvContentPartPr>
              <p14:xfrm>
                <a:off x="7093787" y="4877480"/>
                <a:ext cx="50040" cy="14760"/>
              </p14:xfrm>
            </p:contentPart>
          </mc:Choice>
          <mc:Fallback xmlns="">
            <p:pic>
              <p:nvPicPr>
                <p:cNvPr id="430" name="Ink 429">
                  <a:extLst>
                    <a:ext uri="{FF2B5EF4-FFF2-40B4-BE49-F238E27FC236}">
                      <a16:creationId xmlns:a16="http://schemas.microsoft.com/office/drawing/2014/main" id="{8CE04A00-D9F8-9447-89CE-694984654AAE}"/>
                    </a:ext>
                  </a:extLst>
                </p:cNvPr>
                <p:cNvPicPr/>
                <p:nvPr/>
              </p:nvPicPr>
              <p:blipFill>
                <a:blip r:embed="rId717"/>
                <a:stretch>
                  <a:fillRect/>
                </a:stretch>
              </p:blipFill>
              <p:spPr>
                <a:xfrm>
                  <a:off x="7086227" y="4869920"/>
                  <a:ext cx="651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32" name="Ink 431">
                  <a:extLst>
                    <a:ext uri="{FF2B5EF4-FFF2-40B4-BE49-F238E27FC236}">
                      <a16:creationId xmlns:a16="http://schemas.microsoft.com/office/drawing/2014/main" id="{FE38CB2B-E625-EC4E-82C4-9333B7B3DB0D}"/>
                    </a:ext>
                  </a:extLst>
                </p14:cNvPr>
                <p14:cNvContentPartPr/>
                <p14:nvPr/>
              </p14:nvContentPartPr>
              <p14:xfrm>
                <a:off x="7342907" y="4850840"/>
                <a:ext cx="155520" cy="196560"/>
              </p14:xfrm>
            </p:contentPart>
          </mc:Choice>
          <mc:Fallback xmlns="">
            <p:pic>
              <p:nvPicPr>
                <p:cNvPr id="432" name="Ink 431">
                  <a:extLst>
                    <a:ext uri="{FF2B5EF4-FFF2-40B4-BE49-F238E27FC236}">
                      <a16:creationId xmlns:a16="http://schemas.microsoft.com/office/drawing/2014/main" id="{FE38CB2B-E625-EC4E-82C4-9333B7B3DB0D}"/>
                    </a:ext>
                  </a:extLst>
                </p:cNvPr>
                <p:cNvPicPr/>
                <p:nvPr/>
              </p:nvPicPr>
              <p:blipFill>
                <a:blip r:embed="rId719"/>
                <a:stretch>
                  <a:fillRect/>
                </a:stretch>
              </p:blipFill>
              <p:spPr>
                <a:xfrm>
                  <a:off x="7335347" y="4843640"/>
                  <a:ext cx="170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433" name="Ink 432">
                  <a:extLst>
                    <a:ext uri="{FF2B5EF4-FFF2-40B4-BE49-F238E27FC236}">
                      <a16:creationId xmlns:a16="http://schemas.microsoft.com/office/drawing/2014/main" id="{CDAB09B8-50F9-D645-8B2B-AC3DEF07E92A}"/>
                    </a:ext>
                  </a:extLst>
                </p14:cNvPr>
                <p14:cNvContentPartPr/>
                <p14:nvPr/>
              </p14:nvContentPartPr>
              <p14:xfrm>
                <a:off x="7543787" y="4704320"/>
                <a:ext cx="129960" cy="151560"/>
              </p14:xfrm>
            </p:contentPart>
          </mc:Choice>
          <mc:Fallback xmlns="">
            <p:pic>
              <p:nvPicPr>
                <p:cNvPr id="433" name="Ink 432">
                  <a:extLst>
                    <a:ext uri="{FF2B5EF4-FFF2-40B4-BE49-F238E27FC236}">
                      <a16:creationId xmlns:a16="http://schemas.microsoft.com/office/drawing/2014/main" id="{CDAB09B8-50F9-D645-8B2B-AC3DEF07E92A}"/>
                    </a:ext>
                  </a:extLst>
                </p:cNvPr>
                <p:cNvPicPr/>
                <p:nvPr/>
              </p:nvPicPr>
              <p:blipFill>
                <a:blip r:embed="rId721"/>
                <a:stretch>
                  <a:fillRect/>
                </a:stretch>
              </p:blipFill>
              <p:spPr>
                <a:xfrm>
                  <a:off x="7536227" y="4696760"/>
                  <a:ext cx="144720" cy="166680"/>
                </a:xfrm>
                <a:prstGeom prst="rect">
                  <a:avLst/>
                </a:prstGeom>
              </p:spPr>
            </p:pic>
          </mc:Fallback>
        </mc:AlternateContent>
      </p:grpSp>
      <p:grpSp>
        <p:nvGrpSpPr>
          <p:cNvPr id="440" name="Group 439">
            <a:extLst>
              <a:ext uri="{FF2B5EF4-FFF2-40B4-BE49-F238E27FC236}">
                <a16:creationId xmlns:a16="http://schemas.microsoft.com/office/drawing/2014/main" id="{D87DD05E-341C-F34C-9DCE-2D358BB8C5E8}"/>
              </a:ext>
            </a:extLst>
          </p:cNvPr>
          <p:cNvGrpSpPr/>
          <p:nvPr/>
        </p:nvGrpSpPr>
        <p:grpSpPr>
          <a:xfrm>
            <a:off x="6918827" y="5191760"/>
            <a:ext cx="477000" cy="313560"/>
            <a:chOff x="6918827" y="5191760"/>
            <a:chExt cx="477000" cy="313560"/>
          </a:xfrm>
        </p:grpSpPr>
        <mc:AlternateContent xmlns:mc="http://schemas.openxmlformats.org/markup-compatibility/2006" xmlns:p14="http://schemas.microsoft.com/office/powerpoint/2010/main">
          <mc:Choice Requires="p14">
            <p:contentPart p14:bwMode="auto" r:id="rId722">
              <p14:nvContentPartPr>
                <p14:cNvPr id="435" name="Ink 434">
                  <a:extLst>
                    <a:ext uri="{FF2B5EF4-FFF2-40B4-BE49-F238E27FC236}">
                      <a16:creationId xmlns:a16="http://schemas.microsoft.com/office/drawing/2014/main" id="{40190047-7FBE-7248-AA94-60AEF1839A91}"/>
                    </a:ext>
                  </a:extLst>
                </p14:cNvPr>
                <p14:cNvContentPartPr/>
                <p14:nvPr/>
              </p14:nvContentPartPr>
              <p14:xfrm>
                <a:off x="6918827" y="5191760"/>
                <a:ext cx="85680" cy="313560"/>
              </p14:xfrm>
            </p:contentPart>
          </mc:Choice>
          <mc:Fallback xmlns="">
            <p:pic>
              <p:nvPicPr>
                <p:cNvPr id="435" name="Ink 434">
                  <a:extLst>
                    <a:ext uri="{FF2B5EF4-FFF2-40B4-BE49-F238E27FC236}">
                      <a16:creationId xmlns:a16="http://schemas.microsoft.com/office/drawing/2014/main" id="{40190047-7FBE-7248-AA94-60AEF1839A91}"/>
                    </a:ext>
                  </a:extLst>
                </p:cNvPr>
                <p:cNvPicPr/>
                <p:nvPr/>
              </p:nvPicPr>
              <p:blipFill>
                <a:blip r:embed="rId723"/>
                <a:stretch>
                  <a:fillRect/>
                </a:stretch>
              </p:blipFill>
              <p:spPr>
                <a:xfrm>
                  <a:off x="6911267" y="5184560"/>
                  <a:ext cx="100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36" name="Ink 435">
                  <a:extLst>
                    <a:ext uri="{FF2B5EF4-FFF2-40B4-BE49-F238E27FC236}">
                      <a16:creationId xmlns:a16="http://schemas.microsoft.com/office/drawing/2014/main" id="{70AA4F42-823F-2643-BBE8-5F12AA233C07}"/>
                    </a:ext>
                  </a:extLst>
                </p14:cNvPr>
                <p14:cNvContentPartPr/>
                <p14:nvPr/>
              </p14:nvContentPartPr>
              <p14:xfrm>
                <a:off x="7071827" y="5235320"/>
                <a:ext cx="135000" cy="169560"/>
              </p14:xfrm>
            </p:contentPart>
          </mc:Choice>
          <mc:Fallback xmlns="">
            <p:pic>
              <p:nvPicPr>
                <p:cNvPr id="436" name="Ink 435">
                  <a:extLst>
                    <a:ext uri="{FF2B5EF4-FFF2-40B4-BE49-F238E27FC236}">
                      <a16:creationId xmlns:a16="http://schemas.microsoft.com/office/drawing/2014/main" id="{70AA4F42-823F-2643-BBE8-5F12AA233C07}"/>
                    </a:ext>
                  </a:extLst>
                </p:cNvPr>
                <p:cNvPicPr/>
                <p:nvPr/>
              </p:nvPicPr>
              <p:blipFill>
                <a:blip r:embed="rId725"/>
                <a:stretch>
                  <a:fillRect/>
                </a:stretch>
              </p:blipFill>
              <p:spPr>
                <a:xfrm>
                  <a:off x="7064267" y="5228120"/>
                  <a:ext cx="1501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438" name="Ink 437">
                  <a:extLst>
                    <a:ext uri="{FF2B5EF4-FFF2-40B4-BE49-F238E27FC236}">
                      <a16:creationId xmlns:a16="http://schemas.microsoft.com/office/drawing/2014/main" id="{41217ED1-6E07-4C49-840E-70DF600F0306}"/>
                    </a:ext>
                  </a:extLst>
                </p14:cNvPr>
                <p14:cNvContentPartPr/>
                <p14:nvPr/>
              </p14:nvContentPartPr>
              <p14:xfrm>
                <a:off x="7291067" y="5363480"/>
                <a:ext cx="15480" cy="25200"/>
              </p14:xfrm>
            </p:contentPart>
          </mc:Choice>
          <mc:Fallback xmlns="">
            <p:pic>
              <p:nvPicPr>
                <p:cNvPr id="438" name="Ink 437">
                  <a:extLst>
                    <a:ext uri="{FF2B5EF4-FFF2-40B4-BE49-F238E27FC236}">
                      <a16:creationId xmlns:a16="http://schemas.microsoft.com/office/drawing/2014/main" id="{41217ED1-6E07-4C49-840E-70DF600F0306}"/>
                    </a:ext>
                  </a:extLst>
                </p:cNvPr>
                <p:cNvPicPr/>
                <p:nvPr/>
              </p:nvPicPr>
              <p:blipFill>
                <a:blip r:embed="rId727"/>
                <a:stretch>
                  <a:fillRect/>
                </a:stretch>
              </p:blipFill>
              <p:spPr>
                <a:xfrm>
                  <a:off x="7283507" y="5355920"/>
                  <a:ext cx="30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39" name="Ink 438">
                  <a:extLst>
                    <a:ext uri="{FF2B5EF4-FFF2-40B4-BE49-F238E27FC236}">
                      <a16:creationId xmlns:a16="http://schemas.microsoft.com/office/drawing/2014/main" id="{E24F4EFC-3076-AF48-8336-D2247C11D633}"/>
                    </a:ext>
                  </a:extLst>
                </p14:cNvPr>
                <p14:cNvContentPartPr/>
                <p14:nvPr/>
              </p14:nvContentPartPr>
              <p14:xfrm>
                <a:off x="7383587" y="5373920"/>
                <a:ext cx="12240" cy="14760"/>
              </p14:xfrm>
            </p:contentPart>
          </mc:Choice>
          <mc:Fallback xmlns="">
            <p:pic>
              <p:nvPicPr>
                <p:cNvPr id="439" name="Ink 438">
                  <a:extLst>
                    <a:ext uri="{FF2B5EF4-FFF2-40B4-BE49-F238E27FC236}">
                      <a16:creationId xmlns:a16="http://schemas.microsoft.com/office/drawing/2014/main" id="{E24F4EFC-3076-AF48-8336-D2247C11D633}"/>
                    </a:ext>
                  </a:extLst>
                </p:cNvPr>
                <p:cNvPicPr/>
                <p:nvPr/>
              </p:nvPicPr>
              <p:blipFill>
                <a:blip r:embed="rId729"/>
                <a:stretch>
                  <a:fillRect/>
                </a:stretch>
              </p:blipFill>
              <p:spPr>
                <a:xfrm>
                  <a:off x="7376027" y="5366720"/>
                  <a:ext cx="27360" cy="29880"/>
                </a:xfrm>
                <a:prstGeom prst="rect">
                  <a:avLst/>
                </a:prstGeom>
              </p:spPr>
            </p:pic>
          </mc:Fallback>
        </mc:AlternateContent>
      </p:grpSp>
      <p:grpSp>
        <p:nvGrpSpPr>
          <p:cNvPr id="446" name="Group 445">
            <a:extLst>
              <a:ext uri="{FF2B5EF4-FFF2-40B4-BE49-F238E27FC236}">
                <a16:creationId xmlns:a16="http://schemas.microsoft.com/office/drawing/2014/main" id="{607377EE-EAA7-7B48-9FB1-B715D4C1EF31}"/>
              </a:ext>
            </a:extLst>
          </p:cNvPr>
          <p:cNvGrpSpPr/>
          <p:nvPr/>
        </p:nvGrpSpPr>
        <p:grpSpPr>
          <a:xfrm>
            <a:off x="7588787" y="5029400"/>
            <a:ext cx="724680" cy="359640"/>
            <a:chOff x="7588787" y="5029400"/>
            <a:chExt cx="724680" cy="359640"/>
          </a:xfrm>
        </p:grpSpPr>
        <mc:AlternateContent xmlns:mc="http://schemas.openxmlformats.org/markup-compatibility/2006" xmlns:p14="http://schemas.microsoft.com/office/powerpoint/2010/main">
          <mc:Choice Requires="p14">
            <p:contentPart p14:bwMode="auto" r:id="rId730">
              <p14:nvContentPartPr>
                <p14:cNvPr id="441" name="Ink 440">
                  <a:extLst>
                    <a:ext uri="{FF2B5EF4-FFF2-40B4-BE49-F238E27FC236}">
                      <a16:creationId xmlns:a16="http://schemas.microsoft.com/office/drawing/2014/main" id="{A2C25895-B6DE-E74F-90CC-8966DCEE601A}"/>
                    </a:ext>
                  </a:extLst>
                </p14:cNvPr>
                <p14:cNvContentPartPr/>
                <p14:nvPr/>
              </p14:nvContentPartPr>
              <p14:xfrm>
                <a:off x="7588787" y="5191040"/>
                <a:ext cx="133560" cy="168120"/>
              </p14:xfrm>
            </p:contentPart>
          </mc:Choice>
          <mc:Fallback xmlns="">
            <p:pic>
              <p:nvPicPr>
                <p:cNvPr id="441" name="Ink 440">
                  <a:extLst>
                    <a:ext uri="{FF2B5EF4-FFF2-40B4-BE49-F238E27FC236}">
                      <a16:creationId xmlns:a16="http://schemas.microsoft.com/office/drawing/2014/main" id="{A2C25895-B6DE-E74F-90CC-8966DCEE601A}"/>
                    </a:ext>
                  </a:extLst>
                </p:cNvPr>
                <p:cNvPicPr/>
                <p:nvPr/>
              </p:nvPicPr>
              <p:blipFill>
                <a:blip r:embed="rId731"/>
                <a:stretch>
                  <a:fillRect/>
                </a:stretch>
              </p:blipFill>
              <p:spPr>
                <a:xfrm>
                  <a:off x="7581587" y="5183480"/>
                  <a:ext cx="1486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42" name="Ink 441">
                  <a:extLst>
                    <a:ext uri="{FF2B5EF4-FFF2-40B4-BE49-F238E27FC236}">
                      <a16:creationId xmlns:a16="http://schemas.microsoft.com/office/drawing/2014/main" id="{D4585C4B-2DFC-DC4D-A3AF-A45DF5299A00}"/>
                    </a:ext>
                  </a:extLst>
                </p14:cNvPr>
                <p14:cNvContentPartPr/>
                <p14:nvPr/>
              </p14:nvContentPartPr>
              <p14:xfrm>
                <a:off x="7762667" y="5029400"/>
                <a:ext cx="92880" cy="160920"/>
              </p14:xfrm>
            </p:contentPart>
          </mc:Choice>
          <mc:Fallback xmlns="">
            <p:pic>
              <p:nvPicPr>
                <p:cNvPr id="442" name="Ink 441">
                  <a:extLst>
                    <a:ext uri="{FF2B5EF4-FFF2-40B4-BE49-F238E27FC236}">
                      <a16:creationId xmlns:a16="http://schemas.microsoft.com/office/drawing/2014/main" id="{D4585C4B-2DFC-DC4D-A3AF-A45DF5299A00}"/>
                    </a:ext>
                  </a:extLst>
                </p:cNvPr>
                <p:cNvPicPr/>
                <p:nvPr/>
              </p:nvPicPr>
              <p:blipFill>
                <a:blip r:embed="rId733"/>
                <a:stretch>
                  <a:fillRect/>
                </a:stretch>
              </p:blipFill>
              <p:spPr>
                <a:xfrm>
                  <a:off x="7755107" y="5021840"/>
                  <a:ext cx="108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43" name="Ink 442">
                  <a:extLst>
                    <a:ext uri="{FF2B5EF4-FFF2-40B4-BE49-F238E27FC236}">
                      <a16:creationId xmlns:a16="http://schemas.microsoft.com/office/drawing/2014/main" id="{CCC14873-FD99-6341-AAE8-0F53D6B497F1}"/>
                    </a:ext>
                  </a:extLst>
                </p14:cNvPr>
                <p14:cNvContentPartPr/>
                <p14:nvPr/>
              </p14:nvContentPartPr>
              <p14:xfrm>
                <a:off x="7926107" y="5288960"/>
                <a:ext cx="89640" cy="13320"/>
              </p14:xfrm>
            </p:contentPart>
          </mc:Choice>
          <mc:Fallback xmlns="">
            <p:pic>
              <p:nvPicPr>
                <p:cNvPr id="443" name="Ink 442">
                  <a:extLst>
                    <a:ext uri="{FF2B5EF4-FFF2-40B4-BE49-F238E27FC236}">
                      <a16:creationId xmlns:a16="http://schemas.microsoft.com/office/drawing/2014/main" id="{CCC14873-FD99-6341-AAE8-0F53D6B497F1}"/>
                    </a:ext>
                  </a:extLst>
                </p:cNvPr>
                <p:cNvPicPr/>
                <p:nvPr/>
              </p:nvPicPr>
              <p:blipFill>
                <a:blip r:embed="rId735"/>
                <a:stretch>
                  <a:fillRect/>
                </a:stretch>
              </p:blipFill>
              <p:spPr>
                <a:xfrm>
                  <a:off x="7918547" y="5281400"/>
                  <a:ext cx="104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44" name="Ink 443">
                  <a:extLst>
                    <a:ext uri="{FF2B5EF4-FFF2-40B4-BE49-F238E27FC236}">
                      <a16:creationId xmlns:a16="http://schemas.microsoft.com/office/drawing/2014/main" id="{F8F28D86-C5C9-2A49-B3FA-C3282BBA21B8}"/>
                    </a:ext>
                  </a:extLst>
                </p14:cNvPr>
                <p14:cNvContentPartPr/>
                <p14:nvPr/>
              </p14:nvContentPartPr>
              <p14:xfrm>
                <a:off x="8124827" y="5203280"/>
                <a:ext cx="12240" cy="115560"/>
              </p14:xfrm>
            </p:contentPart>
          </mc:Choice>
          <mc:Fallback xmlns="">
            <p:pic>
              <p:nvPicPr>
                <p:cNvPr id="444" name="Ink 443">
                  <a:extLst>
                    <a:ext uri="{FF2B5EF4-FFF2-40B4-BE49-F238E27FC236}">
                      <a16:creationId xmlns:a16="http://schemas.microsoft.com/office/drawing/2014/main" id="{F8F28D86-C5C9-2A49-B3FA-C3282BBA21B8}"/>
                    </a:ext>
                  </a:extLst>
                </p:cNvPr>
                <p:cNvPicPr/>
                <p:nvPr/>
              </p:nvPicPr>
              <p:blipFill>
                <a:blip r:embed="rId737"/>
                <a:stretch>
                  <a:fillRect/>
                </a:stretch>
              </p:blipFill>
              <p:spPr>
                <a:xfrm>
                  <a:off x="8117267" y="5195720"/>
                  <a:ext cx="27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45" name="Ink 444">
                  <a:extLst>
                    <a:ext uri="{FF2B5EF4-FFF2-40B4-BE49-F238E27FC236}">
                      <a16:creationId xmlns:a16="http://schemas.microsoft.com/office/drawing/2014/main" id="{B9E03018-360A-8547-B3B3-1074B7A4B222}"/>
                    </a:ext>
                  </a:extLst>
                </p14:cNvPr>
                <p14:cNvContentPartPr/>
                <p14:nvPr/>
              </p14:nvContentPartPr>
              <p14:xfrm>
                <a:off x="8229587" y="5125880"/>
                <a:ext cx="83880" cy="263160"/>
              </p14:xfrm>
            </p:contentPart>
          </mc:Choice>
          <mc:Fallback xmlns="">
            <p:pic>
              <p:nvPicPr>
                <p:cNvPr id="445" name="Ink 444">
                  <a:extLst>
                    <a:ext uri="{FF2B5EF4-FFF2-40B4-BE49-F238E27FC236}">
                      <a16:creationId xmlns:a16="http://schemas.microsoft.com/office/drawing/2014/main" id="{B9E03018-360A-8547-B3B3-1074B7A4B222}"/>
                    </a:ext>
                  </a:extLst>
                </p:cNvPr>
                <p:cNvPicPr/>
                <p:nvPr/>
              </p:nvPicPr>
              <p:blipFill>
                <a:blip r:embed="rId739"/>
                <a:stretch>
                  <a:fillRect/>
                </a:stretch>
              </p:blipFill>
              <p:spPr>
                <a:xfrm>
                  <a:off x="8222027" y="5118320"/>
                  <a:ext cx="99000" cy="277920"/>
                </a:xfrm>
                <a:prstGeom prst="rect">
                  <a:avLst/>
                </a:prstGeom>
              </p:spPr>
            </p:pic>
          </mc:Fallback>
        </mc:AlternateContent>
      </p:grpSp>
      <p:grpSp>
        <p:nvGrpSpPr>
          <p:cNvPr id="459" name="Group 458">
            <a:extLst>
              <a:ext uri="{FF2B5EF4-FFF2-40B4-BE49-F238E27FC236}">
                <a16:creationId xmlns:a16="http://schemas.microsoft.com/office/drawing/2014/main" id="{F1AA7AFC-E6D7-8340-AC2C-9F2E6E391D54}"/>
              </a:ext>
            </a:extLst>
          </p:cNvPr>
          <p:cNvGrpSpPr/>
          <p:nvPr/>
        </p:nvGrpSpPr>
        <p:grpSpPr>
          <a:xfrm>
            <a:off x="5952947" y="5791160"/>
            <a:ext cx="646560" cy="290880"/>
            <a:chOff x="5952947" y="5791160"/>
            <a:chExt cx="646560" cy="290880"/>
          </a:xfrm>
        </p:grpSpPr>
        <mc:AlternateContent xmlns:mc="http://schemas.openxmlformats.org/markup-compatibility/2006" xmlns:p14="http://schemas.microsoft.com/office/powerpoint/2010/main">
          <mc:Choice Requires="p14">
            <p:contentPart p14:bwMode="auto" r:id="rId740">
              <p14:nvContentPartPr>
                <p14:cNvPr id="447" name="Ink 446">
                  <a:extLst>
                    <a:ext uri="{FF2B5EF4-FFF2-40B4-BE49-F238E27FC236}">
                      <a16:creationId xmlns:a16="http://schemas.microsoft.com/office/drawing/2014/main" id="{374D029F-E6C5-6D42-BA67-76D17E3141D5}"/>
                    </a:ext>
                  </a:extLst>
                </p14:cNvPr>
                <p14:cNvContentPartPr/>
                <p14:nvPr/>
              </p14:nvContentPartPr>
              <p14:xfrm>
                <a:off x="5952947" y="5963240"/>
                <a:ext cx="80280" cy="118800"/>
              </p14:xfrm>
            </p:contentPart>
          </mc:Choice>
          <mc:Fallback xmlns="">
            <p:pic>
              <p:nvPicPr>
                <p:cNvPr id="447" name="Ink 446">
                  <a:extLst>
                    <a:ext uri="{FF2B5EF4-FFF2-40B4-BE49-F238E27FC236}">
                      <a16:creationId xmlns:a16="http://schemas.microsoft.com/office/drawing/2014/main" id="{374D029F-E6C5-6D42-BA67-76D17E3141D5}"/>
                    </a:ext>
                  </a:extLst>
                </p:cNvPr>
                <p:cNvPicPr/>
                <p:nvPr/>
              </p:nvPicPr>
              <p:blipFill>
                <a:blip r:embed="rId741"/>
                <a:stretch>
                  <a:fillRect/>
                </a:stretch>
              </p:blipFill>
              <p:spPr>
                <a:xfrm>
                  <a:off x="5945387" y="5955680"/>
                  <a:ext cx="95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50" name="Ink 449">
                  <a:extLst>
                    <a:ext uri="{FF2B5EF4-FFF2-40B4-BE49-F238E27FC236}">
                      <a16:creationId xmlns:a16="http://schemas.microsoft.com/office/drawing/2014/main" id="{3FF37408-C2F6-BC4A-BAB7-BAB9528C1CE8}"/>
                    </a:ext>
                  </a:extLst>
                </p14:cNvPr>
                <p14:cNvContentPartPr/>
                <p14:nvPr/>
              </p14:nvContentPartPr>
              <p14:xfrm>
                <a:off x="6258947" y="5811320"/>
                <a:ext cx="75960" cy="223200"/>
              </p14:xfrm>
            </p:contentPart>
          </mc:Choice>
          <mc:Fallback xmlns="">
            <p:pic>
              <p:nvPicPr>
                <p:cNvPr id="450" name="Ink 449">
                  <a:extLst>
                    <a:ext uri="{FF2B5EF4-FFF2-40B4-BE49-F238E27FC236}">
                      <a16:creationId xmlns:a16="http://schemas.microsoft.com/office/drawing/2014/main" id="{3FF37408-C2F6-BC4A-BAB7-BAB9528C1CE8}"/>
                    </a:ext>
                  </a:extLst>
                </p:cNvPr>
                <p:cNvPicPr/>
                <p:nvPr/>
              </p:nvPicPr>
              <p:blipFill>
                <a:blip r:embed="rId743"/>
                <a:stretch>
                  <a:fillRect/>
                </a:stretch>
              </p:blipFill>
              <p:spPr>
                <a:xfrm>
                  <a:off x="6251747" y="5803760"/>
                  <a:ext cx="91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51" name="Ink 450">
                  <a:extLst>
                    <a:ext uri="{FF2B5EF4-FFF2-40B4-BE49-F238E27FC236}">
                      <a16:creationId xmlns:a16="http://schemas.microsoft.com/office/drawing/2014/main" id="{2FE9B082-BDBB-984B-9174-227AC4C7426B}"/>
                    </a:ext>
                  </a:extLst>
                </p14:cNvPr>
                <p14:cNvContentPartPr/>
                <p14:nvPr/>
              </p14:nvContentPartPr>
              <p14:xfrm>
                <a:off x="6389987" y="5904560"/>
                <a:ext cx="25200" cy="122400"/>
              </p14:xfrm>
            </p:contentPart>
          </mc:Choice>
          <mc:Fallback xmlns="">
            <p:pic>
              <p:nvPicPr>
                <p:cNvPr id="451" name="Ink 450">
                  <a:extLst>
                    <a:ext uri="{FF2B5EF4-FFF2-40B4-BE49-F238E27FC236}">
                      <a16:creationId xmlns:a16="http://schemas.microsoft.com/office/drawing/2014/main" id="{2FE9B082-BDBB-984B-9174-227AC4C7426B}"/>
                    </a:ext>
                  </a:extLst>
                </p:cNvPr>
                <p:cNvPicPr/>
                <p:nvPr/>
              </p:nvPicPr>
              <p:blipFill>
                <a:blip r:embed="rId745"/>
                <a:stretch>
                  <a:fillRect/>
                </a:stretch>
              </p:blipFill>
              <p:spPr>
                <a:xfrm>
                  <a:off x="6382427" y="5897000"/>
                  <a:ext cx="40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52" name="Ink 451">
                  <a:extLst>
                    <a:ext uri="{FF2B5EF4-FFF2-40B4-BE49-F238E27FC236}">
                      <a16:creationId xmlns:a16="http://schemas.microsoft.com/office/drawing/2014/main" id="{B18A7FD4-DDE6-1D44-84C2-C7173F950BB2}"/>
                    </a:ext>
                  </a:extLst>
                </p14:cNvPr>
                <p14:cNvContentPartPr/>
                <p14:nvPr/>
              </p14:nvContentPartPr>
              <p14:xfrm>
                <a:off x="6380267" y="5835440"/>
                <a:ext cx="2520" cy="10800"/>
              </p14:xfrm>
            </p:contentPart>
          </mc:Choice>
          <mc:Fallback xmlns="">
            <p:pic>
              <p:nvPicPr>
                <p:cNvPr id="452" name="Ink 451">
                  <a:extLst>
                    <a:ext uri="{FF2B5EF4-FFF2-40B4-BE49-F238E27FC236}">
                      <a16:creationId xmlns:a16="http://schemas.microsoft.com/office/drawing/2014/main" id="{B18A7FD4-DDE6-1D44-84C2-C7173F950BB2}"/>
                    </a:ext>
                  </a:extLst>
                </p:cNvPr>
                <p:cNvPicPr/>
                <p:nvPr/>
              </p:nvPicPr>
              <p:blipFill>
                <a:blip r:embed="rId747"/>
                <a:stretch>
                  <a:fillRect/>
                </a:stretch>
              </p:blipFill>
              <p:spPr>
                <a:xfrm>
                  <a:off x="6372707" y="5827880"/>
                  <a:ext cx="17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53" name="Ink 452">
                  <a:extLst>
                    <a:ext uri="{FF2B5EF4-FFF2-40B4-BE49-F238E27FC236}">
                      <a16:creationId xmlns:a16="http://schemas.microsoft.com/office/drawing/2014/main" id="{852E56D2-B510-8A42-93EE-3D8B95B2F625}"/>
                    </a:ext>
                  </a:extLst>
                </p14:cNvPr>
                <p14:cNvContentPartPr/>
                <p14:nvPr/>
              </p14:nvContentPartPr>
              <p14:xfrm>
                <a:off x="6463787" y="5791160"/>
                <a:ext cx="15480" cy="207360"/>
              </p14:xfrm>
            </p:contentPart>
          </mc:Choice>
          <mc:Fallback xmlns="">
            <p:pic>
              <p:nvPicPr>
                <p:cNvPr id="453" name="Ink 452">
                  <a:extLst>
                    <a:ext uri="{FF2B5EF4-FFF2-40B4-BE49-F238E27FC236}">
                      <a16:creationId xmlns:a16="http://schemas.microsoft.com/office/drawing/2014/main" id="{852E56D2-B510-8A42-93EE-3D8B95B2F625}"/>
                    </a:ext>
                  </a:extLst>
                </p:cNvPr>
                <p:cNvPicPr/>
                <p:nvPr/>
              </p:nvPicPr>
              <p:blipFill>
                <a:blip r:embed="rId749"/>
                <a:stretch>
                  <a:fillRect/>
                </a:stretch>
              </p:blipFill>
              <p:spPr>
                <a:xfrm>
                  <a:off x="6456227" y="5783600"/>
                  <a:ext cx="30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54" name="Ink 453">
                  <a:extLst>
                    <a:ext uri="{FF2B5EF4-FFF2-40B4-BE49-F238E27FC236}">
                      <a16:creationId xmlns:a16="http://schemas.microsoft.com/office/drawing/2014/main" id="{B0DB9488-E063-564E-8FB3-DC545B81318E}"/>
                    </a:ext>
                  </a:extLst>
                </p14:cNvPr>
                <p14:cNvContentPartPr/>
                <p14:nvPr/>
              </p14:nvContentPartPr>
              <p14:xfrm>
                <a:off x="6412667" y="5883680"/>
                <a:ext cx="92160" cy="26640"/>
              </p14:xfrm>
            </p:contentPart>
          </mc:Choice>
          <mc:Fallback xmlns="">
            <p:pic>
              <p:nvPicPr>
                <p:cNvPr id="454" name="Ink 453">
                  <a:extLst>
                    <a:ext uri="{FF2B5EF4-FFF2-40B4-BE49-F238E27FC236}">
                      <a16:creationId xmlns:a16="http://schemas.microsoft.com/office/drawing/2014/main" id="{B0DB9488-E063-564E-8FB3-DC545B81318E}"/>
                    </a:ext>
                  </a:extLst>
                </p:cNvPr>
                <p:cNvPicPr/>
                <p:nvPr/>
              </p:nvPicPr>
              <p:blipFill>
                <a:blip r:embed="rId751"/>
                <a:stretch>
                  <a:fillRect/>
                </a:stretch>
              </p:blipFill>
              <p:spPr>
                <a:xfrm>
                  <a:off x="6405107" y="5876120"/>
                  <a:ext cx="107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55" name="Ink 454">
                  <a:extLst>
                    <a:ext uri="{FF2B5EF4-FFF2-40B4-BE49-F238E27FC236}">
                      <a16:creationId xmlns:a16="http://schemas.microsoft.com/office/drawing/2014/main" id="{C4D9F5CE-CC2E-A44E-BC57-0257FC8E7212}"/>
                    </a:ext>
                  </a:extLst>
                </p14:cNvPr>
                <p14:cNvContentPartPr/>
                <p14:nvPr/>
              </p14:nvContentPartPr>
              <p14:xfrm>
                <a:off x="6521027" y="5855600"/>
                <a:ext cx="78480" cy="144360"/>
              </p14:xfrm>
            </p:contentPart>
          </mc:Choice>
          <mc:Fallback xmlns="">
            <p:pic>
              <p:nvPicPr>
                <p:cNvPr id="455" name="Ink 454">
                  <a:extLst>
                    <a:ext uri="{FF2B5EF4-FFF2-40B4-BE49-F238E27FC236}">
                      <a16:creationId xmlns:a16="http://schemas.microsoft.com/office/drawing/2014/main" id="{C4D9F5CE-CC2E-A44E-BC57-0257FC8E7212}"/>
                    </a:ext>
                  </a:extLst>
                </p:cNvPr>
                <p:cNvPicPr/>
                <p:nvPr/>
              </p:nvPicPr>
              <p:blipFill>
                <a:blip r:embed="rId753"/>
                <a:stretch>
                  <a:fillRect/>
                </a:stretch>
              </p:blipFill>
              <p:spPr>
                <a:xfrm>
                  <a:off x="6513467" y="5848040"/>
                  <a:ext cx="93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58" name="Ink 457">
                  <a:extLst>
                    <a:ext uri="{FF2B5EF4-FFF2-40B4-BE49-F238E27FC236}">
                      <a16:creationId xmlns:a16="http://schemas.microsoft.com/office/drawing/2014/main" id="{290C99AE-09FB-044D-B0B9-B34C70FCC752}"/>
                    </a:ext>
                  </a:extLst>
                </p14:cNvPr>
                <p14:cNvContentPartPr/>
                <p14:nvPr/>
              </p14:nvContentPartPr>
              <p14:xfrm>
                <a:off x="6125747" y="5971880"/>
                <a:ext cx="57240" cy="13320"/>
              </p14:xfrm>
            </p:contentPart>
          </mc:Choice>
          <mc:Fallback xmlns="">
            <p:pic>
              <p:nvPicPr>
                <p:cNvPr id="458" name="Ink 457">
                  <a:extLst>
                    <a:ext uri="{FF2B5EF4-FFF2-40B4-BE49-F238E27FC236}">
                      <a16:creationId xmlns:a16="http://schemas.microsoft.com/office/drawing/2014/main" id="{290C99AE-09FB-044D-B0B9-B34C70FCC752}"/>
                    </a:ext>
                  </a:extLst>
                </p:cNvPr>
                <p:cNvPicPr/>
                <p:nvPr/>
              </p:nvPicPr>
              <p:blipFill>
                <a:blip r:embed="rId755"/>
                <a:stretch>
                  <a:fillRect/>
                </a:stretch>
              </p:blipFill>
              <p:spPr>
                <a:xfrm>
                  <a:off x="6118187" y="5964680"/>
                  <a:ext cx="7236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6">
            <p14:nvContentPartPr>
              <p14:cNvPr id="460" name="Ink 459">
                <a:extLst>
                  <a:ext uri="{FF2B5EF4-FFF2-40B4-BE49-F238E27FC236}">
                    <a16:creationId xmlns:a16="http://schemas.microsoft.com/office/drawing/2014/main" id="{1CB85BE0-69A0-8A4B-8F5E-B66944A1B899}"/>
                  </a:ext>
                </a:extLst>
              </p14:cNvPr>
              <p14:cNvContentPartPr/>
              <p14:nvPr/>
            </p14:nvContentPartPr>
            <p14:xfrm>
              <a:off x="6770147" y="5791160"/>
              <a:ext cx="9360" cy="19800"/>
            </p14:xfrm>
          </p:contentPart>
        </mc:Choice>
        <mc:Fallback xmlns="">
          <p:pic>
            <p:nvPicPr>
              <p:cNvPr id="460" name="Ink 459">
                <a:extLst>
                  <a:ext uri="{FF2B5EF4-FFF2-40B4-BE49-F238E27FC236}">
                    <a16:creationId xmlns:a16="http://schemas.microsoft.com/office/drawing/2014/main" id="{1CB85BE0-69A0-8A4B-8F5E-B66944A1B899}"/>
                  </a:ext>
                </a:extLst>
              </p:cNvPr>
              <p:cNvPicPr/>
              <p:nvPr/>
            </p:nvPicPr>
            <p:blipFill>
              <a:blip r:embed="rId757"/>
              <a:stretch>
                <a:fillRect/>
              </a:stretch>
            </p:blipFill>
            <p:spPr>
              <a:xfrm>
                <a:off x="6762587" y="5783600"/>
                <a:ext cx="24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61" name="Ink 460">
                <a:extLst>
                  <a:ext uri="{FF2B5EF4-FFF2-40B4-BE49-F238E27FC236}">
                    <a16:creationId xmlns:a16="http://schemas.microsoft.com/office/drawing/2014/main" id="{FA51EAB8-F009-734E-9BA6-0C35A315D5E8}"/>
                  </a:ext>
                </a:extLst>
              </p14:cNvPr>
              <p14:cNvContentPartPr/>
              <p14:nvPr/>
            </p14:nvContentPartPr>
            <p14:xfrm>
              <a:off x="6752507" y="5890160"/>
              <a:ext cx="3600" cy="3600"/>
            </p14:xfrm>
          </p:contentPart>
        </mc:Choice>
        <mc:Fallback xmlns="">
          <p:pic>
            <p:nvPicPr>
              <p:cNvPr id="461" name="Ink 460">
                <a:extLst>
                  <a:ext uri="{FF2B5EF4-FFF2-40B4-BE49-F238E27FC236}">
                    <a16:creationId xmlns:a16="http://schemas.microsoft.com/office/drawing/2014/main" id="{FA51EAB8-F009-734E-9BA6-0C35A315D5E8}"/>
                  </a:ext>
                </a:extLst>
              </p:cNvPr>
              <p:cNvPicPr/>
              <p:nvPr/>
            </p:nvPicPr>
            <p:blipFill>
              <a:blip r:embed="rId759"/>
              <a:stretch>
                <a:fillRect/>
              </a:stretch>
            </p:blipFill>
            <p:spPr>
              <a:xfrm>
                <a:off x="6744947" y="5882960"/>
                <a:ext cx="18720" cy="18720"/>
              </a:xfrm>
              <a:prstGeom prst="rect">
                <a:avLst/>
              </a:prstGeom>
            </p:spPr>
          </p:pic>
        </mc:Fallback>
      </mc:AlternateContent>
      <p:grpSp>
        <p:nvGrpSpPr>
          <p:cNvPr id="472" name="Group 471">
            <a:extLst>
              <a:ext uri="{FF2B5EF4-FFF2-40B4-BE49-F238E27FC236}">
                <a16:creationId xmlns:a16="http://schemas.microsoft.com/office/drawing/2014/main" id="{618C6D6F-D911-3741-86B7-E53FDF2486DE}"/>
              </a:ext>
            </a:extLst>
          </p:cNvPr>
          <p:cNvGrpSpPr/>
          <p:nvPr/>
        </p:nvGrpSpPr>
        <p:grpSpPr>
          <a:xfrm>
            <a:off x="7111787" y="5553920"/>
            <a:ext cx="1316160" cy="515160"/>
            <a:chOff x="7111787" y="5553920"/>
            <a:chExt cx="1316160" cy="515160"/>
          </a:xfrm>
        </p:grpSpPr>
        <mc:AlternateContent xmlns:mc="http://schemas.openxmlformats.org/markup-compatibility/2006" xmlns:p14="http://schemas.microsoft.com/office/powerpoint/2010/main">
          <mc:Choice Requires="p14">
            <p:contentPart p14:bwMode="auto" r:id="rId760">
              <p14:nvContentPartPr>
                <p14:cNvPr id="462" name="Ink 461">
                  <a:extLst>
                    <a:ext uri="{FF2B5EF4-FFF2-40B4-BE49-F238E27FC236}">
                      <a16:creationId xmlns:a16="http://schemas.microsoft.com/office/drawing/2014/main" id="{6772F10B-5260-2A40-860D-F2954CBF2F16}"/>
                    </a:ext>
                  </a:extLst>
                </p14:cNvPr>
                <p14:cNvContentPartPr/>
                <p14:nvPr/>
              </p14:nvContentPartPr>
              <p14:xfrm>
                <a:off x="7111787" y="5696840"/>
                <a:ext cx="45360" cy="372240"/>
              </p14:xfrm>
            </p:contentPart>
          </mc:Choice>
          <mc:Fallback xmlns="">
            <p:pic>
              <p:nvPicPr>
                <p:cNvPr id="462" name="Ink 461">
                  <a:extLst>
                    <a:ext uri="{FF2B5EF4-FFF2-40B4-BE49-F238E27FC236}">
                      <a16:creationId xmlns:a16="http://schemas.microsoft.com/office/drawing/2014/main" id="{6772F10B-5260-2A40-860D-F2954CBF2F16}"/>
                    </a:ext>
                  </a:extLst>
                </p:cNvPr>
                <p:cNvPicPr/>
                <p:nvPr/>
              </p:nvPicPr>
              <p:blipFill>
                <a:blip r:embed="rId761"/>
                <a:stretch>
                  <a:fillRect/>
                </a:stretch>
              </p:blipFill>
              <p:spPr>
                <a:xfrm>
                  <a:off x="7104227" y="5689280"/>
                  <a:ext cx="604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63" name="Ink 462">
                  <a:extLst>
                    <a:ext uri="{FF2B5EF4-FFF2-40B4-BE49-F238E27FC236}">
                      <a16:creationId xmlns:a16="http://schemas.microsoft.com/office/drawing/2014/main" id="{3D9EDC0D-6D0E-BD4C-B2A4-4EDAA96E1AF3}"/>
                    </a:ext>
                  </a:extLst>
                </p14:cNvPr>
                <p14:cNvContentPartPr/>
                <p14:nvPr/>
              </p14:nvContentPartPr>
              <p14:xfrm>
                <a:off x="7266947" y="5767400"/>
                <a:ext cx="109080" cy="176400"/>
              </p14:xfrm>
            </p:contentPart>
          </mc:Choice>
          <mc:Fallback xmlns="">
            <p:pic>
              <p:nvPicPr>
                <p:cNvPr id="463" name="Ink 462">
                  <a:extLst>
                    <a:ext uri="{FF2B5EF4-FFF2-40B4-BE49-F238E27FC236}">
                      <a16:creationId xmlns:a16="http://schemas.microsoft.com/office/drawing/2014/main" id="{3D9EDC0D-6D0E-BD4C-B2A4-4EDAA96E1AF3}"/>
                    </a:ext>
                  </a:extLst>
                </p:cNvPr>
                <p:cNvPicPr/>
                <p:nvPr/>
              </p:nvPicPr>
              <p:blipFill>
                <a:blip r:embed="rId763"/>
                <a:stretch>
                  <a:fillRect/>
                </a:stretch>
              </p:blipFill>
              <p:spPr>
                <a:xfrm>
                  <a:off x="7259387" y="5759840"/>
                  <a:ext cx="124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64" name="Ink 463">
                  <a:extLst>
                    <a:ext uri="{FF2B5EF4-FFF2-40B4-BE49-F238E27FC236}">
                      <a16:creationId xmlns:a16="http://schemas.microsoft.com/office/drawing/2014/main" id="{8D699D69-6F1B-3442-9F7C-53AFB710AC94}"/>
                    </a:ext>
                  </a:extLst>
                </p14:cNvPr>
                <p14:cNvContentPartPr/>
                <p14:nvPr/>
              </p14:nvContentPartPr>
              <p14:xfrm>
                <a:off x="7449107" y="5881880"/>
                <a:ext cx="28080" cy="27360"/>
              </p14:xfrm>
            </p:contentPart>
          </mc:Choice>
          <mc:Fallback xmlns="">
            <p:pic>
              <p:nvPicPr>
                <p:cNvPr id="464" name="Ink 463">
                  <a:extLst>
                    <a:ext uri="{FF2B5EF4-FFF2-40B4-BE49-F238E27FC236}">
                      <a16:creationId xmlns:a16="http://schemas.microsoft.com/office/drawing/2014/main" id="{8D699D69-6F1B-3442-9F7C-53AFB710AC94}"/>
                    </a:ext>
                  </a:extLst>
                </p:cNvPr>
                <p:cNvPicPr/>
                <p:nvPr/>
              </p:nvPicPr>
              <p:blipFill>
                <a:blip r:embed="rId765"/>
                <a:stretch>
                  <a:fillRect/>
                </a:stretch>
              </p:blipFill>
              <p:spPr>
                <a:xfrm>
                  <a:off x="7441547" y="5874320"/>
                  <a:ext cx="432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65" name="Ink 464">
                  <a:extLst>
                    <a:ext uri="{FF2B5EF4-FFF2-40B4-BE49-F238E27FC236}">
                      <a16:creationId xmlns:a16="http://schemas.microsoft.com/office/drawing/2014/main" id="{157F85A9-1D2F-3C4E-892F-F511CF7208F9}"/>
                    </a:ext>
                  </a:extLst>
                </p14:cNvPr>
                <p14:cNvContentPartPr/>
                <p14:nvPr/>
              </p14:nvContentPartPr>
              <p14:xfrm>
                <a:off x="7562507" y="5871440"/>
                <a:ext cx="21960" cy="37800"/>
              </p14:xfrm>
            </p:contentPart>
          </mc:Choice>
          <mc:Fallback xmlns="">
            <p:pic>
              <p:nvPicPr>
                <p:cNvPr id="465" name="Ink 464">
                  <a:extLst>
                    <a:ext uri="{FF2B5EF4-FFF2-40B4-BE49-F238E27FC236}">
                      <a16:creationId xmlns:a16="http://schemas.microsoft.com/office/drawing/2014/main" id="{157F85A9-1D2F-3C4E-892F-F511CF7208F9}"/>
                    </a:ext>
                  </a:extLst>
                </p:cNvPr>
                <p:cNvPicPr/>
                <p:nvPr/>
              </p:nvPicPr>
              <p:blipFill>
                <a:blip r:embed="rId767"/>
                <a:stretch>
                  <a:fillRect/>
                </a:stretch>
              </p:blipFill>
              <p:spPr>
                <a:xfrm>
                  <a:off x="7554947" y="5863880"/>
                  <a:ext cx="37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466" name="Ink 465">
                  <a:extLst>
                    <a:ext uri="{FF2B5EF4-FFF2-40B4-BE49-F238E27FC236}">
                      <a16:creationId xmlns:a16="http://schemas.microsoft.com/office/drawing/2014/main" id="{223C0D21-79CB-0048-9649-1A16A3C08CCF}"/>
                    </a:ext>
                  </a:extLst>
                </p14:cNvPr>
                <p14:cNvContentPartPr/>
                <p14:nvPr/>
              </p14:nvContentPartPr>
              <p14:xfrm>
                <a:off x="7705427" y="5729960"/>
                <a:ext cx="105120" cy="165240"/>
              </p14:xfrm>
            </p:contentPart>
          </mc:Choice>
          <mc:Fallback xmlns="">
            <p:pic>
              <p:nvPicPr>
                <p:cNvPr id="466" name="Ink 465">
                  <a:extLst>
                    <a:ext uri="{FF2B5EF4-FFF2-40B4-BE49-F238E27FC236}">
                      <a16:creationId xmlns:a16="http://schemas.microsoft.com/office/drawing/2014/main" id="{223C0D21-79CB-0048-9649-1A16A3C08CCF}"/>
                    </a:ext>
                  </a:extLst>
                </p:cNvPr>
                <p:cNvPicPr/>
                <p:nvPr/>
              </p:nvPicPr>
              <p:blipFill>
                <a:blip r:embed="rId769"/>
                <a:stretch>
                  <a:fillRect/>
                </a:stretch>
              </p:blipFill>
              <p:spPr>
                <a:xfrm>
                  <a:off x="7698227" y="5722760"/>
                  <a:ext cx="119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67" name="Ink 466">
                  <a:extLst>
                    <a:ext uri="{FF2B5EF4-FFF2-40B4-BE49-F238E27FC236}">
                      <a16:creationId xmlns:a16="http://schemas.microsoft.com/office/drawing/2014/main" id="{9C5B277E-EA2E-D347-BFA7-734846C745FB}"/>
                    </a:ext>
                  </a:extLst>
                </p14:cNvPr>
                <p14:cNvContentPartPr/>
                <p14:nvPr/>
              </p14:nvContentPartPr>
              <p14:xfrm>
                <a:off x="7865267" y="5604320"/>
                <a:ext cx="74160" cy="113760"/>
              </p14:xfrm>
            </p:contentPart>
          </mc:Choice>
          <mc:Fallback xmlns="">
            <p:pic>
              <p:nvPicPr>
                <p:cNvPr id="467" name="Ink 466">
                  <a:extLst>
                    <a:ext uri="{FF2B5EF4-FFF2-40B4-BE49-F238E27FC236}">
                      <a16:creationId xmlns:a16="http://schemas.microsoft.com/office/drawing/2014/main" id="{9C5B277E-EA2E-D347-BFA7-734846C745FB}"/>
                    </a:ext>
                  </a:extLst>
                </p:cNvPr>
                <p:cNvPicPr/>
                <p:nvPr/>
              </p:nvPicPr>
              <p:blipFill>
                <a:blip r:embed="rId771"/>
                <a:stretch>
                  <a:fillRect/>
                </a:stretch>
              </p:blipFill>
              <p:spPr>
                <a:xfrm>
                  <a:off x="7857707" y="5596760"/>
                  <a:ext cx="892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69" name="Ink 468">
                  <a:extLst>
                    <a:ext uri="{FF2B5EF4-FFF2-40B4-BE49-F238E27FC236}">
                      <a16:creationId xmlns:a16="http://schemas.microsoft.com/office/drawing/2014/main" id="{D1E4998A-24F3-4E43-91DA-EE9ED231AC99}"/>
                    </a:ext>
                  </a:extLst>
                </p14:cNvPr>
                <p14:cNvContentPartPr/>
                <p14:nvPr/>
              </p14:nvContentPartPr>
              <p14:xfrm>
                <a:off x="8043467" y="5804480"/>
                <a:ext cx="93240" cy="23760"/>
              </p14:xfrm>
            </p:contentPart>
          </mc:Choice>
          <mc:Fallback xmlns="">
            <p:pic>
              <p:nvPicPr>
                <p:cNvPr id="469" name="Ink 468">
                  <a:extLst>
                    <a:ext uri="{FF2B5EF4-FFF2-40B4-BE49-F238E27FC236}">
                      <a16:creationId xmlns:a16="http://schemas.microsoft.com/office/drawing/2014/main" id="{D1E4998A-24F3-4E43-91DA-EE9ED231AC99}"/>
                    </a:ext>
                  </a:extLst>
                </p:cNvPr>
                <p:cNvPicPr/>
                <p:nvPr/>
              </p:nvPicPr>
              <p:blipFill>
                <a:blip r:embed="rId773"/>
                <a:stretch>
                  <a:fillRect/>
                </a:stretch>
              </p:blipFill>
              <p:spPr>
                <a:xfrm>
                  <a:off x="8035907" y="5796920"/>
                  <a:ext cx="108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470" name="Ink 469">
                  <a:extLst>
                    <a:ext uri="{FF2B5EF4-FFF2-40B4-BE49-F238E27FC236}">
                      <a16:creationId xmlns:a16="http://schemas.microsoft.com/office/drawing/2014/main" id="{E4E6412F-AF29-2247-A143-BC4FB424199A}"/>
                    </a:ext>
                  </a:extLst>
                </p14:cNvPr>
                <p14:cNvContentPartPr/>
                <p14:nvPr/>
              </p14:nvContentPartPr>
              <p14:xfrm>
                <a:off x="8207627" y="5730680"/>
                <a:ext cx="13320" cy="129960"/>
              </p14:xfrm>
            </p:contentPart>
          </mc:Choice>
          <mc:Fallback xmlns="">
            <p:pic>
              <p:nvPicPr>
                <p:cNvPr id="470" name="Ink 469">
                  <a:extLst>
                    <a:ext uri="{FF2B5EF4-FFF2-40B4-BE49-F238E27FC236}">
                      <a16:creationId xmlns:a16="http://schemas.microsoft.com/office/drawing/2014/main" id="{E4E6412F-AF29-2247-A143-BC4FB424199A}"/>
                    </a:ext>
                  </a:extLst>
                </p:cNvPr>
                <p:cNvPicPr/>
                <p:nvPr/>
              </p:nvPicPr>
              <p:blipFill>
                <a:blip r:embed="rId775"/>
                <a:stretch>
                  <a:fillRect/>
                </a:stretch>
              </p:blipFill>
              <p:spPr>
                <a:xfrm>
                  <a:off x="8200067" y="5723120"/>
                  <a:ext cx="28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471" name="Ink 470">
                  <a:extLst>
                    <a:ext uri="{FF2B5EF4-FFF2-40B4-BE49-F238E27FC236}">
                      <a16:creationId xmlns:a16="http://schemas.microsoft.com/office/drawing/2014/main" id="{EFB74F23-996D-D74A-ABE0-603A0007E94A}"/>
                    </a:ext>
                  </a:extLst>
                </p14:cNvPr>
                <p14:cNvContentPartPr/>
                <p14:nvPr/>
              </p14:nvContentPartPr>
              <p14:xfrm>
                <a:off x="8276747" y="5553920"/>
                <a:ext cx="151200" cy="338040"/>
              </p14:xfrm>
            </p:contentPart>
          </mc:Choice>
          <mc:Fallback xmlns="">
            <p:pic>
              <p:nvPicPr>
                <p:cNvPr id="471" name="Ink 470">
                  <a:extLst>
                    <a:ext uri="{FF2B5EF4-FFF2-40B4-BE49-F238E27FC236}">
                      <a16:creationId xmlns:a16="http://schemas.microsoft.com/office/drawing/2014/main" id="{EFB74F23-996D-D74A-ABE0-603A0007E94A}"/>
                    </a:ext>
                  </a:extLst>
                </p:cNvPr>
                <p:cNvPicPr/>
                <p:nvPr/>
              </p:nvPicPr>
              <p:blipFill>
                <a:blip r:embed="rId777"/>
                <a:stretch>
                  <a:fillRect/>
                </a:stretch>
              </p:blipFill>
              <p:spPr>
                <a:xfrm>
                  <a:off x="8269187" y="5546360"/>
                  <a:ext cx="165960" cy="35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8">
            <p14:nvContentPartPr>
              <p14:cNvPr id="473" name="Ink 472">
                <a:extLst>
                  <a:ext uri="{FF2B5EF4-FFF2-40B4-BE49-F238E27FC236}">
                    <a16:creationId xmlns:a16="http://schemas.microsoft.com/office/drawing/2014/main" id="{8AABC832-D662-5645-A105-064A8AFABD47}"/>
                  </a:ext>
                </a:extLst>
              </p14:cNvPr>
              <p14:cNvContentPartPr/>
              <p14:nvPr/>
            </p14:nvContentPartPr>
            <p14:xfrm>
              <a:off x="599815" y="4308905"/>
              <a:ext cx="360" cy="360"/>
            </p14:xfrm>
          </p:contentPart>
        </mc:Choice>
        <mc:Fallback xmlns="">
          <p:pic>
            <p:nvPicPr>
              <p:cNvPr id="473" name="Ink 472">
                <a:extLst>
                  <a:ext uri="{FF2B5EF4-FFF2-40B4-BE49-F238E27FC236}">
                    <a16:creationId xmlns:a16="http://schemas.microsoft.com/office/drawing/2014/main" id="{8AABC832-D662-5645-A105-064A8AFABD47}"/>
                  </a:ext>
                </a:extLst>
              </p:cNvPr>
              <p:cNvPicPr/>
              <p:nvPr/>
            </p:nvPicPr>
            <p:blipFill>
              <a:blip r:embed="rId779"/>
              <a:stretch>
                <a:fillRect/>
              </a:stretch>
            </p:blipFill>
            <p:spPr>
              <a:xfrm>
                <a:off x="595495" y="43045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474" name="Ink 473">
                <a:extLst>
                  <a:ext uri="{FF2B5EF4-FFF2-40B4-BE49-F238E27FC236}">
                    <a16:creationId xmlns:a16="http://schemas.microsoft.com/office/drawing/2014/main" id="{21B5CB63-5E08-DB43-B4B4-471C49518271}"/>
                  </a:ext>
                </a:extLst>
              </p14:cNvPr>
              <p14:cNvContentPartPr/>
              <p14:nvPr/>
            </p14:nvContentPartPr>
            <p14:xfrm>
              <a:off x="6305455" y="1920665"/>
              <a:ext cx="360" cy="360"/>
            </p14:xfrm>
          </p:contentPart>
        </mc:Choice>
        <mc:Fallback xmlns="">
          <p:pic>
            <p:nvPicPr>
              <p:cNvPr id="474" name="Ink 473">
                <a:extLst>
                  <a:ext uri="{FF2B5EF4-FFF2-40B4-BE49-F238E27FC236}">
                    <a16:creationId xmlns:a16="http://schemas.microsoft.com/office/drawing/2014/main" id="{21B5CB63-5E08-DB43-B4B4-471C49518271}"/>
                  </a:ext>
                </a:extLst>
              </p:cNvPr>
              <p:cNvPicPr/>
              <p:nvPr/>
            </p:nvPicPr>
            <p:blipFill>
              <a:blip r:embed="rId779"/>
              <a:stretch>
                <a:fillRect/>
              </a:stretch>
            </p:blipFill>
            <p:spPr>
              <a:xfrm>
                <a:off x="6301135" y="19163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475" name="Ink 474">
                <a:extLst>
                  <a:ext uri="{FF2B5EF4-FFF2-40B4-BE49-F238E27FC236}">
                    <a16:creationId xmlns:a16="http://schemas.microsoft.com/office/drawing/2014/main" id="{8737025F-5C40-DE4D-AE13-0CBE7C0DD9CE}"/>
                  </a:ext>
                </a:extLst>
              </p14:cNvPr>
              <p14:cNvContentPartPr/>
              <p14:nvPr/>
            </p14:nvContentPartPr>
            <p14:xfrm>
              <a:off x="2848735" y="5054105"/>
              <a:ext cx="360" cy="360"/>
            </p14:xfrm>
          </p:contentPart>
        </mc:Choice>
        <mc:Fallback xmlns="">
          <p:pic>
            <p:nvPicPr>
              <p:cNvPr id="475" name="Ink 474">
                <a:extLst>
                  <a:ext uri="{FF2B5EF4-FFF2-40B4-BE49-F238E27FC236}">
                    <a16:creationId xmlns:a16="http://schemas.microsoft.com/office/drawing/2014/main" id="{8737025F-5C40-DE4D-AE13-0CBE7C0DD9CE}"/>
                  </a:ext>
                </a:extLst>
              </p:cNvPr>
              <p:cNvPicPr/>
              <p:nvPr/>
            </p:nvPicPr>
            <p:blipFill>
              <a:blip r:embed="rId779"/>
              <a:stretch>
                <a:fillRect/>
              </a:stretch>
            </p:blipFill>
            <p:spPr>
              <a:xfrm>
                <a:off x="2844415" y="50497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476" name="Ink 475">
                <a:extLst>
                  <a:ext uri="{FF2B5EF4-FFF2-40B4-BE49-F238E27FC236}">
                    <a16:creationId xmlns:a16="http://schemas.microsoft.com/office/drawing/2014/main" id="{50B97410-FCE7-3B4E-B0A5-F4C706F104B3}"/>
                  </a:ext>
                </a:extLst>
              </p14:cNvPr>
              <p14:cNvContentPartPr/>
              <p14:nvPr/>
            </p14:nvContentPartPr>
            <p14:xfrm>
              <a:off x="2714095" y="4191545"/>
              <a:ext cx="360" cy="360"/>
            </p14:xfrm>
          </p:contentPart>
        </mc:Choice>
        <mc:Fallback xmlns="">
          <p:pic>
            <p:nvPicPr>
              <p:cNvPr id="476" name="Ink 475">
                <a:extLst>
                  <a:ext uri="{FF2B5EF4-FFF2-40B4-BE49-F238E27FC236}">
                    <a16:creationId xmlns:a16="http://schemas.microsoft.com/office/drawing/2014/main" id="{50B97410-FCE7-3B4E-B0A5-F4C706F104B3}"/>
                  </a:ext>
                </a:extLst>
              </p:cNvPr>
              <p:cNvPicPr/>
              <p:nvPr/>
            </p:nvPicPr>
            <p:blipFill>
              <a:blip r:embed="rId779"/>
              <a:stretch>
                <a:fillRect/>
              </a:stretch>
            </p:blipFill>
            <p:spPr>
              <a:xfrm>
                <a:off x="2709775" y="4187225"/>
                <a:ext cx="9000" cy="9000"/>
              </a:xfrm>
              <a:prstGeom prst="rect">
                <a:avLst/>
              </a:prstGeom>
            </p:spPr>
          </p:pic>
        </mc:Fallback>
      </mc:AlternateContent>
    </p:spTree>
    <p:extLst>
      <p:ext uri="{BB962C8B-B14F-4D97-AF65-F5344CB8AC3E}">
        <p14:creationId xmlns:p14="http://schemas.microsoft.com/office/powerpoint/2010/main" val="399185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3C8C1BB-606D-1443-B45A-AB9E7DBE1865}"/>
                  </a:ext>
                </a:extLst>
              </p14:cNvPr>
              <p14:cNvContentPartPr/>
              <p14:nvPr/>
            </p14:nvContentPartPr>
            <p14:xfrm>
              <a:off x="5877307" y="465023"/>
              <a:ext cx="77760" cy="13680"/>
            </p14:xfrm>
          </p:contentPart>
        </mc:Choice>
        <mc:Fallback xmlns="">
          <p:pic>
            <p:nvPicPr>
              <p:cNvPr id="4" name="Ink 3">
                <a:extLst>
                  <a:ext uri="{FF2B5EF4-FFF2-40B4-BE49-F238E27FC236}">
                    <a16:creationId xmlns:a16="http://schemas.microsoft.com/office/drawing/2014/main" id="{33C8C1BB-606D-1443-B45A-AB9E7DBE1865}"/>
                  </a:ext>
                </a:extLst>
              </p:cNvPr>
              <p:cNvPicPr/>
              <p:nvPr/>
            </p:nvPicPr>
            <p:blipFill>
              <a:blip r:embed="rId5"/>
              <a:stretch>
                <a:fillRect/>
              </a:stretch>
            </p:blipFill>
            <p:spPr>
              <a:xfrm>
                <a:off x="5869747" y="457463"/>
                <a:ext cx="92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E4E7BD9-AA94-B748-9A3F-44030D87813A}"/>
                  </a:ext>
                </a:extLst>
              </p14:cNvPr>
              <p14:cNvContentPartPr/>
              <p14:nvPr/>
            </p14:nvContentPartPr>
            <p14:xfrm>
              <a:off x="5845267" y="560423"/>
              <a:ext cx="136440" cy="11520"/>
            </p14:xfrm>
          </p:contentPart>
        </mc:Choice>
        <mc:Fallback xmlns="">
          <p:pic>
            <p:nvPicPr>
              <p:cNvPr id="5" name="Ink 4">
                <a:extLst>
                  <a:ext uri="{FF2B5EF4-FFF2-40B4-BE49-F238E27FC236}">
                    <a16:creationId xmlns:a16="http://schemas.microsoft.com/office/drawing/2014/main" id="{5E4E7BD9-AA94-B748-9A3F-44030D87813A}"/>
                  </a:ext>
                </a:extLst>
              </p:cNvPr>
              <p:cNvPicPr/>
              <p:nvPr/>
            </p:nvPicPr>
            <p:blipFill>
              <a:blip r:embed="rId7"/>
              <a:stretch>
                <a:fillRect/>
              </a:stretch>
            </p:blipFill>
            <p:spPr>
              <a:xfrm>
                <a:off x="5837707" y="552863"/>
                <a:ext cx="151560" cy="26640"/>
              </a:xfrm>
              <a:prstGeom prst="rect">
                <a:avLst/>
              </a:prstGeom>
            </p:spPr>
          </p:pic>
        </mc:Fallback>
      </mc:AlternateContent>
      <p:grpSp>
        <p:nvGrpSpPr>
          <p:cNvPr id="15" name="Group 14">
            <a:extLst>
              <a:ext uri="{FF2B5EF4-FFF2-40B4-BE49-F238E27FC236}">
                <a16:creationId xmlns:a16="http://schemas.microsoft.com/office/drawing/2014/main" id="{A1A0CDEB-EF44-1440-8DF8-6A6DCB42C9C2}"/>
              </a:ext>
            </a:extLst>
          </p:cNvPr>
          <p:cNvGrpSpPr/>
          <p:nvPr/>
        </p:nvGrpSpPr>
        <p:grpSpPr>
          <a:xfrm>
            <a:off x="6243787" y="294743"/>
            <a:ext cx="1006200" cy="332280"/>
            <a:chOff x="6243787" y="294743"/>
            <a:chExt cx="1006200" cy="33228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8CE31DB2-61E7-E545-AC06-963599DAEF85}"/>
                    </a:ext>
                  </a:extLst>
                </p14:cNvPr>
                <p14:cNvContentPartPr/>
                <p14:nvPr/>
              </p14:nvContentPartPr>
              <p14:xfrm>
                <a:off x="6243787" y="361703"/>
                <a:ext cx="15480" cy="265320"/>
              </p14:xfrm>
            </p:contentPart>
          </mc:Choice>
          <mc:Fallback xmlns="">
            <p:pic>
              <p:nvPicPr>
                <p:cNvPr id="6" name="Ink 5">
                  <a:extLst>
                    <a:ext uri="{FF2B5EF4-FFF2-40B4-BE49-F238E27FC236}">
                      <a16:creationId xmlns:a16="http://schemas.microsoft.com/office/drawing/2014/main" id="{8CE31DB2-61E7-E545-AC06-963599DAEF85}"/>
                    </a:ext>
                  </a:extLst>
                </p:cNvPr>
                <p:cNvPicPr/>
                <p:nvPr/>
              </p:nvPicPr>
              <p:blipFill>
                <a:blip r:embed="rId9"/>
                <a:stretch>
                  <a:fillRect/>
                </a:stretch>
              </p:blipFill>
              <p:spPr>
                <a:xfrm>
                  <a:off x="6236227" y="354143"/>
                  <a:ext cx="302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CD7418B-5A1E-6B48-AA0C-8AEC68CE9D57}"/>
                    </a:ext>
                  </a:extLst>
                </p14:cNvPr>
                <p14:cNvContentPartPr/>
                <p14:nvPr/>
              </p14:nvContentPartPr>
              <p14:xfrm>
                <a:off x="6261067" y="453143"/>
                <a:ext cx="138600" cy="126720"/>
              </p14:xfrm>
            </p:contentPart>
          </mc:Choice>
          <mc:Fallback xmlns="">
            <p:pic>
              <p:nvPicPr>
                <p:cNvPr id="7" name="Ink 6">
                  <a:extLst>
                    <a:ext uri="{FF2B5EF4-FFF2-40B4-BE49-F238E27FC236}">
                      <a16:creationId xmlns:a16="http://schemas.microsoft.com/office/drawing/2014/main" id="{BCD7418B-5A1E-6B48-AA0C-8AEC68CE9D57}"/>
                    </a:ext>
                  </a:extLst>
                </p:cNvPr>
                <p:cNvPicPr/>
                <p:nvPr/>
              </p:nvPicPr>
              <p:blipFill>
                <a:blip r:embed="rId11"/>
                <a:stretch>
                  <a:fillRect/>
                </a:stretch>
              </p:blipFill>
              <p:spPr>
                <a:xfrm>
                  <a:off x="6253507" y="445583"/>
                  <a:ext cx="1537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DD99ED45-B0B1-304B-9BAF-C891D23CFA44}"/>
                    </a:ext>
                  </a:extLst>
                </p14:cNvPr>
                <p14:cNvContentPartPr/>
                <p14:nvPr/>
              </p14:nvContentPartPr>
              <p14:xfrm>
                <a:off x="6459427" y="521903"/>
                <a:ext cx="33120" cy="25920"/>
              </p14:xfrm>
            </p:contentPart>
          </mc:Choice>
          <mc:Fallback xmlns="">
            <p:pic>
              <p:nvPicPr>
                <p:cNvPr id="8" name="Ink 7">
                  <a:extLst>
                    <a:ext uri="{FF2B5EF4-FFF2-40B4-BE49-F238E27FC236}">
                      <a16:creationId xmlns:a16="http://schemas.microsoft.com/office/drawing/2014/main" id="{DD99ED45-B0B1-304B-9BAF-C891D23CFA44}"/>
                    </a:ext>
                  </a:extLst>
                </p:cNvPr>
                <p:cNvPicPr/>
                <p:nvPr/>
              </p:nvPicPr>
              <p:blipFill>
                <a:blip r:embed="rId13"/>
                <a:stretch>
                  <a:fillRect/>
                </a:stretch>
              </p:blipFill>
              <p:spPr>
                <a:xfrm>
                  <a:off x="6451867" y="514343"/>
                  <a:ext cx="482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C9997DD-D62D-C249-BB2E-FE1842FC52A6}"/>
                    </a:ext>
                  </a:extLst>
                </p14:cNvPr>
                <p14:cNvContentPartPr/>
                <p14:nvPr/>
              </p14:nvContentPartPr>
              <p14:xfrm>
                <a:off x="6585427" y="429383"/>
                <a:ext cx="149760" cy="112680"/>
              </p14:xfrm>
            </p:contentPart>
          </mc:Choice>
          <mc:Fallback xmlns="">
            <p:pic>
              <p:nvPicPr>
                <p:cNvPr id="9" name="Ink 8">
                  <a:extLst>
                    <a:ext uri="{FF2B5EF4-FFF2-40B4-BE49-F238E27FC236}">
                      <a16:creationId xmlns:a16="http://schemas.microsoft.com/office/drawing/2014/main" id="{5C9997DD-D62D-C249-BB2E-FE1842FC52A6}"/>
                    </a:ext>
                  </a:extLst>
                </p:cNvPr>
                <p:cNvPicPr/>
                <p:nvPr/>
              </p:nvPicPr>
              <p:blipFill>
                <a:blip r:embed="rId15"/>
                <a:stretch>
                  <a:fillRect/>
                </a:stretch>
              </p:blipFill>
              <p:spPr>
                <a:xfrm>
                  <a:off x="6577867" y="421823"/>
                  <a:ext cx="164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ED792CB3-0281-BB4B-8068-C9572263592E}"/>
                    </a:ext>
                  </a:extLst>
                </p14:cNvPr>
                <p14:cNvContentPartPr/>
                <p14:nvPr/>
              </p14:nvContentPartPr>
              <p14:xfrm>
                <a:off x="6810787" y="431183"/>
                <a:ext cx="58320" cy="96840"/>
              </p14:xfrm>
            </p:contentPart>
          </mc:Choice>
          <mc:Fallback xmlns="">
            <p:pic>
              <p:nvPicPr>
                <p:cNvPr id="10" name="Ink 9">
                  <a:extLst>
                    <a:ext uri="{FF2B5EF4-FFF2-40B4-BE49-F238E27FC236}">
                      <a16:creationId xmlns:a16="http://schemas.microsoft.com/office/drawing/2014/main" id="{ED792CB3-0281-BB4B-8068-C9572263592E}"/>
                    </a:ext>
                  </a:extLst>
                </p:cNvPr>
                <p:cNvPicPr/>
                <p:nvPr/>
              </p:nvPicPr>
              <p:blipFill>
                <a:blip r:embed="rId17"/>
                <a:stretch>
                  <a:fillRect/>
                </a:stretch>
              </p:blipFill>
              <p:spPr>
                <a:xfrm>
                  <a:off x="6803587" y="423623"/>
                  <a:ext cx="73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3C9C7CB7-FF8E-4549-8C3F-4EC2DAF54B1B}"/>
                    </a:ext>
                  </a:extLst>
                </p14:cNvPr>
                <p14:cNvContentPartPr/>
                <p14:nvPr/>
              </p14:nvContentPartPr>
              <p14:xfrm>
                <a:off x="6918787" y="436223"/>
                <a:ext cx="86040" cy="70200"/>
              </p14:xfrm>
            </p:contentPart>
          </mc:Choice>
          <mc:Fallback xmlns="">
            <p:pic>
              <p:nvPicPr>
                <p:cNvPr id="11" name="Ink 10">
                  <a:extLst>
                    <a:ext uri="{FF2B5EF4-FFF2-40B4-BE49-F238E27FC236}">
                      <a16:creationId xmlns:a16="http://schemas.microsoft.com/office/drawing/2014/main" id="{3C9C7CB7-FF8E-4549-8C3F-4EC2DAF54B1B}"/>
                    </a:ext>
                  </a:extLst>
                </p:cNvPr>
                <p:cNvPicPr/>
                <p:nvPr/>
              </p:nvPicPr>
              <p:blipFill>
                <a:blip r:embed="rId19"/>
                <a:stretch>
                  <a:fillRect/>
                </a:stretch>
              </p:blipFill>
              <p:spPr>
                <a:xfrm>
                  <a:off x="6911227" y="428663"/>
                  <a:ext cx="100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092AFB5-35DD-8146-92C0-8B4F8FED5984}"/>
                    </a:ext>
                  </a:extLst>
                </p14:cNvPr>
                <p14:cNvContentPartPr/>
                <p14:nvPr/>
              </p14:nvContentPartPr>
              <p14:xfrm>
                <a:off x="7015987" y="428303"/>
                <a:ext cx="83160" cy="72720"/>
              </p14:xfrm>
            </p:contentPart>
          </mc:Choice>
          <mc:Fallback xmlns="">
            <p:pic>
              <p:nvPicPr>
                <p:cNvPr id="12" name="Ink 11">
                  <a:extLst>
                    <a:ext uri="{FF2B5EF4-FFF2-40B4-BE49-F238E27FC236}">
                      <a16:creationId xmlns:a16="http://schemas.microsoft.com/office/drawing/2014/main" id="{2092AFB5-35DD-8146-92C0-8B4F8FED5984}"/>
                    </a:ext>
                  </a:extLst>
                </p:cNvPr>
                <p:cNvPicPr/>
                <p:nvPr/>
              </p:nvPicPr>
              <p:blipFill>
                <a:blip r:embed="rId21"/>
                <a:stretch>
                  <a:fillRect/>
                </a:stretch>
              </p:blipFill>
              <p:spPr>
                <a:xfrm>
                  <a:off x="7008427" y="420743"/>
                  <a:ext cx="98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2364D33-7BC5-7940-9660-FF2A01029133}"/>
                    </a:ext>
                  </a:extLst>
                </p14:cNvPr>
                <p14:cNvContentPartPr/>
                <p14:nvPr/>
              </p14:nvContentPartPr>
              <p14:xfrm>
                <a:off x="7107427" y="294743"/>
                <a:ext cx="4320" cy="187200"/>
              </p14:xfrm>
            </p:contentPart>
          </mc:Choice>
          <mc:Fallback xmlns="">
            <p:pic>
              <p:nvPicPr>
                <p:cNvPr id="13" name="Ink 12">
                  <a:extLst>
                    <a:ext uri="{FF2B5EF4-FFF2-40B4-BE49-F238E27FC236}">
                      <a16:creationId xmlns:a16="http://schemas.microsoft.com/office/drawing/2014/main" id="{A2364D33-7BC5-7940-9660-FF2A01029133}"/>
                    </a:ext>
                  </a:extLst>
                </p:cNvPr>
                <p:cNvPicPr/>
                <p:nvPr/>
              </p:nvPicPr>
              <p:blipFill>
                <a:blip r:embed="rId23"/>
                <a:stretch>
                  <a:fillRect/>
                </a:stretch>
              </p:blipFill>
              <p:spPr>
                <a:xfrm>
                  <a:off x="7100227" y="287183"/>
                  <a:ext cx="19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58999DA3-EA1B-9047-BB6E-8F8B35B6D9FE}"/>
                    </a:ext>
                  </a:extLst>
                </p14:cNvPr>
                <p14:cNvContentPartPr/>
                <p14:nvPr/>
              </p14:nvContentPartPr>
              <p14:xfrm>
                <a:off x="7182667" y="361703"/>
                <a:ext cx="67320" cy="112680"/>
              </p14:xfrm>
            </p:contentPart>
          </mc:Choice>
          <mc:Fallback xmlns="">
            <p:pic>
              <p:nvPicPr>
                <p:cNvPr id="14" name="Ink 13">
                  <a:extLst>
                    <a:ext uri="{FF2B5EF4-FFF2-40B4-BE49-F238E27FC236}">
                      <a16:creationId xmlns:a16="http://schemas.microsoft.com/office/drawing/2014/main" id="{58999DA3-EA1B-9047-BB6E-8F8B35B6D9FE}"/>
                    </a:ext>
                  </a:extLst>
                </p:cNvPr>
                <p:cNvPicPr/>
                <p:nvPr/>
              </p:nvPicPr>
              <p:blipFill>
                <a:blip r:embed="rId25"/>
                <a:stretch>
                  <a:fillRect/>
                </a:stretch>
              </p:blipFill>
              <p:spPr>
                <a:xfrm>
                  <a:off x="7175107" y="354143"/>
                  <a:ext cx="82440" cy="127800"/>
                </a:xfrm>
                <a:prstGeom prst="rect">
                  <a:avLst/>
                </a:prstGeom>
              </p:spPr>
            </p:pic>
          </mc:Fallback>
        </mc:AlternateContent>
      </p:grpSp>
      <p:grpSp>
        <p:nvGrpSpPr>
          <p:cNvPr id="33" name="Group 32">
            <a:extLst>
              <a:ext uri="{FF2B5EF4-FFF2-40B4-BE49-F238E27FC236}">
                <a16:creationId xmlns:a16="http://schemas.microsoft.com/office/drawing/2014/main" id="{F3DBC7A2-AE29-2F47-9DBB-9691511832F8}"/>
              </a:ext>
            </a:extLst>
          </p:cNvPr>
          <p:cNvGrpSpPr/>
          <p:nvPr/>
        </p:nvGrpSpPr>
        <p:grpSpPr>
          <a:xfrm>
            <a:off x="3304027" y="2791343"/>
            <a:ext cx="1424160" cy="456840"/>
            <a:chOff x="3304027" y="2791343"/>
            <a:chExt cx="1424160" cy="456840"/>
          </a:xfrm>
        </p:grpSpPr>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264B3C28-A627-184D-B264-7E23A5F988E1}"/>
                    </a:ext>
                  </a:extLst>
                </p14:cNvPr>
                <p14:cNvContentPartPr/>
                <p14:nvPr/>
              </p14:nvContentPartPr>
              <p14:xfrm>
                <a:off x="3304027" y="3148103"/>
                <a:ext cx="1376640" cy="21960"/>
              </p14:xfrm>
            </p:contentPart>
          </mc:Choice>
          <mc:Fallback xmlns="">
            <p:pic>
              <p:nvPicPr>
                <p:cNvPr id="27" name="Ink 26">
                  <a:extLst>
                    <a:ext uri="{FF2B5EF4-FFF2-40B4-BE49-F238E27FC236}">
                      <a16:creationId xmlns:a16="http://schemas.microsoft.com/office/drawing/2014/main" id="{264B3C28-A627-184D-B264-7E23A5F988E1}"/>
                    </a:ext>
                  </a:extLst>
                </p:cNvPr>
                <p:cNvPicPr/>
                <p:nvPr/>
              </p:nvPicPr>
              <p:blipFill>
                <a:blip r:embed="rId27"/>
                <a:stretch>
                  <a:fillRect/>
                </a:stretch>
              </p:blipFill>
              <p:spPr>
                <a:xfrm>
                  <a:off x="3296467" y="3140543"/>
                  <a:ext cx="1391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D45A6E12-9EFA-A443-BC60-05B33C096EFB}"/>
                    </a:ext>
                  </a:extLst>
                </p14:cNvPr>
                <p14:cNvContentPartPr/>
                <p14:nvPr/>
              </p14:nvContentPartPr>
              <p14:xfrm>
                <a:off x="4593187" y="3078263"/>
                <a:ext cx="135000" cy="169920"/>
              </p14:xfrm>
            </p:contentPart>
          </mc:Choice>
          <mc:Fallback xmlns="">
            <p:pic>
              <p:nvPicPr>
                <p:cNvPr id="28" name="Ink 27">
                  <a:extLst>
                    <a:ext uri="{FF2B5EF4-FFF2-40B4-BE49-F238E27FC236}">
                      <a16:creationId xmlns:a16="http://schemas.microsoft.com/office/drawing/2014/main" id="{D45A6E12-9EFA-A443-BC60-05B33C096EFB}"/>
                    </a:ext>
                  </a:extLst>
                </p:cNvPr>
                <p:cNvPicPr/>
                <p:nvPr/>
              </p:nvPicPr>
              <p:blipFill>
                <a:blip r:embed="rId29"/>
                <a:stretch>
                  <a:fillRect/>
                </a:stretch>
              </p:blipFill>
              <p:spPr>
                <a:xfrm>
                  <a:off x="4585627" y="3070703"/>
                  <a:ext cx="150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F3C1C2EB-A192-FB41-9DCA-4474CDB1EBFE}"/>
                    </a:ext>
                  </a:extLst>
                </p14:cNvPr>
                <p14:cNvContentPartPr/>
                <p14:nvPr/>
              </p14:nvContentPartPr>
              <p14:xfrm>
                <a:off x="3784627" y="2921303"/>
                <a:ext cx="106920" cy="105480"/>
              </p14:xfrm>
            </p:contentPart>
          </mc:Choice>
          <mc:Fallback xmlns="">
            <p:pic>
              <p:nvPicPr>
                <p:cNvPr id="29" name="Ink 28">
                  <a:extLst>
                    <a:ext uri="{FF2B5EF4-FFF2-40B4-BE49-F238E27FC236}">
                      <a16:creationId xmlns:a16="http://schemas.microsoft.com/office/drawing/2014/main" id="{F3C1C2EB-A192-FB41-9DCA-4474CDB1EBFE}"/>
                    </a:ext>
                  </a:extLst>
                </p:cNvPr>
                <p:cNvPicPr/>
                <p:nvPr/>
              </p:nvPicPr>
              <p:blipFill>
                <a:blip r:embed="rId31"/>
                <a:stretch>
                  <a:fillRect/>
                </a:stretch>
              </p:blipFill>
              <p:spPr>
                <a:xfrm>
                  <a:off x="3777067" y="2913743"/>
                  <a:ext cx="122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418A2D63-AEE6-1440-BD5F-096766848AA1}"/>
                    </a:ext>
                  </a:extLst>
                </p14:cNvPr>
                <p14:cNvContentPartPr/>
                <p14:nvPr/>
              </p14:nvContentPartPr>
              <p14:xfrm>
                <a:off x="3910267" y="2791343"/>
                <a:ext cx="42120" cy="212040"/>
              </p14:xfrm>
            </p:contentPart>
          </mc:Choice>
          <mc:Fallback xmlns="">
            <p:pic>
              <p:nvPicPr>
                <p:cNvPr id="30" name="Ink 29">
                  <a:extLst>
                    <a:ext uri="{FF2B5EF4-FFF2-40B4-BE49-F238E27FC236}">
                      <a16:creationId xmlns:a16="http://schemas.microsoft.com/office/drawing/2014/main" id="{418A2D63-AEE6-1440-BD5F-096766848AA1}"/>
                    </a:ext>
                  </a:extLst>
                </p:cNvPr>
                <p:cNvPicPr/>
                <p:nvPr/>
              </p:nvPicPr>
              <p:blipFill>
                <a:blip r:embed="rId33"/>
                <a:stretch>
                  <a:fillRect/>
                </a:stretch>
              </p:blipFill>
              <p:spPr>
                <a:xfrm>
                  <a:off x="3902707" y="2783783"/>
                  <a:ext cx="57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687C858A-4D97-BC44-82D4-BFBE2664E177}"/>
                    </a:ext>
                  </a:extLst>
                </p14:cNvPr>
                <p14:cNvContentPartPr/>
                <p14:nvPr/>
              </p14:nvContentPartPr>
              <p14:xfrm>
                <a:off x="4008187" y="2874503"/>
                <a:ext cx="297720" cy="129960"/>
              </p14:xfrm>
            </p:contentPart>
          </mc:Choice>
          <mc:Fallback xmlns="">
            <p:pic>
              <p:nvPicPr>
                <p:cNvPr id="31" name="Ink 30">
                  <a:extLst>
                    <a:ext uri="{FF2B5EF4-FFF2-40B4-BE49-F238E27FC236}">
                      <a16:creationId xmlns:a16="http://schemas.microsoft.com/office/drawing/2014/main" id="{687C858A-4D97-BC44-82D4-BFBE2664E177}"/>
                    </a:ext>
                  </a:extLst>
                </p:cNvPr>
                <p:cNvPicPr/>
                <p:nvPr/>
              </p:nvPicPr>
              <p:blipFill>
                <a:blip r:embed="rId35"/>
                <a:stretch>
                  <a:fillRect/>
                </a:stretch>
              </p:blipFill>
              <p:spPr>
                <a:xfrm>
                  <a:off x="4000627" y="2866943"/>
                  <a:ext cx="312840" cy="145080"/>
                </a:xfrm>
                <a:prstGeom prst="rect">
                  <a:avLst/>
                </a:prstGeom>
              </p:spPr>
            </p:pic>
          </mc:Fallback>
        </mc:AlternateContent>
      </p:grpSp>
      <p:grpSp>
        <p:nvGrpSpPr>
          <p:cNvPr id="39" name="Group 38">
            <a:extLst>
              <a:ext uri="{FF2B5EF4-FFF2-40B4-BE49-F238E27FC236}">
                <a16:creationId xmlns:a16="http://schemas.microsoft.com/office/drawing/2014/main" id="{B579809D-E925-AF45-A6D4-008156C91AA1}"/>
              </a:ext>
            </a:extLst>
          </p:cNvPr>
          <p:cNvGrpSpPr/>
          <p:nvPr/>
        </p:nvGrpSpPr>
        <p:grpSpPr>
          <a:xfrm>
            <a:off x="3814147" y="1903583"/>
            <a:ext cx="280440" cy="246600"/>
            <a:chOff x="3814147" y="1903583"/>
            <a:chExt cx="280440" cy="246600"/>
          </a:xfrm>
        </p:grpSpPr>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8DA4323D-7A30-C948-AE9B-5298286FA530}"/>
                    </a:ext>
                  </a:extLst>
                </p14:cNvPr>
                <p14:cNvContentPartPr/>
                <p14:nvPr/>
              </p14:nvContentPartPr>
              <p14:xfrm>
                <a:off x="3966067" y="1935623"/>
                <a:ext cx="3240" cy="148320"/>
              </p14:xfrm>
            </p:contentPart>
          </mc:Choice>
          <mc:Fallback xmlns="">
            <p:pic>
              <p:nvPicPr>
                <p:cNvPr id="34" name="Ink 33">
                  <a:extLst>
                    <a:ext uri="{FF2B5EF4-FFF2-40B4-BE49-F238E27FC236}">
                      <a16:creationId xmlns:a16="http://schemas.microsoft.com/office/drawing/2014/main" id="{8DA4323D-7A30-C948-AE9B-5298286FA530}"/>
                    </a:ext>
                  </a:extLst>
                </p:cNvPr>
                <p:cNvPicPr/>
                <p:nvPr/>
              </p:nvPicPr>
              <p:blipFill>
                <a:blip r:embed="rId37"/>
                <a:stretch>
                  <a:fillRect/>
                </a:stretch>
              </p:blipFill>
              <p:spPr>
                <a:xfrm>
                  <a:off x="3958507" y="1928063"/>
                  <a:ext cx="18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B8936F60-4729-F148-B243-2EDE5E5FBF31}"/>
                    </a:ext>
                  </a:extLst>
                </p14:cNvPr>
                <p14:cNvContentPartPr/>
                <p14:nvPr/>
              </p14:nvContentPartPr>
              <p14:xfrm>
                <a:off x="3814147" y="1903583"/>
                <a:ext cx="196560" cy="36000"/>
              </p14:xfrm>
            </p:contentPart>
          </mc:Choice>
          <mc:Fallback xmlns="">
            <p:pic>
              <p:nvPicPr>
                <p:cNvPr id="35" name="Ink 34">
                  <a:extLst>
                    <a:ext uri="{FF2B5EF4-FFF2-40B4-BE49-F238E27FC236}">
                      <a16:creationId xmlns:a16="http://schemas.microsoft.com/office/drawing/2014/main" id="{B8936F60-4729-F148-B243-2EDE5E5FBF31}"/>
                    </a:ext>
                  </a:extLst>
                </p:cNvPr>
                <p:cNvPicPr/>
                <p:nvPr/>
              </p:nvPicPr>
              <p:blipFill>
                <a:blip r:embed="rId39"/>
                <a:stretch>
                  <a:fillRect/>
                </a:stretch>
              </p:blipFill>
              <p:spPr>
                <a:xfrm>
                  <a:off x="3806587" y="1896023"/>
                  <a:ext cx="211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2C276402-06A2-5144-B553-8E529D630499}"/>
                    </a:ext>
                  </a:extLst>
                </p14:cNvPr>
                <p14:cNvContentPartPr/>
                <p14:nvPr/>
              </p14:nvContentPartPr>
              <p14:xfrm>
                <a:off x="4078027" y="2007623"/>
                <a:ext cx="16560" cy="142560"/>
              </p14:xfrm>
            </p:contentPart>
          </mc:Choice>
          <mc:Fallback xmlns="">
            <p:pic>
              <p:nvPicPr>
                <p:cNvPr id="36" name="Ink 35">
                  <a:extLst>
                    <a:ext uri="{FF2B5EF4-FFF2-40B4-BE49-F238E27FC236}">
                      <a16:creationId xmlns:a16="http://schemas.microsoft.com/office/drawing/2014/main" id="{2C276402-06A2-5144-B553-8E529D630499}"/>
                    </a:ext>
                  </a:extLst>
                </p:cNvPr>
                <p:cNvPicPr/>
                <p:nvPr/>
              </p:nvPicPr>
              <p:blipFill>
                <a:blip r:embed="rId41"/>
                <a:stretch>
                  <a:fillRect/>
                </a:stretch>
              </p:blipFill>
              <p:spPr>
                <a:xfrm>
                  <a:off x="4070467" y="2000063"/>
                  <a:ext cx="31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BF1A5F46-6B51-EA48-AB44-0FFC11D598B2}"/>
                    </a:ext>
                  </a:extLst>
                </p14:cNvPr>
                <p14:cNvContentPartPr/>
                <p14:nvPr/>
              </p14:nvContentPartPr>
              <p14:xfrm>
                <a:off x="3977947" y="1907543"/>
                <a:ext cx="77760" cy="27000"/>
              </p14:xfrm>
            </p:contentPart>
          </mc:Choice>
          <mc:Fallback xmlns="">
            <p:pic>
              <p:nvPicPr>
                <p:cNvPr id="38" name="Ink 37">
                  <a:extLst>
                    <a:ext uri="{FF2B5EF4-FFF2-40B4-BE49-F238E27FC236}">
                      <a16:creationId xmlns:a16="http://schemas.microsoft.com/office/drawing/2014/main" id="{BF1A5F46-6B51-EA48-AB44-0FFC11D598B2}"/>
                    </a:ext>
                  </a:extLst>
                </p:cNvPr>
                <p:cNvPicPr/>
                <p:nvPr/>
              </p:nvPicPr>
              <p:blipFill>
                <a:blip r:embed="rId43"/>
                <a:stretch>
                  <a:fillRect/>
                </a:stretch>
              </p:blipFill>
              <p:spPr>
                <a:xfrm>
                  <a:off x="3970387" y="1899983"/>
                  <a:ext cx="92880" cy="42120"/>
                </a:xfrm>
                <a:prstGeom prst="rect">
                  <a:avLst/>
                </a:prstGeom>
              </p:spPr>
            </p:pic>
          </mc:Fallback>
        </mc:AlternateContent>
      </p:grpSp>
      <p:grpSp>
        <p:nvGrpSpPr>
          <p:cNvPr id="43" name="Group 42">
            <a:extLst>
              <a:ext uri="{FF2B5EF4-FFF2-40B4-BE49-F238E27FC236}">
                <a16:creationId xmlns:a16="http://schemas.microsoft.com/office/drawing/2014/main" id="{7921E1A1-C63F-5A43-A416-7DF8F419EF1D}"/>
              </a:ext>
            </a:extLst>
          </p:cNvPr>
          <p:cNvGrpSpPr/>
          <p:nvPr/>
        </p:nvGrpSpPr>
        <p:grpSpPr>
          <a:xfrm>
            <a:off x="6012667" y="2160983"/>
            <a:ext cx="351720" cy="212760"/>
            <a:chOff x="6012667" y="2160983"/>
            <a:chExt cx="351720" cy="212760"/>
          </a:xfrm>
        </p:grpSpPr>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95730C9B-7DEA-A242-95D1-3722A04C77A4}"/>
                    </a:ext>
                  </a:extLst>
                </p14:cNvPr>
                <p14:cNvContentPartPr/>
                <p14:nvPr/>
              </p14:nvContentPartPr>
              <p14:xfrm>
                <a:off x="6119587" y="2187623"/>
                <a:ext cx="7920" cy="128880"/>
              </p14:xfrm>
            </p:contentPart>
          </mc:Choice>
          <mc:Fallback xmlns="">
            <p:pic>
              <p:nvPicPr>
                <p:cNvPr id="40" name="Ink 39">
                  <a:extLst>
                    <a:ext uri="{FF2B5EF4-FFF2-40B4-BE49-F238E27FC236}">
                      <a16:creationId xmlns:a16="http://schemas.microsoft.com/office/drawing/2014/main" id="{95730C9B-7DEA-A242-95D1-3722A04C77A4}"/>
                    </a:ext>
                  </a:extLst>
                </p:cNvPr>
                <p:cNvPicPr/>
                <p:nvPr/>
              </p:nvPicPr>
              <p:blipFill>
                <a:blip r:embed="rId45"/>
                <a:stretch>
                  <a:fillRect/>
                </a:stretch>
              </p:blipFill>
              <p:spPr>
                <a:xfrm>
                  <a:off x="6112027" y="2180063"/>
                  <a:ext cx="23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9C0AFC97-5861-B24D-8E27-A6B2428D8417}"/>
                    </a:ext>
                  </a:extLst>
                </p14:cNvPr>
                <p14:cNvContentPartPr/>
                <p14:nvPr/>
              </p14:nvContentPartPr>
              <p14:xfrm>
                <a:off x="6012667" y="2160983"/>
                <a:ext cx="183960" cy="24840"/>
              </p14:xfrm>
            </p:contentPart>
          </mc:Choice>
          <mc:Fallback xmlns="">
            <p:pic>
              <p:nvPicPr>
                <p:cNvPr id="41" name="Ink 40">
                  <a:extLst>
                    <a:ext uri="{FF2B5EF4-FFF2-40B4-BE49-F238E27FC236}">
                      <a16:creationId xmlns:a16="http://schemas.microsoft.com/office/drawing/2014/main" id="{9C0AFC97-5861-B24D-8E27-A6B2428D8417}"/>
                    </a:ext>
                  </a:extLst>
                </p:cNvPr>
                <p:cNvPicPr/>
                <p:nvPr/>
              </p:nvPicPr>
              <p:blipFill>
                <a:blip r:embed="rId47"/>
                <a:stretch>
                  <a:fillRect/>
                </a:stretch>
              </p:blipFill>
              <p:spPr>
                <a:xfrm>
                  <a:off x="6005107" y="2153423"/>
                  <a:ext cx="19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B0307BCB-6E46-024B-AF51-07D0BBCC11ED}"/>
                    </a:ext>
                  </a:extLst>
                </p14:cNvPr>
                <p14:cNvContentPartPr/>
                <p14:nvPr/>
              </p14:nvContentPartPr>
              <p14:xfrm>
                <a:off x="6210307" y="2258543"/>
                <a:ext cx="154080" cy="115200"/>
              </p14:xfrm>
            </p:contentPart>
          </mc:Choice>
          <mc:Fallback xmlns="">
            <p:pic>
              <p:nvPicPr>
                <p:cNvPr id="42" name="Ink 41">
                  <a:extLst>
                    <a:ext uri="{FF2B5EF4-FFF2-40B4-BE49-F238E27FC236}">
                      <a16:creationId xmlns:a16="http://schemas.microsoft.com/office/drawing/2014/main" id="{B0307BCB-6E46-024B-AF51-07D0BBCC11ED}"/>
                    </a:ext>
                  </a:extLst>
                </p:cNvPr>
                <p:cNvPicPr/>
                <p:nvPr/>
              </p:nvPicPr>
              <p:blipFill>
                <a:blip r:embed="rId49"/>
                <a:stretch>
                  <a:fillRect/>
                </a:stretch>
              </p:blipFill>
              <p:spPr>
                <a:xfrm>
                  <a:off x="6202747" y="2250983"/>
                  <a:ext cx="169200" cy="1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81205C05-D2CE-F845-A5BF-72F8B1D9FA3D}"/>
                  </a:ext>
                </a:extLst>
              </p14:cNvPr>
              <p14:cNvContentPartPr/>
              <p14:nvPr/>
            </p14:nvContentPartPr>
            <p14:xfrm>
              <a:off x="5917627" y="1056143"/>
              <a:ext cx="42480" cy="45720"/>
            </p14:xfrm>
          </p:contentPart>
        </mc:Choice>
        <mc:Fallback xmlns="">
          <p:pic>
            <p:nvPicPr>
              <p:cNvPr id="44" name="Ink 43">
                <a:extLst>
                  <a:ext uri="{FF2B5EF4-FFF2-40B4-BE49-F238E27FC236}">
                    <a16:creationId xmlns:a16="http://schemas.microsoft.com/office/drawing/2014/main" id="{81205C05-D2CE-F845-A5BF-72F8B1D9FA3D}"/>
                  </a:ext>
                </a:extLst>
              </p:cNvPr>
              <p:cNvPicPr/>
              <p:nvPr/>
            </p:nvPicPr>
            <p:blipFill>
              <a:blip r:embed="rId51"/>
              <a:stretch>
                <a:fillRect/>
              </a:stretch>
            </p:blipFill>
            <p:spPr>
              <a:xfrm>
                <a:off x="5910427" y="1048583"/>
                <a:ext cx="572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0A20B828-2616-6342-B516-EB37C8650F09}"/>
                  </a:ext>
                </a:extLst>
              </p14:cNvPr>
              <p14:cNvContentPartPr/>
              <p14:nvPr/>
            </p14:nvContentPartPr>
            <p14:xfrm>
              <a:off x="6329107" y="1055063"/>
              <a:ext cx="24840" cy="39600"/>
            </p14:xfrm>
          </p:contentPart>
        </mc:Choice>
        <mc:Fallback xmlns="">
          <p:pic>
            <p:nvPicPr>
              <p:cNvPr id="45" name="Ink 44">
                <a:extLst>
                  <a:ext uri="{FF2B5EF4-FFF2-40B4-BE49-F238E27FC236}">
                    <a16:creationId xmlns:a16="http://schemas.microsoft.com/office/drawing/2014/main" id="{0A20B828-2616-6342-B516-EB37C8650F09}"/>
                  </a:ext>
                </a:extLst>
              </p:cNvPr>
              <p:cNvPicPr/>
              <p:nvPr/>
            </p:nvPicPr>
            <p:blipFill>
              <a:blip r:embed="rId53"/>
              <a:stretch>
                <a:fillRect/>
              </a:stretch>
            </p:blipFill>
            <p:spPr>
              <a:xfrm>
                <a:off x="6321547" y="1047503"/>
                <a:ext cx="39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2250D22C-32F8-7E4F-8782-F07EC71B70C2}"/>
                  </a:ext>
                </a:extLst>
              </p14:cNvPr>
              <p14:cNvContentPartPr/>
              <p14:nvPr/>
            </p14:nvContentPartPr>
            <p14:xfrm>
              <a:off x="6482827" y="1719263"/>
              <a:ext cx="24480" cy="34920"/>
            </p14:xfrm>
          </p:contentPart>
        </mc:Choice>
        <mc:Fallback xmlns="">
          <p:pic>
            <p:nvPicPr>
              <p:cNvPr id="46" name="Ink 45">
                <a:extLst>
                  <a:ext uri="{FF2B5EF4-FFF2-40B4-BE49-F238E27FC236}">
                    <a16:creationId xmlns:a16="http://schemas.microsoft.com/office/drawing/2014/main" id="{2250D22C-32F8-7E4F-8782-F07EC71B70C2}"/>
                  </a:ext>
                </a:extLst>
              </p:cNvPr>
              <p:cNvPicPr/>
              <p:nvPr/>
            </p:nvPicPr>
            <p:blipFill>
              <a:blip r:embed="rId55"/>
              <a:stretch>
                <a:fillRect/>
              </a:stretch>
            </p:blipFill>
            <p:spPr>
              <a:xfrm>
                <a:off x="6475267" y="1711703"/>
                <a:ext cx="39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C538E9C4-F834-964F-A423-BA766BADEDCC}"/>
                  </a:ext>
                </a:extLst>
              </p14:cNvPr>
              <p14:cNvContentPartPr/>
              <p14:nvPr/>
            </p14:nvContentPartPr>
            <p14:xfrm>
              <a:off x="7035067" y="1140023"/>
              <a:ext cx="34200" cy="31320"/>
            </p14:xfrm>
          </p:contentPart>
        </mc:Choice>
        <mc:Fallback xmlns="">
          <p:pic>
            <p:nvPicPr>
              <p:cNvPr id="47" name="Ink 46">
                <a:extLst>
                  <a:ext uri="{FF2B5EF4-FFF2-40B4-BE49-F238E27FC236}">
                    <a16:creationId xmlns:a16="http://schemas.microsoft.com/office/drawing/2014/main" id="{C538E9C4-F834-964F-A423-BA766BADEDCC}"/>
                  </a:ext>
                </a:extLst>
              </p:cNvPr>
              <p:cNvPicPr/>
              <p:nvPr/>
            </p:nvPicPr>
            <p:blipFill>
              <a:blip r:embed="rId57"/>
              <a:stretch>
                <a:fillRect/>
              </a:stretch>
            </p:blipFill>
            <p:spPr>
              <a:xfrm>
                <a:off x="7027507" y="1132463"/>
                <a:ext cx="49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9167C3A0-36E8-D24D-8756-77F867FE1975}"/>
                  </a:ext>
                </a:extLst>
              </p14:cNvPr>
              <p14:cNvContentPartPr/>
              <p14:nvPr/>
            </p14:nvContentPartPr>
            <p14:xfrm>
              <a:off x="5848867" y="1491743"/>
              <a:ext cx="39600" cy="53280"/>
            </p14:xfrm>
          </p:contentPart>
        </mc:Choice>
        <mc:Fallback xmlns="">
          <p:pic>
            <p:nvPicPr>
              <p:cNvPr id="48" name="Ink 47">
                <a:extLst>
                  <a:ext uri="{FF2B5EF4-FFF2-40B4-BE49-F238E27FC236}">
                    <a16:creationId xmlns:a16="http://schemas.microsoft.com/office/drawing/2014/main" id="{9167C3A0-36E8-D24D-8756-77F867FE1975}"/>
                  </a:ext>
                </a:extLst>
              </p:cNvPr>
              <p:cNvPicPr/>
              <p:nvPr/>
            </p:nvPicPr>
            <p:blipFill>
              <a:blip r:embed="rId59"/>
              <a:stretch>
                <a:fillRect/>
              </a:stretch>
            </p:blipFill>
            <p:spPr>
              <a:xfrm>
                <a:off x="5841307" y="1484183"/>
                <a:ext cx="54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75D5D434-D4BB-F045-BBBF-C762A2ED11E4}"/>
                  </a:ext>
                </a:extLst>
              </p14:cNvPr>
              <p14:cNvContentPartPr/>
              <p14:nvPr/>
            </p14:nvContentPartPr>
            <p14:xfrm>
              <a:off x="5851387" y="1780103"/>
              <a:ext cx="41760" cy="67680"/>
            </p14:xfrm>
          </p:contentPart>
        </mc:Choice>
        <mc:Fallback xmlns="">
          <p:pic>
            <p:nvPicPr>
              <p:cNvPr id="49" name="Ink 48">
                <a:extLst>
                  <a:ext uri="{FF2B5EF4-FFF2-40B4-BE49-F238E27FC236}">
                    <a16:creationId xmlns:a16="http://schemas.microsoft.com/office/drawing/2014/main" id="{75D5D434-D4BB-F045-BBBF-C762A2ED11E4}"/>
                  </a:ext>
                </a:extLst>
              </p:cNvPr>
              <p:cNvPicPr/>
              <p:nvPr/>
            </p:nvPicPr>
            <p:blipFill>
              <a:blip r:embed="rId61"/>
              <a:stretch>
                <a:fillRect/>
              </a:stretch>
            </p:blipFill>
            <p:spPr>
              <a:xfrm>
                <a:off x="5843827" y="1772903"/>
                <a:ext cx="56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2CB07ADE-D3BA-5D49-816B-686E65FCFC90}"/>
                  </a:ext>
                </a:extLst>
              </p14:cNvPr>
              <p14:cNvContentPartPr/>
              <p14:nvPr/>
            </p14:nvContentPartPr>
            <p14:xfrm>
              <a:off x="7077187" y="1769303"/>
              <a:ext cx="38880" cy="36000"/>
            </p14:xfrm>
          </p:contentPart>
        </mc:Choice>
        <mc:Fallback xmlns="">
          <p:pic>
            <p:nvPicPr>
              <p:cNvPr id="50" name="Ink 49">
                <a:extLst>
                  <a:ext uri="{FF2B5EF4-FFF2-40B4-BE49-F238E27FC236}">
                    <a16:creationId xmlns:a16="http://schemas.microsoft.com/office/drawing/2014/main" id="{2CB07ADE-D3BA-5D49-816B-686E65FCFC90}"/>
                  </a:ext>
                </a:extLst>
              </p:cNvPr>
              <p:cNvPicPr/>
              <p:nvPr/>
            </p:nvPicPr>
            <p:blipFill>
              <a:blip r:embed="rId63"/>
              <a:stretch>
                <a:fillRect/>
              </a:stretch>
            </p:blipFill>
            <p:spPr>
              <a:xfrm>
                <a:off x="7069627" y="1761743"/>
                <a:ext cx="54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3A26C8D8-4520-AA44-A3F3-C17D5FAAEF89}"/>
                  </a:ext>
                </a:extLst>
              </p14:cNvPr>
              <p14:cNvContentPartPr/>
              <p14:nvPr/>
            </p14:nvContentPartPr>
            <p14:xfrm>
              <a:off x="3603907" y="1292303"/>
              <a:ext cx="14400" cy="29160"/>
            </p14:xfrm>
          </p:contentPart>
        </mc:Choice>
        <mc:Fallback xmlns="">
          <p:pic>
            <p:nvPicPr>
              <p:cNvPr id="51" name="Ink 50">
                <a:extLst>
                  <a:ext uri="{FF2B5EF4-FFF2-40B4-BE49-F238E27FC236}">
                    <a16:creationId xmlns:a16="http://schemas.microsoft.com/office/drawing/2014/main" id="{3A26C8D8-4520-AA44-A3F3-C17D5FAAEF89}"/>
                  </a:ext>
                </a:extLst>
              </p:cNvPr>
              <p:cNvPicPr/>
              <p:nvPr/>
            </p:nvPicPr>
            <p:blipFill>
              <a:blip r:embed="rId65"/>
              <a:stretch>
                <a:fillRect/>
              </a:stretch>
            </p:blipFill>
            <p:spPr>
              <a:xfrm>
                <a:off x="3596347" y="1284743"/>
                <a:ext cx="29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413373DC-8A34-AA47-884C-8FB842845B59}"/>
                  </a:ext>
                </a:extLst>
              </p14:cNvPr>
              <p14:cNvContentPartPr/>
              <p14:nvPr/>
            </p14:nvContentPartPr>
            <p14:xfrm>
              <a:off x="3631627" y="1602623"/>
              <a:ext cx="21960" cy="31680"/>
            </p14:xfrm>
          </p:contentPart>
        </mc:Choice>
        <mc:Fallback xmlns="">
          <p:pic>
            <p:nvPicPr>
              <p:cNvPr id="52" name="Ink 51">
                <a:extLst>
                  <a:ext uri="{FF2B5EF4-FFF2-40B4-BE49-F238E27FC236}">
                    <a16:creationId xmlns:a16="http://schemas.microsoft.com/office/drawing/2014/main" id="{413373DC-8A34-AA47-884C-8FB842845B59}"/>
                  </a:ext>
                </a:extLst>
              </p:cNvPr>
              <p:cNvPicPr/>
              <p:nvPr/>
            </p:nvPicPr>
            <p:blipFill>
              <a:blip r:embed="rId67"/>
              <a:stretch>
                <a:fillRect/>
              </a:stretch>
            </p:blipFill>
            <p:spPr>
              <a:xfrm>
                <a:off x="3624067" y="1595063"/>
                <a:ext cx="37080" cy="46440"/>
              </a:xfrm>
              <a:prstGeom prst="rect">
                <a:avLst/>
              </a:prstGeom>
            </p:spPr>
          </p:pic>
        </mc:Fallback>
      </mc:AlternateContent>
      <p:grpSp>
        <p:nvGrpSpPr>
          <p:cNvPr id="123" name="Group 122">
            <a:extLst>
              <a:ext uri="{FF2B5EF4-FFF2-40B4-BE49-F238E27FC236}">
                <a16:creationId xmlns:a16="http://schemas.microsoft.com/office/drawing/2014/main" id="{3DDB4737-E3D4-BE45-9D06-C77CE781EB9B}"/>
              </a:ext>
            </a:extLst>
          </p:cNvPr>
          <p:cNvGrpSpPr/>
          <p:nvPr/>
        </p:nvGrpSpPr>
        <p:grpSpPr>
          <a:xfrm>
            <a:off x="555067" y="1645823"/>
            <a:ext cx="3069360" cy="1792800"/>
            <a:chOff x="555067" y="1645823"/>
            <a:chExt cx="3069360" cy="1792800"/>
          </a:xfrm>
        </p:grpSpPr>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3E174C36-7128-D14C-8B61-0D4CAEABFF62}"/>
                    </a:ext>
                  </a:extLst>
                </p14:cNvPr>
                <p14:cNvContentPartPr/>
                <p14:nvPr/>
              </p14:nvContentPartPr>
              <p14:xfrm>
                <a:off x="2413747" y="1645823"/>
                <a:ext cx="1210680" cy="644040"/>
              </p14:xfrm>
            </p:contentPart>
          </mc:Choice>
          <mc:Fallback xmlns="">
            <p:pic>
              <p:nvPicPr>
                <p:cNvPr id="57" name="Ink 56">
                  <a:extLst>
                    <a:ext uri="{FF2B5EF4-FFF2-40B4-BE49-F238E27FC236}">
                      <a16:creationId xmlns:a16="http://schemas.microsoft.com/office/drawing/2014/main" id="{3E174C36-7128-D14C-8B61-0D4CAEABFF62}"/>
                    </a:ext>
                  </a:extLst>
                </p:cNvPr>
                <p:cNvPicPr/>
                <p:nvPr/>
              </p:nvPicPr>
              <p:blipFill>
                <a:blip r:embed="rId69"/>
                <a:stretch>
                  <a:fillRect/>
                </a:stretch>
              </p:blipFill>
              <p:spPr>
                <a:xfrm>
                  <a:off x="2406187" y="1638263"/>
                  <a:ext cx="122580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04B1F66C-8CCF-194C-87B4-FABFB8AA7D2D}"/>
                    </a:ext>
                  </a:extLst>
                </p14:cNvPr>
                <p14:cNvContentPartPr/>
                <p14:nvPr/>
              </p14:nvContentPartPr>
              <p14:xfrm>
                <a:off x="596107" y="2303903"/>
                <a:ext cx="10080" cy="226800"/>
              </p14:xfrm>
            </p:contentPart>
          </mc:Choice>
          <mc:Fallback xmlns="">
            <p:pic>
              <p:nvPicPr>
                <p:cNvPr id="58" name="Ink 57">
                  <a:extLst>
                    <a:ext uri="{FF2B5EF4-FFF2-40B4-BE49-F238E27FC236}">
                      <a16:creationId xmlns:a16="http://schemas.microsoft.com/office/drawing/2014/main" id="{04B1F66C-8CCF-194C-87B4-FABFB8AA7D2D}"/>
                    </a:ext>
                  </a:extLst>
                </p:cNvPr>
                <p:cNvPicPr/>
                <p:nvPr/>
              </p:nvPicPr>
              <p:blipFill>
                <a:blip r:embed="rId71"/>
                <a:stretch>
                  <a:fillRect/>
                </a:stretch>
              </p:blipFill>
              <p:spPr>
                <a:xfrm>
                  <a:off x="588547" y="2296343"/>
                  <a:ext cx="252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53CB05F4-9808-3A4B-8B08-F7532930D6F7}"/>
                    </a:ext>
                  </a:extLst>
                </p14:cNvPr>
                <p14:cNvContentPartPr/>
                <p14:nvPr/>
              </p14:nvContentPartPr>
              <p14:xfrm>
                <a:off x="555067" y="2290943"/>
                <a:ext cx="132120" cy="73800"/>
              </p14:xfrm>
            </p:contentPart>
          </mc:Choice>
          <mc:Fallback xmlns="">
            <p:pic>
              <p:nvPicPr>
                <p:cNvPr id="59" name="Ink 58">
                  <a:extLst>
                    <a:ext uri="{FF2B5EF4-FFF2-40B4-BE49-F238E27FC236}">
                      <a16:creationId xmlns:a16="http://schemas.microsoft.com/office/drawing/2014/main" id="{53CB05F4-9808-3A4B-8B08-F7532930D6F7}"/>
                    </a:ext>
                  </a:extLst>
                </p:cNvPr>
                <p:cNvPicPr/>
                <p:nvPr/>
              </p:nvPicPr>
              <p:blipFill>
                <a:blip r:embed="rId73"/>
                <a:stretch>
                  <a:fillRect/>
                </a:stretch>
              </p:blipFill>
              <p:spPr>
                <a:xfrm>
                  <a:off x="547507" y="2283383"/>
                  <a:ext cx="1472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BD4636EF-68EC-4843-A055-CF4BCA90034B}"/>
                    </a:ext>
                  </a:extLst>
                </p14:cNvPr>
                <p14:cNvContentPartPr/>
                <p14:nvPr/>
              </p14:nvContentPartPr>
              <p14:xfrm>
                <a:off x="726427" y="2312543"/>
                <a:ext cx="95040" cy="59760"/>
              </p14:xfrm>
            </p:contentPart>
          </mc:Choice>
          <mc:Fallback xmlns="">
            <p:pic>
              <p:nvPicPr>
                <p:cNvPr id="60" name="Ink 59">
                  <a:extLst>
                    <a:ext uri="{FF2B5EF4-FFF2-40B4-BE49-F238E27FC236}">
                      <a16:creationId xmlns:a16="http://schemas.microsoft.com/office/drawing/2014/main" id="{BD4636EF-68EC-4843-A055-CF4BCA90034B}"/>
                    </a:ext>
                  </a:extLst>
                </p:cNvPr>
                <p:cNvPicPr/>
                <p:nvPr/>
              </p:nvPicPr>
              <p:blipFill>
                <a:blip r:embed="rId75"/>
                <a:stretch>
                  <a:fillRect/>
                </a:stretch>
              </p:blipFill>
              <p:spPr>
                <a:xfrm>
                  <a:off x="718867" y="2304983"/>
                  <a:ext cx="110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B57566CE-51A1-E143-A9F2-5B560150A5F6}"/>
                    </a:ext>
                  </a:extLst>
                </p14:cNvPr>
                <p14:cNvContentPartPr/>
                <p14:nvPr/>
              </p14:nvContentPartPr>
              <p14:xfrm>
                <a:off x="868267" y="2299223"/>
                <a:ext cx="70920" cy="61920"/>
              </p14:xfrm>
            </p:contentPart>
          </mc:Choice>
          <mc:Fallback xmlns="">
            <p:pic>
              <p:nvPicPr>
                <p:cNvPr id="61" name="Ink 60">
                  <a:extLst>
                    <a:ext uri="{FF2B5EF4-FFF2-40B4-BE49-F238E27FC236}">
                      <a16:creationId xmlns:a16="http://schemas.microsoft.com/office/drawing/2014/main" id="{B57566CE-51A1-E143-A9F2-5B560150A5F6}"/>
                    </a:ext>
                  </a:extLst>
                </p:cNvPr>
                <p:cNvPicPr/>
                <p:nvPr/>
              </p:nvPicPr>
              <p:blipFill>
                <a:blip r:embed="rId77"/>
                <a:stretch>
                  <a:fillRect/>
                </a:stretch>
              </p:blipFill>
              <p:spPr>
                <a:xfrm>
                  <a:off x="860707" y="2291663"/>
                  <a:ext cx="860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C94A58AE-11A8-E543-9DD1-12E2B3DBCDF4}"/>
                    </a:ext>
                  </a:extLst>
                </p14:cNvPr>
                <p14:cNvContentPartPr/>
                <p14:nvPr/>
              </p14:nvContentPartPr>
              <p14:xfrm>
                <a:off x="1009387" y="2199503"/>
                <a:ext cx="10080" cy="162720"/>
              </p14:xfrm>
            </p:contentPart>
          </mc:Choice>
          <mc:Fallback xmlns="">
            <p:pic>
              <p:nvPicPr>
                <p:cNvPr id="62" name="Ink 61">
                  <a:extLst>
                    <a:ext uri="{FF2B5EF4-FFF2-40B4-BE49-F238E27FC236}">
                      <a16:creationId xmlns:a16="http://schemas.microsoft.com/office/drawing/2014/main" id="{C94A58AE-11A8-E543-9DD1-12E2B3DBCDF4}"/>
                    </a:ext>
                  </a:extLst>
                </p:cNvPr>
                <p:cNvPicPr/>
                <p:nvPr/>
              </p:nvPicPr>
              <p:blipFill>
                <a:blip r:embed="rId79"/>
                <a:stretch>
                  <a:fillRect/>
                </a:stretch>
              </p:blipFill>
              <p:spPr>
                <a:xfrm>
                  <a:off x="1001827" y="2191943"/>
                  <a:ext cx="25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964DFE8-097B-6D4F-ADDB-1D6E4E08A230}"/>
                    </a:ext>
                  </a:extLst>
                </p14:cNvPr>
                <p14:cNvContentPartPr/>
                <p14:nvPr/>
              </p14:nvContentPartPr>
              <p14:xfrm>
                <a:off x="983467" y="2275463"/>
                <a:ext cx="105120" cy="9360"/>
              </p14:xfrm>
            </p:contentPart>
          </mc:Choice>
          <mc:Fallback xmlns="">
            <p:pic>
              <p:nvPicPr>
                <p:cNvPr id="63" name="Ink 62">
                  <a:extLst>
                    <a:ext uri="{FF2B5EF4-FFF2-40B4-BE49-F238E27FC236}">
                      <a16:creationId xmlns:a16="http://schemas.microsoft.com/office/drawing/2014/main" id="{4964DFE8-097B-6D4F-ADDB-1D6E4E08A230}"/>
                    </a:ext>
                  </a:extLst>
                </p:cNvPr>
                <p:cNvPicPr/>
                <p:nvPr/>
              </p:nvPicPr>
              <p:blipFill>
                <a:blip r:embed="rId81"/>
                <a:stretch>
                  <a:fillRect/>
                </a:stretch>
              </p:blipFill>
              <p:spPr>
                <a:xfrm>
                  <a:off x="975907" y="2267903"/>
                  <a:ext cx="120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892E6DA1-F759-624B-8C77-7027C5BB29DA}"/>
                    </a:ext>
                  </a:extLst>
                </p14:cNvPr>
                <p14:cNvContentPartPr/>
                <p14:nvPr/>
              </p14:nvContentPartPr>
              <p14:xfrm>
                <a:off x="1088587" y="2270783"/>
                <a:ext cx="84600" cy="88920"/>
              </p14:xfrm>
            </p:contentPart>
          </mc:Choice>
          <mc:Fallback xmlns="">
            <p:pic>
              <p:nvPicPr>
                <p:cNvPr id="64" name="Ink 63">
                  <a:extLst>
                    <a:ext uri="{FF2B5EF4-FFF2-40B4-BE49-F238E27FC236}">
                      <a16:creationId xmlns:a16="http://schemas.microsoft.com/office/drawing/2014/main" id="{892E6DA1-F759-624B-8C77-7027C5BB29DA}"/>
                    </a:ext>
                  </a:extLst>
                </p:cNvPr>
                <p:cNvPicPr/>
                <p:nvPr/>
              </p:nvPicPr>
              <p:blipFill>
                <a:blip r:embed="rId83"/>
                <a:stretch>
                  <a:fillRect/>
                </a:stretch>
              </p:blipFill>
              <p:spPr>
                <a:xfrm>
                  <a:off x="1081027" y="2263223"/>
                  <a:ext cx="99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A480A5F1-9421-7C42-B5BC-7368E6E0D8F1}"/>
                    </a:ext>
                  </a:extLst>
                </p14:cNvPr>
                <p14:cNvContentPartPr/>
                <p14:nvPr/>
              </p14:nvContentPartPr>
              <p14:xfrm>
                <a:off x="1307827" y="2257823"/>
                <a:ext cx="99360" cy="76680"/>
              </p14:xfrm>
            </p:contentPart>
          </mc:Choice>
          <mc:Fallback xmlns="">
            <p:pic>
              <p:nvPicPr>
                <p:cNvPr id="65" name="Ink 64">
                  <a:extLst>
                    <a:ext uri="{FF2B5EF4-FFF2-40B4-BE49-F238E27FC236}">
                      <a16:creationId xmlns:a16="http://schemas.microsoft.com/office/drawing/2014/main" id="{A480A5F1-9421-7C42-B5BC-7368E6E0D8F1}"/>
                    </a:ext>
                  </a:extLst>
                </p:cNvPr>
                <p:cNvPicPr/>
                <p:nvPr/>
              </p:nvPicPr>
              <p:blipFill>
                <a:blip r:embed="rId85"/>
                <a:stretch>
                  <a:fillRect/>
                </a:stretch>
              </p:blipFill>
              <p:spPr>
                <a:xfrm>
                  <a:off x="1300267" y="2250263"/>
                  <a:ext cx="114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3145F64D-67A8-4F47-BA42-7B4DD1DA8D55}"/>
                    </a:ext>
                  </a:extLst>
                </p14:cNvPr>
                <p14:cNvContentPartPr/>
                <p14:nvPr/>
              </p14:nvContentPartPr>
              <p14:xfrm>
                <a:off x="1482067" y="2163863"/>
                <a:ext cx="106920" cy="247320"/>
              </p14:xfrm>
            </p:contentPart>
          </mc:Choice>
          <mc:Fallback xmlns="">
            <p:pic>
              <p:nvPicPr>
                <p:cNvPr id="66" name="Ink 65">
                  <a:extLst>
                    <a:ext uri="{FF2B5EF4-FFF2-40B4-BE49-F238E27FC236}">
                      <a16:creationId xmlns:a16="http://schemas.microsoft.com/office/drawing/2014/main" id="{3145F64D-67A8-4F47-BA42-7B4DD1DA8D55}"/>
                    </a:ext>
                  </a:extLst>
                </p:cNvPr>
                <p:cNvPicPr/>
                <p:nvPr/>
              </p:nvPicPr>
              <p:blipFill>
                <a:blip r:embed="rId87"/>
                <a:stretch>
                  <a:fillRect/>
                </a:stretch>
              </p:blipFill>
              <p:spPr>
                <a:xfrm>
                  <a:off x="1474507" y="2156663"/>
                  <a:ext cx="122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BCF12AA2-C0BA-9C46-A0C1-1D56C7384F05}"/>
                    </a:ext>
                  </a:extLst>
                </p14:cNvPr>
                <p14:cNvContentPartPr/>
                <p14:nvPr/>
              </p14:nvContentPartPr>
              <p14:xfrm>
                <a:off x="1430227" y="2311103"/>
                <a:ext cx="86760" cy="10080"/>
              </p14:xfrm>
            </p:contentPart>
          </mc:Choice>
          <mc:Fallback xmlns="">
            <p:pic>
              <p:nvPicPr>
                <p:cNvPr id="67" name="Ink 66">
                  <a:extLst>
                    <a:ext uri="{FF2B5EF4-FFF2-40B4-BE49-F238E27FC236}">
                      <a16:creationId xmlns:a16="http://schemas.microsoft.com/office/drawing/2014/main" id="{BCF12AA2-C0BA-9C46-A0C1-1D56C7384F05}"/>
                    </a:ext>
                  </a:extLst>
                </p:cNvPr>
                <p:cNvPicPr/>
                <p:nvPr/>
              </p:nvPicPr>
              <p:blipFill>
                <a:blip r:embed="rId89"/>
                <a:stretch>
                  <a:fillRect/>
                </a:stretch>
              </p:blipFill>
              <p:spPr>
                <a:xfrm>
                  <a:off x="1422667" y="2303543"/>
                  <a:ext cx="101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50A48F77-204F-C549-994A-726AA01AB47C}"/>
                    </a:ext>
                  </a:extLst>
                </p14:cNvPr>
                <p14:cNvContentPartPr/>
                <p14:nvPr/>
              </p14:nvContentPartPr>
              <p14:xfrm>
                <a:off x="1749907" y="2164943"/>
                <a:ext cx="182520" cy="180000"/>
              </p14:xfrm>
            </p:contentPart>
          </mc:Choice>
          <mc:Fallback xmlns="">
            <p:pic>
              <p:nvPicPr>
                <p:cNvPr id="69" name="Ink 68">
                  <a:extLst>
                    <a:ext uri="{FF2B5EF4-FFF2-40B4-BE49-F238E27FC236}">
                      <a16:creationId xmlns:a16="http://schemas.microsoft.com/office/drawing/2014/main" id="{50A48F77-204F-C549-994A-726AA01AB47C}"/>
                    </a:ext>
                  </a:extLst>
                </p:cNvPr>
                <p:cNvPicPr/>
                <p:nvPr/>
              </p:nvPicPr>
              <p:blipFill>
                <a:blip r:embed="rId91"/>
                <a:stretch>
                  <a:fillRect/>
                </a:stretch>
              </p:blipFill>
              <p:spPr>
                <a:xfrm>
                  <a:off x="1742347" y="2157383"/>
                  <a:ext cx="197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E6E580F6-D0F7-4D44-BE73-79D4FAACC1A1}"/>
                    </a:ext>
                  </a:extLst>
                </p14:cNvPr>
                <p14:cNvContentPartPr/>
                <p14:nvPr/>
              </p14:nvContentPartPr>
              <p14:xfrm>
                <a:off x="2016667" y="2168903"/>
                <a:ext cx="178200" cy="162360"/>
              </p14:xfrm>
            </p:contentPart>
          </mc:Choice>
          <mc:Fallback xmlns="">
            <p:pic>
              <p:nvPicPr>
                <p:cNvPr id="70" name="Ink 69">
                  <a:extLst>
                    <a:ext uri="{FF2B5EF4-FFF2-40B4-BE49-F238E27FC236}">
                      <a16:creationId xmlns:a16="http://schemas.microsoft.com/office/drawing/2014/main" id="{E6E580F6-D0F7-4D44-BE73-79D4FAACC1A1}"/>
                    </a:ext>
                  </a:extLst>
                </p:cNvPr>
                <p:cNvPicPr/>
                <p:nvPr/>
              </p:nvPicPr>
              <p:blipFill>
                <a:blip r:embed="rId93"/>
                <a:stretch>
                  <a:fillRect/>
                </a:stretch>
              </p:blipFill>
              <p:spPr>
                <a:xfrm>
                  <a:off x="2009107" y="2161703"/>
                  <a:ext cx="192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2CB315D6-AE79-BC44-ABA8-4862AE78AEDA}"/>
                    </a:ext>
                  </a:extLst>
                </p14:cNvPr>
                <p14:cNvContentPartPr/>
                <p14:nvPr/>
              </p14:nvContentPartPr>
              <p14:xfrm>
                <a:off x="653707" y="2676863"/>
                <a:ext cx="147960" cy="67320"/>
              </p14:xfrm>
            </p:contentPart>
          </mc:Choice>
          <mc:Fallback xmlns="">
            <p:pic>
              <p:nvPicPr>
                <p:cNvPr id="72" name="Ink 71">
                  <a:extLst>
                    <a:ext uri="{FF2B5EF4-FFF2-40B4-BE49-F238E27FC236}">
                      <a16:creationId xmlns:a16="http://schemas.microsoft.com/office/drawing/2014/main" id="{2CB315D6-AE79-BC44-ABA8-4862AE78AEDA}"/>
                    </a:ext>
                  </a:extLst>
                </p:cNvPr>
                <p:cNvPicPr/>
                <p:nvPr/>
              </p:nvPicPr>
              <p:blipFill>
                <a:blip r:embed="rId95"/>
                <a:stretch>
                  <a:fillRect/>
                </a:stretch>
              </p:blipFill>
              <p:spPr>
                <a:xfrm>
                  <a:off x="646147" y="2669303"/>
                  <a:ext cx="163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4896174F-CC9F-1746-A6E2-B2A5FA5D173F}"/>
                    </a:ext>
                  </a:extLst>
                </p14:cNvPr>
                <p14:cNvContentPartPr/>
                <p14:nvPr/>
              </p14:nvContentPartPr>
              <p14:xfrm>
                <a:off x="814627" y="2544383"/>
                <a:ext cx="17280" cy="195120"/>
              </p14:xfrm>
            </p:contentPart>
          </mc:Choice>
          <mc:Fallback xmlns="">
            <p:pic>
              <p:nvPicPr>
                <p:cNvPr id="73" name="Ink 72">
                  <a:extLst>
                    <a:ext uri="{FF2B5EF4-FFF2-40B4-BE49-F238E27FC236}">
                      <a16:creationId xmlns:a16="http://schemas.microsoft.com/office/drawing/2014/main" id="{4896174F-CC9F-1746-A6E2-B2A5FA5D173F}"/>
                    </a:ext>
                  </a:extLst>
                </p:cNvPr>
                <p:cNvPicPr/>
                <p:nvPr/>
              </p:nvPicPr>
              <p:blipFill>
                <a:blip r:embed="rId97"/>
                <a:stretch>
                  <a:fillRect/>
                </a:stretch>
              </p:blipFill>
              <p:spPr>
                <a:xfrm>
                  <a:off x="807067" y="2536823"/>
                  <a:ext cx="32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F1C995B6-4428-E44D-9008-64DDAD5996F7}"/>
                    </a:ext>
                  </a:extLst>
                </p14:cNvPr>
                <p14:cNvContentPartPr/>
                <p14:nvPr/>
              </p14:nvContentPartPr>
              <p14:xfrm>
                <a:off x="894187" y="2658143"/>
                <a:ext cx="142920" cy="89280"/>
              </p14:xfrm>
            </p:contentPart>
          </mc:Choice>
          <mc:Fallback xmlns="">
            <p:pic>
              <p:nvPicPr>
                <p:cNvPr id="74" name="Ink 73">
                  <a:extLst>
                    <a:ext uri="{FF2B5EF4-FFF2-40B4-BE49-F238E27FC236}">
                      <a16:creationId xmlns:a16="http://schemas.microsoft.com/office/drawing/2014/main" id="{F1C995B6-4428-E44D-9008-64DDAD5996F7}"/>
                    </a:ext>
                  </a:extLst>
                </p:cNvPr>
                <p:cNvPicPr/>
                <p:nvPr/>
              </p:nvPicPr>
              <p:blipFill>
                <a:blip r:embed="rId99"/>
                <a:stretch>
                  <a:fillRect/>
                </a:stretch>
              </p:blipFill>
              <p:spPr>
                <a:xfrm>
                  <a:off x="886627" y="2650583"/>
                  <a:ext cx="158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5" name="Ink 74">
                  <a:extLst>
                    <a:ext uri="{FF2B5EF4-FFF2-40B4-BE49-F238E27FC236}">
                      <a16:creationId xmlns:a16="http://schemas.microsoft.com/office/drawing/2014/main" id="{A6A40B3A-CC07-D942-ACD4-E3000F847943}"/>
                    </a:ext>
                  </a:extLst>
                </p14:cNvPr>
                <p14:cNvContentPartPr/>
                <p14:nvPr/>
              </p14:nvContentPartPr>
              <p14:xfrm>
                <a:off x="1100827" y="2532503"/>
                <a:ext cx="13680" cy="178200"/>
              </p14:xfrm>
            </p:contentPart>
          </mc:Choice>
          <mc:Fallback xmlns="">
            <p:pic>
              <p:nvPicPr>
                <p:cNvPr id="75" name="Ink 74">
                  <a:extLst>
                    <a:ext uri="{FF2B5EF4-FFF2-40B4-BE49-F238E27FC236}">
                      <a16:creationId xmlns:a16="http://schemas.microsoft.com/office/drawing/2014/main" id="{A6A40B3A-CC07-D942-ACD4-E3000F847943}"/>
                    </a:ext>
                  </a:extLst>
                </p:cNvPr>
                <p:cNvPicPr/>
                <p:nvPr/>
              </p:nvPicPr>
              <p:blipFill>
                <a:blip r:embed="rId101"/>
                <a:stretch>
                  <a:fillRect/>
                </a:stretch>
              </p:blipFill>
              <p:spPr>
                <a:xfrm>
                  <a:off x="1093267" y="2524943"/>
                  <a:ext cx="288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6" name="Ink 75">
                  <a:extLst>
                    <a:ext uri="{FF2B5EF4-FFF2-40B4-BE49-F238E27FC236}">
                      <a16:creationId xmlns:a16="http://schemas.microsoft.com/office/drawing/2014/main" id="{8F9BA8A4-DD34-E14D-85FB-9C49D4730253}"/>
                    </a:ext>
                  </a:extLst>
                </p14:cNvPr>
                <p14:cNvContentPartPr/>
                <p14:nvPr/>
              </p14:nvContentPartPr>
              <p14:xfrm>
                <a:off x="1039627" y="2607743"/>
                <a:ext cx="121680" cy="18360"/>
              </p14:xfrm>
            </p:contentPart>
          </mc:Choice>
          <mc:Fallback xmlns="">
            <p:pic>
              <p:nvPicPr>
                <p:cNvPr id="76" name="Ink 75">
                  <a:extLst>
                    <a:ext uri="{FF2B5EF4-FFF2-40B4-BE49-F238E27FC236}">
                      <a16:creationId xmlns:a16="http://schemas.microsoft.com/office/drawing/2014/main" id="{8F9BA8A4-DD34-E14D-85FB-9C49D4730253}"/>
                    </a:ext>
                  </a:extLst>
                </p:cNvPr>
                <p:cNvPicPr/>
                <p:nvPr/>
              </p:nvPicPr>
              <p:blipFill>
                <a:blip r:embed="rId103"/>
                <a:stretch>
                  <a:fillRect/>
                </a:stretch>
              </p:blipFill>
              <p:spPr>
                <a:xfrm>
                  <a:off x="1032067" y="2600183"/>
                  <a:ext cx="136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7" name="Ink 76">
                  <a:extLst>
                    <a:ext uri="{FF2B5EF4-FFF2-40B4-BE49-F238E27FC236}">
                      <a16:creationId xmlns:a16="http://schemas.microsoft.com/office/drawing/2014/main" id="{EA6F6716-8B45-384E-BD03-336716798930}"/>
                    </a:ext>
                  </a:extLst>
                </p14:cNvPr>
                <p14:cNvContentPartPr/>
                <p14:nvPr/>
              </p14:nvContentPartPr>
              <p14:xfrm>
                <a:off x="1204867" y="2601623"/>
                <a:ext cx="142920" cy="78480"/>
              </p14:xfrm>
            </p:contentPart>
          </mc:Choice>
          <mc:Fallback xmlns="">
            <p:pic>
              <p:nvPicPr>
                <p:cNvPr id="77" name="Ink 76">
                  <a:extLst>
                    <a:ext uri="{FF2B5EF4-FFF2-40B4-BE49-F238E27FC236}">
                      <a16:creationId xmlns:a16="http://schemas.microsoft.com/office/drawing/2014/main" id="{EA6F6716-8B45-384E-BD03-336716798930}"/>
                    </a:ext>
                  </a:extLst>
                </p:cNvPr>
                <p:cNvPicPr/>
                <p:nvPr/>
              </p:nvPicPr>
              <p:blipFill>
                <a:blip r:embed="rId105"/>
                <a:stretch>
                  <a:fillRect/>
                </a:stretch>
              </p:blipFill>
              <p:spPr>
                <a:xfrm>
                  <a:off x="1197307" y="2594063"/>
                  <a:ext cx="158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Ink 77">
                  <a:extLst>
                    <a:ext uri="{FF2B5EF4-FFF2-40B4-BE49-F238E27FC236}">
                      <a16:creationId xmlns:a16="http://schemas.microsoft.com/office/drawing/2014/main" id="{DE73DBC5-BCF5-8648-9D92-AB9229EFD166}"/>
                    </a:ext>
                  </a:extLst>
                </p14:cNvPr>
                <p14:cNvContentPartPr/>
                <p14:nvPr/>
              </p14:nvContentPartPr>
              <p14:xfrm>
                <a:off x="1525987" y="2482823"/>
                <a:ext cx="35280" cy="174960"/>
              </p14:xfrm>
            </p:contentPart>
          </mc:Choice>
          <mc:Fallback xmlns="">
            <p:pic>
              <p:nvPicPr>
                <p:cNvPr id="78" name="Ink 77">
                  <a:extLst>
                    <a:ext uri="{FF2B5EF4-FFF2-40B4-BE49-F238E27FC236}">
                      <a16:creationId xmlns:a16="http://schemas.microsoft.com/office/drawing/2014/main" id="{DE73DBC5-BCF5-8648-9D92-AB9229EFD166}"/>
                    </a:ext>
                  </a:extLst>
                </p:cNvPr>
                <p:cNvPicPr/>
                <p:nvPr/>
              </p:nvPicPr>
              <p:blipFill>
                <a:blip r:embed="rId107"/>
                <a:stretch>
                  <a:fillRect/>
                </a:stretch>
              </p:blipFill>
              <p:spPr>
                <a:xfrm>
                  <a:off x="1518427" y="2475263"/>
                  <a:ext cx="50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 name="Ink 78">
                  <a:extLst>
                    <a:ext uri="{FF2B5EF4-FFF2-40B4-BE49-F238E27FC236}">
                      <a16:creationId xmlns:a16="http://schemas.microsoft.com/office/drawing/2014/main" id="{2E58B1F1-C0A9-6A42-B955-946EA2187588}"/>
                    </a:ext>
                  </a:extLst>
                </p14:cNvPr>
                <p14:cNvContentPartPr/>
                <p14:nvPr/>
              </p14:nvContentPartPr>
              <p14:xfrm>
                <a:off x="1613107" y="2510183"/>
                <a:ext cx="125280" cy="141120"/>
              </p14:xfrm>
            </p:contentPart>
          </mc:Choice>
          <mc:Fallback xmlns="">
            <p:pic>
              <p:nvPicPr>
                <p:cNvPr id="79" name="Ink 78">
                  <a:extLst>
                    <a:ext uri="{FF2B5EF4-FFF2-40B4-BE49-F238E27FC236}">
                      <a16:creationId xmlns:a16="http://schemas.microsoft.com/office/drawing/2014/main" id="{2E58B1F1-C0A9-6A42-B955-946EA2187588}"/>
                    </a:ext>
                  </a:extLst>
                </p:cNvPr>
                <p:cNvPicPr/>
                <p:nvPr/>
              </p:nvPicPr>
              <p:blipFill>
                <a:blip r:embed="rId109"/>
                <a:stretch>
                  <a:fillRect/>
                </a:stretch>
              </p:blipFill>
              <p:spPr>
                <a:xfrm>
                  <a:off x="1605547" y="2502623"/>
                  <a:ext cx="1404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Ink 79">
                  <a:extLst>
                    <a:ext uri="{FF2B5EF4-FFF2-40B4-BE49-F238E27FC236}">
                      <a16:creationId xmlns:a16="http://schemas.microsoft.com/office/drawing/2014/main" id="{A6DDB366-C051-124E-832C-8C356E102D73}"/>
                    </a:ext>
                  </a:extLst>
                </p14:cNvPr>
                <p14:cNvContentPartPr/>
                <p14:nvPr/>
              </p14:nvContentPartPr>
              <p14:xfrm>
                <a:off x="1788067" y="2563103"/>
                <a:ext cx="120600" cy="61920"/>
              </p14:xfrm>
            </p:contentPart>
          </mc:Choice>
          <mc:Fallback xmlns="">
            <p:pic>
              <p:nvPicPr>
                <p:cNvPr id="80" name="Ink 79">
                  <a:extLst>
                    <a:ext uri="{FF2B5EF4-FFF2-40B4-BE49-F238E27FC236}">
                      <a16:creationId xmlns:a16="http://schemas.microsoft.com/office/drawing/2014/main" id="{A6DDB366-C051-124E-832C-8C356E102D73}"/>
                    </a:ext>
                  </a:extLst>
                </p:cNvPr>
                <p:cNvPicPr/>
                <p:nvPr/>
              </p:nvPicPr>
              <p:blipFill>
                <a:blip r:embed="rId111"/>
                <a:stretch>
                  <a:fillRect/>
                </a:stretch>
              </p:blipFill>
              <p:spPr>
                <a:xfrm>
                  <a:off x="1780507" y="2555543"/>
                  <a:ext cx="135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1" name="Ink 80">
                  <a:extLst>
                    <a:ext uri="{FF2B5EF4-FFF2-40B4-BE49-F238E27FC236}">
                      <a16:creationId xmlns:a16="http://schemas.microsoft.com/office/drawing/2014/main" id="{39E05D10-74AD-4946-A3A4-AF250D142920}"/>
                    </a:ext>
                  </a:extLst>
                </p14:cNvPr>
                <p14:cNvContentPartPr/>
                <p14:nvPr/>
              </p14:nvContentPartPr>
              <p14:xfrm>
                <a:off x="1972027" y="2446463"/>
                <a:ext cx="25560" cy="172080"/>
              </p14:xfrm>
            </p:contentPart>
          </mc:Choice>
          <mc:Fallback xmlns="">
            <p:pic>
              <p:nvPicPr>
                <p:cNvPr id="81" name="Ink 80">
                  <a:extLst>
                    <a:ext uri="{FF2B5EF4-FFF2-40B4-BE49-F238E27FC236}">
                      <a16:creationId xmlns:a16="http://schemas.microsoft.com/office/drawing/2014/main" id="{39E05D10-74AD-4946-A3A4-AF250D142920}"/>
                    </a:ext>
                  </a:extLst>
                </p:cNvPr>
                <p:cNvPicPr/>
                <p:nvPr/>
              </p:nvPicPr>
              <p:blipFill>
                <a:blip r:embed="rId113"/>
                <a:stretch>
                  <a:fillRect/>
                </a:stretch>
              </p:blipFill>
              <p:spPr>
                <a:xfrm>
                  <a:off x="1964467" y="2438903"/>
                  <a:ext cx="40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40B2CB13-0C28-A34F-8F02-24477E05D623}"/>
                    </a:ext>
                  </a:extLst>
                </p14:cNvPr>
                <p14:cNvContentPartPr/>
                <p14:nvPr/>
              </p14:nvContentPartPr>
              <p14:xfrm>
                <a:off x="1986067" y="2528183"/>
                <a:ext cx="35640" cy="360"/>
              </p14:xfrm>
            </p:contentPart>
          </mc:Choice>
          <mc:Fallback xmlns="">
            <p:pic>
              <p:nvPicPr>
                <p:cNvPr id="82" name="Ink 81">
                  <a:extLst>
                    <a:ext uri="{FF2B5EF4-FFF2-40B4-BE49-F238E27FC236}">
                      <a16:creationId xmlns:a16="http://schemas.microsoft.com/office/drawing/2014/main" id="{40B2CB13-0C28-A34F-8F02-24477E05D623}"/>
                    </a:ext>
                  </a:extLst>
                </p:cNvPr>
                <p:cNvPicPr/>
                <p:nvPr/>
              </p:nvPicPr>
              <p:blipFill>
                <a:blip r:embed="rId115"/>
                <a:stretch>
                  <a:fillRect/>
                </a:stretch>
              </p:blipFill>
              <p:spPr>
                <a:xfrm>
                  <a:off x="1978507" y="2520623"/>
                  <a:ext cx="507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F4D93219-EA66-334A-92A4-356A8F62C25E}"/>
                    </a:ext>
                  </a:extLst>
                </p14:cNvPr>
                <p14:cNvContentPartPr/>
                <p14:nvPr/>
              </p14:nvContentPartPr>
              <p14:xfrm>
                <a:off x="1486747" y="2543303"/>
                <a:ext cx="68040" cy="4320"/>
              </p14:xfrm>
            </p:contentPart>
          </mc:Choice>
          <mc:Fallback xmlns="">
            <p:pic>
              <p:nvPicPr>
                <p:cNvPr id="83" name="Ink 82">
                  <a:extLst>
                    <a:ext uri="{FF2B5EF4-FFF2-40B4-BE49-F238E27FC236}">
                      <a16:creationId xmlns:a16="http://schemas.microsoft.com/office/drawing/2014/main" id="{F4D93219-EA66-334A-92A4-356A8F62C25E}"/>
                    </a:ext>
                  </a:extLst>
                </p:cNvPr>
                <p:cNvPicPr/>
                <p:nvPr/>
              </p:nvPicPr>
              <p:blipFill>
                <a:blip r:embed="rId117"/>
                <a:stretch>
                  <a:fillRect/>
                </a:stretch>
              </p:blipFill>
              <p:spPr>
                <a:xfrm>
                  <a:off x="1479187" y="2535743"/>
                  <a:ext cx="831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5" name="Ink 84">
                  <a:extLst>
                    <a:ext uri="{FF2B5EF4-FFF2-40B4-BE49-F238E27FC236}">
                      <a16:creationId xmlns:a16="http://schemas.microsoft.com/office/drawing/2014/main" id="{F38F6639-5B1E-AF47-8D7E-3369915E5DDF}"/>
                    </a:ext>
                  </a:extLst>
                </p14:cNvPr>
                <p14:cNvContentPartPr/>
                <p14:nvPr/>
              </p14:nvContentPartPr>
              <p14:xfrm>
                <a:off x="2203867" y="2490743"/>
                <a:ext cx="123840" cy="105120"/>
              </p14:xfrm>
            </p:contentPart>
          </mc:Choice>
          <mc:Fallback xmlns="">
            <p:pic>
              <p:nvPicPr>
                <p:cNvPr id="85" name="Ink 84">
                  <a:extLst>
                    <a:ext uri="{FF2B5EF4-FFF2-40B4-BE49-F238E27FC236}">
                      <a16:creationId xmlns:a16="http://schemas.microsoft.com/office/drawing/2014/main" id="{F38F6639-5B1E-AF47-8D7E-3369915E5DDF}"/>
                    </a:ext>
                  </a:extLst>
                </p:cNvPr>
                <p:cNvPicPr/>
                <p:nvPr/>
              </p:nvPicPr>
              <p:blipFill>
                <a:blip r:embed="rId119"/>
                <a:stretch>
                  <a:fillRect/>
                </a:stretch>
              </p:blipFill>
              <p:spPr>
                <a:xfrm>
                  <a:off x="2196307" y="2483543"/>
                  <a:ext cx="138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6" name="Ink 85">
                  <a:extLst>
                    <a:ext uri="{FF2B5EF4-FFF2-40B4-BE49-F238E27FC236}">
                      <a16:creationId xmlns:a16="http://schemas.microsoft.com/office/drawing/2014/main" id="{3A604CC6-EA25-BB4F-8B52-E28A904555D1}"/>
                    </a:ext>
                  </a:extLst>
                </p14:cNvPr>
                <p14:cNvContentPartPr/>
                <p14:nvPr/>
              </p14:nvContentPartPr>
              <p14:xfrm>
                <a:off x="2387827" y="2449703"/>
                <a:ext cx="74520" cy="114840"/>
              </p14:xfrm>
            </p:contentPart>
          </mc:Choice>
          <mc:Fallback xmlns="">
            <p:pic>
              <p:nvPicPr>
                <p:cNvPr id="86" name="Ink 85">
                  <a:extLst>
                    <a:ext uri="{FF2B5EF4-FFF2-40B4-BE49-F238E27FC236}">
                      <a16:creationId xmlns:a16="http://schemas.microsoft.com/office/drawing/2014/main" id="{3A604CC6-EA25-BB4F-8B52-E28A904555D1}"/>
                    </a:ext>
                  </a:extLst>
                </p:cNvPr>
                <p:cNvPicPr/>
                <p:nvPr/>
              </p:nvPicPr>
              <p:blipFill>
                <a:blip r:embed="rId121"/>
                <a:stretch>
                  <a:fillRect/>
                </a:stretch>
              </p:blipFill>
              <p:spPr>
                <a:xfrm>
                  <a:off x="2380267" y="2442143"/>
                  <a:ext cx="89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7" name="Ink 86">
                  <a:extLst>
                    <a:ext uri="{FF2B5EF4-FFF2-40B4-BE49-F238E27FC236}">
                      <a16:creationId xmlns:a16="http://schemas.microsoft.com/office/drawing/2014/main" id="{91C51411-5394-5143-B684-55072E82238D}"/>
                    </a:ext>
                  </a:extLst>
                </p14:cNvPr>
                <p14:cNvContentPartPr/>
                <p14:nvPr/>
              </p14:nvContentPartPr>
              <p14:xfrm>
                <a:off x="2514907" y="2493263"/>
                <a:ext cx="81360" cy="78120"/>
              </p14:xfrm>
            </p:contentPart>
          </mc:Choice>
          <mc:Fallback xmlns="">
            <p:pic>
              <p:nvPicPr>
                <p:cNvPr id="87" name="Ink 86">
                  <a:extLst>
                    <a:ext uri="{FF2B5EF4-FFF2-40B4-BE49-F238E27FC236}">
                      <a16:creationId xmlns:a16="http://schemas.microsoft.com/office/drawing/2014/main" id="{91C51411-5394-5143-B684-55072E82238D}"/>
                    </a:ext>
                  </a:extLst>
                </p:cNvPr>
                <p:cNvPicPr/>
                <p:nvPr/>
              </p:nvPicPr>
              <p:blipFill>
                <a:blip r:embed="rId123"/>
                <a:stretch>
                  <a:fillRect/>
                </a:stretch>
              </p:blipFill>
              <p:spPr>
                <a:xfrm>
                  <a:off x="2507347" y="2485703"/>
                  <a:ext cx="96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Ink 87">
                  <a:extLst>
                    <a:ext uri="{FF2B5EF4-FFF2-40B4-BE49-F238E27FC236}">
                      <a16:creationId xmlns:a16="http://schemas.microsoft.com/office/drawing/2014/main" id="{80009930-128F-5341-B156-88A85B4918B6}"/>
                    </a:ext>
                  </a:extLst>
                </p14:cNvPr>
                <p14:cNvContentPartPr/>
                <p14:nvPr/>
              </p14:nvContentPartPr>
              <p14:xfrm>
                <a:off x="2618947" y="2454023"/>
                <a:ext cx="70200" cy="85320"/>
              </p14:xfrm>
            </p:contentPart>
          </mc:Choice>
          <mc:Fallback xmlns="">
            <p:pic>
              <p:nvPicPr>
                <p:cNvPr id="88" name="Ink 87">
                  <a:extLst>
                    <a:ext uri="{FF2B5EF4-FFF2-40B4-BE49-F238E27FC236}">
                      <a16:creationId xmlns:a16="http://schemas.microsoft.com/office/drawing/2014/main" id="{80009930-128F-5341-B156-88A85B4918B6}"/>
                    </a:ext>
                  </a:extLst>
                </p:cNvPr>
                <p:cNvPicPr/>
                <p:nvPr/>
              </p:nvPicPr>
              <p:blipFill>
                <a:blip r:embed="rId125"/>
                <a:stretch>
                  <a:fillRect/>
                </a:stretch>
              </p:blipFill>
              <p:spPr>
                <a:xfrm>
                  <a:off x="2611387" y="2446463"/>
                  <a:ext cx="85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8861C5E0-F7E7-5846-AF9E-E8EBD81FBE1D}"/>
                    </a:ext>
                  </a:extLst>
                </p14:cNvPr>
                <p14:cNvContentPartPr/>
                <p14:nvPr/>
              </p14:nvContentPartPr>
              <p14:xfrm>
                <a:off x="708427" y="2895383"/>
                <a:ext cx="1080" cy="3240"/>
              </p14:xfrm>
            </p:contentPart>
          </mc:Choice>
          <mc:Fallback xmlns="">
            <p:pic>
              <p:nvPicPr>
                <p:cNvPr id="90" name="Ink 89">
                  <a:extLst>
                    <a:ext uri="{FF2B5EF4-FFF2-40B4-BE49-F238E27FC236}">
                      <a16:creationId xmlns:a16="http://schemas.microsoft.com/office/drawing/2014/main" id="{8861C5E0-F7E7-5846-AF9E-E8EBD81FBE1D}"/>
                    </a:ext>
                  </a:extLst>
                </p:cNvPr>
                <p:cNvPicPr/>
                <p:nvPr/>
              </p:nvPicPr>
              <p:blipFill>
                <a:blip r:embed="rId127"/>
                <a:stretch>
                  <a:fillRect/>
                </a:stretch>
              </p:blipFill>
              <p:spPr>
                <a:xfrm>
                  <a:off x="700867" y="2887823"/>
                  <a:ext cx="162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DE2B26DB-9A1D-DB41-B0E1-FE759D9B75BC}"/>
                    </a:ext>
                  </a:extLst>
                </p14:cNvPr>
                <p14:cNvContentPartPr/>
                <p14:nvPr/>
              </p14:nvContentPartPr>
              <p14:xfrm>
                <a:off x="709147" y="2895383"/>
                <a:ext cx="14400" cy="185400"/>
              </p14:xfrm>
            </p:contentPart>
          </mc:Choice>
          <mc:Fallback xmlns="">
            <p:pic>
              <p:nvPicPr>
                <p:cNvPr id="91" name="Ink 90">
                  <a:extLst>
                    <a:ext uri="{FF2B5EF4-FFF2-40B4-BE49-F238E27FC236}">
                      <a16:creationId xmlns:a16="http://schemas.microsoft.com/office/drawing/2014/main" id="{DE2B26DB-9A1D-DB41-B0E1-FE759D9B75BC}"/>
                    </a:ext>
                  </a:extLst>
                </p:cNvPr>
                <p:cNvPicPr/>
                <p:nvPr/>
              </p:nvPicPr>
              <p:blipFill>
                <a:blip r:embed="rId129"/>
                <a:stretch>
                  <a:fillRect/>
                </a:stretch>
              </p:blipFill>
              <p:spPr>
                <a:xfrm>
                  <a:off x="701587" y="2887823"/>
                  <a:ext cx="29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Ink 91">
                  <a:extLst>
                    <a:ext uri="{FF2B5EF4-FFF2-40B4-BE49-F238E27FC236}">
                      <a16:creationId xmlns:a16="http://schemas.microsoft.com/office/drawing/2014/main" id="{0B7EA600-BEB8-A24E-8F30-D9966F86F346}"/>
                    </a:ext>
                  </a:extLst>
                </p14:cNvPr>
                <p14:cNvContentPartPr/>
                <p14:nvPr/>
              </p14:nvContentPartPr>
              <p14:xfrm>
                <a:off x="712747" y="2994383"/>
                <a:ext cx="93960" cy="79920"/>
              </p14:xfrm>
            </p:contentPart>
          </mc:Choice>
          <mc:Fallback xmlns="">
            <p:pic>
              <p:nvPicPr>
                <p:cNvPr id="92" name="Ink 91">
                  <a:extLst>
                    <a:ext uri="{FF2B5EF4-FFF2-40B4-BE49-F238E27FC236}">
                      <a16:creationId xmlns:a16="http://schemas.microsoft.com/office/drawing/2014/main" id="{0B7EA600-BEB8-A24E-8F30-D9966F86F346}"/>
                    </a:ext>
                  </a:extLst>
                </p:cNvPr>
                <p:cNvPicPr/>
                <p:nvPr/>
              </p:nvPicPr>
              <p:blipFill>
                <a:blip r:embed="rId131"/>
                <a:stretch>
                  <a:fillRect/>
                </a:stretch>
              </p:blipFill>
              <p:spPr>
                <a:xfrm>
                  <a:off x="705187" y="2986823"/>
                  <a:ext cx="109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Ink 92">
                  <a:extLst>
                    <a:ext uri="{FF2B5EF4-FFF2-40B4-BE49-F238E27FC236}">
                      <a16:creationId xmlns:a16="http://schemas.microsoft.com/office/drawing/2014/main" id="{52BB69E5-3EEE-4742-B90C-349E3EBF8CD1}"/>
                    </a:ext>
                  </a:extLst>
                </p14:cNvPr>
                <p14:cNvContentPartPr/>
                <p14:nvPr/>
              </p14:nvContentPartPr>
              <p14:xfrm>
                <a:off x="839107" y="2978183"/>
                <a:ext cx="85680" cy="93960"/>
              </p14:xfrm>
            </p:contentPart>
          </mc:Choice>
          <mc:Fallback xmlns="">
            <p:pic>
              <p:nvPicPr>
                <p:cNvPr id="93" name="Ink 92">
                  <a:extLst>
                    <a:ext uri="{FF2B5EF4-FFF2-40B4-BE49-F238E27FC236}">
                      <a16:creationId xmlns:a16="http://schemas.microsoft.com/office/drawing/2014/main" id="{52BB69E5-3EEE-4742-B90C-349E3EBF8CD1}"/>
                    </a:ext>
                  </a:extLst>
                </p:cNvPr>
                <p:cNvPicPr/>
                <p:nvPr/>
              </p:nvPicPr>
              <p:blipFill>
                <a:blip r:embed="rId133"/>
                <a:stretch>
                  <a:fillRect/>
                </a:stretch>
              </p:blipFill>
              <p:spPr>
                <a:xfrm>
                  <a:off x="831547" y="2970623"/>
                  <a:ext cx="100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9C4CC748-46F1-4543-A07C-91B418EA5734}"/>
                    </a:ext>
                  </a:extLst>
                </p14:cNvPr>
                <p14:cNvContentPartPr/>
                <p14:nvPr/>
              </p14:nvContentPartPr>
              <p14:xfrm>
                <a:off x="953587" y="2988983"/>
                <a:ext cx="47520" cy="91800"/>
              </p14:xfrm>
            </p:contentPart>
          </mc:Choice>
          <mc:Fallback xmlns="">
            <p:pic>
              <p:nvPicPr>
                <p:cNvPr id="94" name="Ink 93">
                  <a:extLst>
                    <a:ext uri="{FF2B5EF4-FFF2-40B4-BE49-F238E27FC236}">
                      <a16:creationId xmlns:a16="http://schemas.microsoft.com/office/drawing/2014/main" id="{9C4CC748-46F1-4543-A07C-91B418EA5734}"/>
                    </a:ext>
                  </a:extLst>
                </p:cNvPr>
                <p:cNvPicPr/>
                <p:nvPr/>
              </p:nvPicPr>
              <p:blipFill>
                <a:blip r:embed="rId135"/>
                <a:stretch>
                  <a:fillRect/>
                </a:stretch>
              </p:blipFill>
              <p:spPr>
                <a:xfrm>
                  <a:off x="946027" y="2981423"/>
                  <a:ext cx="62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0C663FD8-2B72-5E49-AED8-285BD3264FA9}"/>
                    </a:ext>
                  </a:extLst>
                </p14:cNvPr>
                <p14:cNvContentPartPr/>
                <p14:nvPr/>
              </p14:nvContentPartPr>
              <p14:xfrm>
                <a:off x="1041427" y="2974223"/>
                <a:ext cx="114120" cy="92880"/>
              </p14:xfrm>
            </p:contentPart>
          </mc:Choice>
          <mc:Fallback xmlns="">
            <p:pic>
              <p:nvPicPr>
                <p:cNvPr id="95" name="Ink 94">
                  <a:extLst>
                    <a:ext uri="{FF2B5EF4-FFF2-40B4-BE49-F238E27FC236}">
                      <a16:creationId xmlns:a16="http://schemas.microsoft.com/office/drawing/2014/main" id="{0C663FD8-2B72-5E49-AED8-285BD3264FA9}"/>
                    </a:ext>
                  </a:extLst>
                </p:cNvPr>
                <p:cNvPicPr/>
                <p:nvPr/>
              </p:nvPicPr>
              <p:blipFill>
                <a:blip r:embed="rId137"/>
                <a:stretch>
                  <a:fillRect/>
                </a:stretch>
              </p:blipFill>
              <p:spPr>
                <a:xfrm>
                  <a:off x="1033867" y="2966663"/>
                  <a:ext cx="129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84AFE248-5978-304C-BAB8-027F97FC78DF}"/>
                    </a:ext>
                  </a:extLst>
                </p14:cNvPr>
                <p14:cNvContentPartPr/>
                <p14:nvPr/>
              </p14:nvContentPartPr>
              <p14:xfrm>
                <a:off x="1178947" y="2954783"/>
                <a:ext cx="97920" cy="175320"/>
              </p14:xfrm>
            </p:contentPart>
          </mc:Choice>
          <mc:Fallback xmlns="">
            <p:pic>
              <p:nvPicPr>
                <p:cNvPr id="96" name="Ink 95">
                  <a:extLst>
                    <a:ext uri="{FF2B5EF4-FFF2-40B4-BE49-F238E27FC236}">
                      <a16:creationId xmlns:a16="http://schemas.microsoft.com/office/drawing/2014/main" id="{84AFE248-5978-304C-BAB8-027F97FC78DF}"/>
                    </a:ext>
                  </a:extLst>
                </p:cNvPr>
                <p:cNvPicPr/>
                <p:nvPr/>
              </p:nvPicPr>
              <p:blipFill>
                <a:blip r:embed="rId139"/>
                <a:stretch>
                  <a:fillRect/>
                </a:stretch>
              </p:blipFill>
              <p:spPr>
                <a:xfrm>
                  <a:off x="1171387" y="2947223"/>
                  <a:ext cx="112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30AD0F8F-D63F-5A44-82D9-64EA344DA461}"/>
                    </a:ext>
                  </a:extLst>
                </p14:cNvPr>
                <p14:cNvContentPartPr/>
                <p14:nvPr/>
              </p14:nvContentPartPr>
              <p14:xfrm>
                <a:off x="1323667" y="2879903"/>
                <a:ext cx="83520" cy="163440"/>
              </p14:xfrm>
            </p:contentPart>
          </mc:Choice>
          <mc:Fallback xmlns="">
            <p:pic>
              <p:nvPicPr>
                <p:cNvPr id="97" name="Ink 96">
                  <a:extLst>
                    <a:ext uri="{FF2B5EF4-FFF2-40B4-BE49-F238E27FC236}">
                      <a16:creationId xmlns:a16="http://schemas.microsoft.com/office/drawing/2014/main" id="{30AD0F8F-D63F-5A44-82D9-64EA344DA461}"/>
                    </a:ext>
                  </a:extLst>
                </p:cNvPr>
                <p:cNvPicPr/>
                <p:nvPr/>
              </p:nvPicPr>
              <p:blipFill>
                <a:blip r:embed="rId141"/>
                <a:stretch>
                  <a:fillRect/>
                </a:stretch>
              </p:blipFill>
              <p:spPr>
                <a:xfrm>
                  <a:off x="1316107" y="2872343"/>
                  <a:ext cx="98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5AF641A9-BC89-9743-B8E6-C377CD5938D1}"/>
                    </a:ext>
                  </a:extLst>
                </p14:cNvPr>
                <p14:cNvContentPartPr/>
                <p14:nvPr/>
              </p14:nvContentPartPr>
              <p14:xfrm>
                <a:off x="1462987" y="2835983"/>
                <a:ext cx="27720" cy="178200"/>
              </p14:xfrm>
            </p:contentPart>
          </mc:Choice>
          <mc:Fallback xmlns="">
            <p:pic>
              <p:nvPicPr>
                <p:cNvPr id="98" name="Ink 97">
                  <a:extLst>
                    <a:ext uri="{FF2B5EF4-FFF2-40B4-BE49-F238E27FC236}">
                      <a16:creationId xmlns:a16="http://schemas.microsoft.com/office/drawing/2014/main" id="{5AF641A9-BC89-9743-B8E6-C377CD5938D1}"/>
                    </a:ext>
                  </a:extLst>
                </p:cNvPr>
                <p:cNvPicPr/>
                <p:nvPr/>
              </p:nvPicPr>
              <p:blipFill>
                <a:blip r:embed="rId143"/>
                <a:stretch>
                  <a:fillRect/>
                </a:stretch>
              </p:blipFill>
              <p:spPr>
                <a:xfrm>
                  <a:off x="1455427" y="2828423"/>
                  <a:ext cx="42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08A8C322-2E93-0E4F-A296-8AAE20802837}"/>
                    </a:ext>
                  </a:extLst>
                </p14:cNvPr>
                <p14:cNvContentPartPr/>
                <p14:nvPr/>
              </p14:nvContentPartPr>
              <p14:xfrm>
                <a:off x="1445707" y="2904383"/>
                <a:ext cx="75600" cy="13680"/>
              </p14:xfrm>
            </p:contentPart>
          </mc:Choice>
          <mc:Fallback xmlns="">
            <p:pic>
              <p:nvPicPr>
                <p:cNvPr id="99" name="Ink 98">
                  <a:extLst>
                    <a:ext uri="{FF2B5EF4-FFF2-40B4-BE49-F238E27FC236}">
                      <a16:creationId xmlns:a16="http://schemas.microsoft.com/office/drawing/2014/main" id="{08A8C322-2E93-0E4F-A296-8AAE20802837}"/>
                    </a:ext>
                  </a:extLst>
                </p:cNvPr>
                <p:cNvPicPr/>
                <p:nvPr/>
              </p:nvPicPr>
              <p:blipFill>
                <a:blip r:embed="rId145"/>
                <a:stretch>
                  <a:fillRect/>
                </a:stretch>
              </p:blipFill>
              <p:spPr>
                <a:xfrm>
                  <a:off x="1438147" y="2896823"/>
                  <a:ext cx="90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Ink 100">
                  <a:extLst>
                    <a:ext uri="{FF2B5EF4-FFF2-40B4-BE49-F238E27FC236}">
                      <a16:creationId xmlns:a16="http://schemas.microsoft.com/office/drawing/2014/main" id="{9B1BDF9F-A275-B44F-8923-34FD8710898B}"/>
                    </a:ext>
                  </a:extLst>
                </p14:cNvPr>
                <p14:cNvContentPartPr/>
                <p14:nvPr/>
              </p14:nvContentPartPr>
              <p14:xfrm>
                <a:off x="1749547" y="2765423"/>
                <a:ext cx="80280" cy="263880"/>
              </p14:xfrm>
            </p:contentPart>
          </mc:Choice>
          <mc:Fallback xmlns="">
            <p:pic>
              <p:nvPicPr>
                <p:cNvPr id="101" name="Ink 100">
                  <a:extLst>
                    <a:ext uri="{FF2B5EF4-FFF2-40B4-BE49-F238E27FC236}">
                      <a16:creationId xmlns:a16="http://schemas.microsoft.com/office/drawing/2014/main" id="{9B1BDF9F-A275-B44F-8923-34FD8710898B}"/>
                    </a:ext>
                  </a:extLst>
                </p:cNvPr>
                <p:cNvPicPr/>
                <p:nvPr/>
              </p:nvPicPr>
              <p:blipFill>
                <a:blip r:embed="rId147"/>
                <a:stretch>
                  <a:fillRect/>
                </a:stretch>
              </p:blipFill>
              <p:spPr>
                <a:xfrm>
                  <a:off x="1741987" y="2757863"/>
                  <a:ext cx="950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Ink 101">
                  <a:extLst>
                    <a:ext uri="{FF2B5EF4-FFF2-40B4-BE49-F238E27FC236}">
                      <a16:creationId xmlns:a16="http://schemas.microsoft.com/office/drawing/2014/main" id="{23AA72AE-1F04-9A42-9BBE-BEA33AC364A9}"/>
                    </a:ext>
                  </a:extLst>
                </p14:cNvPr>
                <p14:cNvContentPartPr/>
                <p14:nvPr/>
              </p14:nvContentPartPr>
              <p14:xfrm>
                <a:off x="1867267" y="2853623"/>
                <a:ext cx="77040" cy="100440"/>
              </p14:xfrm>
            </p:contentPart>
          </mc:Choice>
          <mc:Fallback xmlns="">
            <p:pic>
              <p:nvPicPr>
                <p:cNvPr id="102" name="Ink 101">
                  <a:extLst>
                    <a:ext uri="{FF2B5EF4-FFF2-40B4-BE49-F238E27FC236}">
                      <a16:creationId xmlns:a16="http://schemas.microsoft.com/office/drawing/2014/main" id="{23AA72AE-1F04-9A42-9BBE-BEA33AC364A9}"/>
                    </a:ext>
                  </a:extLst>
                </p:cNvPr>
                <p:cNvPicPr/>
                <p:nvPr/>
              </p:nvPicPr>
              <p:blipFill>
                <a:blip r:embed="rId149"/>
                <a:stretch>
                  <a:fillRect/>
                </a:stretch>
              </p:blipFill>
              <p:spPr>
                <a:xfrm>
                  <a:off x="1859707" y="2846063"/>
                  <a:ext cx="92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Ink 102">
                  <a:extLst>
                    <a:ext uri="{FF2B5EF4-FFF2-40B4-BE49-F238E27FC236}">
                      <a16:creationId xmlns:a16="http://schemas.microsoft.com/office/drawing/2014/main" id="{C768E2A1-95A8-804F-A2A6-D28E45D8449F}"/>
                    </a:ext>
                  </a:extLst>
                </p14:cNvPr>
                <p14:cNvContentPartPr/>
                <p14:nvPr/>
              </p14:nvContentPartPr>
              <p14:xfrm>
                <a:off x="1971307" y="2825903"/>
                <a:ext cx="59760" cy="116640"/>
              </p14:xfrm>
            </p:contentPart>
          </mc:Choice>
          <mc:Fallback xmlns="">
            <p:pic>
              <p:nvPicPr>
                <p:cNvPr id="103" name="Ink 102">
                  <a:extLst>
                    <a:ext uri="{FF2B5EF4-FFF2-40B4-BE49-F238E27FC236}">
                      <a16:creationId xmlns:a16="http://schemas.microsoft.com/office/drawing/2014/main" id="{C768E2A1-95A8-804F-A2A6-D28E45D8449F}"/>
                    </a:ext>
                  </a:extLst>
                </p:cNvPr>
                <p:cNvPicPr/>
                <p:nvPr/>
              </p:nvPicPr>
              <p:blipFill>
                <a:blip r:embed="rId151"/>
                <a:stretch>
                  <a:fillRect/>
                </a:stretch>
              </p:blipFill>
              <p:spPr>
                <a:xfrm>
                  <a:off x="1963747" y="2818343"/>
                  <a:ext cx="74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 name="Ink 103">
                  <a:extLst>
                    <a:ext uri="{FF2B5EF4-FFF2-40B4-BE49-F238E27FC236}">
                      <a16:creationId xmlns:a16="http://schemas.microsoft.com/office/drawing/2014/main" id="{8E434FC5-C5C4-EF4B-ACAE-92DF15602185}"/>
                    </a:ext>
                  </a:extLst>
                </p14:cNvPr>
                <p14:cNvContentPartPr/>
                <p14:nvPr/>
              </p14:nvContentPartPr>
              <p14:xfrm>
                <a:off x="2097667" y="2844983"/>
                <a:ext cx="108720" cy="88200"/>
              </p14:xfrm>
            </p:contentPart>
          </mc:Choice>
          <mc:Fallback xmlns="">
            <p:pic>
              <p:nvPicPr>
                <p:cNvPr id="104" name="Ink 103">
                  <a:extLst>
                    <a:ext uri="{FF2B5EF4-FFF2-40B4-BE49-F238E27FC236}">
                      <a16:creationId xmlns:a16="http://schemas.microsoft.com/office/drawing/2014/main" id="{8E434FC5-C5C4-EF4B-ACAE-92DF15602185}"/>
                    </a:ext>
                  </a:extLst>
                </p:cNvPr>
                <p:cNvPicPr/>
                <p:nvPr/>
              </p:nvPicPr>
              <p:blipFill>
                <a:blip r:embed="rId153"/>
                <a:stretch>
                  <a:fillRect/>
                </a:stretch>
              </p:blipFill>
              <p:spPr>
                <a:xfrm>
                  <a:off x="2090107" y="2837423"/>
                  <a:ext cx="123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Ink 104">
                  <a:extLst>
                    <a:ext uri="{FF2B5EF4-FFF2-40B4-BE49-F238E27FC236}">
                      <a16:creationId xmlns:a16="http://schemas.microsoft.com/office/drawing/2014/main" id="{FB5D6C96-2B5C-2348-A9FB-83D90A4145F7}"/>
                    </a:ext>
                  </a:extLst>
                </p14:cNvPr>
                <p14:cNvContentPartPr/>
                <p14:nvPr/>
              </p14:nvContentPartPr>
              <p14:xfrm>
                <a:off x="2220427" y="2753543"/>
                <a:ext cx="93240" cy="176400"/>
              </p14:xfrm>
            </p:contentPart>
          </mc:Choice>
          <mc:Fallback xmlns="">
            <p:pic>
              <p:nvPicPr>
                <p:cNvPr id="105" name="Ink 104">
                  <a:extLst>
                    <a:ext uri="{FF2B5EF4-FFF2-40B4-BE49-F238E27FC236}">
                      <a16:creationId xmlns:a16="http://schemas.microsoft.com/office/drawing/2014/main" id="{FB5D6C96-2B5C-2348-A9FB-83D90A4145F7}"/>
                    </a:ext>
                  </a:extLst>
                </p:cNvPr>
                <p:cNvPicPr/>
                <p:nvPr/>
              </p:nvPicPr>
              <p:blipFill>
                <a:blip r:embed="rId155"/>
                <a:stretch>
                  <a:fillRect/>
                </a:stretch>
              </p:blipFill>
              <p:spPr>
                <a:xfrm>
                  <a:off x="2212867" y="2745983"/>
                  <a:ext cx="1080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Ink 105">
                  <a:extLst>
                    <a:ext uri="{FF2B5EF4-FFF2-40B4-BE49-F238E27FC236}">
                      <a16:creationId xmlns:a16="http://schemas.microsoft.com/office/drawing/2014/main" id="{DAD8B6B5-8D40-6447-8A60-59748E95FFCE}"/>
                    </a:ext>
                  </a:extLst>
                </p14:cNvPr>
                <p14:cNvContentPartPr/>
                <p14:nvPr/>
              </p14:nvContentPartPr>
              <p14:xfrm>
                <a:off x="2334187" y="2676863"/>
                <a:ext cx="134640" cy="266400"/>
              </p14:xfrm>
            </p:contentPart>
          </mc:Choice>
          <mc:Fallback xmlns="">
            <p:pic>
              <p:nvPicPr>
                <p:cNvPr id="106" name="Ink 105">
                  <a:extLst>
                    <a:ext uri="{FF2B5EF4-FFF2-40B4-BE49-F238E27FC236}">
                      <a16:creationId xmlns:a16="http://schemas.microsoft.com/office/drawing/2014/main" id="{DAD8B6B5-8D40-6447-8A60-59748E95FFCE}"/>
                    </a:ext>
                  </a:extLst>
                </p:cNvPr>
                <p:cNvPicPr/>
                <p:nvPr/>
              </p:nvPicPr>
              <p:blipFill>
                <a:blip r:embed="rId157"/>
                <a:stretch>
                  <a:fillRect/>
                </a:stretch>
              </p:blipFill>
              <p:spPr>
                <a:xfrm>
                  <a:off x="2326627" y="2669303"/>
                  <a:ext cx="1497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 name="Ink 106">
                  <a:extLst>
                    <a:ext uri="{FF2B5EF4-FFF2-40B4-BE49-F238E27FC236}">
                      <a16:creationId xmlns:a16="http://schemas.microsoft.com/office/drawing/2014/main" id="{D1626F39-CA25-6945-AA38-ECEE9B8658AC}"/>
                    </a:ext>
                  </a:extLst>
                </p14:cNvPr>
                <p14:cNvContentPartPr/>
                <p14:nvPr/>
              </p14:nvContentPartPr>
              <p14:xfrm>
                <a:off x="2667187" y="2791343"/>
                <a:ext cx="7200" cy="93960"/>
              </p14:xfrm>
            </p:contentPart>
          </mc:Choice>
          <mc:Fallback xmlns="">
            <p:pic>
              <p:nvPicPr>
                <p:cNvPr id="107" name="Ink 106">
                  <a:extLst>
                    <a:ext uri="{FF2B5EF4-FFF2-40B4-BE49-F238E27FC236}">
                      <a16:creationId xmlns:a16="http://schemas.microsoft.com/office/drawing/2014/main" id="{D1626F39-CA25-6945-AA38-ECEE9B8658AC}"/>
                    </a:ext>
                  </a:extLst>
                </p:cNvPr>
                <p:cNvPicPr/>
                <p:nvPr/>
              </p:nvPicPr>
              <p:blipFill>
                <a:blip r:embed="rId159"/>
                <a:stretch>
                  <a:fillRect/>
                </a:stretch>
              </p:blipFill>
              <p:spPr>
                <a:xfrm>
                  <a:off x="2659627" y="2783783"/>
                  <a:ext cx="21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8" name="Ink 107">
                  <a:extLst>
                    <a:ext uri="{FF2B5EF4-FFF2-40B4-BE49-F238E27FC236}">
                      <a16:creationId xmlns:a16="http://schemas.microsoft.com/office/drawing/2014/main" id="{551B992D-23E8-A841-8B50-C8CD6716BCFC}"/>
                    </a:ext>
                  </a:extLst>
                </p14:cNvPr>
                <p14:cNvContentPartPr/>
                <p14:nvPr/>
              </p14:nvContentPartPr>
              <p14:xfrm>
                <a:off x="2676187" y="2723663"/>
                <a:ext cx="8640" cy="3240"/>
              </p14:xfrm>
            </p:contentPart>
          </mc:Choice>
          <mc:Fallback xmlns="">
            <p:pic>
              <p:nvPicPr>
                <p:cNvPr id="108" name="Ink 107">
                  <a:extLst>
                    <a:ext uri="{FF2B5EF4-FFF2-40B4-BE49-F238E27FC236}">
                      <a16:creationId xmlns:a16="http://schemas.microsoft.com/office/drawing/2014/main" id="{551B992D-23E8-A841-8B50-C8CD6716BCFC}"/>
                    </a:ext>
                  </a:extLst>
                </p:cNvPr>
                <p:cNvPicPr/>
                <p:nvPr/>
              </p:nvPicPr>
              <p:blipFill>
                <a:blip r:embed="rId161"/>
                <a:stretch>
                  <a:fillRect/>
                </a:stretch>
              </p:blipFill>
              <p:spPr>
                <a:xfrm>
                  <a:off x="2668627" y="2716103"/>
                  <a:ext cx="23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1123D745-130A-1844-A05D-19908F440C4B}"/>
                    </a:ext>
                  </a:extLst>
                </p14:cNvPr>
                <p14:cNvContentPartPr/>
                <p14:nvPr/>
              </p14:nvContentPartPr>
              <p14:xfrm>
                <a:off x="2746027" y="2776943"/>
                <a:ext cx="111960" cy="82080"/>
              </p14:xfrm>
            </p:contentPart>
          </mc:Choice>
          <mc:Fallback xmlns="">
            <p:pic>
              <p:nvPicPr>
                <p:cNvPr id="109" name="Ink 108">
                  <a:extLst>
                    <a:ext uri="{FF2B5EF4-FFF2-40B4-BE49-F238E27FC236}">
                      <a16:creationId xmlns:a16="http://schemas.microsoft.com/office/drawing/2014/main" id="{1123D745-130A-1844-A05D-19908F440C4B}"/>
                    </a:ext>
                  </a:extLst>
                </p:cNvPr>
                <p:cNvPicPr/>
                <p:nvPr/>
              </p:nvPicPr>
              <p:blipFill>
                <a:blip r:embed="rId163"/>
                <a:stretch>
                  <a:fillRect/>
                </a:stretch>
              </p:blipFill>
              <p:spPr>
                <a:xfrm>
                  <a:off x="2738467" y="2769743"/>
                  <a:ext cx="126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BC4A709B-5EE5-F54D-8D96-7D5D5FFC0017}"/>
                    </a:ext>
                  </a:extLst>
                </p14:cNvPr>
                <p14:cNvContentPartPr/>
                <p14:nvPr/>
              </p14:nvContentPartPr>
              <p14:xfrm>
                <a:off x="2919907" y="2676143"/>
                <a:ext cx="3240" cy="166680"/>
              </p14:xfrm>
            </p:contentPart>
          </mc:Choice>
          <mc:Fallback xmlns="">
            <p:pic>
              <p:nvPicPr>
                <p:cNvPr id="110" name="Ink 109">
                  <a:extLst>
                    <a:ext uri="{FF2B5EF4-FFF2-40B4-BE49-F238E27FC236}">
                      <a16:creationId xmlns:a16="http://schemas.microsoft.com/office/drawing/2014/main" id="{BC4A709B-5EE5-F54D-8D96-7D5D5FFC0017}"/>
                    </a:ext>
                  </a:extLst>
                </p:cNvPr>
                <p:cNvPicPr/>
                <p:nvPr/>
              </p:nvPicPr>
              <p:blipFill>
                <a:blip r:embed="rId165"/>
                <a:stretch>
                  <a:fillRect/>
                </a:stretch>
              </p:blipFill>
              <p:spPr>
                <a:xfrm>
                  <a:off x="2912347" y="2668583"/>
                  <a:ext cx="18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1" name="Ink 110">
                  <a:extLst>
                    <a:ext uri="{FF2B5EF4-FFF2-40B4-BE49-F238E27FC236}">
                      <a16:creationId xmlns:a16="http://schemas.microsoft.com/office/drawing/2014/main" id="{904978D9-F613-BD44-A9B2-9CC218849487}"/>
                    </a:ext>
                  </a:extLst>
                </p14:cNvPr>
                <p14:cNvContentPartPr/>
                <p14:nvPr/>
              </p14:nvContentPartPr>
              <p14:xfrm>
                <a:off x="2882827" y="2727983"/>
                <a:ext cx="146880" cy="38880"/>
              </p14:xfrm>
            </p:contentPart>
          </mc:Choice>
          <mc:Fallback xmlns="">
            <p:pic>
              <p:nvPicPr>
                <p:cNvPr id="111" name="Ink 110">
                  <a:extLst>
                    <a:ext uri="{FF2B5EF4-FFF2-40B4-BE49-F238E27FC236}">
                      <a16:creationId xmlns:a16="http://schemas.microsoft.com/office/drawing/2014/main" id="{904978D9-F613-BD44-A9B2-9CC218849487}"/>
                    </a:ext>
                  </a:extLst>
                </p:cNvPr>
                <p:cNvPicPr/>
                <p:nvPr/>
              </p:nvPicPr>
              <p:blipFill>
                <a:blip r:embed="rId167"/>
                <a:stretch>
                  <a:fillRect/>
                </a:stretch>
              </p:blipFill>
              <p:spPr>
                <a:xfrm>
                  <a:off x="2875267" y="2720423"/>
                  <a:ext cx="162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2" name="Ink 111">
                  <a:extLst>
                    <a:ext uri="{FF2B5EF4-FFF2-40B4-BE49-F238E27FC236}">
                      <a16:creationId xmlns:a16="http://schemas.microsoft.com/office/drawing/2014/main" id="{15411FDE-1391-2543-8697-4271B934F337}"/>
                    </a:ext>
                  </a:extLst>
                </p14:cNvPr>
                <p14:cNvContentPartPr/>
                <p14:nvPr/>
              </p14:nvContentPartPr>
              <p14:xfrm>
                <a:off x="3020707" y="2731583"/>
                <a:ext cx="104040" cy="82440"/>
              </p14:xfrm>
            </p:contentPart>
          </mc:Choice>
          <mc:Fallback xmlns="">
            <p:pic>
              <p:nvPicPr>
                <p:cNvPr id="112" name="Ink 111">
                  <a:extLst>
                    <a:ext uri="{FF2B5EF4-FFF2-40B4-BE49-F238E27FC236}">
                      <a16:creationId xmlns:a16="http://schemas.microsoft.com/office/drawing/2014/main" id="{15411FDE-1391-2543-8697-4271B934F337}"/>
                    </a:ext>
                  </a:extLst>
                </p:cNvPr>
                <p:cNvPicPr/>
                <p:nvPr/>
              </p:nvPicPr>
              <p:blipFill>
                <a:blip r:embed="rId169"/>
                <a:stretch>
                  <a:fillRect/>
                </a:stretch>
              </p:blipFill>
              <p:spPr>
                <a:xfrm>
                  <a:off x="3013147" y="2724023"/>
                  <a:ext cx="119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3" name="Ink 112">
                  <a:extLst>
                    <a:ext uri="{FF2B5EF4-FFF2-40B4-BE49-F238E27FC236}">
                      <a16:creationId xmlns:a16="http://schemas.microsoft.com/office/drawing/2014/main" id="{089C358C-A3FA-034F-939F-067981B40E66}"/>
                    </a:ext>
                  </a:extLst>
                </p14:cNvPr>
                <p14:cNvContentPartPr/>
                <p14:nvPr/>
              </p14:nvContentPartPr>
              <p14:xfrm>
                <a:off x="820027" y="3238103"/>
                <a:ext cx="46800" cy="200520"/>
              </p14:xfrm>
            </p:contentPart>
          </mc:Choice>
          <mc:Fallback xmlns="">
            <p:pic>
              <p:nvPicPr>
                <p:cNvPr id="113" name="Ink 112">
                  <a:extLst>
                    <a:ext uri="{FF2B5EF4-FFF2-40B4-BE49-F238E27FC236}">
                      <a16:creationId xmlns:a16="http://schemas.microsoft.com/office/drawing/2014/main" id="{089C358C-A3FA-034F-939F-067981B40E66}"/>
                    </a:ext>
                  </a:extLst>
                </p:cNvPr>
                <p:cNvPicPr/>
                <p:nvPr/>
              </p:nvPicPr>
              <p:blipFill>
                <a:blip r:embed="rId171"/>
                <a:stretch>
                  <a:fillRect/>
                </a:stretch>
              </p:blipFill>
              <p:spPr>
                <a:xfrm>
                  <a:off x="812467" y="3230543"/>
                  <a:ext cx="61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4" name="Ink 113">
                  <a:extLst>
                    <a:ext uri="{FF2B5EF4-FFF2-40B4-BE49-F238E27FC236}">
                      <a16:creationId xmlns:a16="http://schemas.microsoft.com/office/drawing/2014/main" id="{FADB8669-1061-5742-86AB-F4970095BD51}"/>
                    </a:ext>
                  </a:extLst>
                </p14:cNvPr>
                <p14:cNvContentPartPr/>
                <p14:nvPr/>
              </p14:nvContentPartPr>
              <p14:xfrm>
                <a:off x="903907" y="3249263"/>
                <a:ext cx="57600" cy="174960"/>
              </p14:xfrm>
            </p:contentPart>
          </mc:Choice>
          <mc:Fallback xmlns="">
            <p:pic>
              <p:nvPicPr>
                <p:cNvPr id="114" name="Ink 113">
                  <a:extLst>
                    <a:ext uri="{FF2B5EF4-FFF2-40B4-BE49-F238E27FC236}">
                      <a16:creationId xmlns:a16="http://schemas.microsoft.com/office/drawing/2014/main" id="{FADB8669-1061-5742-86AB-F4970095BD51}"/>
                    </a:ext>
                  </a:extLst>
                </p:cNvPr>
                <p:cNvPicPr/>
                <p:nvPr/>
              </p:nvPicPr>
              <p:blipFill>
                <a:blip r:embed="rId173"/>
                <a:stretch>
                  <a:fillRect/>
                </a:stretch>
              </p:blipFill>
              <p:spPr>
                <a:xfrm>
                  <a:off x="896347" y="3241703"/>
                  <a:ext cx="72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5" name="Ink 114">
                  <a:extLst>
                    <a:ext uri="{FF2B5EF4-FFF2-40B4-BE49-F238E27FC236}">
                      <a16:creationId xmlns:a16="http://schemas.microsoft.com/office/drawing/2014/main" id="{8968FFE1-3F3B-0F4E-BD00-A79E7AA6D578}"/>
                    </a:ext>
                  </a:extLst>
                </p14:cNvPr>
                <p14:cNvContentPartPr/>
                <p14:nvPr/>
              </p14:nvContentPartPr>
              <p14:xfrm>
                <a:off x="983467" y="3338543"/>
                <a:ext cx="81360" cy="87480"/>
              </p14:xfrm>
            </p:contentPart>
          </mc:Choice>
          <mc:Fallback xmlns="">
            <p:pic>
              <p:nvPicPr>
                <p:cNvPr id="115" name="Ink 114">
                  <a:extLst>
                    <a:ext uri="{FF2B5EF4-FFF2-40B4-BE49-F238E27FC236}">
                      <a16:creationId xmlns:a16="http://schemas.microsoft.com/office/drawing/2014/main" id="{8968FFE1-3F3B-0F4E-BD00-A79E7AA6D578}"/>
                    </a:ext>
                  </a:extLst>
                </p:cNvPr>
                <p:cNvPicPr/>
                <p:nvPr/>
              </p:nvPicPr>
              <p:blipFill>
                <a:blip r:embed="rId175"/>
                <a:stretch>
                  <a:fillRect/>
                </a:stretch>
              </p:blipFill>
              <p:spPr>
                <a:xfrm>
                  <a:off x="975907" y="3330983"/>
                  <a:ext cx="96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6" name="Ink 115">
                  <a:extLst>
                    <a:ext uri="{FF2B5EF4-FFF2-40B4-BE49-F238E27FC236}">
                      <a16:creationId xmlns:a16="http://schemas.microsoft.com/office/drawing/2014/main" id="{B949A49D-BD87-6842-B8D0-C67158DCE681}"/>
                    </a:ext>
                  </a:extLst>
                </p14:cNvPr>
                <p14:cNvContentPartPr/>
                <p14:nvPr/>
              </p14:nvContentPartPr>
              <p14:xfrm>
                <a:off x="1135027" y="3292823"/>
                <a:ext cx="103680" cy="97560"/>
              </p14:xfrm>
            </p:contentPart>
          </mc:Choice>
          <mc:Fallback xmlns="">
            <p:pic>
              <p:nvPicPr>
                <p:cNvPr id="116" name="Ink 115">
                  <a:extLst>
                    <a:ext uri="{FF2B5EF4-FFF2-40B4-BE49-F238E27FC236}">
                      <a16:creationId xmlns:a16="http://schemas.microsoft.com/office/drawing/2014/main" id="{B949A49D-BD87-6842-B8D0-C67158DCE681}"/>
                    </a:ext>
                  </a:extLst>
                </p:cNvPr>
                <p:cNvPicPr/>
                <p:nvPr/>
              </p:nvPicPr>
              <p:blipFill>
                <a:blip r:embed="rId177"/>
                <a:stretch>
                  <a:fillRect/>
                </a:stretch>
              </p:blipFill>
              <p:spPr>
                <a:xfrm>
                  <a:off x="1127467" y="3285263"/>
                  <a:ext cx="118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7" name="Ink 116">
                  <a:extLst>
                    <a:ext uri="{FF2B5EF4-FFF2-40B4-BE49-F238E27FC236}">
                      <a16:creationId xmlns:a16="http://schemas.microsoft.com/office/drawing/2014/main" id="{2CC9CD3F-8BD5-1B4D-B61B-6877AC92668C}"/>
                    </a:ext>
                  </a:extLst>
                </p14:cNvPr>
                <p14:cNvContentPartPr/>
                <p14:nvPr/>
              </p14:nvContentPartPr>
              <p14:xfrm>
                <a:off x="858547" y="3263303"/>
                <a:ext cx="108720" cy="62280"/>
              </p14:xfrm>
            </p:contentPart>
          </mc:Choice>
          <mc:Fallback xmlns="">
            <p:pic>
              <p:nvPicPr>
                <p:cNvPr id="117" name="Ink 116">
                  <a:extLst>
                    <a:ext uri="{FF2B5EF4-FFF2-40B4-BE49-F238E27FC236}">
                      <a16:creationId xmlns:a16="http://schemas.microsoft.com/office/drawing/2014/main" id="{2CC9CD3F-8BD5-1B4D-B61B-6877AC92668C}"/>
                    </a:ext>
                  </a:extLst>
                </p:cNvPr>
                <p:cNvPicPr/>
                <p:nvPr/>
              </p:nvPicPr>
              <p:blipFill>
                <a:blip r:embed="rId179"/>
                <a:stretch>
                  <a:fillRect/>
                </a:stretch>
              </p:blipFill>
              <p:spPr>
                <a:xfrm>
                  <a:off x="850987" y="3255743"/>
                  <a:ext cx="1238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8" name="Ink 117">
                  <a:extLst>
                    <a:ext uri="{FF2B5EF4-FFF2-40B4-BE49-F238E27FC236}">
                      <a16:creationId xmlns:a16="http://schemas.microsoft.com/office/drawing/2014/main" id="{7D1D7F92-EBFC-F643-90DD-4248E3DAE01E}"/>
                    </a:ext>
                  </a:extLst>
                </p14:cNvPr>
                <p14:cNvContentPartPr/>
                <p14:nvPr/>
              </p14:nvContentPartPr>
              <p14:xfrm>
                <a:off x="1425187" y="3268343"/>
                <a:ext cx="125280" cy="78840"/>
              </p14:xfrm>
            </p:contentPart>
          </mc:Choice>
          <mc:Fallback xmlns="">
            <p:pic>
              <p:nvPicPr>
                <p:cNvPr id="118" name="Ink 117">
                  <a:extLst>
                    <a:ext uri="{FF2B5EF4-FFF2-40B4-BE49-F238E27FC236}">
                      <a16:creationId xmlns:a16="http://schemas.microsoft.com/office/drawing/2014/main" id="{7D1D7F92-EBFC-F643-90DD-4248E3DAE01E}"/>
                    </a:ext>
                  </a:extLst>
                </p:cNvPr>
                <p:cNvPicPr/>
                <p:nvPr/>
              </p:nvPicPr>
              <p:blipFill>
                <a:blip r:embed="rId181"/>
                <a:stretch>
                  <a:fillRect/>
                </a:stretch>
              </p:blipFill>
              <p:spPr>
                <a:xfrm>
                  <a:off x="1417627" y="3260783"/>
                  <a:ext cx="140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9" name="Ink 118">
                  <a:extLst>
                    <a:ext uri="{FF2B5EF4-FFF2-40B4-BE49-F238E27FC236}">
                      <a16:creationId xmlns:a16="http://schemas.microsoft.com/office/drawing/2014/main" id="{CBC43E72-BEED-914B-97B4-79319413E139}"/>
                    </a:ext>
                  </a:extLst>
                </p14:cNvPr>
                <p14:cNvContentPartPr/>
                <p14:nvPr/>
              </p14:nvContentPartPr>
              <p14:xfrm>
                <a:off x="1588627" y="3237383"/>
                <a:ext cx="101160" cy="79200"/>
              </p14:xfrm>
            </p:contentPart>
          </mc:Choice>
          <mc:Fallback xmlns="">
            <p:pic>
              <p:nvPicPr>
                <p:cNvPr id="119" name="Ink 118">
                  <a:extLst>
                    <a:ext uri="{FF2B5EF4-FFF2-40B4-BE49-F238E27FC236}">
                      <a16:creationId xmlns:a16="http://schemas.microsoft.com/office/drawing/2014/main" id="{CBC43E72-BEED-914B-97B4-79319413E139}"/>
                    </a:ext>
                  </a:extLst>
                </p:cNvPr>
                <p:cNvPicPr/>
                <p:nvPr/>
              </p:nvPicPr>
              <p:blipFill>
                <a:blip r:embed="rId183"/>
                <a:stretch>
                  <a:fillRect/>
                </a:stretch>
              </p:blipFill>
              <p:spPr>
                <a:xfrm>
                  <a:off x="1581427" y="3229823"/>
                  <a:ext cx="116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F480C03C-79C9-EF4B-91BD-6A98D210FDA4}"/>
                    </a:ext>
                  </a:extLst>
                </p14:cNvPr>
                <p14:cNvContentPartPr/>
                <p14:nvPr/>
              </p14:nvContentPartPr>
              <p14:xfrm>
                <a:off x="1761787" y="3205343"/>
                <a:ext cx="81360" cy="79200"/>
              </p14:xfrm>
            </p:contentPart>
          </mc:Choice>
          <mc:Fallback xmlns="">
            <p:pic>
              <p:nvPicPr>
                <p:cNvPr id="120" name="Ink 119">
                  <a:extLst>
                    <a:ext uri="{FF2B5EF4-FFF2-40B4-BE49-F238E27FC236}">
                      <a16:creationId xmlns:a16="http://schemas.microsoft.com/office/drawing/2014/main" id="{F480C03C-79C9-EF4B-91BD-6A98D210FDA4}"/>
                    </a:ext>
                  </a:extLst>
                </p:cNvPr>
                <p:cNvPicPr/>
                <p:nvPr/>
              </p:nvPicPr>
              <p:blipFill>
                <a:blip r:embed="rId185"/>
                <a:stretch>
                  <a:fillRect/>
                </a:stretch>
              </p:blipFill>
              <p:spPr>
                <a:xfrm>
                  <a:off x="1754227" y="3197783"/>
                  <a:ext cx="96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2D84C305-F6C6-E44D-BA01-5993B283A94A}"/>
                    </a:ext>
                  </a:extLst>
                </p14:cNvPr>
                <p14:cNvContentPartPr/>
                <p14:nvPr/>
              </p14:nvContentPartPr>
              <p14:xfrm>
                <a:off x="1904347" y="3107423"/>
                <a:ext cx="93960" cy="167760"/>
              </p14:xfrm>
            </p:contentPart>
          </mc:Choice>
          <mc:Fallback xmlns="">
            <p:pic>
              <p:nvPicPr>
                <p:cNvPr id="121" name="Ink 120">
                  <a:extLst>
                    <a:ext uri="{FF2B5EF4-FFF2-40B4-BE49-F238E27FC236}">
                      <a16:creationId xmlns:a16="http://schemas.microsoft.com/office/drawing/2014/main" id="{2D84C305-F6C6-E44D-BA01-5993B283A94A}"/>
                    </a:ext>
                  </a:extLst>
                </p:cNvPr>
                <p:cNvPicPr/>
                <p:nvPr/>
              </p:nvPicPr>
              <p:blipFill>
                <a:blip r:embed="rId187"/>
                <a:stretch>
                  <a:fillRect/>
                </a:stretch>
              </p:blipFill>
              <p:spPr>
                <a:xfrm>
                  <a:off x="1896787" y="3099863"/>
                  <a:ext cx="109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Ink 121">
                  <a:extLst>
                    <a:ext uri="{FF2B5EF4-FFF2-40B4-BE49-F238E27FC236}">
                      <a16:creationId xmlns:a16="http://schemas.microsoft.com/office/drawing/2014/main" id="{F99F6B8F-0166-FE4C-9ECB-C715710F6A10}"/>
                    </a:ext>
                  </a:extLst>
                </p14:cNvPr>
                <p14:cNvContentPartPr/>
                <p14:nvPr/>
              </p14:nvContentPartPr>
              <p14:xfrm>
                <a:off x="2046907" y="3142343"/>
                <a:ext cx="119520" cy="93600"/>
              </p14:xfrm>
            </p:contentPart>
          </mc:Choice>
          <mc:Fallback xmlns="">
            <p:pic>
              <p:nvPicPr>
                <p:cNvPr id="122" name="Ink 121">
                  <a:extLst>
                    <a:ext uri="{FF2B5EF4-FFF2-40B4-BE49-F238E27FC236}">
                      <a16:creationId xmlns:a16="http://schemas.microsoft.com/office/drawing/2014/main" id="{F99F6B8F-0166-FE4C-9ECB-C715710F6A10}"/>
                    </a:ext>
                  </a:extLst>
                </p:cNvPr>
                <p:cNvPicPr/>
                <p:nvPr/>
              </p:nvPicPr>
              <p:blipFill>
                <a:blip r:embed="rId189"/>
                <a:stretch>
                  <a:fillRect/>
                </a:stretch>
              </p:blipFill>
              <p:spPr>
                <a:xfrm>
                  <a:off x="2039347" y="3134783"/>
                  <a:ext cx="134640"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38" name="Ink 137">
                <a:extLst>
                  <a:ext uri="{FF2B5EF4-FFF2-40B4-BE49-F238E27FC236}">
                    <a16:creationId xmlns:a16="http://schemas.microsoft.com/office/drawing/2014/main" id="{7F578874-2381-C24B-A8BC-3E63643CB8CA}"/>
                  </a:ext>
                </a:extLst>
              </p14:cNvPr>
              <p14:cNvContentPartPr/>
              <p14:nvPr/>
            </p14:nvContentPartPr>
            <p14:xfrm>
              <a:off x="3640627" y="875423"/>
              <a:ext cx="133560" cy="302040"/>
            </p14:xfrm>
          </p:contentPart>
        </mc:Choice>
        <mc:Fallback xmlns="">
          <p:pic>
            <p:nvPicPr>
              <p:cNvPr id="138" name="Ink 137">
                <a:extLst>
                  <a:ext uri="{FF2B5EF4-FFF2-40B4-BE49-F238E27FC236}">
                    <a16:creationId xmlns:a16="http://schemas.microsoft.com/office/drawing/2014/main" id="{7F578874-2381-C24B-A8BC-3E63643CB8CA}"/>
                  </a:ext>
                </a:extLst>
              </p:cNvPr>
              <p:cNvPicPr/>
              <p:nvPr/>
            </p:nvPicPr>
            <p:blipFill>
              <a:blip r:embed="rId191"/>
              <a:stretch>
                <a:fillRect/>
              </a:stretch>
            </p:blipFill>
            <p:spPr>
              <a:xfrm>
                <a:off x="3633067" y="867863"/>
                <a:ext cx="148680" cy="317160"/>
              </a:xfrm>
              <a:prstGeom prst="rect">
                <a:avLst/>
              </a:prstGeom>
            </p:spPr>
          </p:pic>
        </mc:Fallback>
      </mc:AlternateContent>
      <p:grpSp>
        <p:nvGrpSpPr>
          <p:cNvPr id="142" name="Group 141">
            <a:extLst>
              <a:ext uri="{FF2B5EF4-FFF2-40B4-BE49-F238E27FC236}">
                <a16:creationId xmlns:a16="http://schemas.microsoft.com/office/drawing/2014/main" id="{E91F38E7-BC93-B44C-BA7D-2A921E7AB8ED}"/>
              </a:ext>
            </a:extLst>
          </p:cNvPr>
          <p:cNvGrpSpPr/>
          <p:nvPr/>
        </p:nvGrpSpPr>
        <p:grpSpPr>
          <a:xfrm>
            <a:off x="3945907" y="642863"/>
            <a:ext cx="745200" cy="1019160"/>
            <a:chOff x="3945907" y="642863"/>
            <a:chExt cx="745200" cy="1019160"/>
          </a:xfrm>
        </p:grpSpPr>
        <mc:AlternateContent xmlns:mc="http://schemas.openxmlformats.org/markup-compatibility/2006" xmlns:p14="http://schemas.microsoft.com/office/powerpoint/2010/main">
          <mc:Choice Requires="p14">
            <p:contentPart p14:bwMode="auto" r:id="rId192">
              <p14:nvContentPartPr>
                <p14:cNvPr id="130" name="Ink 129">
                  <a:extLst>
                    <a:ext uri="{FF2B5EF4-FFF2-40B4-BE49-F238E27FC236}">
                      <a16:creationId xmlns:a16="http://schemas.microsoft.com/office/drawing/2014/main" id="{33D8EF83-C9DF-B44B-BA49-36BA16BB278E}"/>
                    </a:ext>
                  </a:extLst>
                </p14:cNvPr>
                <p14:cNvContentPartPr/>
                <p14:nvPr/>
              </p14:nvContentPartPr>
              <p14:xfrm>
                <a:off x="3960667" y="642863"/>
                <a:ext cx="97560" cy="218160"/>
              </p14:xfrm>
            </p:contentPart>
          </mc:Choice>
          <mc:Fallback xmlns="">
            <p:pic>
              <p:nvPicPr>
                <p:cNvPr id="130" name="Ink 129">
                  <a:extLst>
                    <a:ext uri="{FF2B5EF4-FFF2-40B4-BE49-F238E27FC236}">
                      <a16:creationId xmlns:a16="http://schemas.microsoft.com/office/drawing/2014/main" id="{33D8EF83-C9DF-B44B-BA49-36BA16BB278E}"/>
                    </a:ext>
                  </a:extLst>
                </p:cNvPr>
                <p:cNvPicPr/>
                <p:nvPr/>
              </p:nvPicPr>
              <p:blipFill>
                <a:blip r:embed="rId193"/>
                <a:stretch>
                  <a:fillRect/>
                </a:stretch>
              </p:blipFill>
              <p:spPr>
                <a:xfrm>
                  <a:off x="3953107" y="635303"/>
                  <a:ext cx="112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1" name="Ink 130">
                  <a:extLst>
                    <a:ext uri="{FF2B5EF4-FFF2-40B4-BE49-F238E27FC236}">
                      <a16:creationId xmlns:a16="http://schemas.microsoft.com/office/drawing/2014/main" id="{41B93F07-C0AB-1542-B51D-9D34535F2D54}"/>
                    </a:ext>
                  </a:extLst>
                </p14:cNvPr>
                <p14:cNvContentPartPr/>
                <p14:nvPr/>
              </p14:nvContentPartPr>
              <p14:xfrm>
                <a:off x="4108627" y="751223"/>
                <a:ext cx="6480" cy="77760"/>
              </p14:xfrm>
            </p:contentPart>
          </mc:Choice>
          <mc:Fallback xmlns="">
            <p:pic>
              <p:nvPicPr>
                <p:cNvPr id="131" name="Ink 130">
                  <a:extLst>
                    <a:ext uri="{FF2B5EF4-FFF2-40B4-BE49-F238E27FC236}">
                      <a16:creationId xmlns:a16="http://schemas.microsoft.com/office/drawing/2014/main" id="{41B93F07-C0AB-1542-B51D-9D34535F2D54}"/>
                    </a:ext>
                  </a:extLst>
                </p:cNvPr>
                <p:cNvPicPr/>
                <p:nvPr/>
              </p:nvPicPr>
              <p:blipFill>
                <a:blip r:embed="rId195"/>
                <a:stretch>
                  <a:fillRect/>
                </a:stretch>
              </p:blipFill>
              <p:spPr>
                <a:xfrm>
                  <a:off x="4101067" y="744023"/>
                  <a:ext cx="21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AFC3E6DC-530C-2040-AB21-37BFBDCC9EE4}"/>
                    </a:ext>
                  </a:extLst>
                </p14:cNvPr>
                <p14:cNvContentPartPr/>
                <p14:nvPr/>
              </p14:nvContentPartPr>
              <p14:xfrm>
                <a:off x="4056427" y="679943"/>
                <a:ext cx="9360" cy="8640"/>
              </p14:xfrm>
            </p:contentPart>
          </mc:Choice>
          <mc:Fallback xmlns="">
            <p:pic>
              <p:nvPicPr>
                <p:cNvPr id="132" name="Ink 131">
                  <a:extLst>
                    <a:ext uri="{FF2B5EF4-FFF2-40B4-BE49-F238E27FC236}">
                      <a16:creationId xmlns:a16="http://schemas.microsoft.com/office/drawing/2014/main" id="{AFC3E6DC-530C-2040-AB21-37BFBDCC9EE4}"/>
                    </a:ext>
                  </a:extLst>
                </p:cNvPr>
                <p:cNvPicPr/>
                <p:nvPr/>
              </p:nvPicPr>
              <p:blipFill>
                <a:blip r:embed="rId197"/>
                <a:stretch>
                  <a:fillRect/>
                </a:stretch>
              </p:blipFill>
              <p:spPr>
                <a:xfrm>
                  <a:off x="4049227" y="672383"/>
                  <a:ext cx="24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Ink 132">
                  <a:extLst>
                    <a:ext uri="{FF2B5EF4-FFF2-40B4-BE49-F238E27FC236}">
                      <a16:creationId xmlns:a16="http://schemas.microsoft.com/office/drawing/2014/main" id="{200F15FC-5853-BD4B-9938-A52974FF89DD}"/>
                    </a:ext>
                  </a:extLst>
                </p14:cNvPr>
                <p14:cNvContentPartPr/>
                <p14:nvPr/>
              </p14:nvContentPartPr>
              <p14:xfrm>
                <a:off x="4208347" y="645743"/>
                <a:ext cx="63000" cy="189360"/>
              </p14:xfrm>
            </p:contentPart>
          </mc:Choice>
          <mc:Fallback xmlns="">
            <p:pic>
              <p:nvPicPr>
                <p:cNvPr id="133" name="Ink 132">
                  <a:extLst>
                    <a:ext uri="{FF2B5EF4-FFF2-40B4-BE49-F238E27FC236}">
                      <a16:creationId xmlns:a16="http://schemas.microsoft.com/office/drawing/2014/main" id="{200F15FC-5853-BD4B-9938-A52974FF89DD}"/>
                    </a:ext>
                  </a:extLst>
                </p:cNvPr>
                <p:cNvPicPr/>
                <p:nvPr/>
              </p:nvPicPr>
              <p:blipFill>
                <a:blip r:embed="rId199"/>
                <a:stretch>
                  <a:fillRect/>
                </a:stretch>
              </p:blipFill>
              <p:spPr>
                <a:xfrm>
                  <a:off x="4200787" y="638183"/>
                  <a:ext cx="77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Ink 133">
                  <a:extLst>
                    <a:ext uri="{FF2B5EF4-FFF2-40B4-BE49-F238E27FC236}">
                      <a16:creationId xmlns:a16="http://schemas.microsoft.com/office/drawing/2014/main" id="{03EE28C4-5850-C742-939A-FFB0D53D9B9F}"/>
                    </a:ext>
                  </a:extLst>
                </p14:cNvPr>
                <p14:cNvContentPartPr/>
                <p14:nvPr/>
              </p14:nvContentPartPr>
              <p14:xfrm>
                <a:off x="4158307" y="721703"/>
                <a:ext cx="94680" cy="14400"/>
              </p14:xfrm>
            </p:contentPart>
          </mc:Choice>
          <mc:Fallback xmlns="">
            <p:pic>
              <p:nvPicPr>
                <p:cNvPr id="134" name="Ink 133">
                  <a:extLst>
                    <a:ext uri="{FF2B5EF4-FFF2-40B4-BE49-F238E27FC236}">
                      <a16:creationId xmlns:a16="http://schemas.microsoft.com/office/drawing/2014/main" id="{03EE28C4-5850-C742-939A-FFB0D53D9B9F}"/>
                    </a:ext>
                  </a:extLst>
                </p:cNvPr>
                <p:cNvPicPr/>
                <p:nvPr/>
              </p:nvPicPr>
              <p:blipFill>
                <a:blip r:embed="rId201"/>
                <a:stretch>
                  <a:fillRect/>
                </a:stretch>
              </p:blipFill>
              <p:spPr>
                <a:xfrm>
                  <a:off x="4150747" y="714143"/>
                  <a:ext cx="109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3" name="Ink 52">
                  <a:extLst>
                    <a:ext uri="{FF2B5EF4-FFF2-40B4-BE49-F238E27FC236}">
                      <a16:creationId xmlns:a16="http://schemas.microsoft.com/office/drawing/2014/main" id="{81B6ADD5-ACE1-744A-BE29-E9DDCF1454A6}"/>
                    </a:ext>
                  </a:extLst>
                </p14:cNvPr>
                <p14:cNvContentPartPr/>
                <p14:nvPr/>
              </p14:nvContentPartPr>
              <p14:xfrm>
                <a:off x="4026187" y="1619543"/>
                <a:ext cx="12960" cy="42480"/>
              </p14:xfrm>
            </p:contentPart>
          </mc:Choice>
          <mc:Fallback xmlns="">
            <p:pic>
              <p:nvPicPr>
                <p:cNvPr id="53" name="Ink 52">
                  <a:extLst>
                    <a:ext uri="{FF2B5EF4-FFF2-40B4-BE49-F238E27FC236}">
                      <a16:creationId xmlns:a16="http://schemas.microsoft.com/office/drawing/2014/main" id="{81B6ADD5-ACE1-744A-BE29-E9DDCF1454A6}"/>
                    </a:ext>
                  </a:extLst>
                </p:cNvPr>
                <p:cNvPicPr/>
                <p:nvPr/>
              </p:nvPicPr>
              <p:blipFill>
                <a:blip r:embed="rId203"/>
                <a:stretch>
                  <a:fillRect/>
                </a:stretch>
              </p:blipFill>
              <p:spPr>
                <a:xfrm>
                  <a:off x="4018627" y="1612343"/>
                  <a:ext cx="28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4" name="Ink 53">
                  <a:extLst>
                    <a:ext uri="{FF2B5EF4-FFF2-40B4-BE49-F238E27FC236}">
                      <a16:creationId xmlns:a16="http://schemas.microsoft.com/office/drawing/2014/main" id="{41E2E3EF-4C5F-8346-899D-DA49D81A7862}"/>
                    </a:ext>
                  </a:extLst>
                </p14:cNvPr>
                <p14:cNvContentPartPr/>
                <p14:nvPr/>
              </p14:nvContentPartPr>
              <p14:xfrm>
                <a:off x="3984427" y="1268903"/>
                <a:ext cx="19800" cy="33120"/>
              </p14:xfrm>
            </p:contentPart>
          </mc:Choice>
          <mc:Fallback xmlns="">
            <p:pic>
              <p:nvPicPr>
                <p:cNvPr id="54" name="Ink 53">
                  <a:extLst>
                    <a:ext uri="{FF2B5EF4-FFF2-40B4-BE49-F238E27FC236}">
                      <a16:creationId xmlns:a16="http://schemas.microsoft.com/office/drawing/2014/main" id="{41E2E3EF-4C5F-8346-899D-DA49D81A7862}"/>
                    </a:ext>
                  </a:extLst>
                </p:cNvPr>
                <p:cNvPicPr/>
                <p:nvPr/>
              </p:nvPicPr>
              <p:blipFill>
                <a:blip r:embed="rId205"/>
                <a:stretch>
                  <a:fillRect/>
                </a:stretch>
              </p:blipFill>
              <p:spPr>
                <a:xfrm>
                  <a:off x="3976867" y="1261343"/>
                  <a:ext cx="3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5" name="Ink 54">
                  <a:extLst>
                    <a:ext uri="{FF2B5EF4-FFF2-40B4-BE49-F238E27FC236}">
                      <a16:creationId xmlns:a16="http://schemas.microsoft.com/office/drawing/2014/main" id="{370910E9-5A09-0944-8518-CFCC8CE81A11}"/>
                    </a:ext>
                  </a:extLst>
                </p14:cNvPr>
                <p14:cNvContentPartPr/>
                <p14:nvPr/>
              </p14:nvContentPartPr>
              <p14:xfrm>
                <a:off x="4388347" y="1303103"/>
                <a:ext cx="37800" cy="41040"/>
              </p14:xfrm>
            </p:contentPart>
          </mc:Choice>
          <mc:Fallback xmlns="">
            <p:pic>
              <p:nvPicPr>
                <p:cNvPr id="55" name="Ink 54">
                  <a:extLst>
                    <a:ext uri="{FF2B5EF4-FFF2-40B4-BE49-F238E27FC236}">
                      <a16:creationId xmlns:a16="http://schemas.microsoft.com/office/drawing/2014/main" id="{370910E9-5A09-0944-8518-CFCC8CE81A11}"/>
                    </a:ext>
                  </a:extLst>
                </p:cNvPr>
                <p:cNvPicPr/>
                <p:nvPr/>
              </p:nvPicPr>
              <p:blipFill>
                <a:blip r:embed="rId207"/>
                <a:stretch>
                  <a:fillRect/>
                </a:stretch>
              </p:blipFill>
              <p:spPr>
                <a:xfrm>
                  <a:off x="4380787" y="1295543"/>
                  <a:ext cx="52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6" name="Ink 55">
                  <a:extLst>
                    <a:ext uri="{FF2B5EF4-FFF2-40B4-BE49-F238E27FC236}">
                      <a16:creationId xmlns:a16="http://schemas.microsoft.com/office/drawing/2014/main" id="{2DC6F8EC-FE7D-A44F-81D9-AB0CCF6BDB4E}"/>
                    </a:ext>
                  </a:extLst>
                </p14:cNvPr>
                <p14:cNvContentPartPr/>
                <p14:nvPr/>
              </p14:nvContentPartPr>
              <p14:xfrm>
                <a:off x="4358467" y="1557263"/>
                <a:ext cx="26280" cy="32040"/>
              </p14:xfrm>
            </p:contentPart>
          </mc:Choice>
          <mc:Fallback xmlns="">
            <p:pic>
              <p:nvPicPr>
                <p:cNvPr id="56" name="Ink 55">
                  <a:extLst>
                    <a:ext uri="{FF2B5EF4-FFF2-40B4-BE49-F238E27FC236}">
                      <a16:creationId xmlns:a16="http://schemas.microsoft.com/office/drawing/2014/main" id="{2DC6F8EC-FE7D-A44F-81D9-AB0CCF6BDB4E}"/>
                    </a:ext>
                  </a:extLst>
                </p:cNvPr>
                <p:cNvPicPr/>
                <p:nvPr/>
              </p:nvPicPr>
              <p:blipFill>
                <a:blip r:embed="rId209"/>
                <a:stretch>
                  <a:fillRect/>
                </a:stretch>
              </p:blipFill>
              <p:spPr>
                <a:xfrm>
                  <a:off x="4350907" y="1549703"/>
                  <a:ext cx="41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6" name="Ink 135">
                  <a:extLst>
                    <a:ext uri="{FF2B5EF4-FFF2-40B4-BE49-F238E27FC236}">
                      <a16:creationId xmlns:a16="http://schemas.microsoft.com/office/drawing/2014/main" id="{2DBBD6AC-5B78-B849-8925-EB182F1A26C5}"/>
                    </a:ext>
                  </a:extLst>
                </p14:cNvPr>
                <p14:cNvContentPartPr/>
                <p14:nvPr/>
              </p14:nvContentPartPr>
              <p14:xfrm>
                <a:off x="4356307" y="998183"/>
                <a:ext cx="76680" cy="258480"/>
              </p14:xfrm>
            </p:contentPart>
          </mc:Choice>
          <mc:Fallback xmlns="">
            <p:pic>
              <p:nvPicPr>
                <p:cNvPr id="136" name="Ink 135">
                  <a:extLst>
                    <a:ext uri="{FF2B5EF4-FFF2-40B4-BE49-F238E27FC236}">
                      <a16:creationId xmlns:a16="http://schemas.microsoft.com/office/drawing/2014/main" id="{2DBBD6AC-5B78-B849-8925-EB182F1A26C5}"/>
                    </a:ext>
                  </a:extLst>
                </p:cNvPr>
                <p:cNvPicPr/>
                <p:nvPr/>
              </p:nvPicPr>
              <p:blipFill>
                <a:blip r:embed="rId211"/>
                <a:stretch>
                  <a:fillRect/>
                </a:stretch>
              </p:blipFill>
              <p:spPr>
                <a:xfrm>
                  <a:off x="4348747" y="990623"/>
                  <a:ext cx="91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7" name="Ink 136">
                  <a:extLst>
                    <a:ext uri="{FF2B5EF4-FFF2-40B4-BE49-F238E27FC236}">
                      <a16:creationId xmlns:a16="http://schemas.microsoft.com/office/drawing/2014/main" id="{CCFD6DAE-DAC0-CF4E-BDE4-043B0BB9A446}"/>
                    </a:ext>
                  </a:extLst>
                </p14:cNvPr>
                <p14:cNvContentPartPr/>
                <p14:nvPr/>
              </p14:nvContentPartPr>
              <p14:xfrm>
                <a:off x="3945907" y="957863"/>
                <a:ext cx="24840" cy="253800"/>
              </p14:xfrm>
            </p:contentPart>
          </mc:Choice>
          <mc:Fallback xmlns="">
            <p:pic>
              <p:nvPicPr>
                <p:cNvPr id="137" name="Ink 136">
                  <a:extLst>
                    <a:ext uri="{FF2B5EF4-FFF2-40B4-BE49-F238E27FC236}">
                      <a16:creationId xmlns:a16="http://schemas.microsoft.com/office/drawing/2014/main" id="{CCFD6DAE-DAC0-CF4E-BDE4-043B0BB9A446}"/>
                    </a:ext>
                  </a:extLst>
                </p:cNvPr>
                <p:cNvPicPr/>
                <p:nvPr/>
              </p:nvPicPr>
              <p:blipFill>
                <a:blip r:embed="rId213"/>
                <a:stretch>
                  <a:fillRect/>
                </a:stretch>
              </p:blipFill>
              <p:spPr>
                <a:xfrm>
                  <a:off x="3938347" y="950663"/>
                  <a:ext cx="39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571638FA-C028-8944-9C0B-04B2D7C4DE1B}"/>
                    </a:ext>
                  </a:extLst>
                </p14:cNvPr>
                <p14:cNvContentPartPr/>
                <p14:nvPr/>
              </p14:nvContentPartPr>
              <p14:xfrm>
                <a:off x="4101067" y="995303"/>
                <a:ext cx="108360" cy="599400"/>
              </p14:xfrm>
            </p:contentPart>
          </mc:Choice>
          <mc:Fallback xmlns="">
            <p:pic>
              <p:nvPicPr>
                <p:cNvPr id="139" name="Ink 138">
                  <a:extLst>
                    <a:ext uri="{FF2B5EF4-FFF2-40B4-BE49-F238E27FC236}">
                      <a16:creationId xmlns:a16="http://schemas.microsoft.com/office/drawing/2014/main" id="{571638FA-C028-8944-9C0B-04B2D7C4DE1B}"/>
                    </a:ext>
                  </a:extLst>
                </p:cNvPr>
                <p:cNvPicPr/>
                <p:nvPr/>
              </p:nvPicPr>
              <p:blipFill>
                <a:blip r:embed="rId215"/>
                <a:stretch>
                  <a:fillRect/>
                </a:stretch>
              </p:blipFill>
              <p:spPr>
                <a:xfrm>
                  <a:off x="4093507" y="987743"/>
                  <a:ext cx="12348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1" name="Ink 140">
                  <a:extLst>
                    <a:ext uri="{FF2B5EF4-FFF2-40B4-BE49-F238E27FC236}">
                      <a16:creationId xmlns:a16="http://schemas.microsoft.com/office/drawing/2014/main" id="{8186BEB0-7D26-224B-805E-063A3E6A3DBC}"/>
                    </a:ext>
                  </a:extLst>
                </p14:cNvPr>
                <p14:cNvContentPartPr/>
                <p14:nvPr/>
              </p14:nvContentPartPr>
              <p14:xfrm>
                <a:off x="4415707" y="836903"/>
                <a:ext cx="275400" cy="653400"/>
              </p14:xfrm>
            </p:contentPart>
          </mc:Choice>
          <mc:Fallback xmlns="">
            <p:pic>
              <p:nvPicPr>
                <p:cNvPr id="141" name="Ink 140">
                  <a:extLst>
                    <a:ext uri="{FF2B5EF4-FFF2-40B4-BE49-F238E27FC236}">
                      <a16:creationId xmlns:a16="http://schemas.microsoft.com/office/drawing/2014/main" id="{8186BEB0-7D26-224B-805E-063A3E6A3DBC}"/>
                    </a:ext>
                  </a:extLst>
                </p:cNvPr>
                <p:cNvPicPr/>
                <p:nvPr/>
              </p:nvPicPr>
              <p:blipFill>
                <a:blip r:embed="rId217"/>
                <a:stretch>
                  <a:fillRect/>
                </a:stretch>
              </p:blipFill>
              <p:spPr>
                <a:xfrm>
                  <a:off x="4408147" y="829703"/>
                  <a:ext cx="290520" cy="668520"/>
                </a:xfrm>
                <a:prstGeom prst="rect">
                  <a:avLst/>
                </a:prstGeom>
              </p:spPr>
            </p:pic>
          </mc:Fallback>
        </mc:AlternateContent>
      </p:grpSp>
      <p:grpSp>
        <p:nvGrpSpPr>
          <p:cNvPr id="149" name="Group 148">
            <a:extLst>
              <a:ext uri="{FF2B5EF4-FFF2-40B4-BE49-F238E27FC236}">
                <a16:creationId xmlns:a16="http://schemas.microsoft.com/office/drawing/2014/main" id="{C6873826-6C7F-B541-9984-70F77B5318B4}"/>
              </a:ext>
            </a:extLst>
          </p:cNvPr>
          <p:cNvGrpSpPr/>
          <p:nvPr/>
        </p:nvGrpSpPr>
        <p:grpSpPr>
          <a:xfrm>
            <a:off x="7292827" y="954983"/>
            <a:ext cx="882720" cy="305280"/>
            <a:chOff x="7292827" y="954983"/>
            <a:chExt cx="882720" cy="305280"/>
          </a:xfrm>
        </p:grpSpPr>
        <mc:AlternateContent xmlns:mc="http://schemas.openxmlformats.org/markup-compatibility/2006" xmlns:p14="http://schemas.microsoft.com/office/powerpoint/2010/main">
          <mc:Choice Requires="p14">
            <p:contentPart p14:bwMode="auto" r:id="rId218">
              <p14:nvContentPartPr>
                <p14:cNvPr id="143" name="Ink 142">
                  <a:extLst>
                    <a:ext uri="{FF2B5EF4-FFF2-40B4-BE49-F238E27FC236}">
                      <a16:creationId xmlns:a16="http://schemas.microsoft.com/office/drawing/2014/main" id="{B81EC02B-8F5F-424C-84EB-E64CE31FCD8B}"/>
                    </a:ext>
                  </a:extLst>
                </p14:cNvPr>
                <p14:cNvContentPartPr/>
                <p14:nvPr/>
              </p14:nvContentPartPr>
              <p14:xfrm>
                <a:off x="7292827" y="1135703"/>
                <a:ext cx="286560" cy="124560"/>
              </p14:xfrm>
            </p:contentPart>
          </mc:Choice>
          <mc:Fallback xmlns="">
            <p:pic>
              <p:nvPicPr>
                <p:cNvPr id="143" name="Ink 142">
                  <a:extLst>
                    <a:ext uri="{FF2B5EF4-FFF2-40B4-BE49-F238E27FC236}">
                      <a16:creationId xmlns:a16="http://schemas.microsoft.com/office/drawing/2014/main" id="{B81EC02B-8F5F-424C-84EB-E64CE31FCD8B}"/>
                    </a:ext>
                  </a:extLst>
                </p:cNvPr>
                <p:cNvPicPr/>
                <p:nvPr/>
              </p:nvPicPr>
              <p:blipFill>
                <a:blip r:embed="rId219"/>
                <a:stretch>
                  <a:fillRect/>
                </a:stretch>
              </p:blipFill>
              <p:spPr>
                <a:xfrm>
                  <a:off x="7285267" y="1128143"/>
                  <a:ext cx="3016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4" name="Ink 143">
                  <a:extLst>
                    <a:ext uri="{FF2B5EF4-FFF2-40B4-BE49-F238E27FC236}">
                      <a16:creationId xmlns:a16="http://schemas.microsoft.com/office/drawing/2014/main" id="{CA511C6F-4A39-8E4A-9F5E-3F951FBCE038}"/>
                    </a:ext>
                  </a:extLst>
                </p14:cNvPr>
                <p14:cNvContentPartPr/>
                <p14:nvPr/>
              </p14:nvContentPartPr>
              <p14:xfrm>
                <a:off x="7698547" y="1061183"/>
                <a:ext cx="138600" cy="97200"/>
              </p14:xfrm>
            </p:contentPart>
          </mc:Choice>
          <mc:Fallback xmlns="">
            <p:pic>
              <p:nvPicPr>
                <p:cNvPr id="144" name="Ink 143">
                  <a:extLst>
                    <a:ext uri="{FF2B5EF4-FFF2-40B4-BE49-F238E27FC236}">
                      <a16:creationId xmlns:a16="http://schemas.microsoft.com/office/drawing/2014/main" id="{CA511C6F-4A39-8E4A-9F5E-3F951FBCE038}"/>
                    </a:ext>
                  </a:extLst>
                </p:cNvPr>
                <p:cNvPicPr/>
                <p:nvPr/>
              </p:nvPicPr>
              <p:blipFill>
                <a:blip r:embed="rId221"/>
                <a:stretch>
                  <a:fillRect/>
                </a:stretch>
              </p:blipFill>
              <p:spPr>
                <a:xfrm>
                  <a:off x="7690987" y="1053623"/>
                  <a:ext cx="153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5" name="Ink 144">
                  <a:extLst>
                    <a:ext uri="{FF2B5EF4-FFF2-40B4-BE49-F238E27FC236}">
                      <a16:creationId xmlns:a16="http://schemas.microsoft.com/office/drawing/2014/main" id="{BB7AB33D-2D32-254D-B0FC-149E5966C403}"/>
                    </a:ext>
                  </a:extLst>
                </p14:cNvPr>
                <p14:cNvContentPartPr/>
                <p14:nvPr/>
              </p14:nvContentPartPr>
              <p14:xfrm>
                <a:off x="7907347" y="1037063"/>
                <a:ext cx="6120" cy="85680"/>
              </p14:xfrm>
            </p:contentPart>
          </mc:Choice>
          <mc:Fallback xmlns="">
            <p:pic>
              <p:nvPicPr>
                <p:cNvPr id="145" name="Ink 144">
                  <a:extLst>
                    <a:ext uri="{FF2B5EF4-FFF2-40B4-BE49-F238E27FC236}">
                      <a16:creationId xmlns:a16="http://schemas.microsoft.com/office/drawing/2014/main" id="{BB7AB33D-2D32-254D-B0FC-149E5966C403}"/>
                    </a:ext>
                  </a:extLst>
                </p:cNvPr>
                <p:cNvPicPr/>
                <p:nvPr/>
              </p:nvPicPr>
              <p:blipFill>
                <a:blip r:embed="rId223"/>
                <a:stretch>
                  <a:fillRect/>
                </a:stretch>
              </p:blipFill>
              <p:spPr>
                <a:xfrm>
                  <a:off x="7900147" y="1029503"/>
                  <a:ext cx="21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6" name="Ink 145">
                  <a:extLst>
                    <a:ext uri="{FF2B5EF4-FFF2-40B4-BE49-F238E27FC236}">
                      <a16:creationId xmlns:a16="http://schemas.microsoft.com/office/drawing/2014/main" id="{DFF9FB71-ACA3-C74F-92C5-DE80CB2EC5B0}"/>
                    </a:ext>
                  </a:extLst>
                </p14:cNvPr>
                <p14:cNvContentPartPr/>
                <p14:nvPr/>
              </p14:nvContentPartPr>
              <p14:xfrm>
                <a:off x="7905907" y="954983"/>
                <a:ext cx="1080" cy="2520"/>
              </p14:xfrm>
            </p:contentPart>
          </mc:Choice>
          <mc:Fallback xmlns="">
            <p:pic>
              <p:nvPicPr>
                <p:cNvPr id="146" name="Ink 145">
                  <a:extLst>
                    <a:ext uri="{FF2B5EF4-FFF2-40B4-BE49-F238E27FC236}">
                      <a16:creationId xmlns:a16="http://schemas.microsoft.com/office/drawing/2014/main" id="{DFF9FB71-ACA3-C74F-92C5-DE80CB2EC5B0}"/>
                    </a:ext>
                  </a:extLst>
                </p:cNvPr>
                <p:cNvPicPr/>
                <p:nvPr/>
              </p:nvPicPr>
              <p:blipFill>
                <a:blip r:embed="rId225"/>
                <a:stretch>
                  <a:fillRect/>
                </a:stretch>
              </p:blipFill>
              <p:spPr>
                <a:xfrm>
                  <a:off x="7898347" y="947423"/>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Ink 146">
                  <a:extLst>
                    <a:ext uri="{FF2B5EF4-FFF2-40B4-BE49-F238E27FC236}">
                      <a16:creationId xmlns:a16="http://schemas.microsoft.com/office/drawing/2014/main" id="{FB77A54C-81D2-8444-916E-C39747E970A0}"/>
                    </a:ext>
                  </a:extLst>
                </p14:cNvPr>
                <p14:cNvContentPartPr/>
                <p14:nvPr/>
              </p14:nvContentPartPr>
              <p14:xfrm>
                <a:off x="7971787" y="1007183"/>
                <a:ext cx="71280" cy="104040"/>
              </p14:xfrm>
            </p:contentPart>
          </mc:Choice>
          <mc:Fallback xmlns="">
            <p:pic>
              <p:nvPicPr>
                <p:cNvPr id="147" name="Ink 146">
                  <a:extLst>
                    <a:ext uri="{FF2B5EF4-FFF2-40B4-BE49-F238E27FC236}">
                      <a16:creationId xmlns:a16="http://schemas.microsoft.com/office/drawing/2014/main" id="{FB77A54C-81D2-8444-916E-C39747E970A0}"/>
                    </a:ext>
                  </a:extLst>
                </p:cNvPr>
                <p:cNvPicPr/>
                <p:nvPr/>
              </p:nvPicPr>
              <p:blipFill>
                <a:blip r:embed="rId227"/>
                <a:stretch>
                  <a:fillRect/>
                </a:stretch>
              </p:blipFill>
              <p:spPr>
                <a:xfrm>
                  <a:off x="7964227" y="999623"/>
                  <a:ext cx="86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Ink 147">
                  <a:extLst>
                    <a:ext uri="{FF2B5EF4-FFF2-40B4-BE49-F238E27FC236}">
                      <a16:creationId xmlns:a16="http://schemas.microsoft.com/office/drawing/2014/main" id="{DAC768B4-DCA0-9842-911F-81AC39622D46}"/>
                    </a:ext>
                  </a:extLst>
                </p14:cNvPr>
                <p14:cNvContentPartPr/>
                <p14:nvPr/>
              </p14:nvContentPartPr>
              <p14:xfrm>
                <a:off x="8094547" y="996023"/>
                <a:ext cx="81000" cy="101520"/>
              </p14:xfrm>
            </p:contentPart>
          </mc:Choice>
          <mc:Fallback xmlns="">
            <p:pic>
              <p:nvPicPr>
                <p:cNvPr id="148" name="Ink 147">
                  <a:extLst>
                    <a:ext uri="{FF2B5EF4-FFF2-40B4-BE49-F238E27FC236}">
                      <a16:creationId xmlns:a16="http://schemas.microsoft.com/office/drawing/2014/main" id="{DAC768B4-DCA0-9842-911F-81AC39622D46}"/>
                    </a:ext>
                  </a:extLst>
                </p:cNvPr>
                <p:cNvPicPr/>
                <p:nvPr/>
              </p:nvPicPr>
              <p:blipFill>
                <a:blip r:embed="rId229"/>
                <a:stretch>
                  <a:fillRect/>
                </a:stretch>
              </p:blipFill>
              <p:spPr>
                <a:xfrm>
                  <a:off x="8086987" y="988463"/>
                  <a:ext cx="96120" cy="116640"/>
                </a:xfrm>
                <a:prstGeom prst="rect">
                  <a:avLst/>
                </a:prstGeom>
              </p:spPr>
            </p:pic>
          </mc:Fallback>
        </mc:AlternateContent>
      </p:grpSp>
      <p:grpSp>
        <p:nvGrpSpPr>
          <p:cNvPr id="153" name="Group 152">
            <a:extLst>
              <a:ext uri="{FF2B5EF4-FFF2-40B4-BE49-F238E27FC236}">
                <a16:creationId xmlns:a16="http://schemas.microsoft.com/office/drawing/2014/main" id="{D4E5F33F-21EA-1748-A0E4-59446E305FD8}"/>
              </a:ext>
            </a:extLst>
          </p:cNvPr>
          <p:cNvGrpSpPr/>
          <p:nvPr/>
        </p:nvGrpSpPr>
        <p:grpSpPr>
          <a:xfrm>
            <a:off x="7634827" y="2191223"/>
            <a:ext cx="297720" cy="248400"/>
            <a:chOff x="7634827" y="2191223"/>
            <a:chExt cx="297720" cy="248400"/>
          </a:xfrm>
        </p:grpSpPr>
        <mc:AlternateContent xmlns:mc="http://schemas.openxmlformats.org/markup-compatibility/2006" xmlns:p14="http://schemas.microsoft.com/office/powerpoint/2010/main">
          <mc:Choice Requires="p14">
            <p:contentPart p14:bwMode="auto" r:id="rId230">
              <p14:nvContentPartPr>
                <p14:cNvPr id="150" name="Ink 149">
                  <a:extLst>
                    <a:ext uri="{FF2B5EF4-FFF2-40B4-BE49-F238E27FC236}">
                      <a16:creationId xmlns:a16="http://schemas.microsoft.com/office/drawing/2014/main" id="{117530DC-C6DA-8246-8754-CDAD92D7E59A}"/>
                    </a:ext>
                  </a:extLst>
                </p14:cNvPr>
                <p14:cNvContentPartPr/>
                <p14:nvPr/>
              </p14:nvContentPartPr>
              <p14:xfrm>
                <a:off x="7741027" y="2232983"/>
                <a:ext cx="3960" cy="164520"/>
              </p14:xfrm>
            </p:contentPart>
          </mc:Choice>
          <mc:Fallback xmlns="">
            <p:pic>
              <p:nvPicPr>
                <p:cNvPr id="150" name="Ink 149">
                  <a:extLst>
                    <a:ext uri="{FF2B5EF4-FFF2-40B4-BE49-F238E27FC236}">
                      <a16:creationId xmlns:a16="http://schemas.microsoft.com/office/drawing/2014/main" id="{117530DC-C6DA-8246-8754-CDAD92D7E59A}"/>
                    </a:ext>
                  </a:extLst>
                </p:cNvPr>
                <p:cNvPicPr/>
                <p:nvPr/>
              </p:nvPicPr>
              <p:blipFill>
                <a:blip r:embed="rId231"/>
                <a:stretch>
                  <a:fillRect/>
                </a:stretch>
              </p:blipFill>
              <p:spPr>
                <a:xfrm>
                  <a:off x="7733467" y="2225423"/>
                  <a:ext cx="19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1" name="Ink 150">
                  <a:extLst>
                    <a:ext uri="{FF2B5EF4-FFF2-40B4-BE49-F238E27FC236}">
                      <a16:creationId xmlns:a16="http://schemas.microsoft.com/office/drawing/2014/main" id="{C6D62E8E-9521-F849-A8CC-605A96C872FB}"/>
                    </a:ext>
                  </a:extLst>
                </p14:cNvPr>
                <p14:cNvContentPartPr/>
                <p14:nvPr/>
              </p14:nvContentPartPr>
              <p14:xfrm>
                <a:off x="7634827" y="2191223"/>
                <a:ext cx="174240" cy="49320"/>
              </p14:xfrm>
            </p:contentPart>
          </mc:Choice>
          <mc:Fallback xmlns="">
            <p:pic>
              <p:nvPicPr>
                <p:cNvPr id="151" name="Ink 150">
                  <a:extLst>
                    <a:ext uri="{FF2B5EF4-FFF2-40B4-BE49-F238E27FC236}">
                      <a16:creationId xmlns:a16="http://schemas.microsoft.com/office/drawing/2014/main" id="{C6D62E8E-9521-F849-A8CC-605A96C872FB}"/>
                    </a:ext>
                  </a:extLst>
                </p:cNvPr>
                <p:cNvPicPr/>
                <p:nvPr/>
              </p:nvPicPr>
              <p:blipFill>
                <a:blip r:embed="rId233"/>
                <a:stretch>
                  <a:fillRect/>
                </a:stretch>
              </p:blipFill>
              <p:spPr>
                <a:xfrm>
                  <a:off x="7627267" y="2184023"/>
                  <a:ext cx="189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2" name="Ink 151">
                  <a:extLst>
                    <a:ext uri="{FF2B5EF4-FFF2-40B4-BE49-F238E27FC236}">
                      <a16:creationId xmlns:a16="http://schemas.microsoft.com/office/drawing/2014/main" id="{4C8598EC-6725-7647-B53E-A4007ACC04D4}"/>
                    </a:ext>
                  </a:extLst>
                </p14:cNvPr>
                <p14:cNvContentPartPr/>
                <p14:nvPr/>
              </p14:nvContentPartPr>
              <p14:xfrm>
                <a:off x="7840027" y="2331263"/>
                <a:ext cx="92520" cy="108360"/>
              </p14:xfrm>
            </p:contentPart>
          </mc:Choice>
          <mc:Fallback xmlns="">
            <p:pic>
              <p:nvPicPr>
                <p:cNvPr id="152" name="Ink 151">
                  <a:extLst>
                    <a:ext uri="{FF2B5EF4-FFF2-40B4-BE49-F238E27FC236}">
                      <a16:creationId xmlns:a16="http://schemas.microsoft.com/office/drawing/2014/main" id="{4C8598EC-6725-7647-B53E-A4007ACC04D4}"/>
                    </a:ext>
                  </a:extLst>
                </p:cNvPr>
                <p:cNvPicPr/>
                <p:nvPr/>
              </p:nvPicPr>
              <p:blipFill>
                <a:blip r:embed="rId235"/>
                <a:stretch>
                  <a:fillRect/>
                </a:stretch>
              </p:blipFill>
              <p:spPr>
                <a:xfrm>
                  <a:off x="7832467" y="2323703"/>
                  <a:ext cx="107640" cy="12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54" name="Ink 153">
                <a:extLst>
                  <a:ext uri="{FF2B5EF4-FFF2-40B4-BE49-F238E27FC236}">
                    <a16:creationId xmlns:a16="http://schemas.microsoft.com/office/drawing/2014/main" id="{AFD4E81D-47EA-2642-8D53-5E2CDD670248}"/>
                  </a:ext>
                </a:extLst>
              </p14:cNvPr>
              <p14:cNvContentPartPr/>
              <p14:nvPr/>
            </p14:nvContentPartPr>
            <p14:xfrm>
              <a:off x="8087347" y="2220383"/>
              <a:ext cx="130320" cy="180360"/>
            </p14:xfrm>
          </p:contentPart>
        </mc:Choice>
        <mc:Fallback xmlns="">
          <p:pic>
            <p:nvPicPr>
              <p:cNvPr id="154" name="Ink 153">
                <a:extLst>
                  <a:ext uri="{FF2B5EF4-FFF2-40B4-BE49-F238E27FC236}">
                    <a16:creationId xmlns:a16="http://schemas.microsoft.com/office/drawing/2014/main" id="{AFD4E81D-47EA-2642-8D53-5E2CDD670248}"/>
                  </a:ext>
                </a:extLst>
              </p:cNvPr>
              <p:cNvPicPr/>
              <p:nvPr/>
            </p:nvPicPr>
            <p:blipFill>
              <a:blip r:embed="rId237"/>
              <a:stretch>
                <a:fillRect/>
              </a:stretch>
            </p:blipFill>
            <p:spPr>
              <a:xfrm>
                <a:off x="8079787" y="2212823"/>
                <a:ext cx="145440" cy="195480"/>
              </a:xfrm>
              <a:prstGeom prst="rect">
                <a:avLst/>
              </a:prstGeom>
            </p:spPr>
          </p:pic>
        </mc:Fallback>
      </mc:AlternateContent>
      <p:grpSp>
        <p:nvGrpSpPr>
          <p:cNvPr id="160" name="Group 159">
            <a:extLst>
              <a:ext uri="{FF2B5EF4-FFF2-40B4-BE49-F238E27FC236}">
                <a16:creationId xmlns:a16="http://schemas.microsoft.com/office/drawing/2014/main" id="{4F10B39B-1B37-CE48-8F9B-8661CEEADFBD}"/>
              </a:ext>
            </a:extLst>
          </p:cNvPr>
          <p:cNvGrpSpPr/>
          <p:nvPr/>
        </p:nvGrpSpPr>
        <p:grpSpPr>
          <a:xfrm>
            <a:off x="8426467" y="2158103"/>
            <a:ext cx="488880" cy="218880"/>
            <a:chOff x="8426467" y="2158103"/>
            <a:chExt cx="488880" cy="218880"/>
          </a:xfrm>
        </p:grpSpPr>
        <mc:AlternateContent xmlns:mc="http://schemas.openxmlformats.org/markup-compatibility/2006" xmlns:p14="http://schemas.microsoft.com/office/powerpoint/2010/main">
          <mc:Choice Requires="p14">
            <p:contentPart p14:bwMode="auto" r:id="rId238">
              <p14:nvContentPartPr>
                <p14:cNvPr id="155" name="Ink 154">
                  <a:extLst>
                    <a:ext uri="{FF2B5EF4-FFF2-40B4-BE49-F238E27FC236}">
                      <a16:creationId xmlns:a16="http://schemas.microsoft.com/office/drawing/2014/main" id="{C2788A97-855E-A74B-A7A2-E2502815C61D}"/>
                    </a:ext>
                  </a:extLst>
                </p14:cNvPr>
                <p14:cNvContentPartPr/>
                <p14:nvPr/>
              </p14:nvContentPartPr>
              <p14:xfrm>
                <a:off x="8426467" y="2180063"/>
                <a:ext cx="1440" cy="194040"/>
              </p14:xfrm>
            </p:contentPart>
          </mc:Choice>
          <mc:Fallback xmlns="">
            <p:pic>
              <p:nvPicPr>
                <p:cNvPr id="155" name="Ink 154">
                  <a:extLst>
                    <a:ext uri="{FF2B5EF4-FFF2-40B4-BE49-F238E27FC236}">
                      <a16:creationId xmlns:a16="http://schemas.microsoft.com/office/drawing/2014/main" id="{C2788A97-855E-A74B-A7A2-E2502815C61D}"/>
                    </a:ext>
                  </a:extLst>
                </p:cNvPr>
                <p:cNvPicPr/>
                <p:nvPr/>
              </p:nvPicPr>
              <p:blipFill>
                <a:blip r:embed="rId239"/>
                <a:stretch>
                  <a:fillRect/>
                </a:stretch>
              </p:blipFill>
              <p:spPr>
                <a:xfrm>
                  <a:off x="8418907" y="2172503"/>
                  <a:ext cx="16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Ink 155">
                  <a:extLst>
                    <a:ext uri="{FF2B5EF4-FFF2-40B4-BE49-F238E27FC236}">
                      <a16:creationId xmlns:a16="http://schemas.microsoft.com/office/drawing/2014/main" id="{942EBD15-0C5E-864E-B765-60FA85D25602}"/>
                    </a:ext>
                  </a:extLst>
                </p14:cNvPr>
                <p14:cNvContentPartPr/>
                <p14:nvPr/>
              </p14:nvContentPartPr>
              <p14:xfrm>
                <a:off x="8531587" y="2193743"/>
                <a:ext cx="132480" cy="141840"/>
              </p14:xfrm>
            </p:contentPart>
          </mc:Choice>
          <mc:Fallback xmlns="">
            <p:pic>
              <p:nvPicPr>
                <p:cNvPr id="156" name="Ink 155">
                  <a:extLst>
                    <a:ext uri="{FF2B5EF4-FFF2-40B4-BE49-F238E27FC236}">
                      <a16:creationId xmlns:a16="http://schemas.microsoft.com/office/drawing/2014/main" id="{942EBD15-0C5E-864E-B765-60FA85D25602}"/>
                    </a:ext>
                  </a:extLst>
                </p:cNvPr>
                <p:cNvPicPr/>
                <p:nvPr/>
              </p:nvPicPr>
              <p:blipFill>
                <a:blip r:embed="rId241"/>
                <a:stretch>
                  <a:fillRect/>
                </a:stretch>
              </p:blipFill>
              <p:spPr>
                <a:xfrm>
                  <a:off x="8524027" y="2186183"/>
                  <a:ext cx="147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Ink 156">
                  <a:extLst>
                    <a:ext uri="{FF2B5EF4-FFF2-40B4-BE49-F238E27FC236}">
                      <a16:creationId xmlns:a16="http://schemas.microsoft.com/office/drawing/2014/main" id="{3C790A60-1F9E-5F4C-8C64-2DCEFFAE3694}"/>
                    </a:ext>
                  </a:extLst>
                </p14:cNvPr>
                <p14:cNvContentPartPr/>
                <p14:nvPr/>
              </p14:nvContentPartPr>
              <p14:xfrm>
                <a:off x="8794387" y="2198783"/>
                <a:ext cx="19080" cy="122040"/>
              </p14:xfrm>
            </p:contentPart>
          </mc:Choice>
          <mc:Fallback xmlns="">
            <p:pic>
              <p:nvPicPr>
                <p:cNvPr id="157" name="Ink 156">
                  <a:extLst>
                    <a:ext uri="{FF2B5EF4-FFF2-40B4-BE49-F238E27FC236}">
                      <a16:creationId xmlns:a16="http://schemas.microsoft.com/office/drawing/2014/main" id="{3C790A60-1F9E-5F4C-8C64-2DCEFFAE3694}"/>
                    </a:ext>
                  </a:extLst>
                </p:cNvPr>
                <p:cNvPicPr/>
                <p:nvPr/>
              </p:nvPicPr>
              <p:blipFill>
                <a:blip r:embed="rId243"/>
                <a:stretch>
                  <a:fillRect/>
                </a:stretch>
              </p:blipFill>
              <p:spPr>
                <a:xfrm>
                  <a:off x="8786827" y="2191223"/>
                  <a:ext cx="34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Ink 157">
                  <a:extLst>
                    <a:ext uri="{FF2B5EF4-FFF2-40B4-BE49-F238E27FC236}">
                      <a16:creationId xmlns:a16="http://schemas.microsoft.com/office/drawing/2014/main" id="{383E177E-9BA3-764E-8373-0A1702E4CD30}"/>
                    </a:ext>
                  </a:extLst>
                </p14:cNvPr>
                <p14:cNvContentPartPr/>
                <p14:nvPr/>
              </p14:nvContentPartPr>
              <p14:xfrm>
                <a:off x="8720227" y="2158103"/>
                <a:ext cx="160200" cy="23040"/>
              </p14:xfrm>
            </p:contentPart>
          </mc:Choice>
          <mc:Fallback xmlns="">
            <p:pic>
              <p:nvPicPr>
                <p:cNvPr id="158" name="Ink 157">
                  <a:extLst>
                    <a:ext uri="{FF2B5EF4-FFF2-40B4-BE49-F238E27FC236}">
                      <a16:creationId xmlns:a16="http://schemas.microsoft.com/office/drawing/2014/main" id="{383E177E-9BA3-764E-8373-0A1702E4CD30}"/>
                    </a:ext>
                  </a:extLst>
                </p:cNvPr>
                <p:cNvPicPr/>
                <p:nvPr/>
              </p:nvPicPr>
              <p:blipFill>
                <a:blip r:embed="rId245"/>
                <a:stretch>
                  <a:fillRect/>
                </a:stretch>
              </p:blipFill>
              <p:spPr>
                <a:xfrm>
                  <a:off x="8712667" y="2150543"/>
                  <a:ext cx="17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Ink 158">
                  <a:extLst>
                    <a:ext uri="{FF2B5EF4-FFF2-40B4-BE49-F238E27FC236}">
                      <a16:creationId xmlns:a16="http://schemas.microsoft.com/office/drawing/2014/main" id="{5678B61B-156F-5C41-9D94-4AA661C8046F}"/>
                    </a:ext>
                  </a:extLst>
                </p14:cNvPr>
                <p14:cNvContentPartPr/>
                <p14:nvPr/>
              </p14:nvContentPartPr>
              <p14:xfrm>
                <a:off x="8894827" y="2270063"/>
                <a:ext cx="20520" cy="106920"/>
              </p14:xfrm>
            </p:contentPart>
          </mc:Choice>
          <mc:Fallback xmlns="">
            <p:pic>
              <p:nvPicPr>
                <p:cNvPr id="159" name="Ink 158">
                  <a:extLst>
                    <a:ext uri="{FF2B5EF4-FFF2-40B4-BE49-F238E27FC236}">
                      <a16:creationId xmlns:a16="http://schemas.microsoft.com/office/drawing/2014/main" id="{5678B61B-156F-5C41-9D94-4AA661C8046F}"/>
                    </a:ext>
                  </a:extLst>
                </p:cNvPr>
                <p:cNvPicPr/>
                <p:nvPr/>
              </p:nvPicPr>
              <p:blipFill>
                <a:blip r:embed="rId247"/>
                <a:stretch>
                  <a:fillRect/>
                </a:stretch>
              </p:blipFill>
              <p:spPr>
                <a:xfrm>
                  <a:off x="8887267" y="2262503"/>
                  <a:ext cx="3564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161" name="Ink 160">
                <a:extLst>
                  <a:ext uri="{FF2B5EF4-FFF2-40B4-BE49-F238E27FC236}">
                    <a16:creationId xmlns:a16="http://schemas.microsoft.com/office/drawing/2014/main" id="{35BBD532-DB10-6C4A-9ACA-26B843F63C54}"/>
                  </a:ext>
                </a:extLst>
              </p14:cNvPr>
              <p14:cNvContentPartPr/>
              <p14:nvPr/>
            </p14:nvContentPartPr>
            <p14:xfrm>
              <a:off x="5608387" y="6723983"/>
              <a:ext cx="3240" cy="360"/>
            </p14:xfrm>
          </p:contentPart>
        </mc:Choice>
        <mc:Fallback xmlns="">
          <p:pic>
            <p:nvPicPr>
              <p:cNvPr id="161" name="Ink 160">
                <a:extLst>
                  <a:ext uri="{FF2B5EF4-FFF2-40B4-BE49-F238E27FC236}">
                    <a16:creationId xmlns:a16="http://schemas.microsoft.com/office/drawing/2014/main" id="{35BBD532-DB10-6C4A-9ACA-26B843F63C54}"/>
                  </a:ext>
                </a:extLst>
              </p:cNvPr>
              <p:cNvPicPr/>
              <p:nvPr/>
            </p:nvPicPr>
            <p:blipFill>
              <a:blip r:embed="rId249"/>
              <a:stretch>
                <a:fillRect/>
              </a:stretch>
            </p:blipFill>
            <p:spPr>
              <a:xfrm>
                <a:off x="5604067" y="6719663"/>
                <a:ext cx="11880" cy="9000"/>
              </a:xfrm>
              <a:prstGeom prst="rect">
                <a:avLst/>
              </a:prstGeom>
            </p:spPr>
          </p:pic>
        </mc:Fallback>
      </mc:AlternateContent>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467544" y="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6" name="Group 5">
            <a:extLst>
              <a:ext uri="{FF2B5EF4-FFF2-40B4-BE49-F238E27FC236}">
                <a16:creationId xmlns:a16="http://schemas.microsoft.com/office/drawing/2014/main" id="{51590A19-4C6C-4B44-A278-499A3CAFF5E1}"/>
              </a:ext>
            </a:extLst>
          </p:cNvPr>
          <p:cNvGrpSpPr/>
          <p:nvPr/>
        </p:nvGrpSpPr>
        <p:grpSpPr>
          <a:xfrm>
            <a:off x="1579307" y="130160"/>
            <a:ext cx="129960" cy="246240"/>
            <a:chOff x="1579307" y="130160"/>
            <a:chExt cx="129960" cy="2462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9CD0EA4-0B37-1745-B2AA-C1F0B9581C4D}"/>
                    </a:ext>
                  </a:extLst>
                </p14:cNvPr>
                <p14:cNvContentPartPr/>
                <p14:nvPr/>
              </p14:nvContentPartPr>
              <p14:xfrm>
                <a:off x="1579307" y="130160"/>
                <a:ext cx="79560" cy="187200"/>
              </p14:xfrm>
            </p:contentPart>
          </mc:Choice>
          <mc:Fallback xmlns="">
            <p:pic>
              <p:nvPicPr>
                <p:cNvPr id="4" name="Ink 3">
                  <a:extLst>
                    <a:ext uri="{FF2B5EF4-FFF2-40B4-BE49-F238E27FC236}">
                      <a16:creationId xmlns:a16="http://schemas.microsoft.com/office/drawing/2014/main" id="{69CD0EA4-0B37-1745-B2AA-C1F0B9581C4D}"/>
                    </a:ext>
                  </a:extLst>
                </p:cNvPr>
                <p:cNvPicPr/>
                <p:nvPr/>
              </p:nvPicPr>
              <p:blipFill>
                <a:blip r:embed="rId5"/>
                <a:stretch>
                  <a:fillRect/>
                </a:stretch>
              </p:blipFill>
              <p:spPr>
                <a:xfrm>
                  <a:off x="1572107" y="122600"/>
                  <a:ext cx="946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079F499-B575-0A4E-8592-8A3D8C6BB03C}"/>
                    </a:ext>
                  </a:extLst>
                </p14:cNvPr>
                <p14:cNvContentPartPr/>
                <p14:nvPr/>
              </p14:nvContentPartPr>
              <p14:xfrm>
                <a:off x="1689467" y="370640"/>
                <a:ext cx="19800" cy="5760"/>
              </p14:xfrm>
            </p:contentPart>
          </mc:Choice>
          <mc:Fallback xmlns="">
            <p:pic>
              <p:nvPicPr>
                <p:cNvPr id="5" name="Ink 4">
                  <a:extLst>
                    <a:ext uri="{FF2B5EF4-FFF2-40B4-BE49-F238E27FC236}">
                      <a16:creationId xmlns:a16="http://schemas.microsoft.com/office/drawing/2014/main" id="{6079F499-B575-0A4E-8592-8A3D8C6BB03C}"/>
                    </a:ext>
                  </a:extLst>
                </p:cNvPr>
                <p:cNvPicPr/>
                <p:nvPr/>
              </p:nvPicPr>
              <p:blipFill>
                <a:blip r:embed="rId7"/>
                <a:stretch>
                  <a:fillRect/>
                </a:stretch>
              </p:blipFill>
              <p:spPr>
                <a:xfrm>
                  <a:off x="1681907" y="363440"/>
                  <a:ext cx="3492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D8C2D11-64E5-1644-813C-513BDB1B6B2B}"/>
                  </a:ext>
                </a:extLst>
              </p14:cNvPr>
              <p14:cNvContentPartPr/>
              <p14:nvPr/>
            </p14:nvContentPartPr>
            <p14:xfrm>
              <a:off x="2959907" y="89480"/>
              <a:ext cx="106920" cy="139680"/>
            </p14:xfrm>
          </p:contentPart>
        </mc:Choice>
        <mc:Fallback xmlns="">
          <p:pic>
            <p:nvPicPr>
              <p:cNvPr id="7" name="Ink 6">
                <a:extLst>
                  <a:ext uri="{FF2B5EF4-FFF2-40B4-BE49-F238E27FC236}">
                    <a16:creationId xmlns:a16="http://schemas.microsoft.com/office/drawing/2014/main" id="{2D8C2D11-64E5-1644-813C-513BDB1B6B2B}"/>
                  </a:ext>
                </a:extLst>
              </p:cNvPr>
              <p:cNvPicPr/>
              <p:nvPr/>
            </p:nvPicPr>
            <p:blipFill>
              <a:blip r:embed="rId9"/>
              <a:stretch>
                <a:fillRect/>
              </a:stretch>
            </p:blipFill>
            <p:spPr>
              <a:xfrm>
                <a:off x="2952347" y="81920"/>
                <a:ext cx="122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55C373F-E215-AB43-A54F-E6EF66175E6E}"/>
                  </a:ext>
                </a:extLst>
              </p14:cNvPr>
              <p14:cNvContentPartPr/>
              <p14:nvPr/>
            </p14:nvContentPartPr>
            <p14:xfrm>
              <a:off x="3049907" y="294680"/>
              <a:ext cx="7920" cy="32760"/>
            </p14:xfrm>
          </p:contentPart>
        </mc:Choice>
        <mc:Fallback xmlns="">
          <p:pic>
            <p:nvPicPr>
              <p:cNvPr id="8" name="Ink 7">
                <a:extLst>
                  <a:ext uri="{FF2B5EF4-FFF2-40B4-BE49-F238E27FC236}">
                    <a16:creationId xmlns:a16="http://schemas.microsoft.com/office/drawing/2014/main" id="{555C373F-E215-AB43-A54F-E6EF66175E6E}"/>
                  </a:ext>
                </a:extLst>
              </p:cNvPr>
              <p:cNvPicPr/>
              <p:nvPr/>
            </p:nvPicPr>
            <p:blipFill>
              <a:blip r:embed="rId11"/>
              <a:stretch>
                <a:fillRect/>
              </a:stretch>
            </p:blipFill>
            <p:spPr>
              <a:xfrm>
                <a:off x="3042707" y="287120"/>
                <a:ext cx="23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39F2BE6-A92F-AA4F-A9B6-44E03C23244A}"/>
                  </a:ext>
                </a:extLst>
              </p14:cNvPr>
              <p14:cNvContentPartPr/>
              <p14:nvPr/>
            </p14:nvContentPartPr>
            <p14:xfrm>
              <a:off x="2255387" y="2810000"/>
              <a:ext cx="397080" cy="246600"/>
            </p14:xfrm>
          </p:contentPart>
        </mc:Choice>
        <mc:Fallback xmlns="">
          <p:pic>
            <p:nvPicPr>
              <p:cNvPr id="9" name="Ink 8">
                <a:extLst>
                  <a:ext uri="{FF2B5EF4-FFF2-40B4-BE49-F238E27FC236}">
                    <a16:creationId xmlns:a16="http://schemas.microsoft.com/office/drawing/2014/main" id="{339F2BE6-A92F-AA4F-A9B6-44E03C23244A}"/>
                  </a:ext>
                </a:extLst>
              </p:cNvPr>
              <p:cNvPicPr/>
              <p:nvPr/>
            </p:nvPicPr>
            <p:blipFill>
              <a:blip r:embed="rId13"/>
              <a:stretch>
                <a:fillRect/>
              </a:stretch>
            </p:blipFill>
            <p:spPr>
              <a:xfrm>
                <a:off x="2247827" y="2802440"/>
                <a:ext cx="412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9C14CA3-D0F7-3944-B012-91F31EEDC317}"/>
                  </a:ext>
                </a:extLst>
              </p14:cNvPr>
              <p14:cNvContentPartPr/>
              <p14:nvPr/>
            </p14:nvContentPartPr>
            <p14:xfrm>
              <a:off x="1964147" y="2938520"/>
              <a:ext cx="114120" cy="170280"/>
            </p14:xfrm>
          </p:contentPart>
        </mc:Choice>
        <mc:Fallback xmlns="">
          <p:pic>
            <p:nvPicPr>
              <p:cNvPr id="10" name="Ink 9">
                <a:extLst>
                  <a:ext uri="{FF2B5EF4-FFF2-40B4-BE49-F238E27FC236}">
                    <a16:creationId xmlns:a16="http://schemas.microsoft.com/office/drawing/2014/main" id="{C9C14CA3-D0F7-3944-B012-91F31EEDC317}"/>
                  </a:ext>
                </a:extLst>
              </p:cNvPr>
              <p:cNvPicPr/>
              <p:nvPr/>
            </p:nvPicPr>
            <p:blipFill>
              <a:blip r:embed="rId15"/>
              <a:stretch>
                <a:fillRect/>
              </a:stretch>
            </p:blipFill>
            <p:spPr>
              <a:xfrm>
                <a:off x="1956587" y="2931320"/>
                <a:ext cx="1292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2DCB4E9-3E4F-6A4A-A80F-2D42CA85A8BB}"/>
                  </a:ext>
                </a:extLst>
              </p14:cNvPr>
              <p14:cNvContentPartPr/>
              <p14:nvPr/>
            </p14:nvContentPartPr>
            <p14:xfrm>
              <a:off x="2006987" y="3251000"/>
              <a:ext cx="11520" cy="28080"/>
            </p14:xfrm>
          </p:contentPart>
        </mc:Choice>
        <mc:Fallback xmlns="">
          <p:pic>
            <p:nvPicPr>
              <p:cNvPr id="11" name="Ink 10">
                <a:extLst>
                  <a:ext uri="{FF2B5EF4-FFF2-40B4-BE49-F238E27FC236}">
                    <a16:creationId xmlns:a16="http://schemas.microsoft.com/office/drawing/2014/main" id="{E2DCB4E9-3E4F-6A4A-A80F-2D42CA85A8BB}"/>
                  </a:ext>
                </a:extLst>
              </p:cNvPr>
              <p:cNvPicPr/>
              <p:nvPr/>
            </p:nvPicPr>
            <p:blipFill>
              <a:blip r:embed="rId17"/>
              <a:stretch>
                <a:fillRect/>
              </a:stretch>
            </p:blipFill>
            <p:spPr>
              <a:xfrm>
                <a:off x="1999427" y="3243440"/>
                <a:ext cx="26640" cy="43200"/>
              </a:xfrm>
              <a:prstGeom prst="rect">
                <a:avLst/>
              </a:prstGeom>
            </p:spPr>
          </p:pic>
        </mc:Fallback>
      </mc:AlternateContent>
      <p:grpSp>
        <p:nvGrpSpPr>
          <p:cNvPr id="15" name="Group 14">
            <a:extLst>
              <a:ext uri="{FF2B5EF4-FFF2-40B4-BE49-F238E27FC236}">
                <a16:creationId xmlns:a16="http://schemas.microsoft.com/office/drawing/2014/main" id="{DB356BB1-1670-564C-9B3A-389047B6BC65}"/>
              </a:ext>
            </a:extLst>
          </p:cNvPr>
          <p:cNvGrpSpPr/>
          <p:nvPr/>
        </p:nvGrpSpPr>
        <p:grpSpPr>
          <a:xfrm>
            <a:off x="185747" y="1223480"/>
            <a:ext cx="633960" cy="614520"/>
            <a:chOff x="185747" y="1223480"/>
            <a:chExt cx="633960" cy="61452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1FBE3F4-DC0D-E841-A077-C4D9EFE809E6}"/>
                    </a:ext>
                  </a:extLst>
                </p14:cNvPr>
                <p14:cNvContentPartPr/>
                <p14:nvPr/>
              </p14:nvContentPartPr>
              <p14:xfrm>
                <a:off x="185747" y="1223480"/>
                <a:ext cx="633960" cy="614520"/>
              </p14:xfrm>
            </p:contentPart>
          </mc:Choice>
          <mc:Fallback xmlns="">
            <p:pic>
              <p:nvPicPr>
                <p:cNvPr id="12" name="Ink 11">
                  <a:extLst>
                    <a:ext uri="{FF2B5EF4-FFF2-40B4-BE49-F238E27FC236}">
                      <a16:creationId xmlns:a16="http://schemas.microsoft.com/office/drawing/2014/main" id="{31FBE3F4-DC0D-E841-A077-C4D9EFE809E6}"/>
                    </a:ext>
                  </a:extLst>
                </p:cNvPr>
                <p:cNvPicPr/>
                <p:nvPr/>
              </p:nvPicPr>
              <p:blipFill>
                <a:blip r:embed="rId19"/>
                <a:stretch>
                  <a:fillRect/>
                </a:stretch>
              </p:blipFill>
              <p:spPr>
                <a:xfrm>
                  <a:off x="178187" y="1215920"/>
                  <a:ext cx="64908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68B10BF-FE73-FD4E-97C0-8E3B47802E44}"/>
                    </a:ext>
                  </a:extLst>
                </p14:cNvPr>
                <p14:cNvContentPartPr/>
                <p14:nvPr/>
              </p14:nvContentPartPr>
              <p14:xfrm>
                <a:off x="448907" y="1498880"/>
                <a:ext cx="22320" cy="214560"/>
              </p14:xfrm>
            </p:contentPart>
          </mc:Choice>
          <mc:Fallback xmlns="">
            <p:pic>
              <p:nvPicPr>
                <p:cNvPr id="13" name="Ink 12">
                  <a:extLst>
                    <a:ext uri="{FF2B5EF4-FFF2-40B4-BE49-F238E27FC236}">
                      <a16:creationId xmlns:a16="http://schemas.microsoft.com/office/drawing/2014/main" id="{C68B10BF-FE73-FD4E-97C0-8E3B47802E44}"/>
                    </a:ext>
                  </a:extLst>
                </p:cNvPr>
                <p:cNvPicPr/>
                <p:nvPr/>
              </p:nvPicPr>
              <p:blipFill>
                <a:blip r:embed="rId21"/>
                <a:stretch>
                  <a:fillRect/>
                </a:stretch>
              </p:blipFill>
              <p:spPr>
                <a:xfrm>
                  <a:off x="441707" y="1491320"/>
                  <a:ext cx="37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861ED515-D6D1-3E4C-9AAF-A58FCE46EC0D}"/>
                    </a:ext>
                  </a:extLst>
                </p14:cNvPr>
                <p14:cNvContentPartPr/>
                <p14:nvPr/>
              </p14:nvContentPartPr>
              <p14:xfrm>
                <a:off x="452867" y="1458200"/>
                <a:ext cx="154800" cy="103320"/>
              </p14:xfrm>
            </p:contentPart>
          </mc:Choice>
          <mc:Fallback xmlns="">
            <p:pic>
              <p:nvPicPr>
                <p:cNvPr id="14" name="Ink 13">
                  <a:extLst>
                    <a:ext uri="{FF2B5EF4-FFF2-40B4-BE49-F238E27FC236}">
                      <a16:creationId xmlns:a16="http://schemas.microsoft.com/office/drawing/2014/main" id="{861ED515-D6D1-3E4C-9AAF-A58FCE46EC0D}"/>
                    </a:ext>
                  </a:extLst>
                </p:cNvPr>
                <p:cNvPicPr/>
                <p:nvPr/>
              </p:nvPicPr>
              <p:blipFill>
                <a:blip r:embed="rId23"/>
                <a:stretch>
                  <a:fillRect/>
                </a:stretch>
              </p:blipFill>
              <p:spPr>
                <a:xfrm>
                  <a:off x="445307" y="1450640"/>
                  <a:ext cx="169920" cy="11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DFBE522-7D4A-6E43-AA97-3DFBA618E96F}"/>
                  </a:ext>
                </a:extLst>
              </p14:cNvPr>
              <p14:cNvContentPartPr/>
              <p14:nvPr/>
            </p14:nvContentPartPr>
            <p14:xfrm>
              <a:off x="459707" y="1855640"/>
              <a:ext cx="238320" cy="3873240"/>
            </p14:xfrm>
          </p:contentPart>
        </mc:Choice>
        <mc:Fallback xmlns="">
          <p:pic>
            <p:nvPicPr>
              <p:cNvPr id="16" name="Ink 15">
                <a:extLst>
                  <a:ext uri="{FF2B5EF4-FFF2-40B4-BE49-F238E27FC236}">
                    <a16:creationId xmlns:a16="http://schemas.microsoft.com/office/drawing/2014/main" id="{4DFBE522-7D4A-6E43-AA97-3DFBA618E96F}"/>
                  </a:ext>
                </a:extLst>
              </p:cNvPr>
              <p:cNvPicPr/>
              <p:nvPr/>
            </p:nvPicPr>
            <p:blipFill>
              <a:blip r:embed="rId25"/>
              <a:stretch>
                <a:fillRect/>
              </a:stretch>
            </p:blipFill>
            <p:spPr>
              <a:xfrm>
                <a:off x="452147" y="1848080"/>
                <a:ext cx="253080" cy="38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E6EBC374-1627-5547-BC06-A1E9707D406F}"/>
                  </a:ext>
                </a:extLst>
              </p14:cNvPr>
              <p14:cNvContentPartPr/>
              <p14:nvPr/>
            </p14:nvContentPartPr>
            <p14:xfrm>
              <a:off x="1523867" y="2420120"/>
              <a:ext cx="82440" cy="3323160"/>
            </p14:xfrm>
          </p:contentPart>
        </mc:Choice>
        <mc:Fallback xmlns="">
          <p:pic>
            <p:nvPicPr>
              <p:cNvPr id="17" name="Ink 16">
                <a:extLst>
                  <a:ext uri="{FF2B5EF4-FFF2-40B4-BE49-F238E27FC236}">
                    <a16:creationId xmlns:a16="http://schemas.microsoft.com/office/drawing/2014/main" id="{E6EBC374-1627-5547-BC06-A1E9707D406F}"/>
                  </a:ext>
                </a:extLst>
              </p:cNvPr>
              <p:cNvPicPr/>
              <p:nvPr/>
            </p:nvPicPr>
            <p:blipFill>
              <a:blip r:embed="rId27"/>
              <a:stretch>
                <a:fillRect/>
              </a:stretch>
            </p:blipFill>
            <p:spPr>
              <a:xfrm>
                <a:off x="1516307" y="2412560"/>
                <a:ext cx="97560" cy="333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618BEA4-53B3-5A4B-BFAE-F9C7EEA0BCE9}"/>
                  </a:ext>
                </a:extLst>
              </p14:cNvPr>
              <p14:cNvContentPartPr/>
              <p14:nvPr/>
            </p14:nvContentPartPr>
            <p14:xfrm>
              <a:off x="5778347" y="5197880"/>
              <a:ext cx="521280" cy="569160"/>
            </p14:xfrm>
          </p:contentPart>
        </mc:Choice>
        <mc:Fallback xmlns="">
          <p:pic>
            <p:nvPicPr>
              <p:cNvPr id="18" name="Ink 17">
                <a:extLst>
                  <a:ext uri="{FF2B5EF4-FFF2-40B4-BE49-F238E27FC236}">
                    <a16:creationId xmlns:a16="http://schemas.microsoft.com/office/drawing/2014/main" id="{A618BEA4-53B3-5A4B-BFAE-F9C7EEA0BCE9}"/>
                  </a:ext>
                </a:extLst>
              </p:cNvPr>
              <p:cNvPicPr/>
              <p:nvPr/>
            </p:nvPicPr>
            <p:blipFill>
              <a:blip r:embed="rId29"/>
              <a:stretch>
                <a:fillRect/>
              </a:stretch>
            </p:blipFill>
            <p:spPr>
              <a:xfrm>
                <a:off x="5770787" y="5190320"/>
                <a:ext cx="5364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42B0E5C4-BFD2-884A-96C2-BBCDAEE96D5C}"/>
                  </a:ext>
                </a:extLst>
              </p14:cNvPr>
              <p14:cNvContentPartPr/>
              <p14:nvPr/>
            </p14:nvContentPartPr>
            <p14:xfrm>
              <a:off x="675707" y="5721680"/>
              <a:ext cx="5252040" cy="66600"/>
            </p14:xfrm>
          </p:contentPart>
        </mc:Choice>
        <mc:Fallback xmlns="">
          <p:pic>
            <p:nvPicPr>
              <p:cNvPr id="19" name="Ink 18">
                <a:extLst>
                  <a:ext uri="{FF2B5EF4-FFF2-40B4-BE49-F238E27FC236}">
                    <a16:creationId xmlns:a16="http://schemas.microsoft.com/office/drawing/2014/main" id="{42B0E5C4-BFD2-884A-96C2-BBCDAEE96D5C}"/>
                  </a:ext>
                </a:extLst>
              </p:cNvPr>
              <p:cNvPicPr/>
              <p:nvPr/>
            </p:nvPicPr>
            <p:blipFill>
              <a:blip r:embed="rId31"/>
              <a:stretch>
                <a:fillRect/>
              </a:stretch>
            </p:blipFill>
            <p:spPr>
              <a:xfrm>
                <a:off x="668147" y="5714120"/>
                <a:ext cx="5267160" cy="81720"/>
              </a:xfrm>
              <a:prstGeom prst="rect">
                <a:avLst/>
              </a:prstGeom>
            </p:spPr>
          </p:pic>
        </mc:Fallback>
      </mc:AlternateContent>
      <p:grpSp>
        <p:nvGrpSpPr>
          <p:cNvPr id="27" name="Group 26">
            <a:extLst>
              <a:ext uri="{FF2B5EF4-FFF2-40B4-BE49-F238E27FC236}">
                <a16:creationId xmlns:a16="http://schemas.microsoft.com/office/drawing/2014/main" id="{1F02052A-2892-0F42-9A11-6E8C31101978}"/>
              </a:ext>
            </a:extLst>
          </p:cNvPr>
          <p:cNvGrpSpPr/>
          <p:nvPr/>
        </p:nvGrpSpPr>
        <p:grpSpPr>
          <a:xfrm>
            <a:off x="614507" y="3739520"/>
            <a:ext cx="570960" cy="253800"/>
            <a:chOff x="614507" y="3739520"/>
            <a:chExt cx="570960" cy="253800"/>
          </a:xfrm>
        </p:grpSpPr>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98707392-B61D-994C-BA5F-463BCBC2C992}"/>
                    </a:ext>
                  </a:extLst>
                </p14:cNvPr>
                <p14:cNvContentPartPr/>
                <p14:nvPr/>
              </p14:nvContentPartPr>
              <p14:xfrm>
                <a:off x="614507" y="3784520"/>
                <a:ext cx="81720" cy="208800"/>
              </p14:xfrm>
            </p:contentPart>
          </mc:Choice>
          <mc:Fallback xmlns="">
            <p:pic>
              <p:nvPicPr>
                <p:cNvPr id="20" name="Ink 19">
                  <a:extLst>
                    <a:ext uri="{FF2B5EF4-FFF2-40B4-BE49-F238E27FC236}">
                      <a16:creationId xmlns:a16="http://schemas.microsoft.com/office/drawing/2014/main" id="{98707392-B61D-994C-BA5F-463BCBC2C992}"/>
                    </a:ext>
                  </a:extLst>
                </p:cNvPr>
                <p:cNvPicPr/>
                <p:nvPr/>
              </p:nvPicPr>
              <p:blipFill>
                <a:blip r:embed="rId33"/>
                <a:stretch>
                  <a:fillRect/>
                </a:stretch>
              </p:blipFill>
              <p:spPr>
                <a:xfrm>
                  <a:off x="607307" y="3776960"/>
                  <a:ext cx="96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3A596C4-85AC-AB4E-B338-D68960567ABF}"/>
                    </a:ext>
                  </a:extLst>
                </p14:cNvPr>
                <p14:cNvContentPartPr/>
                <p14:nvPr/>
              </p14:nvContentPartPr>
              <p14:xfrm>
                <a:off x="749507" y="3815480"/>
                <a:ext cx="5760" cy="131400"/>
              </p14:xfrm>
            </p:contentPart>
          </mc:Choice>
          <mc:Fallback xmlns="">
            <p:pic>
              <p:nvPicPr>
                <p:cNvPr id="21" name="Ink 20">
                  <a:extLst>
                    <a:ext uri="{FF2B5EF4-FFF2-40B4-BE49-F238E27FC236}">
                      <a16:creationId xmlns:a16="http://schemas.microsoft.com/office/drawing/2014/main" id="{33A596C4-85AC-AB4E-B338-D68960567ABF}"/>
                    </a:ext>
                  </a:extLst>
                </p:cNvPr>
                <p:cNvPicPr/>
                <p:nvPr/>
              </p:nvPicPr>
              <p:blipFill>
                <a:blip r:embed="rId35"/>
                <a:stretch>
                  <a:fillRect/>
                </a:stretch>
              </p:blipFill>
              <p:spPr>
                <a:xfrm>
                  <a:off x="741947" y="3807920"/>
                  <a:ext cx="20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61F46B43-4CE2-0749-B6BF-E106ED94CE18}"/>
                    </a:ext>
                  </a:extLst>
                </p14:cNvPr>
                <p14:cNvContentPartPr/>
                <p14:nvPr/>
              </p14:nvContentPartPr>
              <p14:xfrm>
                <a:off x="727547" y="3794960"/>
                <a:ext cx="83160" cy="147960"/>
              </p14:xfrm>
            </p:contentPart>
          </mc:Choice>
          <mc:Fallback xmlns="">
            <p:pic>
              <p:nvPicPr>
                <p:cNvPr id="22" name="Ink 21">
                  <a:extLst>
                    <a:ext uri="{FF2B5EF4-FFF2-40B4-BE49-F238E27FC236}">
                      <a16:creationId xmlns:a16="http://schemas.microsoft.com/office/drawing/2014/main" id="{61F46B43-4CE2-0749-B6BF-E106ED94CE18}"/>
                    </a:ext>
                  </a:extLst>
                </p:cNvPr>
                <p:cNvPicPr/>
                <p:nvPr/>
              </p:nvPicPr>
              <p:blipFill>
                <a:blip r:embed="rId37"/>
                <a:stretch>
                  <a:fillRect/>
                </a:stretch>
              </p:blipFill>
              <p:spPr>
                <a:xfrm>
                  <a:off x="719987" y="3787760"/>
                  <a:ext cx="98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8C630651-3402-E541-9111-EF30C19009CF}"/>
                    </a:ext>
                  </a:extLst>
                </p14:cNvPr>
                <p14:cNvContentPartPr/>
                <p14:nvPr/>
              </p14:nvContentPartPr>
              <p14:xfrm>
                <a:off x="856067" y="3794960"/>
                <a:ext cx="1080" cy="154440"/>
              </p14:xfrm>
            </p:contentPart>
          </mc:Choice>
          <mc:Fallback xmlns="">
            <p:pic>
              <p:nvPicPr>
                <p:cNvPr id="23" name="Ink 22">
                  <a:extLst>
                    <a:ext uri="{FF2B5EF4-FFF2-40B4-BE49-F238E27FC236}">
                      <a16:creationId xmlns:a16="http://schemas.microsoft.com/office/drawing/2014/main" id="{8C630651-3402-E541-9111-EF30C19009CF}"/>
                    </a:ext>
                  </a:extLst>
                </p:cNvPr>
                <p:cNvPicPr/>
                <p:nvPr/>
              </p:nvPicPr>
              <p:blipFill>
                <a:blip r:embed="rId39"/>
                <a:stretch>
                  <a:fillRect/>
                </a:stretch>
              </p:blipFill>
              <p:spPr>
                <a:xfrm>
                  <a:off x="848867" y="3787760"/>
                  <a:ext cx="16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858B289-2753-9B40-A821-1C3F896EBD14}"/>
                    </a:ext>
                  </a:extLst>
                </p14:cNvPr>
                <p14:cNvContentPartPr/>
                <p14:nvPr/>
              </p14:nvContentPartPr>
              <p14:xfrm>
                <a:off x="850307" y="3760760"/>
                <a:ext cx="88560" cy="194760"/>
              </p14:xfrm>
            </p:contentPart>
          </mc:Choice>
          <mc:Fallback xmlns="">
            <p:pic>
              <p:nvPicPr>
                <p:cNvPr id="24" name="Ink 23">
                  <a:extLst>
                    <a:ext uri="{FF2B5EF4-FFF2-40B4-BE49-F238E27FC236}">
                      <a16:creationId xmlns:a16="http://schemas.microsoft.com/office/drawing/2014/main" id="{5858B289-2753-9B40-A821-1C3F896EBD14}"/>
                    </a:ext>
                  </a:extLst>
                </p:cNvPr>
                <p:cNvPicPr/>
                <p:nvPr/>
              </p:nvPicPr>
              <p:blipFill>
                <a:blip r:embed="rId41"/>
                <a:stretch>
                  <a:fillRect/>
                </a:stretch>
              </p:blipFill>
              <p:spPr>
                <a:xfrm>
                  <a:off x="842747" y="3753200"/>
                  <a:ext cx="103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429D4F30-1836-234D-A6E3-103B6B557BCE}"/>
                    </a:ext>
                  </a:extLst>
                </p14:cNvPr>
                <p14:cNvContentPartPr/>
                <p14:nvPr/>
              </p14:nvContentPartPr>
              <p14:xfrm>
                <a:off x="973067" y="3761840"/>
                <a:ext cx="76320" cy="141120"/>
              </p14:xfrm>
            </p:contentPart>
          </mc:Choice>
          <mc:Fallback xmlns="">
            <p:pic>
              <p:nvPicPr>
                <p:cNvPr id="25" name="Ink 24">
                  <a:extLst>
                    <a:ext uri="{FF2B5EF4-FFF2-40B4-BE49-F238E27FC236}">
                      <a16:creationId xmlns:a16="http://schemas.microsoft.com/office/drawing/2014/main" id="{429D4F30-1836-234D-A6E3-103B6B557BCE}"/>
                    </a:ext>
                  </a:extLst>
                </p:cNvPr>
                <p:cNvPicPr/>
                <p:nvPr/>
              </p:nvPicPr>
              <p:blipFill>
                <a:blip r:embed="rId43"/>
                <a:stretch>
                  <a:fillRect/>
                </a:stretch>
              </p:blipFill>
              <p:spPr>
                <a:xfrm>
                  <a:off x="965507" y="3754640"/>
                  <a:ext cx="91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AEFD6801-55D5-7743-929D-A940464D4907}"/>
                    </a:ext>
                  </a:extLst>
                </p14:cNvPr>
                <p14:cNvContentPartPr/>
                <p14:nvPr/>
              </p14:nvContentPartPr>
              <p14:xfrm>
                <a:off x="1093307" y="3739520"/>
                <a:ext cx="92160" cy="165960"/>
              </p14:xfrm>
            </p:contentPart>
          </mc:Choice>
          <mc:Fallback xmlns="">
            <p:pic>
              <p:nvPicPr>
                <p:cNvPr id="26" name="Ink 25">
                  <a:extLst>
                    <a:ext uri="{FF2B5EF4-FFF2-40B4-BE49-F238E27FC236}">
                      <a16:creationId xmlns:a16="http://schemas.microsoft.com/office/drawing/2014/main" id="{AEFD6801-55D5-7743-929D-A940464D4907}"/>
                    </a:ext>
                  </a:extLst>
                </p:cNvPr>
                <p:cNvPicPr/>
                <p:nvPr/>
              </p:nvPicPr>
              <p:blipFill>
                <a:blip r:embed="rId45"/>
                <a:stretch>
                  <a:fillRect/>
                </a:stretch>
              </p:blipFill>
              <p:spPr>
                <a:xfrm>
                  <a:off x="1085747" y="3731960"/>
                  <a:ext cx="107280" cy="181080"/>
                </a:xfrm>
                <a:prstGeom prst="rect">
                  <a:avLst/>
                </a:prstGeom>
              </p:spPr>
            </p:pic>
          </mc:Fallback>
        </mc:AlternateContent>
      </p:grpSp>
      <p:grpSp>
        <p:nvGrpSpPr>
          <p:cNvPr id="37" name="Group 36">
            <a:extLst>
              <a:ext uri="{FF2B5EF4-FFF2-40B4-BE49-F238E27FC236}">
                <a16:creationId xmlns:a16="http://schemas.microsoft.com/office/drawing/2014/main" id="{A2F7B27C-33DC-FA40-8AAF-7D858F4755F8}"/>
              </a:ext>
            </a:extLst>
          </p:cNvPr>
          <p:cNvGrpSpPr/>
          <p:nvPr/>
        </p:nvGrpSpPr>
        <p:grpSpPr>
          <a:xfrm>
            <a:off x="2298947" y="5466800"/>
            <a:ext cx="853200" cy="213120"/>
            <a:chOff x="2298947" y="5466800"/>
            <a:chExt cx="853200" cy="21312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1816044-58A0-F042-92D6-FDF57C180F92}"/>
                    </a:ext>
                  </a:extLst>
                </p14:cNvPr>
                <p14:cNvContentPartPr/>
                <p14:nvPr/>
              </p14:nvContentPartPr>
              <p14:xfrm>
                <a:off x="2298947" y="5540240"/>
                <a:ext cx="104040" cy="139680"/>
              </p14:xfrm>
            </p:contentPart>
          </mc:Choice>
          <mc:Fallback xmlns="">
            <p:pic>
              <p:nvPicPr>
                <p:cNvPr id="28" name="Ink 27">
                  <a:extLst>
                    <a:ext uri="{FF2B5EF4-FFF2-40B4-BE49-F238E27FC236}">
                      <a16:creationId xmlns:a16="http://schemas.microsoft.com/office/drawing/2014/main" id="{41816044-58A0-F042-92D6-FDF57C180F92}"/>
                    </a:ext>
                  </a:extLst>
                </p:cNvPr>
                <p:cNvPicPr/>
                <p:nvPr/>
              </p:nvPicPr>
              <p:blipFill>
                <a:blip r:embed="rId47"/>
                <a:stretch>
                  <a:fillRect/>
                </a:stretch>
              </p:blipFill>
              <p:spPr>
                <a:xfrm>
                  <a:off x="2291387" y="553268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E2E7329-F4E7-2149-A8A6-513CF1869F79}"/>
                    </a:ext>
                  </a:extLst>
                </p14:cNvPr>
                <p14:cNvContentPartPr/>
                <p14:nvPr/>
              </p14:nvContentPartPr>
              <p14:xfrm>
                <a:off x="2483987" y="5622320"/>
                <a:ext cx="77760" cy="1800"/>
              </p14:xfrm>
            </p:contentPart>
          </mc:Choice>
          <mc:Fallback xmlns="">
            <p:pic>
              <p:nvPicPr>
                <p:cNvPr id="29" name="Ink 28">
                  <a:extLst>
                    <a:ext uri="{FF2B5EF4-FFF2-40B4-BE49-F238E27FC236}">
                      <a16:creationId xmlns:a16="http://schemas.microsoft.com/office/drawing/2014/main" id="{6E2E7329-F4E7-2149-A8A6-513CF1869F79}"/>
                    </a:ext>
                  </a:extLst>
                </p:cNvPr>
                <p:cNvPicPr/>
                <p:nvPr/>
              </p:nvPicPr>
              <p:blipFill>
                <a:blip r:embed="rId49"/>
                <a:stretch>
                  <a:fillRect/>
                </a:stretch>
              </p:blipFill>
              <p:spPr>
                <a:xfrm>
                  <a:off x="2476427" y="5614760"/>
                  <a:ext cx="928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9C066750-6FB6-7C46-9FEF-4D77C48F2E99}"/>
                    </a:ext>
                  </a:extLst>
                </p14:cNvPr>
                <p14:cNvContentPartPr/>
                <p14:nvPr/>
              </p14:nvContentPartPr>
              <p14:xfrm>
                <a:off x="2702507" y="5481560"/>
                <a:ext cx="6480" cy="160560"/>
              </p14:xfrm>
            </p:contentPart>
          </mc:Choice>
          <mc:Fallback xmlns="">
            <p:pic>
              <p:nvPicPr>
                <p:cNvPr id="30" name="Ink 29">
                  <a:extLst>
                    <a:ext uri="{FF2B5EF4-FFF2-40B4-BE49-F238E27FC236}">
                      <a16:creationId xmlns:a16="http://schemas.microsoft.com/office/drawing/2014/main" id="{9C066750-6FB6-7C46-9FEF-4D77C48F2E99}"/>
                    </a:ext>
                  </a:extLst>
                </p:cNvPr>
                <p:cNvPicPr/>
                <p:nvPr/>
              </p:nvPicPr>
              <p:blipFill>
                <a:blip r:embed="rId51"/>
                <a:stretch>
                  <a:fillRect/>
                </a:stretch>
              </p:blipFill>
              <p:spPr>
                <a:xfrm>
                  <a:off x="2694947" y="5474000"/>
                  <a:ext cx="21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C8FE129-197F-2746-94C9-168286B3DC9F}"/>
                    </a:ext>
                  </a:extLst>
                </p14:cNvPr>
                <p14:cNvContentPartPr/>
                <p14:nvPr/>
              </p14:nvContentPartPr>
              <p14:xfrm>
                <a:off x="2703227" y="5546360"/>
                <a:ext cx="81720" cy="108000"/>
              </p14:xfrm>
            </p:contentPart>
          </mc:Choice>
          <mc:Fallback xmlns="">
            <p:pic>
              <p:nvPicPr>
                <p:cNvPr id="31" name="Ink 30">
                  <a:extLst>
                    <a:ext uri="{FF2B5EF4-FFF2-40B4-BE49-F238E27FC236}">
                      <a16:creationId xmlns:a16="http://schemas.microsoft.com/office/drawing/2014/main" id="{0C8FE129-197F-2746-94C9-168286B3DC9F}"/>
                    </a:ext>
                  </a:extLst>
                </p:cNvPr>
                <p:cNvPicPr/>
                <p:nvPr/>
              </p:nvPicPr>
              <p:blipFill>
                <a:blip r:embed="rId53"/>
                <a:stretch>
                  <a:fillRect/>
                </a:stretch>
              </p:blipFill>
              <p:spPr>
                <a:xfrm>
                  <a:off x="2695667" y="5538800"/>
                  <a:ext cx="96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27D4A10C-E124-944A-BCB9-F45F863F7817}"/>
                    </a:ext>
                  </a:extLst>
                </p14:cNvPr>
                <p14:cNvContentPartPr/>
                <p14:nvPr/>
              </p14:nvContentPartPr>
              <p14:xfrm>
                <a:off x="2844707" y="5569040"/>
                <a:ext cx="3240" cy="97560"/>
              </p14:xfrm>
            </p:contentPart>
          </mc:Choice>
          <mc:Fallback xmlns="">
            <p:pic>
              <p:nvPicPr>
                <p:cNvPr id="32" name="Ink 31">
                  <a:extLst>
                    <a:ext uri="{FF2B5EF4-FFF2-40B4-BE49-F238E27FC236}">
                      <a16:creationId xmlns:a16="http://schemas.microsoft.com/office/drawing/2014/main" id="{27D4A10C-E124-944A-BCB9-F45F863F7817}"/>
                    </a:ext>
                  </a:extLst>
                </p:cNvPr>
                <p:cNvPicPr/>
                <p:nvPr/>
              </p:nvPicPr>
              <p:blipFill>
                <a:blip r:embed="rId55"/>
                <a:stretch>
                  <a:fillRect/>
                </a:stretch>
              </p:blipFill>
              <p:spPr>
                <a:xfrm>
                  <a:off x="2837147" y="5561480"/>
                  <a:ext cx="18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3D0538E4-D711-AE45-A4C2-2680B43CB44F}"/>
                    </a:ext>
                  </a:extLst>
                </p14:cNvPr>
                <p14:cNvContentPartPr/>
                <p14:nvPr/>
              </p14:nvContentPartPr>
              <p14:xfrm>
                <a:off x="2850467" y="5466800"/>
                <a:ext cx="360" cy="7920"/>
              </p14:xfrm>
            </p:contentPart>
          </mc:Choice>
          <mc:Fallback xmlns="">
            <p:pic>
              <p:nvPicPr>
                <p:cNvPr id="33" name="Ink 32">
                  <a:extLst>
                    <a:ext uri="{FF2B5EF4-FFF2-40B4-BE49-F238E27FC236}">
                      <a16:creationId xmlns:a16="http://schemas.microsoft.com/office/drawing/2014/main" id="{3D0538E4-D711-AE45-A4C2-2680B43CB44F}"/>
                    </a:ext>
                  </a:extLst>
                </p:cNvPr>
                <p:cNvPicPr/>
                <p:nvPr/>
              </p:nvPicPr>
              <p:blipFill>
                <a:blip r:embed="rId57"/>
                <a:stretch>
                  <a:fillRect/>
                </a:stretch>
              </p:blipFill>
              <p:spPr>
                <a:xfrm>
                  <a:off x="2842907" y="5459240"/>
                  <a:ext cx="15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CB1078FE-0E59-8A4B-84BE-FD77886420B4}"/>
                    </a:ext>
                  </a:extLst>
                </p14:cNvPr>
                <p14:cNvContentPartPr/>
                <p14:nvPr/>
              </p14:nvContentPartPr>
              <p14:xfrm>
                <a:off x="2946227" y="5475080"/>
                <a:ext cx="10800" cy="185400"/>
              </p14:xfrm>
            </p:contentPart>
          </mc:Choice>
          <mc:Fallback xmlns="">
            <p:pic>
              <p:nvPicPr>
                <p:cNvPr id="34" name="Ink 33">
                  <a:extLst>
                    <a:ext uri="{FF2B5EF4-FFF2-40B4-BE49-F238E27FC236}">
                      <a16:creationId xmlns:a16="http://schemas.microsoft.com/office/drawing/2014/main" id="{CB1078FE-0E59-8A4B-84BE-FD77886420B4}"/>
                    </a:ext>
                  </a:extLst>
                </p:cNvPr>
                <p:cNvPicPr/>
                <p:nvPr/>
              </p:nvPicPr>
              <p:blipFill>
                <a:blip r:embed="rId59"/>
                <a:stretch>
                  <a:fillRect/>
                </a:stretch>
              </p:blipFill>
              <p:spPr>
                <a:xfrm>
                  <a:off x="2938667" y="5467520"/>
                  <a:ext cx="259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0B324F4A-1294-D447-B885-09D114AA49DB}"/>
                    </a:ext>
                  </a:extLst>
                </p14:cNvPr>
                <p14:cNvContentPartPr/>
                <p14:nvPr/>
              </p14:nvContentPartPr>
              <p14:xfrm>
                <a:off x="2899427" y="5553920"/>
                <a:ext cx="100440" cy="7920"/>
              </p14:xfrm>
            </p:contentPart>
          </mc:Choice>
          <mc:Fallback xmlns="">
            <p:pic>
              <p:nvPicPr>
                <p:cNvPr id="35" name="Ink 34">
                  <a:extLst>
                    <a:ext uri="{FF2B5EF4-FFF2-40B4-BE49-F238E27FC236}">
                      <a16:creationId xmlns:a16="http://schemas.microsoft.com/office/drawing/2014/main" id="{0B324F4A-1294-D447-B885-09D114AA49DB}"/>
                    </a:ext>
                  </a:extLst>
                </p:cNvPr>
                <p:cNvPicPr/>
                <p:nvPr/>
              </p:nvPicPr>
              <p:blipFill>
                <a:blip r:embed="rId61"/>
                <a:stretch>
                  <a:fillRect/>
                </a:stretch>
              </p:blipFill>
              <p:spPr>
                <a:xfrm>
                  <a:off x="2891867" y="5546360"/>
                  <a:ext cx="115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948658CF-62B5-E449-B7FE-4A7236E8F0C2}"/>
                    </a:ext>
                  </a:extLst>
                </p14:cNvPr>
                <p14:cNvContentPartPr/>
                <p14:nvPr/>
              </p14:nvContentPartPr>
              <p14:xfrm>
                <a:off x="3047027" y="5551760"/>
                <a:ext cx="105120" cy="126000"/>
              </p14:xfrm>
            </p:contentPart>
          </mc:Choice>
          <mc:Fallback xmlns="">
            <p:pic>
              <p:nvPicPr>
                <p:cNvPr id="36" name="Ink 35">
                  <a:extLst>
                    <a:ext uri="{FF2B5EF4-FFF2-40B4-BE49-F238E27FC236}">
                      <a16:creationId xmlns:a16="http://schemas.microsoft.com/office/drawing/2014/main" id="{948658CF-62B5-E449-B7FE-4A7236E8F0C2}"/>
                    </a:ext>
                  </a:extLst>
                </p:cNvPr>
                <p:cNvPicPr/>
                <p:nvPr/>
              </p:nvPicPr>
              <p:blipFill>
                <a:blip r:embed="rId63"/>
                <a:stretch>
                  <a:fillRect/>
                </a:stretch>
              </p:blipFill>
              <p:spPr>
                <a:xfrm>
                  <a:off x="3039467" y="5544200"/>
                  <a:ext cx="12024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633297E7-4ABF-E34D-9A64-B19E5580AA3D}"/>
                  </a:ext>
                </a:extLst>
              </p14:cNvPr>
              <p14:cNvContentPartPr/>
              <p14:nvPr/>
            </p14:nvContentPartPr>
            <p14:xfrm>
              <a:off x="1477787" y="5266280"/>
              <a:ext cx="133560" cy="93600"/>
            </p14:xfrm>
          </p:contentPart>
        </mc:Choice>
        <mc:Fallback xmlns="">
          <p:pic>
            <p:nvPicPr>
              <p:cNvPr id="38" name="Ink 37">
                <a:extLst>
                  <a:ext uri="{FF2B5EF4-FFF2-40B4-BE49-F238E27FC236}">
                    <a16:creationId xmlns:a16="http://schemas.microsoft.com/office/drawing/2014/main" id="{633297E7-4ABF-E34D-9A64-B19E5580AA3D}"/>
                  </a:ext>
                </a:extLst>
              </p:cNvPr>
              <p:cNvPicPr/>
              <p:nvPr/>
            </p:nvPicPr>
            <p:blipFill>
              <a:blip r:embed="rId65"/>
              <a:stretch>
                <a:fillRect/>
              </a:stretch>
            </p:blipFill>
            <p:spPr>
              <a:xfrm>
                <a:off x="1470227" y="5259080"/>
                <a:ext cx="148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22E174CD-C9C1-A648-937C-836A66DFB515}"/>
                  </a:ext>
                </a:extLst>
              </p14:cNvPr>
              <p14:cNvContentPartPr/>
              <p14:nvPr/>
            </p14:nvContentPartPr>
            <p14:xfrm>
              <a:off x="592907" y="5328920"/>
              <a:ext cx="155520" cy="114840"/>
            </p14:xfrm>
          </p:contentPart>
        </mc:Choice>
        <mc:Fallback xmlns="">
          <p:pic>
            <p:nvPicPr>
              <p:cNvPr id="39" name="Ink 38">
                <a:extLst>
                  <a:ext uri="{FF2B5EF4-FFF2-40B4-BE49-F238E27FC236}">
                    <a16:creationId xmlns:a16="http://schemas.microsoft.com/office/drawing/2014/main" id="{22E174CD-C9C1-A648-937C-836A66DFB515}"/>
                  </a:ext>
                </a:extLst>
              </p:cNvPr>
              <p:cNvPicPr/>
              <p:nvPr/>
            </p:nvPicPr>
            <p:blipFill>
              <a:blip r:embed="rId67"/>
              <a:stretch>
                <a:fillRect/>
              </a:stretch>
            </p:blipFill>
            <p:spPr>
              <a:xfrm>
                <a:off x="585347" y="5321360"/>
                <a:ext cx="170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22F39A48-A906-094F-92ED-282AC1676D64}"/>
                  </a:ext>
                </a:extLst>
              </p14:cNvPr>
              <p14:cNvContentPartPr/>
              <p14:nvPr/>
            </p14:nvContentPartPr>
            <p14:xfrm>
              <a:off x="1547987" y="5215160"/>
              <a:ext cx="117720" cy="90000"/>
            </p14:xfrm>
          </p:contentPart>
        </mc:Choice>
        <mc:Fallback xmlns="">
          <p:pic>
            <p:nvPicPr>
              <p:cNvPr id="40" name="Ink 39">
                <a:extLst>
                  <a:ext uri="{FF2B5EF4-FFF2-40B4-BE49-F238E27FC236}">
                    <a16:creationId xmlns:a16="http://schemas.microsoft.com/office/drawing/2014/main" id="{22F39A48-A906-094F-92ED-282AC1676D64}"/>
                  </a:ext>
                </a:extLst>
              </p:cNvPr>
              <p:cNvPicPr/>
              <p:nvPr/>
            </p:nvPicPr>
            <p:blipFill>
              <a:blip r:embed="rId69"/>
              <a:stretch>
                <a:fillRect/>
              </a:stretch>
            </p:blipFill>
            <p:spPr>
              <a:xfrm>
                <a:off x="1540427" y="5207600"/>
                <a:ext cx="132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658364D1-34DD-314B-BCBD-24B7F7F1D78E}"/>
                  </a:ext>
                </a:extLst>
              </p14:cNvPr>
              <p14:cNvContentPartPr/>
              <p14:nvPr/>
            </p14:nvContentPartPr>
            <p14:xfrm>
              <a:off x="1904747" y="5638160"/>
              <a:ext cx="143280" cy="201240"/>
            </p14:xfrm>
          </p:contentPart>
        </mc:Choice>
        <mc:Fallback xmlns="">
          <p:pic>
            <p:nvPicPr>
              <p:cNvPr id="41" name="Ink 40">
                <a:extLst>
                  <a:ext uri="{FF2B5EF4-FFF2-40B4-BE49-F238E27FC236}">
                    <a16:creationId xmlns:a16="http://schemas.microsoft.com/office/drawing/2014/main" id="{658364D1-34DD-314B-BCBD-24B7F7F1D78E}"/>
                  </a:ext>
                </a:extLst>
              </p:cNvPr>
              <p:cNvPicPr/>
              <p:nvPr/>
            </p:nvPicPr>
            <p:blipFill>
              <a:blip r:embed="rId71"/>
              <a:stretch>
                <a:fillRect/>
              </a:stretch>
            </p:blipFill>
            <p:spPr>
              <a:xfrm>
                <a:off x="1897187" y="5630600"/>
                <a:ext cx="158400" cy="216360"/>
              </a:xfrm>
              <a:prstGeom prst="rect">
                <a:avLst/>
              </a:prstGeom>
            </p:spPr>
          </p:pic>
        </mc:Fallback>
      </mc:AlternateContent>
      <p:grpSp>
        <p:nvGrpSpPr>
          <p:cNvPr id="52" name="Group 51">
            <a:extLst>
              <a:ext uri="{FF2B5EF4-FFF2-40B4-BE49-F238E27FC236}">
                <a16:creationId xmlns:a16="http://schemas.microsoft.com/office/drawing/2014/main" id="{8894FDEE-A52D-974B-9EF1-148C1E29FAB5}"/>
              </a:ext>
            </a:extLst>
          </p:cNvPr>
          <p:cNvGrpSpPr/>
          <p:nvPr/>
        </p:nvGrpSpPr>
        <p:grpSpPr>
          <a:xfrm>
            <a:off x="2684147" y="3720080"/>
            <a:ext cx="1099800" cy="425160"/>
            <a:chOff x="2684147" y="3720080"/>
            <a:chExt cx="1099800" cy="425160"/>
          </a:xfrm>
        </p:grpSpPr>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AEAE4C22-EF6A-9945-9AD3-B1061EE3EEEC}"/>
                    </a:ext>
                  </a:extLst>
                </p14:cNvPr>
                <p14:cNvContentPartPr/>
                <p14:nvPr/>
              </p14:nvContentPartPr>
              <p14:xfrm>
                <a:off x="2684147" y="3720080"/>
                <a:ext cx="144000" cy="254880"/>
              </p14:xfrm>
            </p:contentPart>
          </mc:Choice>
          <mc:Fallback xmlns="">
            <p:pic>
              <p:nvPicPr>
                <p:cNvPr id="42" name="Ink 41">
                  <a:extLst>
                    <a:ext uri="{FF2B5EF4-FFF2-40B4-BE49-F238E27FC236}">
                      <a16:creationId xmlns:a16="http://schemas.microsoft.com/office/drawing/2014/main" id="{AEAE4C22-EF6A-9945-9AD3-B1061EE3EEEC}"/>
                    </a:ext>
                  </a:extLst>
                </p:cNvPr>
                <p:cNvPicPr/>
                <p:nvPr/>
              </p:nvPicPr>
              <p:blipFill>
                <a:blip r:embed="rId73"/>
                <a:stretch>
                  <a:fillRect/>
                </a:stretch>
              </p:blipFill>
              <p:spPr>
                <a:xfrm>
                  <a:off x="2676587" y="3712520"/>
                  <a:ext cx="159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13ADC062-A164-824C-9C1A-0921E7C64D1D}"/>
                    </a:ext>
                  </a:extLst>
                </p14:cNvPr>
                <p14:cNvContentPartPr/>
                <p14:nvPr/>
              </p14:nvContentPartPr>
              <p14:xfrm>
                <a:off x="2871707" y="3906200"/>
                <a:ext cx="79560" cy="111240"/>
              </p14:xfrm>
            </p:contentPart>
          </mc:Choice>
          <mc:Fallback xmlns="">
            <p:pic>
              <p:nvPicPr>
                <p:cNvPr id="43" name="Ink 42">
                  <a:extLst>
                    <a:ext uri="{FF2B5EF4-FFF2-40B4-BE49-F238E27FC236}">
                      <a16:creationId xmlns:a16="http://schemas.microsoft.com/office/drawing/2014/main" id="{13ADC062-A164-824C-9C1A-0921E7C64D1D}"/>
                    </a:ext>
                  </a:extLst>
                </p:cNvPr>
                <p:cNvPicPr/>
                <p:nvPr/>
              </p:nvPicPr>
              <p:blipFill>
                <a:blip r:embed="rId75"/>
                <a:stretch>
                  <a:fillRect/>
                </a:stretch>
              </p:blipFill>
              <p:spPr>
                <a:xfrm>
                  <a:off x="2864147" y="3898640"/>
                  <a:ext cx="94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868AD6D0-7A5F-9E44-9B25-785D27101E8F}"/>
                    </a:ext>
                  </a:extLst>
                </p14:cNvPr>
                <p14:cNvContentPartPr/>
                <p14:nvPr/>
              </p14:nvContentPartPr>
              <p14:xfrm>
                <a:off x="2989787" y="3928520"/>
                <a:ext cx="81000" cy="82440"/>
              </p14:xfrm>
            </p:contentPart>
          </mc:Choice>
          <mc:Fallback xmlns="">
            <p:pic>
              <p:nvPicPr>
                <p:cNvPr id="44" name="Ink 43">
                  <a:extLst>
                    <a:ext uri="{FF2B5EF4-FFF2-40B4-BE49-F238E27FC236}">
                      <a16:creationId xmlns:a16="http://schemas.microsoft.com/office/drawing/2014/main" id="{868AD6D0-7A5F-9E44-9B25-785D27101E8F}"/>
                    </a:ext>
                  </a:extLst>
                </p:cNvPr>
                <p:cNvPicPr/>
                <p:nvPr/>
              </p:nvPicPr>
              <p:blipFill>
                <a:blip r:embed="rId77"/>
                <a:stretch>
                  <a:fillRect/>
                </a:stretch>
              </p:blipFill>
              <p:spPr>
                <a:xfrm>
                  <a:off x="2982227" y="3920960"/>
                  <a:ext cx="961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205D669C-A4B5-EF43-B2A1-D706A01ED27A}"/>
                    </a:ext>
                  </a:extLst>
                </p14:cNvPr>
                <p14:cNvContentPartPr/>
                <p14:nvPr/>
              </p14:nvContentPartPr>
              <p14:xfrm>
                <a:off x="3128387" y="3916280"/>
                <a:ext cx="5760" cy="112320"/>
              </p14:xfrm>
            </p:contentPart>
          </mc:Choice>
          <mc:Fallback xmlns="">
            <p:pic>
              <p:nvPicPr>
                <p:cNvPr id="45" name="Ink 44">
                  <a:extLst>
                    <a:ext uri="{FF2B5EF4-FFF2-40B4-BE49-F238E27FC236}">
                      <a16:creationId xmlns:a16="http://schemas.microsoft.com/office/drawing/2014/main" id="{205D669C-A4B5-EF43-B2A1-D706A01ED27A}"/>
                    </a:ext>
                  </a:extLst>
                </p:cNvPr>
                <p:cNvPicPr/>
                <p:nvPr/>
              </p:nvPicPr>
              <p:blipFill>
                <a:blip r:embed="rId79"/>
                <a:stretch>
                  <a:fillRect/>
                </a:stretch>
              </p:blipFill>
              <p:spPr>
                <a:xfrm>
                  <a:off x="3120827" y="3908720"/>
                  <a:ext cx="20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3F8B24EE-D793-6247-873D-D66DE0C033B7}"/>
                    </a:ext>
                  </a:extLst>
                </p14:cNvPr>
                <p14:cNvContentPartPr/>
                <p14:nvPr/>
              </p14:nvContentPartPr>
              <p14:xfrm>
                <a:off x="3111827" y="3839600"/>
                <a:ext cx="1080" cy="7920"/>
              </p14:xfrm>
            </p:contentPart>
          </mc:Choice>
          <mc:Fallback xmlns="">
            <p:pic>
              <p:nvPicPr>
                <p:cNvPr id="46" name="Ink 45">
                  <a:extLst>
                    <a:ext uri="{FF2B5EF4-FFF2-40B4-BE49-F238E27FC236}">
                      <a16:creationId xmlns:a16="http://schemas.microsoft.com/office/drawing/2014/main" id="{3F8B24EE-D793-6247-873D-D66DE0C033B7}"/>
                    </a:ext>
                  </a:extLst>
                </p:cNvPr>
                <p:cNvPicPr/>
                <p:nvPr/>
              </p:nvPicPr>
              <p:blipFill>
                <a:blip r:embed="rId81"/>
                <a:stretch>
                  <a:fillRect/>
                </a:stretch>
              </p:blipFill>
              <p:spPr>
                <a:xfrm>
                  <a:off x="3104267" y="3832040"/>
                  <a:ext cx="16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3FB4CC3C-2B6C-124F-AD56-8AE2EF044F1E}"/>
                    </a:ext>
                  </a:extLst>
                </p14:cNvPr>
                <p14:cNvContentPartPr/>
                <p14:nvPr/>
              </p14:nvContentPartPr>
              <p14:xfrm>
                <a:off x="3198947" y="3938240"/>
                <a:ext cx="95760" cy="207000"/>
              </p14:xfrm>
            </p:contentPart>
          </mc:Choice>
          <mc:Fallback xmlns="">
            <p:pic>
              <p:nvPicPr>
                <p:cNvPr id="47" name="Ink 46">
                  <a:extLst>
                    <a:ext uri="{FF2B5EF4-FFF2-40B4-BE49-F238E27FC236}">
                      <a16:creationId xmlns:a16="http://schemas.microsoft.com/office/drawing/2014/main" id="{3FB4CC3C-2B6C-124F-AD56-8AE2EF044F1E}"/>
                    </a:ext>
                  </a:extLst>
                </p:cNvPr>
                <p:cNvPicPr/>
                <p:nvPr/>
              </p:nvPicPr>
              <p:blipFill>
                <a:blip r:embed="rId83"/>
                <a:stretch>
                  <a:fillRect/>
                </a:stretch>
              </p:blipFill>
              <p:spPr>
                <a:xfrm>
                  <a:off x="3191387" y="3930680"/>
                  <a:ext cx="110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E7E895B1-1F77-2A42-A864-D827A49E19C9}"/>
                    </a:ext>
                  </a:extLst>
                </p14:cNvPr>
                <p14:cNvContentPartPr/>
                <p14:nvPr/>
              </p14:nvContentPartPr>
              <p14:xfrm>
                <a:off x="3359507" y="3936440"/>
                <a:ext cx="96120" cy="106560"/>
              </p14:xfrm>
            </p:contentPart>
          </mc:Choice>
          <mc:Fallback xmlns="">
            <p:pic>
              <p:nvPicPr>
                <p:cNvPr id="48" name="Ink 47">
                  <a:extLst>
                    <a:ext uri="{FF2B5EF4-FFF2-40B4-BE49-F238E27FC236}">
                      <a16:creationId xmlns:a16="http://schemas.microsoft.com/office/drawing/2014/main" id="{E7E895B1-1F77-2A42-A864-D827A49E19C9}"/>
                    </a:ext>
                  </a:extLst>
                </p:cNvPr>
                <p:cNvPicPr/>
                <p:nvPr/>
              </p:nvPicPr>
              <p:blipFill>
                <a:blip r:embed="rId85"/>
                <a:stretch>
                  <a:fillRect/>
                </a:stretch>
              </p:blipFill>
              <p:spPr>
                <a:xfrm>
                  <a:off x="3351947" y="3929240"/>
                  <a:ext cx="110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218F2053-99D3-0C4F-BA0C-82AD8CD7A841}"/>
                    </a:ext>
                  </a:extLst>
                </p14:cNvPr>
                <p14:cNvContentPartPr/>
                <p14:nvPr/>
              </p14:nvContentPartPr>
              <p14:xfrm>
                <a:off x="3510707" y="3931400"/>
                <a:ext cx="91440" cy="91800"/>
              </p14:xfrm>
            </p:contentPart>
          </mc:Choice>
          <mc:Fallback xmlns="">
            <p:pic>
              <p:nvPicPr>
                <p:cNvPr id="49" name="Ink 48">
                  <a:extLst>
                    <a:ext uri="{FF2B5EF4-FFF2-40B4-BE49-F238E27FC236}">
                      <a16:creationId xmlns:a16="http://schemas.microsoft.com/office/drawing/2014/main" id="{218F2053-99D3-0C4F-BA0C-82AD8CD7A841}"/>
                    </a:ext>
                  </a:extLst>
                </p:cNvPr>
                <p:cNvPicPr/>
                <p:nvPr/>
              </p:nvPicPr>
              <p:blipFill>
                <a:blip r:embed="rId87"/>
                <a:stretch>
                  <a:fillRect/>
                </a:stretch>
              </p:blipFill>
              <p:spPr>
                <a:xfrm>
                  <a:off x="3503147" y="3923840"/>
                  <a:ext cx="106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440EA2B4-6208-6C44-9AE4-4A44DD880EF5}"/>
                    </a:ext>
                  </a:extLst>
                </p14:cNvPr>
                <p14:cNvContentPartPr/>
                <p14:nvPr/>
              </p14:nvContentPartPr>
              <p14:xfrm>
                <a:off x="3658307" y="3944000"/>
                <a:ext cx="125640" cy="69480"/>
              </p14:xfrm>
            </p:contentPart>
          </mc:Choice>
          <mc:Fallback xmlns="">
            <p:pic>
              <p:nvPicPr>
                <p:cNvPr id="50" name="Ink 49">
                  <a:extLst>
                    <a:ext uri="{FF2B5EF4-FFF2-40B4-BE49-F238E27FC236}">
                      <a16:creationId xmlns:a16="http://schemas.microsoft.com/office/drawing/2014/main" id="{440EA2B4-6208-6C44-9AE4-4A44DD880EF5}"/>
                    </a:ext>
                  </a:extLst>
                </p:cNvPr>
                <p:cNvPicPr/>
                <p:nvPr/>
              </p:nvPicPr>
              <p:blipFill>
                <a:blip r:embed="rId89"/>
                <a:stretch>
                  <a:fillRect/>
                </a:stretch>
              </p:blipFill>
              <p:spPr>
                <a:xfrm>
                  <a:off x="3650747" y="3936440"/>
                  <a:ext cx="140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FFE4B204-7778-2E46-82E5-0AA88F968627}"/>
                    </a:ext>
                  </a:extLst>
                </p14:cNvPr>
                <p14:cNvContentPartPr/>
                <p14:nvPr/>
              </p14:nvContentPartPr>
              <p14:xfrm>
                <a:off x="3769547" y="3743120"/>
                <a:ext cx="2520" cy="256320"/>
              </p14:xfrm>
            </p:contentPart>
          </mc:Choice>
          <mc:Fallback xmlns="">
            <p:pic>
              <p:nvPicPr>
                <p:cNvPr id="51" name="Ink 50">
                  <a:extLst>
                    <a:ext uri="{FF2B5EF4-FFF2-40B4-BE49-F238E27FC236}">
                      <a16:creationId xmlns:a16="http://schemas.microsoft.com/office/drawing/2014/main" id="{FFE4B204-7778-2E46-82E5-0AA88F968627}"/>
                    </a:ext>
                  </a:extLst>
                </p:cNvPr>
                <p:cNvPicPr/>
                <p:nvPr/>
              </p:nvPicPr>
              <p:blipFill>
                <a:blip r:embed="rId91"/>
                <a:stretch>
                  <a:fillRect/>
                </a:stretch>
              </p:blipFill>
              <p:spPr>
                <a:xfrm>
                  <a:off x="3761987" y="3735560"/>
                  <a:ext cx="17640" cy="271440"/>
                </a:xfrm>
                <a:prstGeom prst="rect">
                  <a:avLst/>
                </a:prstGeom>
              </p:spPr>
            </p:pic>
          </mc:Fallback>
        </mc:AlternateContent>
      </p:grpSp>
      <p:grpSp>
        <p:nvGrpSpPr>
          <p:cNvPr id="67" name="Group 66">
            <a:extLst>
              <a:ext uri="{FF2B5EF4-FFF2-40B4-BE49-F238E27FC236}">
                <a16:creationId xmlns:a16="http://schemas.microsoft.com/office/drawing/2014/main" id="{97850FA6-9AAD-0744-A201-6D97978793A1}"/>
              </a:ext>
            </a:extLst>
          </p:cNvPr>
          <p:cNvGrpSpPr/>
          <p:nvPr/>
        </p:nvGrpSpPr>
        <p:grpSpPr>
          <a:xfrm>
            <a:off x="3958547" y="3724400"/>
            <a:ext cx="1444320" cy="290880"/>
            <a:chOff x="3958547" y="3724400"/>
            <a:chExt cx="1444320" cy="290880"/>
          </a:xfrm>
        </p:grpSpPr>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5B5CBFBA-8271-F646-85EB-428326AAA175}"/>
                    </a:ext>
                  </a:extLst>
                </p14:cNvPr>
                <p14:cNvContentPartPr/>
                <p14:nvPr/>
              </p14:nvContentPartPr>
              <p14:xfrm>
                <a:off x="3958547" y="3912680"/>
                <a:ext cx="153720" cy="102600"/>
              </p14:xfrm>
            </p:contentPart>
          </mc:Choice>
          <mc:Fallback xmlns="">
            <p:pic>
              <p:nvPicPr>
                <p:cNvPr id="53" name="Ink 52">
                  <a:extLst>
                    <a:ext uri="{FF2B5EF4-FFF2-40B4-BE49-F238E27FC236}">
                      <a16:creationId xmlns:a16="http://schemas.microsoft.com/office/drawing/2014/main" id="{5B5CBFBA-8271-F646-85EB-428326AAA175}"/>
                    </a:ext>
                  </a:extLst>
                </p:cNvPr>
                <p:cNvPicPr/>
                <p:nvPr/>
              </p:nvPicPr>
              <p:blipFill>
                <a:blip r:embed="rId93"/>
                <a:stretch>
                  <a:fillRect/>
                </a:stretch>
              </p:blipFill>
              <p:spPr>
                <a:xfrm>
                  <a:off x="3950987" y="3905120"/>
                  <a:ext cx="168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7FAB4A6F-C93F-2640-90D6-8EA8939A6AC2}"/>
                    </a:ext>
                  </a:extLst>
                </p14:cNvPr>
                <p14:cNvContentPartPr/>
                <p14:nvPr/>
              </p14:nvContentPartPr>
              <p14:xfrm>
                <a:off x="4156547" y="3904400"/>
                <a:ext cx="83160" cy="97560"/>
              </p14:xfrm>
            </p:contentPart>
          </mc:Choice>
          <mc:Fallback xmlns="">
            <p:pic>
              <p:nvPicPr>
                <p:cNvPr id="54" name="Ink 53">
                  <a:extLst>
                    <a:ext uri="{FF2B5EF4-FFF2-40B4-BE49-F238E27FC236}">
                      <a16:creationId xmlns:a16="http://schemas.microsoft.com/office/drawing/2014/main" id="{7FAB4A6F-C93F-2640-90D6-8EA8939A6AC2}"/>
                    </a:ext>
                  </a:extLst>
                </p:cNvPr>
                <p:cNvPicPr/>
                <p:nvPr/>
              </p:nvPicPr>
              <p:blipFill>
                <a:blip r:embed="rId95"/>
                <a:stretch>
                  <a:fillRect/>
                </a:stretch>
              </p:blipFill>
              <p:spPr>
                <a:xfrm>
                  <a:off x="4148987" y="3896840"/>
                  <a:ext cx="98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A1D9BE50-DB94-9141-AE3D-75DC797BEA66}"/>
                    </a:ext>
                  </a:extLst>
                </p14:cNvPr>
                <p14:cNvContentPartPr/>
                <p14:nvPr/>
              </p14:nvContentPartPr>
              <p14:xfrm>
                <a:off x="4291907" y="3928520"/>
                <a:ext cx="1080" cy="86040"/>
              </p14:xfrm>
            </p:contentPart>
          </mc:Choice>
          <mc:Fallback xmlns="">
            <p:pic>
              <p:nvPicPr>
                <p:cNvPr id="55" name="Ink 54">
                  <a:extLst>
                    <a:ext uri="{FF2B5EF4-FFF2-40B4-BE49-F238E27FC236}">
                      <a16:creationId xmlns:a16="http://schemas.microsoft.com/office/drawing/2014/main" id="{A1D9BE50-DB94-9141-AE3D-75DC797BEA66}"/>
                    </a:ext>
                  </a:extLst>
                </p:cNvPr>
                <p:cNvPicPr/>
                <p:nvPr/>
              </p:nvPicPr>
              <p:blipFill>
                <a:blip r:embed="rId97"/>
                <a:stretch>
                  <a:fillRect/>
                </a:stretch>
              </p:blipFill>
              <p:spPr>
                <a:xfrm>
                  <a:off x="4284347" y="3920960"/>
                  <a:ext cx="16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B6983128-33F0-C643-9912-42F2AE4DD9FC}"/>
                    </a:ext>
                  </a:extLst>
                </p14:cNvPr>
                <p14:cNvContentPartPr/>
                <p14:nvPr/>
              </p14:nvContentPartPr>
              <p14:xfrm>
                <a:off x="4289747" y="3806480"/>
                <a:ext cx="1080" cy="7920"/>
              </p14:xfrm>
            </p:contentPart>
          </mc:Choice>
          <mc:Fallback xmlns="">
            <p:pic>
              <p:nvPicPr>
                <p:cNvPr id="56" name="Ink 55">
                  <a:extLst>
                    <a:ext uri="{FF2B5EF4-FFF2-40B4-BE49-F238E27FC236}">
                      <a16:creationId xmlns:a16="http://schemas.microsoft.com/office/drawing/2014/main" id="{B6983128-33F0-C643-9912-42F2AE4DD9FC}"/>
                    </a:ext>
                  </a:extLst>
                </p:cNvPr>
                <p:cNvPicPr/>
                <p:nvPr/>
              </p:nvPicPr>
              <p:blipFill>
                <a:blip r:embed="rId99"/>
                <a:stretch>
                  <a:fillRect/>
                </a:stretch>
              </p:blipFill>
              <p:spPr>
                <a:xfrm>
                  <a:off x="4282187" y="3798920"/>
                  <a:ext cx="16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A2F736A3-E929-A549-921B-B152CB9CE20F}"/>
                    </a:ext>
                  </a:extLst>
                </p14:cNvPr>
                <p14:cNvContentPartPr/>
                <p14:nvPr/>
              </p14:nvContentPartPr>
              <p14:xfrm>
                <a:off x="4409267" y="3753920"/>
                <a:ext cx="7200" cy="251640"/>
              </p14:xfrm>
            </p:contentPart>
          </mc:Choice>
          <mc:Fallback xmlns="">
            <p:pic>
              <p:nvPicPr>
                <p:cNvPr id="57" name="Ink 56">
                  <a:extLst>
                    <a:ext uri="{FF2B5EF4-FFF2-40B4-BE49-F238E27FC236}">
                      <a16:creationId xmlns:a16="http://schemas.microsoft.com/office/drawing/2014/main" id="{A2F736A3-E929-A549-921B-B152CB9CE20F}"/>
                    </a:ext>
                  </a:extLst>
                </p:cNvPr>
                <p:cNvPicPr/>
                <p:nvPr/>
              </p:nvPicPr>
              <p:blipFill>
                <a:blip r:embed="rId101"/>
                <a:stretch>
                  <a:fillRect/>
                </a:stretch>
              </p:blipFill>
              <p:spPr>
                <a:xfrm>
                  <a:off x="4401707" y="3746360"/>
                  <a:ext cx="223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B8672DDC-B8C2-2F42-8CF6-E4929A0BCCCB}"/>
                    </a:ext>
                  </a:extLst>
                </p14:cNvPr>
                <p14:cNvContentPartPr/>
                <p14:nvPr/>
              </p14:nvContentPartPr>
              <p14:xfrm>
                <a:off x="4469387" y="3758240"/>
                <a:ext cx="93600" cy="252720"/>
              </p14:xfrm>
            </p:contentPart>
          </mc:Choice>
          <mc:Fallback xmlns="">
            <p:pic>
              <p:nvPicPr>
                <p:cNvPr id="58" name="Ink 57">
                  <a:extLst>
                    <a:ext uri="{FF2B5EF4-FFF2-40B4-BE49-F238E27FC236}">
                      <a16:creationId xmlns:a16="http://schemas.microsoft.com/office/drawing/2014/main" id="{B8672DDC-B8C2-2F42-8CF6-E4929A0BCCCB}"/>
                    </a:ext>
                  </a:extLst>
                </p:cNvPr>
                <p:cNvPicPr/>
                <p:nvPr/>
              </p:nvPicPr>
              <p:blipFill>
                <a:blip r:embed="rId103"/>
                <a:stretch>
                  <a:fillRect/>
                </a:stretch>
              </p:blipFill>
              <p:spPr>
                <a:xfrm>
                  <a:off x="4461827" y="3750680"/>
                  <a:ext cx="1087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CE1A26F7-F8B1-1444-A3DE-E95ECCA709D7}"/>
                    </a:ext>
                  </a:extLst>
                </p14:cNvPr>
                <p14:cNvContentPartPr/>
                <p14:nvPr/>
              </p14:nvContentPartPr>
              <p14:xfrm>
                <a:off x="4635707" y="3909080"/>
                <a:ext cx="147240" cy="90360"/>
              </p14:xfrm>
            </p:contentPart>
          </mc:Choice>
          <mc:Fallback xmlns="">
            <p:pic>
              <p:nvPicPr>
                <p:cNvPr id="59" name="Ink 58">
                  <a:extLst>
                    <a:ext uri="{FF2B5EF4-FFF2-40B4-BE49-F238E27FC236}">
                      <a16:creationId xmlns:a16="http://schemas.microsoft.com/office/drawing/2014/main" id="{CE1A26F7-F8B1-1444-A3DE-E95ECCA709D7}"/>
                    </a:ext>
                  </a:extLst>
                </p:cNvPr>
                <p:cNvPicPr/>
                <p:nvPr/>
              </p:nvPicPr>
              <p:blipFill>
                <a:blip r:embed="rId105"/>
                <a:stretch>
                  <a:fillRect/>
                </a:stretch>
              </p:blipFill>
              <p:spPr>
                <a:xfrm>
                  <a:off x="4628147" y="3901520"/>
                  <a:ext cx="162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429AF691-152D-DE49-BE67-AAABF78F764E}"/>
                    </a:ext>
                  </a:extLst>
                </p14:cNvPr>
                <p14:cNvContentPartPr/>
                <p14:nvPr/>
              </p14:nvContentPartPr>
              <p14:xfrm>
                <a:off x="4874387" y="3879560"/>
                <a:ext cx="101160" cy="113040"/>
              </p14:xfrm>
            </p:contentPart>
          </mc:Choice>
          <mc:Fallback xmlns="">
            <p:pic>
              <p:nvPicPr>
                <p:cNvPr id="60" name="Ink 59">
                  <a:extLst>
                    <a:ext uri="{FF2B5EF4-FFF2-40B4-BE49-F238E27FC236}">
                      <a16:creationId xmlns:a16="http://schemas.microsoft.com/office/drawing/2014/main" id="{429AF691-152D-DE49-BE67-AAABF78F764E}"/>
                    </a:ext>
                  </a:extLst>
                </p:cNvPr>
                <p:cNvPicPr/>
                <p:nvPr/>
              </p:nvPicPr>
              <p:blipFill>
                <a:blip r:embed="rId107"/>
                <a:stretch>
                  <a:fillRect/>
                </a:stretch>
              </p:blipFill>
              <p:spPr>
                <a:xfrm>
                  <a:off x="4866827" y="3872000"/>
                  <a:ext cx="116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43BFAAA2-7C57-1249-9A1E-BC8814FD1FA9}"/>
                    </a:ext>
                  </a:extLst>
                </p14:cNvPr>
                <p14:cNvContentPartPr/>
                <p14:nvPr/>
              </p14:nvContentPartPr>
              <p14:xfrm>
                <a:off x="5076707" y="3724400"/>
                <a:ext cx="13320" cy="260640"/>
              </p14:xfrm>
            </p:contentPart>
          </mc:Choice>
          <mc:Fallback xmlns="">
            <p:pic>
              <p:nvPicPr>
                <p:cNvPr id="61" name="Ink 60">
                  <a:extLst>
                    <a:ext uri="{FF2B5EF4-FFF2-40B4-BE49-F238E27FC236}">
                      <a16:creationId xmlns:a16="http://schemas.microsoft.com/office/drawing/2014/main" id="{43BFAAA2-7C57-1249-9A1E-BC8814FD1FA9}"/>
                    </a:ext>
                  </a:extLst>
                </p:cNvPr>
                <p:cNvPicPr/>
                <p:nvPr/>
              </p:nvPicPr>
              <p:blipFill>
                <a:blip r:embed="rId109"/>
                <a:stretch>
                  <a:fillRect/>
                </a:stretch>
              </p:blipFill>
              <p:spPr>
                <a:xfrm>
                  <a:off x="5069147" y="3716840"/>
                  <a:ext cx="28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F361AB60-6BB1-1E40-85BF-A7B5683D36AB}"/>
                    </a:ext>
                  </a:extLst>
                </p14:cNvPr>
                <p14:cNvContentPartPr/>
                <p14:nvPr/>
              </p14:nvContentPartPr>
              <p14:xfrm>
                <a:off x="4993187" y="3856160"/>
                <a:ext cx="201240" cy="121680"/>
              </p14:xfrm>
            </p:contentPart>
          </mc:Choice>
          <mc:Fallback xmlns="">
            <p:pic>
              <p:nvPicPr>
                <p:cNvPr id="62" name="Ink 61">
                  <a:extLst>
                    <a:ext uri="{FF2B5EF4-FFF2-40B4-BE49-F238E27FC236}">
                      <a16:creationId xmlns:a16="http://schemas.microsoft.com/office/drawing/2014/main" id="{F361AB60-6BB1-1E40-85BF-A7B5683D36AB}"/>
                    </a:ext>
                  </a:extLst>
                </p:cNvPr>
                <p:cNvPicPr/>
                <p:nvPr/>
              </p:nvPicPr>
              <p:blipFill>
                <a:blip r:embed="rId111"/>
                <a:stretch>
                  <a:fillRect/>
                </a:stretch>
              </p:blipFill>
              <p:spPr>
                <a:xfrm>
                  <a:off x="4985627" y="3848600"/>
                  <a:ext cx="216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94D277C8-41F9-5D47-862F-0DAA2E43189D}"/>
                    </a:ext>
                  </a:extLst>
                </p14:cNvPr>
                <p14:cNvContentPartPr/>
                <p14:nvPr/>
              </p14:nvContentPartPr>
              <p14:xfrm>
                <a:off x="5215307" y="3761840"/>
                <a:ext cx="9360" cy="4680"/>
              </p14:xfrm>
            </p:contentPart>
          </mc:Choice>
          <mc:Fallback xmlns="">
            <p:pic>
              <p:nvPicPr>
                <p:cNvPr id="63" name="Ink 62">
                  <a:extLst>
                    <a:ext uri="{FF2B5EF4-FFF2-40B4-BE49-F238E27FC236}">
                      <a16:creationId xmlns:a16="http://schemas.microsoft.com/office/drawing/2014/main" id="{94D277C8-41F9-5D47-862F-0DAA2E43189D}"/>
                    </a:ext>
                  </a:extLst>
                </p:cNvPr>
                <p:cNvPicPr/>
                <p:nvPr/>
              </p:nvPicPr>
              <p:blipFill>
                <a:blip r:embed="rId113"/>
                <a:stretch>
                  <a:fillRect/>
                </a:stretch>
              </p:blipFill>
              <p:spPr>
                <a:xfrm>
                  <a:off x="5207747" y="3754640"/>
                  <a:ext cx="24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9C7B73D0-13CC-FD43-915D-79483D6DF9BB}"/>
                    </a:ext>
                  </a:extLst>
                </p14:cNvPr>
                <p14:cNvContentPartPr/>
                <p14:nvPr/>
              </p14:nvContentPartPr>
              <p14:xfrm>
                <a:off x="5260307" y="3865880"/>
                <a:ext cx="142560" cy="119160"/>
              </p14:xfrm>
            </p:contentPart>
          </mc:Choice>
          <mc:Fallback xmlns="">
            <p:pic>
              <p:nvPicPr>
                <p:cNvPr id="64" name="Ink 63">
                  <a:extLst>
                    <a:ext uri="{FF2B5EF4-FFF2-40B4-BE49-F238E27FC236}">
                      <a16:creationId xmlns:a16="http://schemas.microsoft.com/office/drawing/2014/main" id="{9C7B73D0-13CC-FD43-915D-79483D6DF9BB}"/>
                    </a:ext>
                  </a:extLst>
                </p:cNvPr>
                <p:cNvPicPr/>
                <p:nvPr/>
              </p:nvPicPr>
              <p:blipFill>
                <a:blip r:embed="rId115"/>
                <a:stretch>
                  <a:fillRect/>
                </a:stretch>
              </p:blipFill>
              <p:spPr>
                <a:xfrm>
                  <a:off x="5252747" y="3858320"/>
                  <a:ext cx="157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68EDC8F7-3017-6849-83DF-3573370301C0}"/>
                    </a:ext>
                  </a:extLst>
                </p14:cNvPr>
                <p14:cNvContentPartPr/>
                <p14:nvPr/>
              </p14:nvContentPartPr>
              <p14:xfrm>
                <a:off x="4359587" y="3809360"/>
                <a:ext cx="131400" cy="24480"/>
              </p14:xfrm>
            </p:contentPart>
          </mc:Choice>
          <mc:Fallback xmlns="">
            <p:pic>
              <p:nvPicPr>
                <p:cNvPr id="66" name="Ink 65">
                  <a:extLst>
                    <a:ext uri="{FF2B5EF4-FFF2-40B4-BE49-F238E27FC236}">
                      <a16:creationId xmlns:a16="http://schemas.microsoft.com/office/drawing/2014/main" id="{68EDC8F7-3017-6849-83DF-3573370301C0}"/>
                    </a:ext>
                  </a:extLst>
                </p:cNvPr>
                <p:cNvPicPr/>
                <p:nvPr/>
              </p:nvPicPr>
              <p:blipFill>
                <a:blip r:embed="rId117"/>
                <a:stretch>
                  <a:fillRect/>
                </a:stretch>
              </p:blipFill>
              <p:spPr>
                <a:xfrm>
                  <a:off x="4352027" y="3801800"/>
                  <a:ext cx="146520" cy="39600"/>
                </a:xfrm>
                <a:prstGeom prst="rect">
                  <a:avLst/>
                </a:prstGeom>
              </p:spPr>
            </p:pic>
          </mc:Fallback>
        </mc:AlternateContent>
      </p:grpSp>
      <p:grpSp>
        <p:nvGrpSpPr>
          <p:cNvPr id="91" name="Group 90">
            <a:extLst>
              <a:ext uri="{FF2B5EF4-FFF2-40B4-BE49-F238E27FC236}">
                <a16:creationId xmlns:a16="http://schemas.microsoft.com/office/drawing/2014/main" id="{E5B907CB-376E-F548-A9FB-FF7566748F5E}"/>
              </a:ext>
            </a:extLst>
          </p:cNvPr>
          <p:cNvGrpSpPr/>
          <p:nvPr/>
        </p:nvGrpSpPr>
        <p:grpSpPr>
          <a:xfrm>
            <a:off x="1892507" y="4336400"/>
            <a:ext cx="803880" cy="249480"/>
            <a:chOff x="1892507" y="4336400"/>
            <a:chExt cx="803880" cy="249480"/>
          </a:xfrm>
        </p:grpSpPr>
        <mc:AlternateContent xmlns:mc="http://schemas.openxmlformats.org/markup-compatibility/2006" xmlns:p14="http://schemas.microsoft.com/office/powerpoint/2010/main">
          <mc:Choice Requires="p14">
            <p:contentPart p14:bwMode="auto" r:id="rId118">
              <p14:nvContentPartPr>
                <p14:cNvPr id="83" name="Ink 82">
                  <a:extLst>
                    <a:ext uri="{FF2B5EF4-FFF2-40B4-BE49-F238E27FC236}">
                      <a16:creationId xmlns:a16="http://schemas.microsoft.com/office/drawing/2014/main" id="{18F6ABDE-0FB5-F14A-8043-E6B287EB5802}"/>
                    </a:ext>
                  </a:extLst>
                </p14:cNvPr>
                <p14:cNvContentPartPr/>
                <p14:nvPr/>
              </p14:nvContentPartPr>
              <p14:xfrm>
                <a:off x="1892507" y="4336400"/>
                <a:ext cx="86040" cy="127440"/>
              </p14:xfrm>
            </p:contentPart>
          </mc:Choice>
          <mc:Fallback xmlns="">
            <p:pic>
              <p:nvPicPr>
                <p:cNvPr id="83" name="Ink 82">
                  <a:extLst>
                    <a:ext uri="{FF2B5EF4-FFF2-40B4-BE49-F238E27FC236}">
                      <a16:creationId xmlns:a16="http://schemas.microsoft.com/office/drawing/2014/main" id="{18F6ABDE-0FB5-F14A-8043-E6B287EB5802}"/>
                    </a:ext>
                  </a:extLst>
                </p:cNvPr>
                <p:cNvPicPr/>
                <p:nvPr/>
              </p:nvPicPr>
              <p:blipFill>
                <a:blip r:embed="rId119"/>
                <a:stretch>
                  <a:fillRect/>
                </a:stretch>
              </p:blipFill>
              <p:spPr>
                <a:xfrm>
                  <a:off x="1884947" y="4328840"/>
                  <a:ext cx="101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4" name="Ink 83">
                  <a:extLst>
                    <a:ext uri="{FF2B5EF4-FFF2-40B4-BE49-F238E27FC236}">
                      <a16:creationId xmlns:a16="http://schemas.microsoft.com/office/drawing/2014/main" id="{15054C63-0C0D-BD4B-9ADB-4A2987F7DCD9}"/>
                    </a:ext>
                  </a:extLst>
                </p14:cNvPr>
                <p14:cNvContentPartPr/>
                <p14:nvPr/>
              </p14:nvContentPartPr>
              <p14:xfrm>
                <a:off x="1992587" y="4345760"/>
                <a:ext cx="98280" cy="117360"/>
              </p14:xfrm>
            </p:contentPart>
          </mc:Choice>
          <mc:Fallback xmlns="">
            <p:pic>
              <p:nvPicPr>
                <p:cNvPr id="84" name="Ink 83">
                  <a:extLst>
                    <a:ext uri="{FF2B5EF4-FFF2-40B4-BE49-F238E27FC236}">
                      <a16:creationId xmlns:a16="http://schemas.microsoft.com/office/drawing/2014/main" id="{15054C63-0C0D-BD4B-9ADB-4A2987F7DCD9}"/>
                    </a:ext>
                  </a:extLst>
                </p:cNvPr>
                <p:cNvPicPr/>
                <p:nvPr/>
              </p:nvPicPr>
              <p:blipFill>
                <a:blip r:embed="rId121"/>
                <a:stretch>
                  <a:fillRect/>
                </a:stretch>
              </p:blipFill>
              <p:spPr>
                <a:xfrm>
                  <a:off x="1985027" y="4338200"/>
                  <a:ext cx="113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5" name="Ink 84">
                  <a:extLst>
                    <a:ext uri="{FF2B5EF4-FFF2-40B4-BE49-F238E27FC236}">
                      <a16:creationId xmlns:a16="http://schemas.microsoft.com/office/drawing/2014/main" id="{CA30DC61-7350-F64E-B4A6-533C7B51E6F7}"/>
                    </a:ext>
                  </a:extLst>
                </p14:cNvPr>
                <p14:cNvContentPartPr/>
                <p14:nvPr/>
              </p14:nvContentPartPr>
              <p14:xfrm>
                <a:off x="2149907" y="4353680"/>
                <a:ext cx="93600" cy="108000"/>
              </p14:xfrm>
            </p:contentPart>
          </mc:Choice>
          <mc:Fallback xmlns="">
            <p:pic>
              <p:nvPicPr>
                <p:cNvPr id="85" name="Ink 84">
                  <a:extLst>
                    <a:ext uri="{FF2B5EF4-FFF2-40B4-BE49-F238E27FC236}">
                      <a16:creationId xmlns:a16="http://schemas.microsoft.com/office/drawing/2014/main" id="{CA30DC61-7350-F64E-B4A6-533C7B51E6F7}"/>
                    </a:ext>
                  </a:extLst>
                </p:cNvPr>
                <p:cNvPicPr/>
                <p:nvPr/>
              </p:nvPicPr>
              <p:blipFill>
                <a:blip r:embed="rId123"/>
                <a:stretch>
                  <a:fillRect/>
                </a:stretch>
              </p:blipFill>
              <p:spPr>
                <a:xfrm>
                  <a:off x="2142347" y="4346120"/>
                  <a:ext cx="108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Ink 85">
                  <a:extLst>
                    <a:ext uri="{FF2B5EF4-FFF2-40B4-BE49-F238E27FC236}">
                      <a16:creationId xmlns:a16="http://schemas.microsoft.com/office/drawing/2014/main" id="{BF28058D-FA80-9947-91C3-92AE899EA31E}"/>
                    </a:ext>
                  </a:extLst>
                </p14:cNvPr>
                <p14:cNvContentPartPr/>
                <p14:nvPr/>
              </p14:nvContentPartPr>
              <p14:xfrm>
                <a:off x="2290667" y="4356560"/>
                <a:ext cx="89280" cy="229320"/>
              </p14:xfrm>
            </p:contentPart>
          </mc:Choice>
          <mc:Fallback xmlns="">
            <p:pic>
              <p:nvPicPr>
                <p:cNvPr id="86" name="Ink 85">
                  <a:extLst>
                    <a:ext uri="{FF2B5EF4-FFF2-40B4-BE49-F238E27FC236}">
                      <a16:creationId xmlns:a16="http://schemas.microsoft.com/office/drawing/2014/main" id="{BF28058D-FA80-9947-91C3-92AE899EA31E}"/>
                    </a:ext>
                  </a:extLst>
                </p:cNvPr>
                <p:cNvPicPr/>
                <p:nvPr/>
              </p:nvPicPr>
              <p:blipFill>
                <a:blip r:embed="rId125"/>
                <a:stretch>
                  <a:fillRect/>
                </a:stretch>
              </p:blipFill>
              <p:spPr>
                <a:xfrm>
                  <a:off x="2283107" y="4349000"/>
                  <a:ext cx="104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Ink 86">
                  <a:extLst>
                    <a:ext uri="{FF2B5EF4-FFF2-40B4-BE49-F238E27FC236}">
                      <a16:creationId xmlns:a16="http://schemas.microsoft.com/office/drawing/2014/main" id="{C27BE931-1EAE-4842-9481-A6211F6F649A}"/>
                    </a:ext>
                  </a:extLst>
                </p14:cNvPr>
                <p14:cNvContentPartPr/>
                <p14:nvPr/>
              </p14:nvContentPartPr>
              <p14:xfrm>
                <a:off x="2411267" y="4345400"/>
                <a:ext cx="73440" cy="110160"/>
              </p14:xfrm>
            </p:contentPart>
          </mc:Choice>
          <mc:Fallback xmlns="">
            <p:pic>
              <p:nvPicPr>
                <p:cNvPr id="87" name="Ink 86">
                  <a:extLst>
                    <a:ext uri="{FF2B5EF4-FFF2-40B4-BE49-F238E27FC236}">
                      <a16:creationId xmlns:a16="http://schemas.microsoft.com/office/drawing/2014/main" id="{C27BE931-1EAE-4842-9481-A6211F6F649A}"/>
                    </a:ext>
                  </a:extLst>
                </p:cNvPr>
                <p:cNvPicPr/>
                <p:nvPr/>
              </p:nvPicPr>
              <p:blipFill>
                <a:blip r:embed="rId127"/>
                <a:stretch>
                  <a:fillRect/>
                </a:stretch>
              </p:blipFill>
              <p:spPr>
                <a:xfrm>
                  <a:off x="2403707" y="4337840"/>
                  <a:ext cx="88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62C20633-F251-904D-82F4-C61DFA3E4113}"/>
                    </a:ext>
                  </a:extLst>
                </p14:cNvPr>
                <p14:cNvContentPartPr/>
                <p14:nvPr/>
              </p14:nvContentPartPr>
              <p14:xfrm>
                <a:off x="2552027" y="4361960"/>
                <a:ext cx="4680" cy="5760"/>
              </p14:xfrm>
            </p:contentPart>
          </mc:Choice>
          <mc:Fallback xmlns="">
            <p:pic>
              <p:nvPicPr>
                <p:cNvPr id="88" name="Ink 87">
                  <a:extLst>
                    <a:ext uri="{FF2B5EF4-FFF2-40B4-BE49-F238E27FC236}">
                      <a16:creationId xmlns:a16="http://schemas.microsoft.com/office/drawing/2014/main" id="{62C20633-F251-904D-82F4-C61DFA3E4113}"/>
                    </a:ext>
                  </a:extLst>
                </p:cNvPr>
                <p:cNvPicPr/>
                <p:nvPr/>
              </p:nvPicPr>
              <p:blipFill>
                <a:blip r:embed="rId129"/>
                <a:stretch>
                  <a:fillRect/>
                </a:stretch>
              </p:blipFill>
              <p:spPr>
                <a:xfrm>
                  <a:off x="2544467" y="4354400"/>
                  <a:ext cx="19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3DCAE549-5737-4E47-91BC-6CD61481F9E8}"/>
                    </a:ext>
                  </a:extLst>
                </p14:cNvPr>
                <p14:cNvContentPartPr/>
                <p14:nvPr/>
              </p14:nvContentPartPr>
              <p14:xfrm>
                <a:off x="2548787" y="4449800"/>
                <a:ext cx="7200" cy="19800"/>
              </p14:xfrm>
            </p:contentPart>
          </mc:Choice>
          <mc:Fallback xmlns="">
            <p:pic>
              <p:nvPicPr>
                <p:cNvPr id="89" name="Ink 88">
                  <a:extLst>
                    <a:ext uri="{FF2B5EF4-FFF2-40B4-BE49-F238E27FC236}">
                      <a16:creationId xmlns:a16="http://schemas.microsoft.com/office/drawing/2014/main" id="{3DCAE549-5737-4E47-91BC-6CD61481F9E8}"/>
                    </a:ext>
                  </a:extLst>
                </p:cNvPr>
                <p:cNvPicPr/>
                <p:nvPr/>
              </p:nvPicPr>
              <p:blipFill>
                <a:blip r:embed="rId131"/>
                <a:stretch>
                  <a:fillRect/>
                </a:stretch>
              </p:blipFill>
              <p:spPr>
                <a:xfrm>
                  <a:off x="2541227" y="4442240"/>
                  <a:ext cx="22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A6074085-E9C5-2149-911B-F1C4333F8ADD}"/>
                    </a:ext>
                  </a:extLst>
                </p14:cNvPr>
                <p14:cNvContentPartPr/>
                <p14:nvPr/>
              </p14:nvContentPartPr>
              <p14:xfrm>
                <a:off x="2626187" y="4391840"/>
                <a:ext cx="70200" cy="32040"/>
              </p14:xfrm>
            </p:contentPart>
          </mc:Choice>
          <mc:Fallback xmlns="">
            <p:pic>
              <p:nvPicPr>
                <p:cNvPr id="90" name="Ink 89">
                  <a:extLst>
                    <a:ext uri="{FF2B5EF4-FFF2-40B4-BE49-F238E27FC236}">
                      <a16:creationId xmlns:a16="http://schemas.microsoft.com/office/drawing/2014/main" id="{A6074085-E9C5-2149-911B-F1C4333F8ADD}"/>
                    </a:ext>
                  </a:extLst>
                </p:cNvPr>
                <p:cNvPicPr/>
                <p:nvPr/>
              </p:nvPicPr>
              <p:blipFill>
                <a:blip r:embed="rId133"/>
                <a:stretch>
                  <a:fillRect/>
                </a:stretch>
              </p:blipFill>
              <p:spPr>
                <a:xfrm>
                  <a:off x="2618627" y="4384280"/>
                  <a:ext cx="85320" cy="47160"/>
                </a:xfrm>
                <a:prstGeom prst="rect">
                  <a:avLst/>
                </a:prstGeom>
              </p:spPr>
            </p:pic>
          </mc:Fallback>
        </mc:AlternateContent>
      </p:grpSp>
      <p:grpSp>
        <p:nvGrpSpPr>
          <p:cNvPr id="112" name="Group 111">
            <a:extLst>
              <a:ext uri="{FF2B5EF4-FFF2-40B4-BE49-F238E27FC236}">
                <a16:creationId xmlns:a16="http://schemas.microsoft.com/office/drawing/2014/main" id="{1079D6BA-BAA0-F14F-B268-83A36B53DD60}"/>
              </a:ext>
            </a:extLst>
          </p:cNvPr>
          <p:cNvGrpSpPr/>
          <p:nvPr/>
        </p:nvGrpSpPr>
        <p:grpSpPr>
          <a:xfrm>
            <a:off x="7853747" y="2163440"/>
            <a:ext cx="1356120" cy="636840"/>
            <a:chOff x="7853747" y="2163440"/>
            <a:chExt cx="1356120" cy="636840"/>
          </a:xfrm>
        </p:grpSpPr>
        <mc:AlternateContent xmlns:mc="http://schemas.openxmlformats.org/markup-compatibility/2006" xmlns:p14="http://schemas.microsoft.com/office/powerpoint/2010/main">
          <mc:Choice Requires="p14">
            <p:contentPart p14:bwMode="auto" r:id="rId134">
              <p14:nvContentPartPr>
                <p14:cNvPr id="92" name="Ink 91">
                  <a:extLst>
                    <a:ext uri="{FF2B5EF4-FFF2-40B4-BE49-F238E27FC236}">
                      <a16:creationId xmlns:a16="http://schemas.microsoft.com/office/drawing/2014/main" id="{63B2EC04-505D-8441-8EFF-4A5D1E201B2C}"/>
                    </a:ext>
                  </a:extLst>
                </p14:cNvPr>
                <p14:cNvContentPartPr/>
                <p14:nvPr/>
              </p14:nvContentPartPr>
              <p14:xfrm>
                <a:off x="7933667" y="2187560"/>
                <a:ext cx="10080" cy="195480"/>
              </p14:xfrm>
            </p:contentPart>
          </mc:Choice>
          <mc:Fallback xmlns="">
            <p:pic>
              <p:nvPicPr>
                <p:cNvPr id="92" name="Ink 91">
                  <a:extLst>
                    <a:ext uri="{FF2B5EF4-FFF2-40B4-BE49-F238E27FC236}">
                      <a16:creationId xmlns:a16="http://schemas.microsoft.com/office/drawing/2014/main" id="{63B2EC04-505D-8441-8EFF-4A5D1E201B2C}"/>
                    </a:ext>
                  </a:extLst>
                </p:cNvPr>
                <p:cNvPicPr/>
                <p:nvPr/>
              </p:nvPicPr>
              <p:blipFill>
                <a:blip r:embed="rId135"/>
                <a:stretch>
                  <a:fillRect/>
                </a:stretch>
              </p:blipFill>
              <p:spPr>
                <a:xfrm>
                  <a:off x="7926107" y="2180000"/>
                  <a:ext cx="25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3" name="Ink 92">
                  <a:extLst>
                    <a:ext uri="{FF2B5EF4-FFF2-40B4-BE49-F238E27FC236}">
                      <a16:creationId xmlns:a16="http://schemas.microsoft.com/office/drawing/2014/main" id="{DE17AD95-DEAF-F74A-A0BB-A7FCE6D845F7}"/>
                    </a:ext>
                  </a:extLst>
                </p14:cNvPr>
                <p14:cNvContentPartPr/>
                <p14:nvPr/>
              </p14:nvContentPartPr>
              <p14:xfrm>
                <a:off x="7944827" y="2289800"/>
                <a:ext cx="89280" cy="103320"/>
              </p14:xfrm>
            </p:contentPart>
          </mc:Choice>
          <mc:Fallback xmlns="">
            <p:pic>
              <p:nvPicPr>
                <p:cNvPr id="93" name="Ink 92">
                  <a:extLst>
                    <a:ext uri="{FF2B5EF4-FFF2-40B4-BE49-F238E27FC236}">
                      <a16:creationId xmlns:a16="http://schemas.microsoft.com/office/drawing/2014/main" id="{DE17AD95-DEAF-F74A-A0BB-A7FCE6D845F7}"/>
                    </a:ext>
                  </a:extLst>
                </p:cNvPr>
                <p:cNvPicPr/>
                <p:nvPr/>
              </p:nvPicPr>
              <p:blipFill>
                <a:blip r:embed="rId137"/>
                <a:stretch>
                  <a:fillRect/>
                </a:stretch>
              </p:blipFill>
              <p:spPr>
                <a:xfrm>
                  <a:off x="7937267" y="2282240"/>
                  <a:ext cx="104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Ink 93">
                  <a:extLst>
                    <a:ext uri="{FF2B5EF4-FFF2-40B4-BE49-F238E27FC236}">
                      <a16:creationId xmlns:a16="http://schemas.microsoft.com/office/drawing/2014/main" id="{12DE4471-4012-814A-89D4-F76A20A480BA}"/>
                    </a:ext>
                  </a:extLst>
                </p14:cNvPr>
                <p14:cNvContentPartPr/>
                <p14:nvPr/>
              </p14:nvContentPartPr>
              <p14:xfrm>
                <a:off x="8060027" y="2319680"/>
                <a:ext cx="54360" cy="57240"/>
              </p14:xfrm>
            </p:contentPart>
          </mc:Choice>
          <mc:Fallback xmlns="">
            <p:pic>
              <p:nvPicPr>
                <p:cNvPr id="94" name="Ink 93">
                  <a:extLst>
                    <a:ext uri="{FF2B5EF4-FFF2-40B4-BE49-F238E27FC236}">
                      <a16:creationId xmlns:a16="http://schemas.microsoft.com/office/drawing/2014/main" id="{12DE4471-4012-814A-89D4-F76A20A480BA}"/>
                    </a:ext>
                  </a:extLst>
                </p:cNvPr>
                <p:cNvPicPr/>
                <p:nvPr/>
              </p:nvPicPr>
              <p:blipFill>
                <a:blip r:embed="rId139"/>
                <a:stretch>
                  <a:fillRect/>
                </a:stretch>
              </p:blipFill>
              <p:spPr>
                <a:xfrm>
                  <a:off x="8052467" y="2312120"/>
                  <a:ext cx="69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1A8AA48E-E5D1-7F48-9FA7-414222C54A32}"/>
                    </a:ext>
                  </a:extLst>
                </p14:cNvPr>
                <p14:cNvContentPartPr/>
                <p14:nvPr/>
              </p14:nvContentPartPr>
              <p14:xfrm>
                <a:off x="8082707" y="2286920"/>
                <a:ext cx="84600" cy="215640"/>
              </p14:xfrm>
            </p:contentPart>
          </mc:Choice>
          <mc:Fallback xmlns="">
            <p:pic>
              <p:nvPicPr>
                <p:cNvPr id="95" name="Ink 94">
                  <a:extLst>
                    <a:ext uri="{FF2B5EF4-FFF2-40B4-BE49-F238E27FC236}">
                      <a16:creationId xmlns:a16="http://schemas.microsoft.com/office/drawing/2014/main" id="{1A8AA48E-E5D1-7F48-9FA7-414222C54A32}"/>
                    </a:ext>
                  </a:extLst>
                </p:cNvPr>
                <p:cNvPicPr/>
                <p:nvPr/>
              </p:nvPicPr>
              <p:blipFill>
                <a:blip r:embed="rId141"/>
                <a:stretch>
                  <a:fillRect/>
                </a:stretch>
              </p:blipFill>
              <p:spPr>
                <a:xfrm>
                  <a:off x="8075147" y="2279360"/>
                  <a:ext cx="99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E6714719-997E-AA41-9DF0-F9BB4694F46E}"/>
                    </a:ext>
                  </a:extLst>
                </p14:cNvPr>
                <p14:cNvContentPartPr/>
                <p14:nvPr/>
              </p14:nvContentPartPr>
              <p14:xfrm>
                <a:off x="8226347" y="2163440"/>
                <a:ext cx="16200" cy="192240"/>
              </p14:xfrm>
            </p:contentPart>
          </mc:Choice>
          <mc:Fallback xmlns="">
            <p:pic>
              <p:nvPicPr>
                <p:cNvPr id="96" name="Ink 95">
                  <a:extLst>
                    <a:ext uri="{FF2B5EF4-FFF2-40B4-BE49-F238E27FC236}">
                      <a16:creationId xmlns:a16="http://schemas.microsoft.com/office/drawing/2014/main" id="{E6714719-997E-AA41-9DF0-F9BB4694F46E}"/>
                    </a:ext>
                  </a:extLst>
                </p:cNvPr>
                <p:cNvPicPr/>
                <p:nvPr/>
              </p:nvPicPr>
              <p:blipFill>
                <a:blip r:embed="rId143"/>
                <a:stretch>
                  <a:fillRect/>
                </a:stretch>
              </p:blipFill>
              <p:spPr>
                <a:xfrm>
                  <a:off x="8218787" y="2155880"/>
                  <a:ext cx="31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9011D7D9-54BE-1E42-8564-F1EA0F125486}"/>
                    </a:ext>
                  </a:extLst>
                </p14:cNvPr>
                <p14:cNvContentPartPr/>
                <p14:nvPr/>
              </p14:nvContentPartPr>
              <p14:xfrm>
                <a:off x="8179547" y="2281520"/>
                <a:ext cx="88560" cy="4680"/>
              </p14:xfrm>
            </p:contentPart>
          </mc:Choice>
          <mc:Fallback xmlns="">
            <p:pic>
              <p:nvPicPr>
                <p:cNvPr id="97" name="Ink 96">
                  <a:extLst>
                    <a:ext uri="{FF2B5EF4-FFF2-40B4-BE49-F238E27FC236}">
                      <a16:creationId xmlns:a16="http://schemas.microsoft.com/office/drawing/2014/main" id="{9011D7D9-54BE-1E42-8564-F1EA0F125486}"/>
                    </a:ext>
                  </a:extLst>
                </p:cNvPr>
                <p:cNvPicPr/>
                <p:nvPr/>
              </p:nvPicPr>
              <p:blipFill>
                <a:blip r:embed="rId145"/>
                <a:stretch>
                  <a:fillRect/>
                </a:stretch>
              </p:blipFill>
              <p:spPr>
                <a:xfrm>
                  <a:off x="8172347" y="2274320"/>
                  <a:ext cx="1033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Ink 97">
                  <a:extLst>
                    <a:ext uri="{FF2B5EF4-FFF2-40B4-BE49-F238E27FC236}">
                      <a16:creationId xmlns:a16="http://schemas.microsoft.com/office/drawing/2014/main" id="{BC7A8872-A9C7-2B42-AB93-589CE4184337}"/>
                    </a:ext>
                  </a:extLst>
                </p14:cNvPr>
                <p14:cNvContentPartPr/>
                <p14:nvPr/>
              </p14:nvContentPartPr>
              <p14:xfrm>
                <a:off x="8288267" y="2263520"/>
                <a:ext cx="88200" cy="133200"/>
              </p14:xfrm>
            </p:contentPart>
          </mc:Choice>
          <mc:Fallback xmlns="">
            <p:pic>
              <p:nvPicPr>
                <p:cNvPr id="98" name="Ink 97">
                  <a:extLst>
                    <a:ext uri="{FF2B5EF4-FFF2-40B4-BE49-F238E27FC236}">
                      <a16:creationId xmlns:a16="http://schemas.microsoft.com/office/drawing/2014/main" id="{BC7A8872-A9C7-2B42-AB93-589CE4184337}"/>
                    </a:ext>
                  </a:extLst>
                </p:cNvPr>
                <p:cNvPicPr/>
                <p:nvPr/>
              </p:nvPicPr>
              <p:blipFill>
                <a:blip r:embed="rId147"/>
                <a:stretch>
                  <a:fillRect/>
                </a:stretch>
              </p:blipFill>
              <p:spPr>
                <a:xfrm>
                  <a:off x="8280707" y="2255960"/>
                  <a:ext cx="103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0" name="Ink 99">
                  <a:extLst>
                    <a:ext uri="{FF2B5EF4-FFF2-40B4-BE49-F238E27FC236}">
                      <a16:creationId xmlns:a16="http://schemas.microsoft.com/office/drawing/2014/main" id="{887D5B0C-7B27-C749-96C2-435953A80204}"/>
                    </a:ext>
                  </a:extLst>
                </p14:cNvPr>
                <p14:cNvContentPartPr/>
                <p14:nvPr/>
              </p14:nvContentPartPr>
              <p14:xfrm>
                <a:off x="7853747" y="2659880"/>
                <a:ext cx="108000" cy="140400"/>
              </p14:xfrm>
            </p:contentPart>
          </mc:Choice>
          <mc:Fallback xmlns="">
            <p:pic>
              <p:nvPicPr>
                <p:cNvPr id="100" name="Ink 99">
                  <a:extLst>
                    <a:ext uri="{FF2B5EF4-FFF2-40B4-BE49-F238E27FC236}">
                      <a16:creationId xmlns:a16="http://schemas.microsoft.com/office/drawing/2014/main" id="{887D5B0C-7B27-C749-96C2-435953A80204}"/>
                    </a:ext>
                  </a:extLst>
                </p:cNvPr>
                <p:cNvPicPr/>
                <p:nvPr/>
              </p:nvPicPr>
              <p:blipFill>
                <a:blip r:embed="rId149"/>
                <a:stretch>
                  <a:fillRect/>
                </a:stretch>
              </p:blipFill>
              <p:spPr>
                <a:xfrm>
                  <a:off x="7846187" y="2652320"/>
                  <a:ext cx="123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1" name="Ink 100">
                  <a:extLst>
                    <a:ext uri="{FF2B5EF4-FFF2-40B4-BE49-F238E27FC236}">
                      <a16:creationId xmlns:a16="http://schemas.microsoft.com/office/drawing/2014/main" id="{EF78D26A-8B9E-6841-AD2B-FEDFA6065419}"/>
                    </a:ext>
                  </a:extLst>
                </p14:cNvPr>
                <p14:cNvContentPartPr/>
                <p14:nvPr/>
              </p14:nvContentPartPr>
              <p14:xfrm>
                <a:off x="8031227" y="2663840"/>
                <a:ext cx="98640" cy="117360"/>
              </p14:xfrm>
            </p:contentPart>
          </mc:Choice>
          <mc:Fallback xmlns="">
            <p:pic>
              <p:nvPicPr>
                <p:cNvPr id="101" name="Ink 100">
                  <a:extLst>
                    <a:ext uri="{FF2B5EF4-FFF2-40B4-BE49-F238E27FC236}">
                      <a16:creationId xmlns:a16="http://schemas.microsoft.com/office/drawing/2014/main" id="{EF78D26A-8B9E-6841-AD2B-FEDFA6065419}"/>
                    </a:ext>
                  </a:extLst>
                </p:cNvPr>
                <p:cNvPicPr/>
                <p:nvPr/>
              </p:nvPicPr>
              <p:blipFill>
                <a:blip r:embed="rId151"/>
                <a:stretch>
                  <a:fillRect/>
                </a:stretch>
              </p:blipFill>
              <p:spPr>
                <a:xfrm>
                  <a:off x="8023667" y="2656640"/>
                  <a:ext cx="113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 name="Ink 101">
                  <a:extLst>
                    <a:ext uri="{FF2B5EF4-FFF2-40B4-BE49-F238E27FC236}">
                      <a16:creationId xmlns:a16="http://schemas.microsoft.com/office/drawing/2014/main" id="{6C4C8494-2391-2E4B-B4A7-1804BF3AA9E5}"/>
                    </a:ext>
                  </a:extLst>
                </p14:cNvPr>
                <p14:cNvContentPartPr/>
                <p14:nvPr/>
              </p14:nvContentPartPr>
              <p14:xfrm>
                <a:off x="8156507" y="2519120"/>
                <a:ext cx="17640" cy="249480"/>
              </p14:xfrm>
            </p:contentPart>
          </mc:Choice>
          <mc:Fallback xmlns="">
            <p:pic>
              <p:nvPicPr>
                <p:cNvPr id="102" name="Ink 101">
                  <a:extLst>
                    <a:ext uri="{FF2B5EF4-FFF2-40B4-BE49-F238E27FC236}">
                      <a16:creationId xmlns:a16="http://schemas.microsoft.com/office/drawing/2014/main" id="{6C4C8494-2391-2E4B-B4A7-1804BF3AA9E5}"/>
                    </a:ext>
                  </a:extLst>
                </p:cNvPr>
                <p:cNvPicPr/>
                <p:nvPr/>
              </p:nvPicPr>
              <p:blipFill>
                <a:blip r:embed="rId153"/>
                <a:stretch>
                  <a:fillRect/>
                </a:stretch>
              </p:blipFill>
              <p:spPr>
                <a:xfrm>
                  <a:off x="8148947" y="2511560"/>
                  <a:ext cx="32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3" name="Ink 102">
                  <a:extLst>
                    <a:ext uri="{FF2B5EF4-FFF2-40B4-BE49-F238E27FC236}">
                      <a16:creationId xmlns:a16="http://schemas.microsoft.com/office/drawing/2014/main" id="{20FC38FB-05A7-0A44-A519-A6CF25C081F8}"/>
                    </a:ext>
                  </a:extLst>
                </p14:cNvPr>
                <p14:cNvContentPartPr/>
                <p14:nvPr/>
              </p14:nvContentPartPr>
              <p14:xfrm>
                <a:off x="8200787" y="2569160"/>
                <a:ext cx="118440" cy="199080"/>
              </p14:xfrm>
            </p:contentPart>
          </mc:Choice>
          <mc:Fallback xmlns="">
            <p:pic>
              <p:nvPicPr>
                <p:cNvPr id="103" name="Ink 102">
                  <a:extLst>
                    <a:ext uri="{FF2B5EF4-FFF2-40B4-BE49-F238E27FC236}">
                      <a16:creationId xmlns:a16="http://schemas.microsoft.com/office/drawing/2014/main" id="{20FC38FB-05A7-0A44-A519-A6CF25C081F8}"/>
                    </a:ext>
                  </a:extLst>
                </p:cNvPr>
                <p:cNvPicPr/>
                <p:nvPr/>
              </p:nvPicPr>
              <p:blipFill>
                <a:blip r:embed="rId155"/>
                <a:stretch>
                  <a:fillRect/>
                </a:stretch>
              </p:blipFill>
              <p:spPr>
                <a:xfrm>
                  <a:off x="8193227" y="2561600"/>
                  <a:ext cx="1335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Ink 103">
                  <a:extLst>
                    <a:ext uri="{FF2B5EF4-FFF2-40B4-BE49-F238E27FC236}">
                      <a16:creationId xmlns:a16="http://schemas.microsoft.com/office/drawing/2014/main" id="{C93168C5-F09B-9C4D-B178-8D13175EA913}"/>
                    </a:ext>
                  </a:extLst>
                </p14:cNvPr>
                <p14:cNvContentPartPr/>
                <p14:nvPr/>
              </p14:nvContentPartPr>
              <p14:xfrm>
                <a:off x="8382947" y="2660240"/>
                <a:ext cx="86040" cy="108720"/>
              </p14:xfrm>
            </p:contentPart>
          </mc:Choice>
          <mc:Fallback xmlns="">
            <p:pic>
              <p:nvPicPr>
                <p:cNvPr id="104" name="Ink 103">
                  <a:extLst>
                    <a:ext uri="{FF2B5EF4-FFF2-40B4-BE49-F238E27FC236}">
                      <a16:creationId xmlns:a16="http://schemas.microsoft.com/office/drawing/2014/main" id="{C93168C5-F09B-9C4D-B178-8D13175EA913}"/>
                    </a:ext>
                  </a:extLst>
                </p:cNvPr>
                <p:cNvPicPr/>
                <p:nvPr/>
              </p:nvPicPr>
              <p:blipFill>
                <a:blip r:embed="rId157"/>
                <a:stretch>
                  <a:fillRect/>
                </a:stretch>
              </p:blipFill>
              <p:spPr>
                <a:xfrm>
                  <a:off x="8375387" y="2652680"/>
                  <a:ext cx="101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8E5E40F2-302E-F945-B4D3-1EAD3ABCC9AD}"/>
                    </a:ext>
                  </a:extLst>
                </p14:cNvPr>
                <p14:cNvContentPartPr/>
                <p14:nvPr/>
              </p14:nvContentPartPr>
              <p14:xfrm>
                <a:off x="8470787" y="2632160"/>
                <a:ext cx="66240" cy="126000"/>
              </p14:xfrm>
            </p:contentPart>
          </mc:Choice>
          <mc:Fallback xmlns="">
            <p:pic>
              <p:nvPicPr>
                <p:cNvPr id="105" name="Ink 104">
                  <a:extLst>
                    <a:ext uri="{FF2B5EF4-FFF2-40B4-BE49-F238E27FC236}">
                      <a16:creationId xmlns:a16="http://schemas.microsoft.com/office/drawing/2014/main" id="{8E5E40F2-302E-F945-B4D3-1EAD3ABCC9AD}"/>
                    </a:ext>
                  </a:extLst>
                </p:cNvPr>
                <p:cNvPicPr/>
                <p:nvPr/>
              </p:nvPicPr>
              <p:blipFill>
                <a:blip r:embed="rId159"/>
                <a:stretch>
                  <a:fillRect/>
                </a:stretch>
              </p:blipFill>
              <p:spPr>
                <a:xfrm>
                  <a:off x="8463227" y="2624600"/>
                  <a:ext cx="81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Ink 105">
                  <a:extLst>
                    <a:ext uri="{FF2B5EF4-FFF2-40B4-BE49-F238E27FC236}">
                      <a16:creationId xmlns:a16="http://schemas.microsoft.com/office/drawing/2014/main" id="{B77A1179-B37C-654E-9833-36DB0564283F}"/>
                    </a:ext>
                  </a:extLst>
                </p14:cNvPr>
                <p14:cNvContentPartPr/>
                <p14:nvPr/>
              </p14:nvContentPartPr>
              <p14:xfrm>
                <a:off x="8589947" y="2627840"/>
                <a:ext cx="68760" cy="121680"/>
              </p14:xfrm>
            </p:contentPart>
          </mc:Choice>
          <mc:Fallback xmlns="">
            <p:pic>
              <p:nvPicPr>
                <p:cNvPr id="106" name="Ink 105">
                  <a:extLst>
                    <a:ext uri="{FF2B5EF4-FFF2-40B4-BE49-F238E27FC236}">
                      <a16:creationId xmlns:a16="http://schemas.microsoft.com/office/drawing/2014/main" id="{B77A1179-B37C-654E-9833-36DB0564283F}"/>
                    </a:ext>
                  </a:extLst>
                </p:cNvPr>
                <p:cNvPicPr/>
                <p:nvPr/>
              </p:nvPicPr>
              <p:blipFill>
                <a:blip r:embed="rId161"/>
                <a:stretch>
                  <a:fillRect/>
                </a:stretch>
              </p:blipFill>
              <p:spPr>
                <a:xfrm>
                  <a:off x="8582387" y="2620280"/>
                  <a:ext cx="83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Ink 106">
                  <a:extLst>
                    <a:ext uri="{FF2B5EF4-FFF2-40B4-BE49-F238E27FC236}">
                      <a16:creationId xmlns:a16="http://schemas.microsoft.com/office/drawing/2014/main" id="{AD42A636-5FB1-B740-A4C1-B86FDA18759C}"/>
                    </a:ext>
                  </a:extLst>
                </p14:cNvPr>
                <p14:cNvContentPartPr/>
                <p14:nvPr/>
              </p14:nvContentPartPr>
              <p14:xfrm>
                <a:off x="8717747" y="2591120"/>
                <a:ext cx="87840" cy="154080"/>
              </p14:xfrm>
            </p:contentPart>
          </mc:Choice>
          <mc:Fallback xmlns="">
            <p:pic>
              <p:nvPicPr>
                <p:cNvPr id="107" name="Ink 106">
                  <a:extLst>
                    <a:ext uri="{FF2B5EF4-FFF2-40B4-BE49-F238E27FC236}">
                      <a16:creationId xmlns:a16="http://schemas.microsoft.com/office/drawing/2014/main" id="{AD42A636-5FB1-B740-A4C1-B86FDA18759C}"/>
                    </a:ext>
                  </a:extLst>
                </p:cNvPr>
                <p:cNvPicPr/>
                <p:nvPr/>
              </p:nvPicPr>
              <p:blipFill>
                <a:blip r:embed="rId163"/>
                <a:stretch>
                  <a:fillRect/>
                </a:stretch>
              </p:blipFill>
              <p:spPr>
                <a:xfrm>
                  <a:off x="8710187" y="2583560"/>
                  <a:ext cx="10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Ink 107">
                  <a:extLst>
                    <a:ext uri="{FF2B5EF4-FFF2-40B4-BE49-F238E27FC236}">
                      <a16:creationId xmlns:a16="http://schemas.microsoft.com/office/drawing/2014/main" id="{4DE55009-97D3-F748-A0B4-BA77CE54FBC7}"/>
                    </a:ext>
                  </a:extLst>
                </p14:cNvPr>
                <p14:cNvContentPartPr/>
                <p14:nvPr/>
              </p14:nvContentPartPr>
              <p14:xfrm>
                <a:off x="8835107" y="2610920"/>
                <a:ext cx="106560" cy="118080"/>
              </p14:xfrm>
            </p:contentPart>
          </mc:Choice>
          <mc:Fallback xmlns="">
            <p:pic>
              <p:nvPicPr>
                <p:cNvPr id="108" name="Ink 107">
                  <a:extLst>
                    <a:ext uri="{FF2B5EF4-FFF2-40B4-BE49-F238E27FC236}">
                      <a16:creationId xmlns:a16="http://schemas.microsoft.com/office/drawing/2014/main" id="{4DE55009-97D3-F748-A0B4-BA77CE54FBC7}"/>
                    </a:ext>
                  </a:extLst>
                </p:cNvPr>
                <p:cNvPicPr/>
                <p:nvPr/>
              </p:nvPicPr>
              <p:blipFill>
                <a:blip r:embed="rId165"/>
                <a:stretch>
                  <a:fillRect/>
                </a:stretch>
              </p:blipFill>
              <p:spPr>
                <a:xfrm>
                  <a:off x="8827547" y="2603360"/>
                  <a:ext cx="121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30C13E19-B504-EC44-8D06-8253226C0FB6}"/>
                    </a:ext>
                  </a:extLst>
                </p14:cNvPr>
                <p14:cNvContentPartPr/>
                <p14:nvPr/>
              </p14:nvContentPartPr>
              <p14:xfrm>
                <a:off x="8971547" y="2511200"/>
                <a:ext cx="79560" cy="210240"/>
              </p14:xfrm>
            </p:contentPart>
          </mc:Choice>
          <mc:Fallback xmlns="">
            <p:pic>
              <p:nvPicPr>
                <p:cNvPr id="109" name="Ink 108">
                  <a:extLst>
                    <a:ext uri="{FF2B5EF4-FFF2-40B4-BE49-F238E27FC236}">
                      <a16:creationId xmlns:a16="http://schemas.microsoft.com/office/drawing/2014/main" id="{30C13E19-B504-EC44-8D06-8253226C0FB6}"/>
                    </a:ext>
                  </a:extLst>
                </p:cNvPr>
                <p:cNvPicPr/>
                <p:nvPr/>
              </p:nvPicPr>
              <p:blipFill>
                <a:blip r:embed="rId167"/>
                <a:stretch>
                  <a:fillRect/>
                </a:stretch>
              </p:blipFill>
              <p:spPr>
                <a:xfrm>
                  <a:off x="8963987" y="2503640"/>
                  <a:ext cx="94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8E233F2C-AE79-D24D-A8CB-0D74CCBBAA72}"/>
                    </a:ext>
                  </a:extLst>
                </p14:cNvPr>
                <p14:cNvContentPartPr/>
                <p14:nvPr/>
              </p14:nvContentPartPr>
              <p14:xfrm>
                <a:off x="9084947" y="2444240"/>
                <a:ext cx="40320" cy="264600"/>
              </p14:xfrm>
            </p:contentPart>
          </mc:Choice>
          <mc:Fallback xmlns="">
            <p:pic>
              <p:nvPicPr>
                <p:cNvPr id="110" name="Ink 109">
                  <a:extLst>
                    <a:ext uri="{FF2B5EF4-FFF2-40B4-BE49-F238E27FC236}">
                      <a16:creationId xmlns:a16="http://schemas.microsoft.com/office/drawing/2014/main" id="{8E233F2C-AE79-D24D-A8CB-0D74CCBBAA72}"/>
                    </a:ext>
                  </a:extLst>
                </p:cNvPr>
                <p:cNvPicPr/>
                <p:nvPr/>
              </p:nvPicPr>
              <p:blipFill>
                <a:blip r:embed="rId169"/>
                <a:stretch>
                  <a:fillRect/>
                </a:stretch>
              </p:blipFill>
              <p:spPr>
                <a:xfrm>
                  <a:off x="9077387" y="2436680"/>
                  <a:ext cx="554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a16="http://schemas.microsoft.com/office/drawing/2014/main" id="{0E1EB6D9-6E84-7D45-AF09-278F8E166A12}"/>
                    </a:ext>
                  </a:extLst>
                </p14:cNvPr>
                <p14:cNvContentPartPr/>
                <p14:nvPr/>
              </p14:nvContentPartPr>
              <p14:xfrm>
                <a:off x="9111587" y="2617400"/>
                <a:ext cx="98280" cy="107280"/>
              </p14:xfrm>
            </p:contentPart>
          </mc:Choice>
          <mc:Fallback xmlns="">
            <p:pic>
              <p:nvPicPr>
                <p:cNvPr id="111" name="Ink 110">
                  <a:extLst>
                    <a:ext uri="{FF2B5EF4-FFF2-40B4-BE49-F238E27FC236}">
                      <a16:creationId xmlns:a16="http://schemas.microsoft.com/office/drawing/2014/main" id="{0E1EB6D9-6E84-7D45-AF09-278F8E166A12}"/>
                    </a:ext>
                  </a:extLst>
                </p:cNvPr>
                <p:cNvPicPr/>
                <p:nvPr/>
              </p:nvPicPr>
              <p:blipFill>
                <a:blip r:embed="rId171"/>
                <a:stretch>
                  <a:fillRect/>
                </a:stretch>
              </p:blipFill>
              <p:spPr>
                <a:xfrm>
                  <a:off x="9104027" y="2609840"/>
                  <a:ext cx="113400" cy="122400"/>
                </a:xfrm>
                <a:prstGeom prst="rect">
                  <a:avLst/>
                </a:prstGeom>
              </p:spPr>
            </p:pic>
          </mc:Fallback>
        </mc:AlternateContent>
      </p:grpSp>
      <p:grpSp>
        <p:nvGrpSpPr>
          <p:cNvPr id="118" name="Group 117">
            <a:extLst>
              <a:ext uri="{FF2B5EF4-FFF2-40B4-BE49-F238E27FC236}">
                <a16:creationId xmlns:a16="http://schemas.microsoft.com/office/drawing/2014/main" id="{78DE80A0-AA6B-AF4E-8199-B0BDB8437789}"/>
              </a:ext>
            </a:extLst>
          </p:cNvPr>
          <p:cNvGrpSpPr/>
          <p:nvPr/>
        </p:nvGrpSpPr>
        <p:grpSpPr>
          <a:xfrm>
            <a:off x="3454907" y="4746440"/>
            <a:ext cx="538920" cy="316440"/>
            <a:chOff x="3454907" y="4746440"/>
            <a:chExt cx="538920" cy="316440"/>
          </a:xfrm>
        </p:grpSpPr>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59688103-E4DF-1343-9C2D-8CB9841402E7}"/>
                    </a:ext>
                  </a:extLst>
                </p14:cNvPr>
                <p14:cNvContentPartPr/>
                <p14:nvPr/>
              </p14:nvContentPartPr>
              <p14:xfrm>
                <a:off x="3454907" y="4833560"/>
                <a:ext cx="117720" cy="215640"/>
              </p14:xfrm>
            </p:contentPart>
          </mc:Choice>
          <mc:Fallback xmlns="">
            <p:pic>
              <p:nvPicPr>
                <p:cNvPr id="113" name="Ink 112">
                  <a:extLst>
                    <a:ext uri="{FF2B5EF4-FFF2-40B4-BE49-F238E27FC236}">
                      <a16:creationId xmlns:a16="http://schemas.microsoft.com/office/drawing/2014/main" id="{59688103-E4DF-1343-9C2D-8CB9841402E7}"/>
                    </a:ext>
                  </a:extLst>
                </p:cNvPr>
                <p:cNvPicPr/>
                <p:nvPr/>
              </p:nvPicPr>
              <p:blipFill>
                <a:blip r:embed="rId173"/>
                <a:stretch>
                  <a:fillRect/>
                </a:stretch>
              </p:blipFill>
              <p:spPr>
                <a:xfrm>
                  <a:off x="3447347" y="4826000"/>
                  <a:ext cx="132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B1B99D57-D8FC-9F42-AAF1-AAB643E93726}"/>
                    </a:ext>
                  </a:extLst>
                </p14:cNvPr>
                <p14:cNvContentPartPr/>
                <p14:nvPr/>
              </p14:nvContentPartPr>
              <p14:xfrm>
                <a:off x="3597107" y="4746440"/>
                <a:ext cx="68760" cy="127440"/>
              </p14:xfrm>
            </p:contentPart>
          </mc:Choice>
          <mc:Fallback xmlns="">
            <p:pic>
              <p:nvPicPr>
                <p:cNvPr id="114" name="Ink 113">
                  <a:extLst>
                    <a:ext uri="{FF2B5EF4-FFF2-40B4-BE49-F238E27FC236}">
                      <a16:creationId xmlns:a16="http://schemas.microsoft.com/office/drawing/2014/main" id="{B1B99D57-D8FC-9F42-AAF1-AAB643E93726}"/>
                    </a:ext>
                  </a:extLst>
                </p:cNvPr>
                <p:cNvPicPr/>
                <p:nvPr/>
              </p:nvPicPr>
              <p:blipFill>
                <a:blip r:embed="rId175"/>
                <a:stretch>
                  <a:fillRect/>
                </a:stretch>
              </p:blipFill>
              <p:spPr>
                <a:xfrm>
                  <a:off x="3589547" y="4738880"/>
                  <a:ext cx="83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6" name="Ink 115">
                  <a:extLst>
                    <a:ext uri="{FF2B5EF4-FFF2-40B4-BE49-F238E27FC236}">
                      <a16:creationId xmlns:a16="http://schemas.microsoft.com/office/drawing/2014/main" id="{4C029025-36A6-254B-A6B0-270217D36949}"/>
                    </a:ext>
                  </a:extLst>
                </p14:cNvPr>
                <p14:cNvContentPartPr/>
                <p14:nvPr/>
              </p14:nvContentPartPr>
              <p14:xfrm>
                <a:off x="3855227" y="4829960"/>
                <a:ext cx="26640" cy="183960"/>
              </p14:xfrm>
            </p:contentPart>
          </mc:Choice>
          <mc:Fallback xmlns="">
            <p:pic>
              <p:nvPicPr>
                <p:cNvPr id="116" name="Ink 115">
                  <a:extLst>
                    <a:ext uri="{FF2B5EF4-FFF2-40B4-BE49-F238E27FC236}">
                      <a16:creationId xmlns:a16="http://schemas.microsoft.com/office/drawing/2014/main" id="{4C029025-36A6-254B-A6B0-270217D36949}"/>
                    </a:ext>
                  </a:extLst>
                </p:cNvPr>
                <p:cNvPicPr/>
                <p:nvPr/>
              </p:nvPicPr>
              <p:blipFill>
                <a:blip r:embed="rId177"/>
                <a:stretch>
                  <a:fillRect/>
                </a:stretch>
              </p:blipFill>
              <p:spPr>
                <a:xfrm>
                  <a:off x="3847667" y="4822400"/>
                  <a:ext cx="41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7" name="Ink 116">
                  <a:extLst>
                    <a:ext uri="{FF2B5EF4-FFF2-40B4-BE49-F238E27FC236}">
                      <a16:creationId xmlns:a16="http://schemas.microsoft.com/office/drawing/2014/main" id="{224AA873-4C58-DA47-A62D-937AE7DB0192}"/>
                    </a:ext>
                  </a:extLst>
                </p14:cNvPr>
                <p14:cNvContentPartPr/>
                <p14:nvPr/>
              </p14:nvContentPartPr>
              <p14:xfrm>
                <a:off x="3832907" y="4805840"/>
                <a:ext cx="160920" cy="257040"/>
              </p14:xfrm>
            </p:contentPart>
          </mc:Choice>
          <mc:Fallback xmlns="">
            <p:pic>
              <p:nvPicPr>
                <p:cNvPr id="117" name="Ink 116">
                  <a:extLst>
                    <a:ext uri="{FF2B5EF4-FFF2-40B4-BE49-F238E27FC236}">
                      <a16:creationId xmlns:a16="http://schemas.microsoft.com/office/drawing/2014/main" id="{224AA873-4C58-DA47-A62D-937AE7DB0192}"/>
                    </a:ext>
                  </a:extLst>
                </p:cNvPr>
                <p:cNvPicPr/>
                <p:nvPr/>
              </p:nvPicPr>
              <p:blipFill>
                <a:blip r:embed="rId179"/>
                <a:stretch>
                  <a:fillRect/>
                </a:stretch>
              </p:blipFill>
              <p:spPr>
                <a:xfrm>
                  <a:off x="3825347" y="4798280"/>
                  <a:ext cx="176040" cy="272160"/>
                </a:xfrm>
                <a:prstGeom prst="rect">
                  <a:avLst/>
                </a:prstGeom>
              </p:spPr>
            </p:pic>
          </mc:Fallback>
        </mc:AlternateContent>
      </p:grpSp>
      <p:grpSp>
        <p:nvGrpSpPr>
          <p:cNvPr id="121" name="Group 120">
            <a:extLst>
              <a:ext uri="{FF2B5EF4-FFF2-40B4-BE49-F238E27FC236}">
                <a16:creationId xmlns:a16="http://schemas.microsoft.com/office/drawing/2014/main" id="{C1C310B7-8EE2-0C48-B2E8-1395B9A480EF}"/>
              </a:ext>
            </a:extLst>
          </p:cNvPr>
          <p:cNvGrpSpPr/>
          <p:nvPr/>
        </p:nvGrpSpPr>
        <p:grpSpPr>
          <a:xfrm>
            <a:off x="2607467" y="4754000"/>
            <a:ext cx="322560" cy="452520"/>
            <a:chOff x="2607467" y="4754000"/>
            <a:chExt cx="322560" cy="452520"/>
          </a:xfrm>
        </p:grpSpPr>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CF89C228-0D3A-4B42-A74A-4657EDCDD1ED}"/>
                    </a:ext>
                  </a:extLst>
                </p14:cNvPr>
                <p14:cNvContentPartPr/>
                <p14:nvPr/>
              </p14:nvContentPartPr>
              <p14:xfrm>
                <a:off x="2723387" y="4817720"/>
                <a:ext cx="206640" cy="199800"/>
              </p14:xfrm>
            </p:contentPart>
          </mc:Choice>
          <mc:Fallback xmlns="">
            <p:pic>
              <p:nvPicPr>
                <p:cNvPr id="119" name="Ink 118">
                  <a:extLst>
                    <a:ext uri="{FF2B5EF4-FFF2-40B4-BE49-F238E27FC236}">
                      <a16:creationId xmlns:a16="http://schemas.microsoft.com/office/drawing/2014/main" id="{CF89C228-0D3A-4B42-A74A-4657EDCDD1ED}"/>
                    </a:ext>
                  </a:extLst>
                </p:cNvPr>
                <p:cNvPicPr/>
                <p:nvPr/>
              </p:nvPicPr>
              <p:blipFill>
                <a:blip r:embed="rId181"/>
                <a:stretch>
                  <a:fillRect/>
                </a:stretch>
              </p:blipFill>
              <p:spPr>
                <a:xfrm>
                  <a:off x="2715827" y="4810520"/>
                  <a:ext cx="221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8F40BC82-B108-0546-A9A8-2571132A3F1D}"/>
                    </a:ext>
                  </a:extLst>
                </p14:cNvPr>
                <p14:cNvContentPartPr/>
                <p14:nvPr/>
              </p14:nvContentPartPr>
              <p14:xfrm>
                <a:off x="2607467" y="4754000"/>
                <a:ext cx="10800" cy="452520"/>
              </p14:xfrm>
            </p:contentPart>
          </mc:Choice>
          <mc:Fallback xmlns="">
            <p:pic>
              <p:nvPicPr>
                <p:cNvPr id="120" name="Ink 119">
                  <a:extLst>
                    <a:ext uri="{FF2B5EF4-FFF2-40B4-BE49-F238E27FC236}">
                      <a16:creationId xmlns:a16="http://schemas.microsoft.com/office/drawing/2014/main" id="{8F40BC82-B108-0546-A9A8-2571132A3F1D}"/>
                    </a:ext>
                  </a:extLst>
                </p:cNvPr>
                <p:cNvPicPr/>
                <p:nvPr/>
              </p:nvPicPr>
              <p:blipFill>
                <a:blip r:embed="rId183"/>
                <a:stretch>
                  <a:fillRect/>
                </a:stretch>
              </p:blipFill>
              <p:spPr>
                <a:xfrm>
                  <a:off x="2599907" y="4746440"/>
                  <a:ext cx="25920" cy="46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22" name="Ink 121">
                <a:extLst>
                  <a:ext uri="{FF2B5EF4-FFF2-40B4-BE49-F238E27FC236}">
                    <a16:creationId xmlns:a16="http://schemas.microsoft.com/office/drawing/2014/main" id="{D385921B-D8A0-EB43-B535-7671746D918E}"/>
                  </a:ext>
                </a:extLst>
              </p14:cNvPr>
              <p14:cNvContentPartPr/>
              <p14:nvPr/>
            </p14:nvContentPartPr>
            <p14:xfrm>
              <a:off x="3038747" y="4758320"/>
              <a:ext cx="19800" cy="406800"/>
            </p14:xfrm>
          </p:contentPart>
        </mc:Choice>
        <mc:Fallback xmlns="">
          <p:pic>
            <p:nvPicPr>
              <p:cNvPr id="122" name="Ink 121">
                <a:extLst>
                  <a:ext uri="{FF2B5EF4-FFF2-40B4-BE49-F238E27FC236}">
                    <a16:creationId xmlns:a16="http://schemas.microsoft.com/office/drawing/2014/main" id="{D385921B-D8A0-EB43-B535-7671746D918E}"/>
                  </a:ext>
                </a:extLst>
              </p:cNvPr>
              <p:cNvPicPr/>
              <p:nvPr/>
            </p:nvPicPr>
            <p:blipFill>
              <a:blip r:embed="rId185"/>
              <a:stretch>
                <a:fillRect/>
              </a:stretch>
            </p:blipFill>
            <p:spPr>
              <a:xfrm>
                <a:off x="3031187" y="4750760"/>
                <a:ext cx="34920" cy="421920"/>
              </a:xfrm>
              <a:prstGeom prst="rect">
                <a:avLst/>
              </a:prstGeom>
            </p:spPr>
          </p:pic>
        </mc:Fallback>
      </mc:AlternateContent>
      <p:grpSp>
        <p:nvGrpSpPr>
          <p:cNvPr id="125" name="Group 124">
            <a:extLst>
              <a:ext uri="{FF2B5EF4-FFF2-40B4-BE49-F238E27FC236}">
                <a16:creationId xmlns:a16="http://schemas.microsoft.com/office/drawing/2014/main" id="{6D78F5FA-C4F2-1445-83F2-1D417C055E12}"/>
              </a:ext>
            </a:extLst>
          </p:cNvPr>
          <p:cNvGrpSpPr/>
          <p:nvPr/>
        </p:nvGrpSpPr>
        <p:grpSpPr>
          <a:xfrm>
            <a:off x="3161507" y="4906640"/>
            <a:ext cx="110880" cy="105120"/>
            <a:chOff x="3161507" y="4906640"/>
            <a:chExt cx="110880" cy="105120"/>
          </a:xfrm>
        </p:grpSpPr>
        <mc:AlternateContent xmlns:mc="http://schemas.openxmlformats.org/markup-compatibility/2006" xmlns:p14="http://schemas.microsoft.com/office/powerpoint/2010/main">
          <mc:Choice Requires="p14">
            <p:contentPart p14:bwMode="auto" r:id="rId186">
              <p14:nvContentPartPr>
                <p14:cNvPr id="123" name="Ink 122">
                  <a:extLst>
                    <a:ext uri="{FF2B5EF4-FFF2-40B4-BE49-F238E27FC236}">
                      <a16:creationId xmlns:a16="http://schemas.microsoft.com/office/drawing/2014/main" id="{9C60D8A2-DDF9-224D-97FA-E1484C6930C7}"/>
                    </a:ext>
                  </a:extLst>
                </p14:cNvPr>
                <p14:cNvContentPartPr/>
                <p14:nvPr/>
              </p14:nvContentPartPr>
              <p14:xfrm>
                <a:off x="3161507" y="4906640"/>
                <a:ext cx="98280" cy="19080"/>
              </p14:xfrm>
            </p:contentPart>
          </mc:Choice>
          <mc:Fallback xmlns="">
            <p:pic>
              <p:nvPicPr>
                <p:cNvPr id="123" name="Ink 122">
                  <a:extLst>
                    <a:ext uri="{FF2B5EF4-FFF2-40B4-BE49-F238E27FC236}">
                      <a16:creationId xmlns:a16="http://schemas.microsoft.com/office/drawing/2014/main" id="{9C60D8A2-DDF9-224D-97FA-E1484C6930C7}"/>
                    </a:ext>
                  </a:extLst>
                </p:cNvPr>
                <p:cNvPicPr/>
                <p:nvPr/>
              </p:nvPicPr>
              <p:blipFill>
                <a:blip r:embed="rId187"/>
                <a:stretch>
                  <a:fillRect/>
                </a:stretch>
              </p:blipFill>
              <p:spPr>
                <a:xfrm>
                  <a:off x="3153947" y="4899080"/>
                  <a:ext cx="113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CC971D1B-0209-8F42-AD76-6EAB60E53AC0}"/>
                    </a:ext>
                  </a:extLst>
                </p14:cNvPr>
                <p14:cNvContentPartPr/>
                <p14:nvPr/>
              </p14:nvContentPartPr>
              <p14:xfrm>
                <a:off x="3171227" y="4998440"/>
                <a:ext cx="101160" cy="13320"/>
              </p14:xfrm>
            </p:contentPart>
          </mc:Choice>
          <mc:Fallback xmlns="">
            <p:pic>
              <p:nvPicPr>
                <p:cNvPr id="124" name="Ink 123">
                  <a:extLst>
                    <a:ext uri="{FF2B5EF4-FFF2-40B4-BE49-F238E27FC236}">
                      <a16:creationId xmlns:a16="http://schemas.microsoft.com/office/drawing/2014/main" id="{CC971D1B-0209-8F42-AD76-6EAB60E53AC0}"/>
                    </a:ext>
                  </a:extLst>
                </p:cNvPr>
                <p:cNvPicPr/>
                <p:nvPr/>
              </p:nvPicPr>
              <p:blipFill>
                <a:blip r:embed="rId189"/>
                <a:stretch>
                  <a:fillRect/>
                </a:stretch>
              </p:blipFill>
              <p:spPr>
                <a:xfrm>
                  <a:off x="3163667" y="4990880"/>
                  <a:ext cx="116280" cy="28080"/>
                </a:xfrm>
                <a:prstGeom prst="rect">
                  <a:avLst/>
                </a:prstGeom>
              </p:spPr>
            </p:pic>
          </mc:Fallback>
        </mc:AlternateContent>
      </p:grpSp>
      <p:grpSp>
        <p:nvGrpSpPr>
          <p:cNvPr id="132" name="Group 131">
            <a:extLst>
              <a:ext uri="{FF2B5EF4-FFF2-40B4-BE49-F238E27FC236}">
                <a16:creationId xmlns:a16="http://schemas.microsoft.com/office/drawing/2014/main" id="{7FB865C3-A012-2045-93EB-6C1E28BEE209}"/>
              </a:ext>
            </a:extLst>
          </p:cNvPr>
          <p:cNvGrpSpPr/>
          <p:nvPr/>
        </p:nvGrpSpPr>
        <p:grpSpPr>
          <a:xfrm>
            <a:off x="4047827" y="4814120"/>
            <a:ext cx="459000" cy="357840"/>
            <a:chOff x="4047827" y="4814120"/>
            <a:chExt cx="459000" cy="357840"/>
          </a:xfrm>
        </p:grpSpPr>
        <mc:AlternateContent xmlns:mc="http://schemas.openxmlformats.org/markup-compatibility/2006" xmlns:p14="http://schemas.microsoft.com/office/powerpoint/2010/main">
          <mc:Choice Requires="p14">
            <p:contentPart p14:bwMode="auto" r:id="rId190">
              <p14:nvContentPartPr>
                <p14:cNvPr id="126" name="Ink 125">
                  <a:extLst>
                    <a:ext uri="{FF2B5EF4-FFF2-40B4-BE49-F238E27FC236}">
                      <a16:creationId xmlns:a16="http://schemas.microsoft.com/office/drawing/2014/main" id="{F4F01D78-0C89-6944-A71B-15B3D279F4BF}"/>
                    </a:ext>
                  </a:extLst>
                </p14:cNvPr>
                <p14:cNvContentPartPr/>
                <p14:nvPr/>
              </p14:nvContentPartPr>
              <p14:xfrm>
                <a:off x="4047827" y="4967840"/>
                <a:ext cx="57600" cy="74160"/>
              </p14:xfrm>
            </p:contentPart>
          </mc:Choice>
          <mc:Fallback xmlns="">
            <p:pic>
              <p:nvPicPr>
                <p:cNvPr id="126" name="Ink 125">
                  <a:extLst>
                    <a:ext uri="{FF2B5EF4-FFF2-40B4-BE49-F238E27FC236}">
                      <a16:creationId xmlns:a16="http://schemas.microsoft.com/office/drawing/2014/main" id="{F4F01D78-0C89-6944-A71B-15B3D279F4BF}"/>
                    </a:ext>
                  </a:extLst>
                </p:cNvPr>
                <p:cNvPicPr/>
                <p:nvPr/>
              </p:nvPicPr>
              <p:blipFill>
                <a:blip r:embed="rId191"/>
                <a:stretch>
                  <a:fillRect/>
                </a:stretch>
              </p:blipFill>
              <p:spPr>
                <a:xfrm>
                  <a:off x="4040627" y="4960280"/>
                  <a:ext cx="727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7" name="Ink 126">
                  <a:extLst>
                    <a:ext uri="{FF2B5EF4-FFF2-40B4-BE49-F238E27FC236}">
                      <a16:creationId xmlns:a16="http://schemas.microsoft.com/office/drawing/2014/main" id="{DFE31747-C3FE-074C-A915-BF050505D95A}"/>
                    </a:ext>
                  </a:extLst>
                </p14:cNvPr>
                <p14:cNvContentPartPr/>
                <p14:nvPr/>
              </p14:nvContentPartPr>
              <p14:xfrm>
                <a:off x="4066187" y="4956320"/>
                <a:ext cx="100440" cy="215640"/>
              </p14:xfrm>
            </p:contentPart>
          </mc:Choice>
          <mc:Fallback xmlns="">
            <p:pic>
              <p:nvPicPr>
                <p:cNvPr id="127" name="Ink 126">
                  <a:extLst>
                    <a:ext uri="{FF2B5EF4-FFF2-40B4-BE49-F238E27FC236}">
                      <a16:creationId xmlns:a16="http://schemas.microsoft.com/office/drawing/2014/main" id="{DFE31747-C3FE-074C-A915-BF050505D95A}"/>
                    </a:ext>
                  </a:extLst>
                </p:cNvPr>
                <p:cNvPicPr/>
                <p:nvPr/>
              </p:nvPicPr>
              <p:blipFill>
                <a:blip r:embed="rId193"/>
                <a:stretch>
                  <a:fillRect/>
                </a:stretch>
              </p:blipFill>
              <p:spPr>
                <a:xfrm>
                  <a:off x="4058627" y="4948760"/>
                  <a:ext cx="115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8" name="Ink 127">
                  <a:extLst>
                    <a:ext uri="{FF2B5EF4-FFF2-40B4-BE49-F238E27FC236}">
                      <a16:creationId xmlns:a16="http://schemas.microsoft.com/office/drawing/2014/main" id="{829903D7-84F8-EE4A-B712-EF1B36891878}"/>
                    </a:ext>
                  </a:extLst>
                </p14:cNvPr>
                <p14:cNvContentPartPr/>
                <p14:nvPr/>
              </p14:nvContentPartPr>
              <p14:xfrm>
                <a:off x="4227827" y="4814120"/>
                <a:ext cx="25200" cy="235800"/>
              </p14:xfrm>
            </p:contentPart>
          </mc:Choice>
          <mc:Fallback xmlns="">
            <p:pic>
              <p:nvPicPr>
                <p:cNvPr id="128" name="Ink 127">
                  <a:extLst>
                    <a:ext uri="{FF2B5EF4-FFF2-40B4-BE49-F238E27FC236}">
                      <a16:creationId xmlns:a16="http://schemas.microsoft.com/office/drawing/2014/main" id="{829903D7-84F8-EE4A-B712-EF1B36891878}"/>
                    </a:ext>
                  </a:extLst>
                </p:cNvPr>
                <p:cNvPicPr/>
                <p:nvPr/>
              </p:nvPicPr>
              <p:blipFill>
                <a:blip r:embed="rId195"/>
                <a:stretch>
                  <a:fillRect/>
                </a:stretch>
              </p:blipFill>
              <p:spPr>
                <a:xfrm>
                  <a:off x="4220267" y="4806560"/>
                  <a:ext cx="40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Ink 128">
                  <a:extLst>
                    <a:ext uri="{FF2B5EF4-FFF2-40B4-BE49-F238E27FC236}">
                      <a16:creationId xmlns:a16="http://schemas.microsoft.com/office/drawing/2014/main" id="{3BA3729B-BAEB-E84C-AACD-F3740793EBBA}"/>
                    </a:ext>
                  </a:extLst>
                </p14:cNvPr>
                <p14:cNvContentPartPr/>
                <p14:nvPr/>
              </p14:nvContentPartPr>
              <p14:xfrm>
                <a:off x="4201547" y="4945880"/>
                <a:ext cx="87480" cy="14760"/>
              </p14:xfrm>
            </p:contentPart>
          </mc:Choice>
          <mc:Fallback xmlns="">
            <p:pic>
              <p:nvPicPr>
                <p:cNvPr id="129" name="Ink 128">
                  <a:extLst>
                    <a:ext uri="{FF2B5EF4-FFF2-40B4-BE49-F238E27FC236}">
                      <a16:creationId xmlns:a16="http://schemas.microsoft.com/office/drawing/2014/main" id="{3BA3729B-BAEB-E84C-AACD-F3740793EBBA}"/>
                    </a:ext>
                  </a:extLst>
                </p:cNvPr>
                <p:cNvPicPr/>
                <p:nvPr/>
              </p:nvPicPr>
              <p:blipFill>
                <a:blip r:embed="rId197"/>
                <a:stretch>
                  <a:fillRect/>
                </a:stretch>
              </p:blipFill>
              <p:spPr>
                <a:xfrm>
                  <a:off x="4193987" y="4938320"/>
                  <a:ext cx="102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Ink 129">
                  <a:extLst>
                    <a:ext uri="{FF2B5EF4-FFF2-40B4-BE49-F238E27FC236}">
                      <a16:creationId xmlns:a16="http://schemas.microsoft.com/office/drawing/2014/main" id="{14883D9F-501B-0347-ABEA-230A669F12B7}"/>
                    </a:ext>
                  </a:extLst>
                </p14:cNvPr>
                <p14:cNvContentPartPr/>
                <p14:nvPr/>
              </p14:nvContentPartPr>
              <p14:xfrm>
                <a:off x="4315307" y="4923200"/>
                <a:ext cx="63720" cy="117000"/>
              </p14:xfrm>
            </p:contentPart>
          </mc:Choice>
          <mc:Fallback xmlns="">
            <p:pic>
              <p:nvPicPr>
                <p:cNvPr id="130" name="Ink 129">
                  <a:extLst>
                    <a:ext uri="{FF2B5EF4-FFF2-40B4-BE49-F238E27FC236}">
                      <a16:creationId xmlns:a16="http://schemas.microsoft.com/office/drawing/2014/main" id="{14883D9F-501B-0347-ABEA-230A669F12B7}"/>
                    </a:ext>
                  </a:extLst>
                </p:cNvPr>
                <p:cNvPicPr/>
                <p:nvPr/>
              </p:nvPicPr>
              <p:blipFill>
                <a:blip r:embed="rId199"/>
                <a:stretch>
                  <a:fillRect/>
                </a:stretch>
              </p:blipFill>
              <p:spPr>
                <a:xfrm>
                  <a:off x="4307747" y="4915640"/>
                  <a:ext cx="78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Ink 130">
                  <a:extLst>
                    <a:ext uri="{FF2B5EF4-FFF2-40B4-BE49-F238E27FC236}">
                      <a16:creationId xmlns:a16="http://schemas.microsoft.com/office/drawing/2014/main" id="{4B8074ED-79D8-4945-9B29-1FEB1B6378C5}"/>
                    </a:ext>
                  </a:extLst>
                </p14:cNvPr>
                <p14:cNvContentPartPr/>
                <p14:nvPr/>
              </p14:nvContentPartPr>
              <p14:xfrm>
                <a:off x="4418987" y="4912040"/>
                <a:ext cx="87840" cy="122400"/>
              </p14:xfrm>
            </p:contentPart>
          </mc:Choice>
          <mc:Fallback xmlns="">
            <p:pic>
              <p:nvPicPr>
                <p:cNvPr id="131" name="Ink 130">
                  <a:extLst>
                    <a:ext uri="{FF2B5EF4-FFF2-40B4-BE49-F238E27FC236}">
                      <a16:creationId xmlns:a16="http://schemas.microsoft.com/office/drawing/2014/main" id="{4B8074ED-79D8-4945-9B29-1FEB1B6378C5}"/>
                    </a:ext>
                  </a:extLst>
                </p:cNvPr>
                <p:cNvPicPr/>
                <p:nvPr/>
              </p:nvPicPr>
              <p:blipFill>
                <a:blip r:embed="rId201"/>
                <a:stretch>
                  <a:fillRect/>
                </a:stretch>
              </p:blipFill>
              <p:spPr>
                <a:xfrm>
                  <a:off x="4411427" y="4904480"/>
                  <a:ext cx="102600" cy="137160"/>
                </a:xfrm>
                <a:prstGeom prst="rect">
                  <a:avLst/>
                </a:prstGeom>
              </p:spPr>
            </p:pic>
          </mc:Fallback>
        </mc:AlternateContent>
      </p:grpSp>
      <p:grpSp>
        <p:nvGrpSpPr>
          <p:cNvPr id="135" name="Group 134">
            <a:extLst>
              <a:ext uri="{FF2B5EF4-FFF2-40B4-BE49-F238E27FC236}">
                <a16:creationId xmlns:a16="http://schemas.microsoft.com/office/drawing/2014/main" id="{2DD136A1-0862-C042-A6A3-5744A940E66F}"/>
              </a:ext>
            </a:extLst>
          </p:cNvPr>
          <p:cNvGrpSpPr/>
          <p:nvPr/>
        </p:nvGrpSpPr>
        <p:grpSpPr>
          <a:xfrm>
            <a:off x="4004987" y="981200"/>
            <a:ext cx="2313720" cy="691920"/>
            <a:chOff x="4004987" y="981200"/>
            <a:chExt cx="2313720" cy="691920"/>
          </a:xfrm>
        </p:grpSpPr>
        <mc:AlternateContent xmlns:mc="http://schemas.openxmlformats.org/markup-compatibility/2006" xmlns:p14="http://schemas.microsoft.com/office/powerpoint/2010/main">
          <mc:Choice Requires="p14">
            <p:contentPart p14:bwMode="auto" r:id="rId202">
              <p14:nvContentPartPr>
                <p14:cNvPr id="133" name="Ink 132">
                  <a:extLst>
                    <a:ext uri="{FF2B5EF4-FFF2-40B4-BE49-F238E27FC236}">
                      <a16:creationId xmlns:a16="http://schemas.microsoft.com/office/drawing/2014/main" id="{BB41DEFA-29F0-6940-921F-600E39F81F7C}"/>
                    </a:ext>
                  </a:extLst>
                </p14:cNvPr>
                <p14:cNvContentPartPr/>
                <p14:nvPr/>
              </p14:nvContentPartPr>
              <p14:xfrm>
                <a:off x="4004987" y="981200"/>
                <a:ext cx="2313720" cy="691920"/>
              </p14:xfrm>
            </p:contentPart>
          </mc:Choice>
          <mc:Fallback xmlns="">
            <p:pic>
              <p:nvPicPr>
                <p:cNvPr id="133" name="Ink 132">
                  <a:extLst>
                    <a:ext uri="{FF2B5EF4-FFF2-40B4-BE49-F238E27FC236}">
                      <a16:creationId xmlns:a16="http://schemas.microsoft.com/office/drawing/2014/main" id="{BB41DEFA-29F0-6940-921F-600E39F81F7C}"/>
                    </a:ext>
                  </a:extLst>
                </p:cNvPr>
                <p:cNvPicPr/>
                <p:nvPr/>
              </p:nvPicPr>
              <p:blipFill>
                <a:blip r:embed="rId203"/>
                <a:stretch>
                  <a:fillRect/>
                </a:stretch>
              </p:blipFill>
              <p:spPr>
                <a:xfrm>
                  <a:off x="3997427" y="973640"/>
                  <a:ext cx="232884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4" name="Ink 133">
                  <a:extLst>
                    <a:ext uri="{FF2B5EF4-FFF2-40B4-BE49-F238E27FC236}">
                      <a16:creationId xmlns:a16="http://schemas.microsoft.com/office/drawing/2014/main" id="{2B086747-2D2C-3546-B0D5-794EF7A672A5}"/>
                    </a:ext>
                  </a:extLst>
                </p14:cNvPr>
                <p14:cNvContentPartPr/>
                <p14:nvPr/>
              </p14:nvContentPartPr>
              <p14:xfrm>
                <a:off x="4017947" y="1064000"/>
                <a:ext cx="240480" cy="130680"/>
              </p14:xfrm>
            </p:contentPart>
          </mc:Choice>
          <mc:Fallback xmlns="">
            <p:pic>
              <p:nvPicPr>
                <p:cNvPr id="134" name="Ink 133">
                  <a:extLst>
                    <a:ext uri="{FF2B5EF4-FFF2-40B4-BE49-F238E27FC236}">
                      <a16:creationId xmlns:a16="http://schemas.microsoft.com/office/drawing/2014/main" id="{2B086747-2D2C-3546-B0D5-794EF7A672A5}"/>
                    </a:ext>
                  </a:extLst>
                </p:cNvPr>
                <p:cNvPicPr/>
                <p:nvPr/>
              </p:nvPicPr>
              <p:blipFill>
                <a:blip r:embed="rId205"/>
                <a:stretch>
                  <a:fillRect/>
                </a:stretch>
              </p:blipFill>
              <p:spPr>
                <a:xfrm>
                  <a:off x="4010387" y="1056440"/>
                  <a:ext cx="255600" cy="145440"/>
                </a:xfrm>
                <a:prstGeom prst="rect">
                  <a:avLst/>
                </a:prstGeom>
              </p:spPr>
            </p:pic>
          </mc:Fallback>
        </mc:AlternateContent>
      </p:grpSp>
      <p:grpSp>
        <p:nvGrpSpPr>
          <p:cNvPr id="138" name="Group 137">
            <a:extLst>
              <a:ext uri="{FF2B5EF4-FFF2-40B4-BE49-F238E27FC236}">
                <a16:creationId xmlns:a16="http://schemas.microsoft.com/office/drawing/2014/main" id="{6EDB8C76-959C-C24A-AC48-4C46492793FB}"/>
              </a:ext>
            </a:extLst>
          </p:cNvPr>
          <p:cNvGrpSpPr/>
          <p:nvPr/>
        </p:nvGrpSpPr>
        <p:grpSpPr>
          <a:xfrm>
            <a:off x="3876467" y="2173880"/>
            <a:ext cx="2884680" cy="920160"/>
            <a:chOff x="3876467" y="2173880"/>
            <a:chExt cx="2884680" cy="920160"/>
          </a:xfrm>
        </p:grpSpPr>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5137F367-11B3-B145-8811-66C5BA21A7A5}"/>
                    </a:ext>
                  </a:extLst>
                </p14:cNvPr>
                <p14:cNvContentPartPr/>
                <p14:nvPr/>
              </p14:nvContentPartPr>
              <p14:xfrm>
                <a:off x="3889787" y="2173880"/>
                <a:ext cx="2871360" cy="920160"/>
              </p14:xfrm>
            </p:contentPart>
          </mc:Choice>
          <mc:Fallback xmlns="">
            <p:pic>
              <p:nvPicPr>
                <p:cNvPr id="136" name="Ink 135">
                  <a:extLst>
                    <a:ext uri="{FF2B5EF4-FFF2-40B4-BE49-F238E27FC236}">
                      <a16:creationId xmlns:a16="http://schemas.microsoft.com/office/drawing/2014/main" id="{5137F367-11B3-B145-8811-66C5BA21A7A5}"/>
                    </a:ext>
                  </a:extLst>
                </p:cNvPr>
                <p:cNvPicPr/>
                <p:nvPr/>
              </p:nvPicPr>
              <p:blipFill>
                <a:blip r:embed="rId207"/>
                <a:stretch>
                  <a:fillRect/>
                </a:stretch>
              </p:blipFill>
              <p:spPr>
                <a:xfrm>
                  <a:off x="3882587" y="2166320"/>
                  <a:ext cx="288648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7" name="Ink 136">
                  <a:extLst>
                    <a:ext uri="{FF2B5EF4-FFF2-40B4-BE49-F238E27FC236}">
                      <a16:creationId xmlns:a16="http://schemas.microsoft.com/office/drawing/2014/main" id="{4D2E0559-DED2-134D-A397-099545EEFE53}"/>
                    </a:ext>
                  </a:extLst>
                </p14:cNvPr>
                <p14:cNvContentPartPr/>
                <p14:nvPr/>
              </p14:nvContentPartPr>
              <p14:xfrm>
                <a:off x="3876467" y="2231120"/>
                <a:ext cx="148680" cy="177840"/>
              </p14:xfrm>
            </p:contentPart>
          </mc:Choice>
          <mc:Fallback xmlns="">
            <p:pic>
              <p:nvPicPr>
                <p:cNvPr id="137" name="Ink 136">
                  <a:extLst>
                    <a:ext uri="{FF2B5EF4-FFF2-40B4-BE49-F238E27FC236}">
                      <a16:creationId xmlns:a16="http://schemas.microsoft.com/office/drawing/2014/main" id="{4D2E0559-DED2-134D-A397-099545EEFE53}"/>
                    </a:ext>
                  </a:extLst>
                </p:cNvPr>
                <p:cNvPicPr/>
                <p:nvPr/>
              </p:nvPicPr>
              <p:blipFill>
                <a:blip r:embed="rId209"/>
                <a:stretch>
                  <a:fillRect/>
                </a:stretch>
              </p:blipFill>
              <p:spPr>
                <a:xfrm>
                  <a:off x="3868907" y="2223560"/>
                  <a:ext cx="163800" cy="192960"/>
                </a:xfrm>
                <a:prstGeom prst="rect">
                  <a:avLst/>
                </a:prstGeom>
              </p:spPr>
            </p:pic>
          </mc:Fallback>
        </mc:AlternateContent>
      </p:grpSp>
      <p:grpSp>
        <p:nvGrpSpPr>
          <p:cNvPr id="144" name="Group 143">
            <a:extLst>
              <a:ext uri="{FF2B5EF4-FFF2-40B4-BE49-F238E27FC236}">
                <a16:creationId xmlns:a16="http://schemas.microsoft.com/office/drawing/2014/main" id="{7892CC20-BB4C-DB4A-AE4F-FB7F899B038B}"/>
              </a:ext>
            </a:extLst>
          </p:cNvPr>
          <p:cNvGrpSpPr/>
          <p:nvPr/>
        </p:nvGrpSpPr>
        <p:grpSpPr>
          <a:xfrm>
            <a:off x="6654227" y="2981000"/>
            <a:ext cx="172080" cy="192960"/>
            <a:chOff x="6654227" y="2981000"/>
            <a:chExt cx="172080" cy="192960"/>
          </a:xfrm>
        </p:grpSpPr>
        <mc:AlternateContent xmlns:mc="http://schemas.openxmlformats.org/markup-compatibility/2006" xmlns:p14="http://schemas.microsoft.com/office/powerpoint/2010/main">
          <mc:Choice Requires="p14">
            <p:contentPart p14:bwMode="auto" r:id="rId210">
              <p14:nvContentPartPr>
                <p14:cNvPr id="142" name="Ink 141">
                  <a:extLst>
                    <a:ext uri="{FF2B5EF4-FFF2-40B4-BE49-F238E27FC236}">
                      <a16:creationId xmlns:a16="http://schemas.microsoft.com/office/drawing/2014/main" id="{469B2740-C8EA-FB4C-B74B-101A2B2C1B66}"/>
                    </a:ext>
                  </a:extLst>
                </p14:cNvPr>
                <p14:cNvContentPartPr/>
                <p14:nvPr/>
              </p14:nvContentPartPr>
              <p14:xfrm>
                <a:off x="6654227" y="2981000"/>
                <a:ext cx="172080" cy="61200"/>
              </p14:xfrm>
            </p:contentPart>
          </mc:Choice>
          <mc:Fallback xmlns="">
            <p:pic>
              <p:nvPicPr>
                <p:cNvPr id="142" name="Ink 141">
                  <a:extLst>
                    <a:ext uri="{FF2B5EF4-FFF2-40B4-BE49-F238E27FC236}">
                      <a16:creationId xmlns:a16="http://schemas.microsoft.com/office/drawing/2014/main" id="{469B2740-C8EA-FB4C-B74B-101A2B2C1B66}"/>
                    </a:ext>
                  </a:extLst>
                </p:cNvPr>
                <p:cNvPicPr/>
                <p:nvPr/>
              </p:nvPicPr>
              <p:blipFill>
                <a:blip r:embed="rId211"/>
                <a:stretch>
                  <a:fillRect/>
                </a:stretch>
              </p:blipFill>
              <p:spPr>
                <a:xfrm>
                  <a:off x="6646667" y="2973440"/>
                  <a:ext cx="1868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3" name="Ink 142">
                  <a:extLst>
                    <a:ext uri="{FF2B5EF4-FFF2-40B4-BE49-F238E27FC236}">
                      <a16:creationId xmlns:a16="http://schemas.microsoft.com/office/drawing/2014/main" id="{075B2744-05B1-694E-8FF3-935483276BAD}"/>
                    </a:ext>
                  </a:extLst>
                </p14:cNvPr>
                <p14:cNvContentPartPr/>
                <p14:nvPr/>
              </p14:nvContentPartPr>
              <p14:xfrm>
                <a:off x="6712187" y="3039680"/>
                <a:ext cx="101880" cy="134280"/>
              </p14:xfrm>
            </p:contentPart>
          </mc:Choice>
          <mc:Fallback xmlns="">
            <p:pic>
              <p:nvPicPr>
                <p:cNvPr id="143" name="Ink 142">
                  <a:extLst>
                    <a:ext uri="{FF2B5EF4-FFF2-40B4-BE49-F238E27FC236}">
                      <a16:creationId xmlns:a16="http://schemas.microsoft.com/office/drawing/2014/main" id="{075B2744-05B1-694E-8FF3-935483276BAD}"/>
                    </a:ext>
                  </a:extLst>
                </p:cNvPr>
                <p:cNvPicPr/>
                <p:nvPr/>
              </p:nvPicPr>
              <p:blipFill>
                <a:blip r:embed="rId213"/>
                <a:stretch>
                  <a:fillRect/>
                </a:stretch>
              </p:blipFill>
              <p:spPr>
                <a:xfrm>
                  <a:off x="6704627" y="3032120"/>
                  <a:ext cx="117000" cy="149400"/>
                </a:xfrm>
                <a:prstGeom prst="rect">
                  <a:avLst/>
                </a:prstGeom>
              </p:spPr>
            </p:pic>
          </mc:Fallback>
        </mc:AlternateContent>
      </p:grpSp>
      <p:grpSp>
        <p:nvGrpSpPr>
          <p:cNvPr id="170" name="Group 169">
            <a:extLst>
              <a:ext uri="{FF2B5EF4-FFF2-40B4-BE49-F238E27FC236}">
                <a16:creationId xmlns:a16="http://schemas.microsoft.com/office/drawing/2014/main" id="{29F7FEAD-C243-3547-AA40-C65B70347FF5}"/>
              </a:ext>
            </a:extLst>
          </p:cNvPr>
          <p:cNvGrpSpPr/>
          <p:nvPr/>
        </p:nvGrpSpPr>
        <p:grpSpPr>
          <a:xfrm>
            <a:off x="5141507" y="1592480"/>
            <a:ext cx="1140840" cy="748800"/>
            <a:chOff x="5141507" y="1592480"/>
            <a:chExt cx="1140840" cy="748800"/>
          </a:xfrm>
        </p:grpSpPr>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4FF760EB-35BB-1940-AE1A-B716CB0E64B3}"/>
                    </a:ext>
                  </a:extLst>
                </p14:cNvPr>
                <p14:cNvContentPartPr/>
                <p14:nvPr/>
              </p14:nvContentPartPr>
              <p14:xfrm>
                <a:off x="6144107" y="1592480"/>
                <a:ext cx="133560" cy="72720"/>
              </p14:xfrm>
            </p:contentPart>
          </mc:Choice>
          <mc:Fallback xmlns="">
            <p:pic>
              <p:nvPicPr>
                <p:cNvPr id="139" name="Ink 138">
                  <a:extLst>
                    <a:ext uri="{FF2B5EF4-FFF2-40B4-BE49-F238E27FC236}">
                      <a16:creationId xmlns:a16="http://schemas.microsoft.com/office/drawing/2014/main" id="{4FF760EB-35BB-1940-AE1A-B716CB0E64B3}"/>
                    </a:ext>
                  </a:extLst>
                </p:cNvPr>
                <p:cNvPicPr/>
                <p:nvPr/>
              </p:nvPicPr>
              <p:blipFill>
                <a:blip r:embed="rId215"/>
                <a:stretch>
                  <a:fillRect/>
                </a:stretch>
              </p:blipFill>
              <p:spPr>
                <a:xfrm>
                  <a:off x="6136547" y="1584920"/>
                  <a:ext cx="148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Ink 139">
                  <a:extLst>
                    <a:ext uri="{FF2B5EF4-FFF2-40B4-BE49-F238E27FC236}">
                      <a16:creationId xmlns:a16="http://schemas.microsoft.com/office/drawing/2014/main" id="{B2F56BC4-0A37-BC47-97EF-A007BA30E048}"/>
                    </a:ext>
                  </a:extLst>
                </p14:cNvPr>
                <p14:cNvContentPartPr/>
                <p14:nvPr/>
              </p14:nvContentPartPr>
              <p14:xfrm>
                <a:off x="6161387" y="1671680"/>
                <a:ext cx="120960" cy="97920"/>
              </p14:xfrm>
            </p:contentPart>
          </mc:Choice>
          <mc:Fallback xmlns="">
            <p:pic>
              <p:nvPicPr>
                <p:cNvPr id="140" name="Ink 139">
                  <a:extLst>
                    <a:ext uri="{FF2B5EF4-FFF2-40B4-BE49-F238E27FC236}">
                      <a16:creationId xmlns:a16="http://schemas.microsoft.com/office/drawing/2014/main" id="{B2F56BC4-0A37-BC47-97EF-A007BA30E048}"/>
                    </a:ext>
                  </a:extLst>
                </p:cNvPr>
                <p:cNvPicPr/>
                <p:nvPr/>
              </p:nvPicPr>
              <p:blipFill>
                <a:blip r:embed="rId217"/>
                <a:stretch>
                  <a:fillRect/>
                </a:stretch>
              </p:blipFill>
              <p:spPr>
                <a:xfrm>
                  <a:off x="6153827" y="1664120"/>
                  <a:ext cx="135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D174A14E-9A11-C44D-84CF-01A1178379DB}"/>
                    </a:ext>
                  </a:extLst>
                </p14:cNvPr>
                <p14:cNvContentPartPr/>
                <p14:nvPr/>
              </p14:nvContentPartPr>
              <p14:xfrm>
                <a:off x="5961947" y="1740440"/>
                <a:ext cx="124560" cy="151560"/>
              </p14:xfrm>
            </p:contentPart>
          </mc:Choice>
          <mc:Fallback xmlns="">
            <p:pic>
              <p:nvPicPr>
                <p:cNvPr id="145" name="Ink 144">
                  <a:extLst>
                    <a:ext uri="{FF2B5EF4-FFF2-40B4-BE49-F238E27FC236}">
                      <a16:creationId xmlns:a16="http://schemas.microsoft.com/office/drawing/2014/main" id="{D174A14E-9A11-C44D-84CF-01A1178379DB}"/>
                    </a:ext>
                  </a:extLst>
                </p:cNvPr>
                <p:cNvPicPr/>
                <p:nvPr/>
              </p:nvPicPr>
              <p:blipFill>
                <a:blip r:embed="rId219"/>
                <a:stretch>
                  <a:fillRect/>
                </a:stretch>
              </p:blipFill>
              <p:spPr>
                <a:xfrm>
                  <a:off x="5954387" y="1732880"/>
                  <a:ext cx="139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Ink 146">
                  <a:extLst>
                    <a:ext uri="{FF2B5EF4-FFF2-40B4-BE49-F238E27FC236}">
                      <a16:creationId xmlns:a16="http://schemas.microsoft.com/office/drawing/2014/main" id="{330F1332-9126-DD48-AEE4-1587AD4C08AD}"/>
                    </a:ext>
                  </a:extLst>
                </p14:cNvPr>
                <p14:cNvContentPartPr/>
                <p14:nvPr/>
              </p14:nvContentPartPr>
              <p14:xfrm>
                <a:off x="5141507" y="1852040"/>
                <a:ext cx="53640" cy="117720"/>
              </p14:xfrm>
            </p:contentPart>
          </mc:Choice>
          <mc:Fallback xmlns="">
            <p:pic>
              <p:nvPicPr>
                <p:cNvPr id="147" name="Ink 146">
                  <a:extLst>
                    <a:ext uri="{FF2B5EF4-FFF2-40B4-BE49-F238E27FC236}">
                      <a16:creationId xmlns:a16="http://schemas.microsoft.com/office/drawing/2014/main" id="{330F1332-9126-DD48-AEE4-1587AD4C08AD}"/>
                    </a:ext>
                  </a:extLst>
                </p:cNvPr>
                <p:cNvPicPr/>
                <p:nvPr/>
              </p:nvPicPr>
              <p:blipFill>
                <a:blip r:embed="rId221"/>
                <a:stretch>
                  <a:fillRect/>
                </a:stretch>
              </p:blipFill>
              <p:spPr>
                <a:xfrm>
                  <a:off x="5133947" y="1844480"/>
                  <a:ext cx="68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8" name="Ink 147">
                  <a:extLst>
                    <a:ext uri="{FF2B5EF4-FFF2-40B4-BE49-F238E27FC236}">
                      <a16:creationId xmlns:a16="http://schemas.microsoft.com/office/drawing/2014/main" id="{88CF2810-AF41-8047-A2EF-0A9BB431AEBD}"/>
                    </a:ext>
                  </a:extLst>
                </p14:cNvPr>
                <p14:cNvContentPartPr/>
                <p14:nvPr/>
              </p14:nvContentPartPr>
              <p14:xfrm>
                <a:off x="5225747" y="1867160"/>
                <a:ext cx="95760" cy="117720"/>
              </p14:xfrm>
            </p:contentPart>
          </mc:Choice>
          <mc:Fallback xmlns="">
            <p:pic>
              <p:nvPicPr>
                <p:cNvPr id="148" name="Ink 147">
                  <a:extLst>
                    <a:ext uri="{FF2B5EF4-FFF2-40B4-BE49-F238E27FC236}">
                      <a16:creationId xmlns:a16="http://schemas.microsoft.com/office/drawing/2014/main" id="{88CF2810-AF41-8047-A2EF-0A9BB431AEBD}"/>
                    </a:ext>
                  </a:extLst>
                </p:cNvPr>
                <p:cNvPicPr/>
                <p:nvPr/>
              </p:nvPicPr>
              <p:blipFill>
                <a:blip r:embed="rId223"/>
                <a:stretch>
                  <a:fillRect/>
                </a:stretch>
              </p:blipFill>
              <p:spPr>
                <a:xfrm>
                  <a:off x="5218187" y="1859600"/>
                  <a:ext cx="110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9" name="Ink 148">
                  <a:extLst>
                    <a:ext uri="{FF2B5EF4-FFF2-40B4-BE49-F238E27FC236}">
                      <a16:creationId xmlns:a16="http://schemas.microsoft.com/office/drawing/2014/main" id="{4ECB8776-C6D2-6B45-B195-C49311B9743C}"/>
                    </a:ext>
                  </a:extLst>
                </p14:cNvPr>
                <p14:cNvContentPartPr/>
                <p14:nvPr/>
              </p14:nvContentPartPr>
              <p14:xfrm>
                <a:off x="5382347" y="1773560"/>
                <a:ext cx="10080" cy="202680"/>
              </p14:xfrm>
            </p:contentPart>
          </mc:Choice>
          <mc:Fallback xmlns="">
            <p:pic>
              <p:nvPicPr>
                <p:cNvPr id="149" name="Ink 148">
                  <a:extLst>
                    <a:ext uri="{FF2B5EF4-FFF2-40B4-BE49-F238E27FC236}">
                      <a16:creationId xmlns:a16="http://schemas.microsoft.com/office/drawing/2014/main" id="{4ECB8776-C6D2-6B45-B195-C49311B9743C}"/>
                    </a:ext>
                  </a:extLst>
                </p:cNvPr>
                <p:cNvPicPr/>
                <p:nvPr/>
              </p:nvPicPr>
              <p:blipFill>
                <a:blip r:embed="rId225"/>
                <a:stretch>
                  <a:fillRect/>
                </a:stretch>
              </p:blipFill>
              <p:spPr>
                <a:xfrm>
                  <a:off x="5374787" y="1766000"/>
                  <a:ext cx="25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Ink 149">
                  <a:extLst>
                    <a:ext uri="{FF2B5EF4-FFF2-40B4-BE49-F238E27FC236}">
                      <a16:creationId xmlns:a16="http://schemas.microsoft.com/office/drawing/2014/main" id="{FEA36357-4BE8-DB48-8970-B6109960AD9A}"/>
                    </a:ext>
                  </a:extLst>
                </p14:cNvPr>
                <p14:cNvContentPartPr/>
                <p14:nvPr/>
              </p14:nvContentPartPr>
              <p14:xfrm>
                <a:off x="5329787" y="1887320"/>
                <a:ext cx="110880" cy="14760"/>
              </p14:xfrm>
            </p:contentPart>
          </mc:Choice>
          <mc:Fallback xmlns="">
            <p:pic>
              <p:nvPicPr>
                <p:cNvPr id="150" name="Ink 149">
                  <a:extLst>
                    <a:ext uri="{FF2B5EF4-FFF2-40B4-BE49-F238E27FC236}">
                      <a16:creationId xmlns:a16="http://schemas.microsoft.com/office/drawing/2014/main" id="{FEA36357-4BE8-DB48-8970-B6109960AD9A}"/>
                    </a:ext>
                  </a:extLst>
                </p:cNvPr>
                <p:cNvPicPr/>
                <p:nvPr/>
              </p:nvPicPr>
              <p:blipFill>
                <a:blip r:embed="rId227"/>
                <a:stretch>
                  <a:fillRect/>
                </a:stretch>
              </p:blipFill>
              <p:spPr>
                <a:xfrm>
                  <a:off x="5322227" y="1879760"/>
                  <a:ext cx="126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Ink 150">
                  <a:extLst>
                    <a:ext uri="{FF2B5EF4-FFF2-40B4-BE49-F238E27FC236}">
                      <a16:creationId xmlns:a16="http://schemas.microsoft.com/office/drawing/2014/main" id="{1A61A216-76C9-304D-BD42-011B5A00749B}"/>
                    </a:ext>
                  </a:extLst>
                </p14:cNvPr>
                <p14:cNvContentPartPr/>
                <p14:nvPr/>
              </p14:nvContentPartPr>
              <p14:xfrm>
                <a:off x="5452187" y="1883360"/>
                <a:ext cx="10080" cy="100440"/>
              </p14:xfrm>
            </p:contentPart>
          </mc:Choice>
          <mc:Fallback xmlns="">
            <p:pic>
              <p:nvPicPr>
                <p:cNvPr id="151" name="Ink 150">
                  <a:extLst>
                    <a:ext uri="{FF2B5EF4-FFF2-40B4-BE49-F238E27FC236}">
                      <a16:creationId xmlns:a16="http://schemas.microsoft.com/office/drawing/2014/main" id="{1A61A216-76C9-304D-BD42-011B5A00749B}"/>
                    </a:ext>
                  </a:extLst>
                </p:cNvPr>
                <p:cNvPicPr/>
                <p:nvPr/>
              </p:nvPicPr>
              <p:blipFill>
                <a:blip r:embed="rId229"/>
                <a:stretch>
                  <a:fillRect/>
                </a:stretch>
              </p:blipFill>
              <p:spPr>
                <a:xfrm>
                  <a:off x="5444987" y="1876160"/>
                  <a:ext cx="25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Ink 151">
                  <a:extLst>
                    <a:ext uri="{FF2B5EF4-FFF2-40B4-BE49-F238E27FC236}">
                      <a16:creationId xmlns:a16="http://schemas.microsoft.com/office/drawing/2014/main" id="{70C57DA2-F965-934C-9751-A827CDA3152C}"/>
                    </a:ext>
                  </a:extLst>
                </p14:cNvPr>
                <p14:cNvContentPartPr/>
                <p14:nvPr/>
              </p14:nvContentPartPr>
              <p14:xfrm>
                <a:off x="5497547" y="1778960"/>
                <a:ext cx="3240" cy="3960"/>
              </p14:xfrm>
            </p:contentPart>
          </mc:Choice>
          <mc:Fallback xmlns="">
            <p:pic>
              <p:nvPicPr>
                <p:cNvPr id="152" name="Ink 151">
                  <a:extLst>
                    <a:ext uri="{FF2B5EF4-FFF2-40B4-BE49-F238E27FC236}">
                      <a16:creationId xmlns:a16="http://schemas.microsoft.com/office/drawing/2014/main" id="{70C57DA2-F965-934C-9751-A827CDA3152C}"/>
                    </a:ext>
                  </a:extLst>
                </p:cNvPr>
                <p:cNvPicPr/>
                <p:nvPr/>
              </p:nvPicPr>
              <p:blipFill>
                <a:blip r:embed="rId231"/>
                <a:stretch>
                  <a:fillRect/>
                </a:stretch>
              </p:blipFill>
              <p:spPr>
                <a:xfrm>
                  <a:off x="5489987" y="1771400"/>
                  <a:ext cx="18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3" name="Ink 152">
                  <a:extLst>
                    <a:ext uri="{FF2B5EF4-FFF2-40B4-BE49-F238E27FC236}">
                      <a16:creationId xmlns:a16="http://schemas.microsoft.com/office/drawing/2014/main" id="{B6F03684-497D-F447-B34C-9CA4090A5E3E}"/>
                    </a:ext>
                  </a:extLst>
                </p14:cNvPr>
                <p14:cNvContentPartPr/>
                <p14:nvPr/>
              </p14:nvContentPartPr>
              <p14:xfrm>
                <a:off x="5534267" y="1902440"/>
                <a:ext cx="57600" cy="83880"/>
              </p14:xfrm>
            </p:contentPart>
          </mc:Choice>
          <mc:Fallback xmlns="">
            <p:pic>
              <p:nvPicPr>
                <p:cNvPr id="153" name="Ink 152">
                  <a:extLst>
                    <a:ext uri="{FF2B5EF4-FFF2-40B4-BE49-F238E27FC236}">
                      <a16:creationId xmlns:a16="http://schemas.microsoft.com/office/drawing/2014/main" id="{B6F03684-497D-F447-B34C-9CA4090A5E3E}"/>
                    </a:ext>
                  </a:extLst>
                </p:cNvPr>
                <p:cNvPicPr/>
                <p:nvPr/>
              </p:nvPicPr>
              <p:blipFill>
                <a:blip r:embed="rId233"/>
                <a:stretch>
                  <a:fillRect/>
                </a:stretch>
              </p:blipFill>
              <p:spPr>
                <a:xfrm>
                  <a:off x="5526707" y="1894880"/>
                  <a:ext cx="72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4" name="Ink 153">
                  <a:extLst>
                    <a:ext uri="{FF2B5EF4-FFF2-40B4-BE49-F238E27FC236}">
                      <a16:creationId xmlns:a16="http://schemas.microsoft.com/office/drawing/2014/main" id="{D36F20F7-0DF5-1545-8C18-1B229450A699}"/>
                    </a:ext>
                  </a:extLst>
                </p14:cNvPr>
                <p14:cNvContentPartPr/>
                <p14:nvPr/>
              </p14:nvContentPartPr>
              <p14:xfrm>
                <a:off x="5604467" y="1883360"/>
                <a:ext cx="89280" cy="130680"/>
              </p14:xfrm>
            </p:contentPart>
          </mc:Choice>
          <mc:Fallback xmlns="">
            <p:pic>
              <p:nvPicPr>
                <p:cNvPr id="154" name="Ink 153">
                  <a:extLst>
                    <a:ext uri="{FF2B5EF4-FFF2-40B4-BE49-F238E27FC236}">
                      <a16:creationId xmlns:a16="http://schemas.microsoft.com/office/drawing/2014/main" id="{D36F20F7-0DF5-1545-8C18-1B229450A699}"/>
                    </a:ext>
                  </a:extLst>
                </p:cNvPr>
                <p:cNvPicPr/>
                <p:nvPr/>
              </p:nvPicPr>
              <p:blipFill>
                <a:blip r:embed="rId235"/>
                <a:stretch>
                  <a:fillRect/>
                </a:stretch>
              </p:blipFill>
              <p:spPr>
                <a:xfrm>
                  <a:off x="5596907" y="1876160"/>
                  <a:ext cx="1044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6" name="Ink 155">
                  <a:extLst>
                    <a:ext uri="{FF2B5EF4-FFF2-40B4-BE49-F238E27FC236}">
                      <a16:creationId xmlns:a16="http://schemas.microsoft.com/office/drawing/2014/main" id="{290500CB-3D59-F848-A4CB-BE6264AC08FC}"/>
                    </a:ext>
                  </a:extLst>
                </p14:cNvPr>
                <p14:cNvContentPartPr/>
                <p14:nvPr/>
              </p14:nvContentPartPr>
              <p14:xfrm>
                <a:off x="5719667" y="1909280"/>
                <a:ext cx="108720" cy="110160"/>
              </p14:xfrm>
            </p:contentPart>
          </mc:Choice>
          <mc:Fallback xmlns="">
            <p:pic>
              <p:nvPicPr>
                <p:cNvPr id="156" name="Ink 155">
                  <a:extLst>
                    <a:ext uri="{FF2B5EF4-FFF2-40B4-BE49-F238E27FC236}">
                      <a16:creationId xmlns:a16="http://schemas.microsoft.com/office/drawing/2014/main" id="{290500CB-3D59-F848-A4CB-BE6264AC08FC}"/>
                    </a:ext>
                  </a:extLst>
                </p:cNvPr>
                <p:cNvPicPr/>
                <p:nvPr/>
              </p:nvPicPr>
              <p:blipFill>
                <a:blip r:embed="rId237"/>
                <a:stretch>
                  <a:fillRect/>
                </a:stretch>
              </p:blipFill>
              <p:spPr>
                <a:xfrm>
                  <a:off x="5712107" y="1901720"/>
                  <a:ext cx="123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7" name="Ink 156">
                  <a:extLst>
                    <a:ext uri="{FF2B5EF4-FFF2-40B4-BE49-F238E27FC236}">
                      <a16:creationId xmlns:a16="http://schemas.microsoft.com/office/drawing/2014/main" id="{DCD65A4F-39EA-9E4A-A0A0-5EADC530FE42}"/>
                    </a:ext>
                  </a:extLst>
                </p14:cNvPr>
                <p14:cNvContentPartPr/>
                <p14:nvPr/>
              </p14:nvContentPartPr>
              <p14:xfrm>
                <a:off x="5872307" y="1921880"/>
                <a:ext cx="87480" cy="83160"/>
              </p14:xfrm>
            </p:contentPart>
          </mc:Choice>
          <mc:Fallback xmlns="">
            <p:pic>
              <p:nvPicPr>
                <p:cNvPr id="157" name="Ink 156">
                  <a:extLst>
                    <a:ext uri="{FF2B5EF4-FFF2-40B4-BE49-F238E27FC236}">
                      <a16:creationId xmlns:a16="http://schemas.microsoft.com/office/drawing/2014/main" id="{DCD65A4F-39EA-9E4A-A0A0-5EADC530FE42}"/>
                    </a:ext>
                  </a:extLst>
                </p:cNvPr>
                <p:cNvPicPr/>
                <p:nvPr/>
              </p:nvPicPr>
              <p:blipFill>
                <a:blip r:embed="rId239"/>
                <a:stretch>
                  <a:fillRect/>
                </a:stretch>
              </p:blipFill>
              <p:spPr>
                <a:xfrm>
                  <a:off x="5864747" y="1914320"/>
                  <a:ext cx="102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8" name="Ink 157">
                  <a:extLst>
                    <a:ext uri="{FF2B5EF4-FFF2-40B4-BE49-F238E27FC236}">
                      <a16:creationId xmlns:a16="http://schemas.microsoft.com/office/drawing/2014/main" id="{3EE2EC83-33C3-C548-B2DF-AD9D360FC25D}"/>
                    </a:ext>
                  </a:extLst>
                </p14:cNvPr>
                <p14:cNvContentPartPr/>
                <p14:nvPr/>
              </p14:nvContentPartPr>
              <p14:xfrm>
                <a:off x="5970947" y="1933040"/>
                <a:ext cx="76320" cy="86040"/>
              </p14:xfrm>
            </p:contentPart>
          </mc:Choice>
          <mc:Fallback xmlns="">
            <p:pic>
              <p:nvPicPr>
                <p:cNvPr id="158" name="Ink 157">
                  <a:extLst>
                    <a:ext uri="{FF2B5EF4-FFF2-40B4-BE49-F238E27FC236}">
                      <a16:creationId xmlns:a16="http://schemas.microsoft.com/office/drawing/2014/main" id="{3EE2EC83-33C3-C548-B2DF-AD9D360FC25D}"/>
                    </a:ext>
                  </a:extLst>
                </p:cNvPr>
                <p:cNvPicPr/>
                <p:nvPr/>
              </p:nvPicPr>
              <p:blipFill>
                <a:blip r:embed="rId241"/>
                <a:stretch>
                  <a:fillRect/>
                </a:stretch>
              </p:blipFill>
              <p:spPr>
                <a:xfrm>
                  <a:off x="5963387" y="1925840"/>
                  <a:ext cx="91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9" name="Ink 158">
                  <a:extLst>
                    <a:ext uri="{FF2B5EF4-FFF2-40B4-BE49-F238E27FC236}">
                      <a16:creationId xmlns:a16="http://schemas.microsoft.com/office/drawing/2014/main" id="{255A33B9-17AA-2E46-A7B2-E95D233C38A3}"/>
                    </a:ext>
                  </a:extLst>
                </p14:cNvPr>
                <p14:cNvContentPartPr/>
                <p14:nvPr/>
              </p14:nvContentPartPr>
              <p14:xfrm>
                <a:off x="6135107" y="1811720"/>
                <a:ext cx="28080" cy="174600"/>
              </p14:xfrm>
            </p:contentPart>
          </mc:Choice>
          <mc:Fallback xmlns="">
            <p:pic>
              <p:nvPicPr>
                <p:cNvPr id="159" name="Ink 158">
                  <a:extLst>
                    <a:ext uri="{FF2B5EF4-FFF2-40B4-BE49-F238E27FC236}">
                      <a16:creationId xmlns:a16="http://schemas.microsoft.com/office/drawing/2014/main" id="{255A33B9-17AA-2E46-A7B2-E95D233C38A3}"/>
                    </a:ext>
                  </a:extLst>
                </p:cNvPr>
                <p:cNvPicPr/>
                <p:nvPr/>
              </p:nvPicPr>
              <p:blipFill>
                <a:blip r:embed="rId243"/>
                <a:stretch>
                  <a:fillRect/>
                </a:stretch>
              </p:blipFill>
              <p:spPr>
                <a:xfrm>
                  <a:off x="6127547" y="1804160"/>
                  <a:ext cx="43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a:extLst>
                    <a:ext uri="{FF2B5EF4-FFF2-40B4-BE49-F238E27FC236}">
                      <a16:creationId xmlns:a16="http://schemas.microsoft.com/office/drawing/2014/main" id="{9C21FE96-04DD-4A43-AA0F-58CCA8D124A4}"/>
                    </a:ext>
                  </a:extLst>
                </p14:cNvPr>
                <p14:cNvContentPartPr/>
                <p14:nvPr/>
              </p14:nvContentPartPr>
              <p14:xfrm>
                <a:off x="6102707" y="1890200"/>
                <a:ext cx="133560" cy="19800"/>
              </p14:xfrm>
            </p:contentPart>
          </mc:Choice>
          <mc:Fallback xmlns="">
            <p:pic>
              <p:nvPicPr>
                <p:cNvPr id="160" name="Ink 159">
                  <a:extLst>
                    <a:ext uri="{FF2B5EF4-FFF2-40B4-BE49-F238E27FC236}">
                      <a16:creationId xmlns:a16="http://schemas.microsoft.com/office/drawing/2014/main" id="{9C21FE96-04DD-4A43-AA0F-58CCA8D124A4}"/>
                    </a:ext>
                  </a:extLst>
                </p:cNvPr>
                <p:cNvPicPr/>
                <p:nvPr/>
              </p:nvPicPr>
              <p:blipFill>
                <a:blip r:embed="rId245"/>
                <a:stretch>
                  <a:fillRect/>
                </a:stretch>
              </p:blipFill>
              <p:spPr>
                <a:xfrm>
                  <a:off x="6095147" y="1882640"/>
                  <a:ext cx="148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ED81C52E-590D-E941-A3BB-0432387565F2}"/>
                    </a:ext>
                  </a:extLst>
                </p14:cNvPr>
                <p14:cNvContentPartPr/>
                <p14:nvPr/>
              </p14:nvContentPartPr>
              <p14:xfrm>
                <a:off x="5280827" y="2107640"/>
                <a:ext cx="83160" cy="141120"/>
              </p14:xfrm>
            </p:contentPart>
          </mc:Choice>
          <mc:Fallback xmlns="">
            <p:pic>
              <p:nvPicPr>
                <p:cNvPr id="162" name="Ink 161">
                  <a:extLst>
                    <a:ext uri="{FF2B5EF4-FFF2-40B4-BE49-F238E27FC236}">
                      <a16:creationId xmlns:a16="http://schemas.microsoft.com/office/drawing/2014/main" id="{ED81C52E-590D-E941-A3BB-0432387565F2}"/>
                    </a:ext>
                  </a:extLst>
                </p:cNvPr>
                <p:cNvPicPr/>
                <p:nvPr/>
              </p:nvPicPr>
              <p:blipFill>
                <a:blip r:embed="rId247"/>
                <a:stretch>
                  <a:fillRect/>
                </a:stretch>
              </p:blipFill>
              <p:spPr>
                <a:xfrm>
                  <a:off x="5273267" y="2100440"/>
                  <a:ext cx="98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C88DA419-26D1-B34B-8AD5-61E2E261B4BD}"/>
                    </a:ext>
                  </a:extLst>
                </p14:cNvPr>
                <p14:cNvContentPartPr/>
                <p14:nvPr/>
              </p14:nvContentPartPr>
              <p14:xfrm>
                <a:off x="5400347" y="2155880"/>
                <a:ext cx="93600" cy="97560"/>
              </p14:xfrm>
            </p:contentPart>
          </mc:Choice>
          <mc:Fallback xmlns="">
            <p:pic>
              <p:nvPicPr>
                <p:cNvPr id="163" name="Ink 162">
                  <a:extLst>
                    <a:ext uri="{FF2B5EF4-FFF2-40B4-BE49-F238E27FC236}">
                      <a16:creationId xmlns:a16="http://schemas.microsoft.com/office/drawing/2014/main" id="{C88DA419-26D1-B34B-8AD5-61E2E261B4BD}"/>
                    </a:ext>
                  </a:extLst>
                </p:cNvPr>
                <p:cNvPicPr/>
                <p:nvPr/>
              </p:nvPicPr>
              <p:blipFill>
                <a:blip r:embed="rId249"/>
                <a:stretch>
                  <a:fillRect/>
                </a:stretch>
              </p:blipFill>
              <p:spPr>
                <a:xfrm>
                  <a:off x="5392787" y="2148320"/>
                  <a:ext cx="108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062335E4-12FF-E14B-9B1E-539FE22DA514}"/>
                    </a:ext>
                  </a:extLst>
                </p14:cNvPr>
                <p14:cNvContentPartPr/>
                <p14:nvPr/>
              </p14:nvContentPartPr>
              <p14:xfrm>
                <a:off x="5520947" y="2182160"/>
                <a:ext cx="146520" cy="102600"/>
              </p14:xfrm>
            </p:contentPart>
          </mc:Choice>
          <mc:Fallback xmlns="">
            <p:pic>
              <p:nvPicPr>
                <p:cNvPr id="164" name="Ink 163">
                  <a:extLst>
                    <a:ext uri="{FF2B5EF4-FFF2-40B4-BE49-F238E27FC236}">
                      <a16:creationId xmlns:a16="http://schemas.microsoft.com/office/drawing/2014/main" id="{062335E4-12FF-E14B-9B1E-539FE22DA514}"/>
                    </a:ext>
                  </a:extLst>
                </p:cNvPr>
                <p:cNvPicPr/>
                <p:nvPr/>
              </p:nvPicPr>
              <p:blipFill>
                <a:blip r:embed="rId251"/>
                <a:stretch>
                  <a:fillRect/>
                </a:stretch>
              </p:blipFill>
              <p:spPr>
                <a:xfrm>
                  <a:off x="5513387" y="2174960"/>
                  <a:ext cx="1612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E4CD715F-1630-1846-8E42-9108DDF04506}"/>
                    </a:ext>
                  </a:extLst>
                </p14:cNvPr>
                <p14:cNvContentPartPr/>
                <p14:nvPr/>
              </p14:nvContentPartPr>
              <p14:xfrm>
                <a:off x="5713547" y="2213120"/>
                <a:ext cx="141840" cy="95760"/>
              </p14:xfrm>
            </p:contentPart>
          </mc:Choice>
          <mc:Fallback xmlns="">
            <p:pic>
              <p:nvPicPr>
                <p:cNvPr id="165" name="Ink 164">
                  <a:extLst>
                    <a:ext uri="{FF2B5EF4-FFF2-40B4-BE49-F238E27FC236}">
                      <a16:creationId xmlns:a16="http://schemas.microsoft.com/office/drawing/2014/main" id="{E4CD715F-1630-1846-8E42-9108DDF04506}"/>
                    </a:ext>
                  </a:extLst>
                </p:cNvPr>
                <p:cNvPicPr/>
                <p:nvPr/>
              </p:nvPicPr>
              <p:blipFill>
                <a:blip r:embed="rId253"/>
                <a:stretch>
                  <a:fillRect/>
                </a:stretch>
              </p:blipFill>
              <p:spPr>
                <a:xfrm>
                  <a:off x="5705987" y="2205560"/>
                  <a:ext cx="156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619BB0AD-DBBA-6741-AAE3-E557EE93B24C}"/>
                    </a:ext>
                  </a:extLst>
                </p14:cNvPr>
                <p14:cNvContentPartPr/>
                <p14:nvPr/>
              </p14:nvContentPartPr>
              <p14:xfrm>
                <a:off x="5939267" y="2232560"/>
                <a:ext cx="360" cy="84600"/>
              </p14:xfrm>
            </p:contentPart>
          </mc:Choice>
          <mc:Fallback xmlns="">
            <p:pic>
              <p:nvPicPr>
                <p:cNvPr id="166" name="Ink 165">
                  <a:extLst>
                    <a:ext uri="{FF2B5EF4-FFF2-40B4-BE49-F238E27FC236}">
                      <a16:creationId xmlns:a16="http://schemas.microsoft.com/office/drawing/2014/main" id="{619BB0AD-DBBA-6741-AAE3-E557EE93B24C}"/>
                    </a:ext>
                  </a:extLst>
                </p:cNvPr>
                <p:cNvPicPr/>
                <p:nvPr/>
              </p:nvPicPr>
              <p:blipFill>
                <a:blip r:embed="rId255"/>
                <a:stretch>
                  <a:fillRect/>
                </a:stretch>
              </p:blipFill>
              <p:spPr>
                <a:xfrm>
                  <a:off x="5931707" y="2225360"/>
                  <a:ext cx="15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Ink 166">
                  <a:extLst>
                    <a:ext uri="{FF2B5EF4-FFF2-40B4-BE49-F238E27FC236}">
                      <a16:creationId xmlns:a16="http://schemas.microsoft.com/office/drawing/2014/main" id="{A73C58CB-A264-054D-AA2D-518A55868FC1}"/>
                    </a:ext>
                  </a:extLst>
                </p14:cNvPr>
                <p14:cNvContentPartPr/>
                <p14:nvPr/>
              </p14:nvContentPartPr>
              <p14:xfrm>
                <a:off x="5952947" y="2146160"/>
                <a:ext cx="2520" cy="5760"/>
              </p14:xfrm>
            </p:contentPart>
          </mc:Choice>
          <mc:Fallback xmlns="">
            <p:pic>
              <p:nvPicPr>
                <p:cNvPr id="167" name="Ink 166">
                  <a:extLst>
                    <a:ext uri="{FF2B5EF4-FFF2-40B4-BE49-F238E27FC236}">
                      <a16:creationId xmlns:a16="http://schemas.microsoft.com/office/drawing/2014/main" id="{A73C58CB-A264-054D-AA2D-518A55868FC1}"/>
                    </a:ext>
                  </a:extLst>
                </p:cNvPr>
                <p:cNvPicPr/>
                <p:nvPr/>
              </p:nvPicPr>
              <p:blipFill>
                <a:blip r:embed="rId257"/>
                <a:stretch>
                  <a:fillRect/>
                </a:stretch>
              </p:blipFill>
              <p:spPr>
                <a:xfrm>
                  <a:off x="5945387" y="2138600"/>
                  <a:ext cx="17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8" name="Ink 167">
                  <a:extLst>
                    <a:ext uri="{FF2B5EF4-FFF2-40B4-BE49-F238E27FC236}">
                      <a16:creationId xmlns:a16="http://schemas.microsoft.com/office/drawing/2014/main" id="{9927CA21-834E-A24B-9374-5C64E2B5E683}"/>
                    </a:ext>
                  </a:extLst>
                </p14:cNvPr>
                <p14:cNvContentPartPr/>
                <p14:nvPr/>
              </p14:nvContentPartPr>
              <p14:xfrm>
                <a:off x="6047627" y="2129600"/>
                <a:ext cx="24480" cy="211680"/>
              </p14:xfrm>
            </p:contentPart>
          </mc:Choice>
          <mc:Fallback xmlns="">
            <p:pic>
              <p:nvPicPr>
                <p:cNvPr id="168" name="Ink 167">
                  <a:extLst>
                    <a:ext uri="{FF2B5EF4-FFF2-40B4-BE49-F238E27FC236}">
                      <a16:creationId xmlns:a16="http://schemas.microsoft.com/office/drawing/2014/main" id="{9927CA21-834E-A24B-9374-5C64E2B5E683}"/>
                    </a:ext>
                  </a:extLst>
                </p:cNvPr>
                <p:cNvPicPr/>
                <p:nvPr/>
              </p:nvPicPr>
              <p:blipFill>
                <a:blip r:embed="rId259"/>
                <a:stretch>
                  <a:fillRect/>
                </a:stretch>
              </p:blipFill>
              <p:spPr>
                <a:xfrm>
                  <a:off x="6040067" y="2122040"/>
                  <a:ext cx="39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9" name="Ink 168">
                  <a:extLst>
                    <a:ext uri="{FF2B5EF4-FFF2-40B4-BE49-F238E27FC236}">
                      <a16:creationId xmlns:a16="http://schemas.microsoft.com/office/drawing/2014/main" id="{7079D603-5AD3-3746-A779-79B23CD3A1E2}"/>
                    </a:ext>
                  </a:extLst>
                </p14:cNvPr>
                <p14:cNvContentPartPr/>
                <p14:nvPr/>
              </p14:nvContentPartPr>
              <p14:xfrm>
                <a:off x="6011627" y="2235800"/>
                <a:ext cx="101160" cy="6480"/>
              </p14:xfrm>
            </p:contentPart>
          </mc:Choice>
          <mc:Fallback xmlns="">
            <p:pic>
              <p:nvPicPr>
                <p:cNvPr id="169" name="Ink 168">
                  <a:extLst>
                    <a:ext uri="{FF2B5EF4-FFF2-40B4-BE49-F238E27FC236}">
                      <a16:creationId xmlns:a16="http://schemas.microsoft.com/office/drawing/2014/main" id="{7079D603-5AD3-3746-A779-79B23CD3A1E2}"/>
                    </a:ext>
                  </a:extLst>
                </p:cNvPr>
                <p:cNvPicPr/>
                <p:nvPr/>
              </p:nvPicPr>
              <p:blipFill>
                <a:blip r:embed="rId261"/>
                <a:stretch>
                  <a:fillRect/>
                </a:stretch>
              </p:blipFill>
              <p:spPr>
                <a:xfrm>
                  <a:off x="6004067" y="2228240"/>
                  <a:ext cx="116280" cy="21600"/>
                </a:xfrm>
                <a:prstGeom prst="rect">
                  <a:avLst/>
                </a:prstGeom>
              </p:spPr>
            </p:pic>
          </mc:Fallback>
        </mc:AlternateContent>
      </p:grpSp>
      <p:grpSp>
        <p:nvGrpSpPr>
          <p:cNvPr id="182" name="Group 181">
            <a:extLst>
              <a:ext uri="{FF2B5EF4-FFF2-40B4-BE49-F238E27FC236}">
                <a16:creationId xmlns:a16="http://schemas.microsoft.com/office/drawing/2014/main" id="{F89626B5-E47F-AB4B-93FD-84318585325C}"/>
              </a:ext>
            </a:extLst>
          </p:cNvPr>
          <p:cNvGrpSpPr/>
          <p:nvPr/>
        </p:nvGrpSpPr>
        <p:grpSpPr>
          <a:xfrm>
            <a:off x="4458947" y="197840"/>
            <a:ext cx="539280" cy="438480"/>
            <a:chOff x="4458947" y="197840"/>
            <a:chExt cx="539280" cy="438480"/>
          </a:xfrm>
        </p:grpSpPr>
        <mc:AlternateContent xmlns:mc="http://schemas.openxmlformats.org/markup-compatibility/2006" xmlns:p14="http://schemas.microsoft.com/office/powerpoint/2010/main">
          <mc:Choice Requires="p14">
            <p:contentPart p14:bwMode="auto" r:id="rId262">
              <p14:nvContentPartPr>
                <p14:cNvPr id="172" name="Ink 171">
                  <a:extLst>
                    <a:ext uri="{FF2B5EF4-FFF2-40B4-BE49-F238E27FC236}">
                      <a16:creationId xmlns:a16="http://schemas.microsoft.com/office/drawing/2014/main" id="{032F1C9A-D1BC-0441-ACF2-11581247DBEF}"/>
                    </a:ext>
                  </a:extLst>
                </p14:cNvPr>
                <p14:cNvContentPartPr/>
                <p14:nvPr/>
              </p14:nvContentPartPr>
              <p14:xfrm>
                <a:off x="4458947" y="227000"/>
                <a:ext cx="153720" cy="170280"/>
              </p14:xfrm>
            </p:contentPart>
          </mc:Choice>
          <mc:Fallback xmlns="">
            <p:pic>
              <p:nvPicPr>
                <p:cNvPr id="172" name="Ink 171">
                  <a:extLst>
                    <a:ext uri="{FF2B5EF4-FFF2-40B4-BE49-F238E27FC236}">
                      <a16:creationId xmlns:a16="http://schemas.microsoft.com/office/drawing/2014/main" id="{032F1C9A-D1BC-0441-ACF2-11581247DBEF}"/>
                    </a:ext>
                  </a:extLst>
                </p:cNvPr>
                <p:cNvPicPr/>
                <p:nvPr/>
              </p:nvPicPr>
              <p:blipFill>
                <a:blip r:embed="rId263"/>
                <a:stretch>
                  <a:fillRect/>
                </a:stretch>
              </p:blipFill>
              <p:spPr>
                <a:xfrm>
                  <a:off x="4451387" y="219440"/>
                  <a:ext cx="168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3" name="Ink 172">
                  <a:extLst>
                    <a:ext uri="{FF2B5EF4-FFF2-40B4-BE49-F238E27FC236}">
                      <a16:creationId xmlns:a16="http://schemas.microsoft.com/office/drawing/2014/main" id="{E1FFD3A8-8F0A-6740-B13A-7D1DDF86E94B}"/>
                    </a:ext>
                  </a:extLst>
                </p14:cNvPr>
                <p14:cNvContentPartPr/>
                <p14:nvPr/>
              </p14:nvContentPartPr>
              <p14:xfrm>
                <a:off x="4693667" y="233120"/>
                <a:ext cx="14760" cy="146160"/>
              </p14:xfrm>
            </p:contentPart>
          </mc:Choice>
          <mc:Fallback xmlns="">
            <p:pic>
              <p:nvPicPr>
                <p:cNvPr id="173" name="Ink 172">
                  <a:extLst>
                    <a:ext uri="{FF2B5EF4-FFF2-40B4-BE49-F238E27FC236}">
                      <a16:creationId xmlns:a16="http://schemas.microsoft.com/office/drawing/2014/main" id="{E1FFD3A8-8F0A-6740-B13A-7D1DDF86E94B}"/>
                    </a:ext>
                  </a:extLst>
                </p:cNvPr>
                <p:cNvPicPr/>
                <p:nvPr/>
              </p:nvPicPr>
              <p:blipFill>
                <a:blip r:embed="rId265"/>
                <a:stretch>
                  <a:fillRect/>
                </a:stretch>
              </p:blipFill>
              <p:spPr>
                <a:xfrm>
                  <a:off x="4686107" y="225560"/>
                  <a:ext cx="29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Ink 173">
                  <a:extLst>
                    <a:ext uri="{FF2B5EF4-FFF2-40B4-BE49-F238E27FC236}">
                      <a16:creationId xmlns:a16="http://schemas.microsoft.com/office/drawing/2014/main" id="{38F7F571-9B37-B948-BD43-005001474E4A}"/>
                    </a:ext>
                  </a:extLst>
                </p14:cNvPr>
                <p14:cNvContentPartPr/>
                <p14:nvPr/>
              </p14:nvContentPartPr>
              <p14:xfrm>
                <a:off x="4700507" y="197840"/>
                <a:ext cx="78480" cy="14760"/>
              </p14:xfrm>
            </p:contentPart>
          </mc:Choice>
          <mc:Fallback xmlns="">
            <p:pic>
              <p:nvPicPr>
                <p:cNvPr id="174" name="Ink 173">
                  <a:extLst>
                    <a:ext uri="{FF2B5EF4-FFF2-40B4-BE49-F238E27FC236}">
                      <a16:creationId xmlns:a16="http://schemas.microsoft.com/office/drawing/2014/main" id="{38F7F571-9B37-B948-BD43-005001474E4A}"/>
                    </a:ext>
                  </a:extLst>
                </p:cNvPr>
                <p:cNvPicPr/>
                <p:nvPr/>
              </p:nvPicPr>
              <p:blipFill>
                <a:blip r:embed="rId267"/>
                <a:stretch>
                  <a:fillRect/>
                </a:stretch>
              </p:blipFill>
              <p:spPr>
                <a:xfrm>
                  <a:off x="4692947" y="190280"/>
                  <a:ext cx="93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Ink 174">
                  <a:extLst>
                    <a:ext uri="{FF2B5EF4-FFF2-40B4-BE49-F238E27FC236}">
                      <a16:creationId xmlns:a16="http://schemas.microsoft.com/office/drawing/2014/main" id="{E344005F-9F4F-3A46-87EC-0A2164590F01}"/>
                    </a:ext>
                  </a:extLst>
                </p14:cNvPr>
                <p14:cNvContentPartPr/>
                <p14:nvPr/>
              </p14:nvContentPartPr>
              <p14:xfrm>
                <a:off x="4694387" y="283520"/>
                <a:ext cx="52920" cy="3240"/>
              </p14:xfrm>
            </p:contentPart>
          </mc:Choice>
          <mc:Fallback xmlns="">
            <p:pic>
              <p:nvPicPr>
                <p:cNvPr id="175" name="Ink 174">
                  <a:extLst>
                    <a:ext uri="{FF2B5EF4-FFF2-40B4-BE49-F238E27FC236}">
                      <a16:creationId xmlns:a16="http://schemas.microsoft.com/office/drawing/2014/main" id="{E344005F-9F4F-3A46-87EC-0A2164590F01}"/>
                    </a:ext>
                  </a:extLst>
                </p:cNvPr>
                <p:cNvPicPr/>
                <p:nvPr/>
              </p:nvPicPr>
              <p:blipFill>
                <a:blip r:embed="rId269"/>
                <a:stretch>
                  <a:fillRect/>
                </a:stretch>
              </p:blipFill>
              <p:spPr>
                <a:xfrm>
                  <a:off x="4686827" y="275960"/>
                  <a:ext cx="68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Ink 175">
                  <a:extLst>
                    <a:ext uri="{FF2B5EF4-FFF2-40B4-BE49-F238E27FC236}">
                      <a16:creationId xmlns:a16="http://schemas.microsoft.com/office/drawing/2014/main" id="{C32B74F2-42A0-5F4B-B71D-E6EE9875A21E}"/>
                    </a:ext>
                  </a:extLst>
                </p14:cNvPr>
                <p14:cNvContentPartPr/>
                <p14:nvPr/>
              </p14:nvContentPartPr>
              <p14:xfrm>
                <a:off x="4826147" y="211880"/>
                <a:ext cx="92880" cy="159120"/>
              </p14:xfrm>
            </p:contentPart>
          </mc:Choice>
          <mc:Fallback xmlns="">
            <p:pic>
              <p:nvPicPr>
                <p:cNvPr id="176" name="Ink 175">
                  <a:extLst>
                    <a:ext uri="{FF2B5EF4-FFF2-40B4-BE49-F238E27FC236}">
                      <a16:creationId xmlns:a16="http://schemas.microsoft.com/office/drawing/2014/main" id="{C32B74F2-42A0-5F4B-B71D-E6EE9875A21E}"/>
                    </a:ext>
                  </a:extLst>
                </p:cNvPr>
                <p:cNvPicPr/>
                <p:nvPr/>
              </p:nvPicPr>
              <p:blipFill>
                <a:blip r:embed="rId271"/>
                <a:stretch>
                  <a:fillRect/>
                </a:stretch>
              </p:blipFill>
              <p:spPr>
                <a:xfrm>
                  <a:off x="4818587" y="204320"/>
                  <a:ext cx="108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8" name="Ink 177">
                  <a:extLst>
                    <a:ext uri="{FF2B5EF4-FFF2-40B4-BE49-F238E27FC236}">
                      <a16:creationId xmlns:a16="http://schemas.microsoft.com/office/drawing/2014/main" id="{F50D01C2-F70E-A245-B098-E79C077E0FDB}"/>
                    </a:ext>
                  </a:extLst>
                </p14:cNvPr>
                <p14:cNvContentPartPr/>
                <p14:nvPr/>
              </p14:nvContentPartPr>
              <p14:xfrm>
                <a:off x="4460387" y="466040"/>
                <a:ext cx="166680" cy="170280"/>
              </p14:xfrm>
            </p:contentPart>
          </mc:Choice>
          <mc:Fallback xmlns="">
            <p:pic>
              <p:nvPicPr>
                <p:cNvPr id="178" name="Ink 177">
                  <a:extLst>
                    <a:ext uri="{FF2B5EF4-FFF2-40B4-BE49-F238E27FC236}">
                      <a16:creationId xmlns:a16="http://schemas.microsoft.com/office/drawing/2014/main" id="{F50D01C2-F70E-A245-B098-E79C077E0FDB}"/>
                    </a:ext>
                  </a:extLst>
                </p:cNvPr>
                <p:cNvPicPr/>
                <p:nvPr/>
              </p:nvPicPr>
              <p:blipFill>
                <a:blip r:embed="rId273"/>
                <a:stretch>
                  <a:fillRect/>
                </a:stretch>
              </p:blipFill>
              <p:spPr>
                <a:xfrm>
                  <a:off x="4452827" y="458480"/>
                  <a:ext cx="181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9" name="Ink 178">
                  <a:extLst>
                    <a:ext uri="{FF2B5EF4-FFF2-40B4-BE49-F238E27FC236}">
                      <a16:creationId xmlns:a16="http://schemas.microsoft.com/office/drawing/2014/main" id="{B6233D0C-FF88-D841-9DB2-8533AD49694F}"/>
                    </a:ext>
                  </a:extLst>
                </p14:cNvPr>
                <p14:cNvContentPartPr/>
                <p14:nvPr/>
              </p14:nvContentPartPr>
              <p14:xfrm>
                <a:off x="4711667" y="497360"/>
                <a:ext cx="7200" cy="116280"/>
              </p14:xfrm>
            </p:contentPart>
          </mc:Choice>
          <mc:Fallback xmlns="">
            <p:pic>
              <p:nvPicPr>
                <p:cNvPr id="179" name="Ink 178">
                  <a:extLst>
                    <a:ext uri="{FF2B5EF4-FFF2-40B4-BE49-F238E27FC236}">
                      <a16:creationId xmlns:a16="http://schemas.microsoft.com/office/drawing/2014/main" id="{B6233D0C-FF88-D841-9DB2-8533AD49694F}"/>
                    </a:ext>
                  </a:extLst>
                </p:cNvPr>
                <p:cNvPicPr/>
                <p:nvPr/>
              </p:nvPicPr>
              <p:blipFill>
                <a:blip r:embed="rId275"/>
                <a:stretch>
                  <a:fillRect/>
                </a:stretch>
              </p:blipFill>
              <p:spPr>
                <a:xfrm>
                  <a:off x="4704107" y="489800"/>
                  <a:ext cx="22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0" name="Ink 179">
                  <a:extLst>
                    <a:ext uri="{FF2B5EF4-FFF2-40B4-BE49-F238E27FC236}">
                      <a16:creationId xmlns:a16="http://schemas.microsoft.com/office/drawing/2014/main" id="{3741C2FA-A6A7-F044-803E-F8B2669A2EB4}"/>
                    </a:ext>
                  </a:extLst>
                </p14:cNvPr>
                <p14:cNvContentPartPr/>
                <p14:nvPr/>
              </p14:nvContentPartPr>
              <p14:xfrm>
                <a:off x="4690067" y="449120"/>
                <a:ext cx="133560" cy="146160"/>
              </p14:xfrm>
            </p:contentPart>
          </mc:Choice>
          <mc:Fallback xmlns="">
            <p:pic>
              <p:nvPicPr>
                <p:cNvPr id="180" name="Ink 179">
                  <a:extLst>
                    <a:ext uri="{FF2B5EF4-FFF2-40B4-BE49-F238E27FC236}">
                      <a16:creationId xmlns:a16="http://schemas.microsoft.com/office/drawing/2014/main" id="{3741C2FA-A6A7-F044-803E-F8B2669A2EB4}"/>
                    </a:ext>
                  </a:extLst>
                </p:cNvPr>
                <p:cNvPicPr/>
                <p:nvPr/>
              </p:nvPicPr>
              <p:blipFill>
                <a:blip r:embed="rId277"/>
                <a:stretch>
                  <a:fillRect/>
                </a:stretch>
              </p:blipFill>
              <p:spPr>
                <a:xfrm>
                  <a:off x="4682507" y="441560"/>
                  <a:ext cx="148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1" name="Ink 180">
                  <a:extLst>
                    <a:ext uri="{FF2B5EF4-FFF2-40B4-BE49-F238E27FC236}">
                      <a16:creationId xmlns:a16="http://schemas.microsoft.com/office/drawing/2014/main" id="{9C8B1804-85F2-6446-9A5C-1D30475879B6}"/>
                    </a:ext>
                  </a:extLst>
                </p14:cNvPr>
                <p14:cNvContentPartPr/>
                <p14:nvPr/>
              </p14:nvContentPartPr>
              <p14:xfrm>
                <a:off x="4864667" y="473240"/>
                <a:ext cx="133560" cy="119880"/>
              </p14:xfrm>
            </p:contentPart>
          </mc:Choice>
          <mc:Fallback xmlns="">
            <p:pic>
              <p:nvPicPr>
                <p:cNvPr id="181" name="Ink 180">
                  <a:extLst>
                    <a:ext uri="{FF2B5EF4-FFF2-40B4-BE49-F238E27FC236}">
                      <a16:creationId xmlns:a16="http://schemas.microsoft.com/office/drawing/2014/main" id="{9C8B1804-85F2-6446-9A5C-1D30475879B6}"/>
                    </a:ext>
                  </a:extLst>
                </p:cNvPr>
                <p:cNvPicPr/>
                <p:nvPr/>
              </p:nvPicPr>
              <p:blipFill>
                <a:blip r:embed="rId279"/>
                <a:stretch>
                  <a:fillRect/>
                </a:stretch>
              </p:blipFill>
              <p:spPr>
                <a:xfrm>
                  <a:off x="4857107" y="465680"/>
                  <a:ext cx="148680" cy="13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25E3D150-594C-A34E-BF8B-8A564B3F2A2B}"/>
                  </a:ext>
                </a:extLst>
              </p14:cNvPr>
              <p14:cNvContentPartPr/>
              <p14:nvPr/>
            </p14:nvContentPartPr>
            <p14:xfrm>
              <a:off x="4321787" y="270920"/>
              <a:ext cx="5760" cy="31320"/>
            </p14:xfrm>
          </p:contentPart>
        </mc:Choice>
        <mc:Fallback xmlns="">
          <p:pic>
            <p:nvPicPr>
              <p:cNvPr id="183" name="Ink 182">
                <a:extLst>
                  <a:ext uri="{FF2B5EF4-FFF2-40B4-BE49-F238E27FC236}">
                    <a16:creationId xmlns:a16="http://schemas.microsoft.com/office/drawing/2014/main" id="{25E3D150-594C-A34E-BF8B-8A564B3F2A2B}"/>
                  </a:ext>
                </a:extLst>
              </p:cNvPr>
              <p:cNvPicPr/>
              <p:nvPr/>
            </p:nvPicPr>
            <p:blipFill>
              <a:blip r:embed="rId281"/>
              <a:stretch>
                <a:fillRect/>
              </a:stretch>
            </p:blipFill>
            <p:spPr>
              <a:xfrm>
                <a:off x="4314227" y="263360"/>
                <a:ext cx="20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7F66FE97-1124-8B48-BC42-83A850D09432}"/>
                  </a:ext>
                </a:extLst>
              </p14:cNvPr>
              <p14:cNvContentPartPr/>
              <p14:nvPr/>
            </p14:nvContentPartPr>
            <p14:xfrm>
              <a:off x="4327187" y="524360"/>
              <a:ext cx="4680" cy="15480"/>
            </p14:xfrm>
          </p:contentPart>
        </mc:Choice>
        <mc:Fallback xmlns="">
          <p:pic>
            <p:nvPicPr>
              <p:cNvPr id="184" name="Ink 183">
                <a:extLst>
                  <a:ext uri="{FF2B5EF4-FFF2-40B4-BE49-F238E27FC236}">
                    <a16:creationId xmlns:a16="http://schemas.microsoft.com/office/drawing/2014/main" id="{7F66FE97-1124-8B48-BC42-83A850D09432}"/>
                  </a:ext>
                </a:extLst>
              </p:cNvPr>
              <p:cNvPicPr/>
              <p:nvPr/>
            </p:nvPicPr>
            <p:blipFill>
              <a:blip r:embed="rId283"/>
              <a:stretch>
                <a:fillRect/>
              </a:stretch>
            </p:blipFill>
            <p:spPr>
              <a:xfrm>
                <a:off x="4319627" y="516800"/>
                <a:ext cx="19800" cy="30600"/>
              </a:xfrm>
              <a:prstGeom prst="rect">
                <a:avLst/>
              </a:prstGeom>
            </p:spPr>
          </p:pic>
        </mc:Fallback>
      </mc:AlternateContent>
      <p:grpSp>
        <p:nvGrpSpPr>
          <p:cNvPr id="188" name="Group 187">
            <a:extLst>
              <a:ext uri="{FF2B5EF4-FFF2-40B4-BE49-F238E27FC236}">
                <a16:creationId xmlns:a16="http://schemas.microsoft.com/office/drawing/2014/main" id="{42EC106A-5464-764E-A0BF-7026DA900741}"/>
              </a:ext>
            </a:extLst>
          </p:cNvPr>
          <p:cNvGrpSpPr/>
          <p:nvPr/>
        </p:nvGrpSpPr>
        <p:grpSpPr>
          <a:xfrm>
            <a:off x="2958107" y="4190240"/>
            <a:ext cx="1254960" cy="415800"/>
            <a:chOff x="2958107" y="4190240"/>
            <a:chExt cx="1254960" cy="415800"/>
          </a:xfrm>
        </p:grpSpPr>
        <mc:AlternateContent xmlns:mc="http://schemas.openxmlformats.org/markup-compatibility/2006" xmlns:p14="http://schemas.microsoft.com/office/powerpoint/2010/main">
          <mc:Choice Requires="p14">
            <p:contentPart p14:bwMode="auto" r:id="rId284">
              <p14:nvContentPartPr>
                <p14:cNvPr id="68" name="Ink 67">
                  <a:extLst>
                    <a:ext uri="{FF2B5EF4-FFF2-40B4-BE49-F238E27FC236}">
                      <a16:creationId xmlns:a16="http://schemas.microsoft.com/office/drawing/2014/main" id="{B15965DD-D048-4C41-BE73-43AF5749FFF5}"/>
                    </a:ext>
                  </a:extLst>
                </p14:cNvPr>
                <p14:cNvContentPartPr/>
                <p14:nvPr/>
              </p14:nvContentPartPr>
              <p14:xfrm>
                <a:off x="2958107" y="4251800"/>
                <a:ext cx="61560" cy="353160"/>
              </p14:xfrm>
            </p:contentPart>
          </mc:Choice>
          <mc:Fallback xmlns="">
            <p:pic>
              <p:nvPicPr>
                <p:cNvPr id="68" name="Ink 67">
                  <a:extLst>
                    <a:ext uri="{FF2B5EF4-FFF2-40B4-BE49-F238E27FC236}">
                      <a16:creationId xmlns:a16="http://schemas.microsoft.com/office/drawing/2014/main" id="{B15965DD-D048-4C41-BE73-43AF5749FFF5}"/>
                    </a:ext>
                  </a:extLst>
                </p:cNvPr>
                <p:cNvPicPr/>
                <p:nvPr/>
              </p:nvPicPr>
              <p:blipFill>
                <a:blip r:embed="rId285"/>
                <a:stretch>
                  <a:fillRect/>
                </a:stretch>
              </p:blipFill>
              <p:spPr>
                <a:xfrm>
                  <a:off x="2950547" y="4244240"/>
                  <a:ext cx="766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69" name="Ink 68">
                  <a:extLst>
                    <a:ext uri="{FF2B5EF4-FFF2-40B4-BE49-F238E27FC236}">
                      <a16:creationId xmlns:a16="http://schemas.microsoft.com/office/drawing/2014/main" id="{BEAF7AD1-2E3D-394B-8B37-D40A6AD385B1}"/>
                    </a:ext>
                  </a:extLst>
                </p14:cNvPr>
                <p14:cNvContentPartPr/>
                <p14:nvPr/>
              </p14:nvContentPartPr>
              <p14:xfrm>
                <a:off x="3121547" y="4318040"/>
                <a:ext cx="110160" cy="204120"/>
              </p14:xfrm>
            </p:contentPart>
          </mc:Choice>
          <mc:Fallback xmlns="">
            <p:pic>
              <p:nvPicPr>
                <p:cNvPr id="69" name="Ink 68">
                  <a:extLst>
                    <a:ext uri="{FF2B5EF4-FFF2-40B4-BE49-F238E27FC236}">
                      <a16:creationId xmlns:a16="http://schemas.microsoft.com/office/drawing/2014/main" id="{BEAF7AD1-2E3D-394B-8B37-D40A6AD385B1}"/>
                    </a:ext>
                  </a:extLst>
                </p:cNvPr>
                <p:cNvPicPr/>
                <p:nvPr/>
              </p:nvPicPr>
              <p:blipFill>
                <a:blip r:embed="rId287"/>
                <a:stretch>
                  <a:fillRect/>
                </a:stretch>
              </p:blipFill>
              <p:spPr>
                <a:xfrm>
                  <a:off x="3113987" y="4310480"/>
                  <a:ext cx="125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1" name="Ink 70">
                  <a:extLst>
                    <a:ext uri="{FF2B5EF4-FFF2-40B4-BE49-F238E27FC236}">
                      <a16:creationId xmlns:a16="http://schemas.microsoft.com/office/drawing/2014/main" id="{1432010E-3D6E-7F43-A3E6-C2D3A89095EC}"/>
                    </a:ext>
                  </a:extLst>
                </p14:cNvPr>
                <p14:cNvContentPartPr/>
                <p14:nvPr/>
              </p14:nvContentPartPr>
              <p14:xfrm>
                <a:off x="3323867" y="4487600"/>
                <a:ext cx="15480" cy="15480"/>
              </p14:xfrm>
            </p:contentPart>
          </mc:Choice>
          <mc:Fallback xmlns="">
            <p:pic>
              <p:nvPicPr>
                <p:cNvPr id="71" name="Ink 70">
                  <a:extLst>
                    <a:ext uri="{FF2B5EF4-FFF2-40B4-BE49-F238E27FC236}">
                      <a16:creationId xmlns:a16="http://schemas.microsoft.com/office/drawing/2014/main" id="{1432010E-3D6E-7F43-A3E6-C2D3A89095EC}"/>
                    </a:ext>
                  </a:extLst>
                </p:cNvPr>
                <p:cNvPicPr/>
                <p:nvPr/>
              </p:nvPicPr>
              <p:blipFill>
                <a:blip r:embed="rId289"/>
                <a:stretch>
                  <a:fillRect/>
                </a:stretch>
              </p:blipFill>
              <p:spPr>
                <a:xfrm>
                  <a:off x="3316307" y="4480040"/>
                  <a:ext cx="30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3" name="Ink 72">
                  <a:extLst>
                    <a:ext uri="{FF2B5EF4-FFF2-40B4-BE49-F238E27FC236}">
                      <a16:creationId xmlns:a16="http://schemas.microsoft.com/office/drawing/2014/main" id="{11BD7D2E-EA85-5849-9E44-186A6F17810E}"/>
                    </a:ext>
                  </a:extLst>
                </p14:cNvPr>
                <p14:cNvContentPartPr/>
                <p14:nvPr/>
              </p14:nvContentPartPr>
              <p14:xfrm>
                <a:off x="3437627" y="4486880"/>
                <a:ext cx="15480" cy="28080"/>
              </p14:xfrm>
            </p:contentPart>
          </mc:Choice>
          <mc:Fallback xmlns="">
            <p:pic>
              <p:nvPicPr>
                <p:cNvPr id="73" name="Ink 72">
                  <a:extLst>
                    <a:ext uri="{FF2B5EF4-FFF2-40B4-BE49-F238E27FC236}">
                      <a16:creationId xmlns:a16="http://schemas.microsoft.com/office/drawing/2014/main" id="{11BD7D2E-EA85-5849-9E44-186A6F17810E}"/>
                    </a:ext>
                  </a:extLst>
                </p:cNvPr>
                <p:cNvPicPr/>
                <p:nvPr/>
              </p:nvPicPr>
              <p:blipFill>
                <a:blip r:embed="rId291"/>
                <a:stretch>
                  <a:fillRect/>
                </a:stretch>
              </p:blipFill>
              <p:spPr>
                <a:xfrm>
                  <a:off x="3430067" y="4479320"/>
                  <a:ext cx="3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5" name="Ink 74">
                  <a:extLst>
                    <a:ext uri="{FF2B5EF4-FFF2-40B4-BE49-F238E27FC236}">
                      <a16:creationId xmlns:a16="http://schemas.microsoft.com/office/drawing/2014/main" id="{90641456-AB29-C845-A49C-F535C3D4FF97}"/>
                    </a:ext>
                  </a:extLst>
                </p14:cNvPr>
                <p14:cNvContentPartPr/>
                <p14:nvPr/>
              </p14:nvContentPartPr>
              <p14:xfrm>
                <a:off x="3590267" y="4323080"/>
                <a:ext cx="104040" cy="167040"/>
              </p14:xfrm>
            </p:contentPart>
          </mc:Choice>
          <mc:Fallback xmlns="">
            <p:pic>
              <p:nvPicPr>
                <p:cNvPr id="75" name="Ink 74">
                  <a:extLst>
                    <a:ext uri="{FF2B5EF4-FFF2-40B4-BE49-F238E27FC236}">
                      <a16:creationId xmlns:a16="http://schemas.microsoft.com/office/drawing/2014/main" id="{90641456-AB29-C845-A49C-F535C3D4FF97}"/>
                    </a:ext>
                  </a:extLst>
                </p:cNvPr>
                <p:cNvPicPr/>
                <p:nvPr/>
              </p:nvPicPr>
              <p:blipFill>
                <a:blip r:embed="rId293"/>
                <a:stretch>
                  <a:fillRect/>
                </a:stretch>
              </p:blipFill>
              <p:spPr>
                <a:xfrm>
                  <a:off x="3583067" y="4315520"/>
                  <a:ext cx="1191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7" name="Ink 76">
                  <a:extLst>
                    <a:ext uri="{FF2B5EF4-FFF2-40B4-BE49-F238E27FC236}">
                      <a16:creationId xmlns:a16="http://schemas.microsoft.com/office/drawing/2014/main" id="{5E6D40DB-EAF8-7F4B-A41E-7CDD26DAFCDC}"/>
                    </a:ext>
                  </a:extLst>
                </p14:cNvPr>
                <p14:cNvContentPartPr/>
                <p14:nvPr/>
              </p14:nvContentPartPr>
              <p14:xfrm>
                <a:off x="3744707" y="4190240"/>
                <a:ext cx="68040" cy="135720"/>
              </p14:xfrm>
            </p:contentPart>
          </mc:Choice>
          <mc:Fallback xmlns="">
            <p:pic>
              <p:nvPicPr>
                <p:cNvPr id="77" name="Ink 76">
                  <a:extLst>
                    <a:ext uri="{FF2B5EF4-FFF2-40B4-BE49-F238E27FC236}">
                      <a16:creationId xmlns:a16="http://schemas.microsoft.com/office/drawing/2014/main" id="{5E6D40DB-EAF8-7F4B-A41E-7CDD26DAFCDC}"/>
                    </a:ext>
                  </a:extLst>
                </p:cNvPr>
                <p:cNvPicPr/>
                <p:nvPr/>
              </p:nvPicPr>
              <p:blipFill>
                <a:blip r:embed="rId295"/>
                <a:stretch>
                  <a:fillRect/>
                </a:stretch>
              </p:blipFill>
              <p:spPr>
                <a:xfrm>
                  <a:off x="3737147" y="4182680"/>
                  <a:ext cx="83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81" name="Ink 80">
                  <a:extLst>
                    <a:ext uri="{FF2B5EF4-FFF2-40B4-BE49-F238E27FC236}">
                      <a16:creationId xmlns:a16="http://schemas.microsoft.com/office/drawing/2014/main" id="{4706096D-2FF2-A64C-A718-57723D4B3B4E}"/>
                    </a:ext>
                  </a:extLst>
                </p14:cNvPr>
                <p14:cNvContentPartPr/>
                <p14:nvPr/>
              </p14:nvContentPartPr>
              <p14:xfrm>
                <a:off x="4118747" y="4276640"/>
                <a:ext cx="94320" cy="329400"/>
              </p14:xfrm>
            </p:contentPart>
          </mc:Choice>
          <mc:Fallback xmlns="">
            <p:pic>
              <p:nvPicPr>
                <p:cNvPr id="81" name="Ink 80">
                  <a:extLst>
                    <a:ext uri="{FF2B5EF4-FFF2-40B4-BE49-F238E27FC236}">
                      <a16:creationId xmlns:a16="http://schemas.microsoft.com/office/drawing/2014/main" id="{4706096D-2FF2-A64C-A718-57723D4B3B4E}"/>
                    </a:ext>
                  </a:extLst>
                </p:cNvPr>
                <p:cNvPicPr/>
                <p:nvPr/>
              </p:nvPicPr>
              <p:blipFill>
                <a:blip r:embed="rId297"/>
                <a:stretch>
                  <a:fillRect/>
                </a:stretch>
              </p:blipFill>
              <p:spPr>
                <a:xfrm>
                  <a:off x="4111187" y="4269080"/>
                  <a:ext cx="109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id="{DC3CC731-3C0A-014E-999B-A30B9C3A144D}"/>
                    </a:ext>
                  </a:extLst>
                </p14:cNvPr>
                <p14:cNvContentPartPr/>
                <p14:nvPr/>
              </p14:nvContentPartPr>
              <p14:xfrm>
                <a:off x="3836507" y="4424240"/>
                <a:ext cx="101880" cy="14040"/>
              </p14:xfrm>
            </p:contentPart>
          </mc:Choice>
          <mc:Fallback xmlns="">
            <p:pic>
              <p:nvPicPr>
                <p:cNvPr id="185" name="Ink 184">
                  <a:extLst>
                    <a:ext uri="{FF2B5EF4-FFF2-40B4-BE49-F238E27FC236}">
                      <a16:creationId xmlns:a16="http://schemas.microsoft.com/office/drawing/2014/main" id="{DC3CC731-3C0A-014E-999B-A30B9C3A144D}"/>
                    </a:ext>
                  </a:extLst>
                </p:cNvPr>
                <p:cNvPicPr/>
                <p:nvPr/>
              </p:nvPicPr>
              <p:blipFill>
                <a:blip r:embed="rId299"/>
                <a:stretch>
                  <a:fillRect/>
                </a:stretch>
              </p:blipFill>
              <p:spPr>
                <a:xfrm>
                  <a:off x="3828947" y="4416680"/>
                  <a:ext cx="117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7" name="Ink 186">
                  <a:extLst>
                    <a:ext uri="{FF2B5EF4-FFF2-40B4-BE49-F238E27FC236}">
                      <a16:creationId xmlns:a16="http://schemas.microsoft.com/office/drawing/2014/main" id="{A4BDD9CF-93E7-0544-97B3-3CD62CA99543}"/>
                    </a:ext>
                  </a:extLst>
                </p14:cNvPr>
                <p14:cNvContentPartPr/>
                <p14:nvPr/>
              </p14:nvContentPartPr>
              <p14:xfrm>
                <a:off x="4028387" y="4300040"/>
                <a:ext cx="17640" cy="214920"/>
              </p14:xfrm>
            </p:contentPart>
          </mc:Choice>
          <mc:Fallback xmlns="">
            <p:pic>
              <p:nvPicPr>
                <p:cNvPr id="187" name="Ink 186">
                  <a:extLst>
                    <a:ext uri="{FF2B5EF4-FFF2-40B4-BE49-F238E27FC236}">
                      <a16:creationId xmlns:a16="http://schemas.microsoft.com/office/drawing/2014/main" id="{A4BDD9CF-93E7-0544-97B3-3CD62CA99543}"/>
                    </a:ext>
                  </a:extLst>
                </p:cNvPr>
                <p:cNvPicPr/>
                <p:nvPr/>
              </p:nvPicPr>
              <p:blipFill>
                <a:blip r:embed="rId301"/>
                <a:stretch>
                  <a:fillRect/>
                </a:stretch>
              </p:blipFill>
              <p:spPr>
                <a:xfrm>
                  <a:off x="4020827" y="4292480"/>
                  <a:ext cx="32760" cy="230040"/>
                </a:xfrm>
                <a:prstGeom prst="rect">
                  <a:avLst/>
                </a:prstGeom>
              </p:spPr>
            </p:pic>
          </mc:Fallback>
        </mc:AlternateContent>
      </p:gr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CAD0-8C73-034A-977C-91F5B08D70C9}"/>
              </a:ext>
            </a:extLst>
          </p:cNvPr>
          <p:cNvSpPr>
            <a:spLocks noGrp="1"/>
          </p:cNvSpPr>
          <p:nvPr>
            <p:ph type="title"/>
          </p:nvPr>
        </p:nvSpPr>
        <p:spPr/>
        <p:txBody>
          <a:bodyPr/>
          <a:lstStyle/>
          <a:p>
            <a:r>
              <a:rPr lang="en-US" dirty="0"/>
              <a:t>Memory to Cache Mapping</a:t>
            </a:r>
          </a:p>
        </p:txBody>
      </p:sp>
      <p:sp>
        <p:nvSpPr>
          <p:cNvPr id="3" name="Footer Placeholder 2">
            <a:extLst>
              <a:ext uri="{FF2B5EF4-FFF2-40B4-BE49-F238E27FC236}">
                <a16:creationId xmlns:a16="http://schemas.microsoft.com/office/drawing/2014/main" id="{579B46BF-9BAF-F04F-994E-00372219CC3D}"/>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6" name="Group 5">
            <a:extLst>
              <a:ext uri="{FF2B5EF4-FFF2-40B4-BE49-F238E27FC236}">
                <a16:creationId xmlns:a16="http://schemas.microsoft.com/office/drawing/2014/main" id="{18F5FF49-0B92-A647-9CBB-B9B9F453DB90}"/>
              </a:ext>
            </a:extLst>
          </p:cNvPr>
          <p:cNvGrpSpPr/>
          <p:nvPr/>
        </p:nvGrpSpPr>
        <p:grpSpPr>
          <a:xfrm>
            <a:off x="2548787" y="2481680"/>
            <a:ext cx="1375200" cy="1690920"/>
            <a:chOff x="2548787" y="2481680"/>
            <a:chExt cx="1375200" cy="16909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A2C66B-1495-914C-968C-7CD1A6B263A8}"/>
                    </a:ext>
                  </a:extLst>
                </p14:cNvPr>
                <p14:cNvContentPartPr/>
                <p14:nvPr/>
              </p14:nvContentPartPr>
              <p14:xfrm>
                <a:off x="2548787" y="2481680"/>
                <a:ext cx="1375200" cy="1230840"/>
              </p14:xfrm>
            </p:contentPart>
          </mc:Choice>
          <mc:Fallback xmlns="">
            <p:pic>
              <p:nvPicPr>
                <p:cNvPr id="4" name="Ink 3">
                  <a:extLst>
                    <a:ext uri="{FF2B5EF4-FFF2-40B4-BE49-F238E27FC236}">
                      <a16:creationId xmlns:a16="http://schemas.microsoft.com/office/drawing/2014/main" id="{D1A2C66B-1495-914C-968C-7CD1A6B263A8}"/>
                    </a:ext>
                  </a:extLst>
                </p:cNvPr>
                <p:cNvPicPr/>
                <p:nvPr/>
              </p:nvPicPr>
              <p:blipFill>
                <a:blip r:embed="rId3"/>
                <a:stretch>
                  <a:fillRect/>
                </a:stretch>
              </p:blipFill>
              <p:spPr>
                <a:xfrm>
                  <a:off x="2541227" y="2474120"/>
                  <a:ext cx="139032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E4D0405-0394-9540-811A-B259B5042FDE}"/>
                    </a:ext>
                  </a:extLst>
                </p14:cNvPr>
                <p14:cNvContentPartPr/>
                <p14:nvPr/>
              </p14:nvContentPartPr>
              <p14:xfrm>
                <a:off x="3044147" y="3901160"/>
                <a:ext cx="215280" cy="271440"/>
              </p14:xfrm>
            </p:contentPart>
          </mc:Choice>
          <mc:Fallback xmlns="">
            <p:pic>
              <p:nvPicPr>
                <p:cNvPr id="5" name="Ink 4">
                  <a:extLst>
                    <a:ext uri="{FF2B5EF4-FFF2-40B4-BE49-F238E27FC236}">
                      <a16:creationId xmlns:a16="http://schemas.microsoft.com/office/drawing/2014/main" id="{DE4D0405-0394-9540-811A-B259B5042FDE}"/>
                    </a:ext>
                  </a:extLst>
                </p:cNvPr>
                <p:cNvPicPr/>
                <p:nvPr/>
              </p:nvPicPr>
              <p:blipFill>
                <a:blip r:embed="rId5"/>
                <a:stretch>
                  <a:fillRect/>
                </a:stretch>
              </p:blipFill>
              <p:spPr>
                <a:xfrm>
                  <a:off x="3036587" y="3893600"/>
                  <a:ext cx="230400" cy="28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D785D9-DA5D-EC4B-850B-DB57EF9545BC}"/>
                  </a:ext>
                </a:extLst>
              </p14:cNvPr>
              <p14:cNvContentPartPr/>
              <p14:nvPr/>
            </p14:nvContentPartPr>
            <p14:xfrm>
              <a:off x="5668547" y="1769960"/>
              <a:ext cx="1561320" cy="2083320"/>
            </p14:xfrm>
          </p:contentPart>
        </mc:Choice>
        <mc:Fallback xmlns="">
          <p:pic>
            <p:nvPicPr>
              <p:cNvPr id="7" name="Ink 6">
                <a:extLst>
                  <a:ext uri="{FF2B5EF4-FFF2-40B4-BE49-F238E27FC236}">
                    <a16:creationId xmlns:a16="http://schemas.microsoft.com/office/drawing/2014/main" id="{1AD785D9-DA5D-EC4B-850B-DB57EF9545BC}"/>
                  </a:ext>
                </a:extLst>
              </p:cNvPr>
              <p:cNvPicPr/>
              <p:nvPr/>
            </p:nvPicPr>
            <p:blipFill>
              <a:blip r:embed="rId7"/>
              <a:stretch>
                <a:fillRect/>
              </a:stretch>
            </p:blipFill>
            <p:spPr>
              <a:xfrm>
                <a:off x="5660987" y="1762400"/>
                <a:ext cx="1576440" cy="2098440"/>
              </a:xfrm>
              <a:prstGeom prst="rect">
                <a:avLst/>
              </a:prstGeom>
            </p:spPr>
          </p:pic>
        </mc:Fallback>
      </mc:AlternateContent>
      <p:grpSp>
        <p:nvGrpSpPr>
          <p:cNvPr id="10" name="Group 9">
            <a:extLst>
              <a:ext uri="{FF2B5EF4-FFF2-40B4-BE49-F238E27FC236}">
                <a16:creationId xmlns:a16="http://schemas.microsoft.com/office/drawing/2014/main" id="{562E939D-D7EC-5B42-963E-93B28C2B0062}"/>
              </a:ext>
            </a:extLst>
          </p:cNvPr>
          <p:cNvGrpSpPr/>
          <p:nvPr/>
        </p:nvGrpSpPr>
        <p:grpSpPr>
          <a:xfrm>
            <a:off x="6402947" y="1979120"/>
            <a:ext cx="1328040" cy="2361960"/>
            <a:chOff x="6402947" y="1979120"/>
            <a:chExt cx="1328040" cy="236196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CBD98CD-198F-7742-8727-7403CFBCB69D}"/>
                    </a:ext>
                  </a:extLst>
                </p14:cNvPr>
                <p14:cNvContentPartPr/>
                <p14:nvPr/>
              </p14:nvContentPartPr>
              <p14:xfrm>
                <a:off x="6402947" y="1979120"/>
                <a:ext cx="1328040" cy="1891440"/>
              </p14:xfrm>
            </p:contentPart>
          </mc:Choice>
          <mc:Fallback xmlns="">
            <p:pic>
              <p:nvPicPr>
                <p:cNvPr id="8" name="Ink 7">
                  <a:extLst>
                    <a:ext uri="{FF2B5EF4-FFF2-40B4-BE49-F238E27FC236}">
                      <a16:creationId xmlns:a16="http://schemas.microsoft.com/office/drawing/2014/main" id="{ECBD98CD-198F-7742-8727-7403CFBCB69D}"/>
                    </a:ext>
                  </a:extLst>
                </p:cNvPr>
                <p:cNvPicPr/>
                <p:nvPr/>
              </p:nvPicPr>
              <p:blipFill>
                <a:blip r:embed="rId9"/>
                <a:stretch>
                  <a:fillRect/>
                </a:stretch>
              </p:blipFill>
              <p:spPr>
                <a:xfrm>
                  <a:off x="6395387" y="1971560"/>
                  <a:ext cx="1342800" cy="19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5669BBE-BE4A-C740-9C57-48549C10BA92}"/>
                    </a:ext>
                  </a:extLst>
                </p14:cNvPr>
                <p14:cNvContentPartPr/>
                <p14:nvPr/>
              </p14:nvContentPartPr>
              <p14:xfrm>
                <a:off x="6590867" y="4122560"/>
                <a:ext cx="234360" cy="218520"/>
              </p14:xfrm>
            </p:contentPart>
          </mc:Choice>
          <mc:Fallback xmlns="">
            <p:pic>
              <p:nvPicPr>
                <p:cNvPr id="9" name="Ink 8">
                  <a:extLst>
                    <a:ext uri="{FF2B5EF4-FFF2-40B4-BE49-F238E27FC236}">
                      <a16:creationId xmlns:a16="http://schemas.microsoft.com/office/drawing/2014/main" id="{95669BBE-BE4A-C740-9C57-48549C10BA92}"/>
                    </a:ext>
                  </a:extLst>
                </p:cNvPr>
                <p:cNvPicPr/>
                <p:nvPr/>
              </p:nvPicPr>
              <p:blipFill>
                <a:blip r:embed="rId11"/>
                <a:stretch>
                  <a:fillRect/>
                </a:stretch>
              </p:blipFill>
              <p:spPr>
                <a:xfrm>
                  <a:off x="6583307" y="4115000"/>
                  <a:ext cx="249480" cy="233640"/>
                </a:xfrm>
                <a:prstGeom prst="rect">
                  <a:avLst/>
                </a:prstGeom>
              </p:spPr>
            </p:pic>
          </mc:Fallback>
        </mc:AlternateContent>
      </p:grpSp>
      <p:grpSp>
        <p:nvGrpSpPr>
          <p:cNvPr id="19" name="Group 18">
            <a:extLst>
              <a:ext uri="{FF2B5EF4-FFF2-40B4-BE49-F238E27FC236}">
                <a16:creationId xmlns:a16="http://schemas.microsoft.com/office/drawing/2014/main" id="{AE81D901-39C4-E249-9A13-413401675F8F}"/>
              </a:ext>
            </a:extLst>
          </p:cNvPr>
          <p:cNvGrpSpPr/>
          <p:nvPr/>
        </p:nvGrpSpPr>
        <p:grpSpPr>
          <a:xfrm>
            <a:off x="6074627" y="2031680"/>
            <a:ext cx="1172160" cy="556560"/>
            <a:chOff x="6074627" y="2031680"/>
            <a:chExt cx="1172160" cy="55656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24D132D-3D03-F44C-84EE-5CB6626E6322}"/>
                    </a:ext>
                  </a:extLst>
                </p14:cNvPr>
                <p14:cNvContentPartPr/>
                <p14:nvPr/>
              </p14:nvContentPartPr>
              <p14:xfrm>
                <a:off x="6285587" y="2154440"/>
                <a:ext cx="13320" cy="24480"/>
              </p14:xfrm>
            </p:contentPart>
          </mc:Choice>
          <mc:Fallback xmlns="">
            <p:pic>
              <p:nvPicPr>
                <p:cNvPr id="11" name="Ink 10">
                  <a:extLst>
                    <a:ext uri="{FF2B5EF4-FFF2-40B4-BE49-F238E27FC236}">
                      <a16:creationId xmlns:a16="http://schemas.microsoft.com/office/drawing/2014/main" id="{224D132D-3D03-F44C-84EE-5CB6626E6322}"/>
                    </a:ext>
                  </a:extLst>
                </p:cNvPr>
                <p:cNvPicPr/>
                <p:nvPr/>
              </p:nvPicPr>
              <p:blipFill>
                <a:blip r:embed="rId13"/>
                <a:stretch>
                  <a:fillRect/>
                </a:stretch>
              </p:blipFill>
              <p:spPr>
                <a:xfrm>
                  <a:off x="6278027" y="2146880"/>
                  <a:ext cx="28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17D1E45-AFD0-D645-848B-A388A97233EE}"/>
                    </a:ext>
                  </a:extLst>
                </p14:cNvPr>
                <p14:cNvContentPartPr/>
                <p14:nvPr/>
              </p14:nvContentPartPr>
              <p14:xfrm>
                <a:off x="6676907" y="2031680"/>
                <a:ext cx="18360" cy="30600"/>
              </p14:xfrm>
            </p:contentPart>
          </mc:Choice>
          <mc:Fallback xmlns="">
            <p:pic>
              <p:nvPicPr>
                <p:cNvPr id="12" name="Ink 11">
                  <a:extLst>
                    <a:ext uri="{FF2B5EF4-FFF2-40B4-BE49-F238E27FC236}">
                      <a16:creationId xmlns:a16="http://schemas.microsoft.com/office/drawing/2014/main" id="{317D1E45-AFD0-D645-848B-A388A97233EE}"/>
                    </a:ext>
                  </a:extLst>
                </p:cNvPr>
                <p:cNvPicPr/>
                <p:nvPr/>
              </p:nvPicPr>
              <p:blipFill>
                <a:blip r:embed="rId15"/>
                <a:stretch>
                  <a:fillRect/>
                </a:stretch>
              </p:blipFill>
              <p:spPr>
                <a:xfrm>
                  <a:off x="6669347" y="2024120"/>
                  <a:ext cx="33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6F6ECEF8-D83F-C14C-A45C-CEC942177D3D}"/>
                    </a:ext>
                  </a:extLst>
                </p14:cNvPr>
                <p14:cNvContentPartPr/>
                <p14:nvPr/>
              </p14:nvContentPartPr>
              <p14:xfrm>
                <a:off x="6074627" y="2552600"/>
                <a:ext cx="22320" cy="35640"/>
              </p14:xfrm>
            </p:contentPart>
          </mc:Choice>
          <mc:Fallback xmlns="">
            <p:pic>
              <p:nvPicPr>
                <p:cNvPr id="14" name="Ink 13">
                  <a:extLst>
                    <a:ext uri="{FF2B5EF4-FFF2-40B4-BE49-F238E27FC236}">
                      <a16:creationId xmlns:a16="http://schemas.microsoft.com/office/drawing/2014/main" id="{6F6ECEF8-D83F-C14C-A45C-CEC942177D3D}"/>
                    </a:ext>
                  </a:extLst>
                </p:cNvPr>
                <p:cNvPicPr/>
                <p:nvPr/>
              </p:nvPicPr>
              <p:blipFill>
                <a:blip r:embed="rId17"/>
                <a:stretch>
                  <a:fillRect/>
                </a:stretch>
              </p:blipFill>
              <p:spPr>
                <a:xfrm>
                  <a:off x="6067067" y="2545040"/>
                  <a:ext cx="37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B583F997-77D0-184E-B47D-79830E76BF25}"/>
                    </a:ext>
                  </a:extLst>
                </p14:cNvPr>
                <p14:cNvContentPartPr/>
                <p14:nvPr/>
              </p14:nvContentPartPr>
              <p14:xfrm>
                <a:off x="6565667" y="2456840"/>
                <a:ext cx="18720" cy="46440"/>
              </p14:xfrm>
            </p:contentPart>
          </mc:Choice>
          <mc:Fallback xmlns="">
            <p:pic>
              <p:nvPicPr>
                <p:cNvPr id="16" name="Ink 15">
                  <a:extLst>
                    <a:ext uri="{FF2B5EF4-FFF2-40B4-BE49-F238E27FC236}">
                      <a16:creationId xmlns:a16="http://schemas.microsoft.com/office/drawing/2014/main" id="{B583F997-77D0-184E-B47D-79830E76BF25}"/>
                    </a:ext>
                  </a:extLst>
                </p:cNvPr>
                <p:cNvPicPr/>
                <p:nvPr/>
              </p:nvPicPr>
              <p:blipFill>
                <a:blip r:embed="rId19"/>
                <a:stretch>
                  <a:fillRect/>
                </a:stretch>
              </p:blipFill>
              <p:spPr>
                <a:xfrm>
                  <a:off x="6558107" y="2449640"/>
                  <a:ext cx="33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7376B700-B3FF-2048-86FF-FB1BDC5896F8}"/>
                    </a:ext>
                  </a:extLst>
                </p14:cNvPr>
                <p14:cNvContentPartPr/>
                <p14:nvPr/>
              </p14:nvContentPartPr>
              <p14:xfrm>
                <a:off x="7221587" y="2393120"/>
                <a:ext cx="25200" cy="38880"/>
              </p14:xfrm>
            </p:contentPart>
          </mc:Choice>
          <mc:Fallback xmlns="">
            <p:pic>
              <p:nvPicPr>
                <p:cNvPr id="17" name="Ink 16">
                  <a:extLst>
                    <a:ext uri="{FF2B5EF4-FFF2-40B4-BE49-F238E27FC236}">
                      <a16:creationId xmlns:a16="http://schemas.microsoft.com/office/drawing/2014/main" id="{7376B700-B3FF-2048-86FF-FB1BDC5896F8}"/>
                    </a:ext>
                  </a:extLst>
                </p:cNvPr>
                <p:cNvPicPr/>
                <p:nvPr/>
              </p:nvPicPr>
              <p:blipFill>
                <a:blip r:embed="rId21"/>
                <a:stretch>
                  <a:fillRect/>
                </a:stretch>
              </p:blipFill>
              <p:spPr>
                <a:xfrm>
                  <a:off x="7214027" y="2385560"/>
                  <a:ext cx="403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3CFDE980-6372-B94D-A4A5-566B93E8E9E8}"/>
                    </a:ext>
                  </a:extLst>
                </p14:cNvPr>
                <p14:cNvContentPartPr/>
                <p14:nvPr/>
              </p14:nvContentPartPr>
              <p14:xfrm>
                <a:off x="6955187" y="2159840"/>
                <a:ext cx="23040" cy="38160"/>
              </p14:xfrm>
            </p:contentPart>
          </mc:Choice>
          <mc:Fallback xmlns="">
            <p:pic>
              <p:nvPicPr>
                <p:cNvPr id="18" name="Ink 17">
                  <a:extLst>
                    <a:ext uri="{FF2B5EF4-FFF2-40B4-BE49-F238E27FC236}">
                      <a16:creationId xmlns:a16="http://schemas.microsoft.com/office/drawing/2014/main" id="{3CFDE980-6372-B94D-A4A5-566B93E8E9E8}"/>
                    </a:ext>
                  </a:extLst>
                </p:cNvPr>
                <p:cNvPicPr/>
                <p:nvPr/>
              </p:nvPicPr>
              <p:blipFill>
                <a:blip r:embed="rId23"/>
                <a:stretch>
                  <a:fillRect/>
                </a:stretch>
              </p:blipFill>
              <p:spPr>
                <a:xfrm>
                  <a:off x="6947627" y="2152280"/>
                  <a:ext cx="38160"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F58296BD-A071-6444-BA1A-002B3B9D8E73}"/>
                  </a:ext>
                </a:extLst>
              </p14:cNvPr>
              <p14:cNvContentPartPr/>
              <p14:nvPr/>
            </p14:nvContentPartPr>
            <p14:xfrm>
              <a:off x="6242747" y="2902520"/>
              <a:ext cx="19080" cy="31320"/>
            </p14:xfrm>
          </p:contentPart>
        </mc:Choice>
        <mc:Fallback xmlns="">
          <p:pic>
            <p:nvPicPr>
              <p:cNvPr id="20" name="Ink 19">
                <a:extLst>
                  <a:ext uri="{FF2B5EF4-FFF2-40B4-BE49-F238E27FC236}">
                    <a16:creationId xmlns:a16="http://schemas.microsoft.com/office/drawing/2014/main" id="{F58296BD-A071-6444-BA1A-002B3B9D8E73}"/>
                  </a:ext>
                </a:extLst>
              </p:cNvPr>
              <p:cNvPicPr/>
              <p:nvPr/>
            </p:nvPicPr>
            <p:blipFill>
              <a:blip r:embed="rId25"/>
              <a:stretch>
                <a:fillRect/>
              </a:stretch>
            </p:blipFill>
            <p:spPr>
              <a:xfrm>
                <a:off x="6235187" y="2894960"/>
                <a:ext cx="34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42F37317-A3CF-EE40-A0FE-FA31C5BD7B3F}"/>
                  </a:ext>
                </a:extLst>
              </p14:cNvPr>
              <p14:cNvContentPartPr/>
              <p14:nvPr/>
            </p14:nvContentPartPr>
            <p14:xfrm>
              <a:off x="6736667" y="2846720"/>
              <a:ext cx="35280" cy="44280"/>
            </p14:xfrm>
          </p:contentPart>
        </mc:Choice>
        <mc:Fallback xmlns="">
          <p:pic>
            <p:nvPicPr>
              <p:cNvPr id="21" name="Ink 20">
                <a:extLst>
                  <a:ext uri="{FF2B5EF4-FFF2-40B4-BE49-F238E27FC236}">
                    <a16:creationId xmlns:a16="http://schemas.microsoft.com/office/drawing/2014/main" id="{42F37317-A3CF-EE40-A0FE-FA31C5BD7B3F}"/>
                  </a:ext>
                </a:extLst>
              </p:cNvPr>
              <p:cNvPicPr/>
              <p:nvPr/>
            </p:nvPicPr>
            <p:blipFill>
              <a:blip r:embed="rId27"/>
              <a:stretch>
                <a:fillRect/>
              </a:stretch>
            </p:blipFill>
            <p:spPr>
              <a:xfrm>
                <a:off x="6729467" y="2839160"/>
                <a:ext cx="50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6BFB5C1D-E6E1-DF4A-9E0F-53E7349ACD96}"/>
                  </a:ext>
                </a:extLst>
              </p14:cNvPr>
              <p14:cNvContentPartPr/>
              <p14:nvPr/>
            </p14:nvContentPartPr>
            <p14:xfrm>
              <a:off x="7304387" y="3011600"/>
              <a:ext cx="37800" cy="36000"/>
            </p14:xfrm>
          </p:contentPart>
        </mc:Choice>
        <mc:Fallback xmlns="">
          <p:pic>
            <p:nvPicPr>
              <p:cNvPr id="22" name="Ink 21">
                <a:extLst>
                  <a:ext uri="{FF2B5EF4-FFF2-40B4-BE49-F238E27FC236}">
                    <a16:creationId xmlns:a16="http://schemas.microsoft.com/office/drawing/2014/main" id="{6BFB5C1D-E6E1-DF4A-9E0F-53E7349ACD96}"/>
                  </a:ext>
                </a:extLst>
              </p:cNvPr>
              <p:cNvPicPr/>
              <p:nvPr/>
            </p:nvPicPr>
            <p:blipFill>
              <a:blip r:embed="rId29"/>
              <a:stretch>
                <a:fillRect/>
              </a:stretch>
            </p:blipFill>
            <p:spPr>
              <a:xfrm>
                <a:off x="7296827" y="3004040"/>
                <a:ext cx="529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5EF01366-CD9C-8F45-8F53-84CBAFCEF66D}"/>
                  </a:ext>
                </a:extLst>
              </p14:cNvPr>
              <p14:cNvContentPartPr/>
              <p14:nvPr/>
            </p14:nvContentPartPr>
            <p14:xfrm>
              <a:off x="6933587" y="2558720"/>
              <a:ext cx="21600" cy="14760"/>
            </p14:xfrm>
          </p:contentPart>
        </mc:Choice>
        <mc:Fallback xmlns="">
          <p:pic>
            <p:nvPicPr>
              <p:cNvPr id="23" name="Ink 22">
                <a:extLst>
                  <a:ext uri="{FF2B5EF4-FFF2-40B4-BE49-F238E27FC236}">
                    <a16:creationId xmlns:a16="http://schemas.microsoft.com/office/drawing/2014/main" id="{5EF01366-CD9C-8F45-8F53-84CBAFCEF66D}"/>
                  </a:ext>
                </a:extLst>
              </p:cNvPr>
              <p:cNvPicPr/>
              <p:nvPr/>
            </p:nvPicPr>
            <p:blipFill>
              <a:blip r:embed="rId31"/>
              <a:stretch>
                <a:fillRect/>
              </a:stretch>
            </p:blipFill>
            <p:spPr>
              <a:xfrm>
                <a:off x="6926027" y="2551160"/>
                <a:ext cx="36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201D7E33-6AA6-9945-8359-17F653224D35}"/>
                  </a:ext>
                </a:extLst>
              </p14:cNvPr>
              <p14:cNvContentPartPr/>
              <p14:nvPr/>
            </p14:nvContentPartPr>
            <p14:xfrm>
              <a:off x="7349747" y="2709560"/>
              <a:ext cx="41400" cy="57960"/>
            </p14:xfrm>
          </p:contentPart>
        </mc:Choice>
        <mc:Fallback xmlns="">
          <p:pic>
            <p:nvPicPr>
              <p:cNvPr id="24" name="Ink 23">
                <a:extLst>
                  <a:ext uri="{FF2B5EF4-FFF2-40B4-BE49-F238E27FC236}">
                    <a16:creationId xmlns:a16="http://schemas.microsoft.com/office/drawing/2014/main" id="{201D7E33-6AA6-9945-8359-17F653224D35}"/>
                  </a:ext>
                </a:extLst>
              </p:cNvPr>
              <p:cNvPicPr/>
              <p:nvPr/>
            </p:nvPicPr>
            <p:blipFill>
              <a:blip r:embed="rId33"/>
              <a:stretch>
                <a:fillRect/>
              </a:stretch>
            </p:blipFill>
            <p:spPr>
              <a:xfrm>
                <a:off x="7342187" y="2702000"/>
                <a:ext cx="56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954E0033-AB04-4843-91D8-FCEDF63C7657}"/>
                  </a:ext>
                </a:extLst>
              </p14:cNvPr>
              <p14:cNvContentPartPr/>
              <p14:nvPr/>
            </p14:nvContentPartPr>
            <p14:xfrm>
              <a:off x="6802187" y="3359360"/>
              <a:ext cx="25560" cy="43200"/>
            </p14:xfrm>
          </p:contentPart>
        </mc:Choice>
        <mc:Fallback xmlns="">
          <p:pic>
            <p:nvPicPr>
              <p:cNvPr id="25" name="Ink 24">
                <a:extLst>
                  <a:ext uri="{FF2B5EF4-FFF2-40B4-BE49-F238E27FC236}">
                    <a16:creationId xmlns:a16="http://schemas.microsoft.com/office/drawing/2014/main" id="{954E0033-AB04-4843-91D8-FCEDF63C7657}"/>
                  </a:ext>
                </a:extLst>
              </p:cNvPr>
              <p:cNvPicPr/>
              <p:nvPr/>
            </p:nvPicPr>
            <p:blipFill>
              <a:blip r:embed="rId35"/>
              <a:stretch>
                <a:fillRect/>
              </a:stretch>
            </p:blipFill>
            <p:spPr>
              <a:xfrm>
                <a:off x="6794627" y="3351800"/>
                <a:ext cx="40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0FD90CB6-6E5E-C843-B949-3A6791DCEA76}"/>
                  </a:ext>
                </a:extLst>
              </p14:cNvPr>
              <p14:cNvContentPartPr/>
              <p14:nvPr/>
            </p14:nvContentPartPr>
            <p14:xfrm>
              <a:off x="7152467" y="3383840"/>
              <a:ext cx="19080" cy="33120"/>
            </p14:xfrm>
          </p:contentPart>
        </mc:Choice>
        <mc:Fallback xmlns="">
          <p:pic>
            <p:nvPicPr>
              <p:cNvPr id="26" name="Ink 25">
                <a:extLst>
                  <a:ext uri="{FF2B5EF4-FFF2-40B4-BE49-F238E27FC236}">
                    <a16:creationId xmlns:a16="http://schemas.microsoft.com/office/drawing/2014/main" id="{0FD90CB6-6E5E-C843-B949-3A6791DCEA76}"/>
                  </a:ext>
                </a:extLst>
              </p:cNvPr>
              <p:cNvPicPr/>
              <p:nvPr/>
            </p:nvPicPr>
            <p:blipFill>
              <a:blip r:embed="rId37"/>
              <a:stretch>
                <a:fillRect/>
              </a:stretch>
            </p:blipFill>
            <p:spPr>
              <a:xfrm>
                <a:off x="7144907" y="3376280"/>
                <a:ext cx="34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069D78F0-5BFE-2545-850B-3220860B5F01}"/>
                  </a:ext>
                </a:extLst>
              </p14:cNvPr>
              <p14:cNvContentPartPr/>
              <p14:nvPr/>
            </p14:nvContentPartPr>
            <p14:xfrm>
              <a:off x="7055267" y="2895320"/>
              <a:ext cx="21600" cy="34560"/>
            </p14:xfrm>
          </p:contentPart>
        </mc:Choice>
        <mc:Fallback xmlns="">
          <p:pic>
            <p:nvPicPr>
              <p:cNvPr id="27" name="Ink 26">
                <a:extLst>
                  <a:ext uri="{FF2B5EF4-FFF2-40B4-BE49-F238E27FC236}">
                    <a16:creationId xmlns:a16="http://schemas.microsoft.com/office/drawing/2014/main" id="{069D78F0-5BFE-2545-850B-3220860B5F01}"/>
                  </a:ext>
                </a:extLst>
              </p:cNvPr>
              <p:cNvPicPr/>
              <p:nvPr/>
            </p:nvPicPr>
            <p:blipFill>
              <a:blip r:embed="rId39"/>
              <a:stretch>
                <a:fillRect/>
              </a:stretch>
            </p:blipFill>
            <p:spPr>
              <a:xfrm>
                <a:off x="7047707" y="2887760"/>
                <a:ext cx="36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0F52D17A-9AEE-CC43-B9FF-436AECADA722}"/>
                  </a:ext>
                </a:extLst>
              </p14:cNvPr>
              <p14:cNvContentPartPr/>
              <p14:nvPr/>
            </p14:nvContentPartPr>
            <p14:xfrm>
              <a:off x="6071747" y="3238760"/>
              <a:ext cx="16200" cy="40320"/>
            </p14:xfrm>
          </p:contentPart>
        </mc:Choice>
        <mc:Fallback xmlns="">
          <p:pic>
            <p:nvPicPr>
              <p:cNvPr id="28" name="Ink 27">
                <a:extLst>
                  <a:ext uri="{FF2B5EF4-FFF2-40B4-BE49-F238E27FC236}">
                    <a16:creationId xmlns:a16="http://schemas.microsoft.com/office/drawing/2014/main" id="{0F52D17A-9AEE-CC43-B9FF-436AECADA722}"/>
                  </a:ext>
                </a:extLst>
              </p:cNvPr>
              <p:cNvPicPr/>
              <p:nvPr/>
            </p:nvPicPr>
            <p:blipFill>
              <a:blip r:embed="rId41"/>
              <a:stretch>
                <a:fillRect/>
              </a:stretch>
            </p:blipFill>
            <p:spPr>
              <a:xfrm>
                <a:off x="6064187" y="3231560"/>
                <a:ext cx="31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67808389-2F7E-B24F-985D-A96B9355AB5D}"/>
                  </a:ext>
                </a:extLst>
              </p14:cNvPr>
              <p14:cNvContentPartPr/>
              <p14:nvPr/>
            </p14:nvContentPartPr>
            <p14:xfrm>
              <a:off x="6469907" y="3295280"/>
              <a:ext cx="25200" cy="42480"/>
            </p14:xfrm>
          </p:contentPart>
        </mc:Choice>
        <mc:Fallback xmlns="">
          <p:pic>
            <p:nvPicPr>
              <p:cNvPr id="29" name="Ink 28">
                <a:extLst>
                  <a:ext uri="{FF2B5EF4-FFF2-40B4-BE49-F238E27FC236}">
                    <a16:creationId xmlns:a16="http://schemas.microsoft.com/office/drawing/2014/main" id="{67808389-2F7E-B24F-985D-A96B9355AB5D}"/>
                  </a:ext>
                </a:extLst>
              </p:cNvPr>
              <p:cNvPicPr/>
              <p:nvPr/>
            </p:nvPicPr>
            <p:blipFill>
              <a:blip r:embed="rId43"/>
              <a:stretch>
                <a:fillRect/>
              </a:stretch>
            </p:blipFill>
            <p:spPr>
              <a:xfrm>
                <a:off x="6462347" y="3287720"/>
                <a:ext cx="40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B8284CC6-463B-8144-ADD2-14EE86F290DD}"/>
                  </a:ext>
                </a:extLst>
              </p14:cNvPr>
              <p14:cNvContentPartPr/>
              <p14:nvPr/>
            </p14:nvContentPartPr>
            <p14:xfrm>
              <a:off x="6228347" y="3594080"/>
              <a:ext cx="25200" cy="26640"/>
            </p14:xfrm>
          </p:contentPart>
        </mc:Choice>
        <mc:Fallback xmlns="">
          <p:pic>
            <p:nvPicPr>
              <p:cNvPr id="30" name="Ink 29">
                <a:extLst>
                  <a:ext uri="{FF2B5EF4-FFF2-40B4-BE49-F238E27FC236}">
                    <a16:creationId xmlns:a16="http://schemas.microsoft.com/office/drawing/2014/main" id="{B8284CC6-463B-8144-ADD2-14EE86F290DD}"/>
                  </a:ext>
                </a:extLst>
              </p:cNvPr>
              <p:cNvPicPr/>
              <p:nvPr/>
            </p:nvPicPr>
            <p:blipFill>
              <a:blip r:embed="rId45"/>
              <a:stretch>
                <a:fillRect/>
              </a:stretch>
            </p:blipFill>
            <p:spPr>
              <a:xfrm>
                <a:off x="6220787" y="3586520"/>
                <a:ext cx="40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D2839976-06D4-0244-BC6C-A500692717C2}"/>
                  </a:ext>
                </a:extLst>
              </p14:cNvPr>
              <p14:cNvContentPartPr/>
              <p14:nvPr/>
            </p14:nvContentPartPr>
            <p14:xfrm>
              <a:off x="5855747" y="2860040"/>
              <a:ext cx="16920" cy="13320"/>
            </p14:xfrm>
          </p:contentPart>
        </mc:Choice>
        <mc:Fallback xmlns="">
          <p:pic>
            <p:nvPicPr>
              <p:cNvPr id="31" name="Ink 30">
                <a:extLst>
                  <a:ext uri="{FF2B5EF4-FFF2-40B4-BE49-F238E27FC236}">
                    <a16:creationId xmlns:a16="http://schemas.microsoft.com/office/drawing/2014/main" id="{D2839976-06D4-0244-BC6C-A500692717C2}"/>
                  </a:ext>
                </a:extLst>
              </p:cNvPr>
              <p:cNvPicPr/>
              <p:nvPr/>
            </p:nvPicPr>
            <p:blipFill>
              <a:blip r:embed="rId47"/>
              <a:stretch>
                <a:fillRect/>
              </a:stretch>
            </p:blipFill>
            <p:spPr>
              <a:xfrm>
                <a:off x="5848187" y="2852480"/>
                <a:ext cx="32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C6B0D151-76A1-4C47-ADCE-F1A36B00C957}"/>
                  </a:ext>
                </a:extLst>
              </p14:cNvPr>
              <p14:cNvContentPartPr/>
              <p14:nvPr/>
            </p14:nvContentPartPr>
            <p14:xfrm>
              <a:off x="6663947" y="3709280"/>
              <a:ext cx="16920" cy="30240"/>
            </p14:xfrm>
          </p:contentPart>
        </mc:Choice>
        <mc:Fallback xmlns="">
          <p:pic>
            <p:nvPicPr>
              <p:cNvPr id="32" name="Ink 31">
                <a:extLst>
                  <a:ext uri="{FF2B5EF4-FFF2-40B4-BE49-F238E27FC236}">
                    <a16:creationId xmlns:a16="http://schemas.microsoft.com/office/drawing/2014/main" id="{C6B0D151-76A1-4C47-ADCE-F1A36B00C957}"/>
                  </a:ext>
                </a:extLst>
              </p:cNvPr>
              <p:cNvPicPr/>
              <p:nvPr/>
            </p:nvPicPr>
            <p:blipFill>
              <a:blip r:embed="rId49"/>
              <a:stretch>
                <a:fillRect/>
              </a:stretch>
            </p:blipFill>
            <p:spPr>
              <a:xfrm>
                <a:off x="6656387" y="3701720"/>
                <a:ext cx="32040" cy="45360"/>
              </a:xfrm>
              <a:prstGeom prst="rect">
                <a:avLst/>
              </a:prstGeom>
            </p:spPr>
          </p:pic>
        </mc:Fallback>
      </mc:AlternateContent>
      <p:grpSp>
        <p:nvGrpSpPr>
          <p:cNvPr id="41" name="Group 40">
            <a:extLst>
              <a:ext uri="{FF2B5EF4-FFF2-40B4-BE49-F238E27FC236}">
                <a16:creationId xmlns:a16="http://schemas.microsoft.com/office/drawing/2014/main" id="{CA3E195F-2836-3F4C-8CA3-FCC5DF5A78FD}"/>
              </a:ext>
            </a:extLst>
          </p:cNvPr>
          <p:cNvGrpSpPr/>
          <p:nvPr/>
        </p:nvGrpSpPr>
        <p:grpSpPr>
          <a:xfrm>
            <a:off x="3331427" y="2155880"/>
            <a:ext cx="3462840" cy="1751760"/>
            <a:chOff x="3331427" y="2155880"/>
            <a:chExt cx="3462840" cy="1751760"/>
          </a:xfrm>
        </p:grpSpPr>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1B95E16-4E4B-0F4A-A98B-087153761C48}"/>
                    </a:ext>
                  </a:extLst>
                </p14:cNvPr>
                <p14:cNvContentPartPr/>
                <p14:nvPr/>
              </p14:nvContentPartPr>
              <p14:xfrm>
                <a:off x="3525827" y="2155880"/>
                <a:ext cx="2709360" cy="801000"/>
              </p14:xfrm>
            </p:contentPart>
          </mc:Choice>
          <mc:Fallback xmlns="">
            <p:pic>
              <p:nvPicPr>
                <p:cNvPr id="33" name="Ink 32">
                  <a:extLst>
                    <a:ext uri="{FF2B5EF4-FFF2-40B4-BE49-F238E27FC236}">
                      <a16:creationId xmlns:a16="http://schemas.microsoft.com/office/drawing/2014/main" id="{61B95E16-4E4B-0F4A-A98B-087153761C48}"/>
                    </a:ext>
                  </a:extLst>
                </p:cNvPr>
                <p:cNvPicPr/>
                <p:nvPr/>
              </p:nvPicPr>
              <p:blipFill>
                <a:blip r:embed="rId51"/>
                <a:stretch>
                  <a:fillRect/>
                </a:stretch>
              </p:blipFill>
              <p:spPr>
                <a:xfrm>
                  <a:off x="3518267" y="2148320"/>
                  <a:ext cx="272448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8B12C106-3E52-F043-910E-13B886B0E176}"/>
                    </a:ext>
                  </a:extLst>
                </p14:cNvPr>
                <p14:cNvContentPartPr/>
                <p14:nvPr/>
              </p14:nvContentPartPr>
              <p14:xfrm>
                <a:off x="3525827" y="2839160"/>
                <a:ext cx="139680" cy="115560"/>
              </p14:xfrm>
            </p:contentPart>
          </mc:Choice>
          <mc:Fallback xmlns="">
            <p:pic>
              <p:nvPicPr>
                <p:cNvPr id="34" name="Ink 33">
                  <a:extLst>
                    <a:ext uri="{FF2B5EF4-FFF2-40B4-BE49-F238E27FC236}">
                      <a16:creationId xmlns:a16="http://schemas.microsoft.com/office/drawing/2014/main" id="{8B12C106-3E52-F043-910E-13B886B0E176}"/>
                    </a:ext>
                  </a:extLst>
                </p:cNvPr>
                <p:cNvPicPr/>
                <p:nvPr/>
              </p:nvPicPr>
              <p:blipFill>
                <a:blip r:embed="rId53"/>
                <a:stretch>
                  <a:fillRect/>
                </a:stretch>
              </p:blipFill>
              <p:spPr>
                <a:xfrm>
                  <a:off x="3518267" y="2831960"/>
                  <a:ext cx="154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A5764924-9BD8-714E-8471-D9FD1C850618}"/>
                    </a:ext>
                  </a:extLst>
                </p14:cNvPr>
                <p14:cNvContentPartPr/>
                <p14:nvPr/>
              </p14:nvContentPartPr>
              <p14:xfrm>
                <a:off x="3566147" y="2872280"/>
                <a:ext cx="3174120" cy="437760"/>
              </p14:xfrm>
            </p:contentPart>
          </mc:Choice>
          <mc:Fallback xmlns="">
            <p:pic>
              <p:nvPicPr>
                <p:cNvPr id="36" name="Ink 35">
                  <a:extLst>
                    <a:ext uri="{FF2B5EF4-FFF2-40B4-BE49-F238E27FC236}">
                      <a16:creationId xmlns:a16="http://schemas.microsoft.com/office/drawing/2014/main" id="{A5764924-9BD8-714E-8471-D9FD1C850618}"/>
                    </a:ext>
                  </a:extLst>
                </p:cNvPr>
                <p:cNvPicPr/>
                <p:nvPr/>
              </p:nvPicPr>
              <p:blipFill>
                <a:blip r:embed="rId55"/>
                <a:stretch>
                  <a:fillRect/>
                </a:stretch>
              </p:blipFill>
              <p:spPr>
                <a:xfrm>
                  <a:off x="3558587" y="2865080"/>
                  <a:ext cx="31892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5B3686ED-A3AE-1C40-B1FA-A633401F5404}"/>
                    </a:ext>
                  </a:extLst>
                </p14:cNvPr>
                <p14:cNvContentPartPr/>
                <p14:nvPr/>
              </p14:nvContentPartPr>
              <p14:xfrm>
                <a:off x="3548867" y="3157760"/>
                <a:ext cx="117000" cy="155520"/>
              </p14:xfrm>
            </p:contentPart>
          </mc:Choice>
          <mc:Fallback xmlns="">
            <p:pic>
              <p:nvPicPr>
                <p:cNvPr id="37" name="Ink 36">
                  <a:extLst>
                    <a:ext uri="{FF2B5EF4-FFF2-40B4-BE49-F238E27FC236}">
                      <a16:creationId xmlns:a16="http://schemas.microsoft.com/office/drawing/2014/main" id="{5B3686ED-A3AE-1C40-B1FA-A633401F5404}"/>
                    </a:ext>
                  </a:extLst>
                </p:cNvPr>
                <p:cNvPicPr/>
                <p:nvPr/>
              </p:nvPicPr>
              <p:blipFill>
                <a:blip r:embed="rId57"/>
                <a:stretch>
                  <a:fillRect/>
                </a:stretch>
              </p:blipFill>
              <p:spPr>
                <a:xfrm>
                  <a:off x="3541667" y="3150200"/>
                  <a:ext cx="132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89BF850-386E-7F4D-85C6-1833DE7E3268}"/>
                    </a:ext>
                  </a:extLst>
                </p14:cNvPr>
                <p14:cNvContentPartPr/>
                <p14:nvPr/>
              </p14:nvContentPartPr>
              <p14:xfrm>
                <a:off x="3331427" y="3366200"/>
                <a:ext cx="3462840" cy="541440"/>
              </p14:xfrm>
            </p:contentPart>
          </mc:Choice>
          <mc:Fallback xmlns="">
            <p:pic>
              <p:nvPicPr>
                <p:cNvPr id="39" name="Ink 38">
                  <a:extLst>
                    <a:ext uri="{FF2B5EF4-FFF2-40B4-BE49-F238E27FC236}">
                      <a16:creationId xmlns:a16="http://schemas.microsoft.com/office/drawing/2014/main" id="{389BF850-386E-7F4D-85C6-1833DE7E3268}"/>
                    </a:ext>
                  </a:extLst>
                </p:cNvPr>
                <p:cNvPicPr/>
                <p:nvPr/>
              </p:nvPicPr>
              <p:blipFill>
                <a:blip r:embed="rId59"/>
                <a:stretch>
                  <a:fillRect/>
                </a:stretch>
              </p:blipFill>
              <p:spPr>
                <a:xfrm>
                  <a:off x="3323867" y="3358640"/>
                  <a:ext cx="347796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E7639C43-07A7-DA47-8D4B-6A6A9E775688}"/>
                    </a:ext>
                  </a:extLst>
                </p14:cNvPr>
                <p14:cNvContentPartPr/>
                <p14:nvPr/>
              </p14:nvContentPartPr>
              <p14:xfrm>
                <a:off x="3347267" y="3402200"/>
                <a:ext cx="99720" cy="27360"/>
              </p14:xfrm>
            </p:contentPart>
          </mc:Choice>
          <mc:Fallback xmlns="">
            <p:pic>
              <p:nvPicPr>
                <p:cNvPr id="40" name="Ink 39">
                  <a:extLst>
                    <a:ext uri="{FF2B5EF4-FFF2-40B4-BE49-F238E27FC236}">
                      <a16:creationId xmlns:a16="http://schemas.microsoft.com/office/drawing/2014/main" id="{E7639C43-07A7-DA47-8D4B-6A6A9E775688}"/>
                    </a:ext>
                  </a:extLst>
                </p:cNvPr>
                <p:cNvPicPr/>
                <p:nvPr/>
              </p:nvPicPr>
              <p:blipFill>
                <a:blip r:embed="rId61"/>
                <a:stretch>
                  <a:fillRect/>
                </a:stretch>
              </p:blipFill>
              <p:spPr>
                <a:xfrm>
                  <a:off x="3339707" y="3394640"/>
                  <a:ext cx="11484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24BAA907-9BEA-2B45-8D7E-41F76F0F847C}"/>
                  </a:ext>
                </a:extLst>
              </p14:cNvPr>
              <p14:cNvContentPartPr/>
              <p14:nvPr/>
            </p14:nvContentPartPr>
            <p14:xfrm>
              <a:off x="3477947" y="2972720"/>
              <a:ext cx="53280" cy="52200"/>
            </p14:xfrm>
          </p:contentPart>
        </mc:Choice>
        <mc:Fallback xmlns="">
          <p:pic>
            <p:nvPicPr>
              <p:cNvPr id="53" name="Ink 52">
                <a:extLst>
                  <a:ext uri="{FF2B5EF4-FFF2-40B4-BE49-F238E27FC236}">
                    <a16:creationId xmlns:a16="http://schemas.microsoft.com/office/drawing/2014/main" id="{24BAA907-9BEA-2B45-8D7E-41F76F0F847C}"/>
                  </a:ext>
                </a:extLst>
              </p:cNvPr>
              <p:cNvPicPr/>
              <p:nvPr/>
            </p:nvPicPr>
            <p:blipFill>
              <a:blip r:embed="rId63"/>
              <a:stretch>
                <a:fillRect/>
              </a:stretch>
            </p:blipFill>
            <p:spPr>
              <a:xfrm>
                <a:off x="3470387" y="2965160"/>
                <a:ext cx="68400" cy="67320"/>
              </a:xfrm>
              <a:prstGeom prst="rect">
                <a:avLst/>
              </a:prstGeom>
            </p:spPr>
          </p:pic>
        </mc:Fallback>
      </mc:AlternateContent>
      <p:grpSp>
        <p:nvGrpSpPr>
          <p:cNvPr id="56" name="Group 55">
            <a:extLst>
              <a:ext uri="{FF2B5EF4-FFF2-40B4-BE49-F238E27FC236}">
                <a16:creationId xmlns:a16="http://schemas.microsoft.com/office/drawing/2014/main" id="{01ADC56B-F9B4-8340-8573-F087F7CDE443}"/>
              </a:ext>
            </a:extLst>
          </p:cNvPr>
          <p:cNvGrpSpPr/>
          <p:nvPr/>
        </p:nvGrpSpPr>
        <p:grpSpPr>
          <a:xfrm>
            <a:off x="3273827" y="3188360"/>
            <a:ext cx="278640" cy="196200"/>
            <a:chOff x="3273827" y="3188360"/>
            <a:chExt cx="278640" cy="196200"/>
          </a:xfrm>
        </p:grpSpPr>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B85FD703-682B-9744-983B-11F8F44F9D79}"/>
                    </a:ext>
                  </a:extLst>
                </p14:cNvPr>
                <p14:cNvContentPartPr/>
                <p14:nvPr/>
              </p14:nvContentPartPr>
              <p14:xfrm>
                <a:off x="3509987" y="3188360"/>
                <a:ext cx="42480" cy="68040"/>
              </p14:xfrm>
            </p:contentPart>
          </mc:Choice>
          <mc:Fallback xmlns="">
            <p:pic>
              <p:nvPicPr>
                <p:cNvPr id="54" name="Ink 53">
                  <a:extLst>
                    <a:ext uri="{FF2B5EF4-FFF2-40B4-BE49-F238E27FC236}">
                      <a16:creationId xmlns:a16="http://schemas.microsoft.com/office/drawing/2014/main" id="{B85FD703-682B-9744-983B-11F8F44F9D79}"/>
                    </a:ext>
                  </a:extLst>
                </p:cNvPr>
                <p:cNvPicPr/>
                <p:nvPr/>
              </p:nvPicPr>
              <p:blipFill>
                <a:blip r:embed="rId65"/>
                <a:stretch>
                  <a:fillRect/>
                </a:stretch>
              </p:blipFill>
              <p:spPr>
                <a:xfrm>
                  <a:off x="3502427" y="3181160"/>
                  <a:ext cx="57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5AE06A92-7C1C-6644-AF77-B2185C4A3109}"/>
                    </a:ext>
                  </a:extLst>
                </p14:cNvPr>
                <p14:cNvContentPartPr/>
                <p14:nvPr/>
              </p14:nvContentPartPr>
              <p14:xfrm>
                <a:off x="3273827" y="3336320"/>
                <a:ext cx="55080" cy="48240"/>
              </p14:xfrm>
            </p:contentPart>
          </mc:Choice>
          <mc:Fallback xmlns="">
            <p:pic>
              <p:nvPicPr>
                <p:cNvPr id="55" name="Ink 54">
                  <a:extLst>
                    <a:ext uri="{FF2B5EF4-FFF2-40B4-BE49-F238E27FC236}">
                      <a16:creationId xmlns:a16="http://schemas.microsoft.com/office/drawing/2014/main" id="{5AE06A92-7C1C-6644-AF77-B2185C4A3109}"/>
                    </a:ext>
                  </a:extLst>
                </p:cNvPr>
                <p:cNvPicPr/>
                <p:nvPr/>
              </p:nvPicPr>
              <p:blipFill>
                <a:blip r:embed="rId67"/>
                <a:stretch>
                  <a:fillRect/>
                </a:stretch>
              </p:blipFill>
              <p:spPr>
                <a:xfrm>
                  <a:off x="3266267" y="3328760"/>
                  <a:ext cx="70200" cy="63360"/>
                </a:xfrm>
                <a:prstGeom prst="rect">
                  <a:avLst/>
                </a:prstGeom>
              </p:spPr>
            </p:pic>
          </mc:Fallback>
        </mc:AlternateContent>
      </p:grpSp>
      <p:grpSp>
        <p:nvGrpSpPr>
          <p:cNvPr id="69" name="Group 68">
            <a:extLst>
              <a:ext uri="{FF2B5EF4-FFF2-40B4-BE49-F238E27FC236}">
                <a16:creationId xmlns:a16="http://schemas.microsoft.com/office/drawing/2014/main" id="{6EFE31EA-7D72-F244-B937-A09DDA701376}"/>
              </a:ext>
            </a:extLst>
          </p:cNvPr>
          <p:cNvGrpSpPr/>
          <p:nvPr/>
        </p:nvGrpSpPr>
        <p:grpSpPr>
          <a:xfrm>
            <a:off x="4022987" y="1466480"/>
            <a:ext cx="1042920" cy="890640"/>
            <a:chOff x="4022987" y="1466480"/>
            <a:chExt cx="1042920" cy="89064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BE133ED1-B7DD-474E-AFFB-073F1533DB67}"/>
                    </a:ext>
                  </a:extLst>
                </p14:cNvPr>
                <p14:cNvContentPartPr/>
                <p14:nvPr/>
              </p14:nvContentPartPr>
              <p14:xfrm>
                <a:off x="4148987" y="2190440"/>
                <a:ext cx="150120" cy="166680"/>
              </p14:xfrm>
            </p:contentPart>
          </mc:Choice>
          <mc:Fallback xmlns="">
            <p:pic>
              <p:nvPicPr>
                <p:cNvPr id="42" name="Ink 41">
                  <a:extLst>
                    <a:ext uri="{FF2B5EF4-FFF2-40B4-BE49-F238E27FC236}">
                      <a16:creationId xmlns:a16="http://schemas.microsoft.com/office/drawing/2014/main" id="{BE133ED1-B7DD-474E-AFFB-073F1533DB67}"/>
                    </a:ext>
                  </a:extLst>
                </p:cNvPr>
                <p:cNvPicPr/>
                <p:nvPr/>
              </p:nvPicPr>
              <p:blipFill>
                <a:blip r:embed="rId69"/>
                <a:stretch>
                  <a:fillRect/>
                </a:stretch>
              </p:blipFill>
              <p:spPr>
                <a:xfrm>
                  <a:off x="4141427" y="2183240"/>
                  <a:ext cx="165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ABC041D8-51C8-5F48-81AE-07CC679CF9BB}"/>
                    </a:ext>
                  </a:extLst>
                </p14:cNvPr>
                <p14:cNvContentPartPr/>
                <p14:nvPr/>
              </p14:nvContentPartPr>
              <p14:xfrm>
                <a:off x="4357427" y="2184680"/>
                <a:ext cx="83880" cy="87840"/>
              </p14:xfrm>
            </p:contentPart>
          </mc:Choice>
          <mc:Fallback xmlns="">
            <p:pic>
              <p:nvPicPr>
                <p:cNvPr id="43" name="Ink 42">
                  <a:extLst>
                    <a:ext uri="{FF2B5EF4-FFF2-40B4-BE49-F238E27FC236}">
                      <a16:creationId xmlns:a16="http://schemas.microsoft.com/office/drawing/2014/main" id="{ABC041D8-51C8-5F48-81AE-07CC679CF9BB}"/>
                    </a:ext>
                  </a:extLst>
                </p:cNvPr>
                <p:cNvPicPr/>
                <p:nvPr/>
              </p:nvPicPr>
              <p:blipFill>
                <a:blip r:embed="rId71"/>
                <a:stretch>
                  <a:fillRect/>
                </a:stretch>
              </p:blipFill>
              <p:spPr>
                <a:xfrm>
                  <a:off x="4349867" y="2177120"/>
                  <a:ext cx="98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7BE71FE-A8D6-444B-A02D-65D031BF0E50}"/>
                    </a:ext>
                  </a:extLst>
                </p14:cNvPr>
                <p14:cNvContentPartPr/>
                <p14:nvPr/>
              </p14:nvContentPartPr>
              <p14:xfrm>
                <a:off x="4508627" y="2133560"/>
                <a:ext cx="23760" cy="169560"/>
              </p14:xfrm>
            </p:contentPart>
          </mc:Choice>
          <mc:Fallback xmlns="">
            <p:pic>
              <p:nvPicPr>
                <p:cNvPr id="44" name="Ink 43">
                  <a:extLst>
                    <a:ext uri="{FF2B5EF4-FFF2-40B4-BE49-F238E27FC236}">
                      <a16:creationId xmlns:a16="http://schemas.microsoft.com/office/drawing/2014/main" id="{A7BE71FE-A8D6-444B-A02D-65D031BF0E50}"/>
                    </a:ext>
                  </a:extLst>
                </p:cNvPr>
                <p:cNvPicPr/>
                <p:nvPr/>
              </p:nvPicPr>
              <p:blipFill>
                <a:blip r:embed="rId73"/>
                <a:stretch>
                  <a:fillRect/>
                </a:stretch>
              </p:blipFill>
              <p:spPr>
                <a:xfrm>
                  <a:off x="4501067" y="2126000"/>
                  <a:ext cx="38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6A178924-8F13-3649-B165-69C2FF13A04D}"/>
                    </a:ext>
                  </a:extLst>
                </p14:cNvPr>
                <p14:cNvContentPartPr/>
                <p14:nvPr/>
              </p14:nvContentPartPr>
              <p14:xfrm>
                <a:off x="4507907" y="2105480"/>
                <a:ext cx="72720" cy="96480"/>
              </p14:xfrm>
            </p:contentPart>
          </mc:Choice>
          <mc:Fallback xmlns="">
            <p:pic>
              <p:nvPicPr>
                <p:cNvPr id="45" name="Ink 44">
                  <a:extLst>
                    <a:ext uri="{FF2B5EF4-FFF2-40B4-BE49-F238E27FC236}">
                      <a16:creationId xmlns:a16="http://schemas.microsoft.com/office/drawing/2014/main" id="{6A178924-8F13-3649-B165-69C2FF13A04D}"/>
                    </a:ext>
                  </a:extLst>
                </p:cNvPr>
                <p:cNvPicPr/>
                <p:nvPr/>
              </p:nvPicPr>
              <p:blipFill>
                <a:blip r:embed="rId75"/>
                <a:stretch>
                  <a:fillRect/>
                </a:stretch>
              </p:blipFill>
              <p:spPr>
                <a:xfrm>
                  <a:off x="4500347" y="2097920"/>
                  <a:ext cx="87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08712ACC-496B-FC48-97AB-C44127D9F1EE}"/>
                    </a:ext>
                  </a:extLst>
                </p14:cNvPr>
                <p14:cNvContentPartPr/>
                <p14:nvPr/>
              </p14:nvContentPartPr>
              <p14:xfrm>
                <a:off x="4626707" y="2108720"/>
                <a:ext cx="19080" cy="172080"/>
              </p14:xfrm>
            </p:contentPart>
          </mc:Choice>
          <mc:Fallback xmlns="">
            <p:pic>
              <p:nvPicPr>
                <p:cNvPr id="46" name="Ink 45">
                  <a:extLst>
                    <a:ext uri="{FF2B5EF4-FFF2-40B4-BE49-F238E27FC236}">
                      <a16:creationId xmlns:a16="http://schemas.microsoft.com/office/drawing/2014/main" id="{08712ACC-496B-FC48-97AB-C44127D9F1EE}"/>
                    </a:ext>
                  </a:extLst>
                </p:cNvPr>
                <p:cNvPicPr/>
                <p:nvPr/>
              </p:nvPicPr>
              <p:blipFill>
                <a:blip r:embed="rId77"/>
                <a:stretch>
                  <a:fillRect/>
                </a:stretch>
              </p:blipFill>
              <p:spPr>
                <a:xfrm>
                  <a:off x="4619147" y="2101160"/>
                  <a:ext cx="34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43F35D0C-BB87-314B-8FF7-D09E9D146D36}"/>
                    </a:ext>
                  </a:extLst>
                </p14:cNvPr>
                <p14:cNvContentPartPr/>
                <p14:nvPr/>
              </p14:nvContentPartPr>
              <p14:xfrm>
                <a:off x="4617707" y="2082080"/>
                <a:ext cx="90720" cy="75600"/>
              </p14:xfrm>
            </p:contentPart>
          </mc:Choice>
          <mc:Fallback xmlns="">
            <p:pic>
              <p:nvPicPr>
                <p:cNvPr id="47" name="Ink 46">
                  <a:extLst>
                    <a:ext uri="{FF2B5EF4-FFF2-40B4-BE49-F238E27FC236}">
                      <a16:creationId xmlns:a16="http://schemas.microsoft.com/office/drawing/2014/main" id="{43F35D0C-BB87-314B-8FF7-D09E9D146D36}"/>
                    </a:ext>
                  </a:extLst>
                </p:cNvPr>
                <p:cNvPicPr/>
                <p:nvPr/>
              </p:nvPicPr>
              <p:blipFill>
                <a:blip r:embed="rId79"/>
                <a:stretch>
                  <a:fillRect/>
                </a:stretch>
              </p:blipFill>
              <p:spPr>
                <a:xfrm>
                  <a:off x="4610147" y="2074520"/>
                  <a:ext cx="1058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3CCE35F3-EFE0-394D-B26A-770CFB76E817}"/>
                    </a:ext>
                  </a:extLst>
                </p14:cNvPr>
                <p14:cNvContentPartPr/>
                <p14:nvPr/>
              </p14:nvContentPartPr>
              <p14:xfrm>
                <a:off x="4764587" y="2050760"/>
                <a:ext cx="20520" cy="105840"/>
              </p14:xfrm>
            </p:contentPart>
          </mc:Choice>
          <mc:Fallback xmlns="">
            <p:pic>
              <p:nvPicPr>
                <p:cNvPr id="48" name="Ink 47">
                  <a:extLst>
                    <a:ext uri="{FF2B5EF4-FFF2-40B4-BE49-F238E27FC236}">
                      <a16:creationId xmlns:a16="http://schemas.microsoft.com/office/drawing/2014/main" id="{3CCE35F3-EFE0-394D-B26A-770CFB76E817}"/>
                    </a:ext>
                  </a:extLst>
                </p:cNvPr>
                <p:cNvPicPr/>
                <p:nvPr/>
              </p:nvPicPr>
              <p:blipFill>
                <a:blip r:embed="rId81"/>
                <a:stretch>
                  <a:fillRect/>
                </a:stretch>
              </p:blipFill>
              <p:spPr>
                <a:xfrm>
                  <a:off x="4757027" y="2043200"/>
                  <a:ext cx="35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06C100F-B45A-814E-80D2-2AE8EE0A06B3}"/>
                    </a:ext>
                  </a:extLst>
                </p14:cNvPr>
                <p14:cNvContentPartPr/>
                <p14:nvPr/>
              </p14:nvContentPartPr>
              <p14:xfrm>
                <a:off x="4741907" y="1965080"/>
                <a:ext cx="10800" cy="10800"/>
              </p14:xfrm>
            </p:contentPart>
          </mc:Choice>
          <mc:Fallback xmlns="">
            <p:pic>
              <p:nvPicPr>
                <p:cNvPr id="49" name="Ink 48">
                  <a:extLst>
                    <a:ext uri="{FF2B5EF4-FFF2-40B4-BE49-F238E27FC236}">
                      <a16:creationId xmlns:a16="http://schemas.microsoft.com/office/drawing/2014/main" id="{D06C100F-B45A-814E-80D2-2AE8EE0A06B3}"/>
                    </a:ext>
                  </a:extLst>
                </p:cNvPr>
                <p:cNvPicPr/>
                <p:nvPr/>
              </p:nvPicPr>
              <p:blipFill>
                <a:blip r:embed="rId83"/>
                <a:stretch>
                  <a:fillRect/>
                </a:stretch>
              </p:blipFill>
              <p:spPr>
                <a:xfrm>
                  <a:off x="4734347" y="1957520"/>
                  <a:ext cx="25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21185878-1DF4-F04E-AA1B-DFB84D758678}"/>
                    </a:ext>
                  </a:extLst>
                </p14:cNvPr>
                <p14:cNvContentPartPr/>
                <p14:nvPr/>
              </p14:nvContentPartPr>
              <p14:xfrm>
                <a:off x="4843427" y="2024120"/>
                <a:ext cx="90000" cy="95400"/>
              </p14:xfrm>
            </p:contentPart>
          </mc:Choice>
          <mc:Fallback xmlns="">
            <p:pic>
              <p:nvPicPr>
                <p:cNvPr id="50" name="Ink 49">
                  <a:extLst>
                    <a:ext uri="{FF2B5EF4-FFF2-40B4-BE49-F238E27FC236}">
                      <a16:creationId xmlns:a16="http://schemas.microsoft.com/office/drawing/2014/main" id="{21185878-1DF4-F04E-AA1B-DFB84D758678}"/>
                    </a:ext>
                  </a:extLst>
                </p:cNvPr>
                <p:cNvPicPr/>
                <p:nvPr/>
              </p:nvPicPr>
              <p:blipFill>
                <a:blip r:embed="rId85"/>
                <a:stretch>
                  <a:fillRect/>
                </a:stretch>
              </p:blipFill>
              <p:spPr>
                <a:xfrm>
                  <a:off x="4835867" y="2016560"/>
                  <a:ext cx="1051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C3A9ABED-8950-8B46-AFDF-F2AF47104EA1}"/>
                    </a:ext>
                  </a:extLst>
                </p14:cNvPr>
                <p14:cNvContentPartPr/>
                <p14:nvPr/>
              </p14:nvContentPartPr>
              <p14:xfrm>
                <a:off x="4963667" y="1996400"/>
                <a:ext cx="102240" cy="229320"/>
              </p14:xfrm>
            </p:contentPart>
          </mc:Choice>
          <mc:Fallback xmlns="">
            <p:pic>
              <p:nvPicPr>
                <p:cNvPr id="51" name="Ink 50">
                  <a:extLst>
                    <a:ext uri="{FF2B5EF4-FFF2-40B4-BE49-F238E27FC236}">
                      <a16:creationId xmlns:a16="http://schemas.microsoft.com/office/drawing/2014/main" id="{C3A9ABED-8950-8B46-AFDF-F2AF47104EA1}"/>
                    </a:ext>
                  </a:extLst>
                </p:cNvPr>
                <p:cNvPicPr/>
                <p:nvPr/>
              </p:nvPicPr>
              <p:blipFill>
                <a:blip r:embed="rId87"/>
                <a:stretch>
                  <a:fillRect/>
                </a:stretch>
              </p:blipFill>
              <p:spPr>
                <a:xfrm>
                  <a:off x="4956107" y="1988840"/>
                  <a:ext cx="117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FC436A06-2D87-3142-A451-FA3730386495}"/>
                    </a:ext>
                  </a:extLst>
                </p14:cNvPr>
                <p14:cNvContentPartPr/>
                <p14:nvPr/>
              </p14:nvContentPartPr>
              <p14:xfrm>
                <a:off x="4022987" y="1661960"/>
                <a:ext cx="99000" cy="205560"/>
              </p14:xfrm>
            </p:contentPart>
          </mc:Choice>
          <mc:Fallback xmlns="">
            <p:pic>
              <p:nvPicPr>
                <p:cNvPr id="57" name="Ink 56">
                  <a:extLst>
                    <a:ext uri="{FF2B5EF4-FFF2-40B4-BE49-F238E27FC236}">
                      <a16:creationId xmlns:a16="http://schemas.microsoft.com/office/drawing/2014/main" id="{FC436A06-2D87-3142-A451-FA3730386495}"/>
                    </a:ext>
                  </a:extLst>
                </p:cNvPr>
                <p:cNvPicPr/>
                <p:nvPr/>
              </p:nvPicPr>
              <p:blipFill>
                <a:blip r:embed="rId89"/>
                <a:stretch>
                  <a:fillRect/>
                </a:stretch>
              </p:blipFill>
              <p:spPr>
                <a:xfrm>
                  <a:off x="4015787" y="1654400"/>
                  <a:ext cx="1141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CB9A2FCF-6F82-E743-AA1F-60DFCE479A20}"/>
                    </a:ext>
                  </a:extLst>
                </p14:cNvPr>
                <p14:cNvContentPartPr/>
                <p14:nvPr/>
              </p14:nvContentPartPr>
              <p14:xfrm>
                <a:off x="4210187" y="1673480"/>
                <a:ext cx="75240" cy="106200"/>
              </p14:xfrm>
            </p:contentPart>
          </mc:Choice>
          <mc:Fallback xmlns="">
            <p:pic>
              <p:nvPicPr>
                <p:cNvPr id="58" name="Ink 57">
                  <a:extLst>
                    <a:ext uri="{FF2B5EF4-FFF2-40B4-BE49-F238E27FC236}">
                      <a16:creationId xmlns:a16="http://schemas.microsoft.com/office/drawing/2014/main" id="{CB9A2FCF-6F82-E743-AA1F-60DFCE479A20}"/>
                    </a:ext>
                  </a:extLst>
                </p:cNvPr>
                <p:cNvPicPr/>
                <p:nvPr/>
              </p:nvPicPr>
              <p:blipFill>
                <a:blip r:embed="rId91"/>
                <a:stretch>
                  <a:fillRect/>
                </a:stretch>
              </p:blipFill>
              <p:spPr>
                <a:xfrm>
                  <a:off x="4202627" y="1665920"/>
                  <a:ext cx="90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19B924BB-EE2F-1645-9087-7882E76C39A7}"/>
                    </a:ext>
                  </a:extLst>
                </p14:cNvPr>
                <p14:cNvContentPartPr/>
                <p14:nvPr/>
              </p14:nvContentPartPr>
              <p14:xfrm>
                <a:off x="4321067" y="1644320"/>
                <a:ext cx="68040" cy="107280"/>
              </p14:xfrm>
            </p:contentPart>
          </mc:Choice>
          <mc:Fallback xmlns="">
            <p:pic>
              <p:nvPicPr>
                <p:cNvPr id="59" name="Ink 58">
                  <a:extLst>
                    <a:ext uri="{FF2B5EF4-FFF2-40B4-BE49-F238E27FC236}">
                      <a16:creationId xmlns:a16="http://schemas.microsoft.com/office/drawing/2014/main" id="{19B924BB-EE2F-1645-9087-7882E76C39A7}"/>
                    </a:ext>
                  </a:extLst>
                </p:cNvPr>
                <p:cNvPicPr/>
                <p:nvPr/>
              </p:nvPicPr>
              <p:blipFill>
                <a:blip r:embed="rId93"/>
                <a:stretch>
                  <a:fillRect/>
                </a:stretch>
              </p:blipFill>
              <p:spPr>
                <a:xfrm>
                  <a:off x="4313507" y="1636760"/>
                  <a:ext cx="83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6EF62938-A1B7-F04F-B6DE-5BD822678994}"/>
                    </a:ext>
                  </a:extLst>
                </p14:cNvPr>
                <p14:cNvContentPartPr/>
                <p14:nvPr/>
              </p14:nvContentPartPr>
              <p14:xfrm>
                <a:off x="4417547" y="1629200"/>
                <a:ext cx="47160" cy="66240"/>
              </p14:xfrm>
            </p:contentPart>
          </mc:Choice>
          <mc:Fallback xmlns="">
            <p:pic>
              <p:nvPicPr>
                <p:cNvPr id="60" name="Ink 59">
                  <a:extLst>
                    <a:ext uri="{FF2B5EF4-FFF2-40B4-BE49-F238E27FC236}">
                      <a16:creationId xmlns:a16="http://schemas.microsoft.com/office/drawing/2014/main" id="{6EF62938-A1B7-F04F-B6DE-5BD822678994}"/>
                    </a:ext>
                  </a:extLst>
                </p:cNvPr>
                <p:cNvPicPr/>
                <p:nvPr/>
              </p:nvPicPr>
              <p:blipFill>
                <a:blip r:embed="rId95"/>
                <a:stretch>
                  <a:fillRect/>
                </a:stretch>
              </p:blipFill>
              <p:spPr>
                <a:xfrm>
                  <a:off x="4409987" y="1621640"/>
                  <a:ext cx="61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8834A2DA-D227-7C4E-8F24-F861F5CEF697}"/>
                    </a:ext>
                  </a:extLst>
                </p14:cNvPr>
                <p14:cNvContentPartPr/>
                <p14:nvPr/>
              </p14:nvContentPartPr>
              <p14:xfrm>
                <a:off x="4459667" y="1609760"/>
                <a:ext cx="34200" cy="184680"/>
              </p14:xfrm>
            </p:contentPart>
          </mc:Choice>
          <mc:Fallback xmlns="">
            <p:pic>
              <p:nvPicPr>
                <p:cNvPr id="61" name="Ink 60">
                  <a:extLst>
                    <a:ext uri="{FF2B5EF4-FFF2-40B4-BE49-F238E27FC236}">
                      <a16:creationId xmlns:a16="http://schemas.microsoft.com/office/drawing/2014/main" id="{8834A2DA-D227-7C4E-8F24-F861F5CEF697}"/>
                    </a:ext>
                  </a:extLst>
                </p:cNvPr>
                <p:cNvPicPr/>
                <p:nvPr/>
              </p:nvPicPr>
              <p:blipFill>
                <a:blip r:embed="rId97"/>
                <a:stretch>
                  <a:fillRect/>
                </a:stretch>
              </p:blipFill>
              <p:spPr>
                <a:xfrm>
                  <a:off x="4452107" y="1602200"/>
                  <a:ext cx="49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A6BB3FF0-0044-7041-A3FB-93687AF7CBE5}"/>
                    </a:ext>
                  </a:extLst>
                </p14:cNvPr>
                <p14:cNvContentPartPr/>
                <p14:nvPr/>
              </p14:nvContentPartPr>
              <p14:xfrm>
                <a:off x="4661987" y="1466480"/>
                <a:ext cx="10080" cy="207360"/>
              </p14:xfrm>
            </p:contentPart>
          </mc:Choice>
          <mc:Fallback xmlns="">
            <p:pic>
              <p:nvPicPr>
                <p:cNvPr id="62" name="Ink 61">
                  <a:extLst>
                    <a:ext uri="{FF2B5EF4-FFF2-40B4-BE49-F238E27FC236}">
                      <a16:creationId xmlns:a16="http://schemas.microsoft.com/office/drawing/2014/main" id="{A6BB3FF0-0044-7041-A3FB-93687AF7CBE5}"/>
                    </a:ext>
                  </a:extLst>
                </p:cNvPr>
                <p:cNvPicPr/>
                <p:nvPr/>
              </p:nvPicPr>
              <p:blipFill>
                <a:blip r:embed="rId99"/>
                <a:stretch>
                  <a:fillRect/>
                </a:stretch>
              </p:blipFill>
              <p:spPr>
                <a:xfrm>
                  <a:off x="4654427" y="1458920"/>
                  <a:ext cx="25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8970F96F-1AD6-8F45-9602-00EC59C6500D}"/>
                    </a:ext>
                  </a:extLst>
                </p14:cNvPr>
                <p14:cNvContentPartPr/>
                <p14:nvPr/>
              </p14:nvContentPartPr>
              <p14:xfrm>
                <a:off x="4580267" y="1531280"/>
                <a:ext cx="135360" cy="44640"/>
              </p14:xfrm>
            </p:contentPart>
          </mc:Choice>
          <mc:Fallback xmlns="">
            <p:pic>
              <p:nvPicPr>
                <p:cNvPr id="63" name="Ink 62">
                  <a:extLst>
                    <a:ext uri="{FF2B5EF4-FFF2-40B4-BE49-F238E27FC236}">
                      <a16:creationId xmlns:a16="http://schemas.microsoft.com/office/drawing/2014/main" id="{8970F96F-1AD6-8F45-9602-00EC59C6500D}"/>
                    </a:ext>
                  </a:extLst>
                </p:cNvPr>
                <p:cNvPicPr/>
                <p:nvPr/>
              </p:nvPicPr>
              <p:blipFill>
                <a:blip r:embed="rId101"/>
                <a:stretch>
                  <a:fillRect/>
                </a:stretch>
              </p:blipFill>
              <p:spPr>
                <a:xfrm>
                  <a:off x="4572707" y="1523720"/>
                  <a:ext cx="1504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2A8FCC0C-3326-DD48-920C-0523A2A4C503}"/>
                    </a:ext>
                  </a:extLst>
                </p14:cNvPr>
                <p14:cNvContentPartPr/>
                <p14:nvPr/>
              </p14:nvContentPartPr>
              <p14:xfrm>
                <a:off x="4739747" y="1509320"/>
                <a:ext cx="73440" cy="123480"/>
              </p14:xfrm>
            </p:contentPart>
          </mc:Choice>
          <mc:Fallback xmlns="">
            <p:pic>
              <p:nvPicPr>
                <p:cNvPr id="64" name="Ink 63">
                  <a:extLst>
                    <a:ext uri="{FF2B5EF4-FFF2-40B4-BE49-F238E27FC236}">
                      <a16:creationId xmlns:a16="http://schemas.microsoft.com/office/drawing/2014/main" id="{2A8FCC0C-3326-DD48-920C-0523A2A4C503}"/>
                    </a:ext>
                  </a:extLst>
                </p:cNvPr>
                <p:cNvPicPr/>
                <p:nvPr/>
              </p:nvPicPr>
              <p:blipFill>
                <a:blip r:embed="rId103"/>
                <a:stretch>
                  <a:fillRect/>
                </a:stretch>
              </p:blipFill>
              <p:spPr>
                <a:xfrm>
                  <a:off x="4732187" y="1501760"/>
                  <a:ext cx="885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EEBAF829-0CCB-AF4D-9919-B4D87485CA9B}"/>
                    </a:ext>
                  </a:extLst>
                </p14:cNvPr>
                <p14:cNvContentPartPr/>
                <p14:nvPr/>
              </p14:nvContentPartPr>
              <p14:xfrm>
                <a:off x="4383707" y="1823240"/>
                <a:ext cx="117000" cy="178200"/>
              </p14:xfrm>
            </p:contentPart>
          </mc:Choice>
          <mc:Fallback xmlns="">
            <p:pic>
              <p:nvPicPr>
                <p:cNvPr id="66" name="Ink 65">
                  <a:extLst>
                    <a:ext uri="{FF2B5EF4-FFF2-40B4-BE49-F238E27FC236}">
                      <a16:creationId xmlns:a16="http://schemas.microsoft.com/office/drawing/2014/main" id="{EEBAF829-0CCB-AF4D-9919-B4D87485CA9B}"/>
                    </a:ext>
                  </a:extLst>
                </p:cNvPr>
                <p:cNvPicPr/>
                <p:nvPr/>
              </p:nvPicPr>
              <p:blipFill>
                <a:blip r:embed="rId105"/>
                <a:stretch>
                  <a:fillRect/>
                </a:stretch>
              </p:blipFill>
              <p:spPr>
                <a:xfrm>
                  <a:off x="4376147" y="1815680"/>
                  <a:ext cx="132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DC3A55D7-C1AD-B745-98B3-F8C0289D69A3}"/>
                    </a:ext>
                  </a:extLst>
                </p14:cNvPr>
                <p14:cNvContentPartPr/>
                <p14:nvPr/>
              </p14:nvContentPartPr>
              <p14:xfrm>
                <a:off x="4549307" y="1807400"/>
                <a:ext cx="78480" cy="109440"/>
              </p14:xfrm>
            </p:contentPart>
          </mc:Choice>
          <mc:Fallback xmlns="">
            <p:pic>
              <p:nvPicPr>
                <p:cNvPr id="67" name="Ink 66">
                  <a:extLst>
                    <a:ext uri="{FF2B5EF4-FFF2-40B4-BE49-F238E27FC236}">
                      <a16:creationId xmlns:a16="http://schemas.microsoft.com/office/drawing/2014/main" id="{DC3A55D7-C1AD-B745-98B3-F8C0289D69A3}"/>
                    </a:ext>
                  </a:extLst>
                </p:cNvPr>
                <p:cNvPicPr/>
                <p:nvPr/>
              </p:nvPicPr>
              <p:blipFill>
                <a:blip r:embed="rId107"/>
                <a:stretch>
                  <a:fillRect/>
                </a:stretch>
              </p:blipFill>
              <p:spPr>
                <a:xfrm>
                  <a:off x="4541747" y="1799840"/>
                  <a:ext cx="936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E3D99DBE-D2C0-A548-A4AA-36980CB0163E}"/>
                    </a:ext>
                  </a:extLst>
                </p14:cNvPr>
                <p14:cNvContentPartPr/>
                <p14:nvPr/>
              </p14:nvContentPartPr>
              <p14:xfrm>
                <a:off x="4675667" y="1756280"/>
                <a:ext cx="88200" cy="113040"/>
              </p14:xfrm>
            </p:contentPart>
          </mc:Choice>
          <mc:Fallback xmlns="">
            <p:pic>
              <p:nvPicPr>
                <p:cNvPr id="68" name="Ink 67">
                  <a:extLst>
                    <a:ext uri="{FF2B5EF4-FFF2-40B4-BE49-F238E27FC236}">
                      <a16:creationId xmlns:a16="http://schemas.microsoft.com/office/drawing/2014/main" id="{E3D99DBE-D2C0-A548-A4AA-36980CB0163E}"/>
                    </a:ext>
                  </a:extLst>
                </p:cNvPr>
                <p:cNvPicPr/>
                <p:nvPr/>
              </p:nvPicPr>
              <p:blipFill>
                <a:blip r:embed="rId109"/>
                <a:stretch>
                  <a:fillRect/>
                </a:stretch>
              </p:blipFill>
              <p:spPr>
                <a:xfrm>
                  <a:off x="4668107" y="1748720"/>
                  <a:ext cx="102960" cy="128160"/>
                </a:xfrm>
                <a:prstGeom prst="rect">
                  <a:avLst/>
                </a:prstGeom>
              </p:spPr>
            </p:pic>
          </mc:Fallback>
        </mc:AlternateContent>
      </p:grpSp>
      <p:grpSp>
        <p:nvGrpSpPr>
          <p:cNvPr id="134" name="Group 133">
            <a:extLst>
              <a:ext uri="{FF2B5EF4-FFF2-40B4-BE49-F238E27FC236}">
                <a16:creationId xmlns:a16="http://schemas.microsoft.com/office/drawing/2014/main" id="{73F69486-7F35-A847-8304-4DFC8C7FF1C8}"/>
              </a:ext>
            </a:extLst>
          </p:cNvPr>
          <p:cNvGrpSpPr/>
          <p:nvPr/>
        </p:nvGrpSpPr>
        <p:grpSpPr>
          <a:xfrm>
            <a:off x="1775867" y="4565000"/>
            <a:ext cx="406800" cy="259200"/>
            <a:chOff x="1775867" y="4565000"/>
            <a:chExt cx="406800" cy="259200"/>
          </a:xfrm>
        </p:grpSpPr>
        <mc:AlternateContent xmlns:mc="http://schemas.openxmlformats.org/markup-compatibility/2006" xmlns:p14="http://schemas.microsoft.com/office/powerpoint/2010/main">
          <mc:Choice Requires="p14">
            <p:contentPart p14:bwMode="auto" r:id="rId110">
              <p14:nvContentPartPr>
                <p14:cNvPr id="131" name="Ink 130">
                  <a:extLst>
                    <a:ext uri="{FF2B5EF4-FFF2-40B4-BE49-F238E27FC236}">
                      <a16:creationId xmlns:a16="http://schemas.microsoft.com/office/drawing/2014/main" id="{C3D5A953-1205-1A49-94DB-A2F9C67D615C}"/>
                    </a:ext>
                  </a:extLst>
                </p14:cNvPr>
                <p14:cNvContentPartPr/>
                <p14:nvPr/>
              </p14:nvContentPartPr>
              <p14:xfrm>
                <a:off x="1775867" y="4585520"/>
                <a:ext cx="201960" cy="238680"/>
              </p14:xfrm>
            </p:contentPart>
          </mc:Choice>
          <mc:Fallback xmlns="">
            <p:pic>
              <p:nvPicPr>
                <p:cNvPr id="131" name="Ink 130">
                  <a:extLst>
                    <a:ext uri="{FF2B5EF4-FFF2-40B4-BE49-F238E27FC236}">
                      <a16:creationId xmlns:a16="http://schemas.microsoft.com/office/drawing/2014/main" id="{C3D5A953-1205-1A49-94DB-A2F9C67D615C}"/>
                    </a:ext>
                  </a:extLst>
                </p:cNvPr>
                <p:cNvPicPr/>
                <p:nvPr/>
              </p:nvPicPr>
              <p:blipFill>
                <a:blip r:embed="rId111"/>
                <a:stretch>
                  <a:fillRect/>
                </a:stretch>
              </p:blipFill>
              <p:spPr>
                <a:xfrm>
                  <a:off x="1768307" y="4577960"/>
                  <a:ext cx="217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2" name="Ink 131">
                  <a:extLst>
                    <a:ext uri="{FF2B5EF4-FFF2-40B4-BE49-F238E27FC236}">
                      <a16:creationId xmlns:a16="http://schemas.microsoft.com/office/drawing/2014/main" id="{B13EE7D7-9630-EA4F-8025-2A8275589E49}"/>
                    </a:ext>
                  </a:extLst>
                </p14:cNvPr>
                <p14:cNvContentPartPr/>
                <p14:nvPr/>
              </p14:nvContentPartPr>
              <p14:xfrm>
                <a:off x="2051987" y="4565000"/>
                <a:ext cx="15480" cy="237600"/>
              </p14:xfrm>
            </p:contentPart>
          </mc:Choice>
          <mc:Fallback xmlns="">
            <p:pic>
              <p:nvPicPr>
                <p:cNvPr id="132" name="Ink 131">
                  <a:extLst>
                    <a:ext uri="{FF2B5EF4-FFF2-40B4-BE49-F238E27FC236}">
                      <a16:creationId xmlns:a16="http://schemas.microsoft.com/office/drawing/2014/main" id="{B13EE7D7-9630-EA4F-8025-2A8275589E49}"/>
                    </a:ext>
                  </a:extLst>
                </p:cNvPr>
                <p:cNvPicPr/>
                <p:nvPr/>
              </p:nvPicPr>
              <p:blipFill>
                <a:blip r:embed="rId113"/>
                <a:stretch>
                  <a:fillRect/>
                </a:stretch>
              </p:blipFill>
              <p:spPr>
                <a:xfrm>
                  <a:off x="2044427" y="4557440"/>
                  <a:ext cx="30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3" name="Ink 132">
                  <a:extLst>
                    <a:ext uri="{FF2B5EF4-FFF2-40B4-BE49-F238E27FC236}">
                      <a16:creationId xmlns:a16="http://schemas.microsoft.com/office/drawing/2014/main" id="{6C2182A7-F854-FB47-835E-B03BA15683FF}"/>
                    </a:ext>
                  </a:extLst>
                </p14:cNvPr>
                <p14:cNvContentPartPr/>
                <p14:nvPr/>
              </p14:nvContentPartPr>
              <p14:xfrm>
                <a:off x="2148467" y="4740320"/>
                <a:ext cx="34200" cy="38160"/>
              </p14:xfrm>
            </p:contentPart>
          </mc:Choice>
          <mc:Fallback xmlns="">
            <p:pic>
              <p:nvPicPr>
                <p:cNvPr id="133" name="Ink 132">
                  <a:extLst>
                    <a:ext uri="{FF2B5EF4-FFF2-40B4-BE49-F238E27FC236}">
                      <a16:creationId xmlns:a16="http://schemas.microsoft.com/office/drawing/2014/main" id="{6C2182A7-F854-FB47-835E-B03BA15683FF}"/>
                    </a:ext>
                  </a:extLst>
                </p:cNvPr>
                <p:cNvPicPr/>
                <p:nvPr/>
              </p:nvPicPr>
              <p:blipFill>
                <a:blip r:embed="rId115"/>
                <a:stretch>
                  <a:fillRect/>
                </a:stretch>
              </p:blipFill>
              <p:spPr>
                <a:xfrm>
                  <a:off x="2140907" y="4732760"/>
                  <a:ext cx="49320" cy="5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35" name="Ink 134">
                <a:extLst>
                  <a:ext uri="{FF2B5EF4-FFF2-40B4-BE49-F238E27FC236}">
                    <a16:creationId xmlns:a16="http://schemas.microsoft.com/office/drawing/2014/main" id="{99EB1C31-8DDB-DA44-81D5-0D4FA891B783}"/>
                  </a:ext>
                </a:extLst>
              </p14:cNvPr>
              <p14:cNvContentPartPr/>
              <p14:nvPr/>
            </p14:nvContentPartPr>
            <p14:xfrm>
              <a:off x="5109107" y="1678160"/>
              <a:ext cx="135000" cy="39600"/>
            </p14:xfrm>
          </p:contentPart>
        </mc:Choice>
        <mc:Fallback xmlns="">
          <p:pic>
            <p:nvPicPr>
              <p:cNvPr id="135" name="Ink 134">
                <a:extLst>
                  <a:ext uri="{FF2B5EF4-FFF2-40B4-BE49-F238E27FC236}">
                    <a16:creationId xmlns:a16="http://schemas.microsoft.com/office/drawing/2014/main" id="{99EB1C31-8DDB-DA44-81D5-0D4FA891B783}"/>
                  </a:ext>
                </a:extLst>
              </p:cNvPr>
              <p:cNvPicPr/>
              <p:nvPr/>
            </p:nvPicPr>
            <p:blipFill>
              <a:blip r:embed="rId117"/>
              <a:stretch>
                <a:fillRect/>
              </a:stretch>
            </p:blipFill>
            <p:spPr>
              <a:xfrm>
                <a:off x="5101547" y="1670600"/>
                <a:ext cx="150120" cy="54720"/>
              </a:xfrm>
              <a:prstGeom prst="rect">
                <a:avLst/>
              </a:prstGeom>
            </p:spPr>
          </p:pic>
        </mc:Fallback>
      </mc:AlternateContent>
      <p:grpSp>
        <p:nvGrpSpPr>
          <p:cNvPr id="150" name="Group 149">
            <a:extLst>
              <a:ext uri="{FF2B5EF4-FFF2-40B4-BE49-F238E27FC236}">
                <a16:creationId xmlns:a16="http://schemas.microsoft.com/office/drawing/2014/main" id="{2AA34CB2-C093-714B-B915-F6F73A899686}"/>
              </a:ext>
            </a:extLst>
          </p:cNvPr>
          <p:cNvGrpSpPr/>
          <p:nvPr/>
        </p:nvGrpSpPr>
        <p:grpSpPr>
          <a:xfrm>
            <a:off x="5405747" y="1237160"/>
            <a:ext cx="1002240" cy="664920"/>
            <a:chOff x="5405747" y="1237160"/>
            <a:chExt cx="1002240" cy="664920"/>
          </a:xfrm>
        </p:grpSpPr>
        <mc:AlternateContent xmlns:mc="http://schemas.openxmlformats.org/markup-compatibility/2006" xmlns:p14="http://schemas.microsoft.com/office/powerpoint/2010/main">
          <mc:Choice Requires="p14">
            <p:contentPart p14:bwMode="auto" r:id="rId118">
              <p14:nvContentPartPr>
                <p14:cNvPr id="136" name="Ink 135">
                  <a:extLst>
                    <a:ext uri="{FF2B5EF4-FFF2-40B4-BE49-F238E27FC236}">
                      <a16:creationId xmlns:a16="http://schemas.microsoft.com/office/drawing/2014/main" id="{27CA52AF-BCCC-E84B-ABE7-A214D0EFBBAD}"/>
                    </a:ext>
                  </a:extLst>
                </p14:cNvPr>
                <p14:cNvContentPartPr/>
                <p14:nvPr/>
              </p14:nvContentPartPr>
              <p14:xfrm>
                <a:off x="5405747" y="1428680"/>
                <a:ext cx="150840" cy="152640"/>
              </p14:xfrm>
            </p:contentPart>
          </mc:Choice>
          <mc:Fallback xmlns="">
            <p:pic>
              <p:nvPicPr>
                <p:cNvPr id="136" name="Ink 135">
                  <a:extLst>
                    <a:ext uri="{FF2B5EF4-FFF2-40B4-BE49-F238E27FC236}">
                      <a16:creationId xmlns:a16="http://schemas.microsoft.com/office/drawing/2014/main" id="{27CA52AF-BCCC-E84B-ABE7-A214D0EFBBAD}"/>
                    </a:ext>
                  </a:extLst>
                </p:cNvPr>
                <p:cNvPicPr/>
                <p:nvPr/>
              </p:nvPicPr>
              <p:blipFill>
                <a:blip r:embed="rId119"/>
                <a:stretch>
                  <a:fillRect/>
                </a:stretch>
              </p:blipFill>
              <p:spPr>
                <a:xfrm>
                  <a:off x="5398187" y="1421120"/>
                  <a:ext cx="165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7" name="Ink 136">
                  <a:extLst>
                    <a:ext uri="{FF2B5EF4-FFF2-40B4-BE49-F238E27FC236}">
                      <a16:creationId xmlns:a16="http://schemas.microsoft.com/office/drawing/2014/main" id="{8719C54D-B4DB-554C-93A5-52C01B6FF349}"/>
                    </a:ext>
                  </a:extLst>
                </p14:cNvPr>
                <p14:cNvContentPartPr/>
                <p14:nvPr/>
              </p14:nvContentPartPr>
              <p14:xfrm>
                <a:off x="5644427" y="1382240"/>
                <a:ext cx="93600" cy="108720"/>
              </p14:xfrm>
            </p:contentPart>
          </mc:Choice>
          <mc:Fallback xmlns="">
            <p:pic>
              <p:nvPicPr>
                <p:cNvPr id="137" name="Ink 136">
                  <a:extLst>
                    <a:ext uri="{FF2B5EF4-FFF2-40B4-BE49-F238E27FC236}">
                      <a16:creationId xmlns:a16="http://schemas.microsoft.com/office/drawing/2014/main" id="{8719C54D-B4DB-554C-93A5-52C01B6FF349}"/>
                    </a:ext>
                  </a:extLst>
                </p:cNvPr>
                <p:cNvPicPr/>
                <p:nvPr/>
              </p:nvPicPr>
              <p:blipFill>
                <a:blip r:embed="rId121"/>
                <a:stretch>
                  <a:fillRect/>
                </a:stretch>
              </p:blipFill>
              <p:spPr>
                <a:xfrm>
                  <a:off x="5636867" y="1374680"/>
                  <a:ext cx="108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8" name="Ink 137">
                  <a:extLst>
                    <a:ext uri="{FF2B5EF4-FFF2-40B4-BE49-F238E27FC236}">
                      <a16:creationId xmlns:a16="http://schemas.microsoft.com/office/drawing/2014/main" id="{3899CC94-565E-9543-BCB0-A861CD8F0C30}"/>
                    </a:ext>
                  </a:extLst>
                </p14:cNvPr>
                <p14:cNvContentPartPr/>
                <p14:nvPr/>
              </p14:nvContentPartPr>
              <p14:xfrm>
                <a:off x="5821907" y="1382960"/>
                <a:ext cx="19800" cy="146520"/>
              </p14:xfrm>
            </p:contentPart>
          </mc:Choice>
          <mc:Fallback xmlns="">
            <p:pic>
              <p:nvPicPr>
                <p:cNvPr id="138" name="Ink 137">
                  <a:extLst>
                    <a:ext uri="{FF2B5EF4-FFF2-40B4-BE49-F238E27FC236}">
                      <a16:creationId xmlns:a16="http://schemas.microsoft.com/office/drawing/2014/main" id="{3899CC94-565E-9543-BCB0-A861CD8F0C30}"/>
                    </a:ext>
                  </a:extLst>
                </p:cNvPr>
                <p:cNvPicPr/>
                <p:nvPr/>
              </p:nvPicPr>
              <p:blipFill>
                <a:blip r:embed="rId123"/>
                <a:stretch>
                  <a:fillRect/>
                </a:stretch>
              </p:blipFill>
              <p:spPr>
                <a:xfrm>
                  <a:off x="5814347" y="1375400"/>
                  <a:ext cx="34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9" name="Ink 138">
                  <a:extLst>
                    <a:ext uri="{FF2B5EF4-FFF2-40B4-BE49-F238E27FC236}">
                      <a16:creationId xmlns:a16="http://schemas.microsoft.com/office/drawing/2014/main" id="{BC57144B-8091-B943-89BE-8476DC991006}"/>
                    </a:ext>
                  </a:extLst>
                </p14:cNvPr>
                <p14:cNvContentPartPr/>
                <p14:nvPr/>
              </p14:nvContentPartPr>
              <p14:xfrm>
                <a:off x="5819747" y="1365320"/>
                <a:ext cx="92520" cy="101520"/>
              </p14:xfrm>
            </p:contentPart>
          </mc:Choice>
          <mc:Fallback xmlns="">
            <p:pic>
              <p:nvPicPr>
                <p:cNvPr id="139" name="Ink 138">
                  <a:extLst>
                    <a:ext uri="{FF2B5EF4-FFF2-40B4-BE49-F238E27FC236}">
                      <a16:creationId xmlns:a16="http://schemas.microsoft.com/office/drawing/2014/main" id="{BC57144B-8091-B943-89BE-8476DC991006}"/>
                    </a:ext>
                  </a:extLst>
                </p:cNvPr>
                <p:cNvPicPr/>
                <p:nvPr/>
              </p:nvPicPr>
              <p:blipFill>
                <a:blip r:embed="rId125"/>
                <a:stretch>
                  <a:fillRect/>
                </a:stretch>
              </p:blipFill>
              <p:spPr>
                <a:xfrm>
                  <a:off x="5812187" y="1357760"/>
                  <a:ext cx="107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0" name="Ink 139">
                  <a:extLst>
                    <a:ext uri="{FF2B5EF4-FFF2-40B4-BE49-F238E27FC236}">
                      <a16:creationId xmlns:a16="http://schemas.microsoft.com/office/drawing/2014/main" id="{F445A1A7-52AF-C149-85F4-C2E85BF9DEE5}"/>
                    </a:ext>
                  </a:extLst>
                </p14:cNvPr>
                <p14:cNvContentPartPr/>
                <p14:nvPr/>
              </p14:nvContentPartPr>
              <p14:xfrm>
                <a:off x="5960507" y="1359560"/>
                <a:ext cx="7920" cy="169560"/>
              </p14:xfrm>
            </p:contentPart>
          </mc:Choice>
          <mc:Fallback xmlns="">
            <p:pic>
              <p:nvPicPr>
                <p:cNvPr id="140" name="Ink 139">
                  <a:extLst>
                    <a:ext uri="{FF2B5EF4-FFF2-40B4-BE49-F238E27FC236}">
                      <a16:creationId xmlns:a16="http://schemas.microsoft.com/office/drawing/2014/main" id="{F445A1A7-52AF-C149-85F4-C2E85BF9DEE5}"/>
                    </a:ext>
                  </a:extLst>
                </p:cNvPr>
                <p:cNvPicPr/>
                <p:nvPr/>
              </p:nvPicPr>
              <p:blipFill>
                <a:blip r:embed="rId127"/>
                <a:stretch>
                  <a:fillRect/>
                </a:stretch>
              </p:blipFill>
              <p:spPr>
                <a:xfrm>
                  <a:off x="5952947" y="1352360"/>
                  <a:ext cx="23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1" name="Ink 140">
                  <a:extLst>
                    <a:ext uri="{FF2B5EF4-FFF2-40B4-BE49-F238E27FC236}">
                      <a16:creationId xmlns:a16="http://schemas.microsoft.com/office/drawing/2014/main" id="{6E347EC2-5037-AD4B-9CEC-215F7574D24E}"/>
                    </a:ext>
                  </a:extLst>
                </p14:cNvPr>
                <p14:cNvContentPartPr/>
                <p14:nvPr/>
              </p14:nvContentPartPr>
              <p14:xfrm>
                <a:off x="5948267" y="1331840"/>
                <a:ext cx="63360" cy="77040"/>
              </p14:xfrm>
            </p:contentPart>
          </mc:Choice>
          <mc:Fallback xmlns="">
            <p:pic>
              <p:nvPicPr>
                <p:cNvPr id="141" name="Ink 140">
                  <a:extLst>
                    <a:ext uri="{FF2B5EF4-FFF2-40B4-BE49-F238E27FC236}">
                      <a16:creationId xmlns:a16="http://schemas.microsoft.com/office/drawing/2014/main" id="{6E347EC2-5037-AD4B-9CEC-215F7574D24E}"/>
                    </a:ext>
                  </a:extLst>
                </p:cNvPr>
                <p:cNvPicPr/>
                <p:nvPr/>
              </p:nvPicPr>
              <p:blipFill>
                <a:blip r:embed="rId129"/>
                <a:stretch>
                  <a:fillRect/>
                </a:stretch>
              </p:blipFill>
              <p:spPr>
                <a:xfrm>
                  <a:off x="5940707" y="1324280"/>
                  <a:ext cx="78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2" name="Ink 141">
                  <a:extLst>
                    <a:ext uri="{FF2B5EF4-FFF2-40B4-BE49-F238E27FC236}">
                      <a16:creationId xmlns:a16="http://schemas.microsoft.com/office/drawing/2014/main" id="{F9CED9F7-391A-A840-9871-7E2EFF16728F}"/>
                    </a:ext>
                  </a:extLst>
                </p14:cNvPr>
                <p14:cNvContentPartPr/>
                <p14:nvPr/>
              </p14:nvContentPartPr>
              <p14:xfrm>
                <a:off x="6058787" y="1324280"/>
                <a:ext cx="6480" cy="77760"/>
              </p14:xfrm>
            </p:contentPart>
          </mc:Choice>
          <mc:Fallback xmlns="">
            <p:pic>
              <p:nvPicPr>
                <p:cNvPr id="142" name="Ink 141">
                  <a:extLst>
                    <a:ext uri="{FF2B5EF4-FFF2-40B4-BE49-F238E27FC236}">
                      <a16:creationId xmlns:a16="http://schemas.microsoft.com/office/drawing/2014/main" id="{F9CED9F7-391A-A840-9871-7E2EFF16728F}"/>
                    </a:ext>
                  </a:extLst>
                </p:cNvPr>
                <p:cNvPicPr/>
                <p:nvPr/>
              </p:nvPicPr>
              <p:blipFill>
                <a:blip r:embed="rId131"/>
                <a:stretch>
                  <a:fillRect/>
                </a:stretch>
              </p:blipFill>
              <p:spPr>
                <a:xfrm>
                  <a:off x="6051227" y="1316720"/>
                  <a:ext cx="2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3" name="Ink 142">
                  <a:extLst>
                    <a:ext uri="{FF2B5EF4-FFF2-40B4-BE49-F238E27FC236}">
                      <a16:creationId xmlns:a16="http://schemas.microsoft.com/office/drawing/2014/main" id="{8643EE41-F1F0-CC41-8CED-D41382E774C1}"/>
                    </a:ext>
                  </a:extLst>
                </p14:cNvPr>
                <p14:cNvContentPartPr/>
                <p14:nvPr/>
              </p14:nvContentPartPr>
              <p14:xfrm>
                <a:off x="6055187" y="1237160"/>
                <a:ext cx="1080" cy="7200"/>
              </p14:xfrm>
            </p:contentPart>
          </mc:Choice>
          <mc:Fallback xmlns="">
            <p:pic>
              <p:nvPicPr>
                <p:cNvPr id="143" name="Ink 142">
                  <a:extLst>
                    <a:ext uri="{FF2B5EF4-FFF2-40B4-BE49-F238E27FC236}">
                      <a16:creationId xmlns:a16="http://schemas.microsoft.com/office/drawing/2014/main" id="{8643EE41-F1F0-CC41-8CED-D41382E774C1}"/>
                    </a:ext>
                  </a:extLst>
                </p:cNvPr>
                <p:cNvPicPr/>
                <p:nvPr/>
              </p:nvPicPr>
              <p:blipFill>
                <a:blip r:embed="rId133"/>
                <a:stretch>
                  <a:fillRect/>
                </a:stretch>
              </p:blipFill>
              <p:spPr>
                <a:xfrm>
                  <a:off x="6047627" y="1229600"/>
                  <a:ext cx="16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 name="Ink 143">
                  <a:extLst>
                    <a:ext uri="{FF2B5EF4-FFF2-40B4-BE49-F238E27FC236}">
                      <a16:creationId xmlns:a16="http://schemas.microsoft.com/office/drawing/2014/main" id="{5F9EB53D-5A26-AD48-9470-EC0A2E4C4576}"/>
                    </a:ext>
                  </a:extLst>
                </p14:cNvPr>
                <p14:cNvContentPartPr/>
                <p14:nvPr/>
              </p14:nvContentPartPr>
              <p14:xfrm>
                <a:off x="6135827" y="1287560"/>
                <a:ext cx="78480" cy="117000"/>
              </p14:xfrm>
            </p:contentPart>
          </mc:Choice>
          <mc:Fallback xmlns="">
            <p:pic>
              <p:nvPicPr>
                <p:cNvPr id="144" name="Ink 143">
                  <a:extLst>
                    <a:ext uri="{FF2B5EF4-FFF2-40B4-BE49-F238E27FC236}">
                      <a16:creationId xmlns:a16="http://schemas.microsoft.com/office/drawing/2014/main" id="{5F9EB53D-5A26-AD48-9470-EC0A2E4C4576}"/>
                    </a:ext>
                  </a:extLst>
                </p:cNvPr>
                <p:cNvPicPr/>
                <p:nvPr/>
              </p:nvPicPr>
              <p:blipFill>
                <a:blip r:embed="rId135"/>
                <a:stretch>
                  <a:fillRect/>
                </a:stretch>
              </p:blipFill>
              <p:spPr>
                <a:xfrm>
                  <a:off x="6128267" y="1280000"/>
                  <a:ext cx="936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5" name="Ink 144">
                  <a:extLst>
                    <a:ext uri="{FF2B5EF4-FFF2-40B4-BE49-F238E27FC236}">
                      <a16:creationId xmlns:a16="http://schemas.microsoft.com/office/drawing/2014/main" id="{F164A24F-C4D6-3D4B-9235-080E175D27F8}"/>
                    </a:ext>
                  </a:extLst>
                </p14:cNvPr>
                <p14:cNvContentPartPr/>
                <p14:nvPr/>
              </p14:nvContentPartPr>
              <p14:xfrm>
                <a:off x="6282347" y="1267760"/>
                <a:ext cx="125640" cy="209880"/>
              </p14:xfrm>
            </p:contentPart>
          </mc:Choice>
          <mc:Fallback xmlns="">
            <p:pic>
              <p:nvPicPr>
                <p:cNvPr id="145" name="Ink 144">
                  <a:extLst>
                    <a:ext uri="{FF2B5EF4-FFF2-40B4-BE49-F238E27FC236}">
                      <a16:creationId xmlns:a16="http://schemas.microsoft.com/office/drawing/2014/main" id="{F164A24F-C4D6-3D4B-9235-080E175D27F8}"/>
                    </a:ext>
                  </a:extLst>
                </p:cNvPr>
                <p:cNvPicPr/>
                <p:nvPr/>
              </p:nvPicPr>
              <p:blipFill>
                <a:blip r:embed="rId137"/>
                <a:stretch>
                  <a:fillRect/>
                </a:stretch>
              </p:blipFill>
              <p:spPr>
                <a:xfrm>
                  <a:off x="6274787" y="1260200"/>
                  <a:ext cx="140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7" name="Ink 146">
                  <a:extLst>
                    <a:ext uri="{FF2B5EF4-FFF2-40B4-BE49-F238E27FC236}">
                      <a16:creationId xmlns:a16="http://schemas.microsoft.com/office/drawing/2014/main" id="{0C3BD283-6008-1743-92ED-7AE1DEA98271}"/>
                    </a:ext>
                  </a:extLst>
                </p14:cNvPr>
                <p14:cNvContentPartPr/>
                <p14:nvPr/>
              </p14:nvContentPartPr>
              <p14:xfrm>
                <a:off x="5672147" y="1628480"/>
                <a:ext cx="159120" cy="273600"/>
              </p14:xfrm>
            </p:contentPart>
          </mc:Choice>
          <mc:Fallback xmlns="">
            <p:pic>
              <p:nvPicPr>
                <p:cNvPr id="147" name="Ink 146">
                  <a:extLst>
                    <a:ext uri="{FF2B5EF4-FFF2-40B4-BE49-F238E27FC236}">
                      <a16:creationId xmlns:a16="http://schemas.microsoft.com/office/drawing/2014/main" id="{0C3BD283-6008-1743-92ED-7AE1DEA98271}"/>
                    </a:ext>
                  </a:extLst>
                </p:cNvPr>
                <p:cNvPicPr/>
                <p:nvPr/>
              </p:nvPicPr>
              <p:blipFill>
                <a:blip r:embed="rId139"/>
                <a:stretch>
                  <a:fillRect/>
                </a:stretch>
              </p:blipFill>
              <p:spPr>
                <a:xfrm>
                  <a:off x="5664587" y="1620920"/>
                  <a:ext cx="174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8" name="Ink 147">
                  <a:extLst>
                    <a:ext uri="{FF2B5EF4-FFF2-40B4-BE49-F238E27FC236}">
                      <a16:creationId xmlns:a16="http://schemas.microsoft.com/office/drawing/2014/main" id="{25FAB866-AB50-2146-A29A-1C7A270C98C4}"/>
                    </a:ext>
                  </a:extLst>
                </p14:cNvPr>
                <p14:cNvContentPartPr/>
                <p14:nvPr/>
              </p14:nvContentPartPr>
              <p14:xfrm>
                <a:off x="5620307" y="1774640"/>
                <a:ext cx="88920" cy="26280"/>
              </p14:xfrm>
            </p:contentPart>
          </mc:Choice>
          <mc:Fallback xmlns="">
            <p:pic>
              <p:nvPicPr>
                <p:cNvPr id="148" name="Ink 147">
                  <a:extLst>
                    <a:ext uri="{FF2B5EF4-FFF2-40B4-BE49-F238E27FC236}">
                      <a16:creationId xmlns:a16="http://schemas.microsoft.com/office/drawing/2014/main" id="{25FAB866-AB50-2146-A29A-1C7A270C98C4}"/>
                    </a:ext>
                  </a:extLst>
                </p:cNvPr>
                <p:cNvPicPr/>
                <p:nvPr/>
              </p:nvPicPr>
              <p:blipFill>
                <a:blip r:embed="rId141"/>
                <a:stretch>
                  <a:fillRect/>
                </a:stretch>
              </p:blipFill>
              <p:spPr>
                <a:xfrm>
                  <a:off x="5612747" y="1767080"/>
                  <a:ext cx="104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Ink 148">
                  <a:extLst>
                    <a:ext uri="{FF2B5EF4-FFF2-40B4-BE49-F238E27FC236}">
                      <a16:creationId xmlns:a16="http://schemas.microsoft.com/office/drawing/2014/main" id="{9C472D66-FAA5-B446-B5C7-17DF831BDD27}"/>
                    </a:ext>
                  </a:extLst>
                </p14:cNvPr>
                <p14:cNvContentPartPr/>
                <p14:nvPr/>
              </p14:nvContentPartPr>
              <p14:xfrm>
                <a:off x="5745947" y="1754840"/>
                <a:ext cx="103320" cy="90720"/>
              </p14:xfrm>
            </p:contentPart>
          </mc:Choice>
          <mc:Fallback xmlns="">
            <p:pic>
              <p:nvPicPr>
                <p:cNvPr id="149" name="Ink 148">
                  <a:extLst>
                    <a:ext uri="{FF2B5EF4-FFF2-40B4-BE49-F238E27FC236}">
                      <a16:creationId xmlns:a16="http://schemas.microsoft.com/office/drawing/2014/main" id="{9C472D66-FAA5-B446-B5C7-17DF831BDD27}"/>
                    </a:ext>
                  </a:extLst>
                </p:cNvPr>
                <p:cNvPicPr/>
                <p:nvPr/>
              </p:nvPicPr>
              <p:blipFill>
                <a:blip r:embed="rId143"/>
                <a:stretch>
                  <a:fillRect/>
                </a:stretch>
              </p:blipFill>
              <p:spPr>
                <a:xfrm>
                  <a:off x="5738387" y="1747280"/>
                  <a:ext cx="118440" cy="105840"/>
                </a:xfrm>
                <a:prstGeom prst="rect">
                  <a:avLst/>
                </a:prstGeom>
              </p:spPr>
            </p:pic>
          </mc:Fallback>
        </mc:AlternateContent>
      </p:grpSp>
      <p:grpSp>
        <p:nvGrpSpPr>
          <p:cNvPr id="159" name="Group 158">
            <a:extLst>
              <a:ext uri="{FF2B5EF4-FFF2-40B4-BE49-F238E27FC236}">
                <a16:creationId xmlns:a16="http://schemas.microsoft.com/office/drawing/2014/main" id="{D92B8788-5748-1B46-90F7-BC0E9316FD99}"/>
              </a:ext>
            </a:extLst>
          </p:cNvPr>
          <p:cNvGrpSpPr/>
          <p:nvPr/>
        </p:nvGrpSpPr>
        <p:grpSpPr>
          <a:xfrm>
            <a:off x="6976427" y="4355120"/>
            <a:ext cx="1215720" cy="444600"/>
            <a:chOff x="6976427" y="4355120"/>
            <a:chExt cx="1215720" cy="444600"/>
          </a:xfrm>
        </p:grpSpPr>
        <mc:AlternateContent xmlns:mc="http://schemas.openxmlformats.org/markup-compatibility/2006" xmlns:p14="http://schemas.microsoft.com/office/powerpoint/2010/main">
          <mc:Choice Requires="p14">
            <p:contentPart p14:bwMode="auto" r:id="rId144">
              <p14:nvContentPartPr>
                <p14:cNvPr id="151" name="Ink 150">
                  <a:extLst>
                    <a:ext uri="{FF2B5EF4-FFF2-40B4-BE49-F238E27FC236}">
                      <a16:creationId xmlns:a16="http://schemas.microsoft.com/office/drawing/2014/main" id="{9C5CA650-9A69-6E45-A987-F72923168D43}"/>
                    </a:ext>
                  </a:extLst>
                </p14:cNvPr>
                <p14:cNvContentPartPr/>
                <p14:nvPr/>
              </p14:nvContentPartPr>
              <p14:xfrm>
                <a:off x="6976427" y="4569680"/>
                <a:ext cx="104040" cy="230040"/>
              </p14:xfrm>
            </p:contentPart>
          </mc:Choice>
          <mc:Fallback xmlns="">
            <p:pic>
              <p:nvPicPr>
                <p:cNvPr id="151" name="Ink 150">
                  <a:extLst>
                    <a:ext uri="{FF2B5EF4-FFF2-40B4-BE49-F238E27FC236}">
                      <a16:creationId xmlns:a16="http://schemas.microsoft.com/office/drawing/2014/main" id="{9C5CA650-9A69-6E45-A987-F72923168D43}"/>
                    </a:ext>
                  </a:extLst>
                </p:cNvPr>
                <p:cNvPicPr/>
                <p:nvPr/>
              </p:nvPicPr>
              <p:blipFill>
                <a:blip r:embed="rId145"/>
                <a:stretch>
                  <a:fillRect/>
                </a:stretch>
              </p:blipFill>
              <p:spPr>
                <a:xfrm>
                  <a:off x="6968867" y="4562120"/>
                  <a:ext cx="1191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2" name="Ink 151">
                  <a:extLst>
                    <a:ext uri="{FF2B5EF4-FFF2-40B4-BE49-F238E27FC236}">
                      <a16:creationId xmlns:a16="http://schemas.microsoft.com/office/drawing/2014/main" id="{4F7ECB30-0530-0F4A-AFC7-13FD53F85264}"/>
                    </a:ext>
                  </a:extLst>
                </p14:cNvPr>
                <p14:cNvContentPartPr/>
                <p14:nvPr/>
              </p14:nvContentPartPr>
              <p14:xfrm>
                <a:off x="7168307" y="4560680"/>
                <a:ext cx="8640" cy="10800"/>
              </p14:xfrm>
            </p:contentPart>
          </mc:Choice>
          <mc:Fallback xmlns="">
            <p:pic>
              <p:nvPicPr>
                <p:cNvPr id="152" name="Ink 151">
                  <a:extLst>
                    <a:ext uri="{FF2B5EF4-FFF2-40B4-BE49-F238E27FC236}">
                      <a16:creationId xmlns:a16="http://schemas.microsoft.com/office/drawing/2014/main" id="{4F7ECB30-0530-0F4A-AFC7-13FD53F85264}"/>
                    </a:ext>
                  </a:extLst>
                </p:cNvPr>
                <p:cNvPicPr/>
                <p:nvPr/>
              </p:nvPicPr>
              <p:blipFill>
                <a:blip r:embed="rId147"/>
                <a:stretch>
                  <a:fillRect/>
                </a:stretch>
              </p:blipFill>
              <p:spPr>
                <a:xfrm>
                  <a:off x="7160747" y="4553120"/>
                  <a:ext cx="237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3" name="Ink 152">
                  <a:extLst>
                    <a:ext uri="{FF2B5EF4-FFF2-40B4-BE49-F238E27FC236}">
                      <a16:creationId xmlns:a16="http://schemas.microsoft.com/office/drawing/2014/main" id="{952F4F35-789E-AB44-B8A5-D6395DDB3C16}"/>
                    </a:ext>
                  </a:extLst>
                </p14:cNvPr>
                <p14:cNvContentPartPr/>
                <p14:nvPr/>
              </p14:nvContentPartPr>
              <p14:xfrm>
                <a:off x="7170467" y="4639520"/>
                <a:ext cx="8640" cy="16920"/>
              </p14:xfrm>
            </p:contentPart>
          </mc:Choice>
          <mc:Fallback xmlns="">
            <p:pic>
              <p:nvPicPr>
                <p:cNvPr id="153" name="Ink 152">
                  <a:extLst>
                    <a:ext uri="{FF2B5EF4-FFF2-40B4-BE49-F238E27FC236}">
                      <a16:creationId xmlns:a16="http://schemas.microsoft.com/office/drawing/2014/main" id="{952F4F35-789E-AB44-B8A5-D6395DDB3C16}"/>
                    </a:ext>
                  </a:extLst>
                </p:cNvPr>
                <p:cNvPicPr/>
                <p:nvPr/>
              </p:nvPicPr>
              <p:blipFill>
                <a:blip r:embed="rId149"/>
                <a:stretch>
                  <a:fillRect/>
                </a:stretch>
              </p:blipFill>
              <p:spPr>
                <a:xfrm>
                  <a:off x="7162907" y="4631960"/>
                  <a:ext cx="23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5" name="Ink 154">
                  <a:extLst>
                    <a:ext uri="{FF2B5EF4-FFF2-40B4-BE49-F238E27FC236}">
                      <a16:creationId xmlns:a16="http://schemas.microsoft.com/office/drawing/2014/main" id="{1F156624-B2B7-1A47-92D8-6EA2FDC9F01B}"/>
                    </a:ext>
                  </a:extLst>
                </p14:cNvPr>
                <p14:cNvContentPartPr/>
                <p14:nvPr/>
              </p14:nvContentPartPr>
              <p14:xfrm>
                <a:off x="7338947" y="4431440"/>
                <a:ext cx="186120" cy="194760"/>
              </p14:xfrm>
            </p:contentPart>
          </mc:Choice>
          <mc:Fallback xmlns="">
            <p:pic>
              <p:nvPicPr>
                <p:cNvPr id="155" name="Ink 154">
                  <a:extLst>
                    <a:ext uri="{FF2B5EF4-FFF2-40B4-BE49-F238E27FC236}">
                      <a16:creationId xmlns:a16="http://schemas.microsoft.com/office/drawing/2014/main" id="{1F156624-B2B7-1A47-92D8-6EA2FDC9F01B}"/>
                    </a:ext>
                  </a:extLst>
                </p:cNvPr>
                <p:cNvPicPr/>
                <p:nvPr/>
              </p:nvPicPr>
              <p:blipFill>
                <a:blip r:embed="rId151"/>
                <a:stretch>
                  <a:fillRect/>
                </a:stretch>
              </p:blipFill>
              <p:spPr>
                <a:xfrm>
                  <a:off x="7331387" y="4423880"/>
                  <a:ext cx="201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6" name="Ink 155">
                  <a:extLst>
                    <a:ext uri="{FF2B5EF4-FFF2-40B4-BE49-F238E27FC236}">
                      <a16:creationId xmlns:a16="http://schemas.microsoft.com/office/drawing/2014/main" id="{A53B8683-6428-2D48-B718-69437A8FE480}"/>
                    </a:ext>
                  </a:extLst>
                </p14:cNvPr>
                <p14:cNvContentPartPr/>
                <p14:nvPr/>
              </p14:nvContentPartPr>
              <p14:xfrm>
                <a:off x="7627307" y="4501640"/>
                <a:ext cx="184680" cy="38880"/>
              </p14:xfrm>
            </p:contentPart>
          </mc:Choice>
          <mc:Fallback xmlns="">
            <p:pic>
              <p:nvPicPr>
                <p:cNvPr id="156" name="Ink 155">
                  <a:extLst>
                    <a:ext uri="{FF2B5EF4-FFF2-40B4-BE49-F238E27FC236}">
                      <a16:creationId xmlns:a16="http://schemas.microsoft.com/office/drawing/2014/main" id="{A53B8683-6428-2D48-B718-69437A8FE480}"/>
                    </a:ext>
                  </a:extLst>
                </p:cNvPr>
                <p:cNvPicPr/>
                <p:nvPr/>
              </p:nvPicPr>
              <p:blipFill>
                <a:blip r:embed="rId153"/>
                <a:stretch>
                  <a:fillRect/>
                </a:stretch>
              </p:blipFill>
              <p:spPr>
                <a:xfrm>
                  <a:off x="7619747" y="4494080"/>
                  <a:ext cx="199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7" name="Ink 156">
                  <a:extLst>
                    <a:ext uri="{FF2B5EF4-FFF2-40B4-BE49-F238E27FC236}">
                      <a16:creationId xmlns:a16="http://schemas.microsoft.com/office/drawing/2014/main" id="{16CBBC15-88A2-FA41-BDF1-B9A5DF376E4A}"/>
                    </a:ext>
                  </a:extLst>
                </p14:cNvPr>
                <p14:cNvContentPartPr/>
                <p14:nvPr/>
              </p14:nvContentPartPr>
              <p14:xfrm>
                <a:off x="7763387" y="4436480"/>
                <a:ext cx="101880" cy="134280"/>
              </p14:xfrm>
            </p:contentPart>
          </mc:Choice>
          <mc:Fallback xmlns="">
            <p:pic>
              <p:nvPicPr>
                <p:cNvPr id="157" name="Ink 156">
                  <a:extLst>
                    <a:ext uri="{FF2B5EF4-FFF2-40B4-BE49-F238E27FC236}">
                      <a16:creationId xmlns:a16="http://schemas.microsoft.com/office/drawing/2014/main" id="{16CBBC15-88A2-FA41-BDF1-B9A5DF376E4A}"/>
                    </a:ext>
                  </a:extLst>
                </p:cNvPr>
                <p:cNvPicPr/>
                <p:nvPr/>
              </p:nvPicPr>
              <p:blipFill>
                <a:blip r:embed="rId155"/>
                <a:stretch>
                  <a:fillRect/>
                </a:stretch>
              </p:blipFill>
              <p:spPr>
                <a:xfrm>
                  <a:off x="7755827" y="4428920"/>
                  <a:ext cx="117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8" name="Ink 157">
                  <a:extLst>
                    <a:ext uri="{FF2B5EF4-FFF2-40B4-BE49-F238E27FC236}">
                      <a16:creationId xmlns:a16="http://schemas.microsoft.com/office/drawing/2014/main" id="{03DA1126-C845-734D-96F9-BDC6764CA68F}"/>
                    </a:ext>
                  </a:extLst>
                </p14:cNvPr>
                <p14:cNvContentPartPr/>
                <p14:nvPr/>
              </p14:nvContentPartPr>
              <p14:xfrm>
                <a:off x="8024747" y="4355120"/>
                <a:ext cx="167400" cy="199080"/>
              </p14:xfrm>
            </p:contentPart>
          </mc:Choice>
          <mc:Fallback xmlns="">
            <p:pic>
              <p:nvPicPr>
                <p:cNvPr id="158" name="Ink 157">
                  <a:extLst>
                    <a:ext uri="{FF2B5EF4-FFF2-40B4-BE49-F238E27FC236}">
                      <a16:creationId xmlns:a16="http://schemas.microsoft.com/office/drawing/2014/main" id="{03DA1126-C845-734D-96F9-BDC6764CA68F}"/>
                    </a:ext>
                  </a:extLst>
                </p:cNvPr>
                <p:cNvPicPr/>
                <p:nvPr/>
              </p:nvPicPr>
              <p:blipFill>
                <a:blip r:embed="rId157"/>
                <a:stretch>
                  <a:fillRect/>
                </a:stretch>
              </p:blipFill>
              <p:spPr>
                <a:xfrm>
                  <a:off x="8017187" y="4347560"/>
                  <a:ext cx="182520" cy="214200"/>
                </a:xfrm>
                <a:prstGeom prst="rect">
                  <a:avLst/>
                </a:prstGeom>
              </p:spPr>
            </p:pic>
          </mc:Fallback>
        </mc:AlternateContent>
      </p:grpSp>
      <p:grpSp>
        <p:nvGrpSpPr>
          <p:cNvPr id="163" name="Group 162">
            <a:extLst>
              <a:ext uri="{FF2B5EF4-FFF2-40B4-BE49-F238E27FC236}">
                <a16:creationId xmlns:a16="http://schemas.microsoft.com/office/drawing/2014/main" id="{6D01B8BA-DD78-9F45-AB6F-FEF87F811DB4}"/>
              </a:ext>
            </a:extLst>
          </p:cNvPr>
          <p:cNvGrpSpPr/>
          <p:nvPr/>
        </p:nvGrpSpPr>
        <p:grpSpPr>
          <a:xfrm>
            <a:off x="1796387" y="5383280"/>
            <a:ext cx="395280" cy="246240"/>
            <a:chOff x="1796387" y="5383280"/>
            <a:chExt cx="395280" cy="246240"/>
          </a:xfrm>
        </p:grpSpPr>
        <mc:AlternateContent xmlns:mc="http://schemas.openxmlformats.org/markup-compatibility/2006" xmlns:p14="http://schemas.microsoft.com/office/powerpoint/2010/main">
          <mc:Choice Requires="p14">
            <p:contentPart p14:bwMode="auto" r:id="rId158">
              <p14:nvContentPartPr>
                <p14:cNvPr id="160" name="Ink 159">
                  <a:extLst>
                    <a:ext uri="{FF2B5EF4-FFF2-40B4-BE49-F238E27FC236}">
                      <a16:creationId xmlns:a16="http://schemas.microsoft.com/office/drawing/2014/main" id="{774AD009-1F78-8F41-B181-5EFB7ACA59AA}"/>
                    </a:ext>
                  </a:extLst>
                </p14:cNvPr>
                <p14:cNvContentPartPr/>
                <p14:nvPr/>
              </p14:nvContentPartPr>
              <p14:xfrm>
                <a:off x="1796387" y="5383280"/>
                <a:ext cx="173520" cy="238320"/>
              </p14:xfrm>
            </p:contentPart>
          </mc:Choice>
          <mc:Fallback xmlns="">
            <p:pic>
              <p:nvPicPr>
                <p:cNvPr id="160" name="Ink 159">
                  <a:extLst>
                    <a:ext uri="{FF2B5EF4-FFF2-40B4-BE49-F238E27FC236}">
                      <a16:creationId xmlns:a16="http://schemas.microsoft.com/office/drawing/2014/main" id="{774AD009-1F78-8F41-B181-5EFB7ACA59AA}"/>
                    </a:ext>
                  </a:extLst>
                </p:cNvPr>
                <p:cNvPicPr/>
                <p:nvPr/>
              </p:nvPicPr>
              <p:blipFill>
                <a:blip r:embed="rId159"/>
                <a:stretch>
                  <a:fillRect/>
                </a:stretch>
              </p:blipFill>
              <p:spPr>
                <a:xfrm>
                  <a:off x="1788827" y="5375720"/>
                  <a:ext cx="1886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1" name="Ink 160">
                  <a:extLst>
                    <a:ext uri="{FF2B5EF4-FFF2-40B4-BE49-F238E27FC236}">
                      <a16:creationId xmlns:a16="http://schemas.microsoft.com/office/drawing/2014/main" id="{A4B41EDA-6ED3-BB4C-B63F-FE276BBD4A64}"/>
                    </a:ext>
                  </a:extLst>
                </p14:cNvPr>
                <p14:cNvContentPartPr/>
                <p14:nvPr/>
              </p14:nvContentPartPr>
              <p14:xfrm>
                <a:off x="1994747" y="5397320"/>
                <a:ext cx="108000" cy="232200"/>
              </p14:xfrm>
            </p:contentPart>
          </mc:Choice>
          <mc:Fallback xmlns="">
            <p:pic>
              <p:nvPicPr>
                <p:cNvPr id="161" name="Ink 160">
                  <a:extLst>
                    <a:ext uri="{FF2B5EF4-FFF2-40B4-BE49-F238E27FC236}">
                      <a16:creationId xmlns:a16="http://schemas.microsoft.com/office/drawing/2014/main" id="{A4B41EDA-6ED3-BB4C-B63F-FE276BBD4A64}"/>
                    </a:ext>
                  </a:extLst>
                </p:cNvPr>
                <p:cNvPicPr/>
                <p:nvPr/>
              </p:nvPicPr>
              <p:blipFill>
                <a:blip r:embed="rId161"/>
                <a:stretch>
                  <a:fillRect/>
                </a:stretch>
              </p:blipFill>
              <p:spPr>
                <a:xfrm>
                  <a:off x="1987547" y="5389760"/>
                  <a:ext cx="123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2" name="Ink 161">
                  <a:extLst>
                    <a:ext uri="{FF2B5EF4-FFF2-40B4-BE49-F238E27FC236}">
                      <a16:creationId xmlns:a16="http://schemas.microsoft.com/office/drawing/2014/main" id="{E18494FA-D052-9E45-B871-511D42B80E07}"/>
                    </a:ext>
                  </a:extLst>
                </p14:cNvPr>
                <p14:cNvContentPartPr/>
                <p14:nvPr/>
              </p14:nvContentPartPr>
              <p14:xfrm>
                <a:off x="2177627" y="5544560"/>
                <a:ext cx="14040" cy="24840"/>
              </p14:xfrm>
            </p:contentPart>
          </mc:Choice>
          <mc:Fallback xmlns="">
            <p:pic>
              <p:nvPicPr>
                <p:cNvPr id="162" name="Ink 161">
                  <a:extLst>
                    <a:ext uri="{FF2B5EF4-FFF2-40B4-BE49-F238E27FC236}">
                      <a16:creationId xmlns:a16="http://schemas.microsoft.com/office/drawing/2014/main" id="{E18494FA-D052-9E45-B871-511D42B80E07}"/>
                    </a:ext>
                  </a:extLst>
                </p:cNvPr>
                <p:cNvPicPr/>
                <p:nvPr/>
              </p:nvPicPr>
              <p:blipFill>
                <a:blip r:embed="rId163"/>
                <a:stretch>
                  <a:fillRect/>
                </a:stretch>
              </p:blipFill>
              <p:spPr>
                <a:xfrm>
                  <a:off x="2170427" y="5537000"/>
                  <a:ext cx="29160" cy="39960"/>
                </a:xfrm>
                <a:prstGeom prst="rect">
                  <a:avLst/>
                </a:prstGeom>
              </p:spPr>
            </p:pic>
          </mc:Fallback>
        </mc:AlternateContent>
      </p:grpSp>
      <p:grpSp>
        <p:nvGrpSpPr>
          <p:cNvPr id="252" name="Group 251">
            <a:extLst>
              <a:ext uri="{FF2B5EF4-FFF2-40B4-BE49-F238E27FC236}">
                <a16:creationId xmlns:a16="http://schemas.microsoft.com/office/drawing/2014/main" id="{1B7B1650-B2E1-2B41-9CCB-A67054300CD6}"/>
              </a:ext>
            </a:extLst>
          </p:cNvPr>
          <p:cNvGrpSpPr/>
          <p:nvPr/>
        </p:nvGrpSpPr>
        <p:grpSpPr>
          <a:xfrm>
            <a:off x="2539787" y="4246040"/>
            <a:ext cx="4241160" cy="2054160"/>
            <a:chOff x="2539787" y="4246040"/>
            <a:chExt cx="4241160" cy="2054160"/>
          </a:xfrm>
        </p:grpSpPr>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587CC6D4-7ECB-5E48-9464-46A12036E571}"/>
                    </a:ext>
                  </a:extLst>
                </p14:cNvPr>
                <p14:cNvContentPartPr/>
                <p14:nvPr/>
              </p14:nvContentPartPr>
              <p14:xfrm>
                <a:off x="5073827" y="4423520"/>
                <a:ext cx="70920" cy="150840"/>
              </p14:xfrm>
            </p:contentPart>
          </mc:Choice>
          <mc:Fallback xmlns="">
            <p:pic>
              <p:nvPicPr>
                <p:cNvPr id="99" name="Ink 98">
                  <a:extLst>
                    <a:ext uri="{FF2B5EF4-FFF2-40B4-BE49-F238E27FC236}">
                      <a16:creationId xmlns:a16="http://schemas.microsoft.com/office/drawing/2014/main" id="{587CC6D4-7ECB-5E48-9464-46A12036E571}"/>
                    </a:ext>
                  </a:extLst>
                </p:cNvPr>
                <p:cNvPicPr/>
                <p:nvPr/>
              </p:nvPicPr>
              <p:blipFill>
                <a:blip r:embed="rId165"/>
                <a:stretch>
                  <a:fillRect/>
                </a:stretch>
              </p:blipFill>
              <p:spPr>
                <a:xfrm>
                  <a:off x="5066267" y="4415960"/>
                  <a:ext cx="86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553E5A7-405A-0143-9480-9AA88B70886B}"/>
                    </a:ext>
                  </a:extLst>
                </p14:cNvPr>
                <p14:cNvContentPartPr/>
                <p14:nvPr/>
              </p14:nvContentPartPr>
              <p14:xfrm>
                <a:off x="5212067" y="4284560"/>
                <a:ext cx="86760" cy="289800"/>
              </p14:xfrm>
            </p:contentPart>
          </mc:Choice>
          <mc:Fallback xmlns="">
            <p:pic>
              <p:nvPicPr>
                <p:cNvPr id="100" name="Ink 99">
                  <a:extLst>
                    <a:ext uri="{FF2B5EF4-FFF2-40B4-BE49-F238E27FC236}">
                      <a16:creationId xmlns:a16="http://schemas.microsoft.com/office/drawing/2014/main" id="{8553E5A7-405A-0143-9480-9AA88B70886B}"/>
                    </a:ext>
                  </a:extLst>
                </p:cNvPr>
                <p:cNvPicPr/>
                <p:nvPr/>
              </p:nvPicPr>
              <p:blipFill>
                <a:blip r:embed="rId167"/>
                <a:stretch>
                  <a:fillRect/>
                </a:stretch>
              </p:blipFill>
              <p:spPr>
                <a:xfrm>
                  <a:off x="5204867" y="4277000"/>
                  <a:ext cx="101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F49667C3-6E3E-6348-A17A-276008C7480B}"/>
                    </a:ext>
                  </a:extLst>
                </p14:cNvPr>
                <p14:cNvContentPartPr/>
                <p14:nvPr/>
              </p14:nvContentPartPr>
              <p14:xfrm>
                <a:off x="5333387" y="4429640"/>
                <a:ext cx="96840" cy="79560"/>
              </p14:xfrm>
            </p:contentPart>
          </mc:Choice>
          <mc:Fallback xmlns="">
            <p:pic>
              <p:nvPicPr>
                <p:cNvPr id="101" name="Ink 100">
                  <a:extLst>
                    <a:ext uri="{FF2B5EF4-FFF2-40B4-BE49-F238E27FC236}">
                      <a16:creationId xmlns:a16="http://schemas.microsoft.com/office/drawing/2014/main" id="{F49667C3-6E3E-6348-A17A-276008C7480B}"/>
                    </a:ext>
                  </a:extLst>
                </p:cNvPr>
                <p:cNvPicPr/>
                <p:nvPr/>
              </p:nvPicPr>
              <p:blipFill>
                <a:blip r:embed="rId169"/>
                <a:stretch>
                  <a:fillRect/>
                </a:stretch>
              </p:blipFill>
              <p:spPr>
                <a:xfrm>
                  <a:off x="5325827" y="4422080"/>
                  <a:ext cx="1119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27787681-19A6-8643-8483-D54C3588A7FC}"/>
                    </a:ext>
                  </a:extLst>
                </p14:cNvPr>
                <p14:cNvContentPartPr/>
                <p14:nvPr/>
              </p14:nvContentPartPr>
              <p14:xfrm>
                <a:off x="5458307" y="4422080"/>
                <a:ext cx="86760" cy="80640"/>
              </p14:xfrm>
            </p:contentPart>
          </mc:Choice>
          <mc:Fallback xmlns="">
            <p:pic>
              <p:nvPicPr>
                <p:cNvPr id="102" name="Ink 101">
                  <a:extLst>
                    <a:ext uri="{FF2B5EF4-FFF2-40B4-BE49-F238E27FC236}">
                      <a16:creationId xmlns:a16="http://schemas.microsoft.com/office/drawing/2014/main" id="{27787681-19A6-8643-8483-D54C3588A7FC}"/>
                    </a:ext>
                  </a:extLst>
                </p:cNvPr>
                <p:cNvPicPr/>
                <p:nvPr/>
              </p:nvPicPr>
              <p:blipFill>
                <a:blip r:embed="rId171"/>
                <a:stretch>
                  <a:fillRect/>
                </a:stretch>
              </p:blipFill>
              <p:spPr>
                <a:xfrm>
                  <a:off x="5450747" y="4414520"/>
                  <a:ext cx="101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982D179E-C4A3-4146-B70C-2A2ACCA5B53B}"/>
                    </a:ext>
                  </a:extLst>
                </p14:cNvPr>
                <p14:cNvContentPartPr/>
                <p14:nvPr/>
              </p14:nvContentPartPr>
              <p14:xfrm>
                <a:off x="5616347" y="4279880"/>
                <a:ext cx="3960" cy="204480"/>
              </p14:xfrm>
            </p:contentPart>
          </mc:Choice>
          <mc:Fallback xmlns="">
            <p:pic>
              <p:nvPicPr>
                <p:cNvPr id="103" name="Ink 102">
                  <a:extLst>
                    <a:ext uri="{FF2B5EF4-FFF2-40B4-BE49-F238E27FC236}">
                      <a16:creationId xmlns:a16="http://schemas.microsoft.com/office/drawing/2014/main" id="{982D179E-C4A3-4146-B70C-2A2ACCA5B53B}"/>
                    </a:ext>
                  </a:extLst>
                </p:cNvPr>
                <p:cNvPicPr/>
                <p:nvPr/>
              </p:nvPicPr>
              <p:blipFill>
                <a:blip r:embed="rId173"/>
                <a:stretch>
                  <a:fillRect/>
                </a:stretch>
              </p:blipFill>
              <p:spPr>
                <a:xfrm>
                  <a:off x="5608787" y="4272320"/>
                  <a:ext cx="19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C53390B7-EAB2-9945-88D8-7F3614E86998}"/>
                    </a:ext>
                  </a:extLst>
                </p14:cNvPr>
                <p14:cNvContentPartPr/>
                <p14:nvPr/>
              </p14:nvContentPartPr>
              <p14:xfrm>
                <a:off x="5692667" y="4420640"/>
                <a:ext cx="106200" cy="115560"/>
              </p14:xfrm>
            </p:contentPart>
          </mc:Choice>
          <mc:Fallback xmlns="">
            <p:pic>
              <p:nvPicPr>
                <p:cNvPr id="104" name="Ink 103">
                  <a:extLst>
                    <a:ext uri="{FF2B5EF4-FFF2-40B4-BE49-F238E27FC236}">
                      <a16:creationId xmlns:a16="http://schemas.microsoft.com/office/drawing/2014/main" id="{C53390B7-EAB2-9945-88D8-7F3614E86998}"/>
                    </a:ext>
                  </a:extLst>
                </p:cNvPr>
                <p:cNvPicPr/>
                <p:nvPr/>
              </p:nvPicPr>
              <p:blipFill>
                <a:blip r:embed="rId175"/>
                <a:stretch>
                  <a:fillRect/>
                </a:stretch>
              </p:blipFill>
              <p:spPr>
                <a:xfrm>
                  <a:off x="5685107" y="4413080"/>
                  <a:ext cx="1213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5EE4B49B-A6F9-FD42-81B3-91C50D3B6F56}"/>
                    </a:ext>
                  </a:extLst>
                </p14:cNvPr>
                <p14:cNvContentPartPr/>
                <p14:nvPr/>
              </p14:nvContentPartPr>
              <p14:xfrm>
                <a:off x="5810387" y="4246040"/>
                <a:ext cx="13320" cy="272160"/>
              </p14:xfrm>
            </p:contentPart>
          </mc:Choice>
          <mc:Fallback xmlns="">
            <p:pic>
              <p:nvPicPr>
                <p:cNvPr id="105" name="Ink 104">
                  <a:extLst>
                    <a:ext uri="{FF2B5EF4-FFF2-40B4-BE49-F238E27FC236}">
                      <a16:creationId xmlns:a16="http://schemas.microsoft.com/office/drawing/2014/main" id="{5EE4B49B-A6F9-FD42-81B3-91C50D3B6F56}"/>
                    </a:ext>
                  </a:extLst>
                </p:cNvPr>
                <p:cNvPicPr/>
                <p:nvPr/>
              </p:nvPicPr>
              <p:blipFill>
                <a:blip r:embed="rId177"/>
                <a:stretch>
                  <a:fillRect/>
                </a:stretch>
              </p:blipFill>
              <p:spPr>
                <a:xfrm>
                  <a:off x="5803187" y="4238480"/>
                  <a:ext cx="280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0" name="Ink 69">
                  <a:extLst>
                    <a:ext uri="{FF2B5EF4-FFF2-40B4-BE49-F238E27FC236}">
                      <a16:creationId xmlns:a16="http://schemas.microsoft.com/office/drawing/2014/main" id="{F3D0ACC3-50D8-C649-9844-91CA41801283}"/>
                    </a:ext>
                  </a:extLst>
                </p14:cNvPr>
                <p14:cNvContentPartPr/>
                <p14:nvPr/>
              </p14:nvContentPartPr>
              <p14:xfrm>
                <a:off x="2539787" y="4631960"/>
                <a:ext cx="160560" cy="165960"/>
              </p14:xfrm>
            </p:contentPart>
          </mc:Choice>
          <mc:Fallback xmlns="">
            <p:pic>
              <p:nvPicPr>
                <p:cNvPr id="70" name="Ink 69">
                  <a:extLst>
                    <a:ext uri="{FF2B5EF4-FFF2-40B4-BE49-F238E27FC236}">
                      <a16:creationId xmlns:a16="http://schemas.microsoft.com/office/drawing/2014/main" id="{F3D0ACC3-50D8-C649-9844-91CA41801283}"/>
                    </a:ext>
                  </a:extLst>
                </p:cNvPr>
                <p:cNvPicPr/>
                <p:nvPr/>
              </p:nvPicPr>
              <p:blipFill>
                <a:blip r:embed="rId179"/>
                <a:stretch>
                  <a:fillRect/>
                </a:stretch>
              </p:blipFill>
              <p:spPr>
                <a:xfrm>
                  <a:off x="2532227" y="4624400"/>
                  <a:ext cx="175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1" name="Ink 70">
                  <a:extLst>
                    <a:ext uri="{FF2B5EF4-FFF2-40B4-BE49-F238E27FC236}">
                      <a16:creationId xmlns:a16="http://schemas.microsoft.com/office/drawing/2014/main" id="{BF163E9D-D2F1-194F-874A-89BFFB7FD949}"/>
                    </a:ext>
                  </a:extLst>
                </p14:cNvPr>
                <p14:cNvContentPartPr/>
                <p14:nvPr/>
              </p14:nvContentPartPr>
              <p14:xfrm>
                <a:off x="2759387" y="4514600"/>
                <a:ext cx="89280" cy="250200"/>
              </p14:xfrm>
            </p:contentPart>
          </mc:Choice>
          <mc:Fallback xmlns="">
            <p:pic>
              <p:nvPicPr>
                <p:cNvPr id="71" name="Ink 70">
                  <a:extLst>
                    <a:ext uri="{FF2B5EF4-FFF2-40B4-BE49-F238E27FC236}">
                      <a16:creationId xmlns:a16="http://schemas.microsoft.com/office/drawing/2014/main" id="{BF163E9D-D2F1-194F-874A-89BFFB7FD949}"/>
                    </a:ext>
                  </a:extLst>
                </p:cNvPr>
                <p:cNvPicPr/>
                <p:nvPr/>
              </p:nvPicPr>
              <p:blipFill>
                <a:blip r:embed="rId181"/>
                <a:stretch>
                  <a:fillRect/>
                </a:stretch>
              </p:blipFill>
              <p:spPr>
                <a:xfrm>
                  <a:off x="2752187" y="4507040"/>
                  <a:ext cx="104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2" name="Ink 71">
                  <a:extLst>
                    <a:ext uri="{FF2B5EF4-FFF2-40B4-BE49-F238E27FC236}">
                      <a16:creationId xmlns:a16="http://schemas.microsoft.com/office/drawing/2014/main" id="{6F8E157B-948F-804F-AF9E-E1E9012DA06F}"/>
                    </a:ext>
                  </a:extLst>
                </p14:cNvPr>
                <p14:cNvContentPartPr/>
                <p14:nvPr/>
              </p14:nvContentPartPr>
              <p14:xfrm>
                <a:off x="2915987" y="4641680"/>
                <a:ext cx="14040" cy="101880"/>
              </p14:xfrm>
            </p:contentPart>
          </mc:Choice>
          <mc:Fallback xmlns="">
            <p:pic>
              <p:nvPicPr>
                <p:cNvPr id="72" name="Ink 71">
                  <a:extLst>
                    <a:ext uri="{FF2B5EF4-FFF2-40B4-BE49-F238E27FC236}">
                      <a16:creationId xmlns:a16="http://schemas.microsoft.com/office/drawing/2014/main" id="{6F8E157B-948F-804F-AF9E-E1E9012DA06F}"/>
                    </a:ext>
                  </a:extLst>
                </p:cNvPr>
                <p:cNvPicPr/>
                <p:nvPr/>
              </p:nvPicPr>
              <p:blipFill>
                <a:blip r:embed="rId183"/>
                <a:stretch>
                  <a:fillRect/>
                </a:stretch>
              </p:blipFill>
              <p:spPr>
                <a:xfrm>
                  <a:off x="2908427" y="4634120"/>
                  <a:ext cx="28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3" name="Ink 72">
                  <a:extLst>
                    <a:ext uri="{FF2B5EF4-FFF2-40B4-BE49-F238E27FC236}">
                      <a16:creationId xmlns:a16="http://schemas.microsoft.com/office/drawing/2014/main" id="{60954FEF-91AB-BF42-A28B-1AC601A952D1}"/>
                    </a:ext>
                  </a:extLst>
                </p14:cNvPr>
                <p14:cNvContentPartPr/>
                <p14:nvPr/>
              </p14:nvContentPartPr>
              <p14:xfrm>
                <a:off x="2928947" y="4574000"/>
                <a:ext cx="3240" cy="3240"/>
              </p14:xfrm>
            </p:contentPart>
          </mc:Choice>
          <mc:Fallback xmlns="">
            <p:pic>
              <p:nvPicPr>
                <p:cNvPr id="73" name="Ink 72">
                  <a:extLst>
                    <a:ext uri="{FF2B5EF4-FFF2-40B4-BE49-F238E27FC236}">
                      <a16:creationId xmlns:a16="http://schemas.microsoft.com/office/drawing/2014/main" id="{60954FEF-91AB-BF42-A28B-1AC601A952D1}"/>
                    </a:ext>
                  </a:extLst>
                </p:cNvPr>
                <p:cNvPicPr/>
                <p:nvPr/>
              </p:nvPicPr>
              <p:blipFill>
                <a:blip r:embed="rId185"/>
                <a:stretch>
                  <a:fillRect/>
                </a:stretch>
              </p:blipFill>
              <p:spPr>
                <a:xfrm>
                  <a:off x="2921387" y="4566440"/>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4" name="Ink 73">
                  <a:extLst>
                    <a:ext uri="{FF2B5EF4-FFF2-40B4-BE49-F238E27FC236}">
                      <a16:creationId xmlns:a16="http://schemas.microsoft.com/office/drawing/2014/main" id="{728779DF-6EEF-194F-9959-CC82BEDE8709}"/>
                    </a:ext>
                  </a:extLst>
                </p14:cNvPr>
                <p14:cNvContentPartPr/>
                <p14:nvPr/>
              </p14:nvContentPartPr>
              <p14:xfrm>
                <a:off x="3018587" y="4605680"/>
                <a:ext cx="84600" cy="99720"/>
              </p14:xfrm>
            </p:contentPart>
          </mc:Choice>
          <mc:Fallback xmlns="">
            <p:pic>
              <p:nvPicPr>
                <p:cNvPr id="74" name="Ink 73">
                  <a:extLst>
                    <a:ext uri="{FF2B5EF4-FFF2-40B4-BE49-F238E27FC236}">
                      <a16:creationId xmlns:a16="http://schemas.microsoft.com/office/drawing/2014/main" id="{728779DF-6EEF-194F-9959-CC82BEDE8709}"/>
                    </a:ext>
                  </a:extLst>
                </p:cNvPr>
                <p:cNvPicPr/>
                <p:nvPr/>
              </p:nvPicPr>
              <p:blipFill>
                <a:blip r:embed="rId187"/>
                <a:stretch>
                  <a:fillRect/>
                </a:stretch>
              </p:blipFill>
              <p:spPr>
                <a:xfrm>
                  <a:off x="3011027" y="4598120"/>
                  <a:ext cx="99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5" name="Ink 74">
                  <a:extLst>
                    <a:ext uri="{FF2B5EF4-FFF2-40B4-BE49-F238E27FC236}">
                      <a16:creationId xmlns:a16="http://schemas.microsoft.com/office/drawing/2014/main" id="{4071A009-8EBF-5244-8293-2756B8B27E65}"/>
                    </a:ext>
                  </a:extLst>
                </p14:cNvPr>
                <p14:cNvContentPartPr/>
                <p14:nvPr/>
              </p14:nvContentPartPr>
              <p14:xfrm>
                <a:off x="3131627" y="4451240"/>
                <a:ext cx="102960" cy="266040"/>
              </p14:xfrm>
            </p:contentPart>
          </mc:Choice>
          <mc:Fallback xmlns="">
            <p:pic>
              <p:nvPicPr>
                <p:cNvPr id="75" name="Ink 74">
                  <a:extLst>
                    <a:ext uri="{FF2B5EF4-FFF2-40B4-BE49-F238E27FC236}">
                      <a16:creationId xmlns:a16="http://schemas.microsoft.com/office/drawing/2014/main" id="{4071A009-8EBF-5244-8293-2756B8B27E65}"/>
                    </a:ext>
                  </a:extLst>
                </p:cNvPr>
                <p:cNvPicPr/>
                <p:nvPr/>
              </p:nvPicPr>
              <p:blipFill>
                <a:blip r:embed="rId189"/>
                <a:stretch>
                  <a:fillRect/>
                </a:stretch>
              </p:blipFill>
              <p:spPr>
                <a:xfrm>
                  <a:off x="3124067" y="4443680"/>
                  <a:ext cx="118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84" name="Ink 83">
                  <a:extLst>
                    <a:ext uri="{FF2B5EF4-FFF2-40B4-BE49-F238E27FC236}">
                      <a16:creationId xmlns:a16="http://schemas.microsoft.com/office/drawing/2014/main" id="{49C6E0B3-20BA-FC44-8959-4604232DECB8}"/>
                    </a:ext>
                  </a:extLst>
                </p14:cNvPr>
                <p14:cNvContentPartPr/>
                <p14:nvPr/>
              </p14:nvContentPartPr>
              <p14:xfrm>
                <a:off x="3444467" y="4593440"/>
                <a:ext cx="88200" cy="90000"/>
              </p14:xfrm>
            </p:contentPart>
          </mc:Choice>
          <mc:Fallback xmlns="">
            <p:pic>
              <p:nvPicPr>
                <p:cNvPr id="84" name="Ink 83">
                  <a:extLst>
                    <a:ext uri="{FF2B5EF4-FFF2-40B4-BE49-F238E27FC236}">
                      <a16:creationId xmlns:a16="http://schemas.microsoft.com/office/drawing/2014/main" id="{49C6E0B3-20BA-FC44-8959-4604232DECB8}"/>
                    </a:ext>
                  </a:extLst>
                </p:cNvPr>
                <p:cNvPicPr/>
                <p:nvPr/>
              </p:nvPicPr>
              <p:blipFill>
                <a:blip r:embed="rId191"/>
                <a:stretch>
                  <a:fillRect/>
                </a:stretch>
              </p:blipFill>
              <p:spPr>
                <a:xfrm>
                  <a:off x="3436907" y="4586240"/>
                  <a:ext cx="103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5" name="Ink 84">
                  <a:extLst>
                    <a:ext uri="{FF2B5EF4-FFF2-40B4-BE49-F238E27FC236}">
                      <a16:creationId xmlns:a16="http://schemas.microsoft.com/office/drawing/2014/main" id="{FD34458C-F9C3-394D-83F7-5D9A1EB13E8F}"/>
                    </a:ext>
                  </a:extLst>
                </p14:cNvPr>
                <p14:cNvContentPartPr/>
                <p14:nvPr/>
              </p14:nvContentPartPr>
              <p14:xfrm>
                <a:off x="3537707" y="4409840"/>
                <a:ext cx="7920" cy="309600"/>
              </p14:xfrm>
            </p:contentPart>
          </mc:Choice>
          <mc:Fallback xmlns="">
            <p:pic>
              <p:nvPicPr>
                <p:cNvPr id="85" name="Ink 84">
                  <a:extLst>
                    <a:ext uri="{FF2B5EF4-FFF2-40B4-BE49-F238E27FC236}">
                      <a16:creationId xmlns:a16="http://schemas.microsoft.com/office/drawing/2014/main" id="{FD34458C-F9C3-394D-83F7-5D9A1EB13E8F}"/>
                    </a:ext>
                  </a:extLst>
                </p:cNvPr>
                <p:cNvPicPr/>
                <p:nvPr/>
              </p:nvPicPr>
              <p:blipFill>
                <a:blip r:embed="rId193"/>
                <a:stretch>
                  <a:fillRect/>
                </a:stretch>
              </p:blipFill>
              <p:spPr>
                <a:xfrm>
                  <a:off x="3530147" y="4402280"/>
                  <a:ext cx="23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6" name="Ink 85">
                  <a:extLst>
                    <a:ext uri="{FF2B5EF4-FFF2-40B4-BE49-F238E27FC236}">
                      <a16:creationId xmlns:a16="http://schemas.microsoft.com/office/drawing/2014/main" id="{9ECEA2AB-58FF-624F-B144-05D09E687EA4}"/>
                    </a:ext>
                  </a:extLst>
                </p14:cNvPr>
                <p14:cNvContentPartPr/>
                <p14:nvPr/>
              </p14:nvContentPartPr>
              <p14:xfrm>
                <a:off x="3620507" y="4567160"/>
                <a:ext cx="144720" cy="118440"/>
              </p14:xfrm>
            </p:contentPart>
          </mc:Choice>
          <mc:Fallback xmlns="">
            <p:pic>
              <p:nvPicPr>
                <p:cNvPr id="86" name="Ink 85">
                  <a:extLst>
                    <a:ext uri="{FF2B5EF4-FFF2-40B4-BE49-F238E27FC236}">
                      <a16:creationId xmlns:a16="http://schemas.microsoft.com/office/drawing/2014/main" id="{9ECEA2AB-58FF-624F-B144-05D09E687EA4}"/>
                    </a:ext>
                  </a:extLst>
                </p:cNvPr>
                <p:cNvPicPr/>
                <p:nvPr/>
              </p:nvPicPr>
              <p:blipFill>
                <a:blip r:embed="rId195"/>
                <a:stretch>
                  <a:fillRect/>
                </a:stretch>
              </p:blipFill>
              <p:spPr>
                <a:xfrm>
                  <a:off x="3612947" y="4559600"/>
                  <a:ext cx="159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7" name="Ink 86">
                  <a:extLst>
                    <a:ext uri="{FF2B5EF4-FFF2-40B4-BE49-F238E27FC236}">
                      <a16:creationId xmlns:a16="http://schemas.microsoft.com/office/drawing/2014/main" id="{50AC8CAE-4D65-6440-BEB5-0569739648C5}"/>
                    </a:ext>
                  </a:extLst>
                </p14:cNvPr>
                <p14:cNvContentPartPr/>
                <p14:nvPr/>
              </p14:nvContentPartPr>
              <p14:xfrm>
                <a:off x="3816347" y="4354040"/>
                <a:ext cx="14040" cy="317880"/>
              </p14:xfrm>
            </p:contentPart>
          </mc:Choice>
          <mc:Fallback xmlns="">
            <p:pic>
              <p:nvPicPr>
                <p:cNvPr id="87" name="Ink 86">
                  <a:extLst>
                    <a:ext uri="{FF2B5EF4-FFF2-40B4-BE49-F238E27FC236}">
                      <a16:creationId xmlns:a16="http://schemas.microsoft.com/office/drawing/2014/main" id="{50AC8CAE-4D65-6440-BEB5-0569739648C5}"/>
                    </a:ext>
                  </a:extLst>
                </p:cNvPr>
                <p:cNvPicPr/>
                <p:nvPr/>
              </p:nvPicPr>
              <p:blipFill>
                <a:blip r:embed="rId197"/>
                <a:stretch>
                  <a:fillRect/>
                </a:stretch>
              </p:blipFill>
              <p:spPr>
                <a:xfrm>
                  <a:off x="3808787" y="4346480"/>
                  <a:ext cx="28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8" name="Ink 87">
                  <a:extLst>
                    <a:ext uri="{FF2B5EF4-FFF2-40B4-BE49-F238E27FC236}">
                      <a16:creationId xmlns:a16="http://schemas.microsoft.com/office/drawing/2014/main" id="{CA1EC1D1-6EBD-6244-888D-B992253C51A9}"/>
                    </a:ext>
                  </a:extLst>
                </p14:cNvPr>
                <p14:cNvContentPartPr/>
                <p14:nvPr/>
              </p14:nvContentPartPr>
              <p14:xfrm>
                <a:off x="3770267" y="4536920"/>
                <a:ext cx="87480" cy="23040"/>
              </p14:xfrm>
            </p:contentPart>
          </mc:Choice>
          <mc:Fallback xmlns="">
            <p:pic>
              <p:nvPicPr>
                <p:cNvPr id="88" name="Ink 87">
                  <a:extLst>
                    <a:ext uri="{FF2B5EF4-FFF2-40B4-BE49-F238E27FC236}">
                      <a16:creationId xmlns:a16="http://schemas.microsoft.com/office/drawing/2014/main" id="{CA1EC1D1-6EBD-6244-888D-B992253C51A9}"/>
                    </a:ext>
                  </a:extLst>
                </p:cNvPr>
                <p:cNvPicPr/>
                <p:nvPr/>
              </p:nvPicPr>
              <p:blipFill>
                <a:blip r:embed="rId199"/>
                <a:stretch>
                  <a:fillRect/>
                </a:stretch>
              </p:blipFill>
              <p:spPr>
                <a:xfrm>
                  <a:off x="3762707" y="4529360"/>
                  <a:ext cx="102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9" name="Ink 88">
                  <a:extLst>
                    <a:ext uri="{FF2B5EF4-FFF2-40B4-BE49-F238E27FC236}">
                      <a16:creationId xmlns:a16="http://schemas.microsoft.com/office/drawing/2014/main" id="{C0C5FE29-3905-4A42-88BB-4187EF1E5974}"/>
                    </a:ext>
                  </a:extLst>
                </p14:cNvPr>
                <p14:cNvContentPartPr/>
                <p14:nvPr/>
              </p14:nvContentPartPr>
              <p14:xfrm>
                <a:off x="3895187" y="4530440"/>
                <a:ext cx="134280" cy="137160"/>
              </p14:xfrm>
            </p:contentPart>
          </mc:Choice>
          <mc:Fallback xmlns="">
            <p:pic>
              <p:nvPicPr>
                <p:cNvPr id="89" name="Ink 88">
                  <a:extLst>
                    <a:ext uri="{FF2B5EF4-FFF2-40B4-BE49-F238E27FC236}">
                      <a16:creationId xmlns:a16="http://schemas.microsoft.com/office/drawing/2014/main" id="{C0C5FE29-3905-4A42-88BB-4187EF1E5974}"/>
                    </a:ext>
                  </a:extLst>
                </p:cNvPr>
                <p:cNvPicPr/>
                <p:nvPr/>
              </p:nvPicPr>
              <p:blipFill>
                <a:blip r:embed="rId201"/>
                <a:stretch>
                  <a:fillRect/>
                </a:stretch>
              </p:blipFill>
              <p:spPr>
                <a:xfrm>
                  <a:off x="3887627" y="4522880"/>
                  <a:ext cx="149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1" name="Ink 90">
                  <a:extLst>
                    <a:ext uri="{FF2B5EF4-FFF2-40B4-BE49-F238E27FC236}">
                      <a16:creationId xmlns:a16="http://schemas.microsoft.com/office/drawing/2014/main" id="{A9F7225D-7DC5-1D48-A734-F66A2EA3EE49}"/>
                    </a:ext>
                  </a:extLst>
                </p14:cNvPr>
                <p14:cNvContentPartPr/>
                <p14:nvPr/>
              </p14:nvContentPartPr>
              <p14:xfrm>
                <a:off x="4214147" y="4529720"/>
                <a:ext cx="7200" cy="130320"/>
              </p14:xfrm>
            </p:contentPart>
          </mc:Choice>
          <mc:Fallback xmlns="">
            <p:pic>
              <p:nvPicPr>
                <p:cNvPr id="91" name="Ink 90">
                  <a:extLst>
                    <a:ext uri="{FF2B5EF4-FFF2-40B4-BE49-F238E27FC236}">
                      <a16:creationId xmlns:a16="http://schemas.microsoft.com/office/drawing/2014/main" id="{A9F7225D-7DC5-1D48-A734-F66A2EA3EE49}"/>
                    </a:ext>
                  </a:extLst>
                </p:cNvPr>
                <p:cNvPicPr/>
                <p:nvPr/>
              </p:nvPicPr>
              <p:blipFill>
                <a:blip r:embed="rId203"/>
                <a:stretch>
                  <a:fillRect/>
                </a:stretch>
              </p:blipFill>
              <p:spPr>
                <a:xfrm>
                  <a:off x="4206947" y="4522160"/>
                  <a:ext cx="22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2" name="Ink 91">
                  <a:extLst>
                    <a:ext uri="{FF2B5EF4-FFF2-40B4-BE49-F238E27FC236}">
                      <a16:creationId xmlns:a16="http://schemas.microsoft.com/office/drawing/2014/main" id="{595A1813-CEDB-D048-AC06-53728AF52B44}"/>
                    </a:ext>
                  </a:extLst>
                </p14:cNvPr>
                <p14:cNvContentPartPr/>
                <p14:nvPr/>
              </p14:nvContentPartPr>
              <p14:xfrm>
                <a:off x="4200107" y="4431080"/>
                <a:ext cx="4320" cy="3240"/>
              </p14:xfrm>
            </p:contentPart>
          </mc:Choice>
          <mc:Fallback xmlns="">
            <p:pic>
              <p:nvPicPr>
                <p:cNvPr id="92" name="Ink 91">
                  <a:extLst>
                    <a:ext uri="{FF2B5EF4-FFF2-40B4-BE49-F238E27FC236}">
                      <a16:creationId xmlns:a16="http://schemas.microsoft.com/office/drawing/2014/main" id="{595A1813-CEDB-D048-AC06-53728AF52B44}"/>
                    </a:ext>
                  </a:extLst>
                </p:cNvPr>
                <p:cNvPicPr/>
                <p:nvPr/>
              </p:nvPicPr>
              <p:blipFill>
                <a:blip r:embed="rId205"/>
                <a:stretch>
                  <a:fillRect/>
                </a:stretch>
              </p:blipFill>
              <p:spPr>
                <a:xfrm>
                  <a:off x="4192547" y="4423520"/>
                  <a:ext cx="19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3" name="Ink 92">
                  <a:extLst>
                    <a:ext uri="{FF2B5EF4-FFF2-40B4-BE49-F238E27FC236}">
                      <a16:creationId xmlns:a16="http://schemas.microsoft.com/office/drawing/2014/main" id="{F275974A-2D6C-E440-AD5C-3706BD4982BB}"/>
                    </a:ext>
                  </a:extLst>
                </p14:cNvPr>
                <p14:cNvContentPartPr/>
                <p14:nvPr/>
              </p14:nvContentPartPr>
              <p14:xfrm>
                <a:off x="4347707" y="4345400"/>
                <a:ext cx="7920" cy="304920"/>
              </p14:xfrm>
            </p:contentPart>
          </mc:Choice>
          <mc:Fallback xmlns="">
            <p:pic>
              <p:nvPicPr>
                <p:cNvPr id="93" name="Ink 92">
                  <a:extLst>
                    <a:ext uri="{FF2B5EF4-FFF2-40B4-BE49-F238E27FC236}">
                      <a16:creationId xmlns:a16="http://schemas.microsoft.com/office/drawing/2014/main" id="{F275974A-2D6C-E440-AD5C-3706BD4982BB}"/>
                    </a:ext>
                  </a:extLst>
                </p:cNvPr>
                <p:cNvPicPr/>
                <p:nvPr/>
              </p:nvPicPr>
              <p:blipFill>
                <a:blip r:embed="rId207"/>
                <a:stretch>
                  <a:fillRect/>
                </a:stretch>
              </p:blipFill>
              <p:spPr>
                <a:xfrm>
                  <a:off x="4340147" y="4337840"/>
                  <a:ext cx="230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4" name="Ink 93">
                  <a:extLst>
                    <a:ext uri="{FF2B5EF4-FFF2-40B4-BE49-F238E27FC236}">
                      <a16:creationId xmlns:a16="http://schemas.microsoft.com/office/drawing/2014/main" id="{F01ED4D7-8562-CE49-A3CA-479460808134}"/>
                    </a:ext>
                  </a:extLst>
                </p14:cNvPr>
                <p14:cNvContentPartPr/>
                <p14:nvPr/>
              </p14:nvContentPartPr>
              <p14:xfrm>
                <a:off x="4259507" y="4500920"/>
                <a:ext cx="132840" cy="34920"/>
              </p14:xfrm>
            </p:contentPart>
          </mc:Choice>
          <mc:Fallback xmlns="">
            <p:pic>
              <p:nvPicPr>
                <p:cNvPr id="94" name="Ink 93">
                  <a:extLst>
                    <a:ext uri="{FF2B5EF4-FFF2-40B4-BE49-F238E27FC236}">
                      <a16:creationId xmlns:a16="http://schemas.microsoft.com/office/drawing/2014/main" id="{F01ED4D7-8562-CE49-A3CA-479460808134}"/>
                    </a:ext>
                  </a:extLst>
                </p:cNvPr>
                <p:cNvPicPr/>
                <p:nvPr/>
              </p:nvPicPr>
              <p:blipFill>
                <a:blip r:embed="rId209"/>
                <a:stretch>
                  <a:fillRect/>
                </a:stretch>
              </p:blipFill>
              <p:spPr>
                <a:xfrm>
                  <a:off x="4251947" y="4493360"/>
                  <a:ext cx="147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5" name="Ink 94">
                  <a:extLst>
                    <a:ext uri="{FF2B5EF4-FFF2-40B4-BE49-F238E27FC236}">
                      <a16:creationId xmlns:a16="http://schemas.microsoft.com/office/drawing/2014/main" id="{4C68C9C8-6469-C24F-A23B-DC9712C95185}"/>
                    </a:ext>
                  </a:extLst>
                </p14:cNvPr>
                <p14:cNvContentPartPr/>
                <p14:nvPr/>
              </p14:nvContentPartPr>
              <p14:xfrm>
                <a:off x="4443827" y="4475360"/>
                <a:ext cx="81000" cy="132840"/>
              </p14:xfrm>
            </p:contentPart>
          </mc:Choice>
          <mc:Fallback xmlns="">
            <p:pic>
              <p:nvPicPr>
                <p:cNvPr id="95" name="Ink 94">
                  <a:extLst>
                    <a:ext uri="{FF2B5EF4-FFF2-40B4-BE49-F238E27FC236}">
                      <a16:creationId xmlns:a16="http://schemas.microsoft.com/office/drawing/2014/main" id="{4C68C9C8-6469-C24F-A23B-DC9712C95185}"/>
                    </a:ext>
                  </a:extLst>
                </p:cNvPr>
                <p:cNvPicPr/>
                <p:nvPr/>
              </p:nvPicPr>
              <p:blipFill>
                <a:blip r:embed="rId211"/>
                <a:stretch>
                  <a:fillRect/>
                </a:stretch>
              </p:blipFill>
              <p:spPr>
                <a:xfrm>
                  <a:off x="4436267" y="4467800"/>
                  <a:ext cx="96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6" name="Ink 95">
                  <a:extLst>
                    <a:ext uri="{FF2B5EF4-FFF2-40B4-BE49-F238E27FC236}">
                      <a16:creationId xmlns:a16="http://schemas.microsoft.com/office/drawing/2014/main" id="{B8C1396B-B4F1-C54B-B811-B92230DBCE33}"/>
                    </a:ext>
                  </a:extLst>
                </p14:cNvPr>
                <p14:cNvContentPartPr/>
                <p14:nvPr/>
              </p14:nvContentPartPr>
              <p14:xfrm>
                <a:off x="4538867" y="4508840"/>
                <a:ext cx="136440" cy="101880"/>
              </p14:xfrm>
            </p:contentPart>
          </mc:Choice>
          <mc:Fallback xmlns="">
            <p:pic>
              <p:nvPicPr>
                <p:cNvPr id="96" name="Ink 95">
                  <a:extLst>
                    <a:ext uri="{FF2B5EF4-FFF2-40B4-BE49-F238E27FC236}">
                      <a16:creationId xmlns:a16="http://schemas.microsoft.com/office/drawing/2014/main" id="{B8C1396B-B4F1-C54B-B811-B92230DBCE33}"/>
                    </a:ext>
                  </a:extLst>
                </p:cNvPr>
                <p:cNvPicPr/>
                <p:nvPr/>
              </p:nvPicPr>
              <p:blipFill>
                <a:blip r:embed="rId213"/>
                <a:stretch>
                  <a:fillRect/>
                </a:stretch>
              </p:blipFill>
              <p:spPr>
                <a:xfrm>
                  <a:off x="4531307" y="4501280"/>
                  <a:ext cx="151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7" name="Ink 96">
                  <a:extLst>
                    <a:ext uri="{FF2B5EF4-FFF2-40B4-BE49-F238E27FC236}">
                      <a16:creationId xmlns:a16="http://schemas.microsoft.com/office/drawing/2014/main" id="{41166000-D5F9-584D-970C-A4D5620E7482}"/>
                    </a:ext>
                  </a:extLst>
                </p14:cNvPr>
                <p14:cNvContentPartPr/>
                <p14:nvPr/>
              </p14:nvContentPartPr>
              <p14:xfrm>
                <a:off x="4720667" y="4458080"/>
                <a:ext cx="83160" cy="141840"/>
              </p14:xfrm>
            </p:contentPart>
          </mc:Choice>
          <mc:Fallback xmlns="">
            <p:pic>
              <p:nvPicPr>
                <p:cNvPr id="97" name="Ink 96">
                  <a:extLst>
                    <a:ext uri="{FF2B5EF4-FFF2-40B4-BE49-F238E27FC236}">
                      <a16:creationId xmlns:a16="http://schemas.microsoft.com/office/drawing/2014/main" id="{41166000-D5F9-584D-970C-A4D5620E7482}"/>
                    </a:ext>
                  </a:extLst>
                </p:cNvPr>
                <p:cNvPicPr/>
                <p:nvPr/>
              </p:nvPicPr>
              <p:blipFill>
                <a:blip r:embed="rId215"/>
                <a:stretch>
                  <a:fillRect/>
                </a:stretch>
              </p:blipFill>
              <p:spPr>
                <a:xfrm>
                  <a:off x="4713467" y="4450520"/>
                  <a:ext cx="98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7" name="Ink 106">
                  <a:extLst>
                    <a:ext uri="{FF2B5EF4-FFF2-40B4-BE49-F238E27FC236}">
                      <a16:creationId xmlns:a16="http://schemas.microsoft.com/office/drawing/2014/main" id="{94C4BCF7-C802-554B-8698-1EC54A1D9C72}"/>
                    </a:ext>
                  </a:extLst>
                </p14:cNvPr>
                <p14:cNvContentPartPr/>
                <p14:nvPr/>
              </p14:nvContentPartPr>
              <p14:xfrm>
                <a:off x="2662547" y="4948040"/>
                <a:ext cx="99720" cy="209520"/>
              </p14:xfrm>
            </p:contentPart>
          </mc:Choice>
          <mc:Fallback xmlns="">
            <p:pic>
              <p:nvPicPr>
                <p:cNvPr id="107" name="Ink 106">
                  <a:extLst>
                    <a:ext uri="{FF2B5EF4-FFF2-40B4-BE49-F238E27FC236}">
                      <a16:creationId xmlns:a16="http://schemas.microsoft.com/office/drawing/2014/main" id="{94C4BCF7-C802-554B-8698-1EC54A1D9C72}"/>
                    </a:ext>
                  </a:extLst>
                </p:cNvPr>
                <p:cNvPicPr/>
                <p:nvPr/>
              </p:nvPicPr>
              <p:blipFill>
                <a:blip r:embed="rId217"/>
                <a:stretch>
                  <a:fillRect/>
                </a:stretch>
              </p:blipFill>
              <p:spPr>
                <a:xfrm>
                  <a:off x="2654987" y="4940480"/>
                  <a:ext cx="114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8" name="Ink 107">
                  <a:extLst>
                    <a:ext uri="{FF2B5EF4-FFF2-40B4-BE49-F238E27FC236}">
                      <a16:creationId xmlns:a16="http://schemas.microsoft.com/office/drawing/2014/main" id="{8B22D773-0F74-9047-B584-E563CC8DD8CF}"/>
                    </a:ext>
                  </a:extLst>
                </p14:cNvPr>
                <p14:cNvContentPartPr/>
                <p14:nvPr/>
              </p14:nvContentPartPr>
              <p14:xfrm>
                <a:off x="2832467" y="4997360"/>
                <a:ext cx="94320" cy="139320"/>
              </p14:xfrm>
            </p:contentPart>
          </mc:Choice>
          <mc:Fallback xmlns="">
            <p:pic>
              <p:nvPicPr>
                <p:cNvPr id="108" name="Ink 107">
                  <a:extLst>
                    <a:ext uri="{FF2B5EF4-FFF2-40B4-BE49-F238E27FC236}">
                      <a16:creationId xmlns:a16="http://schemas.microsoft.com/office/drawing/2014/main" id="{8B22D773-0F74-9047-B584-E563CC8DD8CF}"/>
                    </a:ext>
                  </a:extLst>
                </p:cNvPr>
                <p:cNvPicPr/>
                <p:nvPr/>
              </p:nvPicPr>
              <p:blipFill>
                <a:blip r:embed="rId219"/>
                <a:stretch>
                  <a:fillRect/>
                </a:stretch>
              </p:blipFill>
              <p:spPr>
                <a:xfrm>
                  <a:off x="2824907" y="4989800"/>
                  <a:ext cx="1094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9" name="Ink 108">
                  <a:extLst>
                    <a:ext uri="{FF2B5EF4-FFF2-40B4-BE49-F238E27FC236}">
                      <a16:creationId xmlns:a16="http://schemas.microsoft.com/office/drawing/2014/main" id="{E843F704-F99F-5449-8193-34B29EED6560}"/>
                    </a:ext>
                  </a:extLst>
                </p14:cNvPr>
                <p14:cNvContentPartPr/>
                <p14:nvPr/>
              </p14:nvContentPartPr>
              <p14:xfrm>
                <a:off x="3148547" y="4949480"/>
                <a:ext cx="178560" cy="160560"/>
              </p14:xfrm>
            </p:contentPart>
          </mc:Choice>
          <mc:Fallback xmlns="">
            <p:pic>
              <p:nvPicPr>
                <p:cNvPr id="109" name="Ink 108">
                  <a:extLst>
                    <a:ext uri="{FF2B5EF4-FFF2-40B4-BE49-F238E27FC236}">
                      <a16:creationId xmlns:a16="http://schemas.microsoft.com/office/drawing/2014/main" id="{E843F704-F99F-5449-8193-34B29EED6560}"/>
                    </a:ext>
                  </a:extLst>
                </p:cNvPr>
                <p:cNvPicPr/>
                <p:nvPr/>
              </p:nvPicPr>
              <p:blipFill>
                <a:blip r:embed="rId221"/>
                <a:stretch>
                  <a:fillRect/>
                </a:stretch>
              </p:blipFill>
              <p:spPr>
                <a:xfrm>
                  <a:off x="3140987" y="4941920"/>
                  <a:ext cx="193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0" name="Ink 109">
                  <a:extLst>
                    <a:ext uri="{FF2B5EF4-FFF2-40B4-BE49-F238E27FC236}">
                      <a16:creationId xmlns:a16="http://schemas.microsoft.com/office/drawing/2014/main" id="{E8D71E38-CB6A-4F41-A6C6-FBE12D3A28D5}"/>
                    </a:ext>
                  </a:extLst>
                </p14:cNvPr>
                <p14:cNvContentPartPr/>
                <p14:nvPr/>
              </p14:nvContentPartPr>
              <p14:xfrm>
                <a:off x="3378227" y="4957760"/>
                <a:ext cx="110160" cy="103320"/>
              </p14:xfrm>
            </p:contentPart>
          </mc:Choice>
          <mc:Fallback xmlns="">
            <p:pic>
              <p:nvPicPr>
                <p:cNvPr id="110" name="Ink 109">
                  <a:extLst>
                    <a:ext uri="{FF2B5EF4-FFF2-40B4-BE49-F238E27FC236}">
                      <a16:creationId xmlns:a16="http://schemas.microsoft.com/office/drawing/2014/main" id="{E8D71E38-CB6A-4F41-A6C6-FBE12D3A28D5}"/>
                    </a:ext>
                  </a:extLst>
                </p:cNvPr>
                <p:cNvPicPr/>
                <p:nvPr/>
              </p:nvPicPr>
              <p:blipFill>
                <a:blip r:embed="rId223"/>
                <a:stretch>
                  <a:fillRect/>
                </a:stretch>
              </p:blipFill>
              <p:spPr>
                <a:xfrm>
                  <a:off x="3370667" y="4950200"/>
                  <a:ext cx="125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1" name="Ink 110">
                  <a:extLst>
                    <a:ext uri="{FF2B5EF4-FFF2-40B4-BE49-F238E27FC236}">
                      <a16:creationId xmlns:a16="http://schemas.microsoft.com/office/drawing/2014/main" id="{2C8B8508-75CE-AC4B-A5A4-E27B318E1305}"/>
                    </a:ext>
                  </a:extLst>
                </p14:cNvPr>
                <p14:cNvContentPartPr/>
                <p14:nvPr/>
              </p14:nvContentPartPr>
              <p14:xfrm>
                <a:off x="3589547" y="4973960"/>
                <a:ext cx="14040" cy="213840"/>
              </p14:xfrm>
            </p:contentPart>
          </mc:Choice>
          <mc:Fallback xmlns="">
            <p:pic>
              <p:nvPicPr>
                <p:cNvPr id="111" name="Ink 110">
                  <a:extLst>
                    <a:ext uri="{FF2B5EF4-FFF2-40B4-BE49-F238E27FC236}">
                      <a16:creationId xmlns:a16="http://schemas.microsoft.com/office/drawing/2014/main" id="{2C8B8508-75CE-AC4B-A5A4-E27B318E1305}"/>
                    </a:ext>
                  </a:extLst>
                </p:cNvPr>
                <p:cNvPicPr/>
                <p:nvPr/>
              </p:nvPicPr>
              <p:blipFill>
                <a:blip r:embed="rId225"/>
                <a:stretch>
                  <a:fillRect/>
                </a:stretch>
              </p:blipFill>
              <p:spPr>
                <a:xfrm>
                  <a:off x="3581987" y="4966400"/>
                  <a:ext cx="28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2" name="Ink 111">
                  <a:extLst>
                    <a:ext uri="{FF2B5EF4-FFF2-40B4-BE49-F238E27FC236}">
                      <a16:creationId xmlns:a16="http://schemas.microsoft.com/office/drawing/2014/main" id="{AD318AE9-EFF0-1045-A364-6FC23F7B5767}"/>
                    </a:ext>
                  </a:extLst>
                </p14:cNvPr>
                <p14:cNvContentPartPr/>
                <p14:nvPr/>
              </p14:nvContentPartPr>
              <p14:xfrm>
                <a:off x="3585227" y="4983320"/>
                <a:ext cx="102600" cy="102600"/>
              </p14:xfrm>
            </p:contentPart>
          </mc:Choice>
          <mc:Fallback xmlns="">
            <p:pic>
              <p:nvPicPr>
                <p:cNvPr id="112" name="Ink 111">
                  <a:extLst>
                    <a:ext uri="{FF2B5EF4-FFF2-40B4-BE49-F238E27FC236}">
                      <a16:creationId xmlns:a16="http://schemas.microsoft.com/office/drawing/2014/main" id="{AD318AE9-EFF0-1045-A364-6FC23F7B5767}"/>
                    </a:ext>
                  </a:extLst>
                </p:cNvPr>
                <p:cNvPicPr/>
                <p:nvPr/>
              </p:nvPicPr>
              <p:blipFill>
                <a:blip r:embed="rId227"/>
                <a:stretch>
                  <a:fillRect/>
                </a:stretch>
              </p:blipFill>
              <p:spPr>
                <a:xfrm>
                  <a:off x="3577667" y="4975760"/>
                  <a:ext cx="117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3" name="Ink 112">
                  <a:extLst>
                    <a:ext uri="{FF2B5EF4-FFF2-40B4-BE49-F238E27FC236}">
                      <a16:creationId xmlns:a16="http://schemas.microsoft.com/office/drawing/2014/main" id="{06087A45-9466-C248-8D2D-F4ED033F291A}"/>
                    </a:ext>
                  </a:extLst>
                </p14:cNvPr>
                <p14:cNvContentPartPr/>
                <p14:nvPr/>
              </p14:nvContentPartPr>
              <p14:xfrm>
                <a:off x="3743267" y="4967840"/>
                <a:ext cx="3240" cy="195120"/>
              </p14:xfrm>
            </p:contentPart>
          </mc:Choice>
          <mc:Fallback xmlns="">
            <p:pic>
              <p:nvPicPr>
                <p:cNvPr id="113" name="Ink 112">
                  <a:extLst>
                    <a:ext uri="{FF2B5EF4-FFF2-40B4-BE49-F238E27FC236}">
                      <a16:creationId xmlns:a16="http://schemas.microsoft.com/office/drawing/2014/main" id="{06087A45-9466-C248-8D2D-F4ED033F291A}"/>
                    </a:ext>
                  </a:extLst>
                </p:cNvPr>
                <p:cNvPicPr/>
                <p:nvPr/>
              </p:nvPicPr>
              <p:blipFill>
                <a:blip r:embed="rId229"/>
                <a:stretch>
                  <a:fillRect/>
                </a:stretch>
              </p:blipFill>
              <p:spPr>
                <a:xfrm>
                  <a:off x="3735707" y="4960280"/>
                  <a:ext cx="18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4" name="Ink 113">
                  <a:extLst>
                    <a:ext uri="{FF2B5EF4-FFF2-40B4-BE49-F238E27FC236}">
                      <a16:creationId xmlns:a16="http://schemas.microsoft.com/office/drawing/2014/main" id="{F788E641-A350-7243-A6ED-D515513F38E9}"/>
                    </a:ext>
                  </a:extLst>
                </p14:cNvPr>
                <p14:cNvContentPartPr/>
                <p14:nvPr/>
              </p14:nvContentPartPr>
              <p14:xfrm>
                <a:off x="3723107" y="4969280"/>
                <a:ext cx="89640" cy="108000"/>
              </p14:xfrm>
            </p:contentPart>
          </mc:Choice>
          <mc:Fallback xmlns="">
            <p:pic>
              <p:nvPicPr>
                <p:cNvPr id="114" name="Ink 113">
                  <a:extLst>
                    <a:ext uri="{FF2B5EF4-FFF2-40B4-BE49-F238E27FC236}">
                      <a16:creationId xmlns:a16="http://schemas.microsoft.com/office/drawing/2014/main" id="{F788E641-A350-7243-A6ED-D515513F38E9}"/>
                    </a:ext>
                  </a:extLst>
                </p:cNvPr>
                <p:cNvPicPr/>
                <p:nvPr/>
              </p:nvPicPr>
              <p:blipFill>
                <a:blip r:embed="rId231"/>
                <a:stretch>
                  <a:fillRect/>
                </a:stretch>
              </p:blipFill>
              <p:spPr>
                <a:xfrm>
                  <a:off x="3715547" y="4961720"/>
                  <a:ext cx="1047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9F146750-AEB3-7E4B-8085-25094FA64E32}"/>
                    </a:ext>
                  </a:extLst>
                </p14:cNvPr>
                <p14:cNvContentPartPr/>
                <p14:nvPr/>
              </p14:nvContentPartPr>
              <p14:xfrm>
                <a:off x="3850187" y="4924640"/>
                <a:ext cx="68760" cy="117000"/>
              </p14:xfrm>
            </p:contentPart>
          </mc:Choice>
          <mc:Fallback xmlns="">
            <p:pic>
              <p:nvPicPr>
                <p:cNvPr id="115" name="Ink 114">
                  <a:extLst>
                    <a:ext uri="{FF2B5EF4-FFF2-40B4-BE49-F238E27FC236}">
                      <a16:creationId xmlns:a16="http://schemas.microsoft.com/office/drawing/2014/main" id="{9F146750-AEB3-7E4B-8085-25094FA64E32}"/>
                    </a:ext>
                  </a:extLst>
                </p:cNvPr>
                <p:cNvPicPr/>
                <p:nvPr/>
              </p:nvPicPr>
              <p:blipFill>
                <a:blip r:embed="rId233"/>
                <a:stretch>
                  <a:fillRect/>
                </a:stretch>
              </p:blipFill>
              <p:spPr>
                <a:xfrm>
                  <a:off x="3842627" y="4917080"/>
                  <a:ext cx="83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72FA16C5-6BE4-4241-986A-909A56189814}"/>
                    </a:ext>
                  </a:extLst>
                </p14:cNvPr>
                <p14:cNvContentPartPr/>
                <p14:nvPr/>
              </p14:nvContentPartPr>
              <p14:xfrm>
                <a:off x="3965387" y="4777400"/>
                <a:ext cx="109440" cy="248400"/>
              </p14:xfrm>
            </p:contentPart>
          </mc:Choice>
          <mc:Fallback xmlns="">
            <p:pic>
              <p:nvPicPr>
                <p:cNvPr id="116" name="Ink 115">
                  <a:extLst>
                    <a:ext uri="{FF2B5EF4-FFF2-40B4-BE49-F238E27FC236}">
                      <a16:creationId xmlns:a16="http://schemas.microsoft.com/office/drawing/2014/main" id="{72FA16C5-6BE4-4241-986A-909A56189814}"/>
                    </a:ext>
                  </a:extLst>
                </p:cNvPr>
                <p:cNvPicPr/>
                <p:nvPr/>
              </p:nvPicPr>
              <p:blipFill>
                <a:blip r:embed="rId235"/>
                <a:stretch>
                  <a:fillRect/>
                </a:stretch>
              </p:blipFill>
              <p:spPr>
                <a:xfrm>
                  <a:off x="3957827" y="4769840"/>
                  <a:ext cx="124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E0A8E3ED-AE14-404C-9FBE-73C83EAA14BF}"/>
                    </a:ext>
                  </a:extLst>
                </p14:cNvPr>
                <p14:cNvContentPartPr/>
                <p14:nvPr/>
              </p14:nvContentPartPr>
              <p14:xfrm>
                <a:off x="4291187" y="4802960"/>
                <a:ext cx="136440" cy="324720"/>
              </p14:xfrm>
            </p:contentPart>
          </mc:Choice>
          <mc:Fallback xmlns="">
            <p:pic>
              <p:nvPicPr>
                <p:cNvPr id="117" name="Ink 116">
                  <a:extLst>
                    <a:ext uri="{FF2B5EF4-FFF2-40B4-BE49-F238E27FC236}">
                      <a16:creationId xmlns:a16="http://schemas.microsoft.com/office/drawing/2014/main" id="{E0A8E3ED-AE14-404C-9FBE-73C83EAA14BF}"/>
                    </a:ext>
                  </a:extLst>
                </p:cNvPr>
                <p:cNvPicPr/>
                <p:nvPr/>
              </p:nvPicPr>
              <p:blipFill>
                <a:blip r:embed="rId237"/>
                <a:stretch>
                  <a:fillRect/>
                </a:stretch>
              </p:blipFill>
              <p:spPr>
                <a:xfrm>
                  <a:off x="4283627" y="4795400"/>
                  <a:ext cx="151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1039AFAA-DF8B-A547-9FE7-89DDF3815360}"/>
                    </a:ext>
                  </a:extLst>
                </p14:cNvPr>
                <p14:cNvContentPartPr/>
                <p14:nvPr/>
              </p14:nvContentPartPr>
              <p14:xfrm>
                <a:off x="4261667" y="4954160"/>
                <a:ext cx="115560" cy="43200"/>
              </p14:xfrm>
            </p:contentPart>
          </mc:Choice>
          <mc:Fallback xmlns="">
            <p:pic>
              <p:nvPicPr>
                <p:cNvPr id="118" name="Ink 117">
                  <a:extLst>
                    <a:ext uri="{FF2B5EF4-FFF2-40B4-BE49-F238E27FC236}">
                      <a16:creationId xmlns:a16="http://schemas.microsoft.com/office/drawing/2014/main" id="{1039AFAA-DF8B-A547-9FE7-89DDF3815360}"/>
                    </a:ext>
                  </a:extLst>
                </p:cNvPr>
                <p:cNvPicPr/>
                <p:nvPr/>
              </p:nvPicPr>
              <p:blipFill>
                <a:blip r:embed="rId239"/>
                <a:stretch>
                  <a:fillRect/>
                </a:stretch>
              </p:blipFill>
              <p:spPr>
                <a:xfrm>
                  <a:off x="4254107" y="4946600"/>
                  <a:ext cx="130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02C8145C-68DE-8C4D-88D6-8E79C20B091E}"/>
                    </a:ext>
                  </a:extLst>
                </p14:cNvPr>
                <p14:cNvContentPartPr/>
                <p14:nvPr/>
              </p14:nvContentPartPr>
              <p14:xfrm>
                <a:off x="4402427" y="4896920"/>
                <a:ext cx="129600" cy="113400"/>
              </p14:xfrm>
            </p:contentPart>
          </mc:Choice>
          <mc:Fallback xmlns="">
            <p:pic>
              <p:nvPicPr>
                <p:cNvPr id="119" name="Ink 118">
                  <a:extLst>
                    <a:ext uri="{FF2B5EF4-FFF2-40B4-BE49-F238E27FC236}">
                      <a16:creationId xmlns:a16="http://schemas.microsoft.com/office/drawing/2014/main" id="{02C8145C-68DE-8C4D-88D6-8E79C20B091E}"/>
                    </a:ext>
                  </a:extLst>
                </p:cNvPr>
                <p:cNvPicPr/>
                <p:nvPr/>
              </p:nvPicPr>
              <p:blipFill>
                <a:blip r:embed="rId241"/>
                <a:stretch>
                  <a:fillRect/>
                </a:stretch>
              </p:blipFill>
              <p:spPr>
                <a:xfrm>
                  <a:off x="4394867" y="4889360"/>
                  <a:ext cx="144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9623EDB6-CD52-C243-B41F-CE48CB7BEC80}"/>
                    </a:ext>
                  </a:extLst>
                </p14:cNvPr>
                <p14:cNvContentPartPr/>
                <p14:nvPr/>
              </p14:nvContentPartPr>
              <p14:xfrm>
                <a:off x="4549307" y="4864880"/>
                <a:ext cx="203400" cy="122760"/>
              </p14:xfrm>
            </p:contentPart>
          </mc:Choice>
          <mc:Fallback xmlns="">
            <p:pic>
              <p:nvPicPr>
                <p:cNvPr id="120" name="Ink 119">
                  <a:extLst>
                    <a:ext uri="{FF2B5EF4-FFF2-40B4-BE49-F238E27FC236}">
                      <a16:creationId xmlns:a16="http://schemas.microsoft.com/office/drawing/2014/main" id="{9623EDB6-CD52-C243-B41F-CE48CB7BEC80}"/>
                    </a:ext>
                  </a:extLst>
                </p:cNvPr>
                <p:cNvPicPr/>
                <p:nvPr/>
              </p:nvPicPr>
              <p:blipFill>
                <a:blip r:embed="rId243"/>
                <a:stretch>
                  <a:fillRect/>
                </a:stretch>
              </p:blipFill>
              <p:spPr>
                <a:xfrm>
                  <a:off x="4541747" y="4857320"/>
                  <a:ext cx="218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2" name="Ink 121">
                  <a:extLst>
                    <a:ext uri="{FF2B5EF4-FFF2-40B4-BE49-F238E27FC236}">
                      <a16:creationId xmlns:a16="http://schemas.microsoft.com/office/drawing/2014/main" id="{4A89C41E-5D7D-FA41-A278-9742B14877D2}"/>
                    </a:ext>
                  </a:extLst>
                </p14:cNvPr>
                <p14:cNvContentPartPr/>
                <p14:nvPr/>
              </p14:nvContentPartPr>
              <p14:xfrm>
                <a:off x="4888787" y="4791800"/>
                <a:ext cx="164520" cy="165600"/>
              </p14:xfrm>
            </p:contentPart>
          </mc:Choice>
          <mc:Fallback xmlns="">
            <p:pic>
              <p:nvPicPr>
                <p:cNvPr id="122" name="Ink 121">
                  <a:extLst>
                    <a:ext uri="{FF2B5EF4-FFF2-40B4-BE49-F238E27FC236}">
                      <a16:creationId xmlns:a16="http://schemas.microsoft.com/office/drawing/2014/main" id="{4A89C41E-5D7D-FA41-A278-9742B14877D2}"/>
                    </a:ext>
                  </a:extLst>
                </p:cNvPr>
                <p:cNvPicPr/>
                <p:nvPr/>
              </p:nvPicPr>
              <p:blipFill>
                <a:blip r:embed="rId245"/>
                <a:stretch>
                  <a:fillRect/>
                </a:stretch>
              </p:blipFill>
              <p:spPr>
                <a:xfrm>
                  <a:off x="4881227" y="4784600"/>
                  <a:ext cx="179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3" name="Ink 122">
                  <a:extLst>
                    <a:ext uri="{FF2B5EF4-FFF2-40B4-BE49-F238E27FC236}">
                      <a16:creationId xmlns:a16="http://schemas.microsoft.com/office/drawing/2014/main" id="{9C0C2AC7-3500-AE42-9F01-AB94293DA276}"/>
                    </a:ext>
                  </a:extLst>
                </p14:cNvPr>
                <p14:cNvContentPartPr/>
                <p14:nvPr/>
              </p14:nvContentPartPr>
              <p14:xfrm>
                <a:off x="5135387" y="4765160"/>
                <a:ext cx="159120" cy="155520"/>
              </p14:xfrm>
            </p:contentPart>
          </mc:Choice>
          <mc:Fallback xmlns="">
            <p:pic>
              <p:nvPicPr>
                <p:cNvPr id="123" name="Ink 122">
                  <a:extLst>
                    <a:ext uri="{FF2B5EF4-FFF2-40B4-BE49-F238E27FC236}">
                      <a16:creationId xmlns:a16="http://schemas.microsoft.com/office/drawing/2014/main" id="{9C0C2AC7-3500-AE42-9F01-AB94293DA276}"/>
                    </a:ext>
                  </a:extLst>
                </p:cNvPr>
                <p:cNvPicPr/>
                <p:nvPr/>
              </p:nvPicPr>
              <p:blipFill>
                <a:blip r:embed="rId247"/>
                <a:stretch>
                  <a:fillRect/>
                </a:stretch>
              </p:blipFill>
              <p:spPr>
                <a:xfrm>
                  <a:off x="5127827" y="4757600"/>
                  <a:ext cx="174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4" name="Ink 123">
                  <a:extLst>
                    <a:ext uri="{FF2B5EF4-FFF2-40B4-BE49-F238E27FC236}">
                      <a16:creationId xmlns:a16="http://schemas.microsoft.com/office/drawing/2014/main" id="{50060E96-65FE-AF4E-975D-7E7ED2F72841}"/>
                    </a:ext>
                  </a:extLst>
                </p14:cNvPr>
                <p14:cNvContentPartPr/>
                <p14:nvPr/>
              </p14:nvContentPartPr>
              <p14:xfrm>
                <a:off x="5539667" y="4729880"/>
                <a:ext cx="22320" cy="174240"/>
              </p14:xfrm>
            </p:contentPart>
          </mc:Choice>
          <mc:Fallback xmlns="">
            <p:pic>
              <p:nvPicPr>
                <p:cNvPr id="124" name="Ink 123">
                  <a:extLst>
                    <a:ext uri="{FF2B5EF4-FFF2-40B4-BE49-F238E27FC236}">
                      <a16:creationId xmlns:a16="http://schemas.microsoft.com/office/drawing/2014/main" id="{50060E96-65FE-AF4E-975D-7E7ED2F72841}"/>
                    </a:ext>
                  </a:extLst>
                </p:cNvPr>
                <p:cNvPicPr/>
                <p:nvPr/>
              </p:nvPicPr>
              <p:blipFill>
                <a:blip r:embed="rId249"/>
                <a:stretch>
                  <a:fillRect/>
                </a:stretch>
              </p:blipFill>
              <p:spPr>
                <a:xfrm>
                  <a:off x="5532107" y="4722320"/>
                  <a:ext cx="37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5" name="Ink 124">
                  <a:extLst>
                    <a:ext uri="{FF2B5EF4-FFF2-40B4-BE49-F238E27FC236}">
                      <a16:creationId xmlns:a16="http://schemas.microsoft.com/office/drawing/2014/main" id="{7ECC42DA-4961-264D-83D5-C01CF3CB4123}"/>
                    </a:ext>
                  </a:extLst>
                </p14:cNvPr>
                <p14:cNvContentPartPr/>
                <p14:nvPr/>
              </p14:nvContentPartPr>
              <p14:xfrm>
                <a:off x="5427347" y="4766600"/>
                <a:ext cx="248040" cy="96840"/>
              </p14:xfrm>
            </p:contentPart>
          </mc:Choice>
          <mc:Fallback xmlns="">
            <p:pic>
              <p:nvPicPr>
                <p:cNvPr id="125" name="Ink 124">
                  <a:extLst>
                    <a:ext uri="{FF2B5EF4-FFF2-40B4-BE49-F238E27FC236}">
                      <a16:creationId xmlns:a16="http://schemas.microsoft.com/office/drawing/2014/main" id="{7ECC42DA-4961-264D-83D5-C01CF3CB4123}"/>
                    </a:ext>
                  </a:extLst>
                </p:cNvPr>
                <p:cNvPicPr/>
                <p:nvPr/>
              </p:nvPicPr>
              <p:blipFill>
                <a:blip r:embed="rId251"/>
                <a:stretch>
                  <a:fillRect/>
                </a:stretch>
              </p:blipFill>
              <p:spPr>
                <a:xfrm>
                  <a:off x="5419787" y="4759040"/>
                  <a:ext cx="263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6" name="Ink 125">
                  <a:extLst>
                    <a:ext uri="{FF2B5EF4-FFF2-40B4-BE49-F238E27FC236}">
                      <a16:creationId xmlns:a16="http://schemas.microsoft.com/office/drawing/2014/main" id="{8C2F5882-8616-6347-BC30-575311B70423}"/>
                    </a:ext>
                  </a:extLst>
                </p14:cNvPr>
                <p14:cNvContentPartPr/>
                <p14:nvPr/>
              </p14:nvContentPartPr>
              <p14:xfrm>
                <a:off x="5815787" y="4646720"/>
                <a:ext cx="163800" cy="203760"/>
              </p14:xfrm>
            </p:contentPart>
          </mc:Choice>
          <mc:Fallback xmlns="">
            <p:pic>
              <p:nvPicPr>
                <p:cNvPr id="126" name="Ink 125">
                  <a:extLst>
                    <a:ext uri="{FF2B5EF4-FFF2-40B4-BE49-F238E27FC236}">
                      <a16:creationId xmlns:a16="http://schemas.microsoft.com/office/drawing/2014/main" id="{8C2F5882-8616-6347-BC30-575311B70423}"/>
                    </a:ext>
                  </a:extLst>
                </p:cNvPr>
                <p:cNvPicPr/>
                <p:nvPr/>
              </p:nvPicPr>
              <p:blipFill>
                <a:blip r:embed="rId253"/>
                <a:stretch>
                  <a:fillRect/>
                </a:stretch>
              </p:blipFill>
              <p:spPr>
                <a:xfrm>
                  <a:off x="5808227" y="4639160"/>
                  <a:ext cx="178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8" name="Ink 127">
                  <a:extLst>
                    <a:ext uri="{FF2B5EF4-FFF2-40B4-BE49-F238E27FC236}">
                      <a16:creationId xmlns:a16="http://schemas.microsoft.com/office/drawing/2014/main" id="{4E0A43E0-3B11-1B42-9A59-FDE8A58F35BA}"/>
                    </a:ext>
                  </a:extLst>
                </p14:cNvPr>
                <p14:cNvContentPartPr/>
                <p14:nvPr/>
              </p14:nvContentPartPr>
              <p14:xfrm>
                <a:off x="6119987" y="4518200"/>
                <a:ext cx="112680" cy="195840"/>
              </p14:xfrm>
            </p:contentPart>
          </mc:Choice>
          <mc:Fallback xmlns="">
            <p:pic>
              <p:nvPicPr>
                <p:cNvPr id="128" name="Ink 127">
                  <a:extLst>
                    <a:ext uri="{FF2B5EF4-FFF2-40B4-BE49-F238E27FC236}">
                      <a16:creationId xmlns:a16="http://schemas.microsoft.com/office/drawing/2014/main" id="{4E0A43E0-3B11-1B42-9A59-FDE8A58F35BA}"/>
                    </a:ext>
                  </a:extLst>
                </p:cNvPr>
                <p:cNvPicPr/>
                <p:nvPr/>
              </p:nvPicPr>
              <p:blipFill>
                <a:blip r:embed="rId255"/>
                <a:stretch>
                  <a:fillRect/>
                </a:stretch>
              </p:blipFill>
              <p:spPr>
                <a:xfrm>
                  <a:off x="6112427" y="4511000"/>
                  <a:ext cx="127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9" name="Ink 128">
                  <a:extLst>
                    <a:ext uri="{FF2B5EF4-FFF2-40B4-BE49-F238E27FC236}">
                      <a16:creationId xmlns:a16="http://schemas.microsoft.com/office/drawing/2014/main" id="{07A40149-60CD-504F-A140-8875A538CF6F}"/>
                    </a:ext>
                  </a:extLst>
                </p14:cNvPr>
                <p14:cNvContentPartPr/>
                <p14:nvPr/>
              </p14:nvContentPartPr>
              <p14:xfrm>
                <a:off x="6150587" y="4839680"/>
                <a:ext cx="42480" cy="41760"/>
              </p14:xfrm>
            </p:contentPart>
          </mc:Choice>
          <mc:Fallback xmlns="">
            <p:pic>
              <p:nvPicPr>
                <p:cNvPr id="129" name="Ink 128">
                  <a:extLst>
                    <a:ext uri="{FF2B5EF4-FFF2-40B4-BE49-F238E27FC236}">
                      <a16:creationId xmlns:a16="http://schemas.microsoft.com/office/drawing/2014/main" id="{07A40149-60CD-504F-A140-8875A538CF6F}"/>
                    </a:ext>
                  </a:extLst>
                </p:cNvPr>
                <p:cNvPicPr/>
                <p:nvPr/>
              </p:nvPicPr>
              <p:blipFill>
                <a:blip r:embed="rId257"/>
                <a:stretch>
                  <a:fillRect/>
                </a:stretch>
              </p:blipFill>
              <p:spPr>
                <a:xfrm>
                  <a:off x="6143027" y="4832120"/>
                  <a:ext cx="57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 name="Ink 163">
                  <a:extLst>
                    <a:ext uri="{FF2B5EF4-FFF2-40B4-BE49-F238E27FC236}">
                      <a16:creationId xmlns:a16="http://schemas.microsoft.com/office/drawing/2014/main" id="{832BB547-311E-1340-91CB-96DEB5B7BDF5}"/>
                    </a:ext>
                  </a:extLst>
                </p14:cNvPr>
                <p14:cNvContentPartPr/>
                <p14:nvPr/>
              </p14:nvContentPartPr>
              <p14:xfrm>
                <a:off x="2578667" y="5382920"/>
                <a:ext cx="98640" cy="203400"/>
              </p14:xfrm>
            </p:contentPart>
          </mc:Choice>
          <mc:Fallback xmlns="">
            <p:pic>
              <p:nvPicPr>
                <p:cNvPr id="164" name="Ink 163">
                  <a:extLst>
                    <a:ext uri="{FF2B5EF4-FFF2-40B4-BE49-F238E27FC236}">
                      <a16:creationId xmlns:a16="http://schemas.microsoft.com/office/drawing/2014/main" id="{832BB547-311E-1340-91CB-96DEB5B7BDF5}"/>
                    </a:ext>
                  </a:extLst>
                </p:cNvPr>
                <p:cNvPicPr/>
                <p:nvPr/>
              </p:nvPicPr>
              <p:blipFill>
                <a:blip r:embed="rId259"/>
                <a:stretch>
                  <a:fillRect/>
                </a:stretch>
              </p:blipFill>
              <p:spPr>
                <a:xfrm>
                  <a:off x="2571107" y="5375720"/>
                  <a:ext cx="1137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5" name="Ink 164">
                  <a:extLst>
                    <a:ext uri="{FF2B5EF4-FFF2-40B4-BE49-F238E27FC236}">
                      <a16:creationId xmlns:a16="http://schemas.microsoft.com/office/drawing/2014/main" id="{9399A537-9DE3-BA48-A57A-A82CEB262825}"/>
                    </a:ext>
                  </a:extLst>
                </p14:cNvPr>
                <p14:cNvContentPartPr/>
                <p14:nvPr/>
              </p14:nvContentPartPr>
              <p14:xfrm>
                <a:off x="2733827" y="5468240"/>
                <a:ext cx="87480" cy="94680"/>
              </p14:xfrm>
            </p:contentPart>
          </mc:Choice>
          <mc:Fallback xmlns="">
            <p:pic>
              <p:nvPicPr>
                <p:cNvPr id="165" name="Ink 164">
                  <a:extLst>
                    <a:ext uri="{FF2B5EF4-FFF2-40B4-BE49-F238E27FC236}">
                      <a16:creationId xmlns:a16="http://schemas.microsoft.com/office/drawing/2014/main" id="{9399A537-9DE3-BA48-A57A-A82CEB262825}"/>
                    </a:ext>
                  </a:extLst>
                </p:cNvPr>
                <p:cNvPicPr/>
                <p:nvPr/>
              </p:nvPicPr>
              <p:blipFill>
                <a:blip r:embed="rId261"/>
                <a:stretch>
                  <a:fillRect/>
                </a:stretch>
              </p:blipFill>
              <p:spPr>
                <a:xfrm>
                  <a:off x="2726267" y="5460680"/>
                  <a:ext cx="102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E3FAA1C2-12A3-DF4C-ABA2-082D3788B318}"/>
                    </a:ext>
                  </a:extLst>
                </p14:cNvPr>
                <p14:cNvContentPartPr/>
                <p14:nvPr/>
              </p14:nvContentPartPr>
              <p14:xfrm>
                <a:off x="2891867" y="5398040"/>
                <a:ext cx="141120" cy="111600"/>
              </p14:xfrm>
            </p:contentPart>
          </mc:Choice>
          <mc:Fallback xmlns="">
            <p:pic>
              <p:nvPicPr>
                <p:cNvPr id="166" name="Ink 165">
                  <a:extLst>
                    <a:ext uri="{FF2B5EF4-FFF2-40B4-BE49-F238E27FC236}">
                      <a16:creationId xmlns:a16="http://schemas.microsoft.com/office/drawing/2014/main" id="{E3FAA1C2-12A3-DF4C-ABA2-082D3788B318}"/>
                    </a:ext>
                  </a:extLst>
                </p:cNvPr>
                <p:cNvPicPr/>
                <p:nvPr/>
              </p:nvPicPr>
              <p:blipFill>
                <a:blip r:embed="rId263"/>
                <a:stretch>
                  <a:fillRect/>
                </a:stretch>
              </p:blipFill>
              <p:spPr>
                <a:xfrm>
                  <a:off x="2884667" y="5390480"/>
                  <a:ext cx="156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8" name="Ink 167">
                  <a:extLst>
                    <a:ext uri="{FF2B5EF4-FFF2-40B4-BE49-F238E27FC236}">
                      <a16:creationId xmlns:a16="http://schemas.microsoft.com/office/drawing/2014/main" id="{C13B96C0-D8C3-EF41-A31F-39171A6466BC}"/>
                    </a:ext>
                  </a:extLst>
                </p14:cNvPr>
                <p14:cNvContentPartPr/>
                <p14:nvPr/>
              </p14:nvContentPartPr>
              <p14:xfrm>
                <a:off x="3207947" y="5410640"/>
                <a:ext cx="90000" cy="131760"/>
              </p14:xfrm>
            </p:contentPart>
          </mc:Choice>
          <mc:Fallback xmlns="">
            <p:pic>
              <p:nvPicPr>
                <p:cNvPr id="168" name="Ink 167">
                  <a:extLst>
                    <a:ext uri="{FF2B5EF4-FFF2-40B4-BE49-F238E27FC236}">
                      <a16:creationId xmlns:a16="http://schemas.microsoft.com/office/drawing/2014/main" id="{C13B96C0-D8C3-EF41-A31F-39171A6466BC}"/>
                    </a:ext>
                  </a:extLst>
                </p:cNvPr>
                <p:cNvPicPr/>
                <p:nvPr/>
              </p:nvPicPr>
              <p:blipFill>
                <a:blip r:embed="rId265"/>
                <a:stretch>
                  <a:fillRect/>
                </a:stretch>
              </p:blipFill>
              <p:spPr>
                <a:xfrm>
                  <a:off x="3200747" y="5403080"/>
                  <a:ext cx="105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9" name="Ink 168">
                  <a:extLst>
                    <a:ext uri="{FF2B5EF4-FFF2-40B4-BE49-F238E27FC236}">
                      <a16:creationId xmlns:a16="http://schemas.microsoft.com/office/drawing/2014/main" id="{9DF0CC55-4DAF-2041-A738-952F7499B9F4}"/>
                    </a:ext>
                  </a:extLst>
                </p14:cNvPr>
                <p14:cNvContentPartPr/>
                <p14:nvPr/>
              </p14:nvContentPartPr>
              <p14:xfrm>
                <a:off x="3370667" y="5403440"/>
                <a:ext cx="91440" cy="94680"/>
              </p14:xfrm>
            </p:contentPart>
          </mc:Choice>
          <mc:Fallback xmlns="">
            <p:pic>
              <p:nvPicPr>
                <p:cNvPr id="169" name="Ink 168">
                  <a:extLst>
                    <a:ext uri="{FF2B5EF4-FFF2-40B4-BE49-F238E27FC236}">
                      <a16:creationId xmlns:a16="http://schemas.microsoft.com/office/drawing/2014/main" id="{9DF0CC55-4DAF-2041-A738-952F7499B9F4}"/>
                    </a:ext>
                  </a:extLst>
                </p:cNvPr>
                <p:cNvPicPr/>
                <p:nvPr/>
              </p:nvPicPr>
              <p:blipFill>
                <a:blip r:embed="rId267"/>
                <a:stretch>
                  <a:fillRect/>
                </a:stretch>
              </p:blipFill>
              <p:spPr>
                <a:xfrm>
                  <a:off x="3363107" y="5395880"/>
                  <a:ext cx="106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0" name="Ink 169">
                  <a:extLst>
                    <a:ext uri="{FF2B5EF4-FFF2-40B4-BE49-F238E27FC236}">
                      <a16:creationId xmlns:a16="http://schemas.microsoft.com/office/drawing/2014/main" id="{93A34268-209E-B443-A225-17C759D2ED28}"/>
                    </a:ext>
                  </a:extLst>
                </p14:cNvPr>
                <p14:cNvContentPartPr/>
                <p14:nvPr/>
              </p14:nvContentPartPr>
              <p14:xfrm>
                <a:off x="3514307" y="5409560"/>
                <a:ext cx="87840" cy="97560"/>
              </p14:xfrm>
            </p:contentPart>
          </mc:Choice>
          <mc:Fallback xmlns="">
            <p:pic>
              <p:nvPicPr>
                <p:cNvPr id="170" name="Ink 169">
                  <a:extLst>
                    <a:ext uri="{FF2B5EF4-FFF2-40B4-BE49-F238E27FC236}">
                      <a16:creationId xmlns:a16="http://schemas.microsoft.com/office/drawing/2014/main" id="{93A34268-209E-B443-A225-17C759D2ED28}"/>
                    </a:ext>
                  </a:extLst>
                </p:cNvPr>
                <p:cNvPicPr/>
                <p:nvPr/>
              </p:nvPicPr>
              <p:blipFill>
                <a:blip r:embed="rId269"/>
                <a:stretch>
                  <a:fillRect/>
                </a:stretch>
              </p:blipFill>
              <p:spPr>
                <a:xfrm>
                  <a:off x="3506747" y="5402000"/>
                  <a:ext cx="102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1" name="Ink 170">
                  <a:extLst>
                    <a:ext uri="{FF2B5EF4-FFF2-40B4-BE49-F238E27FC236}">
                      <a16:creationId xmlns:a16="http://schemas.microsoft.com/office/drawing/2014/main" id="{3EA0F6FB-3ECD-DF4C-8194-79D3FA9148AD}"/>
                    </a:ext>
                  </a:extLst>
                </p14:cNvPr>
                <p14:cNvContentPartPr/>
                <p14:nvPr/>
              </p14:nvContentPartPr>
              <p14:xfrm>
                <a:off x="3894827" y="5381120"/>
                <a:ext cx="101880" cy="190440"/>
              </p14:xfrm>
            </p:contentPart>
          </mc:Choice>
          <mc:Fallback xmlns="">
            <p:pic>
              <p:nvPicPr>
                <p:cNvPr id="171" name="Ink 170">
                  <a:extLst>
                    <a:ext uri="{FF2B5EF4-FFF2-40B4-BE49-F238E27FC236}">
                      <a16:creationId xmlns:a16="http://schemas.microsoft.com/office/drawing/2014/main" id="{3EA0F6FB-3ECD-DF4C-8194-79D3FA9148AD}"/>
                    </a:ext>
                  </a:extLst>
                </p:cNvPr>
                <p:cNvPicPr/>
                <p:nvPr/>
              </p:nvPicPr>
              <p:blipFill>
                <a:blip r:embed="rId271"/>
                <a:stretch>
                  <a:fillRect/>
                </a:stretch>
              </p:blipFill>
              <p:spPr>
                <a:xfrm>
                  <a:off x="3887267" y="5373560"/>
                  <a:ext cx="11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3" name="Ink 172">
                  <a:extLst>
                    <a:ext uri="{FF2B5EF4-FFF2-40B4-BE49-F238E27FC236}">
                      <a16:creationId xmlns:a16="http://schemas.microsoft.com/office/drawing/2014/main" id="{2EA01340-7DB6-124E-8703-9AC3DCD2653E}"/>
                    </a:ext>
                  </a:extLst>
                </p14:cNvPr>
                <p14:cNvContentPartPr/>
                <p14:nvPr/>
              </p14:nvContentPartPr>
              <p14:xfrm>
                <a:off x="4168427" y="5250800"/>
                <a:ext cx="34200" cy="172080"/>
              </p14:xfrm>
            </p:contentPart>
          </mc:Choice>
          <mc:Fallback xmlns="">
            <p:pic>
              <p:nvPicPr>
                <p:cNvPr id="173" name="Ink 172">
                  <a:extLst>
                    <a:ext uri="{FF2B5EF4-FFF2-40B4-BE49-F238E27FC236}">
                      <a16:creationId xmlns:a16="http://schemas.microsoft.com/office/drawing/2014/main" id="{2EA01340-7DB6-124E-8703-9AC3DCD2653E}"/>
                    </a:ext>
                  </a:extLst>
                </p:cNvPr>
                <p:cNvPicPr/>
                <p:nvPr/>
              </p:nvPicPr>
              <p:blipFill>
                <a:blip r:embed="rId273"/>
                <a:stretch>
                  <a:fillRect/>
                </a:stretch>
              </p:blipFill>
              <p:spPr>
                <a:xfrm>
                  <a:off x="4160867" y="5243240"/>
                  <a:ext cx="49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4" name="Ink 173">
                  <a:extLst>
                    <a:ext uri="{FF2B5EF4-FFF2-40B4-BE49-F238E27FC236}">
                      <a16:creationId xmlns:a16="http://schemas.microsoft.com/office/drawing/2014/main" id="{A1302C3F-AA65-B643-861D-9E9D3DEB5503}"/>
                    </a:ext>
                  </a:extLst>
                </p14:cNvPr>
                <p14:cNvContentPartPr/>
                <p14:nvPr/>
              </p14:nvContentPartPr>
              <p14:xfrm>
                <a:off x="4185707" y="5337200"/>
                <a:ext cx="106920" cy="82440"/>
              </p14:xfrm>
            </p:contentPart>
          </mc:Choice>
          <mc:Fallback xmlns="">
            <p:pic>
              <p:nvPicPr>
                <p:cNvPr id="174" name="Ink 173">
                  <a:extLst>
                    <a:ext uri="{FF2B5EF4-FFF2-40B4-BE49-F238E27FC236}">
                      <a16:creationId xmlns:a16="http://schemas.microsoft.com/office/drawing/2014/main" id="{A1302C3F-AA65-B643-861D-9E9D3DEB5503}"/>
                    </a:ext>
                  </a:extLst>
                </p:cNvPr>
                <p:cNvPicPr/>
                <p:nvPr/>
              </p:nvPicPr>
              <p:blipFill>
                <a:blip r:embed="rId275"/>
                <a:stretch>
                  <a:fillRect/>
                </a:stretch>
              </p:blipFill>
              <p:spPr>
                <a:xfrm>
                  <a:off x="4178147" y="5329640"/>
                  <a:ext cx="122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5" name="Ink 174">
                  <a:extLst>
                    <a:ext uri="{FF2B5EF4-FFF2-40B4-BE49-F238E27FC236}">
                      <a16:creationId xmlns:a16="http://schemas.microsoft.com/office/drawing/2014/main" id="{92D27826-CD4E-3A46-825E-CA8ECEA6E96F}"/>
                    </a:ext>
                  </a:extLst>
                </p14:cNvPr>
                <p14:cNvContentPartPr/>
                <p14:nvPr/>
              </p14:nvContentPartPr>
              <p14:xfrm>
                <a:off x="4328627" y="5302640"/>
                <a:ext cx="90720" cy="107640"/>
              </p14:xfrm>
            </p:contentPart>
          </mc:Choice>
          <mc:Fallback xmlns="">
            <p:pic>
              <p:nvPicPr>
                <p:cNvPr id="175" name="Ink 174">
                  <a:extLst>
                    <a:ext uri="{FF2B5EF4-FFF2-40B4-BE49-F238E27FC236}">
                      <a16:creationId xmlns:a16="http://schemas.microsoft.com/office/drawing/2014/main" id="{92D27826-CD4E-3A46-825E-CA8ECEA6E96F}"/>
                    </a:ext>
                  </a:extLst>
                </p:cNvPr>
                <p:cNvPicPr/>
                <p:nvPr/>
              </p:nvPicPr>
              <p:blipFill>
                <a:blip r:embed="rId277"/>
                <a:stretch>
                  <a:fillRect/>
                </a:stretch>
              </p:blipFill>
              <p:spPr>
                <a:xfrm>
                  <a:off x="4321067" y="5295080"/>
                  <a:ext cx="105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7" name="Ink 176">
                  <a:extLst>
                    <a:ext uri="{FF2B5EF4-FFF2-40B4-BE49-F238E27FC236}">
                      <a16:creationId xmlns:a16="http://schemas.microsoft.com/office/drawing/2014/main" id="{C8538AF3-082E-864C-9E9F-2B23F96AB2BC}"/>
                    </a:ext>
                  </a:extLst>
                </p14:cNvPr>
                <p14:cNvContentPartPr/>
                <p14:nvPr/>
              </p14:nvContentPartPr>
              <p14:xfrm>
                <a:off x="4632107" y="5234960"/>
                <a:ext cx="103320" cy="133560"/>
              </p14:xfrm>
            </p:contentPart>
          </mc:Choice>
          <mc:Fallback xmlns="">
            <p:pic>
              <p:nvPicPr>
                <p:cNvPr id="177" name="Ink 176">
                  <a:extLst>
                    <a:ext uri="{FF2B5EF4-FFF2-40B4-BE49-F238E27FC236}">
                      <a16:creationId xmlns:a16="http://schemas.microsoft.com/office/drawing/2014/main" id="{C8538AF3-082E-864C-9E9F-2B23F96AB2BC}"/>
                    </a:ext>
                  </a:extLst>
                </p:cNvPr>
                <p:cNvPicPr/>
                <p:nvPr/>
              </p:nvPicPr>
              <p:blipFill>
                <a:blip r:embed="rId279"/>
                <a:stretch>
                  <a:fillRect/>
                </a:stretch>
              </p:blipFill>
              <p:spPr>
                <a:xfrm>
                  <a:off x="4624547" y="5227400"/>
                  <a:ext cx="118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8" name="Ink 177">
                  <a:extLst>
                    <a:ext uri="{FF2B5EF4-FFF2-40B4-BE49-F238E27FC236}">
                      <a16:creationId xmlns:a16="http://schemas.microsoft.com/office/drawing/2014/main" id="{48246888-DAE3-A84F-8694-4731A9A11AB0}"/>
                    </a:ext>
                  </a:extLst>
                </p14:cNvPr>
                <p14:cNvContentPartPr/>
                <p14:nvPr/>
              </p14:nvContentPartPr>
              <p14:xfrm>
                <a:off x="4819307" y="5265560"/>
                <a:ext cx="83880" cy="74160"/>
              </p14:xfrm>
            </p:contentPart>
          </mc:Choice>
          <mc:Fallback xmlns="">
            <p:pic>
              <p:nvPicPr>
                <p:cNvPr id="178" name="Ink 177">
                  <a:extLst>
                    <a:ext uri="{FF2B5EF4-FFF2-40B4-BE49-F238E27FC236}">
                      <a16:creationId xmlns:a16="http://schemas.microsoft.com/office/drawing/2014/main" id="{48246888-DAE3-A84F-8694-4731A9A11AB0}"/>
                    </a:ext>
                  </a:extLst>
                </p:cNvPr>
                <p:cNvPicPr/>
                <p:nvPr/>
              </p:nvPicPr>
              <p:blipFill>
                <a:blip r:embed="rId281"/>
                <a:stretch>
                  <a:fillRect/>
                </a:stretch>
              </p:blipFill>
              <p:spPr>
                <a:xfrm>
                  <a:off x="4811747" y="5258000"/>
                  <a:ext cx="99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9" name="Ink 178">
                  <a:extLst>
                    <a:ext uri="{FF2B5EF4-FFF2-40B4-BE49-F238E27FC236}">
                      <a16:creationId xmlns:a16="http://schemas.microsoft.com/office/drawing/2014/main" id="{B7859EAD-2019-9A4A-BFCE-EB3BD10801A6}"/>
                    </a:ext>
                  </a:extLst>
                </p14:cNvPr>
                <p14:cNvContentPartPr/>
                <p14:nvPr/>
              </p14:nvContentPartPr>
              <p14:xfrm>
                <a:off x="4979147" y="5217680"/>
                <a:ext cx="79200" cy="80280"/>
              </p14:xfrm>
            </p:contentPart>
          </mc:Choice>
          <mc:Fallback xmlns="">
            <p:pic>
              <p:nvPicPr>
                <p:cNvPr id="179" name="Ink 178">
                  <a:extLst>
                    <a:ext uri="{FF2B5EF4-FFF2-40B4-BE49-F238E27FC236}">
                      <a16:creationId xmlns:a16="http://schemas.microsoft.com/office/drawing/2014/main" id="{B7859EAD-2019-9A4A-BFCE-EB3BD10801A6}"/>
                    </a:ext>
                  </a:extLst>
                </p:cNvPr>
                <p:cNvPicPr/>
                <p:nvPr/>
              </p:nvPicPr>
              <p:blipFill>
                <a:blip r:embed="rId283"/>
                <a:stretch>
                  <a:fillRect/>
                </a:stretch>
              </p:blipFill>
              <p:spPr>
                <a:xfrm>
                  <a:off x="4971587" y="5210120"/>
                  <a:ext cx="94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0" name="Ink 179">
                  <a:extLst>
                    <a:ext uri="{FF2B5EF4-FFF2-40B4-BE49-F238E27FC236}">
                      <a16:creationId xmlns:a16="http://schemas.microsoft.com/office/drawing/2014/main" id="{C37D6191-8B2C-2848-BF90-931986363B45}"/>
                    </a:ext>
                  </a:extLst>
                </p14:cNvPr>
                <p14:cNvContentPartPr/>
                <p14:nvPr/>
              </p14:nvContentPartPr>
              <p14:xfrm>
                <a:off x="5137187" y="5092760"/>
                <a:ext cx="99720" cy="207720"/>
              </p14:xfrm>
            </p:contentPart>
          </mc:Choice>
          <mc:Fallback xmlns="">
            <p:pic>
              <p:nvPicPr>
                <p:cNvPr id="180" name="Ink 179">
                  <a:extLst>
                    <a:ext uri="{FF2B5EF4-FFF2-40B4-BE49-F238E27FC236}">
                      <a16:creationId xmlns:a16="http://schemas.microsoft.com/office/drawing/2014/main" id="{C37D6191-8B2C-2848-BF90-931986363B45}"/>
                    </a:ext>
                  </a:extLst>
                </p:cNvPr>
                <p:cNvPicPr/>
                <p:nvPr/>
              </p:nvPicPr>
              <p:blipFill>
                <a:blip r:embed="rId285"/>
                <a:stretch>
                  <a:fillRect/>
                </a:stretch>
              </p:blipFill>
              <p:spPr>
                <a:xfrm>
                  <a:off x="5129627" y="5085200"/>
                  <a:ext cx="114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Ink 181">
                  <a:extLst>
                    <a:ext uri="{FF2B5EF4-FFF2-40B4-BE49-F238E27FC236}">
                      <a16:creationId xmlns:a16="http://schemas.microsoft.com/office/drawing/2014/main" id="{571FDAD4-C69D-6E4A-B504-98B05AB00F40}"/>
                    </a:ext>
                  </a:extLst>
                </p14:cNvPr>
                <p14:cNvContentPartPr/>
                <p14:nvPr/>
              </p14:nvContentPartPr>
              <p14:xfrm>
                <a:off x="5559827" y="5054240"/>
                <a:ext cx="8640" cy="213120"/>
              </p14:xfrm>
            </p:contentPart>
          </mc:Choice>
          <mc:Fallback xmlns="">
            <p:pic>
              <p:nvPicPr>
                <p:cNvPr id="182" name="Ink 181">
                  <a:extLst>
                    <a:ext uri="{FF2B5EF4-FFF2-40B4-BE49-F238E27FC236}">
                      <a16:creationId xmlns:a16="http://schemas.microsoft.com/office/drawing/2014/main" id="{571FDAD4-C69D-6E4A-B504-98B05AB00F40}"/>
                    </a:ext>
                  </a:extLst>
                </p:cNvPr>
                <p:cNvPicPr/>
                <p:nvPr/>
              </p:nvPicPr>
              <p:blipFill>
                <a:blip r:embed="rId287"/>
                <a:stretch>
                  <a:fillRect/>
                </a:stretch>
              </p:blipFill>
              <p:spPr>
                <a:xfrm>
                  <a:off x="5552267" y="5046680"/>
                  <a:ext cx="23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3" name="Ink 182">
                  <a:extLst>
                    <a:ext uri="{FF2B5EF4-FFF2-40B4-BE49-F238E27FC236}">
                      <a16:creationId xmlns:a16="http://schemas.microsoft.com/office/drawing/2014/main" id="{3713D638-099C-A249-8CD3-1E8003ED6DE0}"/>
                    </a:ext>
                  </a:extLst>
                </p14:cNvPr>
                <p14:cNvContentPartPr/>
                <p14:nvPr/>
              </p14:nvContentPartPr>
              <p14:xfrm>
                <a:off x="5632907" y="5066840"/>
                <a:ext cx="98280" cy="181080"/>
              </p14:xfrm>
            </p:contentPart>
          </mc:Choice>
          <mc:Fallback xmlns="">
            <p:pic>
              <p:nvPicPr>
                <p:cNvPr id="183" name="Ink 182">
                  <a:extLst>
                    <a:ext uri="{FF2B5EF4-FFF2-40B4-BE49-F238E27FC236}">
                      <a16:creationId xmlns:a16="http://schemas.microsoft.com/office/drawing/2014/main" id="{3713D638-099C-A249-8CD3-1E8003ED6DE0}"/>
                    </a:ext>
                  </a:extLst>
                </p:cNvPr>
                <p:cNvPicPr/>
                <p:nvPr/>
              </p:nvPicPr>
              <p:blipFill>
                <a:blip r:embed="rId289"/>
                <a:stretch>
                  <a:fillRect/>
                </a:stretch>
              </p:blipFill>
              <p:spPr>
                <a:xfrm>
                  <a:off x="5625347" y="5059280"/>
                  <a:ext cx="113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4" name="Ink 183">
                  <a:extLst>
                    <a:ext uri="{FF2B5EF4-FFF2-40B4-BE49-F238E27FC236}">
                      <a16:creationId xmlns:a16="http://schemas.microsoft.com/office/drawing/2014/main" id="{D65EF92A-FDEC-3548-AF78-25DAA1B1A3F6}"/>
                    </a:ext>
                  </a:extLst>
                </p14:cNvPr>
                <p14:cNvContentPartPr/>
                <p14:nvPr/>
              </p14:nvContentPartPr>
              <p14:xfrm>
                <a:off x="5780867" y="5164760"/>
                <a:ext cx="133920" cy="66600"/>
              </p14:xfrm>
            </p:contentPart>
          </mc:Choice>
          <mc:Fallback xmlns="">
            <p:pic>
              <p:nvPicPr>
                <p:cNvPr id="184" name="Ink 183">
                  <a:extLst>
                    <a:ext uri="{FF2B5EF4-FFF2-40B4-BE49-F238E27FC236}">
                      <a16:creationId xmlns:a16="http://schemas.microsoft.com/office/drawing/2014/main" id="{D65EF92A-FDEC-3548-AF78-25DAA1B1A3F6}"/>
                    </a:ext>
                  </a:extLst>
                </p:cNvPr>
                <p:cNvPicPr/>
                <p:nvPr/>
              </p:nvPicPr>
              <p:blipFill>
                <a:blip r:embed="rId291"/>
                <a:stretch>
                  <a:fillRect/>
                </a:stretch>
              </p:blipFill>
              <p:spPr>
                <a:xfrm>
                  <a:off x="5773307" y="5157200"/>
                  <a:ext cx="149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 name="Ink 184">
                  <a:extLst>
                    <a:ext uri="{FF2B5EF4-FFF2-40B4-BE49-F238E27FC236}">
                      <a16:creationId xmlns:a16="http://schemas.microsoft.com/office/drawing/2014/main" id="{C9D1C62B-77FD-2841-A1DB-617CB63ED96E}"/>
                    </a:ext>
                  </a:extLst>
                </p14:cNvPr>
                <p14:cNvContentPartPr/>
                <p14:nvPr/>
              </p14:nvContentPartPr>
              <p14:xfrm>
                <a:off x="5997227" y="5018960"/>
                <a:ext cx="360" cy="203400"/>
              </p14:xfrm>
            </p:contentPart>
          </mc:Choice>
          <mc:Fallback xmlns="">
            <p:pic>
              <p:nvPicPr>
                <p:cNvPr id="185" name="Ink 184">
                  <a:extLst>
                    <a:ext uri="{FF2B5EF4-FFF2-40B4-BE49-F238E27FC236}">
                      <a16:creationId xmlns:a16="http://schemas.microsoft.com/office/drawing/2014/main" id="{C9D1C62B-77FD-2841-A1DB-617CB63ED96E}"/>
                    </a:ext>
                  </a:extLst>
                </p:cNvPr>
                <p:cNvPicPr/>
                <p:nvPr/>
              </p:nvPicPr>
              <p:blipFill>
                <a:blip r:embed="rId293"/>
                <a:stretch>
                  <a:fillRect/>
                </a:stretch>
              </p:blipFill>
              <p:spPr>
                <a:xfrm>
                  <a:off x="5989667" y="5011400"/>
                  <a:ext cx="154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6" name="Ink 185">
                  <a:extLst>
                    <a:ext uri="{FF2B5EF4-FFF2-40B4-BE49-F238E27FC236}">
                      <a16:creationId xmlns:a16="http://schemas.microsoft.com/office/drawing/2014/main" id="{A223AB2F-76C7-D74D-B66D-51E85264A233}"/>
                    </a:ext>
                  </a:extLst>
                </p14:cNvPr>
                <p14:cNvContentPartPr/>
                <p14:nvPr/>
              </p14:nvContentPartPr>
              <p14:xfrm>
                <a:off x="5986787" y="5085560"/>
                <a:ext cx="88920" cy="29880"/>
              </p14:xfrm>
            </p:contentPart>
          </mc:Choice>
          <mc:Fallback xmlns="">
            <p:pic>
              <p:nvPicPr>
                <p:cNvPr id="186" name="Ink 185">
                  <a:extLst>
                    <a:ext uri="{FF2B5EF4-FFF2-40B4-BE49-F238E27FC236}">
                      <a16:creationId xmlns:a16="http://schemas.microsoft.com/office/drawing/2014/main" id="{A223AB2F-76C7-D74D-B66D-51E85264A233}"/>
                    </a:ext>
                  </a:extLst>
                </p:cNvPr>
                <p:cNvPicPr/>
                <p:nvPr/>
              </p:nvPicPr>
              <p:blipFill>
                <a:blip r:embed="rId295"/>
                <a:stretch>
                  <a:fillRect/>
                </a:stretch>
              </p:blipFill>
              <p:spPr>
                <a:xfrm>
                  <a:off x="5979227" y="5078000"/>
                  <a:ext cx="104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8" name="Ink 187">
                  <a:extLst>
                    <a:ext uri="{FF2B5EF4-FFF2-40B4-BE49-F238E27FC236}">
                      <a16:creationId xmlns:a16="http://schemas.microsoft.com/office/drawing/2014/main" id="{9366BEE1-0531-694E-86EF-BC91C91DF23F}"/>
                    </a:ext>
                  </a:extLst>
                </p14:cNvPr>
                <p14:cNvContentPartPr/>
                <p14:nvPr/>
              </p14:nvContentPartPr>
              <p14:xfrm>
                <a:off x="5407907" y="5148920"/>
                <a:ext cx="115560" cy="31320"/>
              </p14:xfrm>
            </p:contentPart>
          </mc:Choice>
          <mc:Fallback xmlns="">
            <p:pic>
              <p:nvPicPr>
                <p:cNvPr id="188" name="Ink 187">
                  <a:extLst>
                    <a:ext uri="{FF2B5EF4-FFF2-40B4-BE49-F238E27FC236}">
                      <a16:creationId xmlns:a16="http://schemas.microsoft.com/office/drawing/2014/main" id="{9366BEE1-0531-694E-86EF-BC91C91DF23F}"/>
                    </a:ext>
                  </a:extLst>
                </p:cNvPr>
                <p:cNvPicPr/>
                <p:nvPr/>
              </p:nvPicPr>
              <p:blipFill>
                <a:blip r:embed="rId297"/>
                <a:stretch>
                  <a:fillRect/>
                </a:stretch>
              </p:blipFill>
              <p:spPr>
                <a:xfrm>
                  <a:off x="5400347" y="5141360"/>
                  <a:ext cx="130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0" name="Ink 189">
                  <a:extLst>
                    <a:ext uri="{FF2B5EF4-FFF2-40B4-BE49-F238E27FC236}">
                      <a16:creationId xmlns:a16="http://schemas.microsoft.com/office/drawing/2014/main" id="{685F7AC8-C9D9-7049-B14A-73F299B0F117}"/>
                    </a:ext>
                  </a:extLst>
                </p14:cNvPr>
                <p14:cNvContentPartPr/>
                <p14:nvPr/>
              </p14:nvContentPartPr>
              <p14:xfrm>
                <a:off x="2640587" y="5814920"/>
                <a:ext cx="20520" cy="126000"/>
              </p14:xfrm>
            </p:contentPart>
          </mc:Choice>
          <mc:Fallback xmlns="">
            <p:pic>
              <p:nvPicPr>
                <p:cNvPr id="190" name="Ink 189">
                  <a:extLst>
                    <a:ext uri="{FF2B5EF4-FFF2-40B4-BE49-F238E27FC236}">
                      <a16:creationId xmlns:a16="http://schemas.microsoft.com/office/drawing/2014/main" id="{685F7AC8-C9D9-7049-B14A-73F299B0F117}"/>
                    </a:ext>
                  </a:extLst>
                </p:cNvPr>
                <p:cNvPicPr/>
                <p:nvPr/>
              </p:nvPicPr>
              <p:blipFill>
                <a:blip r:embed="rId299"/>
                <a:stretch>
                  <a:fillRect/>
                </a:stretch>
              </p:blipFill>
              <p:spPr>
                <a:xfrm>
                  <a:off x="2633027" y="5807720"/>
                  <a:ext cx="35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1" name="Ink 190">
                  <a:extLst>
                    <a:ext uri="{FF2B5EF4-FFF2-40B4-BE49-F238E27FC236}">
                      <a16:creationId xmlns:a16="http://schemas.microsoft.com/office/drawing/2014/main" id="{A80F37FB-5734-6845-A963-2E9E5AB86CBC}"/>
                    </a:ext>
                  </a:extLst>
                </p14:cNvPr>
                <p14:cNvContentPartPr/>
                <p14:nvPr/>
              </p14:nvContentPartPr>
              <p14:xfrm>
                <a:off x="2643827" y="5702240"/>
                <a:ext cx="16560" cy="13320"/>
              </p14:xfrm>
            </p:contentPart>
          </mc:Choice>
          <mc:Fallback xmlns="">
            <p:pic>
              <p:nvPicPr>
                <p:cNvPr id="191" name="Ink 190">
                  <a:extLst>
                    <a:ext uri="{FF2B5EF4-FFF2-40B4-BE49-F238E27FC236}">
                      <a16:creationId xmlns:a16="http://schemas.microsoft.com/office/drawing/2014/main" id="{A80F37FB-5734-6845-A963-2E9E5AB86CBC}"/>
                    </a:ext>
                  </a:extLst>
                </p:cNvPr>
                <p:cNvPicPr/>
                <p:nvPr/>
              </p:nvPicPr>
              <p:blipFill>
                <a:blip r:embed="rId301"/>
                <a:stretch>
                  <a:fillRect/>
                </a:stretch>
              </p:blipFill>
              <p:spPr>
                <a:xfrm>
                  <a:off x="2636627" y="5694680"/>
                  <a:ext cx="316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2" name="Ink 191">
                  <a:extLst>
                    <a:ext uri="{FF2B5EF4-FFF2-40B4-BE49-F238E27FC236}">
                      <a16:creationId xmlns:a16="http://schemas.microsoft.com/office/drawing/2014/main" id="{D424FD1D-E979-6D49-AEAA-0E53014283BA}"/>
                    </a:ext>
                  </a:extLst>
                </p14:cNvPr>
                <p14:cNvContentPartPr/>
                <p14:nvPr/>
              </p14:nvContentPartPr>
              <p14:xfrm>
                <a:off x="2768027" y="5751920"/>
                <a:ext cx="360" cy="191520"/>
              </p14:xfrm>
            </p:contentPart>
          </mc:Choice>
          <mc:Fallback xmlns="">
            <p:pic>
              <p:nvPicPr>
                <p:cNvPr id="192" name="Ink 191">
                  <a:extLst>
                    <a:ext uri="{FF2B5EF4-FFF2-40B4-BE49-F238E27FC236}">
                      <a16:creationId xmlns:a16="http://schemas.microsoft.com/office/drawing/2014/main" id="{D424FD1D-E979-6D49-AEAA-0E53014283BA}"/>
                    </a:ext>
                  </a:extLst>
                </p:cNvPr>
                <p:cNvPicPr/>
                <p:nvPr/>
              </p:nvPicPr>
              <p:blipFill>
                <a:blip r:embed="rId303"/>
                <a:stretch>
                  <a:fillRect/>
                </a:stretch>
              </p:blipFill>
              <p:spPr>
                <a:xfrm>
                  <a:off x="2760467" y="5744360"/>
                  <a:ext cx="15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3" name="Ink 192">
                  <a:extLst>
                    <a:ext uri="{FF2B5EF4-FFF2-40B4-BE49-F238E27FC236}">
                      <a16:creationId xmlns:a16="http://schemas.microsoft.com/office/drawing/2014/main" id="{7DBB1554-8705-A246-9763-B1AD55C10B2B}"/>
                    </a:ext>
                  </a:extLst>
                </p14:cNvPr>
                <p14:cNvContentPartPr/>
                <p14:nvPr/>
              </p14:nvContentPartPr>
              <p14:xfrm>
                <a:off x="2722667" y="5851280"/>
                <a:ext cx="115560" cy="29520"/>
              </p14:xfrm>
            </p:contentPart>
          </mc:Choice>
          <mc:Fallback xmlns="">
            <p:pic>
              <p:nvPicPr>
                <p:cNvPr id="193" name="Ink 192">
                  <a:extLst>
                    <a:ext uri="{FF2B5EF4-FFF2-40B4-BE49-F238E27FC236}">
                      <a16:creationId xmlns:a16="http://schemas.microsoft.com/office/drawing/2014/main" id="{7DBB1554-8705-A246-9763-B1AD55C10B2B}"/>
                    </a:ext>
                  </a:extLst>
                </p:cNvPr>
                <p:cNvPicPr/>
                <p:nvPr/>
              </p:nvPicPr>
              <p:blipFill>
                <a:blip r:embed="rId305"/>
                <a:stretch>
                  <a:fillRect/>
                </a:stretch>
              </p:blipFill>
              <p:spPr>
                <a:xfrm>
                  <a:off x="2715107" y="5843720"/>
                  <a:ext cx="130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4" name="Ink 193">
                  <a:extLst>
                    <a:ext uri="{FF2B5EF4-FFF2-40B4-BE49-F238E27FC236}">
                      <a16:creationId xmlns:a16="http://schemas.microsoft.com/office/drawing/2014/main" id="{D261072B-A5E5-B84A-BD7E-0F531148FE8B}"/>
                    </a:ext>
                  </a:extLst>
                </p14:cNvPr>
                <p14:cNvContentPartPr/>
                <p14:nvPr/>
              </p14:nvContentPartPr>
              <p14:xfrm>
                <a:off x="3077987" y="5820320"/>
                <a:ext cx="5040" cy="90720"/>
              </p14:xfrm>
            </p:contentPart>
          </mc:Choice>
          <mc:Fallback xmlns="">
            <p:pic>
              <p:nvPicPr>
                <p:cNvPr id="194" name="Ink 193">
                  <a:extLst>
                    <a:ext uri="{FF2B5EF4-FFF2-40B4-BE49-F238E27FC236}">
                      <a16:creationId xmlns:a16="http://schemas.microsoft.com/office/drawing/2014/main" id="{D261072B-A5E5-B84A-BD7E-0F531148FE8B}"/>
                    </a:ext>
                  </a:extLst>
                </p:cNvPr>
                <p:cNvPicPr/>
                <p:nvPr/>
              </p:nvPicPr>
              <p:blipFill>
                <a:blip r:embed="rId307"/>
                <a:stretch>
                  <a:fillRect/>
                </a:stretch>
              </p:blipFill>
              <p:spPr>
                <a:xfrm>
                  <a:off x="3070427" y="5812760"/>
                  <a:ext cx="19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5" name="Ink 194">
                  <a:extLst>
                    <a:ext uri="{FF2B5EF4-FFF2-40B4-BE49-F238E27FC236}">
                      <a16:creationId xmlns:a16="http://schemas.microsoft.com/office/drawing/2014/main" id="{7B928EE7-D240-D142-984C-D83BCBA19730}"/>
                    </a:ext>
                  </a:extLst>
                </p14:cNvPr>
                <p14:cNvContentPartPr/>
                <p14:nvPr/>
              </p14:nvContentPartPr>
              <p14:xfrm>
                <a:off x="3076547" y="5733200"/>
                <a:ext cx="7200" cy="6480"/>
              </p14:xfrm>
            </p:contentPart>
          </mc:Choice>
          <mc:Fallback xmlns="">
            <p:pic>
              <p:nvPicPr>
                <p:cNvPr id="195" name="Ink 194">
                  <a:extLst>
                    <a:ext uri="{FF2B5EF4-FFF2-40B4-BE49-F238E27FC236}">
                      <a16:creationId xmlns:a16="http://schemas.microsoft.com/office/drawing/2014/main" id="{7B928EE7-D240-D142-984C-D83BCBA19730}"/>
                    </a:ext>
                  </a:extLst>
                </p:cNvPr>
                <p:cNvPicPr/>
                <p:nvPr/>
              </p:nvPicPr>
              <p:blipFill>
                <a:blip r:embed="rId309"/>
                <a:stretch>
                  <a:fillRect/>
                </a:stretch>
              </p:blipFill>
              <p:spPr>
                <a:xfrm>
                  <a:off x="3068987" y="5725640"/>
                  <a:ext cx="22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6" name="Ink 195">
                  <a:extLst>
                    <a:ext uri="{FF2B5EF4-FFF2-40B4-BE49-F238E27FC236}">
                      <a16:creationId xmlns:a16="http://schemas.microsoft.com/office/drawing/2014/main" id="{9C06FD69-2284-FB4F-85E1-8CA91573230A}"/>
                    </a:ext>
                  </a:extLst>
                </p14:cNvPr>
                <p14:cNvContentPartPr/>
                <p14:nvPr/>
              </p14:nvContentPartPr>
              <p14:xfrm>
                <a:off x="3164387" y="5782880"/>
                <a:ext cx="74880" cy="127440"/>
              </p14:xfrm>
            </p:contentPart>
          </mc:Choice>
          <mc:Fallback xmlns="">
            <p:pic>
              <p:nvPicPr>
                <p:cNvPr id="196" name="Ink 195">
                  <a:extLst>
                    <a:ext uri="{FF2B5EF4-FFF2-40B4-BE49-F238E27FC236}">
                      <a16:creationId xmlns:a16="http://schemas.microsoft.com/office/drawing/2014/main" id="{9C06FD69-2284-FB4F-85E1-8CA91573230A}"/>
                    </a:ext>
                  </a:extLst>
                </p:cNvPr>
                <p:cNvPicPr/>
                <p:nvPr/>
              </p:nvPicPr>
              <p:blipFill>
                <a:blip r:embed="rId311"/>
                <a:stretch>
                  <a:fillRect/>
                </a:stretch>
              </p:blipFill>
              <p:spPr>
                <a:xfrm>
                  <a:off x="3156827" y="5775320"/>
                  <a:ext cx="90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7" name="Ink 196">
                  <a:extLst>
                    <a:ext uri="{FF2B5EF4-FFF2-40B4-BE49-F238E27FC236}">
                      <a16:creationId xmlns:a16="http://schemas.microsoft.com/office/drawing/2014/main" id="{8DB47C8D-BCEE-9B4C-9B6D-9A11FD53CEF5}"/>
                    </a:ext>
                  </a:extLst>
                </p14:cNvPr>
                <p14:cNvContentPartPr/>
                <p14:nvPr/>
              </p14:nvContentPartPr>
              <p14:xfrm>
                <a:off x="3611507" y="5735720"/>
                <a:ext cx="111960" cy="127080"/>
              </p14:xfrm>
            </p:contentPart>
          </mc:Choice>
          <mc:Fallback xmlns="">
            <p:pic>
              <p:nvPicPr>
                <p:cNvPr id="197" name="Ink 196">
                  <a:extLst>
                    <a:ext uri="{FF2B5EF4-FFF2-40B4-BE49-F238E27FC236}">
                      <a16:creationId xmlns:a16="http://schemas.microsoft.com/office/drawing/2014/main" id="{8DB47C8D-BCEE-9B4C-9B6D-9A11FD53CEF5}"/>
                    </a:ext>
                  </a:extLst>
                </p:cNvPr>
                <p:cNvPicPr/>
                <p:nvPr/>
              </p:nvPicPr>
              <p:blipFill>
                <a:blip r:embed="rId313"/>
                <a:stretch>
                  <a:fillRect/>
                </a:stretch>
              </p:blipFill>
              <p:spPr>
                <a:xfrm>
                  <a:off x="3603947" y="5728160"/>
                  <a:ext cx="127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8" name="Ink 197">
                  <a:extLst>
                    <a:ext uri="{FF2B5EF4-FFF2-40B4-BE49-F238E27FC236}">
                      <a16:creationId xmlns:a16="http://schemas.microsoft.com/office/drawing/2014/main" id="{E3FA3355-91A9-BC48-81A2-9647CA0A5919}"/>
                    </a:ext>
                  </a:extLst>
                </p14:cNvPr>
                <p14:cNvContentPartPr/>
                <p14:nvPr/>
              </p14:nvContentPartPr>
              <p14:xfrm>
                <a:off x="3795107" y="5712320"/>
                <a:ext cx="114840" cy="114480"/>
              </p14:xfrm>
            </p:contentPart>
          </mc:Choice>
          <mc:Fallback xmlns="">
            <p:pic>
              <p:nvPicPr>
                <p:cNvPr id="198" name="Ink 197">
                  <a:extLst>
                    <a:ext uri="{FF2B5EF4-FFF2-40B4-BE49-F238E27FC236}">
                      <a16:creationId xmlns:a16="http://schemas.microsoft.com/office/drawing/2014/main" id="{E3FA3355-91A9-BC48-81A2-9647CA0A5919}"/>
                    </a:ext>
                  </a:extLst>
                </p:cNvPr>
                <p:cNvPicPr/>
                <p:nvPr/>
              </p:nvPicPr>
              <p:blipFill>
                <a:blip r:embed="rId315"/>
                <a:stretch>
                  <a:fillRect/>
                </a:stretch>
              </p:blipFill>
              <p:spPr>
                <a:xfrm>
                  <a:off x="3787547" y="5704760"/>
                  <a:ext cx="129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9" name="Ink 198">
                  <a:extLst>
                    <a:ext uri="{FF2B5EF4-FFF2-40B4-BE49-F238E27FC236}">
                      <a16:creationId xmlns:a16="http://schemas.microsoft.com/office/drawing/2014/main" id="{29DA1273-3A0A-954A-B5C8-EE0DA8B7C522}"/>
                    </a:ext>
                  </a:extLst>
                </p14:cNvPr>
                <p14:cNvContentPartPr/>
                <p14:nvPr/>
              </p14:nvContentPartPr>
              <p14:xfrm>
                <a:off x="3962867" y="5730680"/>
                <a:ext cx="132120" cy="83520"/>
              </p14:xfrm>
            </p:contentPart>
          </mc:Choice>
          <mc:Fallback xmlns="">
            <p:pic>
              <p:nvPicPr>
                <p:cNvPr id="199" name="Ink 198">
                  <a:extLst>
                    <a:ext uri="{FF2B5EF4-FFF2-40B4-BE49-F238E27FC236}">
                      <a16:creationId xmlns:a16="http://schemas.microsoft.com/office/drawing/2014/main" id="{29DA1273-3A0A-954A-B5C8-EE0DA8B7C522}"/>
                    </a:ext>
                  </a:extLst>
                </p:cNvPr>
                <p:cNvPicPr/>
                <p:nvPr/>
              </p:nvPicPr>
              <p:blipFill>
                <a:blip r:embed="rId317"/>
                <a:stretch>
                  <a:fillRect/>
                </a:stretch>
              </p:blipFill>
              <p:spPr>
                <a:xfrm>
                  <a:off x="3955307" y="5723120"/>
                  <a:ext cx="1472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0" name="Ink 199">
                  <a:extLst>
                    <a:ext uri="{FF2B5EF4-FFF2-40B4-BE49-F238E27FC236}">
                      <a16:creationId xmlns:a16="http://schemas.microsoft.com/office/drawing/2014/main" id="{C1B365AE-E6CF-D844-AEDF-5C82C18EDE4F}"/>
                    </a:ext>
                  </a:extLst>
                </p14:cNvPr>
                <p14:cNvContentPartPr/>
                <p14:nvPr/>
              </p14:nvContentPartPr>
              <p14:xfrm>
                <a:off x="4166267" y="5607200"/>
                <a:ext cx="228240" cy="178560"/>
              </p14:xfrm>
            </p:contentPart>
          </mc:Choice>
          <mc:Fallback xmlns="">
            <p:pic>
              <p:nvPicPr>
                <p:cNvPr id="200" name="Ink 199">
                  <a:extLst>
                    <a:ext uri="{FF2B5EF4-FFF2-40B4-BE49-F238E27FC236}">
                      <a16:creationId xmlns:a16="http://schemas.microsoft.com/office/drawing/2014/main" id="{C1B365AE-E6CF-D844-AEDF-5C82C18EDE4F}"/>
                    </a:ext>
                  </a:extLst>
                </p:cNvPr>
                <p:cNvPicPr/>
                <p:nvPr/>
              </p:nvPicPr>
              <p:blipFill>
                <a:blip r:embed="rId319"/>
                <a:stretch>
                  <a:fillRect/>
                </a:stretch>
              </p:blipFill>
              <p:spPr>
                <a:xfrm>
                  <a:off x="4158707" y="5600000"/>
                  <a:ext cx="243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1" name="Ink 200">
                  <a:extLst>
                    <a:ext uri="{FF2B5EF4-FFF2-40B4-BE49-F238E27FC236}">
                      <a16:creationId xmlns:a16="http://schemas.microsoft.com/office/drawing/2014/main" id="{C9D49CA6-3B17-6540-A5EF-C8DEA660421B}"/>
                    </a:ext>
                  </a:extLst>
                </p14:cNvPr>
                <p14:cNvContentPartPr/>
                <p14:nvPr/>
              </p14:nvContentPartPr>
              <p14:xfrm>
                <a:off x="4466507" y="5692520"/>
                <a:ext cx="139680" cy="74520"/>
              </p14:xfrm>
            </p:contentPart>
          </mc:Choice>
          <mc:Fallback xmlns="">
            <p:pic>
              <p:nvPicPr>
                <p:cNvPr id="201" name="Ink 200">
                  <a:extLst>
                    <a:ext uri="{FF2B5EF4-FFF2-40B4-BE49-F238E27FC236}">
                      <a16:creationId xmlns:a16="http://schemas.microsoft.com/office/drawing/2014/main" id="{C9D49CA6-3B17-6540-A5EF-C8DEA660421B}"/>
                    </a:ext>
                  </a:extLst>
                </p:cNvPr>
                <p:cNvPicPr/>
                <p:nvPr/>
              </p:nvPicPr>
              <p:blipFill>
                <a:blip r:embed="rId321"/>
                <a:stretch>
                  <a:fillRect/>
                </a:stretch>
              </p:blipFill>
              <p:spPr>
                <a:xfrm>
                  <a:off x="4458947" y="5684960"/>
                  <a:ext cx="154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2" name="Ink 201">
                  <a:extLst>
                    <a:ext uri="{FF2B5EF4-FFF2-40B4-BE49-F238E27FC236}">
                      <a16:creationId xmlns:a16="http://schemas.microsoft.com/office/drawing/2014/main" id="{5E61B458-3658-CB4B-A7B8-86AB438B7F51}"/>
                    </a:ext>
                  </a:extLst>
                </p14:cNvPr>
                <p14:cNvContentPartPr/>
                <p14:nvPr/>
              </p14:nvContentPartPr>
              <p14:xfrm>
                <a:off x="4665947" y="5522240"/>
                <a:ext cx="13320" cy="217080"/>
              </p14:xfrm>
            </p:contentPart>
          </mc:Choice>
          <mc:Fallback xmlns="">
            <p:pic>
              <p:nvPicPr>
                <p:cNvPr id="202" name="Ink 201">
                  <a:extLst>
                    <a:ext uri="{FF2B5EF4-FFF2-40B4-BE49-F238E27FC236}">
                      <a16:creationId xmlns:a16="http://schemas.microsoft.com/office/drawing/2014/main" id="{5E61B458-3658-CB4B-A7B8-86AB438B7F51}"/>
                    </a:ext>
                  </a:extLst>
                </p:cNvPr>
                <p:cNvPicPr/>
                <p:nvPr/>
              </p:nvPicPr>
              <p:blipFill>
                <a:blip r:embed="rId323"/>
                <a:stretch>
                  <a:fillRect/>
                </a:stretch>
              </p:blipFill>
              <p:spPr>
                <a:xfrm>
                  <a:off x="4658387" y="5514680"/>
                  <a:ext cx="28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3" name="Ink 202">
                  <a:extLst>
                    <a:ext uri="{FF2B5EF4-FFF2-40B4-BE49-F238E27FC236}">
                      <a16:creationId xmlns:a16="http://schemas.microsoft.com/office/drawing/2014/main" id="{80F92116-7A51-5449-A6C9-1CAE084EB85A}"/>
                    </a:ext>
                  </a:extLst>
                </p14:cNvPr>
                <p14:cNvContentPartPr/>
                <p14:nvPr/>
              </p14:nvContentPartPr>
              <p14:xfrm>
                <a:off x="4637867" y="5631320"/>
                <a:ext cx="88560" cy="18360"/>
              </p14:xfrm>
            </p:contentPart>
          </mc:Choice>
          <mc:Fallback xmlns="">
            <p:pic>
              <p:nvPicPr>
                <p:cNvPr id="203" name="Ink 202">
                  <a:extLst>
                    <a:ext uri="{FF2B5EF4-FFF2-40B4-BE49-F238E27FC236}">
                      <a16:creationId xmlns:a16="http://schemas.microsoft.com/office/drawing/2014/main" id="{80F92116-7A51-5449-A6C9-1CAE084EB85A}"/>
                    </a:ext>
                  </a:extLst>
                </p:cNvPr>
                <p:cNvPicPr/>
                <p:nvPr/>
              </p:nvPicPr>
              <p:blipFill>
                <a:blip r:embed="rId325"/>
                <a:stretch>
                  <a:fillRect/>
                </a:stretch>
              </p:blipFill>
              <p:spPr>
                <a:xfrm>
                  <a:off x="4630307" y="5623760"/>
                  <a:ext cx="103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Ink 203">
                  <a:extLst>
                    <a:ext uri="{FF2B5EF4-FFF2-40B4-BE49-F238E27FC236}">
                      <a16:creationId xmlns:a16="http://schemas.microsoft.com/office/drawing/2014/main" id="{89115B0F-7F51-1D46-BC33-34E307718F4B}"/>
                    </a:ext>
                  </a:extLst>
                </p14:cNvPr>
                <p14:cNvContentPartPr/>
                <p14:nvPr/>
              </p14:nvContentPartPr>
              <p14:xfrm>
                <a:off x="4772867" y="5596040"/>
                <a:ext cx="57960" cy="103320"/>
              </p14:xfrm>
            </p:contentPart>
          </mc:Choice>
          <mc:Fallback xmlns="">
            <p:pic>
              <p:nvPicPr>
                <p:cNvPr id="204" name="Ink 203">
                  <a:extLst>
                    <a:ext uri="{FF2B5EF4-FFF2-40B4-BE49-F238E27FC236}">
                      <a16:creationId xmlns:a16="http://schemas.microsoft.com/office/drawing/2014/main" id="{89115B0F-7F51-1D46-BC33-34E307718F4B}"/>
                    </a:ext>
                  </a:extLst>
                </p:cNvPr>
                <p:cNvPicPr/>
                <p:nvPr/>
              </p:nvPicPr>
              <p:blipFill>
                <a:blip r:embed="rId327"/>
                <a:stretch>
                  <a:fillRect/>
                </a:stretch>
              </p:blipFill>
              <p:spPr>
                <a:xfrm>
                  <a:off x="4765307" y="5588480"/>
                  <a:ext cx="73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Ink 204">
                  <a:extLst>
                    <a:ext uri="{FF2B5EF4-FFF2-40B4-BE49-F238E27FC236}">
                      <a16:creationId xmlns:a16="http://schemas.microsoft.com/office/drawing/2014/main" id="{92E25840-7143-9845-8ADF-308B76692FBC}"/>
                    </a:ext>
                  </a:extLst>
                </p14:cNvPr>
                <p14:cNvContentPartPr/>
                <p14:nvPr/>
              </p14:nvContentPartPr>
              <p14:xfrm>
                <a:off x="4871867" y="5606840"/>
                <a:ext cx="87840" cy="81360"/>
              </p14:xfrm>
            </p:contentPart>
          </mc:Choice>
          <mc:Fallback xmlns="">
            <p:pic>
              <p:nvPicPr>
                <p:cNvPr id="205" name="Ink 204">
                  <a:extLst>
                    <a:ext uri="{FF2B5EF4-FFF2-40B4-BE49-F238E27FC236}">
                      <a16:creationId xmlns:a16="http://schemas.microsoft.com/office/drawing/2014/main" id="{92E25840-7143-9845-8ADF-308B76692FBC}"/>
                    </a:ext>
                  </a:extLst>
                </p:cNvPr>
                <p:cNvPicPr/>
                <p:nvPr/>
              </p:nvPicPr>
              <p:blipFill>
                <a:blip r:embed="rId329"/>
                <a:stretch>
                  <a:fillRect/>
                </a:stretch>
              </p:blipFill>
              <p:spPr>
                <a:xfrm>
                  <a:off x="4864307" y="5599280"/>
                  <a:ext cx="102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Ink 205">
                  <a:extLst>
                    <a:ext uri="{FF2B5EF4-FFF2-40B4-BE49-F238E27FC236}">
                      <a16:creationId xmlns:a16="http://schemas.microsoft.com/office/drawing/2014/main" id="{93274ED7-36FE-8A4B-B756-39ABD4069C57}"/>
                    </a:ext>
                  </a:extLst>
                </p14:cNvPr>
                <p14:cNvContentPartPr/>
                <p14:nvPr/>
              </p14:nvContentPartPr>
              <p14:xfrm>
                <a:off x="4975187" y="5459960"/>
                <a:ext cx="13320" cy="235080"/>
              </p14:xfrm>
            </p:contentPart>
          </mc:Choice>
          <mc:Fallback xmlns="">
            <p:pic>
              <p:nvPicPr>
                <p:cNvPr id="206" name="Ink 205">
                  <a:extLst>
                    <a:ext uri="{FF2B5EF4-FFF2-40B4-BE49-F238E27FC236}">
                      <a16:creationId xmlns:a16="http://schemas.microsoft.com/office/drawing/2014/main" id="{93274ED7-36FE-8A4B-B756-39ABD4069C57}"/>
                    </a:ext>
                  </a:extLst>
                </p:cNvPr>
                <p:cNvPicPr/>
                <p:nvPr/>
              </p:nvPicPr>
              <p:blipFill>
                <a:blip r:embed="rId331"/>
                <a:stretch>
                  <a:fillRect/>
                </a:stretch>
              </p:blipFill>
              <p:spPr>
                <a:xfrm>
                  <a:off x="4967627" y="5452400"/>
                  <a:ext cx="28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8" name="Ink 207">
                  <a:extLst>
                    <a:ext uri="{FF2B5EF4-FFF2-40B4-BE49-F238E27FC236}">
                      <a16:creationId xmlns:a16="http://schemas.microsoft.com/office/drawing/2014/main" id="{3F097EE9-39B9-D94C-90AF-8099057404A4}"/>
                    </a:ext>
                  </a:extLst>
                </p14:cNvPr>
                <p14:cNvContentPartPr/>
                <p14:nvPr/>
              </p14:nvContentPartPr>
              <p14:xfrm>
                <a:off x="5210987" y="5543480"/>
                <a:ext cx="110880" cy="178560"/>
              </p14:xfrm>
            </p:contentPart>
          </mc:Choice>
          <mc:Fallback xmlns="">
            <p:pic>
              <p:nvPicPr>
                <p:cNvPr id="208" name="Ink 207">
                  <a:extLst>
                    <a:ext uri="{FF2B5EF4-FFF2-40B4-BE49-F238E27FC236}">
                      <a16:creationId xmlns:a16="http://schemas.microsoft.com/office/drawing/2014/main" id="{3F097EE9-39B9-D94C-90AF-8099057404A4}"/>
                    </a:ext>
                  </a:extLst>
                </p:cNvPr>
                <p:cNvPicPr/>
                <p:nvPr/>
              </p:nvPicPr>
              <p:blipFill>
                <a:blip r:embed="rId333"/>
                <a:stretch>
                  <a:fillRect/>
                </a:stretch>
              </p:blipFill>
              <p:spPr>
                <a:xfrm>
                  <a:off x="5203427" y="5535920"/>
                  <a:ext cx="125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9" name="Ink 208">
                  <a:extLst>
                    <a:ext uri="{FF2B5EF4-FFF2-40B4-BE49-F238E27FC236}">
                      <a16:creationId xmlns:a16="http://schemas.microsoft.com/office/drawing/2014/main" id="{A557C440-DA8F-DB42-B9E8-61F67A4F3BD7}"/>
                    </a:ext>
                  </a:extLst>
                </p14:cNvPr>
                <p14:cNvContentPartPr/>
                <p14:nvPr/>
              </p14:nvContentPartPr>
              <p14:xfrm>
                <a:off x="5396747" y="5485520"/>
                <a:ext cx="159120" cy="96840"/>
              </p14:xfrm>
            </p:contentPart>
          </mc:Choice>
          <mc:Fallback xmlns="">
            <p:pic>
              <p:nvPicPr>
                <p:cNvPr id="209" name="Ink 208">
                  <a:extLst>
                    <a:ext uri="{FF2B5EF4-FFF2-40B4-BE49-F238E27FC236}">
                      <a16:creationId xmlns:a16="http://schemas.microsoft.com/office/drawing/2014/main" id="{A557C440-DA8F-DB42-B9E8-61F67A4F3BD7}"/>
                    </a:ext>
                  </a:extLst>
                </p:cNvPr>
                <p:cNvPicPr/>
                <p:nvPr/>
              </p:nvPicPr>
              <p:blipFill>
                <a:blip r:embed="rId335"/>
                <a:stretch>
                  <a:fillRect/>
                </a:stretch>
              </p:blipFill>
              <p:spPr>
                <a:xfrm>
                  <a:off x="5389187" y="5477960"/>
                  <a:ext cx="174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0" name="Ink 209">
                  <a:extLst>
                    <a:ext uri="{FF2B5EF4-FFF2-40B4-BE49-F238E27FC236}">
                      <a16:creationId xmlns:a16="http://schemas.microsoft.com/office/drawing/2014/main" id="{6826E8F3-FDE9-CB4F-A7AC-748B67715996}"/>
                    </a:ext>
                  </a:extLst>
                </p14:cNvPr>
                <p14:cNvContentPartPr/>
                <p14:nvPr/>
              </p14:nvContentPartPr>
              <p14:xfrm>
                <a:off x="5581787" y="5421440"/>
                <a:ext cx="4680" cy="7200"/>
              </p14:xfrm>
            </p:contentPart>
          </mc:Choice>
          <mc:Fallback xmlns="">
            <p:pic>
              <p:nvPicPr>
                <p:cNvPr id="210" name="Ink 209">
                  <a:extLst>
                    <a:ext uri="{FF2B5EF4-FFF2-40B4-BE49-F238E27FC236}">
                      <a16:creationId xmlns:a16="http://schemas.microsoft.com/office/drawing/2014/main" id="{6826E8F3-FDE9-CB4F-A7AC-748B67715996}"/>
                    </a:ext>
                  </a:extLst>
                </p:cNvPr>
                <p:cNvPicPr/>
                <p:nvPr/>
              </p:nvPicPr>
              <p:blipFill>
                <a:blip r:embed="rId337"/>
                <a:stretch>
                  <a:fillRect/>
                </a:stretch>
              </p:blipFill>
              <p:spPr>
                <a:xfrm>
                  <a:off x="5574227" y="5413880"/>
                  <a:ext cx="19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1" name="Ink 210">
                  <a:extLst>
                    <a:ext uri="{FF2B5EF4-FFF2-40B4-BE49-F238E27FC236}">
                      <a16:creationId xmlns:a16="http://schemas.microsoft.com/office/drawing/2014/main" id="{BE556888-2AD6-9D4D-996F-0AFBF1803534}"/>
                    </a:ext>
                  </a:extLst>
                </p14:cNvPr>
                <p14:cNvContentPartPr/>
                <p14:nvPr/>
              </p14:nvContentPartPr>
              <p14:xfrm>
                <a:off x="5632187" y="5459960"/>
                <a:ext cx="112320" cy="100440"/>
              </p14:xfrm>
            </p:contentPart>
          </mc:Choice>
          <mc:Fallback xmlns="">
            <p:pic>
              <p:nvPicPr>
                <p:cNvPr id="211" name="Ink 210">
                  <a:extLst>
                    <a:ext uri="{FF2B5EF4-FFF2-40B4-BE49-F238E27FC236}">
                      <a16:creationId xmlns:a16="http://schemas.microsoft.com/office/drawing/2014/main" id="{BE556888-2AD6-9D4D-996F-0AFBF1803534}"/>
                    </a:ext>
                  </a:extLst>
                </p:cNvPr>
                <p:cNvPicPr/>
                <p:nvPr/>
              </p:nvPicPr>
              <p:blipFill>
                <a:blip r:embed="rId339"/>
                <a:stretch>
                  <a:fillRect/>
                </a:stretch>
              </p:blipFill>
              <p:spPr>
                <a:xfrm>
                  <a:off x="5624627" y="5452400"/>
                  <a:ext cx="127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2" name="Ink 211">
                  <a:extLst>
                    <a:ext uri="{FF2B5EF4-FFF2-40B4-BE49-F238E27FC236}">
                      <a16:creationId xmlns:a16="http://schemas.microsoft.com/office/drawing/2014/main" id="{FFBCA810-9671-6346-8E45-4A1DF7B53087}"/>
                    </a:ext>
                  </a:extLst>
                </p14:cNvPr>
                <p14:cNvContentPartPr/>
                <p14:nvPr/>
              </p14:nvContentPartPr>
              <p14:xfrm>
                <a:off x="5823347" y="5351960"/>
                <a:ext cx="18360" cy="205560"/>
              </p14:xfrm>
            </p:contentPart>
          </mc:Choice>
          <mc:Fallback xmlns="">
            <p:pic>
              <p:nvPicPr>
                <p:cNvPr id="212" name="Ink 211">
                  <a:extLst>
                    <a:ext uri="{FF2B5EF4-FFF2-40B4-BE49-F238E27FC236}">
                      <a16:creationId xmlns:a16="http://schemas.microsoft.com/office/drawing/2014/main" id="{FFBCA810-9671-6346-8E45-4A1DF7B53087}"/>
                    </a:ext>
                  </a:extLst>
                </p:cNvPr>
                <p:cNvPicPr/>
                <p:nvPr/>
              </p:nvPicPr>
              <p:blipFill>
                <a:blip r:embed="rId341"/>
                <a:stretch>
                  <a:fillRect/>
                </a:stretch>
              </p:blipFill>
              <p:spPr>
                <a:xfrm>
                  <a:off x="5815787" y="5344400"/>
                  <a:ext cx="33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3" name="Ink 212">
                  <a:extLst>
                    <a:ext uri="{FF2B5EF4-FFF2-40B4-BE49-F238E27FC236}">
                      <a16:creationId xmlns:a16="http://schemas.microsoft.com/office/drawing/2014/main" id="{8F920CFA-F6A4-9644-AB66-280A162792A1}"/>
                    </a:ext>
                  </a:extLst>
                </p14:cNvPr>
                <p14:cNvContentPartPr/>
                <p14:nvPr/>
              </p14:nvContentPartPr>
              <p14:xfrm>
                <a:off x="5841347" y="5409560"/>
                <a:ext cx="122400" cy="122400"/>
              </p14:xfrm>
            </p:contentPart>
          </mc:Choice>
          <mc:Fallback xmlns="">
            <p:pic>
              <p:nvPicPr>
                <p:cNvPr id="213" name="Ink 212">
                  <a:extLst>
                    <a:ext uri="{FF2B5EF4-FFF2-40B4-BE49-F238E27FC236}">
                      <a16:creationId xmlns:a16="http://schemas.microsoft.com/office/drawing/2014/main" id="{8F920CFA-F6A4-9644-AB66-280A162792A1}"/>
                    </a:ext>
                  </a:extLst>
                </p:cNvPr>
                <p:cNvPicPr/>
                <p:nvPr/>
              </p:nvPicPr>
              <p:blipFill>
                <a:blip r:embed="rId343"/>
                <a:stretch>
                  <a:fillRect/>
                </a:stretch>
              </p:blipFill>
              <p:spPr>
                <a:xfrm>
                  <a:off x="5833787" y="5402000"/>
                  <a:ext cx="1375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4" name="Ink 213">
                  <a:extLst>
                    <a:ext uri="{FF2B5EF4-FFF2-40B4-BE49-F238E27FC236}">
                      <a16:creationId xmlns:a16="http://schemas.microsoft.com/office/drawing/2014/main" id="{12C7164C-C295-214A-89F3-295DC5A895BA}"/>
                    </a:ext>
                  </a:extLst>
                </p14:cNvPr>
                <p14:cNvContentPartPr/>
                <p14:nvPr/>
              </p14:nvContentPartPr>
              <p14:xfrm>
                <a:off x="6031067" y="5335760"/>
                <a:ext cx="3960" cy="191520"/>
              </p14:xfrm>
            </p:contentPart>
          </mc:Choice>
          <mc:Fallback xmlns="">
            <p:pic>
              <p:nvPicPr>
                <p:cNvPr id="214" name="Ink 213">
                  <a:extLst>
                    <a:ext uri="{FF2B5EF4-FFF2-40B4-BE49-F238E27FC236}">
                      <a16:creationId xmlns:a16="http://schemas.microsoft.com/office/drawing/2014/main" id="{12C7164C-C295-214A-89F3-295DC5A895BA}"/>
                    </a:ext>
                  </a:extLst>
                </p:cNvPr>
                <p:cNvPicPr/>
                <p:nvPr/>
              </p:nvPicPr>
              <p:blipFill>
                <a:blip r:embed="rId345"/>
                <a:stretch>
                  <a:fillRect/>
                </a:stretch>
              </p:blipFill>
              <p:spPr>
                <a:xfrm>
                  <a:off x="6023507" y="5328200"/>
                  <a:ext cx="19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5" name="Ink 214">
                  <a:extLst>
                    <a:ext uri="{FF2B5EF4-FFF2-40B4-BE49-F238E27FC236}">
                      <a16:creationId xmlns:a16="http://schemas.microsoft.com/office/drawing/2014/main" id="{2B24EAD5-C8A6-664E-8CCD-3371AAC89620}"/>
                    </a:ext>
                  </a:extLst>
                </p14:cNvPr>
                <p14:cNvContentPartPr/>
                <p14:nvPr/>
              </p14:nvContentPartPr>
              <p14:xfrm>
                <a:off x="6084707" y="5445560"/>
                <a:ext cx="46440" cy="64440"/>
              </p14:xfrm>
            </p:contentPart>
          </mc:Choice>
          <mc:Fallback xmlns="">
            <p:pic>
              <p:nvPicPr>
                <p:cNvPr id="215" name="Ink 214">
                  <a:extLst>
                    <a:ext uri="{FF2B5EF4-FFF2-40B4-BE49-F238E27FC236}">
                      <a16:creationId xmlns:a16="http://schemas.microsoft.com/office/drawing/2014/main" id="{2B24EAD5-C8A6-664E-8CCD-3371AAC89620}"/>
                    </a:ext>
                  </a:extLst>
                </p:cNvPr>
                <p:cNvPicPr/>
                <p:nvPr/>
              </p:nvPicPr>
              <p:blipFill>
                <a:blip r:embed="rId347"/>
                <a:stretch>
                  <a:fillRect/>
                </a:stretch>
              </p:blipFill>
              <p:spPr>
                <a:xfrm>
                  <a:off x="6077147" y="5438000"/>
                  <a:ext cx="612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6" name="Ink 215">
                  <a:extLst>
                    <a:ext uri="{FF2B5EF4-FFF2-40B4-BE49-F238E27FC236}">
                      <a16:creationId xmlns:a16="http://schemas.microsoft.com/office/drawing/2014/main" id="{CDEFC1B5-93BF-A84E-9668-7458E6D9B36F}"/>
                    </a:ext>
                  </a:extLst>
                </p14:cNvPr>
                <p14:cNvContentPartPr/>
                <p14:nvPr/>
              </p14:nvContentPartPr>
              <p14:xfrm>
                <a:off x="6098027" y="5415320"/>
                <a:ext cx="68760" cy="236520"/>
              </p14:xfrm>
            </p:contentPart>
          </mc:Choice>
          <mc:Fallback xmlns="">
            <p:pic>
              <p:nvPicPr>
                <p:cNvPr id="216" name="Ink 215">
                  <a:extLst>
                    <a:ext uri="{FF2B5EF4-FFF2-40B4-BE49-F238E27FC236}">
                      <a16:creationId xmlns:a16="http://schemas.microsoft.com/office/drawing/2014/main" id="{CDEFC1B5-93BF-A84E-9668-7458E6D9B36F}"/>
                    </a:ext>
                  </a:extLst>
                </p:cNvPr>
                <p:cNvPicPr/>
                <p:nvPr/>
              </p:nvPicPr>
              <p:blipFill>
                <a:blip r:embed="rId349"/>
                <a:stretch>
                  <a:fillRect/>
                </a:stretch>
              </p:blipFill>
              <p:spPr>
                <a:xfrm>
                  <a:off x="6090467" y="5407760"/>
                  <a:ext cx="83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8F8E58C6-5797-F04D-925C-CBD4A0FCCB33}"/>
                    </a:ext>
                  </a:extLst>
                </p14:cNvPr>
                <p14:cNvContentPartPr/>
                <p14:nvPr/>
              </p14:nvContentPartPr>
              <p14:xfrm>
                <a:off x="6387827" y="5371040"/>
                <a:ext cx="207360" cy="89280"/>
              </p14:xfrm>
            </p:contentPart>
          </mc:Choice>
          <mc:Fallback xmlns="">
            <p:pic>
              <p:nvPicPr>
                <p:cNvPr id="218" name="Ink 217">
                  <a:extLst>
                    <a:ext uri="{FF2B5EF4-FFF2-40B4-BE49-F238E27FC236}">
                      <a16:creationId xmlns:a16="http://schemas.microsoft.com/office/drawing/2014/main" id="{8F8E58C6-5797-F04D-925C-CBD4A0FCCB33}"/>
                    </a:ext>
                  </a:extLst>
                </p:cNvPr>
                <p:cNvPicPr/>
                <p:nvPr/>
              </p:nvPicPr>
              <p:blipFill>
                <a:blip r:embed="rId351"/>
                <a:stretch>
                  <a:fillRect/>
                </a:stretch>
              </p:blipFill>
              <p:spPr>
                <a:xfrm>
                  <a:off x="6380267" y="5363480"/>
                  <a:ext cx="2224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1830E444-C6CA-B74F-BF57-D0FACBD3D49D}"/>
                    </a:ext>
                  </a:extLst>
                </p14:cNvPr>
                <p14:cNvContentPartPr/>
                <p14:nvPr/>
              </p14:nvContentPartPr>
              <p14:xfrm>
                <a:off x="6657827" y="5237840"/>
                <a:ext cx="7920" cy="207360"/>
              </p14:xfrm>
            </p:contentPart>
          </mc:Choice>
          <mc:Fallback xmlns="">
            <p:pic>
              <p:nvPicPr>
                <p:cNvPr id="219" name="Ink 218">
                  <a:extLst>
                    <a:ext uri="{FF2B5EF4-FFF2-40B4-BE49-F238E27FC236}">
                      <a16:creationId xmlns:a16="http://schemas.microsoft.com/office/drawing/2014/main" id="{1830E444-C6CA-B74F-BF57-D0FACBD3D49D}"/>
                    </a:ext>
                  </a:extLst>
                </p:cNvPr>
                <p:cNvPicPr/>
                <p:nvPr/>
              </p:nvPicPr>
              <p:blipFill>
                <a:blip r:embed="rId353"/>
                <a:stretch>
                  <a:fillRect/>
                </a:stretch>
              </p:blipFill>
              <p:spPr>
                <a:xfrm>
                  <a:off x="6650267" y="5230280"/>
                  <a:ext cx="23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12EEF443-39FC-0042-9CA0-04645F2706B2}"/>
                    </a:ext>
                  </a:extLst>
                </p14:cNvPr>
                <p14:cNvContentPartPr/>
                <p14:nvPr/>
              </p14:nvContentPartPr>
              <p14:xfrm>
                <a:off x="6605987" y="5315600"/>
                <a:ext cx="102240" cy="21240"/>
              </p14:xfrm>
            </p:contentPart>
          </mc:Choice>
          <mc:Fallback xmlns="">
            <p:pic>
              <p:nvPicPr>
                <p:cNvPr id="220" name="Ink 219">
                  <a:extLst>
                    <a:ext uri="{FF2B5EF4-FFF2-40B4-BE49-F238E27FC236}">
                      <a16:creationId xmlns:a16="http://schemas.microsoft.com/office/drawing/2014/main" id="{12EEF443-39FC-0042-9CA0-04645F2706B2}"/>
                    </a:ext>
                  </a:extLst>
                </p:cNvPr>
                <p:cNvPicPr/>
                <p:nvPr/>
              </p:nvPicPr>
              <p:blipFill>
                <a:blip r:embed="rId355"/>
                <a:stretch>
                  <a:fillRect/>
                </a:stretch>
              </p:blipFill>
              <p:spPr>
                <a:xfrm>
                  <a:off x="6598787" y="5308040"/>
                  <a:ext cx="117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2" name="Ink 221">
                  <a:extLst>
                    <a:ext uri="{FF2B5EF4-FFF2-40B4-BE49-F238E27FC236}">
                      <a16:creationId xmlns:a16="http://schemas.microsoft.com/office/drawing/2014/main" id="{51A363EF-28B7-2347-9117-A2CBB30CCBD6}"/>
                    </a:ext>
                  </a:extLst>
                </p14:cNvPr>
                <p14:cNvContentPartPr/>
                <p14:nvPr/>
              </p14:nvContentPartPr>
              <p14:xfrm>
                <a:off x="2699267" y="6160520"/>
                <a:ext cx="113400" cy="115920"/>
              </p14:xfrm>
            </p:contentPart>
          </mc:Choice>
          <mc:Fallback xmlns="">
            <p:pic>
              <p:nvPicPr>
                <p:cNvPr id="222" name="Ink 221">
                  <a:extLst>
                    <a:ext uri="{FF2B5EF4-FFF2-40B4-BE49-F238E27FC236}">
                      <a16:creationId xmlns:a16="http://schemas.microsoft.com/office/drawing/2014/main" id="{51A363EF-28B7-2347-9117-A2CBB30CCBD6}"/>
                    </a:ext>
                  </a:extLst>
                </p:cNvPr>
                <p:cNvPicPr/>
                <p:nvPr/>
              </p:nvPicPr>
              <p:blipFill>
                <a:blip r:embed="rId357"/>
                <a:stretch>
                  <a:fillRect/>
                </a:stretch>
              </p:blipFill>
              <p:spPr>
                <a:xfrm>
                  <a:off x="2691707" y="6152960"/>
                  <a:ext cx="128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3" name="Ink 222">
                  <a:extLst>
                    <a:ext uri="{FF2B5EF4-FFF2-40B4-BE49-F238E27FC236}">
                      <a16:creationId xmlns:a16="http://schemas.microsoft.com/office/drawing/2014/main" id="{6A4837CA-05A6-4348-9F3C-4E2A16BD8CAD}"/>
                    </a:ext>
                  </a:extLst>
                </p14:cNvPr>
                <p14:cNvContentPartPr/>
                <p14:nvPr/>
              </p14:nvContentPartPr>
              <p14:xfrm>
                <a:off x="2835707" y="6190040"/>
                <a:ext cx="107280" cy="110160"/>
              </p14:xfrm>
            </p:contentPart>
          </mc:Choice>
          <mc:Fallback xmlns="">
            <p:pic>
              <p:nvPicPr>
                <p:cNvPr id="223" name="Ink 222">
                  <a:extLst>
                    <a:ext uri="{FF2B5EF4-FFF2-40B4-BE49-F238E27FC236}">
                      <a16:creationId xmlns:a16="http://schemas.microsoft.com/office/drawing/2014/main" id="{6A4837CA-05A6-4348-9F3C-4E2A16BD8CAD}"/>
                    </a:ext>
                  </a:extLst>
                </p:cNvPr>
                <p:cNvPicPr/>
                <p:nvPr/>
              </p:nvPicPr>
              <p:blipFill>
                <a:blip r:embed="rId359"/>
                <a:stretch>
                  <a:fillRect/>
                </a:stretch>
              </p:blipFill>
              <p:spPr>
                <a:xfrm>
                  <a:off x="2828147" y="6182480"/>
                  <a:ext cx="122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4" name="Ink 223">
                  <a:extLst>
                    <a:ext uri="{FF2B5EF4-FFF2-40B4-BE49-F238E27FC236}">
                      <a16:creationId xmlns:a16="http://schemas.microsoft.com/office/drawing/2014/main" id="{610EAC8A-7F30-504A-A6F3-79961F281A47}"/>
                    </a:ext>
                  </a:extLst>
                </p14:cNvPr>
                <p14:cNvContentPartPr/>
                <p14:nvPr/>
              </p14:nvContentPartPr>
              <p14:xfrm>
                <a:off x="3012467" y="6173120"/>
                <a:ext cx="99720" cy="110880"/>
              </p14:xfrm>
            </p:contentPart>
          </mc:Choice>
          <mc:Fallback xmlns="">
            <p:pic>
              <p:nvPicPr>
                <p:cNvPr id="224" name="Ink 223">
                  <a:extLst>
                    <a:ext uri="{FF2B5EF4-FFF2-40B4-BE49-F238E27FC236}">
                      <a16:creationId xmlns:a16="http://schemas.microsoft.com/office/drawing/2014/main" id="{610EAC8A-7F30-504A-A6F3-79961F281A47}"/>
                    </a:ext>
                  </a:extLst>
                </p:cNvPr>
                <p:cNvPicPr/>
                <p:nvPr/>
              </p:nvPicPr>
              <p:blipFill>
                <a:blip r:embed="rId361"/>
                <a:stretch>
                  <a:fillRect/>
                </a:stretch>
              </p:blipFill>
              <p:spPr>
                <a:xfrm>
                  <a:off x="3004907" y="6165560"/>
                  <a:ext cx="114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5" name="Ink 224">
                  <a:extLst>
                    <a:ext uri="{FF2B5EF4-FFF2-40B4-BE49-F238E27FC236}">
                      <a16:creationId xmlns:a16="http://schemas.microsoft.com/office/drawing/2014/main" id="{266C367E-7C37-0C49-8594-2A6F30F56633}"/>
                    </a:ext>
                  </a:extLst>
                </p14:cNvPr>
                <p14:cNvContentPartPr/>
                <p14:nvPr/>
              </p14:nvContentPartPr>
              <p14:xfrm>
                <a:off x="3196067" y="6183200"/>
                <a:ext cx="78480" cy="8640"/>
              </p14:xfrm>
            </p:contentPart>
          </mc:Choice>
          <mc:Fallback xmlns="">
            <p:pic>
              <p:nvPicPr>
                <p:cNvPr id="225" name="Ink 224">
                  <a:extLst>
                    <a:ext uri="{FF2B5EF4-FFF2-40B4-BE49-F238E27FC236}">
                      <a16:creationId xmlns:a16="http://schemas.microsoft.com/office/drawing/2014/main" id="{266C367E-7C37-0C49-8594-2A6F30F56633}"/>
                    </a:ext>
                  </a:extLst>
                </p:cNvPr>
                <p:cNvPicPr/>
                <p:nvPr/>
              </p:nvPicPr>
              <p:blipFill>
                <a:blip r:embed="rId363"/>
                <a:stretch>
                  <a:fillRect/>
                </a:stretch>
              </p:blipFill>
              <p:spPr>
                <a:xfrm>
                  <a:off x="3188507" y="6175640"/>
                  <a:ext cx="93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6" name="Ink 225">
                  <a:extLst>
                    <a:ext uri="{FF2B5EF4-FFF2-40B4-BE49-F238E27FC236}">
                      <a16:creationId xmlns:a16="http://schemas.microsoft.com/office/drawing/2014/main" id="{605452E3-D645-1644-A574-BE0BD9ECBCE1}"/>
                    </a:ext>
                  </a:extLst>
                </p14:cNvPr>
                <p14:cNvContentPartPr/>
                <p14:nvPr/>
              </p14:nvContentPartPr>
              <p14:xfrm>
                <a:off x="3433307" y="6052880"/>
                <a:ext cx="2520" cy="191520"/>
              </p14:xfrm>
            </p:contentPart>
          </mc:Choice>
          <mc:Fallback xmlns="">
            <p:pic>
              <p:nvPicPr>
                <p:cNvPr id="226" name="Ink 225">
                  <a:extLst>
                    <a:ext uri="{FF2B5EF4-FFF2-40B4-BE49-F238E27FC236}">
                      <a16:creationId xmlns:a16="http://schemas.microsoft.com/office/drawing/2014/main" id="{605452E3-D645-1644-A574-BE0BD9ECBCE1}"/>
                    </a:ext>
                  </a:extLst>
                </p:cNvPr>
                <p:cNvPicPr/>
                <p:nvPr/>
              </p:nvPicPr>
              <p:blipFill>
                <a:blip r:embed="rId365"/>
                <a:stretch>
                  <a:fillRect/>
                </a:stretch>
              </p:blipFill>
              <p:spPr>
                <a:xfrm>
                  <a:off x="3425747" y="6045320"/>
                  <a:ext cx="17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7" name="Ink 226">
                  <a:extLst>
                    <a:ext uri="{FF2B5EF4-FFF2-40B4-BE49-F238E27FC236}">
                      <a16:creationId xmlns:a16="http://schemas.microsoft.com/office/drawing/2014/main" id="{CD387FD7-B20A-294E-B6D7-85301E2FCEB8}"/>
                    </a:ext>
                  </a:extLst>
                </p14:cNvPr>
                <p14:cNvContentPartPr/>
                <p14:nvPr/>
              </p14:nvContentPartPr>
              <p14:xfrm>
                <a:off x="3374267" y="6098240"/>
                <a:ext cx="177840" cy="115560"/>
              </p14:xfrm>
            </p:contentPart>
          </mc:Choice>
          <mc:Fallback xmlns="">
            <p:pic>
              <p:nvPicPr>
                <p:cNvPr id="227" name="Ink 226">
                  <a:extLst>
                    <a:ext uri="{FF2B5EF4-FFF2-40B4-BE49-F238E27FC236}">
                      <a16:creationId xmlns:a16="http://schemas.microsoft.com/office/drawing/2014/main" id="{CD387FD7-B20A-294E-B6D7-85301E2FCEB8}"/>
                    </a:ext>
                  </a:extLst>
                </p:cNvPr>
                <p:cNvPicPr/>
                <p:nvPr/>
              </p:nvPicPr>
              <p:blipFill>
                <a:blip r:embed="rId367"/>
                <a:stretch>
                  <a:fillRect/>
                </a:stretch>
              </p:blipFill>
              <p:spPr>
                <a:xfrm>
                  <a:off x="3366707" y="6090680"/>
                  <a:ext cx="192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8" name="Ink 227">
                  <a:extLst>
                    <a:ext uri="{FF2B5EF4-FFF2-40B4-BE49-F238E27FC236}">
                      <a16:creationId xmlns:a16="http://schemas.microsoft.com/office/drawing/2014/main" id="{5B276F5D-9AF3-BB4E-A665-510B16D28253}"/>
                    </a:ext>
                  </a:extLst>
                </p14:cNvPr>
                <p14:cNvContentPartPr/>
                <p14:nvPr/>
              </p14:nvContentPartPr>
              <p14:xfrm>
                <a:off x="3563267" y="6026600"/>
                <a:ext cx="18360" cy="4320"/>
              </p14:xfrm>
            </p:contentPart>
          </mc:Choice>
          <mc:Fallback xmlns="">
            <p:pic>
              <p:nvPicPr>
                <p:cNvPr id="228" name="Ink 227">
                  <a:extLst>
                    <a:ext uri="{FF2B5EF4-FFF2-40B4-BE49-F238E27FC236}">
                      <a16:creationId xmlns:a16="http://schemas.microsoft.com/office/drawing/2014/main" id="{5B276F5D-9AF3-BB4E-A665-510B16D28253}"/>
                    </a:ext>
                  </a:extLst>
                </p:cNvPr>
                <p:cNvPicPr/>
                <p:nvPr/>
              </p:nvPicPr>
              <p:blipFill>
                <a:blip r:embed="rId369"/>
                <a:stretch>
                  <a:fillRect/>
                </a:stretch>
              </p:blipFill>
              <p:spPr>
                <a:xfrm>
                  <a:off x="3555707" y="6019040"/>
                  <a:ext cx="33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9" name="Ink 228">
                  <a:extLst>
                    <a:ext uri="{FF2B5EF4-FFF2-40B4-BE49-F238E27FC236}">
                      <a16:creationId xmlns:a16="http://schemas.microsoft.com/office/drawing/2014/main" id="{35197D98-518F-A04A-A97D-0E779E467683}"/>
                    </a:ext>
                  </a:extLst>
                </p14:cNvPr>
                <p14:cNvContentPartPr/>
                <p14:nvPr/>
              </p14:nvContentPartPr>
              <p14:xfrm>
                <a:off x="3622667" y="6101840"/>
                <a:ext cx="143280" cy="116640"/>
              </p14:xfrm>
            </p:contentPart>
          </mc:Choice>
          <mc:Fallback xmlns="">
            <p:pic>
              <p:nvPicPr>
                <p:cNvPr id="229" name="Ink 228">
                  <a:extLst>
                    <a:ext uri="{FF2B5EF4-FFF2-40B4-BE49-F238E27FC236}">
                      <a16:creationId xmlns:a16="http://schemas.microsoft.com/office/drawing/2014/main" id="{35197D98-518F-A04A-A97D-0E779E467683}"/>
                    </a:ext>
                  </a:extLst>
                </p:cNvPr>
                <p:cNvPicPr/>
                <p:nvPr/>
              </p:nvPicPr>
              <p:blipFill>
                <a:blip r:embed="rId371"/>
                <a:stretch>
                  <a:fillRect/>
                </a:stretch>
              </p:blipFill>
              <p:spPr>
                <a:xfrm>
                  <a:off x="3615107" y="6094280"/>
                  <a:ext cx="158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0" name="Ink 229">
                  <a:extLst>
                    <a:ext uri="{FF2B5EF4-FFF2-40B4-BE49-F238E27FC236}">
                      <a16:creationId xmlns:a16="http://schemas.microsoft.com/office/drawing/2014/main" id="{2E348F9B-A714-2842-AEFD-272D4257B5D5}"/>
                    </a:ext>
                  </a:extLst>
                </p14:cNvPr>
                <p14:cNvContentPartPr/>
                <p14:nvPr/>
              </p14:nvContentPartPr>
              <p14:xfrm>
                <a:off x="3849467" y="6054320"/>
                <a:ext cx="125280" cy="118800"/>
              </p14:xfrm>
            </p:contentPart>
          </mc:Choice>
          <mc:Fallback xmlns="">
            <p:pic>
              <p:nvPicPr>
                <p:cNvPr id="230" name="Ink 229">
                  <a:extLst>
                    <a:ext uri="{FF2B5EF4-FFF2-40B4-BE49-F238E27FC236}">
                      <a16:creationId xmlns:a16="http://schemas.microsoft.com/office/drawing/2014/main" id="{2E348F9B-A714-2842-AEFD-272D4257B5D5}"/>
                    </a:ext>
                  </a:extLst>
                </p:cNvPr>
                <p:cNvPicPr/>
                <p:nvPr/>
              </p:nvPicPr>
              <p:blipFill>
                <a:blip r:embed="rId373"/>
                <a:stretch>
                  <a:fillRect/>
                </a:stretch>
              </p:blipFill>
              <p:spPr>
                <a:xfrm>
                  <a:off x="3841907" y="6046760"/>
                  <a:ext cx="140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264AEA3D-1948-404B-853E-CE93FC590753}"/>
                    </a:ext>
                  </a:extLst>
                </p14:cNvPr>
                <p14:cNvContentPartPr/>
                <p14:nvPr/>
              </p14:nvContentPartPr>
              <p14:xfrm>
                <a:off x="4069787" y="6140360"/>
                <a:ext cx="20520" cy="82440"/>
              </p14:xfrm>
            </p:contentPart>
          </mc:Choice>
          <mc:Fallback xmlns="">
            <p:pic>
              <p:nvPicPr>
                <p:cNvPr id="232" name="Ink 231">
                  <a:extLst>
                    <a:ext uri="{FF2B5EF4-FFF2-40B4-BE49-F238E27FC236}">
                      <a16:creationId xmlns:a16="http://schemas.microsoft.com/office/drawing/2014/main" id="{264AEA3D-1948-404B-853E-CE93FC590753}"/>
                    </a:ext>
                  </a:extLst>
                </p:cNvPr>
                <p:cNvPicPr/>
                <p:nvPr/>
              </p:nvPicPr>
              <p:blipFill>
                <a:blip r:embed="rId375"/>
                <a:stretch>
                  <a:fillRect/>
                </a:stretch>
              </p:blipFill>
              <p:spPr>
                <a:xfrm>
                  <a:off x="4062227" y="6132800"/>
                  <a:ext cx="35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34EE6159-3D67-1347-8405-31BE71BD9E32}"/>
                    </a:ext>
                  </a:extLst>
                </p14:cNvPr>
                <p14:cNvContentPartPr/>
                <p14:nvPr/>
              </p14:nvContentPartPr>
              <p14:xfrm>
                <a:off x="4305227" y="6028760"/>
                <a:ext cx="86760" cy="109800"/>
              </p14:xfrm>
            </p:contentPart>
          </mc:Choice>
          <mc:Fallback xmlns="">
            <p:pic>
              <p:nvPicPr>
                <p:cNvPr id="233" name="Ink 232">
                  <a:extLst>
                    <a:ext uri="{FF2B5EF4-FFF2-40B4-BE49-F238E27FC236}">
                      <a16:creationId xmlns:a16="http://schemas.microsoft.com/office/drawing/2014/main" id="{34EE6159-3D67-1347-8405-31BE71BD9E32}"/>
                    </a:ext>
                  </a:extLst>
                </p:cNvPr>
                <p:cNvPicPr/>
                <p:nvPr/>
              </p:nvPicPr>
              <p:blipFill>
                <a:blip r:embed="rId377"/>
                <a:stretch>
                  <a:fillRect/>
                </a:stretch>
              </p:blipFill>
              <p:spPr>
                <a:xfrm>
                  <a:off x="4298027" y="6021200"/>
                  <a:ext cx="101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278FC052-CACA-FE41-BD09-79AF780D2057}"/>
                    </a:ext>
                  </a:extLst>
                </p14:cNvPr>
                <p14:cNvContentPartPr/>
                <p14:nvPr/>
              </p14:nvContentPartPr>
              <p14:xfrm>
                <a:off x="4464347" y="6041000"/>
                <a:ext cx="18360" cy="161280"/>
              </p14:xfrm>
            </p:contentPart>
          </mc:Choice>
          <mc:Fallback xmlns="">
            <p:pic>
              <p:nvPicPr>
                <p:cNvPr id="234" name="Ink 233">
                  <a:extLst>
                    <a:ext uri="{FF2B5EF4-FFF2-40B4-BE49-F238E27FC236}">
                      <a16:creationId xmlns:a16="http://schemas.microsoft.com/office/drawing/2014/main" id="{278FC052-CACA-FE41-BD09-79AF780D2057}"/>
                    </a:ext>
                  </a:extLst>
                </p:cNvPr>
                <p:cNvPicPr/>
                <p:nvPr/>
              </p:nvPicPr>
              <p:blipFill>
                <a:blip r:embed="rId379"/>
                <a:stretch>
                  <a:fillRect/>
                </a:stretch>
              </p:blipFill>
              <p:spPr>
                <a:xfrm>
                  <a:off x="4456787" y="6033440"/>
                  <a:ext cx="334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9338BE94-D349-EC48-9187-FFCC0F8858EE}"/>
                    </a:ext>
                  </a:extLst>
                </p14:cNvPr>
                <p14:cNvContentPartPr/>
                <p14:nvPr/>
              </p14:nvContentPartPr>
              <p14:xfrm>
                <a:off x="4474787" y="6038480"/>
                <a:ext cx="94680" cy="101160"/>
              </p14:xfrm>
            </p:contentPart>
          </mc:Choice>
          <mc:Fallback xmlns="">
            <p:pic>
              <p:nvPicPr>
                <p:cNvPr id="235" name="Ink 234">
                  <a:extLst>
                    <a:ext uri="{FF2B5EF4-FFF2-40B4-BE49-F238E27FC236}">
                      <a16:creationId xmlns:a16="http://schemas.microsoft.com/office/drawing/2014/main" id="{9338BE94-D349-EC48-9187-FFCC0F8858EE}"/>
                    </a:ext>
                  </a:extLst>
                </p:cNvPr>
                <p:cNvPicPr/>
                <p:nvPr/>
              </p:nvPicPr>
              <p:blipFill>
                <a:blip r:embed="rId381"/>
                <a:stretch>
                  <a:fillRect/>
                </a:stretch>
              </p:blipFill>
              <p:spPr>
                <a:xfrm>
                  <a:off x="4467227" y="6030920"/>
                  <a:ext cx="10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72481CAE-4776-0645-A7C7-70C730B0AB67}"/>
                    </a:ext>
                  </a:extLst>
                </p14:cNvPr>
                <p14:cNvContentPartPr/>
                <p14:nvPr/>
              </p14:nvContentPartPr>
              <p14:xfrm>
                <a:off x="4614107" y="6006800"/>
                <a:ext cx="107280" cy="96840"/>
              </p14:xfrm>
            </p:contentPart>
          </mc:Choice>
          <mc:Fallback xmlns="">
            <p:pic>
              <p:nvPicPr>
                <p:cNvPr id="236" name="Ink 235">
                  <a:extLst>
                    <a:ext uri="{FF2B5EF4-FFF2-40B4-BE49-F238E27FC236}">
                      <a16:creationId xmlns:a16="http://schemas.microsoft.com/office/drawing/2014/main" id="{72481CAE-4776-0645-A7C7-70C730B0AB67}"/>
                    </a:ext>
                  </a:extLst>
                </p:cNvPr>
                <p:cNvPicPr/>
                <p:nvPr/>
              </p:nvPicPr>
              <p:blipFill>
                <a:blip r:embed="rId383"/>
                <a:stretch>
                  <a:fillRect/>
                </a:stretch>
              </p:blipFill>
              <p:spPr>
                <a:xfrm>
                  <a:off x="4606547" y="5999240"/>
                  <a:ext cx="122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59CB581D-AE40-7E44-844E-BDED89AA6046}"/>
                    </a:ext>
                  </a:extLst>
                </p14:cNvPr>
                <p14:cNvContentPartPr/>
                <p14:nvPr/>
              </p14:nvContentPartPr>
              <p14:xfrm>
                <a:off x="4790147" y="5992040"/>
                <a:ext cx="92880" cy="105480"/>
              </p14:xfrm>
            </p:contentPart>
          </mc:Choice>
          <mc:Fallback xmlns="">
            <p:pic>
              <p:nvPicPr>
                <p:cNvPr id="237" name="Ink 236">
                  <a:extLst>
                    <a:ext uri="{FF2B5EF4-FFF2-40B4-BE49-F238E27FC236}">
                      <a16:creationId xmlns:a16="http://schemas.microsoft.com/office/drawing/2014/main" id="{59CB581D-AE40-7E44-844E-BDED89AA6046}"/>
                    </a:ext>
                  </a:extLst>
                </p:cNvPr>
                <p:cNvPicPr/>
                <p:nvPr/>
              </p:nvPicPr>
              <p:blipFill>
                <a:blip r:embed="rId385"/>
                <a:stretch>
                  <a:fillRect/>
                </a:stretch>
              </p:blipFill>
              <p:spPr>
                <a:xfrm>
                  <a:off x="4782587" y="5984480"/>
                  <a:ext cx="108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0" name="Ink 239">
                  <a:extLst>
                    <a:ext uri="{FF2B5EF4-FFF2-40B4-BE49-F238E27FC236}">
                      <a16:creationId xmlns:a16="http://schemas.microsoft.com/office/drawing/2014/main" id="{9D969260-2257-F547-BC38-DB49A41048FA}"/>
                    </a:ext>
                  </a:extLst>
                </p14:cNvPr>
                <p14:cNvContentPartPr/>
                <p14:nvPr/>
              </p14:nvContentPartPr>
              <p14:xfrm>
                <a:off x="5004707" y="5931200"/>
                <a:ext cx="150840" cy="120240"/>
              </p14:xfrm>
            </p:contentPart>
          </mc:Choice>
          <mc:Fallback xmlns="">
            <p:pic>
              <p:nvPicPr>
                <p:cNvPr id="240" name="Ink 239">
                  <a:extLst>
                    <a:ext uri="{FF2B5EF4-FFF2-40B4-BE49-F238E27FC236}">
                      <a16:creationId xmlns:a16="http://schemas.microsoft.com/office/drawing/2014/main" id="{9D969260-2257-F547-BC38-DB49A41048FA}"/>
                    </a:ext>
                  </a:extLst>
                </p:cNvPr>
                <p:cNvPicPr/>
                <p:nvPr/>
              </p:nvPicPr>
              <p:blipFill>
                <a:blip r:embed="rId387"/>
                <a:stretch>
                  <a:fillRect/>
                </a:stretch>
              </p:blipFill>
              <p:spPr>
                <a:xfrm>
                  <a:off x="4997147" y="5923640"/>
                  <a:ext cx="165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1" name="Ink 240">
                  <a:extLst>
                    <a:ext uri="{FF2B5EF4-FFF2-40B4-BE49-F238E27FC236}">
                      <a16:creationId xmlns:a16="http://schemas.microsoft.com/office/drawing/2014/main" id="{CF5F0A63-4932-7C4B-A1E4-487CDAF6208C}"/>
                    </a:ext>
                  </a:extLst>
                </p14:cNvPr>
                <p14:cNvContentPartPr/>
                <p14:nvPr/>
              </p14:nvContentPartPr>
              <p14:xfrm>
                <a:off x="5242307" y="5900600"/>
                <a:ext cx="117000" cy="102960"/>
              </p14:xfrm>
            </p:contentPart>
          </mc:Choice>
          <mc:Fallback xmlns="">
            <p:pic>
              <p:nvPicPr>
                <p:cNvPr id="241" name="Ink 240">
                  <a:extLst>
                    <a:ext uri="{FF2B5EF4-FFF2-40B4-BE49-F238E27FC236}">
                      <a16:creationId xmlns:a16="http://schemas.microsoft.com/office/drawing/2014/main" id="{CF5F0A63-4932-7C4B-A1E4-487CDAF6208C}"/>
                    </a:ext>
                  </a:extLst>
                </p:cNvPr>
                <p:cNvPicPr/>
                <p:nvPr/>
              </p:nvPicPr>
              <p:blipFill>
                <a:blip r:embed="rId389"/>
                <a:stretch>
                  <a:fillRect/>
                </a:stretch>
              </p:blipFill>
              <p:spPr>
                <a:xfrm>
                  <a:off x="5234747" y="5893040"/>
                  <a:ext cx="132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2" name="Ink 241">
                  <a:extLst>
                    <a:ext uri="{FF2B5EF4-FFF2-40B4-BE49-F238E27FC236}">
                      <a16:creationId xmlns:a16="http://schemas.microsoft.com/office/drawing/2014/main" id="{5A8484FB-9D31-3545-A1C5-7B8A5AABECDC}"/>
                    </a:ext>
                  </a:extLst>
                </p14:cNvPr>
                <p14:cNvContentPartPr/>
                <p14:nvPr/>
              </p14:nvContentPartPr>
              <p14:xfrm>
                <a:off x="5391347" y="5894840"/>
                <a:ext cx="97560" cy="93600"/>
              </p14:xfrm>
            </p:contentPart>
          </mc:Choice>
          <mc:Fallback xmlns="">
            <p:pic>
              <p:nvPicPr>
                <p:cNvPr id="242" name="Ink 241">
                  <a:extLst>
                    <a:ext uri="{FF2B5EF4-FFF2-40B4-BE49-F238E27FC236}">
                      <a16:creationId xmlns:a16="http://schemas.microsoft.com/office/drawing/2014/main" id="{5A8484FB-9D31-3545-A1C5-7B8A5AABECDC}"/>
                    </a:ext>
                  </a:extLst>
                </p:cNvPr>
                <p:cNvPicPr/>
                <p:nvPr/>
              </p:nvPicPr>
              <p:blipFill>
                <a:blip r:embed="rId391"/>
                <a:stretch>
                  <a:fillRect/>
                </a:stretch>
              </p:blipFill>
              <p:spPr>
                <a:xfrm>
                  <a:off x="5383787" y="5887280"/>
                  <a:ext cx="112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3" name="Ink 242">
                  <a:extLst>
                    <a:ext uri="{FF2B5EF4-FFF2-40B4-BE49-F238E27FC236}">
                      <a16:creationId xmlns:a16="http://schemas.microsoft.com/office/drawing/2014/main" id="{F03118CD-6DE3-B345-BB11-BF4F1D995D2D}"/>
                    </a:ext>
                  </a:extLst>
                </p14:cNvPr>
                <p14:cNvContentPartPr/>
                <p14:nvPr/>
              </p14:nvContentPartPr>
              <p14:xfrm>
                <a:off x="5524547" y="5760200"/>
                <a:ext cx="95040" cy="197640"/>
              </p14:xfrm>
            </p:contentPart>
          </mc:Choice>
          <mc:Fallback xmlns="">
            <p:pic>
              <p:nvPicPr>
                <p:cNvPr id="243" name="Ink 242">
                  <a:extLst>
                    <a:ext uri="{FF2B5EF4-FFF2-40B4-BE49-F238E27FC236}">
                      <a16:creationId xmlns:a16="http://schemas.microsoft.com/office/drawing/2014/main" id="{F03118CD-6DE3-B345-BB11-BF4F1D995D2D}"/>
                    </a:ext>
                  </a:extLst>
                </p:cNvPr>
                <p:cNvPicPr/>
                <p:nvPr/>
              </p:nvPicPr>
              <p:blipFill>
                <a:blip r:embed="rId393"/>
                <a:stretch>
                  <a:fillRect/>
                </a:stretch>
              </p:blipFill>
              <p:spPr>
                <a:xfrm>
                  <a:off x="5516987" y="5752640"/>
                  <a:ext cx="110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4" name="Ink 243">
                  <a:extLst>
                    <a:ext uri="{FF2B5EF4-FFF2-40B4-BE49-F238E27FC236}">
                      <a16:creationId xmlns:a16="http://schemas.microsoft.com/office/drawing/2014/main" id="{03673034-D28F-B948-A53D-45B217FA55E0}"/>
                    </a:ext>
                  </a:extLst>
                </p14:cNvPr>
                <p14:cNvContentPartPr/>
                <p14:nvPr/>
              </p14:nvContentPartPr>
              <p14:xfrm>
                <a:off x="5752067" y="5831120"/>
                <a:ext cx="140760" cy="108720"/>
              </p14:xfrm>
            </p:contentPart>
          </mc:Choice>
          <mc:Fallback xmlns="">
            <p:pic>
              <p:nvPicPr>
                <p:cNvPr id="244" name="Ink 243">
                  <a:extLst>
                    <a:ext uri="{FF2B5EF4-FFF2-40B4-BE49-F238E27FC236}">
                      <a16:creationId xmlns:a16="http://schemas.microsoft.com/office/drawing/2014/main" id="{03673034-D28F-B948-A53D-45B217FA55E0}"/>
                    </a:ext>
                  </a:extLst>
                </p:cNvPr>
                <p:cNvPicPr/>
                <p:nvPr/>
              </p:nvPicPr>
              <p:blipFill>
                <a:blip r:embed="rId395"/>
                <a:stretch>
                  <a:fillRect/>
                </a:stretch>
              </p:blipFill>
              <p:spPr>
                <a:xfrm>
                  <a:off x="5744507" y="5823560"/>
                  <a:ext cx="1558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5" name="Ink 244">
                  <a:extLst>
                    <a:ext uri="{FF2B5EF4-FFF2-40B4-BE49-F238E27FC236}">
                      <a16:creationId xmlns:a16="http://schemas.microsoft.com/office/drawing/2014/main" id="{CDF7FFC2-CC85-9D4A-B5B3-53826A637E1C}"/>
                    </a:ext>
                  </a:extLst>
                </p14:cNvPr>
                <p14:cNvContentPartPr/>
                <p14:nvPr/>
              </p14:nvContentPartPr>
              <p14:xfrm>
                <a:off x="5949707" y="5813480"/>
                <a:ext cx="77760" cy="93960"/>
              </p14:xfrm>
            </p:contentPart>
          </mc:Choice>
          <mc:Fallback xmlns="">
            <p:pic>
              <p:nvPicPr>
                <p:cNvPr id="245" name="Ink 244">
                  <a:extLst>
                    <a:ext uri="{FF2B5EF4-FFF2-40B4-BE49-F238E27FC236}">
                      <a16:creationId xmlns:a16="http://schemas.microsoft.com/office/drawing/2014/main" id="{CDF7FFC2-CC85-9D4A-B5B3-53826A637E1C}"/>
                    </a:ext>
                  </a:extLst>
                </p:cNvPr>
                <p:cNvPicPr/>
                <p:nvPr/>
              </p:nvPicPr>
              <p:blipFill>
                <a:blip r:embed="rId397"/>
                <a:stretch>
                  <a:fillRect/>
                </a:stretch>
              </p:blipFill>
              <p:spPr>
                <a:xfrm>
                  <a:off x="5942147" y="5805920"/>
                  <a:ext cx="92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6" name="Ink 245">
                  <a:extLst>
                    <a:ext uri="{FF2B5EF4-FFF2-40B4-BE49-F238E27FC236}">
                      <a16:creationId xmlns:a16="http://schemas.microsoft.com/office/drawing/2014/main" id="{7C5AFDE2-B62E-934A-898E-9AEEA4B14EAF}"/>
                    </a:ext>
                  </a:extLst>
                </p14:cNvPr>
                <p14:cNvContentPartPr/>
                <p14:nvPr/>
              </p14:nvContentPartPr>
              <p14:xfrm>
                <a:off x="6089747" y="5794040"/>
                <a:ext cx="86040" cy="94320"/>
              </p14:xfrm>
            </p:contentPart>
          </mc:Choice>
          <mc:Fallback xmlns="">
            <p:pic>
              <p:nvPicPr>
                <p:cNvPr id="246" name="Ink 245">
                  <a:extLst>
                    <a:ext uri="{FF2B5EF4-FFF2-40B4-BE49-F238E27FC236}">
                      <a16:creationId xmlns:a16="http://schemas.microsoft.com/office/drawing/2014/main" id="{7C5AFDE2-B62E-934A-898E-9AEEA4B14EAF}"/>
                    </a:ext>
                  </a:extLst>
                </p:cNvPr>
                <p:cNvPicPr/>
                <p:nvPr/>
              </p:nvPicPr>
              <p:blipFill>
                <a:blip r:embed="rId399"/>
                <a:stretch>
                  <a:fillRect/>
                </a:stretch>
              </p:blipFill>
              <p:spPr>
                <a:xfrm>
                  <a:off x="6082187" y="5786480"/>
                  <a:ext cx="101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7" name="Ink 246">
                  <a:extLst>
                    <a:ext uri="{FF2B5EF4-FFF2-40B4-BE49-F238E27FC236}">
                      <a16:creationId xmlns:a16="http://schemas.microsoft.com/office/drawing/2014/main" id="{FE139100-04C4-1B42-AA18-204C59B6F7C5}"/>
                    </a:ext>
                  </a:extLst>
                </p14:cNvPr>
                <p14:cNvContentPartPr/>
                <p14:nvPr/>
              </p14:nvContentPartPr>
              <p14:xfrm>
                <a:off x="6246347" y="5761640"/>
                <a:ext cx="65880" cy="92160"/>
              </p14:xfrm>
            </p:contentPart>
          </mc:Choice>
          <mc:Fallback xmlns="">
            <p:pic>
              <p:nvPicPr>
                <p:cNvPr id="247" name="Ink 246">
                  <a:extLst>
                    <a:ext uri="{FF2B5EF4-FFF2-40B4-BE49-F238E27FC236}">
                      <a16:creationId xmlns:a16="http://schemas.microsoft.com/office/drawing/2014/main" id="{FE139100-04C4-1B42-AA18-204C59B6F7C5}"/>
                    </a:ext>
                  </a:extLst>
                </p:cNvPr>
                <p:cNvPicPr/>
                <p:nvPr/>
              </p:nvPicPr>
              <p:blipFill>
                <a:blip r:embed="rId401"/>
                <a:stretch>
                  <a:fillRect/>
                </a:stretch>
              </p:blipFill>
              <p:spPr>
                <a:xfrm>
                  <a:off x="6238787" y="5754080"/>
                  <a:ext cx="81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Ink 247">
                  <a:extLst>
                    <a:ext uri="{FF2B5EF4-FFF2-40B4-BE49-F238E27FC236}">
                      <a16:creationId xmlns:a16="http://schemas.microsoft.com/office/drawing/2014/main" id="{277E0248-9EA9-D54D-A1FA-1C6958E1AF38}"/>
                    </a:ext>
                  </a:extLst>
                </p14:cNvPr>
                <p14:cNvContentPartPr/>
                <p14:nvPr/>
              </p14:nvContentPartPr>
              <p14:xfrm>
                <a:off x="6387827" y="5733920"/>
                <a:ext cx="65160" cy="102240"/>
              </p14:xfrm>
            </p:contentPart>
          </mc:Choice>
          <mc:Fallback xmlns="">
            <p:pic>
              <p:nvPicPr>
                <p:cNvPr id="248" name="Ink 247">
                  <a:extLst>
                    <a:ext uri="{FF2B5EF4-FFF2-40B4-BE49-F238E27FC236}">
                      <a16:creationId xmlns:a16="http://schemas.microsoft.com/office/drawing/2014/main" id="{277E0248-9EA9-D54D-A1FA-1C6958E1AF38}"/>
                    </a:ext>
                  </a:extLst>
                </p:cNvPr>
                <p:cNvPicPr/>
                <p:nvPr/>
              </p:nvPicPr>
              <p:blipFill>
                <a:blip r:embed="rId403"/>
                <a:stretch>
                  <a:fillRect/>
                </a:stretch>
              </p:blipFill>
              <p:spPr>
                <a:xfrm>
                  <a:off x="6380267" y="5726360"/>
                  <a:ext cx="80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9" name="Ink 248">
                  <a:extLst>
                    <a:ext uri="{FF2B5EF4-FFF2-40B4-BE49-F238E27FC236}">
                      <a16:creationId xmlns:a16="http://schemas.microsoft.com/office/drawing/2014/main" id="{28F24806-DEC3-9E47-9625-956BF09026E3}"/>
                    </a:ext>
                  </a:extLst>
                </p14:cNvPr>
                <p14:cNvContentPartPr/>
                <p14:nvPr/>
              </p14:nvContentPartPr>
              <p14:xfrm>
                <a:off x="6489707" y="5723120"/>
                <a:ext cx="88200" cy="114840"/>
              </p14:xfrm>
            </p:contentPart>
          </mc:Choice>
          <mc:Fallback xmlns="">
            <p:pic>
              <p:nvPicPr>
                <p:cNvPr id="249" name="Ink 248">
                  <a:extLst>
                    <a:ext uri="{FF2B5EF4-FFF2-40B4-BE49-F238E27FC236}">
                      <a16:creationId xmlns:a16="http://schemas.microsoft.com/office/drawing/2014/main" id="{28F24806-DEC3-9E47-9625-956BF09026E3}"/>
                    </a:ext>
                  </a:extLst>
                </p:cNvPr>
                <p:cNvPicPr/>
                <p:nvPr/>
              </p:nvPicPr>
              <p:blipFill>
                <a:blip r:embed="rId405"/>
                <a:stretch>
                  <a:fillRect/>
                </a:stretch>
              </p:blipFill>
              <p:spPr>
                <a:xfrm>
                  <a:off x="6482147" y="5715920"/>
                  <a:ext cx="103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92482031-0571-594A-8A3C-39E6168F1FA4}"/>
                    </a:ext>
                  </a:extLst>
                </p14:cNvPr>
                <p14:cNvContentPartPr/>
                <p14:nvPr/>
              </p14:nvContentPartPr>
              <p14:xfrm>
                <a:off x="6741707" y="5818880"/>
                <a:ext cx="22320" cy="19080"/>
              </p14:xfrm>
            </p:contentPart>
          </mc:Choice>
          <mc:Fallback xmlns="">
            <p:pic>
              <p:nvPicPr>
                <p:cNvPr id="250" name="Ink 249">
                  <a:extLst>
                    <a:ext uri="{FF2B5EF4-FFF2-40B4-BE49-F238E27FC236}">
                      <a16:creationId xmlns:a16="http://schemas.microsoft.com/office/drawing/2014/main" id="{92482031-0571-594A-8A3C-39E6168F1FA4}"/>
                    </a:ext>
                  </a:extLst>
                </p:cNvPr>
                <p:cNvPicPr/>
                <p:nvPr/>
              </p:nvPicPr>
              <p:blipFill>
                <a:blip r:embed="rId407"/>
                <a:stretch>
                  <a:fillRect/>
                </a:stretch>
              </p:blipFill>
              <p:spPr>
                <a:xfrm>
                  <a:off x="6734147" y="5811320"/>
                  <a:ext cx="37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EA43215A-E3AE-8B45-A9AB-A7ACBD6813A3}"/>
                    </a:ext>
                  </a:extLst>
                </p14:cNvPr>
                <p14:cNvContentPartPr/>
                <p14:nvPr/>
              </p14:nvContentPartPr>
              <p14:xfrm>
                <a:off x="6687347" y="5547080"/>
                <a:ext cx="93600" cy="163080"/>
              </p14:xfrm>
            </p:contentPart>
          </mc:Choice>
          <mc:Fallback xmlns="">
            <p:pic>
              <p:nvPicPr>
                <p:cNvPr id="251" name="Ink 250">
                  <a:extLst>
                    <a:ext uri="{FF2B5EF4-FFF2-40B4-BE49-F238E27FC236}">
                      <a16:creationId xmlns:a16="http://schemas.microsoft.com/office/drawing/2014/main" id="{EA43215A-E3AE-8B45-A9AB-A7ACBD6813A3}"/>
                    </a:ext>
                  </a:extLst>
                </p:cNvPr>
                <p:cNvPicPr/>
                <p:nvPr/>
              </p:nvPicPr>
              <p:blipFill>
                <a:blip r:embed="rId409"/>
                <a:stretch>
                  <a:fillRect/>
                </a:stretch>
              </p:blipFill>
              <p:spPr>
                <a:xfrm>
                  <a:off x="6679787" y="5539520"/>
                  <a:ext cx="10872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AD9704D0-F9C4-5A45-9D1D-8B84F754799F}"/>
                  </a:ext>
                </a:extLst>
              </p14:cNvPr>
              <p14:cNvContentPartPr/>
              <p14:nvPr/>
            </p14:nvContentPartPr>
            <p14:xfrm>
              <a:off x="1587587" y="4833560"/>
              <a:ext cx="5139000" cy="470880"/>
            </p14:xfrm>
          </p:contentPart>
        </mc:Choice>
        <mc:Fallback xmlns="">
          <p:pic>
            <p:nvPicPr>
              <p:cNvPr id="253" name="Ink 252">
                <a:extLst>
                  <a:ext uri="{FF2B5EF4-FFF2-40B4-BE49-F238E27FC236}">
                    <a16:creationId xmlns:a16="http://schemas.microsoft.com/office/drawing/2014/main" id="{AD9704D0-F9C4-5A45-9D1D-8B84F754799F}"/>
                  </a:ext>
                </a:extLst>
              </p:cNvPr>
              <p:cNvPicPr/>
              <p:nvPr/>
            </p:nvPicPr>
            <p:blipFill>
              <a:blip r:embed="rId411"/>
              <a:stretch>
                <a:fillRect/>
              </a:stretch>
            </p:blipFill>
            <p:spPr>
              <a:xfrm>
                <a:off x="1580387" y="4826000"/>
                <a:ext cx="5154120" cy="485640"/>
              </a:xfrm>
              <a:prstGeom prst="rect">
                <a:avLst/>
              </a:prstGeom>
            </p:spPr>
          </p:pic>
        </mc:Fallback>
      </mc:AlternateContent>
      <p:grpSp>
        <p:nvGrpSpPr>
          <p:cNvPr id="256" name="Group 255">
            <a:extLst>
              <a:ext uri="{FF2B5EF4-FFF2-40B4-BE49-F238E27FC236}">
                <a16:creationId xmlns:a16="http://schemas.microsoft.com/office/drawing/2014/main" id="{B4DF82A7-B43B-1745-853D-9000A00F03F8}"/>
              </a:ext>
            </a:extLst>
          </p:cNvPr>
          <p:cNvGrpSpPr/>
          <p:nvPr/>
        </p:nvGrpSpPr>
        <p:grpSpPr>
          <a:xfrm>
            <a:off x="3809507" y="5229560"/>
            <a:ext cx="229680" cy="196200"/>
            <a:chOff x="3809507" y="5229560"/>
            <a:chExt cx="229680" cy="196200"/>
          </a:xfrm>
        </p:grpSpPr>
        <mc:AlternateContent xmlns:mc="http://schemas.openxmlformats.org/markup-compatibility/2006" xmlns:p14="http://schemas.microsoft.com/office/powerpoint/2010/main">
          <mc:Choice Requires="p14">
            <p:contentPart p14:bwMode="auto" r:id="rId412">
              <p14:nvContentPartPr>
                <p14:cNvPr id="254" name="Ink 253">
                  <a:extLst>
                    <a:ext uri="{FF2B5EF4-FFF2-40B4-BE49-F238E27FC236}">
                      <a16:creationId xmlns:a16="http://schemas.microsoft.com/office/drawing/2014/main" id="{775A68D7-433D-A448-AEC9-E9B7648F7F71}"/>
                    </a:ext>
                  </a:extLst>
                </p14:cNvPr>
                <p14:cNvContentPartPr/>
                <p14:nvPr/>
              </p14:nvContentPartPr>
              <p14:xfrm>
                <a:off x="3809507" y="5314520"/>
                <a:ext cx="13320" cy="111240"/>
              </p14:xfrm>
            </p:contentPart>
          </mc:Choice>
          <mc:Fallback xmlns="">
            <p:pic>
              <p:nvPicPr>
                <p:cNvPr id="254" name="Ink 253">
                  <a:extLst>
                    <a:ext uri="{FF2B5EF4-FFF2-40B4-BE49-F238E27FC236}">
                      <a16:creationId xmlns:a16="http://schemas.microsoft.com/office/drawing/2014/main" id="{775A68D7-433D-A448-AEC9-E9B7648F7F71}"/>
                    </a:ext>
                  </a:extLst>
                </p:cNvPr>
                <p:cNvPicPr/>
                <p:nvPr/>
              </p:nvPicPr>
              <p:blipFill>
                <a:blip r:embed="rId413"/>
                <a:stretch>
                  <a:fillRect/>
                </a:stretch>
              </p:blipFill>
              <p:spPr>
                <a:xfrm>
                  <a:off x="3801947" y="5306960"/>
                  <a:ext cx="28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5" name="Ink 254">
                  <a:extLst>
                    <a:ext uri="{FF2B5EF4-FFF2-40B4-BE49-F238E27FC236}">
                      <a16:creationId xmlns:a16="http://schemas.microsoft.com/office/drawing/2014/main" id="{F7332AFD-E230-C54F-8797-5F9BD3667D57}"/>
                    </a:ext>
                  </a:extLst>
                </p14:cNvPr>
                <p14:cNvContentPartPr/>
                <p14:nvPr/>
              </p14:nvContentPartPr>
              <p14:xfrm>
                <a:off x="4022987" y="5229560"/>
                <a:ext cx="16200" cy="91440"/>
              </p14:xfrm>
            </p:contentPart>
          </mc:Choice>
          <mc:Fallback xmlns="">
            <p:pic>
              <p:nvPicPr>
                <p:cNvPr id="255" name="Ink 254">
                  <a:extLst>
                    <a:ext uri="{FF2B5EF4-FFF2-40B4-BE49-F238E27FC236}">
                      <a16:creationId xmlns:a16="http://schemas.microsoft.com/office/drawing/2014/main" id="{F7332AFD-E230-C54F-8797-5F9BD3667D57}"/>
                    </a:ext>
                  </a:extLst>
                </p:cNvPr>
                <p:cNvPicPr/>
                <p:nvPr/>
              </p:nvPicPr>
              <p:blipFill>
                <a:blip r:embed="rId415"/>
                <a:stretch>
                  <a:fillRect/>
                </a:stretch>
              </p:blipFill>
              <p:spPr>
                <a:xfrm>
                  <a:off x="4015787" y="5222000"/>
                  <a:ext cx="31320" cy="106560"/>
                </a:xfrm>
                <a:prstGeom prst="rect">
                  <a:avLst/>
                </a:prstGeom>
              </p:spPr>
            </p:pic>
          </mc:Fallback>
        </mc:AlternateContent>
      </p:grpSp>
      <p:grpSp>
        <p:nvGrpSpPr>
          <p:cNvPr id="264" name="Group 263">
            <a:extLst>
              <a:ext uri="{FF2B5EF4-FFF2-40B4-BE49-F238E27FC236}">
                <a16:creationId xmlns:a16="http://schemas.microsoft.com/office/drawing/2014/main" id="{C6CD09F0-488A-6942-8E97-B9FA21518CB0}"/>
              </a:ext>
            </a:extLst>
          </p:cNvPr>
          <p:cNvGrpSpPr/>
          <p:nvPr/>
        </p:nvGrpSpPr>
        <p:grpSpPr>
          <a:xfrm>
            <a:off x="1016627" y="2871560"/>
            <a:ext cx="636480" cy="628200"/>
            <a:chOff x="1016627" y="2871560"/>
            <a:chExt cx="636480" cy="628200"/>
          </a:xfrm>
        </p:grpSpPr>
        <mc:AlternateContent xmlns:mc="http://schemas.openxmlformats.org/markup-compatibility/2006" xmlns:p14="http://schemas.microsoft.com/office/powerpoint/2010/main">
          <mc:Choice Requires="p14">
            <p:contentPart p14:bwMode="auto" r:id="rId416">
              <p14:nvContentPartPr>
                <p14:cNvPr id="257" name="Ink 256">
                  <a:extLst>
                    <a:ext uri="{FF2B5EF4-FFF2-40B4-BE49-F238E27FC236}">
                      <a16:creationId xmlns:a16="http://schemas.microsoft.com/office/drawing/2014/main" id="{96B901E3-6551-384D-BEB2-25DE99F20954}"/>
                    </a:ext>
                  </a:extLst>
                </p14:cNvPr>
                <p14:cNvContentPartPr/>
                <p14:nvPr/>
              </p14:nvContentPartPr>
              <p14:xfrm>
                <a:off x="1016627" y="2964440"/>
                <a:ext cx="40320" cy="407880"/>
              </p14:xfrm>
            </p:contentPart>
          </mc:Choice>
          <mc:Fallback xmlns="">
            <p:pic>
              <p:nvPicPr>
                <p:cNvPr id="257" name="Ink 256">
                  <a:extLst>
                    <a:ext uri="{FF2B5EF4-FFF2-40B4-BE49-F238E27FC236}">
                      <a16:creationId xmlns:a16="http://schemas.microsoft.com/office/drawing/2014/main" id="{96B901E3-6551-384D-BEB2-25DE99F20954}"/>
                    </a:ext>
                  </a:extLst>
                </p:cNvPr>
                <p:cNvPicPr/>
                <p:nvPr/>
              </p:nvPicPr>
              <p:blipFill>
                <a:blip r:embed="rId417"/>
                <a:stretch>
                  <a:fillRect/>
                </a:stretch>
              </p:blipFill>
              <p:spPr>
                <a:xfrm>
                  <a:off x="1009067" y="2956880"/>
                  <a:ext cx="554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Ink 257">
                  <a:extLst>
                    <a:ext uri="{FF2B5EF4-FFF2-40B4-BE49-F238E27FC236}">
                      <a16:creationId xmlns:a16="http://schemas.microsoft.com/office/drawing/2014/main" id="{B0755392-9FAD-1E42-AE97-6C0DE16BC45A}"/>
                    </a:ext>
                  </a:extLst>
                </p14:cNvPr>
                <p14:cNvContentPartPr/>
                <p14:nvPr/>
              </p14:nvContentPartPr>
              <p14:xfrm>
                <a:off x="1040747" y="2871560"/>
                <a:ext cx="612360" cy="488160"/>
              </p14:xfrm>
            </p:contentPart>
          </mc:Choice>
          <mc:Fallback xmlns="">
            <p:pic>
              <p:nvPicPr>
                <p:cNvPr id="258" name="Ink 257">
                  <a:extLst>
                    <a:ext uri="{FF2B5EF4-FFF2-40B4-BE49-F238E27FC236}">
                      <a16:creationId xmlns:a16="http://schemas.microsoft.com/office/drawing/2014/main" id="{B0755392-9FAD-1E42-AE97-6C0DE16BC45A}"/>
                    </a:ext>
                  </a:extLst>
                </p:cNvPr>
                <p:cNvPicPr/>
                <p:nvPr/>
              </p:nvPicPr>
              <p:blipFill>
                <a:blip r:embed="rId419"/>
                <a:stretch>
                  <a:fillRect/>
                </a:stretch>
              </p:blipFill>
              <p:spPr>
                <a:xfrm>
                  <a:off x="1033187" y="2864000"/>
                  <a:ext cx="6271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0" name="Ink 259">
                  <a:extLst>
                    <a:ext uri="{FF2B5EF4-FFF2-40B4-BE49-F238E27FC236}">
                      <a16:creationId xmlns:a16="http://schemas.microsoft.com/office/drawing/2014/main" id="{540BDF6A-95EA-F54A-B33D-84534B71A8FA}"/>
                    </a:ext>
                  </a:extLst>
                </p14:cNvPr>
                <p14:cNvContentPartPr/>
                <p14:nvPr/>
              </p14:nvContentPartPr>
              <p14:xfrm>
                <a:off x="1110587" y="3411200"/>
                <a:ext cx="442080" cy="88560"/>
              </p14:xfrm>
            </p:contentPart>
          </mc:Choice>
          <mc:Fallback xmlns="">
            <p:pic>
              <p:nvPicPr>
                <p:cNvPr id="260" name="Ink 259">
                  <a:extLst>
                    <a:ext uri="{FF2B5EF4-FFF2-40B4-BE49-F238E27FC236}">
                      <a16:creationId xmlns:a16="http://schemas.microsoft.com/office/drawing/2014/main" id="{540BDF6A-95EA-F54A-B33D-84534B71A8FA}"/>
                    </a:ext>
                  </a:extLst>
                </p:cNvPr>
                <p:cNvPicPr/>
                <p:nvPr/>
              </p:nvPicPr>
              <p:blipFill>
                <a:blip r:embed="rId421"/>
                <a:stretch>
                  <a:fillRect/>
                </a:stretch>
              </p:blipFill>
              <p:spPr>
                <a:xfrm>
                  <a:off x="1103027" y="3403640"/>
                  <a:ext cx="457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2" name="Ink 261">
                  <a:extLst>
                    <a:ext uri="{FF2B5EF4-FFF2-40B4-BE49-F238E27FC236}">
                      <a16:creationId xmlns:a16="http://schemas.microsoft.com/office/drawing/2014/main" id="{7238098B-9D9F-A745-ABD0-611DCCC164B1}"/>
                    </a:ext>
                  </a:extLst>
                </p14:cNvPr>
                <p14:cNvContentPartPr/>
                <p14:nvPr/>
              </p14:nvContentPartPr>
              <p14:xfrm>
                <a:off x="1212827" y="3088640"/>
                <a:ext cx="30600" cy="197280"/>
              </p14:xfrm>
            </p:contentPart>
          </mc:Choice>
          <mc:Fallback xmlns="">
            <p:pic>
              <p:nvPicPr>
                <p:cNvPr id="262" name="Ink 261">
                  <a:extLst>
                    <a:ext uri="{FF2B5EF4-FFF2-40B4-BE49-F238E27FC236}">
                      <a16:creationId xmlns:a16="http://schemas.microsoft.com/office/drawing/2014/main" id="{7238098B-9D9F-A745-ABD0-611DCCC164B1}"/>
                    </a:ext>
                  </a:extLst>
                </p:cNvPr>
                <p:cNvPicPr/>
                <p:nvPr/>
              </p:nvPicPr>
              <p:blipFill>
                <a:blip r:embed="rId423"/>
                <a:stretch>
                  <a:fillRect/>
                </a:stretch>
              </p:blipFill>
              <p:spPr>
                <a:xfrm>
                  <a:off x="1205267" y="3081080"/>
                  <a:ext cx="45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3" name="Ink 262">
                  <a:extLst>
                    <a:ext uri="{FF2B5EF4-FFF2-40B4-BE49-F238E27FC236}">
                      <a16:creationId xmlns:a16="http://schemas.microsoft.com/office/drawing/2014/main" id="{F4F57415-9DF2-374D-9A45-476C78DF2AF8}"/>
                    </a:ext>
                  </a:extLst>
                </p14:cNvPr>
                <p14:cNvContentPartPr/>
                <p14:nvPr/>
              </p14:nvContentPartPr>
              <p14:xfrm>
                <a:off x="1200227" y="3053720"/>
                <a:ext cx="124920" cy="110160"/>
              </p14:xfrm>
            </p:contentPart>
          </mc:Choice>
          <mc:Fallback xmlns="">
            <p:pic>
              <p:nvPicPr>
                <p:cNvPr id="263" name="Ink 262">
                  <a:extLst>
                    <a:ext uri="{FF2B5EF4-FFF2-40B4-BE49-F238E27FC236}">
                      <a16:creationId xmlns:a16="http://schemas.microsoft.com/office/drawing/2014/main" id="{F4F57415-9DF2-374D-9A45-476C78DF2AF8}"/>
                    </a:ext>
                  </a:extLst>
                </p:cNvPr>
                <p:cNvPicPr/>
                <p:nvPr/>
              </p:nvPicPr>
              <p:blipFill>
                <a:blip r:embed="rId425"/>
                <a:stretch>
                  <a:fillRect/>
                </a:stretch>
              </p:blipFill>
              <p:spPr>
                <a:xfrm>
                  <a:off x="1192667" y="3046160"/>
                  <a:ext cx="140040" cy="125280"/>
                </a:xfrm>
                <a:prstGeom prst="rect">
                  <a:avLst/>
                </a:prstGeom>
              </p:spPr>
            </p:pic>
          </mc:Fallback>
        </mc:AlternateContent>
      </p:grpSp>
      <p:grpSp>
        <p:nvGrpSpPr>
          <p:cNvPr id="277" name="Group 276">
            <a:extLst>
              <a:ext uri="{FF2B5EF4-FFF2-40B4-BE49-F238E27FC236}">
                <a16:creationId xmlns:a16="http://schemas.microsoft.com/office/drawing/2014/main" id="{68860D2E-478F-7B46-B340-486E4E2E0499}"/>
              </a:ext>
            </a:extLst>
          </p:cNvPr>
          <p:cNvGrpSpPr/>
          <p:nvPr/>
        </p:nvGrpSpPr>
        <p:grpSpPr>
          <a:xfrm>
            <a:off x="7882547" y="3590480"/>
            <a:ext cx="630000" cy="531000"/>
            <a:chOff x="7882547" y="3590480"/>
            <a:chExt cx="630000" cy="531000"/>
          </a:xfrm>
        </p:grpSpPr>
        <mc:AlternateContent xmlns:mc="http://schemas.openxmlformats.org/markup-compatibility/2006" xmlns:p14="http://schemas.microsoft.com/office/powerpoint/2010/main">
          <mc:Choice Requires="p14">
            <p:contentPart p14:bwMode="auto" r:id="rId426">
              <p14:nvContentPartPr>
                <p14:cNvPr id="265" name="Ink 264">
                  <a:extLst>
                    <a:ext uri="{FF2B5EF4-FFF2-40B4-BE49-F238E27FC236}">
                      <a16:creationId xmlns:a16="http://schemas.microsoft.com/office/drawing/2014/main" id="{E993F767-B49D-774A-96FB-EF4DD2810DB0}"/>
                    </a:ext>
                  </a:extLst>
                </p14:cNvPr>
                <p14:cNvContentPartPr/>
                <p14:nvPr/>
              </p14:nvContentPartPr>
              <p14:xfrm>
                <a:off x="7882547" y="3625760"/>
                <a:ext cx="146520" cy="210960"/>
              </p14:xfrm>
            </p:contentPart>
          </mc:Choice>
          <mc:Fallback xmlns="">
            <p:pic>
              <p:nvPicPr>
                <p:cNvPr id="265" name="Ink 264">
                  <a:extLst>
                    <a:ext uri="{FF2B5EF4-FFF2-40B4-BE49-F238E27FC236}">
                      <a16:creationId xmlns:a16="http://schemas.microsoft.com/office/drawing/2014/main" id="{E993F767-B49D-774A-96FB-EF4DD2810DB0}"/>
                    </a:ext>
                  </a:extLst>
                </p:cNvPr>
                <p:cNvPicPr/>
                <p:nvPr/>
              </p:nvPicPr>
              <p:blipFill>
                <a:blip r:embed="rId427"/>
                <a:stretch>
                  <a:fillRect/>
                </a:stretch>
              </p:blipFill>
              <p:spPr>
                <a:xfrm>
                  <a:off x="7874987" y="3618200"/>
                  <a:ext cx="161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6" name="Ink 265">
                  <a:extLst>
                    <a:ext uri="{FF2B5EF4-FFF2-40B4-BE49-F238E27FC236}">
                      <a16:creationId xmlns:a16="http://schemas.microsoft.com/office/drawing/2014/main" id="{EE813A66-4AEF-3E40-909A-2746E29C1A71}"/>
                    </a:ext>
                  </a:extLst>
                </p14:cNvPr>
                <p14:cNvContentPartPr/>
                <p14:nvPr/>
              </p14:nvContentPartPr>
              <p14:xfrm>
                <a:off x="8112587" y="3652040"/>
                <a:ext cx="14760" cy="154080"/>
              </p14:xfrm>
            </p:contentPart>
          </mc:Choice>
          <mc:Fallback xmlns="">
            <p:pic>
              <p:nvPicPr>
                <p:cNvPr id="266" name="Ink 265">
                  <a:extLst>
                    <a:ext uri="{FF2B5EF4-FFF2-40B4-BE49-F238E27FC236}">
                      <a16:creationId xmlns:a16="http://schemas.microsoft.com/office/drawing/2014/main" id="{EE813A66-4AEF-3E40-909A-2746E29C1A71}"/>
                    </a:ext>
                  </a:extLst>
                </p:cNvPr>
                <p:cNvPicPr/>
                <p:nvPr/>
              </p:nvPicPr>
              <p:blipFill>
                <a:blip r:embed="rId429"/>
                <a:stretch>
                  <a:fillRect/>
                </a:stretch>
              </p:blipFill>
              <p:spPr>
                <a:xfrm>
                  <a:off x="8105027" y="3644480"/>
                  <a:ext cx="29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7" name="Ink 266">
                  <a:extLst>
                    <a:ext uri="{FF2B5EF4-FFF2-40B4-BE49-F238E27FC236}">
                      <a16:creationId xmlns:a16="http://schemas.microsoft.com/office/drawing/2014/main" id="{198D36F9-0937-2D49-B4D0-FB79DAF3B967}"/>
                    </a:ext>
                  </a:extLst>
                </p14:cNvPr>
                <p14:cNvContentPartPr/>
                <p14:nvPr/>
              </p14:nvContentPartPr>
              <p14:xfrm>
                <a:off x="8057867" y="3590480"/>
                <a:ext cx="168840" cy="226800"/>
              </p14:xfrm>
            </p:contentPart>
          </mc:Choice>
          <mc:Fallback xmlns="">
            <p:pic>
              <p:nvPicPr>
                <p:cNvPr id="267" name="Ink 266">
                  <a:extLst>
                    <a:ext uri="{FF2B5EF4-FFF2-40B4-BE49-F238E27FC236}">
                      <a16:creationId xmlns:a16="http://schemas.microsoft.com/office/drawing/2014/main" id="{198D36F9-0937-2D49-B4D0-FB79DAF3B967}"/>
                    </a:ext>
                  </a:extLst>
                </p:cNvPr>
                <p:cNvPicPr/>
                <p:nvPr/>
              </p:nvPicPr>
              <p:blipFill>
                <a:blip r:embed="rId431"/>
                <a:stretch>
                  <a:fillRect/>
                </a:stretch>
              </p:blipFill>
              <p:spPr>
                <a:xfrm>
                  <a:off x="8050307" y="3582920"/>
                  <a:ext cx="1839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8" name="Ink 267">
                  <a:extLst>
                    <a:ext uri="{FF2B5EF4-FFF2-40B4-BE49-F238E27FC236}">
                      <a16:creationId xmlns:a16="http://schemas.microsoft.com/office/drawing/2014/main" id="{C05BE2E8-C1AF-6D41-8C9F-0C54043AD442}"/>
                    </a:ext>
                  </a:extLst>
                </p14:cNvPr>
                <p14:cNvContentPartPr/>
                <p14:nvPr/>
              </p14:nvContentPartPr>
              <p14:xfrm>
                <a:off x="8268467" y="3595520"/>
                <a:ext cx="219240" cy="159120"/>
              </p14:xfrm>
            </p:contentPart>
          </mc:Choice>
          <mc:Fallback xmlns="">
            <p:pic>
              <p:nvPicPr>
                <p:cNvPr id="268" name="Ink 267">
                  <a:extLst>
                    <a:ext uri="{FF2B5EF4-FFF2-40B4-BE49-F238E27FC236}">
                      <a16:creationId xmlns:a16="http://schemas.microsoft.com/office/drawing/2014/main" id="{C05BE2E8-C1AF-6D41-8C9F-0C54043AD442}"/>
                    </a:ext>
                  </a:extLst>
                </p:cNvPr>
                <p:cNvPicPr/>
                <p:nvPr/>
              </p:nvPicPr>
              <p:blipFill>
                <a:blip r:embed="rId433"/>
                <a:stretch>
                  <a:fillRect/>
                </a:stretch>
              </p:blipFill>
              <p:spPr>
                <a:xfrm>
                  <a:off x="8260907" y="3588320"/>
                  <a:ext cx="234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0" name="Ink 269">
                  <a:extLst>
                    <a:ext uri="{FF2B5EF4-FFF2-40B4-BE49-F238E27FC236}">
                      <a16:creationId xmlns:a16="http://schemas.microsoft.com/office/drawing/2014/main" id="{6E2CBC31-577C-1347-9919-1A78C6956C09}"/>
                    </a:ext>
                  </a:extLst>
                </p14:cNvPr>
                <p14:cNvContentPartPr/>
                <p14:nvPr/>
              </p14:nvContentPartPr>
              <p14:xfrm>
                <a:off x="7905947" y="3901880"/>
                <a:ext cx="168840" cy="219600"/>
              </p14:xfrm>
            </p:contentPart>
          </mc:Choice>
          <mc:Fallback xmlns="">
            <p:pic>
              <p:nvPicPr>
                <p:cNvPr id="270" name="Ink 269">
                  <a:extLst>
                    <a:ext uri="{FF2B5EF4-FFF2-40B4-BE49-F238E27FC236}">
                      <a16:creationId xmlns:a16="http://schemas.microsoft.com/office/drawing/2014/main" id="{6E2CBC31-577C-1347-9919-1A78C6956C09}"/>
                    </a:ext>
                  </a:extLst>
                </p:cNvPr>
                <p:cNvPicPr/>
                <p:nvPr/>
              </p:nvPicPr>
              <p:blipFill>
                <a:blip r:embed="rId435"/>
                <a:stretch>
                  <a:fillRect/>
                </a:stretch>
              </p:blipFill>
              <p:spPr>
                <a:xfrm>
                  <a:off x="7898387" y="3894320"/>
                  <a:ext cx="1839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1" name="Ink 270">
                  <a:extLst>
                    <a:ext uri="{FF2B5EF4-FFF2-40B4-BE49-F238E27FC236}">
                      <a16:creationId xmlns:a16="http://schemas.microsoft.com/office/drawing/2014/main" id="{18904568-D267-F94E-AF24-55D496D39FC3}"/>
                    </a:ext>
                  </a:extLst>
                </p14:cNvPr>
                <p14:cNvContentPartPr/>
                <p14:nvPr/>
              </p14:nvContentPartPr>
              <p14:xfrm>
                <a:off x="8153987" y="3935720"/>
                <a:ext cx="360" cy="158040"/>
              </p14:xfrm>
            </p:contentPart>
          </mc:Choice>
          <mc:Fallback xmlns="">
            <p:pic>
              <p:nvPicPr>
                <p:cNvPr id="271" name="Ink 270">
                  <a:extLst>
                    <a:ext uri="{FF2B5EF4-FFF2-40B4-BE49-F238E27FC236}">
                      <a16:creationId xmlns:a16="http://schemas.microsoft.com/office/drawing/2014/main" id="{18904568-D267-F94E-AF24-55D496D39FC3}"/>
                    </a:ext>
                  </a:extLst>
                </p:cNvPr>
                <p:cNvPicPr/>
                <p:nvPr/>
              </p:nvPicPr>
              <p:blipFill>
                <a:blip r:embed="rId437"/>
                <a:stretch>
                  <a:fillRect/>
                </a:stretch>
              </p:blipFill>
              <p:spPr>
                <a:xfrm>
                  <a:off x="8146787" y="3928160"/>
                  <a:ext cx="15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2" name="Ink 271">
                  <a:extLst>
                    <a:ext uri="{FF2B5EF4-FFF2-40B4-BE49-F238E27FC236}">
                      <a16:creationId xmlns:a16="http://schemas.microsoft.com/office/drawing/2014/main" id="{60EA2825-081E-F847-9282-EF2D373F631F}"/>
                    </a:ext>
                  </a:extLst>
                </p14:cNvPr>
                <p14:cNvContentPartPr/>
                <p14:nvPr/>
              </p14:nvContentPartPr>
              <p14:xfrm>
                <a:off x="8134547" y="3835640"/>
                <a:ext cx="93600" cy="44640"/>
              </p14:xfrm>
            </p:contentPart>
          </mc:Choice>
          <mc:Fallback xmlns="">
            <p:pic>
              <p:nvPicPr>
                <p:cNvPr id="272" name="Ink 271">
                  <a:extLst>
                    <a:ext uri="{FF2B5EF4-FFF2-40B4-BE49-F238E27FC236}">
                      <a16:creationId xmlns:a16="http://schemas.microsoft.com/office/drawing/2014/main" id="{60EA2825-081E-F847-9282-EF2D373F631F}"/>
                    </a:ext>
                  </a:extLst>
                </p:cNvPr>
                <p:cNvPicPr/>
                <p:nvPr/>
              </p:nvPicPr>
              <p:blipFill>
                <a:blip r:embed="rId439"/>
                <a:stretch>
                  <a:fillRect/>
                </a:stretch>
              </p:blipFill>
              <p:spPr>
                <a:xfrm>
                  <a:off x="8126987" y="3828080"/>
                  <a:ext cx="108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3" name="Ink 272">
                  <a:extLst>
                    <a:ext uri="{FF2B5EF4-FFF2-40B4-BE49-F238E27FC236}">
                      <a16:creationId xmlns:a16="http://schemas.microsoft.com/office/drawing/2014/main" id="{EFB2805D-BD58-AA45-90E0-A24284E027DC}"/>
                    </a:ext>
                  </a:extLst>
                </p14:cNvPr>
                <p14:cNvContentPartPr/>
                <p14:nvPr/>
              </p14:nvContentPartPr>
              <p14:xfrm>
                <a:off x="8144987" y="3937520"/>
                <a:ext cx="89280" cy="46440"/>
              </p14:xfrm>
            </p:contentPart>
          </mc:Choice>
          <mc:Fallback xmlns="">
            <p:pic>
              <p:nvPicPr>
                <p:cNvPr id="273" name="Ink 272">
                  <a:extLst>
                    <a:ext uri="{FF2B5EF4-FFF2-40B4-BE49-F238E27FC236}">
                      <a16:creationId xmlns:a16="http://schemas.microsoft.com/office/drawing/2014/main" id="{EFB2805D-BD58-AA45-90E0-A24284E027DC}"/>
                    </a:ext>
                  </a:extLst>
                </p:cNvPr>
                <p:cNvPicPr/>
                <p:nvPr/>
              </p:nvPicPr>
              <p:blipFill>
                <a:blip r:embed="rId441"/>
                <a:stretch>
                  <a:fillRect/>
                </a:stretch>
              </p:blipFill>
              <p:spPr>
                <a:xfrm>
                  <a:off x="8137427" y="3929960"/>
                  <a:ext cx="104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4" name="Ink 273">
                  <a:extLst>
                    <a:ext uri="{FF2B5EF4-FFF2-40B4-BE49-F238E27FC236}">
                      <a16:creationId xmlns:a16="http://schemas.microsoft.com/office/drawing/2014/main" id="{783DCED4-4210-A644-8C48-EFC5A6E2A3E0}"/>
                    </a:ext>
                  </a:extLst>
                </p14:cNvPr>
                <p14:cNvContentPartPr/>
                <p14:nvPr/>
              </p14:nvContentPartPr>
              <p14:xfrm>
                <a:off x="8300867" y="3852200"/>
                <a:ext cx="211680" cy="174240"/>
              </p14:xfrm>
            </p:contentPart>
          </mc:Choice>
          <mc:Fallback xmlns="">
            <p:pic>
              <p:nvPicPr>
                <p:cNvPr id="274" name="Ink 273">
                  <a:extLst>
                    <a:ext uri="{FF2B5EF4-FFF2-40B4-BE49-F238E27FC236}">
                      <a16:creationId xmlns:a16="http://schemas.microsoft.com/office/drawing/2014/main" id="{783DCED4-4210-A644-8C48-EFC5A6E2A3E0}"/>
                    </a:ext>
                  </a:extLst>
                </p:cNvPr>
                <p:cNvPicPr/>
                <p:nvPr/>
              </p:nvPicPr>
              <p:blipFill>
                <a:blip r:embed="rId443"/>
                <a:stretch>
                  <a:fillRect/>
                </a:stretch>
              </p:blipFill>
              <p:spPr>
                <a:xfrm>
                  <a:off x="8293307" y="3844640"/>
                  <a:ext cx="226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6" name="Ink 275">
                  <a:extLst>
                    <a:ext uri="{FF2B5EF4-FFF2-40B4-BE49-F238E27FC236}">
                      <a16:creationId xmlns:a16="http://schemas.microsoft.com/office/drawing/2014/main" id="{02C33CC4-54D0-0D4E-B903-323216B6C6FE}"/>
                    </a:ext>
                  </a:extLst>
                </p14:cNvPr>
                <p14:cNvContentPartPr/>
                <p14:nvPr/>
              </p14:nvContentPartPr>
              <p14:xfrm>
                <a:off x="8113667" y="3891440"/>
                <a:ext cx="14040" cy="90720"/>
              </p14:xfrm>
            </p:contentPart>
          </mc:Choice>
          <mc:Fallback xmlns="">
            <p:pic>
              <p:nvPicPr>
                <p:cNvPr id="276" name="Ink 275">
                  <a:extLst>
                    <a:ext uri="{FF2B5EF4-FFF2-40B4-BE49-F238E27FC236}">
                      <a16:creationId xmlns:a16="http://schemas.microsoft.com/office/drawing/2014/main" id="{02C33CC4-54D0-0D4E-B903-323216B6C6FE}"/>
                    </a:ext>
                  </a:extLst>
                </p:cNvPr>
                <p:cNvPicPr/>
                <p:nvPr/>
              </p:nvPicPr>
              <p:blipFill>
                <a:blip r:embed="rId445"/>
                <a:stretch>
                  <a:fillRect/>
                </a:stretch>
              </p:blipFill>
              <p:spPr>
                <a:xfrm>
                  <a:off x="8106107" y="3883880"/>
                  <a:ext cx="28800" cy="105840"/>
                </a:xfrm>
                <a:prstGeom prst="rect">
                  <a:avLst/>
                </a:prstGeom>
              </p:spPr>
            </p:pic>
          </mc:Fallback>
        </mc:AlternateContent>
      </p:grpSp>
      <p:grpSp>
        <p:nvGrpSpPr>
          <p:cNvPr id="322" name="Group 321">
            <a:extLst>
              <a:ext uri="{FF2B5EF4-FFF2-40B4-BE49-F238E27FC236}">
                <a16:creationId xmlns:a16="http://schemas.microsoft.com/office/drawing/2014/main" id="{17793599-0B53-D845-A476-8439C1C4055D}"/>
              </a:ext>
            </a:extLst>
          </p:cNvPr>
          <p:cNvGrpSpPr/>
          <p:nvPr/>
        </p:nvGrpSpPr>
        <p:grpSpPr>
          <a:xfrm>
            <a:off x="2582627" y="336080"/>
            <a:ext cx="5170680" cy="1542600"/>
            <a:chOff x="2582627" y="336080"/>
            <a:chExt cx="5170680" cy="1542600"/>
          </a:xfrm>
        </p:grpSpPr>
        <mc:AlternateContent xmlns:mc="http://schemas.openxmlformats.org/markup-compatibility/2006" xmlns:p14="http://schemas.microsoft.com/office/powerpoint/2010/main">
          <mc:Choice Requires="p14">
            <p:contentPart p14:bwMode="auto" r:id="rId446">
              <p14:nvContentPartPr>
                <p14:cNvPr id="278" name="Ink 277">
                  <a:extLst>
                    <a:ext uri="{FF2B5EF4-FFF2-40B4-BE49-F238E27FC236}">
                      <a16:creationId xmlns:a16="http://schemas.microsoft.com/office/drawing/2014/main" id="{29E84E20-07DC-D547-8666-1F50CD00EE16}"/>
                    </a:ext>
                  </a:extLst>
                </p14:cNvPr>
                <p14:cNvContentPartPr/>
                <p14:nvPr/>
              </p14:nvContentPartPr>
              <p14:xfrm>
                <a:off x="2621147" y="1603640"/>
                <a:ext cx="38880" cy="263880"/>
              </p14:xfrm>
            </p:contentPart>
          </mc:Choice>
          <mc:Fallback xmlns="">
            <p:pic>
              <p:nvPicPr>
                <p:cNvPr id="278" name="Ink 277">
                  <a:extLst>
                    <a:ext uri="{FF2B5EF4-FFF2-40B4-BE49-F238E27FC236}">
                      <a16:creationId xmlns:a16="http://schemas.microsoft.com/office/drawing/2014/main" id="{29E84E20-07DC-D547-8666-1F50CD00EE16}"/>
                    </a:ext>
                  </a:extLst>
                </p:cNvPr>
                <p:cNvPicPr/>
                <p:nvPr/>
              </p:nvPicPr>
              <p:blipFill>
                <a:blip r:embed="rId447"/>
                <a:stretch>
                  <a:fillRect/>
                </a:stretch>
              </p:blipFill>
              <p:spPr>
                <a:xfrm>
                  <a:off x="2613587" y="1596080"/>
                  <a:ext cx="536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9" name="Ink 278">
                  <a:extLst>
                    <a:ext uri="{FF2B5EF4-FFF2-40B4-BE49-F238E27FC236}">
                      <a16:creationId xmlns:a16="http://schemas.microsoft.com/office/drawing/2014/main" id="{8F276FA0-FAE4-C246-A5E5-ADCF8A08FC12}"/>
                    </a:ext>
                  </a:extLst>
                </p14:cNvPr>
                <p14:cNvContentPartPr/>
                <p14:nvPr/>
              </p14:nvContentPartPr>
              <p14:xfrm>
                <a:off x="2582627" y="1592480"/>
                <a:ext cx="197640" cy="210960"/>
              </p14:xfrm>
            </p:contentPart>
          </mc:Choice>
          <mc:Fallback xmlns="">
            <p:pic>
              <p:nvPicPr>
                <p:cNvPr id="279" name="Ink 278">
                  <a:extLst>
                    <a:ext uri="{FF2B5EF4-FFF2-40B4-BE49-F238E27FC236}">
                      <a16:creationId xmlns:a16="http://schemas.microsoft.com/office/drawing/2014/main" id="{8F276FA0-FAE4-C246-A5E5-ADCF8A08FC12}"/>
                    </a:ext>
                  </a:extLst>
                </p:cNvPr>
                <p:cNvPicPr/>
                <p:nvPr/>
              </p:nvPicPr>
              <p:blipFill>
                <a:blip r:embed="rId449"/>
                <a:stretch>
                  <a:fillRect/>
                </a:stretch>
              </p:blipFill>
              <p:spPr>
                <a:xfrm>
                  <a:off x="2575067" y="1584920"/>
                  <a:ext cx="212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0" name="Ink 279">
                  <a:extLst>
                    <a:ext uri="{FF2B5EF4-FFF2-40B4-BE49-F238E27FC236}">
                      <a16:creationId xmlns:a16="http://schemas.microsoft.com/office/drawing/2014/main" id="{901F60FD-7DE2-7146-B1D0-FC86E1550690}"/>
                    </a:ext>
                  </a:extLst>
                </p14:cNvPr>
                <p14:cNvContentPartPr/>
                <p14:nvPr/>
              </p14:nvContentPartPr>
              <p14:xfrm>
                <a:off x="2788187" y="1665200"/>
                <a:ext cx="101880" cy="113400"/>
              </p14:xfrm>
            </p:contentPart>
          </mc:Choice>
          <mc:Fallback xmlns="">
            <p:pic>
              <p:nvPicPr>
                <p:cNvPr id="280" name="Ink 279">
                  <a:extLst>
                    <a:ext uri="{FF2B5EF4-FFF2-40B4-BE49-F238E27FC236}">
                      <a16:creationId xmlns:a16="http://schemas.microsoft.com/office/drawing/2014/main" id="{901F60FD-7DE2-7146-B1D0-FC86E1550690}"/>
                    </a:ext>
                  </a:extLst>
                </p:cNvPr>
                <p:cNvPicPr/>
                <p:nvPr/>
              </p:nvPicPr>
              <p:blipFill>
                <a:blip r:embed="rId451"/>
                <a:stretch>
                  <a:fillRect/>
                </a:stretch>
              </p:blipFill>
              <p:spPr>
                <a:xfrm>
                  <a:off x="2780627" y="1657640"/>
                  <a:ext cx="117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1" name="Ink 280">
                  <a:extLst>
                    <a:ext uri="{FF2B5EF4-FFF2-40B4-BE49-F238E27FC236}">
                      <a16:creationId xmlns:a16="http://schemas.microsoft.com/office/drawing/2014/main" id="{9E36F160-A60B-114F-8AEC-92DACE72BA09}"/>
                    </a:ext>
                  </a:extLst>
                </p14:cNvPr>
                <p14:cNvContentPartPr/>
                <p14:nvPr/>
              </p14:nvContentPartPr>
              <p14:xfrm>
                <a:off x="2957387" y="1535600"/>
                <a:ext cx="115920" cy="320760"/>
              </p14:xfrm>
            </p:contentPart>
          </mc:Choice>
          <mc:Fallback xmlns="">
            <p:pic>
              <p:nvPicPr>
                <p:cNvPr id="281" name="Ink 280">
                  <a:extLst>
                    <a:ext uri="{FF2B5EF4-FFF2-40B4-BE49-F238E27FC236}">
                      <a16:creationId xmlns:a16="http://schemas.microsoft.com/office/drawing/2014/main" id="{9E36F160-A60B-114F-8AEC-92DACE72BA09}"/>
                    </a:ext>
                  </a:extLst>
                </p:cNvPr>
                <p:cNvPicPr/>
                <p:nvPr/>
              </p:nvPicPr>
              <p:blipFill>
                <a:blip r:embed="rId453"/>
                <a:stretch>
                  <a:fillRect/>
                </a:stretch>
              </p:blipFill>
              <p:spPr>
                <a:xfrm>
                  <a:off x="2949827" y="1528040"/>
                  <a:ext cx="1310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2" name="Ink 281">
                  <a:extLst>
                    <a:ext uri="{FF2B5EF4-FFF2-40B4-BE49-F238E27FC236}">
                      <a16:creationId xmlns:a16="http://schemas.microsoft.com/office/drawing/2014/main" id="{6DBECDC7-B795-4D4F-AD3D-6890D3911277}"/>
                    </a:ext>
                  </a:extLst>
                </p14:cNvPr>
                <p14:cNvContentPartPr/>
                <p14:nvPr/>
              </p14:nvContentPartPr>
              <p14:xfrm>
                <a:off x="2914547" y="1696880"/>
                <a:ext cx="121320" cy="40320"/>
              </p14:xfrm>
            </p:contentPart>
          </mc:Choice>
          <mc:Fallback xmlns="">
            <p:pic>
              <p:nvPicPr>
                <p:cNvPr id="282" name="Ink 281">
                  <a:extLst>
                    <a:ext uri="{FF2B5EF4-FFF2-40B4-BE49-F238E27FC236}">
                      <a16:creationId xmlns:a16="http://schemas.microsoft.com/office/drawing/2014/main" id="{6DBECDC7-B795-4D4F-AD3D-6890D3911277}"/>
                    </a:ext>
                  </a:extLst>
                </p:cNvPr>
                <p:cNvPicPr/>
                <p:nvPr/>
              </p:nvPicPr>
              <p:blipFill>
                <a:blip r:embed="rId455"/>
                <a:stretch>
                  <a:fillRect/>
                </a:stretch>
              </p:blipFill>
              <p:spPr>
                <a:xfrm>
                  <a:off x="2906987" y="1689320"/>
                  <a:ext cx="136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4" name="Ink 283">
                  <a:extLst>
                    <a:ext uri="{FF2B5EF4-FFF2-40B4-BE49-F238E27FC236}">
                      <a16:creationId xmlns:a16="http://schemas.microsoft.com/office/drawing/2014/main" id="{BC6A0484-CA35-A348-94EE-34F613DEFA7B}"/>
                    </a:ext>
                  </a:extLst>
                </p14:cNvPr>
                <p14:cNvContentPartPr/>
                <p14:nvPr/>
              </p14:nvContentPartPr>
              <p14:xfrm>
                <a:off x="3037307" y="1674200"/>
                <a:ext cx="95760" cy="90720"/>
              </p14:xfrm>
            </p:contentPart>
          </mc:Choice>
          <mc:Fallback xmlns="">
            <p:pic>
              <p:nvPicPr>
                <p:cNvPr id="284" name="Ink 283">
                  <a:extLst>
                    <a:ext uri="{FF2B5EF4-FFF2-40B4-BE49-F238E27FC236}">
                      <a16:creationId xmlns:a16="http://schemas.microsoft.com/office/drawing/2014/main" id="{BC6A0484-CA35-A348-94EE-34F613DEFA7B}"/>
                    </a:ext>
                  </a:extLst>
                </p:cNvPr>
                <p:cNvPicPr/>
                <p:nvPr/>
              </p:nvPicPr>
              <p:blipFill>
                <a:blip r:embed="rId457"/>
                <a:stretch>
                  <a:fillRect/>
                </a:stretch>
              </p:blipFill>
              <p:spPr>
                <a:xfrm>
                  <a:off x="3029747" y="1666640"/>
                  <a:ext cx="110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5" name="Ink 284">
                  <a:extLst>
                    <a:ext uri="{FF2B5EF4-FFF2-40B4-BE49-F238E27FC236}">
                      <a16:creationId xmlns:a16="http://schemas.microsoft.com/office/drawing/2014/main" id="{A5ADAADA-7BD6-D149-948E-02C90CBCF48D}"/>
                    </a:ext>
                  </a:extLst>
                </p14:cNvPr>
                <p14:cNvContentPartPr/>
                <p14:nvPr/>
              </p14:nvContentPartPr>
              <p14:xfrm>
                <a:off x="3149267" y="1683200"/>
                <a:ext cx="13320" cy="64440"/>
              </p14:xfrm>
            </p:contentPart>
          </mc:Choice>
          <mc:Fallback xmlns="">
            <p:pic>
              <p:nvPicPr>
                <p:cNvPr id="285" name="Ink 284">
                  <a:extLst>
                    <a:ext uri="{FF2B5EF4-FFF2-40B4-BE49-F238E27FC236}">
                      <a16:creationId xmlns:a16="http://schemas.microsoft.com/office/drawing/2014/main" id="{A5ADAADA-7BD6-D149-948E-02C90CBCF48D}"/>
                    </a:ext>
                  </a:extLst>
                </p:cNvPr>
                <p:cNvPicPr/>
                <p:nvPr/>
              </p:nvPicPr>
              <p:blipFill>
                <a:blip r:embed="rId459"/>
                <a:stretch>
                  <a:fillRect/>
                </a:stretch>
              </p:blipFill>
              <p:spPr>
                <a:xfrm>
                  <a:off x="3141707" y="1676000"/>
                  <a:ext cx="28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6" name="Ink 285">
                  <a:extLst>
                    <a:ext uri="{FF2B5EF4-FFF2-40B4-BE49-F238E27FC236}">
                      <a16:creationId xmlns:a16="http://schemas.microsoft.com/office/drawing/2014/main" id="{93B24EA9-3D64-A94E-B5B3-66D498B4C8DD}"/>
                    </a:ext>
                  </a:extLst>
                </p14:cNvPr>
                <p14:cNvContentPartPr/>
                <p14:nvPr/>
              </p14:nvContentPartPr>
              <p14:xfrm>
                <a:off x="3157547" y="1562960"/>
                <a:ext cx="3240" cy="3960"/>
              </p14:xfrm>
            </p:contentPart>
          </mc:Choice>
          <mc:Fallback xmlns="">
            <p:pic>
              <p:nvPicPr>
                <p:cNvPr id="286" name="Ink 285">
                  <a:extLst>
                    <a:ext uri="{FF2B5EF4-FFF2-40B4-BE49-F238E27FC236}">
                      <a16:creationId xmlns:a16="http://schemas.microsoft.com/office/drawing/2014/main" id="{93B24EA9-3D64-A94E-B5B3-66D498B4C8DD}"/>
                    </a:ext>
                  </a:extLst>
                </p:cNvPr>
                <p:cNvPicPr/>
                <p:nvPr/>
              </p:nvPicPr>
              <p:blipFill>
                <a:blip r:embed="rId461"/>
                <a:stretch>
                  <a:fillRect/>
                </a:stretch>
              </p:blipFill>
              <p:spPr>
                <a:xfrm>
                  <a:off x="3149987" y="1555400"/>
                  <a:ext cx="18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7" name="Ink 286">
                  <a:extLst>
                    <a:ext uri="{FF2B5EF4-FFF2-40B4-BE49-F238E27FC236}">
                      <a16:creationId xmlns:a16="http://schemas.microsoft.com/office/drawing/2014/main" id="{02F1E65D-D234-B04A-96CC-4ACEB7516592}"/>
                    </a:ext>
                  </a:extLst>
                </p14:cNvPr>
                <p14:cNvContentPartPr/>
                <p14:nvPr/>
              </p14:nvContentPartPr>
              <p14:xfrm>
                <a:off x="3187427" y="1636400"/>
                <a:ext cx="108360" cy="242280"/>
              </p14:xfrm>
            </p:contentPart>
          </mc:Choice>
          <mc:Fallback xmlns="">
            <p:pic>
              <p:nvPicPr>
                <p:cNvPr id="287" name="Ink 286">
                  <a:extLst>
                    <a:ext uri="{FF2B5EF4-FFF2-40B4-BE49-F238E27FC236}">
                      <a16:creationId xmlns:a16="http://schemas.microsoft.com/office/drawing/2014/main" id="{02F1E65D-D234-B04A-96CC-4ACEB7516592}"/>
                    </a:ext>
                  </a:extLst>
                </p:cNvPr>
                <p:cNvPicPr/>
                <p:nvPr/>
              </p:nvPicPr>
              <p:blipFill>
                <a:blip r:embed="rId463"/>
                <a:stretch>
                  <a:fillRect/>
                </a:stretch>
              </p:blipFill>
              <p:spPr>
                <a:xfrm>
                  <a:off x="3179867" y="1628840"/>
                  <a:ext cx="123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8" name="Ink 287">
                  <a:extLst>
                    <a:ext uri="{FF2B5EF4-FFF2-40B4-BE49-F238E27FC236}">
                      <a16:creationId xmlns:a16="http://schemas.microsoft.com/office/drawing/2014/main" id="{3BD8502B-FE2B-4745-88DF-03AD188A1F69}"/>
                    </a:ext>
                  </a:extLst>
                </p14:cNvPr>
                <p14:cNvContentPartPr/>
                <p14:nvPr/>
              </p14:nvContentPartPr>
              <p14:xfrm>
                <a:off x="3315587" y="1585640"/>
                <a:ext cx="91800" cy="89640"/>
              </p14:xfrm>
            </p:contentPart>
          </mc:Choice>
          <mc:Fallback xmlns="">
            <p:pic>
              <p:nvPicPr>
                <p:cNvPr id="288" name="Ink 287">
                  <a:extLst>
                    <a:ext uri="{FF2B5EF4-FFF2-40B4-BE49-F238E27FC236}">
                      <a16:creationId xmlns:a16="http://schemas.microsoft.com/office/drawing/2014/main" id="{3BD8502B-FE2B-4745-88DF-03AD188A1F69}"/>
                    </a:ext>
                  </a:extLst>
                </p:cNvPr>
                <p:cNvPicPr/>
                <p:nvPr/>
              </p:nvPicPr>
              <p:blipFill>
                <a:blip r:embed="rId465"/>
                <a:stretch>
                  <a:fillRect/>
                </a:stretch>
              </p:blipFill>
              <p:spPr>
                <a:xfrm>
                  <a:off x="3308027" y="1578080"/>
                  <a:ext cx="1069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9" name="Ink 288">
                  <a:extLst>
                    <a:ext uri="{FF2B5EF4-FFF2-40B4-BE49-F238E27FC236}">
                      <a16:creationId xmlns:a16="http://schemas.microsoft.com/office/drawing/2014/main" id="{D7D757F5-229F-AC4D-BEDD-1F3F796BAB85}"/>
                    </a:ext>
                  </a:extLst>
                </p14:cNvPr>
                <p14:cNvContentPartPr/>
                <p14:nvPr/>
              </p14:nvContentPartPr>
              <p14:xfrm>
                <a:off x="3416387" y="1568360"/>
                <a:ext cx="122760" cy="104760"/>
              </p14:xfrm>
            </p:contentPart>
          </mc:Choice>
          <mc:Fallback xmlns="">
            <p:pic>
              <p:nvPicPr>
                <p:cNvPr id="289" name="Ink 288">
                  <a:extLst>
                    <a:ext uri="{FF2B5EF4-FFF2-40B4-BE49-F238E27FC236}">
                      <a16:creationId xmlns:a16="http://schemas.microsoft.com/office/drawing/2014/main" id="{D7D757F5-229F-AC4D-BEDD-1F3F796BAB85}"/>
                    </a:ext>
                  </a:extLst>
                </p:cNvPr>
                <p:cNvPicPr/>
                <p:nvPr/>
              </p:nvPicPr>
              <p:blipFill>
                <a:blip r:embed="rId467"/>
                <a:stretch>
                  <a:fillRect/>
                </a:stretch>
              </p:blipFill>
              <p:spPr>
                <a:xfrm>
                  <a:off x="3409187" y="1560800"/>
                  <a:ext cx="137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0" name="Ink 289">
                  <a:extLst>
                    <a:ext uri="{FF2B5EF4-FFF2-40B4-BE49-F238E27FC236}">
                      <a16:creationId xmlns:a16="http://schemas.microsoft.com/office/drawing/2014/main" id="{65E81789-5928-9F43-833C-CD43E42D16D5}"/>
                    </a:ext>
                  </a:extLst>
                </p14:cNvPr>
                <p14:cNvContentPartPr/>
                <p14:nvPr/>
              </p14:nvContentPartPr>
              <p14:xfrm>
                <a:off x="3534827" y="1537400"/>
                <a:ext cx="137160" cy="91440"/>
              </p14:xfrm>
            </p:contentPart>
          </mc:Choice>
          <mc:Fallback xmlns="">
            <p:pic>
              <p:nvPicPr>
                <p:cNvPr id="290" name="Ink 289">
                  <a:extLst>
                    <a:ext uri="{FF2B5EF4-FFF2-40B4-BE49-F238E27FC236}">
                      <a16:creationId xmlns:a16="http://schemas.microsoft.com/office/drawing/2014/main" id="{65E81789-5928-9F43-833C-CD43E42D16D5}"/>
                    </a:ext>
                  </a:extLst>
                </p:cNvPr>
                <p:cNvPicPr/>
                <p:nvPr/>
              </p:nvPicPr>
              <p:blipFill>
                <a:blip r:embed="rId469"/>
                <a:stretch>
                  <a:fillRect/>
                </a:stretch>
              </p:blipFill>
              <p:spPr>
                <a:xfrm>
                  <a:off x="3527267" y="1529840"/>
                  <a:ext cx="152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1" name="Ink 290">
                  <a:extLst>
                    <a:ext uri="{FF2B5EF4-FFF2-40B4-BE49-F238E27FC236}">
                      <a16:creationId xmlns:a16="http://schemas.microsoft.com/office/drawing/2014/main" id="{773D8260-8AEC-954F-A545-38A648A47EEA}"/>
                    </a:ext>
                  </a:extLst>
                </p14:cNvPr>
                <p14:cNvContentPartPr/>
                <p14:nvPr/>
              </p14:nvContentPartPr>
              <p14:xfrm>
                <a:off x="3673787" y="1377920"/>
                <a:ext cx="32040" cy="245520"/>
              </p14:xfrm>
            </p:contentPart>
          </mc:Choice>
          <mc:Fallback xmlns="">
            <p:pic>
              <p:nvPicPr>
                <p:cNvPr id="291" name="Ink 290">
                  <a:extLst>
                    <a:ext uri="{FF2B5EF4-FFF2-40B4-BE49-F238E27FC236}">
                      <a16:creationId xmlns:a16="http://schemas.microsoft.com/office/drawing/2014/main" id="{773D8260-8AEC-954F-A545-38A648A47EEA}"/>
                    </a:ext>
                  </a:extLst>
                </p:cNvPr>
                <p:cNvPicPr/>
                <p:nvPr/>
              </p:nvPicPr>
              <p:blipFill>
                <a:blip r:embed="rId471"/>
                <a:stretch>
                  <a:fillRect/>
                </a:stretch>
              </p:blipFill>
              <p:spPr>
                <a:xfrm>
                  <a:off x="3666587" y="1370360"/>
                  <a:ext cx="47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2" name="Ink 291">
                  <a:extLst>
                    <a:ext uri="{FF2B5EF4-FFF2-40B4-BE49-F238E27FC236}">
                      <a16:creationId xmlns:a16="http://schemas.microsoft.com/office/drawing/2014/main" id="{B531D86A-C418-8543-B36F-6533F910E0A9}"/>
                    </a:ext>
                  </a:extLst>
                </p14:cNvPr>
                <p14:cNvContentPartPr/>
                <p14:nvPr/>
              </p14:nvContentPartPr>
              <p14:xfrm>
                <a:off x="3613667" y="1460720"/>
                <a:ext cx="238680" cy="99360"/>
              </p14:xfrm>
            </p:contentPart>
          </mc:Choice>
          <mc:Fallback xmlns="">
            <p:pic>
              <p:nvPicPr>
                <p:cNvPr id="292" name="Ink 291">
                  <a:extLst>
                    <a:ext uri="{FF2B5EF4-FFF2-40B4-BE49-F238E27FC236}">
                      <a16:creationId xmlns:a16="http://schemas.microsoft.com/office/drawing/2014/main" id="{B531D86A-C418-8543-B36F-6533F910E0A9}"/>
                    </a:ext>
                  </a:extLst>
                </p:cNvPr>
                <p:cNvPicPr/>
                <p:nvPr/>
              </p:nvPicPr>
              <p:blipFill>
                <a:blip r:embed="rId473"/>
                <a:stretch>
                  <a:fillRect/>
                </a:stretch>
              </p:blipFill>
              <p:spPr>
                <a:xfrm>
                  <a:off x="3606107" y="1453160"/>
                  <a:ext cx="253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3" name="Ink 292">
                  <a:extLst>
                    <a:ext uri="{FF2B5EF4-FFF2-40B4-BE49-F238E27FC236}">
                      <a16:creationId xmlns:a16="http://schemas.microsoft.com/office/drawing/2014/main" id="{DCA2D1CE-E450-9749-8691-17982F270AD0}"/>
                    </a:ext>
                  </a:extLst>
                </p14:cNvPr>
                <p14:cNvContentPartPr/>
                <p14:nvPr/>
              </p14:nvContentPartPr>
              <p14:xfrm>
                <a:off x="3875027" y="1435160"/>
                <a:ext cx="101880" cy="99360"/>
              </p14:xfrm>
            </p:contentPart>
          </mc:Choice>
          <mc:Fallback xmlns="">
            <p:pic>
              <p:nvPicPr>
                <p:cNvPr id="293" name="Ink 292">
                  <a:extLst>
                    <a:ext uri="{FF2B5EF4-FFF2-40B4-BE49-F238E27FC236}">
                      <a16:creationId xmlns:a16="http://schemas.microsoft.com/office/drawing/2014/main" id="{DCA2D1CE-E450-9749-8691-17982F270AD0}"/>
                    </a:ext>
                  </a:extLst>
                </p:cNvPr>
                <p:cNvPicPr/>
                <p:nvPr/>
              </p:nvPicPr>
              <p:blipFill>
                <a:blip r:embed="rId475"/>
                <a:stretch>
                  <a:fillRect/>
                </a:stretch>
              </p:blipFill>
              <p:spPr>
                <a:xfrm>
                  <a:off x="3867467" y="1427600"/>
                  <a:ext cx="117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5" name="Ink 294">
                  <a:extLst>
                    <a:ext uri="{FF2B5EF4-FFF2-40B4-BE49-F238E27FC236}">
                      <a16:creationId xmlns:a16="http://schemas.microsoft.com/office/drawing/2014/main" id="{28B98B3A-C9A2-F44A-9D16-2F19B3D5D638}"/>
                    </a:ext>
                  </a:extLst>
                </p14:cNvPr>
                <p14:cNvContentPartPr/>
                <p14:nvPr/>
              </p14:nvContentPartPr>
              <p14:xfrm>
                <a:off x="2611427" y="1230320"/>
                <a:ext cx="21600" cy="199800"/>
              </p14:xfrm>
            </p:contentPart>
          </mc:Choice>
          <mc:Fallback xmlns="">
            <p:pic>
              <p:nvPicPr>
                <p:cNvPr id="295" name="Ink 294">
                  <a:extLst>
                    <a:ext uri="{FF2B5EF4-FFF2-40B4-BE49-F238E27FC236}">
                      <a16:creationId xmlns:a16="http://schemas.microsoft.com/office/drawing/2014/main" id="{28B98B3A-C9A2-F44A-9D16-2F19B3D5D638}"/>
                    </a:ext>
                  </a:extLst>
                </p:cNvPr>
                <p:cNvPicPr/>
                <p:nvPr/>
              </p:nvPicPr>
              <p:blipFill>
                <a:blip r:embed="rId477"/>
                <a:stretch>
                  <a:fillRect/>
                </a:stretch>
              </p:blipFill>
              <p:spPr>
                <a:xfrm>
                  <a:off x="2603867" y="1222760"/>
                  <a:ext cx="36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6" name="Ink 295">
                  <a:extLst>
                    <a:ext uri="{FF2B5EF4-FFF2-40B4-BE49-F238E27FC236}">
                      <a16:creationId xmlns:a16="http://schemas.microsoft.com/office/drawing/2014/main" id="{31856EE1-5BDE-5646-AFFB-E922B84C5318}"/>
                    </a:ext>
                  </a:extLst>
                </p14:cNvPr>
                <p14:cNvContentPartPr/>
                <p14:nvPr/>
              </p14:nvContentPartPr>
              <p14:xfrm>
                <a:off x="2652827" y="1239320"/>
                <a:ext cx="121320" cy="159840"/>
              </p14:xfrm>
            </p:contentPart>
          </mc:Choice>
          <mc:Fallback xmlns="">
            <p:pic>
              <p:nvPicPr>
                <p:cNvPr id="296" name="Ink 295">
                  <a:extLst>
                    <a:ext uri="{FF2B5EF4-FFF2-40B4-BE49-F238E27FC236}">
                      <a16:creationId xmlns:a16="http://schemas.microsoft.com/office/drawing/2014/main" id="{31856EE1-5BDE-5646-AFFB-E922B84C5318}"/>
                    </a:ext>
                  </a:extLst>
                </p:cNvPr>
                <p:cNvPicPr/>
                <p:nvPr/>
              </p:nvPicPr>
              <p:blipFill>
                <a:blip r:embed="rId479"/>
                <a:stretch>
                  <a:fillRect/>
                </a:stretch>
              </p:blipFill>
              <p:spPr>
                <a:xfrm>
                  <a:off x="2645267" y="1231760"/>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7" name="Ink 296">
                  <a:extLst>
                    <a:ext uri="{FF2B5EF4-FFF2-40B4-BE49-F238E27FC236}">
                      <a16:creationId xmlns:a16="http://schemas.microsoft.com/office/drawing/2014/main" id="{2AA8B125-8DF0-DA43-BA0D-0422162491CA}"/>
                    </a:ext>
                  </a:extLst>
                </p14:cNvPr>
                <p14:cNvContentPartPr/>
                <p14:nvPr/>
              </p14:nvContentPartPr>
              <p14:xfrm>
                <a:off x="2815187" y="1307000"/>
                <a:ext cx="15480" cy="76320"/>
              </p14:xfrm>
            </p:contentPart>
          </mc:Choice>
          <mc:Fallback xmlns="">
            <p:pic>
              <p:nvPicPr>
                <p:cNvPr id="297" name="Ink 296">
                  <a:extLst>
                    <a:ext uri="{FF2B5EF4-FFF2-40B4-BE49-F238E27FC236}">
                      <a16:creationId xmlns:a16="http://schemas.microsoft.com/office/drawing/2014/main" id="{2AA8B125-8DF0-DA43-BA0D-0422162491CA}"/>
                    </a:ext>
                  </a:extLst>
                </p:cNvPr>
                <p:cNvPicPr/>
                <p:nvPr/>
              </p:nvPicPr>
              <p:blipFill>
                <a:blip r:embed="rId481"/>
                <a:stretch>
                  <a:fillRect/>
                </a:stretch>
              </p:blipFill>
              <p:spPr>
                <a:xfrm>
                  <a:off x="2807627" y="1299440"/>
                  <a:ext cx="30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8" name="Ink 297">
                  <a:extLst>
                    <a:ext uri="{FF2B5EF4-FFF2-40B4-BE49-F238E27FC236}">
                      <a16:creationId xmlns:a16="http://schemas.microsoft.com/office/drawing/2014/main" id="{F2D6E350-0F41-CE45-9999-110EDA18A476}"/>
                    </a:ext>
                  </a:extLst>
                </p14:cNvPr>
                <p14:cNvContentPartPr/>
                <p14:nvPr/>
              </p14:nvContentPartPr>
              <p14:xfrm>
                <a:off x="2827427" y="1262000"/>
                <a:ext cx="360" cy="360"/>
              </p14:xfrm>
            </p:contentPart>
          </mc:Choice>
          <mc:Fallback xmlns="">
            <p:pic>
              <p:nvPicPr>
                <p:cNvPr id="298" name="Ink 297">
                  <a:extLst>
                    <a:ext uri="{FF2B5EF4-FFF2-40B4-BE49-F238E27FC236}">
                      <a16:creationId xmlns:a16="http://schemas.microsoft.com/office/drawing/2014/main" id="{F2D6E350-0F41-CE45-9999-110EDA18A476}"/>
                    </a:ext>
                  </a:extLst>
                </p:cNvPr>
                <p:cNvPicPr/>
                <p:nvPr/>
              </p:nvPicPr>
              <p:blipFill>
                <a:blip r:embed="rId483"/>
                <a:stretch>
                  <a:fillRect/>
                </a:stretch>
              </p:blipFill>
              <p:spPr>
                <a:xfrm>
                  <a:off x="2819867" y="125444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9" name="Ink 298">
                  <a:extLst>
                    <a:ext uri="{FF2B5EF4-FFF2-40B4-BE49-F238E27FC236}">
                      <a16:creationId xmlns:a16="http://schemas.microsoft.com/office/drawing/2014/main" id="{0C729578-63E2-F84A-AE35-B0E549E7931D}"/>
                    </a:ext>
                  </a:extLst>
                </p14:cNvPr>
                <p14:cNvContentPartPr/>
                <p14:nvPr/>
              </p14:nvContentPartPr>
              <p14:xfrm>
                <a:off x="2915267" y="1195760"/>
                <a:ext cx="44280" cy="182520"/>
              </p14:xfrm>
            </p:contentPart>
          </mc:Choice>
          <mc:Fallback xmlns="">
            <p:pic>
              <p:nvPicPr>
                <p:cNvPr id="299" name="Ink 298">
                  <a:extLst>
                    <a:ext uri="{FF2B5EF4-FFF2-40B4-BE49-F238E27FC236}">
                      <a16:creationId xmlns:a16="http://schemas.microsoft.com/office/drawing/2014/main" id="{0C729578-63E2-F84A-AE35-B0E549E7931D}"/>
                    </a:ext>
                  </a:extLst>
                </p:cNvPr>
                <p:cNvPicPr/>
                <p:nvPr/>
              </p:nvPicPr>
              <p:blipFill>
                <a:blip r:embed="rId485"/>
                <a:stretch>
                  <a:fillRect/>
                </a:stretch>
              </p:blipFill>
              <p:spPr>
                <a:xfrm>
                  <a:off x="2907707" y="1188200"/>
                  <a:ext cx="59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0" name="Ink 299">
                  <a:extLst>
                    <a:ext uri="{FF2B5EF4-FFF2-40B4-BE49-F238E27FC236}">
                      <a16:creationId xmlns:a16="http://schemas.microsoft.com/office/drawing/2014/main" id="{B37674CA-76B2-5643-91C0-15D6E99EEA74}"/>
                    </a:ext>
                  </a:extLst>
                </p14:cNvPr>
                <p14:cNvContentPartPr/>
                <p14:nvPr/>
              </p14:nvContentPartPr>
              <p14:xfrm>
                <a:off x="2864147" y="1266680"/>
                <a:ext cx="119160" cy="24120"/>
              </p14:xfrm>
            </p:contentPart>
          </mc:Choice>
          <mc:Fallback xmlns="">
            <p:pic>
              <p:nvPicPr>
                <p:cNvPr id="300" name="Ink 299">
                  <a:extLst>
                    <a:ext uri="{FF2B5EF4-FFF2-40B4-BE49-F238E27FC236}">
                      <a16:creationId xmlns:a16="http://schemas.microsoft.com/office/drawing/2014/main" id="{B37674CA-76B2-5643-91C0-15D6E99EEA74}"/>
                    </a:ext>
                  </a:extLst>
                </p:cNvPr>
                <p:cNvPicPr/>
                <p:nvPr/>
              </p:nvPicPr>
              <p:blipFill>
                <a:blip r:embed="rId487"/>
                <a:stretch>
                  <a:fillRect/>
                </a:stretch>
              </p:blipFill>
              <p:spPr>
                <a:xfrm>
                  <a:off x="2856587" y="1259480"/>
                  <a:ext cx="134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1" name="Ink 300">
                  <a:extLst>
                    <a:ext uri="{FF2B5EF4-FFF2-40B4-BE49-F238E27FC236}">
                      <a16:creationId xmlns:a16="http://schemas.microsoft.com/office/drawing/2014/main" id="{05AE96A5-E787-3743-8620-A9C9068C1ED4}"/>
                    </a:ext>
                  </a:extLst>
                </p14:cNvPr>
                <p14:cNvContentPartPr/>
                <p14:nvPr/>
              </p14:nvContentPartPr>
              <p14:xfrm>
                <a:off x="3013187" y="1245440"/>
                <a:ext cx="103680" cy="95040"/>
              </p14:xfrm>
            </p:contentPart>
          </mc:Choice>
          <mc:Fallback xmlns="">
            <p:pic>
              <p:nvPicPr>
                <p:cNvPr id="301" name="Ink 300">
                  <a:extLst>
                    <a:ext uri="{FF2B5EF4-FFF2-40B4-BE49-F238E27FC236}">
                      <a16:creationId xmlns:a16="http://schemas.microsoft.com/office/drawing/2014/main" id="{05AE96A5-E787-3743-8620-A9C9068C1ED4}"/>
                    </a:ext>
                  </a:extLst>
                </p:cNvPr>
                <p:cNvPicPr/>
                <p:nvPr/>
              </p:nvPicPr>
              <p:blipFill>
                <a:blip r:embed="rId489"/>
                <a:stretch>
                  <a:fillRect/>
                </a:stretch>
              </p:blipFill>
              <p:spPr>
                <a:xfrm>
                  <a:off x="3005627" y="1237880"/>
                  <a:ext cx="118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2" name="Ink 301">
                  <a:extLst>
                    <a:ext uri="{FF2B5EF4-FFF2-40B4-BE49-F238E27FC236}">
                      <a16:creationId xmlns:a16="http://schemas.microsoft.com/office/drawing/2014/main" id="{F9159339-5802-DF4C-9393-4F6A2346C0DD}"/>
                    </a:ext>
                  </a:extLst>
                </p14:cNvPr>
                <p14:cNvContentPartPr/>
                <p14:nvPr/>
              </p14:nvContentPartPr>
              <p14:xfrm>
                <a:off x="3120827" y="1157960"/>
                <a:ext cx="108000" cy="174600"/>
              </p14:xfrm>
            </p:contentPart>
          </mc:Choice>
          <mc:Fallback xmlns="">
            <p:pic>
              <p:nvPicPr>
                <p:cNvPr id="302" name="Ink 301">
                  <a:extLst>
                    <a:ext uri="{FF2B5EF4-FFF2-40B4-BE49-F238E27FC236}">
                      <a16:creationId xmlns:a16="http://schemas.microsoft.com/office/drawing/2014/main" id="{F9159339-5802-DF4C-9393-4F6A2346C0DD}"/>
                    </a:ext>
                  </a:extLst>
                </p:cNvPr>
                <p:cNvPicPr/>
                <p:nvPr/>
              </p:nvPicPr>
              <p:blipFill>
                <a:blip r:embed="rId491"/>
                <a:stretch>
                  <a:fillRect/>
                </a:stretch>
              </p:blipFill>
              <p:spPr>
                <a:xfrm>
                  <a:off x="3113267" y="1150400"/>
                  <a:ext cx="123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3" name="Ink 302">
                  <a:extLst>
                    <a:ext uri="{FF2B5EF4-FFF2-40B4-BE49-F238E27FC236}">
                      <a16:creationId xmlns:a16="http://schemas.microsoft.com/office/drawing/2014/main" id="{D0652AB4-126A-DB41-AEC6-B7741863B094}"/>
                    </a:ext>
                  </a:extLst>
                </p14:cNvPr>
                <p14:cNvContentPartPr/>
                <p14:nvPr/>
              </p14:nvContentPartPr>
              <p14:xfrm>
                <a:off x="3281027" y="1209440"/>
                <a:ext cx="91440" cy="99360"/>
              </p14:xfrm>
            </p:contentPart>
          </mc:Choice>
          <mc:Fallback xmlns="">
            <p:pic>
              <p:nvPicPr>
                <p:cNvPr id="303" name="Ink 302">
                  <a:extLst>
                    <a:ext uri="{FF2B5EF4-FFF2-40B4-BE49-F238E27FC236}">
                      <a16:creationId xmlns:a16="http://schemas.microsoft.com/office/drawing/2014/main" id="{D0652AB4-126A-DB41-AEC6-B7741863B094}"/>
                    </a:ext>
                  </a:extLst>
                </p:cNvPr>
                <p:cNvPicPr/>
                <p:nvPr/>
              </p:nvPicPr>
              <p:blipFill>
                <a:blip r:embed="rId493"/>
                <a:stretch>
                  <a:fillRect/>
                </a:stretch>
              </p:blipFill>
              <p:spPr>
                <a:xfrm>
                  <a:off x="3273467" y="1201880"/>
                  <a:ext cx="106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4" name="Ink 303">
                  <a:extLst>
                    <a:ext uri="{FF2B5EF4-FFF2-40B4-BE49-F238E27FC236}">
                      <a16:creationId xmlns:a16="http://schemas.microsoft.com/office/drawing/2014/main" id="{B191CFD7-252A-504B-8C65-97D226FFEBDA}"/>
                    </a:ext>
                  </a:extLst>
                </p14:cNvPr>
                <p14:cNvContentPartPr/>
                <p14:nvPr/>
              </p14:nvContentPartPr>
              <p14:xfrm>
                <a:off x="3393347" y="1218080"/>
                <a:ext cx="113400" cy="86760"/>
              </p14:xfrm>
            </p:contentPart>
          </mc:Choice>
          <mc:Fallback xmlns="">
            <p:pic>
              <p:nvPicPr>
                <p:cNvPr id="304" name="Ink 303">
                  <a:extLst>
                    <a:ext uri="{FF2B5EF4-FFF2-40B4-BE49-F238E27FC236}">
                      <a16:creationId xmlns:a16="http://schemas.microsoft.com/office/drawing/2014/main" id="{B191CFD7-252A-504B-8C65-97D226FFEBDA}"/>
                    </a:ext>
                  </a:extLst>
                </p:cNvPr>
                <p:cNvPicPr/>
                <p:nvPr/>
              </p:nvPicPr>
              <p:blipFill>
                <a:blip r:embed="rId495"/>
                <a:stretch>
                  <a:fillRect/>
                </a:stretch>
              </p:blipFill>
              <p:spPr>
                <a:xfrm>
                  <a:off x="3385787" y="1210520"/>
                  <a:ext cx="1281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6" name="Ink 305">
                  <a:extLst>
                    <a:ext uri="{FF2B5EF4-FFF2-40B4-BE49-F238E27FC236}">
                      <a16:creationId xmlns:a16="http://schemas.microsoft.com/office/drawing/2014/main" id="{45FD69BF-5807-9E4B-8598-807E2B6AFED0}"/>
                    </a:ext>
                  </a:extLst>
                </p14:cNvPr>
                <p14:cNvContentPartPr/>
                <p14:nvPr/>
              </p14:nvContentPartPr>
              <p14:xfrm>
                <a:off x="6702827" y="513200"/>
                <a:ext cx="122040" cy="206640"/>
              </p14:xfrm>
            </p:contentPart>
          </mc:Choice>
          <mc:Fallback xmlns="">
            <p:pic>
              <p:nvPicPr>
                <p:cNvPr id="306" name="Ink 305">
                  <a:extLst>
                    <a:ext uri="{FF2B5EF4-FFF2-40B4-BE49-F238E27FC236}">
                      <a16:creationId xmlns:a16="http://schemas.microsoft.com/office/drawing/2014/main" id="{45FD69BF-5807-9E4B-8598-807E2B6AFED0}"/>
                    </a:ext>
                  </a:extLst>
                </p:cNvPr>
                <p:cNvPicPr/>
                <p:nvPr/>
              </p:nvPicPr>
              <p:blipFill>
                <a:blip r:embed="rId497"/>
                <a:stretch>
                  <a:fillRect/>
                </a:stretch>
              </p:blipFill>
              <p:spPr>
                <a:xfrm>
                  <a:off x="6695267" y="505640"/>
                  <a:ext cx="137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7" name="Ink 306">
                  <a:extLst>
                    <a:ext uri="{FF2B5EF4-FFF2-40B4-BE49-F238E27FC236}">
                      <a16:creationId xmlns:a16="http://schemas.microsoft.com/office/drawing/2014/main" id="{A14D88F1-B279-504D-A217-7DD5C615F662}"/>
                    </a:ext>
                  </a:extLst>
                </p14:cNvPr>
                <p14:cNvContentPartPr/>
                <p14:nvPr/>
              </p14:nvContentPartPr>
              <p14:xfrm>
                <a:off x="6842507" y="583040"/>
                <a:ext cx="102600" cy="90000"/>
              </p14:xfrm>
            </p:contentPart>
          </mc:Choice>
          <mc:Fallback xmlns="">
            <p:pic>
              <p:nvPicPr>
                <p:cNvPr id="307" name="Ink 306">
                  <a:extLst>
                    <a:ext uri="{FF2B5EF4-FFF2-40B4-BE49-F238E27FC236}">
                      <a16:creationId xmlns:a16="http://schemas.microsoft.com/office/drawing/2014/main" id="{A14D88F1-B279-504D-A217-7DD5C615F662}"/>
                    </a:ext>
                  </a:extLst>
                </p:cNvPr>
                <p:cNvPicPr/>
                <p:nvPr/>
              </p:nvPicPr>
              <p:blipFill>
                <a:blip r:embed="rId499"/>
                <a:stretch>
                  <a:fillRect/>
                </a:stretch>
              </p:blipFill>
              <p:spPr>
                <a:xfrm>
                  <a:off x="6834947" y="575480"/>
                  <a:ext cx="117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8" name="Ink 307">
                  <a:extLst>
                    <a:ext uri="{FF2B5EF4-FFF2-40B4-BE49-F238E27FC236}">
                      <a16:creationId xmlns:a16="http://schemas.microsoft.com/office/drawing/2014/main" id="{A076979D-2D83-B94C-AFE2-B6FA07D5753B}"/>
                    </a:ext>
                  </a:extLst>
                </p14:cNvPr>
                <p14:cNvContentPartPr/>
                <p14:nvPr/>
              </p14:nvContentPartPr>
              <p14:xfrm>
                <a:off x="6983987" y="575480"/>
                <a:ext cx="5760" cy="208440"/>
              </p14:xfrm>
            </p:contentPart>
          </mc:Choice>
          <mc:Fallback xmlns="">
            <p:pic>
              <p:nvPicPr>
                <p:cNvPr id="308" name="Ink 307">
                  <a:extLst>
                    <a:ext uri="{FF2B5EF4-FFF2-40B4-BE49-F238E27FC236}">
                      <a16:creationId xmlns:a16="http://schemas.microsoft.com/office/drawing/2014/main" id="{A076979D-2D83-B94C-AFE2-B6FA07D5753B}"/>
                    </a:ext>
                  </a:extLst>
                </p:cNvPr>
                <p:cNvPicPr/>
                <p:nvPr/>
              </p:nvPicPr>
              <p:blipFill>
                <a:blip r:embed="rId501"/>
                <a:stretch>
                  <a:fillRect/>
                </a:stretch>
              </p:blipFill>
              <p:spPr>
                <a:xfrm>
                  <a:off x="6976427" y="567920"/>
                  <a:ext cx="20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9" name="Ink 308">
                  <a:extLst>
                    <a:ext uri="{FF2B5EF4-FFF2-40B4-BE49-F238E27FC236}">
                      <a16:creationId xmlns:a16="http://schemas.microsoft.com/office/drawing/2014/main" id="{AA7074CB-1544-9146-91C5-2209A7EA35F6}"/>
                    </a:ext>
                  </a:extLst>
                </p14:cNvPr>
                <p14:cNvContentPartPr/>
                <p14:nvPr/>
              </p14:nvContentPartPr>
              <p14:xfrm>
                <a:off x="6988307" y="561800"/>
                <a:ext cx="74160" cy="95760"/>
              </p14:xfrm>
            </p:contentPart>
          </mc:Choice>
          <mc:Fallback xmlns="">
            <p:pic>
              <p:nvPicPr>
                <p:cNvPr id="309" name="Ink 308">
                  <a:extLst>
                    <a:ext uri="{FF2B5EF4-FFF2-40B4-BE49-F238E27FC236}">
                      <a16:creationId xmlns:a16="http://schemas.microsoft.com/office/drawing/2014/main" id="{AA7074CB-1544-9146-91C5-2209A7EA35F6}"/>
                    </a:ext>
                  </a:extLst>
                </p:cNvPr>
                <p:cNvPicPr/>
                <p:nvPr/>
              </p:nvPicPr>
              <p:blipFill>
                <a:blip r:embed="rId503"/>
                <a:stretch>
                  <a:fillRect/>
                </a:stretch>
              </p:blipFill>
              <p:spPr>
                <a:xfrm>
                  <a:off x="6980747" y="554240"/>
                  <a:ext cx="892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0" name="Ink 309">
                  <a:extLst>
                    <a:ext uri="{FF2B5EF4-FFF2-40B4-BE49-F238E27FC236}">
                      <a16:creationId xmlns:a16="http://schemas.microsoft.com/office/drawing/2014/main" id="{5675B66C-BD90-F94C-8E40-0B09F19B68FE}"/>
                    </a:ext>
                  </a:extLst>
                </p14:cNvPr>
                <p14:cNvContentPartPr/>
                <p14:nvPr/>
              </p14:nvContentPartPr>
              <p14:xfrm>
                <a:off x="7090907" y="546320"/>
                <a:ext cx="61920" cy="111600"/>
              </p14:xfrm>
            </p:contentPart>
          </mc:Choice>
          <mc:Fallback xmlns="">
            <p:pic>
              <p:nvPicPr>
                <p:cNvPr id="310" name="Ink 309">
                  <a:extLst>
                    <a:ext uri="{FF2B5EF4-FFF2-40B4-BE49-F238E27FC236}">
                      <a16:creationId xmlns:a16="http://schemas.microsoft.com/office/drawing/2014/main" id="{5675B66C-BD90-F94C-8E40-0B09F19B68FE}"/>
                    </a:ext>
                  </a:extLst>
                </p:cNvPr>
                <p:cNvPicPr/>
                <p:nvPr/>
              </p:nvPicPr>
              <p:blipFill>
                <a:blip r:embed="rId505"/>
                <a:stretch>
                  <a:fillRect/>
                </a:stretch>
              </p:blipFill>
              <p:spPr>
                <a:xfrm>
                  <a:off x="7083347" y="538760"/>
                  <a:ext cx="77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1" name="Ink 310">
                  <a:extLst>
                    <a:ext uri="{FF2B5EF4-FFF2-40B4-BE49-F238E27FC236}">
                      <a16:creationId xmlns:a16="http://schemas.microsoft.com/office/drawing/2014/main" id="{1E8AF9BA-F11A-6B4E-861B-BDAB155C06EB}"/>
                    </a:ext>
                  </a:extLst>
                </p14:cNvPr>
                <p14:cNvContentPartPr/>
                <p14:nvPr/>
              </p14:nvContentPartPr>
              <p14:xfrm>
                <a:off x="7207547" y="531920"/>
                <a:ext cx="47880" cy="83880"/>
              </p14:xfrm>
            </p:contentPart>
          </mc:Choice>
          <mc:Fallback xmlns="">
            <p:pic>
              <p:nvPicPr>
                <p:cNvPr id="311" name="Ink 310">
                  <a:extLst>
                    <a:ext uri="{FF2B5EF4-FFF2-40B4-BE49-F238E27FC236}">
                      <a16:creationId xmlns:a16="http://schemas.microsoft.com/office/drawing/2014/main" id="{1E8AF9BA-F11A-6B4E-861B-BDAB155C06EB}"/>
                    </a:ext>
                  </a:extLst>
                </p:cNvPr>
                <p:cNvPicPr/>
                <p:nvPr/>
              </p:nvPicPr>
              <p:blipFill>
                <a:blip r:embed="rId507"/>
                <a:stretch>
                  <a:fillRect/>
                </a:stretch>
              </p:blipFill>
              <p:spPr>
                <a:xfrm>
                  <a:off x="7199987" y="524360"/>
                  <a:ext cx="63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2" name="Ink 311">
                  <a:extLst>
                    <a:ext uri="{FF2B5EF4-FFF2-40B4-BE49-F238E27FC236}">
                      <a16:creationId xmlns:a16="http://schemas.microsoft.com/office/drawing/2014/main" id="{5E8D6819-0DD8-D94D-998B-6123B7AE5B97}"/>
                    </a:ext>
                  </a:extLst>
                </p14:cNvPr>
                <p14:cNvContentPartPr/>
                <p14:nvPr/>
              </p14:nvContentPartPr>
              <p14:xfrm>
                <a:off x="7269827" y="512480"/>
                <a:ext cx="88920" cy="122760"/>
              </p14:xfrm>
            </p:contentPart>
          </mc:Choice>
          <mc:Fallback xmlns="">
            <p:pic>
              <p:nvPicPr>
                <p:cNvPr id="312" name="Ink 311">
                  <a:extLst>
                    <a:ext uri="{FF2B5EF4-FFF2-40B4-BE49-F238E27FC236}">
                      <a16:creationId xmlns:a16="http://schemas.microsoft.com/office/drawing/2014/main" id="{5E8D6819-0DD8-D94D-998B-6123B7AE5B97}"/>
                    </a:ext>
                  </a:extLst>
                </p:cNvPr>
                <p:cNvPicPr/>
                <p:nvPr/>
              </p:nvPicPr>
              <p:blipFill>
                <a:blip r:embed="rId509"/>
                <a:stretch>
                  <a:fillRect/>
                </a:stretch>
              </p:blipFill>
              <p:spPr>
                <a:xfrm>
                  <a:off x="7262267" y="504920"/>
                  <a:ext cx="104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3" name="Ink 312">
                  <a:extLst>
                    <a:ext uri="{FF2B5EF4-FFF2-40B4-BE49-F238E27FC236}">
                      <a16:creationId xmlns:a16="http://schemas.microsoft.com/office/drawing/2014/main" id="{810EA5A3-1F6A-1744-BDB0-3A6272359CB4}"/>
                    </a:ext>
                  </a:extLst>
                </p14:cNvPr>
                <p14:cNvContentPartPr/>
                <p14:nvPr/>
              </p14:nvContentPartPr>
              <p14:xfrm>
                <a:off x="7376027" y="336080"/>
                <a:ext cx="29520" cy="266040"/>
              </p14:xfrm>
            </p:contentPart>
          </mc:Choice>
          <mc:Fallback xmlns="">
            <p:pic>
              <p:nvPicPr>
                <p:cNvPr id="313" name="Ink 312">
                  <a:extLst>
                    <a:ext uri="{FF2B5EF4-FFF2-40B4-BE49-F238E27FC236}">
                      <a16:creationId xmlns:a16="http://schemas.microsoft.com/office/drawing/2014/main" id="{810EA5A3-1F6A-1744-BDB0-3A6272359CB4}"/>
                    </a:ext>
                  </a:extLst>
                </p:cNvPr>
                <p:cNvPicPr/>
                <p:nvPr/>
              </p:nvPicPr>
              <p:blipFill>
                <a:blip r:embed="rId511"/>
                <a:stretch>
                  <a:fillRect/>
                </a:stretch>
              </p:blipFill>
              <p:spPr>
                <a:xfrm>
                  <a:off x="7368467" y="328520"/>
                  <a:ext cx="442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4" name="Ink 313">
                  <a:extLst>
                    <a:ext uri="{FF2B5EF4-FFF2-40B4-BE49-F238E27FC236}">
                      <a16:creationId xmlns:a16="http://schemas.microsoft.com/office/drawing/2014/main" id="{55145F52-7BE0-C84C-AF70-4AE87E9C8B11}"/>
                    </a:ext>
                  </a:extLst>
                </p14:cNvPr>
                <p14:cNvContentPartPr/>
                <p14:nvPr/>
              </p14:nvContentPartPr>
              <p14:xfrm>
                <a:off x="7305827" y="464960"/>
                <a:ext cx="240120" cy="110160"/>
              </p14:xfrm>
            </p:contentPart>
          </mc:Choice>
          <mc:Fallback xmlns="">
            <p:pic>
              <p:nvPicPr>
                <p:cNvPr id="314" name="Ink 313">
                  <a:extLst>
                    <a:ext uri="{FF2B5EF4-FFF2-40B4-BE49-F238E27FC236}">
                      <a16:creationId xmlns:a16="http://schemas.microsoft.com/office/drawing/2014/main" id="{55145F52-7BE0-C84C-AF70-4AE87E9C8B11}"/>
                    </a:ext>
                  </a:extLst>
                </p:cNvPr>
                <p:cNvPicPr/>
                <p:nvPr/>
              </p:nvPicPr>
              <p:blipFill>
                <a:blip r:embed="rId513"/>
                <a:stretch>
                  <a:fillRect/>
                </a:stretch>
              </p:blipFill>
              <p:spPr>
                <a:xfrm>
                  <a:off x="7298267" y="457400"/>
                  <a:ext cx="254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5" name="Ink 314">
                  <a:extLst>
                    <a:ext uri="{FF2B5EF4-FFF2-40B4-BE49-F238E27FC236}">
                      <a16:creationId xmlns:a16="http://schemas.microsoft.com/office/drawing/2014/main" id="{04ACC15E-2568-6048-B1C4-7C3391143651}"/>
                    </a:ext>
                  </a:extLst>
                </p14:cNvPr>
                <p14:cNvContentPartPr/>
                <p14:nvPr/>
              </p14:nvContentPartPr>
              <p14:xfrm>
                <a:off x="7552067" y="472520"/>
                <a:ext cx="103320" cy="101520"/>
              </p14:xfrm>
            </p:contentPart>
          </mc:Choice>
          <mc:Fallback xmlns="">
            <p:pic>
              <p:nvPicPr>
                <p:cNvPr id="315" name="Ink 314">
                  <a:extLst>
                    <a:ext uri="{FF2B5EF4-FFF2-40B4-BE49-F238E27FC236}">
                      <a16:creationId xmlns:a16="http://schemas.microsoft.com/office/drawing/2014/main" id="{04ACC15E-2568-6048-B1C4-7C3391143651}"/>
                    </a:ext>
                  </a:extLst>
                </p:cNvPr>
                <p:cNvPicPr/>
                <p:nvPr/>
              </p:nvPicPr>
              <p:blipFill>
                <a:blip r:embed="rId515"/>
                <a:stretch>
                  <a:fillRect/>
                </a:stretch>
              </p:blipFill>
              <p:spPr>
                <a:xfrm>
                  <a:off x="7544507" y="464960"/>
                  <a:ext cx="118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6" name="Ink 315">
                  <a:extLst>
                    <a:ext uri="{FF2B5EF4-FFF2-40B4-BE49-F238E27FC236}">
                      <a16:creationId xmlns:a16="http://schemas.microsoft.com/office/drawing/2014/main" id="{83183549-5EF9-F646-A76A-68FF27156066}"/>
                    </a:ext>
                  </a:extLst>
                </p14:cNvPr>
                <p14:cNvContentPartPr/>
                <p14:nvPr/>
              </p14:nvContentPartPr>
              <p14:xfrm>
                <a:off x="7649987" y="434720"/>
                <a:ext cx="103320" cy="135000"/>
              </p14:xfrm>
            </p:contentPart>
          </mc:Choice>
          <mc:Fallback xmlns="">
            <p:pic>
              <p:nvPicPr>
                <p:cNvPr id="316" name="Ink 315">
                  <a:extLst>
                    <a:ext uri="{FF2B5EF4-FFF2-40B4-BE49-F238E27FC236}">
                      <a16:creationId xmlns:a16="http://schemas.microsoft.com/office/drawing/2014/main" id="{83183549-5EF9-F646-A76A-68FF27156066}"/>
                    </a:ext>
                  </a:extLst>
                </p:cNvPr>
                <p:cNvPicPr/>
                <p:nvPr/>
              </p:nvPicPr>
              <p:blipFill>
                <a:blip r:embed="rId517"/>
                <a:stretch>
                  <a:fillRect/>
                </a:stretch>
              </p:blipFill>
              <p:spPr>
                <a:xfrm>
                  <a:off x="7642427" y="427160"/>
                  <a:ext cx="118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8" name="Ink 317">
                  <a:extLst>
                    <a:ext uri="{FF2B5EF4-FFF2-40B4-BE49-F238E27FC236}">
                      <a16:creationId xmlns:a16="http://schemas.microsoft.com/office/drawing/2014/main" id="{0659A0E7-A7D6-D945-8D0E-64521DED7623}"/>
                    </a:ext>
                  </a:extLst>
                </p14:cNvPr>
                <p14:cNvContentPartPr/>
                <p14:nvPr/>
              </p14:nvContentPartPr>
              <p14:xfrm>
                <a:off x="3877907" y="725960"/>
                <a:ext cx="2806200" cy="686160"/>
              </p14:xfrm>
            </p:contentPart>
          </mc:Choice>
          <mc:Fallback xmlns="">
            <p:pic>
              <p:nvPicPr>
                <p:cNvPr id="318" name="Ink 317">
                  <a:extLst>
                    <a:ext uri="{FF2B5EF4-FFF2-40B4-BE49-F238E27FC236}">
                      <a16:creationId xmlns:a16="http://schemas.microsoft.com/office/drawing/2014/main" id="{0659A0E7-A7D6-D945-8D0E-64521DED7623}"/>
                    </a:ext>
                  </a:extLst>
                </p:cNvPr>
                <p:cNvPicPr/>
                <p:nvPr/>
              </p:nvPicPr>
              <p:blipFill>
                <a:blip r:embed="rId519"/>
                <a:stretch>
                  <a:fillRect/>
                </a:stretch>
              </p:blipFill>
              <p:spPr>
                <a:xfrm>
                  <a:off x="3870347" y="718400"/>
                  <a:ext cx="282096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0" name="Ink 319">
                  <a:extLst>
                    <a:ext uri="{FF2B5EF4-FFF2-40B4-BE49-F238E27FC236}">
                      <a16:creationId xmlns:a16="http://schemas.microsoft.com/office/drawing/2014/main" id="{8EB05957-B825-5A48-BFAB-C938632D43F7}"/>
                    </a:ext>
                  </a:extLst>
                </p14:cNvPr>
                <p14:cNvContentPartPr/>
                <p14:nvPr/>
              </p14:nvContentPartPr>
              <p14:xfrm>
                <a:off x="3973667" y="1215920"/>
                <a:ext cx="132840" cy="147240"/>
              </p14:xfrm>
            </p:contentPart>
          </mc:Choice>
          <mc:Fallback xmlns="">
            <p:pic>
              <p:nvPicPr>
                <p:cNvPr id="320" name="Ink 319">
                  <a:extLst>
                    <a:ext uri="{FF2B5EF4-FFF2-40B4-BE49-F238E27FC236}">
                      <a16:creationId xmlns:a16="http://schemas.microsoft.com/office/drawing/2014/main" id="{8EB05957-B825-5A48-BFAB-C938632D43F7}"/>
                    </a:ext>
                  </a:extLst>
                </p:cNvPr>
                <p:cNvPicPr/>
                <p:nvPr/>
              </p:nvPicPr>
              <p:blipFill>
                <a:blip r:embed="rId521"/>
                <a:stretch>
                  <a:fillRect/>
                </a:stretch>
              </p:blipFill>
              <p:spPr>
                <a:xfrm>
                  <a:off x="3966107" y="1208360"/>
                  <a:ext cx="147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1" name="Ink 320">
                  <a:extLst>
                    <a:ext uri="{FF2B5EF4-FFF2-40B4-BE49-F238E27FC236}">
                      <a16:creationId xmlns:a16="http://schemas.microsoft.com/office/drawing/2014/main" id="{C5387FC0-6B1E-4D48-A7CF-28D0FE66BE65}"/>
                    </a:ext>
                  </a:extLst>
                </p14:cNvPr>
                <p14:cNvContentPartPr/>
                <p14:nvPr/>
              </p14:nvContentPartPr>
              <p14:xfrm>
                <a:off x="3989867" y="1289720"/>
                <a:ext cx="244080" cy="40320"/>
              </p14:xfrm>
            </p:contentPart>
          </mc:Choice>
          <mc:Fallback xmlns="">
            <p:pic>
              <p:nvPicPr>
                <p:cNvPr id="321" name="Ink 320">
                  <a:extLst>
                    <a:ext uri="{FF2B5EF4-FFF2-40B4-BE49-F238E27FC236}">
                      <a16:creationId xmlns:a16="http://schemas.microsoft.com/office/drawing/2014/main" id="{C5387FC0-6B1E-4D48-A7CF-28D0FE66BE65}"/>
                    </a:ext>
                  </a:extLst>
                </p:cNvPr>
                <p:cNvPicPr/>
                <p:nvPr/>
              </p:nvPicPr>
              <p:blipFill>
                <a:blip r:embed="rId523"/>
                <a:stretch>
                  <a:fillRect/>
                </a:stretch>
              </p:blipFill>
              <p:spPr>
                <a:xfrm>
                  <a:off x="3982667" y="1282160"/>
                  <a:ext cx="259200" cy="55440"/>
                </a:xfrm>
                <a:prstGeom prst="rect">
                  <a:avLst/>
                </a:prstGeom>
              </p:spPr>
            </p:pic>
          </mc:Fallback>
        </mc:AlternateContent>
      </p:grpSp>
      <p:grpSp>
        <p:nvGrpSpPr>
          <p:cNvPr id="328" name="Group 327">
            <a:extLst>
              <a:ext uri="{FF2B5EF4-FFF2-40B4-BE49-F238E27FC236}">
                <a16:creationId xmlns:a16="http://schemas.microsoft.com/office/drawing/2014/main" id="{CBB23783-5562-AF43-9805-F6DFB339B81A}"/>
              </a:ext>
            </a:extLst>
          </p:cNvPr>
          <p:cNvGrpSpPr/>
          <p:nvPr/>
        </p:nvGrpSpPr>
        <p:grpSpPr>
          <a:xfrm>
            <a:off x="922307" y="1558280"/>
            <a:ext cx="445320" cy="273600"/>
            <a:chOff x="922307" y="1558280"/>
            <a:chExt cx="445320" cy="273600"/>
          </a:xfrm>
        </p:grpSpPr>
        <mc:AlternateContent xmlns:mc="http://schemas.openxmlformats.org/markup-compatibility/2006" xmlns:p14="http://schemas.microsoft.com/office/powerpoint/2010/main">
          <mc:Choice Requires="p14">
            <p:contentPart p14:bwMode="auto" r:id="rId524">
              <p14:nvContentPartPr>
                <p14:cNvPr id="323" name="Ink 322">
                  <a:extLst>
                    <a:ext uri="{FF2B5EF4-FFF2-40B4-BE49-F238E27FC236}">
                      <a16:creationId xmlns:a16="http://schemas.microsoft.com/office/drawing/2014/main" id="{9A16B287-37CB-F947-8836-801968DE8B97}"/>
                    </a:ext>
                  </a:extLst>
                </p14:cNvPr>
                <p14:cNvContentPartPr/>
                <p14:nvPr/>
              </p14:nvContentPartPr>
              <p14:xfrm>
                <a:off x="922307" y="1604360"/>
                <a:ext cx="81000" cy="110880"/>
              </p14:xfrm>
            </p:contentPart>
          </mc:Choice>
          <mc:Fallback xmlns="">
            <p:pic>
              <p:nvPicPr>
                <p:cNvPr id="323" name="Ink 322">
                  <a:extLst>
                    <a:ext uri="{FF2B5EF4-FFF2-40B4-BE49-F238E27FC236}">
                      <a16:creationId xmlns:a16="http://schemas.microsoft.com/office/drawing/2014/main" id="{9A16B287-37CB-F947-8836-801968DE8B97}"/>
                    </a:ext>
                  </a:extLst>
                </p:cNvPr>
                <p:cNvPicPr/>
                <p:nvPr/>
              </p:nvPicPr>
              <p:blipFill>
                <a:blip r:embed="rId525"/>
                <a:stretch>
                  <a:fillRect/>
                </a:stretch>
              </p:blipFill>
              <p:spPr>
                <a:xfrm>
                  <a:off x="915107" y="1596800"/>
                  <a:ext cx="96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4" name="Ink 323">
                  <a:extLst>
                    <a:ext uri="{FF2B5EF4-FFF2-40B4-BE49-F238E27FC236}">
                      <a16:creationId xmlns:a16="http://schemas.microsoft.com/office/drawing/2014/main" id="{071EE41B-9FC2-4246-9A73-E8CF4B38B811}"/>
                    </a:ext>
                  </a:extLst>
                </p14:cNvPr>
                <p14:cNvContentPartPr/>
                <p14:nvPr/>
              </p14:nvContentPartPr>
              <p14:xfrm>
                <a:off x="1024187" y="1558280"/>
                <a:ext cx="113400" cy="273600"/>
              </p14:xfrm>
            </p:contentPart>
          </mc:Choice>
          <mc:Fallback xmlns="">
            <p:pic>
              <p:nvPicPr>
                <p:cNvPr id="324" name="Ink 323">
                  <a:extLst>
                    <a:ext uri="{FF2B5EF4-FFF2-40B4-BE49-F238E27FC236}">
                      <a16:creationId xmlns:a16="http://schemas.microsoft.com/office/drawing/2014/main" id="{071EE41B-9FC2-4246-9A73-E8CF4B38B811}"/>
                    </a:ext>
                  </a:extLst>
                </p:cNvPr>
                <p:cNvPicPr/>
                <p:nvPr/>
              </p:nvPicPr>
              <p:blipFill>
                <a:blip r:embed="rId527"/>
                <a:stretch>
                  <a:fillRect/>
                </a:stretch>
              </p:blipFill>
              <p:spPr>
                <a:xfrm>
                  <a:off x="1016627" y="1551080"/>
                  <a:ext cx="128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5" name="Ink 324">
                  <a:extLst>
                    <a:ext uri="{FF2B5EF4-FFF2-40B4-BE49-F238E27FC236}">
                      <a16:creationId xmlns:a16="http://schemas.microsoft.com/office/drawing/2014/main" id="{28B526FC-745F-0747-8A64-50099574889E}"/>
                    </a:ext>
                  </a:extLst>
                </p14:cNvPr>
                <p14:cNvContentPartPr/>
                <p14:nvPr/>
              </p14:nvContentPartPr>
              <p14:xfrm>
                <a:off x="1095107" y="1697600"/>
                <a:ext cx="87480" cy="105840"/>
              </p14:xfrm>
            </p:contentPart>
          </mc:Choice>
          <mc:Fallback xmlns="">
            <p:pic>
              <p:nvPicPr>
                <p:cNvPr id="325" name="Ink 324">
                  <a:extLst>
                    <a:ext uri="{FF2B5EF4-FFF2-40B4-BE49-F238E27FC236}">
                      <a16:creationId xmlns:a16="http://schemas.microsoft.com/office/drawing/2014/main" id="{28B526FC-745F-0747-8A64-50099574889E}"/>
                    </a:ext>
                  </a:extLst>
                </p:cNvPr>
                <p:cNvPicPr/>
                <p:nvPr/>
              </p:nvPicPr>
              <p:blipFill>
                <a:blip r:embed="rId529"/>
                <a:stretch>
                  <a:fillRect/>
                </a:stretch>
              </p:blipFill>
              <p:spPr>
                <a:xfrm>
                  <a:off x="1087547" y="1690040"/>
                  <a:ext cx="1026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6" name="Ink 325">
                  <a:extLst>
                    <a:ext uri="{FF2B5EF4-FFF2-40B4-BE49-F238E27FC236}">
                      <a16:creationId xmlns:a16="http://schemas.microsoft.com/office/drawing/2014/main" id="{E7375714-7056-E14B-A095-597FD52A9E16}"/>
                    </a:ext>
                  </a:extLst>
                </p14:cNvPr>
                <p14:cNvContentPartPr/>
                <p14:nvPr/>
              </p14:nvContentPartPr>
              <p14:xfrm>
                <a:off x="1227947" y="1690040"/>
                <a:ext cx="68760" cy="74160"/>
              </p14:xfrm>
            </p:contentPart>
          </mc:Choice>
          <mc:Fallback xmlns="">
            <p:pic>
              <p:nvPicPr>
                <p:cNvPr id="326" name="Ink 325">
                  <a:extLst>
                    <a:ext uri="{FF2B5EF4-FFF2-40B4-BE49-F238E27FC236}">
                      <a16:creationId xmlns:a16="http://schemas.microsoft.com/office/drawing/2014/main" id="{E7375714-7056-E14B-A095-597FD52A9E16}"/>
                    </a:ext>
                  </a:extLst>
                </p:cNvPr>
                <p:cNvPicPr/>
                <p:nvPr/>
              </p:nvPicPr>
              <p:blipFill>
                <a:blip r:embed="rId531"/>
                <a:stretch>
                  <a:fillRect/>
                </a:stretch>
              </p:blipFill>
              <p:spPr>
                <a:xfrm>
                  <a:off x="1220387" y="1682480"/>
                  <a:ext cx="83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7" name="Ink 326">
                  <a:extLst>
                    <a:ext uri="{FF2B5EF4-FFF2-40B4-BE49-F238E27FC236}">
                      <a16:creationId xmlns:a16="http://schemas.microsoft.com/office/drawing/2014/main" id="{FA93D988-FEEA-AA42-8F9F-9C3A4F4B0182}"/>
                    </a:ext>
                  </a:extLst>
                </p14:cNvPr>
                <p14:cNvContentPartPr/>
                <p14:nvPr/>
              </p14:nvContentPartPr>
              <p14:xfrm>
                <a:off x="1306427" y="1678160"/>
                <a:ext cx="61200" cy="103320"/>
              </p14:xfrm>
            </p:contentPart>
          </mc:Choice>
          <mc:Fallback xmlns="">
            <p:pic>
              <p:nvPicPr>
                <p:cNvPr id="327" name="Ink 326">
                  <a:extLst>
                    <a:ext uri="{FF2B5EF4-FFF2-40B4-BE49-F238E27FC236}">
                      <a16:creationId xmlns:a16="http://schemas.microsoft.com/office/drawing/2014/main" id="{FA93D988-FEEA-AA42-8F9F-9C3A4F4B0182}"/>
                    </a:ext>
                  </a:extLst>
                </p:cNvPr>
                <p:cNvPicPr/>
                <p:nvPr/>
              </p:nvPicPr>
              <p:blipFill>
                <a:blip r:embed="rId533"/>
                <a:stretch>
                  <a:fillRect/>
                </a:stretch>
              </p:blipFill>
              <p:spPr>
                <a:xfrm>
                  <a:off x="1298867" y="1670600"/>
                  <a:ext cx="76320" cy="118440"/>
                </a:xfrm>
                <a:prstGeom prst="rect">
                  <a:avLst/>
                </a:prstGeom>
              </p:spPr>
            </p:pic>
          </mc:Fallback>
        </mc:AlternateContent>
      </p:grpSp>
      <p:grpSp>
        <p:nvGrpSpPr>
          <p:cNvPr id="331" name="Group 330">
            <a:extLst>
              <a:ext uri="{FF2B5EF4-FFF2-40B4-BE49-F238E27FC236}">
                <a16:creationId xmlns:a16="http://schemas.microsoft.com/office/drawing/2014/main" id="{5622924D-5B98-894F-8EAD-56B4C5054339}"/>
              </a:ext>
            </a:extLst>
          </p:cNvPr>
          <p:cNvGrpSpPr/>
          <p:nvPr/>
        </p:nvGrpSpPr>
        <p:grpSpPr>
          <a:xfrm>
            <a:off x="1614947" y="1496000"/>
            <a:ext cx="536760" cy="180360"/>
            <a:chOff x="1614947" y="1496000"/>
            <a:chExt cx="536760" cy="180360"/>
          </a:xfrm>
        </p:grpSpPr>
        <mc:AlternateContent xmlns:mc="http://schemas.openxmlformats.org/markup-compatibility/2006" xmlns:p14="http://schemas.microsoft.com/office/powerpoint/2010/main">
          <mc:Choice Requires="p14">
            <p:contentPart p14:bwMode="auto" r:id="rId534">
              <p14:nvContentPartPr>
                <p14:cNvPr id="329" name="Ink 328">
                  <a:extLst>
                    <a:ext uri="{FF2B5EF4-FFF2-40B4-BE49-F238E27FC236}">
                      <a16:creationId xmlns:a16="http://schemas.microsoft.com/office/drawing/2014/main" id="{CC0A2B7F-8125-E540-9FCC-25EEA8A04CA6}"/>
                    </a:ext>
                  </a:extLst>
                </p14:cNvPr>
                <p14:cNvContentPartPr/>
                <p14:nvPr/>
              </p14:nvContentPartPr>
              <p14:xfrm>
                <a:off x="1614947" y="1536680"/>
                <a:ext cx="536760" cy="139680"/>
              </p14:xfrm>
            </p:contentPart>
          </mc:Choice>
          <mc:Fallback xmlns="">
            <p:pic>
              <p:nvPicPr>
                <p:cNvPr id="329" name="Ink 328">
                  <a:extLst>
                    <a:ext uri="{FF2B5EF4-FFF2-40B4-BE49-F238E27FC236}">
                      <a16:creationId xmlns:a16="http://schemas.microsoft.com/office/drawing/2014/main" id="{CC0A2B7F-8125-E540-9FCC-25EEA8A04CA6}"/>
                    </a:ext>
                  </a:extLst>
                </p:cNvPr>
                <p:cNvPicPr/>
                <p:nvPr/>
              </p:nvPicPr>
              <p:blipFill>
                <a:blip r:embed="rId535"/>
                <a:stretch>
                  <a:fillRect/>
                </a:stretch>
              </p:blipFill>
              <p:spPr>
                <a:xfrm>
                  <a:off x="1607387" y="1529120"/>
                  <a:ext cx="551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0" name="Ink 329">
                  <a:extLst>
                    <a:ext uri="{FF2B5EF4-FFF2-40B4-BE49-F238E27FC236}">
                      <a16:creationId xmlns:a16="http://schemas.microsoft.com/office/drawing/2014/main" id="{134BF182-2B93-ED4B-A2D3-89435CDA21E5}"/>
                    </a:ext>
                  </a:extLst>
                </p14:cNvPr>
                <p14:cNvContentPartPr/>
                <p14:nvPr/>
              </p14:nvContentPartPr>
              <p14:xfrm>
                <a:off x="2040827" y="1496000"/>
                <a:ext cx="108000" cy="129960"/>
              </p14:xfrm>
            </p:contentPart>
          </mc:Choice>
          <mc:Fallback xmlns="">
            <p:pic>
              <p:nvPicPr>
                <p:cNvPr id="330" name="Ink 329">
                  <a:extLst>
                    <a:ext uri="{FF2B5EF4-FFF2-40B4-BE49-F238E27FC236}">
                      <a16:creationId xmlns:a16="http://schemas.microsoft.com/office/drawing/2014/main" id="{134BF182-2B93-ED4B-A2D3-89435CDA21E5}"/>
                    </a:ext>
                  </a:extLst>
                </p:cNvPr>
                <p:cNvPicPr/>
                <p:nvPr/>
              </p:nvPicPr>
              <p:blipFill>
                <a:blip r:embed="rId537"/>
                <a:stretch>
                  <a:fillRect/>
                </a:stretch>
              </p:blipFill>
              <p:spPr>
                <a:xfrm>
                  <a:off x="2033267" y="1488440"/>
                  <a:ext cx="123120" cy="144720"/>
                </a:xfrm>
                <a:prstGeom prst="rect">
                  <a:avLst/>
                </a:prstGeom>
              </p:spPr>
            </p:pic>
          </mc:Fallback>
        </mc:AlternateContent>
      </p:grpSp>
      <p:grpSp>
        <p:nvGrpSpPr>
          <p:cNvPr id="98" name="Group 97">
            <a:extLst>
              <a:ext uri="{FF2B5EF4-FFF2-40B4-BE49-F238E27FC236}">
                <a16:creationId xmlns:a16="http://schemas.microsoft.com/office/drawing/2014/main" id="{504A9475-32F3-9D4B-BF49-6B89AD86C0E1}"/>
              </a:ext>
            </a:extLst>
          </p:cNvPr>
          <p:cNvGrpSpPr/>
          <p:nvPr/>
        </p:nvGrpSpPr>
        <p:grpSpPr>
          <a:xfrm>
            <a:off x="3086730" y="2009880"/>
            <a:ext cx="398160" cy="862920"/>
            <a:chOff x="3086730" y="2009880"/>
            <a:chExt cx="398160" cy="862920"/>
          </a:xfrm>
        </p:grpSpPr>
        <mc:AlternateContent xmlns:mc="http://schemas.openxmlformats.org/markup-compatibility/2006" xmlns:p14="http://schemas.microsoft.com/office/powerpoint/2010/main">
          <mc:Choice Requires="p14">
            <p:contentPart p14:bwMode="auto" r:id="rId538">
              <p14:nvContentPartPr>
                <p14:cNvPr id="79" name="Ink 78">
                  <a:extLst>
                    <a:ext uri="{FF2B5EF4-FFF2-40B4-BE49-F238E27FC236}">
                      <a16:creationId xmlns:a16="http://schemas.microsoft.com/office/drawing/2014/main" id="{806661E5-EA20-8145-9F65-DD8EE1811B42}"/>
                    </a:ext>
                  </a:extLst>
                </p14:cNvPr>
                <p14:cNvContentPartPr/>
                <p14:nvPr/>
              </p14:nvContentPartPr>
              <p14:xfrm>
                <a:off x="3314970" y="2252880"/>
                <a:ext cx="169920" cy="619920"/>
              </p14:xfrm>
            </p:contentPart>
          </mc:Choice>
          <mc:Fallback xmlns="">
            <p:pic>
              <p:nvPicPr>
                <p:cNvPr id="79" name="Ink 78">
                  <a:extLst>
                    <a:ext uri="{FF2B5EF4-FFF2-40B4-BE49-F238E27FC236}">
                      <a16:creationId xmlns:a16="http://schemas.microsoft.com/office/drawing/2014/main" id="{806661E5-EA20-8145-9F65-DD8EE1811B42}"/>
                    </a:ext>
                  </a:extLst>
                </p:cNvPr>
                <p:cNvPicPr/>
                <p:nvPr/>
              </p:nvPicPr>
              <p:blipFill>
                <a:blip r:embed="rId539"/>
                <a:stretch>
                  <a:fillRect/>
                </a:stretch>
              </p:blipFill>
              <p:spPr>
                <a:xfrm>
                  <a:off x="3307410" y="2245680"/>
                  <a:ext cx="18468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80" name="Ink 79">
                  <a:extLst>
                    <a:ext uri="{FF2B5EF4-FFF2-40B4-BE49-F238E27FC236}">
                      <a16:creationId xmlns:a16="http://schemas.microsoft.com/office/drawing/2014/main" id="{10D3D648-A656-6346-A26C-EE7509BD50FE}"/>
                    </a:ext>
                  </a:extLst>
                </p14:cNvPr>
                <p14:cNvContentPartPr/>
                <p14:nvPr/>
              </p14:nvContentPartPr>
              <p14:xfrm>
                <a:off x="3086730" y="2009880"/>
                <a:ext cx="28440" cy="273240"/>
              </p14:xfrm>
            </p:contentPart>
          </mc:Choice>
          <mc:Fallback xmlns="">
            <p:pic>
              <p:nvPicPr>
                <p:cNvPr id="80" name="Ink 79">
                  <a:extLst>
                    <a:ext uri="{FF2B5EF4-FFF2-40B4-BE49-F238E27FC236}">
                      <a16:creationId xmlns:a16="http://schemas.microsoft.com/office/drawing/2014/main" id="{10D3D648-A656-6346-A26C-EE7509BD50FE}"/>
                    </a:ext>
                  </a:extLst>
                </p:cNvPr>
                <p:cNvPicPr/>
                <p:nvPr/>
              </p:nvPicPr>
              <p:blipFill>
                <a:blip r:embed="rId541"/>
                <a:stretch>
                  <a:fillRect/>
                </a:stretch>
              </p:blipFill>
              <p:spPr>
                <a:xfrm>
                  <a:off x="3079170" y="2002320"/>
                  <a:ext cx="435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81" name="Ink 80">
                  <a:extLst>
                    <a:ext uri="{FF2B5EF4-FFF2-40B4-BE49-F238E27FC236}">
                      <a16:creationId xmlns:a16="http://schemas.microsoft.com/office/drawing/2014/main" id="{D78FBFDD-E0D2-914C-8711-2CC353CEF68B}"/>
                    </a:ext>
                  </a:extLst>
                </p14:cNvPr>
                <p14:cNvContentPartPr/>
                <p14:nvPr/>
              </p14:nvContentPartPr>
              <p14:xfrm>
                <a:off x="3171330" y="2152440"/>
                <a:ext cx="14040" cy="99720"/>
              </p14:xfrm>
            </p:contentPart>
          </mc:Choice>
          <mc:Fallback xmlns="">
            <p:pic>
              <p:nvPicPr>
                <p:cNvPr id="81" name="Ink 80">
                  <a:extLst>
                    <a:ext uri="{FF2B5EF4-FFF2-40B4-BE49-F238E27FC236}">
                      <a16:creationId xmlns:a16="http://schemas.microsoft.com/office/drawing/2014/main" id="{D78FBFDD-E0D2-914C-8711-2CC353CEF68B}"/>
                    </a:ext>
                  </a:extLst>
                </p:cNvPr>
                <p:cNvPicPr/>
                <p:nvPr/>
              </p:nvPicPr>
              <p:blipFill>
                <a:blip r:embed="rId543"/>
                <a:stretch>
                  <a:fillRect/>
                </a:stretch>
              </p:blipFill>
              <p:spPr>
                <a:xfrm>
                  <a:off x="3163770" y="2144880"/>
                  <a:ext cx="29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82" name="Ink 81">
                  <a:extLst>
                    <a:ext uri="{FF2B5EF4-FFF2-40B4-BE49-F238E27FC236}">
                      <a16:creationId xmlns:a16="http://schemas.microsoft.com/office/drawing/2014/main" id="{CCFF893B-1C5E-E645-86AE-E3E1EA125982}"/>
                    </a:ext>
                  </a:extLst>
                </p14:cNvPr>
                <p14:cNvContentPartPr/>
                <p14:nvPr/>
              </p14:nvContentPartPr>
              <p14:xfrm>
                <a:off x="3183570" y="2045160"/>
                <a:ext cx="7200" cy="4320"/>
              </p14:xfrm>
            </p:contentPart>
          </mc:Choice>
          <mc:Fallback xmlns="">
            <p:pic>
              <p:nvPicPr>
                <p:cNvPr id="82" name="Ink 81">
                  <a:extLst>
                    <a:ext uri="{FF2B5EF4-FFF2-40B4-BE49-F238E27FC236}">
                      <a16:creationId xmlns:a16="http://schemas.microsoft.com/office/drawing/2014/main" id="{CCFF893B-1C5E-E645-86AE-E3E1EA125982}"/>
                    </a:ext>
                  </a:extLst>
                </p:cNvPr>
                <p:cNvPicPr/>
                <p:nvPr/>
              </p:nvPicPr>
              <p:blipFill>
                <a:blip r:embed="rId545"/>
                <a:stretch>
                  <a:fillRect/>
                </a:stretch>
              </p:blipFill>
              <p:spPr>
                <a:xfrm>
                  <a:off x="3176010" y="2037600"/>
                  <a:ext cx="223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83" name="Ink 82">
                  <a:extLst>
                    <a:ext uri="{FF2B5EF4-FFF2-40B4-BE49-F238E27FC236}">
                      <a16:creationId xmlns:a16="http://schemas.microsoft.com/office/drawing/2014/main" id="{A84BBCBC-CC73-B345-A34D-F2C59078F596}"/>
                    </a:ext>
                  </a:extLst>
                </p14:cNvPr>
                <p14:cNvContentPartPr/>
                <p14:nvPr/>
              </p14:nvContentPartPr>
              <p14:xfrm>
                <a:off x="3231450" y="2086560"/>
                <a:ext cx="95040" cy="123480"/>
              </p14:xfrm>
            </p:contentPart>
          </mc:Choice>
          <mc:Fallback xmlns="">
            <p:pic>
              <p:nvPicPr>
                <p:cNvPr id="83" name="Ink 82">
                  <a:extLst>
                    <a:ext uri="{FF2B5EF4-FFF2-40B4-BE49-F238E27FC236}">
                      <a16:creationId xmlns:a16="http://schemas.microsoft.com/office/drawing/2014/main" id="{A84BBCBC-CC73-B345-A34D-F2C59078F596}"/>
                    </a:ext>
                  </a:extLst>
                </p:cNvPr>
                <p:cNvPicPr/>
                <p:nvPr/>
              </p:nvPicPr>
              <p:blipFill>
                <a:blip r:embed="rId547"/>
                <a:stretch>
                  <a:fillRect/>
                </a:stretch>
              </p:blipFill>
              <p:spPr>
                <a:xfrm>
                  <a:off x="3223890" y="2079000"/>
                  <a:ext cx="109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90" name="Ink 89">
                  <a:extLst>
                    <a:ext uri="{FF2B5EF4-FFF2-40B4-BE49-F238E27FC236}">
                      <a16:creationId xmlns:a16="http://schemas.microsoft.com/office/drawing/2014/main" id="{85CE76C5-68D5-6E40-B262-C4BEDDB3166D}"/>
                    </a:ext>
                  </a:extLst>
                </p14:cNvPr>
                <p14:cNvContentPartPr/>
                <p14:nvPr/>
              </p14:nvContentPartPr>
              <p14:xfrm>
                <a:off x="3380130" y="2032200"/>
                <a:ext cx="78840" cy="126720"/>
              </p14:xfrm>
            </p:contentPart>
          </mc:Choice>
          <mc:Fallback xmlns="">
            <p:pic>
              <p:nvPicPr>
                <p:cNvPr id="90" name="Ink 89">
                  <a:extLst>
                    <a:ext uri="{FF2B5EF4-FFF2-40B4-BE49-F238E27FC236}">
                      <a16:creationId xmlns:a16="http://schemas.microsoft.com/office/drawing/2014/main" id="{85CE76C5-68D5-6E40-B262-C4BEDDB3166D}"/>
                    </a:ext>
                  </a:extLst>
                </p:cNvPr>
                <p:cNvPicPr/>
                <p:nvPr/>
              </p:nvPicPr>
              <p:blipFill>
                <a:blip r:embed="rId549"/>
                <a:stretch>
                  <a:fillRect/>
                </a:stretch>
              </p:blipFill>
              <p:spPr>
                <a:xfrm>
                  <a:off x="3372570" y="2024640"/>
                  <a:ext cx="93960" cy="141840"/>
                </a:xfrm>
                <a:prstGeom prst="rect">
                  <a:avLst/>
                </a:prstGeom>
              </p:spPr>
            </p:pic>
          </mc:Fallback>
        </mc:AlternateContent>
      </p:grpSp>
      <p:grpSp>
        <p:nvGrpSpPr>
          <p:cNvPr id="217" name="Group 216">
            <a:extLst>
              <a:ext uri="{FF2B5EF4-FFF2-40B4-BE49-F238E27FC236}">
                <a16:creationId xmlns:a16="http://schemas.microsoft.com/office/drawing/2014/main" id="{37769176-787C-B546-BEAA-C18B4B5B1FBD}"/>
              </a:ext>
            </a:extLst>
          </p:cNvPr>
          <p:cNvGrpSpPr/>
          <p:nvPr/>
        </p:nvGrpSpPr>
        <p:grpSpPr>
          <a:xfrm>
            <a:off x="7282890" y="2027520"/>
            <a:ext cx="1692000" cy="729360"/>
            <a:chOff x="7282890" y="2027520"/>
            <a:chExt cx="1692000" cy="729360"/>
          </a:xfrm>
        </p:grpSpPr>
        <mc:AlternateContent xmlns:mc="http://schemas.openxmlformats.org/markup-compatibility/2006" xmlns:p14="http://schemas.microsoft.com/office/powerpoint/2010/main">
          <mc:Choice Requires="p14">
            <p:contentPart p14:bwMode="auto" r:id="rId550">
              <p14:nvContentPartPr>
                <p14:cNvPr id="13" name="Ink 12">
                  <a:extLst>
                    <a:ext uri="{FF2B5EF4-FFF2-40B4-BE49-F238E27FC236}">
                      <a16:creationId xmlns:a16="http://schemas.microsoft.com/office/drawing/2014/main" id="{973F0F62-24D9-1846-930B-EECBB106A007}"/>
                    </a:ext>
                  </a:extLst>
                </p14:cNvPr>
                <p14:cNvContentPartPr/>
                <p14:nvPr/>
              </p14:nvContentPartPr>
              <p14:xfrm>
                <a:off x="7282890" y="2189880"/>
                <a:ext cx="588600" cy="198360"/>
              </p14:xfrm>
            </p:contentPart>
          </mc:Choice>
          <mc:Fallback xmlns="">
            <p:pic>
              <p:nvPicPr>
                <p:cNvPr id="13" name="Ink 12">
                  <a:extLst>
                    <a:ext uri="{FF2B5EF4-FFF2-40B4-BE49-F238E27FC236}">
                      <a16:creationId xmlns:a16="http://schemas.microsoft.com/office/drawing/2014/main" id="{973F0F62-24D9-1846-930B-EECBB106A007}"/>
                    </a:ext>
                  </a:extLst>
                </p:cNvPr>
                <p:cNvPicPr/>
                <p:nvPr/>
              </p:nvPicPr>
              <p:blipFill>
                <a:blip r:embed="rId551"/>
                <a:stretch>
                  <a:fillRect/>
                </a:stretch>
              </p:blipFill>
              <p:spPr>
                <a:xfrm>
                  <a:off x="7275330" y="2182320"/>
                  <a:ext cx="603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15" name="Ink 14">
                  <a:extLst>
                    <a:ext uri="{FF2B5EF4-FFF2-40B4-BE49-F238E27FC236}">
                      <a16:creationId xmlns:a16="http://schemas.microsoft.com/office/drawing/2014/main" id="{DFD99C49-71ED-AE4D-BD63-8A15DB97BC9F}"/>
                    </a:ext>
                  </a:extLst>
                </p14:cNvPr>
                <p14:cNvContentPartPr/>
                <p14:nvPr/>
              </p14:nvContentPartPr>
              <p14:xfrm>
                <a:off x="8008290" y="2070000"/>
                <a:ext cx="9360" cy="218880"/>
              </p14:xfrm>
            </p:contentPart>
          </mc:Choice>
          <mc:Fallback xmlns="">
            <p:pic>
              <p:nvPicPr>
                <p:cNvPr id="15" name="Ink 14">
                  <a:extLst>
                    <a:ext uri="{FF2B5EF4-FFF2-40B4-BE49-F238E27FC236}">
                      <a16:creationId xmlns:a16="http://schemas.microsoft.com/office/drawing/2014/main" id="{DFD99C49-71ED-AE4D-BD63-8A15DB97BC9F}"/>
                    </a:ext>
                  </a:extLst>
                </p:cNvPr>
                <p:cNvPicPr/>
                <p:nvPr/>
              </p:nvPicPr>
              <p:blipFill>
                <a:blip r:embed="rId553"/>
                <a:stretch>
                  <a:fillRect/>
                </a:stretch>
              </p:blipFill>
              <p:spPr>
                <a:xfrm>
                  <a:off x="8000730" y="2062800"/>
                  <a:ext cx="24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5" name="Ink 34">
                  <a:extLst>
                    <a:ext uri="{FF2B5EF4-FFF2-40B4-BE49-F238E27FC236}">
                      <a16:creationId xmlns:a16="http://schemas.microsoft.com/office/drawing/2014/main" id="{A702375E-92A9-E94E-A7E8-24D60C1D28F0}"/>
                    </a:ext>
                  </a:extLst>
                </p14:cNvPr>
                <p14:cNvContentPartPr/>
                <p14:nvPr/>
              </p14:nvContentPartPr>
              <p14:xfrm>
                <a:off x="7993890" y="2210400"/>
                <a:ext cx="100080" cy="106920"/>
              </p14:xfrm>
            </p:contentPart>
          </mc:Choice>
          <mc:Fallback xmlns="">
            <p:pic>
              <p:nvPicPr>
                <p:cNvPr id="35" name="Ink 34">
                  <a:extLst>
                    <a:ext uri="{FF2B5EF4-FFF2-40B4-BE49-F238E27FC236}">
                      <a16:creationId xmlns:a16="http://schemas.microsoft.com/office/drawing/2014/main" id="{A702375E-92A9-E94E-A7E8-24D60C1D28F0}"/>
                    </a:ext>
                  </a:extLst>
                </p:cNvPr>
                <p:cNvPicPr/>
                <p:nvPr/>
              </p:nvPicPr>
              <p:blipFill>
                <a:blip r:embed="rId555"/>
                <a:stretch>
                  <a:fillRect/>
                </a:stretch>
              </p:blipFill>
              <p:spPr>
                <a:xfrm>
                  <a:off x="7986330" y="2202840"/>
                  <a:ext cx="115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 name="Ink 37">
                  <a:extLst>
                    <a:ext uri="{FF2B5EF4-FFF2-40B4-BE49-F238E27FC236}">
                      <a16:creationId xmlns:a16="http://schemas.microsoft.com/office/drawing/2014/main" id="{CD789325-536A-2D4A-98A6-B3884B2894CC}"/>
                    </a:ext>
                  </a:extLst>
                </p14:cNvPr>
                <p14:cNvContentPartPr/>
                <p14:nvPr/>
              </p14:nvContentPartPr>
              <p14:xfrm>
                <a:off x="8168490" y="2050200"/>
                <a:ext cx="34560" cy="255960"/>
              </p14:xfrm>
            </p:contentPart>
          </mc:Choice>
          <mc:Fallback xmlns="">
            <p:pic>
              <p:nvPicPr>
                <p:cNvPr id="38" name="Ink 37">
                  <a:extLst>
                    <a:ext uri="{FF2B5EF4-FFF2-40B4-BE49-F238E27FC236}">
                      <a16:creationId xmlns:a16="http://schemas.microsoft.com/office/drawing/2014/main" id="{CD789325-536A-2D4A-98A6-B3884B2894CC}"/>
                    </a:ext>
                  </a:extLst>
                </p:cNvPr>
                <p:cNvPicPr/>
                <p:nvPr/>
              </p:nvPicPr>
              <p:blipFill>
                <a:blip r:embed="rId557"/>
                <a:stretch>
                  <a:fillRect/>
                </a:stretch>
              </p:blipFill>
              <p:spPr>
                <a:xfrm>
                  <a:off x="8160930" y="2042640"/>
                  <a:ext cx="49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2" name="Ink 51">
                  <a:extLst>
                    <a:ext uri="{FF2B5EF4-FFF2-40B4-BE49-F238E27FC236}">
                      <a16:creationId xmlns:a16="http://schemas.microsoft.com/office/drawing/2014/main" id="{B5BBC8BE-78BB-0140-A851-F431A44D4E7A}"/>
                    </a:ext>
                  </a:extLst>
                </p14:cNvPr>
                <p14:cNvContentPartPr/>
                <p14:nvPr/>
              </p14:nvContentPartPr>
              <p14:xfrm>
                <a:off x="8183610" y="2202480"/>
                <a:ext cx="172800" cy="102960"/>
              </p14:xfrm>
            </p:contentPart>
          </mc:Choice>
          <mc:Fallback xmlns="">
            <p:pic>
              <p:nvPicPr>
                <p:cNvPr id="52" name="Ink 51">
                  <a:extLst>
                    <a:ext uri="{FF2B5EF4-FFF2-40B4-BE49-F238E27FC236}">
                      <a16:creationId xmlns:a16="http://schemas.microsoft.com/office/drawing/2014/main" id="{B5BBC8BE-78BB-0140-A851-F431A44D4E7A}"/>
                    </a:ext>
                  </a:extLst>
                </p:cNvPr>
                <p:cNvPicPr/>
                <p:nvPr/>
              </p:nvPicPr>
              <p:blipFill>
                <a:blip r:embed="rId559"/>
                <a:stretch>
                  <a:fillRect/>
                </a:stretch>
              </p:blipFill>
              <p:spPr>
                <a:xfrm>
                  <a:off x="8176050" y="2195280"/>
                  <a:ext cx="187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65" name="Ink 64">
                  <a:extLst>
                    <a:ext uri="{FF2B5EF4-FFF2-40B4-BE49-F238E27FC236}">
                      <a16:creationId xmlns:a16="http://schemas.microsoft.com/office/drawing/2014/main" id="{003B7947-3040-3545-8E17-A1A9D7D744BB}"/>
                    </a:ext>
                  </a:extLst>
                </p14:cNvPr>
                <p14:cNvContentPartPr/>
                <p14:nvPr/>
              </p14:nvContentPartPr>
              <p14:xfrm>
                <a:off x="8356050" y="2203200"/>
                <a:ext cx="144360" cy="110520"/>
              </p14:xfrm>
            </p:contentPart>
          </mc:Choice>
          <mc:Fallback xmlns="">
            <p:pic>
              <p:nvPicPr>
                <p:cNvPr id="65" name="Ink 64">
                  <a:extLst>
                    <a:ext uri="{FF2B5EF4-FFF2-40B4-BE49-F238E27FC236}">
                      <a16:creationId xmlns:a16="http://schemas.microsoft.com/office/drawing/2014/main" id="{003B7947-3040-3545-8E17-A1A9D7D744BB}"/>
                    </a:ext>
                  </a:extLst>
                </p:cNvPr>
                <p:cNvPicPr/>
                <p:nvPr/>
              </p:nvPicPr>
              <p:blipFill>
                <a:blip r:embed="rId561"/>
                <a:stretch>
                  <a:fillRect/>
                </a:stretch>
              </p:blipFill>
              <p:spPr>
                <a:xfrm>
                  <a:off x="8348490" y="2195640"/>
                  <a:ext cx="159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76" name="Ink 75">
                  <a:extLst>
                    <a:ext uri="{FF2B5EF4-FFF2-40B4-BE49-F238E27FC236}">
                      <a16:creationId xmlns:a16="http://schemas.microsoft.com/office/drawing/2014/main" id="{0FBC722C-2351-6D4E-BE43-FC3C0C672927}"/>
                    </a:ext>
                  </a:extLst>
                </p14:cNvPr>
                <p14:cNvContentPartPr/>
                <p14:nvPr/>
              </p14:nvContentPartPr>
              <p14:xfrm>
                <a:off x="8572410" y="2027520"/>
                <a:ext cx="35280" cy="294480"/>
              </p14:xfrm>
            </p:contentPart>
          </mc:Choice>
          <mc:Fallback xmlns="">
            <p:pic>
              <p:nvPicPr>
                <p:cNvPr id="76" name="Ink 75">
                  <a:extLst>
                    <a:ext uri="{FF2B5EF4-FFF2-40B4-BE49-F238E27FC236}">
                      <a16:creationId xmlns:a16="http://schemas.microsoft.com/office/drawing/2014/main" id="{0FBC722C-2351-6D4E-BE43-FC3C0C672927}"/>
                    </a:ext>
                  </a:extLst>
                </p:cNvPr>
                <p:cNvPicPr/>
                <p:nvPr/>
              </p:nvPicPr>
              <p:blipFill>
                <a:blip r:embed="rId563"/>
                <a:stretch>
                  <a:fillRect/>
                </a:stretch>
              </p:blipFill>
              <p:spPr>
                <a:xfrm>
                  <a:off x="8564850" y="2019960"/>
                  <a:ext cx="50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77" name="Ink 76">
                  <a:extLst>
                    <a:ext uri="{FF2B5EF4-FFF2-40B4-BE49-F238E27FC236}">
                      <a16:creationId xmlns:a16="http://schemas.microsoft.com/office/drawing/2014/main" id="{F21FD8B5-F1E7-A24B-BD34-FA632B809D2A}"/>
                    </a:ext>
                  </a:extLst>
                </p14:cNvPr>
                <p14:cNvContentPartPr/>
                <p14:nvPr/>
              </p14:nvContentPartPr>
              <p14:xfrm>
                <a:off x="8562330" y="2185920"/>
                <a:ext cx="148320" cy="127440"/>
              </p14:xfrm>
            </p:contentPart>
          </mc:Choice>
          <mc:Fallback xmlns="">
            <p:pic>
              <p:nvPicPr>
                <p:cNvPr id="77" name="Ink 76">
                  <a:extLst>
                    <a:ext uri="{FF2B5EF4-FFF2-40B4-BE49-F238E27FC236}">
                      <a16:creationId xmlns:a16="http://schemas.microsoft.com/office/drawing/2014/main" id="{F21FD8B5-F1E7-A24B-BD34-FA632B809D2A}"/>
                    </a:ext>
                  </a:extLst>
                </p:cNvPr>
                <p:cNvPicPr/>
                <p:nvPr/>
              </p:nvPicPr>
              <p:blipFill>
                <a:blip r:embed="rId565"/>
                <a:stretch>
                  <a:fillRect/>
                </a:stretch>
              </p:blipFill>
              <p:spPr>
                <a:xfrm>
                  <a:off x="8554770" y="2178360"/>
                  <a:ext cx="163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106" name="Ink 105">
                  <a:extLst>
                    <a:ext uri="{FF2B5EF4-FFF2-40B4-BE49-F238E27FC236}">
                      <a16:creationId xmlns:a16="http://schemas.microsoft.com/office/drawing/2014/main" id="{DAFCA1E9-B805-2145-BA27-2D2840B06435}"/>
                    </a:ext>
                  </a:extLst>
                </p14:cNvPr>
                <p14:cNvContentPartPr/>
                <p14:nvPr/>
              </p14:nvContentPartPr>
              <p14:xfrm>
                <a:off x="7914690" y="2439720"/>
                <a:ext cx="104040" cy="5760"/>
              </p14:xfrm>
            </p:contentPart>
          </mc:Choice>
          <mc:Fallback xmlns="">
            <p:pic>
              <p:nvPicPr>
                <p:cNvPr id="106" name="Ink 105">
                  <a:extLst>
                    <a:ext uri="{FF2B5EF4-FFF2-40B4-BE49-F238E27FC236}">
                      <a16:creationId xmlns:a16="http://schemas.microsoft.com/office/drawing/2014/main" id="{DAFCA1E9-B805-2145-BA27-2D2840B06435}"/>
                    </a:ext>
                  </a:extLst>
                </p:cNvPr>
                <p:cNvPicPr/>
                <p:nvPr/>
              </p:nvPicPr>
              <p:blipFill>
                <a:blip r:embed="rId567"/>
                <a:stretch>
                  <a:fillRect/>
                </a:stretch>
              </p:blipFill>
              <p:spPr>
                <a:xfrm>
                  <a:off x="7907130" y="2432160"/>
                  <a:ext cx="119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121" name="Ink 120">
                  <a:extLst>
                    <a:ext uri="{FF2B5EF4-FFF2-40B4-BE49-F238E27FC236}">
                      <a16:creationId xmlns:a16="http://schemas.microsoft.com/office/drawing/2014/main" id="{F2C63369-A4CE-E849-9A9E-4D9085B33CB5}"/>
                    </a:ext>
                  </a:extLst>
                </p14:cNvPr>
                <p14:cNvContentPartPr/>
                <p14:nvPr/>
              </p14:nvContentPartPr>
              <p14:xfrm>
                <a:off x="7906410" y="2515320"/>
                <a:ext cx="90360" cy="5760"/>
              </p14:xfrm>
            </p:contentPart>
          </mc:Choice>
          <mc:Fallback xmlns="">
            <p:pic>
              <p:nvPicPr>
                <p:cNvPr id="121" name="Ink 120">
                  <a:extLst>
                    <a:ext uri="{FF2B5EF4-FFF2-40B4-BE49-F238E27FC236}">
                      <a16:creationId xmlns:a16="http://schemas.microsoft.com/office/drawing/2014/main" id="{F2C63369-A4CE-E849-9A9E-4D9085B33CB5}"/>
                    </a:ext>
                  </a:extLst>
                </p:cNvPr>
                <p:cNvPicPr/>
                <p:nvPr/>
              </p:nvPicPr>
              <p:blipFill>
                <a:blip r:embed="rId569"/>
                <a:stretch>
                  <a:fillRect/>
                </a:stretch>
              </p:blipFill>
              <p:spPr>
                <a:xfrm>
                  <a:off x="7898850" y="2507760"/>
                  <a:ext cx="105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127" name="Ink 126">
                  <a:extLst>
                    <a:ext uri="{FF2B5EF4-FFF2-40B4-BE49-F238E27FC236}">
                      <a16:creationId xmlns:a16="http://schemas.microsoft.com/office/drawing/2014/main" id="{126B911C-A306-164A-AFCB-78E86A8DC8AC}"/>
                    </a:ext>
                  </a:extLst>
                </p14:cNvPr>
                <p14:cNvContentPartPr/>
                <p14:nvPr/>
              </p14:nvContentPartPr>
              <p14:xfrm>
                <a:off x="8130690" y="2391120"/>
                <a:ext cx="19800" cy="237240"/>
              </p14:xfrm>
            </p:contentPart>
          </mc:Choice>
          <mc:Fallback xmlns="">
            <p:pic>
              <p:nvPicPr>
                <p:cNvPr id="127" name="Ink 126">
                  <a:extLst>
                    <a:ext uri="{FF2B5EF4-FFF2-40B4-BE49-F238E27FC236}">
                      <a16:creationId xmlns:a16="http://schemas.microsoft.com/office/drawing/2014/main" id="{126B911C-A306-164A-AFCB-78E86A8DC8AC}"/>
                    </a:ext>
                  </a:extLst>
                </p:cNvPr>
                <p:cNvPicPr/>
                <p:nvPr/>
              </p:nvPicPr>
              <p:blipFill>
                <a:blip r:embed="rId571"/>
                <a:stretch>
                  <a:fillRect/>
                </a:stretch>
              </p:blipFill>
              <p:spPr>
                <a:xfrm>
                  <a:off x="8123130" y="2383560"/>
                  <a:ext cx="349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130" name="Ink 129">
                  <a:extLst>
                    <a:ext uri="{FF2B5EF4-FFF2-40B4-BE49-F238E27FC236}">
                      <a16:creationId xmlns:a16="http://schemas.microsoft.com/office/drawing/2014/main" id="{3D33E605-1AC1-BE48-A788-604F2CA9125B}"/>
                    </a:ext>
                  </a:extLst>
                </p14:cNvPr>
                <p14:cNvContentPartPr/>
                <p14:nvPr/>
              </p14:nvContentPartPr>
              <p14:xfrm>
                <a:off x="8138250" y="2448000"/>
                <a:ext cx="131760" cy="159480"/>
              </p14:xfrm>
            </p:contentPart>
          </mc:Choice>
          <mc:Fallback xmlns="">
            <p:pic>
              <p:nvPicPr>
                <p:cNvPr id="130" name="Ink 129">
                  <a:extLst>
                    <a:ext uri="{FF2B5EF4-FFF2-40B4-BE49-F238E27FC236}">
                      <a16:creationId xmlns:a16="http://schemas.microsoft.com/office/drawing/2014/main" id="{3D33E605-1AC1-BE48-A788-604F2CA9125B}"/>
                    </a:ext>
                  </a:extLst>
                </p:cNvPr>
                <p:cNvPicPr/>
                <p:nvPr/>
              </p:nvPicPr>
              <p:blipFill>
                <a:blip r:embed="rId573"/>
                <a:stretch>
                  <a:fillRect/>
                </a:stretch>
              </p:blipFill>
              <p:spPr>
                <a:xfrm>
                  <a:off x="8130690" y="2440440"/>
                  <a:ext cx="146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146" name="Ink 145">
                  <a:extLst>
                    <a:ext uri="{FF2B5EF4-FFF2-40B4-BE49-F238E27FC236}">
                      <a16:creationId xmlns:a16="http://schemas.microsoft.com/office/drawing/2014/main" id="{2EF03875-A538-444A-B19E-5068957858D7}"/>
                    </a:ext>
                  </a:extLst>
                </p14:cNvPr>
                <p14:cNvContentPartPr/>
                <p14:nvPr/>
              </p14:nvContentPartPr>
              <p14:xfrm>
                <a:off x="8326890" y="2511720"/>
                <a:ext cx="21960" cy="45000"/>
              </p14:xfrm>
            </p:contentPart>
          </mc:Choice>
          <mc:Fallback xmlns="">
            <p:pic>
              <p:nvPicPr>
                <p:cNvPr id="146" name="Ink 145">
                  <a:extLst>
                    <a:ext uri="{FF2B5EF4-FFF2-40B4-BE49-F238E27FC236}">
                      <a16:creationId xmlns:a16="http://schemas.microsoft.com/office/drawing/2014/main" id="{2EF03875-A538-444A-B19E-5068957858D7}"/>
                    </a:ext>
                  </a:extLst>
                </p:cNvPr>
                <p:cNvPicPr/>
                <p:nvPr/>
              </p:nvPicPr>
              <p:blipFill>
                <a:blip r:embed="rId575"/>
                <a:stretch>
                  <a:fillRect/>
                </a:stretch>
              </p:blipFill>
              <p:spPr>
                <a:xfrm>
                  <a:off x="8319330" y="2504160"/>
                  <a:ext cx="37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154" name="Ink 153">
                  <a:extLst>
                    <a:ext uri="{FF2B5EF4-FFF2-40B4-BE49-F238E27FC236}">
                      <a16:creationId xmlns:a16="http://schemas.microsoft.com/office/drawing/2014/main" id="{037A6D18-34B2-2744-95A9-C7A550083B47}"/>
                    </a:ext>
                  </a:extLst>
                </p14:cNvPr>
                <p14:cNvContentPartPr/>
                <p14:nvPr/>
              </p14:nvContentPartPr>
              <p14:xfrm>
                <a:off x="8452530" y="2390040"/>
                <a:ext cx="39240" cy="221400"/>
              </p14:xfrm>
            </p:contentPart>
          </mc:Choice>
          <mc:Fallback xmlns="">
            <p:pic>
              <p:nvPicPr>
                <p:cNvPr id="154" name="Ink 153">
                  <a:extLst>
                    <a:ext uri="{FF2B5EF4-FFF2-40B4-BE49-F238E27FC236}">
                      <a16:creationId xmlns:a16="http://schemas.microsoft.com/office/drawing/2014/main" id="{037A6D18-34B2-2744-95A9-C7A550083B47}"/>
                    </a:ext>
                  </a:extLst>
                </p:cNvPr>
                <p:cNvPicPr/>
                <p:nvPr/>
              </p:nvPicPr>
              <p:blipFill>
                <a:blip r:embed="rId577"/>
                <a:stretch>
                  <a:fillRect/>
                </a:stretch>
              </p:blipFill>
              <p:spPr>
                <a:xfrm>
                  <a:off x="8444970" y="2382840"/>
                  <a:ext cx="543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67" name="Ink 166">
                  <a:extLst>
                    <a:ext uri="{FF2B5EF4-FFF2-40B4-BE49-F238E27FC236}">
                      <a16:creationId xmlns:a16="http://schemas.microsoft.com/office/drawing/2014/main" id="{6370EA9E-9C12-FF42-9AA2-462531B54328}"/>
                    </a:ext>
                  </a:extLst>
                </p14:cNvPr>
                <p14:cNvContentPartPr/>
                <p14:nvPr/>
              </p14:nvContentPartPr>
              <p14:xfrm>
                <a:off x="8471250" y="2490120"/>
                <a:ext cx="108000" cy="108000"/>
              </p14:xfrm>
            </p:contentPart>
          </mc:Choice>
          <mc:Fallback xmlns="">
            <p:pic>
              <p:nvPicPr>
                <p:cNvPr id="167" name="Ink 166">
                  <a:extLst>
                    <a:ext uri="{FF2B5EF4-FFF2-40B4-BE49-F238E27FC236}">
                      <a16:creationId xmlns:a16="http://schemas.microsoft.com/office/drawing/2014/main" id="{6370EA9E-9C12-FF42-9AA2-462531B54328}"/>
                    </a:ext>
                  </a:extLst>
                </p:cNvPr>
                <p:cNvPicPr/>
                <p:nvPr/>
              </p:nvPicPr>
              <p:blipFill>
                <a:blip r:embed="rId579"/>
                <a:stretch>
                  <a:fillRect/>
                </a:stretch>
              </p:blipFill>
              <p:spPr>
                <a:xfrm>
                  <a:off x="8463690" y="2482560"/>
                  <a:ext cx="123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72" name="Ink 171">
                  <a:extLst>
                    <a:ext uri="{FF2B5EF4-FFF2-40B4-BE49-F238E27FC236}">
                      <a16:creationId xmlns:a16="http://schemas.microsoft.com/office/drawing/2014/main" id="{03268270-9F71-E248-A17E-56DCAA3F606D}"/>
                    </a:ext>
                  </a:extLst>
                </p14:cNvPr>
                <p14:cNvContentPartPr/>
                <p14:nvPr/>
              </p14:nvContentPartPr>
              <p14:xfrm>
                <a:off x="8579970" y="2499120"/>
                <a:ext cx="41400" cy="73440"/>
              </p14:xfrm>
            </p:contentPart>
          </mc:Choice>
          <mc:Fallback xmlns="">
            <p:pic>
              <p:nvPicPr>
                <p:cNvPr id="172" name="Ink 171">
                  <a:extLst>
                    <a:ext uri="{FF2B5EF4-FFF2-40B4-BE49-F238E27FC236}">
                      <a16:creationId xmlns:a16="http://schemas.microsoft.com/office/drawing/2014/main" id="{03268270-9F71-E248-A17E-56DCAA3F606D}"/>
                    </a:ext>
                  </a:extLst>
                </p:cNvPr>
                <p:cNvPicPr/>
                <p:nvPr/>
              </p:nvPicPr>
              <p:blipFill>
                <a:blip r:embed="rId581"/>
                <a:stretch>
                  <a:fillRect/>
                </a:stretch>
              </p:blipFill>
              <p:spPr>
                <a:xfrm>
                  <a:off x="8572410" y="2491560"/>
                  <a:ext cx="56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76" name="Ink 175">
                  <a:extLst>
                    <a:ext uri="{FF2B5EF4-FFF2-40B4-BE49-F238E27FC236}">
                      <a16:creationId xmlns:a16="http://schemas.microsoft.com/office/drawing/2014/main" id="{7BD62F10-B046-FA42-939A-83090887F82A}"/>
                    </a:ext>
                  </a:extLst>
                </p14:cNvPr>
                <p14:cNvContentPartPr/>
                <p14:nvPr/>
              </p14:nvContentPartPr>
              <p14:xfrm>
                <a:off x="8571690" y="2494440"/>
                <a:ext cx="77400" cy="262440"/>
              </p14:xfrm>
            </p:contentPart>
          </mc:Choice>
          <mc:Fallback xmlns="">
            <p:pic>
              <p:nvPicPr>
                <p:cNvPr id="176" name="Ink 175">
                  <a:extLst>
                    <a:ext uri="{FF2B5EF4-FFF2-40B4-BE49-F238E27FC236}">
                      <a16:creationId xmlns:a16="http://schemas.microsoft.com/office/drawing/2014/main" id="{7BD62F10-B046-FA42-939A-83090887F82A}"/>
                    </a:ext>
                  </a:extLst>
                </p:cNvPr>
                <p:cNvPicPr/>
                <p:nvPr/>
              </p:nvPicPr>
              <p:blipFill>
                <a:blip r:embed="rId583"/>
                <a:stretch>
                  <a:fillRect/>
                </a:stretch>
              </p:blipFill>
              <p:spPr>
                <a:xfrm>
                  <a:off x="8564130" y="2487240"/>
                  <a:ext cx="92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81" name="Ink 180">
                  <a:extLst>
                    <a:ext uri="{FF2B5EF4-FFF2-40B4-BE49-F238E27FC236}">
                      <a16:creationId xmlns:a16="http://schemas.microsoft.com/office/drawing/2014/main" id="{0AAE6F95-8F4C-3D4A-8A39-F447E42D9196}"/>
                    </a:ext>
                  </a:extLst>
                </p14:cNvPr>
                <p14:cNvContentPartPr/>
                <p14:nvPr/>
              </p14:nvContentPartPr>
              <p14:xfrm>
                <a:off x="8721810" y="2387880"/>
                <a:ext cx="39240" cy="245880"/>
              </p14:xfrm>
            </p:contentPart>
          </mc:Choice>
          <mc:Fallback xmlns="">
            <p:pic>
              <p:nvPicPr>
                <p:cNvPr id="181" name="Ink 180">
                  <a:extLst>
                    <a:ext uri="{FF2B5EF4-FFF2-40B4-BE49-F238E27FC236}">
                      <a16:creationId xmlns:a16="http://schemas.microsoft.com/office/drawing/2014/main" id="{0AAE6F95-8F4C-3D4A-8A39-F447E42D9196}"/>
                    </a:ext>
                  </a:extLst>
                </p:cNvPr>
                <p:cNvPicPr/>
                <p:nvPr/>
              </p:nvPicPr>
              <p:blipFill>
                <a:blip r:embed="rId585"/>
                <a:stretch>
                  <a:fillRect/>
                </a:stretch>
              </p:blipFill>
              <p:spPr>
                <a:xfrm>
                  <a:off x="8714250" y="2380320"/>
                  <a:ext cx="54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87" name="Ink 186">
                  <a:extLst>
                    <a:ext uri="{FF2B5EF4-FFF2-40B4-BE49-F238E27FC236}">
                      <a16:creationId xmlns:a16="http://schemas.microsoft.com/office/drawing/2014/main" id="{00A08CFC-1E39-7E43-92AA-B5C112661669}"/>
                    </a:ext>
                  </a:extLst>
                </p14:cNvPr>
                <p14:cNvContentPartPr/>
                <p14:nvPr/>
              </p14:nvContentPartPr>
              <p14:xfrm>
                <a:off x="8681850" y="2488320"/>
                <a:ext cx="96480" cy="11160"/>
              </p14:xfrm>
            </p:contentPart>
          </mc:Choice>
          <mc:Fallback xmlns="">
            <p:pic>
              <p:nvPicPr>
                <p:cNvPr id="187" name="Ink 186">
                  <a:extLst>
                    <a:ext uri="{FF2B5EF4-FFF2-40B4-BE49-F238E27FC236}">
                      <a16:creationId xmlns:a16="http://schemas.microsoft.com/office/drawing/2014/main" id="{00A08CFC-1E39-7E43-92AA-B5C112661669}"/>
                    </a:ext>
                  </a:extLst>
                </p:cNvPr>
                <p:cNvPicPr/>
                <p:nvPr/>
              </p:nvPicPr>
              <p:blipFill>
                <a:blip r:embed="rId587"/>
                <a:stretch>
                  <a:fillRect/>
                </a:stretch>
              </p:blipFill>
              <p:spPr>
                <a:xfrm>
                  <a:off x="8674650" y="2480760"/>
                  <a:ext cx="11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89" name="Ink 188">
                  <a:extLst>
                    <a:ext uri="{FF2B5EF4-FFF2-40B4-BE49-F238E27FC236}">
                      <a16:creationId xmlns:a16="http://schemas.microsoft.com/office/drawing/2014/main" id="{9E6BBFEB-CD51-2744-8A42-218DD28A57F9}"/>
                    </a:ext>
                  </a:extLst>
                </p14:cNvPr>
                <p14:cNvContentPartPr/>
                <p14:nvPr/>
              </p14:nvContentPartPr>
              <p14:xfrm>
                <a:off x="8797050" y="2474640"/>
                <a:ext cx="69480" cy="118080"/>
              </p14:xfrm>
            </p:contentPart>
          </mc:Choice>
          <mc:Fallback xmlns="">
            <p:pic>
              <p:nvPicPr>
                <p:cNvPr id="189" name="Ink 188">
                  <a:extLst>
                    <a:ext uri="{FF2B5EF4-FFF2-40B4-BE49-F238E27FC236}">
                      <a16:creationId xmlns:a16="http://schemas.microsoft.com/office/drawing/2014/main" id="{9E6BBFEB-CD51-2744-8A42-218DD28A57F9}"/>
                    </a:ext>
                  </a:extLst>
                </p:cNvPr>
                <p:cNvPicPr/>
                <p:nvPr/>
              </p:nvPicPr>
              <p:blipFill>
                <a:blip r:embed="rId589"/>
                <a:stretch>
                  <a:fillRect/>
                </a:stretch>
              </p:blipFill>
              <p:spPr>
                <a:xfrm>
                  <a:off x="8789490" y="2467080"/>
                  <a:ext cx="84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207" name="Ink 206">
                  <a:extLst>
                    <a:ext uri="{FF2B5EF4-FFF2-40B4-BE49-F238E27FC236}">
                      <a16:creationId xmlns:a16="http://schemas.microsoft.com/office/drawing/2014/main" id="{531553B1-F643-5041-B446-F1A9B87E32A8}"/>
                    </a:ext>
                  </a:extLst>
                </p14:cNvPr>
                <p14:cNvContentPartPr/>
                <p14:nvPr/>
              </p14:nvContentPartPr>
              <p14:xfrm>
                <a:off x="8882370" y="2449800"/>
                <a:ext cx="92520" cy="152640"/>
              </p14:xfrm>
            </p:contentPart>
          </mc:Choice>
          <mc:Fallback xmlns="">
            <p:pic>
              <p:nvPicPr>
                <p:cNvPr id="207" name="Ink 206">
                  <a:extLst>
                    <a:ext uri="{FF2B5EF4-FFF2-40B4-BE49-F238E27FC236}">
                      <a16:creationId xmlns:a16="http://schemas.microsoft.com/office/drawing/2014/main" id="{531553B1-F643-5041-B446-F1A9B87E32A8}"/>
                    </a:ext>
                  </a:extLst>
                </p:cNvPr>
                <p:cNvPicPr/>
                <p:nvPr/>
              </p:nvPicPr>
              <p:blipFill>
                <a:blip r:embed="rId591"/>
                <a:stretch>
                  <a:fillRect/>
                </a:stretch>
              </p:blipFill>
              <p:spPr>
                <a:xfrm>
                  <a:off x="8874810" y="2442240"/>
                  <a:ext cx="107640" cy="167760"/>
                </a:xfrm>
                <a:prstGeom prst="rect">
                  <a:avLst/>
                </a:prstGeom>
              </p:spPr>
            </p:pic>
          </mc:Fallback>
        </mc:AlternateContent>
      </p:grpSp>
      <p:grpSp>
        <p:nvGrpSpPr>
          <p:cNvPr id="340" name="Group 339">
            <a:extLst>
              <a:ext uri="{FF2B5EF4-FFF2-40B4-BE49-F238E27FC236}">
                <a16:creationId xmlns:a16="http://schemas.microsoft.com/office/drawing/2014/main" id="{30B1704D-5308-8E48-8F1C-8495991F0746}"/>
              </a:ext>
            </a:extLst>
          </p:cNvPr>
          <p:cNvGrpSpPr/>
          <p:nvPr/>
        </p:nvGrpSpPr>
        <p:grpSpPr>
          <a:xfrm>
            <a:off x="323010" y="3620160"/>
            <a:ext cx="1578960" cy="707760"/>
            <a:chOff x="323010" y="3620160"/>
            <a:chExt cx="1578960" cy="707760"/>
          </a:xfrm>
        </p:grpSpPr>
        <mc:AlternateContent xmlns:mc="http://schemas.openxmlformats.org/markup-compatibility/2006" xmlns:p14="http://schemas.microsoft.com/office/powerpoint/2010/main">
          <mc:Choice Requires="p14">
            <p:contentPart p14:bwMode="auto" r:id="rId592">
              <p14:nvContentPartPr>
                <p14:cNvPr id="221" name="Ink 220">
                  <a:extLst>
                    <a:ext uri="{FF2B5EF4-FFF2-40B4-BE49-F238E27FC236}">
                      <a16:creationId xmlns:a16="http://schemas.microsoft.com/office/drawing/2014/main" id="{97F50EA4-0687-014C-9668-9A204AC66F99}"/>
                    </a:ext>
                  </a:extLst>
                </p14:cNvPr>
                <p14:cNvContentPartPr/>
                <p14:nvPr/>
              </p14:nvContentPartPr>
              <p14:xfrm>
                <a:off x="386730" y="3954960"/>
                <a:ext cx="10080" cy="218880"/>
              </p14:xfrm>
            </p:contentPart>
          </mc:Choice>
          <mc:Fallback xmlns="">
            <p:pic>
              <p:nvPicPr>
                <p:cNvPr id="221" name="Ink 220">
                  <a:extLst>
                    <a:ext uri="{FF2B5EF4-FFF2-40B4-BE49-F238E27FC236}">
                      <a16:creationId xmlns:a16="http://schemas.microsoft.com/office/drawing/2014/main" id="{97F50EA4-0687-014C-9668-9A204AC66F99}"/>
                    </a:ext>
                  </a:extLst>
                </p:cNvPr>
                <p:cNvPicPr/>
                <p:nvPr/>
              </p:nvPicPr>
              <p:blipFill>
                <a:blip r:embed="rId593"/>
                <a:stretch>
                  <a:fillRect/>
                </a:stretch>
              </p:blipFill>
              <p:spPr>
                <a:xfrm>
                  <a:off x="379170" y="3947400"/>
                  <a:ext cx="25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231" name="Ink 230">
                  <a:extLst>
                    <a:ext uri="{FF2B5EF4-FFF2-40B4-BE49-F238E27FC236}">
                      <a16:creationId xmlns:a16="http://schemas.microsoft.com/office/drawing/2014/main" id="{B90FB1C8-9FEA-A846-848D-E77F7799AC0C}"/>
                    </a:ext>
                  </a:extLst>
                </p14:cNvPr>
                <p14:cNvContentPartPr/>
                <p14:nvPr/>
              </p14:nvContentPartPr>
              <p14:xfrm>
                <a:off x="413730" y="4079520"/>
                <a:ext cx="96840" cy="104040"/>
              </p14:xfrm>
            </p:contentPart>
          </mc:Choice>
          <mc:Fallback xmlns="">
            <p:pic>
              <p:nvPicPr>
                <p:cNvPr id="231" name="Ink 230">
                  <a:extLst>
                    <a:ext uri="{FF2B5EF4-FFF2-40B4-BE49-F238E27FC236}">
                      <a16:creationId xmlns:a16="http://schemas.microsoft.com/office/drawing/2014/main" id="{B90FB1C8-9FEA-A846-848D-E77F7799AC0C}"/>
                    </a:ext>
                  </a:extLst>
                </p:cNvPr>
                <p:cNvPicPr/>
                <p:nvPr/>
              </p:nvPicPr>
              <p:blipFill>
                <a:blip r:embed="rId595"/>
                <a:stretch>
                  <a:fillRect/>
                </a:stretch>
              </p:blipFill>
              <p:spPr>
                <a:xfrm>
                  <a:off x="406170" y="4071960"/>
                  <a:ext cx="111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238" name="Ink 237">
                  <a:extLst>
                    <a:ext uri="{FF2B5EF4-FFF2-40B4-BE49-F238E27FC236}">
                      <a16:creationId xmlns:a16="http://schemas.microsoft.com/office/drawing/2014/main" id="{2BB92453-3EF3-CC47-889F-8288BD3675B4}"/>
                    </a:ext>
                  </a:extLst>
                </p14:cNvPr>
                <p14:cNvContentPartPr/>
                <p14:nvPr/>
              </p14:nvContentPartPr>
              <p14:xfrm>
                <a:off x="525690" y="3913560"/>
                <a:ext cx="24120" cy="253800"/>
              </p14:xfrm>
            </p:contentPart>
          </mc:Choice>
          <mc:Fallback xmlns="">
            <p:pic>
              <p:nvPicPr>
                <p:cNvPr id="238" name="Ink 237">
                  <a:extLst>
                    <a:ext uri="{FF2B5EF4-FFF2-40B4-BE49-F238E27FC236}">
                      <a16:creationId xmlns:a16="http://schemas.microsoft.com/office/drawing/2014/main" id="{2BB92453-3EF3-CC47-889F-8288BD3675B4}"/>
                    </a:ext>
                  </a:extLst>
                </p:cNvPr>
                <p:cNvPicPr/>
                <p:nvPr/>
              </p:nvPicPr>
              <p:blipFill>
                <a:blip r:embed="rId597"/>
                <a:stretch>
                  <a:fillRect/>
                </a:stretch>
              </p:blipFill>
              <p:spPr>
                <a:xfrm>
                  <a:off x="518130" y="3906000"/>
                  <a:ext cx="38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39" name="Ink 238">
                  <a:extLst>
                    <a:ext uri="{FF2B5EF4-FFF2-40B4-BE49-F238E27FC236}">
                      <a16:creationId xmlns:a16="http://schemas.microsoft.com/office/drawing/2014/main" id="{CFE00B07-DC44-234B-9A58-EC5ECB0CE12E}"/>
                    </a:ext>
                  </a:extLst>
                </p14:cNvPr>
                <p14:cNvContentPartPr/>
                <p14:nvPr/>
              </p14:nvContentPartPr>
              <p14:xfrm>
                <a:off x="576810" y="4047480"/>
                <a:ext cx="104760" cy="96120"/>
              </p14:xfrm>
            </p:contentPart>
          </mc:Choice>
          <mc:Fallback xmlns="">
            <p:pic>
              <p:nvPicPr>
                <p:cNvPr id="239" name="Ink 238">
                  <a:extLst>
                    <a:ext uri="{FF2B5EF4-FFF2-40B4-BE49-F238E27FC236}">
                      <a16:creationId xmlns:a16="http://schemas.microsoft.com/office/drawing/2014/main" id="{CFE00B07-DC44-234B-9A58-EC5ECB0CE12E}"/>
                    </a:ext>
                  </a:extLst>
                </p:cNvPr>
                <p:cNvPicPr/>
                <p:nvPr/>
              </p:nvPicPr>
              <p:blipFill>
                <a:blip r:embed="rId599"/>
                <a:stretch>
                  <a:fillRect/>
                </a:stretch>
              </p:blipFill>
              <p:spPr>
                <a:xfrm>
                  <a:off x="569250" y="4039920"/>
                  <a:ext cx="119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259" name="Ink 258">
                  <a:extLst>
                    <a:ext uri="{FF2B5EF4-FFF2-40B4-BE49-F238E27FC236}">
                      <a16:creationId xmlns:a16="http://schemas.microsoft.com/office/drawing/2014/main" id="{24E0AFA1-5D87-ED4E-83B2-47960EEEBA78}"/>
                    </a:ext>
                  </a:extLst>
                </p14:cNvPr>
                <p14:cNvContentPartPr/>
                <p14:nvPr/>
              </p14:nvContentPartPr>
              <p14:xfrm>
                <a:off x="675450" y="4014000"/>
                <a:ext cx="98280" cy="100080"/>
              </p14:xfrm>
            </p:contentPart>
          </mc:Choice>
          <mc:Fallback xmlns="">
            <p:pic>
              <p:nvPicPr>
                <p:cNvPr id="259" name="Ink 258">
                  <a:extLst>
                    <a:ext uri="{FF2B5EF4-FFF2-40B4-BE49-F238E27FC236}">
                      <a16:creationId xmlns:a16="http://schemas.microsoft.com/office/drawing/2014/main" id="{24E0AFA1-5D87-ED4E-83B2-47960EEEBA78}"/>
                    </a:ext>
                  </a:extLst>
                </p:cNvPr>
                <p:cNvPicPr/>
                <p:nvPr/>
              </p:nvPicPr>
              <p:blipFill>
                <a:blip r:embed="rId601"/>
                <a:stretch>
                  <a:fillRect/>
                </a:stretch>
              </p:blipFill>
              <p:spPr>
                <a:xfrm>
                  <a:off x="667890" y="4006440"/>
                  <a:ext cx="113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261" name="Ink 260">
                  <a:extLst>
                    <a:ext uri="{FF2B5EF4-FFF2-40B4-BE49-F238E27FC236}">
                      <a16:creationId xmlns:a16="http://schemas.microsoft.com/office/drawing/2014/main" id="{E748A3A4-AE8A-E34F-A355-4EFF01FCD641}"/>
                    </a:ext>
                  </a:extLst>
                </p14:cNvPr>
                <p14:cNvContentPartPr/>
                <p14:nvPr/>
              </p14:nvContentPartPr>
              <p14:xfrm>
                <a:off x="802890" y="3906720"/>
                <a:ext cx="7200" cy="193320"/>
              </p14:xfrm>
            </p:contentPart>
          </mc:Choice>
          <mc:Fallback xmlns="">
            <p:pic>
              <p:nvPicPr>
                <p:cNvPr id="261" name="Ink 260">
                  <a:extLst>
                    <a:ext uri="{FF2B5EF4-FFF2-40B4-BE49-F238E27FC236}">
                      <a16:creationId xmlns:a16="http://schemas.microsoft.com/office/drawing/2014/main" id="{E748A3A4-AE8A-E34F-A355-4EFF01FCD641}"/>
                    </a:ext>
                  </a:extLst>
                </p:cNvPr>
                <p:cNvPicPr/>
                <p:nvPr/>
              </p:nvPicPr>
              <p:blipFill>
                <a:blip r:embed="rId603"/>
                <a:stretch>
                  <a:fillRect/>
                </a:stretch>
              </p:blipFill>
              <p:spPr>
                <a:xfrm>
                  <a:off x="795330" y="3899160"/>
                  <a:ext cx="22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269" name="Ink 268">
                  <a:extLst>
                    <a:ext uri="{FF2B5EF4-FFF2-40B4-BE49-F238E27FC236}">
                      <a16:creationId xmlns:a16="http://schemas.microsoft.com/office/drawing/2014/main" id="{4FE443DA-04DE-024B-B35F-A411195B4C3B}"/>
                    </a:ext>
                  </a:extLst>
                </p14:cNvPr>
                <p14:cNvContentPartPr/>
                <p14:nvPr/>
              </p14:nvContentPartPr>
              <p14:xfrm>
                <a:off x="825930" y="3966840"/>
                <a:ext cx="92520" cy="105480"/>
              </p14:xfrm>
            </p:contentPart>
          </mc:Choice>
          <mc:Fallback xmlns="">
            <p:pic>
              <p:nvPicPr>
                <p:cNvPr id="269" name="Ink 268">
                  <a:extLst>
                    <a:ext uri="{FF2B5EF4-FFF2-40B4-BE49-F238E27FC236}">
                      <a16:creationId xmlns:a16="http://schemas.microsoft.com/office/drawing/2014/main" id="{4FE443DA-04DE-024B-B35F-A411195B4C3B}"/>
                    </a:ext>
                  </a:extLst>
                </p:cNvPr>
                <p:cNvPicPr/>
                <p:nvPr/>
              </p:nvPicPr>
              <p:blipFill>
                <a:blip r:embed="rId605"/>
                <a:stretch>
                  <a:fillRect/>
                </a:stretch>
              </p:blipFill>
              <p:spPr>
                <a:xfrm>
                  <a:off x="818370" y="3959280"/>
                  <a:ext cx="107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275" name="Ink 274">
                  <a:extLst>
                    <a:ext uri="{FF2B5EF4-FFF2-40B4-BE49-F238E27FC236}">
                      <a16:creationId xmlns:a16="http://schemas.microsoft.com/office/drawing/2014/main" id="{0FE17F35-E9E6-7749-B272-54E44E993B16}"/>
                    </a:ext>
                  </a:extLst>
                </p14:cNvPr>
                <p14:cNvContentPartPr/>
                <p14:nvPr/>
              </p14:nvContentPartPr>
              <p14:xfrm>
                <a:off x="953010" y="3815280"/>
                <a:ext cx="44640" cy="374400"/>
              </p14:xfrm>
            </p:contentPart>
          </mc:Choice>
          <mc:Fallback xmlns="">
            <p:pic>
              <p:nvPicPr>
                <p:cNvPr id="275" name="Ink 274">
                  <a:extLst>
                    <a:ext uri="{FF2B5EF4-FFF2-40B4-BE49-F238E27FC236}">
                      <a16:creationId xmlns:a16="http://schemas.microsoft.com/office/drawing/2014/main" id="{0FE17F35-E9E6-7749-B272-54E44E993B16}"/>
                    </a:ext>
                  </a:extLst>
                </p:cNvPr>
                <p:cNvPicPr/>
                <p:nvPr/>
              </p:nvPicPr>
              <p:blipFill>
                <a:blip r:embed="rId607"/>
                <a:stretch>
                  <a:fillRect/>
                </a:stretch>
              </p:blipFill>
              <p:spPr>
                <a:xfrm>
                  <a:off x="945450" y="3807720"/>
                  <a:ext cx="597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294" name="Ink 293">
                  <a:extLst>
                    <a:ext uri="{FF2B5EF4-FFF2-40B4-BE49-F238E27FC236}">
                      <a16:creationId xmlns:a16="http://schemas.microsoft.com/office/drawing/2014/main" id="{5CAD34D5-63A7-7847-A04A-A32DF944A2CF}"/>
                    </a:ext>
                  </a:extLst>
                </p14:cNvPr>
                <p14:cNvContentPartPr/>
                <p14:nvPr/>
              </p14:nvContentPartPr>
              <p14:xfrm>
                <a:off x="323010" y="3955320"/>
                <a:ext cx="60480" cy="372600"/>
              </p14:xfrm>
            </p:contentPart>
          </mc:Choice>
          <mc:Fallback xmlns="">
            <p:pic>
              <p:nvPicPr>
                <p:cNvPr id="294" name="Ink 293">
                  <a:extLst>
                    <a:ext uri="{FF2B5EF4-FFF2-40B4-BE49-F238E27FC236}">
                      <a16:creationId xmlns:a16="http://schemas.microsoft.com/office/drawing/2014/main" id="{5CAD34D5-63A7-7847-A04A-A32DF944A2CF}"/>
                    </a:ext>
                  </a:extLst>
                </p:cNvPr>
                <p:cNvPicPr/>
                <p:nvPr/>
              </p:nvPicPr>
              <p:blipFill>
                <a:blip r:embed="rId609"/>
                <a:stretch>
                  <a:fillRect/>
                </a:stretch>
              </p:blipFill>
              <p:spPr>
                <a:xfrm>
                  <a:off x="315450" y="3947760"/>
                  <a:ext cx="756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17" name="Ink 316">
                  <a:extLst>
                    <a:ext uri="{FF2B5EF4-FFF2-40B4-BE49-F238E27FC236}">
                      <a16:creationId xmlns:a16="http://schemas.microsoft.com/office/drawing/2014/main" id="{30393A68-9268-354D-99A4-69A5068EDD02}"/>
                    </a:ext>
                  </a:extLst>
                </p14:cNvPr>
                <p14:cNvContentPartPr/>
                <p14:nvPr/>
              </p14:nvContentPartPr>
              <p14:xfrm>
                <a:off x="1105290" y="3911040"/>
                <a:ext cx="86400" cy="34200"/>
              </p14:xfrm>
            </p:contentPart>
          </mc:Choice>
          <mc:Fallback xmlns="">
            <p:pic>
              <p:nvPicPr>
                <p:cNvPr id="317" name="Ink 316">
                  <a:extLst>
                    <a:ext uri="{FF2B5EF4-FFF2-40B4-BE49-F238E27FC236}">
                      <a16:creationId xmlns:a16="http://schemas.microsoft.com/office/drawing/2014/main" id="{30393A68-9268-354D-99A4-69A5068EDD02}"/>
                    </a:ext>
                  </a:extLst>
                </p:cNvPr>
                <p:cNvPicPr/>
                <p:nvPr/>
              </p:nvPicPr>
              <p:blipFill>
                <a:blip r:embed="rId611"/>
                <a:stretch>
                  <a:fillRect/>
                </a:stretch>
              </p:blipFill>
              <p:spPr>
                <a:xfrm>
                  <a:off x="1097730" y="3903480"/>
                  <a:ext cx="10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19" name="Ink 318">
                  <a:extLst>
                    <a:ext uri="{FF2B5EF4-FFF2-40B4-BE49-F238E27FC236}">
                      <a16:creationId xmlns:a16="http://schemas.microsoft.com/office/drawing/2014/main" id="{F3DA4B10-6D07-8F4C-9254-1314861D98D9}"/>
                    </a:ext>
                  </a:extLst>
                </p14:cNvPr>
                <p14:cNvContentPartPr/>
                <p14:nvPr/>
              </p14:nvContentPartPr>
              <p14:xfrm>
                <a:off x="1111410" y="3965400"/>
                <a:ext cx="113400" cy="32760"/>
              </p14:xfrm>
            </p:contentPart>
          </mc:Choice>
          <mc:Fallback xmlns="">
            <p:pic>
              <p:nvPicPr>
                <p:cNvPr id="319" name="Ink 318">
                  <a:extLst>
                    <a:ext uri="{FF2B5EF4-FFF2-40B4-BE49-F238E27FC236}">
                      <a16:creationId xmlns:a16="http://schemas.microsoft.com/office/drawing/2014/main" id="{F3DA4B10-6D07-8F4C-9254-1314861D98D9}"/>
                    </a:ext>
                  </a:extLst>
                </p:cNvPr>
                <p:cNvPicPr/>
                <p:nvPr/>
              </p:nvPicPr>
              <p:blipFill>
                <a:blip r:embed="rId613"/>
                <a:stretch>
                  <a:fillRect/>
                </a:stretch>
              </p:blipFill>
              <p:spPr>
                <a:xfrm>
                  <a:off x="1103850" y="3957840"/>
                  <a:ext cx="128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32" name="Ink 331">
                  <a:extLst>
                    <a:ext uri="{FF2B5EF4-FFF2-40B4-BE49-F238E27FC236}">
                      <a16:creationId xmlns:a16="http://schemas.microsoft.com/office/drawing/2014/main" id="{013445FA-C315-9048-B918-A1462AE1F03A}"/>
                    </a:ext>
                  </a:extLst>
                </p14:cNvPr>
                <p14:cNvContentPartPr/>
                <p14:nvPr/>
              </p14:nvContentPartPr>
              <p14:xfrm>
                <a:off x="1332450" y="3713760"/>
                <a:ext cx="44640" cy="345600"/>
              </p14:xfrm>
            </p:contentPart>
          </mc:Choice>
          <mc:Fallback xmlns="">
            <p:pic>
              <p:nvPicPr>
                <p:cNvPr id="332" name="Ink 331">
                  <a:extLst>
                    <a:ext uri="{FF2B5EF4-FFF2-40B4-BE49-F238E27FC236}">
                      <a16:creationId xmlns:a16="http://schemas.microsoft.com/office/drawing/2014/main" id="{013445FA-C315-9048-B918-A1462AE1F03A}"/>
                    </a:ext>
                  </a:extLst>
                </p:cNvPr>
                <p:cNvPicPr/>
                <p:nvPr/>
              </p:nvPicPr>
              <p:blipFill>
                <a:blip r:embed="rId615"/>
                <a:stretch>
                  <a:fillRect/>
                </a:stretch>
              </p:blipFill>
              <p:spPr>
                <a:xfrm>
                  <a:off x="1324890" y="3706200"/>
                  <a:ext cx="597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34" name="Ink 333">
                  <a:extLst>
                    <a:ext uri="{FF2B5EF4-FFF2-40B4-BE49-F238E27FC236}">
                      <a16:creationId xmlns:a16="http://schemas.microsoft.com/office/drawing/2014/main" id="{916E01D1-E65B-8444-A8D0-426F54D762D0}"/>
                    </a:ext>
                  </a:extLst>
                </p14:cNvPr>
                <p14:cNvContentPartPr/>
                <p14:nvPr/>
              </p14:nvContentPartPr>
              <p14:xfrm>
                <a:off x="1466730" y="3717000"/>
                <a:ext cx="10440" cy="216720"/>
              </p14:xfrm>
            </p:contentPart>
          </mc:Choice>
          <mc:Fallback xmlns="">
            <p:pic>
              <p:nvPicPr>
                <p:cNvPr id="334" name="Ink 333">
                  <a:extLst>
                    <a:ext uri="{FF2B5EF4-FFF2-40B4-BE49-F238E27FC236}">
                      <a16:creationId xmlns:a16="http://schemas.microsoft.com/office/drawing/2014/main" id="{916E01D1-E65B-8444-A8D0-426F54D762D0}"/>
                    </a:ext>
                  </a:extLst>
                </p:cNvPr>
                <p:cNvPicPr/>
                <p:nvPr/>
              </p:nvPicPr>
              <p:blipFill>
                <a:blip r:embed="rId617"/>
                <a:stretch>
                  <a:fillRect/>
                </a:stretch>
              </p:blipFill>
              <p:spPr>
                <a:xfrm>
                  <a:off x="1459170" y="3709440"/>
                  <a:ext cx="25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35" name="Ink 334">
                  <a:extLst>
                    <a:ext uri="{FF2B5EF4-FFF2-40B4-BE49-F238E27FC236}">
                      <a16:creationId xmlns:a16="http://schemas.microsoft.com/office/drawing/2014/main" id="{0CDA238A-C88B-064F-B40F-D92A9A55DC54}"/>
                    </a:ext>
                  </a:extLst>
                </p14:cNvPr>
                <p14:cNvContentPartPr/>
                <p14:nvPr/>
              </p14:nvContentPartPr>
              <p14:xfrm>
                <a:off x="1531530" y="3812760"/>
                <a:ext cx="5040" cy="100080"/>
              </p14:xfrm>
            </p:contentPart>
          </mc:Choice>
          <mc:Fallback xmlns="">
            <p:pic>
              <p:nvPicPr>
                <p:cNvPr id="335" name="Ink 334">
                  <a:extLst>
                    <a:ext uri="{FF2B5EF4-FFF2-40B4-BE49-F238E27FC236}">
                      <a16:creationId xmlns:a16="http://schemas.microsoft.com/office/drawing/2014/main" id="{0CDA238A-C88B-064F-B40F-D92A9A55DC54}"/>
                    </a:ext>
                  </a:extLst>
                </p:cNvPr>
                <p:cNvPicPr/>
                <p:nvPr/>
              </p:nvPicPr>
              <p:blipFill>
                <a:blip r:embed="rId619"/>
                <a:stretch>
                  <a:fillRect/>
                </a:stretch>
              </p:blipFill>
              <p:spPr>
                <a:xfrm>
                  <a:off x="1523970" y="3805200"/>
                  <a:ext cx="20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36" name="Ink 335">
                  <a:extLst>
                    <a:ext uri="{FF2B5EF4-FFF2-40B4-BE49-F238E27FC236}">
                      <a16:creationId xmlns:a16="http://schemas.microsoft.com/office/drawing/2014/main" id="{5D844A6C-DBF0-594C-891B-FE057A96268C}"/>
                    </a:ext>
                  </a:extLst>
                </p14:cNvPr>
                <p14:cNvContentPartPr/>
                <p14:nvPr/>
              </p14:nvContentPartPr>
              <p14:xfrm>
                <a:off x="1527570" y="3736800"/>
                <a:ext cx="2520" cy="7920"/>
              </p14:xfrm>
            </p:contentPart>
          </mc:Choice>
          <mc:Fallback xmlns="">
            <p:pic>
              <p:nvPicPr>
                <p:cNvPr id="336" name="Ink 335">
                  <a:extLst>
                    <a:ext uri="{FF2B5EF4-FFF2-40B4-BE49-F238E27FC236}">
                      <a16:creationId xmlns:a16="http://schemas.microsoft.com/office/drawing/2014/main" id="{5D844A6C-DBF0-594C-891B-FE057A96268C}"/>
                    </a:ext>
                  </a:extLst>
                </p:cNvPr>
                <p:cNvPicPr/>
                <p:nvPr/>
              </p:nvPicPr>
              <p:blipFill>
                <a:blip r:embed="rId621"/>
                <a:stretch>
                  <a:fillRect/>
                </a:stretch>
              </p:blipFill>
              <p:spPr>
                <a:xfrm>
                  <a:off x="1520010" y="3729240"/>
                  <a:ext cx="17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37" name="Ink 336">
                  <a:extLst>
                    <a:ext uri="{FF2B5EF4-FFF2-40B4-BE49-F238E27FC236}">
                      <a16:creationId xmlns:a16="http://schemas.microsoft.com/office/drawing/2014/main" id="{31AEC029-AB3A-4A40-9DBB-B41EB23D5A44}"/>
                    </a:ext>
                  </a:extLst>
                </p14:cNvPr>
                <p14:cNvContentPartPr/>
                <p14:nvPr/>
              </p14:nvContentPartPr>
              <p14:xfrm>
                <a:off x="1574730" y="3784680"/>
                <a:ext cx="96480" cy="116280"/>
              </p14:xfrm>
            </p:contentPart>
          </mc:Choice>
          <mc:Fallback xmlns="">
            <p:pic>
              <p:nvPicPr>
                <p:cNvPr id="337" name="Ink 336">
                  <a:extLst>
                    <a:ext uri="{FF2B5EF4-FFF2-40B4-BE49-F238E27FC236}">
                      <a16:creationId xmlns:a16="http://schemas.microsoft.com/office/drawing/2014/main" id="{31AEC029-AB3A-4A40-9DBB-B41EB23D5A44}"/>
                    </a:ext>
                  </a:extLst>
                </p:cNvPr>
                <p:cNvPicPr/>
                <p:nvPr/>
              </p:nvPicPr>
              <p:blipFill>
                <a:blip r:embed="rId623"/>
                <a:stretch>
                  <a:fillRect/>
                </a:stretch>
              </p:blipFill>
              <p:spPr>
                <a:xfrm>
                  <a:off x="1567170" y="3777120"/>
                  <a:ext cx="111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38" name="Ink 337">
                  <a:extLst>
                    <a:ext uri="{FF2B5EF4-FFF2-40B4-BE49-F238E27FC236}">
                      <a16:creationId xmlns:a16="http://schemas.microsoft.com/office/drawing/2014/main" id="{8DB03B28-8C36-0D43-8218-3351C283D34D}"/>
                    </a:ext>
                  </a:extLst>
                </p14:cNvPr>
                <p14:cNvContentPartPr/>
                <p14:nvPr/>
              </p14:nvContentPartPr>
              <p14:xfrm>
                <a:off x="1698930" y="3767040"/>
                <a:ext cx="126720" cy="96480"/>
              </p14:xfrm>
            </p:contentPart>
          </mc:Choice>
          <mc:Fallback xmlns="">
            <p:pic>
              <p:nvPicPr>
                <p:cNvPr id="338" name="Ink 337">
                  <a:extLst>
                    <a:ext uri="{FF2B5EF4-FFF2-40B4-BE49-F238E27FC236}">
                      <a16:creationId xmlns:a16="http://schemas.microsoft.com/office/drawing/2014/main" id="{8DB03B28-8C36-0D43-8218-3351C283D34D}"/>
                    </a:ext>
                  </a:extLst>
                </p:cNvPr>
                <p:cNvPicPr/>
                <p:nvPr/>
              </p:nvPicPr>
              <p:blipFill>
                <a:blip r:embed="rId625"/>
                <a:stretch>
                  <a:fillRect/>
                </a:stretch>
              </p:blipFill>
              <p:spPr>
                <a:xfrm>
                  <a:off x="1691370" y="3759480"/>
                  <a:ext cx="141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39" name="Ink 338">
                  <a:extLst>
                    <a:ext uri="{FF2B5EF4-FFF2-40B4-BE49-F238E27FC236}">
                      <a16:creationId xmlns:a16="http://schemas.microsoft.com/office/drawing/2014/main" id="{375C641A-797B-504F-AD27-FB7495043A47}"/>
                    </a:ext>
                  </a:extLst>
                </p14:cNvPr>
                <p14:cNvContentPartPr/>
                <p14:nvPr/>
              </p14:nvContentPartPr>
              <p14:xfrm>
                <a:off x="1840050" y="3620160"/>
                <a:ext cx="61920" cy="357480"/>
              </p14:xfrm>
            </p:contentPart>
          </mc:Choice>
          <mc:Fallback xmlns="">
            <p:pic>
              <p:nvPicPr>
                <p:cNvPr id="339" name="Ink 338">
                  <a:extLst>
                    <a:ext uri="{FF2B5EF4-FFF2-40B4-BE49-F238E27FC236}">
                      <a16:creationId xmlns:a16="http://schemas.microsoft.com/office/drawing/2014/main" id="{375C641A-797B-504F-AD27-FB7495043A47}"/>
                    </a:ext>
                  </a:extLst>
                </p:cNvPr>
                <p:cNvPicPr/>
                <p:nvPr/>
              </p:nvPicPr>
              <p:blipFill>
                <a:blip r:embed="rId627"/>
                <a:stretch>
                  <a:fillRect/>
                </a:stretch>
              </p:blipFill>
              <p:spPr>
                <a:xfrm>
                  <a:off x="1832490" y="3612600"/>
                  <a:ext cx="77040" cy="37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8">
            <p14:nvContentPartPr>
              <p14:cNvPr id="341" name="Ink 340">
                <a:extLst>
                  <a:ext uri="{FF2B5EF4-FFF2-40B4-BE49-F238E27FC236}">
                    <a16:creationId xmlns:a16="http://schemas.microsoft.com/office/drawing/2014/main" id="{187567FA-FC07-1148-A9FA-8EFCDC8E93E0}"/>
                  </a:ext>
                </a:extLst>
              </p14:cNvPr>
              <p14:cNvContentPartPr/>
              <p14:nvPr/>
            </p14:nvContentPartPr>
            <p14:xfrm>
              <a:off x="3629250" y="5542560"/>
              <a:ext cx="2611080" cy="434880"/>
            </p14:xfrm>
          </p:contentPart>
        </mc:Choice>
        <mc:Fallback xmlns="">
          <p:pic>
            <p:nvPicPr>
              <p:cNvPr id="341" name="Ink 340">
                <a:extLst>
                  <a:ext uri="{FF2B5EF4-FFF2-40B4-BE49-F238E27FC236}">
                    <a16:creationId xmlns:a16="http://schemas.microsoft.com/office/drawing/2014/main" id="{187567FA-FC07-1148-A9FA-8EFCDC8E93E0}"/>
                  </a:ext>
                </a:extLst>
              </p:cNvPr>
              <p:cNvPicPr/>
              <p:nvPr/>
            </p:nvPicPr>
            <p:blipFill>
              <a:blip r:embed="rId629"/>
              <a:stretch>
                <a:fillRect/>
              </a:stretch>
            </p:blipFill>
            <p:spPr>
              <a:xfrm>
                <a:off x="3621690" y="5535000"/>
                <a:ext cx="2626200" cy="449640"/>
              </a:xfrm>
              <a:prstGeom prst="rect">
                <a:avLst/>
              </a:prstGeom>
            </p:spPr>
          </p:pic>
        </mc:Fallback>
      </mc:AlternateContent>
    </p:spTree>
    <p:extLst>
      <p:ext uri="{BB962C8B-B14F-4D97-AF65-F5344CB8AC3E}">
        <p14:creationId xmlns:p14="http://schemas.microsoft.com/office/powerpoint/2010/main" val="2873212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249DFDF-9972-4249-9BAE-B3AECA009023}"/>
                  </a:ext>
                </a:extLst>
              </p14:cNvPr>
              <p14:cNvContentPartPr/>
              <p14:nvPr/>
            </p14:nvContentPartPr>
            <p14:xfrm>
              <a:off x="2738867" y="2471960"/>
              <a:ext cx="24840" cy="80280"/>
            </p14:xfrm>
          </p:contentPart>
        </mc:Choice>
        <mc:Fallback xmlns="">
          <p:pic>
            <p:nvPicPr>
              <p:cNvPr id="4" name="Ink 3">
                <a:extLst>
                  <a:ext uri="{FF2B5EF4-FFF2-40B4-BE49-F238E27FC236}">
                    <a16:creationId xmlns:a16="http://schemas.microsoft.com/office/drawing/2014/main" id="{E249DFDF-9972-4249-9BAE-B3AECA009023}"/>
                  </a:ext>
                </a:extLst>
              </p:cNvPr>
              <p:cNvPicPr/>
              <p:nvPr/>
            </p:nvPicPr>
            <p:blipFill>
              <a:blip r:embed="rId5"/>
              <a:stretch>
                <a:fillRect/>
              </a:stretch>
            </p:blipFill>
            <p:spPr>
              <a:xfrm>
                <a:off x="2731307" y="2464400"/>
                <a:ext cx="39960" cy="95400"/>
              </a:xfrm>
              <a:prstGeom prst="rect">
                <a:avLst/>
              </a:prstGeom>
            </p:spPr>
          </p:pic>
        </mc:Fallback>
      </mc:AlternateContent>
      <p:grpSp>
        <p:nvGrpSpPr>
          <p:cNvPr id="9" name="Group 8">
            <a:extLst>
              <a:ext uri="{FF2B5EF4-FFF2-40B4-BE49-F238E27FC236}">
                <a16:creationId xmlns:a16="http://schemas.microsoft.com/office/drawing/2014/main" id="{FA97B96B-F031-3448-B7EE-863009FA5AF6}"/>
              </a:ext>
            </a:extLst>
          </p:cNvPr>
          <p:cNvGrpSpPr/>
          <p:nvPr/>
        </p:nvGrpSpPr>
        <p:grpSpPr>
          <a:xfrm>
            <a:off x="2906987" y="2185400"/>
            <a:ext cx="214920" cy="313200"/>
            <a:chOff x="2906987" y="2185400"/>
            <a:chExt cx="214920" cy="31320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124A047-10B7-3C4F-AE7B-78CFA1A17A8F}"/>
                    </a:ext>
                  </a:extLst>
                </p14:cNvPr>
                <p14:cNvContentPartPr/>
                <p14:nvPr/>
              </p14:nvContentPartPr>
              <p14:xfrm>
                <a:off x="2906987" y="2185400"/>
                <a:ext cx="3960" cy="103320"/>
              </p14:xfrm>
            </p:contentPart>
          </mc:Choice>
          <mc:Fallback xmlns="">
            <p:pic>
              <p:nvPicPr>
                <p:cNvPr id="6" name="Ink 5">
                  <a:extLst>
                    <a:ext uri="{FF2B5EF4-FFF2-40B4-BE49-F238E27FC236}">
                      <a16:creationId xmlns:a16="http://schemas.microsoft.com/office/drawing/2014/main" id="{C124A047-10B7-3C4F-AE7B-78CFA1A17A8F}"/>
                    </a:ext>
                  </a:extLst>
                </p:cNvPr>
                <p:cNvPicPr/>
                <p:nvPr/>
              </p:nvPicPr>
              <p:blipFill>
                <a:blip r:embed="rId7"/>
                <a:stretch>
                  <a:fillRect/>
                </a:stretch>
              </p:blipFill>
              <p:spPr>
                <a:xfrm>
                  <a:off x="2899427" y="2178200"/>
                  <a:ext cx="19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43A0069-AD6C-FA46-9FD2-F6160761411C}"/>
                    </a:ext>
                  </a:extLst>
                </p14:cNvPr>
                <p14:cNvContentPartPr/>
                <p14:nvPr/>
              </p14:nvContentPartPr>
              <p14:xfrm>
                <a:off x="2946227" y="2273240"/>
                <a:ext cx="101520" cy="225360"/>
              </p14:xfrm>
            </p:contentPart>
          </mc:Choice>
          <mc:Fallback xmlns="">
            <p:pic>
              <p:nvPicPr>
                <p:cNvPr id="7" name="Ink 6">
                  <a:extLst>
                    <a:ext uri="{FF2B5EF4-FFF2-40B4-BE49-F238E27FC236}">
                      <a16:creationId xmlns:a16="http://schemas.microsoft.com/office/drawing/2014/main" id="{043A0069-AD6C-FA46-9FD2-F6160761411C}"/>
                    </a:ext>
                  </a:extLst>
                </p:cNvPr>
                <p:cNvPicPr/>
                <p:nvPr/>
              </p:nvPicPr>
              <p:blipFill>
                <a:blip r:embed="rId9"/>
                <a:stretch>
                  <a:fillRect/>
                </a:stretch>
              </p:blipFill>
              <p:spPr>
                <a:xfrm>
                  <a:off x="2938667" y="2265680"/>
                  <a:ext cx="116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B64D4F2-8E73-5149-A031-BB01BA5FF8BC}"/>
                    </a:ext>
                  </a:extLst>
                </p14:cNvPr>
                <p14:cNvContentPartPr/>
                <p14:nvPr/>
              </p14:nvContentPartPr>
              <p14:xfrm>
                <a:off x="3093107" y="2189000"/>
                <a:ext cx="28800" cy="107280"/>
              </p14:xfrm>
            </p:contentPart>
          </mc:Choice>
          <mc:Fallback xmlns="">
            <p:pic>
              <p:nvPicPr>
                <p:cNvPr id="8" name="Ink 7">
                  <a:extLst>
                    <a:ext uri="{FF2B5EF4-FFF2-40B4-BE49-F238E27FC236}">
                      <a16:creationId xmlns:a16="http://schemas.microsoft.com/office/drawing/2014/main" id="{7B64D4F2-8E73-5149-A031-BB01BA5FF8BC}"/>
                    </a:ext>
                  </a:extLst>
                </p:cNvPr>
                <p:cNvPicPr/>
                <p:nvPr/>
              </p:nvPicPr>
              <p:blipFill>
                <a:blip r:embed="rId11"/>
                <a:stretch>
                  <a:fillRect/>
                </a:stretch>
              </p:blipFill>
              <p:spPr>
                <a:xfrm>
                  <a:off x="3085547" y="2181440"/>
                  <a:ext cx="4392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28402DD-781C-4444-A735-4F6A292518B0}"/>
                  </a:ext>
                </a:extLst>
              </p14:cNvPr>
              <p14:cNvContentPartPr/>
              <p14:nvPr/>
            </p14:nvContentPartPr>
            <p14:xfrm>
              <a:off x="633587" y="2643680"/>
              <a:ext cx="16200" cy="43920"/>
            </p14:xfrm>
          </p:contentPart>
        </mc:Choice>
        <mc:Fallback xmlns="">
          <p:pic>
            <p:nvPicPr>
              <p:cNvPr id="10" name="Ink 9">
                <a:extLst>
                  <a:ext uri="{FF2B5EF4-FFF2-40B4-BE49-F238E27FC236}">
                    <a16:creationId xmlns:a16="http://schemas.microsoft.com/office/drawing/2014/main" id="{E28402DD-781C-4444-A735-4F6A292518B0}"/>
                  </a:ext>
                </a:extLst>
              </p:cNvPr>
              <p:cNvPicPr/>
              <p:nvPr/>
            </p:nvPicPr>
            <p:blipFill>
              <a:blip r:embed="rId13"/>
              <a:stretch>
                <a:fillRect/>
              </a:stretch>
            </p:blipFill>
            <p:spPr>
              <a:xfrm>
                <a:off x="626027" y="2636120"/>
                <a:ext cx="31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52147A1-CED0-0849-BC0B-008853A4D104}"/>
                  </a:ext>
                </a:extLst>
              </p14:cNvPr>
              <p14:cNvContentPartPr/>
              <p14:nvPr/>
            </p14:nvContentPartPr>
            <p14:xfrm>
              <a:off x="638627" y="3014120"/>
              <a:ext cx="8640" cy="28800"/>
            </p14:xfrm>
          </p:contentPart>
        </mc:Choice>
        <mc:Fallback xmlns="">
          <p:pic>
            <p:nvPicPr>
              <p:cNvPr id="11" name="Ink 10">
                <a:extLst>
                  <a:ext uri="{FF2B5EF4-FFF2-40B4-BE49-F238E27FC236}">
                    <a16:creationId xmlns:a16="http://schemas.microsoft.com/office/drawing/2014/main" id="{252147A1-CED0-0849-BC0B-008853A4D104}"/>
                  </a:ext>
                </a:extLst>
              </p:cNvPr>
              <p:cNvPicPr/>
              <p:nvPr/>
            </p:nvPicPr>
            <p:blipFill>
              <a:blip r:embed="rId15"/>
              <a:stretch>
                <a:fillRect/>
              </a:stretch>
            </p:blipFill>
            <p:spPr>
              <a:xfrm>
                <a:off x="631067" y="3006560"/>
                <a:ext cx="237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0E7FB87-2D40-E344-A251-FAADC15B7102}"/>
                  </a:ext>
                </a:extLst>
              </p14:cNvPr>
              <p14:cNvContentPartPr/>
              <p14:nvPr/>
            </p14:nvContentPartPr>
            <p14:xfrm>
              <a:off x="634667" y="3315800"/>
              <a:ext cx="15120" cy="39240"/>
            </p14:xfrm>
          </p:contentPart>
        </mc:Choice>
        <mc:Fallback xmlns="">
          <p:pic>
            <p:nvPicPr>
              <p:cNvPr id="12" name="Ink 11">
                <a:extLst>
                  <a:ext uri="{FF2B5EF4-FFF2-40B4-BE49-F238E27FC236}">
                    <a16:creationId xmlns:a16="http://schemas.microsoft.com/office/drawing/2014/main" id="{20E7FB87-2D40-E344-A251-FAADC15B7102}"/>
                  </a:ext>
                </a:extLst>
              </p:cNvPr>
              <p:cNvPicPr/>
              <p:nvPr/>
            </p:nvPicPr>
            <p:blipFill>
              <a:blip r:embed="rId17"/>
              <a:stretch>
                <a:fillRect/>
              </a:stretch>
            </p:blipFill>
            <p:spPr>
              <a:xfrm>
                <a:off x="627107" y="3308240"/>
                <a:ext cx="30240" cy="543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br>
              <a:rPr lang="en-US" sz="2200" dirty="0">
                <a:solidFill>
                  <a:schemeClr val="tx1"/>
                </a:solidFill>
              </a:rPr>
            </a:b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4288" y="4797152"/>
            <a:ext cx="1979712" cy="1954381"/>
          </a:xfrm>
          <a:prstGeom prst="rect">
            <a:avLst/>
          </a:prstGeom>
        </p:spPr>
        <p:txBody>
          <a:bodyPr wrap="square">
            <a:spAutoFit/>
          </a:bodyPr>
          <a:lstStyle/>
          <a:p>
            <a:r>
              <a:rPr lang="en-US" sz="1100" baseline="30000" dirty="0">
                <a:latin typeface="+mn-lt"/>
              </a:rPr>
              <a:t>a</a:t>
            </a:r>
            <a:r>
              <a:rPr lang="en-US" sz="1100" dirty="0">
                <a:latin typeface="+mn-lt"/>
              </a:rPr>
              <a:t> Two values separated by a slash refer to instruction and data caches.</a:t>
            </a:r>
          </a:p>
          <a:p>
            <a:endParaRPr lang="en-US" sz="1100" dirty="0">
              <a:latin typeface="+mn-lt"/>
            </a:endParaRPr>
          </a:p>
          <a:p>
            <a:r>
              <a:rPr lang="en-US" sz="1100" baseline="30000" dirty="0">
                <a:latin typeface="+mn-lt"/>
              </a:rPr>
              <a:t>b</a:t>
            </a:r>
            <a:r>
              <a:rPr lang="en-US" sz="1100" dirty="0">
                <a:latin typeface="+mn-lt"/>
              </a:rPr>
              <a:t> Both caches are instruction only; no data caches.</a:t>
            </a:r>
          </a:p>
          <a:p>
            <a:endParaRPr lang="en-US" sz="1100" dirty="0">
              <a:latin typeface="+mn-lt"/>
            </a:endParaRPr>
          </a:p>
          <a:p>
            <a:endParaRPr lang="en-US" sz="1100" dirty="0">
              <a:latin typeface="+mn-lt"/>
            </a:endParaRPr>
          </a:p>
          <a:p>
            <a:r>
              <a:rPr lang="en-US" sz="1100" dirty="0">
                <a:latin typeface="+mn-lt"/>
              </a:rPr>
              <a:t>(Table can be found on page 134 in the textbook.)</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F1855BB-1D86-1C40-9796-B8E46E28D352}"/>
                  </a:ext>
                </a:extLst>
              </p14:cNvPr>
              <p14:cNvContentPartPr/>
              <p14:nvPr/>
            </p14:nvContentPartPr>
            <p14:xfrm>
              <a:off x="4260947" y="648200"/>
              <a:ext cx="36000" cy="70200"/>
            </p14:xfrm>
          </p:contentPart>
        </mc:Choice>
        <mc:Fallback xmlns="">
          <p:pic>
            <p:nvPicPr>
              <p:cNvPr id="4" name="Ink 3">
                <a:extLst>
                  <a:ext uri="{FF2B5EF4-FFF2-40B4-BE49-F238E27FC236}">
                    <a16:creationId xmlns:a16="http://schemas.microsoft.com/office/drawing/2014/main" id="{DF1855BB-1D86-1C40-9796-B8E46E28D352}"/>
                  </a:ext>
                </a:extLst>
              </p:cNvPr>
              <p:cNvPicPr/>
              <p:nvPr/>
            </p:nvPicPr>
            <p:blipFill>
              <a:blip r:embed="rId9"/>
              <a:stretch>
                <a:fillRect/>
              </a:stretch>
            </p:blipFill>
            <p:spPr>
              <a:xfrm>
                <a:off x="4253387" y="640640"/>
                <a:ext cx="511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99BBAEC2-9351-7545-BDCE-B24E87F29120}"/>
                  </a:ext>
                </a:extLst>
              </p14:cNvPr>
              <p14:cNvContentPartPr/>
              <p14:nvPr/>
            </p14:nvContentPartPr>
            <p14:xfrm>
              <a:off x="4535627" y="360560"/>
              <a:ext cx="10080" cy="106200"/>
            </p14:xfrm>
          </p:contentPart>
        </mc:Choice>
        <mc:Fallback xmlns="">
          <p:pic>
            <p:nvPicPr>
              <p:cNvPr id="5" name="Ink 4">
                <a:extLst>
                  <a:ext uri="{FF2B5EF4-FFF2-40B4-BE49-F238E27FC236}">
                    <a16:creationId xmlns:a16="http://schemas.microsoft.com/office/drawing/2014/main" id="{99BBAEC2-9351-7545-BDCE-B24E87F29120}"/>
                  </a:ext>
                </a:extLst>
              </p:cNvPr>
              <p:cNvPicPr/>
              <p:nvPr/>
            </p:nvPicPr>
            <p:blipFill>
              <a:blip r:embed="rId11"/>
              <a:stretch>
                <a:fillRect/>
              </a:stretch>
            </p:blipFill>
            <p:spPr>
              <a:xfrm>
                <a:off x="4528067" y="353000"/>
                <a:ext cx="25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D255F197-2E7F-5146-8AD7-6DD7C4EB2412}"/>
                  </a:ext>
                </a:extLst>
              </p14:cNvPr>
              <p14:cNvContentPartPr/>
              <p14:nvPr/>
            </p14:nvContentPartPr>
            <p14:xfrm>
              <a:off x="4629587" y="494480"/>
              <a:ext cx="114840" cy="236160"/>
            </p14:xfrm>
          </p:contentPart>
        </mc:Choice>
        <mc:Fallback xmlns="">
          <p:pic>
            <p:nvPicPr>
              <p:cNvPr id="6" name="Ink 5">
                <a:extLst>
                  <a:ext uri="{FF2B5EF4-FFF2-40B4-BE49-F238E27FC236}">
                    <a16:creationId xmlns:a16="http://schemas.microsoft.com/office/drawing/2014/main" id="{D255F197-2E7F-5146-8AD7-6DD7C4EB2412}"/>
                  </a:ext>
                </a:extLst>
              </p:cNvPr>
              <p:cNvPicPr/>
              <p:nvPr/>
            </p:nvPicPr>
            <p:blipFill>
              <a:blip r:embed="rId13"/>
              <a:stretch>
                <a:fillRect/>
              </a:stretch>
            </p:blipFill>
            <p:spPr>
              <a:xfrm>
                <a:off x="4622387" y="486920"/>
                <a:ext cx="129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9CF5B2EC-9D95-E04F-B3F5-8794F65F9C34}"/>
                  </a:ext>
                </a:extLst>
              </p14:cNvPr>
              <p14:cNvContentPartPr/>
              <p14:nvPr/>
            </p14:nvContentPartPr>
            <p14:xfrm>
              <a:off x="4899947" y="335360"/>
              <a:ext cx="19800" cy="126000"/>
            </p14:xfrm>
          </p:contentPart>
        </mc:Choice>
        <mc:Fallback xmlns="">
          <p:pic>
            <p:nvPicPr>
              <p:cNvPr id="7" name="Ink 6">
                <a:extLst>
                  <a:ext uri="{FF2B5EF4-FFF2-40B4-BE49-F238E27FC236}">
                    <a16:creationId xmlns:a16="http://schemas.microsoft.com/office/drawing/2014/main" id="{9CF5B2EC-9D95-E04F-B3F5-8794F65F9C34}"/>
                  </a:ext>
                </a:extLst>
              </p:cNvPr>
              <p:cNvPicPr/>
              <p:nvPr/>
            </p:nvPicPr>
            <p:blipFill>
              <a:blip r:embed="rId15"/>
              <a:stretch>
                <a:fillRect/>
              </a:stretch>
            </p:blipFill>
            <p:spPr>
              <a:xfrm>
                <a:off x="4892387" y="327800"/>
                <a:ext cx="34920" cy="14112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346" b="9494"/>
          <a:stretch/>
        </p:blipFill>
        <p:spPr>
          <a:xfrm>
            <a:off x="1619672" y="-99392"/>
            <a:ext cx="5904656" cy="6583737"/>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6" name="Group 5">
            <a:extLst>
              <a:ext uri="{FF2B5EF4-FFF2-40B4-BE49-F238E27FC236}">
                <a16:creationId xmlns:a16="http://schemas.microsoft.com/office/drawing/2014/main" id="{6930601A-E98A-414E-9DB2-FA51F5A7F9CC}"/>
              </a:ext>
            </a:extLst>
          </p:cNvPr>
          <p:cNvGrpSpPr/>
          <p:nvPr/>
        </p:nvGrpSpPr>
        <p:grpSpPr>
          <a:xfrm>
            <a:off x="2430707" y="1930160"/>
            <a:ext cx="26640" cy="367560"/>
            <a:chOff x="2430707" y="1930160"/>
            <a:chExt cx="26640" cy="3675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7A3AC6F-1B44-1D43-9EF3-183AE6CDCC8B}"/>
                    </a:ext>
                  </a:extLst>
                </p14:cNvPr>
                <p14:cNvContentPartPr/>
                <p14:nvPr/>
              </p14:nvContentPartPr>
              <p14:xfrm>
                <a:off x="2430707" y="1930160"/>
                <a:ext cx="18360" cy="28080"/>
              </p14:xfrm>
            </p:contentPart>
          </mc:Choice>
          <mc:Fallback xmlns="">
            <p:pic>
              <p:nvPicPr>
                <p:cNvPr id="4" name="Ink 3">
                  <a:extLst>
                    <a:ext uri="{FF2B5EF4-FFF2-40B4-BE49-F238E27FC236}">
                      <a16:creationId xmlns:a16="http://schemas.microsoft.com/office/drawing/2014/main" id="{07A3AC6F-1B44-1D43-9EF3-183AE6CDCC8B}"/>
                    </a:ext>
                  </a:extLst>
                </p:cNvPr>
                <p:cNvPicPr/>
                <p:nvPr/>
              </p:nvPicPr>
              <p:blipFill>
                <a:blip r:embed="rId5"/>
                <a:stretch>
                  <a:fillRect/>
                </a:stretch>
              </p:blipFill>
              <p:spPr>
                <a:xfrm>
                  <a:off x="2423147" y="1922600"/>
                  <a:ext cx="33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393BCF5-A34B-424D-A01B-3071D37131D5}"/>
                    </a:ext>
                  </a:extLst>
                </p14:cNvPr>
                <p14:cNvContentPartPr/>
                <p14:nvPr/>
              </p14:nvContentPartPr>
              <p14:xfrm>
                <a:off x="2443307" y="1964720"/>
                <a:ext cx="14040" cy="333000"/>
              </p14:xfrm>
            </p:contentPart>
          </mc:Choice>
          <mc:Fallback xmlns="">
            <p:pic>
              <p:nvPicPr>
                <p:cNvPr id="5" name="Ink 4">
                  <a:extLst>
                    <a:ext uri="{FF2B5EF4-FFF2-40B4-BE49-F238E27FC236}">
                      <a16:creationId xmlns:a16="http://schemas.microsoft.com/office/drawing/2014/main" id="{A393BCF5-A34B-424D-A01B-3071D37131D5}"/>
                    </a:ext>
                  </a:extLst>
                </p:cNvPr>
                <p:cNvPicPr/>
                <p:nvPr/>
              </p:nvPicPr>
              <p:blipFill>
                <a:blip r:embed="rId7"/>
                <a:stretch>
                  <a:fillRect/>
                </a:stretch>
              </p:blipFill>
              <p:spPr>
                <a:xfrm>
                  <a:off x="2436107" y="1957160"/>
                  <a:ext cx="28800" cy="348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4C222ED-0A41-4B46-924F-B43AF2F57321}"/>
                  </a:ext>
                </a:extLst>
              </p14:cNvPr>
              <p14:cNvContentPartPr/>
              <p14:nvPr/>
            </p14:nvContentPartPr>
            <p14:xfrm>
              <a:off x="2448707" y="2467640"/>
              <a:ext cx="26640" cy="363960"/>
            </p14:xfrm>
          </p:contentPart>
        </mc:Choice>
        <mc:Fallback xmlns="">
          <p:pic>
            <p:nvPicPr>
              <p:cNvPr id="7" name="Ink 6">
                <a:extLst>
                  <a:ext uri="{FF2B5EF4-FFF2-40B4-BE49-F238E27FC236}">
                    <a16:creationId xmlns:a16="http://schemas.microsoft.com/office/drawing/2014/main" id="{E4C222ED-0A41-4B46-924F-B43AF2F57321}"/>
                  </a:ext>
                </a:extLst>
              </p:cNvPr>
              <p:cNvPicPr/>
              <p:nvPr/>
            </p:nvPicPr>
            <p:blipFill>
              <a:blip r:embed="rId9"/>
              <a:stretch>
                <a:fillRect/>
              </a:stretch>
            </p:blipFill>
            <p:spPr>
              <a:xfrm>
                <a:off x="2441147" y="2460080"/>
                <a:ext cx="41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38E2376-E7A6-B34C-84A9-A1632FA56104}"/>
                  </a:ext>
                </a:extLst>
              </p14:cNvPr>
              <p14:cNvContentPartPr/>
              <p14:nvPr/>
            </p14:nvContentPartPr>
            <p14:xfrm>
              <a:off x="3462467" y="1914320"/>
              <a:ext cx="25920" cy="376560"/>
            </p14:xfrm>
          </p:contentPart>
        </mc:Choice>
        <mc:Fallback xmlns="">
          <p:pic>
            <p:nvPicPr>
              <p:cNvPr id="8" name="Ink 7">
                <a:extLst>
                  <a:ext uri="{FF2B5EF4-FFF2-40B4-BE49-F238E27FC236}">
                    <a16:creationId xmlns:a16="http://schemas.microsoft.com/office/drawing/2014/main" id="{038E2376-E7A6-B34C-84A9-A1632FA56104}"/>
                  </a:ext>
                </a:extLst>
              </p:cNvPr>
              <p:cNvPicPr/>
              <p:nvPr/>
            </p:nvPicPr>
            <p:blipFill>
              <a:blip r:embed="rId11"/>
              <a:stretch>
                <a:fillRect/>
              </a:stretch>
            </p:blipFill>
            <p:spPr>
              <a:xfrm>
                <a:off x="3454907" y="1906760"/>
                <a:ext cx="41040" cy="391680"/>
              </a:xfrm>
              <a:prstGeom prst="rect">
                <a:avLst/>
              </a:prstGeom>
            </p:spPr>
          </p:pic>
        </mc:Fallback>
      </mc:AlternateContent>
      <p:grpSp>
        <p:nvGrpSpPr>
          <p:cNvPr id="17" name="Group 16">
            <a:extLst>
              <a:ext uri="{FF2B5EF4-FFF2-40B4-BE49-F238E27FC236}">
                <a16:creationId xmlns:a16="http://schemas.microsoft.com/office/drawing/2014/main" id="{16C4E304-0212-474D-A0BC-F724CAABB8EB}"/>
              </a:ext>
            </a:extLst>
          </p:cNvPr>
          <p:cNvGrpSpPr/>
          <p:nvPr/>
        </p:nvGrpSpPr>
        <p:grpSpPr>
          <a:xfrm>
            <a:off x="2496227" y="2522360"/>
            <a:ext cx="1131480" cy="954720"/>
            <a:chOff x="2496227" y="2522360"/>
            <a:chExt cx="1131480" cy="954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98D8D9E-128B-224F-8377-2E5466331C06}"/>
                    </a:ext>
                  </a:extLst>
                </p14:cNvPr>
                <p14:cNvContentPartPr/>
                <p14:nvPr/>
              </p14:nvContentPartPr>
              <p14:xfrm>
                <a:off x="3475427" y="2522360"/>
                <a:ext cx="84600" cy="468360"/>
              </p14:xfrm>
            </p:contentPart>
          </mc:Choice>
          <mc:Fallback xmlns="">
            <p:pic>
              <p:nvPicPr>
                <p:cNvPr id="10" name="Ink 9">
                  <a:extLst>
                    <a:ext uri="{FF2B5EF4-FFF2-40B4-BE49-F238E27FC236}">
                      <a16:creationId xmlns:a16="http://schemas.microsoft.com/office/drawing/2014/main" id="{598D8D9E-128B-224F-8377-2E5466331C06}"/>
                    </a:ext>
                  </a:extLst>
                </p:cNvPr>
                <p:cNvPicPr/>
                <p:nvPr/>
              </p:nvPicPr>
              <p:blipFill>
                <a:blip r:embed="rId13"/>
                <a:stretch>
                  <a:fillRect/>
                </a:stretch>
              </p:blipFill>
              <p:spPr>
                <a:xfrm>
                  <a:off x="3467867" y="2514800"/>
                  <a:ext cx="9972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3AB145B-8431-DC45-BD85-CE99A20CD279}"/>
                    </a:ext>
                  </a:extLst>
                </p14:cNvPr>
                <p14:cNvContentPartPr/>
                <p14:nvPr/>
              </p14:nvContentPartPr>
              <p14:xfrm>
                <a:off x="2496227" y="2844920"/>
                <a:ext cx="43920" cy="425160"/>
              </p14:xfrm>
            </p:contentPart>
          </mc:Choice>
          <mc:Fallback xmlns="">
            <p:pic>
              <p:nvPicPr>
                <p:cNvPr id="11" name="Ink 10">
                  <a:extLst>
                    <a:ext uri="{FF2B5EF4-FFF2-40B4-BE49-F238E27FC236}">
                      <a16:creationId xmlns:a16="http://schemas.microsoft.com/office/drawing/2014/main" id="{83AB145B-8431-DC45-BD85-CE99A20CD279}"/>
                    </a:ext>
                  </a:extLst>
                </p:cNvPr>
                <p:cNvPicPr/>
                <p:nvPr/>
              </p:nvPicPr>
              <p:blipFill>
                <a:blip r:embed="rId15"/>
                <a:stretch>
                  <a:fillRect/>
                </a:stretch>
              </p:blipFill>
              <p:spPr>
                <a:xfrm>
                  <a:off x="2488667" y="2837360"/>
                  <a:ext cx="590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A3806C1-F407-1149-A85B-7B9359204D43}"/>
                    </a:ext>
                  </a:extLst>
                </p14:cNvPr>
                <p14:cNvContentPartPr/>
                <p14:nvPr/>
              </p14:nvContentPartPr>
              <p14:xfrm>
                <a:off x="3534107" y="2991440"/>
                <a:ext cx="28080" cy="224640"/>
              </p14:xfrm>
            </p:contentPart>
          </mc:Choice>
          <mc:Fallback xmlns="">
            <p:pic>
              <p:nvPicPr>
                <p:cNvPr id="12" name="Ink 11">
                  <a:extLst>
                    <a:ext uri="{FF2B5EF4-FFF2-40B4-BE49-F238E27FC236}">
                      <a16:creationId xmlns:a16="http://schemas.microsoft.com/office/drawing/2014/main" id="{7A3806C1-F407-1149-A85B-7B9359204D43}"/>
                    </a:ext>
                  </a:extLst>
                </p:cNvPr>
                <p:cNvPicPr/>
                <p:nvPr/>
              </p:nvPicPr>
              <p:blipFill>
                <a:blip r:embed="rId17"/>
                <a:stretch>
                  <a:fillRect/>
                </a:stretch>
              </p:blipFill>
              <p:spPr>
                <a:xfrm>
                  <a:off x="3526547" y="2983880"/>
                  <a:ext cx="43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EC99749-3FDC-E842-91A3-AC23533577D4}"/>
                    </a:ext>
                  </a:extLst>
                </p14:cNvPr>
                <p14:cNvContentPartPr/>
                <p14:nvPr/>
              </p14:nvContentPartPr>
              <p14:xfrm>
                <a:off x="2526107" y="3411200"/>
                <a:ext cx="1043640" cy="65880"/>
              </p14:xfrm>
            </p:contentPart>
          </mc:Choice>
          <mc:Fallback xmlns="">
            <p:pic>
              <p:nvPicPr>
                <p:cNvPr id="13" name="Ink 12">
                  <a:extLst>
                    <a:ext uri="{FF2B5EF4-FFF2-40B4-BE49-F238E27FC236}">
                      <a16:creationId xmlns:a16="http://schemas.microsoft.com/office/drawing/2014/main" id="{AEC99749-3FDC-E842-91A3-AC23533577D4}"/>
                    </a:ext>
                  </a:extLst>
                </p:cNvPr>
                <p:cNvPicPr/>
                <p:nvPr/>
              </p:nvPicPr>
              <p:blipFill>
                <a:blip r:embed="rId19"/>
                <a:stretch>
                  <a:fillRect/>
                </a:stretch>
              </p:blipFill>
              <p:spPr>
                <a:xfrm>
                  <a:off x="2518547" y="3403640"/>
                  <a:ext cx="1058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72868E9A-95AD-994B-9E16-196D34F51138}"/>
                    </a:ext>
                  </a:extLst>
                </p14:cNvPr>
                <p14:cNvContentPartPr/>
                <p14:nvPr/>
              </p14:nvContentPartPr>
              <p14:xfrm>
                <a:off x="3488747" y="3183320"/>
                <a:ext cx="138960" cy="60480"/>
              </p14:xfrm>
            </p:contentPart>
          </mc:Choice>
          <mc:Fallback xmlns="">
            <p:pic>
              <p:nvPicPr>
                <p:cNvPr id="14" name="Ink 13">
                  <a:extLst>
                    <a:ext uri="{FF2B5EF4-FFF2-40B4-BE49-F238E27FC236}">
                      <a16:creationId xmlns:a16="http://schemas.microsoft.com/office/drawing/2014/main" id="{72868E9A-95AD-994B-9E16-196D34F51138}"/>
                    </a:ext>
                  </a:extLst>
                </p:cNvPr>
                <p:cNvPicPr/>
                <p:nvPr/>
              </p:nvPicPr>
              <p:blipFill>
                <a:blip r:embed="rId21"/>
                <a:stretch>
                  <a:fillRect/>
                </a:stretch>
              </p:blipFill>
              <p:spPr>
                <a:xfrm>
                  <a:off x="3481187" y="3175760"/>
                  <a:ext cx="153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A865A4AD-2F26-BC4B-982F-5EC3D4E69F4F}"/>
                    </a:ext>
                  </a:extLst>
                </p14:cNvPr>
                <p14:cNvContentPartPr/>
                <p14:nvPr/>
              </p14:nvContentPartPr>
              <p14:xfrm>
                <a:off x="3517547" y="3271160"/>
                <a:ext cx="103320" cy="47160"/>
              </p14:xfrm>
            </p:contentPart>
          </mc:Choice>
          <mc:Fallback xmlns="">
            <p:pic>
              <p:nvPicPr>
                <p:cNvPr id="15" name="Ink 14">
                  <a:extLst>
                    <a:ext uri="{FF2B5EF4-FFF2-40B4-BE49-F238E27FC236}">
                      <a16:creationId xmlns:a16="http://schemas.microsoft.com/office/drawing/2014/main" id="{A865A4AD-2F26-BC4B-982F-5EC3D4E69F4F}"/>
                    </a:ext>
                  </a:extLst>
                </p:cNvPr>
                <p:cNvPicPr/>
                <p:nvPr/>
              </p:nvPicPr>
              <p:blipFill>
                <a:blip r:embed="rId23"/>
                <a:stretch>
                  <a:fillRect/>
                </a:stretch>
              </p:blipFill>
              <p:spPr>
                <a:xfrm>
                  <a:off x="3509987" y="3263600"/>
                  <a:ext cx="118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951648D-1350-074D-A6A5-EC83074C15EB}"/>
                    </a:ext>
                  </a:extLst>
                </p14:cNvPr>
                <p14:cNvContentPartPr/>
                <p14:nvPr/>
              </p14:nvContentPartPr>
              <p14:xfrm>
                <a:off x="3549947" y="3293120"/>
                <a:ext cx="16200" cy="122400"/>
              </p14:xfrm>
            </p:contentPart>
          </mc:Choice>
          <mc:Fallback xmlns="">
            <p:pic>
              <p:nvPicPr>
                <p:cNvPr id="16" name="Ink 15">
                  <a:extLst>
                    <a:ext uri="{FF2B5EF4-FFF2-40B4-BE49-F238E27FC236}">
                      <a16:creationId xmlns:a16="http://schemas.microsoft.com/office/drawing/2014/main" id="{D951648D-1350-074D-A6A5-EC83074C15EB}"/>
                    </a:ext>
                  </a:extLst>
                </p:cNvPr>
                <p:cNvPicPr/>
                <p:nvPr/>
              </p:nvPicPr>
              <p:blipFill>
                <a:blip r:embed="rId25"/>
                <a:stretch>
                  <a:fillRect/>
                </a:stretch>
              </p:blipFill>
              <p:spPr>
                <a:xfrm>
                  <a:off x="3542387" y="3285560"/>
                  <a:ext cx="31320" cy="137520"/>
                </a:xfrm>
                <a:prstGeom prst="rect">
                  <a:avLst/>
                </a:prstGeom>
              </p:spPr>
            </p:pic>
          </mc:Fallback>
        </mc:AlternateContent>
      </p:grpSp>
      <p:grpSp>
        <p:nvGrpSpPr>
          <p:cNvPr id="21" name="Group 20">
            <a:extLst>
              <a:ext uri="{FF2B5EF4-FFF2-40B4-BE49-F238E27FC236}">
                <a16:creationId xmlns:a16="http://schemas.microsoft.com/office/drawing/2014/main" id="{065FA3DD-1594-564B-A1F9-33F09911D858}"/>
              </a:ext>
            </a:extLst>
          </p:cNvPr>
          <p:cNvGrpSpPr/>
          <p:nvPr/>
        </p:nvGrpSpPr>
        <p:grpSpPr>
          <a:xfrm>
            <a:off x="2493707" y="3228320"/>
            <a:ext cx="127440" cy="217080"/>
            <a:chOff x="2493707" y="3228320"/>
            <a:chExt cx="127440" cy="217080"/>
          </a:xfrm>
        </p:grpSpPr>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B93AFC1-30A2-034A-816B-93201FD1B005}"/>
                    </a:ext>
                  </a:extLst>
                </p14:cNvPr>
                <p14:cNvContentPartPr/>
                <p14:nvPr/>
              </p14:nvContentPartPr>
              <p14:xfrm>
                <a:off x="2493707" y="3228320"/>
                <a:ext cx="127440" cy="80280"/>
              </p14:xfrm>
            </p:contentPart>
          </mc:Choice>
          <mc:Fallback xmlns="">
            <p:pic>
              <p:nvPicPr>
                <p:cNvPr id="18" name="Ink 17">
                  <a:extLst>
                    <a:ext uri="{FF2B5EF4-FFF2-40B4-BE49-F238E27FC236}">
                      <a16:creationId xmlns:a16="http://schemas.microsoft.com/office/drawing/2014/main" id="{1B93AFC1-30A2-034A-816B-93201FD1B005}"/>
                    </a:ext>
                  </a:extLst>
                </p:cNvPr>
                <p:cNvPicPr/>
                <p:nvPr/>
              </p:nvPicPr>
              <p:blipFill>
                <a:blip r:embed="rId27"/>
                <a:stretch>
                  <a:fillRect/>
                </a:stretch>
              </p:blipFill>
              <p:spPr>
                <a:xfrm>
                  <a:off x="2486507" y="3220760"/>
                  <a:ext cx="142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396AD93-8967-D94F-8A2B-96E19DC03F58}"/>
                    </a:ext>
                  </a:extLst>
                </p14:cNvPr>
                <p14:cNvContentPartPr/>
                <p14:nvPr/>
              </p14:nvContentPartPr>
              <p14:xfrm>
                <a:off x="2514227" y="3275840"/>
                <a:ext cx="98280" cy="76320"/>
              </p14:xfrm>
            </p:contentPart>
          </mc:Choice>
          <mc:Fallback xmlns="">
            <p:pic>
              <p:nvPicPr>
                <p:cNvPr id="19" name="Ink 18">
                  <a:extLst>
                    <a:ext uri="{FF2B5EF4-FFF2-40B4-BE49-F238E27FC236}">
                      <a16:creationId xmlns:a16="http://schemas.microsoft.com/office/drawing/2014/main" id="{1396AD93-8967-D94F-8A2B-96E19DC03F58}"/>
                    </a:ext>
                  </a:extLst>
                </p:cNvPr>
                <p:cNvPicPr/>
                <p:nvPr/>
              </p:nvPicPr>
              <p:blipFill>
                <a:blip r:embed="rId29"/>
                <a:stretch>
                  <a:fillRect/>
                </a:stretch>
              </p:blipFill>
              <p:spPr>
                <a:xfrm>
                  <a:off x="2506667" y="3268280"/>
                  <a:ext cx="113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FD58AF3C-F5F4-0243-B1C6-7B09444692EA}"/>
                    </a:ext>
                  </a:extLst>
                </p14:cNvPr>
                <p14:cNvContentPartPr/>
                <p14:nvPr/>
              </p14:nvContentPartPr>
              <p14:xfrm>
                <a:off x="2558507" y="3326240"/>
                <a:ext cx="6480" cy="119160"/>
              </p14:xfrm>
            </p:contentPart>
          </mc:Choice>
          <mc:Fallback xmlns="">
            <p:pic>
              <p:nvPicPr>
                <p:cNvPr id="20" name="Ink 19">
                  <a:extLst>
                    <a:ext uri="{FF2B5EF4-FFF2-40B4-BE49-F238E27FC236}">
                      <a16:creationId xmlns:a16="http://schemas.microsoft.com/office/drawing/2014/main" id="{FD58AF3C-F5F4-0243-B1C6-7B09444692EA}"/>
                    </a:ext>
                  </a:extLst>
                </p:cNvPr>
                <p:cNvPicPr/>
                <p:nvPr/>
              </p:nvPicPr>
              <p:blipFill>
                <a:blip r:embed="rId31"/>
                <a:stretch>
                  <a:fillRect/>
                </a:stretch>
              </p:blipFill>
              <p:spPr>
                <a:xfrm>
                  <a:off x="2550947" y="3318680"/>
                  <a:ext cx="21600" cy="134280"/>
                </a:xfrm>
                <a:prstGeom prst="rect">
                  <a:avLst/>
                </a:prstGeom>
              </p:spPr>
            </p:pic>
          </mc:Fallback>
        </mc:AlternateContent>
      </p:grpSp>
      <p:grpSp>
        <p:nvGrpSpPr>
          <p:cNvPr id="46" name="Group 45">
            <a:extLst>
              <a:ext uri="{FF2B5EF4-FFF2-40B4-BE49-F238E27FC236}">
                <a16:creationId xmlns:a16="http://schemas.microsoft.com/office/drawing/2014/main" id="{BCDFD97A-EAB4-0344-9B90-F31CBC15FE05}"/>
              </a:ext>
            </a:extLst>
          </p:cNvPr>
          <p:cNvGrpSpPr/>
          <p:nvPr/>
        </p:nvGrpSpPr>
        <p:grpSpPr>
          <a:xfrm>
            <a:off x="7568627" y="822440"/>
            <a:ext cx="1096920" cy="594000"/>
            <a:chOff x="7568627" y="822440"/>
            <a:chExt cx="1096920" cy="59400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C83793F3-571B-8847-9D79-ECFAFCDFD03B}"/>
                    </a:ext>
                  </a:extLst>
                </p14:cNvPr>
                <p14:cNvContentPartPr/>
                <p14:nvPr/>
              </p14:nvContentPartPr>
              <p14:xfrm>
                <a:off x="7716947" y="851600"/>
                <a:ext cx="5760" cy="212400"/>
              </p14:xfrm>
            </p:contentPart>
          </mc:Choice>
          <mc:Fallback xmlns="">
            <p:pic>
              <p:nvPicPr>
                <p:cNvPr id="22" name="Ink 21">
                  <a:extLst>
                    <a:ext uri="{FF2B5EF4-FFF2-40B4-BE49-F238E27FC236}">
                      <a16:creationId xmlns:a16="http://schemas.microsoft.com/office/drawing/2014/main" id="{C83793F3-571B-8847-9D79-ECFAFCDFD03B}"/>
                    </a:ext>
                  </a:extLst>
                </p:cNvPr>
                <p:cNvPicPr/>
                <p:nvPr/>
              </p:nvPicPr>
              <p:blipFill>
                <a:blip r:embed="rId33"/>
                <a:stretch>
                  <a:fillRect/>
                </a:stretch>
              </p:blipFill>
              <p:spPr>
                <a:xfrm>
                  <a:off x="7709387" y="844040"/>
                  <a:ext cx="20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D588CF3A-6DC6-EC4E-86DC-9D677AC7EFA9}"/>
                    </a:ext>
                  </a:extLst>
                </p14:cNvPr>
                <p14:cNvContentPartPr/>
                <p14:nvPr/>
              </p14:nvContentPartPr>
              <p14:xfrm>
                <a:off x="7790027" y="963200"/>
                <a:ext cx="2520" cy="98280"/>
              </p14:xfrm>
            </p:contentPart>
          </mc:Choice>
          <mc:Fallback xmlns="">
            <p:pic>
              <p:nvPicPr>
                <p:cNvPr id="23" name="Ink 22">
                  <a:extLst>
                    <a:ext uri="{FF2B5EF4-FFF2-40B4-BE49-F238E27FC236}">
                      <a16:creationId xmlns:a16="http://schemas.microsoft.com/office/drawing/2014/main" id="{D588CF3A-6DC6-EC4E-86DC-9D677AC7EFA9}"/>
                    </a:ext>
                  </a:extLst>
                </p:cNvPr>
                <p:cNvPicPr/>
                <p:nvPr/>
              </p:nvPicPr>
              <p:blipFill>
                <a:blip r:embed="rId35"/>
                <a:stretch>
                  <a:fillRect/>
                </a:stretch>
              </p:blipFill>
              <p:spPr>
                <a:xfrm>
                  <a:off x="7782467" y="955640"/>
                  <a:ext cx="17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1FAA1E2-4420-564C-A8C3-77D640D4BD15}"/>
                    </a:ext>
                  </a:extLst>
                </p14:cNvPr>
                <p14:cNvContentPartPr/>
                <p14:nvPr/>
              </p14:nvContentPartPr>
              <p14:xfrm>
                <a:off x="7797227" y="822440"/>
                <a:ext cx="1800" cy="360"/>
              </p14:xfrm>
            </p:contentPart>
          </mc:Choice>
          <mc:Fallback xmlns="">
            <p:pic>
              <p:nvPicPr>
                <p:cNvPr id="24" name="Ink 23">
                  <a:extLst>
                    <a:ext uri="{FF2B5EF4-FFF2-40B4-BE49-F238E27FC236}">
                      <a16:creationId xmlns:a16="http://schemas.microsoft.com/office/drawing/2014/main" id="{C1FAA1E2-4420-564C-A8C3-77D640D4BD15}"/>
                    </a:ext>
                  </a:extLst>
                </p:cNvPr>
                <p:cNvPicPr/>
                <p:nvPr/>
              </p:nvPicPr>
              <p:blipFill>
                <a:blip r:embed="rId37"/>
                <a:stretch>
                  <a:fillRect/>
                </a:stretch>
              </p:blipFill>
              <p:spPr>
                <a:xfrm>
                  <a:off x="7790027" y="814880"/>
                  <a:ext cx="169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0B07E11B-8184-FF40-8609-F973E9FD2AF8}"/>
                    </a:ext>
                  </a:extLst>
                </p14:cNvPr>
                <p14:cNvContentPartPr/>
                <p14:nvPr/>
              </p14:nvContentPartPr>
              <p14:xfrm>
                <a:off x="7851587" y="957800"/>
                <a:ext cx="82440" cy="98280"/>
              </p14:xfrm>
            </p:contentPart>
          </mc:Choice>
          <mc:Fallback xmlns="">
            <p:pic>
              <p:nvPicPr>
                <p:cNvPr id="25" name="Ink 24">
                  <a:extLst>
                    <a:ext uri="{FF2B5EF4-FFF2-40B4-BE49-F238E27FC236}">
                      <a16:creationId xmlns:a16="http://schemas.microsoft.com/office/drawing/2014/main" id="{0B07E11B-8184-FF40-8609-F973E9FD2AF8}"/>
                    </a:ext>
                  </a:extLst>
                </p:cNvPr>
                <p:cNvPicPr/>
                <p:nvPr/>
              </p:nvPicPr>
              <p:blipFill>
                <a:blip r:embed="rId39"/>
                <a:stretch>
                  <a:fillRect/>
                </a:stretch>
              </p:blipFill>
              <p:spPr>
                <a:xfrm>
                  <a:off x="7844027" y="950240"/>
                  <a:ext cx="97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182B5538-2686-5442-9CD3-389CC43EDEFE}"/>
                    </a:ext>
                  </a:extLst>
                </p14:cNvPr>
                <p14:cNvContentPartPr/>
                <p14:nvPr/>
              </p14:nvContentPartPr>
              <p14:xfrm>
                <a:off x="7969667" y="933680"/>
                <a:ext cx="91440" cy="106560"/>
              </p14:xfrm>
            </p:contentPart>
          </mc:Choice>
          <mc:Fallback xmlns="">
            <p:pic>
              <p:nvPicPr>
                <p:cNvPr id="26" name="Ink 25">
                  <a:extLst>
                    <a:ext uri="{FF2B5EF4-FFF2-40B4-BE49-F238E27FC236}">
                      <a16:creationId xmlns:a16="http://schemas.microsoft.com/office/drawing/2014/main" id="{182B5538-2686-5442-9CD3-389CC43EDEFE}"/>
                    </a:ext>
                  </a:extLst>
                </p:cNvPr>
                <p:cNvPicPr/>
                <p:nvPr/>
              </p:nvPicPr>
              <p:blipFill>
                <a:blip r:embed="rId41"/>
                <a:stretch>
                  <a:fillRect/>
                </a:stretch>
              </p:blipFill>
              <p:spPr>
                <a:xfrm>
                  <a:off x="7962107" y="926120"/>
                  <a:ext cx="106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DA9BF6CA-49A6-FB4D-8DAF-760F94DB9DC6}"/>
                    </a:ext>
                  </a:extLst>
                </p14:cNvPr>
                <p14:cNvContentPartPr/>
                <p14:nvPr/>
              </p14:nvContentPartPr>
              <p14:xfrm>
                <a:off x="8222027" y="908840"/>
                <a:ext cx="86760" cy="131040"/>
              </p14:xfrm>
            </p:contentPart>
          </mc:Choice>
          <mc:Fallback xmlns="">
            <p:pic>
              <p:nvPicPr>
                <p:cNvPr id="27" name="Ink 26">
                  <a:extLst>
                    <a:ext uri="{FF2B5EF4-FFF2-40B4-BE49-F238E27FC236}">
                      <a16:creationId xmlns:a16="http://schemas.microsoft.com/office/drawing/2014/main" id="{DA9BF6CA-49A6-FB4D-8DAF-760F94DB9DC6}"/>
                    </a:ext>
                  </a:extLst>
                </p:cNvPr>
                <p:cNvPicPr/>
                <p:nvPr/>
              </p:nvPicPr>
              <p:blipFill>
                <a:blip r:embed="rId43"/>
                <a:stretch>
                  <a:fillRect/>
                </a:stretch>
              </p:blipFill>
              <p:spPr>
                <a:xfrm>
                  <a:off x="8214467" y="901280"/>
                  <a:ext cx="101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5E01BBAF-0A7D-9A40-98BC-4F687A4F30B1}"/>
                    </a:ext>
                  </a:extLst>
                </p14:cNvPr>
                <p14:cNvContentPartPr/>
                <p14:nvPr/>
              </p14:nvContentPartPr>
              <p14:xfrm>
                <a:off x="8381867" y="926120"/>
                <a:ext cx="5760" cy="110880"/>
              </p14:xfrm>
            </p:contentPart>
          </mc:Choice>
          <mc:Fallback xmlns="">
            <p:pic>
              <p:nvPicPr>
                <p:cNvPr id="28" name="Ink 27">
                  <a:extLst>
                    <a:ext uri="{FF2B5EF4-FFF2-40B4-BE49-F238E27FC236}">
                      <a16:creationId xmlns:a16="http://schemas.microsoft.com/office/drawing/2014/main" id="{5E01BBAF-0A7D-9A40-98BC-4F687A4F30B1}"/>
                    </a:ext>
                  </a:extLst>
                </p:cNvPr>
                <p:cNvPicPr/>
                <p:nvPr/>
              </p:nvPicPr>
              <p:blipFill>
                <a:blip r:embed="rId45"/>
                <a:stretch>
                  <a:fillRect/>
                </a:stretch>
              </p:blipFill>
              <p:spPr>
                <a:xfrm>
                  <a:off x="8374307" y="918560"/>
                  <a:ext cx="20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2DEA1F71-2F79-6141-981F-3B1E6AB5AF62}"/>
                    </a:ext>
                  </a:extLst>
                </p14:cNvPr>
                <p14:cNvContentPartPr/>
                <p14:nvPr/>
              </p14:nvContentPartPr>
              <p14:xfrm>
                <a:off x="8389787" y="841160"/>
                <a:ext cx="7920" cy="3240"/>
              </p14:xfrm>
            </p:contentPart>
          </mc:Choice>
          <mc:Fallback xmlns="">
            <p:pic>
              <p:nvPicPr>
                <p:cNvPr id="29" name="Ink 28">
                  <a:extLst>
                    <a:ext uri="{FF2B5EF4-FFF2-40B4-BE49-F238E27FC236}">
                      <a16:creationId xmlns:a16="http://schemas.microsoft.com/office/drawing/2014/main" id="{2DEA1F71-2F79-6141-981F-3B1E6AB5AF62}"/>
                    </a:ext>
                  </a:extLst>
                </p:cNvPr>
                <p:cNvPicPr/>
                <p:nvPr/>
              </p:nvPicPr>
              <p:blipFill>
                <a:blip r:embed="rId47"/>
                <a:stretch>
                  <a:fillRect/>
                </a:stretch>
              </p:blipFill>
              <p:spPr>
                <a:xfrm>
                  <a:off x="8382227" y="833600"/>
                  <a:ext cx="23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3202E29A-B33A-3440-9B57-CDB9D1B5EF0D}"/>
                    </a:ext>
                  </a:extLst>
                </p14:cNvPr>
                <p14:cNvContentPartPr/>
                <p14:nvPr/>
              </p14:nvContentPartPr>
              <p14:xfrm>
                <a:off x="8447747" y="907400"/>
                <a:ext cx="88560" cy="126000"/>
              </p14:xfrm>
            </p:contentPart>
          </mc:Choice>
          <mc:Fallback xmlns="">
            <p:pic>
              <p:nvPicPr>
                <p:cNvPr id="30" name="Ink 29">
                  <a:extLst>
                    <a:ext uri="{FF2B5EF4-FFF2-40B4-BE49-F238E27FC236}">
                      <a16:creationId xmlns:a16="http://schemas.microsoft.com/office/drawing/2014/main" id="{3202E29A-B33A-3440-9B57-CDB9D1B5EF0D}"/>
                    </a:ext>
                  </a:extLst>
                </p:cNvPr>
                <p:cNvPicPr/>
                <p:nvPr/>
              </p:nvPicPr>
              <p:blipFill>
                <a:blip r:embed="rId49"/>
                <a:stretch>
                  <a:fillRect/>
                </a:stretch>
              </p:blipFill>
              <p:spPr>
                <a:xfrm>
                  <a:off x="8440187" y="899840"/>
                  <a:ext cx="103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4FC4E292-478B-B048-A37F-C505B8E5DAC8}"/>
                    </a:ext>
                  </a:extLst>
                </p14:cNvPr>
                <p14:cNvContentPartPr/>
                <p14:nvPr/>
              </p14:nvContentPartPr>
              <p14:xfrm>
                <a:off x="8573387" y="896960"/>
                <a:ext cx="78840" cy="128160"/>
              </p14:xfrm>
            </p:contentPart>
          </mc:Choice>
          <mc:Fallback xmlns="">
            <p:pic>
              <p:nvPicPr>
                <p:cNvPr id="31" name="Ink 30">
                  <a:extLst>
                    <a:ext uri="{FF2B5EF4-FFF2-40B4-BE49-F238E27FC236}">
                      <a16:creationId xmlns:a16="http://schemas.microsoft.com/office/drawing/2014/main" id="{4FC4E292-478B-B048-A37F-C505B8E5DAC8}"/>
                    </a:ext>
                  </a:extLst>
                </p:cNvPr>
                <p:cNvPicPr/>
                <p:nvPr/>
              </p:nvPicPr>
              <p:blipFill>
                <a:blip r:embed="rId51"/>
                <a:stretch>
                  <a:fillRect/>
                </a:stretch>
              </p:blipFill>
              <p:spPr>
                <a:xfrm>
                  <a:off x="8565827" y="889400"/>
                  <a:ext cx="9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AEC8C824-8177-934E-9B22-345844EED3FC}"/>
                    </a:ext>
                  </a:extLst>
                </p14:cNvPr>
                <p14:cNvContentPartPr/>
                <p14:nvPr/>
              </p14:nvContentPartPr>
              <p14:xfrm>
                <a:off x="7593107" y="1300880"/>
                <a:ext cx="70560" cy="3960"/>
              </p14:xfrm>
            </p:contentPart>
          </mc:Choice>
          <mc:Fallback xmlns="">
            <p:pic>
              <p:nvPicPr>
                <p:cNvPr id="34" name="Ink 33">
                  <a:extLst>
                    <a:ext uri="{FF2B5EF4-FFF2-40B4-BE49-F238E27FC236}">
                      <a16:creationId xmlns:a16="http://schemas.microsoft.com/office/drawing/2014/main" id="{AEC8C824-8177-934E-9B22-345844EED3FC}"/>
                    </a:ext>
                  </a:extLst>
                </p:cNvPr>
                <p:cNvPicPr/>
                <p:nvPr/>
              </p:nvPicPr>
              <p:blipFill>
                <a:blip r:embed="rId53"/>
                <a:stretch>
                  <a:fillRect/>
                </a:stretch>
              </p:blipFill>
              <p:spPr>
                <a:xfrm>
                  <a:off x="7585547" y="1293680"/>
                  <a:ext cx="85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3FCE4E72-A7EB-DE4B-9799-24B5150EF464}"/>
                    </a:ext>
                  </a:extLst>
                </p14:cNvPr>
                <p14:cNvContentPartPr/>
                <p14:nvPr/>
              </p14:nvContentPartPr>
              <p14:xfrm>
                <a:off x="7568627" y="1390520"/>
                <a:ext cx="98280" cy="19800"/>
              </p14:xfrm>
            </p:contentPart>
          </mc:Choice>
          <mc:Fallback xmlns="">
            <p:pic>
              <p:nvPicPr>
                <p:cNvPr id="35" name="Ink 34">
                  <a:extLst>
                    <a:ext uri="{FF2B5EF4-FFF2-40B4-BE49-F238E27FC236}">
                      <a16:creationId xmlns:a16="http://schemas.microsoft.com/office/drawing/2014/main" id="{3FCE4E72-A7EB-DE4B-9799-24B5150EF464}"/>
                    </a:ext>
                  </a:extLst>
                </p:cNvPr>
                <p:cNvPicPr/>
                <p:nvPr/>
              </p:nvPicPr>
              <p:blipFill>
                <a:blip r:embed="rId55"/>
                <a:stretch>
                  <a:fillRect/>
                </a:stretch>
              </p:blipFill>
              <p:spPr>
                <a:xfrm>
                  <a:off x="7561067" y="1382960"/>
                  <a:ext cx="113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34723D86-C748-7743-A057-FF9F36A324DF}"/>
                    </a:ext>
                  </a:extLst>
                </p14:cNvPr>
                <p14:cNvContentPartPr/>
                <p14:nvPr/>
              </p14:nvContentPartPr>
              <p14:xfrm>
                <a:off x="7850147" y="1191080"/>
                <a:ext cx="6480" cy="205200"/>
              </p14:xfrm>
            </p:contentPart>
          </mc:Choice>
          <mc:Fallback xmlns="">
            <p:pic>
              <p:nvPicPr>
                <p:cNvPr id="36" name="Ink 35">
                  <a:extLst>
                    <a:ext uri="{FF2B5EF4-FFF2-40B4-BE49-F238E27FC236}">
                      <a16:creationId xmlns:a16="http://schemas.microsoft.com/office/drawing/2014/main" id="{34723D86-C748-7743-A057-FF9F36A324DF}"/>
                    </a:ext>
                  </a:extLst>
                </p:cNvPr>
                <p:cNvPicPr/>
                <p:nvPr/>
              </p:nvPicPr>
              <p:blipFill>
                <a:blip r:embed="rId57"/>
                <a:stretch>
                  <a:fillRect/>
                </a:stretch>
              </p:blipFill>
              <p:spPr>
                <a:xfrm>
                  <a:off x="7842587" y="1183520"/>
                  <a:ext cx="21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24DFBFFF-2170-AE43-86AC-D4A1F4CDFC83}"/>
                    </a:ext>
                  </a:extLst>
                </p14:cNvPr>
                <p14:cNvContentPartPr/>
                <p14:nvPr/>
              </p14:nvContentPartPr>
              <p14:xfrm>
                <a:off x="7856987" y="1318520"/>
                <a:ext cx="84240" cy="97920"/>
              </p14:xfrm>
            </p:contentPart>
          </mc:Choice>
          <mc:Fallback xmlns="">
            <p:pic>
              <p:nvPicPr>
                <p:cNvPr id="37" name="Ink 36">
                  <a:extLst>
                    <a:ext uri="{FF2B5EF4-FFF2-40B4-BE49-F238E27FC236}">
                      <a16:creationId xmlns:a16="http://schemas.microsoft.com/office/drawing/2014/main" id="{24DFBFFF-2170-AE43-86AC-D4A1F4CDFC83}"/>
                    </a:ext>
                  </a:extLst>
                </p:cNvPr>
                <p:cNvPicPr/>
                <p:nvPr/>
              </p:nvPicPr>
              <p:blipFill>
                <a:blip r:embed="rId59"/>
                <a:stretch>
                  <a:fillRect/>
                </a:stretch>
              </p:blipFill>
              <p:spPr>
                <a:xfrm>
                  <a:off x="7849427" y="1310960"/>
                  <a:ext cx="99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7FDEE353-0370-CD4E-92BE-6AF1D02BD32C}"/>
                    </a:ext>
                  </a:extLst>
                </p14:cNvPr>
                <p14:cNvContentPartPr/>
                <p14:nvPr/>
              </p14:nvContentPartPr>
              <p14:xfrm>
                <a:off x="8014307" y="1161920"/>
                <a:ext cx="5040" cy="211680"/>
              </p14:xfrm>
            </p:contentPart>
          </mc:Choice>
          <mc:Fallback xmlns="">
            <p:pic>
              <p:nvPicPr>
                <p:cNvPr id="38" name="Ink 37">
                  <a:extLst>
                    <a:ext uri="{FF2B5EF4-FFF2-40B4-BE49-F238E27FC236}">
                      <a16:creationId xmlns:a16="http://schemas.microsoft.com/office/drawing/2014/main" id="{7FDEE353-0370-CD4E-92BE-6AF1D02BD32C}"/>
                    </a:ext>
                  </a:extLst>
                </p:cNvPr>
                <p:cNvPicPr/>
                <p:nvPr/>
              </p:nvPicPr>
              <p:blipFill>
                <a:blip r:embed="rId61"/>
                <a:stretch>
                  <a:fillRect/>
                </a:stretch>
              </p:blipFill>
              <p:spPr>
                <a:xfrm>
                  <a:off x="8006747" y="1154360"/>
                  <a:ext cx="19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CBAE5A57-12ED-C446-AF76-45CB599042B9}"/>
                    </a:ext>
                  </a:extLst>
                </p14:cNvPr>
                <p14:cNvContentPartPr/>
                <p14:nvPr/>
              </p14:nvContentPartPr>
              <p14:xfrm>
                <a:off x="8058587" y="1281800"/>
                <a:ext cx="101880" cy="106200"/>
              </p14:xfrm>
            </p:contentPart>
          </mc:Choice>
          <mc:Fallback xmlns="">
            <p:pic>
              <p:nvPicPr>
                <p:cNvPr id="39" name="Ink 38">
                  <a:extLst>
                    <a:ext uri="{FF2B5EF4-FFF2-40B4-BE49-F238E27FC236}">
                      <a16:creationId xmlns:a16="http://schemas.microsoft.com/office/drawing/2014/main" id="{CBAE5A57-12ED-C446-AF76-45CB599042B9}"/>
                    </a:ext>
                  </a:extLst>
                </p:cNvPr>
                <p:cNvPicPr/>
                <p:nvPr/>
              </p:nvPicPr>
              <p:blipFill>
                <a:blip r:embed="rId63"/>
                <a:stretch>
                  <a:fillRect/>
                </a:stretch>
              </p:blipFill>
              <p:spPr>
                <a:xfrm>
                  <a:off x="8051027" y="1274240"/>
                  <a:ext cx="117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EBB61D6-8771-2A46-808D-B06858A9409B}"/>
                    </a:ext>
                  </a:extLst>
                </p14:cNvPr>
                <p14:cNvContentPartPr/>
                <p14:nvPr/>
              </p14:nvContentPartPr>
              <p14:xfrm>
                <a:off x="8177387" y="1264880"/>
                <a:ext cx="90000" cy="117000"/>
              </p14:xfrm>
            </p:contentPart>
          </mc:Choice>
          <mc:Fallback xmlns="">
            <p:pic>
              <p:nvPicPr>
                <p:cNvPr id="40" name="Ink 39">
                  <a:extLst>
                    <a:ext uri="{FF2B5EF4-FFF2-40B4-BE49-F238E27FC236}">
                      <a16:creationId xmlns:a16="http://schemas.microsoft.com/office/drawing/2014/main" id="{1EBB61D6-8771-2A46-808D-B06858A9409B}"/>
                    </a:ext>
                  </a:extLst>
                </p:cNvPr>
                <p:cNvPicPr/>
                <p:nvPr/>
              </p:nvPicPr>
              <p:blipFill>
                <a:blip r:embed="rId65"/>
                <a:stretch>
                  <a:fillRect/>
                </a:stretch>
              </p:blipFill>
              <p:spPr>
                <a:xfrm>
                  <a:off x="8169827" y="1257320"/>
                  <a:ext cx="105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96BF186C-79DB-ED42-B7CC-A6169F0CE8A1}"/>
                    </a:ext>
                  </a:extLst>
                </p14:cNvPr>
                <p14:cNvContentPartPr/>
                <p14:nvPr/>
              </p14:nvContentPartPr>
              <p14:xfrm>
                <a:off x="8318147" y="1137800"/>
                <a:ext cx="14040" cy="220320"/>
              </p14:xfrm>
            </p:contentPart>
          </mc:Choice>
          <mc:Fallback xmlns="">
            <p:pic>
              <p:nvPicPr>
                <p:cNvPr id="41" name="Ink 40">
                  <a:extLst>
                    <a:ext uri="{FF2B5EF4-FFF2-40B4-BE49-F238E27FC236}">
                      <a16:creationId xmlns:a16="http://schemas.microsoft.com/office/drawing/2014/main" id="{96BF186C-79DB-ED42-B7CC-A6169F0CE8A1}"/>
                    </a:ext>
                  </a:extLst>
                </p:cNvPr>
                <p:cNvPicPr/>
                <p:nvPr/>
              </p:nvPicPr>
              <p:blipFill>
                <a:blip r:embed="rId67"/>
                <a:stretch>
                  <a:fillRect/>
                </a:stretch>
              </p:blipFill>
              <p:spPr>
                <a:xfrm>
                  <a:off x="8310587" y="1130240"/>
                  <a:ext cx="29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F9C7800C-C3B3-C347-9ED7-9DB1F8398082}"/>
                    </a:ext>
                  </a:extLst>
                </p14:cNvPr>
                <p14:cNvContentPartPr/>
                <p14:nvPr/>
              </p14:nvContentPartPr>
              <p14:xfrm>
                <a:off x="8345147" y="1227440"/>
                <a:ext cx="88560" cy="109440"/>
              </p14:xfrm>
            </p:contentPart>
          </mc:Choice>
          <mc:Fallback xmlns="">
            <p:pic>
              <p:nvPicPr>
                <p:cNvPr id="42" name="Ink 41">
                  <a:extLst>
                    <a:ext uri="{FF2B5EF4-FFF2-40B4-BE49-F238E27FC236}">
                      <a16:creationId xmlns:a16="http://schemas.microsoft.com/office/drawing/2014/main" id="{F9C7800C-C3B3-C347-9ED7-9DB1F8398082}"/>
                    </a:ext>
                  </a:extLst>
                </p:cNvPr>
                <p:cNvPicPr/>
                <p:nvPr/>
              </p:nvPicPr>
              <p:blipFill>
                <a:blip r:embed="rId69"/>
                <a:stretch>
                  <a:fillRect/>
                </a:stretch>
              </p:blipFill>
              <p:spPr>
                <a:xfrm>
                  <a:off x="8337947" y="1219880"/>
                  <a:ext cx="103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348BE858-B566-FA45-BDA1-C67A398441D4}"/>
                    </a:ext>
                  </a:extLst>
                </p14:cNvPr>
                <p14:cNvContentPartPr/>
                <p14:nvPr/>
              </p14:nvContentPartPr>
              <p14:xfrm>
                <a:off x="8580947" y="1248320"/>
                <a:ext cx="16920" cy="70920"/>
              </p14:xfrm>
            </p:contentPart>
          </mc:Choice>
          <mc:Fallback xmlns="">
            <p:pic>
              <p:nvPicPr>
                <p:cNvPr id="43" name="Ink 42">
                  <a:extLst>
                    <a:ext uri="{FF2B5EF4-FFF2-40B4-BE49-F238E27FC236}">
                      <a16:creationId xmlns:a16="http://schemas.microsoft.com/office/drawing/2014/main" id="{348BE858-B566-FA45-BDA1-C67A398441D4}"/>
                    </a:ext>
                  </a:extLst>
                </p:cNvPr>
                <p:cNvPicPr/>
                <p:nvPr/>
              </p:nvPicPr>
              <p:blipFill>
                <a:blip r:embed="rId71"/>
                <a:stretch>
                  <a:fillRect/>
                </a:stretch>
              </p:blipFill>
              <p:spPr>
                <a:xfrm>
                  <a:off x="8573387" y="1240760"/>
                  <a:ext cx="32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C90A5CBF-26F9-8240-ACEA-5E13DCF65089}"/>
                    </a:ext>
                  </a:extLst>
                </p14:cNvPr>
                <p14:cNvContentPartPr/>
                <p14:nvPr/>
              </p14:nvContentPartPr>
              <p14:xfrm>
                <a:off x="8649347" y="1257320"/>
                <a:ext cx="16200" cy="80280"/>
              </p14:xfrm>
            </p:contentPart>
          </mc:Choice>
          <mc:Fallback xmlns="">
            <p:pic>
              <p:nvPicPr>
                <p:cNvPr id="44" name="Ink 43">
                  <a:extLst>
                    <a:ext uri="{FF2B5EF4-FFF2-40B4-BE49-F238E27FC236}">
                      <a16:creationId xmlns:a16="http://schemas.microsoft.com/office/drawing/2014/main" id="{C90A5CBF-26F9-8240-ACEA-5E13DCF65089}"/>
                    </a:ext>
                  </a:extLst>
                </p:cNvPr>
                <p:cNvPicPr/>
                <p:nvPr/>
              </p:nvPicPr>
              <p:blipFill>
                <a:blip r:embed="rId73"/>
                <a:stretch>
                  <a:fillRect/>
                </a:stretch>
              </p:blipFill>
              <p:spPr>
                <a:xfrm>
                  <a:off x="8641787" y="1249760"/>
                  <a:ext cx="31320" cy="95040"/>
                </a:xfrm>
                <a:prstGeom prst="rect">
                  <a:avLst/>
                </a:prstGeom>
              </p:spPr>
            </p:pic>
          </mc:Fallback>
        </mc:AlternateContent>
      </p:grpSp>
      <p:grpSp>
        <p:nvGrpSpPr>
          <p:cNvPr id="49" name="Group 48">
            <a:extLst>
              <a:ext uri="{FF2B5EF4-FFF2-40B4-BE49-F238E27FC236}">
                <a16:creationId xmlns:a16="http://schemas.microsoft.com/office/drawing/2014/main" id="{FF53CEAA-0F1D-5941-A95F-59C35C2B3CE4}"/>
              </a:ext>
            </a:extLst>
          </p:cNvPr>
          <p:cNvGrpSpPr/>
          <p:nvPr/>
        </p:nvGrpSpPr>
        <p:grpSpPr>
          <a:xfrm>
            <a:off x="7557467" y="1635320"/>
            <a:ext cx="118440" cy="111240"/>
            <a:chOff x="7557467" y="1635320"/>
            <a:chExt cx="118440" cy="111240"/>
          </a:xfrm>
        </p:grpSpPr>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E11FAB59-62FC-924B-B585-9CCC1365DBDA}"/>
                    </a:ext>
                  </a:extLst>
                </p14:cNvPr>
                <p14:cNvContentPartPr/>
                <p14:nvPr/>
              </p14:nvContentPartPr>
              <p14:xfrm>
                <a:off x="7569347" y="1635320"/>
                <a:ext cx="83160" cy="19440"/>
              </p14:xfrm>
            </p:contentPart>
          </mc:Choice>
          <mc:Fallback xmlns="">
            <p:pic>
              <p:nvPicPr>
                <p:cNvPr id="47" name="Ink 46">
                  <a:extLst>
                    <a:ext uri="{FF2B5EF4-FFF2-40B4-BE49-F238E27FC236}">
                      <a16:creationId xmlns:a16="http://schemas.microsoft.com/office/drawing/2014/main" id="{E11FAB59-62FC-924B-B585-9CCC1365DBDA}"/>
                    </a:ext>
                  </a:extLst>
                </p:cNvPr>
                <p:cNvPicPr/>
                <p:nvPr/>
              </p:nvPicPr>
              <p:blipFill>
                <a:blip r:embed="rId75"/>
                <a:stretch>
                  <a:fillRect/>
                </a:stretch>
              </p:blipFill>
              <p:spPr>
                <a:xfrm>
                  <a:off x="7561787" y="1628120"/>
                  <a:ext cx="98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CB5A2A7C-F7CE-5C45-99C9-A5AA121C0C87}"/>
                    </a:ext>
                  </a:extLst>
                </p14:cNvPr>
                <p14:cNvContentPartPr/>
                <p14:nvPr/>
              </p14:nvContentPartPr>
              <p14:xfrm>
                <a:off x="7557467" y="1727840"/>
                <a:ext cx="118440" cy="18720"/>
              </p14:xfrm>
            </p:contentPart>
          </mc:Choice>
          <mc:Fallback xmlns="">
            <p:pic>
              <p:nvPicPr>
                <p:cNvPr id="48" name="Ink 47">
                  <a:extLst>
                    <a:ext uri="{FF2B5EF4-FFF2-40B4-BE49-F238E27FC236}">
                      <a16:creationId xmlns:a16="http://schemas.microsoft.com/office/drawing/2014/main" id="{CB5A2A7C-F7CE-5C45-99C9-A5AA121C0C87}"/>
                    </a:ext>
                  </a:extLst>
                </p:cNvPr>
                <p:cNvPicPr/>
                <p:nvPr/>
              </p:nvPicPr>
              <p:blipFill>
                <a:blip r:embed="rId77"/>
                <a:stretch>
                  <a:fillRect/>
                </a:stretch>
              </p:blipFill>
              <p:spPr>
                <a:xfrm>
                  <a:off x="7549907" y="1720280"/>
                  <a:ext cx="133560" cy="33840"/>
                </a:xfrm>
                <a:prstGeom prst="rect">
                  <a:avLst/>
                </a:prstGeom>
              </p:spPr>
            </p:pic>
          </mc:Fallback>
        </mc:AlternateContent>
      </p:grpSp>
      <p:grpSp>
        <p:nvGrpSpPr>
          <p:cNvPr id="59" name="Group 58">
            <a:extLst>
              <a:ext uri="{FF2B5EF4-FFF2-40B4-BE49-F238E27FC236}">
                <a16:creationId xmlns:a16="http://schemas.microsoft.com/office/drawing/2014/main" id="{FCD1BBF5-6553-D440-9C3A-3BA6E0CE5EBA}"/>
              </a:ext>
            </a:extLst>
          </p:cNvPr>
          <p:cNvGrpSpPr/>
          <p:nvPr/>
        </p:nvGrpSpPr>
        <p:grpSpPr>
          <a:xfrm>
            <a:off x="7915667" y="1481600"/>
            <a:ext cx="955440" cy="326160"/>
            <a:chOff x="7915667" y="1481600"/>
            <a:chExt cx="955440" cy="326160"/>
          </a:xfrm>
        </p:grpSpPr>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9ECD6384-304A-4842-B61F-008824F813D1}"/>
                    </a:ext>
                  </a:extLst>
                </p14:cNvPr>
                <p14:cNvContentPartPr/>
                <p14:nvPr/>
              </p14:nvContentPartPr>
              <p14:xfrm>
                <a:off x="7915667" y="1556840"/>
                <a:ext cx="3960" cy="250920"/>
              </p14:xfrm>
            </p:contentPart>
          </mc:Choice>
          <mc:Fallback xmlns="">
            <p:pic>
              <p:nvPicPr>
                <p:cNvPr id="50" name="Ink 49">
                  <a:extLst>
                    <a:ext uri="{FF2B5EF4-FFF2-40B4-BE49-F238E27FC236}">
                      <a16:creationId xmlns:a16="http://schemas.microsoft.com/office/drawing/2014/main" id="{9ECD6384-304A-4842-B61F-008824F813D1}"/>
                    </a:ext>
                  </a:extLst>
                </p:cNvPr>
                <p:cNvPicPr/>
                <p:nvPr/>
              </p:nvPicPr>
              <p:blipFill>
                <a:blip r:embed="rId79"/>
                <a:stretch>
                  <a:fillRect/>
                </a:stretch>
              </p:blipFill>
              <p:spPr>
                <a:xfrm>
                  <a:off x="7908107" y="1549280"/>
                  <a:ext cx="19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2334CA8E-73F1-2D4B-93F7-18590A3BD44D}"/>
                    </a:ext>
                  </a:extLst>
                </p14:cNvPr>
                <p14:cNvContentPartPr/>
                <p14:nvPr/>
              </p14:nvContentPartPr>
              <p14:xfrm>
                <a:off x="7934387" y="1608680"/>
                <a:ext cx="119160" cy="159120"/>
              </p14:xfrm>
            </p:contentPart>
          </mc:Choice>
          <mc:Fallback xmlns="">
            <p:pic>
              <p:nvPicPr>
                <p:cNvPr id="51" name="Ink 50">
                  <a:extLst>
                    <a:ext uri="{FF2B5EF4-FFF2-40B4-BE49-F238E27FC236}">
                      <a16:creationId xmlns:a16="http://schemas.microsoft.com/office/drawing/2014/main" id="{2334CA8E-73F1-2D4B-93F7-18590A3BD44D}"/>
                    </a:ext>
                  </a:extLst>
                </p:cNvPr>
                <p:cNvPicPr/>
                <p:nvPr/>
              </p:nvPicPr>
              <p:blipFill>
                <a:blip r:embed="rId81"/>
                <a:stretch>
                  <a:fillRect/>
                </a:stretch>
              </p:blipFill>
              <p:spPr>
                <a:xfrm>
                  <a:off x="7926827" y="1601480"/>
                  <a:ext cx="134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CAC3F833-7973-A349-B690-CF65473346EA}"/>
                    </a:ext>
                  </a:extLst>
                </p14:cNvPr>
                <p14:cNvContentPartPr/>
                <p14:nvPr/>
              </p14:nvContentPartPr>
              <p14:xfrm>
                <a:off x="8128427" y="1727120"/>
                <a:ext cx="20520" cy="25200"/>
              </p14:xfrm>
            </p:contentPart>
          </mc:Choice>
          <mc:Fallback xmlns="">
            <p:pic>
              <p:nvPicPr>
                <p:cNvPr id="52" name="Ink 51">
                  <a:extLst>
                    <a:ext uri="{FF2B5EF4-FFF2-40B4-BE49-F238E27FC236}">
                      <a16:creationId xmlns:a16="http://schemas.microsoft.com/office/drawing/2014/main" id="{CAC3F833-7973-A349-B690-CF65473346EA}"/>
                    </a:ext>
                  </a:extLst>
                </p:cNvPr>
                <p:cNvPicPr/>
                <p:nvPr/>
              </p:nvPicPr>
              <p:blipFill>
                <a:blip r:embed="rId83"/>
                <a:stretch>
                  <a:fillRect/>
                </a:stretch>
              </p:blipFill>
              <p:spPr>
                <a:xfrm>
                  <a:off x="8120867" y="1719560"/>
                  <a:ext cx="35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6DBB6787-72AC-714C-AD8E-4A297FB40A93}"/>
                    </a:ext>
                  </a:extLst>
                </p14:cNvPr>
                <p14:cNvContentPartPr/>
                <p14:nvPr/>
              </p14:nvContentPartPr>
              <p14:xfrm>
                <a:off x="8264867" y="1629920"/>
                <a:ext cx="124560" cy="110160"/>
              </p14:xfrm>
            </p:contentPart>
          </mc:Choice>
          <mc:Fallback xmlns="">
            <p:pic>
              <p:nvPicPr>
                <p:cNvPr id="53" name="Ink 52">
                  <a:extLst>
                    <a:ext uri="{FF2B5EF4-FFF2-40B4-BE49-F238E27FC236}">
                      <a16:creationId xmlns:a16="http://schemas.microsoft.com/office/drawing/2014/main" id="{6DBB6787-72AC-714C-AD8E-4A297FB40A93}"/>
                    </a:ext>
                  </a:extLst>
                </p:cNvPr>
                <p:cNvPicPr/>
                <p:nvPr/>
              </p:nvPicPr>
              <p:blipFill>
                <a:blip r:embed="rId85"/>
                <a:stretch>
                  <a:fillRect/>
                </a:stretch>
              </p:blipFill>
              <p:spPr>
                <a:xfrm>
                  <a:off x="8257307" y="1622360"/>
                  <a:ext cx="13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2A8B7BB9-B703-CA4C-9A9D-6C038C694BC4}"/>
                    </a:ext>
                  </a:extLst>
                </p14:cNvPr>
                <p14:cNvContentPartPr/>
                <p14:nvPr/>
              </p14:nvContentPartPr>
              <p14:xfrm>
                <a:off x="8447027" y="1622000"/>
                <a:ext cx="74160" cy="90360"/>
              </p14:xfrm>
            </p:contentPart>
          </mc:Choice>
          <mc:Fallback xmlns="">
            <p:pic>
              <p:nvPicPr>
                <p:cNvPr id="54" name="Ink 53">
                  <a:extLst>
                    <a:ext uri="{FF2B5EF4-FFF2-40B4-BE49-F238E27FC236}">
                      <a16:creationId xmlns:a16="http://schemas.microsoft.com/office/drawing/2014/main" id="{2A8B7BB9-B703-CA4C-9A9D-6C038C694BC4}"/>
                    </a:ext>
                  </a:extLst>
                </p:cNvPr>
                <p:cNvPicPr/>
                <p:nvPr/>
              </p:nvPicPr>
              <p:blipFill>
                <a:blip r:embed="rId87"/>
                <a:stretch>
                  <a:fillRect/>
                </a:stretch>
              </p:blipFill>
              <p:spPr>
                <a:xfrm>
                  <a:off x="8439467" y="1614440"/>
                  <a:ext cx="892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49947940-A266-1648-975A-ED3A0AD8DEC1}"/>
                    </a:ext>
                  </a:extLst>
                </p14:cNvPr>
                <p14:cNvContentPartPr/>
                <p14:nvPr/>
              </p14:nvContentPartPr>
              <p14:xfrm>
                <a:off x="8549987" y="1613360"/>
                <a:ext cx="81720" cy="90000"/>
              </p14:xfrm>
            </p:contentPart>
          </mc:Choice>
          <mc:Fallback xmlns="">
            <p:pic>
              <p:nvPicPr>
                <p:cNvPr id="55" name="Ink 54">
                  <a:extLst>
                    <a:ext uri="{FF2B5EF4-FFF2-40B4-BE49-F238E27FC236}">
                      <a16:creationId xmlns:a16="http://schemas.microsoft.com/office/drawing/2014/main" id="{49947940-A266-1648-975A-ED3A0AD8DEC1}"/>
                    </a:ext>
                  </a:extLst>
                </p:cNvPr>
                <p:cNvPicPr/>
                <p:nvPr/>
              </p:nvPicPr>
              <p:blipFill>
                <a:blip r:embed="rId89"/>
                <a:stretch>
                  <a:fillRect/>
                </a:stretch>
              </p:blipFill>
              <p:spPr>
                <a:xfrm>
                  <a:off x="8542427" y="1605800"/>
                  <a:ext cx="96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AB0395F6-3C2F-8F4E-9C23-51B9B76B4FA6}"/>
                    </a:ext>
                  </a:extLst>
                </p14:cNvPr>
                <p14:cNvContentPartPr/>
                <p14:nvPr/>
              </p14:nvContentPartPr>
              <p14:xfrm>
                <a:off x="8619827" y="1603640"/>
                <a:ext cx="85320" cy="91440"/>
              </p14:xfrm>
            </p:contentPart>
          </mc:Choice>
          <mc:Fallback xmlns="">
            <p:pic>
              <p:nvPicPr>
                <p:cNvPr id="56" name="Ink 55">
                  <a:extLst>
                    <a:ext uri="{FF2B5EF4-FFF2-40B4-BE49-F238E27FC236}">
                      <a16:creationId xmlns:a16="http://schemas.microsoft.com/office/drawing/2014/main" id="{AB0395F6-3C2F-8F4E-9C23-51B9B76B4FA6}"/>
                    </a:ext>
                  </a:extLst>
                </p:cNvPr>
                <p:cNvPicPr/>
                <p:nvPr/>
              </p:nvPicPr>
              <p:blipFill>
                <a:blip r:embed="rId91"/>
                <a:stretch>
                  <a:fillRect/>
                </a:stretch>
              </p:blipFill>
              <p:spPr>
                <a:xfrm>
                  <a:off x="8612267" y="1596080"/>
                  <a:ext cx="100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0C5F0779-3073-9544-8019-0DF3DC4456DE}"/>
                    </a:ext>
                  </a:extLst>
                </p14:cNvPr>
                <p14:cNvContentPartPr/>
                <p14:nvPr/>
              </p14:nvContentPartPr>
              <p14:xfrm>
                <a:off x="8716307" y="1481600"/>
                <a:ext cx="32040" cy="217080"/>
              </p14:xfrm>
            </p:contentPart>
          </mc:Choice>
          <mc:Fallback xmlns="">
            <p:pic>
              <p:nvPicPr>
                <p:cNvPr id="57" name="Ink 56">
                  <a:extLst>
                    <a:ext uri="{FF2B5EF4-FFF2-40B4-BE49-F238E27FC236}">
                      <a16:creationId xmlns:a16="http://schemas.microsoft.com/office/drawing/2014/main" id="{0C5F0779-3073-9544-8019-0DF3DC4456DE}"/>
                    </a:ext>
                  </a:extLst>
                </p:cNvPr>
                <p:cNvPicPr/>
                <p:nvPr/>
              </p:nvPicPr>
              <p:blipFill>
                <a:blip r:embed="rId93"/>
                <a:stretch>
                  <a:fillRect/>
                </a:stretch>
              </p:blipFill>
              <p:spPr>
                <a:xfrm>
                  <a:off x="8708747" y="1474040"/>
                  <a:ext cx="47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F929F6E1-F93D-CD44-9DAC-89D1848B9DA6}"/>
                    </a:ext>
                  </a:extLst>
                </p14:cNvPr>
                <p14:cNvContentPartPr/>
                <p14:nvPr/>
              </p14:nvContentPartPr>
              <p14:xfrm>
                <a:off x="8779667" y="1556120"/>
                <a:ext cx="91440" cy="139320"/>
              </p14:xfrm>
            </p:contentPart>
          </mc:Choice>
          <mc:Fallback xmlns="">
            <p:pic>
              <p:nvPicPr>
                <p:cNvPr id="58" name="Ink 57">
                  <a:extLst>
                    <a:ext uri="{FF2B5EF4-FFF2-40B4-BE49-F238E27FC236}">
                      <a16:creationId xmlns:a16="http://schemas.microsoft.com/office/drawing/2014/main" id="{F929F6E1-F93D-CD44-9DAC-89D1848B9DA6}"/>
                    </a:ext>
                  </a:extLst>
                </p:cNvPr>
                <p:cNvPicPr/>
                <p:nvPr/>
              </p:nvPicPr>
              <p:blipFill>
                <a:blip r:embed="rId95"/>
                <a:stretch>
                  <a:fillRect/>
                </a:stretch>
              </p:blipFill>
              <p:spPr>
                <a:xfrm>
                  <a:off x="8772107" y="1548560"/>
                  <a:ext cx="10656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B769998B-DDCD-684D-AF92-5552B1CDEBB6}"/>
                  </a:ext>
                </a:extLst>
              </p14:cNvPr>
              <p14:cNvContentPartPr/>
              <p14:nvPr/>
            </p14:nvContentPartPr>
            <p14:xfrm>
              <a:off x="2486507" y="379280"/>
              <a:ext cx="1004760" cy="30600"/>
            </p14:xfrm>
          </p:contentPart>
        </mc:Choice>
        <mc:Fallback xmlns="">
          <p:pic>
            <p:nvPicPr>
              <p:cNvPr id="60" name="Ink 59">
                <a:extLst>
                  <a:ext uri="{FF2B5EF4-FFF2-40B4-BE49-F238E27FC236}">
                    <a16:creationId xmlns:a16="http://schemas.microsoft.com/office/drawing/2014/main" id="{B769998B-DDCD-684D-AF92-5552B1CDEBB6}"/>
                  </a:ext>
                </a:extLst>
              </p:cNvPr>
              <p:cNvPicPr/>
              <p:nvPr/>
            </p:nvPicPr>
            <p:blipFill>
              <a:blip r:embed="rId97"/>
              <a:stretch>
                <a:fillRect/>
              </a:stretch>
            </p:blipFill>
            <p:spPr>
              <a:xfrm>
                <a:off x="2468507" y="343280"/>
                <a:ext cx="1040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D9630338-EC3C-9147-BD17-789D42441FCB}"/>
                  </a:ext>
                </a:extLst>
              </p14:cNvPr>
              <p14:cNvContentPartPr/>
              <p14:nvPr/>
            </p14:nvContentPartPr>
            <p14:xfrm>
              <a:off x="5623907" y="388280"/>
              <a:ext cx="995400" cy="50040"/>
            </p14:xfrm>
          </p:contentPart>
        </mc:Choice>
        <mc:Fallback xmlns="">
          <p:pic>
            <p:nvPicPr>
              <p:cNvPr id="61" name="Ink 60">
                <a:extLst>
                  <a:ext uri="{FF2B5EF4-FFF2-40B4-BE49-F238E27FC236}">
                    <a16:creationId xmlns:a16="http://schemas.microsoft.com/office/drawing/2014/main" id="{D9630338-EC3C-9147-BD17-789D42441FCB}"/>
                  </a:ext>
                </a:extLst>
              </p:cNvPr>
              <p:cNvPicPr/>
              <p:nvPr/>
            </p:nvPicPr>
            <p:blipFill>
              <a:blip r:embed="rId99"/>
              <a:stretch>
                <a:fillRect/>
              </a:stretch>
            </p:blipFill>
            <p:spPr>
              <a:xfrm>
                <a:off x="5606267" y="352280"/>
                <a:ext cx="1031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FE82765E-AB43-F545-A12F-4C4B0A809D93}"/>
                  </a:ext>
                </a:extLst>
              </p14:cNvPr>
              <p14:cNvContentPartPr/>
              <p14:nvPr/>
            </p14:nvContentPartPr>
            <p14:xfrm>
              <a:off x="-1892173" y="57080"/>
              <a:ext cx="360" cy="360"/>
            </p14:xfrm>
          </p:contentPart>
        </mc:Choice>
        <mc:Fallback xmlns="">
          <p:pic>
            <p:nvPicPr>
              <p:cNvPr id="62" name="Ink 61">
                <a:extLst>
                  <a:ext uri="{FF2B5EF4-FFF2-40B4-BE49-F238E27FC236}">
                    <a16:creationId xmlns:a16="http://schemas.microsoft.com/office/drawing/2014/main" id="{FE82765E-AB43-F545-A12F-4C4B0A809D93}"/>
                  </a:ext>
                </a:extLst>
              </p:cNvPr>
              <p:cNvPicPr/>
              <p:nvPr/>
            </p:nvPicPr>
            <p:blipFill>
              <a:blip r:embed="rId101"/>
              <a:stretch>
                <a:fillRect/>
              </a:stretch>
            </p:blipFill>
            <p:spPr>
              <a:xfrm>
                <a:off x="-1910173" y="2108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2EF3DBE9-3A17-134F-864C-BE1BC5C8B749}"/>
                  </a:ext>
                </a:extLst>
              </p14:cNvPr>
              <p14:cNvContentPartPr/>
              <p14:nvPr/>
            </p14:nvContentPartPr>
            <p14:xfrm>
              <a:off x="5598347" y="1404200"/>
              <a:ext cx="1038960" cy="47160"/>
            </p14:xfrm>
          </p:contentPart>
        </mc:Choice>
        <mc:Fallback xmlns="">
          <p:pic>
            <p:nvPicPr>
              <p:cNvPr id="63" name="Ink 62">
                <a:extLst>
                  <a:ext uri="{FF2B5EF4-FFF2-40B4-BE49-F238E27FC236}">
                    <a16:creationId xmlns:a16="http://schemas.microsoft.com/office/drawing/2014/main" id="{2EF3DBE9-3A17-134F-864C-BE1BC5C8B749}"/>
                  </a:ext>
                </a:extLst>
              </p:cNvPr>
              <p:cNvPicPr/>
              <p:nvPr/>
            </p:nvPicPr>
            <p:blipFill>
              <a:blip r:embed="rId103"/>
              <a:stretch>
                <a:fillRect/>
              </a:stretch>
            </p:blipFill>
            <p:spPr>
              <a:xfrm>
                <a:off x="5580347" y="1368200"/>
                <a:ext cx="1074600" cy="118800"/>
              </a:xfrm>
              <a:prstGeom prst="rect">
                <a:avLst/>
              </a:prstGeom>
            </p:spPr>
          </p:pic>
        </mc:Fallback>
      </mc:AlternateContent>
      <p:grpSp>
        <p:nvGrpSpPr>
          <p:cNvPr id="68" name="Group 67">
            <a:extLst>
              <a:ext uri="{FF2B5EF4-FFF2-40B4-BE49-F238E27FC236}">
                <a16:creationId xmlns:a16="http://schemas.microsoft.com/office/drawing/2014/main" id="{E284FEE3-7001-C542-84DA-E5417141A452}"/>
              </a:ext>
            </a:extLst>
          </p:cNvPr>
          <p:cNvGrpSpPr/>
          <p:nvPr/>
        </p:nvGrpSpPr>
        <p:grpSpPr>
          <a:xfrm>
            <a:off x="6766907" y="1328960"/>
            <a:ext cx="846360" cy="1055520"/>
            <a:chOff x="6766907" y="1328960"/>
            <a:chExt cx="846360" cy="1055520"/>
          </a:xfrm>
        </p:grpSpPr>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2478EB33-B2FF-494E-9A1C-7D5F1CD5DAB7}"/>
                    </a:ext>
                  </a:extLst>
                </p14:cNvPr>
                <p14:cNvContentPartPr/>
                <p14:nvPr/>
              </p14:nvContentPartPr>
              <p14:xfrm>
                <a:off x="6766907" y="1328960"/>
                <a:ext cx="129960" cy="133560"/>
              </p14:xfrm>
            </p:contentPart>
          </mc:Choice>
          <mc:Fallback xmlns="">
            <p:pic>
              <p:nvPicPr>
                <p:cNvPr id="64" name="Ink 63">
                  <a:extLst>
                    <a:ext uri="{FF2B5EF4-FFF2-40B4-BE49-F238E27FC236}">
                      <a16:creationId xmlns:a16="http://schemas.microsoft.com/office/drawing/2014/main" id="{2478EB33-B2FF-494E-9A1C-7D5F1CD5DAB7}"/>
                    </a:ext>
                  </a:extLst>
                </p:cNvPr>
                <p:cNvPicPr/>
                <p:nvPr/>
              </p:nvPicPr>
              <p:blipFill>
                <a:blip r:embed="rId105"/>
                <a:stretch>
                  <a:fillRect/>
                </a:stretch>
              </p:blipFill>
              <p:spPr>
                <a:xfrm>
                  <a:off x="6759347" y="1321400"/>
                  <a:ext cx="145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7F4F475C-5EF0-B34E-9A38-9E2801590EAA}"/>
                    </a:ext>
                  </a:extLst>
                </p14:cNvPr>
                <p14:cNvContentPartPr/>
                <p14:nvPr/>
              </p14:nvContentPartPr>
              <p14:xfrm>
                <a:off x="6799307" y="1336160"/>
                <a:ext cx="77040" cy="92520"/>
              </p14:xfrm>
            </p:contentPart>
          </mc:Choice>
          <mc:Fallback xmlns="">
            <p:pic>
              <p:nvPicPr>
                <p:cNvPr id="65" name="Ink 64">
                  <a:extLst>
                    <a:ext uri="{FF2B5EF4-FFF2-40B4-BE49-F238E27FC236}">
                      <a16:creationId xmlns:a16="http://schemas.microsoft.com/office/drawing/2014/main" id="{7F4F475C-5EF0-B34E-9A38-9E2801590EAA}"/>
                    </a:ext>
                  </a:extLst>
                </p:cNvPr>
                <p:cNvPicPr/>
                <p:nvPr/>
              </p:nvPicPr>
              <p:blipFill>
                <a:blip r:embed="rId107"/>
                <a:stretch>
                  <a:fillRect/>
                </a:stretch>
              </p:blipFill>
              <p:spPr>
                <a:xfrm>
                  <a:off x="6792107" y="1328600"/>
                  <a:ext cx="92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07190815-9690-044E-BB9D-537EEA658F81}"/>
                    </a:ext>
                  </a:extLst>
                </p14:cNvPr>
                <p14:cNvContentPartPr/>
                <p14:nvPr/>
              </p14:nvContentPartPr>
              <p14:xfrm>
                <a:off x="6977867" y="1479440"/>
                <a:ext cx="635400" cy="905040"/>
              </p14:xfrm>
            </p:contentPart>
          </mc:Choice>
          <mc:Fallback xmlns="">
            <p:pic>
              <p:nvPicPr>
                <p:cNvPr id="67" name="Ink 66">
                  <a:extLst>
                    <a:ext uri="{FF2B5EF4-FFF2-40B4-BE49-F238E27FC236}">
                      <a16:creationId xmlns:a16="http://schemas.microsoft.com/office/drawing/2014/main" id="{07190815-9690-044E-BB9D-537EEA658F81}"/>
                    </a:ext>
                  </a:extLst>
                </p:cNvPr>
                <p:cNvPicPr/>
                <p:nvPr/>
              </p:nvPicPr>
              <p:blipFill>
                <a:blip r:embed="rId109"/>
                <a:stretch>
                  <a:fillRect/>
                </a:stretch>
              </p:blipFill>
              <p:spPr>
                <a:xfrm>
                  <a:off x="6970307" y="1471880"/>
                  <a:ext cx="650520" cy="920160"/>
                </a:xfrm>
                <a:prstGeom prst="rect">
                  <a:avLst/>
                </a:prstGeom>
              </p:spPr>
            </p:pic>
          </mc:Fallback>
        </mc:AlternateContent>
      </p:grpSp>
      <p:grpSp>
        <p:nvGrpSpPr>
          <p:cNvPr id="81" name="Group 80">
            <a:extLst>
              <a:ext uri="{FF2B5EF4-FFF2-40B4-BE49-F238E27FC236}">
                <a16:creationId xmlns:a16="http://schemas.microsoft.com/office/drawing/2014/main" id="{C1A3630A-11BD-C04B-8486-00468E18D341}"/>
              </a:ext>
            </a:extLst>
          </p:cNvPr>
          <p:cNvGrpSpPr/>
          <p:nvPr/>
        </p:nvGrpSpPr>
        <p:grpSpPr>
          <a:xfrm>
            <a:off x="7791467" y="1942400"/>
            <a:ext cx="1225800" cy="464040"/>
            <a:chOff x="7791467" y="1942400"/>
            <a:chExt cx="1225800" cy="464040"/>
          </a:xfrm>
        </p:grpSpPr>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DFF3E1F1-13EE-A542-8A03-7251717E8AD2}"/>
                    </a:ext>
                  </a:extLst>
                </p14:cNvPr>
                <p14:cNvContentPartPr/>
                <p14:nvPr/>
              </p14:nvContentPartPr>
              <p14:xfrm>
                <a:off x="7791467" y="2299880"/>
                <a:ext cx="86040" cy="106560"/>
              </p14:xfrm>
            </p:contentPart>
          </mc:Choice>
          <mc:Fallback xmlns="">
            <p:pic>
              <p:nvPicPr>
                <p:cNvPr id="69" name="Ink 68">
                  <a:extLst>
                    <a:ext uri="{FF2B5EF4-FFF2-40B4-BE49-F238E27FC236}">
                      <a16:creationId xmlns:a16="http://schemas.microsoft.com/office/drawing/2014/main" id="{DFF3E1F1-13EE-A542-8A03-7251717E8AD2}"/>
                    </a:ext>
                  </a:extLst>
                </p:cNvPr>
                <p:cNvPicPr/>
                <p:nvPr/>
              </p:nvPicPr>
              <p:blipFill>
                <a:blip r:embed="rId111"/>
                <a:stretch>
                  <a:fillRect/>
                </a:stretch>
              </p:blipFill>
              <p:spPr>
                <a:xfrm>
                  <a:off x="7783907" y="2292320"/>
                  <a:ext cx="101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D1423BE3-0E9E-7044-AE1D-40D5F8DB70B1}"/>
                    </a:ext>
                  </a:extLst>
                </p14:cNvPr>
                <p14:cNvContentPartPr/>
                <p14:nvPr/>
              </p14:nvContentPartPr>
              <p14:xfrm>
                <a:off x="7939787" y="2310320"/>
                <a:ext cx="90000" cy="78480"/>
              </p14:xfrm>
            </p:contentPart>
          </mc:Choice>
          <mc:Fallback xmlns="">
            <p:pic>
              <p:nvPicPr>
                <p:cNvPr id="70" name="Ink 69">
                  <a:extLst>
                    <a:ext uri="{FF2B5EF4-FFF2-40B4-BE49-F238E27FC236}">
                      <a16:creationId xmlns:a16="http://schemas.microsoft.com/office/drawing/2014/main" id="{D1423BE3-0E9E-7044-AE1D-40D5F8DB70B1}"/>
                    </a:ext>
                  </a:extLst>
                </p:cNvPr>
                <p:cNvPicPr/>
                <p:nvPr/>
              </p:nvPicPr>
              <p:blipFill>
                <a:blip r:embed="rId113"/>
                <a:stretch>
                  <a:fillRect/>
                </a:stretch>
              </p:blipFill>
              <p:spPr>
                <a:xfrm>
                  <a:off x="7932227" y="2302760"/>
                  <a:ext cx="105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E2075388-B9BB-014C-8673-4E06A8ABA281}"/>
                    </a:ext>
                  </a:extLst>
                </p14:cNvPr>
                <p14:cNvContentPartPr/>
                <p14:nvPr/>
              </p14:nvContentPartPr>
              <p14:xfrm>
                <a:off x="8087747" y="2168840"/>
                <a:ext cx="8640" cy="210240"/>
              </p14:xfrm>
            </p:contentPart>
          </mc:Choice>
          <mc:Fallback xmlns="">
            <p:pic>
              <p:nvPicPr>
                <p:cNvPr id="71" name="Ink 70">
                  <a:extLst>
                    <a:ext uri="{FF2B5EF4-FFF2-40B4-BE49-F238E27FC236}">
                      <a16:creationId xmlns:a16="http://schemas.microsoft.com/office/drawing/2014/main" id="{E2075388-B9BB-014C-8673-4E06A8ABA281}"/>
                    </a:ext>
                  </a:extLst>
                </p:cNvPr>
                <p:cNvPicPr/>
                <p:nvPr/>
              </p:nvPicPr>
              <p:blipFill>
                <a:blip r:embed="rId115"/>
                <a:stretch>
                  <a:fillRect/>
                </a:stretch>
              </p:blipFill>
              <p:spPr>
                <a:xfrm>
                  <a:off x="8080547" y="2161280"/>
                  <a:ext cx="23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870837D2-4E76-9C4C-8A31-611478F5FAB5}"/>
                    </a:ext>
                  </a:extLst>
                </p14:cNvPr>
                <p14:cNvContentPartPr/>
                <p14:nvPr/>
              </p14:nvContentPartPr>
              <p14:xfrm>
                <a:off x="8032307" y="2249480"/>
                <a:ext cx="119880" cy="19080"/>
              </p14:xfrm>
            </p:contentPart>
          </mc:Choice>
          <mc:Fallback xmlns="">
            <p:pic>
              <p:nvPicPr>
                <p:cNvPr id="72" name="Ink 71">
                  <a:extLst>
                    <a:ext uri="{FF2B5EF4-FFF2-40B4-BE49-F238E27FC236}">
                      <a16:creationId xmlns:a16="http://schemas.microsoft.com/office/drawing/2014/main" id="{870837D2-4E76-9C4C-8A31-611478F5FAB5}"/>
                    </a:ext>
                  </a:extLst>
                </p:cNvPr>
                <p:cNvPicPr/>
                <p:nvPr/>
              </p:nvPicPr>
              <p:blipFill>
                <a:blip r:embed="rId117"/>
                <a:stretch>
                  <a:fillRect/>
                </a:stretch>
              </p:blipFill>
              <p:spPr>
                <a:xfrm>
                  <a:off x="8024747" y="2241920"/>
                  <a:ext cx="135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4276EE88-EB73-FF40-ABFB-7022FAA66142}"/>
                    </a:ext>
                  </a:extLst>
                </p14:cNvPr>
                <p14:cNvContentPartPr/>
                <p14:nvPr/>
              </p14:nvContentPartPr>
              <p14:xfrm>
                <a:off x="8261987" y="2259200"/>
                <a:ext cx="120600" cy="86760"/>
              </p14:xfrm>
            </p:contentPart>
          </mc:Choice>
          <mc:Fallback xmlns="">
            <p:pic>
              <p:nvPicPr>
                <p:cNvPr id="73" name="Ink 72">
                  <a:extLst>
                    <a:ext uri="{FF2B5EF4-FFF2-40B4-BE49-F238E27FC236}">
                      <a16:creationId xmlns:a16="http://schemas.microsoft.com/office/drawing/2014/main" id="{4276EE88-EB73-FF40-ABFB-7022FAA66142}"/>
                    </a:ext>
                  </a:extLst>
                </p:cNvPr>
                <p:cNvPicPr/>
                <p:nvPr/>
              </p:nvPicPr>
              <p:blipFill>
                <a:blip r:embed="rId119"/>
                <a:stretch>
                  <a:fillRect/>
                </a:stretch>
              </p:blipFill>
              <p:spPr>
                <a:xfrm>
                  <a:off x="8254427" y="2251640"/>
                  <a:ext cx="135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63E095CF-8AE8-2F48-BA63-F127744626EA}"/>
                    </a:ext>
                  </a:extLst>
                </p14:cNvPr>
                <p14:cNvContentPartPr/>
                <p14:nvPr/>
              </p14:nvContentPartPr>
              <p14:xfrm>
                <a:off x="8465027" y="2123480"/>
                <a:ext cx="9360" cy="187200"/>
              </p14:xfrm>
            </p:contentPart>
          </mc:Choice>
          <mc:Fallback xmlns="">
            <p:pic>
              <p:nvPicPr>
                <p:cNvPr id="74" name="Ink 73">
                  <a:extLst>
                    <a:ext uri="{FF2B5EF4-FFF2-40B4-BE49-F238E27FC236}">
                      <a16:creationId xmlns:a16="http://schemas.microsoft.com/office/drawing/2014/main" id="{63E095CF-8AE8-2F48-BA63-F127744626EA}"/>
                    </a:ext>
                  </a:extLst>
                </p:cNvPr>
                <p:cNvPicPr/>
                <p:nvPr/>
              </p:nvPicPr>
              <p:blipFill>
                <a:blip r:embed="rId121"/>
                <a:stretch>
                  <a:fillRect/>
                </a:stretch>
              </p:blipFill>
              <p:spPr>
                <a:xfrm>
                  <a:off x="8457467" y="2115920"/>
                  <a:ext cx="24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62220405-253A-CC41-8356-54C9A8B6C39C}"/>
                    </a:ext>
                  </a:extLst>
                </p14:cNvPr>
                <p14:cNvContentPartPr/>
                <p14:nvPr/>
              </p14:nvContentPartPr>
              <p14:xfrm>
                <a:off x="8529107" y="2079920"/>
                <a:ext cx="7200" cy="222120"/>
              </p14:xfrm>
            </p:contentPart>
          </mc:Choice>
          <mc:Fallback xmlns="">
            <p:pic>
              <p:nvPicPr>
                <p:cNvPr id="75" name="Ink 74">
                  <a:extLst>
                    <a:ext uri="{FF2B5EF4-FFF2-40B4-BE49-F238E27FC236}">
                      <a16:creationId xmlns:a16="http://schemas.microsoft.com/office/drawing/2014/main" id="{62220405-253A-CC41-8356-54C9A8B6C39C}"/>
                    </a:ext>
                  </a:extLst>
                </p:cNvPr>
                <p:cNvPicPr/>
                <p:nvPr/>
              </p:nvPicPr>
              <p:blipFill>
                <a:blip r:embed="rId123"/>
                <a:stretch>
                  <a:fillRect/>
                </a:stretch>
              </p:blipFill>
              <p:spPr>
                <a:xfrm>
                  <a:off x="8521547" y="2072360"/>
                  <a:ext cx="22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0EEEE1C6-FF16-E542-9661-E8ADE152F62A}"/>
                    </a:ext>
                  </a:extLst>
                </p14:cNvPr>
                <p14:cNvContentPartPr/>
                <p14:nvPr/>
              </p14:nvContentPartPr>
              <p14:xfrm>
                <a:off x="8580227" y="2201240"/>
                <a:ext cx="54720" cy="78480"/>
              </p14:xfrm>
            </p:contentPart>
          </mc:Choice>
          <mc:Fallback xmlns="">
            <p:pic>
              <p:nvPicPr>
                <p:cNvPr id="76" name="Ink 75">
                  <a:extLst>
                    <a:ext uri="{FF2B5EF4-FFF2-40B4-BE49-F238E27FC236}">
                      <a16:creationId xmlns:a16="http://schemas.microsoft.com/office/drawing/2014/main" id="{0EEEE1C6-FF16-E542-9661-E8ADE152F62A}"/>
                    </a:ext>
                  </a:extLst>
                </p:cNvPr>
                <p:cNvPicPr/>
                <p:nvPr/>
              </p:nvPicPr>
              <p:blipFill>
                <a:blip r:embed="rId125"/>
                <a:stretch>
                  <a:fillRect/>
                </a:stretch>
              </p:blipFill>
              <p:spPr>
                <a:xfrm>
                  <a:off x="8572667" y="2193680"/>
                  <a:ext cx="69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90A9AF51-0C47-ED49-87A8-757E9AF013CF}"/>
                    </a:ext>
                  </a:extLst>
                </p14:cNvPr>
                <p14:cNvContentPartPr/>
                <p14:nvPr/>
              </p14:nvContentPartPr>
              <p14:xfrm>
                <a:off x="8681747" y="2140760"/>
                <a:ext cx="126000" cy="101160"/>
              </p14:xfrm>
            </p:contentPart>
          </mc:Choice>
          <mc:Fallback xmlns="">
            <p:pic>
              <p:nvPicPr>
                <p:cNvPr id="77" name="Ink 76">
                  <a:extLst>
                    <a:ext uri="{FF2B5EF4-FFF2-40B4-BE49-F238E27FC236}">
                      <a16:creationId xmlns:a16="http://schemas.microsoft.com/office/drawing/2014/main" id="{90A9AF51-0C47-ED49-87A8-757E9AF013CF}"/>
                    </a:ext>
                  </a:extLst>
                </p:cNvPr>
                <p:cNvPicPr/>
                <p:nvPr/>
              </p:nvPicPr>
              <p:blipFill>
                <a:blip r:embed="rId127"/>
                <a:stretch>
                  <a:fillRect/>
                </a:stretch>
              </p:blipFill>
              <p:spPr>
                <a:xfrm>
                  <a:off x="8674187" y="2133560"/>
                  <a:ext cx="141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AF7204BE-F8EB-9A40-A413-F5426B0670C5}"/>
                    </a:ext>
                  </a:extLst>
                </p14:cNvPr>
                <p14:cNvContentPartPr/>
                <p14:nvPr/>
              </p14:nvContentPartPr>
              <p14:xfrm>
                <a:off x="8830787" y="2121320"/>
                <a:ext cx="60480" cy="99000"/>
              </p14:xfrm>
            </p:contentPart>
          </mc:Choice>
          <mc:Fallback xmlns="">
            <p:pic>
              <p:nvPicPr>
                <p:cNvPr id="78" name="Ink 77">
                  <a:extLst>
                    <a:ext uri="{FF2B5EF4-FFF2-40B4-BE49-F238E27FC236}">
                      <a16:creationId xmlns:a16="http://schemas.microsoft.com/office/drawing/2014/main" id="{AF7204BE-F8EB-9A40-A413-F5426B0670C5}"/>
                    </a:ext>
                  </a:extLst>
                </p:cNvPr>
                <p:cNvPicPr/>
                <p:nvPr/>
              </p:nvPicPr>
              <p:blipFill>
                <a:blip r:embed="rId129"/>
                <a:stretch>
                  <a:fillRect/>
                </a:stretch>
              </p:blipFill>
              <p:spPr>
                <a:xfrm>
                  <a:off x="8823227" y="2113760"/>
                  <a:ext cx="75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1CD83853-2E49-2246-8CD5-87F77F7DCC58}"/>
                    </a:ext>
                  </a:extLst>
                </p14:cNvPr>
                <p14:cNvContentPartPr/>
                <p14:nvPr/>
              </p14:nvContentPartPr>
              <p14:xfrm>
                <a:off x="8913587" y="2128160"/>
                <a:ext cx="89280" cy="81720"/>
              </p14:xfrm>
            </p:contentPart>
          </mc:Choice>
          <mc:Fallback xmlns="">
            <p:pic>
              <p:nvPicPr>
                <p:cNvPr id="79" name="Ink 78">
                  <a:extLst>
                    <a:ext uri="{FF2B5EF4-FFF2-40B4-BE49-F238E27FC236}">
                      <a16:creationId xmlns:a16="http://schemas.microsoft.com/office/drawing/2014/main" id="{1CD83853-2E49-2246-8CD5-87F77F7DCC58}"/>
                    </a:ext>
                  </a:extLst>
                </p:cNvPr>
                <p:cNvPicPr/>
                <p:nvPr/>
              </p:nvPicPr>
              <p:blipFill>
                <a:blip r:embed="rId131"/>
                <a:stretch>
                  <a:fillRect/>
                </a:stretch>
              </p:blipFill>
              <p:spPr>
                <a:xfrm>
                  <a:off x="8906027" y="2120600"/>
                  <a:ext cx="104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B4960CEE-95B1-A442-BDA5-785501C00347}"/>
                    </a:ext>
                  </a:extLst>
                </p14:cNvPr>
                <p14:cNvContentPartPr/>
                <p14:nvPr/>
              </p14:nvContentPartPr>
              <p14:xfrm>
                <a:off x="9003947" y="1942400"/>
                <a:ext cx="13320" cy="250920"/>
              </p14:xfrm>
            </p:contentPart>
          </mc:Choice>
          <mc:Fallback xmlns="">
            <p:pic>
              <p:nvPicPr>
                <p:cNvPr id="80" name="Ink 79">
                  <a:extLst>
                    <a:ext uri="{FF2B5EF4-FFF2-40B4-BE49-F238E27FC236}">
                      <a16:creationId xmlns:a16="http://schemas.microsoft.com/office/drawing/2014/main" id="{B4960CEE-95B1-A442-BDA5-785501C00347}"/>
                    </a:ext>
                  </a:extLst>
                </p:cNvPr>
                <p:cNvPicPr/>
                <p:nvPr/>
              </p:nvPicPr>
              <p:blipFill>
                <a:blip r:embed="rId133"/>
                <a:stretch>
                  <a:fillRect/>
                </a:stretch>
              </p:blipFill>
              <p:spPr>
                <a:xfrm>
                  <a:off x="8996387" y="1934840"/>
                  <a:ext cx="2808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8013449D-C04B-F142-9A00-C5712E2A61DF}"/>
                  </a:ext>
                </a:extLst>
              </p14:cNvPr>
              <p14:cNvContentPartPr/>
              <p14:nvPr/>
            </p14:nvContentPartPr>
            <p14:xfrm>
              <a:off x="-1926013" y="492680"/>
              <a:ext cx="1080" cy="12240"/>
            </p14:xfrm>
          </p:contentPart>
        </mc:Choice>
        <mc:Fallback xmlns="">
          <p:pic>
            <p:nvPicPr>
              <p:cNvPr id="82" name="Ink 81">
                <a:extLst>
                  <a:ext uri="{FF2B5EF4-FFF2-40B4-BE49-F238E27FC236}">
                    <a16:creationId xmlns:a16="http://schemas.microsoft.com/office/drawing/2014/main" id="{8013449D-C04B-F142-9A00-C5712E2A61DF}"/>
                  </a:ext>
                </a:extLst>
              </p:cNvPr>
              <p:cNvPicPr/>
              <p:nvPr/>
            </p:nvPicPr>
            <p:blipFill>
              <a:blip r:embed="rId135"/>
              <a:stretch>
                <a:fillRect/>
              </a:stretch>
            </p:blipFill>
            <p:spPr>
              <a:xfrm>
                <a:off x="-1944013" y="457040"/>
                <a:ext cx="36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366B2F05-891D-3C43-A7CB-6F6478739E19}"/>
                  </a:ext>
                </a:extLst>
              </p14:cNvPr>
              <p14:cNvContentPartPr/>
              <p14:nvPr/>
            </p14:nvContentPartPr>
            <p14:xfrm>
              <a:off x="2477507" y="475400"/>
              <a:ext cx="1065960" cy="42480"/>
            </p14:xfrm>
          </p:contentPart>
        </mc:Choice>
        <mc:Fallback xmlns="">
          <p:pic>
            <p:nvPicPr>
              <p:cNvPr id="83" name="Ink 82">
                <a:extLst>
                  <a:ext uri="{FF2B5EF4-FFF2-40B4-BE49-F238E27FC236}">
                    <a16:creationId xmlns:a16="http://schemas.microsoft.com/office/drawing/2014/main" id="{366B2F05-891D-3C43-A7CB-6F6478739E19}"/>
                  </a:ext>
                </a:extLst>
              </p:cNvPr>
              <p:cNvPicPr/>
              <p:nvPr/>
            </p:nvPicPr>
            <p:blipFill>
              <a:blip r:embed="rId137"/>
              <a:stretch>
                <a:fillRect/>
              </a:stretch>
            </p:blipFill>
            <p:spPr>
              <a:xfrm>
                <a:off x="2459507" y="439760"/>
                <a:ext cx="1101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25CE5540-BC16-CA43-BF5A-76513EEEEE58}"/>
                  </a:ext>
                </a:extLst>
              </p14:cNvPr>
              <p14:cNvContentPartPr/>
              <p14:nvPr/>
            </p14:nvContentPartPr>
            <p14:xfrm>
              <a:off x="5610227" y="482960"/>
              <a:ext cx="1016280" cy="22320"/>
            </p14:xfrm>
          </p:contentPart>
        </mc:Choice>
        <mc:Fallback xmlns="">
          <p:pic>
            <p:nvPicPr>
              <p:cNvPr id="84" name="Ink 83">
                <a:extLst>
                  <a:ext uri="{FF2B5EF4-FFF2-40B4-BE49-F238E27FC236}">
                    <a16:creationId xmlns:a16="http://schemas.microsoft.com/office/drawing/2014/main" id="{25CE5540-BC16-CA43-BF5A-76513EEEEE58}"/>
                  </a:ext>
                </a:extLst>
              </p:cNvPr>
              <p:cNvPicPr/>
              <p:nvPr/>
            </p:nvPicPr>
            <p:blipFill>
              <a:blip r:embed="rId139"/>
              <a:stretch>
                <a:fillRect/>
              </a:stretch>
            </p:blipFill>
            <p:spPr>
              <a:xfrm>
                <a:off x="5592587" y="446960"/>
                <a:ext cx="1051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446CD807-5F1F-534D-80C8-7C0DFFD7FE81}"/>
                  </a:ext>
                </a:extLst>
              </p14:cNvPr>
              <p14:cNvContentPartPr/>
              <p14:nvPr/>
            </p14:nvContentPartPr>
            <p14:xfrm>
              <a:off x="-926653" y="3807920"/>
              <a:ext cx="360" cy="360"/>
            </p14:xfrm>
          </p:contentPart>
        </mc:Choice>
        <mc:Fallback xmlns="">
          <p:pic>
            <p:nvPicPr>
              <p:cNvPr id="85" name="Ink 84">
                <a:extLst>
                  <a:ext uri="{FF2B5EF4-FFF2-40B4-BE49-F238E27FC236}">
                    <a16:creationId xmlns:a16="http://schemas.microsoft.com/office/drawing/2014/main" id="{446CD807-5F1F-534D-80C8-7C0DFFD7FE81}"/>
                  </a:ext>
                </a:extLst>
              </p:cNvPr>
              <p:cNvPicPr/>
              <p:nvPr/>
            </p:nvPicPr>
            <p:blipFill>
              <a:blip r:embed="rId141"/>
              <a:stretch>
                <a:fillRect/>
              </a:stretch>
            </p:blipFill>
            <p:spPr>
              <a:xfrm>
                <a:off x="-944653" y="377228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D98038FB-3C15-044D-B2CA-1E9052F38A8B}"/>
                  </a:ext>
                </a:extLst>
              </p14:cNvPr>
              <p14:cNvContentPartPr/>
              <p14:nvPr/>
            </p14:nvContentPartPr>
            <p14:xfrm>
              <a:off x="2466707" y="587720"/>
              <a:ext cx="968760" cy="25200"/>
            </p14:xfrm>
          </p:contentPart>
        </mc:Choice>
        <mc:Fallback xmlns="">
          <p:pic>
            <p:nvPicPr>
              <p:cNvPr id="86" name="Ink 85">
                <a:extLst>
                  <a:ext uri="{FF2B5EF4-FFF2-40B4-BE49-F238E27FC236}">
                    <a16:creationId xmlns:a16="http://schemas.microsoft.com/office/drawing/2014/main" id="{D98038FB-3C15-044D-B2CA-1E9052F38A8B}"/>
                  </a:ext>
                </a:extLst>
              </p:cNvPr>
              <p:cNvPicPr/>
              <p:nvPr/>
            </p:nvPicPr>
            <p:blipFill>
              <a:blip r:embed="rId143"/>
              <a:stretch>
                <a:fillRect/>
              </a:stretch>
            </p:blipFill>
            <p:spPr>
              <a:xfrm>
                <a:off x="2449067" y="551720"/>
                <a:ext cx="1004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C0E96D27-BC86-D740-BEEF-3FF7B6BEC731}"/>
                  </a:ext>
                </a:extLst>
              </p14:cNvPr>
              <p14:cNvContentPartPr/>
              <p14:nvPr/>
            </p14:nvContentPartPr>
            <p14:xfrm>
              <a:off x="5599067" y="619040"/>
              <a:ext cx="1054080" cy="19080"/>
            </p14:xfrm>
          </p:contentPart>
        </mc:Choice>
        <mc:Fallback xmlns="">
          <p:pic>
            <p:nvPicPr>
              <p:cNvPr id="87" name="Ink 86">
                <a:extLst>
                  <a:ext uri="{FF2B5EF4-FFF2-40B4-BE49-F238E27FC236}">
                    <a16:creationId xmlns:a16="http://schemas.microsoft.com/office/drawing/2014/main" id="{C0E96D27-BC86-D740-BEEF-3FF7B6BEC731}"/>
                  </a:ext>
                </a:extLst>
              </p:cNvPr>
              <p:cNvPicPr/>
              <p:nvPr/>
            </p:nvPicPr>
            <p:blipFill>
              <a:blip r:embed="rId145"/>
              <a:stretch>
                <a:fillRect/>
              </a:stretch>
            </p:blipFill>
            <p:spPr>
              <a:xfrm>
                <a:off x="5581427" y="583400"/>
                <a:ext cx="10897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5DBD0BE0-3478-A346-8098-EBAE805803B2}"/>
                  </a:ext>
                </a:extLst>
              </p14:cNvPr>
              <p14:cNvContentPartPr/>
              <p14:nvPr/>
            </p14:nvContentPartPr>
            <p14:xfrm>
              <a:off x="-721813" y="3657440"/>
              <a:ext cx="360" cy="360"/>
            </p14:xfrm>
          </p:contentPart>
        </mc:Choice>
        <mc:Fallback xmlns="">
          <p:pic>
            <p:nvPicPr>
              <p:cNvPr id="88" name="Ink 87">
                <a:extLst>
                  <a:ext uri="{FF2B5EF4-FFF2-40B4-BE49-F238E27FC236}">
                    <a16:creationId xmlns:a16="http://schemas.microsoft.com/office/drawing/2014/main" id="{5DBD0BE0-3478-A346-8098-EBAE805803B2}"/>
                  </a:ext>
                </a:extLst>
              </p:cNvPr>
              <p:cNvPicPr/>
              <p:nvPr/>
            </p:nvPicPr>
            <p:blipFill>
              <a:blip r:embed="rId147"/>
              <a:stretch>
                <a:fillRect/>
              </a:stretch>
            </p:blipFill>
            <p:spPr>
              <a:xfrm>
                <a:off x="-739813" y="362144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6DEFDF10-B987-2445-966D-9BA0457D502E}"/>
                  </a:ext>
                </a:extLst>
              </p14:cNvPr>
              <p14:cNvContentPartPr/>
              <p14:nvPr/>
            </p14:nvContentPartPr>
            <p14:xfrm>
              <a:off x="2467427" y="1801640"/>
              <a:ext cx="1011960" cy="70920"/>
            </p14:xfrm>
          </p:contentPart>
        </mc:Choice>
        <mc:Fallback xmlns="">
          <p:pic>
            <p:nvPicPr>
              <p:cNvPr id="89" name="Ink 88">
                <a:extLst>
                  <a:ext uri="{FF2B5EF4-FFF2-40B4-BE49-F238E27FC236}">
                    <a16:creationId xmlns:a16="http://schemas.microsoft.com/office/drawing/2014/main" id="{6DEFDF10-B987-2445-966D-9BA0457D502E}"/>
                  </a:ext>
                </a:extLst>
              </p:cNvPr>
              <p:cNvPicPr/>
              <p:nvPr/>
            </p:nvPicPr>
            <p:blipFill>
              <a:blip r:embed="rId149"/>
              <a:stretch>
                <a:fillRect/>
              </a:stretch>
            </p:blipFill>
            <p:spPr>
              <a:xfrm>
                <a:off x="2449787" y="1765640"/>
                <a:ext cx="1047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0E2D0C2A-C828-5D49-8E31-CAA3018BC27A}"/>
                  </a:ext>
                </a:extLst>
              </p14:cNvPr>
              <p14:cNvContentPartPr/>
              <p14:nvPr/>
            </p14:nvContentPartPr>
            <p14:xfrm>
              <a:off x="3138827" y="1855640"/>
              <a:ext cx="312840" cy="44640"/>
            </p14:xfrm>
          </p:contentPart>
        </mc:Choice>
        <mc:Fallback xmlns="">
          <p:pic>
            <p:nvPicPr>
              <p:cNvPr id="90" name="Ink 89">
                <a:extLst>
                  <a:ext uri="{FF2B5EF4-FFF2-40B4-BE49-F238E27FC236}">
                    <a16:creationId xmlns:a16="http://schemas.microsoft.com/office/drawing/2014/main" id="{0E2D0C2A-C828-5D49-8E31-CAA3018BC27A}"/>
                  </a:ext>
                </a:extLst>
              </p:cNvPr>
              <p:cNvPicPr/>
              <p:nvPr/>
            </p:nvPicPr>
            <p:blipFill>
              <a:blip r:embed="rId151"/>
              <a:stretch>
                <a:fillRect/>
              </a:stretch>
            </p:blipFill>
            <p:spPr>
              <a:xfrm>
                <a:off x="3121187" y="1820000"/>
                <a:ext cx="348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CA5DE9DB-8644-5F4A-BC26-D270B881FA18}"/>
                  </a:ext>
                </a:extLst>
              </p14:cNvPr>
              <p14:cNvContentPartPr/>
              <p14:nvPr/>
            </p14:nvContentPartPr>
            <p14:xfrm>
              <a:off x="2647067" y="1873640"/>
              <a:ext cx="444600" cy="23760"/>
            </p14:xfrm>
          </p:contentPart>
        </mc:Choice>
        <mc:Fallback xmlns="">
          <p:pic>
            <p:nvPicPr>
              <p:cNvPr id="91" name="Ink 90">
                <a:extLst>
                  <a:ext uri="{FF2B5EF4-FFF2-40B4-BE49-F238E27FC236}">
                    <a16:creationId xmlns:a16="http://schemas.microsoft.com/office/drawing/2014/main" id="{CA5DE9DB-8644-5F4A-BC26-D270B881FA18}"/>
                  </a:ext>
                </a:extLst>
              </p:cNvPr>
              <p:cNvPicPr/>
              <p:nvPr/>
            </p:nvPicPr>
            <p:blipFill>
              <a:blip r:embed="rId153"/>
              <a:stretch>
                <a:fillRect/>
              </a:stretch>
            </p:blipFill>
            <p:spPr>
              <a:xfrm>
                <a:off x="2629427" y="1838000"/>
                <a:ext cx="480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10A2310D-F2D7-D84C-8DD5-FEED90E9A929}"/>
                  </a:ext>
                </a:extLst>
              </p14:cNvPr>
              <p14:cNvContentPartPr/>
              <p14:nvPr/>
            </p14:nvContentPartPr>
            <p14:xfrm>
              <a:off x="5564507" y="1845200"/>
              <a:ext cx="1015560" cy="28080"/>
            </p14:xfrm>
          </p:contentPart>
        </mc:Choice>
        <mc:Fallback xmlns="">
          <p:pic>
            <p:nvPicPr>
              <p:cNvPr id="92" name="Ink 91">
                <a:extLst>
                  <a:ext uri="{FF2B5EF4-FFF2-40B4-BE49-F238E27FC236}">
                    <a16:creationId xmlns:a16="http://schemas.microsoft.com/office/drawing/2014/main" id="{10A2310D-F2D7-D84C-8DD5-FEED90E9A929}"/>
                  </a:ext>
                </a:extLst>
              </p:cNvPr>
              <p:cNvPicPr/>
              <p:nvPr/>
            </p:nvPicPr>
            <p:blipFill>
              <a:blip r:embed="rId155"/>
              <a:stretch>
                <a:fillRect/>
              </a:stretch>
            </p:blipFill>
            <p:spPr>
              <a:xfrm>
                <a:off x="5546507" y="1809200"/>
                <a:ext cx="1051200" cy="99720"/>
              </a:xfrm>
              <a:prstGeom prst="rect">
                <a:avLst/>
              </a:prstGeom>
            </p:spPr>
          </p:pic>
        </mc:Fallback>
      </mc:AlternateContent>
      <p:grpSp>
        <p:nvGrpSpPr>
          <p:cNvPr id="102" name="Group 101">
            <a:extLst>
              <a:ext uri="{FF2B5EF4-FFF2-40B4-BE49-F238E27FC236}">
                <a16:creationId xmlns:a16="http://schemas.microsoft.com/office/drawing/2014/main" id="{6DDC4DFD-BAA8-9249-A918-013FFD22B715}"/>
              </a:ext>
            </a:extLst>
          </p:cNvPr>
          <p:cNvGrpSpPr/>
          <p:nvPr/>
        </p:nvGrpSpPr>
        <p:grpSpPr>
          <a:xfrm>
            <a:off x="3503147" y="428960"/>
            <a:ext cx="1583640" cy="954360"/>
            <a:chOff x="3503147" y="428960"/>
            <a:chExt cx="1583640" cy="954360"/>
          </a:xfrm>
        </p:grpSpPr>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05AD5591-A039-0047-B5F0-9CF49C619714}"/>
                    </a:ext>
                  </a:extLst>
                </p14:cNvPr>
                <p14:cNvContentPartPr/>
                <p14:nvPr/>
              </p14:nvContentPartPr>
              <p14:xfrm>
                <a:off x="3503147" y="428960"/>
                <a:ext cx="696600" cy="546840"/>
              </p14:xfrm>
            </p:contentPart>
          </mc:Choice>
          <mc:Fallback xmlns="">
            <p:pic>
              <p:nvPicPr>
                <p:cNvPr id="93" name="Ink 92">
                  <a:extLst>
                    <a:ext uri="{FF2B5EF4-FFF2-40B4-BE49-F238E27FC236}">
                      <a16:creationId xmlns:a16="http://schemas.microsoft.com/office/drawing/2014/main" id="{05AD5591-A039-0047-B5F0-9CF49C619714}"/>
                    </a:ext>
                  </a:extLst>
                </p:cNvPr>
                <p:cNvPicPr/>
                <p:nvPr/>
              </p:nvPicPr>
              <p:blipFill>
                <a:blip r:embed="rId157"/>
                <a:stretch>
                  <a:fillRect/>
                </a:stretch>
              </p:blipFill>
              <p:spPr>
                <a:xfrm>
                  <a:off x="3495587" y="421400"/>
                  <a:ext cx="7117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B775C8C9-D337-FA43-81E3-AC15325B0357}"/>
                    </a:ext>
                  </a:extLst>
                </p14:cNvPr>
                <p14:cNvContentPartPr/>
                <p14:nvPr/>
              </p14:nvContentPartPr>
              <p14:xfrm>
                <a:off x="4224947" y="993080"/>
                <a:ext cx="123120" cy="99720"/>
              </p14:xfrm>
            </p:contentPart>
          </mc:Choice>
          <mc:Fallback xmlns="">
            <p:pic>
              <p:nvPicPr>
                <p:cNvPr id="94" name="Ink 93">
                  <a:extLst>
                    <a:ext uri="{FF2B5EF4-FFF2-40B4-BE49-F238E27FC236}">
                      <a16:creationId xmlns:a16="http://schemas.microsoft.com/office/drawing/2014/main" id="{B775C8C9-D337-FA43-81E3-AC15325B0357}"/>
                    </a:ext>
                  </a:extLst>
                </p:cNvPr>
                <p:cNvPicPr/>
                <p:nvPr/>
              </p:nvPicPr>
              <p:blipFill>
                <a:blip r:embed="rId159"/>
                <a:stretch>
                  <a:fillRect/>
                </a:stretch>
              </p:blipFill>
              <p:spPr>
                <a:xfrm>
                  <a:off x="4217387" y="985880"/>
                  <a:ext cx="138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03624B91-A172-C84C-806D-A5D1148BF5F6}"/>
                    </a:ext>
                  </a:extLst>
                </p14:cNvPr>
                <p14:cNvContentPartPr/>
                <p14:nvPr/>
              </p14:nvContentPartPr>
              <p14:xfrm>
                <a:off x="4403867" y="1130240"/>
                <a:ext cx="680040" cy="214200"/>
              </p14:xfrm>
            </p:contentPart>
          </mc:Choice>
          <mc:Fallback xmlns="">
            <p:pic>
              <p:nvPicPr>
                <p:cNvPr id="95" name="Ink 94">
                  <a:extLst>
                    <a:ext uri="{FF2B5EF4-FFF2-40B4-BE49-F238E27FC236}">
                      <a16:creationId xmlns:a16="http://schemas.microsoft.com/office/drawing/2014/main" id="{03624B91-A172-C84C-806D-A5D1148BF5F6}"/>
                    </a:ext>
                  </a:extLst>
                </p:cNvPr>
                <p:cNvPicPr/>
                <p:nvPr/>
              </p:nvPicPr>
              <p:blipFill>
                <a:blip r:embed="rId161"/>
                <a:stretch>
                  <a:fillRect/>
                </a:stretch>
              </p:blipFill>
              <p:spPr>
                <a:xfrm>
                  <a:off x="4396307" y="1122680"/>
                  <a:ext cx="695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65A45907-BE6E-5D4B-B5A1-9EB39BF73B73}"/>
                    </a:ext>
                  </a:extLst>
                </p14:cNvPr>
                <p14:cNvContentPartPr/>
                <p14:nvPr/>
              </p14:nvContentPartPr>
              <p14:xfrm>
                <a:off x="5083547" y="1344080"/>
                <a:ext cx="360" cy="360"/>
              </p14:xfrm>
            </p:contentPart>
          </mc:Choice>
          <mc:Fallback xmlns="">
            <p:pic>
              <p:nvPicPr>
                <p:cNvPr id="96" name="Ink 95">
                  <a:extLst>
                    <a:ext uri="{FF2B5EF4-FFF2-40B4-BE49-F238E27FC236}">
                      <a16:creationId xmlns:a16="http://schemas.microsoft.com/office/drawing/2014/main" id="{65A45907-BE6E-5D4B-B5A1-9EB39BF73B73}"/>
                    </a:ext>
                  </a:extLst>
                </p:cNvPr>
                <p:cNvPicPr/>
                <p:nvPr/>
              </p:nvPicPr>
              <p:blipFill>
                <a:blip r:embed="rId163"/>
                <a:stretch>
                  <a:fillRect/>
                </a:stretch>
              </p:blipFill>
              <p:spPr>
                <a:xfrm>
                  <a:off x="5075987" y="133652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A5EB5FE0-1DC0-1945-AE35-DF0766433690}"/>
                    </a:ext>
                  </a:extLst>
                </p14:cNvPr>
                <p14:cNvContentPartPr/>
                <p14:nvPr/>
              </p14:nvContentPartPr>
              <p14:xfrm>
                <a:off x="4454267" y="1109000"/>
                <a:ext cx="145440" cy="136440"/>
              </p14:xfrm>
            </p:contentPart>
          </mc:Choice>
          <mc:Fallback xmlns="">
            <p:pic>
              <p:nvPicPr>
                <p:cNvPr id="98" name="Ink 97">
                  <a:extLst>
                    <a:ext uri="{FF2B5EF4-FFF2-40B4-BE49-F238E27FC236}">
                      <a16:creationId xmlns:a16="http://schemas.microsoft.com/office/drawing/2014/main" id="{A5EB5FE0-1DC0-1945-AE35-DF0766433690}"/>
                    </a:ext>
                  </a:extLst>
                </p:cNvPr>
                <p:cNvPicPr/>
                <p:nvPr/>
              </p:nvPicPr>
              <p:blipFill>
                <a:blip r:embed="rId165"/>
                <a:stretch>
                  <a:fillRect/>
                </a:stretch>
              </p:blipFill>
              <p:spPr>
                <a:xfrm>
                  <a:off x="4446707" y="1101440"/>
                  <a:ext cx="160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68DA24A3-97F8-334E-9AA1-194C266CC45D}"/>
                    </a:ext>
                  </a:extLst>
                </p14:cNvPr>
                <p14:cNvContentPartPr/>
                <p14:nvPr/>
              </p14:nvContentPartPr>
              <p14:xfrm>
                <a:off x="4517627" y="1081640"/>
                <a:ext cx="36360" cy="142920"/>
              </p14:xfrm>
            </p:contentPart>
          </mc:Choice>
          <mc:Fallback xmlns="">
            <p:pic>
              <p:nvPicPr>
                <p:cNvPr id="99" name="Ink 98">
                  <a:extLst>
                    <a:ext uri="{FF2B5EF4-FFF2-40B4-BE49-F238E27FC236}">
                      <a16:creationId xmlns:a16="http://schemas.microsoft.com/office/drawing/2014/main" id="{68DA24A3-97F8-334E-9AA1-194C266CC45D}"/>
                    </a:ext>
                  </a:extLst>
                </p:cNvPr>
                <p:cNvPicPr/>
                <p:nvPr/>
              </p:nvPicPr>
              <p:blipFill>
                <a:blip r:embed="rId167"/>
                <a:stretch>
                  <a:fillRect/>
                </a:stretch>
              </p:blipFill>
              <p:spPr>
                <a:xfrm>
                  <a:off x="4510067" y="1074080"/>
                  <a:ext cx="51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FA74C693-58EC-C04C-9FDF-04D2B8061BAC}"/>
                    </a:ext>
                  </a:extLst>
                </p14:cNvPr>
                <p14:cNvContentPartPr/>
                <p14:nvPr/>
              </p14:nvContentPartPr>
              <p14:xfrm>
                <a:off x="5024867" y="1292600"/>
                <a:ext cx="61920" cy="90720"/>
              </p14:xfrm>
            </p:contentPart>
          </mc:Choice>
          <mc:Fallback xmlns="">
            <p:pic>
              <p:nvPicPr>
                <p:cNvPr id="101" name="Ink 100">
                  <a:extLst>
                    <a:ext uri="{FF2B5EF4-FFF2-40B4-BE49-F238E27FC236}">
                      <a16:creationId xmlns:a16="http://schemas.microsoft.com/office/drawing/2014/main" id="{FA74C693-58EC-C04C-9FDF-04D2B8061BAC}"/>
                    </a:ext>
                  </a:extLst>
                </p:cNvPr>
                <p:cNvPicPr/>
                <p:nvPr/>
              </p:nvPicPr>
              <p:blipFill>
                <a:blip r:embed="rId169"/>
                <a:stretch>
                  <a:fillRect/>
                </a:stretch>
              </p:blipFill>
              <p:spPr>
                <a:xfrm>
                  <a:off x="5017307" y="1285040"/>
                  <a:ext cx="77040" cy="10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B1F70EDB-0EAB-D342-B589-7A3BCC6AC2DA}"/>
                  </a:ext>
                </a:extLst>
              </p14:cNvPr>
              <p14:cNvContentPartPr/>
              <p14:nvPr/>
            </p14:nvContentPartPr>
            <p14:xfrm>
              <a:off x="-1161373" y="5078720"/>
              <a:ext cx="360" cy="360"/>
            </p14:xfrm>
          </p:contentPart>
        </mc:Choice>
        <mc:Fallback xmlns="">
          <p:pic>
            <p:nvPicPr>
              <p:cNvPr id="103" name="Ink 102">
                <a:extLst>
                  <a:ext uri="{FF2B5EF4-FFF2-40B4-BE49-F238E27FC236}">
                    <a16:creationId xmlns:a16="http://schemas.microsoft.com/office/drawing/2014/main" id="{B1F70EDB-0EAB-D342-B589-7A3BCC6AC2DA}"/>
                  </a:ext>
                </a:extLst>
              </p:cNvPr>
              <p:cNvPicPr/>
              <p:nvPr/>
            </p:nvPicPr>
            <p:blipFill>
              <a:blip r:embed="rId171"/>
              <a:stretch>
                <a:fillRect/>
              </a:stretch>
            </p:blipFill>
            <p:spPr>
              <a:xfrm>
                <a:off x="-1179013" y="504272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E6690BB3-9C7C-1541-8742-F017FF133EDE}"/>
                  </a:ext>
                </a:extLst>
              </p14:cNvPr>
              <p14:cNvContentPartPr/>
              <p14:nvPr/>
            </p14:nvContentPartPr>
            <p14:xfrm>
              <a:off x="-631093" y="3272600"/>
              <a:ext cx="360" cy="360"/>
            </p14:xfrm>
          </p:contentPart>
        </mc:Choice>
        <mc:Fallback xmlns="">
          <p:pic>
            <p:nvPicPr>
              <p:cNvPr id="104" name="Ink 103">
                <a:extLst>
                  <a:ext uri="{FF2B5EF4-FFF2-40B4-BE49-F238E27FC236}">
                    <a16:creationId xmlns:a16="http://schemas.microsoft.com/office/drawing/2014/main" id="{E6690BB3-9C7C-1541-8742-F017FF133EDE}"/>
                  </a:ext>
                </a:extLst>
              </p:cNvPr>
              <p:cNvPicPr/>
              <p:nvPr/>
            </p:nvPicPr>
            <p:blipFill>
              <a:blip r:embed="rId171"/>
              <a:stretch>
                <a:fillRect/>
              </a:stretch>
            </p:blipFill>
            <p:spPr>
              <a:xfrm>
                <a:off x="-648733" y="323660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5" name="Ink 104">
                <a:extLst>
                  <a:ext uri="{FF2B5EF4-FFF2-40B4-BE49-F238E27FC236}">
                    <a16:creationId xmlns:a16="http://schemas.microsoft.com/office/drawing/2014/main" id="{797D8969-B1BF-A84B-8831-BE29FFF44EAB}"/>
                  </a:ext>
                </a:extLst>
              </p14:cNvPr>
              <p14:cNvContentPartPr/>
              <p14:nvPr/>
            </p14:nvContentPartPr>
            <p14:xfrm>
              <a:off x="2474267" y="1937720"/>
              <a:ext cx="1000440" cy="34920"/>
            </p14:xfrm>
          </p:contentPart>
        </mc:Choice>
        <mc:Fallback xmlns="">
          <p:pic>
            <p:nvPicPr>
              <p:cNvPr id="105" name="Ink 104">
                <a:extLst>
                  <a:ext uri="{FF2B5EF4-FFF2-40B4-BE49-F238E27FC236}">
                    <a16:creationId xmlns:a16="http://schemas.microsoft.com/office/drawing/2014/main" id="{797D8969-B1BF-A84B-8831-BE29FFF44EAB}"/>
                  </a:ext>
                </a:extLst>
              </p:cNvPr>
              <p:cNvPicPr/>
              <p:nvPr/>
            </p:nvPicPr>
            <p:blipFill>
              <a:blip r:embed="rId174"/>
              <a:stretch>
                <a:fillRect/>
              </a:stretch>
            </p:blipFill>
            <p:spPr>
              <a:xfrm>
                <a:off x="2456627" y="1901720"/>
                <a:ext cx="1036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Ink 105">
                <a:extLst>
                  <a:ext uri="{FF2B5EF4-FFF2-40B4-BE49-F238E27FC236}">
                    <a16:creationId xmlns:a16="http://schemas.microsoft.com/office/drawing/2014/main" id="{3688D195-EB2D-6549-A14F-CC3866132B6C}"/>
                  </a:ext>
                </a:extLst>
              </p14:cNvPr>
              <p14:cNvContentPartPr/>
              <p14:nvPr/>
            </p14:nvContentPartPr>
            <p14:xfrm>
              <a:off x="2455547" y="2053640"/>
              <a:ext cx="1034280" cy="78480"/>
            </p14:xfrm>
          </p:contentPart>
        </mc:Choice>
        <mc:Fallback xmlns="">
          <p:pic>
            <p:nvPicPr>
              <p:cNvPr id="106" name="Ink 105">
                <a:extLst>
                  <a:ext uri="{FF2B5EF4-FFF2-40B4-BE49-F238E27FC236}">
                    <a16:creationId xmlns:a16="http://schemas.microsoft.com/office/drawing/2014/main" id="{3688D195-EB2D-6549-A14F-CC3866132B6C}"/>
                  </a:ext>
                </a:extLst>
              </p:cNvPr>
              <p:cNvPicPr/>
              <p:nvPr/>
            </p:nvPicPr>
            <p:blipFill>
              <a:blip r:embed="rId176"/>
              <a:stretch>
                <a:fillRect/>
              </a:stretch>
            </p:blipFill>
            <p:spPr>
              <a:xfrm>
                <a:off x="2437547" y="2017640"/>
                <a:ext cx="1069920" cy="150120"/>
              </a:xfrm>
              <a:prstGeom prst="rect">
                <a:avLst/>
              </a:prstGeom>
            </p:spPr>
          </p:pic>
        </mc:Fallback>
      </mc:AlternateContent>
      <p:grpSp>
        <p:nvGrpSpPr>
          <p:cNvPr id="109" name="Group 108">
            <a:extLst>
              <a:ext uri="{FF2B5EF4-FFF2-40B4-BE49-F238E27FC236}">
                <a16:creationId xmlns:a16="http://schemas.microsoft.com/office/drawing/2014/main" id="{CCFB8833-BF8C-1A44-A99C-69DD315B9C19}"/>
              </a:ext>
            </a:extLst>
          </p:cNvPr>
          <p:cNvGrpSpPr/>
          <p:nvPr/>
        </p:nvGrpSpPr>
        <p:grpSpPr>
          <a:xfrm>
            <a:off x="1946867" y="309080"/>
            <a:ext cx="129960" cy="154080"/>
            <a:chOff x="1946867" y="309080"/>
            <a:chExt cx="129960" cy="154080"/>
          </a:xfrm>
        </p:grpSpPr>
        <mc:AlternateContent xmlns:mc="http://schemas.openxmlformats.org/markup-compatibility/2006" xmlns:p14="http://schemas.microsoft.com/office/powerpoint/2010/main">
          <mc:Choice Requires="p14">
            <p:contentPart p14:bwMode="auto" r:id="rId177">
              <p14:nvContentPartPr>
                <p14:cNvPr id="107" name="Ink 106">
                  <a:extLst>
                    <a:ext uri="{FF2B5EF4-FFF2-40B4-BE49-F238E27FC236}">
                      <a16:creationId xmlns:a16="http://schemas.microsoft.com/office/drawing/2014/main" id="{62C0C359-5B42-9A4F-A1BC-5C89D5C3CE0D}"/>
                    </a:ext>
                  </a:extLst>
                </p14:cNvPr>
                <p14:cNvContentPartPr/>
                <p14:nvPr/>
              </p14:nvContentPartPr>
              <p14:xfrm>
                <a:off x="2012387" y="377840"/>
                <a:ext cx="9360" cy="26280"/>
              </p14:xfrm>
            </p:contentPart>
          </mc:Choice>
          <mc:Fallback xmlns="">
            <p:pic>
              <p:nvPicPr>
                <p:cNvPr id="107" name="Ink 106">
                  <a:extLst>
                    <a:ext uri="{FF2B5EF4-FFF2-40B4-BE49-F238E27FC236}">
                      <a16:creationId xmlns:a16="http://schemas.microsoft.com/office/drawing/2014/main" id="{62C0C359-5B42-9A4F-A1BC-5C89D5C3CE0D}"/>
                    </a:ext>
                  </a:extLst>
                </p:cNvPr>
                <p:cNvPicPr/>
                <p:nvPr/>
              </p:nvPicPr>
              <p:blipFill>
                <a:blip r:embed="rId178"/>
                <a:stretch>
                  <a:fillRect/>
                </a:stretch>
              </p:blipFill>
              <p:spPr>
                <a:xfrm>
                  <a:off x="2004827" y="370280"/>
                  <a:ext cx="24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Ink 107">
                  <a:extLst>
                    <a:ext uri="{FF2B5EF4-FFF2-40B4-BE49-F238E27FC236}">
                      <a16:creationId xmlns:a16="http://schemas.microsoft.com/office/drawing/2014/main" id="{5308BF4B-8999-EA4F-8911-0AEA8768D526}"/>
                    </a:ext>
                  </a:extLst>
                </p14:cNvPr>
                <p14:cNvContentPartPr/>
                <p14:nvPr/>
              </p14:nvContentPartPr>
              <p14:xfrm>
                <a:off x="1946867" y="309080"/>
                <a:ext cx="129960" cy="154080"/>
              </p14:xfrm>
            </p:contentPart>
          </mc:Choice>
          <mc:Fallback xmlns="">
            <p:pic>
              <p:nvPicPr>
                <p:cNvPr id="108" name="Ink 107">
                  <a:extLst>
                    <a:ext uri="{FF2B5EF4-FFF2-40B4-BE49-F238E27FC236}">
                      <a16:creationId xmlns:a16="http://schemas.microsoft.com/office/drawing/2014/main" id="{5308BF4B-8999-EA4F-8911-0AEA8768D526}"/>
                    </a:ext>
                  </a:extLst>
                </p:cNvPr>
                <p:cNvPicPr/>
                <p:nvPr/>
              </p:nvPicPr>
              <p:blipFill>
                <a:blip r:embed="rId180"/>
                <a:stretch>
                  <a:fillRect/>
                </a:stretch>
              </p:blipFill>
              <p:spPr>
                <a:xfrm>
                  <a:off x="1939307" y="301520"/>
                  <a:ext cx="144720" cy="168840"/>
                </a:xfrm>
                <a:prstGeom prst="rect">
                  <a:avLst/>
                </a:prstGeom>
              </p:spPr>
            </p:pic>
          </mc:Fallback>
        </mc:AlternateContent>
      </p:grpSp>
      <p:grpSp>
        <p:nvGrpSpPr>
          <p:cNvPr id="112" name="Group 111">
            <a:extLst>
              <a:ext uri="{FF2B5EF4-FFF2-40B4-BE49-F238E27FC236}">
                <a16:creationId xmlns:a16="http://schemas.microsoft.com/office/drawing/2014/main" id="{F864906D-A1BF-F94A-BA38-77F5BA185316}"/>
              </a:ext>
            </a:extLst>
          </p:cNvPr>
          <p:cNvGrpSpPr/>
          <p:nvPr/>
        </p:nvGrpSpPr>
        <p:grpSpPr>
          <a:xfrm>
            <a:off x="1975307" y="1915760"/>
            <a:ext cx="144000" cy="159120"/>
            <a:chOff x="1975307" y="1915760"/>
            <a:chExt cx="144000" cy="159120"/>
          </a:xfrm>
        </p:grpSpPr>
        <mc:AlternateContent xmlns:mc="http://schemas.openxmlformats.org/markup-compatibility/2006" xmlns:p14="http://schemas.microsoft.com/office/powerpoint/2010/main">
          <mc:Choice Requires="p14">
            <p:contentPart p14:bwMode="auto" r:id="rId181">
              <p14:nvContentPartPr>
                <p14:cNvPr id="110" name="Ink 109">
                  <a:extLst>
                    <a:ext uri="{FF2B5EF4-FFF2-40B4-BE49-F238E27FC236}">
                      <a16:creationId xmlns:a16="http://schemas.microsoft.com/office/drawing/2014/main" id="{77C98809-A935-0542-9338-E1E428F04096}"/>
                    </a:ext>
                  </a:extLst>
                </p14:cNvPr>
                <p14:cNvContentPartPr/>
                <p14:nvPr/>
              </p14:nvContentPartPr>
              <p14:xfrm>
                <a:off x="2038667" y="1987400"/>
                <a:ext cx="9360" cy="32760"/>
              </p14:xfrm>
            </p:contentPart>
          </mc:Choice>
          <mc:Fallback xmlns="">
            <p:pic>
              <p:nvPicPr>
                <p:cNvPr id="110" name="Ink 109">
                  <a:extLst>
                    <a:ext uri="{FF2B5EF4-FFF2-40B4-BE49-F238E27FC236}">
                      <a16:creationId xmlns:a16="http://schemas.microsoft.com/office/drawing/2014/main" id="{77C98809-A935-0542-9338-E1E428F04096}"/>
                    </a:ext>
                  </a:extLst>
                </p:cNvPr>
                <p:cNvPicPr/>
                <p:nvPr/>
              </p:nvPicPr>
              <p:blipFill>
                <a:blip r:embed="rId182"/>
                <a:stretch>
                  <a:fillRect/>
                </a:stretch>
              </p:blipFill>
              <p:spPr>
                <a:xfrm>
                  <a:off x="2031107" y="1979840"/>
                  <a:ext cx="24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1" name="Ink 110">
                  <a:extLst>
                    <a:ext uri="{FF2B5EF4-FFF2-40B4-BE49-F238E27FC236}">
                      <a16:creationId xmlns:a16="http://schemas.microsoft.com/office/drawing/2014/main" id="{4F3A4BBA-D7DF-0B40-A44E-651903955C41}"/>
                    </a:ext>
                  </a:extLst>
                </p14:cNvPr>
                <p14:cNvContentPartPr/>
                <p14:nvPr/>
              </p14:nvContentPartPr>
              <p14:xfrm>
                <a:off x="1975307" y="1915760"/>
                <a:ext cx="144000" cy="159120"/>
              </p14:xfrm>
            </p:contentPart>
          </mc:Choice>
          <mc:Fallback xmlns="">
            <p:pic>
              <p:nvPicPr>
                <p:cNvPr id="111" name="Ink 110">
                  <a:extLst>
                    <a:ext uri="{FF2B5EF4-FFF2-40B4-BE49-F238E27FC236}">
                      <a16:creationId xmlns:a16="http://schemas.microsoft.com/office/drawing/2014/main" id="{4F3A4BBA-D7DF-0B40-A44E-651903955C41}"/>
                    </a:ext>
                  </a:extLst>
                </p:cNvPr>
                <p:cNvPicPr/>
                <p:nvPr/>
              </p:nvPicPr>
              <p:blipFill>
                <a:blip r:embed="rId184"/>
                <a:stretch>
                  <a:fillRect/>
                </a:stretch>
              </p:blipFill>
              <p:spPr>
                <a:xfrm>
                  <a:off x="1967747" y="1908200"/>
                  <a:ext cx="159120" cy="174240"/>
                </a:xfrm>
                <a:prstGeom prst="rect">
                  <a:avLst/>
                </a:prstGeom>
              </p:spPr>
            </p:pic>
          </mc:Fallback>
        </mc:AlternateContent>
      </p:grpSp>
      <p:grpSp>
        <p:nvGrpSpPr>
          <p:cNvPr id="115" name="Group 114">
            <a:extLst>
              <a:ext uri="{FF2B5EF4-FFF2-40B4-BE49-F238E27FC236}">
                <a16:creationId xmlns:a16="http://schemas.microsoft.com/office/drawing/2014/main" id="{EF68A87F-A7DA-054E-9587-28F89E22D03F}"/>
              </a:ext>
            </a:extLst>
          </p:cNvPr>
          <p:cNvGrpSpPr/>
          <p:nvPr/>
        </p:nvGrpSpPr>
        <p:grpSpPr>
          <a:xfrm>
            <a:off x="6706787" y="202160"/>
            <a:ext cx="190800" cy="154800"/>
            <a:chOff x="6706787" y="202160"/>
            <a:chExt cx="190800" cy="154800"/>
          </a:xfrm>
        </p:grpSpPr>
        <mc:AlternateContent xmlns:mc="http://schemas.openxmlformats.org/markup-compatibility/2006" xmlns:p14="http://schemas.microsoft.com/office/powerpoint/2010/main">
          <mc:Choice Requires="p14">
            <p:contentPart p14:bwMode="auto" r:id="rId185">
              <p14:nvContentPartPr>
                <p14:cNvPr id="113" name="Ink 112">
                  <a:extLst>
                    <a:ext uri="{FF2B5EF4-FFF2-40B4-BE49-F238E27FC236}">
                      <a16:creationId xmlns:a16="http://schemas.microsoft.com/office/drawing/2014/main" id="{02D15C54-E8A5-0048-9255-B50385719CBC}"/>
                    </a:ext>
                  </a:extLst>
                </p14:cNvPr>
                <p14:cNvContentPartPr/>
                <p14:nvPr/>
              </p14:nvContentPartPr>
              <p14:xfrm>
                <a:off x="6796427" y="293240"/>
                <a:ext cx="14040" cy="10080"/>
              </p14:xfrm>
            </p:contentPart>
          </mc:Choice>
          <mc:Fallback xmlns="">
            <p:pic>
              <p:nvPicPr>
                <p:cNvPr id="113" name="Ink 112">
                  <a:extLst>
                    <a:ext uri="{FF2B5EF4-FFF2-40B4-BE49-F238E27FC236}">
                      <a16:creationId xmlns:a16="http://schemas.microsoft.com/office/drawing/2014/main" id="{02D15C54-E8A5-0048-9255-B50385719CBC}"/>
                    </a:ext>
                  </a:extLst>
                </p:cNvPr>
                <p:cNvPicPr/>
                <p:nvPr/>
              </p:nvPicPr>
              <p:blipFill>
                <a:blip r:embed="rId186"/>
                <a:stretch>
                  <a:fillRect/>
                </a:stretch>
              </p:blipFill>
              <p:spPr>
                <a:xfrm>
                  <a:off x="6788867" y="285680"/>
                  <a:ext cx="28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Ink 113">
                  <a:extLst>
                    <a:ext uri="{FF2B5EF4-FFF2-40B4-BE49-F238E27FC236}">
                      <a16:creationId xmlns:a16="http://schemas.microsoft.com/office/drawing/2014/main" id="{0A27EDF8-AB94-D248-BE50-B82E9E7C5273}"/>
                    </a:ext>
                  </a:extLst>
                </p14:cNvPr>
                <p14:cNvContentPartPr/>
                <p14:nvPr/>
              </p14:nvContentPartPr>
              <p14:xfrm>
                <a:off x="6706787" y="202160"/>
                <a:ext cx="190800" cy="154800"/>
              </p14:xfrm>
            </p:contentPart>
          </mc:Choice>
          <mc:Fallback xmlns="">
            <p:pic>
              <p:nvPicPr>
                <p:cNvPr id="114" name="Ink 113">
                  <a:extLst>
                    <a:ext uri="{FF2B5EF4-FFF2-40B4-BE49-F238E27FC236}">
                      <a16:creationId xmlns:a16="http://schemas.microsoft.com/office/drawing/2014/main" id="{0A27EDF8-AB94-D248-BE50-B82E9E7C5273}"/>
                    </a:ext>
                  </a:extLst>
                </p:cNvPr>
                <p:cNvPicPr/>
                <p:nvPr/>
              </p:nvPicPr>
              <p:blipFill>
                <a:blip r:embed="rId188"/>
                <a:stretch>
                  <a:fillRect/>
                </a:stretch>
              </p:blipFill>
              <p:spPr>
                <a:xfrm>
                  <a:off x="6699227" y="194600"/>
                  <a:ext cx="205920" cy="169560"/>
                </a:xfrm>
                <a:prstGeom prst="rect">
                  <a:avLst/>
                </a:prstGeom>
              </p:spPr>
            </p:pic>
          </mc:Fallback>
        </mc:AlternateContent>
      </p:grpSp>
      <p:grpSp>
        <p:nvGrpSpPr>
          <p:cNvPr id="119" name="Group 118">
            <a:extLst>
              <a:ext uri="{FF2B5EF4-FFF2-40B4-BE49-F238E27FC236}">
                <a16:creationId xmlns:a16="http://schemas.microsoft.com/office/drawing/2014/main" id="{5EEE96D9-6C59-1E4D-BC37-B08BD2CD08B2}"/>
              </a:ext>
            </a:extLst>
          </p:cNvPr>
          <p:cNvGrpSpPr/>
          <p:nvPr/>
        </p:nvGrpSpPr>
        <p:grpSpPr>
          <a:xfrm>
            <a:off x="1523867" y="282080"/>
            <a:ext cx="247320" cy="246240"/>
            <a:chOff x="1523867" y="282080"/>
            <a:chExt cx="247320" cy="246240"/>
          </a:xfrm>
        </p:grpSpPr>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64D407E3-A4DC-7148-9162-28045A7BA885}"/>
                    </a:ext>
                  </a:extLst>
                </p14:cNvPr>
                <p14:cNvContentPartPr/>
                <p14:nvPr/>
              </p14:nvContentPartPr>
              <p14:xfrm>
                <a:off x="1627547" y="282080"/>
                <a:ext cx="50760" cy="205920"/>
              </p14:xfrm>
            </p:contentPart>
          </mc:Choice>
          <mc:Fallback xmlns="">
            <p:pic>
              <p:nvPicPr>
                <p:cNvPr id="116" name="Ink 115">
                  <a:extLst>
                    <a:ext uri="{FF2B5EF4-FFF2-40B4-BE49-F238E27FC236}">
                      <a16:creationId xmlns:a16="http://schemas.microsoft.com/office/drawing/2014/main" id="{64D407E3-A4DC-7148-9162-28045A7BA885}"/>
                    </a:ext>
                  </a:extLst>
                </p:cNvPr>
                <p:cNvPicPr/>
                <p:nvPr/>
              </p:nvPicPr>
              <p:blipFill>
                <a:blip r:embed="rId190"/>
                <a:stretch>
                  <a:fillRect/>
                </a:stretch>
              </p:blipFill>
              <p:spPr>
                <a:xfrm>
                  <a:off x="1619987" y="274520"/>
                  <a:ext cx="658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Ink 116">
                  <a:extLst>
                    <a:ext uri="{FF2B5EF4-FFF2-40B4-BE49-F238E27FC236}">
                      <a16:creationId xmlns:a16="http://schemas.microsoft.com/office/drawing/2014/main" id="{6EB35659-E565-7940-A31A-5743CA5E966B}"/>
                    </a:ext>
                  </a:extLst>
                </p14:cNvPr>
                <p14:cNvContentPartPr/>
                <p14:nvPr/>
              </p14:nvContentPartPr>
              <p14:xfrm>
                <a:off x="1523867" y="362720"/>
                <a:ext cx="144720" cy="47160"/>
              </p14:xfrm>
            </p:contentPart>
          </mc:Choice>
          <mc:Fallback xmlns="">
            <p:pic>
              <p:nvPicPr>
                <p:cNvPr id="117" name="Ink 116">
                  <a:extLst>
                    <a:ext uri="{FF2B5EF4-FFF2-40B4-BE49-F238E27FC236}">
                      <a16:creationId xmlns:a16="http://schemas.microsoft.com/office/drawing/2014/main" id="{6EB35659-E565-7940-A31A-5743CA5E966B}"/>
                    </a:ext>
                  </a:extLst>
                </p:cNvPr>
                <p:cNvPicPr/>
                <p:nvPr/>
              </p:nvPicPr>
              <p:blipFill>
                <a:blip r:embed="rId192"/>
                <a:stretch>
                  <a:fillRect/>
                </a:stretch>
              </p:blipFill>
              <p:spPr>
                <a:xfrm>
                  <a:off x="1516307" y="355160"/>
                  <a:ext cx="159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Ink 117">
                  <a:extLst>
                    <a:ext uri="{FF2B5EF4-FFF2-40B4-BE49-F238E27FC236}">
                      <a16:creationId xmlns:a16="http://schemas.microsoft.com/office/drawing/2014/main" id="{F7B89298-A818-D24B-AD5F-3B280FC05F0D}"/>
                    </a:ext>
                  </a:extLst>
                </p14:cNvPr>
                <p14:cNvContentPartPr/>
                <p14:nvPr/>
              </p14:nvContentPartPr>
              <p14:xfrm>
                <a:off x="1757147" y="426440"/>
                <a:ext cx="14040" cy="101880"/>
              </p14:xfrm>
            </p:contentPart>
          </mc:Choice>
          <mc:Fallback xmlns="">
            <p:pic>
              <p:nvPicPr>
                <p:cNvPr id="118" name="Ink 117">
                  <a:extLst>
                    <a:ext uri="{FF2B5EF4-FFF2-40B4-BE49-F238E27FC236}">
                      <a16:creationId xmlns:a16="http://schemas.microsoft.com/office/drawing/2014/main" id="{F7B89298-A818-D24B-AD5F-3B280FC05F0D}"/>
                    </a:ext>
                  </a:extLst>
                </p:cNvPr>
                <p:cNvPicPr/>
                <p:nvPr/>
              </p:nvPicPr>
              <p:blipFill>
                <a:blip r:embed="rId194"/>
                <a:stretch>
                  <a:fillRect/>
                </a:stretch>
              </p:blipFill>
              <p:spPr>
                <a:xfrm>
                  <a:off x="1749587" y="418880"/>
                  <a:ext cx="28800" cy="117000"/>
                </a:xfrm>
                <a:prstGeom prst="rect">
                  <a:avLst/>
                </a:prstGeom>
              </p:spPr>
            </p:pic>
          </mc:Fallback>
        </mc:AlternateContent>
      </p:grpSp>
      <p:grpSp>
        <p:nvGrpSpPr>
          <p:cNvPr id="123" name="Group 122">
            <a:extLst>
              <a:ext uri="{FF2B5EF4-FFF2-40B4-BE49-F238E27FC236}">
                <a16:creationId xmlns:a16="http://schemas.microsoft.com/office/drawing/2014/main" id="{D37E798F-C120-D24E-8203-2444533E41B5}"/>
              </a:ext>
            </a:extLst>
          </p:cNvPr>
          <p:cNvGrpSpPr/>
          <p:nvPr/>
        </p:nvGrpSpPr>
        <p:grpSpPr>
          <a:xfrm>
            <a:off x="7004867" y="102080"/>
            <a:ext cx="202680" cy="201600"/>
            <a:chOff x="7004867" y="102080"/>
            <a:chExt cx="202680" cy="201600"/>
          </a:xfrm>
        </p:grpSpPr>
        <mc:AlternateContent xmlns:mc="http://schemas.openxmlformats.org/markup-compatibility/2006" xmlns:p14="http://schemas.microsoft.com/office/powerpoint/2010/main">
          <mc:Choice Requires="p14">
            <p:contentPart p14:bwMode="auto" r:id="rId195">
              <p14:nvContentPartPr>
                <p14:cNvPr id="120" name="Ink 119">
                  <a:extLst>
                    <a:ext uri="{FF2B5EF4-FFF2-40B4-BE49-F238E27FC236}">
                      <a16:creationId xmlns:a16="http://schemas.microsoft.com/office/drawing/2014/main" id="{66B39246-C18B-2B45-A6E0-8B1E28E4F8C8}"/>
                    </a:ext>
                  </a:extLst>
                </p14:cNvPr>
                <p14:cNvContentPartPr/>
                <p14:nvPr/>
              </p14:nvContentPartPr>
              <p14:xfrm>
                <a:off x="7050947" y="102080"/>
                <a:ext cx="88560" cy="165960"/>
              </p14:xfrm>
            </p:contentPart>
          </mc:Choice>
          <mc:Fallback xmlns="">
            <p:pic>
              <p:nvPicPr>
                <p:cNvPr id="120" name="Ink 119">
                  <a:extLst>
                    <a:ext uri="{FF2B5EF4-FFF2-40B4-BE49-F238E27FC236}">
                      <a16:creationId xmlns:a16="http://schemas.microsoft.com/office/drawing/2014/main" id="{66B39246-C18B-2B45-A6E0-8B1E28E4F8C8}"/>
                    </a:ext>
                  </a:extLst>
                </p:cNvPr>
                <p:cNvPicPr/>
                <p:nvPr/>
              </p:nvPicPr>
              <p:blipFill>
                <a:blip r:embed="rId196"/>
                <a:stretch>
                  <a:fillRect/>
                </a:stretch>
              </p:blipFill>
              <p:spPr>
                <a:xfrm>
                  <a:off x="7043387" y="94520"/>
                  <a:ext cx="103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Ink 120">
                  <a:extLst>
                    <a:ext uri="{FF2B5EF4-FFF2-40B4-BE49-F238E27FC236}">
                      <a16:creationId xmlns:a16="http://schemas.microsoft.com/office/drawing/2014/main" id="{AA961E08-DE89-7E44-9CCF-0F82FBDA0E90}"/>
                    </a:ext>
                  </a:extLst>
                </p14:cNvPr>
                <p14:cNvContentPartPr/>
                <p14:nvPr/>
              </p14:nvContentPartPr>
              <p14:xfrm>
                <a:off x="7004867" y="169760"/>
                <a:ext cx="100440" cy="15480"/>
              </p14:xfrm>
            </p:contentPart>
          </mc:Choice>
          <mc:Fallback xmlns="">
            <p:pic>
              <p:nvPicPr>
                <p:cNvPr id="121" name="Ink 120">
                  <a:extLst>
                    <a:ext uri="{FF2B5EF4-FFF2-40B4-BE49-F238E27FC236}">
                      <a16:creationId xmlns:a16="http://schemas.microsoft.com/office/drawing/2014/main" id="{AA961E08-DE89-7E44-9CCF-0F82FBDA0E90}"/>
                    </a:ext>
                  </a:extLst>
                </p:cNvPr>
                <p:cNvPicPr/>
                <p:nvPr/>
              </p:nvPicPr>
              <p:blipFill>
                <a:blip r:embed="rId198"/>
                <a:stretch>
                  <a:fillRect/>
                </a:stretch>
              </p:blipFill>
              <p:spPr>
                <a:xfrm>
                  <a:off x="6997307" y="162200"/>
                  <a:ext cx="115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Ink 121">
                  <a:extLst>
                    <a:ext uri="{FF2B5EF4-FFF2-40B4-BE49-F238E27FC236}">
                      <a16:creationId xmlns:a16="http://schemas.microsoft.com/office/drawing/2014/main" id="{41D65711-F6D5-7847-88FB-7880EAC9FC64}"/>
                    </a:ext>
                  </a:extLst>
                </p14:cNvPr>
                <p14:cNvContentPartPr/>
                <p14:nvPr/>
              </p14:nvContentPartPr>
              <p14:xfrm>
                <a:off x="7180187" y="214400"/>
                <a:ext cx="27360" cy="89280"/>
              </p14:xfrm>
            </p:contentPart>
          </mc:Choice>
          <mc:Fallback xmlns="">
            <p:pic>
              <p:nvPicPr>
                <p:cNvPr id="122" name="Ink 121">
                  <a:extLst>
                    <a:ext uri="{FF2B5EF4-FFF2-40B4-BE49-F238E27FC236}">
                      <a16:creationId xmlns:a16="http://schemas.microsoft.com/office/drawing/2014/main" id="{41D65711-F6D5-7847-88FB-7880EAC9FC64}"/>
                    </a:ext>
                  </a:extLst>
                </p:cNvPr>
                <p:cNvPicPr/>
                <p:nvPr/>
              </p:nvPicPr>
              <p:blipFill>
                <a:blip r:embed="rId200"/>
                <a:stretch>
                  <a:fillRect/>
                </a:stretch>
              </p:blipFill>
              <p:spPr>
                <a:xfrm>
                  <a:off x="7172627" y="206840"/>
                  <a:ext cx="42480" cy="104040"/>
                </a:xfrm>
                <a:prstGeom prst="rect">
                  <a:avLst/>
                </a:prstGeom>
              </p:spPr>
            </p:pic>
          </mc:Fallback>
        </mc:AlternateContent>
      </p:grpSp>
      <p:grpSp>
        <p:nvGrpSpPr>
          <p:cNvPr id="127" name="Group 126">
            <a:extLst>
              <a:ext uri="{FF2B5EF4-FFF2-40B4-BE49-F238E27FC236}">
                <a16:creationId xmlns:a16="http://schemas.microsoft.com/office/drawing/2014/main" id="{A0699C7B-319A-7241-BD99-E6673F6D717E}"/>
              </a:ext>
            </a:extLst>
          </p:cNvPr>
          <p:cNvGrpSpPr/>
          <p:nvPr/>
        </p:nvGrpSpPr>
        <p:grpSpPr>
          <a:xfrm>
            <a:off x="1549427" y="1861760"/>
            <a:ext cx="253800" cy="250200"/>
            <a:chOff x="1549427" y="1861760"/>
            <a:chExt cx="253800" cy="250200"/>
          </a:xfrm>
        </p:grpSpPr>
        <mc:AlternateContent xmlns:mc="http://schemas.openxmlformats.org/markup-compatibility/2006" xmlns:p14="http://schemas.microsoft.com/office/powerpoint/2010/main">
          <mc:Choice Requires="p14">
            <p:contentPart p14:bwMode="auto" r:id="rId201">
              <p14:nvContentPartPr>
                <p14:cNvPr id="124" name="Ink 123">
                  <a:extLst>
                    <a:ext uri="{FF2B5EF4-FFF2-40B4-BE49-F238E27FC236}">
                      <a16:creationId xmlns:a16="http://schemas.microsoft.com/office/drawing/2014/main" id="{50A89ADF-C042-854E-AD1F-EC3EED39585D}"/>
                    </a:ext>
                  </a:extLst>
                </p14:cNvPr>
                <p14:cNvContentPartPr/>
                <p14:nvPr/>
              </p14:nvContentPartPr>
              <p14:xfrm>
                <a:off x="1628267" y="1861760"/>
                <a:ext cx="73440" cy="167400"/>
              </p14:xfrm>
            </p:contentPart>
          </mc:Choice>
          <mc:Fallback xmlns="">
            <p:pic>
              <p:nvPicPr>
                <p:cNvPr id="124" name="Ink 123">
                  <a:extLst>
                    <a:ext uri="{FF2B5EF4-FFF2-40B4-BE49-F238E27FC236}">
                      <a16:creationId xmlns:a16="http://schemas.microsoft.com/office/drawing/2014/main" id="{50A89ADF-C042-854E-AD1F-EC3EED39585D}"/>
                    </a:ext>
                  </a:extLst>
                </p:cNvPr>
                <p:cNvPicPr/>
                <p:nvPr/>
              </p:nvPicPr>
              <p:blipFill>
                <a:blip r:embed="rId202"/>
                <a:stretch>
                  <a:fillRect/>
                </a:stretch>
              </p:blipFill>
              <p:spPr>
                <a:xfrm>
                  <a:off x="1620707" y="1854200"/>
                  <a:ext cx="88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Ink 124">
                  <a:extLst>
                    <a:ext uri="{FF2B5EF4-FFF2-40B4-BE49-F238E27FC236}">
                      <a16:creationId xmlns:a16="http://schemas.microsoft.com/office/drawing/2014/main" id="{A2E41C6A-8980-9E4B-B789-DD8EA34C3ECB}"/>
                    </a:ext>
                  </a:extLst>
                </p14:cNvPr>
                <p14:cNvContentPartPr/>
                <p14:nvPr/>
              </p14:nvContentPartPr>
              <p14:xfrm>
                <a:off x="1549427" y="1903160"/>
                <a:ext cx="83880" cy="43920"/>
              </p14:xfrm>
            </p:contentPart>
          </mc:Choice>
          <mc:Fallback xmlns="">
            <p:pic>
              <p:nvPicPr>
                <p:cNvPr id="125" name="Ink 124">
                  <a:extLst>
                    <a:ext uri="{FF2B5EF4-FFF2-40B4-BE49-F238E27FC236}">
                      <a16:creationId xmlns:a16="http://schemas.microsoft.com/office/drawing/2014/main" id="{A2E41C6A-8980-9E4B-B789-DD8EA34C3ECB}"/>
                    </a:ext>
                  </a:extLst>
                </p:cNvPr>
                <p:cNvPicPr/>
                <p:nvPr/>
              </p:nvPicPr>
              <p:blipFill>
                <a:blip r:embed="rId204"/>
                <a:stretch>
                  <a:fillRect/>
                </a:stretch>
              </p:blipFill>
              <p:spPr>
                <a:xfrm>
                  <a:off x="1541867" y="1895600"/>
                  <a:ext cx="990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Ink 125">
                  <a:extLst>
                    <a:ext uri="{FF2B5EF4-FFF2-40B4-BE49-F238E27FC236}">
                      <a16:creationId xmlns:a16="http://schemas.microsoft.com/office/drawing/2014/main" id="{66C42281-6E0C-D944-8DDF-5AEBE39E832F}"/>
                    </a:ext>
                  </a:extLst>
                </p14:cNvPr>
                <p14:cNvContentPartPr/>
                <p14:nvPr/>
              </p14:nvContentPartPr>
              <p14:xfrm>
                <a:off x="1716107" y="1981280"/>
                <a:ext cx="87120" cy="130680"/>
              </p14:xfrm>
            </p:contentPart>
          </mc:Choice>
          <mc:Fallback xmlns="">
            <p:pic>
              <p:nvPicPr>
                <p:cNvPr id="126" name="Ink 125">
                  <a:extLst>
                    <a:ext uri="{FF2B5EF4-FFF2-40B4-BE49-F238E27FC236}">
                      <a16:creationId xmlns:a16="http://schemas.microsoft.com/office/drawing/2014/main" id="{66C42281-6E0C-D944-8DDF-5AEBE39E832F}"/>
                    </a:ext>
                  </a:extLst>
                </p:cNvPr>
                <p:cNvPicPr/>
                <p:nvPr/>
              </p:nvPicPr>
              <p:blipFill>
                <a:blip r:embed="rId206"/>
                <a:stretch>
                  <a:fillRect/>
                </a:stretch>
              </p:blipFill>
              <p:spPr>
                <a:xfrm>
                  <a:off x="1708547" y="1973720"/>
                  <a:ext cx="102240" cy="145800"/>
                </a:xfrm>
                <a:prstGeom prst="rect">
                  <a:avLst/>
                </a:prstGeom>
              </p:spPr>
            </p:pic>
          </mc:Fallback>
        </mc:AlternateContent>
      </p:grpSp>
      <p:grpSp>
        <p:nvGrpSpPr>
          <p:cNvPr id="132" name="Group 131">
            <a:extLst>
              <a:ext uri="{FF2B5EF4-FFF2-40B4-BE49-F238E27FC236}">
                <a16:creationId xmlns:a16="http://schemas.microsoft.com/office/drawing/2014/main" id="{E88040C5-998D-AA40-89C0-9F67B4F1A5F5}"/>
              </a:ext>
            </a:extLst>
          </p:cNvPr>
          <p:cNvGrpSpPr/>
          <p:nvPr/>
        </p:nvGrpSpPr>
        <p:grpSpPr>
          <a:xfrm>
            <a:off x="7431827" y="104240"/>
            <a:ext cx="226800" cy="218880"/>
            <a:chOff x="7431827" y="104240"/>
            <a:chExt cx="226800" cy="218880"/>
          </a:xfrm>
        </p:grpSpPr>
        <mc:AlternateContent xmlns:mc="http://schemas.openxmlformats.org/markup-compatibility/2006" xmlns:p14="http://schemas.microsoft.com/office/powerpoint/2010/main">
          <mc:Choice Requires="p14">
            <p:contentPart p14:bwMode="auto" r:id="rId207">
              <p14:nvContentPartPr>
                <p14:cNvPr id="128" name="Ink 127">
                  <a:extLst>
                    <a:ext uri="{FF2B5EF4-FFF2-40B4-BE49-F238E27FC236}">
                      <a16:creationId xmlns:a16="http://schemas.microsoft.com/office/drawing/2014/main" id="{1071A10B-48B4-2E4D-A2B8-644051F20CF4}"/>
                    </a:ext>
                  </a:extLst>
                </p14:cNvPr>
                <p14:cNvContentPartPr/>
                <p14:nvPr/>
              </p14:nvContentPartPr>
              <p14:xfrm>
                <a:off x="7448027" y="181280"/>
                <a:ext cx="65880" cy="107280"/>
              </p14:xfrm>
            </p:contentPart>
          </mc:Choice>
          <mc:Fallback xmlns="">
            <p:pic>
              <p:nvPicPr>
                <p:cNvPr id="128" name="Ink 127">
                  <a:extLst>
                    <a:ext uri="{FF2B5EF4-FFF2-40B4-BE49-F238E27FC236}">
                      <a16:creationId xmlns:a16="http://schemas.microsoft.com/office/drawing/2014/main" id="{1071A10B-48B4-2E4D-A2B8-644051F20CF4}"/>
                    </a:ext>
                  </a:extLst>
                </p:cNvPr>
                <p:cNvPicPr/>
                <p:nvPr/>
              </p:nvPicPr>
              <p:blipFill>
                <a:blip r:embed="rId208"/>
                <a:stretch>
                  <a:fillRect/>
                </a:stretch>
              </p:blipFill>
              <p:spPr>
                <a:xfrm>
                  <a:off x="7440827" y="173720"/>
                  <a:ext cx="81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9" name="Ink 128">
                  <a:extLst>
                    <a:ext uri="{FF2B5EF4-FFF2-40B4-BE49-F238E27FC236}">
                      <a16:creationId xmlns:a16="http://schemas.microsoft.com/office/drawing/2014/main" id="{39BF6A42-03BE-3141-9F37-F309A323FF97}"/>
                    </a:ext>
                  </a:extLst>
                </p14:cNvPr>
                <p14:cNvContentPartPr/>
                <p14:nvPr/>
              </p14:nvContentPartPr>
              <p14:xfrm>
                <a:off x="7431827" y="197840"/>
                <a:ext cx="76320" cy="25920"/>
              </p14:xfrm>
            </p:contentPart>
          </mc:Choice>
          <mc:Fallback xmlns="">
            <p:pic>
              <p:nvPicPr>
                <p:cNvPr id="129" name="Ink 128">
                  <a:extLst>
                    <a:ext uri="{FF2B5EF4-FFF2-40B4-BE49-F238E27FC236}">
                      <a16:creationId xmlns:a16="http://schemas.microsoft.com/office/drawing/2014/main" id="{39BF6A42-03BE-3141-9F37-F309A323FF97}"/>
                    </a:ext>
                  </a:extLst>
                </p:cNvPr>
                <p:cNvPicPr/>
                <p:nvPr/>
              </p:nvPicPr>
              <p:blipFill>
                <a:blip r:embed="rId210"/>
                <a:stretch>
                  <a:fillRect/>
                </a:stretch>
              </p:blipFill>
              <p:spPr>
                <a:xfrm>
                  <a:off x="7424267" y="190280"/>
                  <a:ext cx="91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0" name="Ink 129">
                  <a:extLst>
                    <a:ext uri="{FF2B5EF4-FFF2-40B4-BE49-F238E27FC236}">
                      <a16:creationId xmlns:a16="http://schemas.microsoft.com/office/drawing/2014/main" id="{64764B79-E5DC-364C-B3AA-2C15EF916F1B}"/>
                    </a:ext>
                  </a:extLst>
                </p14:cNvPr>
                <p14:cNvContentPartPr/>
                <p14:nvPr/>
              </p14:nvContentPartPr>
              <p14:xfrm>
                <a:off x="7567907" y="226280"/>
                <a:ext cx="90720" cy="96840"/>
              </p14:xfrm>
            </p:contentPart>
          </mc:Choice>
          <mc:Fallback xmlns="">
            <p:pic>
              <p:nvPicPr>
                <p:cNvPr id="130" name="Ink 129">
                  <a:extLst>
                    <a:ext uri="{FF2B5EF4-FFF2-40B4-BE49-F238E27FC236}">
                      <a16:creationId xmlns:a16="http://schemas.microsoft.com/office/drawing/2014/main" id="{64764B79-E5DC-364C-B3AA-2C15EF916F1B}"/>
                    </a:ext>
                  </a:extLst>
                </p:cNvPr>
                <p:cNvPicPr/>
                <p:nvPr/>
              </p:nvPicPr>
              <p:blipFill>
                <a:blip r:embed="rId212"/>
                <a:stretch>
                  <a:fillRect/>
                </a:stretch>
              </p:blipFill>
              <p:spPr>
                <a:xfrm>
                  <a:off x="7560347" y="218720"/>
                  <a:ext cx="105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1" name="Ink 130">
                  <a:extLst>
                    <a:ext uri="{FF2B5EF4-FFF2-40B4-BE49-F238E27FC236}">
                      <a16:creationId xmlns:a16="http://schemas.microsoft.com/office/drawing/2014/main" id="{4C0488AB-8BA7-FF4F-A6B0-8DD6F174E35B}"/>
                    </a:ext>
                  </a:extLst>
                </p14:cNvPr>
                <p14:cNvContentPartPr/>
                <p14:nvPr/>
              </p14:nvContentPartPr>
              <p14:xfrm>
                <a:off x="7499507" y="104240"/>
                <a:ext cx="11520" cy="67320"/>
              </p14:xfrm>
            </p:contentPart>
          </mc:Choice>
          <mc:Fallback xmlns="">
            <p:pic>
              <p:nvPicPr>
                <p:cNvPr id="131" name="Ink 130">
                  <a:extLst>
                    <a:ext uri="{FF2B5EF4-FFF2-40B4-BE49-F238E27FC236}">
                      <a16:creationId xmlns:a16="http://schemas.microsoft.com/office/drawing/2014/main" id="{4C0488AB-8BA7-FF4F-A6B0-8DD6F174E35B}"/>
                    </a:ext>
                  </a:extLst>
                </p:cNvPr>
                <p:cNvPicPr/>
                <p:nvPr/>
              </p:nvPicPr>
              <p:blipFill>
                <a:blip r:embed="rId214"/>
                <a:stretch>
                  <a:fillRect/>
                </a:stretch>
              </p:blipFill>
              <p:spPr>
                <a:xfrm>
                  <a:off x="7491947" y="97040"/>
                  <a:ext cx="26640" cy="8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Ink 132">
                <a:extLst>
                  <a:ext uri="{FF2B5EF4-FFF2-40B4-BE49-F238E27FC236}">
                    <a16:creationId xmlns:a16="http://schemas.microsoft.com/office/drawing/2014/main" id="{67021623-ED8A-1643-8B85-CB815F5EF7D0}"/>
                  </a:ext>
                </a:extLst>
              </p14:cNvPr>
              <p14:cNvContentPartPr/>
              <p14:nvPr/>
            </p14:nvContentPartPr>
            <p14:xfrm>
              <a:off x="2294627" y="5220560"/>
              <a:ext cx="360" cy="360"/>
            </p14:xfrm>
          </p:contentPart>
        </mc:Choice>
        <mc:Fallback xmlns="">
          <p:pic>
            <p:nvPicPr>
              <p:cNvPr id="133" name="Ink 132">
                <a:extLst>
                  <a:ext uri="{FF2B5EF4-FFF2-40B4-BE49-F238E27FC236}">
                    <a16:creationId xmlns:a16="http://schemas.microsoft.com/office/drawing/2014/main" id="{67021623-ED8A-1643-8B85-CB815F5EF7D0}"/>
                  </a:ext>
                </a:extLst>
              </p:cNvPr>
              <p:cNvPicPr/>
              <p:nvPr/>
            </p:nvPicPr>
            <p:blipFill>
              <a:blip r:embed="rId216"/>
              <a:stretch>
                <a:fillRect/>
              </a:stretch>
            </p:blipFill>
            <p:spPr>
              <a:xfrm>
                <a:off x="2290307" y="52162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Ink 133">
                <a:extLst>
                  <a:ext uri="{FF2B5EF4-FFF2-40B4-BE49-F238E27FC236}">
                    <a16:creationId xmlns:a16="http://schemas.microsoft.com/office/drawing/2014/main" id="{4A0F8909-49B3-1844-94C9-54224CF0E88E}"/>
                  </a:ext>
                </a:extLst>
              </p14:cNvPr>
              <p14:cNvContentPartPr/>
              <p14:nvPr/>
            </p14:nvContentPartPr>
            <p14:xfrm>
              <a:off x="3013658" y="5518764"/>
              <a:ext cx="360" cy="360"/>
            </p14:xfrm>
          </p:contentPart>
        </mc:Choice>
        <mc:Fallback xmlns="">
          <p:pic>
            <p:nvPicPr>
              <p:cNvPr id="134" name="Ink 133">
                <a:extLst>
                  <a:ext uri="{FF2B5EF4-FFF2-40B4-BE49-F238E27FC236}">
                    <a16:creationId xmlns:a16="http://schemas.microsoft.com/office/drawing/2014/main" id="{4A0F8909-49B3-1844-94C9-54224CF0E88E}"/>
                  </a:ext>
                </a:extLst>
              </p:cNvPr>
              <p:cNvPicPr/>
              <p:nvPr/>
            </p:nvPicPr>
            <p:blipFill>
              <a:blip r:embed="rId218"/>
              <a:stretch>
                <a:fillRect/>
              </a:stretch>
            </p:blipFill>
            <p:spPr>
              <a:xfrm>
                <a:off x="3009338" y="551444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9" name="Ink 8">
                <a:extLst>
                  <a:ext uri="{FF2B5EF4-FFF2-40B4-BE49-F238E27FC236}">
                    <a16:creationId xmlns:a16="http://schemas.microsoft.com/office/drawing/2014/main" id="{62ACD115-D9D6-454E-B4BE-754B5EA9B08F}"/>
                  </a:ext>
                </a:extLst>
              </p14:cNvPr>
              <p14:cNvContentPartPr/>
              <p14:nvPr/>
            </p14:nvContentPartPr>
            <p14:xfrm>
              <a:off x="7129530" y="1086480"/>
              <a:ext cx="3600" cy="290880"/>
            </p14:xfrm>
          </p:contentPart>
        </mc:Choice>
        <mc:Fallback xmlns="">
          <p:pic>
            <p:nvPicPr>
              <p:cNvPr id="9" name="Ink 8">
                <a:extLst>
                  <a:ext uri="{FF2B5EF4-FFF2-40B4-BE49-F238E27FC236}">
                    <a16:creationId xmlns:a16="http://schemas.microsoft.com/office/drawing/2014/main" id="{62ACD115-D9D6-454E-B4BE-754B5EA9B08F}"/>
                  </a:ext>
                </a:extLst>
              </p:cNvPr>
              <p:cNvPicPr/>
              <p:nvPr/>
            </p:nvPicPr>
            <p:blipFill>
              <a:blip r:embed="rId220"/>
              <a:stretch>
                <a:fillRect/>
              </a:stretch>
            </p:blipFill>
            <p:spPr>
              <a:xfrm>
                <a:off x="7075890" y="978480"/>
                <a:ext cx="111240" cy="506520"/>
              </a:xfrm>
              <a:prstGeom prst="rect">
                <a:avLst/>
              </a:prstGeom>
            </p:spPr>
          </p:pic>
        </mc:Fallback>
      </mc:AlternateContent>
      <p:grpSp>
        <p:nvGrpSpPr>
          <p:cNvPr id="45" name="Group 44">
            <a:extLst>
              <a:ext uri="{FF2B5EF4-FFF2-40B4-BE49-F238E27FC236}">
                <a16:creationId xmlns:a16="http://schemas.microsoft.com/office/drawing/2014/main" id="{295FC877-0A0D-1E4B-9D0C-AF5A670398FA}"/>
              </a:ext>
            </a:extLst>
          </p:cNvPr>
          <p:cNvGrpSpPr/>
          <p:nvPr/>
        </p:nvGrpSpPr>
        <p:grpSpPr>
          <a:xfrm>
            <a:off x="7213050" y="2941920"/>
            <a:ext cx="43920" cy="191520"/>
            <a:chOff x="7213050" y="2941920"/>
            <a:chExt cx="43920" cy="191520"/>
          </a:xfrm>
        </p:grpSpPr>
        <mc:AlternateContent xmlns:mc="http://schemas.openxmlformats.org/markup-compatibility/2006" xmlns:p14="http://schemas.microsoft.com/office/powerpoint/2010/main">
          <mc:Choice Requires="p14">
            <p:contentPart p14:bwMode="auto" r:id="rId221">
              <p14:nvContentPartPr>
                <p14:cNvPr id="32" name="Ink 31">
                  <a:extLst>
                    <a:ext uri="{FF2B5EF4-FFF2-40B4-BE49-F238E27FC236}">
                      <a16:creationId xmlns:a16="http://schemas.microsoft.com/office/drawing/2014/main" id="{A846E0E0-9FBC-5040-8B3B-2ADFF6381A1C}"/>
                    </a:ext>
                  </a:extLst>
                </p14:cNvPr>
                <p14:cNvContentPartPr/>
                <p14:nvPr/>
              </p14:nvContentPartPr>
              <p14:xfrm>
                <a:off x="7213050" y="3028680"/>
                <a:ext cx="43920" cy="104760"/>
              </p14:xfrm>
            </p:contentPart>
          </mc:Choice>
          <mc:Fallback xmlns="">
            <p:pic>
              <p:nvPicPr>
                <p:cNvPr id="32" name="Ink 31">
                  <a:extLst>
                    <a:ext uri="{FF2B5EF4-FFF2-40B4-BE49-F238E27FC236}">
                      <a16:creationId xmlns:a16="http://schemas.microsoft.com/office/drawing/2014/main" id="{A846E0E0-9FBC-5040-8B3B-2ADFF6381A1C}"/>
                    </a:ext>
                  </a:extLst>
                </p:cNvPr>
                <p:cNvPicPr/>
                <p:nvPr/>
              </p:nvPicPr>
              <p:blipFill>
                <a:blip r:embed="rId222"/>
                <a:stretch>
                  <a:fillRect/>
                </a:stretch>
              </p:blipFill>
              <p:spPr>
                <a:xfrm>
                  <a:off x="7205490" y="3021120"/>
                  <a:ext cx="58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3" name="Ink 32">
                  <a:extLst>
                    <a:ext uri="{FF2B5EF4-FFF2-40B4-BE49-F238E27FC236}">
                      <a16:creationId xmlns:a16="http://schemas.microsoft.com/office/drawing/2014/main" id="{4832867C-03DE-FF4E-863B-BB0FA40D56D0}"/>
                    </a:ext>
                  </a:extLst>
                </p14:cNvPr>
                <p14:cNvContentPartPr/>
                <p14:nvPr/>
              </p14:nvContentPartPr>
              <p14:xfrm>
                <a:off x="7236450" y="2941920"/>
                <a:ext cx="6480" cy="15480"/>
              </p14:xfrm>
            </p:contentPart>
          </mc:Choice>
          <mc:Fallback xmlns="">
            <p:pic>
              <p:nvPicPr>
                <p:cNvPr id="33" name="Ink 32">
                  <a:extLst>
                    <a:ext uri="{FF2B5EF4-FFF2-40B4-BE49-F238E27FC236}">
                      <a16:creationId xmlns:a16="http://schemas.microsoft.com/office/drawing/2014/main" id="{4832867C-03DE-FF4E-863B-BB0FA40D56D0}"/>
                    </a:ext>
                  </a:extLst>
                </p:cNvPr>
                <p:cNvPicPr/>
                <p:nvPr/>
              </p:nvPicPr>
              <p:blipFill>
                <a:blip r:embed="rId224"/>
                <a:stretch>
                  <a:fillRect/>
                </a:stretch>
              </p:blipFill>
              <p:spPr>
                <a:xfrm>
                  <a:off x="7228890" y="2934360"/>
                  <a:ext cx="21600" cy="30600"/>
                </a:xfrm>
                <a:prstGeom prst="rect">
                  <a:avLst/>
                </a:prstGeom>
              </p:spPr>
            </p:pic>
          </mc:Fallback>
        </mc:AlternateContent>
      </p:grpSp>
      <p:grpSp>
        <p:nvGrpSpPr>
          <p:cNvPr id="100" name="Group 99">
            <a:extLst>
              <a:ext uri="{FF2B5EF4-FFF2-40B4-BE49-F238E27FC236}">
                <a16:creationId xmlns:a16="http://schemas.microsoft.com/office/drawing/2014/main" id="{E9DD5B61-8CCD-2A4D-B27E-521B0CA6B1E1}"/>
              </a:ext>
            </a:extLst>
          </p:cNvPr>
          <p:cNvGrpSpPr/>
          <p:nvPr/>
        </p:nvGrpSpPr>
        <p:grpSpPr>
          <a:xfrm>
            <a:off x="7380450" y="3000240"/>
            <a:ext cx="164520" cy="151560"/>
            <a:chOff x="7380450" y="3000240"/>
            <a:chExt cx="164520" cy="151560"/>
          </a:xfrm>
        </p:grpSpPr>
        <mc:AlternateContent xmlns:mc="http://schemas.openxmlformats.org/markup-compatibility/2006" xmlns:p14="http://schemas.microsoft.com/office/powerpoint/2010/main">
          <mc:Choice Requires="p14">
            <p:contentPart p14:bwMode="auto" r:id="rId225">
              <p14:nvContentPartPr>
                <p14:cNvPr id="66" name="Ink 65">
                  <a:extLst>
                    <a:ext uri="{FF2B5EF4-FFF2-40B4-BE49-F238E27FC236}">
                      <a16:creationId xmlns:a16="http://schemas.microsoft.com/office/drawing/2014/main" id="{61CA3F67-1E3C-9741-B90A-1718CC275582}"/>
                    </a:ext>
                  </a:extLst>
                </p14:cNvPr>
                <p14:cNvContentPartPr/>
                <p14:nvPr/>
              </p14:nvContentPartPr>
              <p14:xfrm>
                <a:off x="7380450" y="3000240"/>
                <a:ext cx="164520" cy="151560"/>
              </p14:xfrm>
            </p:contentPart>
          </mc:Choice>
          <mc:Fallback xmlns="">
            <p:pic>
              <p:nvPicPr>
                <p:cNvPr id="66" name="Ink 65">
                  <a:extLst>
                    <a:ext uri="{FF2B5EF4-FFF2-40B4-BE49-F238E27FC236}">
                      <a16:creationId xmlns:a16="http://schemas.microsoft.com/office/drawing/2014/main" id="{61CA3F67-1E3C-9741-B90A-1718CC275582}"/>
                    </a:ext>
                  </a:extLst>
                </p:cNvPr>
                <p:cNvPicPr/>
                <p:nvPr/>
              </p:nvPicPr>
              <p:blipFill>
                <a:blip r:embed="rId226"/>
                <a:stretch>
                  <a:fillRect/>
                </a:stretch>
              </p:blipFill>
              <p:spPr>
                <a:xfrm>
                  <a:off x="7372890" y="2992680"/>
                  <a:ext cx="179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97" name="Ink 96">
                  <a:extLst>
                    <a:ext uri="{FF2B5EF4-FFF2-40B4-BE49-F238E27FC236}">
                      <a16:creationId xmlns:a16="http://schemas.microsoft.com/office/drawing/2014/main" id="{AA464EE2-AC4E-FC44-BC4F-594FCC7D1B47}"/>
                    </a:ext>
                  </a:extLst>
                </p14:cNvPr>
                <p14:cNvContentPartPr/>
                <p14:nvPr/>
              </p14:nvContentPartPr>
              <p14:xfrm>
                <a:off x="7391970" y="3072240"/>
                <a:ext cx="126000" cy="20160"/>
              </p14:xfrm>
            </p:contentPart>
          </mc:Choice>
          <mc:Fallback xmlns="">
            <p:pic>
              <p:nvPicPr>
                <p:cNvPr id="97" name="Ink 96">
                  <a:extLst>
                    <a:ext uri="{FF2B5EF4-FFF2-40B4-BE49-F238E27FC236}">
                      <a16:creationId xmlns:a16="http://schemas.microsoft.com/office/drawing/2014/main" id="{AA464EE2-AC4E-FC44-BC4F-594FCC7D1B47}"/>
                    </a:ext>
                  </a:extLst>
                </p:cNvPr>
                <p:cNvPicPr/>
                <p:nvPr/>
              </p:nvPicPr>
              <p:blipFill>
                <a:blip r:embed="rId228"/>
                <a:stretch>
                  <a:fillRect/>
                </a:stretch>
              </p:blipFill>
              <p:spPr>
                <a:xfrm>
                  <a:off x="7384410" y="3064680"/>
                  <a:ext cx="141120" cy="35280"/>
                </a:xfrm>
                <a:prstGeom prst="rect">
                  <a:avLst/>
                </a:prstGeom>
              </p:spPr>
            </p:pic>
          </mc:Fallback>
        </mc:AlternateContent>
      </p:grpSp>
      <p:grpSp>
        <p:nvGrpSpPr>
          <p:cNvPr id="146" name="Group 145">
            <a:extLst>
              <a:ext uri="{FF2B5EF4-FFF2-40B4-BE49-F238E27FC236}">
                <a16:creationId xmlns:a16="http://schemas.microsoft.com/office/drawing/2014/main" id="{98B70176-56C9-324D-B785-46CA6F24C2AC}"/>
              </a:ext>
            </a:extLst>
          </p:cNvPr>
          <p:cNvGrpSpPr/>
          <p:nvPr/>
        </p:nvGrpSpPr>
        <p:grpSpPr>
          <a:xfrm>
            <a:off x="7723890" y="2855880"/>
            <a:ext cx="615240" cy="402120"/>
            <a:chOff x="7723890" y="2855880"/>
            <a:chExt cx="615240" cy="402120"/>
          </a:xfrm>
        </p:grpSpPr>
        <mc:AlternateContent xmlns:mc="http://schemas.openxmlformats.org/markup-compatibility/2006" xmlns:p14="http://schemas.microsoft.com/office/powerpoint/2010/main">
          <mc:Choice Requires="p14">
            <p:contentPart p14:bwMode="auto" r:id="rId229">
              <p14:nvContentPartPr>
                <p14:cNvPr id="135" name="Ink 134">
                  <a:extLst>
                    <a:ext uri="{FF2B5EF4-FFF2-40B4-BE49-F238E27FC236}">
                      <a16:creationId xmlns:a16="http://schemas.microsoft.com/office/drawing/2014/main" id="{C4AA1D44-48E3-624A-B662-4DE98123A07C}"/>
                    </a:ext>
                  </a:extLst>
                </p14:cNvPr>
                <p14:cNvContentPartPr/>
                <p14:nvPr/>
              </p14:nvContentPartPr>
              <p14:xfrm>
                <a:off x="7723890" y="2855880"/>
                <a:ext cx="144720" cy="402120"/>
              </p14:xfrm>
            </p:contentPart>
          </mc:Choice>
          <mc:Fallback xmlns="">
            <p:pic>
              <p:nvPicPr>
                <p:cNvPr id="135" name="Ink 134">
                  <a:extLst>
                    <a:ext uri="{FF2B5EF4-FFF2-40B4-BE49-F238E27FC236}">
                      <a16:creationId xmlns:a16="http://schemas.microsoft.com/office/drawing/2014/main" id="{C4AA1D44-48E3-624A-B662-4DE98123A07C}"/>
                    </a:ext>
                  </a:extLst>
                </p:cNvPr>
                <p:cNvPicPr/>
                <p:nvPr/>
              </p:nvPicPr>
              <p:blipFill>
                <a:blip r:embed="rId230"/>
                <a:stretch>
                  <a:fillRect/>
                </a:stretch>
              </p:blipFill>
              <p:spPr>
                <a:xfrm>
                  <a:off x="7716330" y="2848320"/>
                  <a:ext cx="1598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6" name="Ink 135">
                  <a:extLst>
                    <a:ext uri="{FF2B5EF4-FFF2-40B4-BE49-F238E27FC236}">
                      <a16:creationId xmlns:a16="http://schemas.microsoft.com/office/drawing/2014/main" id="{61E4C3F1-A1A5-AE4C-9290-B00DBD7F71B1}"/>
                    </a:ext>
                  </a:extLst>
                </p14:cNvPr>
                <p14:cNvContentPartPr/>
                <p14:nvPr/>
              </p14:nvContentPartPr>
              <p14:xfrm>
                <a:off x="7900290" y="2926080"/>
                <a:ext cx="79560" cy="178560"/>
              </p14:xfrm>
            </p:contentPart>
          </mc:Choice>
          <mc:Fallback xmlns="">
            <p:pic>
              <p:nvPicPr>
                <p:cNvPr id="136" name="Ink 135">
                  <a:extLst>
                    <a:ext uri="{FF2B5EF4-FFF2-40B4-BE49-F238E27FC236}">
                      <a16:creationId xmlns:a16="http://schemas.microsoft.com/office/drawing/2014/main" id="{61E4C3F1-A1A5-AE4C-9290-B00DBD7F71B1}"/>
                    </a:ext>
                  </a:extLst>
                </p:cNvPr>
                <p:cNvPicPr/>
                <p:nvPr/>
              </p:nvPicPr>
              <p:blipFill>
                <a:blip r:embed="rId232"/>
                <a:stretch>
                  <a:fillRect/>
                </a:stretch>
              </p:blipFill>
              <p:spPr>
                <a:xfrm>
                  <a:off x="7892730" y="2918520"/>
                  <a:ext cx="94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7" name="Ink 136">
                  <a:extLst>
                    <a:ext uri="{FF2B5EF4-FFF2-40B4-BE49-F238E27FC236}">
                      <a16:creationId xmlns:a16="http://schemas.microsoft.com/office/drawing/2014/main" id="{B8E310AA-609D-434B-ACBB-72E00A9768E8}"/>
                    </a:ext>
                  </a:extLst>
                </p14:cNvPr>
                <p14:cNvContentPartPr/>
                <p14:nvPr/>
              </p14:nvContentPartPr>
              <p14:xfrm>
                <a:off x="8011890" y="3055320"/>
                <a:ext cx="72360" cy="79920"/>
              </p14:xfrm>
            </p:contentPart>
          </mc:Choice>
          <mc:Fallback xmlns="">
            <p:pic>
              <p:nvPicPr>
                <p:cNvPr id="137" name="Ink 136">
                  <a:extLst>
                    <a:ext uri="{FF2B5EF4-FFF2-40B4-BE49-F238E27FC236}">
                      <a16:creationId xmlns:a16="http://schemas.microsoft.com/office/drawing/2014/main" id="{B8E310AA-609D-434B-ACBB-72E00A9768E8}"/>
                    </a:ext>
                  </a:extLst>
                </p:cNvPr>
                <p:cNvPicPr/>
                <p:nvPr/>
              </p:nvPicPr>
              <p:blipFill>
                <a:blip r:embed="rId234"/>
                <a:stretch>
                  <a:fillRect/>
                </a:stretch>
              </p:blipFill>
              <p:spPr>
                <a:xfrm>
                  <a:off x="8004330" y="3047760"/>
                  <a:ext cx="87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8" name="Ink 137">
                  <a:extLst>
                    <a:ext uri="{FF2B5EF4-FFF2-40B4-BE49-F238E27FC236}">
                      <a16:creationId xmlns:a16="http://schemas.microsoft.com/office/drawing/2014/main" id="{E697EBB7-0400-4A42-9656-85FBDE2F069F}"/>
                    </a:ext>
                  </a:extLst>
                </p14:cNvPr>
                <p14:cNvContentPartPr/>
                <p14:nvPr/>
              </p14:nvContentPartPr>
              <p14:xfrm>
                <a:off x="8195850" y="3062160"/>
                <a:ext cx="18720" cy="20160"/>
              </p14:xfrm>
            </p:contentPart>
          </mc:Choice>
          <mc:Fallback xmlns="">
            <p:pic>
              <p:nvPicPr>
                <p:cNvPr id="138" name="Ink 137">
                  <a:extLst>
                    <a:ext uri="{FF2B5EF4-FFF2-40B4-BE49-F238E27FC236}">
                      <a16:creationId xmlns:a16="http://schemas.microsoft.com/office/drawing/2014/main" id="{E697EBB7-0400-4A42-9656-85FBDE2F069F}"/>
                    </a:ext>
                  </a:extLst>
                </p:cNvPr>
                <p:cNvPicPr/>
                <p:nvPr/>
              </p:nvPicPr>
              <p:blipFill>
                <a:blip r:embed="rId236"/>
                <a:stretch>
                  <a:fillRect/>
                </a:stretch>
              </p:blipFill>
              <p:spPr>
                <a:xfrm>
                  <a:off x="8188290" y="3054600"/>
                  <a:ext cx="33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9" name="Ink 138">
                  <a:extLst>
                    <a:ext uri="{FF2B5EF4-FFF2-40B4-BE49-F238E27FC236}">
                      <a16:creationId xmlns:a16="http://schemas.microsoft.com/office/drawing/2014/main" id="{5C4C53CA-CF07-1546-B279-D30288F73E75}"/>
                    </a:ext>
                  </a:extLst>
                </p14:cNvPr>
                <p14:cNvContentPartPr/>
                <p14:nvPr/>
              </p14:nvContentPartPr>
              <p14:xfrm>
                <a:off x="8311770" y="3056040"/>
                <a:ext cx="27360" cy="18720"/>
              </p14:xfrm>
            </p:contentPart>
          </mc:Choice>
          <mc:Fallback xmlns="">
            <p:pic>
              <p:nvPicPr>
                <p:cNvPr id="139" name="Ink 138">
                  <a:extLst>
                    <a:ext uri="{FF2B5EF4-FFF2-40B4-BE49-F238E27FC236}">
                      <a16:creationId xmlns:a16="http://schemas.microsoft.com/office/drawing/2014/main" id="{5C4C53CA-CF07-1546-B279-D30288F73E75}"/>
                    </a:ext>
                  </a:extLst>
                </p:cNvPr>
                <p:cNvPicPr/>
                <p:nvPr/>
              </p:nvPicPr>
              <p:blipFill>
                <a:blip r:embed="rId238"/>
                <a:stretch>
                  <a:fillRect/>
                </a:stretch>
              </p:blipFill>
              <p:spPr>
                <a:xfrm>
                  <a:off x="8304210" y="3048480"/>
                  <a:ext cx="42120" cy="33840"/>
                </a:xfrm>
                <a:prstGeom prst="rect">
                  <a:avLst/>
                </a:prstGeom>
              </p:spPr>
            </p:pic>
          </mc:Fallback>
        </mc:AlternateContent>
      </p:grpSp>
      <p:grpSp>
        <p:nvGrpSpPr>
          <p:cNvPr id="145" name="Group 144">
            <a:extLst>
              <a:ext uri="{FF2B5EF4-FFF2-40B4-BE49-F238E27FC236}">
                <a16:creationId xmlns:a16="http://schemas.microsoft.com/office/drawing/2014/main" id="{7622C229-04AE-C440-87D6-10E1639701E7}"/>
              </a:ext>
            </a:extLst>
          </p:cNvPr>
          <p:cNvGrpSpPr/>
          <p:nvPr/>
        </p:nvGrpSpPr>
        <p:grpSpPr>
          <a:xfrm>
            <a:off x="8473410" y="2829960"/>
            <a:ext cx="549720" cy="411120"/>
            <a:chOff x="8473410" y="2829960"/>
            <a:chExt cx="549720" cy="411120"/>
          </a:xfrm>
        </p:grpSpPr>
        <mc:AlternateContent xmlns:mc="http://schemas.openxmlformats.org/markup-compatibility/2006" xmlns:p14="http://schemas.microsoft.com/office/powerpoint/2010/main">
          <mc:Choice Requires="p14">
            <p:contentPart p14:bwMode="auto" r:id="rId239">
              <p14:nvContentPartPr>
                <p14:cNvPr id="140" name="Ink 139">
                  <a:extLst>
                    <a:ext uri="{FF2B5EF4-FFF2-40B4-BE49-F238E27FC236}">
                      <a16:creationId xmlns:a16="http://schemas.microsoft.com/office/drawing/2014/main" id="{E1DE16D9-D45C-6949-95AE-E04A8B322A77}"/>
                    </a:ext>
                  </a:extLst>
                </p14:cNvPr>
                <p14:cNvContentPartPr/>
                <p14:nvPr/>
              </p14:nvContentPartPr>
              <p14:xfrm>
                <a:off x="8473410" y="2881080"/>
                <a:ext cx="126000" cy="162720"/>
              </p14:xfrm>
            </p:contentPart>
          </mc:Choice>
          <mc:Fallback xmlns="">
            <p:pic>
              <p:nvPicPr>
                <p:cNvPr id="140" name="Ink 139">
                  <a:extLst>
                    <a:ext uri="{FF2B5EF4-FFF2-40B4-BE49-F238E27FC236}">
                      <a16:creationId xmlns:a16="http://schemas.microsoft.com/office/drawing/2014/main" id="{E1DE16D9-D45C-6949-95AE-E04A8B322A77}"/>
                    </a:ext>
                  </a:extLst>
                </p:cNvPr>
                <p:cNvPicPr/>
                <p:nvPr/>
              </p:nvPicPr>
              <p:blipFill>
                <a:blip r:embed="rId240"/>
                <a:stretch>
                  <a:fillRect/>
                </a:stretch>
              </p:blipFill>
              <p:spPr>
                <a:xfrm>
                  <a:off x="8465850" y="2873520"/>
                  <a:ext cx="141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1" name="Ink 140">
                  <a:extLst>
                    <a:ext uri="{FF2B5EF4-FFF2-40B4-BE49-F238E27FC236}">
                      <a16:creationId xmlns:a16="http://schemas.microsoft.com/office/drawing/2014/main" id="{61FB5391-4C31-E54E-98E4-8B0F25E29F8F}"/>
                    </a:ext>
                  </a:extLst>
                </p14:cNvPr>
                <p14:cNvContentPartPr/>
                <p14:nvPr/>
              </p14:nvContentPartPr>
              <p14:xfrm>
                <a:off x="8605890" y="3077280"/>
                <a:ext cx="123120" cy="82080"/>
              </p14:xfrm>
            </p:contentPart>
          </mc:Choice>
          <mc:Fallback xmlns="">
            <p:pic>
              <p:nvPicPr>
                <p:cNvPr id="141" name="Ink 140">
                  <a:extLst>
                    <a:ext uri="{FF2B5EF4-FFF2-40B4-BE49-F238E27FC236}">
                      <a16:creationId xmlns:a16="http://schemas.microsoft.com/office/drawing/2014/main" id="{61FB5391-4C31-E54E-98E4-8B0F25E29F8F}"/>
                    </a:ext>
                  </a:extLst>
                </p:cNvPr>
                <p:cNvPicPr/>
                <p:nvPr/>
              </p:nvPicPr>
              <p:blipFill>
                <a:blip r:embed="rId242"/>
                <a:stretch>
                  <a:fillRect/>
                </a:stretch>
              </p:blipFill>
              <p:spPr>
                <a:xfrm>
                  <a:off x="8598330" y="3070080"/>
                  <a:ext cx="138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2" name="Ink 141">
                  <a:extLst>
                    <a:ext uri="{FF2B5EF4-FFF2-40B4-BE49-F238E27FC236}">
                      <a16:creationId xmlns:a16="http://schemas.microsoft.com/office/drawing/2014/main" id="{4C7372D9-3751-9F45-8EA3-01C29FD9C4CD}"/>
                    </a:ext>
                  </a:extLst>
                </p14:cNvPr>
                <p14:cNvContentPartPr/>
                <p14:nvPr/>
              </p14:nvContentPartPr>
              <p14:xfrm>
                <a:off x="8768250" y="3121560"/>
                <a:ext cx="85680" cy="8640"/>
              </p14:xfrm>
            </p:contentPart>
          </mc:Choice>
          <mc:Fallback xmlns="">
            <p:pic>
              <p:nvPicPr>
                <p:cNvPr id="142" name="Ink 141">
                  <a:extLst>
                    <a:ext uri="{FF2B5EF4-FFF2-40B4-BE49-F238E27FC236}">
                      <a16:creationId xmlns:a16="http://schemas.microsoft.com/office/drawing/2014/main" id="{4C7372D9-3751-9F45-8EA3-01C29FD9C4CD}"/>
                    </a:ext>
                  </a:extLst>
                </p:cNvPr>
                <p:cNvPicPr/>
                <p:nvPr/>
              </p:nvPicPr>
              <p:blipFill>
                <a:blip r:embed="rId244"/>
                <a:stretch>
                  <a:fillRect/>
                </a:stretch>
              </p:blipFill>
              <p:spPr>
                <a:xfrm>
                  <a:off x="8760690" y="3114360"/>
                  <a:ext cx="10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3" name="Ink 142">
                  <a:extLst>
                    <a:ext uri="{FF2B5EF4-FFF2-40B4-BE49-F238E27FC236}">
                      <a16:creationId xmlns:a16="http://schemas.microsoft.com/office/drawing/2014/main" id="{E84E54DB-BFEF-D24C-BDCC-626086919C33}"/>
                    </a:ext>
                  </a:extLst>
                </p14:cNvPr>
                <p14:cNvContentPartPr/>
                <p14:nvPr/>
              </p14:nvContentPartPr>
              <p14:xfrm>
                <a:off x="8875890" y="3068280"/>
                <a:ext cx="15120" cy="93240"/>
              </p14:xfrm>
            </p:contentPart>
          </mc:Choice>
          <mc:Fallback xmlns="">
            <p:pic>
              <p:nvPicPr>
                <p:cNvPr id="143" name="Ink 142">
                  <a:extLst>
                    <a:ext uri="{FF2B5EF4-FFF2-40B4-BE49-F238E27FC236}">
                      <a16:creationId xmlns:a16="http://schemas.microsoft.com/office/drawing/2014/main" id="{E84E54DB-BFEF-D24C-BDCC-626086919C33}"/>
                    </a:ext>
                  </a:extLst>
                </p:cNvPr>
                <p:cNvPicPr/>
                <p:nvPr/>
              </p:nvPicPr>
              <p:blipFill>
                <a:blip r:embed="rId246"/>
                <a:stretch>
                  <a:fillRect/>
                </a:stretch>
              </p:blipFill>
              <p:spPr>
                <a:xfrm>
                  <a:off x="8868330" y="3060720"/>
                  <a:ext cx="30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4" name="Ink 143">
                  <a:extLst>
                    <a:ext uri="{FF2B5EF4-FFF2-40B4-BE49-F238E27FC236}">
                      <a16:creationId xmlns:a16="http://schemas.microsoft.com/office/drawing/2014/main" id="{7CEF4FC0-E1A9-EA4C-8570-FCADA7F70E54}"/>
                    </a:ext>
                  </a:extLst>
                </p14:cNvPr>
                <p14:cNvContentPartPr/>
                <p14:nvPr/>
              </p14:nvContentPartPr>
              <p14:xfrm>
                <a:off x="8924490" y="2829960"/>
                <a:ext cx="98640" cy="411120"/>
              </p14:xfrm>
            </p:contentPart>
          </mc:Choice>
          <mc:Fallback xmlns="">
            <p:pic>
              <p:nvPicPr>
                <p:cNvPr id="144" name="Ink 143">
                  <a:extLst>
                    <a:ext uri="{FF2B5EF4-FFF2-40B4-BE49-F238E27FC236}">
                      <a16:creationId xmlns:a16="http://schemas.microsoft.com/office/drawing/2014/main" id="{7CEF4FC0-E1A9-EA4C-8570-FCADA7F70E54}"/>
                    </a:ext>
                  </a:extLst>
                </p:cNvPr>
                <p:cNvPicPr/>
                <p:nvPr/>
              </p:nvPicPr>
              <p:blipFill>
                <a:blip r:embed="rId248"/>
                <a:stretch>
                  <a:fillRect/>
                </a:stretch>
              </p:blipFill>
              <p:spPr>
                <a:xfrm>
                  <a:off x="8916930" y="2822400"/>
                  <a:ext cx="113760" cy="426240"/>
                </a:xfrm>
                <a:prstGeom prst="rect">
                  <a:avLst/>
                </a:prstGeom>
              </p:spPr>
            </p:pic>
          </mc:Fallback>
        </mc:AlternateContent>
      </p:grpSp>
      <p:grpSp>
        <p:nvGrpSpPr>
          <p:cNvPr id="158" name="Group 157">
            <a:extLst>
              <a:ext uri="{FF2B5EF4-FFF2-40B4-BE49-F238E27FC236}">
                <a16:creationId xmlns:a16="http://schemas.microsoft.com/office/drawing/2014/main" id="{D46A98BD-C3F1-8B48-87A8-2E000B6424EF}"/>
              </a:ext>
            </a:extLst>
          </p:cNvPr>
          <p:cNvGrpSpPr/>
          <p:nvPr/>
        </p:nvGrpSpPr>
        <p:grpSpPr>
          <a:xfrm>
            <a:off x="7875090" y="3351960"/>
            <a:ext cx="787680" cy="266760"/>
            <a:chOff x="7875090" y="3351960"/>
            <a:chExt cx="787680" cy="266760"/>
          </a:xfrm>
        </p:grpSpPr>
        <mc:AlternateContent xmlns:mc="http://schemas.openxmlformats.org/markup-compatibility/2006" xmlns:p14="http://schemas.microsoft.com/office/powerpoint/2010/main">
          <mc:Choice Requires="p14">
            <p:contentPart p14:bwMode="auto" r:id="rId249">
              <p14:nvContentPartPr>
                <p14:cNvPr id="147" name="Ink 146">
                  <a:extLst>
                    <a:ext uri="{FF2B5EF4-FFF2-40B4-BE49-F238E27FC236}">
                      <a16:creationId xmlns:a16="http://schemas.microsoft.com/office/drawing/2014/main" id="{D4958825-1090-1D41-971E-94C1B811D08D}"/>
                    </a:ext>
                  </a:extLst>
                </p14:cNvPr>
                <p14:cNvContentPartPr/>
                <p14:nvPr/>
              </p14:nvContentPartPr>
              <p14:xfrm>
                <a:off x="7875090" y="3351960"/>
                <a:ext cx="75600" cy="245880"/>
              </p14:xfrm>
            </p:contentPart>
          </mc:Choice>
          <mc:Fallback xmlns="">
            <p:pic>
              <p:nvPicPr>
                <p:cNvPr id="147" name="Ink 146">
                  <a:extLst>
                    <a:ext uri="{FF2B5EF4-FFF2-40B4-BE49-F238E27FC236}">
                      <a16:creationId xmlns:a16="http://schemas.microsoft.com/office/drawing/2014/main" id="{D4958825-1090-1D41-971E-94C1B811D08D}"/>
                    </a:ext>
                  </a:extLst>
                </p:cNvPr>
                <p:cNvPicPr/>
                <p:nvPr/>
              </p:nvPicPr>
              <p:blipFill>
                <a:blip r:embed="rId250"/>
                <a:stretch>
                  <a:fillRect/>
                </a:stretch>
              </p:blipFill>
              <p:spPr>
                <a:xfrm>
                  <a:off x="7867530" y="3344400"/>
                  <a:ext cx="907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8" name="Ink 147">
                  <a:extLst>
                    <a:ext uri="{FF2B5EF4-FFF2-40B4-BE49-F238E27FC236}">
                      <a16:creationId xmlns:a16="http://schemas.microsoft.com/office/drawing/2014/main" id="{08E99DE1-D70E-EF47-822E-58C2D0693952}"/>
                    </a:ext>
                  </a:extLst>
                </p14:cNvPr>
                <p14:cNvContentPartPr/>
                <p14:nvPr/>
              </p14:nvContentPartPr>
              <p14:xfrm>
                <a:off x="7980930" y="3486600"/>
                <a:ext cx="6480" cy="95760"/>
              </p14:xfrm>
            </p:contentPart>
          </mc:Choice>
          <mc:Fallback xmlns="">
            <p:pic>
              <p:nvPicPr>
                <p:cNvPr id="148" name="Ink 147">
                  <a:extLst>
                    <a:ext uri="{FF2B5EF4-FFF2-40B4-BE49-F238E27FC236}">
                      <a16:creationId xmlns:a16="http://schemas.microsoft.com/office/drawing/2014/main" id="{08E99DE1-D70E-EF47-822E-58C2D0693952}"/>
                    </a:ext>
                  </a:extLst>
                </p:cNvPr>
                <p:cNvPicPr/>
                <p:nvPr/>
              </p:nvPicPr>
              <p:blipFill>
                <a:blip r:embed="rId252"/>
                <a:stretch>
                  <a:fillRect/>
                </a:stretch>
              </p:blipFill>
              <p:spPr>
                <a:xfrm>
                  <a:off x="7973370" y="3479040"/>
                  <a:ext cx="21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9" name="Ink 148">
                  <a:extLst>
                    <a:ext uri="{FF2B5EF4-FFF2-40B4-BE49-F238E27FC236}">
                      <a16:creationId xmlns:a16="http://schemas.microsoft.com/office/drawing/2014/main" id="{0998AEDB-97F5-5C4F-BB24-64FD47AF515B}"/>
                    </a:ext>
                  </a:extLst>
                </p14:cNvPr>
                <p14:cNvContentPartPr/>
                <p14:nvPr/>
              </p14:nvContentPartPr>
              <p14:xfrm>
                <a:off x="8018370" y="3400560"/>
                <a:ext cx="360" cy="2520"/>
              </p14:xfrm>
            </p:contentPart>
          </mc:Choice>
          <mc:Fallback xmlns="">
            <p:pic>
              <p:nvPicPr>
                <p:cNvPr id="149" name="Ink 148">
                  <a:extLst>
                    <a:ext uri="{FF2B5EF4-FFF2-40B4-BE49-F238E27FC236}">
                      <a16:creationId xmlns:a16="http://schemas.microsoft.com/office/drawing/2014/main" id="{0998AEDB-97F5-5C4F-BB24-64FD47AF515B}"/>
                    </a:ext>
                  </a:extLst>
                </p:cNvPr>
                <p:cNvPicPr/>
                <p:nvPr/>
              </p:nvPicPr>
              <p:blipFill>
                <a:blip r:embed="rId254"/>
                <a:stretch>
                  <a:fillRect/>
                </a:stretch>
              </p:blipFill>
              <p:spPr>
                <a:xfrm>
                  <a:off x="8010810" y="3393000"/>
                  <a:ext cx="15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0" name="Ink 149">
                  <a:extLst>
                    <a:ext uri="{FF2B5EF4-FFF2-40B4-BE49-F238E27FC236}">
                      <a16:creationId xmlns:a16="http://schemas.microsoft.com/office/drawing/2014/main" id="{A42B7A96-B305-7045-B0E7-9D4D8F0943BA}"/>
                    </a:ext>
                  </a:extLst>
                </p14:cNvPr>
                <p14:cNvContentPartPr/>
                <p14:nvPr/>
              </p14:nvContentPartPr>
              <p14:xfrm>
                <a:off x="8036010" y="3489840"/>
                <a:ext cx="74880" cy="106920"/>
              </p14:xfrm>
            </p:contentPart>
          </mc:Choice>
          <mc:Fallback xmlns="">
            <p:pic>
              <p:nvPicPr>
                <p:cNvPr id="150" name="Ink 149">
                  <a:extLst>
                    <a:ext uri="{FF2B5EF4-FFF2-40B4-BE49-F238E27FC236}">
                      <a16:creationId xmlns:a16="http://schemas.microsoft.com/office/drawing/2014/main" id="{A42B7A96-B305-7045-B0E7-9D4D8F0943BA}"/>
                    </a:ext>
                  </a:extLst>
                </p:cNvPr>
                <p:cNvPicPr/>
                <p:nvPr/>
              </p:nvPicPr>
              <p:blipFill>
                <a:blip r:embed="rId256"/>
                <a:stretch>
                  <a:fillRect/>
                </a:stretch>
              </p:blipFill>
              <p:spPr>
                <a:xfrm>
                  <a:off x="8028450" y="3482280"/>
                  <a:ext cx="90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1" name="Ink 150">
                  <a:extLst>
                    <a:ext uri="{FF2B5EF4-FFF2-40B4-BE49-F238E27FC236}">
                      <a16:creationId xmlns:a16="http://schemas.microsoft.com/office/drawing/2014/main" id="{E96DB9C9-866C-1C48-B7C0-BFC348B1FF50}"/>
                    </a:ext>
                  </a:extLst>
                </p14:cNvPr>
                <p14:cNvContentPartPr/>
                <p14:nvPr/>
              </p14:nvContentPartPr>
              <p14:xfrm>
                <a:off x="8137170" y="3489120"/>
                <a:ext cx="112320" cy="98640"/>
              </p14:xfrm>
            </p:contentPart>
          </mc:Choice>
          <mc:Fallback xmlns="">
            <p:pic>
              <p:nvPicPr>
                <p:cNvPr id="151" name="Ink 150">
                  <a:extLst>
                    <a:ext uri="{FF2B5EF4-FFF2-40B4-BE49-F238E27FC236}">
                      <a16:creationId xmlns:a16="http://schemas.microsoft.com/office/drawing/2014/main" id="{E96DB9C9-866C-1C48-B7C0-BFC348B1FF50}"/>
                    </a:ext>
                  </a:extLst>
                </p:cNvPr>
                <p:cNvPicPr/>
                <p:nvPr/>
              </p:nvPicPr>
              <p:blipFill>
                <a:blip r:embed="rId258"/>
                <a:stretch>
                  <a:fillRect/>
                </a:stretch>
              </p:blipFill>
              <p:spPr>
                <a:xfrm>
                  <a:off x="8129610" y="3481560"/>
                  <a:ext cx="127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3" name="Ink 152">
                  <a:extLst>
                    <a:ext uri="{FF2B5EF4-FFF2-40B4-BE49-F238E27FC236}">
                      <a16:creationId xmlns:a16="http://schemas.microsoft.com/office/drawing/2014/main" id="{D7F90D8A-7CFA-EF4C-AFDA-0BE4ACA2F210}"/>
                    </a:ext>
                  </a:extLst>
                </p14:cNvPr>
                <p14:cNvContentPartPr/>
                <p14:nvPr/>
              </p14:nvContentPartPr>
              <p14:xfrm>
                <a:off x="8354250" y="3499560"/>
                <a:ext cx="106560" cy="5040"/>
              </p14:xfrm>
            </p:contentPart>
          </mc:Choice>
          <mc:Fallback xmlns="">
            <p:pic>
              <p:nvPicPr>
                <p:cNvPr id="153" name="Ink 152">
                  <a:extLst>
                    <a:ext uri="{FF2B5EF4-FFF2-40B4-BE49-F238E27FC236}">
                      <a16:creationId xmlns:a16="http://schemas.microsoft.com/office/drawing/2014/main" id="{D7F90D8A-7CFA-EF4C-AFDA-0BE4ACA2F210}"/>
                    </a:ext>
                  </a:extLst>
                </p:cNvPr>
                <p:cNvPicPr/>
                <p:nvPr/>
              </p:nvPicPr>
              <p:blipFill>
                <a:blip r:embed="rId260"/>
                <a:stretch>
                  <a:fillRect/>
                </a:stretch>
              </p:blipFill>
              <p:spPr>
                <a:xfrm>
                  <a:off x="8346690" y="3492000"/>
                  <a:ext cx="121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4" name="Ink 153">
                  <a:extLst>
                    <a:ext uri="{FF2B5EF4-FFF2-40B4-BE49-F238E27FC236}">
                      <a16:creationId xmlns:a16="http://schemas.microsoft.com/office/drawing/2014/main" id="{0DC5B9FD-74CD-6745-830A-E9F2CAE90FF7}"/>
                    </a:ext>
                  </a:extLst>
                </p14:cNvPr>
                <p14:cNvContentPartPr/>
                <p14:nvPr/>
              </p14:nvContentPartPr>
              <p14:xfrm>
                <a:off x="8336970" y="3566880"/>
                <a:ext cx="106200" cy="6480"/>
              </p14:xfrm>
            </p:contentPart>
          </mc:Choice>
          <mc:Fallback xmlns="">
            <p:pic>
              <p:nvPicPr>
                <p:cNvPr id="154" name="Ink 153">
                  <a:extLst>
                    <a:ext uri="{FF2B5EF4-FFF2-40B4-BE49-F238E27FC236}">
                      <a16:creationId xmlns:a16="http://schemas.microsoft.com/office/drawing/2014/main" id="{0DC5B9FD-74CD-6745-830A-E9F2CAE90FF7}"/>
                    </a:ext>
                  </a:extLst>
                </p:cNvPr>
                <p:cNvPicPr/>
                <p:nvPr/>
              </p:nvPicPr>
              <p:blipFill>
                <a:blip r:embed="rId262"/>
                <a:stretch>
                  <a:fillRect/>
                </a:stretch>
              </p:blipFill>
              <p:spPr>
                <a:xfrm>
                  <a:off x="8329410" y="3559320"/>
                  <a:ext cx="121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5" name="Ink 154">
                  <a:extLst>
                    <a:ext uri="{FF2B5EF4-FFF2-40B4-BE49-F238E27FC236}">
                      <a16:creationId xmlns:a16="http://schemas.microsoft.com/office/drawing/2014/main" id="{674B7BD1-AA61-C74B-AA10-1440D6F7A566}"/>
                    </a:ext>
                  </a:extLst>
                </p14:cNvPr>
                <p14:cNvContentPartPr/>
                <p14:nvPr/>
              </p14:nvContentPartPr>
              <p14:xfrm>
                <a:off x="8399250" y="3444120"/>
                <a:ext cx="9360" cy="136800"/>
              </p14:xfrm>
            </p:contentPart>
          </mc:Choice>
          <mc:Fallback xmlns="">
            <p:pic>
              <p:nvPicPr>
                <p:cNvPr id="155" name="Ink 154">
                  <a:extLst>
                    <a:ext uri="{FF2B5EF4-FFF2-40B4-BE49-F238E27FC236}">
                      <a16:creationId xmlns:a16="http://schemas.microsoft.com/office/drawing/2014/main" id="{674B7BD1-AA61-C74B-AA10-1440D6F7A566}"/>
                    </a:ext>
                  </a:extLst>
                </p:cNvPr>
                <p:cNvPicPr/>
                <p:nvPr/>
              </p:nvPicPr>
              <p:blipFill>
                <a:blip r:embed="rId264"/>
                <a:stretch>
                  <a:fillRect/>
                </a:stretch>
              </p:blipFill>
              <p:spPr>
                <a:xfrm>
                  <a:off x="8391690" y="3436560"/>
                  <a:ext cx="24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6" name="Ink 155">
                  <a:extLst>
                    <a:ext uri="{FF2B5EF4-FFF2-40B4-BE49-F238E27FC236}">
                      <a16:creationId xmlns:a16="http://schemas.microsoft.com/office/drawing/2014/main" id="{03C49492-FBA6-EA4E-9EAA-0021DD7A09AC}"/>
                    </a:ext>
                  </a:extLst>
                </p14:cNvPr>
                <p14:cNvContentPartPr/>
                <p14:nvPr/>
              </p14:nvContentPartPr>
              <p14:xfrm>
                <a:off x="8429130" y="3451680"/>
                <a:ext cx="7200" cy="167040"/>
              </p14:xfrm>
            </p:contentPart>
          </mc:Choice>
          <mc:Fallback xmlns="">
            <p:pic>
              <p:nvPicPr>
                <p:cNvPr id="156" name="Ink 155">
                  <a:extLst>
                    <a:ext uri="{FF2B5EF4-FFF2-40B4-BE49-F238E27FC236}">
                      <a16:creationId xmlns:a16="http://schemas.microsoft.com/office/drawing/2014/main" id="{03C49492-FBA6-EA4E-9EAA-0021DD7A09AC}"/>
                    </a:ext>
                  </a:extLst>
                </p:cNvPr>
                <p:cNvPicPr/>
                <p:nvPr/>
              </p:nvPicPr>
              <p:blipFill>
                <a:blip r:embed="rId266"/>
                <a:stretch>
                  <a:fillRect/>
                </a:stretch>
              </p:blipFill>
              <p:spPr>
                <a:xfrm>
                  <a:off x="8421570" y="3444120"/>
                  <a:ext cx="223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7" name="Ink 156">
                  <a:extLst>
                    <a:ext uri="{FF2B5EF4-FFF2-40B4-BE49-F238E27FC236}">
                      <a16:creationId xmlns:a16="http://schemas.microsoft.com/office/drawing/2014/main" id="{8D2BA707-FE8A-BE4A-A4B6-7573B697691D}"/>
                    </a:ext>
                  </a:extLst>
                </p14:cNvPr>
                <p14:cNvContentPartPr/>
                <p14:nvPr/>
              </p14:nvContentPartPr>
              <p14:xfrm>
                <a:off x="8546490" y="3474720"/>
                <a:ext cx="116280" cy="120600"/>
              </p14:xfrm>
            </p:contentPart>
          </mc:Choice>
          <mc:Fallback xmlns="">
            <p:pic>
              <p:nvPicPr>
                <p:cNvPr id="157" name="Ink 156">
                  <a:extLst>
                    <a:ext uri="{FF2B5EF4-FFF2-40B4-BE49-F238E27FC236}">
                      <a16:creationId xmlns:a16="http://schemas.microsoft.com/office/drawing/2014/main" id="{8D2BA707-FE8A-BE4A-A4B6-7573B697691D}"/>
                    </a:ext>
                  </a:extLst>
                </p:cNvPr>
                <p:cNvPicPr/>
                <p:nvPr/>
              </p:nvPicPr>
              <p:blipFill>
                <a:blip r:embed="rId268"/>
                <a:stretch>
                  <a:fillRect/>
                </a:stretch>
              </p:blipFill>
              <p:spPr>
                <a:xfrm>
                  <a:off x="8538930" y="3467160"/>
                  <a:ext cx="131400" cy="135720"/>
                </a:xfrm>
                <a:prstGeom prst="rect">
                  <a:avLst/>
                </a:prstGeom>
              </p:spPr>
            </p:pic>
          </mc:Fallback>
        </mc:AlternateContent>
      </p:grpSp>
      <p:grpSp>
        <p:nvGrpSpPr>
          <p:cNvPr id="168" name="Group 167">
            <a:extLst>
              <a:ext uri="{FF2B5EF4-FFF2-40B4-BE49-F238E27FC236}">
                <a16:creationId xmlns:a16="http://schemas.microsoft.com/office/drawing/2014/main" id="{45F4B97F-7E83-034C-9F2B-12901CD4D7DF}"/>
              </a:ext>
            </a:extLst>
          </p:cNvPr>
          <p:cNvGrpSpPr/>
          <p:nvPr/>
        </p:nvGrpSpPr>
        <p:grpSpPr>
          <a:xfrm>
            <a:off x="1954170" y="3313800"/>
            <a:ext cx="408240" cy="392040"/>
            <a:chOff x="1954170" y="3313800"/>
            <a:chExt cx="408240" cy="392040"/>
          </a:xfrm>
        </p:grpSpPr>
        <mc:AlternateContent xmlns:mc="http://schemas.openxmlformats.org/markup-compatibility/2006" xmlns:p14="http://schemas.microsoft.com/office/powerpoint/2010/main">
          <mc:Choice Requires="p14">
            <p:contentPart p14:bwMode="auto" r:id="rId269">
              <p14:nvContentPartPr>
                <p14:cNvPr id="159" name="Ink 158">
                  <a:extLst>
                    <a:ext uri="{FF2B5EF4-FFF2-40B4-BE49-F238E27FC236}">
                      <a16:creationId xmlns:a16="http://schemas.microsoft.com/office/drawing/2014/main" id="{F2480436-5383-7445-95D9-11A73DFBE4EF}"/>
                    </a:ext>
                  </a:extLst>
                </p14:cNvPr>
                <p14:cNvContentPartPr/>
                <p14:nvPr/>
              </p14:nvContentPartPr>
              <p14:xfrm>
                <a:off x="1954170" y="3313800"/>
                <a:ext cx="17280" cy="162720"/>
              </p14:xfrm>
            </p:contentPart>
          </mc:Choice>
          <mc:Fallback xmlns="">
            <p:pic>
              <p:nvPicPr>
                <p:cNvPr id="159" name="Ink 158">
                  <a:extLst>
                    <a:ext uri="{FF2B5EF4-FFF2-40B4-BE49-F238E27FC236}">
                      <a16:creationId xmlns:a16="http://schemas.microsoft.com/office/drawing/2014/main" id="{F2480436-5383-7445-95D9-11A73DFBE4EF}"/>
                    </a:ext>
                  </a:extLst>
                </p:cNvPr>
                <p:cNvPicPr/>
                <p:nvPr/>
              </p:nvPicPr>
              <p:blipFill>
                <a:blip r:embed="rId270"/>
                <a:stretch>
                  <a:fillRect/>
                </a:stretch>
              </p:blipFill>
              <p:spPr>
                <a:xfrm>
                  <a:off x="1946610" y="3306240"/>
                  <a:ext cx="32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0" name="Ink 159">
                  <a:extLst>
                    <a:ext uri="{FF2B5EF4-FFF2-40B4-BE49-F238E27FC236}">
                      <a16:creationId xmlns:a16="http://schemas.microsoft.com/office/drawing/2014/main" id="{5A82432F-A892-424C-AEB8-23F6E4CA2C5D}"/>
                    </a:ext>
                  </a:extLst>
                </p14:cNvPr>
                <p14:cNvContentPartPr/>
                <p14:nvPr/>
              </p14:nvContentPartPr>
              <p14:xfrm>
                <a:off x="1954530" y="3314520"/>
                <a:ext cx="115560" cy="175680"/>
              </p14:xfrm>
            </p:contentPart>
          </mc:Choice>
          <mc:Fallback xmlns="">
            <p:pic>
              <p:nvPicPr>
                <p:cNvPr id="160" name="Ink 159">
                  <a:extLst>
                    <a:ext uri="{FF2B5EF4-FFF2-40B4-BE49-F238E27FC236}">
                      <a16:creationId xmlns:a16="http://schemas.microsoft.com/office/drawing/2014/main" id="{5A82432F-A892-424C-AEB8-23F6E4CA2C5D}"/>
                    </a:ext>
                  </a:extLst>
                </p:cNvPr>
                <p:cNvPicPr/>
                <p:nvPr/>
              </p:nvPicPr>
              <p:blipFill>
                <a:blip r:embed="rId272"/>
                <a:stretch>
                  <a:fillRect/>
                </a:stretch>
              </p:blipFill>
              <p:spPr>
                <a:xfrm>
                  <a:off x="1946970" y="3306960"/>
                  <a:ext cx="1303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2" name="Ink 161">
                  <a:extLst>
                    <a:ext uri="{FF2B5EF4-FFF2-40B4-BE49-F238E27FC236}">
                      <a16:creationId xmlns:a16="http://schemas.microsoft.com/office/drawing/2014/main" id="{CBEFAFC7-CFAE-404F-AD1A-C05B5A502F97}"/>
                    </a:ext>
                  </a:extLst>
                </p14:cNvPr>
                <p14:cNvContentPartPr/>
                <p14:nvPr/>
              </p14:nvContentPartPr>
              <p14:xfrm>
                <a:off x="2045970" y="3560760"/>
                <a:ext cx="73440" cy="111600"/>
              </p14:xfrm>
            </p:contentPart>
          </mc:Choice>
          <mc:Fallback xmlns="">
            <p:pic>
              <p:nvPicPr>
                <p:cNvPr id="162" name="Ink 161">
                  <a:extLst>
                    <a:ext uri="{FF2B5EF4-FFF2-40B4-BE49-F238E27FC236}">
                      <a16:creationId xmlns:a16="http://schemas.microsoft.com/office/drawing/2014/main" id="{CBEFAFC7-CFAE-404F-AD1A-C05B5A502F97}"/>
                    </a:ext>
                  </a:extLst>
                </p:cNvPr>
                <p:cNvPicPr/>
                <p:nvPr/>
              </p:nvPicPr>
              <p:blipFill>
                <a:blip r:embed="rId274"/>
                <a:stretch>
                  <a:fillRect/>
                </a:stretch>
              </p:blipFill>
              <p:spPr>
                <a:xfrm>
                  <a:off x="2038410" y="3553200"/>
                  <a:ext cx="88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Ink 163">
                  <a:extLst>
                    <a:ext uri="{FF2B5EF4-FFF2-40B4-BE49-F238E27FC236}">
                      <a16:creationId xmlns:a16="http://schemas.microsoft.com/office/drawing/2014/main" id="{F11B1F98-34AF-E54D-B0B5-81CC6F5E4603}"/>
                    </a:ext>
                  </a:extLst>
                </p14:cNvPr>
                <p14:cNvContentPartPr/>
                <p14:nvPr/>
              </p14:nvContentPartPr>
              <p14:xfrm>
                <a:off x="2118330" y="3512520"/>
                <a:ext cx="65160" cy="80280"/>
              </p14:xfrm>
            </p:contentPart>
          </mc:Choice>
          <mc:Fallback xmlns="">
            <p:pic>
              <p:nvPicPr>
                <p:cNvPr id="164" name="Ink 163">
                  <a:extLst>
                    <a:ext uri="{FF2B5EF4-FFF2-40B4-BE49-F238E27FC236}">
                      <a16:creationId xmlns:a16="http://schemas.microsoft.com/office/drawing/2014/main" id="{F11B1F98-34AF-E54D-B0B5-81CC6F5E4603}"/>
                    </a:ext>
                  </a:extLst>
                </p:cNvPr>
                <p:cNvPicPr/>
                <p:nvPr/>
              </p:nvPicPr>
              <p:blipFill>
                <a:blip r:embed="rId276"/>
                <a:stretch>
                  <a:fillRect/>
                </a:stretch>
              </p:blipFill>
              <p:spPr>
                <a:xfrm>
                  <a:off x="2110770" y="3504960"/>
                  <a:ext cx="80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6" name="Ink 165">
                  <a:extLst>
                    <a:ext uri="{FF2B5EF4-FFF2-40B4-BE49-F238E27FC236}">
                      <a16:creationId xmlns:a16="http://schemas.microsoft.com/office/drawing/2014/main" id="{DFF309D0-BBC1-CE4C-9FDA-7B4CA15D8DE3}"/>
                    </a:ext>
                  </a:extLst>
                </p14:cNvPr>
                <p14:cNvContentPartPr/>
                <p14:nvPr/>
              </p14:nvContentPartPr>
              <p14:xfrm>
                <a:off x="2226330" y="3633120"/>
                <a:ext cx="59760" cy="12600"/>
              </p14:xfrm>
            </p:contentPart>
          </mc:Choice>
          <mc:Fallback xmlns="">
            <p:pic>
              <p:nvPicPr>
                <p:cNvPr id="166" name="Ink 165">
                  <a:extLst>
                    <a:ext uri="{FF2B5EF4-FFF2-40B4-BE49-F238E27FC236}">
                      <a16:creationId xmlns:a16="http://schemas.microsoft.com/office/drawing/2014/main" id="{DFF309D0-BBC1-CE4C-9FDA-7B4CA15D8DE3}"/>
                    </a:ext>
                  </a:extLst>
                </p:cNvPr>
                <p:cNvPicPr/>
                <p:nvPr/>
              </p:nvPicPr>
              <p:blipFill>
                <a:blip r:embed="rId278"/>
                <a:stretch>
                  <a:fillRect/>
                </a:stretch>
              </p:blipFill>
              <p:spPr>
                <a:xfrm>
                  <a:off x="2218770" y="3625560"/>
                  <a:ext cx="74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7" name="Ink 166">
                  <a:extLst>
                    <a:ext uri="{FF2B5EF4-FFF2-40B4-BE49-F238E27FC236}">
                      <a16:creationId xmlns:a16="http://schemas.microsoft.com/office/drawing/2014/main" id="{B09EE739-6A79-834C-BA1C-D8FDBB9423E6}"/>
                    </a:ext>
                  </a:extLst>
                </p14:cNvPr>
                <p14:cNvContentPartPr/>
                <p14:nvPr/>
              </p14:nvContentPartPr>
              <p14:xfrm>
                <a:off x="2348370" y="3576240"/>
                <a:ext cx="14040" cy="129600"/>
              </p14:xfrm>
            </p:contentPart>
          </mc:Choice>
          <mc:Fallback xmlns="">
            <p:pic>
              <p:nvPicPr>
                <p:cNvPr id="167" name="Ink 166">
                  <a:extLst>
                    <a:ext uri="{FF2B5EF4-FFF2-40B4-BE49-F238E27FC236}">
                      <a16:creationId xmlns:a16="http://schemas.microsoft.com/office/drawing/2014/main" id="{B09EE739-6A79-834C-BA1C-D8FDBB9423E6}"/>
                    </a:ext>
                  </a:extLst>
                </p:cNvPr>
                <p:cNvPicPr/>
                <p:nvPr/>
              </p:nvPicPr>
              <p:blipFill>
                <a:blip r:embed="rId280"/>
                <a:stretch>
                  <a:fillRect/>
                </a:stretch>
              </p:blipFill>
              <p:spPr>
                <a:xfrm>
                  <a:off x="2340810" y="3568680"/>
                  <a:ext cx="2916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170" name="Ink 169">
                <a:extLst>
                  <a:ext uri="{FF2B5EF4-FFF2-40B4-BE49-F238E27FC236}">
                    <a16:creationId xmlns:a16="http://schemas.microsoft.com/office/drawing/2014/main" id="{EF5B6C38-0CF0-B943-B447-567273B73B4E}"/>
                  </a:ext>
                </a:extLst>
              </p14:cNvPr>
              <p14:cNvContentPartPr/>
              <p14:nvPr/>
            </p14:nvContentPartPr>
            <p14:xfrm>
              <a:off x="259650" y="3949200"/>
              <a:ext cx="14040" cy="16200"/>
            </p14:xfrm>
          </p:contentPart>
        </mc:Choice>
        <mc:Fallback xmlns="">
          <p:pic>
            <p:nvPicPr>
              <p:cNvPr id="170" name="Ink 169">
                <a:extLst>
                  <a:ext uri="{FF2B5EF4-FFF2-40B4-BE49-F238E27FC236}">
                    <a16:creationId xmlns:a16="http://schemas.microsoft.com/office/drawing/2014/main" id="{EF5B6C38-0CF0-B943-B447-567273B73B4E}"/>
                  </a:ext>
                </a:extLst>
              </p:cNvPr>
              <p:cNvPicPr/>
              <p:nvPr/>
            </p:nvPicPr>
            <p:blipFill>
              <a:blip r:embed="rId282"/>
              <a:stretch>
                <a:fillRect/>
              </a:stretch>
            </p:blipFill>
            <p:spPr>
              <a:xfrm>
                <a:off x="252090" y="3941640"/>
                <a:ext cx="29160" cy="31320"/>
              </a:xfrm>
              <a:prstGeom prst="rect">
                <a:avLst/>
              </a:prstGeom>
            </p:spPr>
          </p:pic>
        </mc:Fallback>
      </mc:AlternateContent>
      <p:grpSp>
        <p:nvGrpSpPr>
          <p:cNvPr id="173" name="Group 172">
            <a:extLst>
              <a:ext uri="{FF2B5EF4-FFF2-40B4-BE49-F238E27FC236}">
                <a16:creationId xmlns:a16="http://schemas.microsoft.com/office/drawing/2014/main" id="{3AEEC8E3-9EA5-E742-A997-D18C44451C30}"/>
              </a:ext>
            </a:extLst>
          </p:cNvPr>
          <p:cNvGrpSpPr/>
          <p:nvPr/>
        </p:nvGrpSpPr>
        <p:grpSpPr>
          <a:xfrm>
            <a:off x="212490" y="4071240"/>
            <a:ext cx="288000" cy="278640"/>
            <a:chOff x="212490" y="4071240"/>
            <a:chExt cx="288000" cy="278640"/>
          </a:xfrm>
        </p:grpSpPr>
        <mc:AlternateContent xmlns:mc="http://schemas.openxmlformats.org/markup-compatibility/2006" xmlns:p14="http://schemas.microsoft.com/office/powerpoint/2010/main">
          <mc:Choice Requires="p14">
            <p:contentPart p14:bwMode="auto" r:id="rId283">
              <p14:nvContentPartPr>
                <p14:cNvPr id="169" name="Ink 168">
                  <a:extLst>
                    <a:ext uri="{FF2B5EF4-FFF2-40B4-BE49-F238E27FC236}">
                      <a16:creationId xmlns:a16="http://schemas.microsoft.com/office/drawing/2014/main" id="{19E70175-A183-BC40-A323-B0CB1DDED16E}"/>
                    </a:ext>
                  </a:extLst>
                </p14:cNvPr>
                <p14:cNvContentPartPr/>
                <p14:nvPr/>
              </p14:nvContentPartPr>
              <p14:xfrm>
                <a:off x="212490" y="4099320"/>
                <a:ext cx="55080" cy="250560"/>
              </p14:xfrm>
            </p:contentPart>
          </mc:Choice>
          <mc:Fallback xmlns="">
            <p:pic>
              <p:nvPicPr>
                <p:cNvPr id="169" name="Ink 168">
                  <a:extLst>
                    <a:ext uri="{FF2B5EF4-FFF2-40B4-BE49-F238E27FC236}">
                      <a16:creationId xmlns:a16="http://schemas.microsoft.com/office/drawing/2014/main" id="{19E70175-A183-BC40-A323-B0CB1DDED16E}"/>
                    </a:ext>
                  </a:extLst>
                </p:cNvPr>
                <p:cNvPicPr/>
                <p:nvPr/>
              </p:nvPicPr>
              <p:blipFill>
                <a:blip r:embed="rId284"/>
                <a:stretch>
                  <a:fillRect/>
                </a:stretch>
              </p:blipFill>
              <p:spPr>
                <a:xfrm>
                  <a:off x="204930" y="4091760"/>
                  <a:ext cx="70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1" name="Ink 170">
                  <a:extLst>
                    <a:ext uri="{FF2B5EF4-FFF2-40B4-BE49-F238E27FC236}">
                      <a16:creationId xmlns:a16="http://schemas.microsoft.com/office/drawing/2014/main" id="{25EAE3E6-5958-C342-8430-5C842176B9F0}"/>
                    </a:ext>
                  </a:extLst>
                </p14:cNvPr>
                <p14:cNvContentPartPr/>
                <p14:nvPr/>
              </p14:nvContentPartPr>
              <p14:xfrm>
                <a:off x="386730" y="4071240"/>
                <a:ext cx="113760" cy="111600"/>
              </p14:xfrm>
            </p:contentPart>
          </mc:Choice>
          <mc:Fallback xmlns="">
            <p:pic>
              <p:nvPicPr>
                <p:cNvPr id="171" name="Ink 170">
                  <a:extLst>
                    <a:ext uri="{FF2B5EF4-FFF2-40B4-BE49-F238E27FC236}">
                      <a16:creationId xmlns:a16="http://schemas.microsoft.com/office/drawing/2014/main" id="{25EAE3E6-5958-C342-8430-5C842176B9F0}"/>
                    </a:ext>
                  </a:extLst>
                </p:cNvPr>
                <p:cNvPicPr/>
                <p:nvPr/>
              </p:nvPicPr>
              <p:blipFill>
                <a:blip r:embed="rId286"/>
                <a:stretch>
                  <a:fillRect/>
                </a:stretch>
              </p:blipFill>
              <p:spPr>
                <a:xfrm>
                  <a:off x="379170" y="4063680"/>
                  <a:ext cx="128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2" name="Ink 171">
                  <a:extLst>
                    <a:ext uri="{FF2B5EF4-FFF2-40B4-BE49-F238E27FC236}">
                      <a16:creationId xmlns:a16="http://schemas.microsoft.com/office/drawing/2014/main" id="{554B7508-89CA-904A-A729-C2A09807C1E2}"/>
                    </a:ext>
                  </a:extLst>
                </p14:cNvPr>
                <p14:cNvContentPartPr/>
                <p14:nvPr/>
              </p14:nvContentPartPr>
              <p14:xfrm>
                <a:off x="415890" y="4119840"/>
                <a:ext cx="82800" cy="28440"/>
              </p14:xfrm>
            </p:contentPart>
          </mc:Choice>
          <mc:Fallback xmlns="">
            <p:pic>
              <p:nvPicPr>
                <p:cNvPr id="172" name="Ink 171">
                  <a:extLst>
                    <a:ext uri="{FF2B5EF4-FFF2-40B4-BE49-F238E27FC236}">
                      <a16:creationId xmlns:a16="http://schemas.microsoft.com/office/drawing/2014/main" id="{554B7508-89CA-904A-A729-C2A09807C1E2}"/>
                    </a:ext>
                  </a:extLst>
                </p:cNvPr>
                <p:cNvPicPr/>
                <p:nvPr/>
              </p:nvPicPr>
              <p:blipFill>
                <a:blip r:embed="rId288"/>
                <a:stretch>
                  <a:fillRect/>
                </a:stretch>
              </p:blipFill>
              <p:spPr>
                <a:xfrm>
                  <a:off x="408330" y="4112280"/>
                  <a:ext cx="97560" cy="43560"/>
                </a:xfrm>
                <a:prstGeom prst="rect">
                  <a:avLst/>
                </a:prstGeom>
              </p:spPr>
            </p:pic>
          </mc:Fallback>
        </mc:AlternateContent>
      </p:grpSp>
      <p:grpSp>
        <p:nvGrpSpPr>
          <p:cNvPr id="187" name="Group 186">
            <a:extLst>
              <a:ext uri="{FF2B5EF4-FFF2-40B4-BE49-F238E27FC236}">
                <a16:creationId xmlns:a16="http://schemas.microsoft.com/office/drawing/2014/main" id="{C7AF0E9D-4229-D942-A547-014D23C5E516}"/>
              </a:ext>
            </a:extLst>
          </p:cNvPr>
          <p:cNvGrpSpPr/>
          <p:nvPr/>
        </p:nvGrpSpPr>
        <p:grpSpPr>
          <a:xfrm>
            <a:off x="678690" y="3935520"/>
            <a:ext cx="642600" cy="351720"/>
            <a:chOff x="678690" y="3935520"/>
            <a:chExt cx="642600" cy="351720"/>
          </a:xfrm>
        </p:grpSpPr>
        <mc:AlternateContent xmlns:mc="http://schemas.openxmlformats.org/markup-compatibility/2006" xmlns:p14="http://schemas.microsoft.com/office/powerpoint/2010/main">
          <mc:Choice Requires="p14">
            <p:contentPart p14:bwMode="auto" r:id="rId289">
              <p14:nvContentPartPr>
                <p14:cNvPr id="174" name="Ink 173">
                  <a:extLst>
                    <a:ext uri="{FF2B5EF4-FFF2-40B4-BE49-F238E27FC236}">
                      <a16:creationId xmlns:a16="http://schemas.microsoft.com/office/drawing/2014/main" id="{72A1D6C1-383F-2E48-805B-C8743318764C}"/>
                    </a:ext>
                  </a:extLst>
                </p14:cNvPr>
                <p14:cNvContentPartPr/>
                <p14:nvPr/>
              </p14:nvContentPartPr>
              <p14:xfrm>
                <a:off x="678690" y="3935520"/>
                <a:ext cx="115560" cy="351720"/>
              </p14:xfrm>
            </p:contentPart>
          </mc:Choice>
          <mc:Fallback xmlns="">
            <p:pic>
              <p:nvPicPr>
                <p:cNvPr id="174" name="Ink 173">
                  <a:extLst>
                    <a:ext uri="{FF2B5EF4-FFF2-40B4-BE49-F238E27FC236}">
                      <a16:creationId xmlns:a16="http://schemas.microsoft.com/office/drawing/2014/main" id="{72A1D6C1-383F-2E48-805B-C8743318764C}"/>
                    </a:ext>
                  </a:extLst>
                </p:cNvPr>
                <p:cNvPicPr/>
                <p:nvPr/>
              </p:nvPicPr>
              <p:blipFill>
                <a:blip r:embed="rId290"/>
                <a:stretch>
                  <a:fillRect/>
                </a:stretch>
              </p:blipFill>
              <p:spPr>
                <a:xfrm>
                  <a:off x="671130" y="3927960"/>
                  <a:ext cx="1303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5" name="Ink 174">
                  <a:extLst>
                    <a:ext uri="{FF2B5EF4-FFF2-40B4-BE49-F238E27FC236}">
                      <a16:creationId xmlns:a16="http://schemas.microsoft.com/office/drawing/2014/main" id="{2F28213E-DD6A-1A41-8CC9-A818BD13CB2D}"/>
                    </a:ext>
                  </a:extLst>
                </p14:cNvPr>
                <p14:cNvContentPartPr/>
                <p14:nvPr/>
              </p14:nvContentPartPr>
              <p14:xfrm>
                <a:off x="875250" y="4022640"/>
                <a:ext cx="12600" cy="187560"/>
              </p14:xfrm>
            </p:contentPart>
          </mc:Choice>
          <mc:Fallback xmlns="">
            <p:pic>
              <p:nvPicPr>
                <p:cNvPr id="175" name="Ink 174">
                  <a:extLst>
                    <a:ext uri="{FF2B5EF4-FFF2-40B4-BE49-F238E27FC236}">
                      <a16:creationId xmlns:a16="http://schemas.microsoft.com/office/drawing/2014/main" id="{2F28213E-DD6A-1A41-8CC9-A818BD13CB2D}"/>
                    </a:ext>
                  </a:extLst>
                </p:cNvPr>
                <p:cNvPicPr/>
                <p:nvPr/>
              </p:nvPicPr>
              <p:blipFill>
                <a:blip r:embed="rId292"/>
                <a:stretch>
                  <a:fillRect/>
                </a:stretch>
              </p:blipFill>
              <p:spPr>
                <a:xfrm>
                  <a:off x="867690" y="4015080"/>
                  <a:ext cx="277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6" name="Ink 175">
                  <a:extLst>
                    <a:ext uri="{FF2B5EF4-FFF2-40B4-BE49-F238E27FC236}">
                      <a16:creationId xmlns:a16="http://schemas.microsoft.com/office/drawing/2014/main" id="{C7D88B89-194E-A94B-913D-EEDA6123E173}"/>
                    </a:ext>
                  </a:extLst>
                </p14:cNvPr>
                <p14:cNvContentPartPr/>
                <p14:nvPr/>
              </p14:nvContentPartPr>
              <p14:xfrm>
                <a:off x="854010" y="4006440"/>
                <a:ext cx="116280" cy="219960"/>
              </p14:xfrm>
            </p:contentPart>
          </mc:Choice>
          <mc:Fallback xmlns="">
            <p:pic>
              <p:nvPicPr>
                <p:cNvPr id="176" name="Ink 175">
                  <a:extLst>
                    <a:ext uri="{FF2B5EF4-FFF2-40B4-BE49-F238E27FC236}">
                      <a16:creationId xmlns:a16="http://schemas.microsoft.com/office/drawing/2014/main" id="{C7D88B89-194E-A94B-913D-EEDA6123E173}"/>
                    </a:ext>
                  </a:extLst>
                </p:cNvPr>
                <p:cNvPicPr/>
                <p:nvPr/>
              </p:nvPicPr>
              <p:blipFill>
                <a:blip r:embed="rId294"/>
                <a:stretch>
                  <a:fillRect/>
                </a:stretch>
              </p:blipFill>
              <p:spPr>
                <a:xfrm>
                  <a:off x="846450" y="3998880"/>
                  <a:ext cx="131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7" name="Ink 176">
                  <a:extLst>
                    <a:ext uri="{FF2B5EF4-FFF2-40B4-BE49-F238E27FC236}">
                      <a16:creationId xmlns:a16="http://schemas.microsoft.com/office/drawing/2014/main" id="{3CEBCC9F-F44B-F943-A88D-EC7C87BDE930}"/>
                    </a:ext>
                  </a:extLst>
                </p14:cNvPr>
                <p14:cNvContentPartPr/>
                <p14:nvPr/>
              </p14:nvContentPartPr>
              <p14:xfrm>
                <a:off x="993330" y="4187160"/>
                <a:ext cx="72720" cy="68040"/>
              </p14:xfrm>
            </p:contentPart>
          </mc:Choice>
          <mc:Fallback xmlns="">
            <p:pic>
              <p:nvPicPr>
                <p:cNvPr id="177" name="Ink 176">
                  <a:extLst>
                    <a:ext uri="{FF2B5EF4-FFF2-40B4-BE49-F238E27FC236}">
                      <a16:creationId xmlns:a16="http://schemas.microsoft.com/office/drawing/2014/main" id="{3CEBCC9F-F44B-F943-A88D-EC7C87BDE930}"/>
                    </a:ext>
                  </a:extLst>
                </p:cNvPr>
                <p:cNvPicPr/>
                <p:nvPr/>
              </p:nvPicPr>
              <p:blipFill>
                <a:blip r:embed="rId296"/>
                <a:stretch>
                  <a:fillRect/>
                </a:stretch>
              </p:blipFill>
              <p:spPr>
                <a:xfrm>
                  <a:off x="985770" y="4179600"/>
                  <a:ext cx="87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8" name="Ink 177">
                  <a:extLst>
                    <a:ext uri="{FF2B5EF4-FFF2-40B4-BE49-F238E27FC236}">
                      <a16:creationId xmlns:a16="http://schemas.microsoft.com/office/drawing/2014/main" id="{6F8253AB-FAC0-F642-A839-467974356E94}"/>
                    </a:ext>
                  </a:extLst>
                </p14:cNvPr>
                <p14:cNvContentPartPr/>
                <p14:nvPr/>
              </p14:nvContentPartPr>
              <p14:xfrm>
                <a:off x="1175490" y="4168440"/>
                <a:ext cx="19440" cy="26640"/>
              </p14:xfrm>
            </p:contentPart>
          </mc:Choice>
          <mc:Fallback xmlns="">
            <p:pic>
              <p:nvPicPr>
                <p:cNvPr id="178" name="Ink 177">
                  <a:extLst>
                    <a:ext uri="{FF2B5EF4-FFF2-40B4-BE49-F238E27FC236}">
                      <a16:creationId xmlns:a16="http://schemas.microsoft.com/office/drawing/2014/main" id="{6F8253AB-FAC0-F642-A839-467974356E94}"/>
                    </a:ext>
                  </a:extLst>
                </p:cNvPr>
                <p:cNvPicPr/>
                <p:nvPr/>
              </p:nvPicPr>
              <p:blipFill>
                <a:blip r:embed="rId298"/>
                <a:stretch>
                  <a:fillRect/>
                </a:stretch>
              </p:blipFill>
              <p:spPr>
                <a:xfrm>
                  <a:off x="1167930" y="4160880"/>
                  <a:ext cx="34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9" name="Ink 178">
                  <a:extLst>
                    <a:ext uri="{FF2B5EF4-FFF2-40B4-BE49-F238E27FC236}">
                      <a16:creationId xmlns:a16="http://schemas.microsoft.com/office/drawing/2014/main" id="{AB2E369D-85D9-0F42-8591-80AC94296801}"/>
                    </a:ext>
                  </a:extLst>
                </p14:cNvPr>
                <p14:cNvContentPartPr/>
                <p14:nvPr/>
              </p14:nvContentPartPr>
              <p14:xfrm>
                <a:off x="1292130" y="4163400"/>
                <a:ext cx="29160" cy="23400"/>
              </p14:xfrm>
            </p:contentPart>
          </mc:Choice>
          <mc:Fallback xmlns="">
            <p:pic>
              <p:nvPicPr>
                <p:cNvPr id="179" name="Ink 178">
                  <a:extLst>
                    <a:ext uri="{FF2B5EF4-FFF2-40B4-BE49-F238E27FC236}">
                      <a16:creationId xmlns:a16="http://schemas.microsoft.com/office/drawing/2014/main" id="{AB2E369D-85D9-0F42-8591-80AC94296801}"/>
                    </a:ext>
                  </a:extLst>
                </p:cNvPr>
                <p:cNvPicPr/>
                <p:nvPr/>
              </p:nvPicPr>
              <p:blipFill>
                <a:blip r:embed="rId300"/>
                <a:stretch>
                  <a:fillRect/>
                </a:stretch>
              </p:blipFill>
              <p:spPr>
                <a:xfrm>
                  <a:off x="1284570" y="4155840"/>
                  <a:ext cx="44280" cy="38160"/>
                </a:xfrm>
                <a:prstGeom prst="rect">
                  <a:avLst/>
                </a:prstGeom>
              </p:spPr>
            </p:pic>
          </mc:Fallback>
        </mc:AlternateContent>
      </p:grpSp>
      <p:grpSp>
        <p:nvGrpSpPr>
          <p:cNvPr id="189" name="Group 188">
            <a:extLst>
              <a:ext uri="{FF2B5EF4-FFF2-40B4-BE49-F238E27FC236}">
                <a16:creationId xmlns:a16="http://schemas.microsoft.com/office/drawing/2014/main" id="{9CAD43D4-6DBE-8046-83B5-53D34B56AEE3}"/>
              </a:ext>
            </a:extLst>
          </p:cNvPr>
          <p:cNvGrpSpPr/>
          <p:nvPr/>
        </p:nvGrpSpPr>
        <p:grpSpPr>
          <a:xfrm>
            <a:off x="1486530" y="3940200"/>
            <a:ext cx="688680" cy="403920"/>
            <a:chOff x="1486530" y="3940200"/>
            <a:chExt cx="688680" cy="403920"/>
          </a:xfrm>
        </p:grpSpPr>
        <mc:AlternateContent xmlns:mc="http://schemas.openxmlformats.org/markup-compatibility/2006" xmlns:p14="http://schemas.microsoft.com/office/powerpoint/2010/main">
          <mc:Choice Requires="p14">
            <p:contentPart p14:bwMode="auto" r:id="rId301">
              <p14:nvContentPartPr>
                <p14:cNvPr id="180" name="Ink 179">
                  <a:extLst>
                    <a:ext uri="{FF2B5EF4-FFF2-40B4-BE49-F238E27FC236}">
                      <a16:creationId xmlns:a16="http://schemas.microsoft.com/office/drawing/2014/main" id="{D7C6D962-9610-0946-BF5A-84DC828014C1}"/>
                    </a:ext>
                  </a:extLst>
                </p14:cNvPr>
                <p14:cNvContentPartPr/>
                <p14:nvPr/>
              </p14:nvContentPartPr>
              <p14:xfrm>
                <a:off x="1487970" y="4013280"/>
                <a:ext cx="8640" cy="182520"/>
              </p14:xfrm>
            </p:contentPart>
          </mc:Choice>
          <mc:Fallback xmlns="">
            <p:pic>
              <p:nvPicPr>
                <p:cNvPr id="180" name="Ink 179">
                  <a:extLst>
                    <a:ext uri="{FF2B5EF4-FFF2-40B4-BE49-F238E27FC236}">
                      <a16:creationId xmlns:a16="http://schemas.microsoft.com/office/drawing/2014/main" id="{D7C6D962-9610-0946-BF5A-84DC828014C1}"/>
                    </a:ext>
                  </a:extLst>
                </p:cNvPr>
                <p:cNvPicPr/>
                <p:nvPr/>
              </p:nvPicPr>
              <p:blipFill>
                <a:blip r:embed="rId302"/>
                <a:stretch>
                  <a:fillRect/>
                </a:stretch>
              </p:blipFill>
              <p:spPr>
                <a:xfrm>
                  <a:off x="1480410" y="4005720"/>
                  <a:ext cx="23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1" name="Ink 180">
                  <a:extLst>
                    <a:ext uri="{FF2B5EF4-FFF2-40B4-BE49-F238E27FC236}">
                      <a16:creationId xmlns:a16="http://schemas.microsoft.com/office/drawing/2014/main" id="{9E3F1A86-4386-7D43-BFB0-929E3983832C}"/>
                    </a:ext>
                  </a:extLst>
                </p14:cNvPr>
                <p14:cNvContentPartPr/>
                <p14:nvPr/>
              </p14:nvContentPartPr>
              <p14:xfrm>
                <a:off x="1486530" y="3970440"/>
                <a:ext cx="138240" cy="205200"/>
              </p14:xfrm>
            </p:contentPart>
          </mc:Choice>
          <mc:Fallback xmlns="">
            <p:pic>
              <p:nvPicPr>
                <p:cNvPr id="181" name="Ink 180">
                  <a:extLst>
                    <a:ext uri="{FF2B5EF4-FFF2-40B4-BE49-F238E27FC236}">
                      <a16:creationId xmlns:a16="http://schemas.microsoft.com/office/drawing/2014/main" id="{9E3F1A86-4386-7D43-BFB0-929E3983832C}"/>
                    </a:ext>
                  </a:extLst>
                </p:cNvPr>
                <p:cNvPicPr/>
                <p:nvPr/>
              </p:nvPicPr>
              <p:blipFill>
                <a:blip r:embed="rId304"/>
                <a:stretch>
                  <a:fillRect/>
                </a:stretch>
              </p:blipFill>
              <p:spPr>
                <a:xfrm>
                  <a:off x="1478970" y="3962880"/>
                  <a:ext cx="153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2" name="Ink 181">
                  <a:extLst>
                    <a:ext uri="{FF2B5EF4-FFF2-40B4-BE49-F238E27FC236}">
                      <a16:creationId xmlns:a16="http://schemas.microsoft.com/office/drawing/2014/main" id="{E6B39023-B720-3C41-A47E-E7185E3994FF}"/>
                    </a:ext>
                  </a:extLst>
                </p14:cNvPr>
                <p14:cNvContentPartPr/>
                <p14:nvPr/>
              </p14:nvContentPartPr>
              <p14:xfrm>
                <a:off x="1645650" y="4244040"/>
                <a:ext cx="93960" cy="100080"/>
              </p14:xfrm>
            </p:contentPart>
          </mc:Choice>
          <mc:Fallback xmlns="">
            <p:pic>
              <p:nvPicPr>
                <p:cNvPr id="182" name="Ink 181">
                  <a:extLst>
                    <a:ext uri="{FF2B5EF4-FFF2-40B4-BE49-F238E27FC236}">
                      <a16:creationId xmlns:a16="http://schemas.microsoft.com/office/drawing/2014/main" id="{E6B39023-B720-3C41-A47E-E7185E3994FF}"/>
                    </a:ext>
                  </a:extLst>
                </p:cNvPr>
                <p:cNvPicPr/>
                <p:nvPr/>
              </p:nvPicPr>
              <p:blipFill>
                <a:blip r:embed="rId306"/>
                <a:stretch>
                  <a:fillRect/>
                </a:stretch>
              </p:blipFill>
              <p:spPr>
                <a:xfrm>
                  <a:off x="1638090" y="4236480"/>
                  <a:ext cx="109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3" name="Ink 182">
                  <a:extLst>
                    <a:ext uri="{FF2B5EF4-FFF2-40B4-BE49-F238E27FC236}">
                      <a16:creationId xmlns:a16="http://schemas.microsoft.com/office/drawing/2014/main" id="{628FCEAF-F6AA-C54E-9650-D967161A0629}"/>
                    </a:ext>
                  </a:extLst>
                </p14:cNvPr>
                <p14:cNvContentPartPr/>
                <p14:nvPr/>
              </p14:nvContentPartPr>
              <p14:xfrm>
                <a:off x="1764450" y="4183200"/>
                <a:ext cx="60120" cy="82800"/>
              </p14:xfrm>
            </p:contentPart>
          </mc:Choice>
          <mc:Fallback xmlns="">
            <p:pic>
              <p:nvPicPr>
                <p:cNvPr id="183" name="Ink 182">
                  <a:extLst>
                    <a:ext uri="{FF2B5EF4-FFF2-40B4-BE49-F238E27FC236}">
                      <a16:creationId xmlns:a16="http://schemas.microsoft.com/office/drawing/2014/main" id="{628FCEAF-F6AA-C54E-9650-D967161A0629}"/>
                    </a:ext>
                  </a:extLst>
                </p:cNvPr>
                <p:cNvPicPr/>
                <p:nvPr/>
              </p:nvPicPr>
              <p:blipFill>
                <a:blip r:embed="rId308"/>
                <a:stretch>
                  <a:fillRect/>
                </a:stretch>
              </p:blipFill>
              <p:spPr>
                <a:xfrm>
                  <a:off x="1756890" y="4175640"/>
                  <a:ext cx="748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4" name="Ink 183">
                  <a:extLst>
                    <a:ext uri="{FF2B5EF4-FFF2-40B4-BE49-F238E27FC236}">
                      <a16:creationId xmlns:a16="http://schemas.microsoft.com/office/drawing/2014/main" id="{A4A7D179-D723-4D4D-A35F-B6CC45EBBCBD}"/>
                    </a:ext>
                  </a:extLst>
                </p14:cNvPr>
                <p14:cNvContentPartPr/>
                <p14:nvPr/>
              </p14:nvContentPartPr>
              <p14:xfrm>
                <a:off x="1896570" y="4238640"/>
                <a:ext cx="49320" cy="1080"/>
              </p14:xfrm>
            </p:contentPart>
          </mc:Choice>
          <mc:Fallback xmlns="">
            <p:pic>
              <p:nvPicPr>
                <p:cNvPr id="184" name="Ink 183">
                  <a:extLst>
                    <a:ext uri="{FF2B5EF4-FFF2-40B4-BE49-F238E27FC236}">
                      <a16:creationId xmlns:a16="http://schemas.microsoft.com/office/drawing/2014/main" id="{A4A7D179-D723-4D4D-A35F-B6CC45EBBCBD}"/>
                    </a:ext>
                  </a:extLst>
                </p:cNvPr>
                <p:cNvPicPr/>
                <p:nvPr/>
              </p:nvPicPr>
              <p:blipFill>
                <a:blip r:embed="rId310"/>
                <a:stretch>
                  <a:fillRect/>
                </a:stretch>
              </p:blipFill>
              <p:spPr>
                <a:xfrm>
                  <a:off x="1889010" y="4231080"/>
                  <a:ext cx="640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5" name="Ink 184">
                  <a:extLst>
                    <a:ext uri="{FF2B5EF4-FFF2-40B4-BE49-F238E27FC236}">
                      <a16:creationId xmlns:a16="http://schemas.microsoft.com/office/drawing/2014/main" id="{D9B00B66-856E-1245-AC79-B094C847F40B}"/>
                    </a:ext>
                  </a:extLst>
                </p14:cNvPr>
                <p14:cNvContentPartPr/>
                <p14:nvPr/>
              </p14:nvContentPartPr>
              <p14:xfrm>
                <a:off x="2027610" y="4191480"/>
                <a:ext cx="5040" cy="59760"/>
              </p14:xfrm>
            </p:contentPart>
          </mc:Choice>
          <mc:Fallback xmlns="">
            <p:pic>
              <p:nvPicPr>
                <p:cNvPr id="185" name="Ink 184">
                  <a:extLst>
                    <a:ext uri="{FF2B5EF4-FFF2-40B4-BE49-F238E27FC236}">
                      <a16:creationId xmlns:a16="http://schemas.microsoft.com/office/drawing/2014/main" id="{D9B00B66-856E-1245-AC79-B094C847F40B}"/>
                    </a:ext>
                  </a:extLst>
                </p:cNvPr>
                <p:cNvPicPr/>
                <p:nvPr/>
              </p:nvPicPr>
              <p:blipFill>
                <a:blip r:embed="rId312"/>
                <a:stretch>
                  <a:fillRect/>
                </a:stretch>
              </p:blipFill>
              <p:spPr>
                <a:xfrm>
                  <a:off x="2020050" y="4183920"/>
                  <a:ext cx="20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8" name="Ink 187">
                  <a:extLst>
                    <a:ext uri="{FF2B5EF4-FFF2-40B4-BE49-F238E27FC236}">
                      <a16:creationId xmlns:a16="http://schemas.microsoft.com/office/drawing/2014/main" id="{862FDD11-E7D6-2448-B75F-616F5694C814}"/>
                    </a:ext>
                  </a:extLst>
                </p14:cNvPr>
                <p14:cNvContentPartPr/>
                <p14:nvPr/>
              </p14:nvContentPartPr>
              <p14:xfrm>
                <a:off x="2092410" y="3940200"/>
                <a:ext cx="82800" cy="353160"/>
              </p14:xfrm>
            </p:contentPart>
          </mc:Choice>
          <mc:Fallback xmlns="">
            <p:pic>
              <p:nvPicPr>
                <p:cNvPr id="188" name="Ink 187">
                  <a:extLst>
                    <a:ext uri="{FF2B5EF4-FFF2-40B4-BE49-F238E27FC236}">
                      <a16:creationId xmlns:a16="http://schemas.microsoft.com/office/drawing/2014/main" id="{862FDD11-E7D6-2448-B75F-616F5694C814}"/>
                    </a:ext>
                  </a:extLst>
                </p:cNvPr>
                <p:cNvPicPr/>
                <p:nvPr/>
              </p:nvPicPr>
              <p:blipFill>
                <a:blip r:embed="rId314"/>
                <a:stretch>
                  <a:fillRect/>
                </a:stretch>
              </p:blipFill>
              <p:spPr>
                <a:xfrm>
                  <a:off x="2084850" y="3932640"/>
                  <a:ext cx="97560" cy="368280"/>
                </a:xfrm>
                <a:prstGeom prst="rect">
                  <a:avLst/>
                </a:prstGeom>
              </p:spPr>
            </p:pic>
          </mc:Fallback>
        </mc:AlternateContent>
      </p:grpSp>
      <p:grpSp>
        <p:nvGrpSpPr>
          <p:cNvPr id="196" name="Group 195">
            <a:extLst>
              <a:ext uri="{FF2B5EF4-FFF2-40B4-BE49-F238E27FC236}">
                <a16:creationId xmlns:a16="http://schemas.microsoft.com/office/drawing/2014/main" id="{96C6D35C-D2E6-3740-8572-D5A7CB5F49A7}"/>
              </a:ext>
            </a:extLst>
          </p:cNvPr>
          <p:cNvGrpSpPr/>
          <p:nvPr/>
        </p:nvGrpSpPr>
        <p:grpSpPr>
          <a:xfrm>
            <a:off x="2175210" y="1958760"/>
            <a:ext cx="216000" cy="155880"/>
            <a:chOff x="2175210" y="1958760"/>
            <a:chExt cx="216000" cy="155880"/>
          </a:xfrm>
        </p:grpSpPr>
        <mc:AlternateContent xmlns:mc="http://schemas.openxmlformats.org/markup-compatibility/2006" xmlns:p14="http://schemas.microsoft.com/office/powerpoint/2010/main">
          <mc:Choice Requires="p14">
            <p:contentPart p14:bwMode="auto" r:id="rId315">
              <p14:nvContentPartPr>
                <p14:cNvPr id="190" name="Ink 189">
                  <a:extLst>
                    <a:ext uri="{FF2B5EF4-FFF2-40B4-BE49-F238E27FC236}">
                      <a16:creationId xmlns:a16="http://schemas.microsoft.com/office/drawing/2014/main" id="{BE649DCB-F5A4-9546-905F-728CFB7BF18F}"/>
                    </a:ext>
                  </a:extLst>
                </p14:cNvPr>
                <p14:cNvContentPartPr/>
                <p14:nvPr/>
              </p14:nvContentPartPr>
              <p14:xfrm>
                <a:off x="2193570" y="1974960"/>
                <a:ext cx="6480" cy="85680"/>
              </p14:xfrm>
            </p:contentPart>
          </mc:Choice>
          <mc:Fallback xmlns="">
            <p:pic>
              <p:nvPicPr>
                <p:cNvPr id="190" name="Ink 189">
                  <a:extLst>
                    <a:ext uri="{FF2B5EF4-FFF2-40B4-BE49-F238E27FC236}">
                      <a16:creationId xmlns:a16="http://schemas.microsoft.com/office/drawing/2014/main" id="{BE649DCB-F5A4-9546-905F-728CFB7BF18F}"/>
                    </a:ext>
                  </a:extLst>
                </p:cNvPr>
                <p:cNvPicPr/>
                <p:nvPr/>
              </p:nvPicPr>
              <p:blipFill>
                <a:blip r:embed="rId316"/>
                <a:stretch>
                  <a:fillRect/>
                </a:stretch>
              </p:blipFill>
              <p:spPr>
                <a:xfrm>
                  <a:off x="2186010" y="1967400"/>
                  <a:ext cx="21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1" name="Ink 190">
                  <a:extLst>
                    <a:ext uri="{FF2B5EF4-FFF2-40B4-BE49-F238E27FC236}">
                      <a16:creationId xmlns:a16="http://schemas.microsoft.com/office/drawing/2014/main" id="{81FC5F6E-73C6-E844-AECA-7F506BF4256B}"/>
                    </a:ext>
                  </a:extLst>
                </p14:cNvPr>
                <p14:cNvContentPartPr/>
                <p14:nvPr/>
              </p14:nvContentPartPr>
              <p14:xfrm>
                <a:off x="2175210" y="1958760"/>
                <a:ext cx="87480" cy="123120"/>
              </p14:xfrm>
            </p:contentPart>
          </mc:Choice>
          <mc:Fallback xmlns="">
            <p:pic>
              <p:nvPicPr>
                <p:cNvPr id="191" name="Ink 190">
                  <a:extLst>
                    <a:ext uri="{FF2B5EF4-FFF2-40B4-BE49-F238E27FC236}">
                      <a16:creationId xmlns:a16="http://schemas.microsoft.com/office/drawing/2014/main" id="{81FC5F6E-73C6-E844-AECA-7F506BF4256B}"/>
                    </a:ext>
                  </a:extLst>
                </p:cNvPr>
                <p:cNvPicPr/>
                <p:nvPr/>
              </p:nvPicPr>
              <p:blipFill>
                <a:blip r:embed="rId318"/>
                <a:stretch>
                  <a:fillRect/>
                </a:stretch>
              </p:blipFill>
              <p:spPr>
                <a:xfrm>
                  <a:off x="2167650" y="1951200"/>
                  <a:ext cx="102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3" name="Ink 192">
                  <a:extLst>
                    <a:ext uri="{FF2B5EF4-FFF2-40B4-BE49-F238E27FC236}">
                      <a16:creationId xmlns:a16="http://schemas.microsoft.com/office/drawing/2014/main" id="{24902DFF-411A-B144-A811-3EC70BB3B8A2}"/>
                    </a:ext>
                  </a:extLst>
                </p14:cNvPr>
                <p14:cNvContentPartPr/>
                <p14:nvPr/>
              </p14:nvContentPartPr>
              <p14:xfrm>
                <a:off x="2305530" y="2042640"/>
                <a:ext cx="51480" cy="72000"/>
              </p14:xfrm>
            </p:contentPart>
          </mc:Choice>
          <mc:Fallback xmlns="">
            <p:pic>
              <p:nvPicPr>
                <p:cNvPr id="193" name="Ink 192">
                  <a:extLst>
                    <a:ext uri="{FF2B5EF4-FFF2-40B4-BE49-F238E27FC236}">
                      <a16:creationId xmlns:a16="http://schemas.microsoft.com/office/drawing/2014/main" id="{24902DFF-411A-B144-A811-3EC70BB3B8A2}"/>
                    </a:ext>
                  </a:extLst>
                </p:cNvPr>
                <p:cNvPicPr/>
                <p:nvPr/>
              </p:nvPicPr>
              <p:blipFill>
                <a:blip r:embed="rId320"/>
                <a:stretch>
                  <a:fillRect/>
                </a:stretch>
              </p:blipFill>
              <p:spPr>
                <a:xfrm>
                  <a:off x="2297970" y="2035080"/>
                  <a:ext cx="66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5" name="Ink 194">
                  <a:extLst>
                    <a:ext uri="{FF2B5EF4-FFF2-40B4-BE49-F238E27FC236}">
                      <a16:creationId xmlns:a16="http://schemas.microsoft.com/office/drawing/2014/main" id="{82258DC2-7688-404F-9162-E1F094927880}"/>
                    </a:ext>
                  </a:extLst>
                </p14:cNvPr>
                <p14:cNvContentPartPr/>
                <p14:nvPr/>
              </p14:nvContentPartPr>
              <p14:xfrm>
                <a:off x="2351250" y="2059560"/>
                <a:ext cx="39960" cy="52200"/>
              </p14:xfrm>
            </p:contentPart>
          </mc:Choice>
          <mc:Fallback xmlns="">
            <p:pic>
              <p:nvPicPr>
                <p:cNvPr id="195" name="Ink 194">
                  <a:extLst>
                    <a:ext uri="{FF2B5EF4-FFF2-40B4-BE49-F238E27FC236}">
                      <a16:creationId xmlns:a16="http://schemas.microsoft.com/office/drawing/2014/main" id="{82258DC2-7688-404F-9162-E1F094927880}"/>
                    </a:ext>
                  </a:extLst>
                </p:cNvPr>
                <p:cNvPicPr/>
                <p:nvPr/>
              </p:nvPicPr>
              <p:blipFill>
                <a:blip r:embed="rId322"/>
                <a:stretch>
                  <a:fillRect/>
                </a:stretch>
              </p:blipFill>
              <p:spPr>
                <a:xfrm>
                  <a:off x="2343690" y="2052000"/>
                  <a:ext cx="5508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3">
            <p14:nvContentPartPr>
              <p14:cNvPr id="197" name="Ink 196">
                <a:extLst>
                  <a:ext uri="{FF2B5EF4-FFF2-40B4-BE49-F238E27FC236}">
                    <a16:creationId xmlns:a16="http://schemas.microsoft.com/office/drawing/2014/main" id="{6E2330C3-7F40-FC47-8DC9-8B58B13A477F}"/>
                  </a:ext>
                </a:extLst>
              </p14:cNvPr>
              <p14:cNvContentPartPr/>
              <p14:nvPr/>
            </p14:nvContentPartPr>
            <p14:xfrm>
              <a:off x="2205810" y="2182320"/>
              <a:ext cx="6480" cy="16560"/>
            </p14:xfrm>
          </p:contentPart>
        </mc:Choice>
        <mc:Fallback xmlns="">
          <p:pic>
            <p:nvPicPr>
              <p:cNvPr id="197" name="Ink 196">
                <a:extLst>
                  <a:ext uri="{FF2B5EF4-FFF2-40B4-BE49-F238E27FC236}">
                    <a16:creationId xmlns:a16="http://schemas.microsoft.com/office/drawing/2014/main" id="{6E2330C3-7F40-FC47-8DC9-8B58B13A477F}"/>
                  </a:ext>
                </a:extLst>
              </p:cNvPr>
              <p:cNvPicPr/>
              <p:nvPr/>
            </p:nvPicPr>
            <p:blipFill>
              <a:blip r:embed="rId324"/>
              <a:stretch>
                <a:fillRect/>
              </a:stretch>
            </p:blipFill>
            <p:spPr>
              <a:xfrm>
                <a:off x="2198250" y="2174760"/>
                <a:ext cx="21600" cy="31320"/>
              </a:xfrm>
              <a:prstGeom prst="rect">
                <a:avLst/>
              </a:prstGeom>
            </p:spPr>
          </p:pic>
        </mc:Fallback>
      </mc:AlternateContent>
      <p:grpSp>
        <p:nvGrpSpPr>
          <p:cNvPr id="201" name="Group 200">
            <a:extLst>
              <a:ext uri="{FF2B5EF4-FFF2-40B4-BE49-F238E27FC236}">
                <a16:creationId xmlns:a16="http://schemas.microsoft.com/office/drawing/2014/main" id="{5204076E-FCF4-6744-9393-AF8E4B6D8889}"/>
              </a:ext>
            </a:extLst>
          </p:cNvPr>
          <p:cNvGrpSpPr/>
          <p:nvPr/>
        </p:nvGrpSpPr>
        <p:grpSpPr>
          <a:xfrm>
            <a:off x="2196810" y="2372760"/>
            <a:ext cx="11160" cy="130680"/>
            <a:chOff x="2196810" y="2372760"/>
            <a:chExt cx="11160" cy="130680"/>
          </a:xfrm>
        </p:grpSpPr>
        <mc:AlternateContent xmlns:mc="http://schemas.openxmlformats.org/markup-compatibility/2006" xmlns:p14="http://schemas.microsoft.com/office/powerpoint/2010/main">
          <mc:Choice Requires="p14">
            <p:contentPart p14:bwMode="auto" r:id="rId325">
              <p14:nvContentPartPr>
                <p14:cNvPr id="198" name="Ink 197">
                  <a:extLst>
                    <a:ext uri="{FF2B5EF4-FFF2-40B4-BE49-F238E27FC236}">
                      <a16:creationId xmlns:a16="http://schemas.microsoft.com/office/drawing/2014/main" id="{36BAE992-4894-A640-88AF-42D75CBF9CF1}"/>
                    </a:ext>
                  </a:extLst>
                </p14:cNvPr>
                <p14:cNvContentPartPr/>
                <p14:nvPr/>
              </p14:nvContentPartPr>
              <p14:xfrm>
                <a:off x="2205090" y="2372760"/>
                <a:ext cx="2880" cy="24120"/>
              </p14:xfrm>
            </p:contentPart>
          </mc:Choice>
          <mc:Fallback xmlns="">
            <p:pic>
              <p:nvPicPr>
                <p:cNvPr id="198" name="Ink 197">
                  <a:extLst>
                    <a:ext uri="{FF2B5EF4-FFF2-40B4-BE49-F238E27FC236}">
                      <a16:creationId xmlns:a16="http://schemas.microsoft.com/office/drawing/2014/main" id="{36BAE992-4894-A640-88AF-42D75CBF9CF1}"/>
                    </a:ext>
                  </a:extLst>
                </p:cNvPr>
                <p:cNvPicPr/>
                <p:nvPr/>
              </p:nvPicPr>
              <p:blipFill>
                <a:blip r:embed="rId326"/>
                <a:stretch>
                  <a:fillRect/>
                </a:stretch>
              </p:blipFill>
              <p:spPr>
                <a:xfrm>
                  <a:off x="2197530" y="2365200"/>
                  <a:ext cx="176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9" name="Ink 198">
                  <a:extLst>
                    <a:ext uri="{FF2B5EF4-FFF2-40B4-BE49-F238E27FC236}">
                      <a16:creationId xmlns:a16="http://schemas.microsoft.com/office/drawing/2014/main" id="{B468AFB0-181B-3842-98A9-887F519E1A13}"/>
                    </a:ext>
                  </a:extLst>
                </p14:cNvPr>
                <p14:cNvContentPartPr/>
                <p14:nvPr/>
              </p14:nvContentPartPr>
              <p14:xfrm>
                <a:off x="2196810" y="2447280"/>
                <a:ext cx="7200" cy="25920"/>
              </p14:xfrm>
            </p:contentPart>
          </mc:Choice>
          <mc:Fallback xmlns="">
            <p:pic>
              <p:nvPicPr>
                <p:cNvPr id="199" name="Ink 198">
                  <a:extLst>
                    <a:ext uri="{FF2B5EF4-FFF2-40B4-BE49-F238E27FC236}">
                      <a16:creationId xmlns:a16="http://schemas.microsoft.com/office/drawing/2014/main" id="{B468AFB0-181B-3842-98A9-887F519E1A13}"/>
                    </a:ext>
                  </a:extLst>
                </p:cNvPr>
                <p:cNvPicPr/>
                <p:nvPr/>
              </p:nvPicPr>
              <p:blipFill>
                <a:blip r:embed="rId328"/>
                <a:stretch>
                  <a:fillRect/>
                </a:stretch>
              </p:blipFill>
              <p:spPr>
                <a:xfrm>
                  <a:off x="2189250" y="2439720"/>
                  <a:ext cx="22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0" name="Ink 199">
                  <a:extLst>
                    <a:ext uri="{FF2B5EF4-FFF2-40B4-BE49-F238E27FC236}">
                      <a16:creationId xmlns:a16="http://schemas.microsoft.com/office/drawing/2014/main" id="{192F8A11-A8CC-CF44-B921-F5FB48B4A0D5}"/>
                    </a:ext>
                  </a:extLst>
                </p14:cNvPr>
                <p14:cNvContentPartPr/>
                <p14:nvPr/>
              </p14:nvContentPartPr>
              <p14:xfrm>
                <a:off x="2198970" y="2450520"/>
                <a:ext cx="8640" cy="52920"/>
              </p14:xfrm>
            </p:contentPart>
          </mc:Choice>
          <mc:Fallback xmlns="">
            <p:pic>
              <p:nvPicPr>
                <p:cNvPr id="200" name="Ink 199">
                  <a:extLst>
                    <a:ext uri="{FF2B5EF4-FFF2-40B4-BE49-F238E27FC236}">
                      <a16:creationId xmlns:a16="http://schemas.microsoft.com/office/drawing/2014/main" id="{192F8A11-A8CC-CF44-B921-F5FB48B4A0D5}"/>
                    </a:ext>
                  </a:extLst>
                </p:cNvPr>
                <p:cNvPicPr/>
                <p:nvPr/>
              </p:nvPicPr>
              <p:blipFill>
                <a:blip r:embed="rId330"/>
                <a:stretch>
                  <a:fillRect/>
                </a:stretch>
              </p:blipFill>
              <p:spPr>
                <a:xfrm>
                  <a:off x="2191410" y="2442960"/>
                  <a:ext cx="2376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202" name="Ink 201">
                <a:extLst>
                  <a:ext uri="{FF2B5EF4-FFF2-40B4-BE49-F238E27FC236}">
                    <a16:creationId xmlns:a16="http://schemas.microsoft.com/office/drawing/2014/main" id="{6D02B593-69C7-5842-A81D-DAA8C73690F4}"/>
                  </a:ext>
                </a:extLst>
              </p14:cNvPr>
              <p14:cNvContentPartPr/>
              <p14:nvPr/>
            </p14:nvContentPartPr>
            <p14:xfrm>
              <a:off x="2220930" y="2606040"/>
              <a:ext cx="5760" cy="5040"/>
            </p14:xfrm>
          </p:contentPart>
        </mc:Choice>
        <mc:Fallback xmlns="">
          <p:pic>
            <p:nvPicPr>
              <p:cNvPr id="202" name="Ink 201">
                <a:extLst>
                  <a:ext uri="{FF2B5EF4-FFF2-40B4-BE49-F238E27FC236}">
                    <a16:creationId xmlns:a16="http://schemas.microsoft.com/office/drawing/2014/main" id="{6D02B593-69C7-5842-A81D-DAA8C73690F4}"/>
                  </a:ext>
                </a:extLst>
              </p:cNvPr>
              <p:cNvPicPr/>
              <p:nvPr/>
            </p:nvPicPr>
            <p:blipFill>
              <a:blip r:embed="rId332"/>
              <a:stretch>
                <a:fillRect/>
              </a:stretch>
            </p:blipFill>
            <p:spPr>
              <a:xfrm>
                <a:off x="2213370" y="2598480"/>
                <a:ext cx="20880" cy="20160"/>
              </a:xfrm>
              <a:prstGeom prst="rect">
                <a:avLst/>
              </a:prstGeom>
            </p:spPr>
          </p:pic>
        </mc:Fallback>
      </mc:AlternateContent>
      <p:grpSp>
        <p:nvGrpSpPr>
          <p:cNvPr id="218" name="Group 217">
            <a:extLst>
              <a:ext uri="{FF2B5EF4-FFF2-40B4-BE49-F238E27FC236}">
                <a16:creationId xmlns:a16="http://schemas.microsoft.com/office/drawing/2014/main" id="{1FCC671B-1CDC-944F-93B6-7830F2676753}"/>
              </a:ext>
            </a:extLst>
          </p:cNvPr>
          <p:cNvGrpSpPr/>
          <p:nvPr/>
        </p:nvGrpSpPr>
        <p:grpSpPr>
          <a:xfrm>
            <a:off x="2099970" y="2694240"/>
            <a:ext cx="368280" cy="541440"/>
            <a:chOff x="2099970" y="2694240"/>
            <a:chExt cx="368280" cy="541440"/>
          </a:xfrm>
        </p:grpSpPr>
        <mc:AlternateContent xmlns:mc="http://schemas.openxmlformats.org/markup-compatibility/2006" xmlns:p14="http://schemas.microsoft.com/office/powerpoint/2010/main">
          <mc:Choice Requires="p14">
            <p:contentPart p14:bwMode="auto" r:id="rId333">
              <p14:nvContentPartPr>
                <p14:cNvPr id="203" name="Ink 202">
                  <a:extLst>
                    <a:ext uri="{FF2B5EF4-FFF2-40B4-BE49-F238E27FC236}">
                      <a16:creationId xmlns:a16="http://schemas.microsoft.com/office/drawing/2014/main" id="{F29E4200-89B4-BB48-9C83-6D615D7E3ABD}"/>
                    </a:ext>
                  </a:extLst>
                </p14:cNvPr>
                <p14:cNvContentPartPr/>
                <p14:nvPr/>
              </p14:nvContentPartPr>
              <p14:xfrm>
                <a:off x="2101410" y="2705040"/>
                <a:ext cx="24120" cy="123120"/>
              </p14:xfrm>
            </p:contentPart>
          </mc:Choice>
          <mc:Fallback xmlns="">
            <p:pic>
              <p:nvPicPr>
                <p:cNvPr id="203" name="Ink 202">
                  <a:extLst>
                    <a:ext uri="{FF2B5EF4-FFF2-40B4-BE49-F238E27FC236}">
                      <a16:creationId xmlns:a16="http://schemas.microsoft.com/office/drawing/2014/main" id="{F29E4200-89B4-BB48-9C83-6D615D7E3ABD}"/>
                    </a:ext>
                  </a:extLst>
                </p:cNvPr>
                <p:cNvPicPr/>
                <p:nvPr/>
              </p:nvPicPr>
              <p:blipFill>
                <a:blip r:embed="rId334"/>
                <a:stretch>
                  <a:fillRect/>
                </a:stretch>
              </p:blipFill>
              <p:spPr>
                <a:xfrm>
                  <a:off x="2093850" y="2697480"/>
                  <a:ext cx="388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4" name="Ink 203">
                  <a:extLst>
                    <a:ext uri="{FF2B5EF4-FFF2-40B4-BE49-F238E27FC236}">
                      <a16:creationId xmlns:a16="http://schemas.microsoft.com/office/drawing/2014/main" id="{8EF99831-3DF9-4044-8C95-5F3490091D2F}"/>
                    </a:ext>
                  </a:extLst>
                </p14:cNvPr>
                <p14:cNvContentPartPr/>
                <p14:nvPr/>
              </p14:nvContentPartPr>
              <p14:xfrm>
                <a:off x="2103570" y="2694240"/>
                <a:ext cx="84240" cy="140760"/>
              </p14:xfrm>
            </p:contentPart>
          </mc:Choice>
          <mc:Fallback xmlns="">
            <p:pic>
              <p:nvPicPr>
                <p:cNvPr id="204" name="Ink 203">
                  <a:extLst>
                    <a:ext uri="{FF2B5EF4-FFF2-40B4-BE49-F238E27FC236}">
                      <a16:creationId xmlns:a16="http://schemas.microsoft.com/office/drawing/2014/main" id="{8EF99831-3DF9-4044-8C95-5F3490091D2F}"/>
                    </a:ext>
                  </a:extLst>
                </p:cNvPr>
                <p:cNvPicPr/>
                <p:nvPr/>
              </p:nvPicPr>
              <p:blipFill>
                <a:blip r:embed="rId336"/>
                <a:stretch>
                  <a:fillRect/>
                </a:stretch>
              </p:blipFill>
              <p:spPr>
                <a:xfrm>
                  <a:off x="2096010" y="2686680"/>
                  <a:ext cx="993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5" name="Ink 204">
                  <a:extLst>
                    <a:ext uri="{FF2B5EF4-FFF2-40B4-BE49-F238E27FC236}">
                      <a16:creationId xmlns:a16="http://schemas.microsoft.com/office/drawing/2014/main" id="{FA5B0507-1012-3540-B336-EBA7FEEDC3B3}"/>
                    </a:ext>
                  </a:extLst>
                </p14:cNvPr>
                <p14:cNvContentPartPr/>
                <p14:nvPr/>
              </p14:nvContentPartPr>
              <p14:xfrm>
                <a:off x="2183130" y="2832840"/>
                <a:ext cx="35280" cy="119880"/>
              </p14:xfrm>
            </p:contentPart>
          </mc:Choice>
          <mc:Fallback xmlns="">
            <p:pic>
              <p:nvPicPr>
                <p:cNvPr id="205" name="Ink 204">
                  <a:extLst>
                    <a:ext uri="{FF2B5EF4-FFF2-40B4-BE49-F238E27FC236}">
                      <a16:creationId xmlns:a16="http://schemas.microsoft.com/office/drawing/2014/main" id="{FA5B0507-1012-3540-B336-EBA7FEEDC3B3}"/>
                    </a:ext>
                  </a:extLst>
                </p:cNvPr>
                <p:cNvPicPr/>
                <p:nvPr/>
              </p:nvPicPr>
              <p:blipFill>
                <a:blip r:embed="rId338"/>
                <a:stretch>
                  <a:fillRect/>
                </a:stretch>
              </p:blipFill>
              <p:spPr>
                <a:xfrm>
                  <a:off x="2175570" y="2825280"/>
                  <a:ext cx="504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6" name="Ink 205">
                  <a:extLst>
                    <a:ext uri="{FF2B5EF4-FFF2-40B4-BE49-F238E27FC236}">
                      <a16:creationId xmlns:a16="http://schemas.microsoft.com/office/drawing/2014/main" id="{5D53A264-3208-CB4F-80F6-FE8D44BB773C}"/>
                    </a:ext>
                  </a:extLst>
                </p14:cNvPr>
                <p14:cNvContentPartPr/>
                <p14:nvPr/>
              </p14:nvContentPartPr>
              <p14:xfrm>
                <a:off x="2243250" y="2880360"/>
                <a:ext cx="89640" cy="74160"/>
              </p14:xfrm>
            </p:contentPart>
          </mc:Choice>
          <mc:Fallback xmlns="">
            <p:pic>
              <p:nvPicPr>
                <p:cNvPr id="206" name="Ink 205">
                  <a:extLst>
                    <a:ext uri="{FF2B5EF4-FFF2-40B4-BE49-F238E27FC236}">
                      <a16:creationId xmlns:a16="http://schemas.microsoft.com/office/drawing/2014/main" id="{5D53A264-3208-CB4F-80F6-FE8D44BB773C}"/>
                    </a:ext>
                  </a:extLst>
                </p:cNvPr>
                <p:cNvPicPr/>
                <p:nvPr/>
              </p:nvPicPr>
              <p:blipFill>
                <a:blip r:embed="rId340"/>
                <a:stretch>
                  <a:fillRect/>
                </a:stretch>
              </p:blipFill>
              <p:spPr>
                <a:xfrm>
                  <a:off x="2235690" y="2872800"/>
                  <a:ext cx="104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7" name="Ink 206">
                  <a:extLst>
                    <a:ext uri="{FF2B5EF4-FFF2-40B4-BE49-F238E27FC236}">
                      <a16:creationId xmlns:a16="http://schemas.microsoft.com/office/drawing/2014/main" id="{DE5BAC22-5200-004F-A0F5-11FD63DA415C}"/>
                    </a:ext>
                  </a:extLst>
                </p14:cNvPr>
                <p14:cNvContentPartPr/>
                <p14:nvPr/>
              </p14:nvContentPartPr>
              <p14:xfrm>
                <a:off x="2387970" y="2894760"/>
                <a:ext cx="33120" cy="4320"/>
              </p14:xfrm>
            </p:contentPart>
          </mc:Choice>
          <mc:Fallback xmlns="">
            <p:pic>
              <p:nvPicPr>
                <p:cNvPr id="207" name="Ink 206">
                  <a:extLst>
                    <a:ext uri="{FF2B5EF4-FFF2-40B4-BE49-F238E27FC236}">
                      <a16:creationId xmlns:a16="http://schemas.microsoft.com/office/drawing/2014/main" id="{DE5BAC22-5200-004F-A0F5-11FD63DA415C}"/>
                    </a:ext>
                  </a:extLst>
                </p:cNvPr>
                <p:cNvPicPr/>
                <p:nvPr/>
              </p:nvPicPr>
              <p:blipFill>
                <a:blip r:embed="rId342"/>
                <a:stretch>
                  <a:fillRect/>
                </a:stretch>
              </p:blipFill>
              <p:spPr>
                <a:xfrm>
                  <a:off x="2380410" y="2887200"/>
                  <a:ext cx="48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8" name="Ink 207">
                  <a:extLst>
                    <a:ext uri="{FF2B5EF4-FFF2-40B4-BE49-F238E27FC236}">
                      <a16:creationId xmlns:a16="http://schemas.microsoft.com/office/drawing/2014/main" id="{3D5CEAAC-0EF0-694A-8F89-80059117DAA3}"/>
                    </a:ext>
                  </a:extLst>
                </p14:cNvPr>
                <p14:cNvContentPartPr/>
                <p14:nvPr/>
              </p14:nvContentPartPr>
              <p14:xfrm>
                <a:off x="2458890" y="2868840"/>
                <a:ext cx="9360" cy="96840"/>
              </p14:xfrm>
            </p:contentPart>
          </mc:Choice>
          <mc:Fallback xmlns="">
            <p:pic>
              <p:nvPicPr>
                <p:cNvPr id="208" name="Ink 207">
                  <a:extLst>
                    <a:ext uri="{FF2B5EF4-FFF2-40B4-BE49-F238E27FC236}">
                      <a16:creationId xmlns:a16="http://schemas.microsoft.com/office/drawing/2014/main" id="{3D5CEAAC-0EF0-694A-8F89-80059117DAA3}"/>
                    </a:ext>
                  </a:extLst>
                </p:cNvPr>
                <p:cNvPicPr/>
                <p:nvPr/>
              </p:nvPicPr>
              <p:blipFill>
                <a:blip r:embed="rId344"/>
                <a:stretch>
                  <a:fillRect/>
                </a:stretch>
              </p:blipFill>
              <p:spPr>
                <a:xfrm>
                  <a:off x="2451330" y="2861280"/>
                  <a:ext cx="24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0" name="Ink 209">
                  <a:extLst>
                    <a:ext uri="{FF2B5EF4-FFF2-40B4-BE49-F238E27FC236}">
                      <a16:creationId xmlns:a16="http://schemas.microsoft.com/office/drawing/2014/main" id="{282BB912-0888-294B-BE5F-79C084B44B3E}"/>
                    </a:ext>
                  </a:extLst>
                </p14:cNvPr>
                <p14:cNvContentPartPr/>
                <p14:nvPr/>
              </p14:nvContentPartPr>
              <p14:xfrm>
                <a:off x="2217330" y="3058560"/>
                <a:ext cx="1080" cy="1800"/>
              </p14:xfrm>
            </p:contentPart>
          </mc:Choice>
          <mc:Fallback xmlns="">
            <p:pic>
              <p:nvPicPr>
                <p:cNvPr id="210" name="Ink 209">
                  <a:extLst>
                    <a:ext uri="{FF2B5EF4-FFF2-40B4-BE49-F238E27FC236}">
                      <a16:creationId xmlns:a16="http://schemas.microsoft.com/office/drawing/2014/main" id="{282BB912-0888-294B-BE5F-79C084B44B3E}"/>
                    </a:ext>
                  </a:extLst>
                </p:cNvPr>
                <p:cNvPicPr/>
                <p:nvPr/>
              </p:nvPicPr>
              <p:blipFill>
                <a:blip r:embed="rId346"/>
                <a:stretch>
                  <a:fillRect/>
                </a:stretch>
              </p:blipFill>
              <p:spPr>
                <a:xfrm>
                  <a:off x="2209770" y="3051000"/>
                  <a:ext cx="162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1" name="Ink 210">
                  <a:extLst>
                    <a:ext uri="{FF2B5EF4-FFF2-40B4-BE49-F238E27FC236}">
                      <a16:creationId xmlns:a16="http://schemas.microsoft.com/office/drawing/2014/main" id="{3BF53678-854E-0B43-9B2C-D81C17D95E3A}"/>
                    </a:ext>
                  </a:extLst>
                </p14:cNvPr>
                <p14:cNvContentPartPr/>
                <p14:nvPr/>
              </p14:nvContentPartPr>
              <p14:xfrm>
                <a:off x="2234610" y="3188880"/>
                <a:ext cx="3240" cy="18000"/>
              </p14:xfrm>
            </p:contentPart>
          </mc:Choice>
          <mc:Fallback xmlns="">
            <p:pic>
              <p:nvPicPr>
                <p:cNvPr id="211" name="Ink 210">
                  <a:extLst>
                    <a:ext uri="{FF2B5EF4-FFF2-40B4-BE49-F238E27FC236}">
                      <a16:creationId xmlns:a16="http://schemas.microsoft.com/office/drawing/2014/main" id="{3BF53678-854E-0B43-9B2C-D81C17D95E3A}"/>
                    </a:ext>
                  </a:extLst>
                </p:cNvPr>
                <p:cNvPicPr/>
                <p:nvPr/>
              </p:nvPicPr>
              <p:blipFill>
                <a:blip r:embed="rId348"/>
                <a:stretch>
                  <a:fillRect/>
                </a:stretch>
              </p:blipFill>
              <p:spPr>
                <a:xfrm>
                  <a:off x="2227050" y="3181320"/>
                  <a:ext cx="18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2" name="Ink 211">
                  <a:extLst>
                    <a:ext uri="{FF2B5EF4-FFF2-40B4-BE49-F238E27FC236}">
                      <a16:creationId xmlns:a16="http://schemas.microsoft.com/office/drawing/2014/main" id="{93CFDB3D-3691-A14C-95A1-49E05F1A844C}"/>
                    </a:ext>
                  </a:extLst>
                </p14:cNvPr>
                <p14:cNvContentPartPr/>
                <p14:nvPr/>
              </p14:nvContentPartPr>
              <p14:xfrm>
                <a:off x="2237130" y="3197880"/>
                <a:ext cx="4320" cy="37800"/>
              </p14:xfrm>
            </p:contentPart>
          </mc:Choice>
          <mc:Fallback xmlns="">
            <p:pic>
              <p:nvPicPr>
                <p:cNvPr id="212" name="Ink 211">
                  <a:extLst>
                    <a:ext uri="{FF2B5EF4-FFF2-40B4-BE49-F238E27FC236}">
                      <a16:creationId xmlns:a16="http://schemas.microsoft.com/office/drawing/2014/main" id="{93CFDB3D-3691-A14C-95A1-49E05F1A844C}"/>
                    </a:ext>
                  </a:extLst>
                </p:cNvPr>
                <p:cNvPicPr/>
                <p:nvPr/>
              </p:nvPicPr>
              <p:blipFill>
                <a:blip r:embed="rId350"/>
                <a:stretch>
                  <a:fillRect/>
                </a:stretch>
              </p:blipFill>
              <p:spPr>
                <a:xfrm>
                  <a:off x="2229570" y="3190320"/>
                  <a:ext cx="19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4" name="Ink 213">
                  <a:extLst>
                    <a:ext uri="{FF2B5EF4-FFF2-40B4-BE49-F238E27FC236}">
                      <a16:creationId xmlns:a16="http://schemas.microsoft.com/office/drawing/2014/main" id="{CB0F518E-A219-8943-B70E-711002D5F6F7}"/>
                    </a:ext>
                  </a:extLst>
                </p14:cNvPr>
                <p14:cNvContentPartPr/>
                <p14:nvPr/>
              </p14:nvContentPartPr>
              <p14:xfrm>
                <a:off x="2102130" y="3021120"/>
                <a:ext cx="4320" cy="113760"/>
              </p14:xfrm>
            </p:contentPart>
          </mc:Choice>
          <mc:Fallback xmlns="">
            <p:pic>
              <p:nvPicPr>
                <p:cNvPr id="214" name="Ink 213">
                  <a:extLst>
                    <a:ext uri="{FF2B5EF4-FFF2-40B4-BE49-F238E27FC236}">
                      <a16:creationId xmlns:a16="http://schemas.microsoft.com/office/drawing/2014/main" id="{CB0F518E-A219-8943-B70E-711002D5F6F7}"/>
                    </a:ext>
                  </a:extLst>
                </p:cNvPr>
                <p:cNvPicPr/>
                <p:nvPr/>
              </p:nvPicPr>
              <p:blipFill>
                <a:blip r:embed="rId352"/>
                <a:stretch>
                  <a:fillRect/>
                </a:stretch>
              </p:blipFill>
              <p:spPr>
                <a:xfrm>
                  <a:off x="2094570" y="3013560"/>
                  <a:ext cx="19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5" name="Ink 214">
                  <a:extLst>
                    <a:ext uri="{FF2B5EF4-FFF2-40B4-BE49-F238E27FC236}">
                      <a16:creationId xmlns:a16="http://schemas.microsoft.com/office/drawing/2014/main" id="{2A6ED8ED-8E45-014E-8101-50BFFC88D003}"/>
                    </a:ext>
                  </a:extLst>
                </p14:cNvPr>
                <p14:cNvContentPartPr/>
                <p14:nvPr/>
              </p14:nvContentPartPr>
              <p14:xfrm>
                <a:off x="2099970" y="3007440"/>
                <a:ext cx="86400" cy="123120"/>
              </p14:xfrm>
            </p:contentPart>
          </mc:Choice>
          <mc:Fallback xmlns="">
            <p:pic>
              <p:nvPicPr>
                <p:cNvPr id="215" name="Ink 214">
                  <a:extLst>
                    <a:ext uri="{FF2B5EF4-FFF2-40B4-BE49-F238E27FC236}">
                      <a16:creationId xmlns:a16="http://schemas.microsoft.com/office/drawing/2014/main" id="{2A6ED8ED-8E45-014E-8101-50BFFC88D003}"/>
                    </a:ext>
                  </a:extLst>
                </p:cNvPr>
                <p:cNvPicPr/>
                <p:nvPr/>
              </p:nvPicPr>
              <p:blipFill>
                <a:blip r:embed="rId354"/>
                <a:stretch>
                  <a:fillRect/>
                </a:stretch>
              </p:blipFill>
              <p:spPr>
                <a:xfrm>
                  <a:off x="2092410" y="2999880"/>
                  <a:ext cx="101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6" name="Ink 215">
                  <a:extLst>
                    <a:ext uri="{FF2B5EF4-FFF2-40B4-BE49-F238E27FC236}">
                      <a16:creationId xmlns:a16="http://schemas.microsoft.com/office/drawing/2014/main" id="{FE53172D-A977-2945-BFE5-97791E881674}"/>
                    </a:ext>
                  </a:extLst>
                </p14:cNvPr>
                <p14:cNvContentPartPr/>
                <p14:nvPr/>
              </p14:nvContentPartPr>
              <p14:xfrm>
                <a:off x="2217330" y="3051720"/>
                <a:ext cx="74880" cy="77400"/>
              </p14:xfrm>
            </p:contentPart>
          </mc:Choice>
          <mc:Fallback xmlns="">
            <p:pic>
              <p:nvPicPr>
                <p:cNvPr id="216" name="Ink 215">
                  <a:extLst>
                    <a:ext uri="{FF2B5EF4-FFF2-40B4-BE49-F238E27FC236}">
                      <a16:creationId xmlns:a16="http://schemas.microsoft.com/office/drawing/2014/main" id="{FE53172D-A977-2945-BFE5-97791E881674}"/>
                    </a:ext>
                  </a:extLst>
                </p:cNvPr>
                <p:cNvPicPr/>
                <p:nvPr/>
              </p:nvPicPr>
              <p:blipFill>
                <a:blip r:embed="rId356"/>
                <a:stretch>
                  <a:fillRect/>
                </a:stretch>
              </p:blipFill>
              <p:spPr>
                <a:xfrm>
                  <a:off x="2209770" y="3044160"/>
                  <a:ext cx="900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7" name="Ink 216">
                  <a:extLst>
                    <a:ext uri="{FF2B5EF4-FFF2-40B4-BE49-F238E27FC236}">
                      <a16:creationId xmlns:a16="http://schemas.microsoft.com/office/drawing/2014/main" id="{2F8103B1-F7E1-1E42-8F66-5C9830CB4BD7}"/>
                    </a:ext>
                  </a:extLst>
                </p14:cNvPr>
                <p14:cNvContentPartPr/>
                <p14:nvPr/>
              </p14:nvContentPartPr>
              <p14:xfrm>
                <a:off x="2311650" y="3058560"/>
                <a:ext cx="124560" cy="85680"/>
              </p14:xfrm>
            </p:contentPart>
          </mc:Choice>
          <mc:Fallback xmlns="">
            <p:pic>
              <p:nvPicPr>
                <p:cNvPr id="217" name="Ink 216">
                  <a:extLst>
                    <a:ext uri="{FF2B5EF4-FFF2-40B4-BE49-F238E27FC236}">
                      <a16:creationId xmlns:a16="http://schemas.microsoft.com/office/drawing/2014/main" id="{2F8103B1-F7E1-1E42-8F66-5C9830CB4BD7}"/>
                    </a:ext>
                  </a:extLst>
                </p:cNvPr>
                <p:cNvPicPr/>
                <p:nvPr/>
              </p:nvPicPr>
              <p:blipFill>
                <a:blip r:embed="rId358"/>
                <a:stretch>
                  <a:fillRect/>
                </a:stretch>
              </p:blipFill>
              <p:spPr>
                <a:xfrm>
                  <a:off x="2304090" y="3051000"/>
                  <a:ext cx="139680" cy="100800"/>
                </a:xfrm>
                <a:prstGeom prst="rect">
                  <a:avLst/>
                </a:prstGeom>
              </p:spPr>
            </p:pic>
          </mc:Fallback>
        </mc:AlternateContent>
      </p:grpSp>
      <p:grpSp>
        <p:nvGrpSpPr>
          <p:cNvPr id="277" name="Group 276">
            <a:extLst>
              <a:ext uri="{FF2B5EF4-FFF2-40B4-BE49-F238E27FC236}">
                <a16:creationId xmlns:a16="http://schemas.microsoft.com/office/drawing/2014/main" id="{2E1EFA65-B6D1-8543-A502-B7397A26AF66}"/>
              </a:ext>
            </a:extLst>
          </p:cNvPr>
          <p:cNvGrpSpPr/>
          <p:nvPr/>
        </p:nvGrpSpPr>
        <p:grpSpPr>
          <a:xfrm>
            <a:off x="11970" y="187200"/>
            <a:ext cx="1688040" cy="1593000"/>
            <a:chOff x="11970" y="187200"/>
            <a:chExt cx="1688040" cy="1593000"/>
          </a:xfrm>
        </p:grpSpPr>
        <mc:AlternateContent xmlns:mc="http://schemas.openxmlformats.org/markup-compatibility/2006" xmlns:p14="http://schemas.microsoft.com/office/powerpoint/2010/main">
          <mc:Choice Requires="p14">
            <p:contentPart p14:bwMode="auto" r:id="rId359">
              <p14:nvContentPartPr>
                <p14:cNvPr id="219" name="Ink 218">
                  <a:extLst>
                    <a:ext uri="{FF2B5EF4-FFF2-40B4-BE49-F238E27FC236}">
                      <a16:creationId xmlns:a16="http://schemas.microsoft.com/office/drawing/2014/main" id="{BC4E857D-F5E7-4C4F-8548-937792C4D3D2}"/>
                    </a:ext>
                  </a:extLst>
                </p14:cNvPr>
                <p14:cNvContentPartPr/>
                <p14:nvPr/>
              </p14:nvContentPartPr>
              <p14:xfrm>
                <a:off x="424890" y="786960"/>
                <a:ext cx="8640" cy="183240"/>
              </p14:xfrm>
            </p:contentPart>
          </mc:Choice>
          <mc:Fallback xmlns="">
            <p:pic>
              <p:nvPicPr>
                <p:cNvPr id="219" name="Ink 218">
                  <a:extLst>
                    <a:ext uri="{FF2B5EF4-FFF2-40B4-BE49-F238E27FC236}">
                      <a16:creationId xmlns:a16="http://schemas.microsoft.com/office/drawing/2014/main" id="{BC4E857D-F5E7-4C4F-8548-937792C4D3D2}"/>
                    </a:ext>
                  </a:extLst>
                </p:cNvPr>
                <p:cNvPicPr/>
                <p:nvPr/>
              </p:nvPicPr>
              <p:blipFill>
                <a:blip r:embed="rId360"/>
                <a:stretch>
                  <a:fillRect/>
                </a:stretch>
              </p:blipFill>
              <p:spPr>
                <a:xfrm>
                  <a:off x="417330" y="779400"/>
                  <a:ext cx="23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0" name="Ink 219">
                  <a:extLst>
                    <a:ext uri="{FF2B5EF4-FFF2-40B4-BE49-F238E27FC236}">
                      <a16:creationId xmlns:a16="http://schemas.microsoft.com/office/drawing/2014/main" id="{468C062E-CAAC-6748-A107-610CBD772900}"/>
                    </a:ext>
                  </a:extLst>
                </p14:cNvPr>
                <p14:cNvContentPartPr/>
                <p14:nvPr/>
              </p14:nvContentPartPr>
              <p14:xfrm>
                <a:off x="404370" y="801360"/>
                <a:ext cx="113760" cy="174240"/>
              </p14:xfrm>
            </p:contentPart>
          </mc:Choice>
          <mc:Fallback xmlns="">
            <p:pic>
              <p:nvPicPr>
                <p:cNvPr id="220" name="Ink 219">
                  <a:extLst>
                    <a:ext uri="{FF2B5EF4-FFF2-40B4-BE49-F238E27FC236}">
                      <a16:creationId xmlns:a16="http://schemas.microsoft.com/office/drawing/2014/main" id="{468C062E-CAAC-6748-A107-610CBD772900}"/>
                    </a:ext>
                  </a:extLst>
                </p:cNvPr>
                <p:cNvPicPr/>
                <p:nvPr/>
              </p:nvPicPr>
              <p:blipFill>
                <a:blip r:embed="rId362"/>
                <a:stretch>
                  <a:fillRect/>
                </a:stretch>
              </p:blipFill>
              <p:spPr>
                <a:xfrm>
                  <a:off x="396810" y="793800"/>
                  <a:ext cx="128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1" name="Ink 220">
                  <a:extLst>
                    <a:ext uri="{FF2B5EF4-FFF2-40B4-BE49-F238E27FC236}">
                      <a16:creationId xmlns:a16="http://schemas.microsoft.com/office/drawing/2014/main" id="{9B235599-53BC-5549-B1BD-8EAA7BBDCD50}"/>
                    </a:ext>
                  </a:extLst>
                </p14:cNvPr>
                <p14:cNvContentPartPr/>
                <p14:nvPr/>
              </p14:nvContentPartPr>
              <p14:xfrm>
                <a:off x="539010" y="951480"/>
                <a:ext cx="84240" cy="69120"/>
              </p14:xfrm>
            </p:contentPart>
          </mc:Choice>
          <mc:Fallback xmlns="">
            <p:pic>
              <p:nvPicPr>
                <p:cNvPr id="221" name="Ink 220">
                  <a:extLst>
                    <a:ext uri="{FF2B5EF4-FFF2-40B4-BE49-F238E27FC236}">
                      <a16:creationId xmlns:a16="http://schemas.microsoft.com/office/drawing/2014/main" id="{9B235599-53BC-5549-B1BD-8EAA7BBDCD50}"/>
                    </a:ext>
                  </a:extLst>
                </p:cNvPr>
                <p:cNvPicPr/>
                <p:nvPr/>
              </p:nvPicPr>
              <p:blipFill>
                <a:blip r:embed="rId364"/>
                <a:stretch>
                  <a:fillRect/>
                </a:stretch>
              </p:blipFill>
              <p:spPr>
                <a:xfrm>
                  <a:off x="531450" y="943920"/>
                  <a:ext cx="993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2" name="Ink 221">
                  <a:extLst>
                    <a:ext uri="{FF2B5EF4-FFF2-40B4-BE49-F238E27FC236}">
                      <a16:creationId xmlns:a16="http://schemas.microsoft.com/office/drawing/2014/main" id="{BEFFE741-883F-BC4F-AA0B-9D131D1866CE}"/>
                    </a:ext>
                  </a:extLst>
                </p14:cNvPr>
                <p14:cNvContentPartPr/>
                <p14:nvPr/>
              </p14:nvContentPartPr>
              <p14:xfrm>
                <a:off x="709290" y="938520"/>
                <a:ext cx="6480" cy="7920"/>
              </p14:xfrm>
            </p:contentPart>
          </mc:Choice>
          <mc:Fallback xmlns="">
            <p:pic>
              <p:nvPicPr>
                <p:cNvPr id="222" name="Ink 221">
                  <a:extLst>
                    <a:ext uri="{FF2B5EF4-FFF2-40B4-BE49-F238E27FC236}">
                      <a16:creationId xmlns:a16="http://schemas.microsoft.com/office/drawing/2014/main" id="{BEFFE741-883F-BC4F-AA0B-9D131D1866CE}"/>
                    </a:ext>
                  </a:extLst>
                </p:cNvPr>
                <p:cNvPicPr/>
                <p:nvPr/>
              </p:nvPicPr>
              <p:blipFill>
                <a:blip r:embed="rId366"/>
                <a:stretch>
                  <a:fillRect/>
                </a:stretch>
              </p:blipFill>
              <p:spPr>
                <a:xfrm>
                  <a:off x="701730" y="930960"/>
                  <a:ext cx="21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3" name="Ink 222">
                  <a:extLst>
                    <a:ext uri="{FF2B5EF4-FFF2-40B4-BE49-F238E27FC236}">
                      <a16:creationId xmlns:a16="http://schemas.microsoft.com/office/drawing/2014/main" id="{CFF49C16-4F67-0245-B6EB-65712B584C9E}"/>
                    </a:ext>
                  </a:extLst>
                </p14:cNvPr>
                <p14:cNvContentPartPr/>
                <p14:nvPr/>
              </p14:nvContentPartPr>
              <p14:xfrm>
                <a:off x="788490" y="947880"/>
                <a:ext cx="14760" cy="360"/>
              </p14:xfrm>
            </p:contentPart>
          </mc:Choice>
          <mc:Fallback xmlns="">
            <p:pic>
              <p:nvPicPr>
                <p:cNvPr id="223" name="Ink 222">
                  <a:extLst>
                    <a:ext uri="{FF2B5EF4-FFF2-40B4-BE49-F238E27FC236}">
                      <a16:creationId xmlns:a16="http://schemas.microsoft.com/office/drawing/2014/main" id="{CFF49C16-4F67-0245-B6EB-65712B584C9E}"/>
                    </a:ext>
                  </a:extLst>
                </p:cNvPr>
                <p:cNvPicPr/>
                <p:nvPr/>
              </p:nvPicPr>
              <p:blipFill>
                <a:blip r:embed="rId368"/>
                <a:stretch>
                  <a:fillRect/>
                </a:stretch>
              </p:blipFill>
              <p:spPr>
                <a:xfrm>
                  <a:off x="780930" y="940320"/>
                  <a:ext cx="298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4" name="Ink 223">
                  <a:extLst>
                    <a:ext uri="{FF2B5EF4-FFF2-40B4-BE49-F238E27FC236}">
                      <a16:creationId xmlns:a16="http://schemas.microsoft.com/office/drawing/2014/main" id="{DE622AFB-7276-C348-AAAA-DBA55E4C3874}"/>
                    </a:ext>
                  </a:extLst>
                </p14:cNvPr>
                <p14:cNvContentPartPr/>
                <p14:nvPr/>
              </p14:nvContentPartPr>
              <p14:xfrm>
                <a:off x="938610" y="787680"/>
                <a:ext cx="9360" cy="164880"/>
              </p14:xfrm>
            </p:contentPart>
          </mc:Choice>
          <mc:Fallback xmlns="">
            <p:pic>
              <p:nvPicPr>
                <p:cNvPr id="224" name="Ink 223">
                  <a:extLst>
                    <a:ext uri="{FF2B5EF4-FFF2-40B4-BE49-F238E27FC236}">
                      <a16:creationId xmlns:a16="http://schemas.microsoft.com/office/drawing/2014/main" id="{DE622AFB-7276-C348-AAAA-DBA55E4C3874}"/>
                    </a:ext>
                  </a:extLst>
                </p:cNvPr>
                <p:cNvPicPr/>
                <p:nvPr/>
              </p:nvPicPr>
              <p:blipFill>
                <a:blip r:embed="rId370"/>
                <a:stretch>
                  <a:fillRect/>
                </a:stretch>
              </p:blipFill>
              <p:spPr>
                <a:xfrm>
                  <a:off x="931050" y="780120"/>
                  <a:ext cx="24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5" name="Ink 224">
                  <a:extLst>
                    <a:ext uri="{FF2B5EF4-FFF2-40B4-BE49-F238E27FC236}">
                      <a16:creationId xmlns:a16="http://schemas.microsoft.com/office/drawing/2014/main" id="{1E5ED9A4-FFE7-6F4F-8290-202E12D245DF}"/>
                    </a:ext>
                  </a:extLst>
                </p14:cNvPr>
                <p14:cNvContentPartPr/>
                <p14:nvPr/>
              </p14:nvContentPartPr>
              <p14:xfrm>
                <a:off x="921330" y="794520"/>
                <a:ext cx="149400" cy="165600"/>
              </p14:xfrm>
            </p:contentPart>
          </mc:Choice>
          <mc:Fallback xmlns="">
            <p:pic>
              <p:nvPicPr>
                <p:cNvPr id="225" name="Ink 224">
                  <a:extLst>
                    <a:ext uri="{FF2B5EF4-FFF2-40B4-BE49-F238E27FC236}">
                      <a16:creationId xmlns:a16="http://schemas.microsoft.com/office/drawing/2014/main" id="{1E5ED9A4-FFE7-6F4F-8290-202E12D245DF}"/>
                    </a:ext>
                  </a:extLst>
                </p:cNvPr>
                <p:cNvPicPr/>
                <p:nvPr/>
              </p:nvPicPr>
              <p:blipFill>
                <a:blip r:embed="rId372"/>
                <a:stretch>
                  <a:fillRect/>
                </a:stretch>
              </p:blipFill>
              <p:spPr>
                <a:xfrm>
                  <a:off x="913770" y="786960"/>
                  <a:ext cx="164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26" name="Ink 225">
                  <a:extLst>
                    <a:ext uri="{FF2B5EF4-FFF2-40B4-BE49-F238E27FC236}">
                      <a16:creationId xmlns:a16="http://schemas.microsoft.com/office/drawing/2014/main" id="{FF2B42EA-DFCF-CF45-9EA7-DCD961F6A568}"/>
                    </a:ext>
                  </a:extLst>
                </p14:cNvPr>
                <p14:cNvContentPartPr/>
                <p14:nvPr/>
              </p14:nvContentPartPr>
              <p14:xfrm>
                <a:off x="1074330" y="946800"/>
                <a:ext cx="125280" cy="69840"/>
              </p14:xfrm>
            </p:contentPart>
          </mc:Choice>
          <mc:Fallback xmlns="">
            <p:pic>
              <p:nvPicPr>
                <p:cNvPr id="226" name="Ink 225">
                  <a:extLst>
                    <a:ext uri="{FF2B5EF4-FFF2-40B4-BE49-F238E27FC236}">
                      <a16:creationId xmlns:a16="http://schemas.microsoft.com/office/drawing/2014/main" id="{FF2B42EA-DFCF-CF45-9EA7-DCD961F6A568}"/>
                    </a:ext>
                  </a:extLst>
                </p:cNvPr>
                <p:cNvPicPr/>
                <p:nvPr/>
              </p:nvPicPr>
              <p:blipFill>
                <a:blip r:embed="rId374"/>
                <a:stretch>
                  <a:fillRect/>
                </a:stretch>
              </p:blipFill>
              <p:spPr>
                <a:xfrm>
                  <a:off x="1066770" y="939240"/>
                  <a:ext cx="140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7" name="Ink 226">
                  <a:extLst>
                    <a:ext uri="{FF2B5EF4-FFF2-40B4-BE49-F238E27FC236}">
                      <a16:creationId xmlns:a16="http://schemas.microsoft.com/office/drawing/2014/main" id="{CBA46014-1A45-274B-AD86-B21376118F41}"/>
                    </a:ext>
                  </a:extLst>
                </p14:cNvPr>
                <p14:cNvContentPartPr/>
                <p14:nvPr/>
              </p14:nvContentPartPr>
              <p14:xfrm>
                <a:off x="1253970" y="984240"/>
                <a:ext cx="92520" cy="1080"/>
              </p14:xfrm>
            </p:contentPart>
          </mc:Choice>
          <mc:Fallback xmlns="">
            <p:pic>
              <p:nvPicPr>
                <p:cNvPr id="227" name="Ink 226">
                  <a:extLst>
                    <a:ext uri="{FF2B5EF4-FFF2-40B4-BE49-F238E27FC236}">
                      <a16:creationId xmlns:a16="http://schemas.microsoft.com/office/drawing/2014/main" id="{CBA46014-1A45-274B-AD86-B21376118F41}"/>
                    </a:ext>
                  </a:extLst>
                </p:cNvPr>
                <p:cNvPicPr/>
                <p:nvPr/>
              </p:nvPicPr>
              <p:blipFill>
                <a:blip r:embed="rId376"/>
                <a:stretch>
                  <a:fillRect/>
                </a:stretch>
              </p:blipFill>
              <p:spPr>
                <a:xfrm>
                  <a:off x="1246410" y="976680"/>
                  <a:ext cx="1076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8" name="Ink 227">
                  <a:extLst>
                    <a:ext uri="{FF2B5EF4-FFF2-40B4-BE49-F238E27FC236}">
                      <a16:creationId xmlns:a16="http://schemas.microsoft.com/office/drawing/2014/main" id="{4F5705B6-2923-8743-B41D-4FA7EB2C1E0C}"/>
                    </a:ext>
                  </a:extLst>
                </p14:cNvPr>
                <p14:cNvContentPartPr/>
                <p14:nvPr/>
              </p14:nvContentPartPr>
              <p14:xfrm>
                <a:off x="1378890" y="934920"/>
                <a:ext cx="19440" cy="125280"/>
              </p14:xfrm>
            </p:contentPart>
          </mc:Choice>
          <mc:Fallback xmlns="">
            <p:pic>
              <p:nvPicPr>
                <p:cNvPr id="228" name="Ink 227">
                  <a:extLst>
                    <a:ext uri="{FF2B5EF4-FFF2-40B4-BE49-F238E27FC236}">
                      <a16:creationId xmlns:a16="http://schemas.microsoft.com/office/drawing/2014/main" id="{4F5705B6-2923-8743-B41D-4FA7EB2C1E0C}"/>
                    </a:ext>
                  </a:extLst>
                </p:cNvPr>
                <p:cNvPicPr/>
                <p:nvPr/>
              </p:nvPicPr>
              <p:blipFill>
                <a:blip r:embed="rId378"/>
                <a:stretch>
                  <a:fillRect/>
                </a:stretch>
              </p:blipFill>
              <p:spPr>
                <a:xfrm>
                  <a:off x="1371330" y="927360"/>
                  <a:ext cx="345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1" name="Ink 230">
                  <a:extLst>
                    <a:ext uri="{FF2B5EF4-FFF2-40B4-BE49-F238E27FC236}">
                      <a16:creationId xmlns:a16="http://schemas.microsoft.com/office/drawing/2014/main" id="{5154D569-85B5-D745-9871-36C59BBC4A5E}"/>
                    </a:ext>
                  </a:extLst>
                </p14:cNvPr>
                <p14:cNvContentPartPr/>
                <p14:nvPr/>
              </p14:nvContentPartPr>
              <p14:xfrm>
                <a:off x="437850" y="1181520"/>
                <a:ext cx="3240" cy="159480"/>
              </p14:xfrm>
            </p:contentPart>
          </mc:Choice>
          <mc:Fallback xmlns="">
            <p:pic>
              <p:nvPicPr>
                <p:cNvPr id="231" name="Ink 230">
                  <a:extLst>
                    <a:ext uri="{FF2B5EF4-FFF2-40B4-BE49-F238E27FC236}">
                      <a16:creationId xmlns:a16="http://schemas.microsoft.com/office/drawing/2014/main" id="{5154D569-85B5-D745-9871-36C59BBC4A5E}"/>
                    </a:ext>
                  </a:extLst>
                </p:cNvPr>
                <p:cNvPicPr/>
                <p:nvPr/>
              </p:nvPicPr>
              <p:blipFill>
                <a:blip r:embed="rId380"/>
                <a:stretch>
                  <a:fillRect/>
                </a:stretch>
              </p:blipFill>
              <p:spPr>
                <a:xfrm>
                  <a:off x="430290" y="1173960"/>
                  <a:ext cx="18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2" name="Ink 231">
                  <a:extLst>
                    <a:ext uri="{FF2B5EF4-FFF2-40B4-BE49-F238E27FC236}">
                      <a16:creationId xmlns:a16="http://schemas.microsoft.com/office/drawing/2014/main" id="{19B42BBA-DBBB-7A48-B316-1FB9737ECB2C}"/>
                    </a:ext>
                  </a:extLst>
                </p14:cNvPr>
                <p14:cNvContentPartPr/>
                <p14:nvPr/>
              </p14:nvContentPartPr>
              <p14:xfrm>
                <a:off x="406530" y="1161360"/>
                <a:ext cx="118080" cy="176760"/>
              </p14:xfrm>
            </p:contentPart>
          </mc:Choice>
          <mc:Fallback xmlns="">
            <p:pic>
              <p:nvPicPr>
                <p:cNvPr id="232" name="Ink 231">
                  <a:extLst>
                    <a:ext uri="{FF2B5EF4-FFF2-40B4-BE49-F238E27FC236}">
                      <a16:creationId xmlns:a16="http://schemas.microsoft.com/office/drawing/2014/main" id="{19B42BBA-DBBB-7A48-B316-1FB9737ECB2C}"/>
                    </a:ext>
                  </a:extLst>
                </p:cNvPr>
                <p:cNvPicPr/>
                <p:nvPr/>
              </p:nvPicPr>
              <p:blipFill>
                <a:blip r:embed="rId382"/>
                <a:stretch>
                  <a:fillRect/>
                </a:stretch>
              </p:blipFill>
              <p:spPr>
                <a:xfrm>
                  <a:off x="398970" y="1153800"/>
                  <a:ext cx="133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3" name="Ink 232">
                  <a:extLst>
                    <a:ext uri="{FF2B5EF4-FFF2-40B4-BE49-F238E27FC236}">
                      <a16:creationId xmlns:a16="http://schemas.microsoft.com/office/drawing/2014/main" id="{AC878F09-B0E4-B946-ABDC-AB559D681F24}"/>
                    </a:ext>
                  </a:extLst>
                </p14:cNvPr>
                <p14:cNvContentPartPr/>
                <p14:nvPr/>
              </p14:nvContentPartPr>
              <p14:xfrm>
                <a:off x="571410" y="1296360"/>
                <a:ext cx="151920" cy="86760"/>
              </p14:xfrm>
            </p:contentPart>
          </mc:Choice>
          <mc:Fallback xmlns="">
            <p:pic>
              <p:nvPicPr>
                <p:cNvPr id="233" name="Ink 232">
                  <a:extLst>
                    <a:ext uri="{FF2B5EF4-FFF2-40B4-BE49-F238E27FC236}">
                      <a16:creationId xmlns:a16="http://schemas.microsoft.com/office/drawing/2014/main" id="{AC878F09-B0E4-B946-ABDC-AB559D681F24}"/>
                    </a:ext>
                  </a:extLst>
                </p:cNvPr>
                <p:cNvPicPr/>
                <p:nvPr/>
              </p:nvPicPr>
              <p:blipFill>
                <a:blip r:embed="rId384"/>
                <a:stretch>
                  <a:fillRect/>
                </a:stretch>
              </p:blipFill>
              <p:spPr>
                <a:xfrm>
                  <a:off x="563850" y="1288800"/>
                  <a:ext cx="167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4" name="Ink 233">
                  <a:extLst>
                    <a:ext uri="{FF2B5EF4-FFF2-40B4-BE49-F238E27FC236}">
                      <a16:creationId xmlns:a16="http://schemas.microsoft.com/office/drawing/2014/main" id="{30BE4051-087D-4449-8554-D6218D588E33}"/>
                    </a:ext>
                  </a:extLst>
                </p14:cNvPr>
                <p14:cNvContentPartPr/>
                <p14:nvPr/>
              </p14:nvContentPartPr>
              <p14:xfrm>
                <a:off x="801450" y="1279080"/>
                <a:ext cx="1080" cy="2520"/>
              </p14:xfrm>
            </p:contentPart>
          </mc:Choice>
          <mc:Fallback xmlns="">
            <p:pic>
              <p:nvPicPr>
                <p:cNvPr id="234" name="Ink 233">
                  <a:extLst>
                    <a:ext uri="{FF2B5EF4-FFF2-40B4-BE49-F238E27FC236}">
                      <a16:creationId xmlns:a16="http://schemas.microsoft.com/office/drawing/2014/main" id="{30BE4051-087D-4449-8554-D6218D588E33}"/>
                    </a:ext>
                  </a:extLst>
                </p:cNvPr>
                <p:cNvPicPr/>
                <p:nvPr/>
              </p:nvPicPr>
              <p:blipFill>
                <a:blip r:embed="rId386"/>
                <a:stretch>
                  <a:fillRect/>
                </a:stretch>
              </p:blipFill>
              <p:spPr>
                <a:xfrm>
                  <a:off x="793890" y="1271520"/>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5" name="Ink 234">
                  <a:extLst>
                    <a:ext uri="{FF2B5EF4-FFF2-40B4-BE49-F238E27FC236}">
                      <a16:creationId xmlns:a16="http://schemas.microsoft.com/office/drawing/2014/main" id="{2DCDB6CC-759F-AA43-BEB2-03D1EF77C995}"/>
                    </a:ext>
                  </a:extLst>
                </p14:cNvPr>
                <p14:cNvContentPartPr/>
                <p14:nvPr/>
              </p14:nvContentPartPr>
              <p14:xfrm>
                <a:off x="859410" y="1281600"/>
                <a:ext cx="28440" cy="6480"/>
              </p14:xfrm>
            </p:contentPart>
          </mc:Choice>
          <mc:Fallback xmlns="">
            <p:pic>
              <p:nvPicPr>
                <p:cNvPr id="235" name="Ink 234">
                  <a:extLst>
                    <a:ext uri="{FF2B5EF4-FFF2-40B4-BE49-F238E27FC236}">
                      <a16:creationId xmlns:a16="http://schemas.microsoft.com/office/drawing/2014/main" id="{2DCDB6CC-759F-AA43-BEB2-03D1EF77C995}"/>
                    </a:ext>
                  </a:extLst>
                </p:cNvPr>
                <p:cNvPicPr/>
                <p:nvPr/>
              </p:nvPicPr>
              <p:blipFill>
                <a:blip r:embed="rId388"/>
                <a:stretch>
                  <a:fillRect/>
                </a:stretch>
              </p:blipFill>
              <p:spPr>
                <a:xfrm>
                  <a:off x="851850" y="1274040"/>
                  <a:ext cx="43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6" name="Ink 235">
                  <a:extLst>
                    <a:ext uri="{FF2B5EF4-FFF2-40B4-BE49-F238E27FC236}">
                      <a16:creationId xmlns:a16="http://schemas.microsoft.com/office/drawing/2014/main" id="{D0E6A4EB-BB13-5745-802F-3E14879A17D6}"/>
                    </a:ext>
                  </a:extLst>
                </p14:cNvPr>
                <p14:cNvContentPartPr/>
                <p14:nvPr/>
              </p14:nvContentPartPr>
              <p14:xfrm>
                <a:off x="1015650" y="1165680"/>
                <a:ext cx="19440" cy="138240"/>
              </p14:xfrm>
            </p:contentPart>
          </mc:Choice>
          <mc:Fallback xmlns="">
            <p:pic>
              <p:nvPicPr>
                <p:cNvPr id="236" name="Ink 235">
                  <a:extLst>
                    <a:ext uri="{FF2B5EF4-FFF2-40B4-BE49-F238E27FC236}">
                      <a16:creationId xmlns:a16="http://schemas.microsoft.com/office/drawing/2014/main" id="{D0E6A4EB-BB13-5745-802F-3E14879A17D6}"/>
                    </a:ext>
                  </a:extLst>
                </p:cNvPr>
                <p:cNvPicPr/>
                <p:nvPr/>
              </p:nvPicPr>
              <p:blipFill>
                <a:blip r:embed="rId390"/>
                <a:stretch>
                  <a:fillRect/>
                </a:stretch>
              </p:blipFill>
              <p:spPr>
                <a:xfrm>
                  <a:off x="1008090" y="1158120"/>
                  <a:ext cx="34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7" name="Ink 236">
                  <a:extLst>
                    <a:ext uri="{FF2B5EF4-FFF2-40B4-BE49-F238E27FC236}">
                      <a16:creationId xmlns:a16="http://schemas.microsoft.com/office/drawing/2014/main" id="{1498D198-60EB-0941-A4BE-5B5B36F9CEFF}"/>
                    </a:ext>
                  </a:extLst>
                </p14:cNvPr>
                <p14:cNvContentPartPr/>
                <p14:nvPr/>
              </p14:nvContentPartPr>
              <p14:xfrm>
                <a:off x="1028610" y="1149480"/>
                <a:ext cx="125280" cy="156600"/>
              </p14:xfrm>
            </p:contentPart>
          </mc:Choice>
          <mc:Fallback xmlns="">
            <p:pic>
              <p:nvPicPr>
                <p:cNvPr id="237" name="Ink 236">
                  <a:extLst>
                    <a:ext uri="{FF2B5EF4-FFF2-40B4-BE49-F238E27FC236}">
                      <a16:creationId xmlns:a16="http://schemas.microsoft.com/office/drawing/2014/main" id="{1498D198-60EB-0941-A4BE-5B5B36F9CEFF}"/>
                    </a:ext>
                  </a:extLst>
                </p:cNvPr>
                <p:cNvPicPr/>
                <p:nvPr/>
              </p:nvPicPr>
              <p:blipFill>
                <a:blip r:embed="rId392"/>
                <a:stretch>
                  <a:fillRect/>
                </a:stretch>
              </p:blipFill>
              <p:spPr>
                <a:xfrm>
                  <a:off x="1021050" y="1142280"/>
                  <a:ext cx="140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8" name="Ink 237">
                  <a:extLst>
                    <a:ext uri="{FF2B5EF4-FFF2-40B4-BE49-F238E27FC236}">
                      <a16:creationId xmlns:a16="http://schemas.microsoft.com/office/drawing/2014/main" id="{D60D7DBE-5494-A045-8E0C-6C48C5009A05}"/>
                    </a:ext>
                  </a:extLst>
                </p14:cNvPr>
                <p14:cNvContentPartPr/>
                <p14:nvPr/>
              </p14:nvContentPartPr>
              <p14:xfrm>
                <a:off x="1176210" y="1282320"/>
                <a:ext cx="112320" cy="112320"/>
              </p14:xfrm>
            </p:contentPart>
          </mc:Choice>
          <mc:Fallback xmlns="">
            <p:pic>
              <p:nvPicPr>
                <p:cNvPr id="238" name="Ink 237">
                  <a:extLst>
                    <a:ext uri="{FF2B5EF4-FFF2-40B4-BE49-F238E27FC236}">
                      <a16:creationId xmlns:a16="http://schemas.microsoft.com/office/drawing/2014/main" id="{D60D7DBE-5494-A045-8E0C-6C48C5009A05}"/>
                    </a:ext>
                  </a:extLst>
                </p:cNvPr>
                <p:cNvPicPr/>
                <p:nvPr/>
              </p:nvPicPr>
              <p:blipFill>
                <a:blip r:embed="rId394"/>
                <a:stretch>
                  <a:fillRect/>
                </a:stretch>
              </p:blipFill>
              <p:spPr>
                <a:xfrm>
                  <a:off x="1168650" y="1274760"/>
                  <a:ext cx="127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9" name="Ink 238">
                  <a:extLst>
                    <a:ext uri="{FF2B5EF4-FFF2-40B4-BE49-F238E27FC236}">
                      <a16:creationId xmlns:a16="http://schemas.microsoft.com/office/drawing/2014/main" id="{6D1389DB-3DFD-4A4A-AD5F-4B364463DEA6}"/>
                    </a:ext>
                  </a:extLst>
                </p14:cNvPr>
                <p14:cNvContentPartPr/>
                <p14:nvPr/>
              </p14:nvContentPartPr>
              <p14:xfrm>
                <a:off x="1300410" y="1295640"/>
                <a:ext cx="125280" cy="85320"/>
              </p14:xfrm>
            </p:contentPart>
          </mc:Choice>
          <mc:Fallback xmlns="">
            <p:pic>
              <p:nvPicPr>
                <p:cNvPr id="239" name="Ink 238">
                  <a:extLst>
                    <a:ext uri="{FF2B5EF4-FFF2-40B4-BE49-F238E27FC236}">
                      <a16:creationId xmlns:a16="http://schemas.microsoft.com/office/drawing/2014/main" id="{6D1389DB-3DFD-4A4A-AD5F-4B364463DEA6}"/>
                    </a:ext>
                  </a:extLst>
                </p:cNvPr>
                <p:cNvPicPr/>
                <p:nvPr/>
              </p:nvPicPr>
              <p:blipFill>
                <a:blip r:embed="rId396"/>
                <a:stretch>
                  <a:fillRect/>
                </a:stretch>
              </p:blipFill>
              <p:spPr>
                <a:xfrm>
                  <a:off x="1292850" y="1288080"/>
                  <a:ext cx="140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0" name="Ink 239">
                  <a:extLst>
                    <a:ext uri="{FF2B5EF4-FFF2-40B4-BE49-F238E27FC236}">
                      <a16:creationId xmlns:a16="http://schemas.microsoft.com/office/drawing/2014/main" id="{6409C43E-6D91-5844-AC47-D8B82B211CBD}"/>
                    </a:ext>
                  </a:extLst>
                </p14:cNvPr>
                <p14:cNvContentPartPr/>
                <p14:nvPr/>
              </p14:nvContentPartPr>
              <p14:xfrm>
                <a:off x="1492650" y="1333440"/>
                <a:ext cx="56160" cy="360"/>
              </p14:xfrm>
            </p:contentPart>
          </mc:Choice>
          <mc:Fallback xmlns="">
            <p:pic>
              <p:nvPicPr>
                <p:cNvPr id="240" name="Ink 239">
                  <a:extLst>
                    <a:ext uri="{FF2B5EF4-FFF2-40B4-BE49-F238E27FC236}">
                      <a16:creationId xmlns:a16="http://schemas.microsoft.com/office/drawing/2014/main" id="{6409C43E-6D91-5844-AC47-D8B82B211CBD}"/>
                    </a:ext>
                  </a:extLst>
                </p:cNvPr>
                <p:cNvPicPr/>
                <p:nvPr/>
              </p:nvPicPr>
              <p:blipFill>
                <a:blip r:embed="rId398"/>
                <a:stretch>
                  <a:fillRect/>
                </a:stretch>
              </p:blipFill>
              <p:spPr>
                <a:xfrm>
                  <a:off x="1485090" y="1325880"/>
                  <a:ext cx="709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1" name="Ink 240">
                  <a:extLst>
                    <a:ext uri="{FF2B5EF4-FFF2-40B4-BE49-F238E27FC236}">
                      <a16:creationId xmlns:a16="http://schemas.microsoft.com/office/drawing/2014/main" id="{1F6F1CF1-926A-0241-86CE-6061B0FA896F}"/>
                    </a:ext>
                  </a:extLst>
                </p14:cNvPr>
                <p14:cNvContentPartPr/>
                <p14:nvPr/>
              </p14:nvContentPartPr>
              <p14:xfrm>
                <a:off x="1621170" y="1278360"/>
                <a:ext cx="20160" cy="126000"/>
              </p14:xfrm>
            </p:contentPart>
          </mc:Choice>
          <mc:Fallback xmlns="">
            <p:pic>
              <p:nvPicPr>
                <p:cNvPr id="241" name="Ink 240">
                  <a:extLst>
                    <a:ext uri="{FF2B5EF4-FFF2-40B4-BE49-F238E27FC236}">
                      <a16:creationId xmlns:a16="http://schemas.microsoft.com/office/drawing/2014/main" id="{1F6F1CF1-926A-0241-86CE-6061B0FA896F}"/>
                    </a:ext>
                  </a:extLst>
                </p:cNvPr>
                <p:cNvPicPr/>
                <p:nvPr/>
              </p:nvPicPr>
              <p:blipFill>
                <a:blip r:embed="rId400"/>
                <a:stretch>
                  <a:fillRect/>
                </a:stretch>
              </p:blipFill>
              <p:spPr>
                <a:xfrm>
                  <a:off x="1613610" y="1270800"/>
                  <a:ext cx="3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4" name="Ink 243">
                  <a:extLst>
                    <a:ext uri="{FF2B5EF4-FFF2-40B4-BE49-F238E27FC236}">
                      <a16:creationId xmlns:a16="http://schemas.microsoft.com/office/drawing/2014/main" id="{B9C94E23-9CAE-6349-906D-5C223FA7E88B}"/>
                    </a:ext>
                  </a:extLst>
                </p14:cNvPr>
                <p14:cNvContentPartPr/>
                <p14:nvPr/>
              </p14:nvContentPartPr>
              <p14:xfrm>
                <a:off x="422730" y="1554480"/>
                <a:ext cx="16200" cy="145080"/>
              </p14:xfrm>
            </p:contentPart>
          </mc:Choice>
          <mc:Fallback xmlns="">
            <p:pic>
              <p:nvPicPr>
                <p:cNvPr id="244" name="Ink 243">
                  <a:extLst>
                    <a:ext uri="{FF2B5EF4-FFF2-40B4-BE49-F238E27FC236}">
                      <a16:creationId xmlns:a16="http://schemas.microsoft.com/office/drawing/2014/main" id="{B9C94E23-9CAE-6349-906D-5C223FA7E88B}"/>
                    </a:ext>
                  </a:extLst>
                </p:cNvPr>
                <p:cNvPicPr/>
                <p:nvPr/>
              </p:nvPicPr>
              <p:blipFill>
                <a:blip r:embed="rId402"/>
                <a:stretch>
                  <a:fillRect/>
                </a:stretch>
              </p:blipFill>
              <p:spPr>
                <a:xfrm>
                  <a:off x="415170" y="1546920"/>
                  <a:ext cx="31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5" name="Ink 244">
                  <a:extLst>
                    <a:ext uri="{FF2B5EF4-FFF2-40B4-BE49-F238E27FC236}">
                      <a16:creationId xmlns:a16="http://schemas.microsoft.com/office/drawing/2014/main" id="{A7F627EB-075B-8443-B3AB-F7FA57D39FF5}"/>
                    </a:ext>
                  </a:extLst>
                </p14:cNvPr>
                <p14:cNvContentPartPr/>
                <p14:nvPr/>
              </p14:nvContentPartPr>
              <p14:xfrm>
                <a:off x="394650" y="1519560"/>
                <a:ext cx="163440" cy="177480"/>
              </p14:xfrm>
            </p:contentPart>
          </mc:Choice>
          <mc:Fallback xmlns="">
            <p:pic>
              <p:nvPicPr>
                <p:cNvPr id="245" name="Ink 244">
                  <a:extLst>
                    <a:ext uri="{FF2B5EF4-FFF2-40B4-BE49-F238E27FC236}">
                      <a16:creationId xmlns:a16="http://schemas.microsoft.com/office/drawing/2014/main" id="{A7F627EB-075B-8443-B3AB-F7FA57D39FF5}"/>
                    </a:ext>
                  </a:extLst>
                </p:cNvPr>
                <p:cNvPicPr/>
                <p:nvPr/>
              </p:nvPicPr>
              <p:blipFill>
                <a:blip r:embed="rId404"/>
                <a:stretch>
                  <a:fillRect/>
                </a:stretch>
              </p:blipFill>
              <p:spPr>
                <a:xfrm>
                  <a:off x="387090" y="1512000"/>
                  <a:ext cx="178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46" name="Ink 245">
                  <a:extLst>
                    <a:ext uri="{FF2B5EF4-FFF2-40B4-BE49-F238E27FC236}">
                      <a16:creationId xmlns:a16="http://schemas.microsoft.com/office/drawing/2014/main" id="{9F02BBD1-7F2E-5C4F-A00D-1268D3F9D2C9}"/>
                    </a:ext>
                  </a:extLst>
                </p14:cNvPr>
                <p14:cNvContentPartPr/>
                <p14:nvPr/>
              </p14:nvContentPartPr>
              <p14:xfrm>
                <a:off x="576810" y="1674000"/>
                <a:ext cx="71280" cy="102600"/>
              </p14:xfrm>
            </p:contentPart>
          </mc:Choice>
          <mc:Fallback xmlns="">
            <p:pic>
              <p:nvPicPr>
                <p:cNvPr id="246" name="Ink 245">
                  <a:extLst>
                    <a:ext uri="{FF2B5EF4-FFF2-40B4-BE49-F238E27FC236}">
                      <a16:creationId xmlns:a16="http://schemas.microsoft.com/office/drawing/2014/main" id="{9F02BBD1-7F2E-5C4F-A00D-1268D3F9D2C9}"/>
                    </a:ext>
                  </a:extLst>
                </p:cNvPr>
                <p:cNvPicPr/>
                <p:nvPr/>
              </p:nvPicPr>
              <p:blipFill>
                <a:blip r:embed="rId406"/>
                <a:stretch>
                  <a:fillRect/>
                </a:stretch>
              </p:blipFill>
              <p:spPr>
                <a:xfrm>
                  <a:off x="569250" y="1666440"/>
                  <a:ext cx="864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47" name="Ink 246">
                  <a:extLst>
                    <a:ext uri="{FF2B5EF4-FFF2-40B4-BE49-F238E27FC236}">
                      <a16:creationId xmlns:a16="http://schemas.microsoft.com/office/drawing/2014/main" id="{A7372B39-ACC9-674E-A1BD-F836FA41895B}"/>
                    </a:ext>
                  </a:extLst>
                </p14:cNvPr>
                <p14:cNvContentPartPr/>
                <p14:nvPr/>
              </p14:nvContentPartPr>
              <p14:xfrm>
                <a:off x="693090" y="1706040"/>
                <a:ext cx="140400" cy="74160"/>
              </p14:xfrm>
            </p:contentPart>
          </mc:Choice>
          <mc:Fallback xmlns="">
            <p:pic>
              <p:nvPicPr>
                <p:cNvPr id="247" name="Ink 246">
                  <a:extLst>
                    <a:ext uri="{FF2B5EF4-FFF2-40B4-BE49-F238E27FC236}">
                      <a16:creationId xmlns:a16="http://schemas.microsoft.com/office/drawing/2014/main" id="{A7372B39-ACC9-674E-A1BD-F836FA41895B}"/>
                    </a:ext>
                  </a:extLst>
                </p:cNvPr>
                <p:cNvPicPr/>
                <p:nvPr/>
              </p:nvPicPr>
              <p:blipFill>
                <a:blip r:embed="rId408"/>
                <a:stretch>
                  <a:fillRect/>
                </a:stretch>
              </p:blipFill>
              <p:spPr>
                <a:xfrm>
                  <a:off x="685530" y="1698480"/>
                  <a:ext cx="1555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48" name="Ink 247">
                  <a:extLst>
                    <a:ext uri="{FF2B5EF4-FFF2-40B4-BE49-F238E27FC236}">
                      <a16:creationId xmlns:a16="http://schemas.microsoft.com/office/drawing/2014/main" id="{2FEF0F60-5913-5247-B43F-64172F233D07}"/>
                    </a:ext>
                  </a:extLst>
                </p14:cNvPr>
                <p14:cNvContentPartPr/>
                <p14:nvPr/>
              </p14:nvContentPartPr>
              <p14:xfrm>
                <a:off x="883890" y="1667160"/>
                <a:ext cx="14760" cy="360"/>
              </p14:xfrm>
            </p:contentPart>
          </mc:Choice>
          <mc:Fallback xmlns="">
            <p:pic>
              <p:nvPicPr>
                <p:cNvPr id="248" name="Ink 247">
                  <a:extLst>
                    <a:ext uri="{FF2B5EF4-FFF2-40B4-BE49-F238E27FC236}">
                      <a16:creationId xmlns:a16="http://schemas.microsoft.com/office/drawing/2014/main" id="{2FEF0F60-5913-5247-B43F-64172F233D07}"/>
                    </a:ext>
                  </a:extLst>
                </p:cNvPr>
                <p:cNvPicPr/>
                <p:nvPr/>
              </p:nvPicPr>
              <p:blipFill>
                <a:blip r:embed="rId410"/>
                <a:stretch>
                  <a:fillRect/>
                </a:stretch>
              </p:blipFill>
              <p:spPr>
                <a:xfrm>
                  <a:off x="876330" y="1659600"/>
                  <a:ext cx="298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49" name="Ink 248">
                  <a:extLst>
                    <a:ext uri="{FF2B5EF4-FFF2-40B4-BE49-F238E27FC236}">
                      <a16:creationId xmlns:a16="http://schemas.microsoft.com/office/drawing/2014/main" id="{EB9FEA74-6227-354C-A759-75EC01460FAC}"/>
                    </a:ext>
                  </a:extLst>
                </p14:cNvPr>
                <p14:cNvContentPartPr/>
                <p14:nvPr/>
              </p14:nvContentPartPr>
              <p14:xfrm>
                <a:off x="949410" y="1663920"/>
                <a:ext cx="22320" cy="360"/>
              </p14:xfrm>
            </p:contentPart>
          </mc:Choice>
          <mc:Fallback xmlns="">
            <p:pic>
              <p:nvPicPr>
                <p:cNvPr id="249" name="Ink 248">
                  <a:extLst>
                    <a:ext uri="{FF2B5EF4-FFF2-40B4-BE49-F238E27FC236}">
                      <a16:creationId xmlns:a16="http://schemas.microsoft.com/office/drawing/2014/main" id="{EB9FEA74-6227-354C-A759-75EC01460FAC}"/>
                    </a:ext>
                  </a:extLst>
                </p:cNvPr>
                <p:cNvPicPr/>
                <p:nvPr/>
              </p:nvPicPr>
              <p:blipFill>
                <a:blip r:embed="rId412"/>
                <a:stretch>
                  <a:fillRect/>
                </a:stretch>
              </p:blipFill>
              <p:spPr>
                <a:xfrm>
                  <a:off x="941850" y="1656360"/>
                  <a:ext cx="374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0" name="Ink 249">
                  <a:extLst>
                    <a:ext uri="{FF2B5EF4-FFF2-40B4-BE49-F238E27FC236}">
                      <a16:creationId xmlns:a16="http://schemas.microsoft.com/office/drawing/2014/main" id="{87CBA63F-AEA0-5142-8EF4-7EA3F92352C3}"/>
                    </a:ext>
                  </a:extLst>
                </p14:cNvPr>
                <p14:cNvContentPartPr/>
                <p14:nvPr/>
              </p14:nvContentPartPr>
              <p14:xfrm>
                <a:off x="1040130" y="1654200"/>
                <a:ext cx="16200" cy="3600"/>
              </p14:xfrm>
            </p:contentPart>
          </mc:Choice>
          <mc:Fallback xmlns="">
            <p:pic>
              <p:nvPicPr>
                <p:cNvPr id="250" name="Ink 249">
                  <a:extLst>
                    <a:ext uri="{FF2B5EF4-FFF2-40B4-BE49-F238E27FC236}">
                      <a16:creationId xmlns:a16="http://schemas.microsoft.com/office/drawing/2014/main" id="{87CBA63F-AEA0-5142-8EF4-7EA3F92352C3}"/>
                    </a:ext>
                  </a:extLst>
                </p:cNvPr>
                <p:cNvPicPr/>
                <p:nvPr/>
              </p:nvPicPr>
              <p:blipFill>
                <a:blip r:embed="rId414"/>
                <a:stretch>
                  <a:fillRect/>
                </a:stretch>
              </p:blipFill>
              <p:spPr>
                <a:xfrm>
                  <a:off x="1032570" y="1646640"/>
                  <a:ext cx="313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52" name="Ink 251">
                  <a:extLst>
                    <a:ext uri="{FF2B5EF4-FFF2-40B4-BE49-F238E27FC236}">
                      <a16:creationId xmlns:a16="http://schemas.microsoft.com/office/drawing/2014/main" id="{ECC08D83-97F2-E54A-BC8C-DC95C39531D4}"/>
                    </a:ext>
                  </a:extLst>
                </p14:cNvPr>
                <p14:cNvContentPartPr/>
                <p14:nvPr/>
              </p14:nvContentPartPr>
              <p14:xfrm>
                <a:off x="1125450" y="1565640"/>
                <a:ext cx="10440" cy="133560"/>
              </p14:xfrm>
            </p:contentPart>
          </mc:Choice>
          <mc:Fallback xmlns="">
            <p:pic>
              <p:nvPicPr>
                <p:cNvPr id="252" name="Ink 251">
                  <a:extLst>
                    <a:ext uri="{FF2B5EF4-FFF2-40B4-BE49-F238E27FC236}">
                      <a16:creationId xmlns:a16="http://schemas.microsoft.com/office/drawing/2014/main" id="{ECC08D83-97F2-E54A-BC8C-DC95C39531D4}"/>
                    </a:ext>
                  </a:extLst>
                </p:cNvPr>
                <p:cNvPicPr/>
                <p:nvPr/>
              </p:nvPicPr>
              <p:blipFill>
                <a:blip r:embed="rId416"/>
                <a:stretch>
                  <a:fillRect/>
                </a:stretch>
              </p:blipFill>
              <p:spPr>
                <a:xfrm>
                  <a:off x="1117890" y="1558080"/>
                  <a:ext cx="25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53" name="Ink 252">
                  <a:extLst>
                    <a:ext uri="{FF2B5EF4-FFF2-40B4-BE49-F238E27FC236}">
                      <a16:creationId xmlns:a16="http://schemas.microsoft.com/office/drawing/2014/main" id="{D1CE3442-3F9E-0140-9D2E-875E4A8DE9D8}"/>
                    </a:ext>
                  </a:extLst>
                </p14:cNvPr>
                <p14:cNvContentPartPr/>
                <p14:nvPr/>
              </p14:nvContentPartPr>
              <p14:xfrm>
                <a:off x="1116090" y="1551960"/>
                <a:ext cx="139680" cy="137520"/>
              </p14:xfrm>
            </p:contentPart>
          </mc:Choice>
          <mc:Fallback xmlns="">
            <p:pic>
              <p:nvPicPr>
                <p:cNvPr id="253" name="Ink 252">
                  <a:extLst>
                    <a:ext uri="{FF2B5EF4-FFF2-40B4-BE49-F238E27FC236}">
                      <a16:creationId xmlns:a16="http://schemas.microsoft.com/office/drawing/2014/main" id="{D1CE3442-3F9E-0140-9D2E-875E4A8DE9D8}"/>
                    </a:ext>
                  </a:extLst>
                </p:cNvPr>
                <p:cNvPicPr/>
                <p:nvPr/>
              </p:nvPicPr>
              <p:blipFill>
                <a:blip r:embed="rId418"/>
                <a:stretch>
                  <a:fillRect/>
                </a:stretch>
              </p:blipFill>
              <p:spPr>
                <a:xfrm>
                  <a:off x="1108530" y="1544400"/>
                  <a:ext cx="154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5" name="Ink 254">
                  <a:extLst>
                    <a:ext uri="{FF2B5EF4-FFF2-40B4-BE49-F238E27FC236}">
                      <a16:creationId xmlns:a16="http://schemas.microsoft.com/office/drawing/2014/main" id="{3B557DB0-38F6-B849-B078-9FFB296A0D11}"/>
                    </a:ext>
                  </a:extLst>
                </p14:cNvPr>
                <p14:cNvContentPartPr/>
                <p14:nvPr/>
              </p14:nvContentPartPr>
              <p14:xfrm>
                <a:off x="1267650" y="1697400"/>
                <a:ext cx="76680" cy="79560"/>
              </p14:xfrm>
            </p:contentPart>
          </mc:Choice>
          <mc:Fallback xmlns="">
            <p:pic>
              <p:nvPicPr>
                <p:cNvPr id="255" name="Ink 254">
                  <a:extLst>
                    <a:ext uri="{FF2B5EF4-FFF2-40B4-BE49-F238E27FC236}">
                      <a16:creationId xmlns:a16="http://schemas.microsoft.com/office/drawing/2014/main" id="{3B557DB0-38F6-B849-B078-9FFB296A0D11}"/>
                    </a:ext>
                  </a:extLst>
                </p:cNvPr>
                <p:cNvPicPr/>
                <p:nvPr/>
              </p:nvPicPr>
              <p:blipFill>
                <a:blip r:embed="rId420"/>
                <a:stretch>
                  <a:fillRect/>
                </a:stretch>
              </p:blipFill>
              <p:spPr>
                <a:xfrm>
                  <a:off x="1260090" y="1689840"/>
                  <a:ext cx="91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56" name="Ink 255">
                  <a:extLst>
                    <a:ext uri="{FF2B5EF4-FFF2-40B4-BE49-F238E27FC236}">
                      <a16:creationId xmlns:a16="http://schemas.microsoft.com/office/drawing/2014/main" id="{255A2AAC-92FC-B04F-9924-ABFE6F2A3E99}"/>
                    </a:ext>
                  </a:extLst>
                </p14:cNvPr>
                <p14:cNvContentPartPr/>
                <p14:nvPr/>
              </p14:nvContentPartPr>
              <p14:xfrm>
                <a:off x="1411650" y="1702800"/>
                <a:ext cx="104760" cy="61200"/>
              </p14:xfrm>
            </p:contentPart>
          </mc:Choice>
          <mc:Fallback xmlns="">
            <p:pic>
              <p:nvPicPr>
                <p:cNvPr id="256" name="Ink 255">
                  <a:extLst>
                    <a:ext uri="{FF2B5EF4-FFF2-40B4-BE49-F238E27FC236}">
                      <a16:creationId xmlns:a16="http://schemas.microsoft.com/office/drawing/2014/main" id="{255A2AAC-92FC-B04F-9924-ABFE6F2A3E99}"/>
                    </a:ext>
                  </a:extLst>
                </p:cNvPr>
                <p:cNvPicPr/>
                <p:nvPr/>
              </p:nvPicPr>
              <p:blipFill>
                <a:blip r:embed="rId422"/>
                <a:stretch>
                  <a:fillRect/>
                </a:stretch>
              </p:blipFill>
              <p:spPr>
                <a:xfrm>
                  <a:off x="1404090" y="1695240"/>
                  <a:ext cx="119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57" name="Ink 256">
                  <a:extLst>
                    <a:ext uri="{FF2B5EF4-FFF2-40B4-BE49-F238E27FC236}">
                      <a16:creationId xmlns:a16="http://schemas.microsoft.com/office/drawing/2014/main" id="{67CE79F1-D519-444B-A845-FC6027A035B7}"/>
                    </a:ext>
                  </a:extLst>
                </p14:cNvPr>
                <p14:cNvContentPartPr/>
                <p14:nvPr/>
              </p14:nvContentPartPr>
              <p14:xfrm>
                <a:off x="1577970" y="1705320"/>
                <a:ext cx="61920" cy="4320"/>
              </p14:xfrm>
            </p:contentPart>
          </mc:Choice>
          <mc:Fallback xmlns="">
            <p:pic>
              <p:nvPicPr>
                <p:cNvPr id="257" name="Ink 256">
                  <a:extLst>
                    <a:ext uri="{FF2B5EF4-FFF2-40B4-BE49-F238E27FC236}">
                      <a16:creationId xmlns:a16="http://schemas.microsoft.com/office/drawing/2014/main" id="{67CE79F1-D519-444B-A845-FC6027A035B7}"/>
                    </a:ext>
                  </a:extLst>
                </p:cNvPr>
                <p:cNvPicPr/>
                <p:nvPr/>
              </p:nvPicPr>
              <p:blipFill>
                <a:blip r:embed="rId424"/>
                <a:stretch>
                  <a:fillRect/>
                </a:stretch>
              </p:blipFill>
              <p:spPr>
                <a:xfrm>
                  <a:off x="1570410" y="1697760"/>
                  <a:ext cx="77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8" name="Ink 257">
                  <a:extLst>
                    <a:ext uri="{FF2B5EF4-FFF2-40B4-BE49-F238E27FC236}">
                      <a16:creationId xmlns:a16="http://schemas.microsoft.com/office/drawing/2014/main" id="{270CC71B-B247-9946-BB25-9062236DEA29}"/>
                    </a:ext>
                  </a:extLst>
                </p14:cNvPr>
                <p14:cNvContentPartPr/>
                <p14:nvPr/>
              </p14:nvContentPartPr>
              <p14:xfrm>
                <a:off x="1699650" y="1652400"/>
                <a:ext cx="360" cy="92520"/>
              </p14:xfrm>
            </p:contentPart>
          </mc:Choice>
          <mc:Fallback xmlns="">
            <p:pic>
              <p:nvPicPr>
                <p:cNvPr id="258" name="Ink 257">
                  <a:extLst>
                    <a:ext uri="{FF2B5EF4-FFF2-40B4-BE49-F238E27FC236}">
                      <a16:creationId xmlns:a16="http://schemas.microsoft.com/office/drawing/2014/main" id="{270CC71B-B247-9946-BB25-9062236DEA29}"/>
                    </a:ext>
                  </a:extLst>
                </p:cNvPr>
                <p:cNvPicPr/>
                <p:nvPr/>
              </p:nvPicPr>
              <p:blipFill>
                <a:blip r:embed="rId426"/>
                <a:stretch>
                  <a:fillRect/>
                </a:stretch>
              </p:blipFill>
              <p:spPr>
                <a:xfrm>
                  <a:off x="1692450" y="1645200"/>
                  <a:ext cx="154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0" name="Ink 259">
                  <a:extLst>
                    <a:ext uri="{FF2B5EF4-FFF2-40B4-BE49-F238E27FC236}">
                      <a16:creationId xmlns:a16="http://schemas.microsoft.com/office/drawing/2014/main" id="{47510E41-3436-9B4D-96B0-575E8A8405DC}"/>
                    </a:ext>
                  </a:extLst>
                </p14:cNvPr>
                <p14:cNvContentPartPr/>
                <p14:nvPr/>
              </p14:nvContentPartPr>
              <p14:xfrm>
                <a:off x="370890" y="440640"/>
                <a:ext cx="18720" cy="204840"/>
              </p14:xfrm>
            </p:contentPart>
          </mc:Choice>
          <mc:Fallback xmlns="">
            <p:pic>
              <p:nvPicPr>
                <p:cNvPr id="260" name="Ink 259">
                  <a:extLst>
                    <a:ext uri="{FF2B5EF4-FFF2-40B4-BE49-F238E27FC236}">
                      <a16:creationId xmlns:a16="http://schemas.microsoft.com/office/drawing/2014/main" id="{47510E41-3436-9B4D-96B0-575E8A8405DC}"/>
                    </a:ext>
                  </a:extLst>
                </p:cNvPr>
                <p:cNvPicPr/>
                <p:nvPr/>
              </p:nvPicPr>
              <p:blipFill>
                <a:blip r:embed="rId428"/>
                <a:stretch>
                  <a:fillRect/>
                </a:stretch>
              </p:blipFill>
              <p:spPr>
                <a:xfrm>
                  <a:off x="363330" y="433080"/>
                  <a:ext cx="33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1" name="Ink 260">
                  <a:extLst>
                    <a:ext uri="{FF2B5EF4-FFF2-40B4-BE49-F238E27FC236}">
                      <a16:creationId xmlns:a16="http://schemas.microsoft.com/office/drawing/2014/main" id="{DED7B22A-DBDD-DB44-A8E4-8281BBD3BB8D}"/>
                    </a:ext>
                  </a:extLst>
                </p14:cNvPr>
                <p14:cNvContentPartPr/>
                <p14:nvPr/>
              </p14:nvContentPartPr>
              <p14:xfrm>
                <a:off x="316170" y="605520"/>
                <a:ext cx="130680" cy="52200"/>
              </p14:xfrm>
            </p:contentPart>
          </mc:Choice>
          <mc:Fallback xmlns="">
            <p:pic>
              <p:nvPicPr>
                <p:cNvPr id="261" name="Ink 260">
                  <a:extLst>
                    <a:ext uri="{FF2B5EF4-FFF2-40B4-BE49-F238E27FC236}">
                      <a16:creationId xmlns:a16="http://schemas.microsoft.com/office/drawing/2014/main" id="{DED7B22A-DBDD-DB44-A8E4-8281BBD3BB8D}"/>
                    </a:ext>
                  </a:extLst>
                </p:cNvPr>
                <p:cNvPicPr/>
                <p:nvPr/>
              </p:nvPicPr>
              <p:blipFill>
                <a:blip r:embed="rId430"/>
                <a:stretch>
                  <a:fillRect/>
                </a:stretch>
              </p:blipFill>
              <p:spPr>
                <a:xfrm>
                  <a:off x="308610" y="597960"/>
                  <a:ext cx="145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3" name="Ink 262">
                  <a:extLst>
                    <a:ext uri="{FF2B5EF4-FFF2-40B4-BE49-F238E27FC236}">
                      <a16:creationId xmlns:a16="http://schemas.microsoft.com/office/drawing/2014/main" id="{6A6CD0DB-7FD0-7041-A45D-4FAA2400E1C7}"/>
                    </a:ext>
                  </a:extLst>
                </p14:cNvPr>
                <p14:cNvContentPartPr/>
                <p14:nvPr/>
              </p14:nvContentPartPr>
              <p14:xfrm>
                <a:off x="198090" y="262440"/>
                <a:ext cx="179280" cy="82080"/>
              </p14:xfrm>
            </p:contentPart>
          </mc:Choice>
          <mc:Fallback xmlns="">
            <p:pic>
              <p:nvPicPr>
                <p:cNvPr id="263" name="Ink 262">
                  <a:extLst>
                    <a:ext uri="{FF2B5EF4-FFF2-40B4-BE49-F238E27FC236}">
                      <a16:creationId xmlns:a16="http://schemas.microsoft.com/office/drawing/2014/main" id="{6A6CD0DB-7FD0-7041-A45D-4FAA2400E1C7}"/>
                    </a:ext>
                  </a:extLst>
                </p:cNvPr>
                <p:cNvPicPr/>
                <p:nvPr/>
              </p:nvPicPr>
              <p:blipFill>
                <a:blip r:embed="rId432"/>
                <a:stretch>
                  <a:fillRect/>
                </a:stretch>
              </p:blipFill>
              <p:spPr>
                <a:xfrm>
                  <a:off x="190530" y="255240"/>
                  <a:ext cx="194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64" name="Ink 263">
                  <a:extLst>
                    <a:ext uri="{FF2B5EF4-FFF2-40B4-BE49-F238E27FC236}">
                      <a16:creationId xmlns:a16="http://schemas.microsoft.com/office/drawing/2014/main" id="{A2A36ECB-BCCC-4D42-A291-081664F4090A}"/>
                    </a:ext>
                  </a:extLst>
                </p14:cNvPr>
                <p14:cNvContentPartPr/>
                <p14:nvPr/>
              </p14:nvContentPartPr>
              <p14:xfrm>
                <a:off x="512730" y="187200"/>
                <a:ext cx="95040" cy="184680"/>
              </p14:xfrm>
            </p:contentPart>
          </mc:Choice>
          <mc:Fallback xmlns="">
            <p:pic>
              <p:nvPicPr>
                <p:cNvPr id="264" name="Ink 263">
                  <a:extLst>
                    <a:ext uri="{FF2B5EF4-FFF2-40B4-BE49-F238E27FC236}">
                      <a16:creationId xmlns:a16="http://schemas.microsoft.com/office/drawing/2014/main" id="{A2A36ECB-BCCC-4D42-A291-081664F4090A}"/>
                    </a:ext>
                  </a:extLst>
                </p:cNvPr>
                <p:cNvPicPr/>
                <p:nvPr/>
              </p:nvPicPr>
              <p:blipFill>
                <a:blip r:embed="rId434"/>
                <a:stretch>
                  <a:fillRect/>
                </a:stretch>
              </p:blipFill>
              <p:spPr>
                <a:xfrm>
                  <a:off x="505170" y="179640"/>
                  <a:ext cx="10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65" name="Ink 264">
                  <a:extLst>
                    <a:ext uri="{FF2B5EF4-FFF2-40B4-BE49-F238E27FC236}">
                      <a16:creationId xmlns:a16="http://schemas.microsoft.com/office/drawing/2014/main" id="{48F2F261-CFAA-4D4C-A3D2-C8F009B66D41}"/>
                    </a:ext>
                  </a:extLst>
                </p14:cNvPr>
                <p14:cNvContentPartPr/>
                <p14:nvPr/>
              </p14:nvContentPartPr>
              <p14:xfrm>
                <a:off x="633690" y="194760"/>
                <a:ext cx="17280" cy="199080"/>
              </p14:xfrm>
            </p:contentPart>
          </mc:Choice>
          <mc:Fallback xmlns="">
            <p:pic>
              <p:nvPicPr>
                <p:cNvPr id="265" name="Ink 264">
                  <a:extLst>
                    <a:ext uri="{FF2B5EF4-FFF2-40B4-BE49-F238E27FC236}">
                      <a16:creationId xmlns:a16="http://schemas.microsoft.com/office/drawing/2014/main" id="{48F2F261-CFAA-4D4C-A3D2-C8F009B66D41}"/>
                    </a:ext>
                  </a:extLst>
                </p:cNvPr>
                <p:cNvPicPr/>
                <p:nvPr/>
              </p:nvPicPr>
              <p:blipFill>
                <a:blip r:embed="rId436"/>
                <a:stretch>
                  <a:fillRect/>
                </a:stretch>
              </p:blipFill>
              <p:spPr>
                <a:xfrm>
                  <a:off x="626130" y="187200"/>
                  <a:ext cx="32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6" name="Ink 265">
                  <a:extLst>
                    <a:ext uri="{FF2B5EF4-FFF2-40B4-BE49-F238E27FC236}">
                      <a16:creationId xmlns:a16="http://schemas.microsoft.com/office/drawing/2014/main" id="{FF96F948-CF5B-9E40-B488-EB2D81BE6B5B}"/>
                    </a:ext>
                  </a:extLst>
                </p14:cNvPr>
                <p14:cNvContentPartPr/>
                <p14:nvPr/>
              </p14:nvContentPartPr>
              <p14:xfrm>
                <a:off x="689850" y="309240"/>
                <a:ext cx="70200" cy="76680"/>
              </p14:xfrm>
            </p:contentPart>
          </mc:Choice>
          <mc:Fallback xmlns="">
            <p:pic>
              <p:nvPicPr>
                <p:cNvPr id="266" name="Ink 265">
                  <a:extLst>
                    <a:ext uri="{FF2B5EF4-FFF2-40B4-BE49-F238E27FC236}">
                      <a16:creationId xmlns:a16="http://schemas.microsoft.com/office/drawing/2014/main" id="{FF96F948-CF5B-9E40-B488-EB2D81BE6B5B}"/>
                    </a:ext>
                  </a:extLst>
                </p:cNvPr>
                <p:cNvPicPr/>
                <p:nvPr/>
              </p:nvPicPr>
              <p:blipFill>
                <a:blip r:embed="rId438"/>
                <a:stretch>
                  <a:fillRect/>
                </a:stretch>
              </p:blipFill>
              <p:spPr>
                <a:xfrm>
                  <a:off x="682290" y="301680"/>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7" name="Ink 266">
                  <a:extLst>
                    <a:ext uri="{FF2B5EF4-FFF2-40B4-BE49-F238E27FC236}">
                      <a16:creationId xmlns:a16="http://schemas.microsoft.com/office/drawing/2014/main" id="{E703C839-476C-7647-96AB-4B428F0865A0}"/>
                    </a:ext>
                  </a:extLst>
                </p14:cNvPr>
                <p14:cNvContentPartPr/>
                <p14:nvPr/>
              </p14:nvContentPartPr>
              <p14:xfrm>
                <a:off x="779490" y="306360"/>
                <a:ext cx="91800" cy="71640"/>
              </p14:xfrm>
            </p:contentPart>
          </mc:Choice>
          <mc:Fallback xmlns="">
            <p:pic>
              <p:nvPicPr>
                <p:cNvPr id="267" name="Ink 266">
                  <a:extLst>
                    <a:ext uri="{FF2B5EF4-FFF2-40B4-BE49-F238E27FC236}">
                      <a16:creationId xmlns:a16="http://schemas.microsoft.com/office/drawing/2014/main" id="{E703C839-476C-7647-96AB-4B428F0865A0}"/>
                    </a:ext>
                  </a:extLst>
                </p:cNvPr>
                <p:cNvPicPr/>
                <p:nvPr/>
              </p:nvPicPr>
              <p:blipFill>
                <a:blip r:embed="rId440"/>
                <a:stretch>
                  <a:fillRect/>
                </a:stretch>
              </p:blipFill>
              <p:spPr>
                <a:xfrm>
                  <a:off x="771930" y="298800"/>
                  <a:ext cx="106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8" name="Ink 267">
                  <a:extLst>
                    <a:ext uri="{FF2B5EF4-FFF2-40B4-BE49-F238E27FC236}">
                      <a16:creationId xmlns:a16="http://schemas.microsoft.com/office/drawing/2014/main" id="{F47FB2D7-129D-D442-8AA4-54E27802BF2D}"/>
                    </a:ext>
                  </a:extLst>
                </p14:cNvPr>
                <p14:cNvContentPartPr/>
                <p14:nvPr/>
              </p14:nvContentPartPr>
              <p14:xfrm>
                <a:off x="890730" y="231120"/>
                <a:ext cx="8640" cy="168480"/>
              </p14:xfrm>
            </p:contentPart>
          </mc:Choice>
          <mc:Fallback xmlns="">
            <p:pic>
              <p:nvPicPr>
                <p:cNvPr id="268" name="Ink 267">
                  <a:extLst>
                    <a:ext uri="{FF2B5EF4-FFF2-40B4-BE49-F238E27FC236}">
                      <a16:creationId xmlns:a16="http://schemas.microsoft.com/office/drawing/2014/main" id="{F47FB2D7-129D-D442-8AA4-54E27802BF2D}"/>
                    </a:ext>
                  </a:extLst>
                </p:cNvPr>
                <p:cNvPicPr/>
                <p:nvPr/>
              </p:nvPicPr>
              <p:blipFill>
                <a:blip r:embed="rId442"/>
                <a:stretch>
                  <a:fillRect/>
                </a:stretch>
              </p:blipFill>
              <p:spPr>
                <a:xfrm>
                  <a:off x="883170" y="223560"/>
                  <a:ext cx="23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9" name="Ink 268">
                  <a:extLst>
                    <a:ext uri="{FF2B5EF4-FFF2-40B4-BE49-F238E27FC236}">
                      <a16:creationId xmlns:a16="http://schemas.microsoft.com/office/drawing/2014/main" id="{530F7278-A529-4D4A-A981-19A53E27E097}"/>
                    </a:ext>
                  </a:extLst>
                </p14:cNvPr>
                <p14:cNvContentPartPr/>
                <p14:nvPr/>
              </p14:nvContentPartPr>
              <p14:xfrm>
                <a:off x="922410" y="281160"/>
                <a:ext cx="67320" cy="82440"/>
              </p14:xfrm>
            </p:contentPart>
          </mc:Choice>
          <mc:Fallback xmlns="">
            <p:pic>
              <p:nvPicPr>
                <p:cNvPr id="269" name="Ink 268">
                  <a:extLst>
                    <a:ext uri="{FF2B5EF4-FFF2-40B4-BE49-F238E27FC236}">
                      <a16:creationId xmlns:a16="http://schemas.microsoft.com/office/drawing/2014/main" id="{530F7278-A529-4D4A-A981-19A53E27E097}"/>
                    </a:ext>
                  </a:extLst>
                </p:cNvPr>
                <p:cNvPicPr/>
                <p:nvPr/>
              </p:nvPicPr>
              <p:blipFill>
                <a:blip r:embed="rId444"/>
                <a:stretch>
                  <a:fillRect/>
                </a:stretch>
              </p:blipFill>
              <p:spPr>
                <a:xfrm>
                  <a:off x="915210" y="273600"/>
                  <a:ext cx="82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0" name="Ink 269">
                  <a:extLst>
                    <a:ext uri="{FF2B5EF4-FFF2-40B4-BE49-F238E27FC236}">
                      <a16:creationId xmlns:a16="http://schemas.microsoft.com/office/drawing/2014/main" id="{9E027FC4-0869-B044-92E4-F4E65F995E6C}"/>
                    </a:ext>
                  </a:extLst>
                </p14:cNvPr>
                <p14:cNvContentPartPr/>
                <p14:nvPr/>
              </p14:nvContentPartPr>
              <p14:xfrm>
                <a:off x="1006290" y="277200"/>
                <a:ext cx="85680" cy="106200"/>
              </p14:xfrm>
            </p:contentPart>
          </mc:Choice>
          <mc:Fallback xmlns="">
            <p:pic>
              <p:nvPicPr>
                <p:cNvPr id="270" name="Ink 269">
                  <a:extLst>
                    <a:ext uri="{FF2B5EF4-FFF2-40B4-BE49-F238E27FC236}">
                      <a16:creationId xmlns:a16="http://schemas.microsoft.com/office/drawing/2014/main" id="{9E027FC4-0869-B044-92E4-F4E65F995E6C}"/>
                    </a:ext>
                  </a:extLst>
                </p:cNvPr>
                <p:cNvPicPr/>
                <p:nvPr/>
              </p:nvPicPr>
              <p:blipFill>
                <a:blip r:embed="rId446"/>
                <a:stretch>
                  <a:fillRect/>
                </a:stretch>
              </p:blipFill>
              <p:spPr>
                <a:xfrm>
                  <a:off x="998730" y="269640"/>
                  <a:ext cx="100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2" name="Ink 271">
                  <a:extLst>
                    <a:ext uri="{FF2B5EF4-FFF2-40B4-BE49-F238E27FC236}">
                      <a16:creationId xmlns:a16="http://schemas.microsoft.com/office/drawing/2014/main" id="{2BA24612-EABF-8644-887B-C912E373969F}"/>
                    </a:ext>
                  </a:extLst>
                </p14:cNvPr>
                <p14:cNvContentPartPr/>
                <p14:nvPr/>
              </p14:nvContentPartPr>
              <p14:xfrm>
                <a:off x="159210" y="509400"/>
                <a:ext cx="128520" cy="646560"/>
              </p14:xfrm>
            </p:contentPart>
          </mc:Choice>
          <mc:Fallback xmlns="">
            <p:pic>
              <p:nvPicPr>
                <p:cNvPr id="272" name="Ink 271">
                  <a:extLst>
                    <a:ext uri="{FF2B5EF4-FFF2-40B4-BE49-F238E27FC236}">
                      <a16:creationId xmlns:a16="http://schemas.microsoft.com/office/drawing/2014/main" id="{2BA24612-EABF-8644-887B-C912E373969F}"/>
                    </a:ext>
                  </a:extLst>
                </p:cNvPr>
                <p:cNvPicPr/>
                <p:nvPr/>
              </p:nvPicPr>
              <p:blipFill>
                <a:blip r:embed="rId448"/>
                <a:stretch>
                  <a:fillRect/>
                </a:stretch>
              </p:blipFill>
              <p:spPr>
                <a:xfrm>
                  <a:off x="151650" y="502200"/>
                  <a:ext cx="14364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73" name="Ink 272">
                  <a:extLst>
                    <a:ext uri="{FF2B5EF4-FFF2-40B4-BE49-F238E27FC236}">
                      <a16:creationId xmlns:a16="http://schemas.microsoft.com/office/drawing/2014/main" id="{1540E8C3-9830-FD41-B00E-9143C6FC7929}"/>
                    </a:ext>
                  </a:extLst>
                </p14:cNvPr>
                <p14:cNvContentPartPr/>
                <p14:nvPr/>
              </p14:nvContentPartPr>
              <p14:xfrm>
                <a:off x="207090" y="1069200"/>
                <a:ext cx="89640" cy="86040"/>
              </p14:xfrm>
            </p:contentPart>
          </mc:Choice>
          <mc:Fallback xmlns="">
            <p:pic>
              <p:nvPicPr>
                <p:cNvPr id="273" name="Ink 272">
                  <a:extLst>
                    <a:ext uri="{FF2B5EF4-FFF2-40B4-BE49-F238E27FC236}">
                      <a16:creationId xmlns:a16="http://schemas.microsoft.com/office/drawing/2014/main" id="{1540E8C3-9830-FD41-B00E-9143C6FC7929}"/>
                    </a:ext>
                  </a:extLst>
                </p:cNvPr>
                <p:cNvPicPr/>
                <p:nvPr/>
              </p:nvPicPr>
              <p:blipFill>
                <a:blip r:embed="rId450"/>
                <a:stretch>
                  <a:fillRect/>
                </a:stretch>
              </p:blipFill>
              <p:spPr>
                <a:xfrm>
                  <a:off x="199530" y="1061640"/>
                  <a:ext cx="104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74" name="Ink 273">
                  <a:extLst>
                    <a:ext uri="{FF2B5EF4-FFF2-40B4-BE49-F238E27FC236}">
                      <a16:creationId xmlns:a16="http://schemas.microsoft.com/office/drawing/2014/main" id="{D9889DA5-9AA4-8E43-94A1-9176DCB44CEB}"/>
                    </a:ext>
                  </a:extLst>
                </p14:cNvPr>
                <p14:cNvContentPartPr/>
                <p14:nvPr/>
              </p14:nvContentPartPr>
              <p14:xfrm>
                <a:off x="11970" y="460080"/>
                <a:ext cx="252720" cy="1021320"/>
              </p14:xfrm>
            </p:contentPart>
          </mc:Choice>
          <mc:Fallback xmlns="">
            <p:pic>
              <p:nvPicPr>
                <p:cNvPr id="274" name="Ink 273">
                  <a:extLst>
                    <a:ext uri="{FF2B5EF4-FFF2-40B4-BE49-F238E27FC236}">
                      <a16:creationId xmlns:a16="http://schemas.microsoft.com/office/drawing/2014/main" id="{D9889DA5-9AA4-8E43-94A1-9176DCB44CEB}"/>
                    </a:ext>
                  </a:extLst>
                </p:cNvPr>
                <p:cNvPicPr/>
                <p:nvPr/>
              </p:nvPicPr>
              <p:blipFill>
                <a:blip r:embed="rId452"/>
                <a:stretch>
                  <a:fillRect/>
                </a:stretch>
              </p:blipFill>
              <p:spPr>
                <a:xfrm>
                  <a:off x="4410" y="452520"/>
                  <a:ext cx="267480" cy="1036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5" name="Ink 274">
                  <a:extLst>
                    <a:ext uri="{FF2B5EF4-FFF2-40B4-BE49-F238E27FC236}">
                      <a16:creationId xmlns:a16="http://schemas.microsoft.com/office/drawing/2014/main" id="{39D7D5B3-A5EA-9D42-80A3-18CCDA7D0D8B}"/>
                    </a:ext>
                  </a:extLst>
                </p14:cNvPr>
                <p14:cNvContentPartPr/>
                <p14:nvPr/>
              </p14:nvContentPartPr>
              <p14:xfrm>
                <a:off x="193410" y="1487160"/>
                <a:ext cx="74160" cy="21600"/>
              </p14:xfrm>
            </p:contentPart>
          </mc:Choice>
          <mc:Fallback xmlns="">
            <p:pic>
              <p:nvPicPr>
                <p:cNvPr id="275" name="Ink 274">
                  <a:extLst>
                    <a:ext uri="{FF2B5EF4-FFF2-40B4-BE49-F238E27FC236}">
                      <a16:creationId xmlns:a16="http://schemas.microsoft.com/office/drawing/2014/main" id="{39D7D5B3-A5EA-9D42-80A3-18CCDA7D0D8B}"/>
                    </a:ext>
                  </a:extLst>
                </p:cNvPr>
                <p:cNvPicPr/>
                <p:nvPr/>
              </p:nvPicPr>
              <p:blipFill>
                <a:blip r:embed="rId454"/>
                <a:stretch>
                  <a:fillRect/>
                </a:stretch>
              </p:blipFill>
              <p:spPr>
                <a:xfrm>
                  <a:off x="185850" y="1479600"/>
                  <a:ext cx="89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76" name="Ink 275">
                  <a:extLst>
                    <a:ext uri="{FF2B5EF4-FFF2-40B4-BE49-F238E27FC236}">
                      <a16:creationId xmlns:a16="http://schemas.microsoft.com/office/drawing/2014/main" id="{96F721F6-E2BB-C844-894D-6F1386AFC854}"/>
                    </a:ext>
                  </a:extLst>
                </p14:cNvPr>
                <p14:cNvContentPartPr/>
                <p14:nvPr/>
              </p14:nvContentPartPr>
              <p14:xfrm>
                <a:off x="267210" y="1396440"/>
                <a:ext cx="10080" cy="143640"/>
              </p14:xfrm>
            </p:contentPart>
          </mc:Choice>
          <mc:Fallback xmlns="">
            <p:pic>
              <p:nvPicPr>
                <p:cNvPr id="276" name="Ink 275">
                  <a:extLst>
                    <a:ext uri="{FF2B5EF4-FFF2-40B4-BE49-F238E27FC236}">
                      <a16:creationId xmlns:a16="http://schemas.microsoft.com/office/drawing/2014/main" id="{96F721F6-E2BB-C844-894D-6F1386AFC854}"/>
                    </a:ext>
                  </a:extLst>
                </p:cNvPr>
                <p:cNvPicPr/>
                <p:nvPr/>
              </p:nvPicPr>
              <p:blipFill>
                <a:blip r:embed="rId456"/>
                <a:stretch>
                  <a:fillRect/>
                </a:stretch>
              </p:blipFill>
              <p:spPr>
                <a:xfrm>
                  <a:off x="259650" y="1388880"/>
                  <a:ext cx="2520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7">
            <p14:nvContentPartPr>
              <p14:cNvPr id="278" name="Ink 277">
                <a:extLst>
                  <a:ext uri="{FF2B5EF4-FFF2-40B4-BE49-F238E27FC236}">
                    <a16:creationId xmlns:a16="http://schemas.microsoft.com/office/drawing/2014/main" id="{C8D5A7B3-CCEA-EB4A-94D8-B7F91FB0ABC3}"/>
                  </a:ext>
                </a:extLst>
              </p14:cNvPr>
              <p14:cNvContentPartPr/>
              <p14:nvPr/>
            </p14:nvContentPartPr>
            <p14:xfrm>
              <a:off x="729090" y="1932120"/>
              <a:ext cx="360" cy="12600"/>
            </p14:xfrm>
          </p:contentPart>
        </mc:Choice>
        <mc:Fallback xmlns="">
          <p:pic>
            <p:nvPicPr>
              <p:cNvPr id="278" name="Ink 277">
                <a:extLst>
                  <a:ext uri="{FF2B5EF4-FFF2-40B4-BE49-F238E27FC236}">
                    <a16:creationId xmlns:a16="http://schemas.microsoft.com/office/drawing/2014/main" id="{C8D5A7B3-CCEA-EB4A-94D8-B7F91FB0ABC3}"/>
                  </a:ext>
                </a:extLst>
              </p:cNvPr>
              <p:cNvPicPr/>
              <p:nvPr/>
            </p:nvPicPr>
            <p:blipFill>
              <a:blip r:embed="rId458"/>
              <a:stretch>
                <a:fillRect/>
              </a:stretch>
            </p:blipFill>
            <p:spPr>
              <a:xfrm>
                <a:off x="721530" y="1924560"/>
                <a:ext cx="15480" cy="27720"/>
              </a:xfrm>
              <a:prstGeom prst="rect">
                <a:avLst/>
              </a:prstGeom>
            </p:spPr>
          </p:pic>
        </mc:Fallback>
      </mc:AlternateContent>
      <p:grpSp>
        <p:nvGrpSpPr>
          <p:cNvPr id="285" name="Group 284">
            <a:extLst>
              <a:ext uri="{FF2B5EF4-FFF2-40B4-BE49-F238E27FC236}">
                <a16:creationId xmlns:a16="http://schemas.microsoft.com/office/drawing/2014/main" id="{64565EEF-3D55-8D41-A1B4-B082522C7434}"/>
              </a:ext>
            </a:extLst>
          </p:cNvPr>
          <p:cNvGrpSpPr/>
          <p:nvPr/>
        </p:nvGrpSpPr>
        <p:grpSpPr>
          <a:xfrm>
            <a:off x="725130" y="2082240"/>
            <a:ext cx="7920" cy="97200"/>
            <a:chOff x="725130" y="2082240"/>
            <a:chExt cx="7920" cy="97200"/>
          </a:xfrm>
        </p:grpSpPr>
        <mc:AlternateContent xmlns:mc="http://schemas.openxmlformats.org/markup-compatibility/2006" xmlns:p14="http://schemas.microsoft.com/office/powerpoint/2010/main">
          <mc:Choice Requires="p14">
            <p:contentPart p14:bwMode="auto" r:id="rId459">
              <p14:nvContentPartPr>
                <p14:cNvPr id="279" name="Ink 278">
                  <a:extLst>
                    <a:ext uri="{FF2B5EF4-FFF2-40B4-BE49-F238E27FC236}">
                      <a16:creationId xmlns:a16="http://schemas.microsoft.com/office/drawing/2014/main" id="{0E5FD338-AAE8-C94F-A794-2CC7272B02DC}"/>
                    </a:ext>
                  </a:extLst>
                </p14:cNvPr>
                <p14:cNvContentPartPr/>
                <p14:nvPr/>
              </p14:nvContentPartPr>
              <p14:xfrm>
                <a:off x="725130" y="2082240"/>
                <a:ext cx="4320" cy="13320"/>
              </p14:xfrm>
            </p:contentPart>
          </mc:Choice>
          <mc:Fallback xmlns="">
            <p:pic>
              <p:nvPicPr>
                <p:cNvPr id="279" name="Ink 278">
                  <a:extLst>
                    <a:ext uri="{FF2B5EF4-FFF2-40B4-BE49-F238E27FC236}">
                      <a16:creationId xmlns:a16="http://schemas.microsoft.com/office/drawing/2014/main" id="{0E5FD338-AAE8-C94F-A794-2CC7272B02DC}"/>
                    </a:ext>
                  </a:extLst>
                </p:cNvPr>
                <p:cNvPicPr/>
                <p:nvPr/>
              </p:nvPicPr>
              <p:blipFill>
                <a:blip r:embed="rId460"/>
                <a:stretch>
                  <a:fillRect/>
                </a:stretch>
              </p:blipFill>
              <p:spPr>
                <a:xfrm>
                  <a:off x="717570" y="2074680"/>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80" name="Ink 279">
                  <a:extLst>
                    <a:ext uri="{FF2B5EF4-FFF2-40B4-BE49-F238E27FC236}">
                      <a16:creationId xmlns:a16="http://schemas.microsoft.com/office/drawing/2014/main" id="{FEEC6190-DFEF-5544-9423-42FDB6EFEB93}"/>
                    </a:ext>
                  </a:extLst>
                </p14:cNvPr>
                <p14:cNvContentPartPr/>
                <p14:nvPr/>
              </p14:nvContentPartPr>
              <p14:xfrm>
                <a:off x="725850" y="2163240"/>
                <a:ext cx="7200" cy="16200"/>
              </p14:xfrm>
            </p:contentPart>
          </mc:Choice>
          <mc:Fallback xmlns="">
            <p:pic>
              <p:nvPicPr>
                <p:cNvPr id="280" name="Ink 279">
                  <a:extLst>
                    <a:ext uri="{FF2B5EF4-FFF2-40B4-BE49-F238E27FC236}">
                      <a16:creationId xmlns:a16="http://schemas.microsoft.com/office/drawing/2014/main" id="{FEEC6190-DFEF-5544-9423-42FDB6EFEB93}"/>
                    </a:ext>
                  </a:extLst>
                </p:cNvPr>
                <p:cNvPicPr/>
                <p:nvPr/>
              </p:nvPicPr>
              <p:blipFill>
                <a:blip r:embed="rId462"/>
                <a:stretch>
                  <a:fillRect/>
                </a:stretch>
              </p:blipFill>
              <p:spPr>
                <a:xfrm>
                  <a:off x="718290" y="2155680"/>
                  <a:ext cx="22320" cy="31320"/>
                </a:xfrm>
                <a:prstGeom prst="rect">
                  <a:avLst/>
                </a:prstGeom>
              </p:spPr>
            </p:pic>
          </mc:Fallback>
        </mc:AlternateContent>
      </p:grpSp>
      <p:grpSp>
        <p:nvGrpSpPr>
          <p:cNvPr id="284" name="Group 283">
            <a:extLst>
              <a:ext uri="{FF2B5EF4-FFF2-40B4-BE49-F238E27FC236}">
                <a16:creationId xmlns:a16="http://schemas.microsoft.com/office/drawing/2014/main" id="{730ED43A-B677-B94F-BF03-B9A467D519DE}"/>
              </a:ext>
            </a:extLst>
          </p:cNvPr>
          <p:cNvGrpSpPr/>
          <p:nvPr/>
        </p:nvGrpSpPr>
        <p:grpSpPr>
          <a:xfrm>
            <a:off x="716130" y="2264400"/>
            <a:ext cx="14760" cy="133920"/>
            <a:chOff x="716130" y="2264400"/>
            <a:chExt cx="14760" cy="133920"/>
          </a:xfrm>
        </p:grpSpPr>
        <mc:AlternateContent xmlns:mc="http://schemas.openxmlformats.org/markup-compatibility/2006" xmlns:p14="http://schemas.microsoft.com/office/powerpoint/2010/main">
          <mc:Choice Requires="p14">
            <p:contentPart p14:bwMode="auto" r:id="rId463">
              <p14:nvContentPartPr>
                <p14:cNvPr id="281" name="Ink 280">
                  <a:extLst>
                    <a:ext uri="{FF2B5EF4-FFF2-40B4-BE49-F238E27FC236}">
                      <a16:creationId xmlns:a16="http://schemas.microsoft.com/office/drawing/2014/main" id="{70BF9670-AE13-0645-8E27-ECB6CC8F3D41}"/>
                    </a:ext>
                  </a:extLst>
                </p14:cNvPr>
                <p14:cNvContentPartPr/>
                <p14:nvPr/>
              </p14:nvContentPartPr>
              <p14:xfrm>
                <a:off x="724410" y="2264400"/>
                <a:ext cx="3240" cy="13680"/>
              </p14:xfrm>
            </p:contentPart>
          </mc:Choice>
          <mc:Fallback xmlns="">
            <p:pic>
              <p:nvPicPr>
                <p:cNvPr id="281" name="Ink 280">
                  <a:extLst>
                    <a:ext uri="{FF2B5EF4-FFF2-40B4-BE49-F238E27FC236}">
                      <a16:creationId xmlns:a16="http://schemas.microsoft.com/office/drawing/2014/main" id="{70BF9670-AE13-0645-8E27-ECB6CC8F3D41}"/>
                    </a:ext>
                  </a:extLst>
                </p:cNvPr>
                <p:cNvPicPr/>
                <p:nvPr/>
              </p:nvPicPr>
              <p:blipFill>
                <a:blip r:embed="rId464"/>
                <a:stretch>
                  <a:fillRect/>
                </a:stretch>
              </p:blipFill>
              <p:spPr>
                <a:xfrm>
                  <a:off x="716850" y="2256840"/>
                  <a:ext cx="18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2" name="Ink 281">
                  <a:extLst>
                    <a:ext uri="{FF2B5EF4-FFF2-40B4-BE49-F238E27FC236}">
                      <a16:creationId xmlns:a16="http://schemas.microsoft.com/office/drawing/2014/main" id="{4BA2EEE8-DE45-DB44-A491-06AD03097DCE}"/>
                    </a:ext>
                  </a:extLst>
                </p14:cNvPr>
                <p14:cNvContentPartPr/>
                <p14:nvPr/>
              </p14:nvContentPartPr>
              <p14:xfrm>
                <a:off x="722250" y="2333880"/>
                <a:ext cx="1800" cy="1800"/>
              </p14:xfrm>
            </p:contentPart>
          </mc:Choice>
          <mc:Fallback xmlns="">
            <p:pic>
              <p:nvPicPr>
                <p:cNvPr id="282" name="Ink 281">
                  <a:extLst>
                    <a:ext uri="{FF2B5EF4-FFF2-40B4-BE49-F238E27FC236}">
                      <a16:creationId xmlns:a16="http://schemas.microsoft.com/office/drawing/2014/main" id="{4BA2EEE8-DE45-DB44-A491-06AD03097DCE}"/>
                    </a:ext>
                  </a:extLst>
                </p:cNvPr>
                <p:cNvPicPr/>
                <p:nvPr/>
              </p:nvPicPr>
              <p:blipFill>
                <a:blip r:embed="rId466"/>
                <a:stretch>
                  <a:fillRect/>
                </a:stretch>
              </p:blipFill>
              <p:spPr>
                <a:xfrm>
                  <a:off x="714690" y="2326320"/>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3" name="Ink 282">
                  <a:extLst>
                    <a:ext uri="{FF2B5EF4-FFF2-40B4-BE49-F238E27FC236}">
                      <a16:creationId xmlns:a16="http://schemas.microsoft.com/office/drawing/2014/main" id="{F86AF7D7-0B69-1D4F-B31C-F4895F734598}"/>
                    </a:ext>
                  </a:extLst>
                </p14:cNvPr>
                <p14:cNvContentPartPr/>
                <p14:nvPr/>
              </p14:nvContentPartPr>
              <p14:xfrm>
                <a:off x="716130" y="2391120"/>
                <a:ext cx="14760" cy="7200"/>
              </p14:xfrm>
            </p:contentPart>
          </mc:Choice>
          <mc:Fallback xmlns="">
            <p:pic>
              <p:nvPicPr>
                <p:cNvPr id="283" name="Ink 282">
                  <a:extLst>
                    <a:ext uri="{FF2B5EF4-FFF2-40B4-BE49-F238E27FC236}">
                      <a16:creationId xmlns:a16="http://schemas.microsoft.com/office/drawing/2014/main" id="{F86AF7D7-0B69-1D4F-B31C-F4895F734598}"/>
                    </a:ext>
                  </a:extLst>
                </p:cNvPr>
                <p:cNvPicPr/>
                <p:nvPr/>
              </p:nvPicPr>
              <p:blipFill>
                <a:blip r:embed="rId468"/>
                <a:stretch>
                  <a:fillRect/>
                </a:stretch>
              </p:blipFill>
              <p:spPr>
                <a:xfrm>
                  <a:off x="708570" y="2383560"/>
                  <a:ext cx="2988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9">
            <p14:nvContentPartPr>
              <p14:cNvPr id="286" name="Ink 285">
                <a:extLst>
                  <a:ext uri="{FF2B5EF4-FFF2-40B4-BE49-F238E27FC236}">
                    <a16:creationId xmlns:a16="http://schemas.microsoft.com/office/drawing/2014/main" id="{BCA91412-9F8A-F44D-914B-950613E0DF37}"/>
                  </a:ext>
                </a:extLst>
              </p14:cNvPr>
              <p14:cNvContentPartPr/>
              <p14:nvPr/>
            </p14:nvContentPartPr>
            <p14:xfrm>
              <a:off x="901170" y="2602800"/>
              <a:ext cx="13320" cy="1800"/>
            </p14:xfrm>
          </p:contentPart>
        </mc:Choice>
        <mc:Fallback xmlns="">
          <p:pic>
            <p:nvPicPr>
              <p:cNvPr id="286" name="Ink 285">
                <a:extLst>
                  <a:ext uri="{FF2B5EF4-FFF2-40B4-BE49-F238E27FC236}">
                    <a16:creationId xmlns:a16="http://schemas.microsoft.com/office/drawing/2014/main" id="{BCA91412-9F8A-F44D-914B-950613E0DF37}"/>
                  </a:ext>
                </a:extLst>
              </p:cNvPr>
              <p:cNvPicPr/>
              <p:nvPr/>
            </p:nvPicPr>
            <p:blipFill>
              <a:blip r:embed="rId470"/>
              <a:stretch>
                <a:fillRect/>
              </a:stretch>
            </p:blipFill>
            <p:spPr>
              <a:xfrm>
                <a:off x="893610" y="2595240"/>
                <a:ext cx="28440" cy="16920"/>
              </a:xfrm>
              <a:prstGeom prst="rect">
                <a:avLst/>
              </a:prstGeom>
            </p:spPr>
          </p:pic>
        </mc:Fallback>
      </mc:AlternateContent>
      <p:grpSp>
        <p:nvGrpSpPr>
          <p:cNvPr id="295" name="Group 294">
            <a:extLst>
              <a:ext uri="{FF2B5EF4-FFF2-40B4-BE49-F238E27FC236}">
                <a16:creationId xmlns:a16="http://schemas.microsoft.com/office/drawing/2014/main" id="{DE6ED54B-A770-B54B-89D9-C2F71CDDFA6D}"/>
              </a:ext>
            </a:extLst>
          </p:cNvPr>
          <p:cNvGrpSpPr/>
          <p:nvPr/>
        </p:nvGrpSpPr>
        <p:grpSpPr>
          <a:xfrm>
            <a:off x="1035450" y="2447280"/>
            <a:ext cx="603720" cy="360720"/>
            <a:chOff x="1035450" y="2447280"/>
            <a:chExt cx="603720" cy="360720"/>
          </a:xfrm>
        </p:grpSpPr>
        <mc:AlternateContent xmlns:mc="http://schemas.openxmlformats.org/markup-compatibility/2006" xmlns:p14="http://schemas.microsoft.com/office/powerpoint/2010/main">
          <mc:Choice Requires="p14">
            <p:contentPart p14:bwMode="auto" r:id="rId471">
              <p14:nvContentPartPr>
                <p14:cNvPr id="287" name="Ink 286">
                  <a:extLst>
                    <a:ext uri="{FF2B5EF4-FFF2-40B4-BE49-F238E27FC236}">
                      <a16:creationId xmlns:a16="http://schemas.microsoft.com/office/drawing/2014/main" id="{5AF7B3DF-B1C6-9740-8246-42612DF665F6}"/>
                    </a:ext>
                  </a:extLst>
                </p14:cNvPr>
                <p14:cNvContentPartPr/>
                <p14:nvPr/>
              </p14:nvContentPartPr>
              <p14:xfrm>
                <a:off x="1035450" y="2606040"/>
                <a:ext cx="360" cy="360"/>
              </p14:xfrm>
            </p:contentPart>
          </mc:Choice>
          <mc:Fallback xmlns="">
            <p:pic>
              <p:nvPicPr>
                <p:cNvPr id="287" name="Ink 286">
                  <a:extLst>
                    <a:ext uri="{FF2B5EF4-FFF2-40B4-BE49-F238E27FC236}">
                      <a16:creationId xmlns:a16="http://schemas.microsoft.com/office/drawing/2014/main" id="{5AF7B3DF-B1C6-9740-8246-42612DF665F6}"/>
                    </a:ext>
                  </a:extLst>
                </p:cNvPr>
                <p:cNvPicPr/>
                <p:nvPr/>
              </p:nvPicPr>
              <p:blipFill>
                <a:blip r:embed="rId472"/>
                <a:stretch>
                  <a:fillRect/>
                </a:stretch>
              </p:blipFill>
              <p:spPr>
                <a:xfrm>
                  <a:off x="1027890" y="259848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88" name="Ink 287">
                  <a:extLst>
                    <a:ext uri="{FF2B5EF4-FFF2-40B4-BE49-F238E27FC236}">
                      <a16:creationId xmlns:a16="http://schemas.microsoft.com/office/drawing/2014/main" id="{CC5D0906-7C3B-F541-988E-993A34D8A15F}"/>
                    </a:ext>
                  </a:extLst>
                </p14:cNvPr>
                <p14:cNvContentPartPr/>
                <p14:nvPr/>
              </p14:nvContentPartPr>
              <p14:xfrm>
                <a:off x="1135170" y="2596680"/>
                <a:ext cx="3240" cy="3240"/>
              </p14:xfrm>
            </p:contentPart>
          </mc:Choice>
          <mc:Fallback xmlns="">
            <p:pic>
              <p:nvPicPr>
                <p:cNvPr id="288" name="Ink 287">
                  <a:extLst>
                    <a:ext uri="{FF2B5EF4-FFF2-40B4-BE49-F238E27FC236}">
                      <a16:creationId xmlns:a16="http://schemas.microsoft.com/office/drawing/2014/main" id="{CC5D0906-7C3B-F541-988E-993A34D8A15F}"/>
                    </a:ext>
                  </a:extLst>
                </p:cNvPr>
                <p:cNvPicPr/>
                <p:nvPr/>
              </p:nvPicPr>
              <p:blipFill>
                <a:blip r:embed="rId474"/>
                <a:stretch>
                  <a:fillRect/>
                </a:stretch>
              </p:blipFill>
              <p:spPr>
                <a:xfrm>
                  <a:off x="1127610" y="2589120"/>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89" name="Ink 288">
                  <a:extLst>
                    <a:ext uri="{FF2B5EF4-FFF2-40B4-BE49-F238E27FC236}">
                      <a16:creationId xmlns:a16="http://schemas.microsoft.com/office/drawing/2014/main" id="{33B088DE-E533-A04D-8FFA-878FA31E2971}"/>
                    </a:ext>
                  </a:extLst>
                </p14:cNvPr>
                <p14:cNvContentPartPr/>
                <p14:nvPr/>
              </p14:nvContentPartPr>
              <p14:xfrm>
                <a:off x="1204650" y="2447280"/>
                <a:ext cx="27720" cy="244080"/>
              </p14:xfrm>
            </p:contentPart>
          </mc:Choice>
          <mc:Fallback xmlns="">
            <p:pic>
              <p:nvPicPr>
                <p:cNvPr id="289" name="Ink 288">
                  <a:extLst>
                    <a:ext uri="{FF2B5EF4-FFF2-40B4-BE49-F238E27FC236}">
                      <a16:creationId xmlns:a16="http://schemas.microsoft.com/office/drawing/2014/main" id="{33B088DE-E533-A04D-8FFA-878FA31E2971}"/>
                    </a:ext>
                  </a:extLst>
                </p:cNvPr>
                <p:cNvPicPr/>
                <p:nvPr/>
              </p:nvPicPr>
              <p:blipFill>
                <a:blip r:embed="rId476"/>
                <a:stretch>
                  <a:fillRect/>
                </a:stretch>
              </p:blipFill>
              <p:spPr>
                <a:xfrm>
                  <a:off x="1197090" y="2439720"/>
                  <a:ext cx="42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90" name="Ink 289">
                  <a:extLst>
                    <a:ext uri="{FF2B5EF4-FFF2-40B4-BE49-F238E27FC236}">
                      <a16:creationId xmlns:a16="http://schemas.microsoft.com/office/drawing/2014/main" id="{762C76E3-4E4F-384D-9357-4C150C72F8C7}"/>
                    </a:ext>
                  </a:extLst>
                </p14:cNvPr>
                <p14:cNvContentPartPr/>
                <p14:nvPr/>
              </p14:nvContentPartPr>
              <p14:xfrm>
                <a:off x="1183050" y="2449080"/>
                <a:ext cx="119880" cy="227880"/>
              </p14:xfrm>
            </p:contentPart>
          </mc:Choice>
          <mc:Fallback xmlns="">
            <p:pic>
              <p:nvPicPr>
                <p:cNvPr id="290" name="Ink 289">
                  <a:extLst>
                    <a:ext uri="{FF2B5EF4-FFF2-40B4-BE49-F238E27FC236}">
                      <a16:creationId xmlns:a16="http://schemas.microsoft.com/office/drawing/2014/main" id="{762C76E3-4E4F-384D-9357-4C150C72F8C7}"/>
                    </a:ext>
                  </a:extLst>
                </p:cNvPr>
                <p:cNvPicPr/>
                <p:nvPr/>
              </p:nvPicPr>
              <p:blipFill>
                <a:blip r:embed="rId478"/>
                <a:stretch>
                  <a:fillRect/>
                </a:stretch>
              </p:blipFill>
              <p:spPr>
                <a:xfrm>
                  <a:off x="1175490" y="2441520"/>
                  <a:ext cx="135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91" name="Ink 290">
                  <a:extLst>
                    <a:ext uri="{FF2B5EF4-FFF2-40B4-BE49-F238E27FC236}">
                      <a16:creationId xmlns:a16="http://schemas.microsoft.com/office/drawing/2014/main" id="{44A3FABF-D651-E949-A0C3-6573289804CA}"/>
                    </a:ext>
                  </a:extLst>
                </p14:cNvPr>
                <p14:cNvContentPartPr/>
                <p14:nvPr/>
              </p14:nvContentPartPr>
              <p14:xfrm>
                <a:off x="1300770" y="2681640"/>
                <a:ext cx="96840" cy="126360"/>
              </p14:xfrm>
            </p:contentPart>
          </mc:Choice>
          <mc:Fallback xmlns="">
            <p:pic>
              <p:nvPicPr>
                <p:cNvPr id="291" name="Ink 290">
                  <a:extLst>
                    <a:ext uri="{FF2B5EF4-FFF2-40B4-BE49-F238E27FC236}">
                      <a16:creationId xmlns:a16="http://schemas.microsoft.com/office/drawing/2014/main" id="{44A3FABF-D651-E949-A0C3-6573289804CA}"/>
                    </a:ext>
                  </a:extLst>
                </p:cNvPr>
                <p:cNvPicPr/>
                <p:nvPr/>
              </p:nvPicPr>
              <p:blipFill>
                <a:blip r:embed="rId480"/>
                <a:stretch>
                  <a:fillRect/>
                </a:stretch>
              </p:blipFill>
              <p:spPr>
                <a:xfrm>
                  <a:off x="1293210" y="2674080"/>
                  <a:ext cx="111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92" name="Ink 291">
                  <a:extLst>
                    <a:ext uri="{FF2B5EF4-FFF2-40B4-BE49-F238E27FC236}">
                      <a16:creationId xmlns:a16="http://schemas.microsoft.com/office/drawing/2014/main" id="{5B3FD840-E680-7F49-94EE-18553CF4EA47}"/>
                    </a:ext>
                  </a:extLst>
                </p14:cNvPr>
                <p14:cNvContentPartPr/>
                <p14:nvPr/>
              </p14:nvContentPartPr>
              <p14:xfrm>
                <a:off x="1408770" y="2633400"/>
                <a:ext cx="47520" cy="93960"/>
              </p14:xfrm>
            </p:contentPart>
          </mc:Choice>
          <mc:Fallback xmlns="">
            <p:pic>
              <p:nvPicPr>
                <p:cNvPr id="292" name="Ink 291">
                  <a:extLst>
                    <a:ext uri="{FF2B5EF4-FFF2-40B4-BE49-F238E27FC236}">
                      <a16:creationId xmlns:a16="http://schemas.microsoft.com/office/drawing/2014/main" id="{5B3FD840-E680-7F49-94EE-18553CF4EA47}"/>
                    </a:ext>
                  </a:extLst>
                </p:cNvPr>
                <p:cNvPicPr/>
                <p:nvPr/>
              </p:nvPicPr>
              <p:blipFill>
                <a:blip r:embed="rId482"/>
                <a:stretch>
                  <a:fillRect/>
                </a:stretch>
              </p:blipFill>
              <p:spPr>
                <a:xfrm>
                  <a:off x="1401210" y="2625840"/>
                  <a:ext cx="62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93" name="Ink 292">
                  <a:extLst>
                    <a:ext uri="{FF2B5EF4-FFF2-40B4-BE49-F238E27FC236}">
                      <a16:creationId xmlns:a16="http://schemas.microsoft.com/office/drawing/2014/main" id="{A0E9F912-F7DE-534D-80A4-08DEB9498045}"/>
                    </a:ext>
                  </a:extLst>
                </p14:cNvPr>
                <p14:cNvContentPartPr/>
                <p14:nvPr/>
              </p14:nvContentPartPr>
              <p14:xfrm>
                <a:off x="1509210" y="2754360"/>
                <a:ext cx="47520" cy="7200"/>
              </p14:xfrm>
            </p:contentPart>
          </mc:Choice>
          <mc:Fallback xmlns="">
            <p:pic>
              <p:nvPicPr>
                <p:cNvPr id="293" name="Ink 292">
                  <a:extLst>
                    <a:ext uri="{FF2B5EF4-FFF2-40B4-BE49-F238E27FC236}">
                      <a16:creationId xmlns:a16="http://schemas.microsoft.com/office/drawing/2014/main" id="{A0E9F912-F7DE-534D-80A4-08DEB9498045}"/>
                    </a:ext>
                  </a:extLst>
                </p:cNvPr>
                <p:cNvPicPr/>
                <p:nvPr/>
              </p:nvPicPr>
              <p:blipFill>
                <a:blip r:embed="rId484"/>
                <a:stretch>
                  <a:fillRect/>
                </a:stretch>
              </p:blipFill>
              <p:spPr>
                <a:xfrm>
                  <a:off x="1501650" y="2746800"/>
                  <a:ext cx="62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94" name="Ink 293">
                  <a:extLst>
                    <a:ext uri="{FF2B5EF4-FFF2-40B4-BE49-F238E27FC236}">
                      <a16:creationId xmlns:a16="http://schemas.microsoft.com/office/drawing/2014/main" id="{6CF7FDD0-DDA8-B547-8694-0CFA1B058AA5}"/>
                    </a:ext>
                  </a:extLst>
                </p14:cNvPr>
                <p14:cNvContentPartPr/>
                <p14:nvPr/>
              </p14:nvContentPartPr>
              <p14:xfrm>
                <a:off x="1631970" y="2654640"/>
                <a:ext cx="7200" cy="138240"/>
              </p14:xfrm>
            </p:contentPart>
          </mc:Choice>
          <mc:Fallback xmlns="">
            <p:pic>
              <p:nvPicPr>
                <p:cNvPr id="294" name="Ink 293">
                  <a:extLst>
                    <a:ext uri="{FF2B5EF4-FFF2-40B4-BE49-F238E27FC236}">
                      <a16:creationId xmlns:a16="http://schemas.microsoft.com/office/drawing/2014/main" id="{6CF7FDD0-DDA8-B547-8694-0CFA1B058AA5}"/>
                    </a:ext>
                  </a:extLst>
                </p:cNvPr>
                <p:cNvPicPr/>
                <p:nvPr/>
              </p:nvPicPr>
              <p:blipFill>
                <a:blip r:embed="rId486"/>
                <a:stretch>
                  <a:fillRect/>
                </a:stretch>
              </p:blipFill>
              <p:spPr>
                <a:xfrm>
                  <a:off x="1624410" y="2647080"/>
                  <a:ext cx="22320" cy="153360"/>
                </a:xfrm>
                <a:prstGeom prst="rect">
                  <a:avLst/>
                </a:prstGeom>
              </p:spPr>
            </p:pic>
          </mc:Fallback>
        </mc:AlternateContent>
      </p:grpSp>
      <p:grpSp>
        <p:nvGrpSpPr>
          <p:cNvPr id="305" name="Group 304">
            <a:extLst>
              <a:ext uri="{FF2B5EF4-FFF2-40B4-BE49-F238E27FC236}">
                <a16:creationId xmlns:a16="http://schemas.microsoft.com/office/drawing/2014/main" id="{C46C40B4-2A24-C04C-A12F-4D8BA4188676}"/>
              </a:ext>
            </a:extLst>
          </p:cNvPr>
          <p:cNvGrpSpPr/>
          <p:nvPr/>
        </p:nvGrpSpPr>
        <p:grpSpPr>
          <a:xfrm>
            <a:off x="403650" y="2441880"/>
            <a:ext cx="512640" cy="424080"/>
            <a:chOff x="403650" y="2441880"/>
            <a:chExt cx="512640" cy="424080"/>
          </a:xfrm>
        </p:grpSpPr>
        <mc:AlternateContent xmlns:mc="http://schemas.openxmlformats.org/markup-compatibility/2006" xmlns:p14="http://schemas.microsoft.com/office/powerpoint/2010/main">
          <mc:Choice Requires="p14">
            <p:contentPart p14:bwMode="auto" r:id="rId487">
              <p14:nvContentPartPr>
                <p14:cNvPr id="296" name="Ink 295">
                  <a:extLst>
                    <a:ext uri="{FF2B5EF4-FFF2-40B4-BE49-F238E27FC236}">
                      <a16:creationId xmlns:a16="http://schemas.microsoft.com/office/drawing/2014/main" id="{B198ED5A-3103-134D-B54B-E632F7FBD852}"/>
                    </a:ext>
                  </a:extLst>
                </p14:cNvPr>
                <p14:cNvContentPartPr/>
                <p14:nvPr/>
              </p14:nvContentPartPr>
              <p14:xfrm>
                <a:off x="403650" y="2469600"/>
                <a:ext cx="16200" cy="152640"/>
              </p14:xfrm>
            </p:contentPart>
          </mc:Choice>
          <mc:Fallback xmlns="">
            <p:pic>
              <p:nvPicPr>
                <p:cNvPr id="296" name="Ink 295">
                  <a:extLst>
                    <a:ext uri="{FF2B5EF4-FFF2-40B4-BE49-F238E27FC236}">
                      <a16:creationId xmlns:a16="http://schemas.microsoft.com/office/drawing/2014/main" id="{B198ED5A-3103-134D-B54B-E632F7FBD852}"/>
                    </a:ext>
                  </a:extLst>
                </p:cNvPr>
                <p:cNvPicPr/>
                <p:nvPr/>
              </p:nvPicPr>
              <p:blipFill>
                <a:blip r:embed="rId488"/>
                <a:stretch>
                  <a:fillRect/>
                </a:stretch>
              </p:blipFill>
              <p:spPr>
                <a:xfrm>
                  <a:off x="396090" y="2462040"/>
                  <a:ext cx="31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97" name="Ink 296">
                  <a:extLst>
                    <a:ext uri="{FF2B5EF4-FFF2-40B4-BE49-F238E27FC236}">
                      <a16:creationId xmlns:a16="http://schemas.microsoft.com/office/drawing/2014/main" id="{1589790E-A22C-0448-9F26-D0685A13B1BB}"/>
                    </a:ext>
                  </a:extLst>
                </p14:cNvPr>
                <p14:cNvContentPartPr/>
                <p14:nvPr/>
              </p14:nvContentPartPr>
              <p14:xfrm>
                <a:off x="403650" y="2441880"/>
                <a:ext cx="121320" cy="176400"/>
              </p14:xfrm>
            </p:contentPart>
          </mc:Choice>
          <mc:Fallback xmlns="">
            <p:pic>
              <p:nvPicPr>
                <p:cNvPr id="297" name="Ink 296">
                  <a:extLst>
                    <a:ext uri="{FF2B5EF4-FFF2-40B4-BE49-F238E27FC236}">
                      <a16:creationId xmlns:a16="http://schemas.microsoft.com/office/drawing/2014/main" id="{1589790E-A22C-0448-9F26-D0685A13B1BB}"/>
                    </a:ext>
                  </a:extLst>
                </p:cNvPr>
                <p:cNvPicPr/>
                <p:nvPr/>
              </p:nvPicPr>
              <p:blipFill>
                <a:blip r:embed="rId490"/>
                <a:stretch>
                  <a:fillRect/>
                </a:stretch>
              </p:blipFill>
              <p:spPr>
                <a:xfrm>
                  <a:off x="396090" y="2434320"/>
                  <a:ext cx="136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9" name="Ink 298">
                  <a:extLst>
                    <a:ext uri="{FF2B5EF4-FFF2-40B4-BE49-F238E27FC236}">
                      <a16:creationId xmlns:a16="http://schemas.microsoft.com/office/drawing/2014/main" id="{C20981F8-D5B4-E244-8659-060F1EF0A676}"/>
                    </a:ext>
                  </a:extLst>
                </p14:cNvPr>
                <p14:cNvContentPartPr/>
                <p14:nvPr/>
              </p14:nvContentPartPr>
              <p14:xfrm>
                <a:off x="428850" y="2753640"/>
                <a:ext cx="50040" cy="112320"/>
              </p14:xfrm>
            </p:contentPart>
          </mc:Choice>
          <mc:Fallback xmlns="">
            <p:pic>
              <p:nvPicPr>
                <p:cNvPr id="299" name="Ink 298">
                  <a:extLst>
                    <a:ext uri="{FF2B5EF4-FFF2-40B4-BE49-F238E27FC236}">
                      <a16:creationId xmlns:a16="http://schemas.microsoft.com/office/drawing/2014/main" id="{C20981F8-D5B4-E244-8659-060F1EF0A676}"/>
                    </a:ext>
                  </a:extLst>
                </p:cNvPr>
                <p:cNvPicPr/>
                <p:nvPr/>
              </p:nvPicPr>
              <p:blipFill>
                <a:blip r:embed="rId492"/>
                <a:stretch>
                  <a:fillRect/>
                </a:stretch>
              </p:blipFill>
              <p:spPr>
                <a:xfrm>
                  <a:off x="421290" y="2746080"/>
                  <a:ext cx="65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00" name="Ink 299">
                  <a:extLst>
                    <a:ext uri="{FF2B5EF4-FFF2-40B4-BE49-F238E27FC236}">
                      <a16:creationId xmlns:a16="http://schemas.microsoft.com/office/drawing/2014/main" id="{7F018657-4816-8C4B-8807-AEA95FE5CB9D}"/>
                    </a:ext>
                  </a:extLst>
                </p14:cNvPr>
                <p14:cNvContentPartPr/>
                <p14:nvPr/>
              </p14:nvContentPartPr>
              <p14:xfrm>
                <a:off x="494370" y="2688120"/>
                <a:ext cx="52920" cy="78840"/>
              </p14:xfrm>
            </p:contentPart>
          </mc:Choice>
          <mc:Fallback xmlns="">
            <p:pic>
              <p:nvPicPr>
                <p:cNvPr id="300" name="Ink 299">
                  <a:extLst>
                    <a:ext uri="{FF2B5EF4-FFF2-40B4-BE49-F238E27FC236}">
                      <a16:creationId xmlns:a16="http://schemas.microsoft.com/office/drawing/2014/main" id="{7F018657-4816-8C4B-8807-AEA95FE5CB9D}"/>
                    </a:ext>
                  </a:extLst>
                </p:cNvPr>
                <p:cNvPicPr/>
                <p:nvPr/>
              </p:nvPicPr>
              <p:blipFill>
                <a:blip r:embed="rId494"/>
                <a:stretch>
                  <a:fillRect/>
                </a:stretch>
              </p:blipFill>
              <p:spPr>
                <a:xfrm>
                  <a:off x="486810" y="2680560"/>
                  <a:ext cx="68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01" name="Ink 300">
                  <a:extLst>
                    <a:ext uri="{FF2B5EF4-FFF2-40B4-BE49-F238E27FC236}">
                      <a16:creationId xmlns:a16="http://schemas.microsoft.com/office/drawing/2014/main" id="{A465890C-F2B6-9043-AD1A-A1662523E36A}"/>
                    </a:ext>
                  </a:extLst>
                </p14:cNvPr>
                <p14:cNvContentPartPr/>
                <p14:nvPr/>
              </p14:nvContentPartPr>
              <p14:xfrm>
                <a:off x="575730" y="2836800"/>
                <a:ext cx="43920" cy="8640"/>
              </p14:xfrm>
            </p:contentPart>
          </mc:Choice>
          <mc:Fallback xmlns="">
            <p:pic>
              <p:nvPicPr>
                <p:cNvPr id="301" name="Ink 300">
                  <a:extLst>
                    <a:ext uri="{FF2B5EF4-FFF2-40B4-BE49-F238E27FC236}">
                      <a16:creationId xmlns:a16="http://schemas.microsoft.com/office/drawing/2014/main" id="{A465890C-F2B6-9043-AD1A-A1662523E36A}"/>
                    </a:ext>
                  </a:extLst>
                </p:cNvPr>
                <p:cNvPicPr/>
                <p:nvPr/>
              </p:nvPicPr>
              <p:blipFill>
                <a:blip r:embed="rId496"/>
                <a:stretch>
                  <a:fillRect/>
                </a:stretch>
              </p:blipFill>
              <p:spPr>
                <a:xfrm>
                  <a:off x="568170" y="2829240"/>
                  <a:ext cx="59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02" name="Ink 301">
                  <a:extLst>
                    <a:ext uri="{FF2B5EF4-FFF2-40B4-BE49-F238E27FC236}">
                      <a16:creationId xmlns:a16="http://schemas.microsoft.com/office/drawing/2014/main" id="{569EC8C0-5D26-7449-A1DF-8480C7559F8E}"/>
                    </a:ext>
                  </a:extLst>
                </p14:cNvPr>
                <p14:cNvContentPartPr/>
                <p14:nvPr/>
              </p14:nvContentPartPr>
              <p14:xfrm>
                <a:off x="656730" y="2746800"/>
                <a:ext cx="1800" cy="109440"/>
              </p14:xfrm>
            </p:contentPart>
          </mc:Choice>
          <mc:Fallback xmlns="">
            <p:pic>
              <p:nvPicPr>
                <p:cNvPr id="302" name="Ink 301">
                  <a:extLst>
                    <a:ext uri="{FF2B5EF4-FFF2-40B4-BE49-F238E27FC236}">
                      <a16:creationId xmlns:a16="http://schemas.microsoft.com/office/drawing/2014/main" id="{569EC8C0-5D26-7449-A1DF-8480C7559F8E}"/>
                    </a:ext>
                  </a:extLst>
                </p:cNvPr>
                <p:cNvPicPr/>
                <p:nvPr/>
              </p:nvPicPr>
              <p:blipFill>
                <a:blip r:embed="rId498"/>
                <a:stretch>
                  <a:fillRect/>
                </a:stretch>
              </p:blipFill>
              <p:spPr>
                <a:xfrm>
                  <a:off x="649170" y="2739240"/>
                  <a:ext cx="16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03" name="Ink 302">
                  <a:extLst>
                    <a:ext uri="{FF2B5EF4-FFF2-40B4-BE49-F238E27FC236}">
                      <a16:creationId xmlns:a16="http://schemas.microsoft.com/office/drawing/2014/main" id="{408CC239-B94C-4541-B271-9E3ED2AEBD64}"/>
                    </a:ext>
                  </a:extLst>
                </p14:cNvPr>
                <p14:cNvContentPartPr/>
                <p14:nvPr/>
              </p14:nvContentPartPr>
              <p14:xfrm>
                <a:off x="720810" y="2800800"/>
                <a:ext cx="33120" cy="10080"/>
              </p14:xfrm>
            </p:contentPart>
          </mc:Choice>
          <mc:Fallback xmlns="">
            <p:pic>
              <p:nvPicPr>
                <p:cNvPr id="303" name="Ink 302">
                  <a:extLst>
                    <a:ext uri="{FF2B5EF4-FFF2-40B4-BE49-F238E27FC236}">
                      <a16:creationId xmlns:a16="http://schemas.microsoft.com/office/drawing/2014/main" id="{408CC239-B94C-4541-B271-9E3ED2AEBD64}"/>
                    </a:ext>
                  </a:extLst>
                </p:cNvPr>
                <p:cNvPicPr/>
                <p:nvPr/>
              </p:nvPicPr>
              <p:blipFill>
                <a:blip r:embed="rId500"/>
                <a:stretch>
                  <a:fillRect/>
                </a:stretch>
              </p:blipFill>
              <p:spPr>
                <a:xfrm>
                  <a:off x="713250" y="2793240"/>
                  <a:ext cx="48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04" name="Ink 303">
                  <a:extLst>
                    <a:ext uri="{FF2B5EF4-FFF2-40B4-BE49-F238E27FC236}">
                      <a16:creationId xmlns:a16="http://schemas.microsoft.com/office/drawing/2014/main" id="{843C6AFB-A665-0641-B77D-AB11CBCB11C1}"/>
                    </a:ext>
                  </a:extLst>
                </p14:cNvPr>
                <p14:cNvContentPartPr/>
                <p14:nvPr/>
              </p14:nvContentPartPr>
              <p14:xfrm>
                <a:off x="800730" y="2762640"/>
                <a:ext cx="115560" cy="83520"/>
              </p14:xfrm>
            </p:contentPart>
          </mc:Choice>
          <mc:Fallback xmlns="">
            <p:pic>
              <p:nvPicPr>
                <p:cNvPr id="304" name="Ink 303">
                  <a:extLst>
                    <a:ext uri="{FF2B5EF4-FFF2-40B4-BE49-F238E27FC236}">
                      <a16:creationId xmlns:a16="http://schemas.microsoft.com/office/drawing/2014/main" id="{843C6AFB-A665-0641-B77D-AB11CBCB11C1}"/>
                    </a:ext>
                  </a:extLst>
                </p:cNvPr>
                <p:cNvPicPr/>
                <p:nvPr/>
              </p:nvPicPr>
              <p:blipFill>
                <a:blip r:embed="rId502"/>
                <a:stretch>
                  <a:fillRect/>
                </a:stretch>
              </p:blipFill>
              <p:spPr>
                <a:xfrm>
                  <a:off x="793170" y="2755440"/>
                  <a:ext cx="13032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3">
            <p14:nvContentPartPr>
              <p14:cNvPr id="306" name="Ink 305">
                <a:extLst>
                  <a:ext uri="{FF2B5EF4-FFF2-40B4-BE49-F238E27FC236}">
                    <a16:creationId xmlns:a16="http://schemas.microsoft.com/office/drawing/2014/main" id="{EB2FE261-F59D-4047-BF49-94F5B16B4EAF}"/>
                  </a:ext>
                </a:extLst>
              </p14:cNvPr>
              <p14:cNvContentPartPr/>
              <p14:nvPr/>
            </p14:nvContentPartPr>
            <p14:xfrm>
              <a:off x="812250" y="2612520"/>
              <a:ext cx="5040" cy="4320"/>
            </p14:xfrm>
          </p:contentPart>
        </mc:Choice>
        <mc:Fallback xmlns="">
          <p:pic>
            <p:nvPicPr>
              <p:cNvPr id="306" name="Ink 305">
                <a:extLst>
                  <a:ext uri="{FF2B5EF4-FFF2-40B4-BE49-F238E27FC236}">
                    <a16:creationId xmlns:a16="http://schemas.microsoft.com/office/drawing/2014/main" id="{EB2FE261-F59D-4047-BF49-94F5B16B4EAF}"/>
                  </a:ext>
                </a:extLst>
              </p:cNvPr>
              <p:cNvPicPr/>
              <p:nvPr/>
            </p:nvPicPr>
            <p:blipFill>
              <a:blip r:embed="rId504"/>
              <a:stretch>
                <a:fillRect/>
              </a:stretch>
            </p:blipFill>
            <p:spPr>
              <a:xfrm>
                <a:off x="804690" y="2605320"/>
                <a:ext cx="20160" cy="19080"/>
              </a:xfrm>
              <a:prstGeom prst="rect">
                <a:avLst/>
              </a:prstGeom>
            </p:spPr>
          </p:pic>
        </mc:Fallback>
      </mc:AlternateContent>
      <p:grpSp>
        <p:nvGrpSpPr>
          <p:cNvPr id="311" name="Group 310">
            <a:extLst>
              <a:ext uri="{FF2B5EF4-FFF2-40B4-BE49-F238E27FC236}">
                <a16:creationId xmlns:a16="http://schemas.microsoft.com/office/drawing/2014/main" id="{FC389BA7-2471-C44D-9263-7B0A228C9642}"/>
              </a:ext>
            </a:extLst>
          </p:cNvPr>
          <p:cNvGrpSpPr/>
          <p:nvPr/>
        </p:nvGrpSpPr>
        <p:grpSpPr>
          <a:xfrm>
            <a:off x="2107530" y="411480"/>
            <a:ext cx="68400" cy="210600"/>
            <a:chOff x="2107530" y="411480"/>
            <a:chExt cx="68400" cy="210600"/>
          </a:xfrm>
        </p:grpSpPr>
        <mc:AlternateContent xmlns:mc="http://schemas.openxmlformats.org/markup-compatibility/2006" xmlns:p14="http://schemas.microsoft.com/office/powerpoint/2010/main">
          <mc:Choice Requires="p14">
            <p:contentPart p14:bwMode="auto" r:id="rId505">
              <p14:nvContentPartPr>
                <p14:cNvPr id="307" name="Ink 306">
                  <a:extLst>
                    <a:ext uri="{FF2B5EF4-FFF2-40B4-BE49-F238E27FC236}">
                      <a16:creationId xmlns:a16="http://schemas.microsoft.com/office/drawing/2014/main" id="{55DAA931-7684-5B4F-B000-1146EBB9B95E}"/>
                    </a:ext>
                  </a:extLst>
                </p14:cNvPr>
                <p14:cNvContentPartPr/>
                <p14:nvPr/>
              </p14:nvContentPartPr>
              <p14:xfrm>
                <a:off x="2107530" y="421920"/>
                <a:ext cx="22320" cy="76680"/>
              </p14:xfrm>
            </p:contentPart>
          </mc:Choice>
          <mc:Fallback xmlns="">
            <p:pic>
              <p:nvPicPr>
                <p:cNvPr id="307" name="Ink 306">
                  <a:extLst>
                    <a:ext uri="{FF2B5EF4-FFF2-40B4-BE49-F238E27FC236}">
                      <a16:creationId xmlns:a16="http://schemas.microsoft.com/office/drawing/2014/main" id="{55DAA931-7684-5B4F-B000-1146EBB9B95E}"/>
                    </a:ext>
                  </a:extLst>
                </p:cNvPr>
                <p:cNvPicPr/>
                <p:nvPr/>
              </p:nvPicPr>
              <p:blipFill>
                <a:blip r:embed="rId506"/>
                <a:stretch>
                  <a:fillRect/>
                </a:stretch>
              </p:blipFill>
              <p:spPr>
                <a:xfrm>
                  <a:off x="2099970" y="414360"/>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8" name="Ink 307">
                  <a:extLst>
                    <a:ext uri="{FF2B5EF4-FFF2-40B4-BE49-F238E27FC236}">
                      <a16:creationId xmlns:a16="http://schemas.microsoft.com/office/drawing/2014/main" id="{431BA5BF-5E53-9343-9DCB-7D48EFE0B039}"/>
                    </a:ext>
                  </a:extLst>
                </p14:cNvPr>
                <p14:cNvContentPartPr/>
                <p14:nvPr/>
              </p14:nvContentPartPr>
              <p14:xfrm>
                <a:off x="2125890" y="411480"/>
                <a:ext cx="50040" cy="60480"/>
              </p14:xfrm>
            </p:contentPart>
          </mc:Choice>
          <mc:Fallback xmlns="">
            <p:pic>
              <p:nvPicPr>
                <p:cNvPr id="308" name="Ink 307">
                  <a:extLst>
                    <a:ext uri="{FF2B5EF4-FFF2-40B4-BE49-F238E27FC236}">
                      <a16:creationId xmlns:a16="http://schemas.microsoft.com/office/drawing/2014/main" id="{431BA5BF-5E53-9343-9DCB-7D48EFE0B039}"/>
                    </a:ext>
                  </a:extLst>
                </p:cNvPr>
                <p:cNvPicPr/>
                <p:nvPr/>
              </p:nvPicPr>
              <p:blipFill>
                <a:blip r:embed="rId508"/>
                <a:stretch>
                  <a:fillRect/>
                </a:stretch>
              </p:blipFill>
              <p:spPr>
                <a:xfrm>
                  <a:off x="2118330" y="403920"/>
                  <a:ext cx="648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9" name="Ink 308">
                  <a:extLst>
                    <a:ext uri="{FF2B5EF4-FFF2-40B4-BE49-F238E27FC236}">
                      <a16:creationId xmlns:a16="http://schemas.microsoft.com/office/drawing/2014/main" id="{CA2CE30C-6A4A-FB44-9E76-7F5102D8187A}"/>
                    </a:ext>
                  </a:extLst>
                </p14:cNvPr>
                <p14:cNvContentPartPr/>
                <p14:nvPr/>
              </p14:nvContentPartPr>
              <p14:xfrm>
                <a:off x="2128770" y="432720"/>
                <a:ext cx="21600" cy="189360"/>
              </p14:xfrm>
            </p:contentPart>
          </mc:Choice>
          <mc:Fallback xmlns="">
            <p:pic>
              <p:nvPicPr>
                <p:cNvPr id="309" name="Ink 308">
                  <a:extLst>
                    <a:ext uri="{FF2B5EF4-FFF2-40B4-BE49-F238E27FC236}">
                      <a16:creationId xmlns:a16="http://schemas.microsoft.com/office/drawing/2014/main" id="{CA2CE30C-6A4A-FB44-9E76-7F5102D8187A}"/>
                    </a:ext>
                  </a:extLst>
                </p:cNvPr>
                <p:cNvPicPr/>
                <p:nvPr/>
              </p:nvPicPr>
              <p:blipFill>
                <a:blip r:embed="rId510"/>
                <a:stretch>
                  <a:fillRect/>
                </a:stretch>
              </p:blipFill>
              <p:spPr>
                <a:xfrm>
                  <a:off x="2121210" y="425160"/>
                  <a:ext cx="36720" cy="204480"/>
                </a:xfrm>
                <a:prstGeom prst="rect">
                  <a:avLst/>
                </a:prstGeom>
              </p:spPr>
            </p:pic>
          </mc:Fallback>
        </mc:AlternateContent>
      </p:grpSp>
      <p:grpSp>
        <p:nvGrpSpPr>
          <p:cNvPr id="327" name="Group 326">
            <a:extLst>
              <a:ext uri="{FF2B5EF4-FFF2-40B4-BE49-F238E27FC236}">
                <a16:creationId xmlns:a16="http://schemas.microsoft.com/office/drawing/2014/main" id="{4E9EE61E-832A-054F-9F45-7216FB35BC8B}"/>
              </a:ext>
            </a:extLst>
          </p:cNvPr>
          <p:cNvGrpSpPr/>
          <p:nvPr/>
        </p:nvGrpSpPr>
        <p:grpSpPr>
          <a:xfrm>
            <a:off x="1373850" y="633960"/>
            <a:ext cx="916200" cy="173880"/>
            <a:chOff x="1373850" y="633960"/>
            <a:chExt cx="916200" cy="173880"/>
          </a:xfrm>
        </p:grpSpPr>
        <mc:AlternateContent xmlns:mc="http://schemas.openxmlformats.org/markup-compatibility/2006" xmlns:p14="http://schemas.microsoft.com/office/powerpoint/2010/main">
          <mc:Choice Requires="p14">
            <p:contentPart p14:bwMode="auto" r:id="rId511">
              <p14:nvContentPartPr>
                <p14:cNvPr id="312" name="Ink 311">
                  <a:extLst>
                    <a:ext uri="{FF2B5EF4-FFF2-40B4-BE49-F238E27FC236}">
                      <a16:creationId xmlns:a16="http://schemas.microsoft.com/office/drawing/2014/main" id="{6B273284-FD6A-C644-B4E3-2AA3CD281380}"/>
                    </a:ext>
                  </a:extLst>
                </p14:cNvPr>
                <p14:cNvContentPartPr/>
                <p14:nvPr/>
              </p14:nvContentPartPr>
              <p14:xfrm>
                <a:off x="1373850" y="699480"/>
                <a:ext cx="66600" cy="84960"/>
              </p14:xfrm>
            </p:contentPart>
          </mc:Choice>
          <mc:Fallback xmlns="">
            <p:pic>
              <p:nvPicPr>
                <p:cNvPr id="312" name="Ink 311">
                  <a:extLst>
                    <a:ext uri="{FF2B5EF4-FFF2-40B4-BE49-F238E27FC236}">
                      <a16:creationId xmlns:a16="http://schemas.microsoft.com/office/drawing/2014/main" id="{6B273284-FD6A-C644-B4E3-2AA3CD281380}"/>
                    </a:ext>
                  </a:extLst>
                </p:cNvPr>
                <p:cNvPicPr/>
                <p:nvPr/>
              </p:nvPicPr>
              <p:blipFill>
                <a:blip r:embed="rId512"/>
                <a:stretch>
                  <a:fillRect/>
                </a:stretch>
              </p:blipFill>
              <p:spPr>
                <a:xfrm>
                  <a:off x="1366290" y="691920"/>
                  <a:ext cx="81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13" name="Ink 312">
                  <a:extLst>
                    <a:ext uri="{FF2B5EF4-FFF2-40B4-BE49-F238E27FC236}">
                      <a16:creationId xmlns:a16="http://schemas.microsoft.com/office/drawing/2014/main" id="{4BDE598F-F95D-BF4C-BE73-53C7D9C3963F}"/>
                    </a:ext>
                  </a:extLst>
                </p14:cNvPr>
                <p14:cNvContentPartPr/>
                <p14:nvPr/>
              </p14:nvContentPartPr>
              <p14:xfrm>
                <a:off x="1475010" y="709200"/>
                <a:ext cx="61920" cy="78840"/>
              </p14:xfrm>
            </p:contentPart>
          </mc:Choice>
          <mc:Fallback xmlns="">
            <p:pic>
              <p:nvPicPr>
                <p:cNvPr id="313" name="Ink 312">
                  <a:extLst>
                    <a:ext uri="{FF2B5EF4-FFF2-40B4-BE49-F238E27FC236}">
                      <a16:creationId xmlns:a16="http://schemas.microsoft.com/office/drawing/2014/main" id="{4BDE598F-F95D-BF4C-BE73-53C7D9C3963F}"/>
                    </a:ext>
                  </a:extLst>
                </p:cNvPr>
                <p:cNvPicPr/>
                <p:nvPr/>
              </p:nvPicPr>
              <p:blipFill>
                <a:blip r:embed="rId514"/>
                <a:stretch>
                  <a:fillRect/>
                </a:stretch>
              </p:blipFill>
              <p:spPr>
                <a:xfrm>
                  <a:off x="1467450" y="701640"/>
                  <a:ext cx="77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14" name="Ink 313">
                  <a:extLst>
                    <a:ext uri="{FF2B5EF4-FFF2-40B4-BE49-F238E27FC236}">
                      <a16:creationId xmlns:a16="http://schemas.microsoft.com/office/drawing/2014/main" id="{B014FBFF-9021-DE47-94E3-E01513FD6F2D}"/>
                    </a:ext>
                  </a:extLst>
                </p14:cNvPr>
                <p14:cNvContentPartPr/>
                <p14:nvPr/>
              </p14:nvContentPartPr>
              <p14:xfrm>
                <a:off x="1565010" y="655920"/>
                <a:ext cx="78120" cy="133560"/>
              </p14:xfrm>
            </p:contentPart>
          </mc:Choice>
          <mc:Fallback xmlns="">
            <p:pic>
              <p:nvPicPr>
                <p:cNvPr id="314" name="Ink 313">
                  <a:extLst>
                    <a:ext uri="{FF2B5EF4-FFF2-40B4-BE49-F238E27FC236}">
                      <a16:creationId xmlns:a16="http://schemas.microsoft.com/office/drawing/2014/main" id="{B014FBFF-9021-DE47-94E3-E01513FD6F2D}"/>
                    </a:ext>
                  </a:extLst>
                </p:cNvPr>
                <p:cNvPicPr/>
                <p:nvPr/>
              </p:nvPicPr>
              <p:blipFill>
                <a:blip r:embed="rId516"/>
                <a:stretch>
                  <a:fillRect/>
                </a:stretch>
              </p:blipFill>
              <p:spPr>
                <a:xfrm>
                  <a:off x="1557450" y="648360"/>
                  <a:ext cx="9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15" name="Ink 314">
                  <a:extLst>
                    <a:ext uri="{FF2B5EF4-FFF2-40B4-BE49-F238E27FC236}">
                      <a16:creationId xmlns:a16="http://schemas.microsoft.com/office/drawing/2014/main" id="{D3674E2F-358C-B044-BFCD-3348149102C5}"/>
                    </a:ext>
                  </a:extLst>
                </p14:cNvPr>
                <p14:cNvContentPartPr/>
                <p14:nvPr/>
              </p14:nvContentPartPr>
              <p14:xfrm>
                <a:off x="1682370" y="718200"/>
                <a:ext cx="74880" cy="72720"/>
              </p14:xfrm>
            </p:contentPart>
          </mc:Choice>
          <mc:Fallback xmlns="">
            <p:pic>
              <p:nvPicPr>
                <p:cNvPr id="315" name="Ink 314">
                  <a:extLst>
                    <a:ext uri="{FF2B5EF4-FFF2-40B4-BE49-F238E27FC236}">
                      <a16:creationId xmlns:a16="http://schemas.microsoft.com/office/drawing/2014/main" id="{D3674E2F-358C-B044-BFCD-3348149102C5}"/>
                    </a:ext>
                  </a:extLst>
                </p:cNvPr>
                <p:cNvPicPr/>
                <p:nvPr/>
              </p:nvPicPr>
              <p:blipFill>
                <a:blip r:embed="rId518"/>
                <a:stretch>
                  <a:fillRect/>
                </a:stretch>
              </p:blipFill>
              <p:spPr>
                <a:xfrm>
                  <a:off x="1674810" y="710640"/>
                  <a:ext cx="90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16" name="Ink 315">
                  <a:extLst>
                    <a:ext uri="{FF2B5EF4-FFF2-40B4-BE49-F238E27FC236}">
                      <a16:creationId xmlns:a16="http://schemas.microsoft.com/office/drawing/2014/main" id="{84463DF5-6F5B-C046-8CF4-2771377E75AD}"/>
                    </a:ext>
                  </a:extLst>
                </p14:cNvPr>
                <p14:cNvContentPartPr/>
                <p14:nvPr/>
              </p14:nvContentPartPr>
              <p14:xfrm>
                <a:off x="1723410" y="633960"/>
                <a:ext cx="18360" cy="168840"/>
              </p14:xfrm>
            </p:contentPart>
          </mc:Choice>
          <mc:Fallback xmlns="">
            <p:pic>
              <p:nvPicPr>
                <p:cNvPr id="316" name="Ink 315">
                  <a:extLst>
                    <a:ext uri="{FF2B5EF4-FFF2-40B4-BE49-F238E27FC236}">
                      <a16:creationId xmlns:a16="http://schemas.microsoft.com/office/drawing/2014/main" id="{84463DF5-6F5B-C046-8CF4-2771377E75AD}"/>
                    </a:ext>
                  </a:extLst>
                </p:cNvPr>
                <p:cNvPicPr/>
                <p:nvPr/>
              </p:nvPicPr>
              <p:blipFill>
                <a:blip r:embed="rId520"/>
                <a:stretch>
                  <a:fillRect/>
                </a:stretch>
              </p:blipFill>
              <p:spPr>
                <a:xfrm>
                  <a:off x="1715850" y="626400"/>
                  <a:ext cx="33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17" name="Ink 316">
                  <a:extLst>
                    <a:ext uri="{FF2B5EF4-FFF2-40B4-BE49-F238E27FC236}">
                      <a16:creationId xmlns:a16="http://schemas.microsoft.com/office/drawing/2014/main" id="{11DA37EA-6A29-0A41-8F2D-073515595F24}"/>
                    </a:ext>
                  </a:extLst>
                </p14:cNvPr>
                <p14:cNvContentPartPr/>
                <p14:nvPr/>
              </p14:nvContentPartPr>
              <p14:xfrm>
                <a:off x="1788930" y="723600"/>
                <a:ext cx="7200" cy="75600"/>
              </p14:xfrm>
            </p:contentPart>
          </mc:Choice>
          <mc:Fallback xmlns="">
            <p:pic>
              <p:nvPicPr>
                <p:cNvPr id="317" name="Ink 316">
                  <a:extLst>
                    <a:ext uri="{FF2B5EF4-FFF2-40B4-BE49-F238E27FC236}">
                      <a16:creationId xmlns:a16="http://schemas.microsoft.com/office/drawing/2014/main" id="{11DA37EA-6A29-0A41-8F2D-073515595F24}"/>
                    </a:ext>
                  </a:extLst>
                </p:cNvPr>
                <p:cNvPicPr/>
                <p:nvPr/>
              </p:nvPicPr>
              <p:blipFill>
                <a:blip r:embed="rId522"/>
                <a:stretch>
                  <a:fillRect/>
                </a:stretch>
              </p:blipFill>
              <p:spPr>
                <a:xfrm>
                  <a:off x="1781370" y="716040"/>
                  <a:ext cx="22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18" name="Ink 317">
                  <a:extLst>
                    <a:ext uri="{FF2B5EF4-FFF2-40B4-BE49-F238E27FC236}">
                      <a16:creationId xmlns:a16="http://schemas.microsoft.com/office/drawing/2014/main" id="{6348D233-DEEA-C54D-8B6C-0F9217361C9D}"/>
                    </a:ext>
                  </a:extLst>
                </p14:cNvPr>
                <p14:cNvContentPartPr/>
                <p14:nvPr/>
              </p14:nvContentPartPr>
              <p14:xfrm>
                <a:off x="1779930" y="637560"/>
                <a:ext cx="2520" cy="11880"/>
              </p14:xfrm>
            </p:contentPart>
          </mc:Choice>
          <mc:Fallback xmlns="">
            <p:pic>
              <p:nvPicPr>
                <p:cNvPr id="318" name="Ink 317">
                  <a:extLst>
                    <a:ext uri="{FF2B5EF4-FFF2-40B4-BE49-F238E27FC236}">
                      <a16:creationId xmlns:a16="http://schemas.microsoft.com/office/drawing/2014/main" id="{6348D233-DEEA-C54D-8B6C-0F9217361C9D}"/>
                    </a:ext>
                  </a:extLst>
                </p:cNvPr>
                <p:cNvPicPr/>
                <p:nvPr/>
              </p:nvPicPr>
              <p:blipFill>
                <a:blip r:embed="rId524"/>
                <a:stretch>
                  <a:fillRect/>
                </a:stretch>
              </p:blipFill>
              <p:spPr>
                <a:xfrm>
                  <a:off x="1772370" y="630000"/>
                  <a:ext cx="17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19" name="Ink 318">
                  <a:extLst>
                    <a:ext uri="{FF2B5EF4-FFF2-40B4-BE49-F238E27FC236}">
                      <a16:creationId xmlns:a16="http://schemas.microsoft.com/office/drawing/2014/main" id="{23891E79-80EC-9648-BB20-E76478B50683}"/>
                    </a:ext>
                  </a:extLst>
                </p14:cNvPr>
                <p14:cNvContentPartPr/>
                <p14:nvPr/>
              </p14:nvContentPartPr>
              <p14:xfrm>
                <a:off x="1844730" y="703080"/>
                <a:ext cx="59760" cy="92520"/>
              </p14:xfrm>
            </p:contentPart>
          </mc:Choice>
          <mc:Fallback xmlns="">
            <p:pic>
              <p:nvPicPr>
                <p:cNvPr id="319" name="Ink 318">
                  <a:extLst>
                    <a:ext uri="{FF2B5EF4-FFF2-40B4-BE49-F238E27FC236}">
                      <a16:creationId xmlns:a16="http://schemas.microsoft.com/office/drawing/2014/main" id="{23891E79-80EC-9648-BB20-E76478B50683}"/>
                    </a:ext>
                  </a:extLst>
                </p:cNvPr>
                <p:cNvPicPr/>
                <p:nvPr/>
              </p:nvPicPr>
              <p:blipFill>
                <a:blip r:embed="rId526"/>
                <a:stretch>
                  <a:fillRect/>
                </a:stretch>
              </p:blipFill>
              <p:spPr>
                <a:xfrm>
                  <a:off x="1837170" y="695520"/>
                  <a:ext cx="74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20" name="Ink 319">
                  <a:extLst>
                    <a:ext uri="{FF2B5EF4-FFF2-40B4-BE49-F238E27FC236}">
                      <a16:creationId xmlns:a16="http://schemas.microsoft.com/office/drawing/2014/main" id="{C8E54935-448E-0745-8236-8E62C60D4096}"/>
                    </a:ext>
                  </a:extLst>
                </p14:cNvPr>
                <p14:cNvContentPartPr/>
                <p14:nvPr/>
              </p14:nvContentPartPr>
              <p14:xfrm>
                <a:off x="1946610" y="735840"/>
                <a:ext cx="7200" cy="59760"/>
              </p14:xfrm>
            </p:contentPart>
          </mc:Choice>
          <mc:Fallback xmlns="">
            <p:pic>
              <p:nvPicPr>
                <p:cNvPr id="320" name="Ink 319">
                  <a:extLst>
                    <a:ext uri="{FF2B5EF4-FFF2-40B4-BE49-F238E27FC236}">
                      <a16:creationId xmlns:a16="http://schemas.microsoft.com/office/drawing/2014/main" id="{C8E54935-448E-0745-8236-8E62C60D4096}"/>
                    </a:ext>
                  </a:extLst>
                </p:cNvPr>
                <p:cNvPicPr/>
                <p:nvPr/>
              </p:nvPicPr>
              <p:blipFill>
                <a:blip r:embed="rId528"/>
                <a:stretch>
                  <a:fillRect/>
                </a:stretch>
              </p:blipFill>
              <p:spPr>
                <a:xfrm>
                  <a:off x="1939050" y="728280"/>
                  <a:ext cx="22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21" name="Ink 320">
                  <a:extLst>
                    <a:ext uri="{FF2B5EF4-FFF2-40B4-BE49-F238E27FC236}">
                      <a16:creationId xmlns:a16="http://schemas.microsoft.com/office/drawing/2014/main" id="{81857DFF-A1EA-404F-98E0-24AAC6E975B1}"/>
                    </a:ext>
                  </a:extLst>
                </p14:cNvPr>
                <p14:cNvContentPartPr/>
                <p14:nvPr/>
              </p14:nvContentPartPr>
              <p14:xfrm>
                <a:off x="1941210" y="657360"/>
                <a:ext cx="1080" cy="2520"/>
              </p14:xfrm>
            </p:contentPart>
          </mc:Choice>
          <mc:Fallback xmlns="">
            <p:pic>
              <p:nvPicPr>
                <p:cNvPr id="321" name="Ink 320">
                  <a:extLst>
                    <a:ext uri="{FF2B5EF4-FFF2-40B4-BE49-F238E27FC236}">
                      <a16:creationId xmlns:a16="http://schemas.microsoft.com/office/drawing/2014/main" id="{81857DFF-A1EA-404F-98E0-24AAC6E975B1}"/>
                    </a:ext>
                  </a:extLst>
                </p:cNvPr>
                <p:cNvPicPr/>
                <p:nvPr/>
              </p:nvPicPr>
              <p:blipFill>
                <a:blip r:embed="rId530"/>
                <a:stretch>
                  <a:fillRect/>
                </a:stretch>
              </p:blipFill>
              <p:spPr>
                <a:xfrm>
                  <a:off x="1933650" y="649800"/>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22" name="Ink 321">
                  <a:extLst>
                    <a:ext uri="{FF2B5EF4-FFF2-40B4-BE49-F238E27FC236}">
                      <a16:creationId xmlns:a16="http://schemas.microsoft.com/office/drawing/2014/main" id="{F39DDBC0-D9EF-F743-99B2-85BB73AF69D4}"/>
                    </a:ext>
                  </a:extLst>
                </p14:cNvPr>
                <p14:cNvContentPartPr/>
                <p14:nvPr/>
              </p14:nvContentPartPr>
              <p14:xfrm>
                <a:off x="1990890" y="707040"/>
                <a:ext cx="51840" cy="100800"/>
              </p14:xfrm>
            </p:contentPart>
          </mc:Choice>
          <mc:Fallback xmlns="">
            <p:pic>
              <p:nvPicPr>
                <p:cNvPr id="322" name="Ink 321">
                  <a:extLst>
                    <a:ext uri="{FF2B5EF4-FFF2-40B4-BE49-F238E27FC236}">
                      <a16:creationId xmlns:a16="http://schemas.microsoft.com/office/drawing/2014/main" id="{F39DDBC0-D9EF-F743-99B2-85BB73AF69D4}"/>
                    </a:ext>
                  </a:extLst>
                </p:cNvPr>
                <p:cNvPicPr/>
                <p:nvPr/>
              </p:nvPicPr>
              <p:blipFill>
                <a:blip r:embed="rId532"/>
                <a:stretch>
                  <a:fillRect/>
                </a:stretch>
              </p:blipFill>
              <p:spPr>
                <a:xfrm>
                  <a:off x="1983330" y="699480"/>
                  <a:ext cx="66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23" name="Ink 322">
                  <a:extLst>
                    <a:ext uri="{FF2B5EF4-FFF2-40B4-BE49-F238E27FC236}">
                      <a16:creationId xmlns:a16="http://schemas.microsoft.com/office/drawing/2014/main" id="{CB45CC56-ED04-604E-ABFE-5AF6D7160B8A}"/>
                    </a:ext>
                  </a:extLst>
                </p14:cNvPr>
                <p14:cNvContentPartPr/>
                <p14:nvPr/>
              </p14:nvContentPartPr>
              <p14:xfrm>
                <a:off x="2083050" y="732960"/>
                <a:ext cx="14040" cy="64440"/>
              </p14:xfrm>
            </p:contentPart>
          </mc:Choice>
          <mc:Fallback xmlns="">
            <p:pic>
              <p:nvPicPr>
                <p:cNvPr id="323" name="Ink 322">
                  <a:extLst>
                    <a:ext uri="{FF2B5EF4-FFF2-40B4-BE49-F238E27FC236}">
                      <a16:creationId xmlns:a16="http://schemas.microsoft.com/office/drawing/2014/main" id="{CB45CC56-ED04-604E-ABFE-5AF6D7160B8A}"/>
                    </a:ext>
                  </a:extLst>
                </p:cNvPr>
                <p:cNvPicPr/>
                <p:nvPr/>
              </p:nvPicPr>
              <p:blipFill>
                <a:blip r:embed="rId534"/>
                <a:stretch>
                  <a:fillRect/>
                </a:stretch>
              </p:blipFill>
              <p:spPr>
                <a:xfrm>
                  <a:off x="2075490" y="725400"/>
                  <a:ext cx="29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24" name="Ink 323">
                  <a:extLst>
                    <a:ext uri="{FF2B5EF4-FFF2-40B4-BE49-F238E27FC236}">
                      <a16:creationId xmlns:a16="http://schemas.microsoft.com/office/drawing/2014/main" id="{5F0AD920-01C6-BF4B-BF10-8EF1B54DC4EE}"/>
                    </a:ext>
                  </a:extLst>
                </p14:cNvPr>
                <p14:cNvContentPartPr/>
                <p14:nvPr/>
              </p14:nvContentPartPr>
              <p14:xfrm>
                <a:off x="2081610" y="666720"/>
                <a:ext cx="360" cy="4320"/>
              </p14:xfrm>
            </p:contentPart>
          </mc:Choice>
          <mc:Fallback xmlns="">
            <p:pic>
              <p:nvPicPr>
                <p:cNvPr id="324" name="Ink 323">
                  <a:extLst>
                    <a:ext uri="{FF2B5EF4-FFF2-40B4-BE49-F238E27FC236}">
                      <a16:creationId xmlns:a16="http://schemas.microsoft.com/office/drawing/2014/main" id="{5F0AD920-01C6-BF4B-BF10-8EF1B54DC4EE}"/>
                    </a:ext>
                  </a:extLst>
                </p:cNvPr>
                <p:cNvPicPr/>
                <p:nvPr/>
              </p:nvPicPr>
              <p:blipFill>
                <a:blip r:embed="rId536"/>
                <a:stretch>
                  <a:fillRect/>
                </a:stretch>
              </p:blipFill>
              <p:spPr>
                <a:xfrm>
                  <a:off x="2074050" y="659160"/>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25" name="Ink 324">
                  <a:extLst>
                    <a:ext uri="{FF2B5EF4-FFF2-40B4-BE49-F238E27FC236}">
                      <a16:creationId xmlns:a16="http://schemas.microsoft.com/office/drawing/2014/main" id="{9F3AFBF3-C7FD-CC42-BA04-AD8DF6EB604F}"/>
                    </a:ext>
                  </a:extLst>
                </p14:cNvPr>
                <p14:cNvContentPartPr/>
                <p14:nvPr/>
              </p14:nvContentPartPr>
              <p14:xfrm>
                <a:off x="2128050" y="725760"/>
                <a:ext cx="64080" cy="62280"/>
              </p14:xfrm>
            </p:contentPart>
          </mc:Choice>
          <mc:Fallback xmlns="">
            <p:pic>
              <p:nvPicPr>
                <p:cNvPr id="325" name="Ink 324">
                  <a:extLst>
                    <a:ext uri="{FF2B5EF4-FFF2-40B4-BE49-F238E27FC236}">
                      <a16:creationId xmlns:a16="http://schemas.microsoft.com/office/drawing/2014/main" id="{9F3AFBF3-C7FD-CC42-BA04-AD8DF6EB604F}"/>
                    </a:ext>
                  </a:extLst>
                </p:cNvPr>
                <p:cNvPicPr/>
                <p:nvPr/>
              </p:nvPicPr>
              <p:blipFill>
                <a:blip r:embed="rId538"/>
                <a:stretch>
                  <a:fillRect/>
                </a:stretch>
              </p:blipFill>
              <p:spPr>
                <a:xfrm>
                  <a:off x="2120490" y="718200"/>
                  <a:ext cx="79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26" name="Ink 325">
                  <a:extLst>
                    <a:ext uri="{FF2B5EF4-FFF2-40B4-BE49-F238E27FC236}">
                      <a16:creationId xmlns:a16="http://schemas.microsoft.com/office/drawing/2014/main" id="{BA3B1E4B-FDFB-5B43-BB60-19444D082B2F}"/>
                    </a:ext>
                  </a:extLst>
                </p14:cNvPr>
                <p14:cNvContentPartPr/>
                <p14:nvPr/>
              </p14:nvContentPartPr>
              <p14:xfrm>
                <a:off x="2217330" y="701640"/>
                <a:ext cx="72720" cy="84240"/>
              </p14:xfrm>
            </p:contentPart>
          </mc:Choice>
          <mc:Fallback xmlns="">
            <p:pic>
              <p:nvPicPr>
                <p:cNvPr id="326" name="Ink 325">
                  <a:extLst>
                    <a:ext uri="{FF2B5EF4-FFF2-40B4-BE49-F238E27FC236}">
                      <a16:creationId xmlns:a16="http://schemas.microsoft.com/office/drawing/2014/main" id="{BA3B1E4B-FDFB-5B43-BB60-19444D082B2F}"/>
                    </a:ext>
                  </a:extLst>
                </p:cNvPr>
                <p:cNvPicPr/>
                <p:nvPr/>
              </p:nvPicPr>
              <p:blipFill>
                <a:blip r:embed="rId540"/>
                <a:stretch>
                  <a:fillRect/>
                </a:stretch>
              </p:blipFill>
              <p:spPr>
                <a:xfrm>
                  <a:off x="2209770" y="694080"/>
                  <a:ext cx="87840" cy="9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1">
            <p14:nvContentPartPr>
              <p14:cNvPr id="328" name="Ink 327">
                <a:extLst>
                  <a:ext uri="{FF2B5EF4-FFF2-40B4-BE49-F238E27FC236}">
                    <a16:creationId xmlns:a16="http://schemas.microsoft.com/office/drawing/2014/main" id="{0FEFF858-ECCF-EC4C-B536-18B7F47188E0}"/>
                  </a:ext>
                </a:extLst>
              </p14:cNvPr>
              <p14:cNvContentPartPr/>
              <p14:nvPr/>
            </p14:nvContentPartPr>
            <p14:xfrm>
              <a:off x="2113290" y="918000"/>
              <a:ext cx="3600" cy="3960"/>
            </p14:xfrm>
          </p:contentPart>
        </mc:Choice>
        <mc:Fallback xmlns="">
          <p:pic>
            <p:nvPicPr>
              <p:cNvPr id="328" name="Ink 327">
                <a:extLst>
                  <a:ext uri="{FF2B5EF4-FFF2-40B4-BE49-F238E27FC236}">
                    <a16:creationId xmlns:a16="http://schemas.microsoft.com/office/drawing/2014/main" id="{0FEFF858-ECCF-EC4C-B536-18B7F47188E0}"/>
                  </a:ext>
                </a:extLst>
              </p:cNvPr>
              <p:cNvPicPr/>
              <p:nvPr/>
            </p:nvPicPr>
            <p:blipFill>
              <a:blip r:embed="rId542"/>
              <a:stretch>
                <a:fillRect/>
              </a:stretch>
            </p:blipFill>
            <p:spPr>
              <a:xfrm>
                <a:off x="2105730" y="910440"/>
                <a:ext cx="18720" cy="19080"/>
              </a:xfrm>
              <a:prstGeom prst="rect">
                <a:avLst/>
              </a:prstGeom>
            </p:spPr>
          </p:pic>
        </mc:Fallback>
      </mc:AlternateContent>
      <p:grpSp>
        <p:nvGrpSpPr>
          <p:cNvPr id="341" name="Group 340">
            <a:extLst>
              <a:ext uri="{FF2B5EF4-FFF2-40B4-BE49-F238E27FC236}">
                <a16:creationId xmlns:a16="http://schemas.microsoft.com/office/drawing/2014/main" id="{CBA41396-53DE-F843-B925-EA7664B340F1}"/>
              </a:ext>
            </a:extLst>
          </p:cNvPr>
          <p:cNvGrpSpPr/>
          <p:nvPr/>
        </p:nvGrpSpPr>
        <p:grpSpPr>
          <a:xfrm>
            <a:off x="2111130" y="1042200"/>
            <a:ext cx="24120" cy="104760"/>
            <a:chOff x="2111130" y="1042200"/>
            <a:chExt cx="24120" cy="104760"/>
          </a:xfrm>
        </p:grpSpPr>
        <mc:AlternateContent xmlns:mc="http://schemas.openxmlformats.org/markup-compatibility/2006" xmlns:p14="http://schemas.microsoft.com/office/powerpoint/2010/main">
          <mc:Choice Requires="p14">
            <p:contentPart p14:bwMode="auto" r:id="rId543">
              <p14:nvContentPartPr>
                <p14:cNvPr id="329" name="Ink 328">
                  <a:extLst>
                    <a:ext uri="{FF2B5EF4-FFF2-40B4-BE49-F238E27FC236}">
                      <a16:creationId xmlns:a16="http://schemas.microsoft.com/office/drawing/2014/main" id="{D68D9684-5674-FE45-8F1B-B072EC4224E3}"/>
                    </a:ext>
                  </a:extLst>
                </p14:cNvPr>
                <p14:cNvContentPartPr/>
                <p14:nvPr/>
              </p14:nvContentPartPr>
              <p14:xfrm>
                <a:off x="2111130" y="1042200"/>
                <a:ext cx="5760" cy="20880"/>
              </p14:xfrm>
            </p:contentPart>
          </mc:Choice>
          <mc:Fallback xmlns="">
            <p:pic>
              <p:nvPicPr>
                <p:cNvPr id="329" name="Ink 328">
                  <a:extLst>
                    <a:ext uri="{FF2B5EF4-FFF2-40B4-BE49-F238E27FC236}">
                      <a16:creationId xmlns:a16="http://schemas.microsoft.com/office/drawing/2014/main" id="{D68D9684-5674-FE45-8F1B-B072EC4224E3}"/>
                    </a:ext>
                  </a:extLst>
                </p:cNvPr>
                <p:cNvPicPr/>
                <p:nvPr/>
              </p:nvPicPr>
              <p:blipFill>
                <a:blip r:embed="rId544"/>
                <a:stretch>
                  <a:fillRect/>
                </a:stretch>
              </p:blipFill>
              <p:spPr>
                <a:xfrm>
                  <a:off x="2103930" y="1034640"/>
                  <a:ext cx="20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30" name="Ink 329">
                  <a:extLst>
                    <a:ext uri="{FF2B5EF4-FFF2-40B4-BE49-F238E27FC236}">
                      <a16:creationId xmlns:a16="http://schemas.microsoft.com/office/drawing/2014/main" id="{628FC30D-02F9-DA44-8A5E-140E10DB55EA}"/>
                    </a:ext>
                  </a:extLst>
                </p14:cNvPr>
                <p14:cNvContentPartPr/>
                <p14:nvPr/>
              </p14:nvContentPartPr>
              <p14:xfrm>
                <a:off x="2112930" y="1047600"/>
                <a:ext cx="3600" cy="51480"/>
              </p14:xfrm>
            </p:contentPart>
          </mc:Choice>
          <mc:Fallback xmlns="">
            <p:pic>
              <p:nvPicPr>
                <p:cNvPr id="330" name="Ink 329">
                  <a:extLst>
                    <a:ext uri="{FF2B5EF4-FFF2-40B4-BE49-F238E27FC236}">
                      <a16:creationId xmlns:a16="http://schemas.microsoft.com/office/drawing/2014/main" id="{628FC30D-02F9-DA44-8A5E-140E10DB55EA}"/>
                    </a:ext>
                  </a:extLst>
                </p:cNvPr>
                <p:cNvPicPr/>
                <p:nvPr/>
              </p:nvPicPr>
              <p:blipFill>
                <a:blip r:embed="rId546"/>
                <a:stretch>
                  <a:fillRect/>
                </a:stretch>
              </p:blipFill>
              <p:spPr>
                <a:xfrm>
                  <a:off x="2105370" y="1040040"/>
                  <a:ext cx="18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31" name="Ink 330">
                  <a:extLst>
                    <a:ext uri="{FF2B5EF4-FFF2-40B4-BE49-F238E27FC236}">
                      <a16:creationId xmlns:a16="http://schemas.microsoft.com/office/drawing/2014/main" id="{272B6502-7854-2F4D-BEA7-618268D87341}"/>
                    </a:ext>
                  </a:extLst>
                </p14:cNvPr>
                <p14:cNvContentPartPr/>
                <p14:nvPr/>
              </p14:nvContentPartPr>
              <p14:xfrm>
                <a:off x="2124090" y="1120680"/>
                <a:ext cx="5760" cy="10440"/>
              </p14:xfrm>
            </p:contentPart>
          </mc:Choice>
          <mc:Fallback xmlns="">
            <p:pic>
              <p:nvPicPr>
                <p:cNvPr id="331" name="Ink 330">
                  <a:extLst>
                    <a:ext uri="{FF2B5EF4-FFF2-40B4-BE49-F238E27FC236}">
                      <a16:creationId xmlns:a16="http://schemas.microsoft.com/office/drawing/2014/main" id="{272B6502-7854-2F4D-BEA7-618268D87341}"/>
                    </a:ext>
                  </a:extLst>
                </p:cNvPr>
                <p:cNvPicPr/>
                <p:nvPr/>
              </p:nvPicPr>
              <p:blipFill>
                <a:blip r:embed="rId548"/>
                <a:stretch>
                  <a:fillRect/>
                </a:stretch>
              </p:blipFill>
              <p:spPr>
                <a:xfrm>
                  <a:off x="2116530" y="1113120"/>
                  <a:ext cx="2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32" name="Ink 331">
                  <a:extLst>
                    <a:ext uri="{FF2B5EF4-FFF2-40B4-BE49-F238E27FC236}">
                      <a16:creationId xmlns:a16="http://schemas.microsoft.com/office/drawing/2014/main" id="{2A836953-408E-164D-AA42-DC8838D098F7}"/>
                    </a:ext>
                  </a:extLst>
                </p14:cNvPr>
                <p14:cNvContentPartPr/>
                <p14:nvPr/>
              </p14:nvContentPartPr>
              <p14:xfrm>
                <a:off x="2124090" y="1122840"/>
                <a:ext cx="11160" cy="24120"/>
              </p14:xfrm>
            </p:contentPart>
          </mc:Choice>
          <mc:Fallback xmlns="">
            <p:pic>
              <p:nvPicPr>
                <p:cNvPr id="332" name="Ink 331">
                  <a:extLst>
                    <a:ext uri="{FF2B5EF4-FFF2-40B4-BE49-F238E27FC236}">
                      <a16:creationId xmlns:a16="http://schemas.microsoft.com/office/drawing/2014/main" id="{2A836953-408E-164D-AA42-DC8838D098F7}"/>
                    </a:ext>
                  </a:extLst>
                </p:cNvPr>
                <p:cNvPicPr/>
                <p:nvPr/>
              </p:nvPicPr>
              <p:blipFill>
                <a:blip r:embed="rId550"/>
                <a:stretch>
                  <a:fillRect/>
                </a:stretch>
              </p:blipFill>
              <p:spPr>
                <a:xfrm>
                  <a:off x="2116530" y="1115640"/>
                  <a:ext cx="25920" cy="38880"/>
                </a:xfrm>
                <a:prstGeom prst="rect">
                  <a:avLst/>
                </a:prstGeom>
              </p:spPr>
            </p:pic>
          </mc:Fallback>
        </mc:AlternateContent>
      </p:grpSp>
      <p:grpSp>
        <p:nvGrpSpPr>
          <p:cNvPr id="353" name="Group 352">
            <a:extLst>
              <a:ext uri="{FF2B5EF4-FFF2-40B4-BE49-F238E27FC236}">
                <a16:creationId xmlns:a16="http://schemas.microsoft.com/office/drawing/2014/main" id="{0D7237D6-8E92-104D-8598-1CEFE4C8BA77}"/>
              </a:ext>
            </a:extLst>
          </p:cNvPr>
          <p:cNvGrpSpPr/>
          <p:nvPr/>
        </p:nvGrpSpPr>
        <p:grpSpPr>
          <a:xfrm>
            <a:off x="8067690" y="3843990"/>
            <a:ext cx="197640" cy="163800"/>
            <a:chOff x="8067690" y="3843990"/>
            <a:chExt cx="197640" cy="163800"/>
          </a:xfrm>
        </p:grpSpPr>
        <mc:AlternateContent xmlns:mc="http://schemas.openxmlformats.org/markup-compatibility/2006" xmlns:p14="http://schemas.microsoft.com/office/powerpoint/2010/main">
          <mc:Choice Requires="p14">
            <p:contentPart p14:bwMode="auto" r:id="rId551">
              <p14:nvContentPartPr>
                <p14:cNvPr id="351" name="Ink 350">
                  <a:extLst>
                    <a:ext uri="{FF2B5EF4-FFF2-40B4-BE49-F238E27FC236}">
                      <a16:creationId xmlns:a16="http://schemas.microsoft.com/office/drawing/2014/main" id="{E56F5B3A-151E-FB4C-BA0E-BB05C1155A91}"/>
                    </a:ext>
                  </a:extLst>
                </p14:cNvPr>
                <p14:cNvContentPartPr/>
                <p14:nvPr/>
              </p14:nvContentPartPr>
              <p14:xfrm>
                <a:off x="8067690" y="3843990"/>
                <a:ext cx="66600" cy="128520"/>
              </p14:xfrm>
            </p:contentPart>
          </mc:Choice>
          <mc:Fallback xmlns="">
            <p:pic>
              <p:nvPicPr>
                <p:cNvPr id="351" name="Ink 350">
                  <a:extLst>
                    <a:ext uri="{FF2B5EF4-FFF2-40B4-BE49-F238E27FC236}">
                      <a16:creationId xmlns:a16="http://schemas.microsoft.com/office/drawing/2014/main" id="{E56F5B3A-151E-FB4C-BA0E-BB05C1155A91}"/>
                    </a:ext>
                  </a:extLst>
                </p:cNvPr>
                <p:cNvPicPr/>
                <p:nvPr/>
              </p:nvPicPr>
              <p:blipFill>
                <a:blip r:embed="rId552"/>
                <a:stretch>
                  <a:fillRect/>
                </a:stretch>
              </p:blipFill>
              <p:spPr>
                <a:xfrm>
                  <a:off x="8060130" y="3836430"/>
                  <a:ext cx="81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2" name="Ink 351">
                  <a:extLst>
                    <a:ext uri="{FF2B5EF4-FFF2-40B4-BE49-F238E27FC236}">
                      <a16:creationId xmlns:a16="http://schemas.microsoft.com/office/drawing/2014/main" id="{11960C34-83A3-1748-9313-E2017E397886}"/>
                    </a:ext>
                  </a:extLst>
                </p14:cNvPr>
                <p14:cNvContentPartPr/>
                <p14:nvPr/>
              </p14:nvContentPartPr>
              <p14:xfrm>
                <a:off x="8185050" y="3937230"/>
                <a:ext cx="80280" cy="70560"/>
              </p14:xfrm>
            </p:contentPart>
          </mc:Choice>
          <mc:Fallback xmlns="">
            <p:pic>
              <p:nvPicPr>
                <p:cNvPr id="352" name="Ink 351">
                  <a:extLst>
                    <a:ext uri="{FF2B5EF4-FFF2-40B4-BE49-F238E27FC236}">
                      <a16:creationId xmlns:a16="http://schemas.microsoft.com/office/drawing/2014/main" id="{11960C34-83A3-1748-9313-E2017E397886}"/>
                    </a:ext>
                  </a:extLst>
                </p:cNvPr>
                <p:cNvPicPr/>
                <p:nvPr/>
              </p:nvPicPr>
              <p:blipFill>
                <a:blip r:embed="rId554"/>
                <a:stretch>
                  <a:fillRect/>
                </a:stretch>
              </p:blipFill>
              <p:spPr>
                <a:xfrm>
                  <a:off x="8177850" y="3929670"/>
                  <a:ext cx="95400" cy="85680"/>
                </a:xfrm>
                <a:prstGeom prst="rect">
                  <a:avLst/>
                </a:prstGeom>
              </p:spPr>
            </p:pic>
          </mc:Fallback>
        </mc:AlternateContent>
      </p:grpSp>
      <p:grpSp>
        <p:nvGrpSpPr>
          <p:cNvPr id="396" name="Group 395">
            <a:extLst>
              <a:ext uri="{FF2B5EF4-FFF2-40B4-BE49-F238E27FC236}">
                <a16:creationId xmlns:a16="http://schemas.microsoft.com/office/drawing/2014/main" id="{BF94DEB9-0F74-C448-A892-77B7F4DB0E51}"/>
              </a:ext>
            </a:extLst>
          </p:cNvPr>
          <p:cNvGrpSpPr/>
          <p:nvPr/>
        </p:nvGrpSpPr>
        <p:grpSpPr>
          <a:xfrm>
            <a:off x="7201530" y="4816350"/>
            <a:ext cx="1710360" cy="430200"/>
            <a:chOff x="7201530" y="4816350"/>
            <a:chExt cx="1710360" cy="430200"/>
          </a:xfrm>
        </p:grpSpPr>
        <mc:AlternateContent xmlns:mc="http://schemas.openxmlformats.org/markup-compatibility/2006" xmlns:p14="http://schemas.microsoft.com/office/powerpoint/2010/main">
          <mc:Choice Requires="p14">
            <p:contentPart p14:bwMode="auto" r:id="rId555">
              <p14:nvContentPartPr>
                <p14:cNvPr id="368" name="Ink 367">
                  <a:extLst>
                    <a:ext uri="{FF2B5EF4-FFF2-40B4-BE49-F238E27FC236}">
                      <a16:creationId xmlns:a16="http://schemas.microsoft.com/office/drawing/2014/main" id="{3EA3AB25-064E-8046-A6E1-2405BAFEFD64}"/>
                    </a:ext>
                  </a:extLst>
                </p14:cNvPr>
                <p14:cNvContentPartPr/>
                <p14:nvPr/>
              </p14:nvContentPartPr>
              <p14:xfrm>
                <a:off x="7222050" y="4858470"/>
                <a:ext cx="11160" cy="111600"/>
              </p14:xfrm>
            </p:contentPart>
          </mc:Choice>
          <mc:Fallback xmlns="">
            <p:pic>
              <p:nvPicPr>
                <p:cNvPr id="368" name="Ink 367">
                  <a:extLst>
                    <a:ext uri="{FF2B5EF4-FFF2-40B4-BE49-F238E27FC236}">
                      <a16:creationId xmlns:a16="http://schemas.microsoft.com/office/drawing/2014/main" id="{3EA3AB25-064E-8046-A6E1-2405BAFEFD64}"/>
                    </a:ext>
                  </a:extLst>
                </p:cNvPr>
                <p:cNvPicPr/>
                <p:nvPr/>
              </p:nvPicPr>
              <p:blipFill>
                <a:blip r:embed="rId556"/>
                <a:stretch>
                  <a:fillRect/>
                </a:stretch>
              </p:blipFill>
              <p:spPr>
                <a:xfrm>
                  <a:off x="7214490" y="4850910"/>
                  <a:ext cx="25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69" name="Ink 368">
                  <a:extLst>
                    <a:ext uri="{FF2B5EF4-FFF2-40B4-BE49-F238E27FC236}">
                      <a16:creationId xmlns:a16="http://schemas.microsoft.com/office/drawing/2014/main" id="{41D62007-0F79-D746-817D-4A566E97B9BE}"/>
                    </a:ext>
                  </a:extLst>
                </p14:cNvPr>
                <p14:cNvContentPartPr/>
                <p14:nvPr/>
              </p14:nvContentPartPr>
              <p14:xfrm>
                <a:off x="7201530" y="4836870"/>
                <a:ext cx="103320" cy="138960"/>
              </p14:xfrm>
            </p:contentPart>
          </mc:Choice>
          <mc:Fallback xmlns="">
            <p:pic>
              <p:nvPicPr>
                <p:cNvPr id="369" name="Ink 368">
                  <a:extLst>
                    <a:ext uri="{FF2B5EF4-FFF2-40B4-BE49-F238E27FC236}">
                      <a16:creationId xmlns:a16="http://schemas.microsoft.com/office/drawing/2014/main" id="{41D62007-0F79-D746-817D-4A566E97B9BE}"/>
                    </a:ext>
                  </a:extLst>
                </p:cNvPr>
                <p:cNvPicPr/>
                <p:nvPr/>
              </p:nvPicPr>
              <p:blipFill>
                <a:blip r:embed="rId558"/>
                <a:stretch>
                  <a:fillRect/>
                </a:stretch>
              </p:blipFill>
              <p:spPr>
                <a:xfrm>
                  <a:off x="7193970" y="4829310"/>
                  <a:ext cx="118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70" name="Ink 369">
                  <a:extLst>
                    <a:ext uri="{FF2B5EF4-FFF2-40B4-BE49-F238E27FC236}">
                      <a16:creationId xmlns:a16="http://schemas.microsoft.com/office/drawing/2014/main" id="{CDDA0E94-2F19-9F44-BF34-05D50F3E14BE}"/>
                    </a:ext>
                  </a:extLst>
                </p14:cNvPr>
                <p14:cNvContentPartPr/>
                <p14:nvPr/>
              </p14:nvContentPartPr>
              <p14:xfrm>
                <a:off x="7361370" y="4954950"/>
                <a:ext cx="11160" cy="52920"/>
              </p14:xfrm>
            </p:contentPart>
          </mc:Choice>
          <mc:Fallback xmlns="">
            <p:pic>
              <p:nvPicPr>
                <p:cNvPr id="370" name="Ink 369">
                  <a:extLst>
                    <a:ext uri="{FF2B5EF4-FFF2-40B4-BE49-F238E27FC236}">
                      <a16:creationId xmlns:a16="http://schemas.microsoft.com/office/drawing/2014/main" id="{CDDA0E94-2F19-9F44-BF34-05D50F3E14BE}"/>
                    </a:ext>
                  </a:extLst>
                </p:cNvPr>
                <p:cNvPicPr/>
                <p:nvPr/>
              </p:nvPicPr>
              <p:blipFill>
                <a:blip r:embed="rId560"/>
                <a:stretch>
                  <a:fillRect/>
                </a:stretch>
              </p:blipFill>
              <p:spPr>
                <a:xfrm>
                  <a:off x="7353810" y="4947390"/>
                  <a:ext cx="25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71" name="Ink 370">
                  <a:extLst>
                    <a:ext uri="{FF2B5EF4-FFF2-40B4-BE49-F238E27FC236}">
                      <a16:creationId xmlns:a16="http://schemas.microsoft.com/office/drawing/2014/main" id="{0EF2740A-D562-AD48-937F-2D5649380018}"/>
                    </a:ext>
                  </a:extLst>
                </p14:cNvPr>
                <p14:cNvContentPartPr/>
                <p14:nvPr/>
              </p14:nvContentPartPr>
              <p14:xfrm>
                <a:off x="7452810" y="4977270"/>
                <a:ext cx="27720" cy="52200"/>
              </p14:xfrm>
            </p:contentPart>
          </mc:Choice>
          <mc:Fallback xmlns="">
            <p:pic>
              <p:nvPicPr>
                <p:cNvPr id="371" name="Ink 370">
                  <a:extLst>
                    <a:ext uri="{FF2B5EF4-FFF2-40B4-BE49-F238E27FC236}">
                      <a16:creationId xmlns:a16="http://schemas.microsoft.com/office/drawing/2014/main" id="{0EF2740A-D562-AD48-937F-2D5649380018}"/>
                    </a:ext>
                  </a:extLst>
                </p:cNvPr>
                <p:cNvPicPr/>
                <p:nvPr/>
              </p:nvPicPr>
              <p:blipFill>
                <a:blip r:embed="rId562"/>
                <a:stretch>
                  <a:fillRect/>
                </a:stretch>
              </p:blipFill>
              <p:spPr>
                <a:xfrm>
                  <a:off x="7445250" y="4969710"/>
                  <a:ext cx="42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72" name="Ink 371">
                  <a:extLst>
                    <a:ext uri="{FF2B5EF4-FFF2-40B4-BE49-F238E27FC236}">
                      <a16:creationId xmlns:a16="http://schemas.microsoft.com/office/drawing/2014/main" id="{7CCF2C69-2FE9-D745-BF35-2CF615D065AB}"/>
                    </a:ext>
                  </a:extLst>
                </p14:cNvPr>
                <p14:cNvContentPartPr/>
                <p14:nvPr/>
              </p14:nvContentPartPr>
              <p14:xfrm>
                <a:off x="7567290" y="4882590"/>
                <a:ext cx="2520" cy="98640"/>
              </p14:xfrm>
            </p:contentPart>
          </mc:Choice>
          <mc:Fallback xmlns="">
            <p:pic>
              <p:nvPicPr>
                <p:cNvPr id="372" name="Ink 371">
                  <a:extLst>
                    <a:ext uri="{FF2B5EF4-FFF2-40B4-BE49-F238E27FC236}">
                      <a16:creationId xmlns:a16="http://schemas.microsoft.com/office/drawing/2014/main" id="{7CCF2C69-2FE9-D745-BF35-2CF615D065AB}"/>
                    </a:ext>
                  </a:extLst>
                </p:cNvPr>
                <p:cNvPicPr/>
                <p:nvPr/>
              </p:nvPicPr>
              <p:blipFill>
                <a:blip r:embed="rId564"/>
                <a:stretch>
                  <a:fillRect/>
                </a:stretch>
              </p:blipFill>
              <p:spPr>
                <a:xfrm>
                  <a:off x="7559730" y="4875030"/>
                  <a:ext cx="17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73" name="Ink 372">
                  <a:extLst>
                    <a:ext uri="{FF2B5EF4-FFF2-40B4-BE49-F238E27FC236}">
                      <a16:creationId xmlns:a16="http://schemas.microsoft.com/office/drawing/2014/main" id="{126CD017-CBDF-6144-B926-8643E819000D}"/>
                    </a:ext>
                  </a:extLst>
                </p14:cNvPr>
                <p14:cNvContentPartPr/>
                <p14:nvPr/>
              </p14:nvContentPartPr>
              <p14:xfrm>
                <a:off x="7536690" y="4847670"/>
                <a:ext cx="110520" cy="126720"/>
              </p14:xfrm>
            </p:contentPart>
          </mc:Choice>
          <mc:Fallback xmlns="">
            <p:pic>
              <p:nvPicPr>
                <p:cNvPr id="373" name="Ink 372">
                  <a:extLst>
                    <a:ext uri="{FF2B5EF4-FFF2-40B4-BE49-F238E27FC236}">
                      <a16:creationId xmlns:a16="http://schemas.microsoft.com/office/drawing/2014/main" id="{126CD017-CBDF-6144-B926-8643E819000D}"/>
                    </a:ext>
                  </a:extLst>
                </p:cNvPr>
                <p:cNvPicPr/>
                <p:nvPr/>
              </p:nvPicPr>
              <p:blipFill>
                <a:blip r:embed="rId566"/>
                <a:stretch>
                  <a:fillRect/>
                </a:stretch>
              </p:blipFill>
              <p:spPr>
                <a:xfrm>
                  <a:off x="7529130" y="4840110"/>
                  <a:ext cx="125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74" name="Ink 373">
                  <a:extLst>
                    <a:ext uri="{FF2B5EF4-FFF2-40B4-BE49-F238E27FC236}">
                      <a16:creationId xmlns:a16="http://schemas.microsoft.com/office/drawing/2014/main" id="{D376030B-94AA-3F4C-AEC1-D7B183F57665}"/>
                    </a:ext>
                  </a:extLst>
                </p14:cNvPr>
                <p14:cNvContentPartPr/>
                <p14:nvPr/>
              </p14:nvContentPartPr>
              <p14:xfrm>
                <a:off x="7673850" y="4948110"/>
                <a:ext cx="133560" cy="68040"/>
              </p14:xfrm>
            </p:contentPart>
          </mc:Choice>
          <mc:Fallback xmlns="">
            <p:pic>
              <p:nvPicPr>
                <p:cNvPr id="374" name="Ink 373">
                  <a:extLst>
                    <a:ext uri="{FF2B5EF4-FFF2-40B4-BE49-F238E27FC236}">
                      <a16:creationId xmlns:a16="http://schemas.microsoft.com/office/drawing/2014/main" id="{D376030B-94AA-3F4C-AEC1-D7B183F57665}"/>
                    </a:ext>
                  </a:extLst>
                </p:cNvPr>
                <p:cNvPicPr/>
                <p:nvPr/>
              </p:nvPicPr>
              <p:blipFill>
                <a:blip r:embed="rId568"/>
                <a:stretch>
                  <a:fillRect/>
                </a:stretch>
              </p:blipFill>
              <p:spPr>
                <a:xfrm>
                  <a:off x="7666290" y="4940550"/>
                  <a:ext cx="148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76" name="Ink 375">
                  <a:extLst>
                    <a:ext uri="{FF2B5EF4-FFF2-40B4-BE49-F238E27FC236}">
                      <a16:creationId xmlns:a16="http://schemas.microsoft.com/office/drawing/2014/main" id="{BD7921A3-77E5-574B-AE4C-07A93EB2198C}"/>
                    </a:ext>
                  </a:extLst>
                </p14:cNvPr>
                <p14:cNvContentPartPr/>
                <p14:nvPr/>
              </p14:nvContentPartPr>
              <p14:xfrm>
                <a:off x="7829370" y="4973310"/>
                <a:ext cx="90360" cy="6480"/>
              </p14:xfrm>
            </p:contentPart>
          </mc:Choice>
          <mc:Fallback xmlns="">
            <p:pic>
              <p:nvPicPr>
                <p:cNvPr id="376" name="Ink 375">
                  <a:extLst>
                    <a:ext uri="{FF2B5EF4-FFF2-40B4-BE49-F238E27FC236}">
                      <a16:creationId xmlns:a16="http://schemas.microsoft.com/office/drawing/2014/main" id="{BD7921A3-77E5-574B-AE4C-07A93EB2198C}"/>
                    </a:ext>
                  </a:extLst>
                </p:cNvPr>
                <p:cNvPicPr/>
                <p:nvPr/>
              </p:nvPicPr>
              <p:blipFill>
                <a:blip r:embed="rId570"/>
                <a:stretch>
                  <a:fillRect/>
                </a:stretch>
              </p:blipFill>
              <p:spPr>
                <a:xfrm>
                  <a:off x="7821810" y="4965750"/>
                  <a:ext cx="105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77" name="Ink 376">
                  <a:extLst>
                    <a:ext uri="{FF2B5EF4-FFF2-40B4-BE49-F238E27FC236}">
                      <a16:creationId xmlns:a16="http://schemas.microsoft.com/office/drawing/2014/main" id="{4BCAA263-689D-A348-BCA8-E470770ACCB7}"/>
                    </a:ext>
                  </a:extLst>
                </p14:cNvPr>
                <p14:cNvContentPartPr/>
                <p14:nvPr/>
              </p14:nvContentPartPr>
              <p14:xfrm>
                <a:off x="7872930" y="4950630"/>
                <a:ext cx="11160" cy="72720"/>
              </p14:xfrm>
            </p:contentPart>
          </mc:Choice>
          <mc:Fallback xmlns="">
            <p:pic>
              <p:nvPicPr>
                <p:cNvPr id="377" name="Ink 376">
                  <a:extLst>
                    <a:ext uri="{FF2B5EF4-FFF2-40B4-BE49-F238E27FC236}">
                      <a16:creationId xmlns:a16="http://schemas.microsoft.com/office/drawing/2014/main" id="{4BCAA263-689D-A348-BCA8-E470770ACCB7}"/>
                    </a:ext>
                  </a:extLst>
                </p:cNvPr>
                <p:cNvPicPr/>
                <p:nvPr/>
              </p:nvPicPr>
              <p:blipFill>
                <a:blip r:embed="rId572"/>
                <a:stretch>
                  <a:fillRect/>
                </a:stretch>
              </p:blipFill>
              <p:spPr>
                <a:xfrm>
                  <a:off x="7865370" y="4943070"/>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78" name="Ink 377">
                  <a:extLst>
                    <a:ext uri="{FF2B5EF4-FFF2-40B4-BE49-F238E27FC236}">
                      <a16:creationId xmlns:a16="http://schemas.microsoft.com/office/drawing/2014/main" id="{9DC38FBF-259E-C849-8FAB-91AE3B6966CE}"/>
                    </a:ext>
                  </a:extLst>
                </p14:cNvPr>
                <p14:cNvContentPartPr/>
                <p14:nvPr/>
              </p14:nvContentPartPr>
              <p14:xfrm>
                <a:off x="7976250" y="4943070"/>
                <a:ext cx="7920" cy="66600"/>
              </p14:xfrm>
            </p:contentPart>
          </mc:Choice>
          <mc:Fallback xmlns="">
            <p:pic>
              <p:nvPicPr>
                <p:cNvPr id="378" name="Ink 377">
                  <a:extLst>
                    <a:ext uri="{FF2B5EF4-FFF2-40B4-BE49-F238E27FC236}">
                      <a16:creationId xmlns:a16="http://schemas.microsoft.com/office/drawing/2014/main" id="{9DC38FBF-259E-C849-8FAB-91AE3B6966CE}"/>
                    </a:ext>
                  </a:extLst>
                </p:cNvPr>
                <p:cNvPicPr/>
                <p:nvPr/>
              </p:nvPicPr>
              <p:blipFill>
                <a:blip r:embed="rId574"/>
                <a:stretch>
                  <a:fillRect/>
                </a:stretch>
              </p:blipFill>
              <p:spPr>
                <a:xfrm>
                  <a:off x="7968690" y="4935510"/>
                  <a:ext cx="23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79" name="Ink 378">
                  <a:extLst>
                    <a:ext uri="{FF2B5EF4-FFF2-40B4-BE49-F238E27FC236}">
                      <a16:creationId xmlns:a16="http://schemas.microsoft.com/office/drawing/2014/main" id="{D1D238F8-BEB0-1846-AAE9-E37CC6A69125}"/>
                    </a:ext>
                  </a:extLst>
                </p14:cNvPr>
                <p14:cNvContentPartPr/>
                <p14:nvPr/>
              </p14:nvContentPartPr>
              <p14:xfrm>
                <a:off x="8062650" y="4948110"/>
                <a:ext cx="34560" cy="65880"/>
              </p14:xfrm>
            </p:contentPart>
          </mc:Choice>
          <mc:Fallback xmlns="">
            <p:pic>
              <p:nvPicPr>
                <p:cNvPr id="379" name="Ink 378">
                  <a:extLst>
                    <a:ext uri="{FF2B5EF4-FFF2-40B4-BE49-F238E27FC236}">
                      <a16:creationId xmlns:a16="http://schemas.microsoft.com/office/drawing/2014/main" id="{D1D238F8-BEB0-1846-AAE9-E37CC6A69125}"/>
                    </a:ext>
                  </a:extLst>
                </p:cNvPr>
                <p:cNvPicPr/>
                <p:nvPr/>
              </p:nvPicPr>
              <p:blipFill>
                <a:blip r:embed="rId576"/>
                <a:stretch>
                  <a:fillRect/>
                </a:stretch>
              </p:blipFill>
              <p:spPr>
                <a:xfrm>
                  <a:off x="8055090" y="4940550"/>
                  <a:ext cx="496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80" name="Ink 379">
                  <a:extLst>
                    <a:ext uri="{FF2B5EF4-FFF2-40B4-BE49-F238E27FC236}">
                      <a16:creationId xmlns:a16="http://schemas.microsoft.com/office/drawing/2014/main" id="{2CA8F39C-0430-F040-8270-E6E71A516BD7}"/>
                    </a:ext>
                  </a:extLst>
                </p14:cNvPr>
                <p14:cNvContentPartPr/>
                <p14:nvPr/>
              </p14:nvContentPartPr>
              <p14:xfrm>
                <a:off x="8195130" y="4865310"/>
                <a:ext cx="6480" cy="104040"/>
              </p14:xfrm>
            </p:contentPart>
          </mc:Choice>
          <mc:Fallback xmlns="">
            <p:pic>
              <p:nvPicPr>
                <p:cNvPr id="380" name="Ink 379">
                  <a:extLst>
                    <a:ext uri="{FF2B5EF4-FFF2-40B4-BE49-F238E27FC236}">
                      <a16:creationId xmlns:a16="http://schemas.microsoft.com/office/drawing/2014/main" id="{2CA8F39C-0430-F040-8270-E6E71A516BD7}"/>
                    </a:ext>
                  </a:extLst>
                </p:cNvPr>
                <p:cNvPicPr/>
                <p:nvPr/>
              </p:nvPicPr>
              <p:blipFill>
                <a:blip r:embed="rId578"/>
                <a:stretch>
                  <a:fillRect/>
                </a:stretch>
              </p:blipFill>
              <p:spPr>
                <a:xfrm>
                  <a:off x="8187570" y="4857750"/>
                  <a:ext cx="21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81" name="Ink 380">
                  <a:extLst>
                    <a:ext uri="{FF2B5EF4-FFF2-40B4-BE49-F238E27FC236}">
                      <a16:creationId xmlns:a16="http://schemas.microsoft.com/office/drawing/2014/main" id="{21168E7F-C224-904A-9F41-41BB0C0AA0DF}"/>
                    </a:ext>
                  </a:extLst>
                </p14:cNvPr>
                <p14:cNvContentPartPr/>
                <p14:nvPr/>
              </p14:nvContentPartPr>
              <p14:xfrm>
                <a:off x="8185050" y="4816350"/>
                <a:ext cx="117000" cy="138240"/>
              </p14:xfrm>
            </p:contentPart>
          </mc:Choice>
          <mc:Fallback xmlns="">
            <p:pic>
              <p:nvPicPr>
                <p:cNvPr id="381" name="Ink 380">
                  <a:extLst>
                    <a:ext uri="{FF2B5EF4-FFF2-40B4-BE49-F238E27FC236}">
                      <a16:creationId xmlns:a16="http://schemas.microsoft.com/office/drawing/2014/main" id="{21168E7F-C224-904A-9F41-41BB0C0AA0DF}"/>
                    </a:ext>
                  </a:extLst>
                </p:cNvPr>
                <p:cNvPicPr/>
                <p:nvPr/>
              </p:nvPicPr>
              <p:blipFill>
                <a:blip r:embed="rId580"/>
                <a:stretch>
                  <a:fillRect/>
                </a:stretch>
              </p:blipFill>
              <p:spPr>
                <a:xfrm>
                  <a:off x="8177850" y="4808790"/>
                  <a:ext cx="132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82" name="Ink 381">
                  <a:extLst>
                    <a:ext uri="{FF2B5EF4-FFF2-40B4-BE49-F238E27FC236}">
                      <a16:creationId xmlns:a16="http://schemas.microsoft.com/office/drawing/2014/main" id="{8B55637E-A5A7-8543-A94A-9D1EE7FB72F9}"/>
                    </a:ext>
                  </a:extLst>
                </p14:cNvPr>
                <p14:cNvContentPartPr/>
                <p14:nvPr/>
              </p14:nvContentPartPr>
              <p14:xfrm>
                <a:off x="8343810" y="4920030"/>
                <a:ext cx="68040" cy="77400"/>
              </p14:xfrm>
            </p:contentPart>
          </mc:Choice>
          <mc:Fallback xmlns="">
            <p:pic>
              <p:nvPicPr>
                <p:cNvPr id="382" name="Ink 381">
                  <a:extLst>
                    <a:ext uri="{FF2B5EF4-FFF2-40B4-BE49-F238E27FC236}">
                      <a16:creationId xmlns:a16="http://schemas.microsoft.com/office/drawing/2014/main" id="{8B55637E-A5A7-8543-A94A-9D1EE7FB72F9}"/>
                    </a:ext>
                  </a:extLst>
                </p:cNvPr>
                <p:cNvPicPr/>
                <p:nvPr/>
              </p:nvPicPr>
              <p:blipFill>
                <a:blip r:embed="rId582"/>
                <a:stretch>
                  <a:fillRect/>
                </a:stretch>
              </p:blipFill>
              <p:spPr>
                <a:xfrm>
                  <a:off x="8336250" y="4912470"/>
                  <a:ext cx="831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83" name="Ink 382">
                  <a:extLst>
                    <a:ext uri="{FF2B5EF4-FFF2-40B4-BE49-F238E27FC236}">
                      <a16:creationId xmlns:a16="http://schemas.microsoft.com/office/drawing/2014/main" id="{AE19DE22-A5E4-AB4E-9D66-CABF61507205}"/>
                    </a:ext>
                  </a:extLst>
                </p14:cNvPr>
                <p14:cNvContentPartPr/>
                <p14:nvPr/>
              </p14:nvContentPartPr>
              <p14:xfrm>
                <a:off x="8439570" y="4943070"/>
                <a:ext cx="97200" cy="67680"/>
              </p14:xfrm>
            </p:contentPart>
          </mc:Choice>
          <mc:Fallback xmlns="">
            <p:pic>
              <p:nvPicPr>
                <p:cNvPr id="383" name="Ink 382">
                  <a:extLst>
                    <a:ext uri="{FF2B5EF4-FFF2-40B4-BE49-F238E27FC236}">
                      <a16:creationId xmlns:a16="http://schemas.microsoft.com/office/drawing/2014/main" id="{AE19DE22-A5E4-AB4E-9D66-CABF61507205}"/>
                    </a:ext>
                  </a:extLst>
                </p:cNvPr>
                <p:cNvPicPr/>
                <p:nvPr/>
              </p:nvPicPr>
              <p:blipFill>
                <a:blip r:embed="rId584"/>
                <a:stretch>
                  <a:fillRect/>
                </a:stretch>
              </p:blipFill>
              <p:spPr>
                <a:xfrm>
                  <a:off x="8432010" y="4935870"/>
                  <a:ext cx="112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84" name="Ink 383">
                  <a:extLst>
                    <a:ext uri="{FF2B5EF4-FFF2-40B4-BE49-F238E27FC236}">
                      <a16:creationId xmlns:a16="http://schemas.microsoft.com/office/drawing/2014/main" id="{104C94C5-6007-AC4B-BD9D-B8EA6B5C6574}"/>
                    </a:ext>
                  </a:extLst>
                </p14:cNvPr>
                <p14:cNvContentPartPr/>
                <p14:nvPr/>
              </p14:nvContentPartPr>
              <p14:xfrm>
                <a:off x="8601930" y="4977990"/>
                <a:ext cx="60480" cy="5040"/>
              </p14:xfrm>
            </p:contentPart>
          </mc:Choice>
          <mc:Fallback xmlns="">
            <p:pic>
              <p:nvPicPr>
                <p:cNvPr id="384" name="Ink 383">
                  <a:extLst>
                    <a:ext uri="{FF2B5EF4-FFF2-40B4-BE49-F238E27FC236}">
                      <a16:creationId xmlns:a16="http://schemas.microsoft.com/office/drawing/2014/main" id="{104C94C5-6007-AC4B-BD9D-B8EA6B5C6574}"/>
                    </a:ext>
                  </a:extLst>
                </p:cNvPr>
                <p:cNvPicPr/>
                <p:nvPr/>
              </p:nvPicPr>
              <p:blipFill>
                <a:blip r:embed="rId586"/>
                <a:stretch>
                  <a:fillRect/>
                </a:stretch>
              </p:blipFill>
              <p:spPr>
                <a:xfrm>
                  <a:off x="8594370" y="4970430"/>
                  <a:ext cx="75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85" name="Ink 384">
                  <a:extLst>
                    <a:ext uri="{FF2B5EF4-FFF2-40B4-BE49-F238E27FC236}">
                      <a16:creationId xmlns:a16="http://schemas.microsoft.com/office/drawing/2014/main" id="{E10C7AFF-C72C-8B47-964E-3A8323ACC694}"/>
                    </a:ext>
                  </a:extLst>
                </p14:cNvPr>
                <p14:cNvContentPartPr/>
                <p14:nvPr/>
              </p14:nvContentPartPr>
              <p14:xfrm>
                <a:off x="8604450" y="4956750"/>
                <a:ext cx="14760" cy="83520"/>
              </p14:xfrm>
            </p:contentPart>
          </mc:Choice>
          <mc:Fallback xmlns="">
            <p:pic>
              <p:nvPicPr>
                <p:cNvPr id="385" name="Ink 384">
                  <a:extLst>
                    <a:ext uri="{FF2B5EF4-FFF2-40B4-BE49-F238E27FC236}">
                      <a16:creationId xmlns:a16="http://schemas.microsoft.com/office/drawing/2014/main" id="{E10C7AFF-C72C-8B47-964E-3A8323ACC694}"/>
                    </a:ext>
                  </a:extLst>
                </p:cNvPr>
                <p:cNvPicPr/>
                <p:nvPr/>
              </p:nvPicPr>
              <p:blipFill>
                <a:blip r:embed="rId588"/>
                <a:stretch>
                  <a:fillRect/>
                </a:stretch>
              </p:blipFill>
              <p:spPr>
                <a:xfrm>
                  <a:off x="8596890" y="4949190"/>
                  <a:ext cx="29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86" name="Ink 385">
                  <a:extLst>
                    <a:ext uri="{FF2B5EF4-FFF2-40B4-BE49-F238E27FC236}">
                      <a16:creationId xmlns:a16="http://schemas.microsoft.com/office/drawing/2014/main" id="{7AA7538D-EFFB-274E-A886-D768EB2DFAB2}"/>
                    </a:ext>
                  </a:extLst>
                </p14:cNvPr>
                <p14:cNvContentPartPr/>
                <p14:nvPr/>
              </p14:nvContentPartPr>
              <p14:xfrm>
                <a:off x="8698050" y="4956750"/>
                <a:ext cx="13320" cy="68040"/>
              </p14:xfrm>
            </p:contentPart>
          </mc:Choice>
          <mc:Fallback xmlns="">
            <p:pic>
              <p:nvPicPr>
                <p:cNvPr id="386" name="Ink 385">
                  <a:extLst>
                    <a:ext uri="{FF2B5EF4-FFF2-40B4-BE49-F238E27FC236}">
                      <a16:creationId xmlns:a16="http://schemas.microsoft.com/office/drawing/2014/main" id="{7AA7538D-EFFB-274E-A886-D768EB2DFAB2}"/>
                    </a:ext>
                  </a:extLst>
                </p:cNvPr>
                <p:cNvPicPr/>
                <p:nvPr/>
              </p:nvPicPr>
              <p:blipFill>
                <a:blip r:embed="rId590"/>
                <a:stretch>
                  <a:fillRect/>
                </a:stretch>
              </p:blipFill>
              <p:spPr>
                <a:xfrm>
                  <a:off x="8690490" y="4949190"/>
                  <a:ext cx="28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88" name="Ink 387">
                  <a:extLst>
                    <a:ext uri="{FF2B5EF4-FFF2-40B4-BE49-F238E27FC236}">
                      <a16:creationId xmlns:a16="http://schemas.microsoft.com/office/drawing/2014/main" id="{210D16AE-2305-DB47-A62A-FA6090F78646}"/>
                    </a:ext>
                  </a:extLst>
                </p14:cNvPr>
                <p14:cNvContentPartPr/>
                <p14:nvPr/>
              </p14:nvContentPartPr>
              <p14:xfrm>
                <a:off x="7794450" y="5132070"/>
                <a:ext cx="202320" cy="7200"/>
              </p14:xfrm>
            </p:contentPart>
          </mc:Choice>
          <mc:Fallback xmlns="">
            <p:pic>
              <p:nvPicPr>
                <p:cNvPr id="388" name="Ink 387">
                  <a:extLst>
                    <a:ext uri="{FF2B5EF4-FFF2-40B4-BE49-F238E27FC236}">
                      <a16:creationId xmlns:a16="http://schemas.microsoft.com/office/drawing/2014/main" id="{210D16AE-2305-DB47-A62A-FA6090F78646}"/>
                    </a:ext>
                  </a:extLst>
                </p:cNvPr>
                <p:cNvPicPr/>
                <p:nvPr/>
              </p:nvPicPr>
              <p:blipFill>
                <a:blip r:embed="rId592"/>
                <a:stretch>
                  <a:fillRect/>
                </a:stretch>
              </p:blipFill>
              <p:spPr>
                <a:xfrm>
                  <a:off x="7786890" y="5124510"/>
                  <a:ext cx="217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89" name="Ink 388">
                  <a:extLst>
                    <a:ext uri="{FF2B5EF4-FFF2-40B4-BE49-F238E27FC236}">
                      <a16:creationId xmlns:a16="http://schemas.microsoft.com/office/drawing/2014/main" id="{DCFF3555-AAE3-9F41-A54F-F8D6F54C17C1}"/>
                    </a:ext>
                  </a:extLst>
                </p14:cNvPr>
                <p14:cNvContentPartPr/>
                <p14:nvPr/>
              </p14:nvContentPartPr>
              <p14:xfrm>
                <a:off x="7951410" y="5110470"/>
                <a:ext cx="75960" cy="81000"/>
              </p14:xfrm>
            </p:contentPart>
          </mc:Choice>
          <mc:Fallback xmlns="">
            <p:pic>
              <p:nvPicPr>
                <p:cNvPr id="389" name="Ink 388">
                  <a:extLst>
                    <a:ext uri="{FF2B5EF4-FFF2-40B4-BE49-F238E27FC236}">
                      <a16:creationId xmlns:a16="http://schemas.microsoft.com/office/drawing/2014/main" id="{DCFF3555-AAE3-9F41-A54F-F8D6F54C17C1}"/>
                    </a:ext>
                  </a:extLst>
                </p:cNvPr>
                <p:cNvPicPr/>
                <p:nvPr/>
              </p:nvPicPr>
              <p:blipFill>
                <a:blip r:embed="rId594"/>
                <a:stretch>
                  <a:fillRect/>
                </a:stretch>
              </p:blipFill>
              <p:spPr>
                <a:xfrm>
                  <a:off x="7943850" y="5102910"/>
                  <a:ext cx="90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90" name="Ink 389">
                  <a:extLst>
                    <a:ext uri="{FF2B5EF4-FFF2-40B4-BE49-F238E27FC236}">
                      <a16:creationId xmlns:a16="http://schemas.microsoft.com/office/drawing/2014/main" id="{093F95D8-C795-2544-BC0F-A6B896EEC020}"/>
                    </a:ext>
                  </a:extLst>
                </p14:cNvPr>
                <p14:cNvContentPartPr/>
                <p14:nvPr/>
              </p14:nvContentPartPr>
              <p14:xfrm>
                <a:off x="8758890" y="4924710"/>
                <a:ext cx="5040" cy="360"/>
              </p14:xfrm>
            </p:contentPart>
          </mc:Choice>
          <mc:Fallback xmlns="">
            <p:pic>
              <p:nvPicPr>
                <p:cNvPr id="390" name="Ink 389">
                  <a:extLst>
                    <a:ext uri="{FF2B5EF4-FFF2-40B4-BE49-F238E27FC236}">
                      <a16:creationId xmlns:a16="http://schemas.microsoft.com/office/drawing/2014/main" id="{093F95D8-C795-2544-BC0F-A6B896EEC020}"/>
                    </a:ext>
                  </a:extLst>
                </p:cNvPr>
                <p:cNvPicPr/>
                <p:nvPr/>
              </p:nvPicPr>
              <p:blipFill>
                <a:blip r:embed="rId596"/>
                <a:stretch>
                  <a:fillRect/>
                </a:stretch>
              </p:blipFill>
              <p:spPr>
                <a:xfrm>
                  <a:off x="8751330" y="4917150"/>
                  <a:ext cx="201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91" name="Ink 390">
                  <a:extLst>
                    <a:ext uri="{FF2B5EF4-FFF2-40B4-BE49-F238E27FC236}">
                      <a16:creationId xmlns:a16="http://schemas.microsoft.com/office/drawing/2014/main" id="{77D99D81-CDAB-1347-9EB2-D464285A6DFC}"/>
                    </a:ext>
                  </a:extLst>
                </p14:cNvPr>
                <p14:cNvContentPartPr/>
                <p14:nvPr/>
              </p14:nvContentPartPr>
              <p14:xfrm>
                <a:off x="8837370" y="4932270"/>
                <a:ext cx="3240" cy="360"/>
              </p14:xfrm>
            </p:contentPart>
          </mc:Choice>
          <mc:Fallback xmlns="">
            <p:pic>
              <p:nvPicPr>
                <p:cNvPr id="391" name="Ink 390">
                  <a:extLst>
                    <a:ext uri="{FF2B5EF4-FFF2-40B4-BE49-F238E27FC236}">
                      <a16:creationId xmlns:a16="http://schemas.microsoft.com/office/drawing/2014/main" id="{77D99D81-CDAB-1347-9EB2-D464285A6DFC}"/>
                    </a:ext>
                  </a:extLst>
                </p:cNvPr>
                <p:cNvPicPr/>
                <p:nvPr/>
              </p:nvPicPr>
              <p:blipFill>
                <a:blip r:embed="rId598"/>
                <a:stretch>
                  <a:fillRect/>
                </a:stretch>
              </p:blipFill>
              <p:spPr>
                <a:xfrm>
                  <a:off x="8829810" y="4924710"/>
                  <a:ext cx="183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92" name="Ink 391">
                  <a:extLst>
                    <a:ext uri="{FF2B5EF4-FFF2-40B4-BE49-F238E27FC236}">
                      <a16:creationId xmlns:a16="http://schemas.microsoft.com/office/drawing/2014/main" id="{B1F08618-680D-664E-97A2-3376630E5BE1}"/>
                    </a:ext>
                  </a:extLst>
                </p14:cNvPr>
                <p14:cNvContentPartPr/>
                <p14:nvPr/>
              </p14:nvContentPartPr>
              <p14:xfrm>
                <a:off x="8906130" y="4939110"/>
                <a:ext cx="5760" cy="1800"/>
              </p14:xfrm>
            </p:contentPart>
          </mc:Choice>
          <mc:Fallback xmlns="">
            <p:pic>
              <p:nvPicPr>
                <p:cNvPr id="392" name="Ink 391">
                  <a:extLst>
                    <a:ext uri="{FF2B5EF4-FFF2-40B4-BE49-F238E27FC236}">
                      <a16:creationId xmlns:a16="http://schemas.microsoft.com/office/drawing/2014/main" id="{B1F08618-680D-664E-97A2-3376630E5BE1}"/>
                    </a:ext>
                  </a:extLst>
                </p:cNvPr>
                <p:cNvPicPr/>
                <p:nvPr/>
              </p:nvPicPr>
              <p:blipFill>
                <a:blip r:embed="rId600"/>
                <a:stretch>
                  <a:fillRect/>
                </a:stretch>
              </p:blipFill>
              <p:spPr>
                <a:xfrm>
                  <a:off x="8898570" y="4931550"/>
                  <a:ext cx="208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94" name="Ink 393">
                  <a:extLst>
                    <a:ext uri="{FF2B5EF4-FFF2-40B4-BE49-F238E27FC236}">
                      <a16:creationId xmlns:a16="http://schemas.microsoft.com/office/drawing/2014/main" id="{982BA83A-BFC2-0447-8BD2-F509818AE34A}"/>
                    </a:ext>
                  </a:extLst>
                </p14:cNvPr>
                <p14:cNvContentPartPr/>
                <p14:nvPr/>
              </p14:nvContentPartPr>
              <p14:xfrm>
                <a:off x="8210970" y="5055750"/>
                <a:ext cx="83520" cy="144360"/>
              </p14:xfrm>
            </p:contentPart>
          </mc:Choice>
          <mc:Fallback xmlns="">
            <p:pic>
              <p:nvPicPr>
                <p:cNvPr id="394" name="Ink 393">
                  <a:extLst>
                    <a:ext uri="{FF2B5EF4-FFF2-40B4-BE49-F238E27FC236}">
                      <a16:creationId xmlns:a16="http://schemas.microsoft.com/office/drawing/2014/main" id="{982BA83A-BFC2-0447-8BD2-F509818AE34A}"/>
                    </a:ext>
                  </a:extLst>
                </p:cNvPr>
                <p:cNvPicPr/>
                <p:nvPr/>
              </p:nvPicPr>
              <p:blipFill>
                <a:blip r:embed="rId602"/>
                <a:stretch>
                  <a:fillRect/>
                </a:stretch>
              </p:blipFill>
              <p:spPr>
                <a:xfrm>
                  <a:off x="8203410" y="5048190"/>
                  <a:ext cx="98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95" name="Ink 394">
                  <a:extLst>
                    <a:ext uri="{FF2B5EF4-FFF2-40B4-BE49-F238E27FC236}">
                      <a16:creationId xmlns:a16="http://schemas.microsoft.com/office/drawing/2014/main" id="{A05FFD29-4B8A-6E40-94E7-19CC7A8209AB}"/>
                    </a:ext>
                  </a:extLst>
                </p14:cNvPr>
                <p14:cNvContentPartPr/>
                <p14:nvPr/>
              </p14:nvContentPartPr>
              <p14:xfrm>
                <a:off x="8336970" y="5150070"/>
                <a:ext cx="37080" cy="96480"/>
              </p14:xfrm>
            </p:contentPart>
          </mc:Choice>
          <mc:Fallback xmlns="">
            <p:pic>
              <p:nvPicPr>
                <p:cNvPr id="395" name="Ink 394">
                  <a:extLst>
                    <a:ext uri="{FF2B5EF4-FFF2-40B4-BE49-F238E27FC236}">
                      <a16:creationId xmlns:a16="http://schemas.microsoft.com/office/drawing/2014/main" id="{A05FFD29-4B8A-6E40-94E7-19CC7A8209AB}"/>
                    </a:ext>
                  </a:extLst>
                </p:cNvPr>
                <p:cNvPicPr/>
                <p:nvPr/>
              </p:nvPicPr>
              <p:blipFill>
                <a:blip r:embed="rId604"/>
                <a:stretch>
                  <a:fillRect/>
                </a:stretch>
              </p:blipFill>
              <p:spPr>
                <a:xfrm>
                  <a:off x="8329410" y="5142510"/>
                  <a:ext cx="51840" cy="11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5">
            <p14:nvContentPartPr>
              <p14:cNvPr id="397" name="Ink 396">
                <a:extLst>
                  <a:ext uri="{FF2B5EF4-FFF2-40B4-BE49-F238E27FC236}">
                    <a16:creationId xmlns:a16="http://schemas.microsoft.com/office/drawing/2014/main" id="{4DD5D70B-B6DF-8348-9F6F-E4AAD8E54B4E}"/>
                  </a:ext>
                </a:extLst>
              </p14:cNvPr>
              <p14:cNvContentPartPr/>
              <p14:nvPr/>
            </p14:nvContentPartPr>
            <p14:xfrm>
              <a:off x="7020810" y="4785030"/>
              <a:ext cx="24840" cy="2520"/>
            </p14:xfrm>
          </p:contentPart>
        </mc:Choice>
        <mc:Fallback xmlns="">
          <p:pic>
            <p:nvPicPr>
              <p:cNvPr id="397" name="Ink 396">
                <a:extLst>
                  <a:ext uri="{FF2B5EF4-FFF2-40B4-BE49-F238E27FC236}">
                    <a16:creationId xmlns:a16="http://schemas.microsoft.com/office/drawing/2014/main" id="{4DD5D70B-B6DF-8348-9F6F-E4AAD8E54B4E}"/>
                  </a:ext>
                </a:extLst>
              </p:cNvPr>
              <p:cNvPicPr/>
              <p:nvPr/>
            </p:nvPicPr>
            <p:blipFill>
              <a:blip r:embed="rId606"/>
              <a:stretch>
                <a:fillRect/>
              </a:stretch>
            </p:blipFill>
            <p:spPr>
              <a:xfrm>
                <a:off x="7013250" y="4777470"/>
                <a:ext cx="39960" cy="17640"/>
              </a:xfrm>
              <a:prstGeom prst="rect">
                <a:avLst/>
              </a:prstGeom>
            </p:spPr>
          </p:pic>
        </mc:Fallback>
      </mc:AlternateContent>
      <p:grpSp>
        <p:nvGrpSpPr>
          <p:cNvPr id="404" name="Group 403">
            <a:extLst>
              <a:ext uri="{FF2B5EF4-FFF2-40B4-BE49-F238E27FC236}">
                <a16:creationId xmlns:a16="http://schemas.microsoft.com/office/drawing/2014/main" id="{6E838F92-378C-1244-821C-E90C9742351B}"/>
              </a:ext>
            </a:extLst>
          </p:cNvPr>
          <p:cNvGrpSpPr/>
          <p:nvPr/>
        </p:nvGrpSpPr>
        <p:grpSpPr>
          <a:xfrm>
            <a:off x="7299090" y="3853350"/>
            <a:ext cx="622800" cy="882720"/>
            <a:chOff x="7299090" y="3853350"/>
            <a:chExt cx="622800" cy="882720"/>
          </a:xfrm>
        </p:grpSpPr>
        <mc:AlternateContent xmlns:mc="http://schemas.openxmlformats.org/markup-compatibility/2006" xmlns:p14="http://schemas.microsoft.com/office/powerpoint/2010/main">
          <mc:Choice Requires="p14">
            <p:contentPart p14:bwMode="auto" r:id="rId607">
              <p14:nvContentPartPr>
                <p14:cNvPr id="346" name="Ink 345">
                  <a:extLst>
                    <a:ext uri="{FF2B5EF4-FFF2-40B4-BE49-F238E27FC236}">
                      <a16:creationId xmlns:a16="http://schemas.microsoft.com/office/drawing/2014/main" id="{DF159153-B29D-0F4C-9DE6-5FA3B4A9DB48}"/>
                    </a:ext>
                  </a:extLst>
                </p14:cNvPr>
                <p14:cNvContentPartPr/>
                <p14:nvPr/>
              </p14:nvContentPartPr>
              <p14:xfrm>
                <a:off x="7314930" y="3911310"/>
                <a:ext cx="4320" cy="92520"/>
              </p14:xfrm>
            </p:contentPart>
          </mc:Choice>
          <mc:Fallback xmlns="">
            <p:pic>
              <p:nvPicPr>
                <p:cNvPr id="346" name="Ink 345">
                  <a:extLst>
                    <a:ext uri="{FF2B5EF4-FFF2-40B4-BE49-F238E27FC236}">
                      <a16:creationId xmlns:a16="http://schemas.microsoft.com/office/drawing/2014/main" id="{DF159153-B29D-0F4C-9DE6-5FA3B4A9DB48}"/>
                    </a:ext>
                  </a:extLst>
                </p:cNvPr>
                <p:cNvPicPr/>
                <p:nvPr/>
              </p:nvPicPr>
              <p:blipFill>
                <a:blip r:embed="rId608"/>
                <a:stretch>
                  <a:fillRect/>
                </a:stretch>
              </p:blipFill>
              <p:spPr>
                <a:xfrm>
                  <a:off x="7307370" y="3903750"/>
                  <a:ext cx="190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47" name="Ink 346">
                  <a:extLst>
                    <a:ext uri="{FF2B5EF4-FFF2-40B4-BE49-F238E27FC236}">
                      <a16:creationId xmlns:a16="http://schemas.microsoft.com/office/drawing/2014/main" id="{9CA3F6D8-2B11-034B-9579-EBE042B3BCA1}"/>
                    </a:ext>
                  </a:extLst>
                </p14:cNvPr>
                <p14:cNvContentPartPr/>
                <p14:nvPr/>
              </p14:nvContentPartPr>
              <p14:xfrm>
                <a:off x="7314930" y="3853350"/>
                <a:ext cx="111600" cy="148320"/>
              </p14:xfrm>
            </p:contentPart>
          </mc:Choice>
          <mc:Fallback xmlns="">
            <p:pic>
              <p:nvPicPr>
                <p:cNvPr id="347" name="Ink 346">
                  <a:extLst>
                    <a:ext uri="{FF2B5EF4-FFF2-40B4-BE49-F238E27FC236}">
                      <a16:creationId xmlns:a16="http://schemas.microsoft.com/office/drawing/2014/main" id="{9CA3F6D8-2B11-034B-9579-EBE042B3BCA1}"/>
                    </a:ext>
                  </a:extLst>
                </p:cNvPr>
                <p:cNvPicPr/>
                <p:nvPr/>
              </p:nvPicPr>
              <p:blipFill>
                <a:blip r:embed="rId610"/>
                <a:stretch>
                  <a:fillRect/>
                </a:stretch>
              </p:blipFill>
              <p:spPr>
                <a:xfrm>
                  <a:off x="7307370" y="3845790"/>
                  <a:ext cx="126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48" name="Ink 347">
                  <a:extLst>
                    <a:ext uri="{FF2B5EF4-FFF2-40B4-BE49-F238E27FC236}">
                      <a16:creationId xmlns:a16="http://schemas.microsoft.com/office/drawing/2014/main" id="{F806D939-6D40-1741-9C40-EA25B4D3AFB4}"/>
                    </a:ext>
                  </a:extLst>
                </p14:cNvPr>
                <p14:cNvContentPartPr/>
                <p14:nvPr/>
              </p14:nvContentPartPr>
              <p14:xfrm>
                <a:off x="7456050" y="3991950"/>
                <a:ext cx="76680" cy="52200"/>
              </p14:xfrm>
            </p:contentPart>
          </mc:Choice>
          <mc:Fallback xmlns="">
            <p:pic>
              <p:nvPicPr>
                <p:cNvPr id="348" name="Ink 347">
                  <a:extLst>
                    <a:ext uri="{FF2B5EF4-FFF2-40B4-BE49-F238E27FC236}">
                      <a16:creationId xmlns:a16="http://schemas.microsoft.com/office/drawing/2014/main" id="{F806D939-6D40-1741-9C40-EA25B4D3AFB4}"/>
                    </a:ext>
                  </a:extLst>
                </p:cNvPr>
                <p:cNvPicPr/>
                <p:nvPr/>
              </p:nvPicPr>
              <p:blipFill>
                <a:blip r:embed="rId612"/>
                <a:stretch>
                  <a:fillRect/>
                </a:stretch>
              </p:blipFill>
              <p:spPr>
                <a:xfrm>
                  <a:off x="7448490" y="3984390"/>
                  <a:ext cx="91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49" name="Ink 348">
                  <a:extLst>
                    <a:ext uri="{FF2B5EF4-FFF2-40B4-BE49-F238E27FC236}">
                      <a16:creationId xmlns:a16="http://schemas.microsoft.com/office/drawing/2014/main" id="{A1D719F7-BDD3-714A-A865-457F14BC54E7}"/>
                    </a:ext>
                  </a:extLst>
                </p14:cNvPr>
                <p14:cNvContentPartPr/>
                <p14:nvPr/>
              </p14:nvContentPartPr>
              <p14:xfrm>
                <a:off x="7646490" y="3949110"/>
                <a:ext cx="250920" cy="2520"/>
              </p14:xfrm>
            </p:contentPart>
          </mc:Choice>
          <mc:Fallback xmlns="">
            <p:pic>
              <p:nvPicPr>
                <p:cNvPr id="349" name="Ink 348">
                  <a:extLst>
                    <a:ext uri="{FF2B5EF4-FFF2-40B4-BE49-F238E27FC236}">
                      <a16:creationId xmlns:a16="http://schemas.microsoft.com/office/drawing/2014/main" id="{A1D719F7-BDD3-714A-A865-457F14BC54E7}"/>
                    </a:ext>
                  </a:extLst>
                </p:cNvPr>
                <p:cNvPicPr/>
                <p:nvPr/>
              </p:nvPicPr>
              <p:blipFill>
                <a:blip r:embed="rId614"/>
                <a:stretch>
                  <a:fillRect/>
                </a:stretch>
              </p:blipFill>
              <p:spPr>
                <a:xfrm>
                  <a:off x="7638930" y="3941550"/>
                  <a:ext cx="266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50" name="Ink 349">
                  <a:extLst>
                    <a:ext uri="{FF2B5EF4-FFF2-40B4-BE49-F238E27FC236}">
                      <a16:creationId xmlns:a16="http://schemas.microsoft.com/office/drawing/2014/main" id="{FD7725D1-3500-5346-983A-73C1C2669289}"/>
                    </a:ext>
                  </a:extLst>
                </p14:cNvPr>
                <p14:cNvContentPartPr/>
                <p14:nvPr/>
              </p14:nvContentPartPr>
              <p14:xfrm>
                <a:off x="7814970" y="3907350"/>
                <a:ext cx="75960" cy="105480"/>
              </p14:xfrm>
            </p:contentPart>
          </mc:Choice>
          <mc:Fallback xmlns="">
            <p:pic>
              <p:nvPicPr>
                <p:cNvPr id="350" name="Ink 349">
                  <a:extLst>
                    <a:ext uri="{FF2B5EF4-FFF2-40B4-BE49-F238E27FC236}">
                      <a16:creationId xmlns:a16="http://schemas.microsoft.com/office/drawing/2014/main" id="{FD7725D1-3500-5346-983A-73C1C2669289}"/>
                    </a:ext>
                  </a:extLst>
                </p:cNvPr>
                <p:cNvPicPr/>
                <p:nvPr/>
              </p:nvPicPr>
              <p:blipFill>
                <a:blip r:embed="rId616"/>
                <a:stretch>
                  <a:fillRect/>
                </a:stretch>
              </p:blipFill>
              <p:spPr>
                <a:xfrm>
                  <a:off x="7807410" y="3899790"/>
                  <a:ext cx="907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55" name="Ink 354">
                  <a:extLst>
                    <a:ext uri="{FF2B5EF4-FFF2-40B4-BE49-F238E27FC236}">
                      <a16:creationId xmlns:a16="http://schemas.microsoft.com/office/drawing/2014/main" id="{2724BC9C-1FC6-8D4F-9DF4-4A4230D38CB7}"/>
                    </a:ext>
                  </a:extLst>
                </p14:cNvPr>
                <p14:cNvContentPartPr/>
                <p14:nvPr/>
              </p14:nvContentPartPr>
              <p14:xfrm>
                <a:off x="7340130" y="4137390"/>
                <a:ext cx="7920" cy="129240"/>
              </p14:xfrm>
            </p:contentPart>
          </mc:Choice>
          <mc:Fallback xmlns="">
            <p:pic>
              <p:nvPicPr>
                <p:cNvPr id="355" name="Ink 354">
                  <a:extLst>
                    <a:ext uri="{FF2B5EF4-FFF2-40B4-BE49-F238E27FC236}">
                      <a16:creationId xmlns:a16="http://schemas.microsoft.com/office/drawing/2014/main" id="{2724BC9C-1FC6-8D4F-9DF4-4A4230D38CB7}"/>
                    </a:ext>
                  </a:extLst>
                </p:cNvPr>
                <p:cNvPicPr/>
                <p:nvPr/>
              </p:nvPicPr>
              <p:blipFill>
                <a:blip r:embed="rId618"/>
                <a:stretch>
                  <a:fillRect/>
                </a:stretch>
              </p:blipFill>
              <p:spPr>
                <a:xfrm>
                  <a:off x="7332570" y="4129830"/>
                  <a:ext cx="23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56" name="Ink 355">
                  <a:extLst>
                    <a:ext uri="{FF2B5EF4-FFF2-40B4-BE49-F238E27FC236}">
                      <a16:creationId xmlns:a16="http://schemas.microsoft.com/office/drawing/2014/main" id="{02BDAA0A-DC98-2646-92F6-F700B43D1A49}"/>
                    </a:ext>
                  </a:extLst>
                </p14:cNvPr>
                <p14:cNvContentPartPr/>
                <p14:nvPr/>
              </p14:nvContentPartPr>
              <p14:xfrm>
                <a:off x="7301970" y="4118310"/>
                <a:ext cx="141840" cy="147600"/>
              </p14:xfrm>
            </p:contentPart>
          </mc:Choice>
          <mc:Fallback xmlns="">
            <p:pic>
              <p:nvPicPr>
                <p:cNvPr id="356" name="Ink 355">
                  <a:extLst>
                    <a:ext uri="{FF2B5EF4-FFF2-40B4-BE49-F238E27FC236}">
                      <a16:creationId xmlns:a16="http://schemas.microsoft.com/office/drawing/2014/main" id="{02BDAA0A-DC98-2646-92F6-F700B43D1A49}"/>
                    </a:ext>
                  </a:extLst>
                </p:cNvPr>
                <p:cNvPicPr/>
                <p:nvPr/>
              </p:nvPicPr>
              <p:blipFill>
                <a:blip r:embed="rId620"/>
                <a:stretch>
                  <a:fillRect/>
                </a:stretch>
              </p:blipFill>
              <p:spPr>
                <a:xfrm>
                  <a:off x="7294410" y="4110750"/>
                  <a:ext cx="156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57" name="Ink 356">
                  <a:extLst>
                    <a:ext uri="{FF2B5EF4-FFF2-40B4-BE49-F238E27FC236}">
                      <a16:creationId xmlns:a16="http://schemas.microsoft.com/office/drawing/2014/main" id="{75E318F2-9E82-CB4C-98EC-8A0885E94C7D}"/>
                    </a:ext>
                  </a:extLst>
                </p14:cNvPr>
                <p14:cNvContentPartPr/>
                <p14:nvPr/>
              </p14:nvContentPartPr>
              <p14:xfrm>
                <a:off x="7486650" y="4243230"/>
                <a:ext cx="157320" cy="78120"/>
              </p14:xfrm>
            </p:contentPart>
          </mc:Choice>
          <mc:Fallback xmlns="">
            <p:pic>
              <p:nvPicPr>
                <p:cNvPr id="357" name="Ink 356">
                  <a:extLst>
                    <a:ext uri="{FF2B5EF4-FFF2-40B4-BE49-F238E27FC236}">
                      <a16:creationId xmlns:a16="http://schemas.microsoft.com/office/drawing/2014/main" id="{75E318F2-9E82-CB4C-98EC-8A0885E94C7D}"/>
                    </a:ext>
                  </a:extLst>
                </p:cNvPr>
                <p:cNvPicPr/>
                <p:nvPr/>
              </p:nvPicPr>
              <p:blipFill>
                <a:blip r:embed="rId622"/>
                <a:stretch>
                  <a:fillRect/>
                </a:stretch>
              </p:blipFill>
              <p:spPr>
                <a:xfrm>
                  <a:off x="7479090" y="4236030"/>
                  <a:ext cx="17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59" name="Ink 358">
                  <a:extLst>
                    <a:ext uri="{FF2B5EF4-FFF2-40B4-BE49-F238E27FC236}">
                      <a16:creationId xmlns:a16="http://schemas.microsoft.com/office/drawing/2014/main" id="{77991FB6-221D-6845-ABC8-E0D62BD198ED}"/>
                    </a:ext>
                  </a:extLst>
                </p14:cNvPr>
                <p14:cNvContentPartPr/>
                <p14:nvPr/>
              </p14:nvContentPartPr>
              <p14:xfrm>
                <a:off x="7696170" y="4063590"/>
                <a:ext cx="225000" cy="131400"/>
              </p14:xfrm>
            </p:contentPart>
          </mc:Choice>
          <mc:Fallback xmlns="">
            <p:pic>
              <p:nvPicPr>
                <p:cNvPr id="359" name="Ink 358">
                  <a:extLst>
                    <a:ext uri="{FF2B5EF4-FFF2-40B4-BE49-F238E27FC236}">
                      <a16:creationId xmlns:a16="http://schemas.microsoft.com/office/drawing/2014/main" id="{77991FB6-221D-6845-ABC8-E0D62BD198ED}"/>
                    </a:ext>
                  </a:extLst>
                </p:cNvPr>
                <p:cNvPicPr/>
                <p:nvPr/>
              </p:nvPicPr>
              <p:blipFill>
                <a:blip r:embed="rId624"/>
                <a:stretch>
                  <a:fillRect/>
                </a:stretch>
              </p:blipFill>
              <p:spPr>
                <a:xfrm>
                  <a:off x="7688610" y="4056030"/>
                  <a:ext cx="240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60" name="Ink 359">
                  <a:extLst>
                    <a:ext uri="{FF2B5EF4-FFF2-40B4-BE49-F238E27FC236}">
                      <a16:creationId xmlns:a16="http://schemas.microsoft.com/office/drawing/2014/main" id="{CCA647A8-661A-AC41-8BC1-01290FD6BD13}"/>
                    </a:ext>
                  </a:extLst>
                </p14:cNvPr>
                <p14:cNvContentPartPr/>
                <p14:nvPr/>
              </p14:nvContentPartPr>
              <p14:xfrm>
                <a:off x="7821090" y="4057470"/>
                <a:ext cx="100800" cy="92520"/>
              </p14:xfrm>
            </p:contentPart>
          </mc:Choice>
          <mc:Fallback xmlns="">
            <p:pic>
              <p:nvPicPr>
                <p:cNvPr id="360" name="Ink 359">
                  <a:extLst>
                    <a:ext uri="{FF2B5EF4-FFF2-40B4-BE49-F238E27FC236}">
                      <a16:creationId xmlns:a16="http://schemas.microsoft.com/office/drawing/2014/main" id="{CCA647A8-661A-AC41-8BC1-01290FD6BD13}"/>
                    </a:ext>
                  </a:extLst>
                </p:cNvPr>
                <p:cNvPicPr/>
                <p:nvPr/>
              </p:nvPicPr>
              <p:blipFill>
                <a:blip r:embed="rId626"/>
                <a:stretch>
                  <a:fillRect/>
                </a:stretch>
              </p:blipFill>
              <p:spPr>
                <a:xfrm>
                  <a:off x="7813530" y="4049910"/>
                  <a:ext cx="115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62" name="Ink 361">
                  <a:extLst>
                    <a:ext uri="{FF2B5EF4-FFF2-40B4-BE49-F238E27FC236}">
                      <a16:creationId xmlns:a16="http://schemas.microsoft.com/office/drawing/2014/main" id="{EF276166-B9CB-764D-AE9D-0B3127C5C717}"/>
                    </a:ext>
                  </a:extLst>
                </p14:cNvPr>
                <p14:cNvContentPartPr/>
                <p14:nvPr/>
              </p14:nvContentPartPr>
              <p14:xfrm>
                <a:off x="7325010" y="4443030"/>
                <a:ext cx="14040" cy="151920"/>
              </p14:xfrm>
            </p:contentPart>
          </mc:Choice>
          <mc:Fallback xmlns="">
            <p:pic>
              <p:nvPicPr>
                <p:cNvPr id="362" name="Ink 361">
                  <a:extLst>
                    <a:ext uri="{FF2B5EF4-FFF2-40B4-BE49-F238E27FC236}">
                      <a16:creationId xmlns:a16="http://schemas.microsoft.com/office/drawing/2014/main" id="{EF276166-B9CB-764D-AE9D-0B3127C5C717}"/>
                    </a:ext>
                  </a:extLst>
                </p:cNvPr>
                <p:cNvPicPr/>
                <p:nvPr/>
              </p:nvPicPr>
              <p:blipFill>
                <a:blip r:embed="rId628"/>
                <a:stretch>
                  <a:fillRect/>
                </a:stretch>
              </p:blipFill>
              <p:spPr>
                <a:xfrm>
                  <a:off x="7317450" y="4435470"/>
                  <a:ext cx="291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63" name="Ink 362">
                  <a:extLst>
                    <a:ext uri="{FF2B5EF4-FFF2-40B4-BE49-F238E27FC236}">
                      <a16:creationId xmlns:a16="http://schemas.microsoft.com/office/drawing/2014/main" id="{76771023-D297-F847-BF71-ACBE98B6D8EA}"/>
                    </a:ext>
                  </a:extLst>
                </p14:cNvPr>
                <p14:cNvContentPartPr/>
                <p14:nvPr/>
              </p14:nvContentPartPr>
              <p14:xfrm>
                <a:off x="7299090" y="4421070"/>
                <a:ext cx="105480" cy="158040"/>
              </p14:xfrm>
            </p:contentPart>
          </mc:Choice>
          <mc:Fallback xmlns="">
            <p:pic>
              <p:nvPicPr>
                <p:cNvPr id="363" name="Ink 362">
                  <a:extLst>
                    <a:ext uri="{FF2B5EF4-FFF2-40B4-BE49-F238E27FC236}">
                      <a16:creationId xmlns:a16="http://schemas.microsoft.com/office/drawing/2014/main" id="{76771023-D297-F847-BF71-ACBE98B6D8EA}"/>
                    </a:ext>
                  </a:extLst>
                </p:cNvPr>
                <p:cNvPicPr/>
                <p:nvPr/>
              </p:nvPicPr>
              <p:blipFill>
                <a:blip r:embed="rId630"/>
                <a:stretch>
                  <a:fillRect/>
                </a:stretch>
              </p:blipFill>
              <p:spPr>
                <a:xfrm>
                  <a:off x="7291530" y="4413510"/>
                  <a:ext cx="1206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64" name="Ink 363">
                  <a:extLst>
                    <a:ext uri="{FF2B5EF4-FFF2-40B4-BE49-F238E27FC236}">
                      <a16:creationId xmlns:a16="http://schemas.microsoft.com/office/drawing/2014/main" id="{DB79D3BA-17D5-B74A-B325-C059D76AD431}"/>
                    </a:ext>
                  </a:extLst>
                </p14:cNvPr>
                <p14:cNvContentPartPr/>
                <p14:nvPr/>
              </p14:nvContentPartPr>
              <p14:xfrm>
                <a:off x="7458570" y="4525470"/>
                <a:ext cx="79200" cy="85680"/>
              </p14:xfrm>
            </p:contentPart>
          </mc:Choice>
          <mc:Fallback xmlns="">
            <p:pic>
              <p:nvPicPr>
                <p:cNvPr id="364" name="Ink 363">
                  <a:extLst>
                    <a:ext uri="{FF2B5EF4-FFF2-40B4-BE49-F238E27FC236}">
                      <a16:creationId xmlns:a16="http://schemas.microsoft.com/office/drawing/2014/main" id="{DB79D3BA-17D5-B74A-B325-C059D76AD431}"/>
                    </a:ext>
                  </a:extLst>
                </p:cNvPr>
                <p:cNvPicPr/>
                <p:nvPr/>
              </p:nvPicPr>
              <p:blipFill>
                <a:blip r:embed="rId632"/>
                <a:stretch>
                  <a:fillRect/>
                </a:stretch>
              </p:blipFill>
              <p:spPr>
                <a:xfrm>
                  <a:off x="7451010" y="4517910"/>
                  <a:ext cx="94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65" name="Ink 364">
                  <a:extLst>
                    <a:ext uri="{FF2B5EF4-FFF2-40B4-BE49-F238E27FC236}">
                      <a16:creationId xmlns:a16="http://schemas.microsoft.com/office/drawing/2014/main" id="{FD8F8C60-554E-9040-824F-FD59E24DEFBA}"/>
                    </a:ext>
                  </a:extLst>
                </p14:cNvPr>
                <p14:cNvContentPartPr/>
                <p14:nvPr/>
              </p14:nvContentPartPr>
              <p14:xfrm>
                <a:off x="7568010" y="4529070"/>
                <a:ext cx="118440" cy="65880"/>
              </p14:xfrm>
            </p:contentPart>
          </mc:Choice>
          <mc:Fallback xmlns="">
            <p:pic>
              <p:nvPicPr>
                <p:cNvPr id="365" name="Ink 364">
                  <a:extLst>
                    <a:ext uri="{FF2B5EF4-FFF2-40B4-BE49-F238E27FC236}">
                      <a16:creationId xmlns:a16="http://schemas.microsoft.com/office/drawing/2014/main" id="{FD8F8C60-554E-9040-824F-FD59E24DEFBA}"/>
                    </a:ext>
                  </a:extLst>
                </p:cNvPr>
                <p:cNvPicPr/>
                <p:nvPr/>
              </p:nvPicPr>
              <p:blipFill>
                <a:blip r:embed="rId634"/>
                <a:stretch>
                  <a:fillRect/>
                </a:stretch>
              </p:blipFill>
              <p:spPr>
                <a:xfrm>
                  <a:off x="7560450" y="4521510"/>
                  <a:ext cx="133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67" name="Ink 366">
                  <a:extLst>
                    <a:ext uri="{FF2B5EF4-FFF2-40B4-BE49-F238E27FC236}">
                      <a16:creationId xmlns:a16="http://schemas.microsoft.com/office/drawing/2014/main" id="{85F7D815-E7D3-E042-A9BF-7B3CD0F603D9}"/>
                    </a:ext>
                  </a:extLst>
                </p14:cNvPr>
                <p14:cNvContentPartPr/>
                <p14:nvPr/>
              </p14:nvContentPartPr>
              <p14:xfrm>
                <a:off x="7757010" y="4243230"/>
                <a:ext cx="145080" cy="199080"/>
              </p14:xfrm>
            </p:contentPart>
          </mc:Choice>
          <mc:Fallback xmlns="">
            <p:pic>
              <p:nvPicPr>
                <p:cNvPr id="367" name="Ink 366">
                  <a:extLst>
                    <a:ext uri="{FF2B5EF4-FFF2-40B4-BE49-F238E27FC236}">
                      <a16:creationId xmlns:a16="http://schemas.microsoft.com/office/drawing/2014/main" id="{85F7D815-E7D3-E042-A9BF-7B3CD0F603D9}"/>
                    </a:ext>
                  </a:extLst>
                </p:cNvPr>
                <p:cNvPicPr/>
                <p:nvPr/>
              </p:nvPicPr>
              <p:blipFill>
                <a:blip r:embed="rId636"/>
                <a:stretch>
                  <a:fillRect/>
                </a:stretch>
              </p:blipFill>
              <p:spPr>
                <a:xfrm>
                  <a:off x="7749450" y="4236030"/>
                  <a:ext cx="160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98" name="Ink 397">
                  <a:extLst>
                    <a:ext uri="{FF2B5EF4-FFF2-40B4-BE49-F238E27FC236}">
                      <a16:creationId xmlns:a16="http://schemas.microsoft.com/office/drawing/2014/main" id="{696C7746-DD4E-604D-8DF1-B076B037AF66}"/>
                    </a:ext>
                  </a:extLst>
                </p14:cNvPr>
                <p14:cNvContentPartPr/>
                <p14:nvPr/>
              </p14:nvContentPartPr>
              <p14:xfrm>
                <a:off x="7390530" y="4612950"/>
                <a:ext cx="2520" cy="2520"/>
              </p14:xfrm>
            </p:contentPart>
          </mc:Choice>
          <mc:Fallback xmlns="">
            <p:pic>
              <p:nvPicPr>
                <p:cNvPr id="398" name="Ink 397">
                  <a:extLst>
                    <a:ext uri="{FF2B5EF4-FFF2-40B4-BE49-F238E27FC236}">
                      <a16:creationId xmlns:a16="http://schemas.microsoft.com/office/drawing/2014/main" id="{696C7746-DD4E-604D-8DF1-B076B037AF66}"/>
                    </a:ext>
                  </a:extLst>
                </p:cNvPr>
                <p:cNvPicPr/>
                <p:nvPr/>
              </p:nvPicPr>
              <p:blipFill>
                <a:blip r:embed="rId638"/>
                <a:stretch>
                  <a:fillRect/>
                </a:stretch>
              </p:blipFill>
              <p:spPr>
                <a:xfrm>
                  <a:off x="7382970" y="4605390"/>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99" name="Ink 398">
                  <a:extLst>
                    <a:ext uri="{FF2B5EF4-FFF2-40B4-BE49-F238E27FC236}">
                      <a16:creationId xmlns:a16="http://schemas.microsoft.com/office/drawing/2014/main" id="{FF2A9033-86F6-E445-A503-F5109153560D}"/>
                    </a:ext>
                  </a:extLst>
                </p14:cNvPr>
                <p14:cNvContentPartPr/>
                <p14:nvPr/>
              </p14:nvContentPartPr>
              <p14:xfrm>
                <a:off x="7382970" y="4711950"/>
                <a:ext cx="360" cy="5040"/>
              </p14:xfrm>
            </p:contentPart>
          </mc:Choice>
          <mc:Fallback xmlns="">
            <p:pic>
              <p:nvPicPr>
                <p:cNvPr id="399" name="Ink 398">
                  <a:extLst>
                    <a:ext uri="{FF2B5EF4-FFF2-40B4-BE49-F238E27FC236}">
                      <a16:creationId xmlns:a16="http://schemas.microsoft.com/office/drawing/2014/main" id="{FF2A9033-86F6-E445-A503-F5109153560D}"/>
                    </a:ext>
                  </a:extLst>
                </p:cNvPr>
                <p:cNvPicPr/>
                <p:nvPr/>
              </p:nvPicPr>
              <p:blipFill>
                <a:blip r:embed="rId640"/>
                <a:stretch>
                  <a:fillRect/>
                </a:stretch>
              </p:blipFill>
              <p:spPr>
                <a:xfrm>
                  <a:off x="7375410" y="4704390"/>
                  <a:ext cx="15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00" name="Ink 399">
                  <a:extLst>
                    <a:ext uri="{FF2B5EF4-FFF2-40B4-BE49-F238E27FC236}">
                      <a16:creationId xmlns:a16="http://schemas.microsoft.com/office/drawing/2014/main" id="{413F7999-FF6E-7742-A945-CAA7A55052EB}"/>
                    </a:ext>
                  </a:extLst>
                </p14:cNvPr>
                <p14:cNvContentPartPr/>
                <p14:nvPr/>
              </p14:nvContentPartPr>
              <p14:xfrm>
                <a:off x="7382970" y="4711950"/>
                <a:ext cx="8640" cy="24120"/>
              </p14:xfrm>
            </p:contentPart>
          </mc:Choice>
          <mc:Fallback xmlns="">
            <p:pic>
              <p:nvPicPr>
                <p:cNvPr id="400" name="Ink 399">
                  <a:extLst>
                    <a:ext uri="{FF2B5EF4-FFF2-40B4-BE49-F238E27FC236}">
                      <a16:creationId xmlns:a16="http://schemas.microsoft.com/office/drawing/2014/main" id="{413F7999-FF6E-7742-A945-CAA7A55052EB}"/>
                    </a:ext>
                  </a:extLst>
                </p:cNvPr>
                <p:cNvPicPr/>
                <p:nvPr/>
              </p:nvPicPr>
              <p:blipFill>
                <a:blip r:embed="rId642"/>
                <a:stretch>
                  <a:fillRect/>
                </a:stretch>
              </p:blipFill>
              <p:spPr>
                <a:xfrm>
                  <a:off x="7375410" y="4704390"/>
                  <a:ext cx="23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03" name="Ink 402">
                  <a:extLst>
                    <a:ext uri="{FF2B5EF4-FFF2-40B4-BE49-F238E27FC236}">
                      <a16:creationId xmlns:a16="http://schemas.microsoft.com/office/drawing/2014/main" id="{BBD17051-51A3-FC45-A590-523A45140332}"/>
                    </a:ext>
                  </a:extLst>
                </p14:cNvPr>
                <p14:cNvContentPartPr/>
                <p14:nvPr/>
              </p14:nvContentPartPr>
              <p14:xfrm>
                <a:off x="7400250" y="4653990"/>
                <a:ext cx="2520" cy="8640"/>
              </p14:xfrm>
            </p:contentPart>
          </mc:Choice>
          <mc:Fallback xmlns="">
            <p:pic>
              <p:nvPicPr>
                <p:cNvPr id="403" name="Ink 402">
                  <a:extLst>
                    <a:ext uri="{FF2B5EF4-FFF2-40B4-BE49-F238E27FC236}">
                      <a16:creationId xmlns:a16="http://schemas.microsoft.com/office/drawing/2014/main" id="{BBD17051-51A3-FC45-A590-523A45140332}"/>
                    </a:ext>
                  </a:extLst>
                </p:cNvPr>
                <p:cNvPicPr/>
                <p:nvPr/>
              </p:nvPicPr>
              <p:blipFill>
                <a:blip r:embed="rId644"/>
                <a:stretch>
                  <a:fillRect/>
                </a:stretch>
              </p:blipFill>
              <p:spPr>
                <a:xfrm>
                  <a:off x="7392690" y="4646430"/>
                  <a:ext cx="1764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5">
            <p14:nvContentPartPr>
              <p14:cNvPr id="405" name="Ink 404">
                <a:extLst>
                  <a:ext uri="{FF2B5EF4-FFF2-40B4-BE49-F238E27FC236}">
                    <a16:creationId xmlns:a16="http://schemas.microsoft.com/office/drawing/2014/main" id="{91B18362-594D-7A4D-AC02-80A1E9DC3AF8}"/>
                  </a:ext>
                </a:extLst>
              </p14:cNvPr>
              <p14:cNvContentPartPr/>
              <p14:nvPr/>
            </p14:nvContentPartPr>
            <p14:xfrm>
              <a:off x="7023330" y="4675590"/>
              <a:ext cx="1986840" cy="112320"/>
            </p14:xfrm>
          </p:contentPart>
        </mc:Choice>
        <mc:Fallback xmlns="">
          <p:pic>
            <p:nvPicPr>
              <p:cNvPr id="405" name="Ink 404">
                <a:extLst>
                  <a:ext uri="{FF2B5EF4-FFF2-40B4-BE49-F238E27FC236}">
                    <a16:creationId xmlns:a16="http://schemas.microsoft.com/office/drawing/2014/main" id="{91B18362-594D-7A4D-AC02-80A1E9DC3AF8}"/>
                  </a:ext>
                </a:extLst>
              </p:cNvPr>
              <p:cNvPicPr/>
              <p:nvPr/>
            </p:nvPicPr>
            <p:blipFill>
              <a:blip r:embed="rId646"/>
              <a:stretch>
                <a:fillRect/>
              </a:stretch>
            </p:blipFill>
            <p:spPr>
              <a:xfrm>
                <a:off x="7015770" y="4668030"/>
                <a:ext cx="2001960" cy="127440"/>
              </a:xfrm>
              <a:prstGeom prst="rect">
                <a:avLst/>
              </a:prstGeom>
            </p:spPr>
          </p:pic>
        </mc:Fallback>
      </mc:AlternateContent>
      <p:grpSp>
        <p:nvGrpSpPr>
          <p:cNvPr id="414" name="Group 413">
            <a:extLst>
              <a:ext uri="{FF2B5EF4-FFF2-40B4-BE49-F238E27FC236}">
                <a16:creationId xmlns:a16="http://schemas.microsoft.com/office/drawing/2014/main" id="{56F70531-73AA-464E-B4B9-50ED732CBFAF}"/>
              </a:ext>
            </a:extLst>
          </p:cNvPr>
          <p:cNvGrpSpPr/>
          <p:nvPr/>
        </p:nvGrpSpPr>
        <p:grpSpPr>
          <a:xfrm>
            <a:off x="7678890" y="3710070"/>
            <a:ext cx="123120" cy="151200"/>
            <a:chOff x="7678890" y="3710070"/>
            <a:chExt cx="123120" cy="151200"/>
          </a:xfrm>
        </p:grpSpPr>
        <mc:AlternateContent xmlns:mc="http://schemas.openxmlformats.org/markup-compatibility/2006" xmlns:p14="http://schemas.microsoft.com/office/powerpoint/2010/main" xmlns:aink="http://schemas.microsoft.com/office/drawing/2016/ink">
          <mc:Choice Requires="p14 aink">
            <p:contentPart p14:bwMode="auto" r:id="rId647">
              <p14:nvContentPartPr>
                <p14:cNvPr id="411" name="Ink 410">
                  <a:extLst>
                    <a:ext uri="{FF2B5EF4-FFF2-40B4-BE49-F238E27FC236}">
                      <a16:creationId xmlns:a16="http://schemas.microsoft.com/office/drawing/2014/main" id="{36C44448-CFCB-9A42-8EE8-D312232D5DEB}"/>
                    </a:ext>
                  </a:extLst>
                </p14:cNvPr>
                <p14:cNvContentPartPr/>
                <p14:nvPr/>
              </p14:nvContentPartPr>
              <p14:xfrm>
                <a:off x="7708410" y="3710070"/>
                <a:ext cx="67680" cy="141840"/>
              </p14:xfrm>
            </p:contentPart>
          </mc:Choice>
          <mc:Fallback xmlns="">
            <p:pic>
              <p:nvPicPr>
                <p:cNvPr id="411" name="Ink 410">
                  <a:extLst>
                    <a:ext uri="{FF2B5EF4-FFF2-40B4-BE49-F238E27FC236}">
                      <a16:creationId xmlns:a16="http://schemas.microsoft.com/office/drawing/2014/main" id="{36C44448-CFCB-9A42-8EE8-D312232D5DEB}"/>
                    </a:ext>
                  </a:extLst>
                </p:cNvPr>
                <p:cNvPicPr/>
                <p:nvPr/>
              </p:nvPicPr>
              <p:blipFill>
                <a:blip r:embed="rId648"/>
                <a:stretch>
                  <a:fillRect/>
                </a:stretch>
              </p:blipFill>
              <p:spPr>
                <a:xfrm>
                  <a:off x="7704090" y="3705750"/>
                  <a:ext cx="76320" cy="1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9">
              <p14:nvContentPartPr>
                <p14:cNvPr id="412" name="Ink 411">
                  <a:extLst>
                    <a:ext uri="{FF2B5EF4-FFF2-40B4-BE49-F238E27FC236}">
                      <a16:creationId xmlns:a16="http://schemas.microsoft.com/office/drawing/2014/main" id="{0A1D4A67-C3C5-0F4C-91C9-89418151114F}"/>
                    </a:ext>
                  </a:extLst>
                </p14:cNvPr>
                <p14:cNvContentPartPr/>
                <p14:nvPr/>
              </p14:nvContentPartPr>
              <p14:xfrm>
                <a:off x="7678890" y="3766950"/>
                <a:ext cx="76320" cy="15480"/>
              </p14:xfrm>
            </p:contentPart>
          </mc:Choice>
          <mc:Fallback xmlns="">
            <p:pic>
              <p:nvPicPr>
                <p:cNvPr id="412" name="Ink 411">
                  <a:extLst>
                    <a:ext uri="{FF2B5EF4-FFF2-40B4-BE49-F238E27FC236}">
                      <a16:creationId xmlns:a16="http://schemas.microsoft.com/office/drawing/2014/main" id="{0A1D4A67-C3C5-0F4C-91C9-89418151114F}"/>
                    </a:ext>
                  </a:extLst>
                </p:cNvPr>
                <p:cNvPicPr/>
                <p:nvPr/>
              </p:nvPicPr>
              <p:blipFill>
                <a:blip r:embed="rId650"/>
                <a:stretch>
                  <a:fillRect/>
                </a:stretch>
              </p:blipFill>
              <p:spPr>
                <a:xfrm>
                  <a:off x="7674570" y="3762630"/>
                  <a:ext cx="84960" cy="2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1">
              <p14:nvContentPartPr>
                <p14:cNvPr id="413" name="Ink 412">
                  <a:extLst>
                    <a:ext uri="{FF2B5EF4-FFF2-40B4-BE49-F238E27FC236}">
                      <a16:creationId xmlns:a16="http://schemas.microsoft.com/office/drawing/2014/main" id="{8F5AEB67-1341-3F49-9EB4-47728D33D5CA}"/>
                    </a:ext>
                  </a:extLst>
                </p14:cNvPr>
                <p14:cNvContentPartPr/>
                <p14:nvPr/>
              </p14:nvContentPartPr>
              <p14:xfrm>
                <a:off x="7795170" y="3806190"/>
                <a:ext cx="6840" cy="55080"/>
              </p14:xfrm>
            </p:contentPart>
          </mc:Choice>
          <mc:Fallback xmlns="">
            <p:pic>
              <p:nvPicPr>
                <p:cNvPr id="413" name="Ink 412">
                  <a:extLst>
                    <a:ext uri="{FF2B5EF4-FFF2-40B4-BE49-F238E27FC236}">
                      <a16:creationId xmlns:a16="http://schemas.microsoft.com/office/drawing/2014/main" id="{8F5AEB67-1341-3F49-9EB4-47728D33D5CA}"/>
                    </a:ext>
                  </a:extLst>
                </p:cNvPr>
                <p:cNvPicPr/>
                <p:nvPr/>
              </p:nvPicPr>
              <p:blipFill>
                <a:blip r:embed="rId652"/>
                <a:stretch>
                  <a:fillRect/>
                </a:stretch>
              </p:blipFill>
              <p:spPr>
                <a:xfrm>
                  <a:off x="7790850" y="3801870"/>
                  <a:ext cx="15480" cy="63720"/>
                </a:xfrm>
                <a:prstGeom prst="rect">
                  <a:avLst/>
                </a:prstGeom>
              </p:spPr>
            </p:pic>
          </mc:Fallback>
        </mc:AlternateContent>
      </p:grpSp>
      <p:grpSp>
        <p:nvGrpSpPr>
          <p:cNvPr id="418" name="Group 417">
            <a:extLst>
              <a:ext uri="{FF2B5EF4-FFF2-40B4-BE49-F238E27FC236}">
                <a16:creationId xmlns:a16="http://schemas.microsoft.com/office/drawing/2014/main" id="{2C29C537-0686-464F-9CA3-5036852D75D2}"/>
              </a:ext>
            </a:extLst>
          </p:cNvPr>
          <p:cNvGrpSpPr/>
          <p:nvPr/>
        </p:nvGrpSpPr>
        <p:grpSpPr>
          <a:xfrm>
            <a:off x="7635690" y="3984750"/>
            <a:ext cx="149040" cy="148320"/>
            <a:chOff x="7635690" y="3984750"/>
            <a:chExt cx="149040" cy="148320"/>
          </a:xfrm>
        </p:grpSpPr>
        <mc:AlternateContent xmlns:mc="http://schemas.openxmlformats.org/markup-compatibility/2006" xmlns:p14="http://schemas.microsoft.com/office/powerpoint/2010/main" xmlns:aink="http://schemas.microsoft.com/office/drawing/2016/ink">
          <mc:Choice Requires="p14 aink">
            <p:contentPart p14:bwMode="auto" r:id="rId653">
              <p14:nvContentPartPr>
                <p14:cNvPr id="415" name="Ink 414">
                  <a:extLst>
                    <a:ext uri="{FF2B5EF4-FFF2-40B4-BE49-F238E27FC236}">
                      <a16:creationId xmlns:a16="http://schemas.microsoft.com/office/drawing/2014/main" id="{53D62F10-8361-704F-B4C3-2170BDD1F170}"/>
                    </a:ext>
                  </a:extLst>
                </p14:cNvPr>
                <p14:cNvContentPartPr/>
                <p14:nvPr/>
              </p14:nvContentPartPr>
              <p14:xfrm>
                <a:off x="7671690" y="3984750"/>
                <a:ext cx="63000" cy="142200"/>
              </p14:xfrm>
            </p:contentPart>
          </mc:Choice>
          <mc:Fallback xmlns="">
            <p:pic>
              <p:nvPicPr>
                <p:cNvPr id="415" name="Ink 414">
                  <a:extLst>
                    <a:ext uri="{FF2B5EF4-FFF2-40B4-BE49-F238E27FC236}">
                      <a16:creationId xmlns:a16="http://schemas.microsoft.com/office/drawing/2014/main" id="{53D62F10-8361-704F-B4C3-2170BDD1F170}"/>
                    </a:ext>
                  </a:extLst>
                </p:cNvPr>
                <p:cNvPicPr/>
                <p:nvPr/>
              </p:nvPicPr>
              <p:blipFill>
                <a:blip r:embed="rId654"/>
                <a:stretch>
                  <a:fillRect/>
                </a:stretch>
              </p:blipFill>
              <p:spPr>
                <a:xfrm>
                  <a:off x="7667370" y="3980430"/>
                  <a:ext cx="71640" cy="15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5">
              <p14:nvContentPartPr>
                <p14:cNvPr id="416" name="Ink 415">
                  <a:extLst>
                    <a:ext uri="{FF2B5EF4-FFF2-40B4-BE49-F238E27FC236}">
                      <a16:creationId xmlns:a16="http://schemas.microsoft.com/office/drawing/2014/main" id="{9DD06A52-20A7-1A48-B2A4-174967D20662}"/>
                    </a:ext>
                  </a:extLst>
                </p14:cNvPr>
                <p14:cNvContentPartPr/>
                <p14:nvPr/>
              </p14:nvContentPartPr>
              <p14:xfrm>
                <a:off x="7635690" y="4024710"/>
                <a:ext cx="89640" cy="18000"/>
              </p14:xfrm>
            </p:contentPart>
          </mc:Choice>
          <mc:Fallback xmlns="">
            <p:pic>
              <p:nvPicPr>
                <p:cNvPr id="416" name="Ink 415">
                  <a:extLst>
                    <a:ext uri="{FF2B5EF4-FFF2-40B4-BE49-F238E27FC236}">
                      <a16:creationId xmlns:a16="http://schemas.microsoft.com/office/drawing/2014/main" id="{9DD06A52-20A7-1A48-B2A4-174967D20662}"/>
                    </a:ext>
                  </a:extLst>
                </p:cNvPr>
                <p:cNvPicPr/>
                <p:nvPr/>
              </p:nvPicPr>
              <p:blipFill>
                <a:blip r:embed="rId656"/>
                <a:stretch>
                  <a:fillRect/>
                </a:stretch>
              </p:blipFill>
              <p:spPr>
                <a:xfrm>
                  <a:off x="7631370" y="4020390"/>
                  <a:ext cx="98280" cy="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7">
              <p14:nvContentPartPr>
                <p14:cNvPr id="417" name="Ink 416">
                  <a:extLst>
                    <a:ext uri="{FF2B5EF4-FFF2-40B4-BE49-F238E27FC236}">
                      <a16:creationId xmlns:a16="http://schemas.microsoft.com/office/drawing/2014/main" id="{86C1830C-522E-AC45-9742-98004C24ACC8}"/>
                    </a:ext>
                  </a:extLst>
                </p14:cNvPr>
                <p14:cNvContentPartPr/>
                <p14:nvPr/>
              </p14:nvContentPartPr>
              <p14:xfrm>
                <a:off x="7744770" y="4067190"/>
                <a:ext cx="39960" cy="65880"/>
              </p14:xfrm>
            </p:contentPart>
          </mc:Choice>
          <mc:Fallback xmlns="">
            <p:pic>
              <p:nvPicPr>
                <p:cNvPr id="417" name="Ink 416">
                  <a:extLst>
                    <a:ext uri="{FF2B5EF4-FFF2-40B4-BE49-F238E27FC236}">
                      <a16:creationId xmlns:a16="http://schemas.microsoft.com/office/drawing/2014/main" id="{86C1830C-522E-AC45-9742-98004C24ACC8}"/>
                    </a:ext>
                  </a:extLst>
                </p:cNvPr>
                <p:cNvPicPr/>
                <p:nvPr/>
              </p:nvPicPr>
              <p:blipFill>
                <a:blip r:embed="rId658"/>
                <a:stretch>
                  <a:fillRect/>
                </a:stretch>
              </p:blipFill>
              <p:spPr>
                <a:xfrm>
                  <a:off x="7740450" y="4062870"/>
                  <a:ext cx="48600" cy="74520"/>
                </a:xfrm>
                <a:prstGeom prst="rect">
                  <a:avLst/>
                </a:prstGeom>
              </p:spPr>
            </p:pic>
          </mc:Fallback>
        </mc:AlternateContent>
      </p:grpSp>
      <p:grpSp>
        <p:nvGrpSpPr>
          <p:cNvPr id="422" name="Group 421">
            <a:extLst>
              <a:ext uri="{FF2B5EF4-FFF2-40B4-BE49-F238E27FC236}">
                <a16:creationId xmlns:a16="http://schemas.microsoft.com/office/drawing/2014/main" id="{6FD47A88-47B6-D143-8A35-3C51489AFCF1}"/>
              </a:ext>
            </a:extLst>
          </p:cNvPr>
          <p:cNvGrpSpPr/>
          <p:nvPr/>
        </p:nvGrpSpPr>
        <p:grpSpPr>
          <a:xfrm>
            <a:off x="7856010" y="4370670"/>
            <a:ext cx="172440" cy="194760"/>
            <a:chOff x="7856010" y="4370670"/>
            <a:chExt cx="172440" cy="194760"/>
          </a:xfrm>
        </p:grpSpPr>
        <mc:AlternateContent xmlns:mc="http://schemas.openxmlformats.org/markup-compatibility/2006" xmlns:p14="http://schemas.microsoft.com/office/powerpoint/2010/main" xmlns:aink="http://schemas.microsoft.com/office/drawing/2016/ink">
          <mc:Choice Requires="p14 aink">
            <p:contentPart p14:bwMode="auto" r:id="rId659">
              <p14:nvContentPartPr>
                <p14:cNvPr id="419" name="Ink 418">
                  <a:extLst>
                    <a:ext uri="{FF2B5EF4-FFF2-40B4-BE49-F238E27FC236}">
                      <a16:creationId xmlns:a16="http://schemas.microsoft.com/office/drawing/2014/main" id="{DA09028C-C86D-E64A-8300-D71FA1400870}"/>
                    </a:ext>
                  </a:extLst>
                </p14:cNvPr>
                <p14:cNvContentPartPr/>
                <p14:nvPr/>
              </p14:nvContentPartPr>
              <p14:xfrm>
                <a:off x="7877250" y="4370670"/>
                <a:ext cx="52920" cy="118440"/>
              </p14:xfrm>
            </p:contentPart>
          </mc:Choice>
          <mc:Fallback xmlns="">
            <p:pic>
              <p:nvPicPr>
                <p:cNvPr id="419" name="Ink 418">
                  <a:extLst>
                    <a:ext uri="{FF2B5EF4-FFF2-40B4-BE49-F238E27FC236}">
                      <a16:creationId xmlns:a16="http://schemas.microsoft.com/office/drawing/2014/main" id="{DA09028C-C86D-E64A-8300-D71FA1400870}"/>
                    </a:ext>
                  </a:extLst>
                </p:cNvPr>
                <p:cNvPicPr/>
                <p:nvPr/>
              </p:nvPicPr>
              <p:blipFill>
                <a:blip r:embed="rId660"/>
                <a:stretch>
                  <a:fillRect/>
                </a:stretch>
              </p:blipFill>
              <p:spPr>
                <a:xfrm>
                  <a:off x="7872930" y="4366350"/>
                  <a:ext cx="61560" cy="12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1">
              <p14:nvContentPartPr>
                <p14:cNvPr id="420" name="Ink 419">
                  <a:extLst>
                    <a:ext uri="{FF2B5EF4-FFF2-40B4-BE49-F238E27FC236}">
                      <a16:creationId xmlns:a16="http://schemas.microsoft.com/office/drawing/2014/main" id="{ED216C2C-E887-DE46-994A-F86D4C5A8B30}"/>
                    </a:ext>
                  </a:extLst>
                </p14:cNvPr>
                <p14:cNvContentPartPr/>
                <p14:nvPr/>
              </p14:nvContentPartPr>
              <p14:xfrm>
                <a:off x="7856010" y="4423950"/>
                <a:ext cx="92520" cy="21600"/>
              </p14:xfrm>
            </p:contentPart>
          </mc:Choice>
          <mc:Fallback xmlns="">
            <p:pic>
              <p:nvPicPr>
                <p:cNvPr id="420" name="Ink 419">
                  <a:extLst>
                    <a:ext uri="{FF2B5EF4-FFF2-40B4-BE49-F238E27FC236}">
                      <a16:creationId xmlns:a16="http://schemas.microsoft.com/office/drawing/2014/main" id="{ED216C2C-E887-DE46-994A-F86D4C5A8B30}"/>
                    </a:ext>
                  </a:extLst>
                </p:cNvPr>
                <p:cNvPicPr/>
                <p:nvPr/>
              </p:nvPicPr>
              <p:blipFill>
                <a:blip r:embed="rId662"/>
                <a:stretch>
                  <a:fillRect/>
                </a:stretch>
              </p:blipFill>
              <p:spPr>
                <a:xfrm>
                  <a:off x="7851690" y="4419630"/>
                  <a:ext cx="10116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3">
              <p14:nvContentPartPr>
                <p14:cNvPr id="421" name="Ink 420">
                  <a:extLst>
                    <a:ext uri="{FF2B5EF4-FFF2-40B4-BE49-F238E27FC236}">
                      <a16:creationId xmlns:a16="http://schemas.microsoft.com/office/drawing/2014/main" id="{A8025133-A2AE-BF4C-A4C9-1E7FF9758868}"/>
                    </a:ext>
                  </a:extLst>
                </p14:cNvPr>
                <p14:cNvContentPartPr/>
                <p14:nvPr/>
              </p14:nvContentPartPr>
              <p14:xfrm>
                <a:off x="7958970" y="4449150"/>
                <a:ext cx="69480" cy="116280"/>
              </p14:xfrm>
            </p:contentPart>
          </mc:Choice>
          <mc:Fallback xmlns="">
            <p:pic>
              <p:nvPicPr>
                <p:cNvPr id="421" name="Ink 420">
                  <a:extLst>
                    <a:ext uri="{FF2B5EF4-FFF2-40B4-BE49-F238E27FC236}">
                      <a16:creationId xmlns:a16="http://schemas.microsoft.com/office/drawing/2014/main" id="{A8025133-A2AE-BF4C-A4C9-1E7FF9758868}"/>
                    </a:ext>
                  </a:extLst>
                </p:cNvPr>
                <p:cNvPicPr/>
                <p:nvPr/>
              </p:nvPicPr>
              <p:blipFill>
                <a:blip r:embed="rId664"/>
                <a:stretch>
                  <a:fillRect/>
                </a:stretch>
              </p:blipFill>
              <p:spPr>
                <a:xfrm>
                  <a:off x="7954650" y="4444830"/>
                  <a:ext cx="78120" cy="124920"/>
                </a:xfrm>
                <a:prstGeom prst="rect">
                  <a:avLst/>
                </a:prstGeom>
              </p:spPr>
            </p:pic>
          </mc:Fallback>
        </mc:AlternateContent>
      </p:grpSp>
      <p:grpSp>
        <p:nvGrpSpPr>
          <p:cNvPr id="433" name="Group 432">
            <a:extLst>
              <a:ext uri="{FF2B5EF4-FFF2-40B4-BE49-F238E27FC236}">
                <a16:creationId xmlns:a16="http://schemas.microsoft.com/office/drawing/2014/main" id="{28D44A3B-0C72-AA4E-9485-05E8D52A4D05}"/>
              </a:ext>
            </a:extLst>
          </p:cNvPr>
          <p:cNvGrpSpPr/>
          <p:nvPr/>
        </p:nvGrpSpPr>
        <p:grpSpPr>
          <a:xfrm>
            <a:off x="1900080" y="1225080"/>
            <a:ext cx="273330" cy="731864"/>
            <a:chOff x="1900080" y="1225080"/>
            <a:chExt cx="273330" cy="731864"/>
          </a:xfrm>
        </p:grpSpPr>
        <mc:AlternateContent xmlns:mc="http://schemas.openxmlformats.org/markup-compatibility/2006" xmlns:p14="http://schemas.microsoft.com/office/powerpoint/2010/main">
          <mc:Choice Requires="p14">
            <p:contentPart p14:bwMode="auto" r:id="rId665">
              <p14:nvContentPartPr>
                <p14:cNvPr id="333" name="Ink 332">
                  <a:extLst>
                    <a:ext uri="{FF2B5EF4-FFF2-40B4-BE49-F238E27FC236}">
                      <a16:creationId xmlns:a16="http://schemas.microsoft.com/office/drawing/2014/main" id="{1AB9EA12-DED2-8049-A053-F8AC1BB22286}"/>
                    </a:ext>
                  </a:extLst>
                </p14:cNvPr>
                <p14:cNvContentPartPr/>
                <p14:nvPr/>
              </p14:nvContentPartPr>
              <p14:xfrm>
                <a:off x="2141010" y="1225080"/>
                <a:ext cx="6480" cy="48240"/>
              </p14:xfrm>
            </p:contentPart>
          </mc:Choice>
          <mc:Fallback xmlns="">
            <p:pic>
              <p:nvPicPr>
                <p:cNvPr id="333" name="Ink 332">
                  <a:extLst>
                    <a:ext uri="{FF2B5EF4-FFF2-40B4-BE49-F238E27FC236}">
                      <a16:creationId xmlns:a16="http://schemas.microsoft.com/office/drawing/2014/main" id="{1AB9EA12-DED2-8049-A053-F8AC1BB22286}"/>
                    </a:ext>
                  </a:extLst>
                </p:cNvPr>
                <p:cNvPicPr/>
                <p:nvPr/>
              </p:nvPicPr>
              <p:blipFill>
                <a:blip r:embed="rId666"/>
                <a:stretch>
                  <a:fillRect/>
                </a:stretch>
              </p:blipFill>
              <p:spPr>
                <a:xfrm>
                  <a:off x="2133450" y="1217520"/>
                  <a:ext cx="21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334" name="Ink 333">
                  <a:extLst>
                    <a:ext uri="{FF2B5EF4-FFF2-40B4-BE49-F238E27FC236}">
                      <a16:creationId xmlns:a16="http://schemas.microsoft.com/office/drawing/2014/main" id="{3D949A20-B43D-9340-8E43-BECB7DC5E023}"/>
                    </a:ext>
                  </a:extLst>
                </p14:cNvPr>
                <p14:cNvContentPartPr/>
                <p14:nvPr/>
              </p14:nvContentPartPr>
              <p14:xfrm>
                <a:off x="2147850" y="1315080"/>
                <a:ext cx="360" cy="23400"/>
              </p14:xfrm>
            </p:contentPart>
          </mc:Choice>
          <mc:Fallback xmlns="">
            <p:pic>
              <p:nvPicPr>
                <p:cNvPr id="334" name="Ink 333">
                  <a:extLst>
                    <a:ext uri="{FF2B5EF4-FFF2-40B4-BE49-F238E27FC236}">
                      <a16:creationId xmlns:a16="http://schemas.microsoft.com/office/drawing/2014/main" id="{3D949A20-B43D-9340-8E43-BECB7DC5E023}"/>
                    </a:ext>
                  </a:extLst>
                </p:cNvPr>
                <p:cNvPicPr/>
                <p:nvPr/>
              </p:nvPicPr>
              <p:blipFill>
                <a:blip r:embed="rId668"/>
                <a:stretch>
                  <a:fillRect/>
                </a:stretch>
              </p:blipFill>
              <p:spPr>
                <a:xfrm>
                  <a:off x="2140290" y="1307520"/>
                  <a:ext cx="15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335" name="Ink 334">
                  <a:extLst>
                    <a:ext uri="{FF2B5EF4-FFF2-40B4-BE49-F238E27FC236}">
                      <a16:creationId xmlns:a16="http://schemas.microsoft.com/office/drawing/2014/main" id="{71760D06-D0CF-1D46-A38A-B6195B6A3C93}"/>
                    </a:ext>
                  </a:extLst>
                </p14:cNvPr>
                <p14:cNvContentPartPr/>
                <p14:nvPr/>
              </p14:nvContentPartPr>
              <p14:xfrm>
                <a:off x="2152530" y="1395000"/>
                <a:ext cx="360" cy="7200"/>
              </p14:xfrm>
            </p:contentPart>
          </mc:Choice>
          <mc:Fallback xmlns="">
            <p:pic>
              <p:nvPicPr>
                <p:cNvPr id="335" name="Ink 334">
                  <a:extLst>
                    <a:ext uri="{FF2B5EF4-FFF2-40B4-BE49-F238E27FC236}">
                      <a16:creationId xmlns:a16="http://schemas.microsoft.com/office/drawing/2014/main" id="{71760D06-D0CF-1D46-A38A-B6195B6A3C93}"/>
                    </a:ext>
                  </a:extLst>
                </p:cNvPr>
                <p:cNvPicPr/>
                <p:nvPr/>
              </p:nvPicPr>
              <p:blipFill>
                <a:blip r:embed="rId670"/>
                <a:stretch>
                  <a:fillRect/>
                </a:stretch>
              </p:blipFill>
              <p:spPr>
                <a:xfrm>
                  <a:off x="2144970" y="1387440"/>
                  <a:ext cx="15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336" name="Ink 335">
                  <a:extLst>
                    <a:ext uri="{FF2B5EF4-FFF2-40B4-BE49-F238E27FC236}">
                      <a16:creationId xmlns:a16="http://schemas.microsoft.com/office/drawing/2014/main" id="{494F39C0-3550-CF44-8A01-3D4442B92ACA}"/>
                    </a:ext>
                  </a:extLst>
                </p14:cNvPr>
                <p14:cNvContentPartPr/>
                <p14:nvPr/>
              </p14:nvContentPartPr>
              <p14:xfrm>
                <a:off x="2161530" y="1508760"/>
                <a:ext cx="360" cy="3240"/>
              </p14:xfrm>
            </p:contentPart>
          </mc:Choice>
          <mc:Fallback xmlns="">
            <p:pic>
              <p:nvPicPr>
                <p:cNvPr id="336" name="Ink 335">
                  <a:extLst>
                    <a:ext uri="{FF2B5EF4-FFF2-40B4-BE49-F238E27FC236}">
                      <a16:creationId xmlns:a16="http://schemas.microsoft.com/office/drawing/2014/main" id="{494F39C0-3550-CF44-8A01-3D4442B92ACA}"/>
                    </a:ext>
                  </a:extLst>
                </p:cNvPr>
                <p:cNvPicPr/>
                <p:nvPr/>
              </p:nvPicPr>
              <p:blipFill>
                <a:blip r:embed="rId672"/>
                <a:stretch>
                  <a:fillRect/>
                </a:stretch>
              </p:blipFill>
              <p:spPr>
                <a:xfrm>
                  <a:off x="2153970" y="1501200"/>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337" name="Ink 336">
                  <a:extLst>
                    <a:ext uri="{FF2B5EF4-FFF2-40B4-BE49-F238E27FC236}">
                      <a16:creationId xmlns:a16="http://schemas.microsoft.com/office/drawing/2014/main" id="{07EDD028-2300-FB41-9C80-A6FF685F2E2A}"/>
                    </a:ext>
                  </a:extLst>
                </p14:cNvPr>
                <p14:cNvContentPartPr/>
                <p14:nvPr/>
              </p14:nvContentPartPr>
              <p14:xfrm>
                <a:off x="2169090" y="1589400"/>
                <a:ext cx="1800" cy="7920"/>
              </p14:xfrm>
            </p:contentPart>
          </mc:Choice>
          <mc:Fallback xmlns="">
            <p:pic>
              <p:nvPicPr>
                <p:cNvPr id="337" name="Ink 336">
                  <a:extLst>
                    <a:ext uri="{FF2B5EF4-FFF2-40B4-BE49-F238E27FC236}">
                      <a16:creationId xmlns:a16="http://schemas.microsoft.com/office/drawing/2014/main" id="{07EDD028-2300-FB41-9C80-A6FF685F2E2A}"/>
                    </a:ext>
                  </a:extLst>
                </p:cNvPr>
                <p:cNvPicPr/>
                <p:nvPr/>
              </p:nvPicPr>
              <p:blipFill>
                <a:blip r:embed="rId674"/>
                <a:stretch>
                  <a:fillRect/>
                </a:stretch>
              </p:blipFill>
              <p:spPr>
                <a:xfrm>
                  <a:off x="2161530" y="1581840"/>
                  <a:ext cx="16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338" name="Ink 337">
                  <a:extLst>
                    <a:ext uri="{FF2B5EF4-FFF2-40B4-BE49-F238E27FC236}">
                      <a16:creationId xmlns:a16="http://schemas.microsoft.com/office/drawing/2014/main" id="{59D9A4CE-47BB-7A41-AA4F-004FBEC0646E}"/>
                    </a:ext>
                  </a:extLst>
                </p14:cNvPr>
                <p14:cNvContentPartPr/>
                <p14:nvPr/>
              </p14:nvContentPartPr>
              <p14:xfrm>
                <a:off x="2169090" y="1596960"/>
                <a:ext cx="4320" cy="20880"/>
              </p14:xfrm>
            </p:contentPart>
          </mc:Choice>
          <mc:Fallback xmlns="">
            <p:pic>
              <p:nvPicPr>
                <p:cNvPr id="338" name="Ink 337">
                  <a:extLst>
                    <a:ext uri="{FF2B5EF4-FFF2-40B4-BE49-F238E27FC236}">
                      <a16:creationId xmlns:a16="http://schemas.microsoft.com/office/drawing/2014/main" id="{59D9A4CE-47BB-7A41-AA4F-004FBEC0646E}"/>
                    </a:ext>
                  </a:extLst>
                </p:cNvPr>
                <p:cNvPicPr/>
                <p:nvPr/>
              </p:nvPicPr>
              <p:blipFill>
                <a:blip r:embed="rId676"/>
                <a:stretch>
                  <a:fillRect/>
                </a:stretch>
              </p:blipFill>
              <p:spPr>
                <a:xfrm>
                  <a:off x="2161530" y="1589400"/>
                  <a:ext cx="19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42" name="Ink 341">
                  <a:extLst>
                    <a:ext uri="{FF2B5EF4-FFF2-40B4-BE49-F238E27FC236}">
                      <a16:creationId xmlns:a16="http://schemas.microsoft.com/office/drawing/2014/main" id="{0FED3156-C26E-C749-B0E3-B842BEABB49E}"/>
                    </a:ext>
                  </a:extLst>
                </p14:cNvPr>
                <p14:cNvContentPartPr/>
                <p14:nvPr/>
              </p14:nvContentPartPr>
              <p14:xfrm>
                <a:off x="2160090" y="1708200"/>
                <a:ext cx="6480" cy="19440"/>
              </p14:xfrm>
            </p:contentPart>
          </mc:Choice>
          <mc:Fallback xmlns="">
            <p:pic>
              <p:nvPicPr>
                <p:cNvPr id="342" name="Ink 341">
                  <a:extLst>
                    <a:ext uri="{FF2B5EF4-FFF2-40B4-BE49-F238E27FC236}">
                      <a16:creationId xmlns:a16="http://schemas.microsoft.com/office/drawing/2014/main" id="{0FED3156-C26E-C749-B0E3-B842BEABB49E}"/>
                    </a:ext>
                  </a:extLst>
                </p:cNvPr>
                <p:cNvPicPr/>
                <p:nvPr/>
              </p:nvPicPr>
              <p:blipFill>
                <a:blip r:embed="rId678"/>
                <a:stretch>
                  <a:fillRect/>
                </a:stretch>
              </p:blipFill>
              <p:spPr>
                <a:xfrm>
                  <a:off x="2152530" y="1700640"/>
                  <a:ext cx="21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343" name="Ink 342">
                  <a:extLst>
                    <a:ext uri="{FF2B5EF4-FFF2-40B4-BE49-F238E27FC236}">
                      <a16:creationId xmlns:a16="http://schemas.microsoft.com/office/drawing/2014/main" id="{FBA0C465-8EA0-4544-A061-750CCC8E040A}"/>
                    </a:ext>
                  </a:extLst>
                </p14:cNvPr>
                <p14:cNvContentPartPr/>
                <p14:nvPr/>
              </p14:nvContentPartPr>
              <p14:xfrm>
                <a:off x="2102130" y="1749960"/>
                <a:ext cx="31680" cy="24840"/>
              </p14:xfrm>
            </p:contentPart>
          </mc:Choice>
          <mc:Fallback xmlns="">
            <p:pic>
              <p:nvPicPr>
                <p:cNvPr id="343" name="Ink 342">
                  <a:extLst>
                    <a:ext uri="{FF2B5EF4-FFF2-40B4-BE49-F238E27FC236}">
                      <a16:creationId xmlns:a16="http://schemas.microsoft.com/office/drawing/2014/main" id="{FBA0C465-8EA0-4544-A061-750CCC8E040A}"/>
                    </a:ext>
                  </a:extLst>
                </p:cNvPr>
                <p:cNvPicPr/>
                <p:nvPr/>
              </p:nvPicPr>
              <p:blipFill>
                <a:blip r:embed="rId680"/>
                <a:stretch>
                  <a:fillRect/>
                </a:stretch>
              </p:blipFill>
              <p:spPr>
                <a:xfrm>
                  <a:off x="2094570" y="1742760"/>
                  <a:ext cx="46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23" name="Ink 422">
                  <a:extLst>
                    <a:ext uri="{FF2B5EF4-FFF2-40B4-BE49-F238E27FC236}">
                      <a16:creationId xmlns:a16="http://schemas.microsoft.com/office/drawing/2014/main" id="{212B94AF-635D-A44E-AAC8-EA05AF2487FE}"/>
                    </a:ext>
                  </a:extLst>
                </p14:cNvPr>
                <p14:cNvContentPartPr/>
                <p14:nvPr/>
              </p14:nvContentPartPr>
              <p14:xfrm>
                <a:off x="2113560" y="1272584"/>
                <a:ext cx="12600" cy="12600"/>
              </p14:xfrm>
            </p:contentPart>
          </mc:Choice>
          <mc:Fallback xmlns="">
            <p:pic>
              <p:nvPicPr>
                <p:cNvPr id="423" name="Ink 422">
                  <a:extLst>
                    <a:ext uri="{FF2B5EF4-FFF2-40B4-BE49-F238E27FC236}">
                      <a16:creationId xmlns:a16="http://schemas.microsoft.com/office/drawing/2014/main" id="{212B94AF-635D-A44E-AAC8-EA05AF2487FE}"/>
                    </a:ext>
                  </a:extLst>
                </p:cNvPr>
                <p:cNvPicPr/>
                <p:nvPr/>
              </p:nvPicPr>
              <p:blipFill>
                <a:blip r:embed="rId682"/>
                <a:stretch>
                  <a:fillRect/>
                </a:stretch>
              </p:blipFill>
              <p:spPr>
                <a:xfrm>
                  <a:off x="2106360" y="1265024"/>
                  <a:ext cx="27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24" name="Ink 423">
                  <a:extLst>
                    <a:ext uri="{FF2B5EF4-FFF2-40B4-BE49-F238E27FC236}">
                      <a16:creationId xmlns:a16="http://schemas.microsoft.com/office/drawing/2014/main" id="{8B80289F-9F6E-FA4E-BDA0-6787E5911E2A}"/>
                    </a:ext>
                  </a:extLst>
                </p14:cNvPr>
                <p14:cNvContentPartPr/>
                <p14:nvPr/>
              </p14:nvContentPartPr>
              <p14:xfrm>
                <a:off x="1992240" y="1393904"/>
                <a:ext cx="61200" cy="89640"/>
              </p14:xfrm>
            </p:contentPart>
          </mc:Choice>
          <mc:Fallback xmlns="">
            <p:pic>
              <p:nvPicPr>
                <p:cNvPr id="424" name="Ink 423">
                  <a:extLst>
                    <a:ext uri="{FF2B5EF4-FFF2-40B4-BE49-F238E27FC236}">
                      <a16:creationId xmlns:a16="http://schemas.microsoft.com/office/drawing/2014/main" id="{8B80289F-9F6E-FA4E-BDA0-6787E5911E2A}"/>
                    </a:ext>
                  </a:extLst>
                </p:cNvPr>
                <p:cNvPicPr/>
                <p:nvPr/>
              </p:nvPicPr>
              <p:blipFill>
                <a:blip r:embed="rId684"/>
                <a:stretch>
                  <a:fillRect/>
                </a:stretch>
              </p:blipFill>
              <p:spPr>
                <a:xfrm>
                  <a:off x="1984680" y="1386344"/>
                  <a:ext cx="7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25" name="Ink 424">
                  <a:extLst>
                    <a:ext uri="{FF2B5EF4-FFF2-40B4-BE49-F238E27FC236}">
                      <a16:creationId xmlns:a16="http://schemas.microsoft.com/office/drawing/2014/main" id="{5925AD26-F778-8D4E-8C51-FE0F78A099FE}"/>
                    </a:ext>
                  </a:extLst>
                </p14:cNvPr>
                <p14:cNvContentPartPr/>
                <p14:nvPr/>
              </p14:nvContentPartPr>
              <p14:xfrm>
                <a:off x="1946520" y="1525664"/>
                <a:ext cx="18360" cy="64800"/>
              </p14:xfrm>
            </p:contentPart>
          </mc:Choice>
          <mc:Fallback xmlns="">
            <p:pic>
              <p:nvPicPr>
                <p:cNvPr id="425" name="Ink 424">
                  <a:extLst>
                    <a:ext uri="{FF2B5EF4-FFF2-40B4-BE49-F238E27FC236}">
                      <a16:creationId xmlns:a16="http://schemas.microsoft.com/office/drawing/2014/main" id="{5925AD26-F778-8D4E-8C51-FE0F78A099FE}"/>
                    </a:ext>
                  </a:extLst>
                </p:cNvPr>
                <p:cNvPicPr/>
                <p:nvPr/>
              </p:nvPicPr>
              <p:blipFill>
                <a:blip r:embed="rId686"/>
                <a:stretch>
                  <a:fillRect/>
                </a:stretch>
              </p:blipFill>
              <p:spPr>
                <a:xfrm>
                  <a:off x="1938960" y="1518104"/>
                  <a:ext cx="33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26" name="Ink 425">
                  <a:extLst>
                    <a:ext uri="{FF2B5EF4-FFF2-40B4-BE49-F238E27FC236}">
                      <a16:creationId xmlns:a16="http://schemas.microsoft.com/office/drawing/2014/main" id="{4B59B97E-1EE4-2540-AC68-9270FC63C427}"/>
                    </a:ext>
                  </a:extLst>
                </p14:cNvPr>
                <p14:cNvContentPartPr/>
                <p14:nvPr/>
              </p14:nvContentPartPr>
              <p14:xfrm>
                <a:off x="1900080" y="1672184"/>
                <a:ext cx="7560" cy="44640"/>
              </p14:xfrm>
            </p:contentPart>
          </mc:Choice>
          <mc:Fallback xmlns="">
            <p:pic>
              <p:nvPicPr>
                <p:cNvPr id="426" name="Ink 425">
                  <a:extLst>
                    <a:ext uri="{FF2B5EF4-FFF2-40B4-BE49-F238E27FC236}">
                      <a16:creationId xmlns:a16="http://schemas.microsoft.com/office/drawing/2014/main" id="{4B59B97E-1EE4-2540-AC68-9270FC63C427}"/>
                    </a:ext>
                  </a:extLst>
                </p:cNvPr>
                <p:cNvPicPr/>
                <p:nvPr/>
              </p:nvPicPr>
              <p:blipFill>
                <a:blip r:embed="rId688"/>
                <a:stretch>
                  <a:fillRect/>
                </a:stretch>
              </p:blipFill>
              <p:spPr>
                <a:xfrm>
                  <a:off x="1892520" y="1664624"/>
                  <a:ext cx="22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27" name="Ink 426">
                  <a:extLst>
                    <a:ext uri="{FF2B5EF4-FFF2-40B4-BE49-F238E27FC236}">
                      <a16:creationId xmlns:a16="http://schemas.microsoft.com/office/drawing/2014/main" id="{5F79AA0C-152F-6446-8841-5A488BBAC131}"/>
                    </a:ext>
                  </a:extLst>
                </p14:cNvPr>
                <p14:cNvContentPartPr/>
                <p14:nvPr/>
              </p14:nvContentPartPr>
              <p14:xfrm>
                <a:off x="1905480" y="1846424"/>
                <a:ext cx="360" cy="110520"/>
              </p14:xfrm>
            </p:contentPart>
          </mc:Choice>
          <mc:Fallback xmlns="">
            <p:pic>
              <p:nvPicPr>
                <p:cNvPr id="427" name="Ink 426">
                  <a:extLst>
                    <a:ext uri="{FF2B5EF4-FFF2-40B4-BE49-F238E27FC236}">
                      <a16:creationId xmlns:a16="http://schemas.microsoft.com/office/drawing/2014/main" id="{5F79AA0C-152F-6446-8841-5A488BBAC131}"/>
                    </a:ext>
                  </a:extLst>
                </p:cNvPr>
                <p:cNvPicPr/>
                <p:nvPr/>
              </p:nvPicPr>
              <p:blipFill>
                <a:blip r:embed="rId690"/>
                <a:stretch>
                  <a:fillRect/>
                </a:stretch>
              </p:blipFill>
              <p:spPr>
                <a:xfrm>
                  <a:off x="1897920" y="1838864"/>
                  <a:ext cx="15480" cy="125280"/>
                </a:xfrm>
                <a:prstGeom prst="rect">
                  <a:avLst/>
                </a:prstGeom>
              </p:spPr>
            </p:pic>
          </mc:Fallback>
        </mc:AlternateContent>
      </p:grpSp>
      <p:grpSp>
        <p:nvGrpSpPr>
          <p:cNvPr id="441" name="Group 440">
            <a:extLst>
              <a:ext uri="{FF2B5EF4-FFF2-40B4-BE49-F238E27FC236}">
                <a16:creationId xmlns:a16="http://schemas.microsoft.com/office/drawing/2014/main" id="{EEF84BC4-15A7-E541-83E0-89943EF814B3}"/>
              </a:ext>
            </a:extLst>
          </p:cNvPr>
          <p:cNvGrpSpPr/>
          <p:nvPr/>
        </p:nvGrpSpPr>
        <p:grpSpPr>
          <a:xfrm>
            <a:off x="1821960" y="2113544"/>
            <a:ext cx="351000" cy="794160"/>
            <a:chOff x="1821960" y="2113544"/>
            <a:chExt cx="351000" cy="794160"/>
          </a:xfrm>
        </p:grpSpPr>
        <mc:AlternateContent xmlns:mc="http://schemas.openxmlformats.org/markup-compatibility/2006" xmlns:p14="http://schemas.microsoft.com/office/powerpoint/2010/main">
          <mc:Choice Requires="p14">
            <p:contentPart p14:bwMode="auto" r:id="rId691">
              <p14:nvContentPartPr>
                <p14:cNvPr id="428" name="Ink 427">
                  <a:extLst>
                    <a:ext uri="{FF2B5EF4-FFF2-40B4-BE49-F238E27FC236}">
                      <a16:creationId xmlns:a16="http://schemas.microsoft.com/office/drawing/2014/main" id="{C476267D-F8CB-C442-B163-19DFD024D46F}"/>
                    </a:ext>
                  </a:extLst>
                </p14:cNvPr>
                <p14:cNvContentPartPr/>
                <p14:nvPr/>
              </p14:nvContentPartPr>
              <p14:xfrm>
                <a:off x="1943280" y="2113544"/>
                <a:ext cx="360" cy="360"/>
              </p14:xfrm>
            </p:contentPart>
          </mc:Choice>
          <mc:Fallback xmlns="">
            <p:pic>
              <p:nvPicPr>
                <p:cNvPr id="428" name="Ink 427">
                  <a:extLst>
                    <a:ext uri="{FF2B5EF4-FFF2-40B4-BE49-F238E27FC236}">
                      <a16:creationId xmlns:a16="http://schemas.microsoft.com/office/drawing/2014/main" id="{C476267D-F8CB-C442-B163-19DFD024D46F}"/>
                    </a:ext>
                  </a:extLst>
                </p:cNvPr>
                <p:cNvPicPr/>
                <p:nvPr/>
              </p:nvPicPr>
              <p:blipFill>
                <a:blip r:embed="rId692"/>
                <a:stretch>
                  <a:fillRect/>
                </a:stretch>
              </p:blipFill>
              <p:spPr>
                <a:xfrm>
                  <a:off x="1935720" y="2105984"/>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29" name="Ink 428">
                  <a:extLst>
                    <a:ext uri="{FF2B5EF4-FFF2-40B4-BE49-F238E27FC236}">
                      <a16:creationId xmlns:a16="http://schemas.microsoft.com/office/drawing/2014/main" id="{ED6920E0-CB79-4C46-9E2B-CC9E356C2737}"/>
                    </a:ext>
                  </a:extLst>
                </p14:cNvPr>
                <p14:cNvContentPartPr/>
                <p14:nvPr/>
              </p14:nvContentPartPr>
              <p14:xfrm>
                <a:off x="2011320" y="2258624"/>
                <a:ext cx="4320" cy="13680"/>
              </p14:xfrm>
            </p:contentPart>
          </mc:Choice>
          <mc:Fallback xmlns="">
            <p:pic>
              <p:nvPicPr>
                <p:cNvPr id="429" name="Ink 428">
                  <a:extLst>
                    <a:ext uri="{FF2B5EF4-FFF2-40B4-BE49-F238E27FC236}">
                      <a16:creationId xmlns:a16="http://schemas.microsoft.com/office/drawing/2014/main" id="{ED6920E0-CB79-4C46-9E2B-CC9E356C2737}"/>
                    </a:ext>
                  </a:extLst>
                </p:cNvPr>
                <p:cNvPicPr/>
                <p:nvPr/>
              </p:nvPicPr>
              <p:blipFill>
                <a:blip r:embed="rId694"/>
                <a:stretch>
                  <a:fillRect/>
                </a:stretch>
              </p:blipFill>
              <p:spPr>
                <a:xfrm>
                  <a:off x="2004120" y="2251064"/>
                  <a:ext cx="19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30" name="Ink 429">
                  <a:extLst>
                    <a:ext uri="{FF2B5EF4-FFF2-40B4-BE49-F238E27FC236}">
                      <a16:creationId xmlns:a16="http://schemas.microsoft.com/office/drawing/2014/main" id="{84381A43-D3A6-844E-BA58-615FF9D4011D}"/>
                    </a:ext>
                  </a:extLst>
                </p14:cNvPr>
                <p14:cNvContentPartPr/>
                <p14:nvPr/>
              </p14:nvContentPartPr>
              <p14:xfrm>
                <a:off x="2069280" y="2357984"/>
                <a:ext cx="103680" cy="116280"/>
              </p14:xfrm>
            </p:contentPart>
          </mc:Choice>
          <mc:Fallback xmlns="">
            <p:pic>
              <p:nvPicPr>
                <p:cNvPr id="430" name="Ink 429">
                  <a:extLst>
                    <a:ext uri="{FF2B5EF4-FFF2-40B4-BE49-F238E27FC236}">
                      <a16:creationId xmlns:a16="http://schemas.microsoft.com/office/drawing/2014/main" id="{84381A43-D3A6-844E-BA58-615FF9D4011D}"/>
                    </a:ext>
                  </a:extLst>
                </p:cNvPr>
                <p:cNvPicPr/>
                <p:nvPr/>
              </p:nvPicPr>
              <p:blipFill>
                <a:blip r:embed="rId696"/>
                <a:stretch>
                  <a:fillRect/>
                </a:stretch>
              </p:blipFill>
              <p:spPr>
                <a:xfrm>
                  <a:off x="2061720" y="2350424"/>
                  <a:ext cx="118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31" name="Ink 430">
                  <a:extLst>
                    <a:ext uri="{FF2B5EF4-FFF2-40B4-BE49-F238E27FC236}">
                      <a16:creationId xmlns:a16="http://schemas.microsoft.com/office/drawing/2014/main" id="{F18F86E0-DA31-714B-9C8A-8CD38567324A}"/>
                    </a:ext>
                  </a:extLst>
                </p14:cNvPr>
                <p14:cNvContentPartPr/>
                <p14:nvPr/>
              </p14:nvContentPartPr>
              <p14:xfrm>
                <a:off x="2092680" y="2393624"/>
                <a:ext cx="78120" cy="108360"/>
              </p14:xfrm>
            </p:contentPart>
          </mc:Choice>
          <mc:Fallback xmlns="">
            <p:pic>
              <p:nvPicPr>
                <p:cNvPr id="431" name="Ink 430">
                  <a:extLst>
                    <a:ext uri="{FF2B5EF4-FFF2-40B4-BE49-F238E27FC236}">
                      <a16:creationId xmlns:a16="http://schemas.microsoft.com/office/drawing/2014/main" id="{F18F86E0-DA31-714B-9C8A-8CD38567324A}"/>
                    </a:ext>
                  </a:extLst>
                </p:cNvPr>
                <p:cNvPicPr/>
                <p:nvPr/>
              </p:nvPicPr>
              <p:blipFill>
                <a:blip r:embed="rId698"/>
                <a:stretch>
                  <a:fillRect/>
                </a:stretch>
              </p:blipFill>
              <p:spPr>
                <a:xfrm>
                  <a:off x="2085120" y="2386424"/>
                  <a:ext cx="93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34" name="Ink 433">
                  <a:extLst>
                    <a:ext uri="{FF2B5EF4-FFF2-40B4-BE49-F238E27FC236}">
                      <a16:creationId xmlns:a16="http://schemas.microsoft.com/office/drawing/2014/main" id="{E20720A5-1AD0-4A4C-B22A-AF5656C655DF}"/>
                    </a:ext>
                  </a:extLst>
                </p14:cNvPr>
                <p14:cNvContentPartPr/>
                <p14:nvPr/>
              </p14:nvContentPartPr>
              <p14:xfrm>
                <a:off x="1922040" y="2167184"/>
                <a:ext cx="20520" cy="38160"/>
              </p14:xfrm>
            </p:contentPart>
          </mc:Choice>
          <mc:Fallback xmlns="">
            <p:pic>
              <p:nvPicPr>
                <p:cNvPr id="434" name="Ink 433">
                  <a:extLst>
                    <a:ext uri="{FF2B5EF4-FFF2-40B4-BE49-F238E27FC236}">
                      <a16:creationId xmlns:a16="http://schemas.microsoft.com/office/drawing/2014/main" id="{E20720A5-1AD0-4A4C-B22A-AF5656C655DF}"/>
                    </a:ext>
                  </a:extLst>
                </p:cNvPr>
                <p:cNvPicPr/>
                <p:nvPr/>
              </p:nvPicPr>
              <p:blipFill>
                <a:blip r:embed="rId700"/>
                <a:stretch>
                  <a:fillRect/>
                </a:stretch>
              </p:blipFill>
              <p:spPr>
                <a:xfrm>
                  <a:off x="1914480" y="2159624"/>
                  <a:ext cx="35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35" name="Ink 434">
                  <a:extLst>
                    <a:ext uri="{FF2B5EF4-FFF2-40B4-BE49-F238E27FC236}">
                      <a16:creationId xmlns:a16="http://schemas.microsoft.com/office/drawing/2014/main" id="{FAF5B13F-310B-2F49-B950-2E7F3F232F6A}"/>
                    </a:ext>
                  </a:extLst>
                </p14:cNvPr>
                <p14:cNvContentPartPr/>
                <p14:nvPr/>
              </p14:nvContentPartPr>
              <p14:xfrm>
                <a:off x="1848600" y="2297144"/>
                <a:ext cx="20880" cy="43560"/>
              </p14:xfrm>
            </p:contentPart>
          </mc:Choice>
          <mc:Fallback xmlns="">
            <p:pic>
              <p:nvPicPr>
                <p:cNvPr id="435" name="Ink 434">
                  <a:extLst>
                    <a:ext uri="{FF2B5EF4-FFF2-40B4-BE49-F238E27FC236}">
                      <a16:creationId xmlns:a16="http://schemas.microsoft.com/office/drawing/2014/main" id="{FAF5B13F-310B-2F49-B950-2E7F3F232F6A}"/>
                    </a:ext>
                  </a:extLst>
                </p:cNvPr>
                <p:cNvPicPr/>
                <p:nvPr/>
              </p:nvPicPr>
              <p:blipFill>
                <a:blip r:embed="rId702"/>
                <a:stretch>
                  <a:fillRect/>
                </a:stretch>
              </p:blipFill>
              <p:spPr>
                <a:xfrm>
                  <a:off x="1841040" y="2289584"/>
                  <a:ext cx="36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36" name="Ink 435">
                  <a:extLst>
                    <a:ext uri="{FF2B5EF4-FFF2-40B4-BE49-F238E27FC236}">
                      <a16:creationId xmlns:a16="http://schemas.microsoft.com/office/drawing/2014/main" id="{C67F638F-3BB4-6F4E-913B-617C80828004}"/>
                    </a:ext>
                  </a:extLst>
                </p14:cNvPr>
                <p14:cNvContentPartPr/>
                <p14:nvPr/>
              </p14:nvContentPartPr>
              <p14:xfrm>
                <a:off x="1821960" y="2395064"/>
                <a:ext cx="46080" cy="283320"/>
              </p14:xfrm>
            </p:contentPart>
          </mc:Choice>
          <mc:Fallback xmlns="">
            <p:pic>
              <p:nvPicPr>
                <p:cNvPr id="436" name="Ink 435">
                  <a:extLst>
                    <a:ext uri="{FF2B5EF4-FFF2-40B4-BE49-F238E27FC236}">
                      <a16:creationId xmlns:a16="http://schemas.microsoft.com/office/drawing/2014/main" id="{C67F638F-3BB4-6F4E-913B-617C80828004}"/>
                    </a:ext>
                  </a:extLst>
                </p:cNvPr>
                <p:cNvPicPr/>
                <p:nvPr/>
              </p:nvPicPr>
              <p:blipFill>
                <a:blip r:embed="rId704"/>
                <a:stretch>
                  <a:fillRect/>
                </a:stretch>
              </p:blipFill>
              <p:spPr>
                <a:xfrm>
                  <a:off x="1814400" y="2387504"/>
                  <a:ext cx="612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37" name="Ink 436">
                  <a:extLst>
                    <a:ext uri="{FF2B5EF4-FFF2-40B4-BE49-F238E27FC236}">
                      <a16:creationId xmlns:a16="http://schemas.microsoft.com/office/drawing/2014/main" id="{4F2649B3-80B5-D248-8001-948DBF8FF7C7}"/>
                    </a:ext>
                  </a:extLst>
                </p14:cNvPr>
                <p14:cNvContentPartPr/>
                <p14:nvPr/>
              </p14:nvContentPartPr>
              <p14:xfrm>
                <a:off x="1925280" y="2744264"/>
                <a:ext cx="360" cy="3600"/>
              </p14:xfrm>
            </p:contentPart>
          </mc:Choice>
          <mc:Fallback xmlns="">
            <p:pic>
              <p:nvPicPr>
                <p:cNvPr id="437" name="Ink 436">
                  <a:extLst>
                    <a:ext uri="{FF2B5EF4-FFF2-40B4-BE49-F238E27FC236}">
                      <a16:creationId xmlns:a16="http://schemas.microsoft.com/office/drawing/2014/main" id="{4F2649B3-80B5-D248-8001-948DBF8FF7C7}"/>
                    </a:ext>
                  </a:extLst>
                </p:cNvPr>
                <p:cNvPicPr/>
                <p:nvPr/>
              </p:nvPicPr>
              <p:blipFill>
                <a:blip r:embed="rId706"/>
                <a:stretch>
                  <a:fillRect/>
                </a:stretch>
              </p:blipFill>
              <p:spPr>
                <a:xfrm>
                  <a:off x="1917720" y="2736704"/>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38" name="Ink 437">
                  <a:extLst>
                    <a:ext uri="{FF2B5EF4-FFF2-40B4-BE49-F238E27FC236}">
                      <a16:creationId xmlns:a16="http://schemas.microsoft.com/office/drawing/2014/main" id="{BF82295B-92C9-7D4E-9D70-9A09952E3027}"/>
                    </a:ext>
                  </a:extLst>
                </p14:cNvPr>
                <p14:cNvContentPartPr/>
                <p14:nvPr/>
              </p14:nvContentPartPr>
              <p14:xfrm>
                <a:off x="1970280" y="2802584"/>
                <a:ext cx="16200" cy="9000"/>
              </p14:xfrm>
            </p:contentPart>
          </mc:Choice>
          <mc:Fallback xmlns="">
            <p:pic>
              <p:nvPicPr>
                <p:cNvPr id="438" name="Ink 437">
                  <a:extLst>
                    <a:ext uri="{FF2B5EF4-FFF2-40B4-BE49-F238E27FC236}">
                      <a16:creationId xmlns:a16="http://schemas.microsoft.com/office/drawing/2014/main" id="{BF82295B-92C9-7D4E-9D70-9A09952E3027}"/>
                    </a:ext>
                  </a:extLst>
                </p:cNvPr>
                <p:cNvPicPr/>
                <p:nvPr/>
              </p:nvPicPr>
              <p:blipFill>
                <a:blip r:embed="rId708"/>
                <a:stretch>
                  <a:fillRect/>
                </a:stretch>
              </p:blipFill>
              <p:spPr>
                <a:xfrm>
                  <a:off x="1962720" y="2795024"/>
                  <a:ext cx="31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39" name="Ink 438">
                  <a:extLst>
                    <a:ext uri="{FF2B5EF4-FFF2-40B4-BE49-F238E27FC236}">
                      <a16:creationId xmlns:a16="http://schemas.microsoft.com/office/drawing/2014/main" id="{AB22CE6C-56FC-2742-9A6D-94B92B37BCB3}"/>
                    </a:ext>
                  </a:extLst>
                </p14:cNvPr>
                <p14:cNvContentPartPr/>
                <p14:nvPr/>
              </p14:nvContentPartPr>
              <p14:xfrm>
                <a:off x="2031480" y="2846864"/>
                <a:ext cx="57960" cy="27360"/>
              </p14:xfrm>
            </p:contentPart>
          </mc:Choice>
          <mc:Fallback xmlns="">
            <p:pic>
              <p:nvPicPr>
                <p:cNvPr id="439" name="Ink 438">
                  <a:extLst>
                    <a:ext uri="{FF2B5EF4-FFF2-40B4-BE49-F238E27FC236}">
                      <a16:creationId xmlns:a16="http://schemas.microsoft.com/office/drawing/2014/main" id="{AB22CE6C-56FC-2742-9A6D-94B92B37BCB3}"/>
                    </a:ext>
                  </a:extLst>
                </p:cNvPr>
                <p:cNvPicPr/>
                <p:nvPr/>
              </p:nvPicPr>
              <p:blipFill>
                <a:blip r:embed="rId710"/>
                <a:stretch>
                  <a:fillRect/>
                </a:stretch>
              </p:blipFill>
              <p:spPr>
                <a:xfrm>
                  <a:off x="2023920" y="2839664"/>
                  <a:ext cx="73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40" name="Ink 439">
                  <a:extLst>
                    <a:ext uri="{FF2B5EF4-FFF2-40B4-BE49-F238E27FC236}">
                      <a16:creationId xmlns:a16="http://schemas.microsoft.com/office/drawing/2014/main" id="{7A522005-0372-094A-97AA-FF782D4DB7E2}"/>
                    </a:ext>
                  </a:extLst>
                </p14:cNvPr>
                <p14:cNvContentPartPr/>
                <p14:nvPr/>
              </p14:nvContentPartPr>
              <p14:xfrm>
                <a:off x="2044440" y="2792864"/>
                <a:ext cx="54000" cy="114840"/>
              </p14:xfrm>
            </p:contentPart>
          </mc:Choice>
          <mc:Fallback xmlns="">
            <p:pic>
              <p:nvPicPr>
                <p:cNvPr id="440" name="Ink 439">
                  <a:extLst>
                    <a:ext uri="{FF2B5EF4-FFF2-40B4-BE49-F238E27FC236}">
                      <a16:creationId xmlns:a16="http://schemas.microsoft.com/office/drawing/2014/main" id="{7A522005-0372-094A-97AA-FF782D4DB7E2}"/>
                    </a:ext>
                  </a:extLst>
                </p:cNvPr>
                <p:cNvPicPr/>
                <p:nvPr/>
              </p:nvPicPr>
              <p:blipFill>
                <a:blip r:embed="rId712"/>
                <a:stretch>
                  <a:fillRect/>
                </a:stretch>
              </p:blipFill>
              <p:spPr>
                <a:xfrm>
                  <a:off x="2037240" y="2785304"/>
                  <a:ext cx="69120" cy="129960"/>
                </a:xfrm>
                <a:prstGeom prst="rect">
                  <a:avLst/>
                </a:prstGeom>
              </p:spPr>
            </p:pic>
          </mc:Fallback>
        </mc:AlternateContent>
      </p:gr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p>
          <a:p>
            <a:pPr algn="ctr"/>
            <a:r>
              <a:rPr lang="en-US" dirty="0">
                <a:latin typeface="+mj-lt"/>
              </a:rPr>
              <a:t>Key Characteristics of Computer Memory Systems </a:t>
            </a: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776977F-1B38-DE42-B44F-A4A44099FAF0}"/>
                  </a:ext>
                </a:extLst>
              </p14:cNvPr>
              <p14:cNvContentPartPr/>
              <p14:nvPr/>
            </p14:nvContentPartPr>
            <p14:xfrm>
              <a:off x="3053520" y="1285029"/>
              <a:ext cx="30240" cy="23400"/>
            </p14:xfrm>
          </p:contentPart>
        </mc:Choice>
        <mc:Fallback xmlns="">
          <p:pic>
            <p:nvPicPr>
              <p:cNvPr id="4" name="Ink 3">
                <a:extLst>
                  <a:ext uri="{FF2B5EF4-FFF2-40B4-BE49-F238E27FC236}">
                    <a16:creationId xmlns:a16="http://schemas.microsoft.com/office/drawing/2014/main" id="{4776977F-1B38-DE42-B44F-A4A44099FAF0}"/>
                  </a:ext>
                </a:extLst>
              </p:cNvPr>
              <p:cNvPicPr/>
              <p:nvPr/>
            </p:nvPicPr>
            <p:blipFill>
              <a:blip r:embed="rId5"/>
              <a:stretch>
                <a:fillRect/>
              </a:stretch>
            </p:blipFill>
            <p:spPr>
              <a:xfrm>
                <a:off x="3045960" y="1277469"/>
                <a:ext cx="45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13214C-4210-3E41-97A4-C748657F4ECB}"/>
                  </a:ext>
                </a:extLst>
              </p14:cNvPr>
              <p14:cNvContentPartPr/>
              <p14:nvPr/>
            </p14:nvContentPartPr>
            <p14:xfrm>
              <a:off x="3790080" y="1285749"/>
              <a:ext cx="22680" cy="26640"/>
            </p14:xfrm>
          </p:contentPart>
        </mc:Choice>
        <mc:Fallback xmlns="">
          <p:pic>
            <p:nvPicPr>
              <p:cNvPr id="6" name="Ink 5">
                <a:extLst>
                  <a:ext uri="{FF2B5EF4-FFF2-40B4-BE49-F238E27FC236}">
                    <a16:creationId xmlns:a16="http://schemas.microsoft.com/office/drawing/2014/main" id="{AA13214C-4210-3E41-97A4-C748657F4ECB}"/>
                  </a:ext>
                </a:extLst>
              </p:cNvPr>
              <p:cNvPicPr/>
              <p:nvPr/>
            </p:nvPicPr>
            <p:blipFill>
              <a:blip r:embed="rId7"/>
              <a:stretch>
                <a:fillRect/>
              </a:stretch>
            </p:blipFill>
            <p:spPr>
              <a:xfrm>
                <a:off x="3782520" y="1278189"/>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9278FAF-901E-FA45-93BE-7D61CEF4BB95}"/>
                  </a:ext>
                </a:extLst>
              </p14:cNvPr>
              <p14:cNvContentPartPr/>
              <p14:nvPr/>
            </p14:nvContentPartPr>
            <p14:xfrm>
              <a:off x="1642680" y="1529469"/>
              <a:ext cx="11160" cy="33120"/>
            </p14:xfrm>
          </p:contentPart>
        </mc:Choice>
        <mc:Fallback xmlns="">
          <p:pic>
            <p:nvPicPr>
              <p:cNvPr id="7" name="Ink 6">
                <a:extLst>
                  <a:ext uri="{FF2B5EF4-FFF2-40B4-BE49-F238E27FC236}">
                    <a16:creationId xmlns:a16="http://schemas.microsoft.com/office/drawing/2014/main" id="{C9278FAF-901E-FA45-93BE-7D61CEF4BB95}"/>
                  </a:ext>
                </a:extLst>
              </p:cNvPr>
              <p:cNvPicPr/>
              <p:nvPr/>
            </p:nvPicPr>
            <p:blipFill>
              <a:blip r:embed="rId9"/>
              <a:stretch>
                <a:fillRect/>
              </a:stretch>
            </p:blipFill>
            <p:spPr>
              <a:xfrm>
                <a:off x="1635120" y="1521909"/>
                <a:ext cx="26280" cy="48240"/>
              </a:xfrm>
              <a:prstGeom prst="rect">
                <a:avLst/>
              </a:prstGeom>
            </p:spPr>
          </p:pic>
        </mc:Fallback>
      </mc:AlternateContent>
      <p:grpSp>
        <p:nvGrpSpPr>
          <p:cNvPr id="13" name="Group 12">
            <a:extLst>
              <a:ext uri="{FF2B5EF4-FFF2-40B4-BE49-F238E27FC236}">
                <a16:creationId xmlns:a16="http://schemas.microsoft.com/office/drawing/2014/main" id="{FD43B744-9453-1E44-B3AC-1849BE461B40}"/>
              </a:ext>
            </a:extLst>
          </p:cNvPr>
          <p:cNvGrpSpPr/>
          <p:nvPr/>
        </p:nvGrpSpPr>
        <p:grpSpPr>
          <a:xfrm>
            <a:off x="3504240" y="1807749"/>
            <a:ext cx="389160" cy="168480"/>
            <a:chOff x="3504240" y="1807749"/>
            <a:chExt cx="389160" cy="16848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BF33C5E-3D48-F945-8A98-480359789B75}"/>
                    </a:ext>
                  </a:extLst>
                </p14:cNvPr>
                <p14:cNvContentPartPr/>
                <p14:nvPr/>
              </p14:nvContentPartPr>
              <p14:xfrm>
                <a:off x="3701520" y="1807749"/>
                <a:ext cx="16200" cy="19800"/>
              </p14:xfrm>
            </p:contentPart>
          </mc:Choice>
          <mc:Fallback xmlns="">
            <p:pic>
              <p:nvPicPr>
                <p:cNvPr id="8" name="Ink 7">
                  <a:extLst>
                    <a:ext uri="{FF2B5EF4-FFF2-40B4-BE49-F238E27FC236}">
                      <a16:creationId xmlns:a16="http://schemas.microsoft.com/office/drawing/2014/main" id="{DBF33C5E-3D48-F945-8A98-480359789B75}"/>
                    </a:ext>
                  </a:extLst>
                </p:cNvPr>
                <p:cNvPicPr/>
                <p:nvPr/>
              </p:nvPicPr>
              <p:blipFill>
                <a:blip r:embed="rId11"/>
                <a:stretch>
                  <a:fillRect/>
                </a:stretch>
              </p:blipFill>
              <p:spPr>
                <a:xfrm>
                  <a:off x="3694320" y="1800189"/>
                  <a:ext cx="31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A04CDB3-840D-D247-9324-B0D07807298C}"/>
                    </a:ext>
                  </a:extLst>
                </p14:cNvPr>
                <p14:cNvContentPartPr/>
                <p14:nvPr/>
              </p14:nvContentPartPr>
              <p14:xfrm>
                <a:off x="3504240" y="1852389"/>
                <a:ext cx="95400" cy="123840"/>
              </p14:xfrm>
            </p:contentPart>
          </mc:Choice>
          <mc:Fallback xmlns="">
            <p:pic>
              <p:nvPicPr>
                <p:cNvPr id="9" name="Ink 8">
                  <a:extLst>
                    <a:ext uri="{FF2B5EF4-FFF2-40B4-BE49-F238E27FC236}">
                      <a16:creationId xmlns:a16="http://schemas.microsoft.com/office/drawing/2014/main" id="{EA04CDB3-840D-D247-9324-B0D07807298C}"/>
                    </a:ext>
                  </a:extLst>
                </p:cNvPr>
                <p:cNvPicPr/>
                <p:nvPr/>
              </p:nvPicPr>
              <p:blipFill>
                <a:blip r:embed="rId13"/>
                <a:stretch>
                  <a:fillRect/>
                </a:stretch>
              </p:blipFill>
              <p:spPr>
                <a:xfrm>
                  <a:off x="3496680" y="1845189"/>
                  <a:ext cx="110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7744223-928D-EE42-885C-ACD287698F46}"/>
                    </a:ext>
                  </a:extLst>
                </p14:cNvPr>
                <p14:cNvContentPartPr/>
                <p14:nvPr/>
              </p14:nvContentPartPr>
              <p14:xfrm>
                <a:off x="3612960" y="1878669"/>
                <a:ext cx="98280" cy="85320"/>
              </p14:xfrm>
            </p:contentPart>
          </mc:Choice>
          <mc:Fallback xmlns="">
            <p:pic>
              <p:nvPicPr>
                <p:cNvPr id="10" name="Ink 9">
                  <a:extLst>
                    <a:ext uri="{FF2B5EF4-FFF2-40B4-BE49-F238E27FC236}">
                      <a16:creationId xmlns:a16="http://schemas.microsoft.com/office/drawing/2014/main" id="{17744223-928D-EE42-885C-ACD287698F46}"/>
                    </a:ext>
                  </a:extLst>
                </p:cNvPr>
                <p:cNvPicPr/>
                <p:nvPr/>
              </p:nvPicPr>
              <p:blipFill>
                <a:blip r:embed="rId15"/>
                <a:stretch>
                  <a:fillRect/>
                </a:stretch>
              </p:blipFill>
              <p:spPr>
                <a:xfrm>
                  <a:off x="3605400" y="1871109"/>
                  <a:ext cx="113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C66C412-4212-CA40-BDA9-8F0608DAE74B}"/>
                    </a:ext>
                  </a:extLst>
                </p14:cNvPr>
                <p14:cNvContentPartPr/>
                <p14:nvPr/>
              </p14:nvContentPartPr>
              <p14:xfrm>
                <a:off x="3790800" y="1857069"/>
                <a:ext cx="6120" cy="115920"/>
              </p14:xfrm>
            </p:contentPart>
          </mc:Choice>
          <mc:Fallback xmlns="">
            <p:pic>
              <p:nvPicPr>
                <p:cNvPr id="11" name="Ink 10">
                  <a:extLst>
                    <a:ext uri="{FF2B5EF4-FFF2-40B4-BE49-F238E27FC236}">
                      <a16:creationId xmlns:a16="http://schemas.microsoft.com/office/drawing/2014/main" id="{8C66C412-4212-CA40-BDA9-8F0608DAE74B}"/>
                    </a:ext>
                  </a:extLst>
                </p:cNvPr>
                <p:cNvPicPr/>
                <p:nvPr/>
              </p:nvPicPr>
              <p:blipFill>
                <a:blip r:embed="rId17"/>
                <a:stretch>
                  <a:fillRect/>
                </a:stretch>
              </p:blipFill>
              <p:spPr>
                <a:xfrm>
                  <a:off x="3783240" y="1849509"/>
                  <a:ext cx="21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099F896-6448-994D-8AC0-4B9A6284CEE5}"/>
                    </a:ext>
                  </a:extLst>
                </p14:cNvPr>
                <p14:cNvContentPartPr/>
                <p14:nvPr/>
              </p14:nvContentPartPr>
              <p14:xfrm>
                <a:off x="3745080" y="1853829"/>
                <a:ext cx="148320" cy="114840"/>
              </p14:xfrm>
            </p:contentPart>
          </mc:Choice>
          <mc:Fallback xmlns="">
            <p:pic>
              <p:nvPicPr>
                <p:cNvPr id="12" name="Ink 11">
                  <a:extLst>
                    <a:ext uri="{FF2B5EF4-FFF2-40B4-BE49-F238E27FC236}">
                      <a16:creationId xmlns:a16="http://schemas.microsoft.com/office/drawing/2014/main" id="{6099F896-6448-994D-8AC0-4B9A6284CEE5}"/>
                    </a:ext>
                  </a:extLst>
                </p:cNvPr>
                <p:cNvPicPr/>
                <p:nvPr/>
              </p:nvPicPr>
              <p:blipFill>
                <a:blip r:embed="rId19"/>
                <a:stretch>
                  <a:fillRect/>
                </a:stretch>
              </p:blipFill>
              <p:spPr>
                <a:xfrm>
                  <a:off x="3737520" y="1846629"/>
                  <a:ext cx="163440" cy="129960"/>
                </a:xfrm>
                <a:prstGeom prst="rect">
                  <a:avLst/>
                </a:prstGeom>
              </p:spPr>
            </p:pic>
          </mc:Fallback>
        </mc:AlternateContent>
      </p:grpSp>
      <p:grpSp>
        <p:nvGrpSpPr>
          <p:cNvPr id="37" name="Group 36">
            <a:extLst>
              <a:ext uri="{FF2B5EF4-FFF2-40B4-BE49-F238E27FC236}">
                <a16:creationId xmlns:a16="http://schemas.microsoft.com/office/drawing/2014/main" id="{3815F2AF-1112-3C4F-88A8-D1CD14E5DB5B}"/>
              </a:ext>
            </a:extLst>
          </p:cNvPr>
          <p:cNvGrpSpPr/>
          <p:nvPr/>
        </p:nvGrpSpPr>
        <p:grpSpPr>
          <a:xfrm>
            <a:off x="895320" y="5084829"/>
            <a:ext cx="721080" cy="212400"/>
            <a:chOff x="895320" y="5084829"/>
            <a:chExt cx="721080" cy="212400"/>
          </a:xfrm>
        </p:grpSpPr>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F1978DA1-6109-4941-ADDF-BB29EB3BB7C0}"/>
                    </a:ext>
                  </a:extLst>
                </p14:cNvPr>
                <p14:cNvContentPartPr/>
                <p14:nvPr/>
              </p14:nvContentPartPr>
              <p14:xfrm>
                <a:off x="895320" y="5124789"/>
                <a:ext cx="114480" cy="148680"/>
              </p14:xfrm>
            </p:contentPart>
          </mc:Choice>
          <mc:Fallback xmlns="">
            <p:pic>
              <p:nvPicPr>
                <p:cNvPr id="31" name="Ink 30">
                  <a:extLst>
                    <a:ext uri="{FF2B5EF4-FFF2-40B4-BE49-F238E27FC236}">
                      <a16:creationId xmlns:a16="http://schemas.microsoft.com/office/drawing/2014/main" id="{F1978DA1-6109-4941-ADDF-BB29EB3BB7C0}"/>
                    </a:ext>
                  </a:extLst>
                </p:cNvPr>
                <p:cNvPicPr/>
                <p:nvPr/>
              </p:nvPicPr>
              <p:blipFill>
                <a:blip r:embed="rId21"/>
                <a:stretch>
                  <a:fillRect/>
                </a:stretch>
              </p:blipFill>
              <p:spPr>
                <a:xfrm>
                  <a:off x="887760" y="5117229"/>
                  <a:ext cx="129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16B8526C-BF2D-6349-997E-89595E7EF826}"/>
                    </a:ext>
                  </a:extLst>
                </p14:cNvPr>
                <p14:cNvContentPartPr/>
                <p14:nvPr/>
              </p14:nvContentPartPr>
              <p14:xfrm>
                <a:off x="1041120" y="5165109"/>
                <a:ext cx="78480" cy="101880"/>
              </p14:xfrm>
            </p:contentPart>
          </mc:Choice>
          <mc:Fallback xmlns="">
            <p:pic>
              <p:nvPicPr>
                <p:cNvPr id="32" name="Ink 31">
                  <a:extLst>
                    <a:ext uri="{FF2B5EF4-FFF2-40B4-BE49-F238E27FC236}">
                      <a16:creationId xmlns:a16="http://schemas.microsoft.com/office/drawing/2014/main" id="{16B8526C-BF2D-6349-997E-89595E7EF826}"/>
                    </a:ext>
                  </a:extLst>
                </p:cNvPr>
                <p:cNvPicPr/>
                <p:nvPr/>
              </p:nvPicPr>
              <p:blipFill>
                <a:blip r:embed="rId23"/>
                <a:stretch>
                  <a:fillRect/>
                </a:stretch>
              </p:blipFill>
              <p:spPr>
                <a:xfrm>
                  <a:off x="1033560" y="5157549"/>
                  <a:ext cx="93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49E93866-855B-8F4C-80D9-75316080AC6F}"/>
                    </a:ext>
                  </a:extLst>
                </p14:cNvPr>
                <p14:cNvContentPartPr/>
                <p14:nvPr/>
              </p14:nvContentPartPr>
              <p14:xfrm>
                <a:off x="1171080" y="5187429"/>
                <a:ext cx="72360" cy="87480"/>
              </p14:xfrm>
            </p:contentPart>
          </mc:Choice>
          <mc:Fallback xmlns="">
            <p:pic>
              <p:nvPicPr>
                <p:cNvPr id="33" name="Ink 32">
                  <a:extLst>
                    <a:ext uri="{FF2B5EF4-FFF2-40B4-BE49-F238E27FC236}">
                      <a16:creationId xmlns:a16="http://schemas.microsoft.com/office/drawing/2014/main" id="{49E93866-855B-8F4C-80D9-75316080AC6F}"/>
                    </a:ext>
                  </a:extLst>
                </p:cNvPr>
                <p:cNvPicPr/>
                <p:nvPr/>
              </p:nvPicPr>
              <p:blipFill>
                <a:blip r:embed="rId25"/>
                <a:stretch>
                  <a:fillRect/>
                </a:stretch>
              </p:blipFill>
              <p:spPr>
                <a:xfrm>
                  <a:off x="1163520" y="5179869"/>
                  <a:ext cx="87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376962AF-E0BC-9240-BB77-EB4826A44D51}"/>
                    </a:ext>
                  </a:extLst>
                </p14:cNvPr>
                <p14:cNvContentPartPr/>
                <p14:nvPr/>
              </p14:nvContentPartPr>
              <p14:xfrm>
                <a:off x="1242360" y="5202549"/>
                <a:ext cx="111600" cy="94680"/>
              </p14:xfrm>
            </p:contentPart>
          </mc:Choice>
          <mc:Fallback xmlns="">
            <p:pic>
              <p:nvPicPr>
                <p:cNvPr id="34" name="Ink 33">
                  <a:extLst>
                    <a:ext uri="{FF2B5EF4-FFF2-40B4-BE49-F238E27FC236}">
                      <a16:creationId xmlns:a16="http://schemas.microsoft.com/office/drawing/2014/main" id="{376962AF-E0BC-9240-BB77-EB4826A44D51}"/>
                    </a:ext>
                  </a:extLst>
                </p:cNvPr>
                <p:cNvPicPr/>
                <p:nvPr/>
              </p:nvPicPr>
              <p:blipFill>
                <a:blip r:embed="rId27"/>
                <a:stretch>
                  <a:fillRect/>
                </a:stretch>
              </p:blipFill>
              <p:spPr>
                <a:xfrm>
                  <a:off x="1234800" y="5194989"/>
                  <a:ext cx="126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DE40316E-A442-784A-896F-23A9EDF0B9C5}"/>
                    </a:ext>
                  </a:extLst>
                </p14:cNvPr>
                <p14:cNvContentPartPr/>
                <p14:nvPr/>
              </p14:nvContentPartPr>
              <p14:xfrm>
                <a:off x="1361880" y="5084829"/>
                <a:ext cx="16920" cy="188280"/>
              </p14:xfrm>
            </p:contentPart>
          </mc:Choice>
          <mc:Fallback xmlns="">
            <p:pic>
              <p:nvPicPr>
                <p:cNvPr id="35" name="Ink 34">
                  <a:extLst>
                    <a:ext uri="{FF2B5EF4-FFF2-40B4-BE49-F238E27FC236}">
                      <a16:creationId xmlns:a16="http://schemas.microsoft.com/office/drawing/2014/main" id="{DE40316E-A442-784A-896F-23A9EDF0B9C5}"/>
                    </a:ext>
                  </a:extLst>
                </p:cNvPr>
                <p:cNvPicPr/>
                <p:nvPr/>
              </p:nvPicPr>
              <p:blipFill>
                <a:blip r:embed="rId29"/>
                <a:stretch>
                  <a:fillRect/>
                </a:stretch>
              </p:blipFill>
              <p:spPr>
                <a:xfrm>
                  <a:off x="1354320" y="5077269"/>
                  <a:ext cx="32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0330FCE1-547C-C741-8D75-7351AF4E7BCC}"/>
                    </a:ext>
                  </a:extLst>
                </p14:cNvPr>
                <p14:cNvContentPartPr/>
                <p14:nvPr/>
              </p14:nvContentPartPr>
              <p14:xfrm>
                <a:off x="1501200" y="5253309"/>
                <a:ext cx="115200" cy="6120"/>
              </p14:xfrm>
            </p:contentPart>
          </mc:Choice>
          <mc:Fallback xmlns="">
            <p:pic>
              <p:nvPicPr>
                <p:cNvPr id="36" name="Ink 35">
                  <a:extLst>
                    <a:ext uri="{FF2B5EF4-FFF2-40B4-BE49-F238E27FC236}">
                      <a16:creationId xmlns:a16="http://schemas.microsoft.com/office/drawing/2014/main" id="{0330FCE1-547C-C741-8D75-7351AF4E7BCC}"/>
                    </a:ext>
                  </a:extLst>
                </p:cNvPr>
                <p:cNvPicPr/>
                <p:nvPr/>
              </p:nvPicPr>
              <p:blipFill>
                <a:blip r:embed="rId31"/>
                <a:stretch>
                  <a:fillRect/>
                </a:stretch>
              </p:blipFill>
              <p:spPr>
                <a:xfrm>
                  <a:off x="1493640" y="5245749"/>
                  <a:ext cx="129960" cy="21240"/>
                </a:xfrm>
                <a:prstGeom prst="rect">
                  <a:avLst/>
                </a:prstGeom>
              </p:spPr>
            </p:pic>
          </mc:Fallback>
        </mc:AlternateContent>
      </p:grpSp>
      <p:grpSp>
        <p:nvGrpSpPr>
          <p:cNvPr id="41" name="Group 40">
            <a:extLst>
              <a:ext uri="{FF2B5EF4-FFF2-40B4-BE49-F238E27FC236}">
                <a16:creationId xmlns:a16="http://schemas.microsoft.com/office/drawing/2014/main" id="{2D216E8C-15E7-C948-80F8-7D6A1F0141EF}"/>
              </a:ext>
            </a:extLst>
          </p:cNvPr>
          <p:cNvGrpSpPr/>
          <p:nvPr/>
        </p:nvGrpSpPr>
        <p:grpSpPr>
          <a:xfrm>
            <a:off x="1753920" y="5089509"/>
            <a:ext cx="252720" cy="183600"/>
            <a:chOff x="1753920" y="5089509"/>
            <a:chExt cx="252720" cy="183600"/>
          </a:xfrm>
        </p:grpSpPr>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1DC8C1B2-DBF1-D140-BC43-A5F0047C3D8E}"/>
                    </a:ext>
                  </a:extLst>
                </p14:cNvPr>
                <p14:cNvContentPartPr/>
                <p14:nvPr/>
              </p14:nvContentPartPr>
              <p14:xfrm>
                <a:off x="1753920" y="5115429"/>
                <a:ext cx="96120" cy="145440"/>
              </p14:xfrm>
            </p:contentPart>
          </mc:Choice>
          <mc:Fallback xmlns="">
            <p:pic>
              <p:nvPicPr>
                <p:cNvPr id="38" name="Ink 37">
                  <a:extLst>
                    <a:ext uri="{FF2B5EF4-FFF2-40B4-BE49-F238E27FC236}">
                      <a16:creationId xmlns:a16="http://schemas.microsoft.com/office/drawing/2014/main" id="{1DC8C1B2-DBF1-D140-BC43-A5F0047C3D8E}"/>
                    </a:ext>
                  </a:extLst>
                </p:cNvPr>
                <p:cNvPicPr/>
                <p:nvPr/>
              </p:nvPicPr>
              <p:blipFill>
                <a:blip r:embed="rId33"/>
                <a:stretch>
                  <a:fillRect/>
                </a:stretch>
              </p:blipFill>
              <p:spPr>
                <a:xfrm>
                  <a:off x="1746360" y="5107869"/>
                  <a:ext cx="111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D1A7804F-8E27-BD49-AA4C-C3162EB9804E}"/>
                    </a:ext>
                  </a:extLst>
                </p14:cNvPr>
                <p14:cNvContentPartPr/>
                <p14:nvPr/>
              </p14:nvContentPartPr>
              <p14:xfrm>
                <a:off x="1926720" y="5117589"/>
                <a:ext cx="9720" cy="154800"/>
              </p14:xfrm>
            </p:contentPart>
          </mc:Choice>
          <mc:Fallback xmlns="">
            <p:pic>
              <p:nvPicPr>
                <p:cNvPr id="39" name="Ink 38">
                  <a:extLst>
                    <a:ext uri="{FF2B5EF4-FFF2-40B4-BE49-F238E27FC236}">
                      <a16:creationId xmlns:a16="http://schemas.microsoft.com/office/drawing/2014/main" id="{D1A7804F-8E27-BD49-AA4C-C3162EB9804E}"/>
                    </a:ext>
                  </a:extLst>
                </p:cNvPr>
                <p:cNvPicPr/>
                <p:nvPr/>
              </p:nvPicPr>
              <p:blipFill>
                <a:blip r:embed="rId35"/>
                <a:stretch>
                  <a:fillRect/>
                </a:stretch>
              </p:blipFill>
              <p:spPr>
                <a:xfrm>
                  <a:off x="1919160" y="5110029"/>
                  <a:ext cx="24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BBAA6C52-4E4D-0747-A443-310376367394}"/>
                    </a:ext>
                  </a:extLst>
                </p14:cNvPr>
                <p14:cNvContentPartPr/>
                <p14:nvPr/>
              </p14:nvContentPartPr>
              <p14:xfrm>
                <a:off x="1914120" y="5089509"/>
                <a:ext cx="92520" cy="183600"/>
              </p14:xfrm>
            </p:contentPart>
          </mc:Choice>
          <mc:Fallback xmlns="">
            <p:pic>
              <p:nvPicPr>
                <p:cNvPr id="40" name="Ink 39">
                  <a:extLst>
                    <a:ext uri="{FF2B5EF4-FFF2-40B4-BE49-F238E27FC236}">
                      <a16:creationId xmlns:a16="http://schemas.microsoft.com/office/drawing/2014/main" id="{BBAA6C52-4E4D-0747-A443-310376367394}"/>
                    </a:ext>
                  </a:extLst>
                </p:cNvPr>
                <p:cNvPicPr/>
                <p:nvPr/>
              </p:nvPicPr>
              <p:blipFill>
                <a:blip r:embed="rId37"/>
                <a:stretch>
                  <a:fillRect/>
                </a:stretch>
              </p:blipFill>
              <p:spPr>
                <a:xfrm>
                  <a:off x="1906560" y="5081949"/>
                  <a:ext cx="107640" cy="198720"/>
                </a:xfrm>
                <a:prstGeom prst="rect">
                  <a:avLst/>
                </a:prstGeom>
              </p:spPr>
            </p:pic>
          </mc:Fallback>
        </mc:AlternateContent>
      </p:grpSp>
      <p:grpSp>
        <p:nvGrpSpPr>
          <p:cNvPr id="53" name="Group 52">
            <a:extLst>
              <a:ext uri="{FF2B5EF4-FFF2-40B4-BE49-F238E27FC236}">
                <a16:creationId xmlns:a16="http://schemas.microsoft.com/office/drawing/2014/main" id="{C7FC2E41-89FC-164A-A9BF-B5DB1FAEF76A}"/>
              </a:ext>
            </a:extLst>
          </p:cNvPr>
          <p:cNvGrpSpPr/>
          <p:nvPr/>
        </p:nvGrpSpPr>
        <p:grpSpPr>
          <a:xfrm>
            <a:off x="2307600" y="5009589"/>
            <a:ext cx="765000" cy="321120"/>
            <a:chOff x="2307600" y="5009589"/>
            <a:chExt cx="765000" cy="321120"/>
          </a:xfrm>
        </p:grpSpPr>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67536398-D3CC-4A4E-ACA9-8D195E2B4D2A}"/>
                    </a:ext>
                  </a:extLst>
                </p14:cNvPr>
                <p14:cNvContentPartPr/>
                <p14:nvPr/>
              </p14:nvContentPartPr>
              <p14:xfrm>
                <a:off x="2307600" y="5054229"/>
                <a:ext cx="30960" cy="276480"/>
              </p14:xfrm>
            </p:contentPart>
          </mc:Choice>
          <mc:Fallback xmlns="">
            <p:pic>
              <p:nvPicPr>
                <p:cNvPr id="42" name="Ink 41">
                  <a:extLst>
                    <a:ext uri="{FF2B5EF4-FFF2-40B4-BE49-F238E27FC236}">
                      <a16:creationId xmlns:a16="http://schemas.microsoft.com/office/drawing/2014/main" id="{67536398-D3CC-4A4E-ACA9-8D195E2B4D2A}"/>
                    </a:ext>
                  </a:extLst>
                </p:cNvPr>
                <p:cNvPicPr/>
                <p:nvPr/>
              </p:nvPicPr>
              <p:blipFill>
                <a:blip r:embed="rId39"/>
                <a:stretch>
                  <a:fillRect/>
                </a:stretch>
              </p:blipFill>
              <p:spPr>
                <a:xfrm>
                  <a:off x="2300040" y="5046669"/>
                  <a:ext cx="457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6DCEF17E-71A7-2046-9E94-C0673B87520A}"/>
                    </a:ext>
                  </a:extLst>
                </p14:cNvPr>
                <p14:cNvContentPartPr/>
                <p14:nvPr/>
              </p14:nvContentPartPr>
              <p14:xfrm>
                <a:off x="2434680" y="5079069"/>
                <a:ext cx="1080" cy="167400"/>
              </p14:xfrm>
            </p:contentPart>
          </mc:Choice>
          <mc:Fallback xmlns="">
            <p:pic>
              <p:nvPicPr>
                <p:cNvPr id="43" name="Ink 42">
                  <a:extLst>
                    <a:ext uri="{FF2B5EF4-FFF2-40B4-BE49-F238E27FC236}">
                      <a16:creationId xmlns:a16="http://schemas.microsoft.com/office/drawing/2014/main" id="{6DCEF17E-71A7-2046-9E94-C0673B87520A}"/>
                    </a:ext>
                  </a:extLst>
                </p:cNvPr>
                <p:cNvPicPr/>
                <p:nvPr/>
              </p:nvPicPr>
              <p:blipFill>
                <a:blip r:embed="rId41"/>
                <a:stretch>
                  <a:fillRect/>
                </a:stretch>
              </p:blipFill>
              <p:spPr>
                <a:xfrm>
                  <a:off x="2427120" y="5071509"/>
                  <a:ext cx="16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B18397B9-DF71-ED42-9CB0-D1365A653C8C}"/>
                    </a:ext>
                  </a:extLst>
                </p14:cNvPr>
                <p14:cNvContentPartPr/>
                <p14:nvPr/>
              </p14:nvContentPartPr>
              <p14:xfrm>
                <a:off x="2509200" y="5086269"/>
                <a:ext cx="91440" cy="167760"/>
              </p14:xfrm>
            </p:contentPart>
          </mc:Choice>
          <mc:Fallback xmlns="">
            <p:pic>
              <p:nvPicPr>
                <p:cNvPr id="44" name="Ink 43">
                  <a:extLst>
                    <a:ext uri="{FF2B5EF4-FFF2-40B4-BE49-F238E27FC236}">
                      <a16:creationId xmlns:a16="http://schemas.microsoft.com/office/drawing/2014/main" id="{B18397B9-DF71-ED42-9CB0-D1365A653C8C}"/>
                    </a:ext>
                  </a:extLst>
                </p:cNvPr>
                <p:cNvPicPr/>
                <p:nvPr/>
              </p:nvPicPr>
              <p:blipFill>
                <a:blip r:embed="rId43"/>
                <a:stretch>
                  <a:fillRect/>
                </a:stretch>
              </p:blipFill>
              <p:spPr>
                <a:xfrm>
                  <a:off x="2501640" y="5078709"/>
                  <a:ext cx="106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5306A241-C8B6-D847-BB80-6A4E10DC2426}"/>
                    </a:ext>
                  </a:extLst>
                </p14:cNvPr>
                <p14:cNvContentPartPr/>
                <p14:nvPr/>
              </p14:nvContentPartPr>
              <p14:xfrm>
                <a:off x="2642040" y="5082669"/>
                <a:ext cx="73800" cy="162000"/>
              </p14:xfrm>
            </p:contentPart>
          </mc:Choice>
          <mc:Fallback xmlns="">
            <p:pic>
              <p:nvPicPr>
                <p:cNvPr id="45" name="Ink 44">
                  <a:extLst>
                    <a:ext uri="{FF2B5EF4-FFF2-40B4-BE49-F238E27FC236}">
                      <a16:creationId xmlns:a16="http://schemas.microsoft.com/office/drawing/2014/main" id="{5306A241-C8B6-D847-BB80-6A4E10DC2426}"/>
                    </a:ext>
                  </a:extLst>
                </p:cNvPr>
                <p:cNvPicPr/>
                <p:nvPr/>
              </p:nvPicPr>
              <p:blipFill>
                <a:blip r:embed="rId45"/>
                <a:stretch>
                  <a:fillRect/>
                </a:stretch>
              </p:blipFill>
              <p:spPr>
                <a:xfrm>
                  <a:off x="2634480" y="5075109"/>
                  <a:ext cx="88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AC7FD1E8-68D3-B141-A781-024679CB507A}"/>
                    </a:ext>
                  </a:extLst>
                </p14:cNvPr>
                <p14:cNvContentPartPr/>
                <p14:nvPr/>
              </p14:nvContentPartPr>
              <p14:xfrm>
                <a:off x="2743200" y="5171949"/>
                <a:ext cx="11880" cy="96120"/>
              </p14:xfrm>
            </p:contentPart>
          </mc:Choice>
          <mc:Fallback xmlns="">
            <p:pic>
              <p:nvPicPr>
                <p:cNvPr id="47" name="Ink 46">
                  <a:extLst>
                    <a:ext uri="{FF2B5EF4-FFF2-40B4-BE49-F238E27FC236}">
                      <a16:creationId xmlns:a16="http://schemas.microsoft.com/office/drawing/2014/main" id="{AC7FD1E8-68D3-B141-A781-024679CB507A}"/>
                    </a:ext>
                  </a:extLst>
                </p:cNvPr>
                <p:cNvPicPr/>
                <p:nvPr/>
              </p:nvPicPr>
              <p:blipFill>
                <a:blip r:embed="rId47"/>
                <a:stretch>
                  <a:fillRect/>
                </a:stretch>
              </p:blipFill>
              <p:spPr>
                <a:xfrm>
                  <a:off x="2735640" y="5164389"/>
                  <a:ext cx="270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A734C774-D7FD-B647-8EB8-C5B1BEE4FC6F}"/>
                    </a:ext>
                  </a:extLst>
                </p14:cNvPr>
                <p14:cNvContentPartPr/>
                <p14:nvPr/>
              </p14:nvContentPartPr>
              <p14:xfrm>
                <a:off x="2756880" y="5100669"/>
                <a:ext cx="6120" cy="14040"/>
              </p14:xfrm>
            </p:contentPart>
          </mc:Choice>
          <mc:Fallback xmlns="">
            <p:pic>
              <p:nvPicPr>
                <p:cNvPr id="48" name="Ink 47">
                  <a:extLst>
                    <a:ext uri="{FF2B5EF4-FFF2-40B4-BE49-F238E27FC236}">
                      <a16:creationId xmlns:a16="http://schemas.microsoft.com/office/drawing/2014/main" id="{A734C774-D7FD-B647-8EB8-C5B1BEE4FC6F}"/>
                    </a:ext>
                  </a:extLst>
                </p:cNvPr>
                <p:cNvPicPr/>
                <p:nvPr/>
              </p:nvPicPr>
              <p:blipFill>
                <a:blip r:embed="rId49"/>
                <a:stretch>
                  <a:fillRect/>
                </a:stretch>
              </p:blipFill>
              <p:spPr>
                <a:xfrm>
                  <a:off x="2749320" y="5093469"/>
                  <a:ext cx="21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F3C394BD-3AC0-3549-80EA-CC1D7C8A6A60}"/>
                    </a:ext>
                  </a:extLst>
                </p14:cNvPr>
                <p14:cNvContentPartPr/>
                <p14:nvPr/>
              </p14:nvContentPartPr>
              <p14:xfrm>
                <a:off x="2813040" y="5090589"/>
                <a:ext cx="52200" cy="149760"/>
              </p14:xfrm>
            </p:contentPart>
          </mc:Choice>
          <mc:Fallback xmlns="">
            <p:pic>
              <p:nvPicPr>
                <p:cNvPr id="49" name="Ink 48">
                  <a:extLst>
                    <a:ext uri="{FF2B5EF4-FFF2-40B4-BE49-F238E27FC236}">
                      <a16:creationId xmlns:a16="http://schemas.microsoft.com/office/drawing/2014/main" id="{F3C394BD-3AC0-3549-80EA-CC1D7C8A6A60}"/>
                    </a:ext>
                  </a:extLst>
                </p:cNvPr>
                <p:cNvPicPr/>
                <p:nvPr/>
              </p:nvPicPr>
              <p:blipFill>
                <a:blip r:embed="rId51"/>
                <a:stretch>
                  <a:fillRect/>
                </a:stretch>
              </p:blipFill>
              <p:spPr>
                <a:xfrm>
                  <a:off x="2805480" y="5083029"/>
                  <a:ext cx="6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C72FD7DE-0CE4-F349-9E82-152DB34A8510}"/>
                    </a:ext>
                  </a:extLst>
                </p14:cNvPr>
                <p14:cNvContentPartPr/>
                <p14:nvPr/>
              </p14:nvContentPartPr>
              <p14:xfrm>
                <a:off x="2800440" y="5138469"/>
                <a:ext cx="86040" cy="18360"/>
              </p14:xfrm>
            </p:contentPart>
          </mc:Choice>
          <mc:Fallback xmlns="">
            <p:pic>
              <p:nvPicPr>
                <p:cNvPr id="50" name="Ink 49">
                  <a:extLst>
                    <a:ext uri="{FF2B5EF4-FFF2-40B4-BE49-F238E27FC236}">
                      <a16:creationId xmlns:a16="http://schemas.microsoft.com/office/drawing/2014/main" id="{C72FD7DE-0CE4-F349-9E82-152DB34A8510}"/>
                    </a:ext>
                  </a:extLst>
                </p:cNvPr>
                <p:cNvPicPr/>
                <p:nvPr/>
              </p:nvPicPr>
              <p:blipFill>
                <a:blip r:embed="rId53"/>
                <a:stretch>
                  <a:fillRect/>
                </a:stretch>
              </p:blipFill>
              <p:spPr>
                <a:xfrm>
                  <a:off x="2792880" y="5130909"/>
                  <a:ext cx="101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32853C87-FD14-DA4C-AF5A-CE1981EE597C}"/>
                    </a:ext>
                  </a:extLst>
                </p14:cNvPr>
                <p14:cNvContentPartPr/>
                <p14:nvPr/>
              </p14:nvContentPartPr>
              <p14:xfrm>
                <a:off x="2907000" y="5131269"/>
                <a:ext cx="73080" cy="108000"/>
              </p14:xfrm>
            </p:contentPart>
          </mc:Choice>
          <mc:Fallback xmlns="">
            <p:pic>
              <p:nvPicPr>
                <p:cNvPr id="51" name="Ink 50">
                  <a:extLst>
                    <a:ext uri="{FF2B5EF4-FFF2-40B4-BE49-F238E27FC236}">
                      <a16:creationId xmlns:a16="http://schemas.microsoft.com/office/drawing/2014/main" id="{32853C87-FD14-DA4C-AF5A-CE1981EE597C}"/>
                    </a:ext>
                  </a:extLst>
                </p:cNvPr>
                <p:cNvPicPr/>
                <p:nvPr/>
              </p:nvPicPr>
              <p:blipFill>
                <a:blip r:embed="rId55"/>
                <a:stretch>
                  <a:fillRect/>
                </a:stretch>
              </p:blipFill>
              <p:spPr>
                <a:xfrm>
                  <a:off x="2899440" y="5123709"/>
                  <a:ext cx="87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D89FF63F-ACA8-6C41-A4EF-747C1711BC1C}"/>
                    </a:ext>
                  </a:extLst>
                </p14:cNvPr>
                <p14:cNvContentPartPr/>
                <p14:nvPr/>
              </p14:nvContentPartPr>
              <p14:xfrm>
                <a:off x="2966400" y="5009589"/>
                <a:ext cx="106200" cy="267480"/>
              </p14:xfrm>
            </p:contentPart>
          </mc:Choice>
          <mc:Fallback xmlns="">
            <p:pic>
              <p:nvPicPr>
                <p:cNvPr id="52" name="Ink 51">
                  <a:extLst>
                    <a:ext uri="{FF2B5EF4-FFF2-40B4-BE49-F238E27FC236}">
                      <a16:creationId xmlns:a16="http://schemas.microsoft.com/office/drawing/2014/main" id="{D89FF63F-ACA8-6C41-A4EF-747C1711BC1C}"/>
                    </a:ext>
                  </a:extLst>
                </p:cNvPr>
                <p:cNvPicPr/>
                <p:nvPr/>
              </p:nvPicPr>
              <p:blipFill>
                <a:blip r:embed="rId57"/>
                <a:stretch>
                  <a:fillRect/>
                </a:stretch>
              </p:blipFill>
              <p:spPr>
                <a:xfrm>
                  <a:off x="2958840" y="5002029"/>
                  <a:ext cx="121320" cy="28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C31C4DD8-760B-164A-9EFA-B23C32082F33}"/>
                  </a:ext>
                </a:extLst>
              </p14:cNvPr>
              <p14:cNvContentPartPr/>
              <p14:nvPr/>
            </p14:nvContentPartPr>
            <p14:xfrm>
              <a:off x="1295280" y="3232269"/>
              <a:ext cx="133920" cy="21960"/>
            </p14:xfrm>
          </p:contentPart>
        </mc:Choice>
        <mc:Fallback xmlns="">
          <p:pic>
            <p:nvPicPr>
              <p:cNvPr id="54" name="Ink 53">
                <a:extLst>
                  <a:ext uri="{FF2B5EF4-FFF2-40B4-BE49-F238E27FC236}">
                    <a16:creationId xmlns:a16="http://schemas.microsoft.com/office/drawing/2014/main" id="{C31C4DD8-760B-164A-9EFA-B23C32082F33}"/>
                  </a:ext>
                </a:extLst>
              </p:cNvPr>
              <p:cNvPicPr/>
              <p:nvPr/>
            </p:nvPicPr>
            <p:blipFill>
              <a:blip r:embed="rId59"/>
              <a:stretch>
                <a:fillRect/>
              </a:stretch>
            </p:blipFill>
            <p:spPr>
              <a:xfrm>
                <a:off x="1287720" y="3224709"/>
                <a:ext cx="149040" cy="37080"/>
              </a:xfrm>
              <a:prstGeom prst="rect">
                <a:avLst/>
              </a:prstGeom>
            </p:spPr>
          </p:pic>
        </mc:Fallback>
      </mc:AlternateContent>
      <p:grpSp>
        <p:nvGrpSpPr>
          <p:cNvPr id="91" name="Group 90">
            <a:extLst>
              <a:ext uri="{FF2B5EF4-FFF2-40B4-BE49-F238E27FC236}">
                <a16:creationId xmlns:a16="http://schemas.microsoft.com/office/drawing/2014/main" id="{9DF30403-72C3-4440-8015-E83796102F3F}"/>
              </a:ext>
            </a:extLst>
          </p:cNvPr>
          <p:cNvGrpSpPr/>
          <p:nvPr/>
        </p:nvGrpSpPr>
        <p:grpSpPr>
          <a:xfrm>
            <a:off x="1334880" y="2993229"/>
            <a:ext cx="3090600" cy="632520"/>
            <a:chOff x="1334880" y="2993229"/>
            <a:chExt cx="3090600" cy="632520"/>
          </a:xfrm>
        </p:grpSpPr>
        <mc:AlternateContent xmlns:mc="http://schemas.openxmlformats.org/markup-compatibility/2006" xmlns:p14="http://schemas.microsoft.com/office/powerpoint/2010/main">
          <mc:Choice Requires="p14">
            <p:contentPart p14:bwMode="auto" r:id="rId60">
              <p14:nvContentPartPr>
                <p14:cNvPr id="14" name="Ink 13">
                  <a:extLst>
                    <a:ext uri="{FF2B5EF4-FFF2-40B4-BE49-F238E27FC236}">
                      <a16:creationId xmlns:a16="http://schemas.microsoft.com/office/drawing/2014/main" id="{132AB23A-2E29-AE49-963A-A91D681EE6F1}"/>
                    </a:ext>
                  </a:extLst>
                </p14:cNvPr>
                <p14:cNvContentPartPr/>
                <p14:nvPr/>
              </p14:nvContentPartPr>
              <p14:xfrm>
                <a:off x="1334880" y="3398229"/>
                <a:ext cx="60840" cy="227520"/>
              </p14:xfrm>
            </p:contentPart>
          </mc:Choice>
          <mc:Fallback xmlns="">
            <p:pic>
              <p:nvPicPr>
                <p:cNvPr id="14" name="Ink 13">
                  <a:extLst>
                    <a:ext uri="{FF2B5EF4-FFF2-40B4-BE49-F238E27FC236}">
                      <a16:creationId xmlns:a16="http://schemas.microsoft.com/office/drawing/2014/main" id="{132AB23A-2E29-AE49-963A-A91D681EE6F1}"/>
                    </a:ext>
                  </a:extLst>
                </p:cNvPr>
                <p:cNvPicPr/>
                <p:nvPr/>
              </p:nvPicPr>
              <p:blipFill>
                <a:blip r:embed="rId61"/>
                <a:stretch>
                  <a:fillRect/>
                </a:stretch>
              </p:blipFill>
              <p:spPr>
                <a:xfrm>
                  <a:off x="1327320" y="3390669"/>
                  <a:ext cx="75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 name="Ink 14">
                  <a:extLst>
                    <a:ext uri="{FF2B5EF4-FFF2-40B4-BE49-F238E27FC236}">
                      <a16:creationId xmlns:a16="http://schemas.microsoft.com/office/drawing/2014/main" id="{0CCA2042-3D3E-8A40-97BE-5C4A87B570DE}"/>
                    </a:ext>
                  </a:extLst>
                </p14:cNvPr>
                <p14:cNvContentPartPr/>
                <p14:nvPr/>
              </p14:nvContentPartPr>
              <p14:xfrm>
                <a:off x="1521720" y="3462309"/>
                <a:ext cx="80280" cy="99360"/>
              </p14:xfrm>
            </p:contentPart>
          </mc:Choice>
          <mc:Fallback xmlns="">
            <p:pic>
              <p:nvPicPr>
                <p:cNvPr id="15" name="Ink 14">
                  <a:extLst>
                    <a:ext uri="{FF2B5EF4-FFF2-40B4-BE49-F238E27FC236}">
                      <a16:creationId xmlns:a16="http://schemas.microsoft.com/office/drawing/2014/main" id="{0CCA2042-3D3E-8A40-97BE-5C4A87B570DE}"/>
                    </a:ext>
                  </a:extLst>
                </p:cNvPr>
                <p:cNvPicPr/>
                <p:nvPr/>
              </p:nvPicPr>
              <p:blipFill>
                <a:blip r:embed="rId63"/>
                <a:stretch>
                  <a:fillRect/>
                </a:stretch>
              </p:blipFill>
              <p:spPr>
                <a:xfrm>
                  <a:off x="1514160" y="3454749"/>
                  <a:ext cx="95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 name="Ink 15">
                  <a:extLst>
                    <a:ext uri="{FF2B5EF4-FFF2-40B4-BE49-F238E27FC236}">
                      <a16:creationId xmlns:a16="http://schemas.microsoft.com/office/drawing/2014/main" id="{385E3DB6-5852-8949-812C-BE1951AD644A}"/>
                    </a:ext>
                  </a:extLst>
                </p14:cNvPr>
                <p14:cNvContentPartPr/>
                <p14:nvPr/>
              </p14:nvContentPartPr>
              <p14:xfrm>
                <a:off x="1646280" y="3481029"/>
                <a:ext cx="79560" cy="80280"/>
              </p14:xfrm>
            </p:contentPart>
          </mc:Choice>
          <mc:Fallback xmlns="">
            <p:pic>
              <p:nvPicPr>
                <p:cNvPr id="16" name="Ink 15">
                  <a:extLst>
                    <a:ext uri="{FF2B5EF4-FFF2-40B4-BE49-F238E27FC236}">
                      <a16:creationId xmlns:a16="http://schemas.microsoft.com/office/drawing/2014/main" id="{385E3DB6-5852-8949-812C-BE1951AD644A}"/>
                    </a:ext>
                  </a:extLst>
                </p:cNvPr>
                <p:cNvPicPr/>
                <p:nvPr/>
              </p:nvPicPr>
              <p:blipFill>
                <a:blip r:embed="rId65"/>
                <a:stretch>
                  <a:fillRect/>
                </a:stretch>
              </p:blipFill>
              <p:spPr>
                <a:xfrm>
                  <a:off x="1639080" y="3473469"/>
                  <a:ext cx="94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 name="Ink 16">
                  <a:extLst>
                    <a:ext uri="{FF2B5EF4-FFF2-40B4-BE49-F238E27FC236}">
                      <a16:creationId xmlns:a16="http://schemas.microsoft.com/office/drawing/2014/main" id="{C64264A5-94D8-194C-A378-062E5A31F2B4}"/>
                    </a:ext>
                  </a:extLst>
                </p14:cNvPr>
                <p14:cNvContentPartPr/>
                <p14:nvPr/>
              </p14:nvContentPartPr>
              <p14:xfrm>
                <a:off x="1764000" y="3455109"/>
                <a:ext cx="59760" cy="96840"/>
              </p14:xfrm>
            </p:contentPart>
          </mc:Choice>
          <mc:Fallback xmlns="">
            <p:pic>
              <p:nvPicPr>
                <p:cNvPr id="17" name="Ink 16">
                  <a:extLst>
                    <a:ext uri="{FF2B5EF4-FFF2-40B4-BE49-F238E27FC236}">
                      <a16:creationId xmlns:a16="http://schemas.microsoft.com/office/drawing/2014/main" id="{C64264A5-94D8-194C-A378-062E5A31F2B4}"/>
                    </a:ext>
                  </a:extLst>
                </p:cNvPr>
                <p:cNvPicPr/>
                <p:nvPr/>
              </p:nvPicPr>
              <p:blipFill>
                <a:blip r:embed="rId67"/>
                <a:stretch>
                  <a:fillRect/>
                </a:stretch>
              </p:blipFill>
              <p:spPr>
                <a:xfrm>
                  <a:off x="1756440" y="3447549"/>
                  <a:ext cx="74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 name="Ink 17">
                  <a:extLst>
                    <a:ext uri="{FF2B5EF4-FFF2-40B4-BE49-F238E27FC236}">
                      <a16:creationId xmlns:a16="http://schemas.microsoft.com/office/drawing/2014/main" id="{654EB25B-9F72-E141-98F0-0406D26AEBB1}"/>
                    </a:ext>
                  </a:extLst>
                </p14:cNvPr>
                <p14:cNvContentPartPr/>
                <p14:nvPr/>
              </p14:nvContentPartPr>
              <p14:xfrm>
                <a:off x="1866600" y="3475269"/>
                <a:ext cx="78480" cy="72360"/>
              </p14:xfrm>
            </p:contentPart>
          </mc:Choice>
          <mc:Fallback xmlns="">
            <p:pic>
              <p:nvPicPr>
                <p:cNvPr id="18" name="Ink 17">
                  <a:extLst>
                    <a:ext uri="{FF2B5EF4-FFF2-40B4-BE49-F238E27FC236}">
                      <a16:creationId xmlns:a16="http://schemas.microsoft.com/office/drawing/2014/main" id="{654EB25B-9F72-E141-98F0-0406D26AEBB1}"/>
                    </a:ext>
                  </a:extLst>
                </p:cNvPr>
                <p:cNvPicPr/>
                <p:nvPr/>
              </p:nvPicPr>
              <p:blipFill>
                <a:blip r:embed="rId69"/>
                <a:stretch>
                  <a:fillRect/>
                </a:stretch>
              </p:blipFill>
              <p:spPr>
                <a:xfrm>
                  <a:off x="1859040" y="3467709"/>
                  <a:ext cx="93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 name="Ink 18">
                  <a:extLst>
                    <a:ext uri="{FF2B5EF4-FFF2-40B4-BE49-F238E27FC236}">
                      <a16:creationId xmlns:a16="http://schemas.microsoft.com/office/drawing/2014/main" id="{74003CB5-A07F-524A-91C8-2B36834AF09E}"/>
                    </a:ext>
                  </a:extLst>
                </p14:cNvPr>
                <p14:cNvContentPartPr/>
                <p14:nvPr/>
              </p14:nvContentPartPr>
              <p14:xfrm>
                <a:off x="1981080" y="3464469"/>
                <a:ext cx="74880" cy="75240"/>
              </p14:xfrm>
            </p:contentPart>
          </mc:Choice>
          <mc:Fallback xmlns="">
            <p:pic>
              <p:nvPicPr>
                <p:cNvPr id="19" name="Ink 18">
                  <a:extLst>
                    <a:ext uri="{FF2B5EF4-FFF2-40B4-BE49-F238E27FC236}">
                      <a16:creationId xmlns:a16="http://schemas.microsoft.com/office/drawing/2014/main" id="{74003CB5-A07F-524A-91C8-2B36834AF09E}"/>
                    </a:ext>
                  </a:extLst>
                </p:cNvPr>
                <p:cNvPicPr/>
                <p:nvPr/>
              </p:nvPicPr>
              <p:blipFill>
                <a:blip r:embed="rId71"/>
                <a:stretch>
                  <a:fillRect/>
                </a:stretch>
              </p:blipFill>
              <p:spPr>
                <a:xfrm>
                  <a:off x="1973520" y="3456909"/>
                  <a:ext cx="90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 name="Ink 19">
                  <a:extLst>
                    <a:ext uri="{FF2B5EF4-FFF2-40B4-BE49-F238E27FC236}">
                      <a16:creationId xmlns:a16="http://schemas.microsoft.com/office/drawing/2014/main" id="{1DB2E3AF-9953-0D4C-B207-FBA474A2F27D}"/>
                    </a:ext>
                  </a:extLst>
                </p14:cNvPr>
                <p14:cNvContentPartPr/>
                <p14:nvPr/>
              </p14:nvContentPartPr>
              <p14:xfrm>
                <a:off x="2083320" y="3481029"/>
                <a:ext cx="68400" cy="51840"/>
              </p14:xfrm>
            </p:contentPart>
          </mc:Choice>
          <mc:Fallback xmlns="">
            <p:pic>
              <p:nvPicPr>
                <p:cNvPr id="20" name="Ink 19">
                  <a:extLst>
                    <a:ext uri="{FF2B5EF4-FFF2-40B4-BE49-F238E27FC236}">
                      <a16:creationId xmlns:a16="http://schemas.microsoft.com/office/drawing/2014/main" id="{1DB2E3AF-9953-0D4C-B207-FBA474A2F27D}"/>
                    </a:ext>
                  </a:extLst>
                </p:cNvPr>
                <p:cNvPicPr/>
                <p:nvPr/>
              </p:nvPicPr>
              <p:blipFill>
                <a:blip r:embed="rId73"/>
                <a:stretch>
                  <a:fillRect/>
                </a:stretch>
              </p:blipFill>
              <p:spPr>
                <a:xfrm>
                  <a:off x="2075760" y="3473469"/>
                  <a:ext cx="835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 name="Ink 20">
                  <a:extLst>
                    <a:ext uri="{FF2B5EF4-FFF2-40B4-BE49-F238E27FC236}">
                      <a16:creationId xmlns:a16="http://schemas.microsoft.com/office/drawing/2014/main" id="{9A6A477C-75DD-C443-B6A9-D7CBD2053700}"/>
                    </a:ext>
                  </a:extLst>
                </p14:cNvPr>
                <p14:cNvContentPartPr/>
                <p14:nvPr/>
              </p14:nvContentPartPr>
              <p14:xfrm>
                <a:off x="2222640" y="3371589"/>
                <a:ext cx="6840" cy="171000"/>
              </p14:xfrm>
            </p:contentPart>
          </mc:Choice>
          <mc:Fallback xmlns="">
            <p:pic>
              <p:nvPicPr>
                <p:cNvPr id="21" name="Ink 20">
                  <a:extLst>
                    <a:ext uri="{FF2B5EF4-FFF2-40B4-BE49-F238E27FC236}">
                      <a16:creationId xmlns:a16="http://schemas.microsoft.com/office/drawing/2014/main" id="{9A6A477C-75DD-C443-B6A9-D7CBD2053700}"/>
                    </a:ext>
                  </a:extLst>
                </p:cNvPr>
                <p:cNvPicPr/>
                <p:nvPr/>
              </p:nvPicPr>
              <p:blipFill>
                <a:blip r:embed="rId75"/>
                <a:stretch>
                  <a:fillRect/>
                </a:stretch>
              </p:blipFill>
              <p:spPr>
                <a:xfrm>
                  <a:off x="2215080" y="3364029"/>
                  <a:ext cx="21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 name="Ink 21">
                  <a:extLst>
                    <a:ext uri="{FF2B5EF4-FFF2-40B4-BE49-F238E27FC236}">
                      <a16:creationId xmlns:a16="http://schemas.microsoft.com/office/drawing/2014/main" id="{66836D1B-3BBF-DF4D-A945-9CBB57A20E94}"/>
                    </a:ext>
                  </a:extLst>
                </p14:cNvPr>
                <p14:cNvContentPartPr/>
                <p14:nvPr/>
              </p14:nvContentPartPr>
              <p14:xfrm>
                <a:off x="2378520" y="3437109"/>
                <a:ext cx="151200" cy="91440"/>
              </p14:xfrm>
            </p:contentPart>
          </mc:Choice>
          <mc:Fallback xmlns="">
            <p:pic>
              <p:nvPicPr>
                <p:cNvPr id="22" name="Ink 21">
                  <a:extLst>
                    <a:ext uri="{FF2B5EF4-FFF2-40B4-BE49-F238E27FC236}">
                      <a16:creationId xmlns:a16="http://schemas.microsoft.com/office/drawing/2014/main" id="{66836D1B-3BBF-DF4D-A945-9CBB57A20E94}"/>
                    </a:ext>
                  </a:extLst>
                </p:cNvPr>
                <p:cNvPicPr/>
                <p:nvPr/>
              </p:nvPicPr>
              <p:blipFill>
                <a:blip r:embed="rId77"/>
                <a:stretch>
                  <a:fillRect/>
                </a:stretch>
              </p:blipFill>
              <p:spPr>
                <a:xfrm>
                  <a:off x="2371320" y="3429549"/>
                  <a:ext cx="166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 name="Ink 22">
                  <a:extLst>
                    <a:ext uri="{FF2B5EF4-FFF2-40B4-BE49-F238E27FC236}">
                      <a16:creationId xmlns:a16="http://schemas.microsoft.com/office/drawing/2014/main" id="{1C476EAB-B20D-9F46-A26E-50EDF933A9FA}"/>
                    </a:ext>
                  </a:extLst>
                </p14:cNvPr>
                <p14:cNvContentPartPr/>
                <p14:nvPr/>
              </p14:nvContentPartPr>
              <p14:xfrm>
                <a:off x="2584800" y="3438549"/>
                <a:ext cx="62640" cy="74520"/>
              </p14:xfrm>
            </p:contentPart>
          </mc:Choice>
          <mc:Fallback xmlns="">
            <p:pic>
              <p:nvPicPr>
                <p:cNvPr id="23" name="Ink 22">
                  <a:extLst>
                    <a:ext uri="{FF2B5EF4-FFF2-40B4-BE49-F238E27FC236}">
                      <a16:creationId xmlns:a16="http://schemas.microsoft.com/office/drawing/2014/main" id="{1C476EAB-B20D-9F46-A26E-50EDF933A9FA}"/>
                    </a:ext>
                  </a:extLst>
                </p:cNvPr>
                <p:cNvPicPr/>
                <p:nvPr/>
              </p:nvPicPr>
              <p:blipFill>
                <a:blip r:embed="rId79"/>
                <a:stretch>
                  <a:fillRect/>
                </a:stretch>
              </p:blipFill>
              <p:spPr>
                <a:xfrm>
                  <a:off x="2577240" y="3430989"/>
                  <a:ext cx="77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 name="Ink 23">
                  <a:extLst>
                    <a:ext uri="{FF2B5EF4-FFF2-40B4-BE49-F238E27FC236}">
                      <a16:creationId xmlns:a16="http://schemas.microsoft.com/office/drawing/2014/main" id="{DDA4757B-BC58-0C4A-A9D7-A833EDFECDCE}"/>
                    </a:ext>
                  </a:extLst>
                </p14:cNvPr>
                <p14:cNvContentPartPr/>
                <p14:nvPr/>
              </p14:nvContentPartPr>
              <p14:xfrm>
                <a:off x="2710440" y="3445389"/>
                <a:ext cx="105840" cy="62640"/>
              </p14:xfrm>
            </p:contentPart>
          </mc:Choice>
          <mc:Fallback xmlns="">
            <p:pic>
              <p:nvPicPr>
                <p:cNvPr id="24" name="Ink 23">
                  <a:extLst>
                    <a:ext uri="{FF2B5EF4-FFF2-40B4-BE49-F238E27FC236}">
                      <a16:creationId xmlns:a16="http://schemas.microsoft.com/office/drawing/2014/main" id="{DDA4757B-BC58-0C4A-A9D7-A833EDFECDCE}"/>
                    </a:ext>
                  </a:extLst>
                </p:cNvPr>
                <p:cNvPicPr/>
                <p:nvPr/>
              </p:nvPicPr>
              <p:blipFill>
                <a:blip r:embed="rId81"/>
                <a:stretch>
                  <a:fillRect/>
                </a:stretch>
              </p:blipFill>
              <p:spPr>
                <a:xfrm>
                  <a:off x="2702880" y="3437829"/>
                  <a:ext cx="120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8E3EB84B-F371-2541-B24D-1E6366165071}"/>
                    </a:ext>
                  </a:extLst>
                </p14:cNvPr>
                <p14:cNvContentPartPr/>
                <p14:nvPr/>
              </p14:nvContentPartPr>
              <p14:xfrm>
                <a:off x="2840400" y="3454029"/>
                <a:ext cx="82080" cy="47520"/>
              </p14:xfrm>
            </p:contentPart>
          </mc:Choice>
          <mc:Fallback xmlns="">
            <p:pic>
              <p:nvPicPr>
                <p:cNvPr id="25" name="Ink 24">
                  <a:extLst>
                    <a:ext uri="{FF2B5EF4-FFF2-40B4-BE49-F238E27FC236}">
                      <a16:creationId xmlns:a16="http://schemas.microsoft.com/office/drawing/2014/main" id="{8E3EB84B-F371-2541-B24D-1E6366165071}"/>
                    </a:ext>
                  </a:extLst>
                </p:cNvPr>
                <p:cNvPicPr/>
                <p:nvPr/>
              </p:nvPicPr>
              <p:blipFill>
                <a:blip r:embed="rId83"/>
                <a:stretch>
                  <a:fillRect/>
                </a:stretch>
              </p:blipFill>
              <p:spPr>
                <a:xfrm>
                  <a:off x="2832840" y="3446829"/>
                  <a:ext cx="97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 name="Ink 25">
                  <a:extLst>
                    <a:ext uri="{FF2B5EF4-FFF2-40B4-BE49-F238E27FC236}">
                      <a16:creationId xmlns:a16="http://schemas.microsoft.com/office/drawing/2014/main" id="{0501133F-5BF1-3D42-A722-F4DAA5C29F54}"/>
                    </a:ext>
                  </a:extLst>
                </p14:cNvPr>
                <p14:cNvContentPartPr/>
                <p14:nvPr/>
              </p14:nvContentPartPr>
              <p14:xfrm>
                <a:off x="2935440" y="3348189"/>
                <a:ext cx="28080" cy="166680"/>
              </p14:xfrm>
            </p:contentPart>
          </mc:Choice>
          <mc:Fallback xmlns="">
            <p:pic>
              <p:nvPicPr>
                <p:cNvPr id="26" name="Ink 25">
                  <a:extLst>
                    <a:ext uri="{FF2B5EF4-FFF2-40B4-BE49-F238E27FC236}">
                      <a16:creationId xmlns:a16="http://schemas.microsoft.com/office/drawing/2014/main" id="{0501133F-5BF1-3D42-A722-F4DAA5C29F54}"/>
                    </a:ext>
                  </a:extLst>
                </p:cNvPr>
                <p:cNvPicPr/>
                <p:nvPr/>
              </p:nvPicPr>
              <p:blipFill>
                <a:blip r:embed="rId85"/>
                <a:stretch>
                  <a:fillRect/>
                </a:stretch>
              </p:blipFill>
              <p:spPr>
                <a:xfrm>
                  <a:off x="2927880" y="3340629"/>
                  <a:ext cx="4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 name="Ink 26">
                  <a:extLst>
                    <a:ext uri="{FF2B5EF4-FFF2-40B4-BE49-F238E27FC236}">
                      <a16:creationId xmlns:a16="http://schemas.microsoft.com/office/drawing/2014/main" id="{BB014A88-8088-FC4C-A315-EABAD4EDED8D}"/>
                    </a:ext>
                  </a:extLst>
                </p14:cNvPr>
                <p14:cNvContentPartPr/>
                <p14:nvPr/>
              </p14:nvContentPartPr>
              <p14:xfrm>
                <a:off x="3026160" y="3417309"/>
                <a:ext cx="71280" cy="80280"/>
              </p14:xfrm>
            </p:contentPart>
          </mc:Choice>
          <mc:Fallback xmlns="">
            <p:pic>
              <p:nvPicPr>
                <p:cNvPr id="27" name="Ink 26">
                  <a:extLst>
                    <a:ext uri="{FF2B5EF4-FFF2-40B4-BE49-F238E27FC236}">
                      <a16:creationId xmlns:a16="http://schemas.microsoft.com/office/drawing/2014/main" id="{BB014A88-8088-FC4C-A315-EABAD4EDED8D}"/>
                    </a:ext>
                  </a:extLst>
                </p:cNvPr>
                <p:cNvPicPr/>
                <p:nvPr/>
              </p:nvPicPr>
              <p:blipFill>
                <a:blip r:embed="rId87"/>
                <a:stretch>
                  <a:fillRect/>
                </a:stretch>
              </p:blipFill>
              <p:spPr>
                <a:xfrm>
                  <a:off x="3018600" y="3409749"/>
                  <a:ext cx="86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BEFCBA06-49B0-6F4D-B2CF-BEDA7F7E9C5B}"/>
                    </a:ext>
                  </a:extLst>
                </p14:cNvPr>
                <p14:cNvContentPartPr/>
                <p14:nvPr/>
              </p14:nvContentPartPr>
              <p14:xfrm>
                <a:off x="3119760" y="3288069"/>
                <a:ext cx="118080" cy="253800"/>
              </p14:xfrm>
            </p:contentPart>
          </mc:Choice>
          <mc:Fallback xmlns="">
            <p:pic>
              <p:nvPicPr>
                <p:cNvPr id="28" name="Ink 27">
                  <a:extLst>
                    <a:ext uri="{FF2B5EF4-FFF2-40B4-BE49-F238E27FC236}">
                      <a16:creationId xmlns:a16="http://schemas.microsoft.com/office/drawing/2014/main" id="{BEFCBA06-49B0-6F4D-B2CF-BEDA7F7E9C5B}"/>
                    </a:ext>
                  </a:extLst>
                </p:cNvPr>
                <p:cNvPicPr/>
                <p:nvPr/>
              </p:nvPicPr>
              <p:blipFill>
                <a:blip r:embed="rId89"/>
                <a:stretch>
                  <a:fillRect/>
                </a:stretch>
              </p:blipFill>
              <p:spPr>
                <a:xfrm>
                  <a:off x="3112200" y="3280509"/>
                  <a:ext cx="133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EFCEEDCF-3334-0B41-8536-27CF33285D39}"/>
                    </a:ext>
                  </a:extLst>
                </p14:cNvPr>
                <p14:cNvContentPartPr/>
                <p14:nvPr/>
              </p14:nvContentPartPr>
              <p14:xfrm>
                <a:off x="1561680" y="3184389"/>
                <a:ext cx="115920" cy="97200"/>
              </p14:xfrm>
            </p:contentPart>
          </mc:Choice>
          <mc:Fallback xmlns="">
            <p:pic>
              <p:nvPicPr>
                <p:cNvPr id="55" name="Ink 54">
                  <a:extLst>
                    <a:ext uri="{FF2B5EF4-FFF2-40B4-BE49-F238E27FC236}">
                      <a16:creationId xmlns:a16="http://schemas.microsoft.com/office/drawing/2014/main" id="{EFCEEDCF-3334-0B41-8536-27CF33285D39}"/>
                    </a:ext>
                  </a:extLst>
                </p:cNvPr>
                <p:cNvPicPr/>
                <p:nvPr/>
              </p:nvPicPr>
              <p:blipFill>
                <a:blip r:embed="rId91"/>
                <a:stretch>
                  <a:fillRect/>
                </a:stretch>
              </p:blipFill>
              <p:spPr>
                <a:xfrm>
                  <a:off x="1554120" y="3176829"/>
                  <a:ext cx="1306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1D050890-6E26-0344-9502-EE2CFE72487E}"/>
                    </a:ext>
                  </a:extLst>
                </p14:cNvPr>
                <p14:cNvContentPartPr/>
                <p14:nvPr/>
              </p14:nvContentPartPr>
              <p14:xfrm>
                <a:off x="1739880" y="3196629"/>
                <a:ext cx="11160" cy="65520"/>
              </p14:xfrm>
            </p:contentPart>
          </mc:Choice>
          <mc:Fallback xmlns="">
            <p:pic>
              <p:nvPicPr>
                <p:cNvPr id="56" name="Ink 55">
                  <a:extLst>
                    <a:ext uri="{FF2B5EF4-FFF2-40B4-BE49-F238E27FC236}">
                      <a16:creationId xmlns:a16="http://schemas.microsoft.com/office/drawing/2014/main" id="{1D050890-6E26-0344-9502-EE2CFE72487E}"/>
                    </a:ext>
                  </a:extLst>
                </p:cNvPr>
                <p:cNvPicPr/>
                <p:nvPr/>
              </p:nvPicPr>
              <p:blipFill>
                <a:blip r:embed="rId93"/>
                <a:stretch>
                  <a:fillRect/>
                </a:stretch>
              </p:blipFill>
              <p:spPr>
                <a:xfrm>
                  <a:off x="1732680" y="3189069"/>
                  <a:ext cx="26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14E3800B-6EA6-0843-89DA-189BA68B98BE}"/>
                    </a:ext>
                  </a:extLst>
                </p14:cNvPr>
                <p14:cNvContentPartPr/>
                <p14:nvPr/>
              </p14:nvContentPartPr>
              <p14:xfrm>
                <a:off x="1724040" y="3130389"/>
                <a:ext cx="6840" cy="6480"/>
              </p14:xfrm>
            </p:contentPart>
          </mc:Choice>
          <mc:Fallback xmlns="">
            <p:pic>
              <p:nvPicPr>
                <p:cNvPr id="57" name="Ink 56">
                  <a:extLst>
                    <a:ext uri="{FF2B5EF4-FFF2-40B4-BE49-F238E27FC236}">
                      <a16:creationId xmlns:a16="http://schemas.microsoft.com/office/drawing/2014/main" id="{14E3800B-6EA6-0843-89DA-189BA68B98BE}"/>
                    </a:ext>
                  </a:extLst>
                </p:cNvPr>
                <p:cNvPicPr/>
                <p:nvPr/>
              </p:nvPicPr>
              <p:blipFill>
                <a:blip r:embed="rId95"/>
                <a:stretch>
                  <a:fillRect/>
                </a:stretch>
              </p:blipFill>
              <p:spPr>
                <a:xfrm>
                  <a:off x="1716480" y="3122829"/>
                  <a:ext cx="2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3793C79D-E778-C349-930C-876160409112}"/>
                    </a:ext>
                  </a:extLst>
                </p14:cNvPr>
                <p14:cNvContentPartPr/>
                <p14:nvPr/>
              </p14:nvContentPartPr>
              <p14:xfrm>
                <a:off x="1780560" y="3198789"/>
                <a:ext cx="87120" cy="70920"/>
              </p14:xfrm>
            </p:contentPart>
          </mc:Choice>
          <mc:Fallback xmlns="">
            <p:pic>
              <p:nvPicPr>
                <p:cNvPr id="58" name="Ink 57">
                  <a:extLst>
                    <a:ext uri="{FF2B5EF4-FFF2-40B4-BE49-F238E27FC236}">
                      <a16:creationId xmlns:a16="http://schemas.microsoft.com/office/drawing/2014/main" id="{3793C79D-E778-C349-930C-876160409112}"/>
                    </a:ext>
                  </a:extLst>
                </p:cNvPr>
                <p:cNvPicPr/>
                <p:nvPr/>
              </p:nvPicPr>
              <p:blipFill>
                <a:blip r:embed="rId97"/>
                <a:stretch>
                  <a:fillRect/>
                </a:stretch>
              </p:blipFill>
              <p:spPr>
                <a:xfrm>
                  <a:off x="1773000" y="3191229"/>
                  <a:ext cx="101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C9985FFE-1580-9846-A07A-0F596D0DE78B}"/>
                    </a:ext>
                  </a:extLst>
                </p14:cNvPr>
                <p14:cNvContentPartPr/>
                <p14:nvPr/>
              </p14:nvContentPartPr>
              <p14:xfrm>
                <a:off x="1868400" y="3113109"/>
                <a:ext cx="10440" cy="142200"/>
              </p14:xfrm>
            </p:contentPart>
          </mc:Choice>
          <mc:Fallback xmlns="">
            <p:pic>
              <p:nvPicPr>
                <p:cNvPr id="59" name="Ink 58">
                  <a:extLst>
                    <a:ext uri="{FF2B5EF4-FFF2-40B4-BE49-F238E27FC236}">
                      <a16:creationId xmlns:a16="http://schemas.microsoft.com/office/drawing/2014/main" id="{C9985FFE-1580-9846-A07A-0F596D0DE78B}"/>
                    </a:ext>
                  </a:extLst>
                </p:cNvPr>
                <p:cNvPicPr/>
                <p:nvPr/>
              </p:nvPicPr>
              <p:blipFill>
                <a:blip r:embed="rId99"/>
                <a:stretch>
                  <a:fillRect/>
                </a:stretch>
              </p:blipFill>
              <p:spPr>
                <a:xfrm>
                  <a:off x="1860840" y="3105549"/>
                  <a:ext cx="25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8DBD9E56-21D4-0E43-9F99-8A59918BA348}"/>
                    </a:ext>
                  </a:extLst>
                </p14:cNvPr>
                <p14:cNvContentPartPr/>
                <p14:nvPr/>
              </p14:nvContentPartPr>
              <p14:xfrm>
                <a:off x="1943280" y="3084669"/>
                <a:ext cx="5400" cy="168840"/>
              </p14:xfrm>
            </p:contentPart>
          </mc:Choice>
          <mc:Fallback xmlns="">
            <p:pic>
              <p:nvPicPr>
                <p:cNvPr id="60" name="Ink 59">
                  <a:extLst>
                    <a:ext uri="{FF2B5EF4-FFF2-40B4-BE49-F238E27FC236}">
                      <a16:creationId xmlns:a16="http://schemas.microsoft.com/office/drawing/2014/main" id="{8DBD9E56-21D4-0E43-9F99-8A59918BA348}"/>
                    </a:ext>
                  </a:extLst>
                </p:cNvPr>
                <p:cNvPicPr/>
                <p:nvPr/>
              </p:nvPicPr>
              <p:blipFill>
                <a:blip r:embed="rId101"/>
                <a:stretch>
                  <a:fillRect/>
                </a:stretch>
              </p:blipFill>
              <p:spPr>
                <a:xfrm>
                  <a:off x="1935720" y="3077109"/>
                  <a:ext cx="20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8E4287D9-DEB8-C743-9856-AD58659AE29D}"/>
                    </a:ext>
                  </a:extLst>
                </p14:cNvPr>
                <p14:cNvContentPartPr/>
                <p14:nvPr/>
              </p14:nvContentPartPr>
              <p14:xfrm>
                <a:off x="2001240" y="3088269"/>
                <a:ext cx="111600" cy="172440"/>
              </p14:xfrm>
            </p:contentPart>
          </mc:Choice>
          <mc:Fallback xmlns="">
            <p:pic>
              <p:nvPicPr>
                <p:cNvPr id="61" name="Ink 60">
                  <a:extLst>
                    <a:ext uri="{FF2B5EF4-FFF2-40B4-BE49-F238E27FC236}">
                      <a16:creationId xmlns:a16="http://schemas.microsoft.com/office/drawing/2014/main" id="{8E4287D9-DEB8-C743-9856-AD58659AE29D}"/>
                    </a:ext>
                  </a:extLst>
                </p:cNvPr>
                <p:cNvPicPr/>
                <p:nvPr/>
              </p:nvPicPr>
              <p:blipFill>
                <a:blip r:embed="rId103"/>
                <a:stretch>
                  <a:fillRect/>
                </a:stretch>
              </p:blipFill>
              <p:spPr>
                <a:xfrm>
                  <a:off x="1993680" y="3081069"/>
                  <a:ext cx="126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B31373A1-17D2-8241-8DE2-36202083903A}"/>
                    </a:ext>
                  </a:extLst>
                </p14:cNvPr>
                <p14:cNvContentPartPr/>
                <p14:nvPr/>
              </p14:nvContentPartPr>
              <p14:xfrm>
                <a:off x="1903320" y="3095829"/>
                <a:ext cx="122760" cy="20520"/>
              </p14:xfrm>
            </p:contentPart>
          </mc:Choice>
          <mc:Fallback xmlns="">
            <p:pic>
              <p:nvPicPr>
                <p:cNvPr id="62" name="Ink 61">
                  <a:extLst>
                    <a:ext uri="{FF2B5EF4-FFF2-40B4-BE49-F238E27FC236}">
                      <a16:creationId xmlns:a16="http://schemas.microsoft.com/office/drawing/2014/main" id="{B31373A1-17D2-8241-8DE2-36202083903A}"/>
                    </a:ext>
                  </a:extLst>
                </p:cNvPr>
                <p:cNvPicPr/>
                <p:nvPr/>
              </p:nvPicPr>
              <p:blipFill>
                <a:blip r:embed="rId105"/>
                <a:stretch>
                  <a:fillRect/>
                </a:stretch>
              </p:blipFill>
              <p:spPr>
                <a:xfrm>
                  <a:off x="1895760" y="3088269"/>
                  <a:ext cx="137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71764D53-7518-C142-BB35-A19F64B33AEA}"/>
                    </a:ext>
                  </a:extLst>
                </p14:cNvPr>
                <p14:cNvContentPartPr/>
                <p14:nvPr/>
              </p14:nvContentPartPr>
              <p14:xfrm>
                <a:off x="2217960" y="3182229"/>
                <a:ext cx="88560" cy="66600"/>
              </p14:xfrm>
            </p:contentPart>
          </mc:Choice>
          <mc:Fallback xmlns="">
            <p:pic>
              <p:nvPicPr>
                <p:cNvPr id="63" name="Ink 62">
                  <a:extLst>
                    <a:ext uri="{FF2B5EF4-FFF2-40B4-BE49-F238E27FC236}">
                      <a16:creationId xmlns:a16="http://schemas.microsoft.com/office/drawing/2014/main" id="{71764D53-7518-C142-BB35-A19F64B33AEA}"/>
                    </a:ext>
                  </a:extLst>
                </p:cNvPr>
                <p:cNvPicPr/>
                <p:nvPr/>
              </p:nvPicPr>
              <p:blipFill>
                <a:blip r:embed="rId107"/>
                <a:stretch>
                  <a:fillRect/>
                </a:stretch>
              </p:blipFill>
              <p:spPr>
                <a:xfrm>
                  <a:off x="2210400" y="3174669"/>
                  <a:ext cx="103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CD84AE29-1FFA-4C42-81EB-A045CD68FF4E}"/>
                    </a:ext>
                  </a:extLst>
                </p14:cNvPr>
                <p14:cNvContentPartPr/>
                <p14:nvPr/>
              </p14:nvContentPartPr>
              <p14:xfrm>
                <a:off x="2378520" y="3070269"/>
                <a:ext cx="96120" cy="232560"/>
              </p14:xfrm>
            </p:contentPart>
          </mc:Choice>
          <mc:Fallback xmlns="">
            <p:pic>
              <p:nvPicPr>
                <p:cNvPr id="64" name="Ink 63">
                  <a:extLst>
                    <a:ext uri="{FF2B5EF4-FFF2-40B4-BE49-F238E27FC236}">
                      <a16:creationId xmlns:a16="http://schemas.microsoft.com/office/drawing/2014/main" id="{CD84AE29-1FFA-4C42-81EB-A045CD68FF4E}"/>
                    </a:ext>
                  </a:extLst>
                </p:cNvPr>
                <p:cNvPicPr/>
                <p:nvPr/>
              </p:nvPicPr>
              <p:blipFill>
                <a:blip r:embed="rId109"/>
                <a:stretch>
                  <a:fillRect/>
                </a:stretch>
              </p:blipFill>
              <p:spPr>
                <a:xfrm>
                  <a:off x="2370960" y="3062709"/>
                  <a:ext cx="1112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F34AA67B-2635-AA4F-9FD0-1E525B8ADA13}"/>
                    </a:ext>
                  </a:extLst>
                </p14:cNvPr>
                <p14:cNvContentPartPr/>
                <p14:nvPr/>
              </p14:nvContentPartPr>
              <p14:xfrm>
                <a:off x="2354040" y="3199869"/>
                <a:ext cx="96840" cy="10800"/>
              </p14:xfrm>
            </p:contentPart>
          </mc:Choice>
          <mc:Fallback xmlns="">
            <p:pic>
              <p:nvPicPr>
                <p:cNvPr id="65" name="Ink 64">
                  <a:extLst>
                    <a:ext uri="{FF2B5EF4-FFF2-40B4-BE49-F238E27FC236}">
                      <a16:creationId xmlns:a16="http://schemas.microsoft.com/office/drawing/2014/main" id="{F34AA67B-2635-AA4F-9FD0-1E525B8ADA13}"/>
                    </a:ext>
                  </a:extLst>
                </p:cNvPr>
                <p:cNvPicPr/>
                <p:nvPr/>
              </p:nvPicPr>
              <p:blipFill>
                <a:blip r:embed="rId111"/>
                <a:stretch>
                  <a:fillRect/>
                </a:stretch>
              </p:blipFill>
              <p:spPr>
                <a:xfrm>
                  <a:off x="2346480" y="3192309"/>
                  <a:ext cx="111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784A733D-A1A9-0840-AC60-D33D62AAD7C0}"/>
                    </a:ext>
                  </a:extLst>
                </p14:cNvPr>
                <p14:cNvContentPartPr/>
                <p14:nvPr/>
              </p14:nvContentPartPr>
              <p14:xfrm>
                <a:off x="2602080" y="3055149"/>
                <a:ext cx="17640" cy="177480"/>
              </p14:xfrm>
            </p:contentPart>
          </mc:Choice>
          <mc:Fallback xmlns="">
            <p:pic>
              <p:nvPicPr>
                <p:cNvPr id="67" name="Ink 66">
                  <a:extLst>
                    <a:ext uri="{FF2B5EF4-FFF2-40B4-BE49-F238E27FC236}">
                      <a16:creationId xmlns:a16="http://schemas.microsoft.com/office/drawing/2014/main" id="{784A733D-A1A9-0840-AC60-D33D62AAD7C0}"/>
                    </a:ext>
                  </a:extLst>
                </p:cNvPr>
                <p:cNvPicPr/>
                <p:nvPr/>
              </p:nvPicPr>
              <p:blipFill>
                <a:blip r:embed="rId113"/>
                <a:stretch>
                  <a:fillRect/>
                </a:stretch>
              </p:blipFill>
              <p:spPr>
                <a:xfrm>
                  <a:off x="2594520" y="3047589"/>
                  <a:ext cx="32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7D5D9CF7-0AB0-3E40-9E21-2156D8188266}"/>
                    </a:ext>
                  </a:extLst>
                </p14:cNvPr>
                <p14:cNvContentPartPr/>
                <p14:nvPr/>
              </p14:nvContentPartPr>
              <p14:xfrm>
                <a:off x="2678400" y="3031749"/>
                <a:ext cx="77400" cy="189720"/>
              </p14:xfrm>
            </p:contentPart>
          </mc:Choice>
          <mc:Fallback xmlns="">
            <p:pic>
              <p:nvPicPr>
                <p:cNvPr id="68" name="Ink 67">
                  <a:extLst>
                    <a:ext uri="{FF2B5EF4-FFF2-40B4-BE49-F238E27FC236}">
                      <a16:creationId xmlns:a16="http://schemas.microsoft.com/office/drawing/2014/main" id="{7D5D9CF7-0AB0-3E40-9E21-2156D8188266}"/>
                    </a:ext>
                  </a:extLst>
                </p:cNvPr>
                <p:cNvPicPr/>
                <p:nvPr/>
              </p:nvPicPr>
              <p:blipFill>
                <a:blip r:embed="rId115"/>
                <a:stretch>
                  <a:fillRect/>
                </a:stretch>
              </p:blipFill>
              <p:spPr>
                <a:xfrm>
                  <a:off x="2670840" y="3024189"/>
                  <a:ext cx="92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7E1F8D0B-E9C8-3645-BD87-C264BBBAE974}"/>
                    </a:ext>
                  </a:extLst>
                </p14:cNvPr>
                <p14:cNvContentPartPr/>
                <p14:nvPr/>
              </p14:nvContentPartPr>
              <p14:xfrm>
                <a:off x="2796120" y="3139389"/>
                <a:ext cx="88200" cy="83880"/>
              </p14:xfrm>
            </p:contentPart>
          </mc:Choice>
          <mc:Fallback xmlns="">
            <p:pic>
              <p:nvPicPr>
                <p:cNvPr id="69" name="Ink 68">
                  <a:extLst>
                    <a:ext uri="{FF2B5EF4-FFF2-40B4-BE49-F238E27FC236}">
                      <a16:creationId xmlns:a16="http://schemas.microsoft.com/office/drawing/2014/main" id="{7E1F8D0B-E9C8-3645-BD87-C264BBBAE974}"/>
                    </a:ext>
                  </a:extLst>
                </p:cNvPr>
                <p:cNvPicPr/>
                <p:nvPr/>
              </p:nvPicPr>
              <p:blipFill>
                <a:blip r:embed="rId117"/>
                <a:stretch>
                  <a:fillRect/>
                </a:stretch>
              </p:blipFill>
              <p:spPr>
                <a:xfrm>
                  <a:off x="2788560" y="3131829"/>
                  <a:ext cx="103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15624243-0CCD-6943-8702-2EE21EA34CC4}"/>
                    </a:ext>
                  </a:extLst>
                </p14:cNvPr>
                <p14:cNvContentPartPr/>
                <p14:nvPr/>
              </p14:nvContentPartPr>
              <p14:xfrm>
                <a:off x="2548440" y="3073869"/>
                <a:ext cx="129600" cy="16200"/>
              </p14:xfrm>
            </p:contentPart>
          </mc:Choice>
          <mc:Fallback xmlns="">
            <p:pic>
              <p:nvPicPr>
                <p:cNvPr id="70" name="Ink 69">
                  <a:extLst>
                    <a:ext uri="{FF2B5EF4-FFF2-40B4-BE49-F238E27FC236}">
                      <a16:creationId xmlns:a16="http://schemas.microsoft.com/office/drawing/2014/main" id="{15624243-0CCD-6943-8702-2EE21EA34CC4}"/>
                    </a:ext>
                  </a:extLst>
                </p:cNvPr>
                <p:cNvPicPr/>
                <p:nvPr/>
              </p:nvPicPr>
              <p:blipFill>
                <a:blip r:embed="rId119"/>
                <a:stretch>
                  <a:fillRect/>
                </a:stretch>
              </p:blipFill>
              <p:spPr>
                <a:xfrm>
                  <a:off x="2540880" y="3066309"/>
                  <a:ext cx="144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11F1A3CC-FCCE-EC45-834A-5102B38D5DBB}"/>
                    </a:ext>
                  </a:extLst>
                </p14:cNvPr>
                <p14:cNvContentPartPr/>
                <p14:nvPr/>
              </p14:nvContentPartPr>
              <p14:xfrm>
                <a:off x="2986920" y="3139389"/>
                <a:ext cx="106200" cy="68400"/>
              </p14:xfrm>
            </p:contentPart>
          </mc:Choice>
          <mc:Fallback xmlns="">
            <p:pic>
              <p:nvPicPr>
                <p:cNvPr id="71" name="Ink 70">
                  <a:extLst>
                    <a:ext uri="{FF2B5EF4-FFF2-40B4-BE49-F238E27FC236}">
                      <a16:creationId xmlns:a16="http://schemas.microsoft.com/office/drawing/2014/main" id="{11F1A3CC-FCCE-EC45-834A-5102B38D5DBB}"/>
                    </a:ext>
                  </a:extLst>
                </p:cNvPr>
                <p:cNvPicPr/>
                <p:nvPr/>
              </p:nvPicPr>
              <p:blipFill>
                <a:blip r:embed="rId121"/>
                <a:stretch>
                  <a:fillRect/>
                </a:stretch>
              </p:blipFill>
              <p:spPr>
                <a:xfrm>
                  <a:off x="2979360" y="3131829"/>
                  <a:ext cx="121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E6E995C2-162B-4C46-AAAF-F85E15F2577C}"/>
                    </a:ext>
                  </a:extLst>
                </p14:cNvPr>
                <p14:cNvContentPartPr/>
                <p14:nvPr/>
              </p14:nvContentPartPr>
              <p14:xfrm>
                <a:off x="3081240" y="2993229"/>
                <a:ext cx="17640" cy="219600"/>
              </p14:xfrm>
            </p:contentPart>
          </mc:Choice>
          <mc:Fallback xmlns="">
            <p:pic>
              <p:nvPicPr>
                <p:cNvPr id="72" name="Ink 71">
                  <a:extLst>
                    <a:ext uri="{FF2B5EF4-FFF2-40B4-BE49-F238E27FC236}">
                      <a16:creationId xmlns:a16="http://schemas.microsoft.com/office/drawing/2014/main" id="{E6E995C2-162B-4C46-AAAF-F85E15F2577C}"/>
                    </a:ext>
                  </a:extLst>
                </p:cNvPr>
                <p:cNvPicPr/>
                <p:nvPr/>
              </p:nvPicPr>
              <p:blipFill>
                <a:blip r:embed="rId123"/>
                <a:stretch>
                  <a:fillRect/>
                </a:stretch>
              </p:blipFill>
              <p:spPr>
                <a:xfrm>
                  <a:off x="3073680" y="2986029"/>
                  <a:ext cx="32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A1C5CE23-96DA-154A-B000-7BA80CC51837}"/>
                    </a:ext>
                  </a:extLst>
                </p14:cNvPr>
                <p14:cNvContentPartPr/>
                <p14:nvPr/>
              </p14:nvContentPartPr>
              <p14:xfrm>
                <a:off x="3135600" y="3143709"/>
                <a:ext cx="102240" cy="61920"/>
              </p14:xfrm>
            </p:contentPart>
          </mc:Choice>
          <mc:Fallback xmlns="">
            <p:pic>
              <p:nvPicPr>
                <p:cNvPr id="73" name="Ink 72">
                  <a:extLst>
                    <a:ext uri="{FF2B5EF4-FFF2-40B4-BE49-F238E27FC236}">
                      <a16:creationId xmlns:a16="http://schemas.microsoft.com/office/drawing/2014/main" id="{A1C5CE23-96DA-154A-B000-7BA80CC51837}"/>
                    </a:ext>
                  </a:extLst>
                </p:cNvPr>
                <p:cNvPicPr/>
                <p:nvPr/>
              </p:nvPicPr>
              <p:blipFill>
                <a:blip r:embed="rId125"/>
                <a:stretch>
                  <a:fillRect/>
                </a:stretch>
              </p:blipFill>
              <p:spPr>
                <a:xfrm>
                  <a:off x="3128040" y="3136149"/>
                  <a:ext cx="117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F7604814-5F9B-9249-99A6-C835B1273315}"/>
                    </a:ext>
                  </a:extLst>
                </p14:cNvPr>
                <p14:cNvContentPartPr/>
                <p14:nvPr/>
              </p14:nvContentPartPr>
              <p14:xfrm>
                <a:off x="3294360" y="3014469"/>
                <a:ext cx="25200" cy="199800"/>
              </p14:xfrm>
            </p:contentPart>
          </mc:Choice>
          <mc:Fallback xmlns="">
            <p:pic>
              <p:nvPicPr>
                <p:cNvPr id="74" name="Ink 73">
                  <a:extLst>
                    <a:ext uri="{FF2B5EF4-FFF2-40B4-BE49-F238E27FC236}">
                      <a16:creationId xmlns:a16="http://schemas.microsoft.com/office/drawing/2014/main" id="{F7604814-5F9B-9249-99A6-C835B1273315}"/>
                    </a:ext>
                  </a:extLst>
                </p:cNvPr>
                <p:cNvPicPr/>
                <p:nvPr/>
              </p:nvPicPr>
              <p:blipFill>
                <a:blip r:embed="rId127"/>
                <a:stretch>
                  <a:fillRect/>
                </a:stretch>
              </p:blipFill>
              <p:spPr>
                <a:xfrm>
                  <a:off x="3287160" y="3006909"/>
                  <a:ext cx="399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4C4611B7-A4A6-9B47-A902-9DD3D9126A52}"/>
                    </a:ext>
                  </a:extLst>
                </p14:cNvPr>
                <p14:cNvContentPartPr/>
                <p14:nvPr/>
              </p14:nvContentPartPr>
              <p14:xfrm>
                <a:off x="3254040" y="3096549"/>
                <a:ext cx="138240" cy="7560"/>
              </p14:xfrm>
            </p:contentPart>
          </mc:Choice>
          <mc:Fallback xmlns="">
            <p:pic>
              <p:nvPicPr>
                <p:cNvPr id="75" name="Ink 74">
                  <a:extLst>
                    <a:ext uri="{FF2B5EF4-FFF2-40B4-BE49-F238E27FC236}">
                      <a16:creationId xmlns:a16="http://schemas.microsoft.com/office/drawing/2014/main" id="{4C4611B7-A4A6-9B47-A902-9DD3D9126A52}"/>
                    </a:ext>
                  </a:extLst>
                </p:cNvPr>
                <p:cNvPicPr/>
                <p:nvPr/>
              </p:nvPicPr>
              <p:blipFill>
                <a:blip r:embed="rId129"/>
                <a:stretch>
                  <a:fillRect/>
                </a:stretch>
              </p:blipFill>
              <p:spPr>
                <a:xfrm>
                  <a:off x="3246480" y="3088989"/>
                  <a:ext cx="153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DB2DD209-4176-554A-B787-16AA63D9140B}"/>
                    </a:ext>
                  </a:extLst>
                </p14:cNvPr>
                <p14:cNvContentPartPr/>
                <p14:nvPr/>
              </p14:nvContentPartPr>
              <p14:xfrm>
                <a:off x="3383280" y="3103029"/>
                <a:ext cx="167040" cy="81720"/>
              </p14:xfrm>
            </p:contentPart>
          </mc:Choice>
          <mc:Fallback xmlns="">
            <p:pic>
              <p:nvPicPr>
                <p:cNvPr id="76" name="Ink 75">
                  <a:extLst>
                    <a:ext uri="{FF2B5EF4-FFF2-40B4-BE49-F238E27FC236}">
                      <a16:creationId xmlns:a16="http://schemas.microsoft.com/office/drawing/2014/main" id="{DB2DD209-4176-554A-B787-16AA63D9140B}"/>
                    </a:ext>
                  </a:extLst>
                </p:cNvPr>
                <p:cNvPicPr/>
                <p:nvPr/>
              </p:nvPicPr>
              <p:blipFill>
                <a:blip r:embed="rId131"/>
                <a:stretch>
                  <a:fillRect/>
                </a:stretch>
              </p:blipFill>
              <p:spPr>
                <a:xfrm>
                  <a:off x="3375720" y="3095469"/>
                  <a:ext cx="182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5002E33-1D86-5A45-BC1F-9E5986A5C831}"/>
                    </a:ext>
                  </a:extLst>
                </p14:cNvPr>
                <p14:cNvContentPartPr/>
                <p14:nvPr/>
              </p14:nvContentPartPr>
              <p14:xfrm>
                <a:off x="3652920" y="3003669"/>
                <a:ext cx="3240" cy="155520"/>
              </p14:xfrm>
            </p:contentPart>
          </mc:Choice>
          <mc:Fallback xmlns="">
            <p:pic>
              <p:nvPicPr>
                <p:cNvPr id="78" name="Ink 77">
                  <a:extLst>
                    <a:ext uri="{FF2B5EF4-FFF2-40B4-BE49-F238E27FC236}">
                      <a16:creationId xmlns:a16="http://schemas.microsoft.com/office/drawing/2014/main" id="{45002E33-1D86-5A45-BC1F-9E5986A5C831}"/>
                    </a:ext>
                  </a:extLst>
                </p:cNvPr>
                <p:cNvPicPr/>
                <p:nvPr/>
              </p:nvPicPr>
              <p:blipFill>
                <a:blip r:embed="rId133"/>
                <a:stretch>
                  <a:fillRect/>
                </a:stretch>
              </p:blipFill>
              <p:spPr>
                <a:xfrm>
                  <a:off x="3645360" y="2996109"/>
                  <a:ext cx="18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6557A4D7-BD46-3A42-BFB1-BA91E195EE3D}"/>
                    </a:ext>
                  </a:extLst>
                </p14:cNvPr>
                <p14:cNvContentPartPr/>
                <p14:nvPr/>
              </p14:nvContentPartPr>
              <p14:xfrm>
                <a:off x="3634920" y="3111309"/>
                <a:ext cx="123120" cy="64800"/>
              </p14:xfrm>
            </p:contentPart>
          </mc:Choice>
          <mc:Fallback xmlns="">
            <p:pic>
              <p:nvPicPr>
                <p:cNvPr id="79" name="Ink 78">
                  <a:extLst>
                    <a:ext uri="{FF2B5EF4-FFF2-40B4-BE49-F238E27FC236}">
                      <a16:creationId xmlns:a16="http://schemas.microsoft.com/office/drawing/2014/main" id="{6557A4D7-BD46-3A42-BFB1-BA91E195EE3D}"/>
                    </a:ext>
                  </a:extLst>
                </p:cNvPr>
                <p:cNvPicPr/>
                <p:nvPr/>
              </p:nvPicPr>
              <p:blipFill>
                <a:blip r:embed="rId135"/>
                <a:stretch>
                  <a:fillRect/>
                </a:stretch>
              </p:blipFill>
              <p:spPr>
                <a:xfrm>
                  <a:off x="3627360" y="3103749"/>
                  <a:ext cx="138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7F7B7370-3EB3-984B-8A84-19830E990D5C}"/>
                    </a:ext>
                  </a:extLst>
                </p14:cNvPr>
                <p14:cNvContentPartPr/>
                <p14:nvPr/>
              </p14:nvContentPartPr>
              <p14:xfrm>
                <a:off x="3792240" y="3077469"/>
                <a:ext cx="99720" cy="78840"/>
              </p14:xfrm>
            </p:contentPart>
          </mc:Choice>
          <mc:Fallback xmlns="">
            <p:pic>
              <p:nvPicPr>
                <p:cNvPr id="80" name="Ink 79">
                  <a:extLst>
                    <a:ext uri="{FF2B5EF4-FFF2-40B4-BE49-F238E27FC236}">
                      <a16:creationId xmlns:a16="http://schemas.microsoft.com/office/drawing/2014/main" id="{7F7B7370-3EB3-984B-8A84-19830E990D5C}"/>
                    </a:ext>
                  </a:extLst>
                </p:cNvPr>
                <p:cNvPicPr/>
                <p:nvPr/>
              </p:nvPicPr>
              <p:blipFill>
                <a:blip r:embed="rId137"/>
                <a:stretch>
                  <a:fillRect/>
                </a:stretch>
              </p:blipFill>
              <p:spPr>
                <a:xfrm>
                  <a:off x="3784680" y="3069909"/>
                  <a:ext cx="114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8BE05CD1-8F31-1547-A53D-9DEA3A461FBC}"/>
                    </a:ext>
                  </a:extLst>
                </p14:cNvPr>
                <p14:cNvContentPartPr/>
                <p14:nvPr/>
              </p14:nvContentPartPr>
              <p14:xfrm>
                <a:off x="3954960" y="3060189"/>
                <a:ext cx="78120" cy="104040"/>
              </p14:xfrm>
            </p:contentPart>
          </mc:Choice>
          <mc:Fallback xmlns="">
            <p:pic>
              <p:nvPicPr>
                <p:cNvPr id="81" name="Ink 80">
                  <a:extLst>
                    <a:ext uri="{FF2B5EF4-FFF2-40B4-BE49-F238E27FC236}">
                      <a16:creationId xmlns:a16="http://schemas.microsoft.com/office/drawing/2014/main" id="{8BE05CD1-8F31-1547-A53D-9DEA3A461FBC}"/>
                    </a:ext>
                  </a:extLst>
                </p:cNvPr>
                <p:cNvPicPr/>
                <p:nvPr/>
              </p:nvPicPr>
              <p:blipFill>
                <a:blip r:embed="rId139"/>
                <a:stretch>
                  <a:fillRect/>
                </a:stretch>
              </p:blipFill>
              <p:spPr>
                <a:xfrm>
                  <a:off x="3947400" y="3052629"/>
                  <a:ext cx="93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25CFBD19-B4BA-7A4A-984B-5F6E247EFF20}"/>
                    </a:ext>
                  </a:extLst>
                </p14:cNvPr>
                <p14:cNvContentPartPr/>
                <p14:nvPr/>
              </p14:nvContentPartPr>
              <p14:xfrm>
                <a:off x="3778920" y="3243789"/>
                <a:ext cx="70920" cy="190440"/>
              </p14:xfrm>
            </p:contentPart>
          </mc:Choice>
          <mc:Fallback xmlns="">
            <p:pic>
              <p:nvPicPr>
                <p:cNvPr id="83" name="Ink 82">
                  <a:extLst>
                    <a:ext uri="{FF2B5EF4-FFF2-40B4-BE49-F238E27FC236}">
                      <a16:creationId xmlns:a16="http://schemas.microsoft.com/office/drawing/2014/main" id="{25CFBD19-B4BA-7A4A-984B-5F6E247EFF20}"/>
                    </a:ext>
                  </a:extLst>
                </p:cNvPr>
                <p:cNvPicPr/>
                <p:nvPr/>
              </p:nvPicPr>
              <p:blipFill>
                <a:blip r:embed="rId141"/>
                <a:stretch>
                  <a:fillRect/>
                </a:stretch>
              </p:blipFill>
              <p:spPr>
                <a:xfrm>
                  <a:off x="3771360" y="3236229"/>
                  <a:ext cx="86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53BC6C4F-22BA-2141-85C3-23D22EBF3399}"/>
                    </a:ext>
                  </a:extLst>
                </p14:cNvPr>
                <p14:cNvContentPartPr/>
                <p14:nvPr/>
              </p14:nvContentPartPr>
              <p14:xfrm>
                <a:off x="3926520" y="3250989"/>
                <a:ext cx="109440" cy="147600"/>
              </p14:xfrm>
            </p:contentPart>
          </mc:Choice>
          <mc:Fallback xmlns="">
            <p:pic>
              <p:nvPicPr>
                <p:cNvPr id="84" name="Ink 83">
                  <a:extLst>
                    <a:ext uri="{FF2B5EF4-FFF2-40B4-BE49-F238E27FC236}">
                      <a16:creationId xmlns:a16="http://schemas.microsoft.com/office/drawing/2014/main" id="{53BC6C4F-22BA-2141-85C3-23D22EBF3399}"/>
                    </a:ext>
                  </a:extLst>
                </p:cNvPr>
                <p:cNvPicPr/>
                <p:nvPr/>
              </p:nvPicPr>
              <p:blipFill>
                <a:blip r:embed="rId143"/>
                <a:stretch>
                  <a:fillRect/>
                </a:stretch>
              </p:blipFill>
              <p:spPr>
                <a:xfrm>
                  <a:off x="3918960" y="3243429"/>
                  <a:ext cx="124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896AF760-0855-DF4B-8AB3-C98B4C290782}"/>
                    </a:ext>
                  </a:extLst>
                </p14:cNvPr>
                <p14:cNvContentPartPr/>
                <p14:nvPr/>
              </p14:nvContentPartPr>
              <p14:xfrm>
                <a:off x="4092120" y="3311109"/>
                <a:ext cx="6840" cy="103320"/>
              </p14:xfrm>
            </p:contentPart>
          </mc:Choice>
          <mc:Fallback xmlns="">
            <p:pic>
              <p:nvPicPr>
                <p:cNvPr id="85" name="Ink 84">
                  <a:extLst>
                    <a:ext uri="{FF2B5EF4-FFF2-40B4-BE49-F238E27FC236}">
                      <a16:creationId xmlns:a16="http://schemas.microsoft.com/office/drawing/2014/main" id="{896AF760-0855-DF4B-8AB3-C98B4C290782}"/>
                    </a:ext>
                  </a:extLst>
                </p:cNvPr>
                <p:cNvPicPr/>
                <p:nvPr/>
              </p:nvPicPr>
              <p:blipFill>
                <a:blip r:embed="rId145"/>
                <a:stretch>
                  <a:fillRect/>
                </a:stretch>
              </p:blipFill>
              <p:spPr>
                <a:xfrm>
                  <a:off x="4084560" y="3303549"/>
                  <a:ext cx="21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56DB51BE-CFD8-5C44-9BA5-7C558D8B42E0}"/>
                    </a:ext>
                  </a:extLst>
                </p14:cNvPr>
                <p14:cNvContentPartPr/>
                <p14:nvPr/>
              </p14:nvContentPartPr>
              <p14:xfrm>
                <a:off x="4080600" y="3230109"/>
                <a:ext cx="21960" cy="9000"/>
              </p14:xfrm>
            </p:contentPart>
          </mc:Choice>
          <mc:Fallback xmlns="">
            <p:pic>
              <p:nvPicPr>
                <p:cNvPr id="86" name="Ink 85">
                  <a:extLst>
                    <a:ext uri="{FF2B5EF4-FFF2-40B4-BE49-F238E27FC236}">
                      <a16:creationId xmlns:a16="http://schemas.microsoft.com/office/drawing/2014/main" id="{56DB51BE-CFD8-5C44-9BA5-7C558D8B42E0}"/>
                    </a:ext>
                  </a:extLst>
                </p:cNvPr>
                <p:cNvPicPr/>
                <p:nvPr/>
              </p:nvPicPr>
              <p:blipFill>
                <a:blip r:embed="rId147"/>
                <a:stretch>
                  <a:fillRect/>
                </a:stretch>
              </p:blipFill>
              <p:spPr>
                <a:xfrm>
                  <a:off x="4073040" y="3222549"/>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DC87C39B-7ED5-A241-A3CF-1B21179D9FEE}"/>
                    </a:ext>
                  </a:extLst>
                </p14:cNvPr>
                <p14:cNvContentPartPr/>
                <p14:nvPr/>
              </p14:nvContentPartPr>
              <p14:xfrm>
                <a:off x="4177080" y="3247389"/>
                <a:ext cx="6840" cy="142560"/>
              </p14:xfrm>
            </p:contentPart>
          </mc:Choice>
          <mc:Fallback xmlns="">
            <p:pic>
              <p:nvPicPr>
                <p:cNvPr id="87" name="Ink 86">
                  <a:extLst>
                    <a:ext uri="{FF2B5EF4-FFF2-40B4-BE49-F238E27FC236}">
                      <a16:creationId xmlns:a16="http://schemas.microsoft.com/office/drawing/2014/main" id="{DC87C39B-7ED5-A241-A3CF-1B21179D9FEE}"/>
                    </a:ext>
                  </a:extLst>
                </p:cNvPr>
                <p:cNvPicPr/>
                <p:nvPr/>
              </p:nvPicPr>
              <p:blipFill>
                <a:blip r:embed="rId149"/>
                <a:stretch>
                  <a:fillRect/>
                </a:stretch>
              </p:blipFill>
              <p:spPr>
                <a:xfrm>
                  <a:off x="4169520" y="3239829"/>
                  <a:ext cx="21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E284306E-657A-234C-9F65-F7988BE5E87B}"/>
                    </a:ext>
                  </a:extLst>
                </p14:cNvPr>
                <p14:cNvContentPartPr/>
                <p14:nvPr/>
              </p14:nvContentPartPr>
              <p14:xfrm>
                <a:off x="4138560" y="3296709"/>
                <a:ext cx="97560" cy="21240"/>
              </p14:xfrm>
            </p:contentPart>
          </mc:Choice>
          <mc:Fallback xmlns="">
            <p:pic>
              <p:nvPicPr>
                <p:cNvPr id="88" name="Ink 87">
                  <a:extLst>
                    <a:ext uri="{FF2B5EF4-FFF2-40B4-BE49-F238E27FC236}">
                      <a16:creationId xmlns:a16="http://schemas.microsoft.com/office/drawing/2014/main" id="{E284306E-657A-234C-9F65-F7988BE5E87B}"/>
                    </a:ext>
                  </a:extLst>
                </p:cNvPr>
                <p:cNvPicPr/>
                <p:nvPr/>
              </p:nvPicPr>
              <p:blipFill>
                <a:blip r:embed="rId151"/>
                <a:stretch>
                  <a:fillRect/>
                </a:stretch>
              </p:blipFill>
              <p:spPr>
                <a:xfrm>
                  <a:off x="4131000" y="3289149"/>
                  <a:ext cx="112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2A55F77-5D54-8748-84B4-1C2E6583E762}"/>
                    </a:ext>
                  </a:extLst>
                </p14:cNvPr>
                <p14:cNvContentPartPr/>
                <p14:nvPr/>
              </p14:nvContentPartPr>
              <p14:xfrm>
                <a:off x="4259160" y="3281589"/>
                <a:ext cx="77760" cy="95400"/>
              </p14:xfrm>
            </p:contentPart>
          </mc:Choice>
          <mc:Fallback xmlns="">
            <p:pic>
              <p:nvPicPr>
                <p:cNvPr id="89" name="Ink 88">
                  <a:extLst>
                    <a:ext uri="{FF2B5EF4-FFF2-40B4-BE49-F238E27FC236}">
                      <a16:creationId xmlns:a16="http://schemas.microsoft.com/office/drawing/2014/main" id="{B2A55F77-5D54-8748-84B4-1C2E6583E762}"/>
                    </a:ext>
                  </a:extLst>
                </p:cNvPr>
                <p:cNvPicPr/>
                <p:nvPr/>
              </p:nvPicPr>
              <p:blipFill>
                <a:blip r:embed="rId153"/>
                <a:stretch>
                  <a:fillRect/>
                </a:stretch>
              </p:blipFill>
              <p:spPr>
                <a:xfrm>
                  <a:off x="4251600" y="3274029"/>
                  <a:ext cx="92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58E1662A-C9F5-9147-BE40-59162A381DFA}"/>
                    </a:ext>
                  </a:extLst>
                </p14:cNvPr>
                <p14:cNvContentPartPr/>
                <p14:nvPr/>
              </p14:nvContentPartPr>
              <p14:xfrm>
                <a:off x="4327920" y="3166029"/>
                <a:ext cx="97560" cy="276120"/>
              </p14:xfrm>
            </p:contentPart>
          </mc:Choice>
          <mc:Fallback xmlns="">
            <p:pic>
              <p:nvPicPr>
                <p:cNvPr id="90" name="Ink 89">
                  <a:extLst>
                    <a:ext uri="{FF2B5EF4-FFF2-40B4-BE49-F238E27FC236}">
                      <a16:creationId xmlns:a16="http://schemas.microsoft.com/office/drawing/2014/main" id="{58E1662A-C9F5-9147-BE40-59162A381DFA}"/>
                    </a:ext>
                  </a:extLst>
                </p:cNvPr>
                <p:cNvPicPr/>
                <p:nvPr/>
              </p:nvPicPr>
              <p:blipFill>
                <a:blip r:embed="rId155"/>
                <a:stretch>
                  <a:fillRect/>
                </a:stretch>
              </p:blipFill>
              <p:spPr>
                <a:xfrm>
                  <a:off x="4320360" y="3158469"/>
                  <a:ext cx="112680" cy="291240"/>
                </a:xfrm>
                <a:prstGeom prst="rect">
                  <a:avLst/>
                </a:prstGeom>
              </p:spPr>
            </p:pic>
          </mc:Fallback>
        </mc:AlternateContent>
      </p:grpSp>
      <p:grpSp>
        <p:nvGrpSpPr>
          <p:cNvPr id="106" name="Group 105">
            <a:extLst>
              <a:ext uri="{FF2B5EF4-FFF2-40B4-BE49-F238E27FC236}">
                <a16:creationId xmlns:a16="http://schemas.microsoft.com/office/drawing/2014/main" id="{92FEB3E4-E10E-6644-B839-CCE92BC9FA0E}"/>
              </a:ext>
            </a:extLst>
          </p:cNvPr>
          <p:cNvGrpSpPr/>
          <p:nvPr/>
        </p:nvGrpSpPr>
        <p:grpSpPr>
          <a:xfrm>
            <a:off x="7408440" y="4670469"/>
            <a:ext cx="1483920" cy="205560"/>
            <a:chOff x="7408440" y="4670469"/>
            <a:chExt cx="1483920" cy="205560"/>
          </a:xfrm>
        </p:grpSpPr>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93CF6F46-D84A-454E-B8B6-B0749116CF22}"/>
                    </a:ext>
                  </a:extLst>
                </p14:cNvPr>
                <p14:cNvContentPartPr/>
                <p14:nvPr/>
              </p14:nvContentPartPr>
              <p14:xfrm>
                <a:off x="7408440" y="4800429"/>
                <a:ext cx="116640" cy="75240"/>
              </p14:xfrm>
            </p:contentPart>
          </mc:Choice>
          <mc:Fallback xmlns="">
            <p:pic>
              <p:nvPicPr>
                <p:cNvPr id="92" name="Ink 91">
                  <a:extLst>
                    <a:ext uri="{FF2B5EF4-FFF2-40B4-BE49-F238E27FC236}">
                      <a16:creationId xmlns:a16="http://schemas.microsoft.com/office/drawing/2014/main" id="{93CF6F46-D84A-454E-B8B6-B0749116CF22}"/>
                    </a:ext>
                  </a:extLst>
                </p:cNvPr>
                <p:cNvPicPr/>
                <p:nvPr/>
              </p:nvPicPr>
              <p:blipFill>
                <a:blip r:embed="rId157"/>
                <a:stretch>
                  <a:fillRect/>
                </a:stretch>
              </p:blipFill>
              <p:spPr>
                <a:xfrm>
                  <a:off x="7400880" y="4792869"/>
                  <a:ext cx="1317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677FF8C1-01D7-424A-9981-156F4C9585B6}"/>
                    </a:ext>
                  </a:extLst>
                </p14:cNvPr>
                <p14:cNvContentPartPr/>
                <p14:nvPr/>
              </p14:nvContentPartPr>
              <p14:xfrm>
                <a:off x="7509600" y="4676229"/>
                <a:ext cx="12960" cy="195120"/>
              </p14:xfrm>
            </p:contentPart>
          </mc:Choice>
          <mc:Fallback xmlns="">
            <p:pic>
              <p:nvPicPr>
                <p:cNvPr id="93" name="Ink 92">
                  <a:extLst>
                    <a:ext uri="{FF2B5EF4-FFF2-40B4-BE49-F238E27FC236}">
                      <a16:creationId xmlns:a16="http://schemas.microsoft.com/office/drawing/2014/main" id="{677FF8C1-01D7-424A-9981-156F4C9585B6}"/>
                    </a:ext>
                  </a:extLst>
                </p:cNvPr>
                <p:cNvPicPr/>
                <p:nvPr/>
              </p:nvPicPr>
              <p:blipFill>
                <a:blip r:embed="rId159"/>
                <a:stretch>
                  <a:fillRect/>
                </a:stretch>
              </p:blipFill>
              <p:spPr>
                <a:xfrm>
                  <a:off x="7502040" y="4668669"/>
                  <a:ext cx="28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FFF84448-AFBD-374F-BD14-8893F4BC84BE}"/>
                    </a:ext>
                  </a:extLst>
                </p14:cNvPr>
                <p14:cNvContentPartPr/>
                <p14:nvPr/>
              </p14:nvContentPartPr>
              <p14:xfrm>
                <a:off x="7569000" y="4799349"/>
                <a:ext cx="132480" cy="69120"/>
              </p14:xfrm>
            </p:contentPart>
          </mc:Choice>
          <mc:Fallback xmlns="">
            <p:pic>
              <p:nvPicPr>
                <p:cNvPr id="94" name="Ink 93">
                  <a:extLst>
                    <a:ext uri="{FF2B5EF4-FFF2-40B4-BE49-F238E27FC236}">
                      <a16:creationId xmlns:a16="http://schemas.microsoft.com/office/drawing/2014/main" id="{FFF84448-AFBD-374F-BD14-8893F4BC84BE}"/>
                    </a:ext>
                  </a:extLst>
                </p:cNvPr>
                <p:cNvPicPr/>
                <p:nvPr/>
              </p:nvPicPr>
              <p:blipFill>
                <a:blip r:embed="rId161"/>
                <a:stretch>
                  <a:fillRect/>
                </a:stretch>
              </p:blipFill>
              <p:spPr>
                <a:xfrm>
                  <a:off x="7561440" y="4791789"/>
                  <a:ext cx="147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00ADDA4E-CEBD-9D4B-880A-9B930FA092BC}"/>
                    </a:ext>
                  </a:extLst>
                </p14:cNvPr>
                <p14:cNvContentPartPr/>
                <p14:nvPr/>
              </p14:nvContentPartPr>
              <p14:xfrm>
                <a:off x="7753320" y="4696029"/>
                <a:ext cx="3960" cy="176760"/>
              </p14:xfrm>
            </p:contentPart>
          </mc:Choice>
          <mc:Fallback xmlns="">
            <p:pic>
              <p:nvPicPr>
                <p:cNvPr id="95" name="Ink 94">
                  <a:extLst>
                    <a:ext uri="{FF2B5EF4-FFF2-40B4-BE49-F238E27FC236}">
                      <a16:creationId xmlns:a16="http://schemas.microsoft.com/office/drawing/2014/main" id="{00ADDA4E-CEBD-9D4B-880A-9B930FA092BC}"/>
                    </a:ext>
                  </a:extLst>
                </p:cNvPr>
                <p:cNvPicPr/>
                <p:nvPr/>
              </p:nvPicPr>
              <p:blipFill>
                <a:blip r:embed="rId163"/>
                <a:stretch>
                  <a:fillRect/>
                </a:stretch>
              </p:blipFill>
              <p:spPr>
                <a:xfrm>
                  <a:off x="7745760" y="4688469"/>
                  <a:ext cx="190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EA4124C-3826-5F4C-8845-0C721C11839B}"/>
                    </a:ext>
                  </a:extLst>
                </p14:cNvPr>
                <p14:cNvContentPartPr/>
                <p14:nvPr/>
              </p14:nvContentPartPr>
              <p14:xfrm>
                <a:off x="7689600" y="4771989"/>
                <a:ext cx="193320" cy="7560"/>
              </p14:xfrm>
            </p:contentPart>
          </mc:Choice>
          <mc:Fallback xmlns="">
            <p:pic>
              <p:nvPicPr>
                <p:cNvPr id="96" name="Ink 95">
                  <a:extLst>
                    <a:ext uri="{FF2B5EF4-FFF2-40B4-BE49-F238E27FC236}">
                      <a16:creationId xmlns:a16="http://schemas.microsoft.com/office/drawing/2014/main" id="{1EA4124C-3826-5F4C-8845-0C721C11839B}"/>
                    </a:ext>
                  </a:extLst>
                </p:cNvPr>
                <p:cNvPicPr/>
                <p:nvPr/>
              </p:nvPicPr>
              <p:blipFill>
                <a:blip r:embed="rId165"/>
                <a:stretch>
                  <a:fillRect/>
                </a:stretch>
              </p:blipFill>
              <p:spPr>
                <a:xfrm>
                  <a:off x="7682040" y="4764429"/>
                  <a:ext cx="208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18F1CF4C-F5BA-FF48-973F-5D050FE6E7CF}"/>
                    </a:ext>
                  </a:extLst>
                </p14:cNvPr>
                <p14:cNvContentPartPr/>
                <p14:nvPr/>
              </p14:nvContentPartPr>
              <p14:xfrm>
                <a:off x="7813080" y="4761189"/>
                <a:ext cx="158400" cy="114840"/>
              </p14:xfrm>
            </p:contentPart>
          </mc:Choice>
          <mc:Fallback xmlns="">
            <p:pic>
              <p:nvPicPr>
                <p:cNvPr id="97" name="Ink 96">
                  <a:extLst>
                    <a:ext uri="{FF2B5EF4-FFF2-40B4-BE49-F238E27FC236}">
                      <a16:creationId xmlns:a16="http://schemas.microsoft.com/office/drawing/2014/main" id="{18F1CF4C-F5BA-FF48-973F-5D050FE6E7CF}"/>
                    </a:ext>
                  </a:extLst>
                </p:cNvPr>
                <p:cNvPicPr/>
                <p:nvPr/>
              </p:nvPicPr>
              <p:blipFill>
                <a:blip r:embed="rId167"/>
                <a:stretch>
                  <a:fillRect/>
                </a:stretch>
              </p:blipFill>
              <p:spPr>
                <a:xfrm>
                  <a:off x="7805520" y="4753629"/>
                  <a:ext cx="173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0DA1944D-B236-D349-A8F9-432C3DD90E62}"/>
                    </a:ext>
                  </a:extLst>
                </p14:cNvPr>
                <p14:cNvContentPartPr/>
                <p14:nvPr/>
              </p14:nvContentPartPr>
              <p14:xfrm>
                <a:off x="8072640" y="4670469"/>
                <a:ext cx="91080" cy="185400"/>
              </p14:xfrm>
            </p:contentPart>
          </mc:Choice>
          <mc:Fallback xmlns="">
            <p:pic>
              <p:nvPicPr>
                <p:cNvPr id="98" name="Ink 97">
                  <a:extLst>
                    <a:ext uri="{FF2B5EF4-FFF2-40B4-BE49-F238E27FC236}">
                      <a16:creationId xmlns:a16="http://schemas.microsoft.com/office/drawing/2014/main" id="{0DA1944D-B236-D349-A8F9-432C3DD90E62}"/>
                    </a:ext>
                  </a:extLst>
                </p:cNvPr>
                <p:cNvPicPr/>
                <p:nvPr/>
              </p:nvPicPr>
              <p:blipFill>
                <a:blip r:embed="rId169"/>
                <a:stretch>
                  <a:fillRect/>
                </a:stretch>
              </p:blipFill>
              <p:spPr>
                <a:xfrm>
                  <a:off x="8065080" y="4662909"/>
                  <a:ext cx="106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C8232198-CBEA-B040-9008-453AF2E8E219}"/>
                    </a:ext>
                  </a:extLst>
                </p14:cNvPr>
                <p14:cNvContentPartPr/>
                <p14:nvPr/>
              </p14:nvContentPartPr>
              <p14:xfrm>
                <a:off x="8197560" y="4763709"/>
                <a:ext cx="94680" cy="95040"/>
              </p14:xfrm>
            </p:contentPart>
          </mc:Choice>
          <mc:Fallback xmlns="">
            <p:pic>
              <p:nvPicPr>
                <p:cNvPr id="99" name="Ink 98">
                  <a:extLst>
                    <a:ext uri="{FF2B5EF4-FFF2-40B4-BE49-F238E27FC236}">
                      <a16:creationId xmlns:a16="http://schemas.microsoft.com/office/drawing/2014/main" id="{C8232198-CBEA-B040-9008-453AF2E8E219}"/>
                    </a:ext>
                  </a:extLst>
                </p:cNvPr>
                <p:cNvPicPr/>
                <p:nvPr/>
              </p:nvPicPr>
              <p:blipFill>
                <a:blip r:embed="rId171"/>
                <a:stretch>
                  <a:fillRect/>
                </a:stretch>
              </p:blipFill>
              <p:spPr>
                <a:xfrm>
                  <a:off x="8190000" y="4756149"/>
                  <a:ext cx="109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C8480676-8E6A-0649-9A88-B651262DFC8B}"/>
                    </a:ext>
                  </a:extLst>
                </p14:cNvPr>
                <p14:cNvContentPartPr/>
                <p14:nvPr/>
              </p14:nvContentPartPr>
              <p14:xfrm>
                <a:off x="8322120" y="4764069"/>
                <a:ext cx="82440" cy="92520"/>
              </p14:xfrm>
            </p:contentPart>
          </mc:Choice>
          <mc:Fallback xmlns="">
            <p:pic>
              <p:nvPicPr>
                <p:cNvPr id="100" name="Ink 99">
                  <a:extLst>
                    <a:ext uri="{FF2B5EF4-FFF2-40B4-BE49-F238E27FC236}">
                      <a16:creationId xmlns:a16="http://schemas.microsoft.com/office/drawing/2014/main" id="{C8480676-8E6A-0649-9A88-B651262DFC8B}"/>
                    </a:ext>
                  </a:extLst>
                </p:cNvPr>
                <p:cNvPicPr/>
                <p:nvPr/>
              </p:nvPicPr>
              <p:blipFill>
                <a:blip r:embed="rId173"/>
                <a:stretch>
                  <a:fillRect/>
                </a:stretch>
              </p:blipFill>
              <p:spPr>
                <a:xfrm>
                  <a:off x="8314920" y="4756509"/>
                  <a:ext cx="97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A1C68071-B68A-6D44-8A05-8CD95B10EB6A}"/>
                    </a:ext>
                  </a:extLst>
                </p14:cNvPr>
                <p14:cNvContentPartPr/>
                <p14:nvPr/>
              </p14:nvContentPartPr>
              <p14:xfrm>
                <a:off x="8537760" y="4774149"/>
                <a:ext cx="81720" cy="87480"/>
              </p14:xfrm>
            </p:contentPart>
          </mc:Choice>
          <mc:Fallback xmlns="">
            <p:pic>
              <p:nvPicPr>
                <p:cNvPr id="101" name="Ink 100">
                  <a:extLst>
                    <a:ext uri="{FF2B5EF4-FFF2-40B4-BE49-F238E27FC236}">
                      <a16:creationId xmlns:a16="http://schemas.microsoft.com/office/drawing/2014/main" id="{A1C68071-B68A-6D44-8A05-8CD95B10EB6A}"/>
                    </a:ext>
                  </a:extLst>
                </p:cNvPr>
                <p:cNvPicPr/>
                <p:nvPr/>
              </p:nvPicPr>
              <p:blipFill>
                <a:blip r:embed="rId175"/>
                <a:stretch>
                  <a:fillRect/>
                </a:stretch>
              </p:blipFill>
              <p:spPr>
                <a:xfrm>
                  <a:off x="8530200" y="4766589"/>
                  <a:ext cx="968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7980628E-DBD8-234E-B01C-9B77EDB076C3}"/>
                    </a:ext>
                  </a:extLst>
                </p14:cNvPr>
                <p14:cNvContentPartPr/>
                <p14:nvPr/>
              </p14:nvContentPartPr>
              <p14:xfrm>
                <a:off x="8654760" y="4777029"/>
                <a:ext cx="21240" cy="89640"/>
              </p14:xfrm>
            </p:contentPart>
          </mc:Choice>
          <mc:Fallback xmlns="">
            <p:pic>
              <p:nvPicPr>
                <p:cNvPr id="102" name="Ink 101">
                  <a:extLst>
                    <a:ext uri="{FF2B5EF4-FFF2-40B4-BE49-F238E27FC236}">
                      <a16:creationId xmlns:a16="http://schemas.microsoft.com/office/drawing/2014/main" id="{7980628E-DBD8-234E-B01C-9B77EDB076C3}"/>
                    </a:ext>
                  </a:extLst>
                </p:cNvPr>
                <p:cNvPicPr/>
                <p:nvPr/>
              </p:nvPicPr>
              <p:blipFill>
                <a:blip r:embed="rId177"/>
                <a:stretch>
                  <a:fillRect/>
                </a:stretch>
              </p:blipFill>
              <p:spPr>
                <a:xfrm>
                  <a:off x="8647200" y="4769469"/>
                  <a:ext cx="36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Ink 102">
                  <a:extLst>
                    <a:ext uri="{FF2B5EF4-FFF2-40B4-BE49-F238E27FC236}">
                      <a16:creationId xmlns:a16="http://schemas.microsoft.com/office/drawing/2014/main" id="{4CAE7377-F246-E446-9BAD-74AA52CEAAED}"/>
                    </a:ext>
                  </a:extLst>
                </p14:cNvPr>
                <p14:cNvContentPartPr/>
                <p14:nvPr/>
              </p14:nvContentPartPr>
              <p14:xfrm>
                <a:off x="8639280" y="4712589"/>
                <a:ext cx="6840" cy="2520"/>
              </p14:xfrm>
            </p:contentPart>
          </mc:Choice>
          <mc:Fallback xmlns="">
            <p:pic>
              <p:nvPicPr>
                <p:cNvPr id="103" name="Ink 102">
                  <a:extLst>
                    <a:ext uri="{FF2B5EF4-FFF2-40B4-BE49-F238E27FC236}">
                      <a16:creationId xmlns:a16="http://schemas.microsoft.com/office/drawing/2014/main" id="{4CAE7377-F246-E446-9BAD-74AA52CEAAED}"/>
                    </a:ext>
                  </a:extLst>
                </p:cNvPr>
                <p:cNvPicPr/>
                <p:nvPr/>
              </p:nvPicPr>
              <p:blipFill>
                <a:blip r:embed="rId179"/>
                <a:stretch>
                  <a:fillRect/>
                </a:stretch>
              </p:blipFill>
              <p:spPr>
                <a:xfrm>
                  <a:off x="8631720" y="4705029"/>
                  <a:ext cx="219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4" name="Ink 103">
                  <a:extLst>
                    <a:ext uri="{FF2B5EF4-FFF2-40B4-BE49-F238E27FC236}">
                      <a16:creationId xmlns:a16="http://schemas.microsoft.com/office/drawing/2014/main" id="{0205F9E7-907B-6047-8ED8-41D28E21DD04}"/>
                    </a:ext>
                  </a:extLst>
                </p14:cNvPr>
                <p14:cNvContentPartPr/>
                <p14:nvPr/>
              </p14:nvContentPartPr>
              <p14:xfrm>
                <a:off x="8717040" y="4757589"/>
                <a:ext cx="60480" cy="108360"/>
              </p14:xfrm>
            </p:contentPart>
          </mc:Choice>
          <mc:Fallback xmlns="">
            <p:pic>
              <p:nvPicPr>
                <p:cNvPr id="104" name="Ink 103">
                  <a:extLst>
                    <a:ext uri="{FF2B5EF4-FFF2-40B4-BE49-F238E27FC236}">
                      <a16:creationId xmlns:a16="http://schemas.microsoft.com/office/drawing/2014/main" id="{0205F9E7-907B-6047-8ED8-41D28E21DD04}"/>
                    </a:ext>
                  </a:extLst>
                </p:cNvPr>
                <p:cNvPicPr/>
                <p:nvPr/>
              </p:nvPicPr>
              <p:blipFill>
                <a:blip r:embed="rId181"/>
                <a:stretch>
                  <a:fillRect/>
                </a:stretch>
              </p:blipFill>
              <p:spPr>
                <a:xfrm>
                  <a:off x="8709480" y="4750029"/>
                  <a:ext cx="756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5" name="Ink 104">
                  <a:extLst>
                    <a:ext uri="{FF2B5EF4-FFF2-40B4-BE49-F238E27FC236}">
                      <a16:creationId xmlns:a16="http://schemas.microsoft.com/office/drawing/2014/main" id="{B7E56838-4B69-E44C-A4E3-CE3D843D97E7}"/>
                    </a:ext>
                  </a:extLst>
                </p14:cNvPr>
                <p14:cNvContentPartPr/>
                <p14:nvPr/>
              </p14:nvContentPartPr>
              <p14:xfrm>
                <a:off x="8817120" y="4760109"/>
                <a:ext cx="75240" cy="105480"/>
              </p14:xfrm>
            </p:contentPart>
          </mc:Choice>
          <mc:Fallback xmlns="">
            <p:pic>
              <p:nvPicPr>
                <p:cNvPr id="105" name="Ink 104">
                  <a:extLst>
                    <a:ext uri="{FF2B5EF4-FFF2-40B4-BE49-F238E27FC236}">
                      <a16:creationId xmlns:a16="http://schemas.microsoft.com/office/drawing/2014/main" id="{B7E56838-4B69-E44C-A4E3-CE3D843D97E7}"/>
                    </a:ext>
                  </a:extLst>
                </p:cNvPr>
                <p:cNvPicPr/>
                <p:nvPr/>
              </p:nvPicPr>
              <p:blipFill>
                <a:blip r:embed="rId183"/>
                <a:stretch>
                  <a:fillRect/>
                </a:stretch>
              </p:blipFill>
              <p:spPr>
                <a:xfrm>
                  <a:off x="8809560" y="4752549"/>
                  <a:ext cx="90000" cy="120240"/>
                </a:xfrm>
                <a:prstGeom prst="rect">
                  <a:avLst/>
                </a:prstGeom>
              </p:spPr>
            </p:pic>
          </mc:Fallback>
        </mc:AlternateContent>
      </p:grpSp>
      <p:grpSp>
        <p:nvGrpSpPr>
          <p:cNvPr id="128" name="Group 127">
            <a:extLst>
              <a:ext uri="{FF2B5EF4-FFF2-40B4-BE49-F238E27FC236}">
                <a16:creationId xmlns:a16="http://schemas.microsoft.com/office/drawing/2014/main" id="{AADD5B39-8D23-4A47-88D3-3143F6BDF3B9}"/>
              </a:ext>
            </a:extLst>
          </p:cNvPr>
          <p:cNvGrpSpPr/>
          <p:nvPr/>
        </p:nvGrpSpPr>
        <p:grpSpPr>
          <a:xfrm>
            <a:off x="8036280" y="4984749"/>
            <a:ext cx="599760" cy="164160"/>
            <a:chOff x="8036280" y="4984749"/>
            <a:chExt cx="599760" cy="164160"/>
          </a:xfrm>
        </p:grpSpPr>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C2F65A39-EE04-7748-988D-C8874CAE91F0}"/>
                    </a:ext>
                  </a:extLst>
                </p14:cNvPr>
                <p14:cNvContentPartPr/>
                <p14:nvPr/>
              </p14:nvContentPartPr>
              <p14:xfrm>
                <a:off x="8036280" y="5018229"/>
                <a:ext cx="105120" cy="130680"/>
              </p14:xfrm>
            </p:contentPart>
          </mc:Choice>
          <mc:Fallback xmlns="">
            <p:pic>
              <p:nvPicPr>
                <p:cNvPr id="120" name="Ink 119">
                  <a:extLst>
                    <a:ext uri="{FF2B5EF4-FFF2-40B4-BE49-F238E27FC236}">
                      <a16:creationId xmlns:a16="http://schemas.microsoft.com/office/drawing/2014/main" id="{C2F65A39-EE04-7748-988D-C8874CAE91F0}"/>
                    </a:ext>
                  </a:extLst>
                </p:cNvPr>
                <p:cNvPicPr/>
                <p:nvPr/>
              </p:nvPicPr>
              <p:blipFill>
                <a:blip r:embed="rId185"/>
                <a:stretch>
                  <a:fillRect/>
                </a:stretch>
              </p:blipFill>
              <p:spPr>
                <a:xfrm>
                  <a:off x="8028720" y="5010669"/>
                  <a:ext cx="120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659FBF0E-A2DA-AF41-B923-3F95DB8C406A}"/>
                    </a:ext>
                  </a:extLst>
                </p14:cNvPr>
                <p14:cNvContentPartPr/>
                <p14:nvPr/>
              </p14:nvContentPartPr>
              <p14:xfrm>
                <a:off x="8217000" y="5021829"/>
                <a:ext cx="9000" cy="115560"/>
              </p14:xfrm>
            </p:contentPart>
          </mc:Choice>
          <mc:Fallback xmlns="">
            <p:pic>
              <p:nvPicPr>
                <p:cNvPr id="121" name="Ink 120">
                  <a:extLst>
                    <a:ext uri="{FF2B5EF4-FFF2-40B4-BE49-F238E27FC236}">
                      <a16:creationId xmlns:a16="http://schemas.microsoft.com/office/drawing/2014/main" id="{659FBF0E-A2DA-AF41-B923-3F95DB8C406A}"/>
                    </a:ext>
                  </a:extLst>
                </p:cNvPr>
                <p:cNvPicPr/>
                <p:nvPr/>
              </p:nvPicPr>
              <p:blipFill>
                <a:blip r:embed="rId187"/>
                <a:stretch>
                  <a:fillRect/>
                </a:stretch>
              </p:blipFill>
              <p:spPr>
                <a:xfrm>
                  <a:off x="8209440" y="5014269"/>
                  <a:ext cx="24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Ink 121">
                  <a:extLst>
                    <a:ext uri="{FF2B5EF4-FFF2-40B4-BE49-F238E27FC236}">
                      <a16:creationId xmlns:a16="http://schemas.microsoft.com/office/drawing/2014/main" id="{EE84BB5D-5270-304B-93A3-CA3591F03DF3}"/>
                    </a:ext>
                  </a:extLst>
                </p14:cNvPr>
                <p14:cNvContentPartPr/>
                <p14:nvPr/>
              </p14:nvContentPartPr>
              <p14:xfrm>
                <a:off x="8223840" y="5076549"/>
                <a:ext cx="88920" cy="58680"/>
              </p14:xfrm>
            </p:contentPart>
          </mc:Choice>
          <mc:Fallback xmlns="">
            <p:pic>
              <p:nvPicPr>
                <p:cNvPr id="122" name="Ink 121">
                  <a:extLst>
                    <a:ext uri="{FF2B5EF4-FFF2-40B4-BE49-F238E27FC236}">
                      <a16:creationId xmlns:a16="http://schemas.microsoft.com/office/drawing/2014/main" id="{EE84BB5D-5270-304B-93A3-CA3591F03DF3}"/>
                    </a:ext>
                  </a:extLst>
                </p:cNvPr>
                <p:cNvPicPr/>
                <p:nvPr/>
              </p:nvPicPr>
              <p:blipFill>
                <a:blip r:embed="rId189"/>
                <a:stretch>
                  <a:fillRect/>
                </a:stretch>
              </p:blipFill>
              <p:spPr>
                <a:xfrm>
                  <a:off x="8216280" y="5068989"/>
                  <a:ext cx="104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3" name="Ink 122">
                  <a:extLst>
                    <a:ext uri="{FF2B5EF4-FFF2-40B4-BE49-F238E27FC236}">
                      <a16:creationId xmlns:a16="http://schemas.microsoft.com/office/drawing/2014/main" id="{C129935C-D070-3A49-9E64-4EE7C019C354}"/>
                    </a:ext>
                  </a:extLst>
                </p14:cNvPr>
                <p14:cNvContentPartPr/>
                <p14:nvPr/>
              </p14:nvContentPartPr>
              <p14:xfrm>
                <a:off x="8359920" y="5041989"/>
                <a:ext cx="20520" cy="90360"/>
              </p14:xfrm>
            </p:contentPart>
          </mc:Choice>
          <mc:Fallback xmlns="">
            <p:pic>
              <p:nvPicPr>
                <p:cNvPr id="123" name="Ink 122">
                  <a:extLst>
                    <a:ext uri="{FF2B5EF4-FFF2-40B4-BE49-F238E27FC236}">
                      <a16:creationId xmlns:a16="http://schemas.microsoft.com/office/drawing/2014/main" id="{C129935C-D070-3A49-9E64-4EE7C019C354}"/>
                    </a:ext>
                  </a:extLst>
                </p:cNvPr>
                <p:cNvPicPr/>
                <p:nvPr/>
              </p:nvPicPr>
              <p:blipFill>
                <a:blip r:embed="rId191"/>
                <a:stretch>
                  <a:fillRect/>
                </a:stretch>
              </p:blipFill>
              <p:spPr>
                <a:xfrm>
                  <a:off x="8352360" y="5034429"/>
                  <a:ext cx="35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a:extLst>
                    <a:ext uri="{FF2B5EF4-FFF2-40B4-BE49-F238E27FC236}">
                      <a16:creationId xmlns:a16="http://schemas.microsoft.com/office/drawing/2014/main" id="{60B38D1C-435D-9841-8DEC-66F43F0698AA}"/>
                    </a:ext>
                  </a:extLst>
                </p14:cNvPr>
                <p14:cNvContentPartPr/>
                <p14:nvPr/>
              </p14:nvContentPartPr>
              <p14:xfrm>
                <a:off x="8356320" y="4990509"/>
                <a:ext cx="18360" cy="3240"/>
              </p14:xfrm>
            </p:contentPart>
          </mc:Choice>
          <mc:Fallback xmlns="">
            <p:pic>
              <p:nvPicPr>
                <p:cNvPr id="124" name="Ink 123">
                  <a:extLst>
                    <a:ext uri="{FF2B5EF4-FFF2-40B4-BE49-F238E27FC236}">
                      <a16:creationId xmlns:a16="http://schemas.microsoft.com/office/drawing/2014/main" id="{60B38D1C-435D-9841-8DEC-66F43F0698AA}"/>
                    </a:ext>
                  </a:extLst>
                </p:cNvPr>
                <p:cNvPicPr/>
                <p:nvPr/>
              </p:nvPicPr>
              <p:blipFill>
                <a:blip r:embed="rId193"/>
                <a:stretch>
                  <a:fillRect/>
                </a:stretch>
              </p:blipFill>
              <p:spPr>
                <a:xfrm>
                  <a:off x="8348760" y="4982949"/>
                  <a:ext cx="33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5" name="Ink 124">
                  <a:extLst>
                    <a:ext uri="{FF2B5EF4-FFF2-40B4-BE49-F238E27FC236}">
                      <a16:creationId xmlns:a16="http://schemas.microsoft.com/office/drawing/2014/main" id="{6A7F5D4A-C582-264D-84F6-0400AE5AFB67}"/>
                    </a:ext>
                  </a:extLst>
                </p14:cNvPr>
                <p14:cNvContentPartPr/>
                <p14:nvPr/>
              </p14:nvContentPartPr>
              <p14:xfrm>
                <a:off x="8448480" y="4984749"/>
                <a:ext cx="23400" cy="154800"/>
              </p14:xfrm>
            </p:contentPart>
          </mc:Choice>
          <mc:Fallback xmlns="">
            <p:pic>
              <p:nvPicPr>
                <p:cNvPr id="125" name="Ink 124">
                  <a:extLst>
                    <a:ext uri="{FF2B5EF4-FFF2-40B4-BE49-F238E27FC236}">
                      <a16:creationId xmlns:a16="http://schemas.microsoft.com/office/drawing/2014/main" id="{6A7F5D4A-C582-264D-84F6-0400AE5AFB67}"/>
                    </a:ext>
                  </a:extLst>
                </p:cNvPr>
                <p:cNvPicPr/>
                <p:nvPr/>
              </p:nvPicPr>
              <p:blipFill>
                <a:blip r:embed="rId195"/>
                <a:stretch>
                  <a:fillRect/>
                </a:stretch>
              </p:blipFill>
              <p:spPr>
                <a:xfrm>
                  <a:off x="8440920" y="4977189"/>
                  <a:ext cx="38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Ink 125">
                  <a:extLst>
                    <a:ext uri="{FF2B5EF4-FFF2-40B4-BE49-F238E27FC236}">
                      <a16:creationId xmlns:a16="http://schemas.microsoft.com/office/drawing/2014/main" id="{E3076CF2-7281-1447-B933-B97B14ED00EB}"/>
                    </a:ext>
                  </a:extLst>
                </p14:cNvPr>
                <p14:cNvContentPartPr/>
                <p14:nvPr/>
              </p14:nvContentPartPr>
              <p14:xfrm>
                <a:off x="8412840" y="5042709"/>
                <a:ext cx="133920" cy="6840"/>
              </p14:xfrm>
            </p:contentPart>
          </mc:Choice>
          <mc:Fallback xmlns="">
            <p:pic>
              <p:nvPicPr>
                <p:cNvPr id="126" name="Ink 125">
                  <a:extLst>
                    <a:ext uri="{FF2B5EF4-FFF2-40B4-BE49-F238E27FC236}">
                      <a16:creationId xmlns:a16="http://schemas.microsoft.com/office/drawing/2014/main" id="{E3076CF2-7281-1447-B933-B97B14ED00EB}"/>
                    </a:ext>
                  </a:extLst>
                </p:cNvPr>
                <p:cNvPicPr/>
                <p:nvPr/>
              </p:nvPicPr>
              <p:blipFill>
                <a:blip r:embed="rId197"/>
                <a:stretch>
                  <a:fillRect/>
                </a:stretch>
              </p:blipFill>
              <p:spPr>
                <a:xfrm>
                  <a:off x="8405280" y="5035149"/>
                  <a:ext cx="149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Ink 126">
                  <a:extLst>
                    <a:ext uri="{FF2B5EF4-FFF2-40B4-BE49-F238E27FC236}">
                      <a16:creationId xmlns:a16="http://schemas.microsoft.com/office/drawing/2014/main" id="{2A076668-8D7B-A64E-9734-55333F0C9FE9}"/>
                    </a:ext>
                  </a:extLst>
                </p14:cNvPr>
                <p14:cNvContentPartPr/>
                <p14:nvPr/>
              </p14:nvContentPartPr>
              <p14:xfrm>
                <a:off x="8510400" y="5038389"/>
                <a:ext cx="125640" cy="96840"/>
              </p14:xfrm>
            </p:contentPart>
          </mc:Choice>
          <mc:Fallback xmlns="">
            <p:pic>
              <p:nvPicPr>
                <p:cNvPr id="127" name="Ink 126">
                  <a:extLst>
                    <a:ext uri="{FF2B5EF4-FFF2-40B4-BE49-F238E27FC236}">
                      <a16:creationId xmlns:a16="http://schemas.microsoft.com/office/drawing/2014/main" id="{2A076668-8D7B-A64E-9734-55333F0C9FE9}"/>
                    </a:ext>
                  </a:extLst>
                </p:cNvPr>
                <p:cNvPicPr/>
                <p:nvPr/>
              </p:nvPicPr>
              <p:blipFill>
                <a:blip r:embed="rId199"/>
                <a:stretch>
                  <a:fillRect/>
                </a:stretch>
              </p:blipFill>
              <p:spPr>
                <a:xfrm>
                  <a:off x="8503200" y="5030829"/>
                  <a:ext cx="14076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07" name="Ink 106">
                <a:extLst>
                  <a:ext uri="{FF2B5EF4-FFF2-40B4-BE49-F238E27FC236}">
                    <a16:creationId xmlns:a16="http://schemas.microsoft.com/office/drawing/2014/main" id="{30032819-06BF-8F47-8677-876DA618530B}"/>
                  </a:ext>
                </a:extLst>
              </p14:cNvPr>
              <p14:cNvContentPartPr/>
              <p14:nvPr/>
            </p14:nvContentPartPr>
            <p14:xfrm>
              <a:off x="6440760" y="5000589"/>
              <a:ext cx="155520" cy="144000"/>
            </p14:xfrm>
          </p:contentPart>
        </mc:Choice>
        <mc:Fallback xmlns="">
          <p:pic>
            <p:nvPicPr>
              <p:cNvPr id="107" name="Ink 106">
                <a:extLst>
                  <a:ext uri="{FF2B5EF4-FFF2-40B4-BE49-F238E27FC236}">
                    <a16:creationId xmlns:a16="http://schemas.microsoft.com/office/drawing/2014/main" id="{30032819-06BF-8F47-8677-876DA618530B}"/>
                  </a:ext>
                </a:extLst>
              </p:cNvPr>
              <p:cNvPicPr/>
              <p:nvPr/>
            </p:nvPicPr>
            <p:blipFill>
              <a:blip r:embed="rId201"/>
              <a:stretch>
                <a:fillRect/>
              </a:stretch>
            </p:blipFill>
            <p:spPr>
              <a:xfrm>
                <a:off x="6433200" y="4993029"/>
                <a:ext cx="1706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8" name="Ink 107">
                <a:extLst>
                  <a:ext uri="{FF2B5EF4-FFF2-40B4-BE49-F238E27FC236}">
                    <a16:creationId xmlns:a16="http://schemas.microsoft.com/office/drawing/2014/main" id="{84C22DD3-6106-6145-87D3-A1111B679C9E}"/>
                  </a:ext>
                </a:extLst>
              </p14:cNvPr>
              <p14:cNvContentPartPr/>
              <p14:nvPr/>
            </p14:nvContentPartPr>
            <p14:xfrm>
              <a:off x="6674760" y="4986189"/>
              <a:ext cx="97920" cy="138240"/>
            </p14:xfrm>
          </p:contentPart>
        </mc:Choice>
        <mc:Fallback xmlns="">
          <p:pic>
            <p:nvPicPr>
              <p:cNvPr id="108" name="Ink 107">
                <a:extLst>
                  <a:ext uri="{FF2B5EF4-FFF2-40B4-BE49-F238E27FC236}">
                    <a16:creationId xmlns:a16="http://schemas.microsoft.com/office/drawing/2014/main" id="{84C22DD3-6106-6145-87D3-A1111B679C9E}"/>
                  </a:ext>
                </a:extLst>
              </p:cNvPr>
              <p:cNvPicPr/>
              <p:nvPr/>
            </p:nvPicPr>
            <p:blipFill>
              <a:blip r:embed="rId203"/>
              <a:stretch>
                <a:fillRect/>
              </a:stretch>
            </p:blipFill>
            <p:spPr>
              <a:xfrm>
                <a:off x="6667560" y="4978629"/>
                <a:ext cx="113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9" name="Ink 108">
                <a:extLst>
                  <a:ext uri="{FF2B5EF4-FFF2-40B4-BE49-F238E27FC236}">
                    <a16:creationId xmlns:a16="http://schemas.microsoft.com/office/drawing/2014/main" id="{C2EAA0BA-D1BC-1741-ABC1-EC8B42EB576F}"/>
                  </a:ext>
                </a:extLst>
              </p14:cNvPr>
              <p14:cNvContentPartPr/>
              <p14:nvPr/>
            </p14:nvContentPartPr>
            <p14:xfrm>
              <a:off x="6825960" y="5046309"/>
              <a:ext cx="19800" cy="103320"/>
            </p14:xfrm>
          </p:contentPart>
        </mc:Choice>
        <mc:Fallback xmlns="">
          <p:pic>
            <p:nvPicPr>
              <p:cNvPr id="109" name="Ink 108">
                <a:extLst>
                  <a:ext uri="{FF2B5EF4-FFF2-40B4-BE49-F238E27FC236}">
                    <a16:creationId xmlns:a16="http://schemas.microsoft.com/office/drawing/2014/main" id="{C2EAA0BA-D1BC-1741-ABC1-EC8B42EB576F}"/>
                  </a:ext>
                </a:extLst>
              </p:cNvPr>
              <p:cNvPicPr/>
              <p:nvPr/>
            </p:nvPicPr>
            <p:blipFill>
              <a:blip r:embed="rId205"/>
              <a:stretch>
                <a:fillRect/>
              </a:stretch>
            </p:blipFill>
            <p:spPr>
              <a:xfrm>
                <a:off x="6818400" y="5038749"/>
                <a:ext cx="34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0" name="Ink 109">
                <a:extLst>
                  <a:ext uri="{FF2B5EF4-FFF2-40B4-BE49-F238E27FC236}">
                    <a16:creationId xmlns:a16="http://schemas.microsoft.com/office/drawing/2014/main" id="{58D7D1BB-1223-B94D-861C-796176AEC645}"/>
                  </a:ext>
                </a:extLst>
              </p14:cNvPr>
              <p14:cNvContentPartPr/>
              <p14:nvPr/>
            </p14:nvContentPartPr>
            <p14:xfrm>
              <a:off x="6835320" y="5009589"/>
              <a:ext cx="10440" cy="2520"/>
            </p14:xfrm>
          </p:contentPart>
        </mc:Choice>
        <mc:Fallback xmlns="">
          <p:pic>
            <p:nvPicPr>
              <p:cNvPr id="110" name="Ink 109">
                <a:extLst>
                  <a:ext uri="{FF2B5EF4-FFF2-40B4-BE49-F238E27FC236}">
                    <a16:creationId xmlns:a16="http://schemas.microsoft.com/office/drawing/2014/main" id="{58D7D1BB-1223-B94D-861C-796176AEC645}"/>
                  </a:ext>
                </a:extLst>
              </p:cNvPr>
              <p:cNvPicPr/>
              <p:nvPr/>
            </p:nvPicPr>
            <p:blipFill>
              <a:blip r:embed="rId207"/>
              <a:stretch>
                <a:fillRect/>
              </a:stretch>
            </p:blipFill>
            <p:spPr>
              <a:xfrm>
                <a:off x="6827760" y="5002029"/>
                <a:ext cx="25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Ink 110">
                <a:extLst>
                  <a:ext uri="{FF2B5EF4-FFF2-40B4-BE49-F238E27FC236}">
                    <a16:creationId xmlns:a16="http://schemas.microsoft.com/office/drawing/2014/main" id="{9A677A75-16A3-0B43-88A8-546E68098018}"/>
                  </a:ext>
                </a:extLst>
              </p14:cNvPr>
              <p14:cNvContentPartPr/>
              <p14:nvPr/>
            </p14:nvContentPartPr>
            <p14:xfrm>
              <a:off x="6913080" y="4991949"/>
              <a:ext cx="13320" cy="146880"/>
            </p14:xfrm>
          </p:contentPart>
        </mc:Choice>
        <mc:Fallback xmlns="">
          <p:pic>
            <p:nvPicPr>
              <p:cNvPr id="111" name="Ink 110">
                <a:extLst>
                  <a:ext uri="{FF2B5EF4-FFF2-40B4-BE49-F238E27FC236}">
                    <a16:creationId xmlns:a16="http://schemas.microsoft.com/office/drawing/2014/main" id="{9A677A75-16A3-0B43-88A8-546E68098018}"/>
                  </a:ext>
                </a:extLst>
              </p:cNvPr>
              <p:cNvPicPr/>
              <p:nvPr/>
            </p:nvPicPr>
            <p:blipFill>
              <a:blip r:embed="rId209"/>
              <a:stretch>
                <a:fillRect/>
              </a:stretch>
            </p:blipFill>
            <p:spPr>
              <a:xfrm>
                <a:off x="6905520" y="4984389"/>
                <a:ext cx="28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2" name="Ink 111">
                <a:extLst>
                  <a:ext uri="{FF2B5EF4-FFF2-40B4-BE49-F238E27FC236}">
                    <a16:creationId xmlns:a16="http://schemas.microsoft.com/office/drawing/2014/main" id="{DEB9C16D-FF97-B640-B0CF-325B4454D37B}"/>
                  </a:ext>
                </a:extLst>
              </p14:cNvPr>
              <p14:cNvContentPartPr/>
              <p14:nvPr/>
            </p14:nvContentPartPr>
            <p14:xfrm>
              <a:off x="6865920" y="5040549"/>
              <a:ext cx="100440" cy="3960"/>
            </p14:xfrm>
          </p:contentPart>
        </mc:Choice>
        <mc:Fallback xmlns="">
          <p:pic>
            <p:nvPicPr>
              <p:cNvPr id="112" name="Ink 111">
                <a:extLst>
                  <a:ext uri="{FF2B5EF4-FFF2-40B4-BE49-F238E27FC236}">
                    <a16:creationId xmlns:a16="http://schemas.microsoft.com/office/drawing/2014/main" id="{DEB9C16D-FF97-B640-B0CF-325B4454D37B}"/>
                  </a:ext>
                </a:extLst>
              </p:cNvPr>
              <p:cNvPicPr/>
              <p:nvPr/>
            </p:nvPicPr>
            <p:blipFill>
              <a:blip r:embed="rId211"/>
              <a:stretch>
                <a:fillRect/>
              </a:stretch>
            </p:blipFill>
            <p:spPr>
              <a:xfrm>
                <a:off x="6858360" y="5032989"/>
                <a:ext cx="1155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4" name="Ink 113">
                <a:extLst>
                  <a:ext uri="{FF2B5EF4-FFF2-40B4-BE49-F238E27FC236}">
                    <a16:creationId xmlns:a16="http://schemas.microsoft.com/office/drawing/2014/main" id="{BFB69A53-9B18-3441-A2FF-6CC6029B990C}"/>
                  </a:ext>
                </a:extLst>
              </p14:cNvPr>
              <p14:cNvContentPartPr/>
              <p14:nvPr/>
            </p14:nvContentPartPr>
            <p14:xfrm>
              <a:off x="7049880" y="5053509"/>
              <a:ext cx="95760" cy="76320"/>
            </p14:xfrm>
          </p:contentPart>
        </mc:Choice>
        <mc:Fallback xmlns="">
          <p:pic>
            <p:nvPicPr>
              <p:cNvPr id="114" name="Ink 113">
                <a:extLst>
                  <a:ext uri="{FF2B5EF4-FFF2-40B4-BE49-F238E27FC236}">
                    <a16:creationId xmlns:a16="http://schemas.microsoft.com/office/drawing/2014/main" id="{BFB69A53-9B18-3441-A2FF-6CC6029B990C}"/>
                  </a:ext>
                </a:extLst>
              </p:cNvPr>
              <p:cNvPicPr/>
              <p:nvPr/>
            </p:nvPicPr>
            <p:blipFill>
              <a:blip r:embed="rId213"/>
              <a:stretch>
                <a:fillRect/>
              </a:stretch>
            </p:blipFill>
            <p:spPr>
              <a:xfrm>
                <a:off x="7042320" y="5046309"/>
                <a:ext cx="110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5" name="Ink 114">
                <a:extLst>
                  <a:ext uri="{FF2B5EF4-FFF2-40B4-BE49-F238E27FC236}">
                    <a16:creationId xmlns:a16="http://schemas.microsoft.com/office/drawing/2014/main" id="{0AE1DE8E-80EF-7A48-9912-E8C2A53D310D}"/>
                  </a:ext>
                </a:extLst>
              </p14:cNvPr>
              <p14:cNvContentPartPr/>
              <p14:nvPr/>
            </p14:nvContentPartPr>
            <p14:xfrm>
              <a:off x="7183800" y="5044869"/>
              <a:ext cx="48240" cy="69480"/>
            </p14:xfrm>
          </p:contentPart>
        </mc:Choice>
        <mc:Fallback xmlns="">
          <p:pic>
            <p:nvPicPr>
              <p:cNvPr id="115" name="Ink 114">
                <a:extLst>
                  <a:ext uri="{FF2B5EF4-FFF2-40B4-BE49-F238E27FC236}">
                    <a16:creationId xmlns:a16="http://schemas.microsoft.com/office/drawing/2014/main" id="{0AE1DE8E-80EF-7A48-9912-E8C2A53D310D}"/>
                  </a:ext>
                </a:extLst>
              </p:cNvPr>
              <p:cNvPicPr/>
              <p:nvPr/>
            </p:nvPicPr>
            <p:blipFill>
              <a:blip r:embed="rId215"/>
              <a:stretch>
                <a:fillRect/>
              </a:stretch>
            </p:blipFill>
            <p:spPr>
              <a:xfrm>
                <a:off x="7176240" y="5037309"/>
                <a:ext cx="633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6" name="Ink 115">
                <a:extLst>
                  <a:ext uri="{FF2B5EF4-FFF2-40B4-BE49-F238E27FC236}">
                    <a16:creationId xmlns:a16="http://schemas.microsoft.com/office/drawing/2014/main" id="{A67F5F51-FB9E-5D4A-AE26-10BA70131699}"/>
                  </a:ext>
                </a:extLst>
              </p14:cNvPr>
              <p14:cNvContentPartPr/>
              <p14:nvPr/>
            </p14:nvContentPartPr>
            <p14:xfrm>
              <a:off x="7272360" y="5058189"/>
              <a:ext cx="121680" cy="79200"/>
            </p14:xfrm>
          </p:contentPart>
        </mc:Choice>
        <mc:Fallback xmlns="">
          <p:pic>
            <p:nvPicPr>
              <p:cNvPr id="116" name="Ink 115">
                <a:extLst>
                  <a:ext uri="{FF2B5EF4-FFF2-40B4-BE49-F238E27FC236}">
                    <a16:creationId xmlns:a16="http://schemas.microsoft.com/office/drawing/2014/main" id="{A67F5F51-FB9E-5D4A-AE26-10BA70131699}"/>
                  </a:ext>
                </a:extLst>
              </p:cNvPr>
              <p:cNvPicPr/>
              <p:nvPr/>
            </p:nvPicPr>
            <p:blipFill>
              <a:blip r:embed="rId217"/>
              <a:stretch>
                <a:fillRect/>
              </a:stretch>
            </p:blipFill>
            <p:spPr>
              <a:xfrm>
                <a:off x="7264800" y="5050629"/>
                <a:ext cx="136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7" name="Ink 116">
                <a:extLst>
                  <a:ext uri="{FF2B5EF4-FFF2-40B4-BE49-F238E27FC236}">
                    <a16:creationId xmlns:a16="http://schemas.microsoft.com/office/drawing/2014/main" id="{A43E3878-4E57-E441-B2B2-AC5A554B87A9}"/>
                  </a:ext>
                </a:extLst>
              </p14:cNvPr>
              <p14:cNvContentPartPr/>
              <p14:nvPr/>
            </p14:nvContentPartPr>
            <p14:xfrm>
              <a:off x="7431840" y="5092749"/>
              <a:ext cx="17640" cy="136800"/>
            </p14:xfrm>
          </p:contentPart>
        </mc:Choice>
        <mc:Fallback xmlns="">
          <p:pic>
            <p:nvPicPr>
              <p:cNvPr id="117" name="Ink 116">
                <a:extLst>
                  <a:ext uri="{FF2B5EF4-FFF2-40B4-BE49-F238E27FC236}">
                    <a16:creationId xmlns:a16="http://schemas.microsoft.com/office/drawing/2014/main" id="{A43E3878-4E57-E441-B2B2-AC5A554B87A9}"/>
                  </a:ext>
                </a:extLst>
              </p:cNvPr>
              <p:cNvPicPr/>
              <p:nvPr/>
            </p:nvPicPr>
            <p:blipFill>
              <a:blip r:embed="rId219"/>
              <a:stretch>
                <a:fillRect/>
              </a:stretch>
            </p:blipFill>
            <p:spPr>
              <a:xfrm>
                <a:off x="7424280" y="5085189"/>
                <a:ext cx="32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8" name="Ink 117">
                <a:extLst>
                  <a:ext uri="{FF2B5EF4-FFF2-40B4-BE49-F238E27FC236}">
                    <a16:creationId xmlns:a16="http://schemas.microsoft.com/office/drawing/2014/main" id="{2CB12AC3-3960-6A4F-95D3-F6BB693E912B}"/>
                  </a:ext>
                </a:extLst>
              </p14:cNvPr>
              <p14:cNvContentPartPr/>
              <p14:nvPr/>
            </p14:nvContentPartPr>
            <p14:xfrm>
              <a:off x="7421760" y="5075829"/>
              <a:ext cx="85320" cy="72360"/>
            </p14:xfrm>
          </p:contentPart>
        </mc:Choice>
        <mc:Fallback xmlns="">
          <p:pic>
            <p:nvPicPr>
              <p:cNvPr id="118" name="Ink 117">
                <a:extLst>
                  <a:ext uri="{FF2B5EF4-FFF2-40B4-BE49-F238E27FC236}">
                    <a16:creationId xmlns:a16="http://schemas.microsoft.com/office/drawing/2014/main" id="{2CB12AC3-3960-6A4F-95D3-F6BB693E912B}"/>
                  </a:ext>
                </a:extLst>
              </p:cNvPr>
              <p:cNvPicPr/>
              <p:nvPr/>
            </p:nvPicPr>
            <p:blipFill>
              <a:blip r:embed="rId221"/>
              <a:stretch>
                <a:fillRect/>
              </a:stretch>
            </p:blipFill>
            <p:spPr>
              <a:xfrm>
                <a:off x="7414200" y="5068269"/>
                <a:ext cx="100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7A3C14AA-47A7-334E-AB5F-A184BBE585B9}"/>
                  </a:ext>
                </a:extLst>
              </p14:cNvPr>
              <p14:cNvContentPartPr/>
              <p14:nvPr/>
            </p14:nvContentPartPr>
            <p14:xfrm>
              <a:off x="7156080" y="5320629"/>
              <a:ext cx="27360" cy="48960"/>
            </p14:xfrm>
          </p:contentPart>
        </mc:Choice>
        <mc:Fallback xmlns="">
          <p:pic>
            <p:nvPicPr>
              <p:cNvPr id="137" name="Ink 136">
                <a:extLst>
                  <a:ext uri="{FF2B5EF4-FFF2-40B4-BE49-F238E27FC236}">
                    <a16:creationId xmlns:a16="http://schemas.microsoft.com/office/drawing/2014/main" id="{7A3C14AA-47A7-334E-AB5F-A184BBE585B9}"/>
                  </a:ext>
                </a:extLst>
              </p:cNvPr>
              <p:cNvPicPr/>
              <p:nvPr/>
            </p:nvPicPr>
            <p:blipFill>
              <a:blip r:embed="rId223"/>
              <a:stretch>
                <a:fillRect/>
              </a:stretch>
            </p:blipFill>
            <p:spPr>
              <a:xfrm>
                <a:off x="7148520" y="5313069"/>
                <a:ext cx="42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9F11200D-0868-2044-B781-7601AF9EEB49}"/>
                  </a:ext>
                </a:extLst>
              </p14:cNvPr>
              <p14:cNvContentPartPr/>
              <p14:nvPr/>
            </p14:nvContentPartPr>
            <p14:xfrm>
              <a:off x="7223400" y="5314149"/>
              <a:ext cx="26640" cy="51120"/>
            </p14:xfrm>
          </p:contentPart>
        </mc:Choice>
        <mc:Fallback xmlns="">
          <p:pic>
            <p:nvPicPr>
              <p:cNvPr id="138" name="Ink 137">
                <a:extLst>
                  <a:ext uri="{FF2B5EF4-FFF2-40B4-BE49-F238E27FC236}">
                    <a16:creationId xmlns:a16="http://schemas.microsoft.com/office/drawing/2014/main" id="{9F11200D-0868-2044-B781-7601AF9EEB49}"/>
                  </a:ext>
                </a:extLst>
              </p:cNvPr>
              <p:cNvPicPr/>
              <p:nvPr/>
            </p:nvPicPr>
            <p:blipFill>
              <a:blip r:embed="rId225"/>
              <a:stretch>
                <a:fillRect/>
              </a:stretch>
            </p:blipFill>
            <p:spPr>
              <a:xfrm>
                <a:off x="7216200" y="5306589"/>
                <a:ext cx="41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C4D0306C-62D0-CF4B-B67C-D718D4F14226}"/>
                  </a:ext>
                </a:extLst>
              </p14:cNvPr>
              <p14:cNvContentPartPr/>
              <p14:nvPr/>
            </p14:nvContentPartPr>
            <p14:xfrm>
              <a:off x="6582240" y="5070429"/>
              <a:ext cx="45000" cy="4680"/>
            </p14:xfrm>
          </p:contentPart>
        </mc:Choice>
        <mc:Fallback xmlns="">
          <p:pic>
            <p:nvPicPr>
              <p:cNvPr id="141" name="Ink 140">
                <a:extLst>
                  <a:ext uri="{FF2B5EF4-FFF2-40B4-BE49-F238E27FC236}">
                    <a16:creationId xmlns:a16="http://schemas.microsoft.com/office/drawing/2014/main" id="{C4D0306C-62D0-CF4B-B67C-D718D4F14226}"/>
                  </a:ext>
                </a:extLst>
              </p:cNvPr>
              <p:cNvPicPr/>
              <p:nvPr/>
            </p:nvPicPr>
            <p:blipFill>
              <a:blip r:embed="rId227"/>
              <a:stretch>
                <a:fillRect/>
              </a:stretch>
            </p:blipFill>
            <p:spPr>
              <a:xfrm>
                <a:off x="6574680" y="5062869"/>
                <a:ext cx="60120" cy="19800"/>
              </a:xfrm>
              <a:prstGeom prst="rect">
                <a:avLst/>
              </a:prstGeom>
            </p:spPr>
          </p:pic>
        </mc:Fallback>
      </mc:AlternateContent>
      <p:grpSp>
        <p:nvGrpSpPr>
          <p:cNvPr id="155" name="Group 154">
            <a:extLst>
              <a:ext uri="{FF2B5EF4-FFF2-40B4-BE49-F238E27FC236}">
                <a16:creationId xmlns:a16="http://schemas.microsoft.com/office/drawing/2014/main" id="{3D6BC085-DE45-D140-B3F7-5F3BD097CB1F}"/>
              </a:ext>
            </a:extLst>
          </p:cNvPr>
          <p:cNvGrpSpPr/>
          <p:nvPr/>
        </p:nvGrpSpPr>
        <p:grpSpPr>
          <a:xfrm>
            <a:off x="6403680" y="5247549"/>
            <a:ext cx="505800" cy="326160"/>
            <a:chOff x="6403680" y="5247549"/>
            <a:chExt cx="505800" cy="326160"/>
          </a:xfrm>
        </p:grpSpPr>
        <mc:AlternateContent xmlns:mc="http://schemas.openxmlformats.org/markup-compatibility/2006" xmlns:p14="http://schemas.microsoft.com/office/powerpoint/2010/main">
          <mc:Choice Requires="p14">
            <p:contentPart p14:bwMode="auto" r:id="rId228">
              <p14:nvContentPartPr>
                <p14:cNvPr id="129" name="Ink 128">
                  <a:extLst>
                    <a:ext uri="{FF2B5EF4-FFF2-40B4-BE49-F238E27FC236}">
                      <a16:creationId xmlns:a16="http://schemas.microsoft.com/office/drawing/2014/main" id="{A92D0AE8-7B6E-F74C-82E9-3C2574F41867}"/>
                    </a:ext>
                  </a:extLst>
                </p14:cNvPr>
                <p14:cNvContentPartPr/>
                <p14:nvPr/>
              </p14:nvContentPartPr>
              <p14:xfrm>
                <a:off x="6403680" y="5266269"/>
                <a:ext cx="6840" cy="140400"/>
              </p14:xfrm>
            </p:contentPart>
          </mc:Choice>
          <mc:Fallback xmlns="">
            <p:pic>
              <p:nvPicPr>
                <p:cNvPr id="129" name="Ink 128">
                  <a:extLst>
                    <a:ext uri="{FF2B5EF4-FFF2-40B4-BE49-F238E27FC236}">
                      <a16:creationId xmlns:a16="http://schemas.microsoft.com/office/drawing/2014/main" id="{A92D0AE8-7B6E-F74C-82E9-3C2574F41867}"/>
                    </a:ext>
                  </a:extLst>
                </p:cNvPr>
                <p:cNvPicPr/>
                <p:nvPr/>
              </p:nvPicPr>
              <p:blipFill>
                <a:blip r:embed="rId229"/>
                <a:stretch>
                  <a:fillRect/>
                </a:stretch>
              </p:blipFill>
              <p:spPr>
                <a:xfrm>
                  <a:off x="6396120" y="5258709"/>
                  <a:ext cx="21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0" name="Ink 129">
                  <a:extLst>
                    <a:ext uri="{FF2B5EF4-FFF2-40B4-BE49-F238E27FC236}">
                      <a16:creationId xmlns:a16="http://schemas.microsoft.com/office/drawing/2014/main" id="{19BD0176-05B3-4A4E-9423-CD9F73AE33DD}"/>
                    </a:ext>
                  </a:extLst>
                </p14:cNvPr>
                <p14:cNvContentPartPr/>
                <p14:nvPr/>
              </p14:nvContentPartPr>
              <p14:xfrm>
                <a:off x="6453720" y="5270589"/>
                <a:ext cx="80280" cy="135720"/>
              </p14:xfrm>
            </p:contentPart>
          </mc:Choice>
          <mc:Fallback xmlns="">
            <p:pic>
              <p:nvPicPr>
                <p:cNvPr id="130" name="Ink 129">
                  <a:extLst>
                    <a:ext uri="{FF2B5EF4-FFF2-40B4-BE49-F238E27FC236}">
                      <a16:creationId xmlns:a16="http://schemas.microsoft.com/office/drawing/2014/main" id="{19BD0176-05B3-4A4E-9423-CD9F73AE33DD}"/>
                    </a:ext>
                  </a:extLst>
                </p:cNvPr>
                <p:cNvPicPr/>
                <p:nvPr/>
              </p:nvPicPr>
              <p:blipFill>
                <a:blip r:embed="rId231"/>
                <a:stretch>
                  <a:fillRect/>
                </a:stretch>
              </p:blipFill>
              <p:spPr>
                <a:xfrm>
                  <a:off x="6446160" y="5263029"/>
                  <a:ext cx="95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1" name="Ink 130">
                  <a:extLst>
                    <a:ext uri="{FF2B5EF4-FFF2-40B4-BE49-F238E27FC236}">
                      <a16:creationId xmlns:a16="http://schemas.microsoft.com/office/drawing/2014/main" id="{8B3C5F54-6BD9-244B-BDC9-1363AB2634D1}"/>
                    </a:ext>
                  </a:extLst>
                </p14:cNvPr>
                <p14:cNvContentPartPr/>
                <p14:nvPr/>
              </p14:nvContentPartPr>
              <p14:xfrm>
                <a:off x="6571080" y="5337909"/>
                <a:ext cx="64080" cy="16560"/>
              </p14:xfrm>
            </p:contentPart>
          </mc:Choice>
          <mc:Fallback xmlns="">
            <p:pic>
              <p:nvPicPr>
                <p:cNvPr id="131" name="Ink 130">
                  <a:extLst>
                    <a:ext uri="{FF2B5EF4-FFF2-40B4-BE49-F238E27FC236}">
                      <a16:creationId xmlns:a16="http://schemas.microsoft.com/office/drawing/2014/main" id="{8B3C5F54-6BD9-244B-BDC9-1363AB2634D1}"/>
                    </a:ext>
                  </a:extLst>
                </p:cNvPr>
                <p:cNvPicPr/>
                <p:nvPr/>
              </p:nvPicPr>
              <p:blipFill>
                <a:blip r:embed="rId233"/>
                <a:stretch>
                  <a:fillRect/>
                </a:stretch>
              </p:blipFill>
              <p:spPr>
                <a:xfrm>
                  <a:off x="6563520" y="5330349"/>
                  <a:ext cx="79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Ink 131">
                  <a:extLst>
                    <a:ext uri="{FF2B5EF4-FFF2-40B4-BE49-F238E27FC236}">
                      <a16:creationId xmlns:a16="http://schemas.microsoft.com/office/drawing/2014/main" id="{78399CA1-5C61-B04D-8B63-AF0DB40109CA}"/>
                    </a:ext>
                  </a:extLst>
                </p14:cNvPr>
                <p14:cNvContentPartPr/>
                <p14:nvPr/>
              </p14:nvContentPartPr>
              <p14:xfrm>
                <a:off x="6677640" y="5272749"/>
                <a:ext cx="84960" cy="126000"/>
              </p14:xfrm>
            </p:contentPart>
          </mc:Choice>
          <mc:Fallback xmlns="">
            <p:pic>
              <p:nvPicPr>
                <p:cNvPr id="132" name="Ink 131">
                  <a:extLst>
                    <a:ext uri="{FF2B5EF4-FFF2-40B4-BE49-F238E27FC236}">
                      <a16:creationId xmlns:a16="http://schemas.microsoft.com/office/drawing/2014/main" id="{78399CA1-5C61-B04D-8B63-AF0DB40109CA}"/>
                    </a:ext>
                  </a:extLst>
                </p:cNvPr>
                <p:cNvPicPr/>
                <p:nvPr/>
              </p:nvPicPr>
              <p:blipFill>
                <a:blip r:embed="rId235"/>
                <a:stretch>
                  <a:fillRect/>
                </a:stretch>
              </p:blipFill>
              <p:spPr>
                <a:xfrm>
                  <a:off x="6670080" y="5265189"/>
                  <a:ext cx="100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Ink 132">
                  <a:extLst>
                    <a:ext uri="{FF2B5EF4-FFF2-40B4-BE49-F238E27FC236}">
                      <a16:creationId xmlns:a16="http://schemas.microsoft.com/office/drawing/2014/main" id="{8030D601-0854-944A-80D1-8C9C8779877B}"/>
                    </a:ext>
                  </a:extLst>
                </p14:cNvPr>
                <p14:cNvContentPartPr/>
                <p14:nvPr/>
              </p14:nvContentPartPr>
              <p14:xfrm>
                <a:off x="6809760" y="5322069"/>
                <a:ext cx="15480" cy="74520"/>
              </p14:xfrm>
            </p:contentPart>
          </mc:Choice>
          <mc:Fallback xmlns="">
            <p:pic>
              <p:nvPicPr>
                <p:cNvPr id="133" name="Ink 132">
                  <a:extLst>
                    <a:ext uri="{FF2B5EF4-FFF2-40B4-BE49-F238E27FC236}">
                      <a16:creationId xmlns:a16="http://schemas.microsoft.com/office/drawing/2014/main" id="{8030D601-0854-944A-80D1-8C9C8779877B}"/>
                    </a:ext>
                  </a:extLst>
                </p:cNvPr>
                <p:cNvPicPr/>
                <p:nvPr/>
              </p:nvPicPr>
              <p:blipFill>
                <a:blip r:embed="rId237"/>
                <a:stretch>
                  <a:fillRect/>
                </a:stretch>
              </p:blipFill>
              <p:spPr>
                <a:xfrm>
                  <a:off x="6802200" y="5314509"/>
                  <a:ext cx="30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4" name="Ink 133">
                  <a:extLst>
                    <a:ext uri="{FF2B5EF4-FFF2-40B4-BE49-F238E27FC236}">
                      <a16:creationId xmlns:a16="http://schemas.microsoft.com/office/drawing/2014/main" id="{734A62D1-1880-F746-8C98-690C84028001}"/>
                    </a:ext>
                  </a:extLst>
                </p14:cNvPr>
                <p14:cNvContentPartPr/>
                <p14:nvPr/>
              </p14:nvContentPartPr>
              <p14:xfrm>
                <a:off x="6782400" y="5250429"/>
                <a:ext cx="1800" cy="3960"/>
              </p14:xfrm>
            </p:contentPart>
          </mc:Choice>
          <mc:Fallback xmlns="">
            <p:pic>
              <p:nvPicPr>
                <p:cNvPr id="134" name="Ink 133">
                  <a:extLst>
                    <a:ext uri="{FF2B5EF4-FFF2-40B4-BE49-F238E27FC236}">
                      <a16:creationId xmlns:a16="http://schemas.microsoft.com/office/drawing/2014/main" id="{734A62D1-1880-F746-8C98-690C84028001}"/>
                    </a:ext>
                  </a:extLst>
                </p:cNvPr>
                <p:cNvPicPr/>
                <p:nvPr/>
              </p:nvPicPr>
              <p:blipFill>
                <a:blip r:embed="rId239"/>
                <a:stretch>
                  <a:fillRect/>
                </a:stretch>
              </p:blipFill>
              <p:spPr>
                <a:xfrm>
                  <a:off x="6774840" y="5242869"/>
                  <a:ext cx="16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5" name="Ink 134">
                  <a:extLst>
                    <a:ext uri="{FF2B5EF4-FFF2-40B4-BE49-F238E27FC236}">
                      <a16:creationId xmlns:a16="http://schemas.microsoft.com/office/drawing/2014/main" id="{31CB6AA6-F38A-2243-9C4E-C56C45B32B4F}"/>
                    </a:ext>
                  </a:extLst>
                </p14:cNvPr>
                <p14:cNvContentPartPr/>
                <p14:nvPr/>
              </p14:nvContentPartPr>
              <p14:xfrm>
                <a:off x="6846840" y="5247549"/>
                <a:ext cx="32400" cy="151920"/>
              </p14:xfrm>
            </p:contentPart>
          </mc:Choice>
          <mc:Fallback xmlns="">
            <p:pic>
              <p:nvPicPr>
                <p:cNvPr id="135" name="Ink 134">
                  <a:extLst>
                    <a:ext uri="{FF2B5EF4-FFF2-40B4-BE49-F238E27FC236}">
                      <a16:creationId xmlns:a16="http://schemas.microsoft.com/office/drawing/2014/main" id="{31CB6AA6-F38A-2243-9C4E-C56C45B32B4F}"/>
                    </a:ext>
                  </a:extLst>
                </p:cNvPr>
                <p:cNvPicPr/>
                <p:nvPr/>
              </p:nvPicPr>
              <p:blipFill>
                <a:blip r:embed="rId241"/>
                <a:stretch>
                  <a:fillRect/>
                </a:stretch>
              </p:blipFill>
              <p:spPr>
                <a:xfrm>
                  <a:off x="6839280" y="5239989"/>
                  <a:ext cx="471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6" name="Ink 135">
                  <a:extLst>
                    <a:ext uri="{FF2B5EF4-FFF2-40B4-BE49-F238E27FC236}">
                      <a16:creationId xmlns:a16="http://schemas.microsoft.com/office/drawing/2014/main" id="{2E52441B-844A-804A-AA4C-FBBE8A39BDB3}"/>
                    </a:ext>
                  </a:extLst>
                </p14:cNvPr>
                <p14:cNvContentPartPr/>
                <p14:nvPr/>
              </p14:nvContentPartPr>
              <p14:xfrm>
                <a:off x="6846120" y="5289669"/>
                <a:ext cx="63360" cy="6120"/>
              </p14:xfrm>
            </p:contentPart>
          </mc:Choice>
          <mc:Fallback xmlns="">
            <p:pic>
              <p:nvPicPr>
                <p:cNvPr id="136" name="Ink 135">
                  <a:extLst>
                    <a:ext uri="{FF2B5EF4-FFF2-40B4-BE49-F238E27FC236}">
                      <a16:creationId xmlns:a16="http://schemas.microsoft.com/office/drawing/2014/main" id="{2E52441B-844A-804A-AA4C-FBBE8A39BDB3}"/>
                    </a:ext>
                  </a:extLst>
                </p:cNvPr>
                <p:cNvPicPr/>
                <p:nvPr/>
              </p:nvPicPr>
              <p:blipFill>
                <a:blip r:embed="rId243"/>
                <a:stretch>
                  <a:fillRect/>
                </a:stretch>
              </p:blipFill>
              <p:spPr>
                <a:xfrm>
                  <a:off x="6838560" y="5282109"/>
                  <a:ext cx="784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7863E3B9-33E9-3A4D-B44E-93BEAE430FBE}"/>
                    </a:ext>
                  </a:extLst>
                </p14:cNvPr>
                <p14:cNvContentPartPr/>
                <p14:nvPr/>
              </p14:nvContentPartPr>
              <p14:xfrm>
                <a:off x="6846840" y="5465349"/>
                <a:ext cx="2520" cy="1080"/>
              </p14:xfrm>
            </p:contentPart>
          </mc:Choice>
          <mc:Fallback xmlns="">
            <p:pic>
              <p:nvPicPr>
                <p:cNvPr id="152" name="Ink 151">
                  <a:extLst>
                    <a:ext uri="{FF2B5EF4-FFF2-40B4-BE49-F238E27FC236}">
                      <a16:creationId xmlns:a16="http://schemas.microsoft.com/office/drawing/2014/main" id="{7863E3B9-33E9-3A4D-B44E-93BEAE430FBE}"/>
                    </a:ext>
                  </a:extLst>
                </p:cNvPr>
                <p:cNvPicPr/>
                <p:nvPr/>
              </p:nvPicPr>
              <p:blipFill>
                <a:blip r:embed="rId245"/>
                <a:stretch>
                  <a:fillRect/>
                </a:stretch>
              </p:blipFill>
              <p:spPr>
                <a:xfrm>
                  <a:off x="6839280" y="5457789"/>
                  <a:ext cx="176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F500BE7A-721A-B14B-AC8D-1FC618658B72}"/>
                    </a:ext>
                  </a:extLst>
                </p14:cNvPr>
                <p14:cNvContentPartPr/>
                <p14:nvPr/>
              </p14:nvContentPartPr>
              <p14:xfrm>
                <a:off x="6849000" y="5465349"/>
                <a:ext cx="360" cy="48960"/>
              </p14:xfrm>
            </p:contentPart>
          </mc:Choice>
          <mc:Fallback xmlns="">
            <p:pic>
              <p:nvPicPr>
                <p:cNvPr id="153" name="Ink 152">
                  <a:extLst>
                    <a:ext uri="{FF2B5EF4-FFF2-40B4-BE49-F238E27FC236}">
                      <a16:creationId xmlns:a16="http://schemas.microsoft.com/office/drawing/2014/main" id="{F500BE7A-721A-B14B-AC8D-1FC618658B72}"/>
                    </a:ext>
                  </a:extLst>
                </p:cNvPr>
                <p:cNvPicPr/>
                <p:nvPr/>
              </p:nvPicPr>
              <p:blipFill>
                <a:blip r:embed="rId247"/>
                <a:stretch>
                  <a:fillRect/>
                </a:stretch>
              </p:blipFill>
              <p:spPr>
                <a:xfrm>
                  <a:off x="6841440" y="5457789"/>
                  <a:ext cx="154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a16="http://schemas.microsoft.com/office/drawing/2014/main" id="{27666404-B97A-1145-A0B9-E947805386B3}"/>
                    </a:ext>
                  </a:extLst>
                </p14:cNvPr>
                <p14:cNvContentPartPr/>
                <p14:nvPr/>
              </p14:nvContentPartPr>
              <p14:xfrm>
                <a:off x="6890400" y="5569029"/>
                <a:ext cx="2520" cy="4680"/>
              </p14:xfrm>
            </p:contentPart>
          </mc:Choice>
          <mc:Fallback xmlns="">
            <p:pic>
              <p:nvPicPr>
                <p:cNvPr id="154" name="Ink 153">
                  <a:extLst>
                    <a:ext uri="{FF2B5EF4-FFF2-40B4-BE49-F238E27FC236}">
                      <a16:creationId xmlns:a16="http://schemas.microsoft.com/office/drawing/2014/main" id="{27666404-B97A-1145-A0B9-E947805386B3}"/>
                    </a:ext>
                  </a:extLst>
                </p:cNvPr>
                <p:cNvPicPr/>
                <p:nvPr/>
              </p:nvPicPr>
              <p:blipFill>
                <a:blip r:embed="rId249"/>
                <a:stretch>
                  <a:fillRect/>
                </a:stretch>
              </p:blipFill>
              <p:spPr>
                <a:xfrm>
                  <a:off x="6882840" y="5561469"/>
                  <a:ext cx="17640" cy="19800"/>
                </a:xfrm>
                <a:prstGeom prst="rect">
                  <a:avLst/>
                </a:prstGeom>
              </p:spPr>
            </p:pic>
          </mc:Fallback>
        </mc:AlternateContent>
      </p:grpSp>
      <p:grpSp>
        <p:nvGrpSpPr>
          <p:cNvPr id="160" name="Group 159">
            <a:extLst>
              <a:ext uri="{FF2B5EF4-FFF2-40B4-BE49-F238E27FC236}">
                <a16:creationId xmlns:a16="http://schemas.microsoft.com/office/drawing/2014/main" id="{385D6AFF-5C3A-9340-99EE-D5389AF49C2E}"/>
              </a:ext>
            </a:extLst>
          </p:cNvPr>
          <p:cNvGrpSpPr/>
          <p:nvPr/>
        </p:nvGrpSpPr>
        <p:grpSpPr>
          <a:xfrm>
            <a:off x="7952040" y="5237469"/>
            <a:ext cx="646200" cy="182880"/>
            <a:chOff x="7952040" y="5237469"/>
            <a:chExt cx="646200" cy="182880"/>
          </a:xfrm>
        </p:grpSpPr>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A47B19BB-E035-1B4B-9CA9-39BEF952755B}"/>
                    </a:ext>
                  </a:extLst>
                </p14:cNvPr>
                <p14:cNvContentPartPr/>
                <p14:nvPr/>
              </p14:nvContentPartPr>
              <p14:xfrm>
                <a:off x="7952040" y="5256189"/>
                <a:ext cx="30240" cy="128160"/>
              </p14:xfrm>
            </p:contentPart>
          </mc:Choice>
          <mc:Fallback xmlns="">
            <p:pic>
              <p:nvPicPr>
                <p:cNvPr id="143" name="Ink 142">
                  <a:extLst>
                    <a:ext uri="{FF2B5EF4-FFF2-40B4-BE49-F238E27FC236}">
                      <a16:creationId xmlns:a16="http://schemas.microsoft.com/office/drawing/2014/main" id="{A47B19BB-E035-1B4B-9CA9-39BEF952755B}"/>
                    </a:ext>
                  </a:extLst>
                </p:cNvPr>
                <p:cNvPicPr/>
                <p:nvPr/>
              </p:nvPicPr>
              <p:blipFill>
                <a:blip r:embed="rId251"/>
                <a:stretch>
                  <a:fillRect/>
                </a:stretch>
              </p:blipFill>
              <p:spPr>
                <a:xfrm>
                  <a:off x="7944480" y="5248629"/>
                  <a:ext cx="45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62B74F13-BB9D-C243-8218-F4A86EF5D2D5}"/>
                    </a:ext>
                  </a:extLst>
                </p14:cNvPr>
                <p14:cNvContentPartPr/>
                <p14:nvPr/>
              </p14:nvContentPartPr>
              <p14:xfrm>
                <a:off x="8044920" y="5248989"/>
                <a:ext cx="97560" cy="136080"/>
              </p14:xfrm>
            </p:contentPart>
          </mc:Choice>
          <mc:Fallback xmlns="">
            <p:pic>
              <p:nvPicPr>
                <p:cNvPr id="144" name="Ink 143">
                  <a:extLst>
                    <a:ext uri="{FF2B5EF4-FFF2-40B4-BE49-F238E27FC236}">
                      <a16:creationId xmlns:a16="http://schemas.microsoft.com/office/drawing/2014/main" id="{62B74F13-BB9D-C243-8218-F4A86EF5D2D5}"/>
                    </a:ext>
                  </a:extLst>
                </p:cNvPr>
                <p:cNvPicPr/>
                <p:nvPr/>
              </p:nvPicPr>
              <p:blipFill>
                <a:blip r:embed="rId253"/>
                <a:stretch>
                  <a:fillRect/>
                </a:stretch>
              </p:blipFill>
              <p:spPr>
                <a:xfrm>
                  <a:off x="8037720" y="5241429"/>
                  <a:ext cx="11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723D4E9B-3098-D347-B6C5-C3BE4DD77C11}"/>
                    </a:ext>
                  </a:extLst>
                </p14:cNvPr>
                <p14:cNvContentPartPr/>
                <p14:nvPr/>
              </p14:nvContentPartPr>
              <p14:xfrm>
                <a:off x="8234640" y="5237469"/>
                <a:ext cx="63720" cy="143640"/>
              </p14:xfrm>
            </p:contentPart>
          </mc:Choice>
          <mc:Fallback xmlns="">
            <p:pic>
              <p:nvPicPr>
                <p:cNvPr id="145" name="Ink 144">
                  <a:extLst>
                    <a:ext uri="{FF2B5EF4-FFF2-40B4-BE49-F238E27FC236}">
                      <a16:creationId xmlns:a16="http://schemas.microsoft.com/office/drawing/2014/main" id="{723D4E9B-3098-D347-B6C5-C3BE4DD77C11}"/>
                    </a:ext>
                  </a:extLst>
                </p:cNvPr>
                <p:cNvPicPr/>
                <p:nvPr/>
              </p:nvPicPr>
              <p:blipFill>
                <a:blip r:embed="rId255"/>
                <a:stretch>
                  <a:fillRect/>
                </a:stretch>
              </p:blipFill>
              <p:spPr>
                <a:xfrm>
                  <a:off x="8227080" y="5229909"/>
                  <a:ext cx="78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08EFD35C-506F-124D-B3B2-6BC8730C651E}"/>
                    </a:ext>
                  </a:extLst>
                </p14:cNvPr>
                <p14:cNvContentPartPr/>
                <p14:nvPr/>
              </p14:nvContentPartPr>
              <p14:xfrm>
                <a:off x="8340480" y="5291829"/>
                <a:ext cx="13320" cy="95400"/>
              </p14:xfrm>
            </p:contentPart>
          </mc:Choice>
          <mc:Fallback xmlns="">
            <p:pic>
              <p:nvPicPr>
                <p:cNvPr id="146" name="Ink 145">
                  <a:extLst>
                    <a:ext uri="{FF2B5EF4-FFF2-40B4-BE49-F238E27FC236}">
                      <a16:creationId xmlns:a16="http://schemas.microsoft.com/office/drawing/2014/main" id="{08EFD35C-506F-124D-B3B2-6BC8730C651E}"/>
                    </a:ext>
                  </a:extLst>
                </p:cNvPr>
                <p:cNvPicPr/>
                <p:nvPr/>
              </p:nvPicPr>
              <p:blipFill>
                <a:blip r:embed="rId257"/>
                <a:stretch>
                  <a:fillRect/>
                </a:stretch>
              </p:blipFill>
              <p:spPr>
                <a:xfrm>
                  <a:off x="8332920" y="5284269"/>
                  <a:ext cx="28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F4AA4D1-3842-CA49-9736-A9010581499D}"/>
                    </a:ext>
                  </a:extLst>
                </p14:cNvPr>
                <p14:cNvContentPartPr/>
                <p14:nvPr/>
              </p14:nvContentPartPr>
              <p14:xfrm>
                <a:off x="8328960" y="5253309"/>
                <a:ext cx="10440" cy="3240"/>
              </p14:xfrm>
            </p:contentPart>
          </mc:Choice>
          <mc:Fallback xmlns="">
            <p:pic>
              <p:nvPicPr>
                <p:cNvPr id="147" name="Ink 146">
                  <a:extLst>
                    <a:ext uri="{FF2B5EF4-FFF2-40B4-BE49-F238E27FC236}">
                      <a16:creationId xmlns:a16="http://schemas.microsoft.com/office/drawing/2014/main" id="{6F4AA4D1-3842-CA49-9736-A9010581499D}"/>
                    </a:ext>
                  </a:extLst>
                </p:cNvPr>
                <p:cNvPicPr/>
                <p:nvPr/>
              </p:nvPicPr>
              <p:blipFill>
                <a:blip r:embed="rId259"/>
                <a:stretch>
                  <a:fillRect/>
                </a:stretch>
              </p:blipFill>
              <p:spPr>
                <a:xfrm>
                  <a:off x="8321400" y="5245749"/>
                  <a:ext cx="255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47C2B222-D042-9143-8DC7-9D3A6239FB0F}"/>
                    </a:ext>
                  </a:extLst>
                </p14:cNvPr>
                <p14:cNvContentPartPr/>
                <p14:nvPr/>
              </p14:nvContentPartPr>
              <p14:xfrm>
                <a:off x="8432640" y="5243229"/>
                <a:ext cx="2520" cy="155520"/>
              </p14:xfrm>
            </p:contentPart>
          </mc:Choice>
          <mc:Fallback xmlns="">
            <p:pic>
              <p:nvPicPr>
                <p:cNvPr id="148" name="Ink 147">
                  <a:extLst>
                    <a:ext uri="{FF2B5EF4-FFF2-40B4-BE49-F238E27FC236}">
                      <a16:creationId xmlns:a16="http://schemas.microsoft.com/office/drawing/2014/main" id="{47C2B222-D042-9143-8DC7-9D3A6239FB0F}"/>
                    </a:ext>
                  </a:extLst>
                </p:cNvPr>
                <p:cNvPicPr/>
                <p:nvPr/>
              </p:nvPicPr>
              <p:blipFill>
                <a:blip r:embed="rId261"/>
                <a:stretch>
                  <a:fillRect/>
                </a:stretch>
              </p:blipFill>
              <p:spPr>
                <a:xfrm>
                  <a:off x="8425080" y="5235669"/>
                  <a:ext cx="17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082A89BF-6AB0-B84B-8176-399C3DCCD9B2}"/>
                    </a:ext>
                  </a:extLst>
                </p14:cNvPr>
                <p14:cNvContentPartPr/>
                <p14:nvPr/>
              </p14:nvContentPartPr>
              <p14:xfrm>
                <a:off x="8399880" y="5306949"/>
                <a:ext cx="101160" cy="4680"/>
              </p14:xfrm>
            </p:contentPart>
          </mc:Choice>
          <mc:Fallback xmlns="">
            <p:pic>
              <p:nvPicPr>
                <p:cNvPr id="149" name="Ink 148">
                  <a:extLst>
                    <a:ext uri="{FF2B5EF4-FFF2-40B4-BE49-F238E27FC236}">
                      <a16:creationId xmlns:a16="http://schemas.microsoft.com/office/drawing/2014/main" id="{082A89BF-6AB0-B84B-8176-399C3DCCD9B2}"/>
                    </a:ext>
                  </a:extLst>
                </p:cNvPr>
                <p:cNvPicPr/>
                <p:nvPr/>
              </p:nvPicPr>
              <p:blipFill>
                <a:blip r:embed="rId263"/>
                <a:stretch>
                  <a:fillRect/>
                </a:stretch>
              </p:blipFill>
              <p:spPr>
                <a:xfrm>
                  <a:off x="8392320" y="5299389"/>
                  <a:ext cx="116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48DED171-0F3B-FC4E-A5BE-2E5874D0E7FF}"/>
                    </a:ext>
                  </a:extLst>
                </p14:cNvPr>
                <p14:cNvContentPartPr/>
                <p14:nvPr/>
              </p14:nvContentPartPr>
              <p14:xfrm>
                <a:off x="8485560" y="5282469"/>
                <a:ext cx="112680" cy="111960"/>
              </p14:xfrm>
            </p:contentPart>
          </mc:Choice>
          <mc:Fallback xmlns="">
            <p:pic>
              <p:nvPicPr>
                <p:cNvPr id="150" name="Ink 149">
                  <a:extLst>
                    <a:ext uri="{FF2B5EF4-FFF2-40B4-BE49-F238E27FC236}">
                      <a16:creationId xmlns:a16="http://schemas.microsoft.com/office/drawing/2014/main" id="{48DED171-0F3B-FC4E-A5BE-2E5874D0E7FF}"/>
                    </a:ext>
                  </a:extLst>
                </p:cNvPr>
                <p:cNvPicPr/>
                <p:nvPr/>
              </p:nvPicPr>
              <p:blipFill>
                <a:blip r:embed="rId265"/>
                <a:stretch>
                  <a:fillRect/>
                </a:stretch>
              </p:blipFill>
              <p:spPr>
                <a:xfrm>
                  <a:off x="8478000" y="5274909"/>
                  <a:ext cx="127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Ink 155">
                  <a:extLst>
                    <a:ext uri="{FF2B5EF4-FFF2-40B4-BE49-F238E27FC236}">
                      <a16:creationId xmlns:a16="http://schemas.microsoft.com/office/drawing/2014/main" id="{4410F082-980D-0441-BAC6-6332B34E9355}"/>
                    </a:ext>
                  </a:extLst>
                </p14:cNvPr>
                <p14:cNvContentPartPr/>
                <p14:nvPr/>
              </p14:nvContentPartPr>
              <p14:xfrm>
                <a:off x="8089200" y="5417829"/>
                <a:ext cx="3960" cy="2520"/>
              </p14:xfrm>
            </p:contentPart>
          </mc:Choice>
          <mc:Fallback xmlns="">
            <p:pic>
              <p:nvPicPr>
                <p:cNvPr id="156" name="Ink 155">
                  <a:extLst>
                    <a:ext uri="{FF2B5EF4-FFF2-40B4-BE49-F238E27FC236}">
                      <a16:creationId xmlns:a16="http://schemas.microsoft.com/office/drawing/2014/main" id="{4410F082-980D-0441-BAC6-6332B34E9355}"/>
                    </a:ext>
                  </a:extLst>
                </p:cNvPr>
                <p:cNvPicPr/>
                <p:nvPr/>
              </p:nvPicPr>
              <p:blipFill>
                <a:blip r:embed="rId267"/>
                <a:stretch>
                  <a:fillRect/>
                </a:stretch>
              </p:blipFill>
              <p:spPr>
                <a:xfrm>
                  <a:off x="8081640" y="5410269"/>
                  <a:ext cx="19080" cy="17640"/>
                </a:xfrm>
                <a:prstGeom prst="rect">
                  <a:avLst/>
                </a:prstGeom>
              </p:spPr>
            </p:pic>
          </mc:Fallback>
        </mc:AlternateContent>
      </p:grpSp>
      <p:grpSp>
        <p:nvGrpSpPr>
          <p:cNvPr id="159" name="Group 158">
            <a:extLst>
              <a:ext uri="{FF2B5EF4-FFF2-40B4-BE49-F238E27FC236}">
                <a16:creationId xmlns:a16="http://schemas.microsoft.com/office/drawing/2014/main" id="{4A4F5DD8-0B24-084B-A39F-04C231CA65DF}"/>
              </a:ext>
            </a:extLst>
          </p:cNvPr>
          <p:cNvGrpSpPr/>
          <p:nvPr/>
        </p:nvGrpSpPr>
        <p:grpSpPr>
          <a:xfrm>
            <a:off x="8071200" y="5497749"/>
            <a:ext cx="3960" cy="75960"/>
            <a:chOff x="8071200" y="5497749"/>
            <a:chExt cx="3960" cy="75960"/>
          </a:xfrm>
        </p:grpSpPr>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EAF9317D-C0E8-7A40-AD3F-E23A985D295C}"/>
                    </a:ext>
                  </a:extLst>
                </p14:cNvPr>
                <p14:cNvContentPartPr/>
                <p14:nvPr/>
              </p14:nvContentPartPr>
              <p14:xfrm>
                <a:off x="8071200" y="5497749"/>
                <a:ext cx="360" cy="14040"/>
              </p14:xfrm>
            </p:contentPart>
          </mc:Choice>
          <mc:Fallback xmlns="">
            <p:pic>
              <p:nvPicPr>
                <p:cNvPr id="157" name="Ink 156">
                  <a:extLst>
                    <a:ext uri="{FF2B5EF4-FFF2-40B4-BE49-F238E27FC236}">
                      <a16:creationId xmlns:a16="http://schemas.microsoft.com/office/drawing/2014/main" id="{EAF9317D-C0E8-7A40-AD3F-E23A985D295C}"/>
                    </a:ext>
                  </a:extLst>
                </p:cNvPr>
                <p:cNvPicPr/>
                <p:nvPr/>
              </p:nvPicPr>
              <p:blipFill>
                <a:blip r:embed="rId269"/>
                <a:stretch>
                  <a:fillRect/>
                </a:stretch>
              </p:blipFill>
              <p:spPr>
                <a:xfrm>
                  <a:off x="8063640" y="5490189"/>
                  <a:ext cx="15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5B5A3313-31E3-6D47-BE23-3CF9737EBE4E}"/>
                    </a:ext>
                  </a:extLst>
                </p14:cNvPr>
                <p14:cNvContentPartPr/>
                <p14:nvPr/>
              </p14:nvContentPartPr>
              <p14:xfrm>
                <a:off x="8072640" y="5564709"/>
                <a:ext cx="2520" cy="9000"/>
              </p14:xfrm>
            </p:contentPart>
          </mc:Choice>
          <mc:Fallback xmlns="">
            <p:pic>
              <p:nvPicPr>
                <p:cNvPr id="158" name="Ink 157">
                  <a:extLst>
                    <a:ext uri="{FF2B5EF4-FFF2-40B4-BE49-F238E27FC236}">
                      <a16:creationId xmlns:a16="http://schemas.microsoft.com/office/drawing/2014/main" id="{5B5A3313-31E3-6D47-BE23-3CF9737EBE4E}"/>
                    </a:ext>
                  </a:extLst>
                </p:cNvPr>
                <p:cNvPicPr/>
                <p:nvPr/>
              </p:nvPicPr>
              <p:blipFill>
                <a:blip r:embed="rId271"/>
                <a:stretch>
                  <a:fillRect/>
                </a:stretch>
              </p:blipFill>
              <p:spPr>
                <a:xfrm>
                  <a:off x="8065080" y="5557149"/>
                  <a:ext cx="17640" cy="24120"/>
                </a:xfrm>
                <a:prstGeom prst="rect">
                  <a:avLst/>
                </a:prstGeom>
              </p:spPr>
            </p:pic>
          </mc:Fallback>
        </mc:AlternateContent>
      </p:grpSp>
      <p:grpSp>
        <p:nvGrpSpPr>
          <p:cNvPr id="170" name="Group 169">
            <a:extLst>
              <a:ext uri="{FF2B5EF4-FFF2-40B4-BE49-F238E27FC236}">
                <a16:creationId xmlns:a16="http://schemas.microsoft.com/office/drawing/2014/main" id="{FEFAF0C1-AC5E-3545-B817-D3707071E54A}"/>
              </a:ext>
            </a:extLst>
          </p:cNvPr>
          <p:cNvGrpSpPr/>
          <p:nvPr/>
        </p:nvGrpSpPr>
        <p:grpSpPr>
          <a:xfrm>
            <a:off x="7653960" y="4943349"/>
            <a:ext cx="8280" cy="107640"/>
            <a:chOff x="7653960" y="4943349"/>
            <a:chExt cx="8280" cy="107640"/>
          </a:xfrm>
        </p:grpSpPr>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C022D137-425B-CD43-B212-B06A4864679F}"/>
                    </a:ext>
                  </a:extLst>
                </p14:cNvPr>
                <p14:cNvContentPartPr/>
                <p14:nvPr/>
              </p14:nvContentPartPr>
              <p14:xfrm>
                <a:off x="7656120" y="4943349"/>
                <a:ext cx="6120" cy="9720"/>
              </p14:xfrm>
            </p:contentPart>
          </mc:Choice>
          <mc:Fallback xmlns="">
            <p:pic>
              <p:nvPicPr>
                <p:cNvPr id="161" name="Ink 160">
                  <a:extLst>
                    <a:ext uri="{FF2B5EF4-FFF2-40B4-BE49-F238E27FC236}">
                      <a16:creationId xmlns:a16="http://schemas.microsoft.com/office/drawing/2014/main" id="{C022D137-425B-CD43-B212-B06A4864679F}"/>
                    </a:ext>
                  </a:extLst>
                </p:cNvPr>
                <p:cNvPicPr/>
                <p:nvPr/>
              </p:nvPicPr>
              <p:blipFill>
                <a:blip r:embed="rId273"/>
                <a:stretch>
                  <a:fillRect/>
                </a:stretch>
              </p:blipFill>
              <p:spPr>
                <a:xfrm>
                  <a:off x="7648560" y="4935789"/>
                  <a:ext cx="21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C42C822F-AB32-2947-8ACE-6302BFF849E6}"/>
                    </a:ext>
                  </a:extLst>
                </p14:cNvPr>
                <p14:cNvContentPartPr/>
                <p14:nvPr/>
              </p14:nvContentPartPr>
              <p14:xfrm>
                <a:off x="7653960" y="4998429"/>
                <a:ext cx="4680" cy="17640"/>
              </p14:xfrm>
            </p:contentPart>
          </mc:Choice>
          <mc:Fallback xmlns="">
            <p:pic>
              <p:nvPicPr>
                <p:cNvPr id="162" name="Ink 161">
                  <a:extLst>
                    <a:ext uri="{FF2B5EF4-FFF2-40B4-BE49-F238E27FC236}">
                      <a16:creationId xmlns:a16="http://schemas.microsoft.com/office/drawing/2014/main" id="{C42C822F-AB32-2947-8ACE-6302BFF849E6}"/>
                    </a:ext>
                  </a:extLst>
                </p:cNvPr>
                <p:cNvPicPr/>
                <p:nvPr/>
              </p:nvPicPr>
              <p:blipFill>
                <a:blip r:embed="rId275"/>
                <a:stretch>
                  <a:fillRect/>
                </a:stretch>
              </p:blipFill>
              <p:spPr>
                <a:xfrm>
                  <a:off x="7646400" y="4990869"/>
                  <a:ext cx="19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CCE81BB8-99AC-B54D-98AC-6BD25FEEF73F}"/>
                    </a:ext>
                  </a:extLst>
                </p14:cNvPr>
                <p14:cNvContentPartPr/>
                <p14:nvPr/>
              </p14:nvContentPartPr>
              <p14:xfrm>
                <a:off x="7656120" y="5005629"/>
                <a:ext cx="1080" cy="45360"/>
              </p14:xfrm>
            </p:contentPart>
          </mc:Choice>
          <mc:Fallback xmlns="">
            <p:pic>
              <p:nvPicPr>
                <p:cNvPr id="163" name="Ink 162">
                  <a:extLst>
                    <a:ext uri="{FF2B5EF4-FFF2-40B4-BE49-F238E27FC236}">
                      <a16:creationId xmlns:a16="http://schemas.microsoft.com/office/drawing/2014/main" id="{CCE81BB8-99AC-B54D-98AC-6BD25FEEF73F}"/>
                    </a:ext>
                  </a:extLst>
                </p:cNvPr>
                <p:cNvPicPr/>
                <p:nvPr/>
              </p:nvPicPr>
              <p:blipFill>
                <a:blip r:embed="rId277"/>
                <a:stretch>
                  <a:fillRect/>
                </a:stretch>
              </p:blipFill>
              <p:spPr>
                <a:xfrm>
                  <a:off x="7648560" y="4998069"/>
                  <a:ext cx="16200" cy="60480"/>
                </a:xfrm>
                <a:prstGeom prst="rect">
                  <a:avLst/>
                </a:prstGeom>
              </p:spPr>
            </p:pic>
          </mc:Fallback>
        </mc:AlternateContent>
      </p:grpSp>
      <p:grpSp>
        <p:nvGrpSpPr>
          <p:cNvPr id="169" name="Group 168">
            <a:extLst>
              <a:ext uri="{FF2B5EF4-FFF2-40B4-BE49-F238E27FC236}">
                <a16:creationId xmlns:a16="http://schemas.microsoft.com/office/drawing/2014/main" id="{058E6F37-23FF-7D4C-85B5-88127E88FA0F}"/>
              </a:ext>
            </a:extLst>
          </p:cNvPr>
          <p:cNvGrpSpPr/>
          <p:nvPr/>
        </p:nvGrpSpPr>
        <p:grpSpPr>
          <a:xfrm>
            <a:off x="7635600" y="5120469"/>
            <a:ext cx="16560" cy="433440"/>
            <a:chOff x="7635600" y="5120469"/>
            <a:chExt cx="16560" cy="433440"/>
          </a:xfrm>
        </p:grpSpPr>
        <mc:AlternateContent xmlns:mc="http://schemas.openxmlformats.org/markup-compatibility/2006" xmlns:p14="http://schemas.microsoft.com/office/powerpoint/2010/main">
          <mc:Choice Requires="p14">
            <p:contentPart p14:bwMode="auto" r:id="rId278">
              <p14:nvContentPartPr>
                <p14:cNvPr id="164" name="Ink 163">
                  <a:extLst>
                    <a:ext uri="{FF2B5EF4-FFF2-40B4-BE49-F238E27FC236}">
                      <a16:creationId xmlns:a16="http://schemas.microsoft.com/office/drawing/2014/main" id="{87B19977-ED72-9D45-9EDC-22E3E5C662F7}"/>
                    </a:ext>
                  </a:extLst>
                </p14:cNvPr>
                <p14:cNvContentPartPr/>
                <p14:nvPr/>
              </p14:nvContentPartPr>
              <p14:xfrm>
                <a:off x="7646760" y="5120469"/>
                <a:ext cx="2520" cy="36720"/>
              </p14:xfrm>
            </p:contentPart>
          </mc:Choice>
          <mc:Fallback xmlns="">
            <p:pic>
              <p:nvPicPr>
                <p:cNvPr id="164" name="Ink 163">
                  <a:extLst>
                    <a:ext uri="{FF2B5EF4-FFF2-40B4-BE49-F238E27FC236}">
                      <a16:creationId xmlns:a16="http://schemas.microsoft.com/office/drawing/2014/main" id="{87B19977-ED72-9D45-9EDC-22E3E5C662F7}"/>
                    </a:ext>
                  </a:extLst>
                </p:cNvPr>
                <p:cNvPicPr/>
                <p:nvPr/>
              </p:nvPicPr>
              <p:blipFill>
                <a:blip r:embed="rId279"/>
                <a:stretch>
                  <a:fillRect/>
                </a:stretch>
              </p:blipFill>
              <p:spPr>
                <a:xfrm>
                  <a:off x="7639200" y="5112909"/>
                  <a:ext cx="17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Ink 164">
                  <a:extLst>
                    <a:ext uri="{FF2B5EF4-FFF2-40B4-BE49-F238E27FC236}">
                      <a16:creationId xmlns:a16="http://schemas.microsoft.com/office/drawing/2014/main" id="{BBD1B807-723B-7C4B-9416-D8F26C19E134}"/>
                    </a:ext>
                  </a:extLst>
                </p14:cNvPr>
                <p14:cNvContentPartPr/>
                <p14:nvPr/>
              </p14:nvContentPartPr>
              <p14:xfrm>
                <a:off x="7635600" y="5193189"/>
                <a:ext cx="1800" cy="56880"/>
              </p14:xfrm>
            </p:contentPart>
          </mc:Choice>
          <mc:Fallback xmlns="">
            <p:pic>
              <p:nvPicPr>
                <p:cNvPr id="165" name="Ink 164">
                  <a:extLst>
                    <a:ext uri="{FF2B5EF4-FFF2-40B4-BE49-F238E27FC236}">
                      <a16:creationId xmlns:a16="http://schemas.microsoft.com/office/drawing/2014/main" id="{BBD1B807-723B-7C4B-9416-D8F26C19E134}"/>
                    </a:ext>
                  </a:extLst>
                </p:cNvPr>
                <p:cNvPicPr/>
                <p:nvPr/>
              </p:nvPicPr>
              <p:blipFill>
                <a:blip r:embed="rId281"/>
                <a:stretch>
                  <a:fillRect/>
                </a:stretch>
              </p:blipFill>
              <p:spPr>
                <a:xfrm>
                  <a:off x="7628400" y="5185629"/>
                  <a:ext cx="16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6" name="Ink 165">
                  <a:extLst>
                    <a:ext uri="{FF2B5EF4-FFF2-40B4-BE49-F238E27FC236}">
                      <a16:creationId xmlns:a16="http://schemas.microsoft.com/office/drawing/2014/main" id="{50FC33F1-719A-2B43-915C-3630A9151A8D}"/>
                    </a:ext>
                  </a:extLst>
                </p14:cNvPr>
                <p14:cNvContentPartPr/>
                <p14:nvPr/>
              </p14:nvContentPartPr>
              <p14:xfrm>
                <a:off x="7636320" y="5282109"/>
                <a:ext cx="4680" cy="73800"/>
              </p14:xfrm>
            </p:contentPart>
          </mc:Choice>
          <mc:Fallback xmlns="">
            <p:pic>
              <p:nvPicPr>
                <p:cNvPr id="166" name="Ink 165">
                  <a:extLst>
                    <a:ext uri="{FF2B5EF4-FFF2-40B4-BE49-F238E27FC236}">
                      <a16:creationId xmlns:a16="http://schemas.microsoft.com/office/drawing/2014/main" id="{50FC33F1-719A-2B43-915C-3630A9151A8D}"/>
                    </a:ext>
                  </a:extLst>
                </p:cNvPr>
                <p:cNvPicPr/>
                <p:nvPr/>
              </p:nvPicPr>
              <p:blipFill>
                <a:blip r:embed="rId283"/>
                <a:stretch>
                  <a:fillRect/>
                </a:stretch>
              </p:blipFill>
              <p:spPr>
                <a:xfrm>
                  <a:off x="7629120" y="5274909"/>
                  <a:ext cx="19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7" name="Ink 166">
                  <a:extLst>
                    <a:ext uri="{FF2B5EF4-FFF2-40B4-BE49-F238E27FC236}">
                      <a16:creationId xmlns:a16="http://schemas.microsoft.com/office/drawing/2014/main" id="{7B3C276A-C101-884F-A76C-40B01532E734}"/>
                    </a:ext>
                  </a:extLst>
                </p14:cNvPr>
                <p14:cNvContentPartPr/>
                <p14:nvPr/>
              </p14:nvContentPartPr>
              <p14:xfrm>
                <a:off x="7641000" y="5393349"/>
                <a:ext cx="1800" cy="65160"/>
              </p14:xfrm>
            </p:contentPart>
          </mc:Choice>
          <mc:Fallback xmlns="">
            <p:pic>
              <p:nvPicPr>
                <p:cNvPr id="167" name="Ink 166">
                  <a:extLst>
                    <a:ext uri="{FF2B5EF4-FFF2-40B4-BE49-F238E27FC236}">
                      <a16:creationId xmlns:a16="http://schemas.microsoft.com/office/drawing/2014/main" id="{7B3C276A-C101-884F-A76C-40B01532E734}"/>
                    </a:ext>
                  </a:extLst>
                </p:cNvPr>
                <p:cNvPicPr/>
                <p:nvPr/>
              </p:nvPicPr>
              <p:blipFill>
                <a:blip r:embed="rId285"/>
                <a:stretch>
                  <a:fillRect/>
                </a:stretch>
              </p:blipFill>
              <p:spPr>
                <a:xfrm>
                  <a:off x="7633440" y="5385789"/>
                  <a:ext cx="16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49BAF096-F429-194A-BE32-0A84A77E9394}"/>
                    </a:ext>
                  </a:extLst>
                </p14:cNvPr>
                <p14:cNvContentPartPr/>
                <p14:nvPr/>
              </p14:nvContentPartPr>
              <p14:xfrm>
                <a:off x="7642440" y="5507829"/>
                <a:ext cx="9720" cy="46080"/>
              </p14:xfrm>
            </p:contentPart>
          </mc:Choice>
          <mc:Fallback xmlns="">
            <p:pic>
              <p:nvPicPr>
                <p:cNvPr id="168" name="Ink 167">
                  <a:extLst>
                    <a:ext uri="{FF2B5EF4-FFF2-40B4-BE49-F238E27FC236}">
                      <a16:creationId xmlns:a16="http://schemas.microsoft.com/office/drawing/2014/main" id="{49BAF096-F429-194A-BE32-0A84A77E9394}"/>
                    </a:ext>
                  </a:extLst>
                </p:cNvPr>
                <p:cNvPicPr/>
                <p:nvPr/>
              </p:nvPicPr>
              <p:blipFill>
                <a:blip r:embed="rId287"/>
                <a:stretch>
                  <a:fillRect/>
                </a:stretch>
              </p:blipFill>
              <p:spPr>
                <a:xfrm>
                  <a:off x="7634880" y="5500629"/>
                  <a:ext cx="24840" cy="61200"/>
                </a:xfrm>
                <a:prstGeom prst="rect">
                  <a:avLst/>
                </a:prstGeom>
              </p:spPr>
            </p:pic>
          </mc:Fallback>
        </mc:AlternateContent>
      </p:grpSp>
      <p:grpSp>
        <p:nvGrpSpPr>
          <p:cNvPr id="179" name="Group 178">
            <a:extLst>
              <a:ext uri="{FF2B5EF4-FFF2-40B4-BE49-F238E27FC236}">
                <a16:creationId xmlns:a16="http://schemas.microsoft.com/office/drawing/2014/main" id="{006F114D-F88F-224A-BFD4-B7A0300E9716}"/>
              </a:ext>
            </a:extLst>
          </p:cNvPr>
          <p:cNvGrpSpPr/>
          <p:nvPr/>
        </p:nvGrpSpPr>
        <p:grpSpPr>
          <a:xfrm>
            <a:off x="7759800" y="4239549"/>
            <a:ext cx="623880" cy="239040"/>
            <a:chOff x="7759800" y="4239549"/>
            <a:chExt cx="623880" cy="239040"/>
          </a:xfrm>
        </p:grpSpPr>
        <mc:AlternateContent xmlns:mc="http://schemas.openxmlformats.org/markup-compatibility/2006" xmlns:p14="http://schemas.microsoft.com/office/powerpoint/2010/main">
          <mc:Choice Requires="p14">
            <p:contentPart p14:bwMode="auto" r:id="rId288">
              <p14:nvContentPartPr>
                <p14:cNvPr id="171" name="Ink 170">
                  <a:extLst>
                    <a:ext uri="{FF2B5EF4-FFF2-40B4-BE49-F238E27FC236}">
                      <a16:creationId xmlns:a16="http://schemas.microsoft.com/office/drawing/2014/main" id="{32F786D1-8E9C-5B45-B219-FF24126B7CA9}"/>
                    </a:ext>
                  </a:extLst>
                </p14:cNvPr>
                <p14:cNvContentPartPr/>
                <p14:nvPr/>
              </p14:nvContentPartPr>
              <p14:xfrm>
                <a:off x="7759800" y="4355469"/>
                <a:ext cx="158760" cy="123120"/>
              </p14:xfrm>
            </p:contentPart>
          </mc:Choice>
          <mc:Fallback xmlns="">
            <p:pic>
              <p:nvPicPr>
                <p:cNvPr id="171" name="Ink 170">
                  <a:extLst>
                    <a:ext uri="{FF2B5EF4-FFF2-40B4-BE49-F238E27FC236}">
                      <a16:creationId xmlns:a16="http://schemas.microsoft.com/office/drawing/2014/main" id="{32F786D1-8E9C-5B45-B219-FF24126B7CA9}"/>
                    </a:ext>
                  </a:extLst>
                </p:cNvPr>
                <p:cNvPicPr/>
                <p:nvPr/>
              </p:nvPicPr>
              <p:blipFill>
                <a:blip r:embed="rId289"/>
                <a:stretch>
                  <a:fillRect/>
                </a:stretch>
              </p:blipFill>
              <p:spPr>
                <a:xfrm>
                  <a:off x="7752240" y="4347909"/>
                  <a:ext cx="1738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2" name="Ink 171">
                  <a:extLst>
                    <a:ext uri="{FF2B5EF4-FFF2-40B4-BE49-F238E27FC236}">
                      <a16:creationId xmlns:a16="http://schemas.microsoft.com/office/drawing/2014/main" id="{79FAB532-C066-BC45-8368-8CFE38228308}"/>
                    </a:ext>
                  </a:extLst>
                </p14:cNvPr>
                <p14:cNvContentPartPr/>
                <p14:nvPr/>
              </p14:nvContentPartPr>
              <p14:xfrm>
                <a:off x="7984080" y="4394709"/>
                <a:ext cx="10800" cy="74160"/>
              </p14:xfrm>
            </p:contentPart>
          </mc:Choice>
          <mc:Fallback xmlns="">
            <p:pic>
              <p:nvPicPr>
                <p:cNvPr id="172" name="Ink 171">
                  <a:extLst>
                    <a:ext uri="{FF2B5EF4-FFF2-40B4-BE49-F238E27FC236}">
                      <a16:creationId xmlns:a16="http://schemas.microsoft.com/office/drawing/2014/main" id="{79FAB532-C066-BC45-8368-8CFE38228308}"/>
                    </a:ext>
                  </a:extLst>
                </p:cNvPr>
                <p:cNvPicPr/>
                <p:nvPr/>
              </p:nvPicPr>
              <p:blipFill>
                <a:blip r:embed="rId291"/>
                <a:stretch>
                  <a:fillRect/>
                </a:stretch>
              </p:blipFill>
              <p:spPr>
                <a:xfrm>
                  <a:off x="7976520" y="4387149"/>
                  <a:ext cx="25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8D37829B-BD4B-3846-8745-497E5CEA905F}"/>
                    </a:ext>
                  </a:extLst>
                </p14:cNvPr>
                <p14:cNvContentPartPr/>
                <p14:nvPr/>
              </p14:nvContentPartPr>
              <p14:xfrm>
                <a:off x="7974000" y="4292469"/>
                <a:ext cx="10440" cy="6840"/>
              </p14:xfrm>
            </p:contentPart>
          </mc:Choice>
          <mc:Fallback xmlns="">
            <p:pic>
              <p:nvPicPr>
                <p:cNvPr id="173" name="Ink 172">
                  <a:extLst>
                    <a:ext uri="{FF2B5EF4-FFF2-40B4-BE49-F238E27FC236}">
                      <a16:creationId xmlns:a16="http://schemas.microsoft.com/office/drawing/2014/main" id="{8D37829B-BD4B-3846-8745-497E5CEA905F}"/>
                    </a:ext>
                  </a:extLst>
                </p:cNvPr>
                <p:cNvPicPr/>
                <p:nvPr/>
              </p:nvPicPr>
              <p:blipFill>
                <a:blip r:embed="rId293"/>
                <a:stretch>
                  <a:fillRect/>
                </a:stretch>
              </p:blipFill>
              <p:spPr>
                <a:xfrm>
                  <a:off x="7966440" y="4284909"/>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89BB9C46-E88A-E34A-8A67-FFAE1F7D2D14}"/>
                    </a:ext>
                  </a:extLst>
                </p14:cNvPr>
                <p14:cNvContentPartPr/>
                <p14:nvPr/>
              </p14:nvContentPartPr>
              <p14:xfrm>
                <a:off x="8056080" y="4380669"/>
                <a:ext cx="96480" cy="72360"/>
              </p14:xfrm>
            </p:contentPart>
          </mc:Choice>
          <mc:Fallback xmlns="">
            <p:pic>
              <p:nvPicPr>
                <p:cNvPr id="174" name="Ink 173">
                  <a:extLst>
                    <a:ext uri="{FF2B5EF4-FFF2-40B4-BE49-F238E27FC236}">
                      <a16:creationId xmlns:a16="http://schemas.microsoft.com/office/drawing/2014/main" id="{89BB9C46-E88A-E34A-8A67-FFAE1F7D2D14}"/>
                    </a:ext>
                  </a:extLst>
                </p:cNvPr>
                <p:cNvPicPr/>
                <p:nvPr/>
              </p:nvPicPr>
              <p:blipFill>
                <a:blip r:embed="rId295"/>
                <a:stretch>
                  <a:fillRect/>
                </a:stretch>
              </p:blipFill>
              <p:spPr>
                <a:xfrm>
                  <a:off x="8048520" y="4373109"/>
                  <a:ext cx="1116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240B031F-2099-4A47-9130-43C318DB0431}"/>
                    </a:ext>
                  </a:extLst>
                </p14:cNvPr>
                <p14:cNvContentPartPr/>
                <p14:nvPr/>
              </p14:nvContentPartPr>
              <p14:xfrm>
                <a:off x="8159760" y="4262589"/>
                <a:ext cx="11880" cy="171000"/>
              </p14:xfrm>
            </p:contentPart>
          </mc:Choice>
          <mc:Fallback xmlns="">
            <p:pic>
              <p:nvPicPr>
                <p:cNvPr id="175" name="Ink 174">
                  <a:extLst>
                    <a:ext uri="{FF2B5EF4-FFF2-40B4-BE49-F238E27FC236}">
                      <a16:creationId xmlns:a16="http://schemas.microsoft.com/office/drawing/2014/main" id="{240B031F-2099-4A47-9130-43C318DB0431}"/>
                    </a:ext>
                  </a:extLst>
                </p:cNvPr>
                <p:cNvPicPr/>
                <p:nvPr/>
              </p:nvPicPr>
              <p:blipFill>
                <a:blip r:embed="rId297"/>
                <a:stretch>
                  <a:fillRect/>
                </a:stretch>
              </p:blipFill>
              <p:spPr>
                <a:xfrm>
                  <a:off x="8152200" y="4255029"/>
                  <a:ext cx="27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A76EA5EB-046F-1D46-A54E-A7204802D5E5}"/>
                    </a:ext>
                  </a:extLst>
                </p14:cNvPr>
                <p14:cNvContentPartPr/>
                <p14:nvPr/>
              </p14:nvContentPartPr>
              <p14:xfrm>
                <a:off x="8227800" y="4251069"/>
                <a:ext cx="18360" cy="183240"/>
              </p14:xfrm>
            </p:contentPart>
          </mc:Choice>
          <mc:Fallback xmlns="">
            <p:pic>
              <p:nvPicPr>
                <p:cNvPr id="176" name="Ink 175">
                  <a:extLst>
                    <a:ext uri="{FF2B5EF4-FFF2-40B4-BE49-F238E27FC236}">
                      <a16:creationId xmlns:a16="http://schemas.microsoft.com/office/drawing/2014/main" id="{A76EA5EB-046F-1D46-A54E-A7204802D5E5}"/>
                    </a:ext>
                  </a:extLst>
                </p:cNvPr>
                <p:cNvPicPr/>
                <p:nvPr/>
              </p:nvPicPr>
              <p:blipFill>
                <a:blip r:embed="rId299"/>
                <a:stretch>
                  <a:fillRect/>
                </a:stretch>
              </p:blipFill>
              <p:spPr>
                <a:xfrm>
                  <a:off x="8220240" y="4243509"/>
                  <a:ext cx="334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56EB6D16-7BDF-714E-A0CB-7A8110432A3E}"/>
                    </a:ext>
                  </a:extLst>
                </p14:cNvPr>
                <p14:cNvContentPartPr/>
                <p14:nvPr/>
              </p14:nvContentPartPr>
              <p14:xfrm>
                <a:off x="8272080" y="4239549"/>
                <a:ext cx="111600" cy="204120"/>
              </p14:xfrm>
            </p:contentPart>
          </mc:Choice>
          <mc:Fallback xmlns="">
            <p:pic>
              <p:nvPicPr>
                <p:cNvPr id="177" name="Ink 176">
                  <a:extLst>
                    <a:ext uri="{FF2B5EF4-FFF2-40B4-BE49-F238E27FC236}">
                      <a16:creationId xmlns:a16="http://schemas.microsoft.com/office/drawing/2014/main" id="{56EB6D16-7BDF-714E-A0CB-7A8110432A3E}"/>
                    </a:ext>
                  </a:extLst>
                </p:cNvPr>
                <p:cNvPicPr/>
                <p:nvPr/>
              </p:nvPicPr>
              <p:blipFill>
                <a:blip r:embed="rId301"/>
                <a:stretch>
                  <a:fillRect/>
                </a:stretch>
              </p:blipFill>
              <p:spPr>
                <a:xfrm>
                  <a:off x="8264520" y="4231989"/>
                  <a:ext cx="126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8A9B252F-9C04-A643-9BF0-FC2EFED2F858}"/>
                    </a:ext>
                  </a:extLst>
                </p14:cNvPr>
                <p14:cNvContentPartPr/>
                <p14:nvPr/>
              </p14:nvContentPartPr>
              <p14:xfrm>
                <a:off x="8217720" y="4258269"/>
                <a:ext cx="118080" cy="25200"/>
              </p14:xfrm>
            </p:contentPart>
          </mc:Choice>
          <mc:Fallback xmlns="">
            <p:pic>
              <p:nvPicPr>
                <p:cNvPr id="178" name="Ink 177">
                  <a:extLst>
                    <a:ext uri="{FF2B5EF4-FFF2-40B4-BE49-F238E27FC236}">
                      <a16:creationId xmlns:a16="http://schemas.microsoft.com/office/drawing/2014/main" id="{8A9B252F-9C04-A643-9BF0-FC2EFED2F858}"/>
                    </a:ext>
                  </a:extLst>
                </p:cNvPr>
                <p:cNvPicPr/>
                <p:nvPr/>
              </p:nvPicPr>
              <p:blipFill>
                <a:blip r:embed="rId303"/>
                <a:stretch>
                  <a:fillRect/>
                </a:stretch>
              </p:blipFill>
              <p:spPr>
                <a:xfrm>
                  <a:off x="8210160" y="4250709"/>
                  <a:ext cx="132840" cy="39960"/>
                </a:xfrm>
                <a:prstGeom prst="rect">
                  <a:avLst/>
                </a:prstGeom>
              </p:spPr>
            </p:pic>
          </mc:Fallback>
        </mc:AlternateContent>
      </p:grpSp>
      <p:grpSp>
        <p:nvGrpSpPr>
          <p:cNvPr id="183" name="Group 182">
            <a:extLst>
              <a:ext uri="{FF2B5EF4-FFF2-40B4-BE49-F238E27FC236}">
                <a16:creationId xmlns:a16="http://schemas.microsoft.com/office/drawing/2014/main" id="{E09987F6-4681-AC46-83C6-507F5E4D4477}"/>
              </a:ext>
            </a:extLst>
          </p:cNvPr>
          <p:cNvGrpSpPr/>
          <p:nvPr/>
        </p:nvGrpSpPr>
        <p:grpSpPr>
          <a:xfrm>
            <a:off x="8497440" y="4224789"/>
            <a:ext cx="252000" cy="276120"/>
            <a:chOff x="8497440" y="4224789"/>
            <a:chExt cx="252000" cy="276120"/>
          </a:xfrm>
        </p:grpSpPr>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119A9D55-346B-294C-8DCE-D1F2178230C6}"/>
                    </a:ext>
                  </a:extLst>
                </p14:cNvPr>
                <p14:cNvContentPartPr/>
                <p14:nvPr/>
              </p14:nvContentPartPr>
              <p14:xfrm>
                <a:off x="8497440" y="4336389"/>
                <a:ext cx="83880" cy="65520"/>
              </p14:xfrm>
            </p:contentPart>
          </mc:Choice>
          <mc:Fallback xmlns="">
            <p:pic>
              <p:nvPicPr>
                <p:cNvPr id="180" name="Ink 179">
                  <a:extLst>
                    <a:ext uri="{FF2B5EF4-FFF2-40B4-BE49-F238E27FC236}">
                      <a16:creationId xmlns:a16="http://schemas.microsoft.com/office/drawing/2014/main" id="{119A9D55-346B-294C-8DCE-D1F2178230C6}"/>
                    </a:ext>
                  </a:extLst>
                </p:cNvPr>
                <p:cNvPicPr/>
                <p:nvPr/>
              </p:nvPicPr>
              <p:blipFill>
                <a:blip r:embed="rId305"/>
                <a:stretch>
                  <a:fillRect/>
                </a:stretch>
              </p:blipFill>
              <p:spPr>
                <a:xfrm>
                  <a:off x="8489880" y="4328829"/>
                  <a:ext cx="9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F10E1AB0-3AD5-B541-8671-210A7F39F706}"/>
                    </a:ext>
                  </a:extLst>
                </p14:cNvPr>
                <p14:cNvContentPartPr/>
                <p14:nvPr/>
              </p14:nvContentPartPr>
              <p14:xfrm>
                <a:off x="8656920" y="4224789"/>
                <a:ext cx="92520" cy="276120"/>
              </p14:xfrm>
            </p:contentPart>
          </mc:Choice>
          <mc:Fallback xmlns="">
            <p:pic>
              <p:nvPicPr>
                <p:cNvPr id="181" name="Ink 180">
                  <a:extLst>
                    <a:ext uri="{FF2B5EF4-FFF2-40B4-BE49-F238E27FC236}">
                      <a16:creationId xmlns:a16="http://schemas.microsoft.com/office/drawing/2014/main" id="{F10E1AB0-3AD5-B541-8671-210A7F39F706}"/>
                    </a:ext>
                  </a:extLst>
                </p:cNvPr>
                <p:cNvPicPr/>
                <p:nvPr/>
              </p:nvPicPr>
              <p:blipFill>
                <a:blip r:embed="rId307"/>
                <a:stretch>
                  <a:fillRect/>
                </a:stretch>
              </p:blipFill>
              <p:spPr>
                <a:xfrm>
                  <a:off x="8649360" y="4217229"/>
                  <a:ext cx="1076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2" name="Ink 181">
                  <a:extLst>
                    <a:ext uri="{FF2B5EF4-FFF2-40B4-BE49-F238E27FC236}">
                      <a16:creationId xmlns:a16="http://schemas.microsoft.com/office/drawing/2014/main" id="{6172282E-A8BB-2049-A859-675A97F01636}"/>
                    </a:ext>
                  </a:extLst>
                </p14:cNvPr>
                <p14:cNvContentPartPr/>
                <p14:nvPr/>
              </p14:nvContentPartPr>
              <p14:xfrm>
                <a:off x="8619120" y="4361229"/>
                <a:ext cx="95040" cy="18000"/>
              </p14:xfrm>
            </p:contentPart>
          </mc:Choice>
          <mc:Fallback xmlns="">
            <p:pic>
              <p:nvPicPr>
                <p:cNvPr id="182" name="Ink 181">
                  <a:extLst>
                    <a:ext uri="{FF2B5EF4-FFF2-40B4-BE49-F238E27FC236}">
                      <a16:creationId xmlns:a16="http://schemas.microsoft.com/office/drawing/2014/main" id="{6172282E-A8BB-2049-A859-675A97F01636}"/>
                    </a:ext>
                  </a:extLst>
                </p:cNvPr>
                <p:cNvPicPr/>
                <p:nvPr/>
              </p:nvPicPr>
              <p:blipFill>
                <a:blip r:embed="rId309"/>
                <a:stretch>
                  <a:fillRect/>
                </a:stretch>
              </p:blipFill>
              <p:spPr>
                <a:xfrm>
                  <a:off x="8611560" y="4353669"/>
                  <a:ext cx="11016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184" name="Ink 183">
                <a:extLst>
                  <a:ext uri="{FF2B5EF4-FFF2-40B4-BE49-F238E27FC236}">
                    <a16:creationId xmlns:a16="http://schemas.microsoft.com/office/drawing/2014/main" id="{4297EA6C-3205-6A4B-A9D9-49C5F540AA64}"/>
                  </a:ext>
                </a:extLst>
              </p14:cNvPr>
              <p14:cNvContentPartPr/>
              <p14:nvPr/>
            </p14:nvContentPartPr>
            <p14:xfrm>
              <a:off x="8450640" y="5626269"/>
              <a:ext cx="84600" cy="143640"/>
            </p14:xfrm>
          </p:contentPart>
        </mc:Choice>
        <mc:Fallback xmlns="">
          <p:pic>
            <p:nvPicPr>
              <p:cNvPr id="184" name="Ink 183">
                <a:extLst>
                  <a:ext uri="{FF2B5EF4-FFF2-40B4-BE49-F238E27FC236}">
                    <a16:creationId xmlns:a16="http://schemas.microsoft.com/office/drawing/2014/main" id="{4297EA6C-3205-6A4B-A9D9-49C5F540AA64}"/>
                  </a:ext>
                </a:extLst>
              </p:cNvPr>
              <p:cNvPicPr/>
              <p:nvPr/>
            </p:nvPicPr>
            <p:blipFill>
              <a:blip r:embed="rId311"/>
              <a:stretch>
                <a:fillRect/>
              </a:stretch>
            </p:blipFill>
            <p:spPr>
              <a:xfrm>
                <a:off x="8443080" y="5618709"/>
                <a:ext cx="99720" cy="158760"/>
              </a:xfrm>
              <a:prstGeom prst="rect">
                <a:avLst/>
              </a:prstGeom>
            </p:spPr>
          </p:pic>
        </mc:Fallback>
      </mc:AlternateContent>
      <p:grpSp>
        <p:nvGrpSpPr>
          <p:cNvPr id="193" name="Group 192">
            <a:extLst>
              <a:ext uri="{FF2B5EF4-FFF2-40B4-BE49-F238E27FC236}">
                <a16:creationId xmlns:a16="http://schemas.microsoft.com/office/drawing/2014/main" id="{BD43168D-122F-4948-920F-0E4EEB01AA0E}"/>
              </a:ext>
            </a:extLst>
          </p:cNvPr>
          <p:cNvGrpSpPr/>
          <p:nvPr/>
        </p:nvGrpSpPr>
        <p:grpSpPr>
          <a:xfrm>
            <a:off x="8115840" y="5980509"/>
            <a:ext cx="1075680" cy="170640"/>
            <a:chOff x="8115840" y="5980509"/>
            <a:chExt cx="1075680" cy="170640"/>
          </a:xfrm>
        </p:grpSpPr>
        <mc:AlternateContent xmlns:mc="http://schemas.openxmlformats.org/markup-compatibility/2006" xmlns:p14="http://schemas.microsoft.com/office/powerpoint/2010/main">
          <mc:Choice Requires="p14">
            <p:contentPart p14:bwMode="auto" r:id="rId312">
              <p14:nvContentPartPr>
                <p14:cNvPr id="185" name="Ink 184">
                  <a:extLst>
                    <a:ext uri="{FF2B5EF4-FFF2-40B4-BE49-F238E27FC236}">
                      <a16:creationId xmlns:a16="http://schemas.microsoft.com/office/drawing/2014/main" id="{DD78CDBD-F0AA-5D40-8D46-6CEDE59EC395}"/>
                    </a:ext>
                  </a:extLst>
                </p14:cNvPr>
                <p14:cNvContentPartPr/>
                <p14:nvPr/>
              </p14:nvContentPartPr>
              <p14:xfrm>
                <a:off x="8115840" y="6017229"/>
                <a:ext cx="111960" cy="133920"/>
              </p14:xfrm>
            </p:contentPart>
          </mc:Choice>
          <mc:Fallback xmlns="">
            <p:pic>
              <p:nvPicPr>
                <p:cNvPr id="185" name="Ink 184">
                  <a:extLst>
                    <a:ext uri="{FF2B5EF4-FFF2-40B4-BE49-F238E27FC236}">
                      <a16:creationId xmlns:a16="http://schemas.microsoft.com/office/drawing/2014/main" id="{DD78CDBD-F0AA-5D40-8D46-6CEDE59EC395}"/>
                    </a:ext>
                  </a:extLst>
                </p:cNvPr>
                <p:cNvPicPr/>
                <p:nvPr/>
              </p:nvPicPr>
              <p:blipFill>
                <a:blip r:embed="rId313"/>
                <a:stretch>
                  <a:fillRect/>
                </a:stretch>
              </p:blipFill>
              <p:spPr>
                <a:xfrm>
                  <a:off x="8108280" y="6009669"/>
                  <a:ext cx="126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6" name="Ink 185">
                  <a:extLst>
                    <a:ext uri="{FF2B5EF4-FFF2-40B4-BE49-F238E27FC236}">
                      <a16:creationId xmlns:a16="http://schemas.microsoft.com/office/drawing/2014/main" id="{CA57CD69-2B70-F447-9CC3-DC848D646EF4}"/>
                    </a:ext>
                  </a:extLst>
                </p14:cNvPr>
                <p14:cNvContentPartPr/>
                <p14:nvPr/>
              </p14:nvContentPartPr>
              <p14:xfrm>
                <a:off x="8280360" y="6040629"/>
                <a:ext cx="10440" cy="105840"/>
              </p14:xfrm>
            </p:contentPart>
          </mc:Choice>
          <mc:Fallback xmlns="">
            <p:pic>
              <p:nvPicPr>
                <p:cNvPr id="186" name="Ink 185">
                  <a:extLst>
                    <a:ext uri="{FF2B5EF4-FFF2-40B4-BE49-F238E27FC236}">
                      <a16:creationId xmlns:a16="http://schemas.microsoft.com/office/drawing/2014/main" id="{CA57CD69-2B70-F447-9CC3-DC848D646EF4}"/>
                    </a:ext>
                  </a:extLst>
                </p:cNvPr>
                <p:cNvPicPr/>
                <p:nvPr/>
              </p:nvPicPr>
              <p:blipFill>
                <a:blip r:embed="rId315"/>
                <a:stretch>
                  <a:fillRect/>
                </a:stretch>
              </p:blipFill>
              <p:spPr>
                <a:xfrm>
                  <a:off x="8272800" y="6033069"/>
                  <a:ext cx="25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7" name="Ink 186">
                  <a:extLst>
                    <a:ext uri="{FF2B5EF4-FFF2-40B4-BE49-F238E27FC236}">
                      <a16:creationId xmlns:a16="http://schemas.microsoft.com/office/drawing/2014/main" id="{2D4458C7-6902-D145-B4E1-96B3E870C149}"/>
                    </a:ext>
                  </a:extLst>
                </p14:cNvPr>
                <p14:cNvContentPartPr/>
                <p14:nvPr/>
              </p14:nvContentPartPr>
              <p14:xfrm>
                <a:off x="8300520" y="5980509"/>
                <a:ext cx="74160" cy="84960"/>
              </p14:xfrm>
            </p:contentPart>
          </mc:Choice>
          <mc:Fallback xmlns="">
            <p:pic>
              <p:nvPicPr>
                <p:cNvPr id="187" name="Ink 186">
                  <a:extLst>
                    <a:ext uri="{FF2B5EF4-FFF2-40B4-BE49-F238E27FC236}">
                      <a16:creationId xmlns:a16="http://schemas.microsoft.com/office/drawing/2014/main" id="{2D4458C7-6902-D145-B4E1-96B3E870C149}"/>
                    </a:ext>
                  </a:extLst>
                </p:cNvPr>
                <p:cNvPicPr/>
                <p:nvPr/>
              </p:nvPicPr>
              <p:blipFill>
                <a:blip r:embed="rId317"/>
                <a:stretch>
                  <a:fillRect/>
                </a:stretch>
              </p:blipFill>
              <p:spPr>
                <a:xfrm>
                  <a:off x="8292960" y="5972949"/>
                  <a:ext cx="89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7A79BBEB-2730-6C4E-99F3-6F4FCF9DB9F2}"/>
                    </a:ext>
                  </a:extLst>
                </p14:cNvPr>
                <p14:cNvContentPartPr/>
                <p14:nvPr/>
              </p14:nvContentPartPr>
              <p14:xfrm>
                <a:off x="8405640" y="5998509"/>
                <a:ext cx="107640" cy="136800"/>
              </p14:xfrm>
            </p:contentPart>
          </mc:Choice>
          <mc:Fallback xmlns="">
            <p:pic>
              <p:nvPicPr>
                <p:cNvPr id="188" name="Ink 187">
                  <a:extLst>
                    <a:ext uri="{FF2B5EF4-FFF2-40B4-BE49-F238E27FC236}">
                      <a16:creationId xmlns:a16="http://schemas.microsoft.com/office/drawing/2014/main" id="{7A79BBEB-2730-6C4E-99F3-6F4FCF9DB9F2}"/>
                    </a:ext>
                  </a:extLst>
                </p:cNvPr>
                <p:cNvPicPr/>
                <p:nvPr/>
              </p:nvPicPr>
              <p:blipFill>
                <a:blip r:embed="rId319"/>
                <a:stretch>
                  <a:fillRect/>
                </a:stretch>
              </p:blipFill>
              <p:spPr>
                <a:xfrm>
                  <a:off x="8398080" y="5990949"/>
                  <a:ext cx="122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3A9E076D-4849-7A49-BC8A-9E255DABA439}"/>
                    </a:ext>
                  </a:extLst>
                </p14:cNvPr>
                <p14:cNvContentPartPr/>
                <p14:nvPr/>
              </p14:nvContentPartPr>
              <p14:xfrm>
                <a:off x="8595000" y="6057189"/>
                <a:ext cx="73800" cy="6840"/>
              </p14:xfrm>
            </p:contentPart>
          </mc:Choice>
          <mc:Fallback xmlns="">
            <p:pic>
              <p:nvPicPr>
                <p:cNvPr id="189" name="Ink 188">
                  <a:extLst>
                    <a:ext uri="{FF2B5EF4-FFF2-40B4-BE49-F238E27FC236}">
                      <a16:creationId xmlns:a16="http://schemas.microsoft.com/office/drawing/2014/main" id="{3A9E076D-4849-7A49-BC8A-9E255DABA439}"/>
                    </a:ext>
                  </a:extLst>
                </p:cNvPr>
                <p:cNvPicPr/>
                <p:nvPr/>
              </p:nvPicPr>
              <p:blipFill>
                <a:blip r:embed="rId321"/>
                <a:stretch>
                  <a:fillRect/>
                </a:stretch>
              </p:blipFill>
              <p:spPr>
                <a:xfrm>
                  <a:off x="8587800" y="6049629"/>
                  <a:ext cx="88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442050C3-D0F2-2942-A791-550A23D8A573}"/>
                    </a:ext>
                  </a:extLst>
                </p14:cNvPr>
                <p14:cNvContentPartPr/>
                <p14:nvPr/>
              </p14:nvContentPartPr>
              <p14:xfrm>
                <a:off x="8747640" y="6019029"/>
                <a:ext cx="115560" cy="109080"/>
              </p14:xfrm>
            </p:contentPart>
          </mc:Choice>
          <mc:Fallback xmlns="">
            <p:pic>
              <p:nvPicPr>
                <p:cNvPr id="190" name="Ink 189">
                  <a:extLst>
                    <a:ext uri="{FF2B5EF4-FFF2-40B4-BE49-F238E27FC236}">
                      <a16:creationId xmlns:a16="http://schemas.microsoft.com/office/drawing/2014/main" id="{442050C3-D0F2-2942-A791-550A23D8A573}"/>
                    </a:ext>
                  </a:extLst>
                </p:cNvPr>
                <p:cNvPicPr/>
                <p:nvPr/>
              </p:nvPicPr>
              <p:blipFill>
                <a:blip r:embed="rId323"/>
                <a:stretch>
                  <a:fillRect/>
                </a:stretch>
              </p:blipFill>
              <p:spPr>
                <a:xfrm>
                  <a:off x="8740080" y="6011469"/>
                  <a:ext cx="130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1" name="Ink 190">
                  <a:extLst>
                    <a:ext uri="{FF2B5EF4-FFF2-40B4-BE49-F238E27FC236}">
                      <a16:creationId xmlns:a16="http://schemas.microsoft.com/office/drawing/2014/main" id="{F3CB0EAA-752C-8045-826A-089DDEB1138E}"/>
                    </a:ext>
                  </a:extLst>
                </p14:cNvPr>
                <p14:cNvContentPartPr/>
                <p14:nvPr/>
              </p14:nvContentPartPr>
              <p14:xfrm>
                <a:off x="8899200" y="6016869"/>
                <a:ext cx="81720" cy="79920"/>
              </p14:xfrm>
            </p:contentPart>
          </mc:Choice>
          <mc:Fallback xmlns="">
            <p:pic>
              <p:nvPicPr>
                <p:cNvPr id="191" name="Ink 190">
                  <a:extLst>
                    <a:ext uri="{FF2B5EF4-FFF2-40B4-BE49-F238E27FC236}">
                      <a16:creationId xmlns:a16="http://schemas.microsoft.com/office/drawing/2014/main" id="{F3CB0EAA-752C-8045-826A-089DDEB1138E}"/>
                    </a:ext>
                  </a:extLst>
                </p:cNvPr>
                <p:cNvPicPr/>
                <p:nvPr/>
              </p:nvPicPr>
              <p:blipFill>
                <a:blip r:embed="rId325"/>
                <a:stretch>
                  <a:fillRect/>
                </a:stretch>
              </p:blipFill>
              <p:spPr>
                <a:xfrm>
                  <a:off x="8891640" y="6009309"/>
                  <a:ext cx="96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F20535FE-613A-C942-BAB9-C7E491B1A4D0}"/>
                    </a:ext>
                  </a:extLst>
                </p14:cNvPr>
                <p14:cNvContentPartPr/>
                <p14:nvPr/>
              </p14:nvContentPartPr>
              <p14:xfrm>
                <a:off x="9027360" y="6020829"/>
                <a:ext cx="164160" cy="81000"/>
              </p14:xfrm>
            </p:contentPart>
          </mc:Choice>
          <mc:Fallback xmlns="">
            <p:pic>
              <p:nvPicPr>
                <p:cNvPr id="192" name="Ink 191">
                  <a:extLst>
                    <a:ext uri="{FF2B5EF4-FFF2-40B4-BE49-F238E27FC236}">
                      <a16:creationId xmlns:a16="http://schemas.microsoft.com/office/drawing/2014/main" id="{F20535FE-613A-C942-BAB9-C7E491B1A4D0}"/>
                    </a:ext>
                  </a:extLst>
                </p:cNvPr>
                <p:cNvPicPr/>
                <p:nvPr/>
              </p:nvPicPr>
              <p:blipFill>
                <a:blip r:embed="rId327"/>
                <a:stretch>
                  <a:fillRect/>
                </a:stretch>
              </p:blipFill>
              <p:spPr>
                <a:xfrm>
                  <a:off x="9019800" y="6013629"/>
                  <a:ext cx="179280" cy="9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30" name="Ink 29">
                <a:extLst>
                  <a:ext uri="{FF2B5EF4-FFF2-40B4-BE49-F238E27FC236}">
                    <a16:creationId xmlns:a16="http://schemas.microsoft.com/office/drawing/2014/main" id="{3902AE44-6DDD-9847-AA66-4C305FF1BE59}"/>
                  </a:ext>
                </a:extLst>
              </p14:cNvPr>
              <p14:cNvContentPartPr/>
              <p14:nvPr/>
            </p14:nvContentPartPr>
            <p14:xfrm>
              <a:off x="2110701" y="2789682"/>
              <a:ext cx="120960" cy="204480"/>
            </p14:xfrm>
          </p:contentPart>
        </mc:Choice>
        <mc:Fallback xmlns="">
          <p:pic>
            <p:nvPicPr>
              <p:cNvPr id="30" name="Ink 29">
                <a:extLst>
                  <a:ext uri="{FF2B5EF4-FFF2-40B4-BE49-F238E27FC236}">
                    <a16:creationId xmlns:a16="http://schemas.microsoft.com/office/drawing/2014/main" id="{3902AE44-6DDD-9847-AA66-4C305FF1BE59}"/>
                  </a:ext>
                </a:extLst>
              </p:cNvPr>
              <p:cNvPicPr/>
              <p:nvPr/>
            </p:nvPicPr>
            <p:blipFill>
              <a:blip r:embed="rId329"/>
              <a:stretch>
                <a:fillRect/>
              </a:stretch>
            </p:blipFill>
            <p:spPr>
              <a:xfrm>
                <a:off x="2103141" y="2782122"/>
                <a:ext cx="136080" cy="219600"/>
              </a:xfrm>
              <a:prstGeom prst="rect">
                <a:avLst/>
              </a:prstGeom>
            </p:spPr>
          </p:pic>
        </mc:Fallback>
      </mc:AlternateContent>
      <p:grpSp>
        <p:nvGrpSpPr>
          <p:cNvPr id="201" name="Group 200">
            <a:extLst>
              <a:ext uri="{FF2B5EF4-FFF2-40B4-BE49-F238E27FC236}">
                <a16:creationId xmlns:a16="http://schemas.microsoft.com/office/drawing/2014/main" id="{D1738D72-0B5A-4248-ABD5-6790D7567190}"/>
              </a:ext>
            </a:extLst>
          </p:cNvPr>
          <p:cNvGrpSpPr/>
          <p:nvPr/>
        </p:nvGrpSpPr>
        <p:grpSpPr>
          <a:xfrm>
            <a:off x="2327061" y="2287482"/>
            <a:ext cx="1375920" cy="331200"/>
            <a:chOff x="2327061" y="2287482"/>
            <a:chExt cx="1375920" cy="331200"/>
          </a:xfrm>
        </p:grpSpPr>
        <mc:AlternateContent xmlns:mc="http://schemas.openxmlformats.org/markup-compatibility/2006" xmlns:p14="http://schemas.microsoft.com/office/powerpoint/2010/main">
          <mc:Choice Requires="p14">
            <p:contentPart p14:bwMode="auto" r:id="rId330">
              <p14:nvContentPartPr>
                <p14:cNvPr id="46" name="Ink 45">
                  <a:extLst>
                    <a:ext uri="{FF2B5EF4-FFF2-40B4-BE49-F238E27FC236}">
                      <a16:creationId xmlns:a16="http://schemas.microsoft.com/office/drawing/2014/main" id="{1F62D197-C5C1-8344-8068-4686C5187FA7}"/>
                    </a:ext>
                  </a:extLst>
                </p14:cNvPr>
                <p14:cNvContentPartPr/>
                <p14:nvPr/>
              </p14:nvContentPartPr>
              <p14:xfrm>
                <a:off x="2327061" y="2524362"/>
                <a:ext cx="70920" cy="94320"/>
              </p14:xfrm>
            </p:contentPart>
          </mc:Choice>
          <mc:Fallback xmlns="">
            <p:pic>
              <p:nvPicPr>
                <p:cNvPr id="46" name="Ink 45">
                  <a:extLst>
                    <a:ext uri="{FF2B5EF4-FFF2-40B4-BE49-F238E27FC236}">
                      <a16:creationId xmlns:a16="http://schemas.microsoft.com/office/drawing/2014/main" id="{1F62D197-C5C1-8344-8068-4686C5187FA7}"/>
                    </a:ext>
                  </a:extLst>
                </p:cNvPr>
                <p:cNvPicPr/>
                <p:nvPr/>
              </p:nvPicPr>
              <p:blipFill>
                <a:blip r:embed="rId331"/>
                <a:stretch>
                  <a:fillRect/>
                </a:stretch>
              </p:blipFill>
              <p:spPr>
                <a:xfrm>
                  <a:off x="2319501" y="2516802"/>
                  <a:ext cx="86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66" name="Ink 65">
                  <a:extLst>
                    <a:ext uri="{FF2B5EF4-FFF2-40B4-BE49-F238E27FC236}">
                      <a16:creationId xmlns:a16="http://schemas.microsoft.com/office/drawing/2014/main" id="{4ADA95E7-D60F-544F-8395-657978E72431}"/>
                    </a:ext>
                  </a:extLst>
                </p14:cNvPr>
                <p14:cNvContentPartPr/>
                <p14:nvPr/>
              </p14:nvContentPartPr>
              <p14:xfrm>
                <a:off x="2422101" y="2499522"/>
                <a:ext cx="19080" cy="94680"/>
              </p14:xfrm>
            </p:contentPart>
          </mc:Choice>
          <mc:Fallback xmlns="">
            <p:pic>
              <p:nvPicPr>
                <p:cNvPr id="66" name="Ink 65">
                  <a:extLst>
                    <a:ext uri="{FF2B5EF4-FFF2-40B4-BE49-F238E27FC236}">
                      <a16:creationId xmlns:a16="http://schemas.microsoft.com/office/drawing/2014/main" id="{4ADA95E7-D60F-544F-8395-657978E72431}"/>
                    </a:ext>
                  </a:extLst>
                </p:cNvPr>
                <p:cNvPicPr/>
                <p:nvPr/>
              </p:nvPicPr>
              <p:blipFill>
                <a:blip r:embed="rId333"/>
                <a:stretch>
                  <a:fillRect/>
                </a:stretch>
              </p:blipFill>
              <p:spPr>
                <a:xfrm>
                  <a:off x="2414541" y="2491962"/>
                  <a:ext cx="342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7" name="Ink 76">
                  <a:extLst>
                    <a:ext uri="{FF2B5EF4-FFF2-40B4-BE49-F238E27FC236}">
                      <a16:creationId xmlns:a16="http://schemas.microsoft.com/office/drawing/2014/main" id="{D5B7FBF7-5398-954F-A0BC-F8E90598E34A}"/>
                    </a:ext>
                  </a:extLst>
                </p14:cNvPr>
                <p14:cNvContentPartPr/>
                <p14:nvPr/>
              </p14:nvContentPartPr>
              <p14:xfrm>
                <a:off x="2398341" y="2454162"/>
                <a:ext cx="1800" cy="6840"/>
              </p14:xfrm>
            </p:contentPart>
          </mc:Choice>
          <mc:Fallback xmlns="">
            <p:pic>
              <p:nvPicPr>
                <p:cNvPr id="77" name="Ink 76">
                  <a:extLst>
                    <a:ext uri="{FF2B5EF4-FFF2-40B4-BE49-F238E27FC236}">
                      <a16:creationId xmlns:a16="http://schemas.microsoft.com/office/drawing/2014/main" id="{D5B7FBF7-5398-954F-A0BC-F8E90598E34A}"/>
                    </a:ext>
                  </a:extLst>
                </p:cNvPr>
                <p:cNvPicPr/>
                <p:nvPr/>
              </p:nvPicPr>
              <p:blipFill>
                <a:blip r:embed="rId335"/>
                <a:stretch>
                  <a:fillRect/>
                </a:stretch>
              </p:blipFill>
              <p:spPr>
                <a:xfrm>
                  <a:off x="2390781" y="2446602"/>
                  <a:ext cx="16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82" name="Ink 81">
                  <a:extLst>
                    <a:ext uri="{FF2B5EF4-FFF2-40B4-BE49-F238E27FC236}">
                      <a16:creationId xmlns:a16="http://schemas.microsoft.com/office/drawing/2014/main" id="{24585042-581C-164B-914B-509C2BEC702D}"/>
                    </a:ext>
                  </a:extLst>
                </p14:cNvPr>
                <p14:cNvContentPartPr/>
                <p14:nvPr/>
              </p14:nvContentPartPr>
              <p14:xfrm>
                <a:off x="2480061" y="2492682"/>
                <a:ext cx="57600" cy="90720"/>
              </p14:xfrm>
            </p:contentPart>
          </mc:Choice>
          <mc:Fallback xmlns="">
            <p:pic>
              <p:nvPicPr>
                <p:cNvPr id="82" name="Ink 81">
                  <a:extLst>
                    <a:ext uri="{FF2B5EF4-FFF2-40B4-BE49-F238E27FC236}">
                      <a16:creationId xmlns:a16="http://schemas.microsoft.com/office/drawing/2014/main" id="{24585042-581C-164B-914B-509C2BEC702D}"/>
                    </a:ext>
                  </a:extLst>
                </p:cNvPr>
                <p:cNvPicPr/>
                <p:nvPr/>
              </p:nvPicPr>
              <p:blipFill>
                <a:blip r:embed="rId337"/>
                <a:stretch>
                  <a:fillRect/>
                </a:stretch>
              </p:blipFill>
              <p:spPr>
                <a:xfrm>
                  <a:off x="2472501" y="2485122"/>
                  <a:ext cx="72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13" name="Ink 112">
                  <a:extLst>
                    <a:ext uri="{FF2B5EF4-FFF2-40B4-BE49-F238E27FC236}">
                      <a16:creationId xmlns:a16="http://schemas.microsoft.com/office/drawing/2014/main" id="{E934C803-E2EC-C045-A1B9-22CED18D0DBB}"/>
                    </a:ext>
                  </a:extLst>
                </p14:cNvPr>
                <p14:cNvContentPartPr/>
                <p14:nvPr/>
              </p14:nvContentPartPr>
              <p14:xfrm>
                <a:off x="2549541" y="2490522"/>
                <a:ext cx="87120" cy="69120"/>
              </p14:xfrm>
            </p:contentPart>
          </mc:Choice>
          <mc:Fallback xmlns="">
            <p:pic>
              <p:nvPicPr>
                <p:cNvPr id="113" name="Ink 112">
                  <a:extLst>
                    <a:ext uri="{FF2B5EF4-FFF2-40B4-BE49-F238E27FC236}">
                      <a16:creationId xmlns:a16="http://schemas.microsoft.com/office/drawing/2014/main" id="{E934C803-E2EC-C045-A1B9-22CED18D0DBB}"/>
                    </a:ext>
                  </a:extLst>
                </p:cNvPr>
                <p:cNvPicPr/>
                <p:nvPr/>
              </p:nvPicPr>
              <p:blipFill>
                <a:blip r:embed="rId339"/>
                <a:stretch>
                  <a:fillRect/>
                </a:stretch>
              </p:blipFill>
              <p:spPr>
                <a:xfrm>
                  <a:off x="2542341" y="2482962"/>
                  <a:ext cx="102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19" name="Ink 118">
                  <a:extLst>
                    <a:ext uri="{FF2B5EF4-FFF2-40B4-BE49-F238E27FC236}">
                      <a16:creationId xmlns:a16="http://schemas.microsoft.com/office/drawing/2014/main" id="{F9D7F704-97F5-7246-A652-04376EEA9029}"/>
                    </a:ext>
                  </a:extLst>
                </p14:cNvPr>
                <p14:cNvContentPartPr/>
                <p14:nvPr/>
              </p14:nvContentPartPr>
              <p14:xfrm>
                <a:off x="2743941" y="2437242"/>
                <a:ext cx="68400" cy="104760"/>
              </p14:xfrm>
            </p:contentPart>
          </mc:Choice>
          <mc:Fallback xmlns="">
            <p:pic>
              <p:nvPicPr>
                <p:cNvPr id="119" name="Ink 118">
                  <a:extLst>
                    <a:ext uri="{FF2B5EF4-FFF2-40B4-BE49-F238E27FC236}">
                      <a16:creationId xmlns:a16="http://schemas.microsoft.com/office/drawing/2014/main" id="{F9D7F704-97F5-7246-A652-04376EEA9029}"/>
                    </a:ext>
                  </a:extLst>
                </p:cNvPr>
                <p:cNvPicPr/>
                <p:nvPr/>
              </p:nvPicPr>
              <p:blipFill>
                <a:blip r:embed="rId341"/>
                <a:stretch>
                  <a:fillRect/>
                </a:stretch>
              </p:blipFill>
              <p:spPr>
                <a:xfrm>
                  <a:off x="2736381" y="2430042"/>
                  <a:ext cx="83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39" name="Ink 138">
                  <a:extLst>
                    <a:ext uri="{FF2B5EF4-FFF2-40B4-BE49-F238E27FC236}">
                      <a16:creationId xmlns:a16="http://schemas.microsoft.com/office/drawing/2014/main" id="{ABF6DA12-64EF-FC4C-B94A-695AAF3EF173}"/>
                    </a:ext>
                  </a:extLst>
                </p14:cNvPr>
                <p14:cNvContentPartPr/>
                <p14:nvPr/>
              </p14:nvContentPartPr>
              <p14:xfrm>
                <a:off x="2858421" y="2319162"/>
                <a:ext cx="96120" cy="263160"/>
              </p14:xfrm>
            </p:contentPart>
          </mc:Choice>
          <mc:Fallback xmlns="">
            <p:pic>
              <p:nvPicPr>
                <p:cNvPr id="139" name="Ink 138">
                  <a:extLst>
                    <a:ext uri="{FF2B5EF4-FFF2-40B4-BE49-F238E27FC236}">
                      <a16:creationId xmlns:a16="http://schemas.microsoft.com/office/drawing/2014/main" id="{ABF6DA12-64EF-FC4C-B94A-695AAF3EF173}"/>
                    </a:ext>
                  </a:extLst>
                </p:cNvPr>
                <p:cNvPicPr/>
                <p:nvPr/>
              </p:nvPicPr>
              <p:blipFill>
                <a:blip r:embed="rId343"/>
                <a:stretch>
                  <a:fillRect/>
                </a:stretch>
              </p:blipFill>
              <p:spPr>
                <a:xfrm>
                  <a:off x="2850861" y="2311602"/>
                  <a:ext cx="111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40" name="Ink 139">
                  <a:extLst>
                    <a:ext uri="{FF2B5EF4-FFF2-40B4-BE49-F238E27FC236}">
                      <a16:creationId xmlns:a16="http://schemas.microsoft.com/office/drawing/2014/main" id="{6A8C00CC-F5FE-3441-9078-11E283777766}"/>
                    </a:ext>
                  </a:extLst>
                </p14:cNvPr>
                <p14:cNvContentPartPr/>
                <p14:nvPr/>
              </p14:nvContentPartPr>
              <p14:xfrm>
                <a:off x="2832861" y="2457402"/>
                <a:ext cx="77040" cy="16200"/>
              </p14:xfrm>
            </p:contentPart>
          </mc:Choice>
          <mc:Fallback xmlns="">
            <p:pic>
              <p:nvPicPr>
                <p:cNvPr id="140" name="Ink 139">
                  <a:extLst>
                    <a:ext uri="{FF2B5EF4-FFF2-40B4-BE49-F238E27FC236}">
                      <a16:creationId xmlns:a16="http://schemas.microsoft.com/office/drawing/2014/main" id="{6A8C00CC-F5FE-3441-9078-11E283777766}"/>
                    </a:ext>
                  </a:extLst>
                </p:cNvPr>
                <p:cNvPicPr/>
                <p:nvPr/>
              </p:nvPicPr>
              <p:blipFill>
                <a:blip r:embed="rId345"/>
                <a:stretch>
                  <a:fillRect/>
                </a:stretch>
              </p:blipFill>
              <p:spPr>
                <a:xfrm>
                  <a:off x="2825301" y="2450202"/>
                  <a:ext cx="92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42" name="Ink 141">
                  <a:extLst>
                    <a:ext uri="{FF2B5EF4-FFF2-40B4-BE49-F238E27FC236}">
                      <a16:creationId xmlns:a16="http://schemas.microsoft.com/office/drawing/2014/main" id="{7E00EB89-E240-0C4F-96D4-B1144EA87994}"/>
                    </a:ext>
                  </a:extLst>
                </p14:cNvPr>
                <p14:cNvContentPartPr/>
                <p14:nvPr/>
              </p14:nvContentPartPr>
              <p14:xfrm>
                <a:off x="3072621" y="2403042"/>
                <a:ext cx="30600" cy="83520"/>
              </p14:xfrm>
            </p:contentPart>
          </mc:Choice>
          <mc:Fallback xmlns="">
            <p:pic>
              <p:nvPicPr>
                <p:cNvPr id="142" name="Ink 141">
                  <a:extLst>
                    <a:ext uri="{FF2B5EF4-FFF2-40B4-BE49-F238E27FC236}">
                      <a16:creationId xmlns:a16="http://schemas.microsoft.com/office/drawing/2014/main" id="{7E00EB89-E240-0C4F-96D4-B1144EA87994}"/>
                    </a:ext>
                  </a:extLst>
                </p:cNvPr>
                <p:cNvPicPr/>
                <p:nvPr/>
              </p:nvPicPr>
              <p:blipFill>
                <a:blip r:embed="rId347"/>
                <a:stretch>
                  <a:fillRect/>
                </a:stretch>
              </p:blipFill>
              <p:spPr>
                <a:xfrm>
                  <a:off x="3065061" y="2395482"/>
                  <a:ext cx="453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51" name="Ink 150">
                  <a:extLst>
                    <a:ext uri="{FF2B5EF4-FFF2-40B4-BE49-F238E27FC236}">
                      <a16:creationId xmlns:a16="http://schemas.microsoft.com/office/drawing/2014/main" id="{4D66A6A2-CE38-7B47-9DE7-9683F20BD35D}"/>
                    </a:ext>
                  </a:extLst>
                </p14:cNvPr>
                <p14:cNvContentPartPr/>
                <p14:nvPr/>
              </p14:nvContentPartPr>
              <p14:xfrm>
                <a:off x="3077661" y="2347962"/>
                <a:ext cx="3960" cy="4680"/>
              </p14:xfrm>
            </p:contentPart>
          </mc:Choice>
          <mc:Fallback xmlns="">
            <p:pic>
              <p:nvPicPr>
                <p:cNvPr id="151" name="Ink 150">
                  <a:extLst>
                    <a:ext uri="{FF2B5EF4-FFF2-40B4-BE49-F238E27FC236}">
                      <a16:creationId xmlns:a16="http://schemas.microsoft.com/office/drawing/2014/main" id="{4D66A6A2-CE38-7B47-9DE7-9683F20BD35D}"/>
                    </a:ext>
                  </a:extLst>
                </p:cNvPr>
                <p:cNvPicPr/>
                <p:nvPr/>
              </p:nvPicPr>
              <p:blipFill>
                <a:blip r:embed="rId349"/>
                <a:stretch>
                  <a:fillRect/>
                </a:stretch>
              </p:blipFill>
              <p:spPr>
                <a:xfrm>
                  <a:off x="3070101" y="2340402"/>
                  <a:ext cx="19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4" name="Ink 193">
                  <a:extLst>
                    <a:ext uri="{FF2B5EF4-FFF2-40B4-BE49-F238E27FC236}">
                      <a16:creationId xmlns:a16="http://schemas.microsoft.com/office/drawing/2014/main" id="{84BA91AD-D2D5-EC47-BA05-FFD68F22FAA6}"/>
                    </a:ext>
                  </a:extLst>
                </p14:cNvPr>
                <p14:cNvContentPartPr/>
                <p14:nvPr/>
              </p14:nvContentPartPr>
              <p14:xfrm>
                <a:off x="3147141" y="2389362"/>
                <a:ext cx="70560" cy="81000"/>
              </p14:xfrm>
            </p:contentPart>
          </mc:Choice>
          <mc:Fallback xmlns="">
            <p:pic>
              <p:nvPicPr>
                <p:cNvPr id="194" name="Ink 193">
                  <a:extLst>
                    <a:ext uri="{FF2B5EF4-FFF2-40B4-BE49-F238E27FC236}">
                      <a16:creationId xmlns:a16="http://schemas.microsoft.com/office/drawing/2014/main" id="{84BA91AD-D2D5-EC47-BA05-FFD68F22FAA6}"/>
                    </a:ext>
                  </a:extLst>
                </p:cNvPr>
                <p:cNvPicPr/>
                <p:nvPr/>
              </p:nvPicPr>
              <p:blipFill>
                <a:blip r:embed="rId351"/>
                <a:stretch>
                  <a:fillRect/>
                </a:stretch>
              </p:blipFill>
              <p:spPr>
                <a:xfrm>
                  <a:off x="3139581" y="2381802"/>
                  <a:ext cx="85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5" name="Ink 194">
                  <a:extLst>
                    <a:ext uri="{FF2B5EF4-FFF2-40B4-BE49-F238E27FC236}">
                      <a16:creationId xmlns:a16="http://schemas.microsoft.com/office/drawing/2014/main" id="{58F5FFFF-0305-234D-8351-069874A4BFB8}"/>
                    </a:ext>
                  </a:extLst>
                </p14:cNvPr>
                <p14:cNvContentPartPr/>
                <p14:nvPr/>
              </p14:nvContentPartPr>
              <p14:xfrm>
                <a:off x="3245421" y="2287482"/>
                <a:ext cx="28080" cy="188280"/>
              </p14:xfrm>
            </p:contentPart>
          </mc:Choice>
          <mc:Fallback xmlns="">
            <p:pic>
              <p:nvPicPr>
                <p:cNvPr id="195" name="Ink 194">
                  <a:extLst>
                    <a:ext uri="{FF2B5EF4-FFF2-40B4-BE49-F238E27FC236}">
                      <a16:creationId xmlns:a16="http://schemas.microsoft.com/office/drawing/2014/main" id="{58F5FFFF-0305-234D-8351-069874A4BFB8}"/>
                    </a:ext>
                  </a:extLst>
                </p:cNvPr>
                <p:cNvPicPr/>
                <p:nvPr/>
              </p:nvPicPr>
              <p:blipFill>
                <a:blip r:embed="rId353"/>
                <a:stretch>
                  <a:fillRect/>
                </a:stretch>
              </p:blipFill>
              <p:spPr>
                <a:xfrm>
                  <a:off x="3237861" y="2279922"/>
                  <a:ext cx="43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6" name="Ink 195">
                  <a:extLst>
                    <a:ext uri="{FF2B5EF4-FFF2-40B4-BE49-F238E27FC236}">
                      <a16:creationId xmlns:a16="http://schemas.microsoft.com/office/drawing/2014/main" id="{58DD42A5-3F49-0F49-B09F-1A906AB9A3D4}"/>
                    </a:ext>
                  </a:extLst>
                </p14:cNvPr>
                <p14:cNvContentPartPr/>
                <p14:nvPr/>
              </p14:nvContentPartPr>
              <p14:xfrm>
                <a:off x="3231741" y="2364882"/>
                <a:ext cx="56880" cy="24120"/>
              </p14:xfrm>
            </p:contentPart>
          </mc:Choice>
          <mc:Fallback xmlns="">
            <p:pic>
              <p:nvPicPr>
                <p:cNvPr id="196" name="Ink 195">
                  <a:extLst>
                    <a:ext uri="{FF2B5EF4-FFF2-40B4-BE49-F238E27FC236}">
                      <a16:creationId xmlns:a16="http://schemas.microsoft.com/office/drawing/2014/main" id="{58DD42A5-3F49-0F49-B09F-1A906AB9A3D4}"/>
                    </a:ext>
                  </a:extLst>
                </p:cNvPr>
                <p:cNvPicPr/>
                <p:nvPr/>
              </p:nvPicPr>
              <p:blipFill>
                <a:blip r:embed="rId355"/>
                <a:stretch>
                  <a:fillRect/>
                </a:stretch>
              </p:blipFill>
              <p:spPr>
                <a:xfrm>
                  <a:off x="3224181" y="2357322"/>
                  <a:ext cx="72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7" name="Ink 196">
                  <a:extLst>
                    <a:ext uri="{FF2B5EF4-FFF2-40B4-BE49-F238E27FC236}">
                      <a16:creationId xmlns:a16="http://schemas.microsoft.com/office/drawing/2014/main" id="{31FF9E82-3735-7E4D-83D4-4CE9C5CA33D2}"/>
                    </a:ext>
                  </a:extLst>
                </p14:cNvPr>
                <p14:cNvContentPartPr/>
                <p14:nvPr/>
              </p14:nvContentPartPr>
              <p14:xfrm>
                <a:off x="3332181" y="2358402"/>
                <a:ext cx="68400" cy="76320"/>
              </p14:xfrm>
            </p:contentPart>
          </mc:Choice>
          <mc:Fallback xmlns="">
            <p:pic>
              <p:nvPicPr>
                <p:cNvPr id="197" name="Ink 196">
                  <a:extLst>
                    <a:ext uri="{FF2B5EF4-FFF2-40B4-BE49-F238E27FC236}">
                      <a16:creationId xmlns:a16="http://schemas.microsoft.com/office/drawing/2014/main" id="{31FF9E82-3735-7E4D-83D4-4CE9C5CA33D2}"/>
                    </a:ext>
                  </a:extLst>
                </p:cNvPr>
                <p:cNvPicPr/>
                <p:nvPr/>
              </p:nvPicPr>
              <p:blipFill>
                <a:blip r:embed="rId357"/>
                <a:stretch>
                  <a:fillRect/>
                </a:stretch>
              </p:blipFill>
              <p:spPr>
                <a:xfrm>
                  <a:off x="3324621" y="2350842"/>
                  <a:ext cx="83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8" name="Ink 197">
                  <a:extLst>
                    <a:ext uri="{FF2B5EF4-FFF2-40B4-BE49-F238E27FC236}">
                      <a16:creationId xmlns:a16="http://schemas.microsoft.com/office/drawing/2014/main" id="{049F0FAD-DE22-1F43-ADD2-F6F4AF52A7A2}"/>
                    </a:ext>
                  </a:extLst>
                </p14:cNvPr>
                <p14:cNvContentPartPr/>
                <p14:nvPr/>
              </p14:nvContentPartPr>
              <p14:xfrm>
                <a:off x="3414261" y="2338602"/>
                <a:ext cx="115920" cy="232560"/>
              </p14:xfrm>
            </p:contentPart>
          </mc:Choice>
          <mc:Fallback xmlns="">
            <p:pic>
              <p:nvPicPr>
                <p:cNvPr id="198" name="Ink 197">
                  <a:extLst>
                    <a:ext uri="{FF2B5EF4-FFF2-40B4-BE49-F238E27FC236}">
                      <a16:creationId xmlns:a16="http://schemas.microsoft.com/office/drawing/2014/main" id="{049F0FAD-DE22-1F43-ADD2-F6F4AF52A7A2}"/>
                    </a:ext>
                  </a:extLst>
                </p:cNvPr>
                <p:cNvPicPr/>
                <p:nvPr/>
              </p:nvPicPr>
              <p:blipFill>
                <a:blip r:embed="rId359"/>
                <a:stretch>
                  <a:fillRect/>
                </a:stretch>
              </p:blipFill>
              <p:spPr>
                <a:xfrm>
                  <a:off x="3406701" y="2331042"/>
                  <a:ext cx="131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9" name="Ink 198">
                  <a:extLst>
                    <a:ext uri="{FF2B5EF4-FFF2-40B4-BE49-F238E27FC236}">
                      <a16:creationId xmlns:a16="http://schemas.microsoft.com/office/drawing/2014/main" id="{0CCD6812-C2D7-714E-B11C-3475FD8CBA86}"/>
                    </a:ext>
                  </a:extLst>
                </p14:cNvPr>
                <p14:cNvContentPartPr/>
                <p14:nvPr/>
              </p14:nvContentPartPr>
              <p14:xfrm>
                <a:off x="3533061" y="2323482"/>
                <a:ext cx="98640" cy="100080"/>
              </p14:xfrm>
            </p:contentPart>
          </mc:Choice>
          <mc:Fallback xmlns="">
            <p:pic>
              <p:nvPicPr>
                <p:cNvPr id="199" name="Ink 198">
                  <a:extLst>
                    <a:ext uri="{FF2B5EF4-FFF2-40B4-BE49-F238E27FC236}">
                      <a16:creationId xmlns:a16="http://schemas.microsoft.com/office/drawing/2014/main" id="{0CCD6812-C2D7-714E-B11C-3475FD8CBA86}"/>
                    </a:ext>
                  </a:extLst>
                </p:cNvPr>
                <p:cNvPicPr/>
                <p:nvPr/>
              </p:nvPicPr>
              <p:blipFill>
                <a:blip r:embed="rId361"/>
                <a:stretch>
                  <a:fillRect/>
                </a:stretch>
              </p:blipFill>
              <p:spPr>
                <a:xfrm>
                  <a:off x="3525501" y="2315922"/>
                  <a:ext cx="1137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0" name="Ink 199">
                  <a:extLst>
                    <a:ext uri="{FF2B5EF4-FFF2-40B4-BE49-F238E27FC236}">
                      <a16:creationId xmlns:a16="http://schemas.microsoft.com/office/drawing/2014/main" id="{D09A8A44-98FC-5849-B574-0135242C315C}"/>
                    </a:ext>
                  </a:extLst>
                </p14:cNvPr>
                <p14:cNvContentPartPr/>
                <p14:nvPr/>
              </p14:nvContentPartPr>
              <p14:xfrm>
                <a:off x="3631701" y="2305482"/>
                <a:ext cx="71280" cy="92880"/>
              </p14:xfrm>
            </p:contentPart>
          </mc:Choice>
          <mc:Fallback xmlns="">
            <p:pic>
              <p:nvPicPr>
                <p:cNvPr id="200" name="Ink 199">
                  <a:extLst>
                    <a:ext uri="{FF2B5EF4-FFF2-40B4-BE49-F238E27FC236}">
                      <a16:creationId xmlns:a16="http://schemas.microsoft.com/office/drawing/2014/main" id="{D09A8A44-98FC-5849-B574-0135242C315C}"/>
                    </a:ext>
                  </a:extLst>
                </p:cNvPr>
                <p:cNvPicPr/>
                <p:nvPr/>
              </p:nvPicPr>
              <p:blipFill>
                <a:blip r:embed="rId363"/>
                <a:stretch>
                  <a:fillRect/>
                </a:stretch>
              </p:blipFill>
              <p:spPr>
                <a:xfrm>
                  <a:off x="3624501" y="2297922"/>
                  <a:ext cx="8640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4">
            <p14:nvContentPartPr>
              <p14:cNvPr id="202" name="Ink 201">
                <a:extLst>
                  <a:ext uri="{FF2B5EF4-FFF2-40B4-BE49-F238E27FC236}">
                    <a16:creationId xmlns:a16="http://schemas.microsoft.com/office/drawing/2014/main" id="{B4B706E2-1F37-E546-AED1-4D0F8195CF1C}"/>
                  </a:ext>
                </a:extLst>
              </p14:cNvPr>
              <p14:cNvContentPartPr/>
              <p14:nvPr/>
            </p14:nvContentPartPr>
            <p14:xfrm>
              <a:off x="654141" y="4865802"/>
              <a:ext cx="330840" cy="287280"/>
            </p14:xfrm>
          </p:contentPart>
        </mc:Choice>
        <mc:Fallback xmlns="">
          <p:pic>
            <p:nvPicPr>
              <p:cNvPr id="202" name="Ink 201">
                <a:extLst>
                  <a:ext uri="{FF2B5EF4-FFF2-40B4-BE49-F238E27FC236}">
                    <a16:creationId xmlns:a16="http://schemas.microsoft.com/office/drawing/2014/main" id="{B4B706E2-1F37-E546-AED1-4D0F8195CF1C}"/>
                  </a:ext>
                </a:extLst>
              </p:cNvPr>
              <p:cNvPicPr/>
              <p:nvPr/>
            </p:nvPicPr>
            <p:blipFill>
              <a:blip r:embed="rId365"/>
              <a:stretch>
                <a:fillRect/>
              </a:stretch>
            </p:blipFill>
            <p:spPr>
              <a:xfrm>
                <a:off x="646581" y="4858242"/>
                <a:ext cx="345960" cy="302400"/>
              </a:xfrm>
              <a:prstGeom prst="rect">
                <a:avLst/>
              </a:prstGeom>
            </p:spPr>
          </p:pic>
        </mc:Fallback>
      </mc:AlternateContent>
    </p:spTree>
  </p:cSld>
  <p:clrMapOvr>
    <a:masterClrMapping/>
  </p:clrMapOvr>
  <p:transition spd="med">
    <p:cover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38" name="Group 37">
            <a:extLst>
              <a:ext uri="{FF2B5EF4-FFF2-40B4-BE49-F238E27FC236}">
                <a16:creationId xmlns:a16="http://schemas.microsoft.com/office/drawing/2014/main" id="{C6360376-AC6F-DD4A-82D7-1C21D3C5D96D}"/>
              </a:ext>
            </a:extLst>
          </p:cNvPr>
          <p:cNvGrpSpPr/>
          <p:nvPr/>
        </p:nvGrpSpPr>
        <p:grpSpPr>
          <a:xfrm>
            <a:off x="2209735" y="551342"/>
            <a:ext cx="2926440" cy="380520"/>
            <a:chOff x="2209735" y="551342"/>
            <a:chExt cx="2926440" cy="38052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B55AAAE-7A41-8945-8FDC-47040CF3ED48}"/>
                    </a:ext>
                  </a:extLst>
                </p14:cNvPr>
                <p14:cNvContentPartPr/>
                <p14:nvPr/>
              </p14:nvContentPartPr>
              <p14:xfrm>
                <a:off x="2209735" y="917462"/>
                <a:ext cx="10080" cy="14400"/>
              </p14:xfrm>
            </p:contentPart>
          </mc:Choice>
          <mc:Fallback xmlns="">
            <p:pic>
              <p:nvPicPr>
                <p:cNvPr id="4" name="Ink 3">
                  <a:extLst>
                    <a:ext uri="{FF2B5EF4-FFF2-40B4-BE49-F238E27FC236}">
                      <a16:creationId xmlns:a16="http://schemas.microsoft.com/office/drawing/2014/main" id="{DB55AAAE-7A41-8945-8FDC-47040CF3ED48}"/>
                    </a:ext>
                  </a:extLst>
                </p:cNvPr>
                <p:cNvPicPr/>
                <p:nvPr/>
              </p:nvPicPr>
              <p:blipFill>
                <a:blip r:embed="rId5"/>
                <a:stretch>
                  <a:fillRect/>
                </a:stretch>
              </p:blipFill>
              <p:spPr>
                <a:xfrm>
                  <a:off x="2202175" y="909902"/>
                  <a:ext cx="25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CE80CF8-4C7C-7448-9A74-0346DFC8A3F8}"/>
                    </a:ext>
                  </a:extLst>
                </p14:cNvPr>
                <p14:cNvContentPartPr/>
                <p14:nvPr/>
              </p14:nvContentPartPr>
              <p14:xfrm>
                <a:off x="2253655" y="869942"/>
                <a:ext cx="11880" cy="7200"/>
              </p14:xfrm>
            </p:contentPart>
          </mc:Choice>
          <mc:Fallback xmlns="">
            <p:pic>
              <p:nvPicPr>
                <p:cNvPr id="5" name="Ink 4">
                  <a:extLst>
                    <a:ext uri="{FF2B5EF4-FFF2-40B4-BE49-F238E27FC236}">
                      <a16:creationId xmlns:a16="http://schemas.microsoft.com/office/drawing/2014/main" id="{ACE80CF8-4C7C-7448-9A74-0346DFC8A3F8}"/>
                    </a:ext>
                  </a:extLst>
                </p:cNvPr>
                <p:cNvPicPr/>
                <p:nvPr/>
              </p:nvPicPr>
              <p:blipFill>
                <a:blip r:embed="rId7"/>
                <a:stretch>
                  <a:fillRect/>
                </a:stretch>
              </p:blipFill>
              <p:spPr>
                <a:xfrm>
                  <a:off x="2246095" y="862382"/>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4DDBA15-F00A-2545-BA92-7F15A99D83EE}"/>
                    </a:ext>
                  </a:extLst>
                </p14:cNvPr>
                <p14:cNvContentPartPr/>
                <p14:nvPr/>
              </p14:nvContentPartPr>
              <p14:xfrm>
                <a:off x="2253655" y="833582"/>
                <a:ext cx="42840" cy="43560"/>
              </p14:xfrm>
            </p:contentPart>
          </mc:Choice>
          <mc:Fallback xmlns="">
            <p:pic>
              <p:nvPicPr>
                <p:cNvPr id="6" name="Ink 5">
                  <a:extLst>
                    <a:ext uri="{FF2B5EF4-FFF2-40B4-BE49-F238E27FC236}">
                      <a16:creationId xmlns:a16="http://schemas.microsoft.com/office/drawing/2014/main" id="{B4DDBA15-F00A-2545-BA92-7F15A99D83EE}"/>
                    </a:ext>
                  </a:extLst>
                </p:cNvPr>
                <p:cNvPicPr/>
                <p:nvPr/>
              </p:nvPicPr>
              <p:blipFill>
                <a:blip r:embed="rId9"/>
                <a:stretch>
                  <a:fillRect/>
                </a:stretch>
              </p:blipFill>
              <p:spPr>
                <a:xfrm>
                  <a:off x="2246095" y="826022"/>
                  <a:ext cx="579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3657709-F1C2-9F40-97B6-807543C02111}"/>
                    </a:ext>
                  </a:extLst>
                </p14:cNvPr>
                <p14:cNvContentPartPr/>
                <p14:nvPr/>
              </p14:nvContentPartPr>
              <p14:xfrm>
                <a:off x="2403055" y="727742"/>
                <a:ext cx="1080" cy="165240"/>
              </p14:xfrm>
            </p:contentPart>
          </mc:Choice>
          <mc:Fallback xmlns="">
            <p:pic>
              <p:nvPicPr>
                <p:cNvPr id="8" name="Ink 7">
                  <a:extLst>
                    <a:ext uri="{FF2B5EF4-FFF2-40B4-BE49-F238E27FC236}">
                      <a16:creationId xmlns:a16="http://schemas.microsoft.com/office/drawing/2014/main" id="{F3657709-F1C2-9F40-97B6-807543C02111}"/>
                    </a:ext>
                  </a:extLst>
                </p:cNvPr>
                <p:cNvPicPr/>
                <p:nvPr/>
              </p:nvPicPr>
              <p:blipFill>
                <a:blip r:embed="rId11"/>
                <a:stretch>
                  <a:fillRect/>
                </a:stretch>
              </p:blipFill>
              <p:spPr>
                <a:xfrm>
                  <a:off x="2395495" y="720182"/>
                  <a:ext cx="16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806BE37-4596-2445-B481-F32851C338D5}"/>
                    </a:ext>
                  </a:extLst>
                </p14:cNvPr>
                <p14:cNvContentPartPr/>
                <p14:nvPr/>
              </p14:nvContentPartPr>
              <p14:xfrm>
                <a:off x="2394415" y="724142"/>
                <a:ext cx="48240" cy="56880"/>
              </p14:xfrm>
            </p:contentPart>
          </mc:Choice>
          <mc:Fallback xmlns="">
            <p:pic>
              <p:nvPicPr>
                <p:cNvPr id="9" name="Ink 8">
                  <a:extLst>
                    <a:ext uri="{FF2B5EF4-FFF2-40B4-BE49-F238E27FC236}">
                      <a16:creationId xmlns:a16="http://schemas.microsoft.com/office/drawing/2014/main" id="{3806BE37-4596-2445-B481-F32851C338D5}"/>
                    </a:ext>
                  </a:extLst>
                </p:cNvPr>
                <p:cNvPicPr/>
                <p:nvPr/>
              </p:nvPicPr>
              <p:blipFill>
                <a:blip r:embed="rId13"/>
                <a:stretch>
                  <a:fillRect/>
                </a:stretch>
              </p:blipFill>
              <p:spPr>
                <a:xfrm>
                  <a:off x="2386855" y="716582"/>
                  <a:ext cx="63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3B40FA4C-6BEF-F745-97AB-A93B311621F7}"/>
                    </a:ext>
                  </a:extLst>
                </p14:cNvPr>
                <p14:cNvContentPartPr/>
                <p14:nvPr/>
              </p14:nvContentPartPr>
              <p14:xfrm>
                <a:off x="2466055" y="736742"/>
                <a:ext cx="46440" cy="56520"/>
              </p14:xfrm>
            </p:contentPart>
          </mc:Choice>
          <mc:Fallback xmlns="">
            <p:pic>
              <p:nvPicPr>
                <p:cNvPr id="10" name="Ink 9">
                  <a:extLst>
                    <a:ext uri="{FF2B5EF4-FFF2-40B4-BE49-F238E27FC236}">
                      <a16:creationId xmlns:a16="http://schemas.microsoft.com/office/drawing/2014/main" id="{3B40FA4C-6BEF-F745-97AB-A93B311621F7}"/>
                    </a:ext>
                  </a:extLst>
                </p:cNvPr>
                <p:cNvPicPr/>
                <p:nvPr/>
              </p:nvPicPr>
              <p:blipFill>
                <a:blip r:embed="rId15"/>
                <a:stretch>
                  <a:fillRect/>
                </a:stretch>
              </p:blipFill>
              <p:spPr>
                <a:xfrm>
                  <a:off x="2458495" y="729182"/>
                  <a:ext cx="615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45EE052-1575-354B-BA51-46FCE2594BBD}"/>
                    </a:ext>
                  </a:extLst>
                </p14:cNvPr>
                <p14:cNvContentPartPr/>
                <p14:nvPr/>
              </p14:nvContentPartPr>
              <p14:xfrm>
                <a:off x="2534815" y="722702"/>
                <a:ext cx="55080" cy="65880"/>
              </p14:xfrm>
            </p:contentPart>
          </mc:Choice>
          <mc:Fallback xmlns="">
            <p:pic>
              <p:nvPicPr>
                <p:cNvPr id="11" name="Ink 10">
                  <a:extLst>
                    <a:ext uri="{FF2B5EF4-FFF2-40B4-BE49-F238E27FC236}">
                      <a16:creationId xmlns:a16="http://schemas.microsoft.com/office/drawing/2014/main" id="{B45EE052-1575-354B-BA51-46FCE2594BBD}"/>
                    </a:ext>
                  </a:extLst>
                </p:cNvPr>
                <p:cNvPicPr/>
                <p:nvPr/>
              </p:nvPicPr>
              <p:blipFill>
                <a:blip r:embed="rId17"/>
                <a:stretch>
                  <a:fillRect/>
                </a:stretch>
              </p:blipFill>
              <p:spPr>
                <a:xfrm>
                  <a:off x="2527255" y="715142"/>
                  <a:ext cx="70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5F34438-38CF-DB47-925D-026F830C4413}"/>
                    </a:ext>
                  </a:extLst>
                </p14:cNvPr>
                <p14:cNvContentPartPr/>
                <p14:nvPr/>
              </p14:nvContentPartPr>
              <p14:xfrm>
                <a:off x="2640655" y="710462"/>
                <a:ext cx="66960" cy="71640"/>
              </p14:xfrm>
            </p:contentPart>
          </mc:Choice>
          <mc:Fallback xmlns="">
            <p:pic>
              <p:nvPicPr>
                <p:cNvPr id="12" name="Ink 11">
                  <a:extLst>
                    <a:ext uri="{FF2B5EF4-FFF2-40B4-BE49-F238E27FC236}">
                      <a16:creationId xmlns:a16="http://schemas.microsoft.com/office/drawing/2014/main" id="{F5F34438-38CF-DB47-925D-026F830C4413}"/>
                    </a:ext>
                  </a:extLst>
                </p:cNvPr>
                <p:cNvPicPr/>
                <p:nvPr/>
              </p:nvPicPr>
              <p:blipFill>
                <a:blip r:embed="rId19"/>
                <a:stretch>
                  <a:fillRect/>
                </a:stretch>
              </p:blipFill>
              <p:spPr>
                <a:xfrm>
                  <a:off x="2633095" y="702902"/>
                  <a:ext cx="82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E8E4F19-9958-C943-BD62-C4BF7E032B2A}"/>
                    </a:ext>
                  </a:extLst>
                </p14:cNvPr>
                <p14:cNvContentPartPr/>
                <p14:nvPr/>
              </p14:nvContentPartPr>
              <p14:xfrm>
                <a:off x="2740015" y="716582"/>
                <a:ext cx="83520" cy="73800"/>
              </p14:xfrm>
            </p:contentPart>
          </mc:Choice>
          <mc:Fallback xmlns="">
            <p:pic>
              <p:nvPicPr>
                <p:cNvPr id="13" name="Ink 12">
                  <a:extLst>
                    <a:ext uri="{FF2B5EF4-FFF2-40B4-BE49-F238E27FC236}">
                      <a16:creationId xmlns:a16="http://schemas.microsoft.com/office/drawing/2014/main" id="{DE8E4F19-9958-C943-BD62-C4BF7E032B2A}"/>
                    </a:ext>
                  </a:extLst>
                </p:cNvPr>
                <p:cNvPicPr/>
                <p:nvPr/>
              </p:nvPicPr>
              <p:blipFill>
                <a:blip r:embed="rId21"/>
                <a:stretch>
                  <a:fillRect/>
                </a:stretch>
              </p:blipFill>
              <p:spPr>
                <a:xfrm>
                  <a:off x="2732455" y="709022"/>
                  <a:ext cx="98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20DDF89-678C-CA46-8B14-BFE62ED5AC57}"/>
                    </a:ext>
                  </a:extLst>
                </p14:cNvPr>
                <p14:cNvContentPartPr/>
                <p14:nvPr/>
              </p14:nvContentPartPr>
              <p14:xfrm>
                <a:off x="2858095" y="722342"/>
                <a:ext cx="72360" cy="54720"/>
              </p14:xfrm>
            </p:contentPart>
          </mc:Choice>
          <mc:Fallback xmlns="">
            <p:pic>
              <p:nvPicPr>
                <p:cNvPr id="14" name="Ink 13">
                  <a:extLst>
                    <a:ext uri="{FF2B5EF4-FFF2-40B4-BE49-F238E27FC236}">
                      <a16:creationId xmlns:a16="http://schemas.microsoft.com/office/drawing/2014/main" id="{320DDF89-678C-CA46-8B14-BFE62ED5AC57}"/>
                    </a:ext>
                  </a:extLst>
                </p:cNvPr>
                <p:cNvPicPr/>
                <p:nvPr/>
              </p:nvPicPr>
              <p:blipFill>
                <a:blip r:embed="rId23"/>
                <a:stretch>
                  <a:fillRect/>
                </a:stretch>
              </p:blipFill>
              <p:spPr>
                <a:xfrm>
                  <a:off x="2850535" y="714782"/>
                  <a:ext cx="87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C2F88479-763E-E641-9C71-AADACC268B2D}"/>
                    </a:ext>
                  </a:extLst>
                </p14:cNvPr>
                <p14:cNvContentPartPr/>
                <p14:nvPr/>
              </p14:nvContentPartPr>
              <p14:xfrm>
                <a:off x="3001735" y="643142"/>
                <a:ext cx="5400" cy="127080"/>
              </p14:xfrm>
            </p:contentPart>
          </mc:Choice>
          <mc:Fallback xmlns="">
            <p:pic>
              <p:nvPicPr>
                <p:cNvPr id="15" name="Ink 14">
                  <a:extLst>
                    <a:ext uri="{FF2B5EF4-FFF2-40B4-BE49-F238E27FC236}">
                      <a16:creationId xmlns:a16="http://schemas.microsoft.com/office/drawing/2014/main" id="{C2F88479-763E-E641-9C71-AADACC268B2D}"/>
                    </a:ext>
                  </a:extLst>
                </p:cNvPr>
                <p:cNvPicPr/>
                <p:nvPr/>
              </p:nvPicPr>
              <p:blipFill>
                <a:blip r:embed="rId25"/>
                <a:stretch>
                  <a:fillRect/>
                </a:stretch>
              </p:blipFill>
              <p:spPr>
                <a:xfrm>
                  <a:off x="2994175" y="635582"/>
                  <a:ext cx="20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274C33C-058E-9C4A-915E-A97A8FEAEDD4}"/>
                    </a:ext>
                  </a:extLst>
                </p14:cNvPr>
                <p14:cNvContentPartPr/>
                <p14:nvPr/>
              </p14:nvContentPartPr>
              <p14:xfrm>
                <a:off x="2941975" y="716582"/>
                <a:ext cx="81720" cy="3600"/>
              </p14:xfrm>
            </p:contentPart>
          </mc:Choice>
          <mc:Fallback xmlns="">
            <p:pic>
              <p:nvPicPr>
                <p:cNvPr id="16" name="Ink 15">
                  <a:extLst>
                    <a:ext uri="{FF2B5EF4-FFF2-40B4-BE49-F238E27FC236}">
                      <a16:creationId xmlns:a16="http://schemas.microsoft.com/office/drawing/2014/main" id="{B274C33C-058E-9C4A-915E-A97A8FEAEDD4}"/>
                    </a:ext>
                  </a:extLst>
                </p:cNvPr>
                <p:cNvPicPr/>
                <p:nvPr/>
              </p:nvPicPr>
              <p:blipFill>
                <a:blip r:embed="rId27"/>
                <a:stretch>
                  <a:fillRect/>
                </a:stretch>
              </p:blipFill>
              <p:spPr>
                <a:xfrm>
                  <a:off x="2934415" y="709022"/>
                  <a:ext cx="968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36D51F40-15EF-8742-91CD-2680A3ED8358}"/>
                    </a:ext>
                  </a:extLst>
                </p14:cNvPr>
                <p14:cNvContentPartPr/>
                <p14:nvPr/>
              </p14:nvContentPartPr>
              <p14:xfrm>
                <a:off x="3069415" y="691382"/>
                <a:ext cx="47880" cy="62640"/>
              </p14:xfrm>
            </p:contentPart>
          </mc:Choice>
          <mc:Fallback xmlns="">
            <p:pic>
              <p:nvPicPr>
                <p:cNvPr id="17" name="Ink 16">
                  <a:extLst>
                    <a:ext uri="{FF2B5EF4-FFF2-40B4-BE49-F238E27FC236}">
                      <a16:creationId xmlns:a16="http://schemas.microsoft.com/office/drawing/2014/main" id="{36D51F40-15EF-8742-91CD-2680A3ED8358}"/>
                    </a:ext>
                  </a:extLst>
                </p:cNvPr>
                <p:cNvPicPr/>
                <p:nvPr/>
              </p:nvPicPr>
              <p:blipFill>
                <a:blip r:embed="rId29"/>
                <a:stretch>
                  <a:fillRect/>
                </a:stretch>
              </p:blipFill>
              <p:spPr>
                <a:xfrm>
                  <a:off x="3061855" y="684182"/>
                  <a:ext cx="63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C98DE56F-8D21-5F45-9197-997C1FE0F782}"/>
                    </a:ext>
                  </a:extLst>
                </p14:cNvPr>
                <p14:cNvContentPartPr/>
                <p14:nvPr/>
              </p14:nvContentPartPr>
              <p14:xfrm>
                <a:off x="3183895" y="699302"/>
                <a:ext cx="65160" cy="54720"/>
              </p14:xfrm>
            </p:contentPart>
          </mc:Choice>
          <mc:Fallback xmlns="">
            <p:pic>
              <p:nvPicPr>
                <p:cNvPr id="18" name="Ink 17">
                  <a:extLst>
                    <a:ext uri="{FF2B5EF4-FFF2-40B4-BE49-F238E27FC236}">
                      <a16:creationId xmlns:a16="http://schemas.microsoft.com/office/drawing/2014/main" id="{C98DE56F-8D21-5F45-9197-997C1FE0F782}"/>
                    </a:ext>
                  </a:extLst>
                </p:cNvPr>
                <p:cNvPicPr/>
                <p:nvPr/>
              </p:nvPicPr>
              <p:blipFill>
                <a:blip r:embed="rId31"/>
                <a:stretch>
                  <a:fillRect/>
                </a:stretch>
              </p:blipFill>
              <p:spPr>
                <a:xfrm>
                  <a:off x="3176335" y="691742"/>
                  <a:ext cx="79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6C247736-ACA0-8A4D-B61A-3E04F5148F47}"/>
                    </a:ext>
                  </a:extLst>
                </p14:cNvPr>
                <p14:cNvContentPartPr/>
                <p14:nvPr/>
              </p14:nvContentPartPr>
              <p14:xfrm>
                <a:off x="3253375" y="600662"/>
                <a:ext cx="6480" cy="144360"/>
              </p14:xfrm>
            </p:contentPart>
          </mc:Choice>
          <mc:Fallback xmlns="">
            <p:pic>
              <p:nvPicPr>
                <p:cNvPr id="19" name="Ink 18">
                  <a:extLst>
                    <a:ext uri="{FF2B5EF4-FFF2-40B4-BE49-F238E27FC236}">
                      <a16:creationId xmlns:a16="http://schemas.microsoft.com/office/drawing/2014/main" id="{6C247736-ACA0-8A4D-B61A-3E04F5148F47}"/>
                    </a:ext>
                  </a:extLst>
                </p:cNvPr>
                <p:cNvPicPr/>
                <p:nvPr/>
              </p:nvPicPr>
              <p:blipFill>
                <a:blip r:embed="rId33"/>
                <a:stretch>
                  <a:fillRect/>
                </a:stretch>
              </p:blipFill>
              <p:spPr>
                <a:xfrm>
                  <a:off x="3245815" y="593102"/>
                  <a:ext cx="21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CAAEA01E-51A4-484F-B3B4-3BC47604BB01}"/>
                    </a:ext>
                  </a:extLst>
                </p14:cNvPr>
                <p14:cNvContentPartPr/>
                <p14:nvPr/>
              </p14:nvContentPartPr>
              <p14:xfrm>
                <a:off x="3411055" y="619742"/>
                <a:ext cx="2880" cy="153000"/>
              </p14:xfrm>
            </p:contentPart>
          </mc:Choice>
          <mc:Fallback xmlns="">
            <p:pic>
              <p:nvPicPr>
                <p:cNvPr id="20" name="Ink 19">
                  <a:extLst>
                    <a:ext uri="{FF2B5EF4-FFF2-40B4-BE49-F238E27FC236}">
                      <a16:creationId xmlns:a16="http://schemas.microsoft.com/office/drawing/2014/main" id="{CAAEA01E-51A4-484F-B3B4-3BC47604BB01}"/>
                    </a:ext>
                  </a:extLst>
                </p:cNvPr>
                <p:cNvPicPr/>
                <p:nvPr/>
              </p:nvPicPr>
              <p:blipFill>
                <a:blip r:embed="rId35"/>
                <a:stretch>
                  <a:fillRect/>
                </a:stretch>
              </p:blipFill>
              <p:spPr>
                <a:xfrm>
                  <a:off x="3403495" y="612182"/>
                  <a:ext cx="18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2CFF19F-8A91-D94D-899D-322D6E7386D5}"/>
                    </a:ext>
                  </a:extLst>
                </p14:cNvPr>
                <p14:cNvContentPartPr/>
                <p14:nvPr/>
              </p14:nvContentPartPr>
              <p14:xfrm>
                <a:off x="3377935" y="682742"/>
                <a:ext cx="79920" cy="10800"/>
              </p14:xfrm>
            </p:contentPart>
          </mc:Choice>
          <mc:Fallback xmlns="">
            <p:pic>
              <p:nvPicPr>
                <p:cNvPr id="21" name="Ink 20">
                  <a:extLst>
                    <a:ext uri="{FF2B5EF4-FFF2-40B4-BE49-F238E27FC236}">
                      <a16:creationId xmlns:a16="http://schemas.microsoft.com/office/drawing/2014/main" id="{E2CFF19F-8A91-D94D-899D-322D6E7386D5}"/>
                    </a:ext>
                  </a:extLst>
                </p:cNvPr>
                <p:cNvPicPr/>
                <p:nvPr/>
              </p:nvPicPr>
              <p:blipFill>
                <a:blip r:embed="rId37"/>
                <a:stretch>
                  <a:fillRect/>
                </a:stretch>
              </p:blipFill>
              <p:spPr>
                <a:xfrm>
                  <a:off x="3370375" y="675182"/>
                  <a:ext cx="950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5588D1D-CFDD-D94C-B589-47032984496F}"/>
                    </a:ext>
                  </a:extLst>
                </p14:cNvPr>
                <p14:cNvContentPartPr/>
                <p14:nvPr/>
              </p14:nvContentPartPr>
              <p14:xfrm>
                <a:off x="3466855" y="676982"/>
                <a:ext cx="75600" cy="64800"/>
              </p14:xfrm>
            </p:contentPart>
          </mc:Choice>
          <mc:Fallback xmlns="">
            <p:pic>
              <p:nvPicPr>
                <p:cNvPr id="22" name="Ink 21">
                  <a:extLst>
                    <a:ext uri="{FF2B5EF4-FFF2-40B4-BE49-F238E27FC236}">
                      <a16:creationId xmlns:a16="http://schemas.microsoft.com/office/drawing/2014/main" id="{45588D1D-CFDD-D94C-B589-47032984496F}"/>
                    </a:ext>
                  </a:extLst>
                </p:cNvPr>
                <p:cNvPicPr/>
                <p:nvPr/>
              </p:nvPicPr>
              <p:blipFill>
                <a:blip r:embed="rId39"/>
                <a:stretch>
                  <a:fillRect/>
                </a:stretch>
              </p:blipFill>
              <p:spPr>
                <a:xfrm>
                  <a:off x="3459295" y="669782"/>
                  <a:ext cx="90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2DF6F21A-C17F-2042-AC4B-87B7F757B981}"/>
                    </a:ext>
                  </a:extLst>
                </p14:cNvPr>
                <p14:cNvContentPartPr/>
                <p14:nvPr/>
              </p14:nvContentPartPr>
              <p14:xfrm>
                <a:off x="3648655" y="585542"/>
                <a:ext cx="2160" cy="152640"/>
              </p14:xfrm>
            </p:contentPart>
          </mc:Choice>
          <mc:Fallback xmlns="">
            <p:pic>
              <p:nvPicPr>
                <p:cNvPr id="23" name="Ink 22">
                  <a:extLst>
                    <a:ext uri="{FF2B5EF4-FFF2-40B4-BE49-F238E27FC236}">
                      <a16:creationId xmlns:a16="http://schemas.microsoft.com/office/drawing/2014/main" id="{2DF6F21A-C17F-2042-AC4B-87B7F757B981}"/>
                    </a:ext>
                  </a:extLst>
                </p:cNvPr>
                <p:cNvPicPr/>
                <p:nvPr/>
              </p:nvPicPr>
              <p:blipFill>
                <a:blip r:embed="rId41"/>
                <a:stretch>
                  <a:fillRect/>
                </a:stretch>
              </p:blipFill>
              <p:spPr>
                <a:xfrm>
                  <a:off x="3641095" y="577982"/>
                  <a:ext cx="17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80232293-EF3B-A745-84C2-337F5812A987}"/>
                    </a:ext>
                  </a:extLst>
                </p14:cNvPr>
                <p14:cNvContentPartPr/>
                <p14:nvPr/>
              </p14:nvContentPartPr>
              <p14:xfrm>
                <a:off x="3688975" y="577982"/>
                <a:ext cx="68040" cy="152640"/>
              </p14:xfrm>
            </p:contentPart>
          </mc:Choice>
          <mc:Fallback xmlns="">
            <p:pic>
              <p:nvPicPr>
                <p:cNvPr id="24" name="Ink 23">
                  <a:extLst>
                    <a:ext uri="{FF2B5EF4-FFF2-40B4-BE49-F238E27FC236}">
                      <a16:creationId xmlns:a16="http://schemas.microsoft.com/office/drawing/2014/main" id="{80232293-EF3B-A745-84C2-337F5812A987}"/>
                    </a:ext>
                  </a:extLst>
                </p:cNvPr>
                <p:cNvPicPr/>
                <p:nvPr/>
              </p:nvPicPr>
              <p:blipFill>
                <a:blip r:embed="rId43"/>
                <a:stretch>
                  <a:fillRect/>
                </a:stretch>
              </p:blipFill>
              <p:spPr>
                <a:xfrm>
                  <a:off x="3681415" y="570422"/>
                  <a:ext cx="83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A7F5C46B-1F08-0247-8146-9CDA7C7780FC}"/>
                    </a:ext>
                  </a:extLst>
                </p14:cNvPr>
                <p14:cNvContentPartPr/>
                <p14:nvPr/>
              </p14:nvContentPartPr>
              <p14:xfrm>
                <a:off x="3805255" y="657182"/>
                <a:ext cx="75600" cy="66240"/>
              </p14:xfrm>
            </p:contentPart>
          </mc:Choice>
          <mc:Fallback xmlns="">
            <p:pic>
              <p:nvPicPr>
                <p:cNvPr id="25" name="Ink 24">
                  <a:extLst>
                    <a:ext uri="{FF2B5EF4-FFF2-40B4-BE49-F238E27FC236}">
                      <a16:creationId xmlns:a16="http://schemas.microsoft.com/office/drawing/2014/main" id="{A7F5C46B-1F08-0247-8146-9CDA7C7780FC}"/>
                    </a:ext>
                  </a:extLst>
                </p:cNvPr>
                <p:cNvPicPr/>
                <p:nvPr/>
              </p:nvPicPr>
              <p:blipFill>
                <a:blip r:embed="rId45"/>
                <a:stretch>
                  <a:fillRect/>
                </a:stretch>
              </p:blipFill>
              <p:spPr>
                <a:xfrm>
                  <a:off x="3797695" y="649622"/>
                  <a:ext cx="90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5DA861F2-5DF2-334C-9F42-2AF66F079BAB}"/>
                    </a:ext>
                  </a:extLst>
                </p14:cNvPr>
                <p14:cNvContentPartPr/>
                <p14:nvPr/>
              </p14:nvContentPartPr>
              <p14:xfrm>
                <a:off x="3635695" y="584822"/>
                <a:ext cx="87120" cy="37440"/>
              </p14:xfrm>
            </p:contentPart>
          </mc:Choice>
          <mc:Fallback xmlns="">
            <p:pic>
              <p:nvPicPr>
                <p:cNvPr id="26" name="Ink 25">
                  <a:extLst>
                    <a:ext uri="{FF2B5EF4-FFF2-40B4-BE49-F238E27FC236}">
                      <a16:creationId xmlns:a16="http://schemas.microsoft.com/office/drawing/2014/main" id="{5DA861F2-5DF2-334C-9F42-2AF66F079BAB}"/>
                    </a:ext>
                  </a:extLst>
                </p:cNvPr>
                <p:cNvPicPr/>
                <p:nvPr/>
              </p:nvPicPr>
              <p:blipFill>
                <a:blip r:embed="rId47"/>
                <a:stretch>
                  <a:fillRect/>
                </a:stretch>
              </p:blipFill>
              <p:spPr>
                <a:xfrm>
                  <a:off x="3628135" y="577262"/>
                  <a:ext cx="102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11E2AB68-C7EE-7E40-B6A7-E9F61D7BB64D}"/>
                    </a:ext>
                  </a:extLst>
                </p14:cNvPr>
                <p14:cNvContentPartPr/>
                <p14:nvPr/>
              </p14:nvContentPartPr>
              <p14:xfrm>
                <a:off x="3984895" y="660422"/>
                <a:ext cx="103320" cy="66960"/>
              </p14:xfrm>
            </p:contentPart>
          </mc:Choice>
          <mc:Fallback xmlns="">
            <p:pic>
              <p:nvPicPr>
                <p:cNvPr id="28" name="Ink 27">
                  <a:extLst>
                    <a:ext uri="{FF2B5EF4-FFF2-40B4-BE49-F238E27FC236}">
                      <a16:creationId xmlns:a16="http://schemas.microsoft.com/office/drawing/2014/main" id="{11E2AB68-C7EE-7E40-B6A7-E9F61D7BB64D}"/>
                    </a:ext>
                  </a:extLst>
                </p:cNvPr>
                <p:cNvPicPr/>
                <p:nvPr/>
              </p:nvPicPr>
              <p:blipFill>
                <a:blip r:embed="rId49"/>
                <a:stretch>
                  <a:fillRect/>
                </a:stretch>
              </p:blipFill>
              <p:spPr>
                <a:xfrm>
                  <a:off x="3977335" y="652862"/>
                  <a:ext cx="118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2D4C3427-4EB4-4144-9C9B-4A443626E6E7}"/>
                    </a:ext>
                  </a:extLst>
                </p14:cNvPr>
                <p14:cNvContentPartPr/>
                <p14:nvPr/>
              </p14:nvContentPartPr>
              <p14:xfrm>
                <a:off x="4132135" y="586622"/>
                <a:ext cx="77400" cy="135360"/>
              </p14:xfrm>
            </p:contentPart>
          </mc:Choice>
          <mc:Fallback xmlns="">
            <p:pic>
              <p:nvPicPr>
                <p:cNvPr id="29" name="Ink 28">
                  <a:extLst>
                    <a:ext uri="{FF2B5EF4-FFF2-40B4-BE49-F238E27FC236}">
                      <a16:creationId xmlns:a16="http://schemas.microsoft.com/office/drawing/2014/main" id="{2D4C3427-4EB4-4144-9C9B-4A443626E6E7}"/>
                    </a:ext>
                  </a:extLst>
                </p:cNvPr>
                <p:cNvPicPr/>
                <p:nvPr/>
              </p:nvPicPr>
              <p:blipFill>
                <a:blip r:embed="rId51"/>
                <a:stretch>
                  <a:fillRect/>
                </a:stretch>
              </p:blipFill>
              <p:spPr>
                <a:xfrm>
                  <a:off x="4124575" y="579062"/>
                  <a:ext cx="92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A8D278AB-7178-8049-8C72-FB7E2050B23B}"/>
                    </a:ext>
                  </a:extLst>
                </p14:cNvPr>
                <p14:cNvContentPartPr/>
                <p14:nvPr/>
              </p14:nvContentPartPr>
              <p14:xfrm>
                <a:off x="4278655" y="583382"/>
                <a:ext cx="68760" cy="126360"/>
              </p14:xfrm>
            </p:contentPart>
          </mc:Choice>
          <mc:Fallback xmlns="">
            <p:pic>
              <p:nvPicPr>
                <p:cNvPr id="30" name="Ink 29">
                  <a:extLst>
                    <a:ext uri="{FF2B5EF4-FFF2-40B4-BE49-F238E27FC236}">
                      <a16:creationId xmlns:a16="http://schemas.microsoft.com/office/drawing/2014/main" id="{A8D278AB-7178-8049-8C72-FB7E2050B23B}"/>
                    </a:ext>
                  </a:extLst>
                </p:cNvPr>
                <p:cNvPicPr/>
                <p:nvPr/>
              </p:nvPicPr>
              <p:blipFill>
                <a:blip r:embed="rId53"/>
                <a:stretch>
                  <a:fillRect/>
                </a:stretch>
              </p:blipFill>
              <p:spPr>
                <a:xfrm>
                  <a:off x="4271095" y="576182"/>
                  <a:ext cx="83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AB2D3715-CCF0-C04E-995E-92432E32711B}"/>
                    </a:ext>
                  </a:extLst>
                </p14:cNvPr>
                <p14:cNvContentPartPr/>
                <p14:nvPr/>
              </p14:nvContentPartPr>
              <p14:xfrm>
                <a:off x="4407535" y="631622"/>
                <a:ext cx="55440" cy="71640"/>
              </p14:xfrm>
            </p:contentPart>
          </mc:Choice>
          <mc:Fallback xmlns="">
            <p:pic>
              <p:nvPicPr>
                <p:cNvPr id="31" name="Ink 30">
                  <a:extLst>
                    <a:ext uri="{FF2B5EF4-FFF2-40B4-BE49-F238E27FC236}">
                      <a16:creationId xmlns:a16="http://schemas.microsoft.com/office/drawing/2014/main" id="{AB2D3715-CCF0-C04E-995E-92432E32711B}"/>
                    </a:ext>
                  </a:extLst>
                </p:cNvPr>
                <p:cNvPicPr/>
                <p:nvPr/>
              </p:nvPicPr>
              <p:blipFill>
                <a:blip r:embed="rId55"/>
                <a:stretch>
                  <a:fillRect/>
                </a:stretch>
              </p:blipFill>
              <p:spPr>
                <a:xfrm>
                  <a:off x="4399975" y="624062"/>
                  <a:ext cx="70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A678BAD4-AC27-9D4C-AA98-79FADBCA5963}"/>
                    </a:ext>
                  </a:extLst>
                </p14:cNvPr>
                <p14:cNvContentPartPr/>
                <p14:nvPr/>
              </p14:nvContentPartPr>
              <p14:xfrm>
                <a:off x="4484935" y="632342"/>
                <a:ext cx="44640" cy="66960"/>
              </p14:xfrm>
            </p:contentPart>
          </mc:Choice>
          <mc:Fallback xmlns="">
            <p:pic>
              <p:nvPicPr>
                <p:cNvPr id="32" name="Ink 31">
                  <a:extLst>
                    <a:ext uri="{FF2B5EF4-FFF2-40B4-BE49-F238E27FC236}">
                      <a16:creationId xmlns:a16="http://schemas.microsoft.com/office/drawing/2014/main" id="{A678BAD4-AC27-9D4C-AA98-79FADBCA5963}"/>
                    </a:ext>
                  </a:extLst>
                </p:cNvPr>
                <p:cNvPicPr/>
                <p:nvPr/>
              </p:nvPicPr>
              <p:blipFill>
                <a:blip r:embed="rId57"/>
                <a:stretch>
                  <a:fillRect/>
                </a:stretch>
              </p:blipFill>
              <p:spPr>
                <a:xfrm>
                  <a:off x="4477375" y="624782"/>
                  <a:ext cx="59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4838840C-9921-AC43-B9B8-9462CC0315AD}"/>
                    </a:ext>
                  </a:extLst>
                </p14:cNvPr>
                <p14:cNvContentPartPr/>
                <p14:nvPr/>
              </p14:nvContentPartPr>
              <p14:xfrm>
                <a:off x="4574575" y="613622"/>
                <a:ext cx="63000" cy="65160"/>
              </p14:xfrm>
            </p:contentPart>
          </mc:Choice>
          <mc:Fallback xmlns="">
            <p:pic>
              <p:nvPicPr>
                <p:cNvPr id="33" name="Ink 32">
                  <a:extLst>
                    <a:ext uri="{FF2B5EF4-FFF2-40B4-BE49-F238E27FC236}">
                      <a16:creationId xmlns:a16="http://schemas.microsoft.com/office/drawing/2014/main" id="{4838840C-9921-AC43-B9B8-9462CC0315AD}"/>
                    </a:ext>
                  </a:extLst>
                </p:cNvPr>
                <p:cNvPicPr/>
                <p:nvPr/>
              </p:nvPicPr>
              <p:blipFill>
                <a:blip r:embed="rId59"/>
                <a:stretch>
                  <a:fillRect/>
                </a:stretch>
              </p:blipFill>
              <p:spPr>
                <a:xfrm>
                  <a:off x="4567015" y="606062"/>
                  <a:ext cx="78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51C2601F-CE5B-614F-87DC-033D46C9F100}"/>
                    </a:ext>
                  </a:extLst>
                </p14:cNvPr>
                <p14:cNvContentPartPr/>
                <p14:nvPr/>
              </p14:nvContentPartPr>
              <p14:xfrm>
                <a:off x="4664935" y="611822"/>
                <a:ext cx="63720" cy="84240"/>
              </p14:xfrm>
            </p:contentPart>
          </mc:Choice>
          <mc:Fallback xmlns="">
            <p:pic>
              <p:nvPicPr>
                <p:cNvPr id="34" name="Ink 33">
                  <a:extLst>
                    <a:ext uri="{FF2B5EF4-FFF2-40B4-BE49-F238E27FC236}">
                      <a16:creationId xmlns:a16="http://schemas.microsoft.com/office/drawing/2014/main" id="{51C2601F-CE5B-614F-87DC-033D46C9F100}"/>
                    </a:ext>
                  </a:extLst>
                </p:cNvPr>
                <p:cNvPicPr/>
                <p:nvPr/>
              </p:nvPicPr>
              <p:blipFill>
                <a:blip r:embed="rId61"/>
                <a:stretch>
                  <a:fillRect/>
                </a:stretch>
              </p:blipFill>
              <p:spPr>
                <a:xfrm>
                  <a:off x="4657375" y="604262"/>
                  <a:ext cx="78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2ADC0F01-4F11-C549-8C3F-2DDAC283FBAD}"/>
                    </a:ext>
                  </a:extLst>
                </p14:cNvPr>
                <p14:cNvContentPartPr/>
                <p14:nvPr/>
              </p14:nvContentPartPr>
              <p14:xfrm>
                <a:off x="4814335" y="551342"/>
                <a:ext cx="83520" cy="155520"/>
              </p14:xfrm>
            </p:contentPart>
          </mc:Choice>
          <mc:Fallback xmlns="">
            <p:pic>
              <p:nvPicPr>
                <p:cNvPr id="35" name="Ink 34">
                  <a:extLst>
                    <a:ext uri="{FF2B5EF4-FFF2-40B4-BE49-F238E27FC236}">
                      <a16:creationId xmlns:a16="http://schemas.microsoft.com/office/drawing/2014/main" id="{2ADC0F01-4F11-C549-8C3F-2DDAC283FBAD}"/>
                    </a:ext>
                  </a:extLst>
                </p:cNvPr>
                <p:cNvPicPr/>
                <p:nvPr/>
              </p:nvPicPr>
              <p:blipFill>
                <a:blip r:embed="rId63"/>
                <a:stretch>
                  <a:fillRect/>
                </a:stretch>
              </p:blipFill>
              <p:spPr>
                <a:xfrm>
                  <a:off x="4806775" y="544142"/>
                  <a:ext cx="98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80649B6E-CD5B-F547-8D94-329470DBF4B6}"/>
                    </a:ext>
                  </a:extLst>
                </p14:cNvPr>
                <p14:cNvContentPartPr/>
                <p14:nvPr/>
              </p14:nvContentPartPr>
              <p14:xfrm>
                <a:off x="4938175" y="619382"/>
                <a:ext cx="78480" cy="68040"/>
              </p14:xfrm>
            </p:contentPart>
          </mc:Choice>
          <mc:Fallback xmlns="">
            <p:pic>
              <p:nvPicPr>
                <p:cNvPr id="36" name="Ink 35">
                  <a:extLst>
                    <a:ext uri="{FF2B5EF4-FFF2-40B4-BE49-F238E27FC236}">
                      <a16:creationId xmlns:a16="http://schemas.microsoft.com/office/drawing/2014/main" id="{80649B6E-CD5B-F547-8D94-329470DBF4B6}"/>
                    </a:ext>
                  </a:extLst>
                </p:cNvPr>
                <p:cNvPicPr/>
                <p:nvPr/>
              </p:nvPicPr>
              <p:blipFill>
                <a:blip r:embed="rId65"/>
                <a:stretch>
                  <a:fillRect/>
                </a:stretch>
              </p:blipFill>
              <p:spPr>
                <a:xfrm>
                  <a:off x="4930615" y="611822"/>
                  <a:ext cx="936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E96E873C-EFEE-F64A-9A65-09447472B82D}"/>
                    </a:ext>
                  </a:extLst>
                </p14:cNvPr>
                <p14:cNvContentPartPr/>
                <p14:nvPr/>
              </p14:nvContentPartPr>
              <p14:xfrm>
                <a:off x="5055175" y="608942"/>
                <a:ext cx="81000" cy="84240"/>
              </p14:xfrm>
            </p:contentPart>
          </mc:Choice>
          <mc:Fallback xmlns="">
            <p:pic>
              <p:nvPicPr>
                <p:cNvPr id="37" name="Ink 36">
                  <a:extLst>
                    <a:ext uri="{FF2B5EF4-FFF2-40B4-BE49-F238E27FC236}">
                      <a16:creationId xmlns:a16="http://schemas.microsoft.com/office/drawing/2014/main" id="{E96E873C-EFEE-F64A-9A65-09447472B82D}"/>
                    </a:ext>
                  </a:extLst>
                </p:cNvPr>
                <p:cNvPicPr/>
                <p:nvPr/>
              </p:nvPicPr>
              <p:blipFill>
                <a:blip r:embed="rId67"/>
                <a:stretch>
                  <a:fillRect/>
                </a:stretch>
              </p:blipFill>
              <p:spPr>
                <a:xfrm>
                  <a:off x="5047615" y="601382"/>
                  <a:ext cx="96120" cy="99360"/>
                </a:xfrm>
                <a:prstGeom prst="rect">
                  <a:avLst/>
                </a:prstGeom>
              </p:spPr>
            </p:pic>
          </mc:Fallback>
        </mc:AlternateContent>
      </p:grpSp>
      <p:grpSp>
        <p:nvGrpSpPr>
          <p:cNvPr id="51" name="Group 50">
            <a:extLst>
              <a:ext uri="{FF2B5EF4-FFF2-40B4-BE49-F238E27FC236}">
                <a16:creationId xmlns:a16="http://schemas.microsoft.com/office/drawing/2014/main" id="{780744C4-E02C-C048-B9FC-61C33257E6D9}"/>
              </a:ext>
            </a:extLst>
          </p:cNvPr>
          <p:cNvGrpSpPr/>
          <p:nvPr/>
        </p:nvGrpSpPr>
        <p:grpSpPr>
          <a:xfrm>
            <a:off x="3066895" y="2850662"/>
            <a:ext cx="699840" cy="238680"/>
            <a:chOff x="3066895" y="2850662"/>
            <a:chExt cx="699840" cy="238680"/>
          </a:xfrm>
        </p:grpSpPr>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590AD278-CF8F-4148-B4F8-28CAFFFCDC2E}"/>
                    </a:ext>
                  </a:extLst>
                </p14:cNvPr>
                <p14:cNvContentPartPr/>
                <p14:nvPr/>
              </p14:nvContentPartPr>
              <p14:xfrm>
                <a:off x="3066895" y="2996102"/>
                <a:ext cx="60120" cy="78480"/>
              </p14:xfrm>
            </p:contentPart>
          </mc:Choice>
          <mc:Fallback xmlns="">
            <p:pic>
              <p:nvPicPr>
                <p:cNvPr id="39" name="Ink 38">
                  <a:extLst>
                    <a:ext uri="{FF2B5EF4-FFF2-40B4-BE49-F238E27FC236}">
                      <a16:creationId xmlns:a16="http://schemas.microsoft.com/office/drawing/2014/main" id="{590AD278-CF8F-4148-B4F8-28CAFFFCDC2E}"/>
                    </a:ext>
                  </a:extLst>
                </p:cNvPr>
                <p:cNvPicPr/>
                <p:nvPr/>
              </p:nvPicPr>
              <p:blipFill>
                <a:blip r:embed="rId69"/>
                <a:stretch>
                  <a:fillRect/>
                </a:stretch>
              </p:blipFill>
              <p:spPr>
                <a:xfrm>
                  <a:off x="3059335" y="2988542"/>
                  <a:ext cx="75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02159D08-F2CA-354C-8A7B-3BE7A45A60DE}"/>
                    </a:ext>
                  </a:extLst>
                </p14:cNvPr>
                <p14:cNvContentPartPr/>
                <p14:nvPr/>
              </p14:nvContentPartPr>
              <p14:xfrm>
                <a:off x="3136015" y="2878022"/>
                <a:ext cx="18720" cy="209880"/>
              </p14:xfrm>
            </p:contentPart>
          </mc:Choice>
          <mc:Fallback xmlns="">
            <p:pic>
              <p:nvPicPr>
                <p:cNvPr id="40" name="Ink 39">
                  <a:extLst>
                    <a:ext uri="{FF2B5EF4-FFF2-40B4-BE49-F238E27FC236}">
                      <a16:creationId xmlns:a16="http://schemas.microsoft.com/office/drawing/2014/main" id="{02159D08-F2CA-354C-8A7B-3BE7A45A60DE}"/>
                    </a:ext>
                  </a:extLst>
                </p:cNvPr>
                <p:cNvPicPr/>
                <p:nvPr/>
              </p:nvPicPr>
              <p:blipFill>
                <a:blip r:embed="rId71"/>
                <a:stretch>
                  <a:fillRect/>
                </a:stretch>
              </p:blipFill>
              <p:spPr>
                <a:xfrm>
                  <a:off x="3128455" y="2870462"/>
                  <a:ext cx="33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2EDC23D6-73E5-154F-9AC8-A6B5D826A6F2}"/>
                    </a:ext>
                  </a:extLst>
                </p14:cNvPr>
                <p14:cNvContentPartPr/>
                <p14:nvPr/>
              </p14:nvContentPartPr>
              <p14:xfrm>
                <a:off x="3161575" y="2999342"/>
                <a:ext cx="74880" cy="90000"/>
              </p14:xfrm>
            </p:contentPart>
          </mc:Choice>
          <mc:Fallback xmlns="">
            <p:pic>
              <p:nvPicPr>
                <p:cNvPr id="42" name="Ink 41">
                  <a:extLst>
                    <a:ext uri="{FF2B5EF4-FFF2-40B4-BE49-F238E27FC236}">
                      <a16:creationId xmlns:a16="http://schemas.microsoft.com/office/drawing/2014/main" id="{2EDC23D6-73E5-154F-9AC8-A6B5D826A6F2}"/>
                    </a:ext>
                  </a:extLst>
                </p:cNvPr>
                <p:cNvPicPr/>
                <p:nvPr/>
              </p:nvPicPr>
              <p:blipFill>
                <a:blip r:embed="rId73"/>
                <a:stretch>
                  <a:fillRect/>
                </a:stretch>
              </p:blipFill>
              <p:spPr>
                <a:xfrm>
                  <a:off x="3154015" y="2991782"/>
                  <a:ext cx="90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6CCC7377-A492-BA40-AAC5-F1D0F66ED6E9}"/>
                    </a:ext>
                  </a:extLst>
                </p14:cNvPr>
                <p14:cNvContentPartPr/>
                <p14:nvPr/>
              </p14:nvContentPartPr>
              <p14:xfrm>
                <a:off x="3263455" y="3000422"/>
                <a:ext cx="67320" cy="82440"/>
              </p14:xfrm>
            </p:contentPart>
          </mc:Choice>
          <mc:Fallback xmlns="">
            <p:pic>
              <p:nvPicPr>
                <p:cNvPr id="44" name="Ink 43">
                  <a:extLst>
                    <a:ext uri="{FF2B5EF4-FFF2-40B4-BE49-F238E27FC236}">
                      <a16:creationId xmlns:a16="http://schemas.microsoft.com/office/drawing/2014/main" id="{6CCC7377-A492-BA40-AAC5-F1D0F66ED6E9}"/>
                    </a:ext>
                  </a:extLst>
                </p:cNvPr>
                <p:cNvPicPr/>
                <p:nvPr/>
              </p:nvPicPr>
              <p:blipFill>
                <a:blip r:embed="rId75"/>
                <a:stretch>
                  <a:fillRect/>
                </a:stretch>
              </p:blipFill>
              <p:spPr>
                <a:xfrm>
                  <a:off x="3255895" y="2992862"/>
                  <a:ext cx="82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7D839D1-668A-B543-8FDD-1D5FA0B7A5CB}"/>
                    </a:ext>
                  </a:extLst>
                </p14:cNvPr>
                <p14:cNvContentPartPr/>
                <p14:nvPr/>
              </p14:nvContentPartPr>
              <p14:xfrm>
                <a:off x="3362455" y="2987822"/>
                <a:ext cx="85320" cy="77040"/>
              </p14:xfrm>
            </p:contentPart>
          </mc:Choice>
          <mc:Fallback xmlns="">
            <p:pic>
              <p:nvPicPr>
                <p:cNvPr id="45" name="Ink 44">
                  <a:extLst>
                    <a:ext uri="{FF2B5EF4-FFF2-40B4-BE49-F238E27FC236}">
                      <a16:creationId xmlns:a16="http://schemas.microsoft.com/office/drawing/2014/main" id="{A7D839D1-668A-B543-8FDD-1D5FA0B7A5CB}"/>
                    </a:ext>
                  </a:extLst>
                </p:cNvPr>
                <p:cNvPicPr/>
                <p:nvPr/>
              </p:nvPicPr>
              <p:blipFill>
                <a:blip r:embed="rId77"/>
                <a:stretch>
                  <a:fillRect/>
                </a:stretch>
              </p:blipFill>
              <p:spPr>
                <a:xfrm>
                  <a:off x="3354895" y="2980262"/>
                  <a:ext cx="100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BD8A887A-FD2E-6D4C-AF14-9E103C506BA7}"/>
                    </a:ext>
                  </a:extLst>
                </p14:cNvPr>
                <p14:cNvContentPartPr/>
                <p14:nvPr/>
              </p14:nvContentPartPr>
              <p14:xfrm>
                <a:off x="3462895" y="3002222"/>
                <a:ext cx="55800" cy="75960"/>
              </p14:xfrm>
            </p:contentPart>
          </mc:Choice>
          <mc:Fallback xmlns="">
            <p:pic>
              <p:nvPicPr>
                <p:cNvPr id="46" name="Ink 45">
                  <a:extLst>
                    <a:ext uri="{FF2B5EF4-FFF2-40B4-BE49-F238E27FC236}">
                      <a16:creationId xmlns:a16="http://schemas.microsoft.com/office/drawing/2014/main" id="{BD8A887A-FD2E-6D4C-AF14-9E103C506BA7}"/>
                    </a:ext>
                  </a:extLst>
                </p:cNvPr>
                <p:cNvPicPr/>
                <p:nvPr/>
              </p:nvPicPr>
              <p:blipFill>
                <a:blip r:embed="rId79"/>
                <a:stretch>
                  <a:fillRect/>
                </a:stretch>
              </p:blipFill>
              <p:spPr>
                <a:xfrm>
                  <a:off x="3455335" y="2994662"/>
                  <a:ext cx="70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6DB3A063-CFCE-7748-BCC2-D1BDED38C7BF}"/>
                    </a:ext>
                  </a:extLst>
                </p14:cNvPr>
                <p14:cNvContentPartPr/>
                <p14:nvPr/>
              </p14:nvContentPartPr>
              <p14:xfrm>
                <a:off x="3525535" y="2856422"/>
                <a:ext cx="24480" cy="218160"/>
              </p14:xfrm>
            </p:contentPart>
          </mc:Choice>
          <mc:Fallback xmlns="">
            <p:pic>
              <p:nvPicPr>
                <p:cNvPr id="47" name="Ink 46">
                  <a:extLst>
                    <a:ext uri="{FF2B5EF4-FFF2-40B4-BE49-F238E27FC236}">
                      <a16:creationId xmlns:a16="http://schemas.microsoft.com/office/drawing/2014/main" id="{6DB3A063-CFCE-7748-BCC2-D1BDED38C7BF}"/>
                    </a:ext>
                  </a:extLst>
                </p:cNvPr>
                <p:cNvPicPr/>
                <p:nvPr/>
              </p:nvPicPr>
              <p:blipFill>
                <a:blip r:embed="rId81"/>
                <a:stretch>
                  <a:fillRect/>
                </a:stretch>
              </p:blipFill>
              <p:spPr>
                <a:xfrm>
                  <a:off x="3517975" y="2848862"/>
                  <a:ext cx="39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5D83EE92-9A90-6B43-97E2-2B0A98929594}"/>
                    </a:ext>
                  </a:extLst>
                </p14:cNvPr>
                <p14:cNvContentPartPr/>
                <p14:nvPr/>
              </p14:nvContentPartPr>
              <p14:xfrm>
                <a:off x="3580255" y="2990702"/>
                <a:ext cx="71640" cy="88560"/>
              </p14:xfrm>
            </p:contentPart>
          </mc:Choice>
          <mc:Fallback xmlns="">
            <p:pic>
              <p:nvPicPr>
                <p:cNvPr id="48" name="Ink 47">
                  <a:extLst>
                    <a:ext uri="{FF2B5EF4-FFF2-40B4-BE49-F238E27FC236}">
                      <a16:creationId xmlns:a16="http://schemas.microsoft.com/office/drawing/2014/main" id="{5D83EE92-9A90-6B43-97E2-2B0A98929594}"/>
                    </a:ext>
                  </a:extLst>
                </p:cNvPr>
                <p:cNvPicPr/>
                <p:nvPr/>
              </p:nvPicPr>
              <p:blipFill>
                <a:blip r:embed="rId83"/>
                <a:stretch>
                  <a:fillRect/>
                </a:stretch>
              </p:blipFill>
              <p:spPr>
                <a:xfrm>
                  <a:off x="3573055" y="2983142"/>
                  <a:ext cx="86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F56A476D-1213-2040-978F-E1DAC00A3BCF}"/>
                    </a:ext>
                  </a:extLst>
                </p14:cNvPr>
                <p14:cNvContentPartPr/>
                <p14:nvPr/>
              </p14:nvContentPartPr>
              <p14:xfrm>
                <a:off x="3676375" y="2998982"/>
                <a:ext cx="77760" cy="72000"/>
              </p14:xfrm>
            </p:contentPart>
          </mc:Choice>
          <mc:Fallback xmlns="">
            <p:pic>
              <p:nvPicPr>
                <p:cNvPr id="49" name="Ink 48">
                  <a:extLst>
                    <a:ext uri="{FF2B5EF4-FFF2-40B4-BE49-F238E27FC236}">
                      <a16:creationId xmlns:a16="http://schemas.microsoft.com/office/drawing/2014/main" id="{F56A476D-1213-2040-978F-E1DAC00A3BCF}"/>
                    </a:ext>
                  </a:extLst>
                </p:cNvPr>
                <p:cNvPicPr/>
                <p:nvPr/>
              </p:nvPicPr>
              <p:blipFill>
                <a:blip r:embed="rId85"/>
                <a:stretch>
                  <a:fillRect/>
                </a:stretch>
              </p:blipFill>
              <p:spPr>
                <a:xfrm>
                  <a:off x="3668815" y="2991782"/>
                  <a:ext cx="92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B2CA8EEA-71FF-0941-95EE-52519066ACED}"/>
                    </a:ext>
                  </a:extLst>
                </p14:cNvPr>
                <p14:cNvContentPartPr/>
                <p14:nvPr/>
              </p14:nvContentPartPr>
              <p14:xfrm>
                <a:off x="3750535" y="2850662"/>
                <a:ext cx="16200" cy="233280"/>
              </p14:xfrm>
            </p:contentPart>
          </mc:Choice>
          <mc:Fallback xmlns="">
            <p:pic>
              <p:nvPicPr>
                <p:cNvPr id="50" name="Ink 49">
                  <a:extLst>
                    <a:ext uri="{FF2B5EF4-FFF2-40B4-BE49-F238E27FC236}">
                      <a16:creationId xmlns:a16="http://schemas.microsoft.com/office/drawing/2014/main" id="{B2CA8EEA-71FF-0941-95EE-52519066ACED}"/>
                    </a:ext>
                  </a:extLst>
                </p:cNvPr>
                <p:cNvPicPr/>
                <p:nvPr/>
              </p:nvPicPr>
              <p:blipFill>
                <a:blip r:embed="rId87"/>
                <a:stretch>
                  <a:fillRect/>
                </a:stretch>
              </p:blipFill>
              <p:spPr>
                <a:xfrm>
                  <a:off x="3742975" y="2843102"/>
                  <a:ext cx="31320" cy="248040"/>
                </a:xfrm>
                <a:prstGeom prst="rect">
                  <a:avLst/>
                </a:prstGeom>
              </p:spPr>
            </p:pic>
          </mc:Fallback>
        </mc:AlternateContent>
      </p:grpSp>
      <p:grpSp>
        <p:nvGrpSpPr>
          <p:cNvPr id="54" name="Group 53">
            <a:extLst>
              <a:ext uri="{FF2B5EF4-FFF2-40B4-BE49-F238E27FC236}">
                <a16:creationId xmlns:a16="http://schemas.microsoft.com/office/drawing/2014/main" id="{BE9E8F55-1740-2144-B6D6-1D7135BB9E01}"/>
              </a:ext>
            </a:extLst>
          </p:cNvPr>
          <p:cNvGrpSpPr/>
          <p:nvPr/>
        </p:nvGrpSpPr>
        <p:grpSpPr>
          <a:xfrm>
            <a:off x="2044135" y="1862102"/>
            <a:ext cx="158760" cy="213840"/>
            <a:chOff x="2044135" y="1862102"/>
            <a:chExt cx="158760" cy="213840"/>
          </a:xfrm>
        </p:grpSpPr>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840093B1-B399-884E-BFA5-2A2F1329A9FC}"/>
                    </a:ext>
                  </a:extLst>
                </p14:cNvPr>
                <p14:cNvContentPartPr/>
                <p14:nvPr/>
              </p14:nvContentPartPr>
              <p14:xfrm>
                <a:off x="2044135" y="1944542"/>
                <a:ext cx="88560" cy="131400"/>
              </p14:xfrm>
            </p:contentPart>
          </mc:Choice>
          <mc:Fallback xmlns="">
            <p:pic>
              <p:nvPicPr>
                <p:cNvPr id="52" name="Ink 51">
                  <a:extLst>
                    <a:ext uri="{FF2B5EF4-FFF2-40B4-BE49-F238E27FC236}">
                      <a16:creationId xmlns:a16="http://schemas.microsoft.com/office/drawing/2014/main" id="{840093B1-B399-884E-BFA5-2A2F1329A9FC}"/>
                    </a:ext>
                  </a:extLst>
                </p:cNvPr>
                <p:cNvPicPr/>
                <p:nvPr/>
              </p:nvPicPr>
              <p:blipFill>
                <a:blip r:embed="rId89"/>
                <a:stretch>
                  <a:fillRect/>
                </a:stretch>
              </p:blipFill>
              <p:spPr>
                <a:xfrm>
                  <a:off x="2036575" y="1936982"/>
                  <a:ext cx="103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6770AEF8-FD7A-BD4F-A1C3-BAB4D6AE7F72}"/>
                    </a:ext>
                  </a:extLst>
                </p14:cNvPr>
                <p14:cNvContentPartPr/>
                <p14:nvPr/>
              </p14:nvContentPartPr>
              <p14:xfrm>
                <a:off x="2133415" y="1862102"/>
                <a:ext cx="69480" cy="97560"/>
              </p14:xfrm>
            </p:contentPart>
          </mc:Choice>
          <mc:Fallback xmlns="">
            <p:pic>
              <p:nvPicPr>
                <p:cNvPr id="53" name="Ink 52">
                  <a:extLst>
                    <a:ext uri="{FF2B5EF4-FFF2-40B4-BE49-F238E27FC236}">
                      <a16:creationId xmlns:a16="http://schemas.microsoft.com/office/drawing/2014/main" id="{6770AEF8-FD7A-BD4F-A1C3-BAB4D6AE7F72}"/>
                    </a:ext>
                  </a:extLst>
                </p:cNvPr>
                <p:cNvPicPr/>
                <p:nvPr/>
              </p:nvPicPr>
              <p:blipFill>
                <a:blip r:embed="rId91"/>
                <a:stretch>
                  <a:fillRect/>
                </a:stretch>
              </p:blipFill>
              <p:spPr>
                <a:xfrm>
                  <a:off x="2125855" y="1854542"/>
                  <a:ext cx="84240" cy="112320"/>
                </a:xfrm>
                <a:prstGeom prst="rect">
                  <a:avLst/>
                </a:prstGeom>
              </p:spPr>
            </p:pic>
          </mc:Fallback>
        </mc:AlternateContent>
      </p:grpSp>
      <p:grpSp>
        <p:nvGrpSpPr>
          <p:cNvPr id="71" name="Group 70">
            <a:extLst>
              <a:ext uri="{FF2B5EF4-FFF2-40B4-BE49-F238E27FC236}">
                <a16:creationId xmlns:a16="http://schemas.microsoft.com/office/drawing/2014/main" id="{71B0231D-53A2-694A-9887-33F452DD7B0A}"/>
              </a:ext>
            </a:extLst>
          </p:cNvPr>
          <p:cNvGrpSpPr/>
          <p:nvPr/>
        </p:nvGrpSpPr>
        <p:grpSpPr>
          <a:xfrm>
            <a:off x="161695" y="3258542"/>
            <a:ext cx="595080" cy="387720"/>
            <a:chOff x="161695" y="3258542"/>
            <a:chExt cx="595080" cy="387720"/>
          </a:xfrm>
        </p:grpSpPr>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3307F6CD-F4CF-F64E-8E48-93E745A8BB3F}"/>
                    </a:ext>
                  </a:extLst>
                </p14:cNvPr>
                <p14:cNvContentPartPr/>
                <p14:nvPr/>
              </p14:nvContentPartPr>
              <p14:xfrm>
                <a:off x="161695" y="3295262"/>
                <a:ext cx="66960" cy="133920"/>
              </p14:xfrm>
            </p:contentPart>
          </mc:Choice>
          <mc:Fallback xmlns="">
            <p:pic>
              <p:nvPicPr>
                <p:cNvPr id="55" name="Ink 54">
                  <a:extLst>
                    <a:ext uri="{FF2B5EF4-FFF2-40B4-BE49-F238E27FC236}">
                      <a16:creationId xmlns:a16="http://schemas.microsoft.com/office/drawing/2014/main" id="{3307F6CD-F4CF-F64E-8E48-93E745A8BB3F}"/>
                    </a:ext>
                  </a:extLst>
                </p:cNvPr>
                <p:cNvPicPr/>
                <p:nvPr/>
              </p:nvPicPr>
              <p:blipFill>
                <a:blip r:embed="rId93"/>
                <a:stretch>
                  <a:fillRect/>
                </a:stretch>
              </p:blipFill>
              <p:spPr>
                <a:xfrm>
                  <a:off x="154135" y="3287702"/>
                  <a:ext cx="82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1DD41268-00C4-2741-9E79-D705C957E0B1}"/>
                    </a:ext>
                  </a:extLst>
                </p14:cNvPr>
                <p14:cNvContentPartPr/>
                <p14:nvPr/>
              </p14:nvContentPartPr>
              <p14:xfrm>
                <a:off x="164935" y="3393902"/>
                <a:ext cx="54720" cy="22680"/>
              </p14:xfrm>
            </p:contentPart>
          </mc:Choice>
          <mc:Fallback xmlns="">
            <p:pic>
              <p:nvPicPr>
                <p:cNvPr id="56" name="Ink 55">
                  <a:extLst>
                    <a:ext uri="{FF2B5EF4-FFF2-40B4-BE49-F238E27FC236}">
                      <a16:creationId xmlns:a16="http://schemas.microsoft.com/office/drawing/2014/main" id="{1DD41268-00C4-2741-9E79-D705C957E0B1}"/>
                    </a:ext>
                  </a:extLst>
                </p:cNvPr>
                <p:cNvPicPr/>
                <p:nvPr/>
              </p:nvPicPr>
              <p:blipFill>
                <a:blip r:embed="rId95"/>
                <a:stretch>
                  <a:fillRect/>
                </a:stretch>
              </p:blipFill>
              <p:spPr>
                <a:xfrm>
                  <a:off x="157375" y="3386342"/>
                  <a:ext cx="69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47C0AFD3-853E-834D-A902-2556DB9BE6BE}"/>
                    </a:ext>
                  </a:extLst>
                </p14:cNvPr>
                <p14:cNvContentPartPr/>
                <p14:nvPr/>
              </p14:nvContentPartPr>
              <p14:xfrm>
                <a:off x="259615" y="3351422"/>
                <a:ext cx="2160" cy="77400"/>
              </p14:xfrm>
            </p:contentPart>
          </mc:Choice>
          <mc:Fallback xmlns="">
            <p:pic>
              <p:nvPicPr>
                <p:cNvPr id="57" name="Ink 56">
                  <a:extLst>
                    <a:ext uri="{FF2B5EF4-FFF2-40B4-BE49-F238E27FC236}">
                      <a16:creationId xmlns:a16="http://schemas.microsoft.com/office/drawing/2014/main" id="{47C0AFD3-853E-834D-A902-2556DB9BE6BE}"/>
                    </a:ext>
                  </a:extLst>
                </p:cNvPr>
                <p:cNvPicPr/>
                <p:nvPr/>
              </p:nvPicPr>
              <p:blipFill>
                <a:blip r:embed="rId97"/>
                <a:stretch>
                  <a:fillRect/>
                </a:stretch>
              </p:blipFill>
              <p:spPr>
                <a:xfrm>
                  <a:off x="252055" y="3343862"/>
                  <a:ext cx="172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AB6767B6-73EA-FD48-BC87-E11C05029362}"/>
                    </a:ext>
                  </a:extLst>
                </p14:cNvPr>
                <p14:cNvContentPartPr/>
                <p14:nvPr/>
              </p14:nvContentPartPr>
              <p14:xfrm>
                <a:off x="318295" y="3271502"/>
                <a:ext cx="10080" cy="151920"/>
              </p14:xfrm>
            </p:contentPart>
          </mc:Choice>
          <mc:Fallback xmlns="">
            <p:pic>
              <p:nvPicPr>
                <p:cNvPr id="58" name="Ink 57">
                  <a:extLst>
                    <a:ext uri="{FF2B5EF4-FFF2-40B4-BE49-F238E27FC236}">
                      <a16:creationId xmlns:a16="http://schemas.microsoft.com/office/drawing/2014/main" id="{AB6767B6-73EA-FD48-BC87-E11C05029362}"/>
                    </a:ext>
                  </a:extLst>
                </p:cNvPr>
                <p:cNvPicPr/>
                <p:nvPr/>
              </p:nvPicPr>
              <p:blipFill>
                <a:blip r:embed="rId99"/>
                <a:stretch>
                  <a:fillRect/>
                </a:stretch>
              </p:blipFill>
              <p:spPr>
                <a:xfrm>
                  <a:off x="310735" y="3263942"/>
                  <a:ext cx="252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0E18450E-FF88-1E4F-9D4A-243386B4FEC7}"/>
                    </a:ext>
                  </a:extLst>
                </p14:cNvPr>
                <p14:cNvContentPartPr/>
                <p14:nvPr/>
              </p14:nvContentPartPr>
              <p14:xfrm>
                <a:off x="283735" y="3345662"/>
                <a:ext cx="47520" cy="6120"/>
              </p14:xfrm>
            </p:contentPart>
          </mc:Choice>
          <mc:Fallback xmlns="">
            <p:pic>
              <p:nvPicPr>
                <p:cNvPr id="59" name="Ink 58">
                  <a:extLst>
                    <a:ext uri="{FF2B5EF4-FFF2-40B4-BE49-F238E27FC236}">
                      <a16:creationId xmlns:a16="http://schemas.microsoft.com/office/drawing/2014/main" id="{0E18450E-FF88-1E4F-9D4A-243386B4FEC7}"/>
                    </a:ext>
                  </a:extLst>
                </p:cNvPr>
                <p:cNvPicPr/>
                <p:nvPr/>
              </p:nvPicPr>
              <p:blipFill>
                <a:blip r:embed="rId101"/>
                <a:stretch>
                  <a:fillRect/>
                </a:stretch>
              </p:blipFill>
              <p:spPr>
                <a:xfrm>
                  <a:off x="276175" y="3338102"/>
                  <a:ext cx="62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3358098-384C-234F-9FD7-8B9E8A2655E6}"/>
                    </a:ext>
                  </a:extLst>
                </p14:cNvPr>
                <p14:cNvContentPartPr/>
                <p14:nvPr/>
              </p14:nvContentPartPr>
              <p14:xfrm>
                <a:off x="418375" y="3362582"/>
                <a:ext cx="32400" cy="4680"/>
              </p14:xfrm>
            </p:contentPart>
          </mc:Choice>
          <mc:Fallback xmlns="">
            <p:pic>
              <p:nvPicPr>
                <p:cNvPr id="60" name="Ink 59">
                  <a:extLst>
                    <a:ext uri="{FF2B5EF4-FFF2-40B4-BE49-F238E27FC236}">
                      <a16:creationId xmlns:a16="http://schemas.microsoft.com/office/drawing/2014/main" id="{B3358098-384C-234F-9FD7-8B9E8A2655E6}"/>
                    </a:ext>
                  </a:extLst>
                </p:cNvPr>
                <p:cNvPicPr/>
                <p:nvPr/>
              </p:nvPicPr>
              <p:blipFill>
                <a:blip r:embed="rId103"/>
                <a:stretch>
                  <a:fillRect/>
                </a:stretch>
              </p:blipFill>
              <p:spPr>
                <a:xfrm>
                  <a:off x="410815" y="3355022"/>
                  <a:ext cx="47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CF786D3E-A028-3D4D-94F2-8993DDD8C5DE}"/>
                    </a:ext>
                  </a:extLst>
                </p14:cNvPr>
                <p14:cNvContentPartPr/>
                <p14:nvPr/>
              </p14:nvContentPartPr>
              <p14:xfrm>
                <a:off x="517015" y="3258542"/>
                <a:ext cx="54360" cy="149400"/>
              </p14:xfrm>
            </p:contentPart>
          </mc:Choice>
          <mc:Fallback xmlns="">
            <p:pic>
              <p:nvPicPr>
                <p:cNvPr id="61" name="Ink 60">
                  <a:extLst>
                    <a:ext uri="{FF2B5EF4-FFF2-40B4-BE49-F238E27FC236}">
                      <a16:creationId xmlns:a16="http://schemas.microsoft.com/office/drawing/2014/main" id="{CF786D3E-A028-3D4D-94F2-8993DDD8C5DE}"/>
                    </a:ext>
                  </a:extLst>
                </p:cNvPr>
                <p:cNvPicPr/>
                <p:nvPr/>
              </p:nvPicPr>
              <p:blipFill>
                <a:blip r:embed="rId105"/>
                <a:stretch>
                  <a:fillRect/>
                </a:stretch>
              </p:blipFill>
              <p:spPr>
                <a:xfrm>
                  <a:off x="509455" y="3250982"/>
                  <a:ext cx="69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97F861A-53D7-0F4A-94A1-2D6B829ED288}"/>
                    </a:ext>
                  </a:extLst>
                </p14:cNvPr>
                <p14:cNvContentPartPr/>
                <p14:nvPr/>
              </p14:nvContentPartPr>
              <p14:xfrm>
                <a:off x="587935" y="3333062"/>
                <a:ext cx="39240" cy="39240"/>
              </p14:xfrm>
            </p:contentPart>
          </mc:Choice>
          <mc:Fallback xmlns="">
            <p:pic>
              <p:nvPicPr>
                <p:cNvPr id="62" name="Ink 61">
                  <a:extLst>
                    <a:ext uri="{FF2B5EF4-FFF2-40B4-BE49-F238E27FC236}">
                      <a16:creationId xmlns:a16="http://schemas.microsoft.com/office/drawing/2014/main" id="{797F861A-53D7-0F4A-94A1-2D6B829ED288}"/>
                    </a:ext>
                  </a:extLst>
                </p:cNvPr>
                <p:cNvPicPr/>
                <p:nvPr/>
              </p:nvPicPr>
              <p:blipFill>
                <a:blip r:embed="rId107"/>
                <a:stretch>
                  <a:fillRect/>
                </a:stretch>
              </p:blipFill>
              <p:spPr>
                <a:xfrm>
                  <a:off x="580375" y="3325502"/>
                  <a:ext cx="5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254E2919-9FBB-054F-B798-F60EE7284EBD}"/>
                    </a:ext>
                  </a:extLst>
                </p14:cNvPr>
                <p14:cNvContentPartPr/>
                <p14:nvPr/>
              </p14:nvContentPartPr>
              <p14:xfrm>
                <a:off x="618535" y="3315062"/>
                <a:ext cx="35280" cy="144360"/>
              </p14:xfrm>
            </p:contentPart>
          </mc:Choice>
          <mc:Fallback xmlns="">
            <p:pic>
              <p:nvPicPr>
                <p:cNvPr id="63" name="Ink 62">
                  <a:extLst>
                    <a:ext uri="{FF2B5EF4-FFF2-40B4-BE49-F238E27FC236}">
                      <a16:creationId xmlns:a16="http://schemas.microsoft.com/office/drawing/2014/main" id="{254E2919-9FBB-054F-B798-F60EE7284EBD}"/>
                    </a:ext>
                  </a:extLst>
                </p:cNvPr>
                <p:cNvPicPr/>
                <p:nvPr/>
              </p:nvPicPr>
              <p:blipFill>
                <a:blip r:embed="rId109"/>
                <a:stretch>
                  <a:fillRect/>
                </a:stretch>
              </p:blipFill>
              <p:spPr>
                <a:xfrm>
                  <a:off x="610975" y="3307502"/>
                  <a:ext cx="50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9D76070E-9BDD-3F4B-AC4B-445E0322E575}"/>
                    </a:ext>
                  </a:extLst>
                </p14:cNvPr>
                <p14:cNvContentPartPr/>
                <p14:nvPr/>
              </p14:nvContentPartPr>
              <p14:xfrm>
                <a:off x="685855" y="3358622"/>
                <a:ext cx="70920" cy="12240"/>
              </p14:xfrm>
            </p:contentPart>
          </mc:Choice>
          <mc:Fallback xmlns="">
            <p:pic>
              <p:nvPicPr>
                <p:cNvPr id="64" name="Ink 63">
                  <a:extLst>
                    <a:ext uri="{FF2B5EF4-FFF2-40B4-BE49-F238E27FC236}">
                      <a16:creationId xmlns:a16="http://schemas.microsoft.com/office/drawing/2014/main" id="{9D76070E-9BDD-3F4B-AC4B-445E0322E575}"/>
                    </a:ext>
                  </a:extLst>
                </p:cNvPr>
                <p:cNvPicPr/>
                <p:nvPr/>
              </p:nvPicPr>
              <p:blipFill>
                <a:blip r:embed="rId111"/>
                <a:stretch>
                  <a:fillRect/>
                </a:stretch>
              </p:blipFill>
              <p:spPr>
                <a:xfrm>
                  <a:off x="678295" y="3351062"/>
                  <a:ext cx="86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621E66B9-862F-BD44-9B99-63CBF8BED771}"/>
                    </a:ext>
                  </a:extLst>
                </p14:cNvPr>
                <p14:cNvContentPartPr/>
                <p14:nvPr/>
              </p14:nvContentPartPr>
              <p14:xfrm>
                <a:off x="249175" y="3496142"/>
                <a:ext cx="69480" cy="150120"/>
              </p14:xfrm>
            </p:contentPart>
          </mc:Choice>
          <mc:Fallback xmlns="">
            <p:pic>
              <p:nvPicPr>
                <p:cNvPr id="66" name="Ink 65">
                  <a:extLst>
                    <a:ext uri="{FF2B5EF4-FFF2-40B4-BE49-F238E27FC236}">
                      <a16:creationId xmlns:a16="http://schemas.microsoft.com/office/drawing/2014/main" id="{621E66B9-862F-BD44-9B99-63CBF8BED771}"/>
                    </a:ext>
                  </a:extLst>
                </p:cNvPr>
                <p:cNvPicPr/>
                <p:nvPr/>
              </p:nvPicPr>
              <p:blipFill>
                <a:blip r:embed="rId113"/>
                <a:stretch>
                  <a:fillRect/>
                </a:stretch>
              </p:blipFill>
              <p:spPr>
                <a:xfrm>
                  <a:off x="241615" y="3488582"/>
                  <a:ext cx="842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3BF5AD1F-B49F-374C-A62F-234BDD751EB2}"/>
                    </a:ext>
                  </a:extLst>
                </p14:cNvPr>
                <p14:cNvContentPartPr/>
                <p14:nvPr/>
              </p14:nvContentPartPr>
              <p14:xfrm>
                <a:off x="371215" y="3558062"/>
                <a:ext cx="9720" cy="86760"/>
              </p14:xfrm>
            </p:contentPart>
          </mc:Choice>
          <mc:Fallback xmlns="">
            <p:pic>
              <p:nvPicPr>
                <p:cNvPr id="67" name="Ink 66">
                  <a:extLst>
                    <a:ext uri="{FF2B5EF4-FFF2-40B4-BE49-F238E27FC236}">
                      <a16:creationId xmlns:a16="http://schemas.microsoft.com/office/drawing/2014/main" id="{3BF5AD1F-B49F-374C-A62F-234BDD751EB2}"/>
                    </a:ext>
                  </a:extLst>
                </p:cNvPr>
                <p:cNvPicPr/>
                <p:nvPr/>
              </p:nvPicPr>
              <p:blipFill>
                <a:blip r:embed="rId115"/>
                <a:stretch>
                  <a:fillRect/>
                </a:stretch>
              </p:blipFill>
              <p:spPr>
                <a:xfrm>
                  <a:off x="363655" y="3550502"/>
                  <a:ext cx="24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01F67ADF-DC7E-964E-939A-2819CC5569A8}"/>
                    </a:ext>
                  </a:extLst>
                </p14:cNvPr>
                <p14:cNvContentPartPr/>
                <p14:nvPr/>
              </p14:nvContentPartPr>
              <p14:xfrm>
                <a:off x="355735" y="3483902"/>
                <a:ext cx="5760" cy="4680"/>
              </p14:xfrm>
            </p:contentPart>
          </mc:Choice>
          <mc:Fallback xmlns="">
            <p:pic>
              <p:nvPicPr>
                <p:cNvPr id="68" name="Ink 67">
                  <a:extLst>
                    <a:ext uri="{FF2B5EF4-FFF2-40B4-BE49-F238E27FC236}">
                      <a16:creationId xmlns:a16="http://schemas.microsoft.com/office/drawing/2014/main" id="{01F67ADF-DC7E-964E-939A-2819CC5569A8}"/>
                    </a:ext>
                  </a:extLst>
                </p:cNvPr>
                <p:cNvPicPr/>
                <p:nvPr/>
              </p:nvPicPr>
              <p:blipFill>
                <a:blip r:embed="rId117"/>
                <a:stretch>
                  <a:fillRect/>
                </a:stretch>
              </p:blipFill>
              <p:spPr>
                <a:xfrm>
                  <a:off x="348175" y="3476342"/>
                  <a:ext cx="20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18827CD0-F339-0A47-9473-D83CFE71F63E}"/>
                    </a:ext>
                  </a:extLst>
                </p14:cNvPr>
                <p14:cNvContentPartPr/>
                <p14:nvPr/>
              </p14:nvContentPartPr>
              <p14:xfrm>
                <a:off x="461575" y="3459782"/>
                <a:ext cx="12600" cy="163440"/>
              </p14:xfrm>
            </p:contentPart>
          </mc:Choice>
          <mc:Fallback xmlns="">
            <p:pic>
              <p:nvPicPr>
                <p:cNvPr id="69" name="Ink 68">
                  <a:extLst>
                    <a:ext uri="{FF2B5EF4-FFF2-40B4-BE49-F238E27FC236}">
                      <a16:creationId xmlns:a16="http://schemas.microsoft.com/office/drawing/2014/main" id="{18827CD0-F339-0A47-9473-D83CFE71F63E}"/>
                    </a:ext>
                  </a:extLst>
                </p:cNvPr>
                <p:cNvPicPr/>
                <p:nvPr/>
              </p:nvPicPr>
              <p:blipFill>
                <a:blip r:embed="rId119"/>
                <a:stretch>
                  <a:fillRect/>
                </a:stretch>
              </p:blipFill>
              <p:spPr>
                <a:xfrm>
                  <a:off x="454015" y="3452222"/>
                  <a:ext cx="27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6579780D-DF07-7643-AB2F-8AC8A0CA5E39}"/>
                    </a:ext>
                  </a:extLst>
                </p14:cNvPr>
                <p14:cNvContentPartPr/>
                <p14:nvPr/>
              </p14:nvContentPartPr>
              <p14:xfrm>
                <a:off x="416575" y="3536822"/>
                <a:ext cx="133920" cy="27000"/>
              </p14:xfrm>
            </p:contentPart>
          </mc:Choice>
          <mc:Fallback xmlns="">
            <p:pic>
              <p:nvPicPr>
                <p:cNvPr id="70" name="Ink 69">
                  <a:extLst>
                    <a:ext uri="{FF2B5EF4-FFF2-40B4-BE49-F238E27FC236}">
                      <a16:creationId xmlns:a16="http://schemas.microsoft.com/office/drawing/2014/main" id="{6579780D-DF07-7643-AB2F-8AC8A0CA5E39}"/>
                    </a:ext>
                  </a:extLst>
                </p:cNvPr>
                <p:cNvPicPr/>
                <p:nvPr/>
              </p:nvPicPr>
              <p:blipFill>
                <a:blip r:embed="rId121"/>
                <a:stretch>
                  <a:fillRect/>
                </a:stretch>
              </p:blipFill>
              <p:spPr>
                <a:xfrm>
                  <a:off x="409015" y="3529262"/>
                  <a:ext cx="149040" cy="4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08F575B6-03E0-D64F-93EA-E1069703F27A}"/>
                  </a:ext>
                </a:extLst>
              </p14:cNvPr>
              <p14:cNvContentPartPr/>
              <p14:nvPr/>
            </p14:nvContentPartPr>
            <p14:xfrm>
              <a:off x="789895" y="3503342"/>
              <a:ext cx="264600" cy="106920"/>
            </p14:xfrm>
          </p:contentPart>
        </mc:Choice>
        <mc:Fallback xmlns="">
          <p:pic>
            <p:nvPicPr>
              <p:cNvPr id="72" name="Ink 71">
                <a:extLst>
                  <a:ext uri="{FF2B5EF4-FFF2-40B4-BE49-F238E27FC236}">
                    <a16:creationId xmlns:a16="http://schemas.microsoft.com/office/drawing/2014/main" id="{08F575B6-03E0-D64F-93EA-E1069703F27A}"/>
                  </a:ext>
                </a:extLst>
              </p:cNvPr>
              <p:cNvPicPr/>
              <p:nvPr/>
            </p:nvPicPr>
            <p:blipFill>
              <a:blip r:embed="rId123"/>
              <a:stretch>
                <a:fillRect/>
              </a:stretch>
            </p:blipFill>
            <p:spPr>
              <a:xfrm>
                <a:off x="782335" y="3495782"/>
                <a:ext cx="279720" cy="122040"/>
              </a:xfrm>
              <a:prstGeom prst="rect">
                <a:avLst/>
              </a:prstGeom>
            </p:spPr>
          </p:pic>
        </mc:Fallback>
      </mc:AlternateContent>
      <p:grpSp>
        <p:nvGrpSpPr>
          <p:cNvPr id="97" name="Group 96">
            <a:extLst>
              <a:ext uri="{FF2B5EF4-FFF2-40B4-BE49-F238E27FC236}">
                <a16:creationId xmlns:a16="http://schemas.microsoft.com/office/drawing/2014/main" id="{0D79C304-8E84-F845-96E5-30FDCC3DA666}"/>
              </a:ext>
            </a:extLst>
          </p:cNvPr>
          <p:cNvGrpSpPr/>
          <p:nvPr/>
        </p:nvGrpSpPr>
        <p:grpSpPr>
          <a:xfrm>
            <a:off x="144830" y="469659"/>
            <a:ext cx="1621800" cy="555120"/>
            <a:chOff x="144830" y="469659"/>
            <a:chExt cx="1621800" cy="555120"/>
          </a:xfrm>
        </p:grpSpPr>
        <mc:AlternateContent xmlns:mc="http://schemas.openxmlformats.org/markup-compatibility/2006" xmlns:p14="http://schemas.microsoft.com/office/powerpoint/2010/main">
          <mc:Choice Requires="p14">
            <p:contentPart p14:bwMode="auto" r:id="rId124">
              <p14:nvContentPartPr>
                <p14:cNvPr id="7" name="Ink 6">
                  <a:extLst>
                    <a:ext uri="{FF2B5EF4-FFF2-40B4-BE49-F238E27FC236}">
                      <a16:creationId xmlns:a16="http://schemas.microsoft.com/office/drawing/2014/main" id="{7CAF4E6C-EFF2-6341-9773-00B42C06CB2D}"/>
                    </a:ext>
                  </a:extLst>
                </p14:cNvPr>
                <p14:cNvContentPartPr/>
                <p14:nvPr/>
              </p14:nvContentPartPr>
              <p14:xfrm>
                <a:off x="1406990" y="782499"/>
                <a:ext cx="92880" cy="123120"/>
              </p14:xfrm>
            </p:contentPart>
          </mc:Choice>
          <mc:Fallback xmlns="">
            <p:pic>
              <p:nvPicPr>
                <p:cNvPr id="7" name="Ink 6">
                  <a:extLst>
                    <a:ext uri="{FF2B5EF4-FFF2-40B4-BE49-F238E27FC236}">
                      <a16:creationId xmlns:a16="http://schemas.microsoft.com/office/drawing/2014/main" id="{7CAF4E6C-EFF2-6341-9773-00B42C06CB2D}"/>
                    </a:ext>
                  </a:extLst>
                </p:cNvPr>
                <p:cNvPicPr/>
                <p:nvPr/>
              </p:nvPicPr>
              <p:blipFill>
                <a:blip r:embed="rId125"/>
                <a:stretch>
                  <a:fillRect/>
                </a:stretch>
              </p:blipFill>
              <p:spPr>
                <a:xfrm>
                  <a:off x="1399430" y="774939"/>
                  <a:ext cx="108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7" name="Ink 26">
                  <a:extLst>
                    <a:ext uri="{FF2B5EF4-FFF2-40B4-BE49-F238E27FC236}">
                      <a16:creationId xmlns:a16="http://schemas.microsoft.com/office/drawing/2014/main" id="{1721FE8A-FB5E-7948-A91E-593483739CC6}"/>
                    </a:ext>
                  </a:extLst>
                </p14:cNvPr>
                <p14:cNvContentPartPr/>
                <p14:nvPr/>
              </p14:nvContentPartPr>
              <p14:xfrm>
                <a:off x="1531190" y="859179"/>
                <a:ext cx="68400" cy="13680"/>
              </p14:xfrm>
            </p:contentPart>
          </mc:Choice>
          <mc:Fallback xmlns="">
            <p:pic>
              <p:nvPicPr>
                <p:cNvPr id="27" name="Ink 26">
                  <a:extLst>
                    <a:ext uri="{FF2B5EF4-FFF2-40B4-BE49-F238E27FC236}">
                      <a16:creationId xmlns:a16="http://schemas.microsoft.com/office/drawing/2014/main" id="{1721FE8A-FB5E-7948-A91E-593483739CC6}"/>
                    </a:ext>
                  </a:extLst>
                </p:cNvPr>
                <p:cNvPicPr/>
                <p:nvPr/>
              </p:nvPicPr>
              <p:blipFill>
                <a:blip r:embed="rId127"/>
                <a:stretch>
                  <a:fillRect/>
                </a:stretch>
              </p:blipFill>
              <p:spPr>
                <a:xfrm>
                  <a:off x="1523630" y="851619"/>
                  <a:ext cx="83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1" name="Ink 40">
                  <a:extLst>
                    <a:ext uri="{FF2B5EF4-FFF2-40B4-BE49-F238E27FC236}">
                      <a16:creationId xmlns:a16="http://schemas.microsoft.com/office/drawing/2014/main" id="{D86AC5C6-237F-4340-9E49-DDB671ED0E3D}"/>
                    </a:ext>
                  </a:extLst>
                </p14:cNvPr>
                <p14:cNvContentPartPr/>
                <p14:nvPr/>
              </p14:nvContentPartPr>
              <p14:xfrm>
                <a:off x="1549550" y="835419"/>
                <a:ext cx="9720" cy="92160"/>
              </p14:xfrm>
            </p:contentPart>
          </mc:Choice>
          <mc:Fallback xmlns="">
            <p:pic>
              <p:nvPicPr>
                <p:cNvPr id="41" name="Ink 40">
                  <a:extLst>
                    <a:ext uri="{FF2B5EF4-FFF2-40B4-BE49-F238E27FC236}">
                      <a16:creationId xmlns:a16="http://schemas.microsoft.com/office/drawing/2014/main" id="{D86AC5C6-237F-4340-9E49-DDB671ED0E3D}"/>
                    </a:ext>
                  </a:extLst>
                </p:cNvPr>
                <p:cNvPicPr/>
                <p:nvPr/>
              </p:nvPicPr>
              <p:blipFill>
                <a:blip r:embed="rId129"/>
                <a:stretch>
                  <a:fillRect/>
                </a:stretch>
              </p:blipFill>
              <p:spPr>
                <a:xfrm>
                  <a:off x="1541990" y="827859"/>
                  <a:ext cx="24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3" name="Ink 42">
                  <a:extLst>
                    <a:ext uri="{FF2B5EF4-FFF2-40B4-BE49-F238E27FC236}">
                      <a16:creationId xmlns:a16="http://schemas.microsoft.com/office/drawing/2014/main" id="{D568175D-3E89-D045-84EE-CBFA5A77CDBF}"/>
                    </a:ext>
                  </a:extLst>
                </p14:cNvPr>
                <p14:cNvContentPartPr/>
                <p14:nvPr/>
              </p14:nvContentPartPr>
              <p14:xfrm>
                <a:off x="1645670" y="792219"/>
                <a:ext cx="120960" cy="107640"/>
              </p14:xfrm>
            </p:contentPart>
          </mc:Choice>
          <mc:Fallback xmlns="">
            <p:pic>
              <p:nvPicPr>
                <p:cNvPr id="43" name="Ink 42">
                  <a:extLst>
                    <a:ext uri="{FF2B5EF4-FFF2-40B4-BE49-F238E27FC236}">
                      <a16:creationId xmlns:a16="http://schemas.microsoft.com/office/drawing/2014/main" id="{D568175D-3E89-D045-84EE-CBFA5A77CDBF}"/>
                    </a:ext>
                  </a:extLst>
                </p:cNvPr>
                <p:cNvPicPr/>
                <p:nvPr/>
              </p:nvPicPr>
              <p:blipFill>
                <a:blip r:embed="rId131"/>
                <a:stretch>
                  <a:fillRect/>
                </a:stretch>
              </p:blipFill>
              <p:spPr>
                <a:xfrm>
                  <a:off x="1638110" y="784659"/>
                  <a:ext cx="136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a16="http://schemas.microsoft.com/office/drawing/2014/main" id="{2240ADBD-6816-1840-B358-2E1346D8F0F2}"/>
                    </a:ext>
                  </a:extLst>
                </p14:cNvPr>
                <p14:cNvContentPartPr/>
                <p14:nvPr/>
              </p14:nvContentPartPr>
              <p14:xfrm>
                <a:off x="144830" y="657939"/>
                <a:ext cx="129600" cy="122400"/>
              </p14:xfrm>
            </p:contentPart>
          </mc:Choice>
          <mc:Fallback xmlns="">
            <p:pic>
              <p:nvPicPr>
                <p:cNvPr id="74" name="Ink 73">
                  <a:extLst>
                    <a:ext uri="{FF2B5EF4-FFF2-40B4-BE49-F238E27FC236}">
                      <a16:creationId xmlns:a16="http://schemas.microsoft.com/office/drawing/2014/main" id="{2240ADBD-6816-1840-B358-2E1346D8F0F2}"/>
                    </a:ext>
                  </a:extLst>
                </p:cNvPr>
                <p:cNvPicPr/>
                <p:nvPr/>
              </p:nvPicPr>
              <p:blipFill>
                <a:blip r:embed="rId133"/>
                <a:stretch>
                  <a:fillRect/>
                </a:stretch>
              </p:blipFill>
              <p:spPr>
                <a:xfrm>
                  <a:off x="137270" y="650379"/>
                  <a:ext cx="144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Ink 74">
                  <a:extLst>
                    <a:ext uri="{FF2B5EF4-FFF2-40B4-BE49-F238E27FC236}">
                      <a16:creationId xmlns:a16="http://schemas.microsoft.com/office/drawing/2014/main" id="{57A0C31E-6FF0-994B-838F-4796494994D2}"/>
                    </a:ext>
                  </a:extLst>
                </p14:cNvPr>
                <p14:cNvContentPartPr/>
                <p14:nvPr/>
              </p14:nvContentPartPr>
              <p14:xfrm>
                <a:off x="339590" y="675579"/>
                <a:ext cx="5040" cy="64440"/>
              </p14:xfrm>
            </p:contentPart>
          </mc:Choice>
          <mc:Fallback xmlns="">
            <p:pic>
              <p:nvPicPr>
                <p:cNvPr id="75" name="Ink 74">
                  <a:extLst>
                    <a:ext uri="{FF2B5EF4-FFF2-40B4-BE49-F238E27FC236}">
                      <a16:creationId xmlns:a16="http://schemas.microsoft.com/office/drawing/2014/main" id="{57A0C31E-6FF0-994B-838F-4796494994D2}"/>
                    </a:ext>
                  </a:extLst>
                </p:cNvPr>
                <p:cNvPicPr/>
                <p:nvPr/>
              </p:nvPicPr>
              <p:blipFill>
                <a:blip r:embed="rId135"/>
                <a:stretch>
                  <a:fillRect/>
                </a:stretch>
              </p:blipFill>
              <p:spPr>
                <a:xfrm>
                  <a:off x="332030" y="668019"/>
                  <a:ext cx="20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Ink 75">
                  <a:extLst>
                    <a:ext uri="{FF2B5EF4-FFF2-40B4-BE49-F238E27FC236}">
                      <a16:creationId xmlns:a16="http://schemas.microsoft.com/office/drawing/2014/main" id="{434B48C8-B28C-1F41-9EF4-E5A7A7BA5913}"/>
                    </a:ext>
                  </a:extLst>
                </p14:cNvPr>
                <p14:cNvContentPartPr/>
                <p14:nvPr/>
              </p14:nvContentPartPr>
              <p14:xfrm>
                <a:off x="330950" y="617979"/>
                <a:ext cx="3600" cy="7560"/>
              </p14:xfrm>
            </p:contentPart>
          </mc:Choice>
          <mc:Fallback xmlns="">
            <p:pic>
              <p:nvPicPr>
                <p:cNvPr id="76" name="Ink 75">
                  <a:extLst>
                    <a:ext uri="{FF2B5EF4-FFF2-40B4-BE49-F238E27FC236}">
                      <a16:creationId xmlns:a16="http://schemas.microsoft.com/office/drawing/2014/main" id="{434B48C8-B28C-1F41-9EF4-E5A7A7BA5913}"/>
                    </a:ext>
                  </a:extLst>
                </p:cNvPr>
                <p:cNvPicPr/>
                <p:nvPr/>
              </p:nvPicPr>
              <p:blipFill>
                <a:blip r:embed="rId137"/>
                <a:stretch>
                  <a:fillRect/>
                </a:stretch>
              </p:blipFill>
              <p:spPr>
                <a:xfrm>
                  <a:off x="323750" y="610419"/>
                  <a:ext cx="18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 name="Ink 76">
                  <a:extLst>
                    <a:ext uri="{FF2B5EF4-FFF2-40B4-BE49-F238E27FC236}">
                      <a16:creationId xmlns:a16="http://schemas.microsoft.com/office/drawing/2014/main" id="{8229648C-2C40-7246-A410-71BCA67C1BF5}"/>
                    </a:ext>
                  </a:extLst>
                </p14:cNvPr>
                <p14:cNvContentPartPr/>
                <p14:nvPr/>
              </p14:nvContentPartPr>
              <p14:xfrm>
                <a:off x="422390" y="653979"/>
                <a:ext cx="80640" cy="69120"/>
              </p14:xfrm>
            </p:contentPart>
          </mc:Choice>
          <mc:Fallback xmlns="">
            <p:pic>
              <p:nvPicPr>
                <p:cNvPr id="77" name="Ink 76">
                  <a:extLst>
                    <a:ext uri="{FF2B5EF4-FFF2-40B4-BE49-F238E27FC236}">
                      <a16:creationId xmlns:a16="http://schemas.microsoft.com/office/drawing/2014/main" id="{8229648C-2C40-7246-A410-71BCA67C1BF5}"/>
                    </a:ext>
                  </a:extLst>
                </p:cNvPr>
                <p:cNvPicPr/>
                <p:nvPr/>
              </p:nvPicPr>
              <p:blipFill>
                <a:blip r:embed="rId139"/>
                <a:stretch>
                  <a:fillRect/>
                </a:stretch>
              </p:blipFill>
              <p:spPr>
                <a:xfrm>
                  <a:off x="414830" y="646419"/>
                  <a:ext cx="957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 name="Ink 77">
                  <a:extLst>
                    <a:ext uri="{FF2B5EF4-FFF2-40B4-BE49-F238E27FC236}">
                      <a16:creationId xmlns:a16="http://schemas.microsoft.com/office/drawing/2014/main" id="{09E17A12-CECB-B641-8132-761F8AF7C744}"/>
                    </a:ext>
                  </a:extLst>
                </p14:cNvPr>
                <p14:cNvContentPartPr/>
                <p14:nvPr/>
              </p14:nvContentPartPr>
              <p14:xfrm>
                <a:off x="475670" y="562179"/>
                <a:ext cx="26280" cy="163440"/>
              </p14:xfrm>
            </p:contentPart>
          </mc:Choice>
          <mc:Fallback xmlns="">
            <p:pic>
              <p:nvPicPr>
                <p:cNvPr id="78" name="Ink 77">
                  <a:extLst>
                    <a:ext uri="{FF2B5EF4-FFF2-40B4-BE49-F238E27FC236}">
                      <a16:creationId xmlns:a16="http://schemas.microsoft.com/office/drawing/2014/main" id="{09E17A12-CECB-B641-8132-761F8AF7C744}"/>
                    </a:ext>
                  </a:extLst>
                </p:cNvPr>
                <p:cNvPicPr/>
                <p:nvPr/>
              </p:nvPicPr>
              <p:blipFill>
                <a:blip r:embed="rId141"/>
                <a:stretch>
                  <a:fillRect/>
                </a:stretch>
              </p:blipFill>
              <p:spPr>
                <a:xfrm>
                  <a:off x="468110" y="554979"/>
                  <a:ext cx="41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9" name="Ink 78">
                  <a:extLst>
                    <a:ext uri="{FF2B5EF4-FFF2-40B4-BE49-F238E27FC236}">
                      <a16:creationId xmlns:a16="http://schemas.microsoft.com/office/drawing/2014/main" id="{B5C49A2E-664A-0042-B498-E97C324A0095}"/>
                    </a:ext>
                  </a:extLst>
                </p14:cNvPr>
                <p14:cNvContentPartPr/>
                <p14:nvPr/>
              </p14:nvContentPartPr>
              <p14:xfrm>
                <a:off x="545870" y="545259"/>
                <a:ext cx="13320" cy="145800"/>
              </p14:xfrm>
            </p:contentPart>
          </mc:Choice>
          <mc:Fallback xmlns="">
            <p:pic>
              <p:nvPicPr>
                <p:cNvPr id="79" name="Ink 78">
                  <a:extLst>
                    <a:ext uri="{FF2B5EF4-FFF2-40B4-BE49-F238E27FC236}">
                      <a16:creationId xmlns:a16="http://schemas.microsoft.com/office/drawing/2014/main" id="{B5C49A2E-664A-0042-B498-E97C324A0095}"/>
                    </a:ext>
                  </a:extLst>
                </p:cNvPr>
                <p:cNvPicPr/>
                <p:nvPr/>
              </p:nvPicPr>
              <p:blipFill>
                <a:blip r:embed="rId143"/>
                <a:stretch>
                  <a:fillRect/>
                </a:stretch>
              </p:blipFill>
              <p:spPr>
                <a:xfrm>
                  <a:off x="538310" y="537699"/>
                  <a:ext cx="28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0" name="Ink 79">
                  <a:extLst>
                    <a:ext uri="{FF2B5EF4-FFF2-40B4-BE49-F238E27FC236}">
                      <a16:creationId xmlns:a16="http://schemas.microsoft.com/office/drawing/2014/main" id="{8B379E6A-C199-2741-8692-BD3F20DDFF27}"/>
                    </a:ext>
                  </a:extLst>
                </p14:cNvPr>
                <p14:cNvContentPartPr/>
                <p14:nvPr/>
              </p14:nvContentPartPr>
              <p14:xfrm>
                <a:off x="572870" y="545259"/>
                <a:ext cx="116280" cy="146880"/>
              </p14:xfrm>
            </p:contentPart>
          </mc:Choice>
          <mc:Fallback xmlns="">
            <p:pic>
              <p:nvPicPr>
                <p:cNvPr id="80" name="Ink 79">
                  <a:extLst>
                    <a:ext uri="{FF2B5EF4-FFF2-40B4-BE49-F238E27FC236}">
                      <a16:creationId xmlns:a16="http://schemas.microsoft.com/office/drawing/2014/main" id="{8B379E6A-C199-2741-8692-BD3F20DDFF27}"/>
                    </a:ext>
                  </a:extLst>
                </p:cNvPr>
                <p:cNvPicPr/>
                <p:nvPr/>
              </p:nvPicPr>
              <p:blipFill>
                <a:blip r:embed="rId145"/>
                <a:stretch>
                  <a:fillRect/>
                </a:stretch>
              </p:blipFill>
              <p:spPr>
                <a:xfrm>
                  <a:off x="565310" y="537699"/>
                  <a:ext cx="131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Ink 80">
                  <a:extLst>
                    <a:ext uri="{FF2B5EF4-FFF2-40B4-BE49-F238E27FC236}">
                      <a16:creationId xmlns:a16="http://schemas.microsoft.com/office/drawing/2014/main" id="{79DE97E0-8D6E-7546-B169-A3A6AD0445CE}"/>
                    </a:ext>
                  </a:extLst>
                </p14:cNvPr>
                <p14:cNvContentPartPr/>
                <p14:nvPr/>
              </p14:nvContentPartPr>
              <p14:xfrm>
                <a:off x="526070" y="561099"/>
                <a:ext cx="75240" cy="34920"/>
              </p14:xfrm>
            </p:contentPart>
          </mc:Choice>
          <mc:Fallback xmlns="">
            <p:pic>
              <p:nvPicPr>
                <p:cNvPr id="81" name="Ink 80">
                  <a:extLst>
                    <a:ext uri="{FF2B5EF4-FFF2-40B4-BE49-F238E27FC236}">
                      <a16:creationId xmlns:a16="http://schemas.microsoft.com/office/drawing/2014/main" id="{79DE97E0-8D6E-7546-B169-A3A6AD0445CE}"/>
                    </a:ext>
                  </a:extLst>
                </p:cNvPr>
                <p:cNvPicPr/>
                <p:nvPr/>
              </p:nvPicPr>
              <p:blipFill>
                <a:blip r:embed="rId147"/>
                <a:stretch>
                  <a:fillRect/>
                </a:stretch>
              </p:blipFill>
              <p:spPr>
                <a:xfrm>
                  <a:off x="518510" y="553539"/>
                  <a:ext cx="903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Ink 81">
                  <a:extLst>
                    <a:ext uri="{FF2B5EF4-FFF2-40B4-BE49-F238E27FC236}">
                      <a16:creationId xmlns:a16="http://schemas.microsoft.com/office/drawing/2014/main" id="{8EB19FF8-EE48-614B-A6D9-2B26586F3425}"/>
                    </a:ext>
                  </a:extLst>
                </p14:cNvPr>
                <p14:cNvContentPartPr/>
                <p14:nvPr/>
              </p14:nvContentPartPr>
              <p14:xfrm>
                <a:off x="779510" y="574059"/>
                <a:ext cx="64080" cy="49680"/>
              </p14:xfrm>
            </p:contentPart>
          </mc:Choice>
          <mc:Fallback xmlns="">
            <p:pic>
              <p:nvPicPr>
                <p:cNvPr id="82" name="Ink 81">
                  <a:extLst>
                    <a:ext uri="{FF2B5EF4-FFF2-40B4-BE49-F238E27FC236}">
                      <a16:creationId xmlns:a16="http://schemas.microsoft.com/office/drawing/2014/main" id="{8EB19FF8-EE48-614B-A6D9-2B26586F3425}"/>
                    </a:ext>
                  </a:extLst>
                </p:cNvPr>
                <p:cNvPicPr/>
                <p:nvPr/>
              </p:nvPicPr>
              <p:blipFill>
                <a:blip r:embed="rId149"/>
                <a:stretch>
                  <a:fillRect/>
                </a:stretch>
              </p:blipFill>
              <p:spPr>
                <a:xfrm>
                  <a:off x="771950" y="566499"/>
                  <a:ext cx="792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Ink 82">
                  <a:extLst>
                    <a:ext uri="{FF2B5EF4-FFF2-40B4-BE49-F238E27FC236}">
                      <a16:creationId xmlns:a16="http://schemas.microsoft.com/office/drawing/2014/main" id="{85461BE1-05BE-EA4B-B036-CE334B347622}"/>
                    </a:ext>
                  </a:extLst>
                </p14:cNvPr>
                <p14:cNvContentPartPr/>
                <p14:nvPr/>
              </p14:nvContentPartPr>
              <p14:xfrm>
                <a:off x="889670" y="469659"/>
                <a:ext cx="96480" cy="195120"/>
              </p14:xfrm>
            </p:contentPart>
          </mc:Choice>
          <mc:Fallback xmlns="">
            <p:pic>
              <p:nvPicPr>
                <p:cNvPr id="83" name="Ink 82">
                  <a:extLst>
                    <a:ext uri="{FF2B5EF4-FFF2-40B4-BE49-F238E27FC236}">
                      <a16:creationId xmlns:a16="http://schemas.microsoft.com/office/drawing/2014/main" id="{85461BE1-05BE-EA4B-B036-CE334B347622}"/>
                    </a:ext>
                  </a:extLst>
                </p:cNvPr>
                <p:cNvPicPr/>
                <p:nvPr/>
              </p:nvPicPr>
              <p:blipFill>
                <a:blip r:embed="rId151"/>
                <a:stretch>
                  <a:fillRect/>
                </a:stretch>
              </p:blipFill>
              <p:spPr>
                <a:xfrm>
                  <a:off x="882110" y="462099"/>
                  <a:ext cx="1116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Ink 83">
                  <a:extLst>
                    <a:ext uri="{FF2B5EF4-FFF2-40B4-BE49-F238E27FC236}">
                      <a16:creationId xmlns:a16="http://schemas.microsoft.com/office/drawing/2014/main" id="{2876F2CE-48E9-5546-84C2-81707FBFC179}"/>
                    </a:ext>
                  </a:extLst>
                </p14:cNvPr>
                <p14:cNvContentPartPr/>
                <p14:nvPr/>
              </p14:nvContentPartPr>
              <p14:xfrm>
                <a:off x="873830" y="553899"/>
                <a:ext cx="108360" cy="26280"/>
              </p14:xfrm>
            </p:contentPart>
          </mc:Choice>
          <mc:Fallback xmlns="">
            <p:pic>
              <p:nvPicPr>
                <p:cNvPr id="84" name="Ink 83">
                  <a:extLst>
                    <a:ext uri="{FF2B5EF4-FFF2-40B4-BE49-F238E27FC236}">
                      <a16:creationId xmlns:a16="http://schemas.microsoft.com/office/drawing/2014/main" id="{2876F2CE-48E9-5546-84C2-81707FBFC179}"/>
                    </a:ext>
                  </a:extLst>
                </p:cNvPr>
                <p:cNvPicPr/>
                <p:nvPr/>
              </p:nvPicPr>
              <p:blipFill>
                <a:blip r:embed="rId153"/>
                <a:stretch>
                  <a:fillRect/>
                </a:stretch>
              </p:blipFill>
              <p:spPr>
                <a:xfrm>
                  <a:off x="866270" y="546339"/>
                  <a:ext cx="123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Ink 84">
                  <a:extLst>
                    <a:ext uri="{FF2B5EF4-FFF2-40B4-BE49-F238E27FC236}">
                      <a16:creationId xmlns:a16="http://schemas.microsoft.com/office/drawing/2014/main" id="{D10FAE60-BC8D-9F42-AD5D-B30C38DF97CD}"/>
                    </a:ext>
                  </a:extLst>
                </p14:cNvPr>
                <p14:cNvContentPartPr/>
                <p14:nvPr/>
              </p14:nvContentPartPr>
              <p14:xfrm>
                <a:off x="287750" y="932259"/>
                <a:ext cx="109080" cy="92520"/>
              </p14:xfrm>
            </p:contentPart>
          </mc:Choice>
          <mc:Fallback xmlns="">
            <p:pic>
              <p:nvPicPr>
                <p:cNvPr id="85" name="Ink 84">
                  <a:extLst>
                    <a:ext uri="{FF2B5EF4-FFF2-40B4-BE49-F238E27FC236}">
                      <a16:creationId xmlns:a16="http://schemas.microsoft.com/office/drawing/2014/main" id="{D10FAE60-BC8D-9F42-AD5D-B30C38DF97CD}"/>
                    </a:ext>
                  </a:extLst>
                </p:cNvPr>
                <p:cNvPicPr/>
                <p:nvPr/>
              </p:nvPicPr>
              <p:blipFill>
                <a:blip r:embed="rId155"/>
                <a:stretch>
                  <a:fillRect/>
                </a:stretch>
              </p:blipFill>
              <p:spPr>
                <a:xfrm>
                  <a:off x="280190" y="924699"/>
                  <a:ext cx="124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Ink 85">
                  <a:extLst>
                    <a:ext uri="{FF2B5EF4-FFF2-40B4-BE49-F238E27FC236}">
                      <a16:creationId xmlns:a16="http://schemas.microsoft.com/office/drawing/2014/main" id="{B0DD4448-F78F-1041-B2BA-FFF4A718B932}"/>
                    </a:ext>
                  </a:extLst>
                </p14:cNvPr>
                <p14:cNvContentPartPr/>
                <p14:nvPr/>
              </p14:nvContentPartPr>
              <p14:xfrm>
                <a:off x="421310" y="843699"/>
                <a:ext cx="103680" cy="142560"/>
              </p14:xfrm>
            </p:contentPart>
          </mc:Choice>
          <mc:Fallback xmlns="">
            <p:pic>
              <p:nvPicPr>
                <p:cNvPr id="86" name="Ink 85">
                  <a:extLst>
                    <a:ext uri="{FF2B5EF4-FFF2-40B4-BE49-F238E27FC236}">
                      <a16:creationId xmlns:a16="http://schemas.microsoft.com/office/drawing/2014/main" id="{B0DD4448-F78F-1041-B2BA-FFF4A718B932}"/>
                    </a:ext>
                  </a:extLst>
                </p:cNvPr>
                <p:cNvPicPr/>
                <p:nvPr/>
              </p:nvPicPr>
              <p:blipFill>
                <a:blip r:embed="rId157"/>
                <a:stretch>
                  <a:fillRect/>
                </a:stretch>
              </p:blipFill>
              <p:spPr>
                <a:xfrm>
                  <a:off x="413750" y="836139"/>
                  <a:ext cx="118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Ink 86">
                  <a:extLst>
                    <a:ext uri="{FF2B5EF4-FFF2-40B4-BE49-F238E27FC236}">
                      <a16:creationId xmlns:a16="http://schemas.microsoft.com/office/drawing/2014/main" id="{EF73CB9A-FEEE-6742-9085-6E2F35863CE9}"/>
                    </a:ext>
                  </a:extLst>
                </p14:cNvPr>
                <p14:cNvContentPartPr/>
                <p14:nvPr/>
              </p14:nvContentPartPr>
              <p14:xfrm>
                <a:off x="571790" y="800499"/>
                <a:ext cx="116640" cy="158400"/>
              </p14:xfrm>
            </p:contentPart>
          </mc:Choice>
          <mc:Fallback xmlns="">
            <p:pic>
              <p:nvPicPr>
                <p:cNvPr id="87" name="Ink 86">
                  <a:extLst>
                    <a:ext uri="{FF2B5EF4-FFF2-40B4-BE49-F238E27FC236}">
                      <a16:creationId xmlns:a16="http://schemas.microsoft.com/office/drawing/2014/main" id="{EF73CB9A-FEEE-6742-9085-6E2F35863CE9}"/>
                    </a:ext>
                  </a:extLst>
                </p:cNvPr>
                <p:cNvPicPr/>
                <p:nvPr/>
              </p:nvPicPr>
              <p:blipFill>
                <a:blip r:embed="rId159"/>
                <a:stretch>
                  <a:fillRect/>
                </a:stretch>
              </p:blipFill>
              <p:spPr>
                <a:xfrm>
                  <a:off x="564230" y="792939"/>
                  <a:ext cx="131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Ink 87">
                  <a:extLst>
                    <a:ext uri="{FF2B5EF4-FFF2-40B4-BE49-F238E27FC236}">
                      <a16:creationId xmlns:a16="http://schemas.microsoft.com/office/drawing/2014/main" id="{D417A716-D582-6C48-969B-599EC6B700F5}"/>
                    </a:ext>
                  </a:extLst>
                </p14:cNvPr>
                <p14:cNvContentPartPr/>
                <p14:nvPr/>
              </p14:nvContentPartPr>
              <p14:xfrm>
                <a:off x="713990" y="827859"/>
                <a:ext cx="57240" cy="94680"/>
              </p14:xfrm>
            </p:contentPart>
          </mc:Choice>
          <mc:Fallback xmlns="">
            <p:pic>
              <p:nvPicPr>
                <p:cNvPr id="88" name="Ink 87">
                  <a:extLst>
                    <a:ext uri="{FF2B5EF4-FFF2-40B4-BE49-F238E27FC236}">
                      <a16:creationId xmlns:a16="http://schemas.microsoft.com/office/drawing/2014/main" id="{D417A716-D582-6C48-969B-599EC6B700F5}"/>
                    </a:ext>
                  </a:extLst>
                </p:cNvPr>
                <p:cNvPicPr/>
                <p:nvPr/>
              </p:nvPicPr>
              <p:blipFill>
                <a:blip r:embed="rId161"/>
                <a:stretch>
                  <a:fillRect/>
                </a:stretch>
              </p:blipFill>
              <p:spPr>
                <a:xfrm>
                  <a:off x="706430" y="820299"/>
                  <a:ext cx="723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Ink 88">
                  <a:extLst>
                    <a:ext uri="{FF2B5EF4-FFF2-40B4-BE49-F238E27FC236}">
                      <a16:creationId xmlns:a16="http://schemas.microsoft.com/office/drawing/2014/main" id="{828F031B-A9FB-DE4A-9205-E83110C73257}"/>
                    </a:ext>
                  </a:extLst>
                </p14:cNvPr>
                <p14:cNvContentPartPr/>
                <p14:nvPr/>
              </p14:nvContentPartPr>
              <p14:xfrm>
                <a:off x="800390" y="806259"/>
                <a:ext cx="43920" cy="83160"/>
              </p14:xfrm>
            </p:contentPart>
          </mc:Choice>
          <mc:Fallback xmlns="">
            <p:pic>
              <p:nvPicPr>
                <p:cNvPr id="89" name="Ink 88">
                  <a:extLst>
                    <a:ext uri="{FF2B5EF4-FFF2-40B4-BE49-F238E27FC236}">
                      <a16:creationId xmlns:a16="http://schemas.microsoft.com/office/drawing/2014/main" id="{828F031B-A9FB-DE4A-9205-E83110C73257}"/>
                    </a:ext>
                  </a:extLst>
                </p:cNvPr>
                <p:cNvPicPr/>
                <p:nvPr/>
              </p:nvPicPr>
              <p:blipFill>
                <a:blip r:embed="rId163"/>
                <a:stretch>
                  <a:fillRect/>
                </a:stretch>
              </p:blipFill>
              <p:spPr>
                <a:xfrm>
                  <a:off x="792830" y="798699"/>
                  <a:ext cx="590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Ink 89">
                  <a:extLst>
                    <a:ext uri="{FF2B5EF4-FFF2-40B4-BE49-F238E27FC236}">
                      <a16:creationId xmlns:a16="http://schemas.microsoft.com/office/drawing/2014/main" id="{835895CE-AAF7-AA48-A6DF-381E85BCB6BA}"/>
                    </a:ext>
                  </a:extLst>
                </p14:cNvPr>
                <p14:cNvContentPartPr/>
                <p14:nvPr/>
              </p14:nvContentPartPr>
              <p14:xfrm>
                <a:off x="890390" y="769179"/>
                <a:ext cx="49320" cy="91800"/>
              </p14:xfrm>
            </p:contentPart>
          </mc:Choice>
          <mc:Fallback xmlns="">
            <p:pic>
              <p:nvPicPr>
                <p:cNvPr id="90" name="Ink 89">
                  <a:extLst>
                    <a:ext uri="{FF2B5EF4-FFF2-40B4-BE49-F238E27FC236}">
                      <a16:creationId xmlns:a16="http://schemas.microsoft.com/office/drawing/2014/main" id="{835895CE-AAF7-AA48-A6DF-381E85BCB6BA}"/>
                    </a:ext>
                  </a:extLst>
                </p:cNvPr>
                <p:cNvPicPr/>
                <p:nvPr/>
              </p:nvPicPr>
              <p:blipFill>
                <a:blip r:embed="rId165"/>
                <a:stretch>
                  <a:fillRect/>
                </a:stretch>
              </p:blipFill>
              <p:spPr>
                <a:xfrm>
                  <a:off x="882830" y="761619"/>
                  <a:ext cx="64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7BECD704-56F3-4B4F-B797-0D49AF1410E1}"/>
                    </a:ext>
                  </a:extLst>
                </p14:cNvPr>
                <p14:cNvContentPartPr/>
                <p14:nvPr/>
              </p14:nvContentPartPr>
              <p14:xfrm>
                <a:off x="983270" y="753699"/>
                <a:ext cx="61200" cy="93960"/>
              </p14:xfrm>
            </p:contentPart>
          </mc:Choice>
          <mc:Fallback xmlns="">
            <p:pic>
              <p:nvPicPr>
                <p:cNvPr id="91" name="Ink 90">
                  <a:extLst>
                    <a:ext uri="{FF2B5EF4-FFF2-40B4-BE49-F238E27FC236}">
                      <a16:creationId xmlns:a16="http://schemas.microsoft.com/office/drawing/2014/main" id="{7BECD704-56F3-4B4F-B797-0D49AF1410E1}"/>
                    </a:ext>
                  </a:extLst>
                </p:cNvPr>
                <p:cNvPicPr/>
                <p:nvPr/>
              </p:nvPicPr>
              <p:blipFill>
                <a:blip r:embed="rId167"/>
                <a:stretch>
                  <a:fillRect/>
                </a:stretch>
              </p:blipFill>
              <p:spPr>
                <a:xfrm>
                  <a:off x="975710" y="746139"/>
                  <a:ext cx="75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CBC14FA5-4D74-D743-B25F-AFD229622613}"/>
                    </a:ext>
                  </a:extLst>
                </p14:cNvPr>
                <p14:cNvContentPartPr/>
                <p14:nvPr/>
              </p14:nvContentPartPr>
              <p14:xfrm>
                <a:off x="1130150" y="641379"/>
                <a:ext cx="80640" cy="139680"/>
              </p14:xfrm>
            </p:contentPart>
          </mc:Choice>
          <mc:Fallback xmlns="">
            <p:pic>
              <p:nvPicPr>
                <p:cNvPr id="92" name="Ink 91">
                  <a:extLst>
                    <a:ext uri="{FF2B5EF4-FFF2-40B4-BE49-F238E27FC236}">
                      <a16:creationId xmlns:a16="http://schemas.microsoft.com/office/drawing/2014/main" id="{CBC14FA5-4D74-D743-B25F-AFD229622613}"/>
                    </a:ext>
                  </a:extLst>
                </p:cNvPr>
                <p:cNvPicPr/>
                <p:nvPr/>
              </p:nvPicPr>
              <p:blipFill>
                <a:blip r:embed="rId169"/>
                <a:stretch>
                  <a:fillRect/>
                </a:stretch>
              </p:blipFill>
              <p:spPr>
                <a:xfrm>
                  <a:off x="1122590" y="633819"/>
                  <a:ext cx="95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FFA70784-448E-164C-8181-059B140365A6}"/>
                    </a:ext>
                  </a:extLst>
                </p14:cNvPr>
                <p14:cNvContentPartPr/>
                <p14:nvPr/>
              </p14:nvContentPartPr>
              <p14:xfrm>
                <a:off x="1237430" y="660819"/>
                <a:ext cx="82440" cy="72360"/>
              </p14:xfrm>
            </p:contentPart>
          </mc:Choice>
          <mc:Fallback xmlns="">
            <p:pic>
              <p:nvPicPr>
                <p:cNvPr id="93" name="Ink 92">
                  <a:extLst>
                    <a:ext uri="{FF2B5EF4-FFF2-40B4-BE49-F238E27FC236}">
                      <a16:creationId xmlns:a16="http://schemas.microsoft.com/office/drawing/2014/main" id="{FFA70784-448E-164C-8181-059B140365A6}"/>
                    </a:ext>
                  </a:extLst>
                </p:cNvPr>
                <p:cNvPicPr/>
                <p:nvPr/>
              </p:nvPicPr>
              <p:blipFill>
                <a:blip r:embed="rId171"/>
                <a:stretch>
                  <a:fillRect/>
                </a:stretch>
              </p:blipFill>
              <p:spPr>
                <a:xfrm>
                  <a:off x="1229870" y="653259"/>
                  <a:ext cx="97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462E4DF1-2CB0-3145-89D6-440D67F07B2A}"/>
                    </a:ext>
                  </a:extLst>
                </p14:cNvPr>
                <p14:cNvContentPartPr/>
                <p14:nvPr/>
              </p14:nvContentPartPr>
              <p14:xfrm>
                <a:off x="1352990" y="615459"/>
                <a:ext cx="64080" cy="83880"/>
              </p14:xfrm>
            </p:contentPart>
          </mc:Choice>
          <mc:Fallback xmlns="">
            <p:pic>
              <p:nvPicPr>
                <p:cNvPr id="94" name="Ink 93">
                  <a:extLst>
                    <a:ext uri="{FF2B5EF4-FFF2-40B4-BE49-F238E27FC236}">
                      <a16:creationId xmlns:a16="http://schemas.microsoft.com/office/drawing/2014/main" id="{462E4DF1-2CB0-3145-89D6-440D67F07B2A}"/>
                    </a:ext>
                  </a:extLst>
                </p:cNvPr>
                <p:cNvPicPr/>
                <p:nvPr/>
              </p:nvPicPr>
              <p:blipFill>
                <a:blip r:embed="rId173"/>
                <a:stretch>
                  <a:fillRect/>
                </a:stretch>
              </p:blipFill>
              <p:spPr>
                <a:xfrm>
                  <a:off x="1345430" y="607899"/>
                  <a:ext cx="79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Ink 94">
                  <a:extLst>
                    <a:ext uri="{FF2B5EF4-FFF2-40B4-BE49-F238E27FC236}">
                      <a16:creationId xmlns:a16="http://schemas.microsoft.com/office/drawing/2014/main" id="{E0DE7F43-9A33-7445-BA27-A41497F07BE5}"/>
                    </a:ext>
                  </a:extLst>
                </p14:cNvPr>
                <p14:cNvContentPartPr/>
                <p14:nvPr/>
              </p14:nvContentPartPr>
              <p14:xfrm>
                <a:off x="1510670" y="598179"/>
                <a:ext cx="79920" cy="9720"/>
              </p14:xfrm>
            </p:contentPart>
          </mc:Choice>
          <mc:Fallback xmlns="">
            <p:pic>
              <p:nvPicPr>
                <p:cNvPr id="95" name="Ink 94">
                  <a:extLst>
                    <a:ext uri="{FF2B5EF4-FFF2-40B4-BE49-F238E27FC236}">
                      <a16:creationId xmlns:a16="http://schemas.microsoft.com/office/drawing/2014/main" id="{E0DE7F43-9A33-7445-BA27-A41497F07BE5}"/>
                    </a:ext>
                  </a:extLst>
                </p:cNvPr>
                <p:cNvPicPr/>
                <p:nvPr/>
              </p:nvPicPr>
              <p:blipFill>
                <a:blip r:embed="rId175"/>
                <a:stretch>
                  <a:fillRect/>
                </a:stretch>
              </p:blipFill>
              <p:spPr>
                <a:xfrm>
                  <a:off x="1503110" y="590619"/>
                  <a:ext cx="95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Ink 95">
                  <a:extLst>
                    <a:ext uri="{FF2B5EF4-FFF2-40B4-BE49-F238E27FC236}">
                      <a16:creationId xmlns:a16="http://schemas.microsoft.com/office/drawing/2014/main" id="{170315C1-27D2-1149-9D77-41356FCCB505}"/>
                    </a:ext>
                  </a:extLst>
                </p14:cNvPr>
                <p14:cNvContentPartPr/>
                <p14:nvPr/>
              </p14:nvContentPartPr>
              <p14:xfrm>
                <a:off x="1521110" y="648579"/>
                <a:ext cx="83160" cy="11880"/>
              </p14:xfrm>
            </p:contentPart>
          </mc:Choice>
          <mc:Fallback xmlns="">
            <p:pic>
              <p:nvPicPr>
                <p:cNvPr id="96" name="Ink 95">
                  <a:extLst>
                    <a:ext uri="{FF2B5EF4-FFF2-40B4-BE49-F238E27FC236}">
                      <a16:creationId xmlns:a16="http://schemas.microsoft.com/office/drawing/2014/main" id="{170315C1-27D2-1149-9D77-41356FCCB505}"/>
                    </a:ext>
                  </a:extLst>
                </p:cNvPr>
                <p:cNvPicPr/>
                <p:nvPr/>
              </p:nvPicPr>
              <p:blipFill>
                <a:blip r:embed="rId177"/>
                <a:stretch>
                  <a:fillRect/>
                </a:stretch>
              </p:blipFill>
              <p:spPr>
                <a:xfrm>
                  <a:off x="1513550" y="641019"/>
                  <a:ext cx="98280" cy="27000"/>
                </a:xfrm>
                <a:prstGeom prst="rect">
                  <a:avLst/>
                </a:prstGeom>
              </p:spPr>
            </p:pic>
          </mc:Fallback>
        </mc:AlternateContent>
      </p:grpSp>
      <p:grpSp>
        <p:nvGrpSpPr>
          <p:cNvPr id="135" name="Group 134">
            <a:extLst>
              <a:ext uri="{FF2B5EF4-FFF2-40B4-BE49-F238E27FC236}">
                <a16:creationId xmlns:a16="http://schemas.microsoft.com/office/drawing/2014/main" id="{242883E6-EDD8-5B4A-9646-37710E90B6B4}"/>
              </a:ext>
            </a:extLst>
          </p:cNvPr>
          <p:cNvGrpSpPr/>
          <p:nvPr/>
        </p:nvGrpSpPr>
        <p:grpSpPr>
          <a:xfrm>
            <a:off x="83630" y="1283979"/>
            <a:ext cx="763920" cy="1135800"/>
            <a:chOff x="83630" y="1283979"/>
            <a:chExt cx="763920" cy="1135800"/>
          </a:xfrm>
        </p:grpSpPr>
        <mc:AlternateContent xmlns:mc="http://schemas.openxmlformats.org/markup-compatibility/2006" xmlns:p14="http://schemas.microsoft.com/office/powerpoint/2010/main">
          <mc:Choice Requires="p14">
            <p:contentPart p14:bwMode="auto" r:id="rId178">
              <p14:nvContentPartPr>
                <p14:cNvPr id="98" name="Ink 97">
                  <a:extLst>
                    <a:ext uri="{FF2B5EF4-FFF2-40B4-BE49-F238E27FC236}">
                      <a16:creationId xmlns:a16="http://schemas.microsoft.com/office/drawing/2014/main" id="{A1410308-E525-F943-B706-FAC44EB2B8C3}"/>
                    </a:ext>
                  </a:extLst>
                </p14:cNvPr>
                <p14:cNvContentPartPr/>
                <p14:nvPr/>
              </p14:nvContentPartPr>
              <p14:xfrm>
                <a:off x="196670" y="1332939"/>
                <a:ext cx="3600" cy="146160"/>
              </p14:xfrm>
            </p:contentPart>
          </mc:Choice>
          <mc:Fallback xmlns="">
            <p:pic>
              <p:nvPicPr>
                <p:cNvPr id="98" name="Ink 97">
                  <a:extLst>
                    <a:ext uri="{FF2B5EF4-FFF2-40B4-BE49-F238E27FC236}">
                      <a16:creationId xmlns:a16="http://schemas.microsoft.com/office/drawing/2014/main" id="{A1410308-E525-F943-B706-FAC44EB2B8C3}"/>
                    </a:ext>
                  </a:extLst>
                </p:cNvPr>
                <p:cNvPicPr/>
                <p:nvPr/>
              </p:nvPicPr>
              <p:blipFill>
                <a:blip r:embed="rId179"/>
                <a:stretch>
                  <a:fillRect/>
                </a:stretch>
              </p:blipFill>
              <p:spPr>
                <a:xfrm>
                  <a:off x="189110" y="1325379"/>
                  <a:ext cx="187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9" name="Ink 98">
                  <a:extLst>
                    <a:ext uri="{FF2B5EF4-FFF2-40B4-BE49-F238E27FC236}">
                      <a16:creationId xmlns:a16="http://schemas.microsoft.com/office/drawing/2014/main" id="{95978B02-BA79-F24E-80D9-8618D57D781C}"/>
                    </a:ext>
                  </a:extLst>
                </p14:cNvPr>
                <p14:cNvContentPartPr/>
                <p14:nvPr/>
              </p14:nvContentPartPr>
              <p14:xfrm>
                <a:off x="173270" y="1283979"/>
                <a:ext cx="88560" cy="83160"/>
              </p14:xfrm>
            </p:contentPart>
          </mc:Choice>
          <mc:Fallback xmlns="">
            <p:pic>
              <p:nvPicPr>
                <p:cNvPr id="99" name="Ink 98">
                  <a:extLst>
                    <a:ext uri="{FF2B5EF4-FFF2-40B4-BE49-F238E27FC236}">
                      <a16:creationId xmlns:a16="http://schemas.microsoft.com/office/drawing/2014/main" id="{95978B02-BA79-F24E-80D9-8618D57D781C}"/>
                    </a:ext>
                  </a:extLst>
                </p:cNvPr>
                <p:cNvPicPr/>
                <p:nvPr/>
              </p:nvPicPr>
              <p:blipFill>
                <a:blip r:embed="rId181"/>
                <a:stretch>
                  <a:fillRect/>
                </a:stretch>
              </p:blipFill>
              <p:spPr>
                <a:xfrm>
                  <a:off x="165710" y="1276419"/>
                  <a:ext cx="103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0" name="Ink 99">
                  <a:extLst>
                    <a:ext uri="{FF2B5EF4-FFF2-40B4-BE49-F238E27FC236}">
                      <a16:creationId xmlns:a16="http://schemas.microsoft.com/office/drawing/2014/main" id="{642A09C9-4BCD-CA48-B3B1-646583E17CDE}"/>
                    </a:ext>
                  </a:extLst>
                </p14:cNvPr>
                <p14:cNvContentPartPr/>
                <p14:nvPr/>
              </p14:nvContentPartPr>
              <p14:xfrm>
                <a:off x="291350" y="1406019"/>
                <a:ext cx="71280" cy="84600"/>
              </p14:xfrm>
            </p:contentPart>
          </mc:Choice>
          <mc:Fallback xmlns="">
            <p:pic>
              <p:nvPicPr>
                <p:cNvPr id="100" name="Ink 99">
                  <a:extLst>
                    <a:ext uri="{FF2B5EF4-FFF2-40B4-BE49-F238E27FC236}">
                      <a16:creationId xmlns:a16="http://schemas.microsoft.com/office/drawing/2014/main" id="{642A09C9-4BCD-CA48-B3B1-646583E17CDE}"/>
                    </a:ext>
                  </a:extLst>
                </p:cNvPr>
                <p:cNvPicPr/>
                <p:nvPr/>
              </p:nvPicPr>
              <p:blipFill>
                <a:blip r:embed="rId183"/>
                <a:stretch>
                  <a:fillRect/>
                </a:stretch>
              </p:blipFill>
              <p:spPr>
                <a:xfrm>
                  <a:off x="283790" y="1398459"/>
                  <a:ext cx="86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1" name="Ink 100">
                  <a:extLst>
                    <a:ext uri="{FF2B5EF4-FFF2-40B4-BE49-F238E27FC236}">
                      <a16:creationId xmlns:a16="http://schemas.microsoft.com/office/drawing/2014/main" id="{CCACDAC2-CD88-C24E-9252-15E34B2BD201}"/>
                    </a:ext>
                  </a:extLst>
                </p14:cNvPr>
                <p14:cNvContentPartPr/>
                <p14:nvPr/>
              </p14:nvContentPartPr>
              <p14:xfrm>
                <a:off x="351830" y="1380099"/>
                <a:ext cx="68400" cy="72720"/>
              </p14:xfrm>
            </p:contentPart>
          </mc:Choice>
          <mc:Fallback xmlns="">
            <p:pic>
              <p:nvPicPr>
                <p:cNvPr id="101" name="Ink 100">
                  <a:extLst>
                    <a:ext uri="{FF2B5EF4-FFF2-40B4-BE49-F238E27FC236}">
                      <a16:creationId xmlns:a16="http://schemas.microsoft.com/office/drawing/2014/main" id="{CCACDAC2-CD88-C24E-9252-15E34B2BD201}"/>
                    </a:ext>
                  </a:extLst>
                </p:cNvPr>
                <p:cNvPicPr/>
                <p:nvPr/>
              </p:nvPicPr>
              <p:blipFill>
                <a:blip r:embed="rId185"/>
                <a:stretch>
                  <a:fillRect/>
                </a:stretch>
              </p:blipFill>
              <p:spPr>
                <a:xfrm>
                  <a:off x="344270" y="1372539"/>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2" name="Ink 101">
                  <a:extLst>
                    <a:ext uri="{FF2B5EF4-FFF2-40B4-BE49-F238E27FC236}">
                      <a16:creationId xmlns:a16="http://schemas.microsoft.com/office/drawing/2014/main" id="{6BD16F72-8CFB-E445-9DDE-2604F2F16588}"/>
                    </a:ext>
                  </a:extLst>
                </p14:cNvPr>
                <p14:cNvContentPartPr/>
                <p14:nvPr/>
              </p14:nvContentPartPr>
              <p14:xfrm>
                <a:off x="437870" y="1351659"/>
                <a:ext cx="56160" cy="95760"/>
              </p14:xfrm>
            </p:contentPart>
          </mc:Choice>
          <mc:Fallback xmlns="">
            <p:pic>
              <p:nvPicPr>
                <p:cNvPr id="102" name="Ink 101">
                  <a:extLst>
                    <a:ext uri="{FF2B5EF4-FFF2-40B4-BE49-F238E27FC236}">
                      <a16:creationId xmlns:a16="http://schemas.microsoft.com/office/drawing/2014/main" id="{6BD16F72-8CFB-E445-9DDE-2604F2F16588}"/>
                    </a:ext>
                  </a:extLst>
                </p:cNvPr>
                <p:cNvPicPr/>
                <p:nvPr/>
              </p:nvPicPr>
              <p:blipFill>
                <a:blip r:embed="rId187"/>
                <a:stretch>
                  <a:fillRect/>
                </a:stretch>
              </p:blipFill>
              <p:spPr>
                <a:xfrm>
                  <a:off x="430310" y="1344099"/>
                  <a:ext cx="70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3" name="Ink 102">
                  <a:extLst>
                    <a:ext uri="{FF2B5EF4-FFF2-40B4-BE49-F238E27FC236}">
                      <a16:creationId xmlns:a16="http://schemas.microsoft.com/office/drawing/2014/main" id="{60E3B254-C1F3-E54E-B861-4037397A7F49}"/>
                    </a:ext>
                  </a:extLst>
                </p14:cNvPr>
                <p14:cNvContentPartPr/>
                <p14:nvPr/>
              </p14:nvContentPartPr>
              <p14:xfrm>
                <a:off x="512030" y="1346979"/>
                <a:ext cx="43560" cy="78480"/>
              </p14:xfrm>
            </p:contentPart>
          </mc:Choice>
          <mc:Fallback xmlns="">
            <p:pic>
              <p:nvPicPr>
                <p:cNvPr id="103" name="Ink 102">
                  <a:extLst>
                    <a:ext uri="{FF2B5EF4-FFF2-40B4-BE49-F238E27FC236}">
                      <a16:creationId xmlns:a16="http://schemas.microsoft.com/office/drawing/2014/main" id="{60E3B254-C1F3-E54E-B861-4037397A7F49}"/>
                    </a:ext>
                  </a:extLst>
                </p:cNvPr>
                <p:cNvPicPr/>
                <p:nvPr/>
              </p:nvPicPr>
              <p:blipFill>
                <a:blip r:embed="rId189"/>
                <a:stretch>
                  <a:fillRect/>
                </a:stretch>
              </p:blipFill>
              <p:spPr>
                <a:xfrm>
                  <a:off x="504470" y="1339419"/>
                  <a:ext cx="583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4" name="Ink 103">
                  <a:extLst>
                    <a:ext uri="{FF2B5EF4-FFF2-40B4-BE49-F238E27FC236}">
                      <a16:creationId xmlns:a16="http://schemas.microsoft.com/office/drawing/2014/main" id="{4B9C9139-9734-124D-B301-A86C9331FE31}"/>
                    </a:ext>
                  </a:extLst>
                </p14:cNvPr>
                <p14:cNvContentPartPr/>
                <p14:nvPr/>
              </p14:nvContentPartPr>
              <p14:xfrm>
                <a:off x="548030" y="1328979"/>
                <a:ext cx="61920" cy="95040"/>
              </p14:xfrm>
            </p:contentPart>
          </mc:Choice>
          <mc:Fallback xmlns="">
            <p:pic>
              <p:nvPicPr>
                <p:cNvPr id="104" name="Ink 103">
                  <a:extLst>
                    <a:ext uri="{FF2B5EF4-FFF2-40B4-BE49-F238E27FC236}">
                      <a16:creationId xmlns:a16="http://schemas.microsoft.com/office/drawing/2014/main" id="{4B9C9139-9734-124D-B301-A86C9331FE31}"/>
                    </a:ext>
                  </a:extLst>
                </p:cNvPr>
                <p:cNvPicPr/>
                <p:nvPr/>
              </p:nvPicPr>
              <p:blipFill>
                <a:blip r:embed="rId191"/>
                <a:stretch>
                  <a:fillRect/>
                </a:stretch>
              </p:blipFill>
              <p:spPr>
                <a:xfrm>
                  <a:off x="540470" y="1321419"/>
                  <a:ext cx="766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5" name="Ink 104">
                  <a:extLst>
                    <a:ext uri="{FF2B5EF4-FFF2-40B4-BE49-F238E27FC236}">
                      <a16:creationId xmlns:a16="http://schemas.microsoft.com/office/drawing/2014/main" id="{AEDC3044-3DAE-374E-AA5A-AA58B721A8AE}"/>
                    </a:ext>
                  </a:extLst>
                </p14:cNvPr>
                <p14:cNvContentPartPr/>
                <p14:nvPr/>
              </p14:nvContentPartPr>
              <p14:xfrm>
                <a:off x="612830" y="1301259"/>
                <a:ext cx="55440" cy="114480"/>
              </p14:xfrm>
            </p:contentPart>
          </mc:Choice>
          <mc:Fallback xmlns="">
            <p:pic>
              <p:nvPicPr>
                <p:cNvPr id="105" name="Ink 104">
                  <a:extLst>
                    <a:ext uri="{FF2B5EF4-FFF2-40B4-BE49-F238E27FC236}">
                      <a16:creationId xmlns:a16="http://schemas.microsoft.com/office/drawing/2014/main" id="{AEDC3044-3DAE-374E-AA5A-AA58B721A8AE}"/>
                    </a:ext>
                  </a:extLst>
                </p:cNvPr>
                <p:cNvPicPr/>
                <p:nvPr/>
              </p:nvPicPr>
              <p:blipFill>
                <a:blip r:embed="rId193"/>
                <a:stretch>
                  <a:fillRect/>
                </a:stretch>
              </p:blipFill>
              <p:spPr>
                <a:xfrm>
                  <a:off x="605630" y="1293699"/>
                  <a:ext cx="70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6" name="Ink 105">
                  <a:extLst>
                    <a:ext uri="{FF2B5EF4-FFF2-40B4-BE49-F238E27FC236}">
                      <a16:creationId xmlns:a16="http://schemas.microsoft.com/office/drawing/2014/main" id="{D895F0EC-057E-A143-99AA-18D24688A24B}"/>
                    </a:ext>
                  </a:extLst>
                </p14:cNvPr>
                <p14:cNvContentPartPr/>
                <p14:nvPr/>
              </p14:nvContentPartPr>
              <p14:xfrm>
                <a:off x="679430" y="1314579"/>
                <a:ext cx="67320" cy="58680"/>
              </p14:xfrm>
            </p:contentPart>
          </mc:Choice>
          <mc:Fallback xmlns="">
            <p:pic>
              <p:nvPicPr>
                <p:cNvPr id="106" name="Ink 105">
                  <a:extLst>
                    <a:ext uri="{FF2B5EF4-FFF2-40B4-BE49-F238E27FC236}">
                      <a16:creationId xmlns:a16="http://schemas.microsoft.com/office/drawing/2014/main" id="{D895F0EC-057E-A143-99AA-18D24688A24B}"/>
                    </a:ext>
                  </a:extLst>
                </p:cNvPr>
                <p:cNvPicPr/>
                <p:nvPr/>
              </p:nvPicPr>
              <p:blipFill>
                <a:blip r:embed="rId195"/>
                <a:stretch>
                  <a:fillRect/>
                </a:stretch>
              </p:blipFill>
              <p:spPr>
                <a:xfrm>
                  <a:off x="671870" y="1307019"/>
                  <a:ext cx="82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7" name="Ink 106">
                  <a:extLst>
                    <a:ext uri="{FF2B5EF4-FFF2-40B4-BE49-F238E27FC236}">
                      <a16:creationId xmlns:a16="http://schemas.microsoft.com/office/drawing/2014/main" id="{56A16656-E903-3E48-8628-AD51F3B26E52}"/>
                    </a:ext>
                  </a:extLst>
                </p14:cNvPr>
                <p14:cNvContentPartPr/>
                <p14:nvPr/>
              </p14:nvContentPartPr>
              <p14:xfrm>
                <a:off x="761870" y="1290459"/>
                <a:ext cx="85680" cy="89280"/>
              </p14:xfrm>
            </p:contentPart>
          </mc:Choice>
          <mc:Fallback xmlns="">
            <p:pic>
              <p:nvPicPr>
                <p:cNvPr id="107" name="Ink 106">
                  <a:extLst>
                    <a:ext uri="{FF2B5EF4-FFF2-40B4-BE49-F238E27FC236}">
                      <a16:creationId xmlns:a16="http://schemas.microsoft.com/office/drawing/2014/main" id="{56A16656-E903-3E48-8628-AD51F3B26E52}"/>
                    </a:ext>
                  </a:extLst>
                </p:cNvPr>
                <p:cNvPicPr/>
                <p:nvPr/>
              </p:nvPicPr>
              <p:blipFill>
                <a:blip r:embed="rId197"/>
                <a:stretch>
                  <a:fillRect/>
                </a:stretch>
              </p:blipFill>
              <p:spPr>
                <a:xfrm>
                  <a:off x="754310" y="1282899"/>
                  <a:ext cx="100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9" name="Ink 108">
                  <a:extLst>
                    <a:ext uri="{FF2B5EF4-FFF2-40B4-BE49-F238E27FC236}">
                      <a16:creationId xmlns:a16="http://schemas.microsoft.com/office/drawing/2014/main" id="{F90A6A69-93DF-FC47-9195-1F318B50E7B9}"/>
                    </a:ext>
                  </a:extLst>
                </p14:cNvPr>
                <p14:cNvContentPartPr/>
                <p14:nvPr/>
              </p14:nvContentPartPr>
              <p14:xfrm>
                <a:off x="83630" y="1635699"/>
                <a:ext cx="104760" cy="225360"/>
              </p14:xfrm>
            </p:contentPart>
          </mc:Choice>
          <mc:Fallback xmlns="">
            <p:pic>
              <p:nvPicPr>
                <p:cNvPr id="109" name="Ink 108">
                  <a:extLst>
                    <a:ext uri="{FF2B5EF4-FFF2-40B4-BE49-F238E27FC236}">
                      <a16:creationId xmlns:a16="http://schemas.microsoft.com/office/drawing/2014/main" id="{F90A6A69-93DF-FC47-9195-1F318B50E7B9}"/>
                    </a:ext>
                  </a:extLst>
                </p:cNvPr>
                <p:cNvPicPr/>
                <p:nvPr/>
              </p:nvPicPr>
              <p:blipFill>
                <a:blip r:embed="rId199"/>
                <a:stretch>
                  <a:fillRect/>
                </a:stretch>
              </p:blipFill>
              <p:spPr>
                <a:xfrm>
                  <a:off x="76070" y="1628139"/>
                  <a:ext cx="119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0" name="Ink 109">
                  <a:extLst>
                    <a:ext uri="{FF2B5EF4-FFF2-40B4-BE49-F238E27FC236}">
                      <a16:creationId xmlns:a16="http://schemas.microsoft.com/office/drawing/2014/main" id="{21478EF0-2D8B-1247-ACCE-B0952B96E27C}"/>
                    </a:ext>
                  </a:extLst>
                </p14:cNvPr>
                <p14:cNvContentPartPr/>
                <p14:nvPr/>
              </p14:nvContentPartPr>
              <p14:xfrm>
                <a:off x="171470" y="1656939"/>
                <a:ext cx="60120" cy="77040"/>
              </p14:xfrm>
            </p:contentPart>
          </mc:Choice>
          <mc:Fallback xmlns="">
            <p:pic>
              <p:nvPicPr>
                <p:cNvPr id="110" name="Ink 109">
                  <a:extLst>
                    <a:ext uri="{FF2B5EF4-FFF2-40B4-BE49-F238E27FC236}">
                      <a16:creationId xmlns:a16="http://schemas.microsoft.com/office/drawing/2014/main" id="{21478EF0-2D8B-1247-ACCE-B0952B96E27C}"/>
                    </a:ext>
                  </a:extLst>
                </p:cNvPr>
                <p:cNvPicPr/>
                <p:nvPr/>
              </p:nvPicPr>
              <p:blipFill>
                <a:blip r:embed="rId201"/>
                <a:stretch>
                  <a:fillRect/>
                </a:stretch>
              </p:blipFill>
              <p:spPr>
                <a:xfrm>
                  <a:off x="163910" y="1649379"/>
                  <a:ext cx="75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1" name="Ink 110">
                  <a:extLst>
                    <a:ext uri="{FF2B5EF4-FFF2-40B4-BE49-F238E27FC236}">
                      <a16:creationId xmlns:a16="http://schemas.microsoft.com/office/drawing/2014/main" id="{CBA66E43-691C-324A-B6D5-1F7E254F1061}"/>
                    </a:ext>
                  </a:extLst>
                </p14:cNvPr>
                <p14:cNvContentPartPr/>
                <p14:nvPr/>
              </p14:nvContentPartPr>
              <p14:xfrm>
                <a:off x="251390" y="1624899"/>
                <a:ext cx="65520" cy="75600"/>
              </p14:xfrm>
            </p:contentPart>
          </mc:Choice>
          <mc:Fallback xmlns="">
            <p:pic>
              <p:nvPicPr>
                <p:cNvPr id="111" name="Ink 110">
                  <a:extLst>
                    <a:ext uri="{FF2B5EF4-FFF2-40B4-BE49-F238E27FC236}">
                      <a16:creationId xmlns:a16="http://schemas.microsoft.com/office/drawing/2014/main" id="{CBA66E43-691C-324A-B6D5-1F7E254F1061}"/>
                    </a:ext>
                  </a:extLst>
                </p:cNvPr>
                <p:cNvPicPr/>
                <p:nvPr/>
              </p:nvPicPr>
              <p:blipFill>
                <a:blip r:embed="rId203"/>
                <a:stretch>
                  <a:fillRect/>
                </a:stretch>
              </p:blipFill>
              <p:spPr>
                <a:xfrm>
                  <a:off x="243830" y="1617339"/>
                  <a:ext cx="80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2" name="Ink 111">
                  <a:extLst>
                    <a:ext uri="{FF2B5EF4-FFF2-40B4-BE49-F238E27FC236}">
                      <a16:creationId xmlns:a16="http://schemas.microsoft.com/office/drawing/2014/main" id="{08C1FB3C-5B80-B545-B2C0-263C01F417FA}"/>
                    </a:ext>
                  </a:extLst>
                </p14:cNvPr>
                <p14:cNvContentPartPr/>
                <p14:nvPr/>
              </p14:nvContentPartPr>
              <p14:xfrm>
                <a:off x="337790" y="1605459"/>
                <a:ext cx="78120" cy="74520"/>
              </p14:xfrm>
            </p:contentPart>
          </mc:Choice>
          <mc:Fallback xmlns="">
            <p:pic>
              <p:nvPicPr>
                <p:cNvPr id="112" name="Ink 111">
                  <a:extLst>
                    <a:ext uri="{FF2B5EF4-FFF2-40B4-BE49-F238E27FC236}">
                      <a16:creationId xmlns:a16="http://schemas.microsoft.com/office/drawing/2014/main" id="{08C1FB3C-5B80-B545-B2C0-263C01F417FA}"/>
                    </a:ext>
                  </a:extLst>
                </p:cNvPr>
                <p:cNvPicPr/>
                <p:nvPr/>
              </p:nvPicPr>
              <p:blipFill>
                <a:blip r:embed="rId205"/>
                <a:stretch>
                  <a:fillRect/>
                </a:stretch>
              </p:blipFill>
              <p:spPr>
                <a:xfrm>
                  <a:off x="330590" y="1597899"/>
                  <a:ext cx="932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3" name="Ink 112">
                  <a:extLst>
                    <a:ext uri="{FF2B5EF4-FFF2-40B4-BE49-F238E27FC236}">
                      <a16:creationId xmlns:a16="http://schemas.microsoft.com/office/drawing/2014/main" id="{98818535-5D65-B443-AD7A-C3F0EA590CA8}"/>
                    </a:ext>
                  </a:extLst>
                </p14:cNvPr>
                <p14:cNvContentPartPr/>
                <p14:nvPr/>
              </p14:nvContentPartPr>
              <p14:xfrm>
                <a:off x="423110" y="1590699"/>
                <a:ext cx="48960" cy="75240"/>
              </p14:xfrm>
            </p:contentPart>
          </mc:Choice>
          <mc:Fallback xmlns="">
            <p:pic>
              <p:nvPicPr>
                <p:cNvPr id="113" name="Ink 112">
                  <a:extLst>
                    <a:ext uri="{FF2B5EF4-FFF2-40B4-BE49-F238E27FC236}">
                      <a16:creationId xmlns:a16="http://schemas.microsoft.com/office/drawing/2014/main" id="{98818535-5D65-B443-AD7A-C3F0EA590CA8}"/>
                    </a:ext>
                  </a:extLst>
                </p:cNvPr>
                <p:cNvPicPr/>
                <p:nvPr/>
              </p:nvPicPr>
              <p:blipFill>
                <a:blip r:embed="rId207"/>
                <a:stretch>
                  <a:fillRect/>
                </a:stretch>
              </p:blipFill>
              <p:spPr>
                <a:xfrm>
                  <a:off x="415550" y="1583139"/>
                  <a:ext cx="64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4" name="Ink 113">
                  <a:extLst>
                    <a:ext uri="{FF2B5EF4-FFF2-40B4-BE49-F238E27FC236}">
                      <a16:creationId xmlns:a16="http://schemas.microsoft.com/office/drawing/2014/main" id="{67944304-93A4-D54A-8DF6-C62D9F44A328}"/>
                    </a:ext>
                  </a:extLst>
                </p14:cNvPr>
                <p14:cNvContentPartPr/>
                <p14:nvPr/>
              </p14:nvContentPartPr>
              <p14:xfrm>
                <a:off x="503750" y="1589259"/>
                <a:ext cx="97560" cy="60120"/>
              </p14:xfrm>
            </p:contentPart>
          </mc:Choice>
          <mc:Fallback xmlns="">
            <p:pic>
              <p:nvPicPr>
                <p:cNvPr id="114" name="Ink 113">
                  <a:extLst>
                    <a:ext uri="{FF2B5EF4-FFF2-40B4-BE49-F238E27FC236}">
                      <a16:creationId xmlns:a16="http://schemas.microsoft.com/office/drawing/2014/main" id="{67944304-93A4-D54A-8DF6-C62D9F44A328}"/>
                    </a:ext>
                  </a:extLst>
                </p:cNvPr>
                <p:cNvPicPr/>
                <p:nvPr/>
              </p:nvPicPr>
              <p:blipFill>
                <a:blip r:embed="rId209"/>
                <a:stretch>
                  <a:fillRect/>
                </a:stretch>
              </p:blipFill>
              <p:spPr>
                <a:xfrm>
                  <a:off x="496190" y="1581699"/>
                  <a:ext cx="1126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5" name="Ink 114">
                  <a:extLst>
                    <a:ext uri="{FF2B5EF4-FFF2-40B4-BE49-F238E27FC236}">
                      <a16:creationId xmlns:a16="http://schemas.microsoft.com/office/drawing/2014/main" id="{05BE8EE0-EA50-6247-8F88-4F6C8832A8F6}"/>
                    </a:ext>
                  </a:extLst>
                </p14:cNvPr>
                <p14:cNvContentPartPr/>
                <p14:nvPr/>
              </p14:nvContentPartPr>
              <p14:xfrm>
                <a:off x="582950" y="1496019"/>
                <a:ext cx="27000" cy="127440"/>
              </p14:xfrm>
            </p:contentPart>
          </mc:Choice>
          <mc:Fallback xmlns="">
            <p:pic>
              <p:nvPicPr>
                <p:cNvPr id="115" name="Ink 114">
                  <a:extLst>
                    <a:ext uri="{FF2B5EF4-FFF2-40B4-BE49-F238E27FC236}">
                      <a16:creationId xmlns:a16="http://schemas.microsoft.com/office/drawing/2014/main" id="{05BE8EE0-EA50-6247-8F88-4F6C8832A8F6}"/>
                    </a:ext>
                  </a:extLst>
                </p:cNvPr>
                <p:cNvPicPr/>
                <p:nvPr/>
              </p:nvPicPr>
              <p:blipFill>
                <a:blip r:embed="rId211"/>
                <a:stretch>
                  <a:fillRect/>
                </a:stretch>
              </p:blipFill>
              <p:spPr>
                <a:xfrm>
                  <a:off x="575390" y="1488459"/>
                  <a:ext cx="42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6" name="Ink 115">
                  <a:extLst>
                    <a:ext uri="{FF2B5EF4-FFF2-40B4-BE49-F238E27FC236}">
                      <a16:creationId xmlns:a16="http://schemas.microsoft.com/office/drawing/2014/main" id="{9BAB4D79-E5F8-6840-8613-B84D33F02CEB}"/>
                    </a:ext>
                  </a:extLst>
                </p14:cNvPr>
                <p14:cNvContentPartPr/>
                <p14:nvPr/>
              </p14:nvContentPartPr>
              <p14:xfrm>
                <a:off x="580430" y="1552179"/>
                <a:ext cx="37440" cy="15480"/>
              </p14:xfrm>
            </p:contentPart>
          </mc:Choice>
          <mc:Fallback xmlns="">
            <p:pic>
              <p:nvPicPr>
                <p:cNvPr id="116" name="Ink 115">
                  <a:extLst>
                    <a:ext uri="{FF2B5EF4-FFF2-40B4-BE49-F238E27FC236}">
                      <a16:creationId xmlns:a16="http://schemas.microsoft.com/office/drawing/2014/main" id="{9BAB4D79-E5F8-6840-8613-B84D33F02CEB}"/>
                    </a:ext>
                  </a:extLst>
                </p:cNvPr>
                <p:cNvPicPr/>
                <p:nvPr/>
              </p:nvPicPr>
              <p:blipFill>
                <a:blip r:embed="rId213"/>
                <a:stretch>
                  <a:fillRect/>
                </a:stretch>
              </p:blipFill>
              <p:spPr>
                <a:xfrm>
                  <a:off x="572870" y="1544619"/>
                  <a:ext cx="52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7" name="Ink 116">
                  <a:extLst>
                    <a:ext uri="{FF2B5EF4-FFF2-40B4-BE49-F238E27FC236}">
                      <a16:creationId xmlns:a16="http://schemas.microsoft.com/office/drawing/2014/main" id="{2E8BD185-062D-0C4C-A496-59A762D54540}"/>
                    </a:ext>
                  </a:extLst>
                </p14:cNvPr>
                <p14:cNvContentPartPr/>
                <p14:nvPr/>
              </p14:nvContentPartPr>
              <p14:xfrm>
                <a:off x="638750" y="1534539"/>
                <a:ext cx="45000" cy="65520"/>
              </p14:xfrm>
            </p:contentPart>
          </mc:Choice>
          <mc:Fallback xmlns="">
            <p:pic>
              <p:nvPicPr>
                <p:cNvPr id="117" name="Ink 116">
                  <a:extLst>
                    <a:ext uri="{FF2B5EF4-FFF2-40B4-BE49-F238E27FC236}">
                      <a16:creationId xmlns:a16="http://schemas.microsoft.com/office/drawing/2014/main" id="{2E8BD185-062D-0C4C-A496-59A762D54540}"/>
                    </a:ext>
                  </a:extLst>
                </p:cNvPr>
                <p:cNvPicPr/>
                <p:nvPr/>
              </p:nvPicPr>
              <p:blipFill>
                <a:blip r:embed="rId215"/>
                <a:stretch>
                  <a:fillRect/>
                </a:stretch>
              </p:blipFill>
              <p:spPr>
                <a:xfrm>
                  <a:off x="631190" y="1526979"/>
                  <a:ext cx="60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8" name="Ink 117">
                  <a:extLst>
                    <a:ext uri="{FF2B5EF4-FFF2-40B4-BE49-F238E27FC236}">
                      <a16:creationId xmlns:a16="http://schemas.microsoft.com/office/drawing/2014/main" id="{8F231855-5684-814B-8D09-6D1E55BB1265}"/>
                    </a:ext>
                  </a:extLst>
                </p14:cNvPr>
                <p14:cNvContentPartPr/>
                <p14:nvPr/>
              </p14:nvContentPartPr>
              <p14:xfrm>
                <a:off x="688790" y="1486659"/>
                <a:ext cx="68400" cy="124200"/>
              </p14:xfrm>
            </p:contentPart>
          </mc:Choice>
          <mc:Fallback xmlns="">
            <p:pic>
              <p:nvPicPr>
                <p:cNvPr id="118" name="Ink 117">
                  <a:extLst>
                    <a:ext uri="{FF2B5EF4-FFF2-40B4-BE49-F238E27FC236}">
                      <a16:creationId xmlns:a16="http://schemas.microsoft.com/office/drawing/2014/main" id="{8F231855-5684-814B-8D09-6D1E55BB1265}"/>
                    </a:ext>
                  </a:extLst>
                </p:cNvPr>
                <p:cNvPicPr/>
                <p:nvPr/>
              </p:nvPicPr>
              <p:blipFill>
                <a:blip r:embed="rId217"/>
                <a:stretch>
                  <a:fillRect/>
                </a:stretch>
              </p:blipFill>
              <p:spPr>
                <a:xfrm>
                  <a:off x="681230" y="1479099"/>
                  <a:ext cx="83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9" name="Ink 118">
                  <a:extLst>
                    <a:ext uri="{FF2B5EF4-FFF2-40B4-BE49-F238E27FC236}">
                      <a16:creationId xmlns:a16="http://schemas.microsoft.com/office/drawing/2014/main" id="{4F495D6B-8FA3-064D-83D8-40A2E5F25DBF}"/>
                    </a:ext>
                  </a:extLst>
                </p14:cNvPr>
                <p14:cNvContentPartPr/>
                <p14:nvPr/>
              </p14:nvContentPartPr>
              <p14:xfrm>
                <a:off x="280910" y="1827219"/>
                <a:ext cx="140760" cy="72360"/>
              </p14:xfrm>
            </p:contentPart>
          </mc:Choice>
          <mc:Fallback xmlns="">
            <p:pic>
              <p:nvPicPr>
                <p:cNvPr id="119" name="Ink 118">
                  <a:extLst>
                    <a:ext uri="{FF2B5EF4-FFF2-40B4-BE49-F238E27FC236}">
                      <a16:creationId xmlns:a16="http://schemas.microsoft.com/office/drawing/2014/main" id="{4F495D6B-8FA3-064D-83D8-40A2E5F25DBF}"/>
                    </a:ext>
                  </a:extLst>
                </p:cNvPr>
                <p:cNvPicPr/>
                <p:nvPr/>
              </p:nvPicPr>
              <p:blipFill>
                <a:blip r:embed="rId219"/>
                <a:stretch>
                  <a:fillRect/>
                </a:stretch>
              </p:blipFill>
              <p:spPr>
                <a:xfrm>
                  <a:off x="273350" y="1819659"/>
                  <a:ext cx="155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0" name="Ink 119">
                  <a:extLst>
                    <a:ext uri="{FF2B5EF4-FFF2-40B4-BE49-F238E27FC236}">
                      <a16:creationId xmlns:a16="http://schemas.microsoft.com/office/drawing/2014/main" id="{251A1331-9033-964B-9EAA-296246800903}"/>
                    </a:ext>
                  </a:extLst>
                </p14:cNvPr>
                <p14:cNvContentPartPr/>
                <p14:nvPr/>
              </p14:nvContentPartPr>
              <p14:xfrm>
                <a:off x="132230" y="2102259"/>
                <a:ext cx="119520" cy="109800"/>
              </p14:xfrm>
            </p:contentPart>
          </mc:Choice>
          <mc:Fallback xmlns="">
            <p:pic>
              <p:nvPicPr>
                <p:cNvPr id="120" name="Ink 119">
                  <a:extLst>
                    <a:ext uri="{FF2B5EF4-FFF2-40B4-BE49-F238E27FC236}">
                      <a16:creationId xmlns:a16="http://schemas.microsoft.com/office/drawing/2014/main" id="{251A1331-9033-964B-9EAA-296246800903}"/>
                    </a:ext>
                  </a:extLst>
                </p:cNvPr>
                <p:cNvPicPr/>
                <p:nvPr/>
              </p:nvPicPr>
              <p:blipFill>
                <a:blip r:embed="rId221"/>
                <a:stretch>
                  <a:fillRect/>
                </a:stretch>
              </p:blipFill>
              <p:spPr>
                <a:xfrm>
                  <a:off x="124670" y="2094699"/>
                  <a:ext cx="13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1" name="Ink 120">
                  <a:extLst>
                    <a:ext uri="{FF2B5EF4-FFF2-40B4-BE49-F238E27FC236}">
                      <a16:creationId xmlns:a16="http://schemas.microsoft.com/office/drawing/2014/main" id="{EB7D1BD8-E2E8-D54E-8973-E23A11098E27}"/>
                    </a:ext>
                  </a:extLst>
                </p14:cNvPr>
                <p14:cNvContentPartPr/>
                <p14:nvPr/>
              </p14:nvContentPartPr>
              <p14:xfrm>
                <a:off x="283430" y="2071299"/>
                <a:ext cx="60480" cy="83160"/>
              </p14:xfrm>
            </p:contentPart>
          </mc:Choice>
          <mc:Fallback xmlns="">
            <p:pic>
              <p:nvPicPr>
                <p:cNvPr id="121" name="Ink 120">
                  <a:extLst>
                    <a:ext uri="{FF2B5EF4-FFF2-40B4-BE49-F238E27FC236}">
                      <a16:creationId xmlns:a16="http://schemas.microsoft.com/office/drawing/2014/main" id="{EB7D1BD8-E2E8-D54E-8973-E23A11098E27}"/>
                    </a:ext>
                  </a:extLst>
                </p:cNvPr>
                <p:cNvPicPr/>
                <p:nvPr/>
              </p:nvPicPr>
              <p:blipFill>
                <a:blip r:embed="rId223"/>
                <a:stretch>
                  <a:fillRect/>
                </a:stretch>
              </p:blipFill>
              <p:spPr>
                <a:xfrm>
                  <a:off x="275870" y="2063739"/>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2" name="Ink 121">
                  <a:extLst>
                    <a:ext uri="{FF2B5EF4-FFF2-40B4-BE49-F238E27FC236}">
                      <a16:creationId xmlns:a16="http://schemas.microsoft.com/office/drawing/2014/main" id="{4918C458-0A03-1C4C-839C-DADC63A899C9}"/>
                    </a:ext>
                  </a:extLst>
                </p14:cNvPr>
                <p14:cNvContentPartPr/>
                <p14:nvPr/>
              </p14:nvContentPartPr>
              <p14:xfrm>
                <a:off x="368030" y="2047179"/>
                <a:ext cx="102600" cy="98640"/>
              </p14:xfrm>
            </p:contentPart>
          </mc:Choice>
          <mc:Fallback xmlns="">
            <p:pic>
              <p:nvPicPr>
                <p:cNvPr id="122" name="Ink 121">
                  <a:extLst>
                    <a:ext uri="{FF2B5EF4-FFF2-40B4-BE49-F238E27FC236}">
                      <a16:creationId xmlns:a16="http://schemas.microsoft.com/office/drawing/2014/main" id="{4918C458-0A03-1C4C-839C-DADC63A899C9}"/>
                    </a:ext>
                  </a:extLst>
                </p:cNvPr>
                <p:cNvPicPr/>
                <p:nvPr/>
              </p:nvPicPr>
              <p:blipFill>
                <a:blip r:embed="rId225"/>
                <a:stretch>
                  <a:fillRect/>
                </a:stretch>
              </p:blipFill>
              <p:spPr>
                <a:xfrm>
                  <a:off x="360470" y="2039619"/>
                  <a:ext cx="117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3" name="Ink 122">
                  <a:extLst>
                    <a:ext uri="{FF2B5EF4-FFF2-40B4-BE49-F238E27FC236}">
                      <a16:creationId xmlns:a16="http://schemas.microsoft.com/office/drawing/2014/main" id="{E75A9F5F-D403-8841-B843-285D4115A3F0}"/>
                    </a:ext>
                  </a:extLst>
                </p14:cNvPr>
                <p14:cNvContentPartPr/>
                <p14:nvPr/>
              </p14:nvContentPartPr>
              <p14:xfrm>
                <a:off x="524630" y="1999299"/>
                <a:ext cx="94320" cy="74880"/>
              </p14:xfrm>
            </p:contentPart>
          </mc:Choice>
          <mc:Fallback xmlns="">
            <p:pic>
              <p:nvPicPr>
                <p:cNvPr id="123" name="Ink 122">
                  <a:extLst>
                    <a:ext uri="{FF2B5EF4-FFF2-40B4-BE49-F238E27FC236}">
                      <a16:creationId xmlns:a16="http://schemas.microsoft.com/office/drawing/2014/main" id="{E75A9F5F-D403-8841-B843-285D4115A3F0}"/>
                    </a:ext>
                  </a:extLst>
                </p:cNvPr>
                <p:cNvPicPr/>
                <p:nvPr/>
              </p:nvPicPr>
              <p:blipFill>
                <a:blip r:embed="rId227"/>
                <a:stretch>
                  <a:fillRect/>
                </a:stretch>
              </p:blipFill>
              <p:spPr>
                <a:xfrm>
                  <a:off x="517070" y="1991739"/>
                  <a:ext cx="1094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 name="Ink 123">
                  <a:extLst>
                    <a:ext uri="{FF2B5EF4-FFF2-40B4-BE49-F238E27FC236}">
                      <a16:creationId xmlns:a16="http://schemas.microsoft.com/office/drawing/2014/main" id="{EA705C56-DF9A-E647-8E64-BD6E929835D8}"/>
                    </a:ext>
                  </a:extLst>
                </p14:cNvPr>
                <p14:cNvContentPartPr/>
                <p14:nvPr/>
              </p14:nvContentPartPr>
              <p14:xfrm>
                <a:off x="647030" y="1960419"/>
                <a:ext cx="32040" cy="87480"/>
              </p14:xfrm>
            </p:contentPart>
          </mc:Choice>
          <mc:Fallback xmlns="">
            <p:pic>
              <p:nvPicPr>
                <p:cNvPr id="124" name="Ink 123">
                  <a:extLst>
                    <a:ext uri="{FF2B5EF4-FFF2-40B4-BE49-F238E27FC236}">
                      <a16:creationId xmlns:a16="http://schemas.microsoft.com/office/drawing/2014/main" id="{EA705C56-DF9A-E647-8E64-BD6E929835D8}"/>
                    </a:ext>
                  </a:extLst>
                </p:cNvPr>
                <p:cNvPicPr/>
                <p:nvPr/>
              </p:nvPicPr>
              <p:blipFill>
                <a:blip r:embed="rId229"/>
                <a:stretch>
                  <a:fillRect/>
                </a:stretch>
              </p:blipFill>
              <p:spPr>
                <a:xfrm>
                  <a:off x="639470" y="1952859"/>
                  <a:ext cx="47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5" name="Ink 124">
                  <a:extLst>
                    <a:ext uri="{FF2B5EF4-FFF2-40B4-BE49-F238E27FC236}">
                      <a16:creationId xmlns:a16="http://schemas.microsoft.com/office/drawing/2014/main" id="{78D848B9-DF17-EC4C-B1A8-01E8A1431E8C}"/>
                    </a:ext>
                  </a:extLst>
                </p14:cNvPr>
                <p14:cNvContentPartPr/>
                <p14:nvPr/>
              </p14:nvContentPartPr>
              <p14:xfrm>
                <a:off x="695630" y="1969059"/>
                <a:ext cx="42120" cy="28080"/>
              </p14:xfrm>
            </p:contentPart>
          </mc:Choice>
          <mc:Fallback xmlns="">
            <p:pic>
              <p:nvPicPr>
                <p:cNvPr id="125" name="Ink 124">
                  <a:extLst>
                    <a:ext uri="{FF2B5EF4-FFF2-40B4-BE49-F238E27FC236}">
                      <a16:creationId xmlns:a16="http://schemas.microsoft.com/office/drawing/2014/main" id="{78D848B9-DF17-EC4C-B1A8-01E8A1431E8C}"/>
                    </a:ext>
                  </a:extLst>
                </p:cNvPr>
                <p:cNvPicPr/>
                <p:nvPr/>
              </p:nvPicPr>
              <p:blipFill>
                <a:blip r:embed="rId231"/>
                <a:stretch>
                  <a:fillRect/>
                </a:stretch>
              </p:blipFill>
              <p:spPr>
                <a:xfrm>
                  <a:off x="688070" y="1961499"/>
                  <a:ext cx="57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6" name="Ink 125">
                  <a:extLst>
                    <a:ext uri="{FF2B5EF4-FFF2-40B4-BE49-F238E27FC236}">
                      <a16:creationId xmlns:a16="http://schemas.microsoft.com/office/drawing/2014/main" id="{0029499A-D842-A142-8562-8FC95A7EFEB4}"/>
                    </a:ext>
                  </a:extLst>
                </p14:cNvPr>
                <p14:cNvContentPartPr/>
                <p14:nvPr/>
              </p14:nvContentPartPr>
              <p14:xfrm>
                <a:off x="744590" y="1930539"/>
                <a:ext cx="13680" cy="192600"/>
              </p14:xfrm>
            </p:contentPart>
          </mc:Choice>
          <mc:Fallback xmlns="">
            <p:pic>
              <p:nvPicPr>
                <p:cNvPr id="126" name="Ink 125">
                  <a:extLst>
                    <a:ext uri="{FF2B5EF4-FFF2-40B4-BE49-F238E27FC236}">
                      <a16:creationId xmlns:a16="http://schemas.microsoft.com/office/drawing/2014/main" id="{0029499A-D842-A142-8562-8FC95A7EFEB4}"/>
                    </a:ext>
                  </a:extLst>
                </p:cNvPr>
                <p:cNvPicPr/>
                <p:nvPr/>
              </p:nvPicPr>
              <p:blipFill>
                <a:blip r:embed="rId233"/>
                <a:stretch>
                  <a:fillRect/>
                </a:stretch>
              </p:blipFill>
              <p:spPr>
                <a:xfrm>
                  <a:off x="737030" y="1922979"/>
                  <a:ext cx="28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7" name="Ink 126">
                  <a:extLst>
                    <a:ext uri="{FF2B5EF4-FFF2-40B4-BE49-F238E27FC236}">
                      <a16:creationId xmlns:a16="http://schemas.microsoft.com/office/drawing/2014/main" id="{B4D32ED8-2236-4B4B-84D4-D9681BAB8D6D}"/>
                    </a:ext>
                  </a:extLst>
                </p14:cNvPr>
                <p14:cNvContentPartPr/>
                <p14:nvPr/>
              </p14:nvContentPartPr>
              <p14:xfrm>
                <a:off x="231230" y="2343459"/>
                <a:ext cx="106200" cy="76320"/>
              </p14:xfrm>
            </p:contentPart>
          </mc:Choice>
          <mc:Fallback xmlns="">
            <p:pic>
              <p:nvPicPr>
                <p:cNvPr id="127" name="Ink 126">
                  <a:extLst>
                    <a:ext uri="{FF2B5EF4-FFF2-40B4-BE49-F238E27FC236}">
                      <a16:creationId xmlns:a16="http://schemas.microsoft.com/office/drawing/2014/main" id="{B4D32ED8-2236-4B4B-84D4-D9681BAB8D6D}"/>
                    </a:ext>
                  </a:extLst>
                </p:cNvPr>
                <p:cNvPicPr/>
                <p:nvPr/>
              </p:nvPicPr>
              <p:blipFill>
                <a:blip r:embed="rId235"/>
                <a:stretch>
                  <a:fillRect/>
                </a:stretch>
              </p:blipFill>
              <p:spPr>
                <a:xfrm>
                  <a:off x="223670" y="2335899"/>
                  <a:ext cx="121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8" name="Ink 127">
                  <a:extLst>
                    <a:ext uri="{FF2B5EF4-FFF2-40B4-BE49-F238E27FC236}">
                      <a16:creationId xmlns:a16="http://schemas.microsoft.com/office/drawing/2014/main" id="{C997C22A-022B-634E-BC3C-D334848B6960}"/>
                    </a:ext>
                  </a:extLst>
                </p14:cNvPr>
                <p14:cNvContentPartPr/>
                <p14:nvPr/>
              </p14:nvContentPartPr>
              <p14:xfrm>
                <a:off x="339590" y="2250579"/>
                <a:ext cx="105840" cy="156240"/>
              </p14:xfrm>
            </p:contentPart>
          </mc:Choice>
          <mc:Fallback xmlns="">
            <p:pic>
              <p:nvPicPr>
                <p:cNvPr id="128" name="Ink 127">
                  <a:extLst>
                    <a:ext uri="{FF2B5EF4-FFF2-40B4-BE49-F238E27FC236}">
                      <a16:creationId xmlns:a16="http://schemas.microsoft.com/office/drawing/2014/main" id="{C997C22A-022B-634E-BC3C-D334848B6960}"/>
                    </a:ext>
                  </a:extLst>
                </p:cNvPr>
                <p:cNvPicPr/>
                <p:nvPr/>
              </p:nvPicPr>
              <p:blipFill>
                <a:blip r:embed="rId237"/>
                <a:stretch>
                  <a:fillRect/>
                </a:stretch>
              </p:blipFill>
              <p:spPr>
                <a:xfrm>
                  <a:off x="332030" y="2243019"/>
                  <a:ext cx="1206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9" name="Ink 128">
                  <a:extLst>
                    <a:ext uri="{FF2B5EF4-FFF2-40B4-BE49-F238E27FC236}">
                      <a16:creationId xmlns:a16="http://schemas.microsoft.com/office/drawing/2014/main" id="{5B2FB17D-EF9F-BA4A-A972-38B3095F1158}"/>
                    </a:ext>
                  </a:extLst>
                </p14:cNvPr>
                <p14:cNvContentPartPr/>
                <p14:nvPr/>
              </p14:nvContentPartPr>
              <p14:xfrm>
                <a:off x="466670" y="2207019"/>
                <a:ext cx="98280" cy="165240"/>
              </p14:xfrm>
            </p:contentPart>
          </mc:Choice>
          <mc:Fallback xmlns="">
            <p:pic>
              <p:nvPicPr>
                <p:cNvPr id="129" name="Ink 128">
                  <a:extLst>
                    <a:ext uri="{FF2B5EF4-FFF2-40B4-BE49-F238E27FC236}">
                      <a16:creationId xmlns:a16="http://schemas.microsoft.com/office/drawing/2014/main" id="{5B2FB17D-EF9F-BA4A-A972-38B3095F1158}"/>
                    </a:ext>
                  </a:extLst>
                </p:cNvPr>
                <p:cNvPicPr/>
                <p:nvPr/>
              </p:nvPicPr>
              <p:blipFill>
                <a:blip r:embed="rId239"/>
                <a:stretch>
                  <a:fillRect/>
                </a:stretch>
              </p:blipFill>
              <p:spPr>
                <a:xfrm>
                  <a:off x="459110" y="2199459"/>
                  <a:ext cx="113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0" name="Ink 129">
                  <a:extLst>
                    <a:ext uri="{FF2B5EF4-FFF2-40B4-BE49-F238E27FC236}">
                      <a16:creationId xmlns:a16="http://schemas.microsoft.com/office/drawing/2014/main" id="{9DD21DEF-2BE5-BF45-A74E-E0193E9F261E}"/>
                    </a:ext>
                  </a:extLst>
                </p14:cNvPr>
                <p14:cNvContentPartPr/>
                <p14:nvPr/>
              </p14:nvContentPartPr>
              <p14:xfrm>
                <a:off x="590870" y="2280459"/>
                <a:ext cx="36000" cy="91080"/>
              </p14:xfrm>
            </p:contentPart>
          </mc:Choice>
          <mc:Fallback xmlns="">
            <p:pic>
              <p:nvPicPr>
                <p:cNvPr id="130" name="Ink 129">
                  <a:extLst>
                    <a:ext uri="{FF2B5EF4-FFF2-40B4-BE49-F238E27FC236}">
                      <a16:creationId xmlns:a16="http://schemas.microsoft.com/office/drawing/2014/main" id="{9DD21DEF-2BE5-BF45-A74E-E0193E9F261E}"/>
                    </a:ext>
                  </a:extLst>
                </p:cNvPr>
                <p:cNvPicPr/>
                <p:nvPr/>
              </p:nvPicPr>
              <p:blipFill>
                <a:blip r:embed="rId241"/>
                <a:stretch>
                  <a:fillRect/>
                </a:stretch>
              </p:blipFill>
              <p:spPr>
                <a:xfrm>
                  <a:off x="583310" y="2272899"/>
                  <a:ext cx="51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1" name="Ink 130">
                  <a:extLst>
                    <a:ext uri="{FF2B5EF4-FFF2-40B4-BE49-F238E27FC236}">
                      <a16:creationId xmlns:a16="http://schemas.microsoft.com/office/drawing/2014/main" id="{F1D6468E-6CD9-A649-9B2E-558B18CA9699}"/>
                    </a:ext>
                  </a:extLst>
                </p14:cNvPr>
                <p14:cNvContentPartPr/>
                <p14:nvPr/>
              </p14:nvContentPartPr>
              <p14:xfrm>
                <a:off x="643790" y="2255619"/>
                <a:ext cx="78480" cy="86760"/>
              </p14:xfrm>
            </p:contentPart>
          </mc:Choice>
          <mc:Fallback xmlns="">
            <p:pic>
              <p:nvPicPr>
                <p:cNvPr id="131" name="Ink 130">
                  <a:extLst>
                    <a:ext uri="{FF2B5EF4-FFF2-40B4-BE49-F238E27FC236}">
                      <a16:creationId xmlns:a16="http://schemas.microsoft.com/office/drawing/2014/main" id="{F1D6468E-6CD9-A649-9B2E-558B18CA9699}"/>
                    </a:ext>
                  </a:extLst>
                </p:cNvPr>
                <p:cNvPicPr/>
                <p:nvPr/>
              </p:nvPicPr>
              <p:blipFill>
                <a:blip r:embed="rId243"/>
                <a:stretch>
                  <a:fillRect/>
                </a:stretch>
              </p:blipFill>
              <p:spPr>
                <a:xfrm>
                  <a:off x="636230" y="2248059"/>
                  <a:ext cx="936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2" name="Ink 131">
                  <a:extLst>
                    <a:ext uri="{FF2B5EF4-FFF2-40B4-BE49-F238E27FC236}">
                      <a16:creationId xmlns:a16="http://schemas.microsoft.com/office/drawing/2014/main" id="{B3FCD86A-EDD9-E24F-B8ED-0C9522FD67F5}"/>
                    </a:ext>
                  </a:extLst>
                </p14:cNvPr>
                <p14:cNvContentPartPr/>
                <p14:nvPr/>
              </p14:nvContentPartPr>
              <p14:xfrm>
                <a:off x="704270" y="2240499"/>
                <a:ext cx="51120" cy="90000"/>
              </p14:xfrm>
            </p:contentPart>
          </mc:Choice>
          <mc:Fallback xmlns="">
            <p:pic>
              <p:nvPicPr>
                <p:cNvPr id="132" name="Ink 131">
                  <a:extLst>
                    <a:ext uri="{FF2B5EF4-FFF2-40B4-BE49-F238E27FC236}">
                      <a16:creationId xmlns:a16="http://schemas.microsoft.com/office/drawing/2014/main" id="{B3FCD86A-EDD9-E24F-B8ED-0C9522FD67F5}"/>
                    </a:ext>
                  </a:extLst>
                </p:cNvPr>
                <p:cNvPicPr/>
                <p:nvPr/>
              </p:nvPicPr>
              <p:blipFill>
                <a:blip r:embed="rId245"/>
                <a:stretch>
                  <a:fillRect/>
                </a:stretch>
              </p:blipFill>
              <p:spPr>
                <a:xfrm>
                  <a:off x="697070" y="2232939"/>
                  <a:ext cx="66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3" name="Ink 132">
                  <a:extLst>
                    <a:ext uri="{FF2B5EF4-FFF2-40B4-BE49-F238E27FC236}">
                      <a16:creationId xmlns:a16="http://schemas.microsoft.com/office/drawing/2014/main" id="{B927E163-D7A6-3F43-B105-962F52DDACBB}"/>
                    </a:ext>
                  </a:extLst>
                </p14:cNvPr>
                <p14:cNvContentPartPr/>
                <p14:nvPr/>
              </p14:nvContentPartPr>
              <p14:xfrm>
                <a:off x="776630" y="2184339"/>
                <a:ext cx="60480" cy="119880"/>
              </p14:xfrm>
            </p:contentPart>
          </mc:Choice>
          <mc:Fallback xmlns="">
            <p:pic>
              <p:nvPicPr>
                <p:cNvPr id="133" name="Ink 132">
                  <a:extLst>
                    <a:ext uri="{FF2B5EF4-FFF2-40B4-BE49-F238E27FC236}">
                      <a16:creationId xmlns:a16="http://schemas.microsoft.com/office/drawing/2014/main" id="{B927E163-D7A6-3F43-B105-962F52DDACBB}"/>
                    </a:ext>
                  </a:extLst>
                </p:cNvPr>
                <p:cNvPicPr/>
                <p:nvPr/>
              </p:nvPicPr>
              <p:blipFill>
                <a:blip r:embed="rId247"/>
                <a:stretch>
                  <a:fillRect/>
                </a:stretch>
              </p:blipFill>
              <p:spPr>
                <a:xfrm>
                  <a:off x="769070" y="2176779"/>
                  <a:ext cx="75600" cy="134640"/>
                </a:xfrm>
                <a:prstGeom prst="rect">
                  <a:avLst/>
                </a:prstGeom>
              </p:spPr>
            </p:pic>
          </mc:Fallback>
        </mc:AlternateContent>
      </p:grpSp>
      <p:grpSp>
        <p:nvGrpSpPr>
          <p:cNvPr id="143" name="Group 142">
            <a:extLst>
              <a:ext uri="{FF2B5EF4-FFF2-40B4-BE49-F238E27FC236}">
                <a16:creationId xmlns:a16="http://schemas.microsoft.com/office/drawing/2014/main" id="{AA427800-40BE-B546-8E2E-9EFA7E9E938E}"/>
              </a:ext>
            </a:extLst>
          </p:cNvPr>
          <p:cNvGrpSpPr/>
          <p:nvPr/>
        </p:nvGrpSpPr>
        <p:grpSpPr>
          <a:xfrm>
            <a:off x="2983430" y="1647579"/>
            <a:ext cx="342360" cy="159480"/>
            <a:chOff x="2983430" y="1647579"/>
            <a:chExt cx="342360" cy="159480"/>
          </a:xfrm>
        </p:grpSpPr>
        <mc:AlternateContent xmlns:mc="http://schemas.openxmlformats.org/markup-compatibility/2006" xmlns:p14="http://schemas.microsoft.com/office/powerpoint/2010/main">
          <mc:Choice Requires="p14">
            <p:contentPart p14:bwMode="auto" r:id="rId248">
              <p14:nvContentPartPr>
                <p14:cNvPr id="136" name="Ink 135">
                  <a:extLst>
                    <a:ext uri="{FF2B5EF4-FFF2-40B4-BE49-F238E27FC236}">
                      <a16:creationId xmlns:a16="http://schemas.microsoft.com/office/drawing/2014/main" id="{FB9A47FF-21B3-0140-8E41-47DEBBE1408E}"/>
                    </a:ext>
                  </a:extLst>
                </p14:cNvPr>
                <p14:cNvContentPartPr/>
                <p14:nvPr/>
              </p14:nvContentPartPr>
              <p14:xfrm>
                <a:off x="2994950" y="1676019"/>
                <a:ext cx="2520" cy="118440"/>
              </p14:xfrm>
            </p:contentPart>
          </mc:Choice>
          <mc:Fallback xmlns="">
            <p:pic>
              <p:nvPicPr>
                <p:cNvPr id="136" name="Ink 135">
                  <a:extLst>
                    <a:ext uri="{FF2B5EF4-FFF2-40B4-BE49-F238E27FC236}">
                      <a16:creationId xmlns:a16="http://schemas.microsoft.com/office/drawing/2014/main" id="{FB9A47FF-21B3-0140-8E41-47DEBBE1408E}"/>
                    </a:ext>
                  </a:extLst>
                </p:cNvPr>
                <p:cNvPicPr/>
                <p:nvPr/>
              </p:nvPicPr>
              <p:blipFill>
                <a:blip r:embed="rId249"/>
                <a:stretch>
                  <a:fillRect/>
                </a:stretch>
              </p:blipFill>
              <p:spPr>
                <a:xfrm>
                  <a:off x="2987390" y="1668819"/>
                  <a:ext cx="172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7" name="Ink 136">
                  <a:extLst>
                    <a:ext uri="{FF2B5EF4-FFF2-40B4-BE49-F238E27FC236}">
                      <a16:creationId xmlns:a16="http://schemas.microsoft.com/office/drawing/2014/main" id="{FD285FEB-4F40-5141-BF16-C9C877F0E392}"/>
                    </a:ext>
                  </a:extLst>
                </p14:cNvPr>
                <p14:cNvContentPartPr/>
                <p14:nvPr/>
              </p14:nvContentPartPr>
              <p14:xfrm>
                <a:off x="2983430" y="1745859"/>
                <a:ext cx="66600" cy="48240"/>
              </p14:xfrm>
            </p:contentPart>
          </mc:Choice>
          <mc:Fallback xmlns="">
            <p:pic>
              <p:nvPicPr>
                <p:cNvPr id="137" name="Ink 136">
                  <a:extLst>
                    <a:ext uri="{FF2B5EF4-FFF2-40B4-BE49-F238E27FC236}">
                      <a16:creationId xmlns:a16="http://schemas.microsoft.com/office/drawing/2014/main" id="{FD285FEB-4F40-5141-BF16-C9C877F0E392}"/>
                    </a:ext>
                  </a:extLst>
                </p:cNvPr>
                <p:cNvPicPr/>
                <p:nvPr/>
              </p:nvPicPr>
              <p:blipFill>
                <a:blip r:embed="rId251"/>
                <a:stretch>
                  <a:fillRect/>
                </a:stretch>
              </p:blipFill>
              <p:spPr>
                <a:xfrm>
                  <a:off x="2975870" y="1738299"/>
                  <a:ext cx="81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8" name="Ink 137">
                  <a:extLst>
                    <a:ext uri="{FF2B5EF4-FFF2-40B4-BE49-F238E27FC236}">
                      <a16:creationId xmlns:a16="http://schemas.microsoft.com/office/drawing/2014/main" id="{DBA6265D-472E-9A48-88F1-2308BEE37B70}"/>
                    </a:ext>
                  </a:extLst>
                </p14:cNvPr>
                <p14:cNvContentPartPr/>
                <p14:nvPr/>
              </p14:nvContentPartPr>
              <p14:xfrm>
                <a:off x="3107990" y="1741899"/>
                <a:ext cx="6840" cy="59760"/>
              </p14:xfrm>
            </p:contentPart>
          </mc:Choice>
          <mc:Fallback xmlns="">
            <p:pic>
              <p:nvPicPr>
                <p:cNvPr id="138" name="Ink 137">
                  <a:extLst>
                    <a:ext uri="{FF2B5EF4-FFF2-40B4-BE49-F238E27FC236}">
                      <a16:creationId xmlns:a16="http://schemas.microsoft.com/office/drawing/2014/main" id="{DBA6265D-472E-9A48-88F1-2308BEE37B70}"/>
                    </a:ext>
                  </a:extLst>
                </p:cNvPr>
                <p:cNvPicPr/>
                <p:nvPr/>
              </p:nvPicPr>
              <p:blipFill>
                <a:blip r:embed="rId253"/>
                <a:stretch>
                  <a:fillRect/>
                </a:stretch>
              </p:blipFill>
              <p:spPr>
                <a:xfrm>
                  <a:off x="3100430" y="1734339"/>
                  <a:ext cx="21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9" name="Ink 138">
                  <a:extLst>
                    <a:ext uri="{FF2B5EF4-FFF2-40B4-BE49-F238E27FC236}">
                      <a16:creationId xmlns:a16="http://schemas.microsoft.com/office/drawing/2014/main" id="{A1E89CDE-1876-7349-90C4-23193A0C2B1C}"/>
                    </a:ext>
                  </a:extLst>
                </p14:cNvPr>
                <p14:cNvContentPartPr/>
                <p14:nvPr/>
              </p14:nvContentPartPr>
              <p14:xfrm>
                <a:off x="3097550" y="1675659"/>
                <a:ext cx="360" cy="2520"/>
              </p14:xfrm>
            </p:contentPart>
          </mc:Choice>
          <mc:Fallback xmlns="">
            <p:pic>
              <p:nvPicPr>
                <p:cNvPr id="139" name="Ink 138">
                  <a:extLst>
                    <a:ext uri="{FF2B5EF4-FFF2-40B4-BE49-F238E27FC236}">
                      <a16:creationId xmlns:a16="http://schemas.microsoft.com/office/drawing/2014/main" id="{A1E89CDE-1876-7349-90C4-23193A0C2B1C}"/>
                    </a:ext>
                  </a:extLst>
                </p:cNvPr>
                <p:cNvPicPr/>
                <p:nvPr/>
              </p:nvPicPr>
              <p:blipFill>
                <a:blip r:embed="rId255"/>
                <a:stretch>
                  <a:fillRect/>
                </a:stretch>
              </p:blipFill>
              <p:spPr>
                <a:xfrm>
                  <a:off x="3089990" y="1668099"/>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0" name="Ink 139">
                  <a:extLst>
                    <a:ext uri="{FF2B5EF4-FFF2-40B4-BE49-F238E27FC236}">
                      <a16:creationId xmlns:a16="http://schemas.microsoft.com/office/drawing/2014/main" id="{9ACEE5AA-7251-994A-B695-EAD196292440}"/>
                    </a:ext>
                  </a:extLst>
                </p14:cNvPr>
                <p14:cNvContentPartPr/>
                <p14:nvPr/>
              </p14:nvContentPartPr>
              <p14:xfrm>
                <a:off x="3172430" y="1647579"/>
                <a:ext cx="14760" cy="116280"/>
              </p14:xfrm>
            </p:contentPart>
          </mc:Choice>
          <mc:Fallback xmlns="">
            <p:pic>
              <p:nvPicPr>
                <p:cNvPr id="140" name="Ink 139">
                  <a:extLst>
                    <a:ext uri="{FF2B5EF4-FFF2-40B4-BE49-F238E27FC236}">
                      <a16:creationId xmlns:a16="http://schemas.microsoft.com/office/drawing/2014/main" id="{9ACEE5AA-7251-994A-B695-EAD196292440}"/>
                    </a:ext>
                  </a:extLst>
                </p:cNvPr>
                <p:cNvPicPr/>
                <p:nvPr/>
              </p:nvPicPr>
              <p:blipFill>
                <a:blip r:embed="rId257"/>
                <a:stretch>
                  <a:fillRect/>
                </a:stretch>
              </p:blipFill>
              <p:spPr>
                <a:xfrm>
                  <a:off x="3164870" y="1640019"/>
                  <a:ext cx="29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Ink 140">
                  <a:extLst>
                    <a:ext uri="{FF2B5EF4-FFF2-40B4-BE49-F238E27FC236}">
                      <a16:creationId xmlns:a16="http://schemas.microsoft.com/office/drawing/2014/main" id="{C8CA0881-C945-1B4E-85D3-531AF5D0C701}"/>
                    </a:ext>
                  </a:extLst>
                </p14:cNvPr>
                <p14:cNvContentPartPr/>
                <p14:nvPr/>
              </p14:nvContentPartPr>
              <p14:xfrm>
                <a:off x="3141830" y="1695459"/>
                <a:ext cx="104400" cy="23400"/>
              </p14:xfrm>
            </p:contentPart>
          </mc:Choice>
          <mc:Fallback xmlns="">
            <p:pic>
              <p:nvPicPr>
                <p:cNvPr id="141" name="Ink 140">
                  <a:extLst>
                    <a:ext uri="{FF2B5EF4-FFF2-40B4-BE49-F238E27FC236}">
                      <a16:creationId xmlns:a16="http://schemas.microsoft.com/office/drawing/2014/main" id="{C8CA0881-C945-1B4E-85D3-531AF5D0C701}"/>
                    </a:ext>
                  </a:extLst>
                </p:cNvPr>
                <p:cNvPicPr/>
                <p:nvPr/>
              </p:nvPicPr>
              <p:blipFill>
                <a:blip r:embed="rId259"/>
                <a:stretch>
                  <a:fillRect/>
                </a:stretch>
              </p:blipFill>
              <p:spPr>
                <a:xfrm>
                  <a:off x="3134270" y="1687899"/>
                  <a:ext cx="119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Ink 141">
                  <a:extLst>
                    <a:ext uri="{FF2B5EF4-FFF2-40B4-BE49-F238E27FC236}">
                      <a16:creationId xmlns:a16="http://schemas.microsoft.com/office/drawing/2014/main" id="{DB2758D8-E072-EB44-9786-49CFB9C4AD87}"/>
                    </a:ext>
                  </a:extLst>
                </p14:cNvPr>
                <p14:cNvContentPartPr/>
                <p14:nvPr/>
              </p14:nvContentPartPr>
              <p14:xfrm>
                <a:off x="3234710" y="1694739"/>
                <a:ext cx="91080" cy="112320"/>
              </p14:xfrm>
            </p:contentPart>
          </mc:Choice>
          <mc:Fallback xmlns="">
            <p:pic>
              <p:nvPicPr>
                <p:cNvPr id="142" name="Ink 141">
                  <a:extLst>
                    <a:ext uri="{FF2B5EF4-FFF2-40B4-BE49-F238E27FC236}">
                      <a16:creationId xmlns:a16="http://schemas.microsoft.com/office/drawing/2014/main" id="{DB2758D8-E072-EB44-9786-49CFB9C4AD87}"/>
                    </a:ext>
                  </a:extLst>
                </p:cNvPr>
                <p:cNvPicPr/>
                <p:nvPr/>
              </p:nvPicPr>
              <p:blipFill>
                <a:blip r:embed="rId261"/>
                <a:stretch>
                  <a:fillRect/>
                </a:stretch>
              </p:blipFill>
              <p:spPr>
                <a:xfrm>
                  <a:off x="3227150" y="1687179"/>
                  <a:ext cx="106200" cy="127440"/>
                </a:xfrm>
                <a:prstGeom prst="rect">
                  <a:avLst/>
                </a:prstGeom>
              </p:spPr>
            </p:pic>
          </mc:Fallback>
        </mc:AlternateContent>
      </p:grpSp>
      <p:grpSp>
        <p:nvGrpSpPr>
          <p:cNvPr id="152" name="Group 151">
            <a:extLst>
              <a:ext uri="{FF2B5EF4-FFF2-40B4-BE49-F238E27FC236}">
                <a16:creationId xmlns:a16="http://schemas.microsoft.com/office/drawing/2014/main" id="{01E7CDBC-A63D-8042-9946-3096F570F847}"/>
              </a:ext>
            </a:extLst>
          </p:cNvPr>
          <p:cNvGrpSpPr/>
          <p:nvPr/>
        </p:nvGrpSpPr>
        <p:grpSpPr>
          <a:xfrm>
            <a:off x="2127350" y="1637499"/>
            <a:ext cx="303840" cy="164880"/>
            <a:chOff x="2127350" y="1637499"/>
            <a:chExt cx="303840" cy="164880"/>
          </a:xfrm>
        </p:grpSpPr>
        <mc:AlternateContent xmlns:mc="http://schemas.openxmlformats.org/markup-compatibility/2006" xmlns:p14="http://schemas.microsoft.com/office/powerpoint/2010/main">
          <mc:Choice Requires="p14">
            <p:contentPart p14:bwMode="auto" r:id="rId262">
              <p14:nvContentPartPr>
                <p14:cNvPr id="144" name="Ink 143">
                  <a:extLst>
                    <a:ext uri="{FF2B5EF4-FFF2-40B4-BE49-F238E27FC236}">
                      <a16:creationId xmlns:a16="http://schemas.microsoft.com/office/drawing/2014/main" id="{4B44A5FD-37A0-564E-B4DA-620489A35CF4}"/>
                    </a:ext>
                  </a:extLst>
                </p14:cNvPr>
                <p14:cNvContentPartPr/>
                <p14:nvPr/>
              </p14:nvContentPartPr>
              <p14:xfrm>
                <a:off x="2127350" y="1689339"/>
                <a:ext cx="8280" cy="113040"/>
              </p14:xfrm>
            </p:contentPart>
          </mc:Choice>
          <mc:Fallback xmlns="">
            <p:pic>
              <p:nvPicPr>
                <p:cNvPr id="144" name="Ink 143">
                  <a:extLst>
                    <a:ext uri="{FF2B5EF4-FFF2-40B4-BE49-F238E27FC236}">
                      <a16:creationId xmlns:a16="http://schemas.microsoft.com/office/drawing/2014/main" id="{4B44A5FD-37A0-564E-B4DA-620489A35CF4}"/>
                    </a:ext>
                  </a:extLst>
                </p:cNvPr>
                <p:cNvPicPr/>
                <p:nvPr/>
              </p:nvPicPr>
              <p:blipFill>
                <a:blip r:embed="rId263"/>
                <a:stretch>
                  <a:fillRect/>
                </a:stretch>
              </p:blipFill>
              <p:spPr>
                <a:xfrm>
                  <a:off x="2119790" y="1681779"/>
                  <a:ext cx="23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5" name="Ink 144">
                  <a:extLst>
                    <a:ext uri="{FF2B5EF4-FFF2-40B4-BE49-F238E27FC236}">
                      <a16:creationId xmlns:a16="http://schemas.microsoft.com/office/drawing/2014/main" id="{7C87DB86-5A0B-CE4C-8F63-FBE31AEC0E5D}"/>
                    </a:ext>
                  </a:extLst>
                </p14:cNvPr>
                <p14:cNvContentPartPr/>
                <p14:nvPr/>
              </p14:nvContentPartPr>
              <p14:xfrm>
                <a:off x="2136710" y="1733979"/>
                <a:ext cx="59400" cy="10800"/>
              </p14:xfrm>
            </p:contentPart>
          </mc:Choice>
          <mc:Fallback xmlns="">
            <p:pic>
              <p:nvPicPr>
                <p:cNvPr id="145" name="Ink 144">
                  <a:extLst>
                    <a:ext uri="{FF2B5EF4-FFF2-40B4-BE49-F238E27FC236}">
                      <a16:creationId xmlns:a16="http://schemas.microsoft.com/office/drawing/2014/main" id="{7C87DB86-5A0B-CE4C-8F63-FBE31AEC0E5D}"/>
                    </a:ext>
                  </a:extLst>
                </p:cNvPr>
                <p:cNvPicPr/>
                <p:nvPr/>
              </p:nvPicPr>
              <p:blipFill>
                <a:blip r:embed="rId265"/>
                <a:stretch>
                  <a:fillRect/>
                </a:stretch>
              </p:blipFill>
              <p:spPr>
                <a:xfrm>
                  <a:off x="2129150" y="1726419"/>
                  <a:ext cx="74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6" name="Ink 145">
                  <a:extLst>
                    <a:ext uri="{FF2B5EF4-FFF2-40B4-BE49-F238E27FC236}">
                      <a16:creationId xmlns:a16="http://schemas.microsoft.com/office/drawing/2014/main" id="{FA84423C-2400-3A4B-878F-A38FED86C62A}"/>
                    </a:ext>
                  </a:extLst>
                </p14:cNvPr>
                <p14:cNvContentPartPr/>
                <p14:nvPr/>
              </p14:nvContentPartPr>
              <p14:xfrm>
                <a:off x="2148590" y="1760259"/>
                <a:ext cx="69120" cy="23400"/>
              </p14:xfrm>
            </p:contentPart>
          </mc:Choice>
          <mc:Fallback xmlns="">
            <p:pic>
              <p:nvPicPr>
                <p:cNvPr id="146" name="Ink 145">
                  <a:extLst>
                    <a:ext uri="{FF2B5EF4-FFF2-40B4-BE49-F238E27FC236}">
                      <a16:creationId xmlns:a16="http://schemas.microsoft.com/office/drawing/2014/main" id="{FA84423C-2400-3A4B-878F-A38FED86C62A}"/>
                    </a:ext>
                  </a:extLst>
                </p:cNvPr>
                <p:cNvPicPr/>
                <p:nvPr/>
              </p:nvPicPr>
              <p:blipFill>
                <a:blip r:embed="rId267"/>
                <a:stretch>
                  <a:fillRect/>
                </a:stretch>
              </p:blipFill>
              <p:spPr>
                <a:xfrm>
                  <a:off x="2141030" y="1752699"/>
                  <a:ext cx="84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7" name="Ink 146">
                  <a:extLst>
                    <a:ext uri="{FF2B5EF4-FFF2-40B4-BE49-F238E27FC236}">
                      <a16:creationId xmlns:a16="http://schemas.microsoft.com/office/drawing/2014/main" id="{561F2634-4D11-304D-93F7-4A4C989D8090}"/>
                    </a:ext>
                  </a:extLst>
                </p14:cNvPr>
                <p14:cNvContentPartPr/>
                <p14:nvPr/>
              </p14:nvContentPartPr>
              <p14:xfrm>
                <a:off x="2257310" y="1713459"/>
                <a:ext cx="4320" cy="64080"/>
              </p14:xfrm>
            </p:contentPart>
          </mc:Choice>
          <mc:Fallback xmlns="">
            <p:pic>
              <p:nvPicPr>
                <p:cNvPr id="147" name="Ink 146">
                  <a:extLst>
                    <a:ext uri="{FF2B5EF4-FFF2-40B4-BE49-F238E27FC236}">
                      <a16:creationId xmlns:a16="http://schemas.microsoft.com/office/drawing/2014/main" id="{561F2634-4D11-304D-93F7-4A4C989D8090}"/>
                    </a:ext>
                  </a:extLst>
                </p:cNvPr>
                <p:cNvPicPr/>
                <p:nvPr/>
              </p:nvPicPr>
              <p:blipFill>
                <a:blip r:embed="rId269"/>
                <a:stretch>
                  <a:fillRect/>
                </a:stretch>
              </p:blipFill>
              <p:spPr>
                <a:xfrm>
                  <a:off x="2249750" y="1705899"/>
                  <a:ext cx="19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8" name="Ink 147">
                  <a:extLst>
                    <a:ext uri="{FF2B5EF4-FFF2-40B4-BE49-F238E27FC236}">
                      <a16:creationId xmlns:a16="http://schemas.microsoft.com/office/drawing/2014/main" id="{DDD7DD09-1EB4-BF42-A70C-85CB35D0DD41}"/>
                    </a:ext>
                  </a:extLst>
                </p14:cNvPr>
                <p14:cNvContentPartPr/>
                <p14:nvPr/>
              </p14:nvContentPartPr>
              <p14:xfrm>
                <a:off x="2226350" y="1649739"/>
                <a:ext cx="2880" cy="1080"/>
              </p14:xfrm>
            </p:contentPart>
          </mc:Choice>
          <mc:Fallback xmlns="">
            <p:pic>
              <p:nvPicPr>
                <p:cNvPr id="148" name="Ink 147">
                  <a:extLst>
                    <a:ext uri="{FF2B5EF4-FFF2-40B4-BE49-F238E27FC236}">
                      <a16:creationId xmlns:a16="http://schemas.microsoft.com/office/drawing/2014/main" id="{DDD7DD09-1EB4-BF42-A70C-85CB35D0DD41}"/>
                    </a:ext>
                  </a:extLst>
                </p:cNvPr>
                <p:cNvPicPr/>
                <p:nvPr/>
              </p:nvPicPr>
              <p:blipFill>
                <a:blip r:embed="rId271"/>
                <a:stretch>
                  <a:fillRect/>
                </a:stretch>
              </p:blipFill>
              <p:spPr>
                <a:xfrm>
                  <a:off x="2218790" y="1642179"/>
                  <a:ext cx="180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9" name="Ink 148">
                  <a:extLst>
                    <a:ext uri="{FF2B5EF4-FFF2-40B4-BE49-F238E27FC236}">
                      <a16:creationId xmlns:a16="http://schemas.microsoft.com/office/drawing/2014/main" id="{72D895BF-2D4F-C444-984D-4271BB7E8F97}"/>
                    </a:ext>
                  </a:extLst>
                </p14:cNvPr>
                <p14:cNvContentPartPr/>
                <p14:nvPr/>
              </p14:nvContentPartPr>
              <p14:xfrm>
                <a:off x="2318150" y="1637499"/>
                <a:ext cx="6840" cy="156960"/>
              </p14:xfrm>
            </p:contentPart>
          </mc:Choice>
          <mc:Fallback xmlns="">
            <p:pic>
              <p:nvPicPr>
                <p:cNvPr id="149" name="Ink 148">
                  <a:extLst>
                    <a:ext uri="{FF2B5EF4-FFF2-40B4-BE49-F238E27FC236}">
                      <a16:creationId xmlns:a16="http://schemas.microsoft.com/office/drawing/2014/main" id="{72D895BF-2D4F-C444-984D-4271BB7E8F97}"/>
                    </a:ext>
                  </a:extLst>
                </p:cNvPr>
                <p:cNvPicPr/>
                <p:nvPr/>
              </p:nvPicPr>
              <p:blipFill>
                <a:blip r:embed="rId273"/>
                <a:stretch>
                  <a:fillRect/>
                </a:stretch>
              </p:blipFill>
              <p:spPr>
                <a:xfrm>
                  <a:off x="2310590" y="1629939"/>
                  <a:ext cx="2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0" name="Ink 149">
                  <a:extLst>
                    <a:ext uri="{FF2B5EF4-FFF2-40B4-BE49-F238E27FC236}">
                      <a16:creationId xmlns:a16="http://schemas.microsoft.com/office/drawing/2014/main" id="{93881A07-51FA-4A4C-AFCC-9CC54F7A9182}"/>
                    </a:ext>
                  </a:extLst>
                </p14:cNvPr>
                <p14:cNvContentPartPr/>
                <p14:nvPr/>
              </p14:nvContentPartPr>
              <p14:xfrm>
                <a:off x="2296910" y="1703379"/>
                <a:ext cx="40680" cy="14400"/>
              </p14:xfrm>
            </p:contentPart>
          </mc:Choice>
          <mc:Fallback xmlns="">
            <p:pic>
              <p:nvPicPr>
                <p:cNvPr id="150" name="Ink 149">
                  <a:extLst>
                    <a:ext uri="{FF2B5EF4-FFF2-40B4-BE49-F238E27FC236}">
                      <a16:creationId xmlns:a16="http://schemas.microsoft.com/office/drawing/2014/main" id="{93881A07-51FA-4A4C-AFCC-9CC54F7A9182}"/>
                    </a:ext>
                  </a:extLst>
                </p:cNvPr>
                <p:cNvPicPr/>
                <p:nvPr/>
              </p:nvPicPr>
              <p:blipFill>
                <a:blip r:embed="rId275"/>
                <a:stretch>
                  <a:fillRect/>
                </a:stretch>
              </p:blipFill>
              <p:spPr>
                <a:xfrm>
                  <a:off x="2289710" y="1695819"/>
                  <a:ext cx="55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1" name="Ink 150">
                  <a:extLst>
                    <a:ext uri="{FF2B5EF4-FFF2-40B4-BE49-F238E27FC236}">
                      <a16:creationId xmlns:a16="http://schemas.microsoft.com/office/drawing/2014/main" id="{9BD328D7-0364-3D46-AEE4-4061FE2F45C5}"/>
                    </a:ext>
                  </a:extLst>
                </p14:cNvPr>
                <p14:cNvContentPartPr/>
                <p14:nvPr/>
              </p14:nvContentPartPr>
              <p14:xfrm>
                <a:off x="2347310" y="1677459"/>
                <a:ext cx="83880" cy="105120"/>
              </p14:xfrm>
            </p:contentPart>
          </mc:Choice>
          <mc:Fallback xmlns="">
            <p:pic>
              <p:nvPicPr>
                <p:cNvPr id="151" name="Ink 150">
                  <a:extLst>
                    <a:ext uri="{FF2B5EF4-FFF2-40B4-BE49-F238E27FC236}">
                      <a16:creationId xmlns:a16="http://schemas.microsoft.com/office/drawing/2014/main" id="{9BD328D7-0364-3D46-AEE4-4061FE2F45C5}"/>
                    </a:ext>
                  </a:extLst>
                </p:cNvPr>
                <p:cNvPicPr/>
                <p:nvPr/>
              </p:nvPicPr>
              <p:blipFill>
                <a:blip r:embed="rId277"/>
                <a:stretch>
                  <a:fillRect/>
                </a:stretch>
              </p:blipFill>
              <p:spPr>
                <a:xfrm>
                  <a:off x="2339750" y="1669899"/>
                  <a:ext cx="99000" cy="120240"/>
                </a:xfrm>
                <a:prstGeom prst="rect">
                  <a:avLst/>
                </a:prstGeom>
              </p:spPr>
            </p:pic>
          </mc:Fallback>
        </mc:AlternateContent>
      </p:grpSp>
      <p:grpSp>
        <p:nvGrpSpPr>
          <p:cNvPr id="159" name="Group 158">
            <a:extLst>
              <a:ext uri="{FF2B5EF4-FFF2-40B4-BE49-F238E27FC236}">
                <a16:creationId xmlns:a16="http://schemas.microsoft.com/office/drawing/2014/main" id="{8E6F0418-3921-8D4E-A08C-53D8354C1CF1}"/>
              </a:ext>
            </a:extLst>
          </p:cNvPr>
          <p:cNvGrpSpPr/>
          <p:nvPr/>
        </p:nvGrpSpPr>
        <p:grpSpPr>
          <a:xfrm>
            <a:off x="1285670" y="1692219"/>
            <a:ext cx="288720" cy="151560"/>
            <a:chOff x="1285670" y="1692219"/>
            <a:chExt cx="288720" cy="151560"/>
          </a:xfrm>
        </p:grpSpPr>
        <mc:AlternateContent xmlns:mc="http://schemas.openxmlformats.org/markup-compatibility/2006" xmlns:p14="http://schemas.microsoft.com/office/powerpoint/2010/main">
          <mc:Choice Requires="p14">
            <p:contentPart p14:bwMode="auto" r:id="rId278">
              <p14:nvContentPartPr>
                <p14:cNvPr id="153" name="Ink 152">
                  <a:extLst>
                    <a:ext uri="{FF2B5EF4-FFF2-40B4-BE49-F238E27FC236}">
                      <a16:creationId xmlns:a16="http://schemas.microsoft.com/office/drawing/2014/main" id="{0BBFAE68-B123-AD42-B584-6BAF6AE4ABDD}"/>
                    </a:ext>
                  </a:extLst>
                </p14:cNvPr>
                <p14:cNvContentPartPr/>
                <p14:nvPr/>
              </p14:nvContentPartPr>
              <p14:xfrm>
                <a:off x="1285670" y="1694019"/>
                <a:ext cx="81000" cy="142200"/>
              </p14:xfrm>
            </p:contentPart>
          </mc:Choice>
          <mc:Fallback xmlns="">
            <p:pic>
              <p:nvPicPr>
                <p:cNvPr id="153" name="Ink 152">
                  <a:extLst>
                    <a:ext uri="{FF2B5EF4-FFF2-40B4-BE49-F238E27FC236}">
                      <a16:creationId xmlns:a16="http://schemas.microsoft.com/office/drawing/2014/main" id="{0BBFAE68-B123-AD42-B584-6BAF6AE4ABDD}"/>
                    </a:ext>
                  </a:extLst>
                </p:cNvPr>
                <p:cNvPicPr/>
                <p:nvPr/>
              </p:nvPicPr>
              <p:blipFill>
                <a:blip r:embed="rId279"/>
                <a:stretch>
                  <a:fillRect/>
                </a:stretch>
              </p:blipFill>
              <p:spPr>
                <a:xfrm>
                  <a:off x="1278110" y="1686459"/>
                  <a:ext cx="96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4" name="Ink 153">
                  <a:extLst>
                    <a:ext uri="{FF2B5EF4-FFF2-40B4-BE49-F238E27FC236}">
                      <a16:creationId xmlns:a16="http://schemas.microsoft.com/office/drawing/2014/main" id="{450651ED-4F32-7B4D-97C5-E1E1B57B1D71}"/>
                    </a:ext>
                  </a:extLst>
                </p14:cNvPr>
                <p14:cNvContentPartPr/>
                <p14:nvPr/>
              </p14:nvContentPartPr>
              <p14:xfrm>
                <a:off x="1401230" y="1753059"/>
                <a:ext cx="15480" cy="69840"/>
              </p14:xfrm>
            </p:contentPart>
          </mc:Choice>
          <mc:Fallback xmlns="">
            <p:pic>
              <p:nvPicPr>
                <p:cNvPr id="154" name="Ink 153">
                  <a:extLst>
                    <a:ext uri="{FF2B5EF4-FFF2-40B4-BE49-F238E27FC236}">
                      <a16:creationId xmlns:a16="http://schemas.microsoft.com/office/drawing/2014/main" id="{450651ED-4F32-7B4D-97C5-E1E1B57B1D71}"/>
                    </a:ext>
                  </a:extLst>
                </p:cNvPr>
                <p:cNvPicPr/>
                <p:nvPr/>
              </p:nvPicPr>
              <p:blipFill>
                <a:blip r:embed="rId281"/>
                <a:stretch>
                  <a:fillRect/>
                </a:stretch>
              </p:blipFill>
              <p:spPr>
                <a:xfrm>
                  <a:off x="1393670" y="1745499"/>
                  <a:ext cx="30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5" name="Ink 154">
                  <a:extLst>
                    <a:ext uri="{FF2B5EF4-FFF2-40B4-BE49-F238E27FC236}">
                      <a16:creationId xmlns:a16="http://schemas.microsoft.com/office/drawing/2014/main" id="{DC6A871E-9E1A-814F-BC77-1C1271FD6D97}"/>
                    </a:ext>
                  </a:extLst>
                </p14:cNvPr>
                <p14:cNvContentPartPr/>
                <p14:nvPr/>
              </p14:nvContentPartPr>
              <p14:xfrm>
                <a:off x="1376030" y="1705899"/>
                <a:ext cx="1080" cy="2880"/>
              </p14:xfrm>
            </p:contentPart>
          </mc:Choice>
          <mc:Fallback xmlns="">
            <p:pic>
              <p:nvPicPr>
                <p:cNvPr id="155" name="Ink 154">
                  <a:extLst>
                    <a:ext uri="{FF2B5EF4-FFF2-40B4-BE49-F238E27FC236}">
                      <a16:creationId xmlns:a16="http://schemas.microsoft.com/office/drawing/2014/main" id="{DC6A871E-9E1A-814F-BC77-1C1271FD6D97}"/>
                    </a:ext>
                  </a:extLst>
                </p:cNvPr>
                <p:cNvPicPr/>
                <p:nvPr/>
              </p:nvPicPr>
              <p:blipFill>
                <a:blip r:embed="rId283"/>
                <a:stretch>
                  <a:fillRect/>
                </a:stretch>
              </p:blipFill>
              <p:spPr>
                <a:xfrm>
                  <a:off x="1368470" y="1698339"/>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6" name="Ink 155">
                  <a:extLst>
                    <a:ext uri="{FF2B5EF4-FFF2-40B4-BE49-F238E27FC236}">
                      <a16:creationId xmlns:a16="http://schemas.microsoft.com/office/drawing/2014/main" id="{2A40611A-CC6C-1F4F-A35E-D08352CF3411}"/>
                    </a:ext>
                  </a:extLst>
                </p14:cNvPr>
                <p14:cNvContentPartPr/>
                <p14:nvPr/>
              </p14:nvContentPartPr>
              <p14:xfrm>
                <a:off x="1462070" y="1692219"/>
                <a:ext cx="12960" cy="151560"/>
              </p14:xfrm>
            </p:contentPart>
          </mc:Choice>
          <mc:Fallback xmlns="">
            <p:pic>
              <p:nvPicPr>
                <p:cNvPr id="156" name="Ink 155">
                  <a:extLst>
                    <a:ext uri="{FF2B5EF4-FFF2-40B4-BE49-F238E27FC236}">
                      <a16:creationId xmlns:a16="http://schemas.microsoft.com/office/drawing/2014/main" id="{2A40611A-CC6C-1F4F-A35E-D08352CF3411}"/>
                    </a:ext>
                  </a:extLst>
                </p:cNvPr>
                <p:cNvPicPr/>
                <p:nvPr/>
              </p:nvPicPr>
              <p:blipFill>
                <a:blip r:embed="rId285"/>
                <a:stretch>
                  <a:fillRect/>
                </a:stretch>
              </p:blipFill>
              <p:spPr>
                <a:xfrm>
                  <a:off x="1454510" y="1684659"/>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7" name="Ink 156">
                  <a:extLst>
                    <a:ext uri="{FF2B5EF4-FFF2-40B4-BE49-F238E27FC236}">
                      <a16:creationId xmlns:a16="http://schemas.microsoft.com/office/drawing/2014/main" id="{22E04813-8D7B-F942-9FD6-FF23008A5FAD}"/>
                    </a:ext>
                  </a:extLst>
                </p14:cNvPr>
                <p14:cNvContentPartPr/>
                <p14:nvPr/>
              </p14:nvContentPartPr>
              <p14:xfrm>
                <a:off x="1439030" y="1741899"/>
                <a:ext cx="43560" cy="10440"/>
              </p14:xfrm>
            </p:contentPart>
          </mc:Choice>
          <mc:Fallback xmlns="">
            <p:pic>
              <p:nvPicPr>
                <p:cNvPr id="157" name="Ink 156">
                  <a:extLst>
                    <a:ext uri="{FF2B5EF4-FFF2-40B4-BE49-F238E27FC236}">
                      <a16:creationId xmlns:a16="http://schemas.microsoft.com/office/drawing/2014/main" id="{22E04813-8D7B-F942-9FD6-FF23008A5FAD}"/>
                    </a:ext>
                  </a:extLst>
                </p:cNvPr>
                <p:cNvPicPr/>
                <p:nvPr/>
              </p:nvPicPr>
              <p:blipFill>
                <a:blip r:embed="rId287"/>
                <a:stretch>
                  <a:fillRect/>
                </a:stretch>
              </p:blipFill>
              <p:spPr>
                <a:xfrm>
                  <a:off x="1431470" y="1734339"/>
                  <a:ext cx="58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8" name="Ink 157">
                  <a:extLst>
                    <a:ext uri="{FF2B5EF4-FFF2-40B4-BE49-F238E27FC236}">
                      <a16:creationId xmlns:a16="http://schemas.microsoft.com/office/drawing/2014/main" id="{E444E3DA-488F-044B-9971-42BE5EB3598C}"/>
                    </a:ext>
                  </a:extLst>
                </p14:cNvPr>
                <p14:cNvContentPartPr/>
                <p14:nvPr/>
              </p14:nvContentPartPr>
              <p14:xfrm>
                <a:off x="1509230" y="1733259"/>
                <a:ext cx="65160" cy="102240"/>
              </p14:xfrm>
            </p:contentPart>
          </mc:Choice>
          <mc:Fallback xmlns="">
            <p:pic>
              <p:nvPicPr>
                <p:cNvPr id="158" name="Ink 157">
                  <a:extLst>
                    <a:ext uri="{FF2B5EF4-FFF2-40B4-BE49-F238E27FC236}">
                      <a16:creationId xmlns:a16="http://schemas.microsoft.com/office/drawing/2014/main" id="{E444E3DA-488F-044B-9971-42BE5EB3598C}"/>
                    </a:ext>
                  </a:extLst>
                </p:cNvPr>
                <p:cNvPicPr/>
                <p:nvPr/>
              </p:nvPicPr>
              <p:blipFill>
                <a:blip r:embed="rId289"/>
                <a:stretch>
                  <a:fillRect/>
                </a:stretch>
              </p:blipFill>
              <p:spPr>
                <a:xfrm>
                  <a:off x="1501670" y="1725699"/>
                  <a:ext cx="80280" cy="117360"/>
                </a:xfrm>
                <a:prstGeom prst="rect">
                  <a:avLst/>
                </a:prstGeom>
              </p:spPr>
            </p:pic>
          </mc:Fallback>
        </mc:AlternateContent>
      </p:grpSp>
      <p:grpSp>
        <p:nvGrpSpPr>
          <p:cNvPr id="175" name="Group 174">
            <a:extLst>
              <a:ext uri="{FF2B5EF4-FFF2-40B4-BE49-F238E27FC236}">
                <a16:creationId xmlns:a16="http://schemas.microsoft.com/office/drawing/2014/main" id="{3A411182-CC44-5D4E-BE42-13B41F3D57DC}"/>
              </a:ext>
            </a:extLst>
          </p:cNvPr>
          <p:cNvGrpSpPr/>
          <p:nvPr/>
        </p:nvGrpSpPr>
        <p:grpSpPr>
          <a:xfrm>
            <a:off x="8166350" y="5244339"/>
            <a:ext cx="582840" cy="154800"/>
            <a:chOff x="8166350" y="5244339"/>
            <a:chExt cx="582840" cy="154800"/>
          </a:xfrm>
        </p:grpSpPr>
        <mc:AlternateContent xmlns:mc="http://schemas.openxmlformats.org/markup-compatibility/2006" xmlns:p14="http://schemas.microsoft.com/office/powerpoint/2010/main">
          <mc:Choice Requires="p14">
            <p:contentPart p14:bwMode="auto" r:id="rId290">
              <p14:nvContentPartPr>
                <p14:cNvPr id="168" name="Ink 167">
                  <a:extLst>
                    <a:ext uri="{FF2B5EF4-FFF2-40B4-BE49-F238E27FC236}">
                      <a16:creationId xmlns:a16="http://schemas.microsoft.com/office/drawing/2014/main" id="{CB4FEAAA-6E3C-B94A-A3F0-D813D7D40EBC}"/>
                    </a:ext>
                  </a:extLst>
                </p14:cNvPr>
                <p14:cNvContentPartPr/>
                <p14:nvPr/>
              </p14:nvContentPartPr>
              <p14:xfrm>
                <a:off x="8166350" y="5309859"/>
                <a:ext cx="87840" cy="55440"/>
              </p14:xfrm>
            </p:contentPart>
          </mc:Choice>
          <mc:Fallback xmlns="">
            <p:pic>
              <p:nvPicPr>
                <p:cNvPr id="168" name="Ink 167">
                  <a:extLst>
                    <a:ext uri="{FF2B5EF4-FFF2-40B4-BE49-F238E27FC236}">
                      <a16:creationId xmlns:a16="http://schemas.microsoft.com/office/drawing/2014/main" id="{CB4FEAAA-6E3C-B94A-A3F0-D813D7D40EBC}"/>
                    </a:ext>
                  </a:extLst>
                </p:cNvPr>
                <p:cNvPicPr/>
                <p:nvPr/>
              </p:nvPicPr>
              <p:blipFill>
                <a:blip r:embed="rId291"/>
                <a:stretch>
                  <a:fillRect/>
                </a:stretch>
              </p:blipFill>
              <p:spPr>
                <a:xfrm>
                  <a:off x="8158790" y="5302299"/>
                  <a:ext cx="1029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9" name="Ink 168">
                  <a:extLst>
                    <a:ext uri="{FF2B5EF4-FFF2-40B4-BE49-F238E27FC236}">
                      <a16:creationId xmlns:a16="http://schemas.microsoft.com/office/drawing/2014/main" id="{ACD232C7-093D-A946-99E6-D9E8CBEB9B47}"/>
                    </a:ext>
                  </a:extLst>
                </p14:cNvPr>
                <p14:cNvContentPartPr/>
                <p14:nvPr/>
              </p14:nvContentPartPr>
              <p14:xfrm>
                <a:off x="8318270" y="5246859"/>
                <a:ext cx="72720" cy="114480"/>
              </p14:xfrm>
            </p:contentPart>
          </mc:Choice>
          <mc:Fallback xmlns="">
            <p:pic>
              <p:nvPicPr>
                <p:cNvPr id="169" name="Ink 168">
                  <a:extLst>
                    <a:ext uri="{FF2B5EF4-FFF2-40B4-BE49-F238E27FC236}">
                      <a16:creationId xmlns:a16="http://schemas.microsoft.com/office/drawing/2014/main" id="{ACD232C7-093D-A946-99E6-D9E8CBEB9B47}"/>
                    </a:ext>
                  </a:extLst>
                </p:cNvPr>
                <p:cNvPicPr/>
                <p:nvPr/>
              </p:nvPicPr>
              <p:blipFill>
                <a:blip r:embed="rId293"/>
                <a:stretch>
                  <a:fillRect/>
                </a:stretch>
              </p:blipFill>
              <p:spPr>
                <a:xfrm>
                  <a:off x="8310710" y="5239299"/>
                  <a:ext cx="87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0" name="Ink 169">
                  <a:extLst>
                    <a:ext uri="{FF2B5EF4-FFF2-40B4-BE49-F238E27FC236}">
                      <a16:creationId xmlns:a16="http://schemas.microsoft.com/office/drawing/2014/main" id="{9CD3ABD3-E2FA-2348-8DB2-6039E2F0351E}"/>
                    </a:ext>
                  </a:extLst>
                </p14:cNvPr>
                <p14:cNvContentPartPr/>
                <p14:nvPr/>
              </p14:nvContentPartPr>
              <p14:xfrm>
                <a:off x="8465870" y="5307339"/>
                <a:ext cx="24840" cy="75240"/>
              </p14:xfrm>
            </p:contentPart>
          </mc:Choice>
          <mc:Fallback xmlns="">
            <p:pic>
              <p:nvPicPr>
                <p:cNvPr id="170" name="Ink 169">
                  <a:extLst>
                    <a:ext uri="{FF2B5EF4-FFF2-40B4-BE49-F238E27FC236}">
                      <a16:creationId xmlns:a16="http://schemas.microsoft.com/office/drawing/2014/main" id="{9CD3ABD3-E2FA-2348-8DB2-6039E2F0351E}"/>
                    </a:ext>
                  </a:extLst>
                </p:cNvPr>
                <p:cNvPicPr/>
                <p:nvPr/>
              </p:nvPicPr>
              <p:blipFill>
                <a:blip r:embed="rId295"/>
                <a:stretch>
                  <a:fillRect/>
                </a:stretch>
              </p:blipFill>
              <p:spPr>
                <a:xfrm>
                  <a:off x="8458310" y="5299779"/>
                  <a:ext cx="39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1" name="Ink 170">
                  <a:extLst>
                    <a:ext uri="{FF2B5EF4-FFF2-40B4-BE49-F238E27FC236}">
                      <a16:creationId xmlns:a16="http://schemas.microsoft.com/office/drawing/2014/main" id="{CEB2152D-BA7A-7645-86AF-1EA9C18818D9}"/>
                    </a:ext>
                  </a:extLst>
                </p14:cNvPr>
                <p14:cNvContentPartPr/>
                <p14:nvPr/>
              </p14:nvContentPartPr>
              <p14:xfrm>
                <a:off x="8485670" y="5249019"/>
                <a:ext cx="360" cy="8280"/>
              </p14:xfrm>
            </p:contentPart>
          </mc:Choice>
          <mc:Fallback xmlns="">
            <p:pic>
              <p:nvPicPr>
                <p:cNvPr id="171" name="Ink 170">
                  <a:extLst>
                    <a:ext uri="{FF2B5EF4-FFF2-40B4-BE49-F238E27FC236}">
                      <a16:creationId xmlns:a16="http://schemas.microsoft.com/office/drawing/2014/main" id="{CEB2152D-BA7A-7645-86AF-1EA9C18818D9}"/>
                    </a:ext>
                  </a:extLst>
                </p:cNvPr>
                <p:cNvPicPr/>
                <p:nvPr/>
              </p:nvPicPr>
              <p:blipFill>
                <a:blip r:embed="rId297"/>
                <a:stretch>
                  <a:fillRect/>
                </a:stretch>
              </p:blipFill>
              <p:spPr>
                <a:xfrm>
                  <a:off x="8478110" y="5241459"/>
                  <a:ext cx="1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2" name="Ink 171">
                  <a:extLst>
                    <a:ext uri="{FF2B5EF4-FFF2-40B4-BE49-F238E27FC236}">
                      <a16:creationId xmlns:a16="http://schemas.microsoft.com/office/drawing/2014/main" id="{06D43464-1570-B14D-84EF-E89FC125A61B}"/>
                    </a:ext>
                  </a:extLst>
                </p14:cNvPr>
                <p14:cNvContentPartPr/>
                <p14:nvPr/>
              </p14:nvContentPartPr>
              <p14:xfrm>
                <a:off x="8555510" y="5244339"/>
                <a:ext cx="40680" cy="145080"/>
              </p14:xfrm>
            </p:contentPart>
          </mc:Choice>
          <mc:Fallback xmlns="">
            <p:pic>
              <p:nvPicPr>
                <p:cNvPr id="172" name="Ink 171">
                  <a:extLst>
                    <a:ext uri="{FF2B5EF4-FFF2-40B4-BE49-F238E27FC236}">
                      <a16:creationId xmlns:a16="http://schemas.microsoft.com/office/drawing/2014/main" id="{06D43464-1570-B14D-84EF-E89FC125A61B}"/>
                    </a:ext>
                  </a:extLst>
                </p:cNvPr>
                <p:cNvPicPr/>
                <p:nvPr/>
              </p:nvPicPr>
              <p:blipFill>
                <a:blip r:embed="rId299"/>
                <a:stretch>
                  <a:fillRect/>
                </a:stretch>
              </p:blipFill>
              <p:spPr>
                <a:xfrm>
                  <a:off x="8547950" y="5236779"/>
                  <a:ext cx="55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3" name="Ink 172">
                  <a:extLst>
                    <a:ext uri="{FF2B5EF4-FFF2-40B4-BE49-F238E27FC236}">
                      <a16:creationId xmlns:a16="http://schemas.microsoft.com/office/drawing/2014/main" id="{EEAFB253-7D52-3A41-81C3-418D91C504AD}"/>
                    </a:ext>
                  </a:extLst>
                </p14:cNvPr>
                <p14:cNvContentPartPr/>
                <p14:nvPr/>
              </p14:nvContentPartPr>
              <p14:xfrm>
                <a:off x="8523110" y="5298339"/>
                <a:ext cx="118440" cy="8640"/>
              </p14:xfrm>
            </p:contentPart>
          </mc:Choice>
          <mc:Fallback xmlns="">
            <p:pic>
              <p:nvPicPr>
                <p:cNvPr id="173" name="Ink 172">
                  <a:extLst>
                    <a:ext uri="{FF2B5EF4-FFF2-40B4-BE49-F238E27FC236}">
                      <a16:creationId xmlns:a16="http://schemas.microsoft.com/office/drawing/2014/main" id="{EEAFB253-7D52-3A41-81C3-418D91C504AD}"/>
                    </a:ext>
                  </a:extLst>
                </p:cNvPr>
                <p:cNvPicPr/>
                <p:nvPr/>
              </p:nvPicPr>
              <p:blipFill>
                <a:blip r:embed="rId301"/>
                <a:stretch>
                  <a:fillRect/>
                </a:stretch>
              </p:blipFill>
              <p:spPr>
                <a:xfrm>
                  <a:off x="8515550" y="5290779"/>
                  <a:ext cx="133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4" name="Ink 173">
                  <a:extLst>
                    <a:ext uri="{FF2B5EF4-FFF2-40B4-BE49-F238E27FC236}">
                      <a16:creationId xmlns:a16="http://schemas.microsoft.com/office/drawing/2014/main" id="{285134B0-D404-124F-8A42-C0752C58DC3D}"/>
                    </a:ext>
                  </a:extLst>
                </p14:cNvPr>
                <p14:cNvContentPartPr/>
                <p14:nvPr/>
              </p14:nvContentPartPr>
              <p14:xfrm>
                <a:off x="8657390" y="5301939"/>
                <a:ext cx="91800" cy="97200"/>
              </p14:xfrm>
            </p:contentPart>
          </mc:Choice>
          <mc:Fallback xmlns="">
            <p:pic>
              <p:nvPicPr>
                <p:cNvPr id="174" name="Ink 173">
                  <a:extLst>
                    <a:ext uri="{FF2B5EF4-FFF2-40B4-BE49-F238E27FC236}">
                      <a16:creationId xmlns:a16="http://schemas.microsoft.com/office/drawing/2014/main" id="{285134B0-D404-124F-8A42-C0752C58DC3D}"/>
                    </a:ext>
                  </a:extLst>
                </p:cNvPr>
                <p:cNvPicPr/>
                <p:nvPr/>
              </p:nvPicPr>
              <p:blipFill>
                <a:blip r:embed="rId303"/>
                <a:stretch>
                  <a:fillRect/>
                </a:stretch>
              </p:blipFill>
              <p:spPr>
                <a:xfrm>
                  <a:off x="8649830" y="5294379"/>
                  <a:ext cx="106920" cy="112320"/>
                </a:xfrm>
                <a:prstGeom prst="rect">
                  <a:avLst/>
                </a:prstGeom>
              </p:spPr>
            </p:pic>
          </mc:Fallback>
        </mc:AlternateContent>
      </p:grpSp>
      <p:grpSp>
        <p:nvGrpSpPr>
          <p:cNvPr id="189" name="Group 188">
            <a:extLst>
              <a:ext uri="{FF2B5EF4-FFF2-40B4-BE49-F238E27FC236}">
                <a16:creationId xmlns:a16="http://schemas.microsoft.com/office/drawing/2014/main" id="{A4A7D987-B343-F94F-91C2-4F847A23925C}"/>
              </a:ext>
            </a:extLst>
          </p:cNvPr>
          <p:cNvGrpSpPr/>
          <p:nvPr/>
        </p:nvGrpSpPr>
        <p:grpSpPr>
          <a:xfrm>
            <a:off x="7159430" y="5907099"/>
            <a:ext cx="262080" cy="125640"/>
            <a:chOff x="7159430" y="5907099"/>
            <a:chExt cx="262080" cy="125640"/>
          </a:xfrm>
        </p:grpSpPr>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463275AC-5213-B64E-B2AD-AC8F9CA77A87}"/>
                    </a:ext>
                  </a:extLst>
                </p14:cNvPr>
                <p14:cNvContentPartPr/>
                <p14:nvPr/>
              </p14:nvContentPartPr>
              <p14:xfrm>
                <a:off x="7159430" y="5907099"/>
                <a:ext cx="11520" cy="125640"/>
              </p14:xfrm>
            </p:contentPart>
          </mc:Choice>
          <mc:Fallback xmlns="">
            <p:pic>
              <p:nvPicPr>
                <p:cNvPr id="180" name="Ink 179">
                  <a:extLst>
                    <a:ext uri="{FF2B5EF4-FFF2-40B4-BE49-F238E27FC236}">
                      <a16:creationId xmlns:a16="http://schemas.microsoft.com/office/drawing/2014/main" id="{463275AC-5213-B64E-B2AD-AC8F9CA77A87}"/>
                    </a:ext>
                  </a:extLst>
                </p:cNvPr>
                <p:cNvPicPr/>
                <p:nvPr/>
              </p:nvPicPr>
              <p:blipFill>
                <a:blip r:embed="rId305"/>
                <a:stretch>
                  <a:fillRect/>
                </a:stretch>
              </p:blipFill>
              <p:spPr>
                <a:xfrm>
                  <a:off x="7151870" y="5899539"/>
                  <a:ext cx="26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3F0C0D46-671A-9E4B-861D-C5A4AF613A31}"/>
                    </a:ext>
                  </a:extLst>
                </p14:cNvPr>
                <p14:cNvContentPartPr/>
                <p14:nvPr/>
              </p14:nvContentPartPr>
              <p14:xfrm>
                <a:off x="7267790" y="5920059"/>
                <a:ext cx="32760" cy="106560"/>
              </p14:xfrm>
            </p:contentPart>
          </mc:Choice>
          <mc:Fallback xmlns="">
            <p:pic>
              <p:nvPicPr>
                <p:cNvPr id="181" name="Ink 180">
                  <a:extLst>
                    <a:ext uri="{FF2B5EF4-FFF2-40B4-BE49-F238E27FC236}">
                      <a16:creationId xmlns:a16="http://schemas.microsoft.com/office/drawing/2014/main" id="{3F0C0D46-671A-9E4B-861D-C5A4AF613A31}"/>
                    </a:ext>
                  </a:extLst>
                </p:cNvPr>
                <p:cNvPicPr/>
                <p:nvPr/>
              </p:nvPicPr>
              <p:blipFill>
                <a:blip r:embed="rId307"/>
                <a:stretch>
                  <a:fillRect/>
                </a:stretch>
              </p:blipFill>
              <p:spPr>
                <a:xfrm>
                  <a:off x="7260590" y="5912499"/>
                  <a:ext cx="47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Ink 183">
                  <a:extLst>
                    <a:ext uri="{FF2B5EF4-FFF2-40B4-BE49-F238E27FC236}">
                      <a16:creationId xmlns:a16="http://schemas.microsoft.com/office/drawing/2014/main" id="{C9505148-E449-2C40-9BE5-654818D709BB}"/>
                    </a:ext>
                  </a:extLst>
                </p14:cNvPr>
                <p14:cNvContentPartPr/>
                <p14:nvPr/>
              </p14:nvContentPartPr>
              <p14:xfrm>
                <a:off x="7394510" y="5983059"/>
                <a:ext cx="27000" cy="5760"/>
              </p14:xfrm>
            </p:contentPart>
          </mc:Choice>
          <mc:Fallback xmlns="">
            <p:pic>
              <p:nvPicPr>
                <p:cNvPr id="184" name="Ink 183">
                  <a:extLst>
                    <a:ext uri="{FF2B5EF4-FFF2-40B4-BE49-F238E27FC236}">
                      <a16:creationId xmlns:a16="http://schemas.microsoft.com/office/drawing/2014/main" id="{C9505148-E449-2C40-9BE5-654818D709BB}"/>
                    </a:ext>
                  </a:extLst>
                </p:cNvPr>
                <p:cNvPicPr/>
                <p:nvPr/>
              </p:nvPicPr>
              <p:blipFill>
                <a:blip r:embed="rId309"/>
                <a:stretch>
                  <a:fillRect/>
                </a:stretch>
              </p:blipFill>
              <p:spPr>
                <a:xfrm>
                  <a:off x="7386950" y="5975499"/>
                  <a:ext cx="41760" cy="20880"/>
                </a:xfrm>
                <a:prstGeom prst="rect">
                  <a:avLst/>
                </a:prstGeom>
              </p:spPr>
            </p:pic>
          </mc:Fallback>
        </mc:AlternateContent>
      </p:grpSp>
      <p:grpSp>
        <p:nvGrpSpPr>
          <p:cNvPr id="188" name="Group 187">
            <a:extLst>
              <a:ext uri="{FF2B5EF4-FFF2-40B4-BE49-F238E27FC236}">
                <a16:creationId xmlns:a16="http://schemas.microsoft.com/office/drawing/2014/main" id="{AD9A7D94-C16F-2144-82C2-3F4A2F08081D}"/>
              </a:ext>
            </a:extLst>
          </p:cNvPr>
          <p:cNvGrpSpPr/>
          <p:nvPr/>
        </p:nvGrpSpPr>
        <p:grpSpPr>
          <a:xfrm>
            <a:off x="7532390" y="5969379"/>
            <a:ext cx="123120" cy="5760"/>
            <a:chOff x="7532390" y="5969379"/>
            <a:chExt cx="123120" cy="5760"/>
          </a:xfrm>
        </p:grpSpPr>
        <mc:AlternateContent xmlns:mc="http://schemas.openxmlformats.org/markup-compatibility/2006" xmlns:p14="http://schemas.microsoft.com/office/powerpoint/2010/main">
          <mc:Choice Requires="p14">
            <p:contentPart p14:bwMode="auto" r:id="rId310">
              <p14:nvContentPartPr>
                <p14:cNvPr id="185" name="Ink 184">
                  <a:extLst>
                    <a:ext uri="{FF2B5EF4-FFF2-40B4-BE49-F238E27FC236}">
                      <a16:creationId xmlns:a16="http://schemas.microsoft.com/office/drawing/2014/main" id="{AE8B6ECC-0018-174A-BC48-DCFE4F03B808}"/>
                    </a:ext>
                  </a:extLst>
                </p14:cNvPr>
                <p14:cNvContentPartPr/>
                <p14:nvPr/>
              </p14:nvContentPartPr>
              <p14:xfrm>
                <a:off x="7532390" y="5971539"/>
                <a:ext cx="41400" cy="1440"/>
              </p14:xfrm>
            </p:contentPart>
          </mc:Choice>
          <mc:Fallback xmlns="">
            <p:pic>
              <p:nvPicPr>
                <p:cNvPr id="185" name="Ink 184">
                  <a:extLst>
                    <a:ext uri="{FF2B5EF4-FFF2-40B4-BE49-F238E27FC236}">
                      <a16:creationId xmlns:a16="http://schemas.microsoft.com/office/drawing/2014/main" id="{AE8B6ECC-0018-174A-BC48-DCFE4F03B808}"/>
                    </a:ext>
                  </a:extLst>
                </p:cNvPr>
                <p:cNvPicPr/>
                <p:nvPr/>
              </p:nvPicPr>
              <p:blipFill>
                <a:blip r:embed="rId311"/>
                <a:stretch>
                  <a:fillRect/>
                </a:stretch>
              </p:blipFill>
              <p:spPr>
                <a:xfrm>
                  <a:off x="7524830" y="5963979"/>
                  <a:ext cx="561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6" name="Ink 185">
                  <a:extLst>
                    <a:ext uri="{FF2B5EF4-FFF2-40B4-BE49-F238E27FC236}">
                      <a16:creationId xmlns:a16="http://schemas.microsoft.com/office/drawing/2014/main" id="{112F0E0A-9682-D54F-A2BB-754F85567DD4}"/>
                    </a:ext>
                  </a:extLst>
                </p14:cNvPr>
                <p14:cNvContentPartPr/>
                <p14:nvPr/>
              </p14:nvContentPartPr>
              <p14:xfrm>
                <a:off x="7623110" y="5969379"/>
                <a:ext cx="32400" cy="5760"/>
              </p14:xfrm>
            </p:contentPart>
          </mc:Choice>
          <mc:Fallback xmlns="">
            <p:pic>
              <p:nvPicPr>
                <p:cNvPr id="186" name="Ink 185">
                  <a:extLst>
                    <a:ext uri="{FF2B5EF4-FFF2-40B4-BE49-F238E27FC236}">
                      <a16:creationId xmlns:a16="http://schemas.microsoft.com/office/drawing/2014/main" id="{112F0E0A-9682-D54F-A2BB-754F85567DD4}"/>
                    </a:ext>
                  </a:extLst>
                </p:cNvPr>
                <p:cNvPicPr/>
                <p:nvPr/>
              </p:nvPicPr>
              <p:blipFill>
                <a:blip r:embed="rId313"/>
                <a:stretch>
                  <a:fillRect/>
                </a:stretch>
              </p:blipFill>
              <p:spPr>
                <a:xfrm>
                  <a:off x="7615550" y="5961819"/>
                  <a:ext cx="4716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187" name="Ink 186">
                <a:extLst>
                  <a:ext uri="{FF2B5EF4-FFF2-40B4-BE49-F238E27FC236}">
                    <a16:creationId xmlns:a16="http://schemas.microsoft.com/office/drawing/2014/main" id="{07FBFED1-05B0-6842-9B1D-3C206B334DDB}"/>
                  </a:ext>
                </a:extLst>
              </p14:cNvPr>
              <p14:cNvContentPartPr/>
              <p14:nvPr/>
            </p14:nvContentPartPr>
            <p14:xfrm>
              <a:off x="7850630" y="5882979"/>
              <a:ext cx="3960" cy="109800"/>
            </p14:xfrm>
          </p:contentPart>
        </mc:Choice>
        <mc:Fallback xmlns="">
          <p:pic>
            <p:nvPicPr>
              <p:cNvPr id="187" name="Ink 186">
                <a:extLst>
                  <a:ext uri="{FF2B5EF4-FFF2-40B4-BE49-F238E27FC236}">
                    <a16:creationId xmlns:a16="http://schemas.microsoft.com/office/drawing/2014/main" id="{07FBFED1-05B0-6842-9B1D-3C206B334DDB}"/>
                  </a:ext>
                </a:extLst>
              </p:cNvPr>
              <p:cNvPicPr/>
              <p:nvPr/>
            </p:nvPicPr>
            <p:blipFill>
              <a:blip r:embed="rId315"/>
              <a:stretch>
                <a:fillRect/>
              </a:stretch>
            </p:blipFill>
            <p:spPr>
              <a:xfrm>
                <a:off x="7843070" y="5875419"/>
                <a:ext cx="19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4" name="Ink 193">
                <a:extLst>
                  <a:ext uri="{FF2B5EF4-FFF2-40B4-BE49-F238E27FC236}">
                    <a16:creationId xmlns:a16="http://schemas.microsoft.com/office/drawing/2014/main" id="{00DFAE13-86B8-4C42-8B84-6347908AE65C}"/>
                  </a:ext>
                </a:extLst>
              </p14:cNvPr>
              <p14:cNvContentPartPr/>
              <p14:nvPr/>
            </p14:nvContentPartPr>
            <p14:xfrm>
              <a:off x="6744350" y="5265579"/>
              <a:ext cx="107640" cy="127440"/>
            </p14:xfrm>
          </p:contentPart>
        </mc:Choice>
        <mc:Fallback xmlns="">
          <p:pic>
            <p:nvPicPr>
              <p:cNvPr id="194" name="Ink 193">
                <a:extLst>
                  <a:ext uri="{FF2B5EF4-FFF2-40B4-BE49-F238E27FC236}">
                    <a16:creationId xmlns:a16="http://schemas.microsoft.com/office/drawing/2014/main" id="{00DFAE13-86B8-4C42-8B84-6347908AE65C}"/>
                  </a:ext>
                </a:extLst>
              </p:cNvPr>
              <p:cNvPicPr/>
              <p:nvPr/>
            </p:nvPicPr>
            <p:blipFill>
              <a:blip r:embed="rId317"/>
              <a:stretch>
                <a:fillRect/>
              </a:stretch>
            </p:blipFill>
            <p:spPr>
              <a:xfrm>
                <a:off x="6736790" y="5258019"/>
                <a:ext cx="122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5" name="Ink 194">
                <a:extLst>
                  <a:ext uri="{FF2B5EF4-FFF2-40B4-BE49-F238E27FC236}">
                    <a16:creationId xmlns:a16="http://schemas.microsoft.com/office/drawing/2014/main" id="{EF0AE2E3-FAD4-754A-A39C-2133F1CA04B4}"/>
                  </a:ext>
                </a:extLst>
              </p14:cNvPr>
              <p14:cNvContentPartPr/>
              <p14:nvPr/>
            </p14:nvContentPartPr>
            <p14:xfrm>
              <a:off x="6765230" y="5506779"/>
              <a:ext cx="20520" cy="102240"/>
            </p14:xfrm>
          </p:contentPart>
        </mc:Choice>
        <mc:Fallback xmlns="">
          <p:pic>
            <p:nvPicPr>
              <p:cNvPr id="195" name="Ink 194">
                <a:extLst>
                  <a:ext uri="{FF2B5EF4-FFF2-40B4-BE49-F238E27FC236}">
                    <a16:creationId xmlns:a16="http://schemas.microsoft.com/office/drawing/2014/main" id="{EF0AE2E3-FAD4-754A-A39C-2133F1CA04B4}"/>
                  </a:ext>
                </a:extLst>
              </p:cNvPr>
              <p:cNvPicPr/>
              <p:nvPr/>
            </p:nvPicPr>
            <p:blipFill>
              <a:blip r:embed="rId319"/>
              <a:stretch>
                <a:fillRect/>
              </a:stretch>
            </p:blipFill>
            <p:spPr>
              <a:xfrm>
                <a:off x="6757670" y="5499219"/>
                <a:ext cx="35640" cy="117360"/>
              </a:xfrm>
              <a:prstGeom prst="rect">
                <a:avLst/>
              </a:prstGeom>
            </p:spPr>
          </p:pic>
        </mc:Fallback>
      </mc:AlternateContent>
      <p:grpSp>
        <p:nvGrpSpPr>
          <p:cNvPr id="200" name="Group 199">
            <a:extLst>
              <a:ext uri="{FF2B5EF4-FFF2-40B4-BE49-F238E27FC236}">
                <a16:creationId xmlns:a16="http://schemas.microsoft.com/office/drawing/2014/main" id="{D67A7389-5FA3-334B-9365-F0DC59A42BBA}"/>
              </a:ext>
            </a:extLst>
          </p:cNvPr>
          <p:cNvGrpSpPr/>
          <p:nvPr/>
        </p:nvGrpSpPr>
        <p:grpSpPr>
          <a:xfrm>
            <a:off x="6705470" y="5818539"/>
            <a:ext cx="231480" cy="208800"/>
            <a:chOff x="6705470" y="5818539"/>
            <a:chExt cx="231480" cy="208800"/>
          </a:xfrm>
        </p:grpSpPr>
        <mc:AlternateContent xmlns:mc="http://schemas.openxmlformats.org/markup-compatibility/2006" xmlns:p14="http://schemas.microsoft.com/office/powerpoint/2010/main">
          <mc:Choice Requires="p14">
            <p:contentPart p14:bwMode="auto" r:id="rId320">
              <p14:nvContentPartPr>
                <p14:cNvPr id="196" name="Ink 195">
                  <a:extLst>
                    <a:ext uri="{FF2B5EF4-FFF2-40B4-BE49-F238E27FC236}">
                      <a16:creationId xmlns:a16="http://schemas.microsoft.com/office/drawing/2014/main" id="{8FBB26EC-8B69-2340-9C2F-FB6A9486CB05}"/>
                    </a:ext>
                  </a:extLst>
                </p14:cNvPr>
                <p14:cNvContentPartPr/>
                <p14:nvPr/>
              </p14:nvContentPartPr>
              <p14:xfrm>
                <a:off x="6705470" y="5897019"/>
                <a:ext cx="75240" cy="130320"/>
              </p14:xfrm>
            </p:contentPart>
          </mc:Choice>
          <mc:Fallback xmlns="">
            <p:pic>
              <p:nvPicPr>
                <p:cNvPr id="196" name="Ink 195">
                  <a:extLst>
                    <a:ext uri="{FF2B5EF4-FFF2-40B4-BE49-F238E27FC236}">
                      <a16:creationId xmlns:a16="http://schemas.microsoft.com/office/drawing/2014/main" id="{8FBB26EC-8B69-2340-9C2F-FB6A9486CB05}"/>
                    </a:ext>
                  </a:extLst>
                </p:cNvPr>
                <p:cNvPicPr/>
                <p:nvPr/>
              </p:nvPicPr>
              <p:blipFill>
                <a:blip r:embed="rId321"/>
                <a:stretch>
                  <a:fillRect/>
                </a:stretch>
              </p:blipFill>
              <p:spPr>
                <a:xfrm>
                  <a:off x="6697910" y="5889459"/>
                  <a:ext cx="90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7" name="Ink 196">
                  <a:extLst>
                    <a:ext uri="{FF2B5EF4-FFF2-40B4-BE49-F238E27FC236}">
                      <a16:creationId xmlns:a16="http://schemas.microsoft.com/office/drawing/2014/main" id="{839D8627-6AF7-D54A-86CD-81C484EAB967}"/>
                    </a:ext>
                  </a:extLst>
                </p14:cNvPr>
                <p14:cNvContentPartPr/>
                <p14:nvPr/>
              </p14:nvContentPartPr>
              <p14:xfrm>
                <a:off x="6798710" y="5818539"/>
                <a:ext cx="47520" cy="83520"/>
              </p14:xfrm>
            </p:contentPart>
          </mc:Choice>
          <mc:Fallback xmlns="">
            <p:pic>
              <p:nvPicPr>
                <p:cNvPr id="197" name="Ink 196">
                  <a:extLst>
                    <a:ext uri="{FF2B5EF4-FFF2-40B4-BE49-F238E27FC236}">
                      <a16:creationId xmlns:a16="http://schemas.microsoft.com/office/drawing/2014/main" id="{839D8627-6AF7-D54A-86CD-81C484EAB967}"/>
                    </a:ext>
                  </a:extLst>
                </p:cNvPr>
                <p:cNvPicPr/>
                <p:nvPr/>
              </p:nvPicPr>
              <p:blipFill>
                <a:blip r:embed="rId323"/>
                <a:stretch>
                  <a:fillRect/>
                </a:stretch>
              </p:blipFill>
              <p:spPr>
                <a:xfrm>
                  <a:off x="6791150" y="5810979"/>
                  <a:ext cx="62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8" name="Ink 197">
                  <a:extLst>
                    <a:ext uri="{FF2B5EF4-FFF2-40B4-BE49-F238E27FC236}">
                      <a16:creationId xmlns:a16="http://schemas.microsoft.com/office/drawing/2014/main" id="{98B99D13-CD98-3349-B61D-BB1CB6C66EDD}"/>
                    </a:ext>
                  </a:extLst>
                </p14:cNvPr>
                <p14:cNvContentPartPr/>
                <p14:nvPr/>
              </p14:nvContentPartPr>
              <p14:xfrm>
                <a:off x="6837950" y="5958579"/>
                <a:ext cx="47880" cy="14400"/>
              </p14:xfrm>
            </p:contentPart>
          </mc:Choice>
          <mc:Fallback xmlns="">
            <p:pic>
              <p:nvPicPr>
                <p:cNvPr id="198" name="Ink 197">
                  <a:extLst>
                    <a:ext uri="{FF2B5EF4-FFF2-40B4-BE49-F238E27FC236}">
                      <a16:creationId xmlns:a16="http://schemas.microsoft.com/office/drawing/2014/main" id="{98B99D13-CD98-3349-B61D-BB1CB6C66EDD}"/>
                    </a:ext>
                  </a:extLst>
                </p:cNvPr>
                <p:cNvPicPr/>
                <p:nvPr/>
              </p:nvPicPr>
              <p:blipFill>
                <a:blip r:embed="rId325"/>
                <a:stretch>
                  <a:fillRect/>
                </a:stretch>
              </p:blipFill>
              <p:spPr>
                <a:xfrm>
                  <a:off x="6830390" y="5951019"/>
                  <a:ext cx="63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9" name="Ink 198">
                  <a:extLst>
                    <a:ext uri="{FF2B5EF4-FFF2-40B4-BE49-F238E27FC236}">
                      <a16:creationId xmlns:a16="http://schemas.microsoft.com/office/drawing/2014/main" id="{CA2A3CCB-A02F-8743-8F07-7D3782C12995}"/>
                    </a:ext>
                  </a:extLst>
                </p14:cNvPr>
                <p14:cNvContentPartPr/>
                <p14:nvPr/>
              </p14:nvContentPartPr>
              <p14:xfrm>
                <a:off x="6923990" y="5886579"/>
                <a:ext cx="12960" cy="119520"/>
              </p14:xfrm>
            </p:contentPart>
          </mc:Choice>
          <mc:Fallback xmlns="">
            <p:pic>
              <p:nvPicPr>
                <p:cNvPr id="199" name="Ink 198">
                  <a:extLst>
                    <a:ext uri="{FF2B5EF4-FFF2-40B4-BE49-F238E27FC236}">
                      <a16:creationId xmlns:a16="http://schemas.microsoft.com/office/drawing/2014/main" id="{CA2A3CCB-A02F-8743-8F07-7D3782C12995}"/>
                    </a:ext>
                  </a:extLst>
                </p:cNvPr>
                <p:cNvPicPr/>
                <p:nvPr/>
              </p:nvPicPr>
              <p:blipFill>
                <a:blip r:embed="rId327"/>
                <a:stretch>
                  <a:fillRect/>
                </a:stretch>
              </p:blipFill>
              <p:spPr>
                <a:xfrm>
                  <a:off x="6916430" y="5879019"/>
                  <a:ext cx="2808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01" name="Ink 200">
                <a:extLst>
                  <a:ext uri="{FF2B5EF4-FFF2-40B4-BE49-F238E27FC236}">
                    <a16:creationId xmlns:a16="http://schemas.microsoft.com/office/drawing/2014/main" id="{E614BD82-70E0-FF45-B24B-CAE9FCCDC3E6}"/>
                  </a:ext>
                </a:extLst>
              </p14:cNvPr>
              <p14:cNvContentPartPr/>
              <p14:nvPr/>
            </p14:nvContentPartPr>
            <p14:xfrm>
              <a:off x="6979070" y="5137779"/>
              <a:ext cx="73800" cy="1069920"/>
            </p14:xfrm>
          </p:contentPart>
        </mc:Choice>
        <mc:Fallback xmlns="">
          <p:pic>
            <p:nvPicPr>
              <p:cNvPr id="201" name="Ink 200">
                <a:extLst>
                  <a:ext uri="{FF2B5EF4-FFF2-40B4-BE49-F238E27FC236}">
                    <a16:creationId xmlns:a16="http://schemas.microsoft.com/office/drawing/2014/main" id="{E614BD82-70E0-FF45-B24B-CAE9FCCDC3E6}"/>
                  </a:ext>
                </a:extLst>
              </p:cNvPr>
              <p:cNvPicPr/>
              <p:nvPr/>
            </p:nvPicPr>
            <p:blipFill>
              <a:blip r:embed="rId329"/>
              <a:stretch>
                <a:fillRect/>
              </a:stretch>
            </p:blipFill>
            <p:spPr>
              <a:xfrm>
                <a:off x="6971510" y="5130219"/>
                <a:ext cx="88920" cy="1085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79" name="Ink 178">
                <a:extLst>
                  <a:ext uri="{FF2B5EF4-FFF2-40B4-BE49-F238E27FC236}">
                    <a16:creationId xmlns:a16="http://schemas.microsoft.com/office/drawing/2014/main" id="{6EB39D92-AEE2-C845-904C-622996870A0A}"/>
                  </a:ext>
                </a:extLst>
              </p14:cNvPr>
              <p14:cNvContentPartPr/>
              <p14:nvPr/>
            </p14:nvContentPartPr>
            <p14:xfrm>
              <a:off x="7382630" y="5755179"/>
              <a:ext cx="360" cy="13680"/>
            </p14:xfrm>
          </p:contentPart>
        </mc:Choice>
        <mc:Fallback xmlns="">
          <p:pic>
            <p:nvPicPr>
              <p:cNvPr id="179" name="Ink 178">
                <a:extLst>
                  <a:ext uri="{FF2B5EF4-FFF2-40B4-BE49-F238E27FC236}">
                    <a16:creationId xmlns:a16="http://schemas.microsoft.com/office/drawing/2014/main" id="{6EB39D92-AEE2-C845-904C-622996870A0A}"/>
                  </a:ext>
                </a:extLst>
              </p:cNvPr>
              <p:cNvPicPr/>
              <p:nvPr/>
            </p:nvPicPr>
            <p:blipFill>
              <a:blip r:embed="rId331"/>
              <a:stretch>
                <a:fillRect/>
              </a:stretch>
            </p:blipFill>
            <p:spPr>
              <a:xfrm>
                <a:off x="7375070" y="5747619"/>
                <a:ext cx="15480" cy="28800"/>
              </a:xfrm>
              <a:prstGeom prst="rect">
                <a:avLst/>
              </a:prstGeom>
            </p:spPr>
          </p:pic>
        </mc:Fallback>
      </mc:AlternateContent>
      <p:grpSp>
        <p:nvGrpSpPr>
          <p:cNvPr id="210" name="Group 209">
            <a:extLst>
              <a:ext uri="{FF2B5EF4-FFF2-40B4-BE49-F238E27FC236}">
                <a16:creationId xmlns:a16="http://schemas.microsoft.com/office/drawing/2014/main" id="{ECF8B46A-7017-2E42-9211-64A0F4B85ED0}"/>
              </a:ext>
            </a:extLst>
          </p:cNvPr>
          <p:cNvGrpSpPr/>
          <p:nvPr/>
        </p:nvGrpSpPr>
        <p:grpSpPr>
          <a:xfrm>
            <a:off x="7082390" y="5312379"/>
            <a:ext cx="747720" cy="364680"/>
            <a:chOff x="7082390" y="5312379"/>
            <a:chExt cx="747720" cy="364680"/>
          </a:xfrm>
        </p:grpSpPr>
        <mc:AlternateContent xmlns:mc="http://schemas.openxmlformats.org/markup-compatibility/2006" xmlns:p14="http://schemas.microsoft.com/office/powerpoint/2010/main">
          <mc:Choice Requires="p14">
            <p:contentPart p14:bwMode="auto" r:id="rId332">
              <p14:nvContentPartPr>
                <p14:cNvPr id="160" name="Ink 159">
                  <a:extLst>
                    <a:ext uri="{FF2B5EF4-FFF2-40B4-BE49-F238E27FC236}">
                      <a16:creationId xmlns:a16="http://schemas.microsoft.com/office/drawing/2014/main" id="{2CED8CE2-8058-0248-8779-D0267EC2C6AE}"/>
                    </a:ext>
                  </a:extLst>
                </p14:cNvPr>
                <p14:cNvContentPartPr/>
                <p14:nvPr/>
              </p14:nvContentPartPr>
              <p14:xfrm>
                <a:off x="7082390" y="5331819"/>
                <a:ext cx="84600" cy="99720"/>
              </p14:xfrm>
            </p:contentPart>
          </mc:Choice>
          <mc:Fallback xmlns="">
            <p:pic>
              <p:nvPicPr>
                <p:cNvPr id="160" name="Ink 159">
                  <a:extLst>
                    <a:ext uri="{FF2B5EF4-FFF2-40B4-BE49-F238E27FC236}">
                      <a16:creationId xmlns:a16="http://schemas.microsoft.com/office/drawing/2014/main" id="{2CED8CE2-8058-0248-8779-D0267EC2C6AE}"/>
                    </a:ext>
                  </a:extLst>
                </p:cNvPr>
                <p:cNvPicPr/>
                <p:nvPr/>
              </p:nvPicPr>
              <p:blipFill>
                <a:blip r:embed="rId333"/>
                <a:stretch>
                  <a:fillRect/>
                </a:stretch>
              </p:blipFill>
              <p:spPr>
                <a:xfrm>
                  <a:off x="7074830" y="5324259"/>
                  <a:ext cx="99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61" name="Ink 160">
                  <a:extLst>
                    <a:ext uri="{FF2B5EF4-FFF2-40B4-BE49-F238E27FC236}">
                      <a16:creationId xmlns:a16="http://schemas.microsoft.com/office/drawing/2014/main" id="{7A22E7F0-ADF9-8C49-8C19-5A61ED46680B}"/>
                    </a:ext>
                  </a:extLst>
                </p14:cNvPr>
                <p14:cNvContentPartPr/>
                <p14:nvPr/>
              </p14:nvContentPartPr>
              <p14:xfrm>
                <a:off x="7223150" y="5344779"/>
                <a:ext cx="96840" cy="63000"/>
              </p14:xfrm>
            </p:contentPart>
          </mc:Choice>
          <mc:Fallback xmlns="">
            <p:pic>
              <p:nvPicPr>
                <p:cNvPr id="161" name="Ink 160">
                  <a:extLst>
                    <a:ext uri="{FF2B5EF4-FFF2-40B4-BE49-F238E27FC236}">
                      <a16:creationId xmlns:a16="http://schemas.microsoft.com/office/drawing/2014/main" id="{7A22E7F0-ADF9-8C49-8C19-5A61ED46680B}"/>
                    </a:ext>
                  </a:extLst>
                </p:cNvPr>
                <p:cNvPicPr/>
                <p:nvPr/>
              </p:nvPicPr>
              <p:blipFill>
                <a:blip r:embed="rId335"/>
                <a:stretch>
                  <a:fillRect/>
                </a:stretch>
              </p:blipFill>
              <p:spPr>
                <a:xfrm>
                  <a:off x="7215590" y="5337219"/>
                  <a:ext cx="1119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63" name="Ink 162">
                  <a:extLst>
                    <a:ext uri="{FF2B5EF4-FFF2-40B4-BE49-F238E27FC236}">
                      <a16:creationId xmlns:a16="http://schemas.microsoft.com/office/drawing/2014/main" id="{6656D7AD-5560-C542-9FD1-C06DB469DFC2}"/>
                    </a:ext>
                  </a:extLst>
                </p14:cNvPr>
                <p14:cNvContentPartPr/>
                <p14:nvPr/>
              </p14:nvContentPartPr>
              <p14:xfrm>
                <a:off x="7395950" y="5387619"/>
                <a:ext cx="12960" cy="4320"/>
              </p14:xfrm>
            </p:contentPart>
          </mc:Choice>
          <mc:Fallback xmlns="">
            <p:pic>
              <p:nvPicPr>
                <p:cNvPr id="163" name="Ink 162">
                  <a:extLst>
                    <a:ext uri="{FF2B5EF4-FFF2-40B4-BE49-F238E27FC236}">
                      <a16:creationId xmlns:a16="http://schemas.microsoft.com/office/drawing/2014/main" id="{6656D7AD-5560-C542-9FD1-C06DB469DFC2}"/>
                    </a:ext>
                  </a:extLst>
                </p:cNvPr>
                <p:cNvPicPr/>
                <p:nvPr/>
              </p:nvPicPr>
              <p:blipFill>
                <a:blip r:embed="rId337"/>
                <a:stretch>
                  <a:fillRect/>
                </a:stretch>
              </p:blipFill>
              <p:spPr>
                <a:xfrm>
                  <a:off x="7388390" y="5380059"/>
                  <a:ext cx="28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64" name="Ink 163">
                  <a:extLst>
                    <a:ext uri="{FF2B5EF4-FFF2-40B4-BE49-F238E27FC236}">
                      <a16:creationId xmlns:a16="http://schemas.microsoft.com/office/drawing/2014/main" id="{952B009D-455A-2345-8ECE-B2B89EA4ADEF}"/>
                    </a:ext>
                  </a:extLst>
                </p14:cNvPr>
                <p14:cNvContentPartPr/>
                <p14:nvPr/>
              </p14:nvContentPartPr>
              <p14:xfrm>
                <a:off x="7494590" y="5391939"/>
                <a:ext cx="5760" cy="360"/>
              </p14:xfrm>
            </p:contentPart>
          </mc:Choice>
          <mc:Fallback xmlns="">
            <p:pic>
              <p:nvPicPr>
                <p:cNvPr id="164" name="Ink 163">
                  <a:extLst>
                    <a:ext uri="{FF2B5EF4-FFF2-40B4-BE49-F238E27FC236}">
                      <a16:creationId xmlns:a16="http://schemas.microsoft.com/office/drawing/2014/main" id="{952B009D-455A-2345-8ECE-B2B89EA4ADEF}"/>
                    </a:ext>
                  </a:extLst>
                </p:cNvPr>
                <p:cNvPicPr/>
                <p:nvPr/>
              </p:nvPicPr>
              <p:blipFill>
                <a:blip r:embed="rId339"/>
                <a:stretch>
                  <a:fillRect/>
                </a:stretch>
              </p:blipFill>
              <p:spPr>
                <a:xfrm>
                  <a:off x="7487030" y="5384739"/>
                  <a:ext cx="208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65" name="Ink 164">
                  <a:extLst>
                    <a:ext uri="{FF2B5EF4-FFF2-40B4-BE49-F238E27FC236}">
                      <a16:creationId xmlns:a16="http://schemas.microsoft.com/office/drawing/2014/main" id="{C5D6C366-660B-6042-BD64-1711258890CF}"/>
                    </a:ext>
                  </a:extLst>
                </p14:cNvPr>
                <p14:cNvContentPartPr/>
                <p14:nvPr/>
              </p14:nvContentPartPr>
              <p14:xfrm>
                <a:off x="7563350" y="5400219"/>
                <a:ext cx="14760" cy="2520"/>
              </p14:xfrm>
            </p:contentPart>
          </mc:Choice>
          <mc:Fallback xmlns="">
            <p:pic>
              <p:nvPicPr>
                <p:cNvPr id="165" name="Ink 164">
                  <a:extLst>
                    <a:ext uri="{FF2B5EF4-FFF2-40B4-BE49-F238E27FC236}">
                      <a16:creationId xmlns:a16="http://schemas.microsoft.com/office/drawing/2014/main" id="{C5D6C366-660B-6042-BD64-1711258890CF}"/>
                    </a:ext>
                  </a:extLst>
                </p:cNvPr>
                <p:cNvPicPr/>
                <p:nvPr/>
              </p:nvPicPr>
              <p:blipFill>
                <a:blip r:embed="rId341"/>
                <a:stretch>
                  <a:fillRect/>
                </a:stretch>
              </p:blipFill>
              <p:spPr>
                <a:xfrm>
                  <a:off x="7555790" y="5392659"/>
                  <a:ext cx="298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66" name="Ink 165">
                  <a:extLst>
                    <a:ext uri="{FF2B5EF4-FFF2-40B4-BE49-F238E27FC236}">
                      <a16:creationId xmlns:a16="http://schemas.microsoft.com/office/drawing/2014/main" id="{2634EA2A-EEB9-7C44-A416-90B7592CD03B}"/>
                    </a:ext>
                  </a:extLst>
                </p14:cNvPr>
                <p14:cNvContentPartPr/>
                <p14:nvPr/>
              </p14:nvContentPartPr>
              <p14:xfrm>
                <a:off x="7709870" y="5312379"/>
                <a:ext cx="120240" cy="91440"/>
              </p14:xfrm>
            </p:contentPart>
          </mc:Choice>
          <mc:Fallback xmlns="">
            <p:pic>
              <p:nvPicPr>
                <p:cNvPr id="166" name="Ink 165">
                  <a:extLst>
                    <a:ext uri="{FF2B5EF4-FFF2-40B4-BE49-F238E27FC236}">
                      <a16:creationId xmlns:a16="http://schemas.microsoft.com/office/drawing/2014/main" id="{2634EA2A-EEB9-7C44-A416-90B7592CD03B}"/>
                    </a:ext>
                  </a:extLst>
                </p:cNvPr>
                <p:cNvPicPr/>
                <p:nvPr/>
              </p:nvPicPr>
              <p:blipFill>
                <a:blip r:embed="rId343"/>
                <a:stretch>
                  <a:fillRect/>
                </a:stretch>
              </p:blipFill>
              <p:spPr>
                <a:xfrm>
                  <a:off x="7702310" y="5304819"/>
                  <a:ext cx="135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76" name="Ink 175">
                  <a:extLst>
                    <a:ext uri="{FF2B5EF4-FFF2-40B4-BE49-F238E27FC236}">
                      <a16:creationId xmlns:a16="http://schemas.microsoft.com/office/drawing/2014/main" id="{9E81A2ED-71F3-E147-BCE0-FDC4DA7B9C5C}"/>
                    </a:ext>
                  </a:extLst>
                </p14:cNvPr>
                <p14:cNvContentPartPr/>
                <p14:nvPr/>
              </p14:nvContentPartPr>
              <p14:xfrm>
                <a:off x="7429070" y="5490219"/>
                <a:ext cx="3600" cy="360"/>
              </p14:xfrm>
            </p:contentPart>
          </mc:Choice>
          <mc:Fallback xmlns="">
            <p:pic>
              <p:nvPicPr>
                <p:cNvPr id="176" name="Ink 175">
                  <a:extLst>
                    <a:ext uri="{FF2B5EF4-FFF2-40B4-BE49-F238E27FC236}">
                      <a16:creationId xmlns:a16="http://schemas.microsoft.com/office/drawing/2014/main" id="{9E81A2ED-71F3-E147-BCE0-FDC4DA7B9C5C}"/>
                    </a:ext>
                  </a:extLst>
                </p:cNvPr>
                <p:cNvPicPr/>
                <p:nvPr/>
              </p:nvPicPr>
              <p:blipFill>
                <a:blip r:embed="rId345"/>
                <a:stretch>
                  <a:fillRect/>
                </a:stretch>
              </p:blipFill>
              <p:spPr>
                <a:xfrm>
                  <a:off x="7421510" y="5482659"/>
                  <a:ext cx="187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77" name="Ink 176">
                  <a:extLst>
                    <a:ext uri="{FF2B5EF4-FFF2-40B4-BE49-F238E27FC236}">
                      <a16:creationId xmlns:a16="http://schemas.microsoft.com/office/drawing/2014/main" id="{C8A09EA1-3B65-814A-8FAA-DC35D13B4C15}"/>
                    </a:ext>
                  </a:extLst>
                </p14:cNvPr>
                <p14:cNvContentPartPr/>
                <p14:nvPr/>
              </p14:nvContentPartPr>
              <p14:xfrm>
                <a:off x="7399910" y="5606139"/>
                <a:ext cx="6480" cy="9000"/>
              </p14:xfrm>
            </p:contentPart>
          </mc:Choice>
          <mc:Fallback xmlns="">
            <p:pic>
              <p:nvPicPr>
                <p:cNvPr id="177" name="Ink 176">
                  <a:extLst>
                    <a:ext uri="{FF2B5EF4-FFF2-40B4-BE49-F238E27FC236}">
                      <a16:creationId xmlns:a16="http://schemas.microsoft.com/office/drawing/2014/main" id="{C8A09EA1-3B65-814A-8FAA-DC35D13B4C15}"/>
                    </a:ext>
                  </a:extLst>
                </p:cNvPr>
                <p:cNvPicPr/>
                <p:nvPr/>
              </p:nvPicPr>
              <p:blipFill>
                <a:blip r:embed="rId347"/>
                <a:stretch>
                  <a:fillRect/>
                </a:stretch>
              </p:blipFill>
              <p:spPr>
                <a:xfrm>
                  <a:off x="7392350" y="5598579"/>
                  <a:ext cx="21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8" name="Ink 177">
                  <a:extLst>
                    <a:ext uri="{FF2B5EF4-FFF2-40B4-BE49-F238E27FC236}">
                      <a16:creationId xmlns:a16="http://schemas.microsoft.com/office/drawing/2014/main" id="{21588BC4-4313-694C-851A-D6AA637D961F}"/>
                    </a:ext>
                  </a:extLst>
                </p14:cNvPr>
                <p14:cNvContentPartPr/>
                <p14:nvPr/>
              </p14:nvContentPartPr>
              <p14:xfrm>
                <a:off x="7376150" y="5666619"/>
                <a:ext cx="9720" cy="10440"/>
              </p14:xfrm>
            </p:contentPart>
          </mc:Choice>
          <mc:Fallback xmlns="">
            <p:pic>
              <p:nvPicPr>
                <p:cNvPr id="178" name="Ink 177">
                  <a:extLst>
                    <a:ext uri="{FF2B5EF4-FFF2-40B4-BE49-F238E27FC236}">
                      <a16:creationId xmlns:a16="http://schemas.microsoft.com/office/drawing/2014/main" id="{21588BC4-4313-694C-851A-D6AA637D961F}"/>
                    </a:ext>
                  </a:extLst>
                </p:cNvPr>
                <p:cNvPicPr/>
                <p:nvPr/>
              </p:nvPicPr>
              <p:blipFill>
                <a:blip r:embed="rId349"/>
                <a:stretch>
                  <a:fillRect/>
                </a:stretch>
              </p:blipFill>
              <p:spPr>
                <a:xfrm>
                  <a:off x="7368590" y="5659059"/>
                  <a:ext cx="24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2" name="Ink 201">
                  <a:extLst>
                    <a:ext uri="{FF2B5EF4-FFF2-40B4-BE49-F238E27FC236}">
                      <a16:creationId xmlns:a16="http://schemas.microsoft.com/office/drawing/2014/main" id="{96D97FC7-F5EE-9E4D-A4E7-44575D02F0ED}"/>
                    </a:ext>
                  </a:extLst>
                </p14:cNvPr>
                <p14:cNvContentPartPr/>
                <p14:nvPr/>
              </p14:nvContentPartPr>
              <p14:xfrm>
                <a:off x="7084910" y="5496699"/>
                <a:ext cx="89640" cy="95760"/>
              </p14:xfrm>
            </p:contentPart>
          </mc:Choice>
          <mc:Fallback xmlns="">
            <p:pic>
              <p:nvPicPr>
                <p:cNvPr id="202" name="Ink 201">
                  <a:extLst>
                    <a:ext uri="{FF2B5EF4-FFF2-40B4-BE49-F238E27FC236}">
                      <a16:creationId xmlns:a16="http://schemas.microsoft.com/office/drawing/2014/main" id="{96D97FC7-F5EE-9E4D-A4E7-44575D02F0ED}"/>
                    </a:ext>
                  </a:extLst>
                </p:cNvPr>
                <p:cNvPicPr/>
                <p:nvPr/>
              </p:nvPicPr>
              <p:blipFill>
                <a:blip r:embed="rId351"/>
                <a:stretch>
                  <a:fillRect/>
                </a:stretch>
              </p:blipFill>
              <p:spPr>
                <a:xfrm>
                  <a:off x="7077350" y="5489139"/>
                  <a:ext cx="104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3" name="Ink 202">
                  <a:extLst>
                    <a:ext uri="{FF2B5EF4-FFF2-40B4-BE49-F238E27FC236}">
                      <a16:creationId xmlns:a16="http://schemas.microsoft.com/office/drawing/2014/main" id="{71B2CE62-CEF2-D248-941E-642542DC5C5E}"/>
                    </a:ext>
                  </a:extLst>
                </p14:cNvPr>
                <p14:cNvContentPartPr/>
                <p14:nvPr/>
              </p14:nvContentPartPr>
              <p14:xfrm>
                <a:off x="7226030" y="5512539"/>
                <a:ext cx="93240" cy="85320"/>
              </p14:xfrm>
            </p:contentPart>
          </mc:Choice>
          <mc:Fallback xmlns="">
            <p:pic>
              <p:nvPicPr>
                <p:cNvPr id="203" name="Ink 202">
                  <a:extLst>
                    <a:ext uri="{FF2B5EF4-FFF2-40B4-BE49-F238E27FC236}">
                      <a16:creationId xmlns:a16="http://schemas.microsoft.com/office/drawing/2014/main" id="{71B2CE62-CEF2-D248-941E-642542DC5C5E}"/>
                    </a:ext>
                  </a:extLst>
                </p:cNvPr>
                <p:cNvPicPr/>
                <p:nvPr/>
              </p:nvPicPr>
              <p:blipFill>
                <a:blip r:embed="rId353"/>
                <a:stretch>
                  <a:fillRect/>
                </a:stretch>
              </p:blipFill>
              <p:spPr>
                <a:xfrm>
                  <a:off x="7218470" y="5505339"/>
                  <a:ext cx="1083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5" name="Ink 204">
                  <a:extLst>
                    <a:ext uri="{FF2B5EF4-FFF2-40B4-BE49-F238E27FC236}">
                      <a16:creationId xmlns:a16="http://schemas.microsoft.com/office/drawing/2014/main" id="{531756D9-B56C-7C45-BB20-F9C14819B5B1}"/>
                    </a:ext>
                  </a:extLst>
                </p14:cNvPr>
                <p14:cNvContentPartPr/>
                <p14:nvPr/>
              </p14:nvContentPartPr>
              <p14:xfrm>
                <a:off x="7436270" y="5559699"/>
                <a:ext cx="8280" cy="1080"/>
              </p14:xfrm>
            </p:contentPart>
          </mc:Choice>
          <mc:Fallback xmlns="">
            <p:pic>
              <p:nvPicPr>
                <p:cNvPr id="205" name="Ink 204">
                  <a:extLst>
                    <a:ext uri="{FF2B5EF4-FFF2-40B4-BE49-F238E27FC236}">
                      <a16:creationId xmlns:a16="http://schemas.microsoft.com/office/drawing/2014/main" id="{531756D9-B56C-7C45-BB20-F9C14819B5B1}"/>
                    </a:ext>
                  </a:extLst>
                </p:cNvPr>
                <p:cNvPicPr/>
                <p:nvPr/>
              </p:nvPicPr>
              <p:blipFill>
                <a:blip r:embed="rId355"/>
                <a:stretch>
                  <a:fillRect/>
                </a:stretch>
              </p:blipFill>
              <p:spPr>
                <a:xfrm>
                  <a:off x="7428710" y="5552139"/>
                  <a:ext cx="23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6" name="Ink 205">
                  <a:extLst>
                    <a:ext uri="{FF2B5EF4-FFF2-40B4-BE49-F238E27FC236}">
                      <a16:creationId xmlns:a16="http://schemas.microsoft.com/office/drawing/2014/main" id="{D6E55D8D-FDB9-2840-A1FC-66A133D3D6C3}"/>
                    </a:ext>
                  </a:extLst>
                </p14:cNvPr>
                <p14:cNvContentPartPr/>
                <p14:nvPr/>
              </p14:nvContentPartPr>
              <p14:xfrm>
                <a:off x="7514390" y="5569059"/>
                <a:ext cx="1800" cy="1080"/>
              </p14:xfrm>
            </p:contentPart>
          </mc:Choice>
          <mc:Fallback xmlns="">
            <p:pic>
              <p:nvPicPr>
                <p:cNvPr id="206" name="Ink 205">
                  <a:extLst>
                    <a:ext uri="{FF2B5EF4-FFF2-40B4-BE49-F238E27FC236}">
                      <a16:creationId xmlns:a16="http://schemas.microsoft.com/office/drawing/2014/main" id="{D6E55D8D-FDB9-2840-A1FC-66A133D3D6C3}"/>
                    </a:ext>
                  </a:extLst>
                </p:cNvPr>
                <p:cNvPicPr/>
                <p:nvPr/>
              </p:nvPicPr>
              <p:blipFill>
                <a:blip r:embed="rId357"/>
                <a:stretch>
                  <a:fillRect/>
                </a:stretch>
              </p:blipFill>
              <p:spPr>
                <a:xfrm>
                  <a:off x="7506830" y="5561499"/>
                  <a:ext cx="16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7" name="Ink 206">
                  <a:extLst>
                    <a:ext uri="{FF2B5EF4-FFF2-40B4-BE49-F238E27FC236}">
                      <a16:creationId xmlns:a16="http://schemas.microsoft.com/office/drawing/2014/main" id="{403AE05A-31A9-DD46-ADD3-9E553D21A49A}"/>
                    </a:ext>
                  </a:extLst>
                </p14:cNvPr>
                <p14:cNvContentPartPr/>
                <p14:nvPr/>
              </p14:nvContentPartPr>
              <p14:xfrm>
                <a:off x="7593230" y="5575539"/>
                <a:ext cx="43560" cy="1080"/>
              </p14:xfrm>
            </p:contentPart>
          </mc:Choice>
          <mc:Fallback xmlns="">
            <p:pic>
              <p:nvPicPr>
                <p:cNvPr id="207" name="Ink 206">
                  <a:extLst>
                    <a:ext uri="{FF2B5EF4-FFF2-40B4-BE49-F238E27FC236}">
                      <a16:creationId xmlns:a16="http://schemas.microsoft.com/office/drawing/2014/main" id="{403AE05A-31A9-DD46-ADD3-9E553D21A49A}"/>
                    </a:ext>
                  </a:extLst>
                </p:cNvPr>
                <p:cNvPicPr/>
                <p:nvPr/>
              </p:nvPicPr>
              <p:blipFill>
                <a:blip r:embed="rId359"/>
                <a:stretch>
                  <a:fillRect/>
                </a:stretch>
              </p:blipFill>
              <p:spPr>
                <a:xfrm>
                  <a:off x="7585670" y="5567979"/>
                  <a:ext cx="58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8" name="Ink 207">
                  <a:extLst>
                    <a:ext uri="{FF2B5EF4-FFF2-40B4-BE49-F238E27FC236}">
                      <a16:creationId xmlns:a16="http://schemas.microsoft.com/office/drawing/2014/main" id="{671B383C-3A79-F54D-87B1-984DD66210D8}"/>
                    </a:ext>
                  </a:extLst>
                </p14:cNvPr>
                <p14:cNvContentPartPr/>
                <p14:nvPr/>
              </p14:nvContentPartPr>
              <p14:xfrm>
                <a:off x="7693310" y="5573019"/>
                <a:ext cx="6840" cy="360"/>
              </p14:xfrm>
            </p:contentPart>
          </mc:Choice>
          <mc:Fallback xmlns="">
            <p:pic>
              <p:nvPicPr>
                <p:cNvPr id="208" name="Ink 207">
                  <a:extLst>
                    <a:ext uri="{FF2B5EF4-FFF2-40B4-BE49-F238E27FC236}">
                      <a16:creationId xmlns:a16="http://schemas.microsoft.com/office/drawing/2014/main" id="{671B383C-3A79-F54D-87B1-984DD66210D8}"/>
                    </a:ext>
                  </a:extLst>
                </p:cNvPr>
                <p:cNvPicPr/>
                <p:nvPr/>
              </p:nvPicPr>
              <p:blipFill>
                <a:blip r:embed="rId361"/>
                <a:stretch>
                  <a:fillRect/>
                </a:stretch>
              </p:blipFill>
              <p:spPr>
                <a:xfrm>
                  <a:off x="7685750" y="5565459"/>
                  <a:ext cx="219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9" name="Ink 208">
                  <a:extLst>
                    <a:ext uri="{FF2B5EF4-FFF2-40B4-BE49-F238E27FC236}">
                      <a16:creationId xmlns:a16="http://schemas.microsoft.com/office/drawing/2014/main" id="{2AB43D7A-E083-EE46-8E3C-51125491AE95}"/>
                    </a:ext>
                  </a:extLst>
                </p14:cNvPr>
                <p14:cNvContentPartPr/>
                <p14:nvPr/>
              </p14:nvContentPartPr>
              <p14:xfrm>
                <a:off x="7791230" y="5467179"/>
                <a:ext cx="26280" cy="110520"/>
              </p14:xfrm>
            </p:contentPart>
          </mc:Choice>
          <mc:Fallback xmlns="">
            <p:pic>
              <p:nvPicPr>
                <p:cNvPr id="209" name="Ink 208">
                  <a:extLst>
                    <a:ext uri="{FF2B5EF4-FFF2-40B4-BE49-F238E27FC236}">
                      <a16:creationId xmlns:a16="http://schemas.microsoft.com/office/drawing/2014/main" id="{2AB43D7A-E083-EE46-8E3C-51125491AE95}"/>
                    </a:ext>
                  </a:extLst>
                </p:cNvPr>
                <p:cNvPicPr/>
                <p:nvPr/>
              </p:nvPicPr>
              <p:blipFill>
                <a:blip r:embed="rId363"/>
                <a:stretch>
                  <a:fillRect/>
                </a:stretch>
              </p:blipFill>
              <p:spPr>
                <a:xfrm>
                  <a:off x="7784030" y="5459619"/>
                  <a:ext cx="41400" cy="125280"/>
                </a:xfrm>
                <a:prstGeom prst="rect">
                  <a:avLst/>
                </a:prstGeom>
              </p:spPr>
            </p:pic>
          </mc:Fallback>
        </mc:AlternateContent>
      </p:grpSp>
      <p:grpSp>
        <p:nvGrpSpPr>
          <p:cNvPr id="215" name="Group 214">
            <a:extLst>
              <a:ext uri="{FF2B5EF4-FFF2-40B4-BE49-F238E27FC236}">
                <a16:creationId xmlns:a16="http://schemas.microsoft.com/office/drawing/2014/main" id="{0B320451-7D63-CE41-B4B5-45F6AFC6E0D2}"/>
              </a:ext>
            </a:extLst>
          </p:cNvPr>
          <p:cNvGrpSpPr/>
          <p:nvPr/>
        </p:nvGrpSpPr>
        <p:grpSpPr>
          <a:xfrm>
            <a:off x="5369510" y="2707059"/>
            <a:ext cx="547200" cy="425160"/>
            <a:chOff x="5369510" y="2707059"/>
            <a:chExt cx="547200" cy="425160"/>
          </a:xfrm>
        </p:grpSpPr>
        <mc:AlternateContent xmlns:mc="http://schemas.openxmlformats.org/markup-compatibility/2006" xmlns:p14="http://schemas.microsoft.com/office/powerpoint/2010/main">
          <mc:Choice Requires="p14">
            <p:contentPart p14:bwMode="auto" r:id="rId364">
              <p14:nvContentPartPr>
                <p14:cNvPr id="211" name="Ink 210">
                  <a:extLst>
                    <a:ext uri="{FF2B5EF4-FFF2-40B4-BE49-F238E27FC236}">
                      <a16:creationId xmlns:a16="http://schemas.microsoft.com/office/drawing/2014/main" id="{3BA3ED86-F0B7-3A41-AF0C-D21824791EA2}"/>
                    </a:ext>
                  </a:extLst>
                </p14:cNvPr>
                <p14:cNvContentPartPr/>
                <p14:nvPr/>
              </p14:nvContentPartPr>
              <p14:xfrm>
                <a:off x="5369510" y="2796699"/>
                <a:ext cx="309960" cy="335520"/>
              </p14:xfrm>
            </p:contentPart>
          </mc:Choice>
          <mc:Fallback xmlns="">
            <p:pic>
              <p:nvPicPr>
                <p:cNvPr id="211" name="Ink 210">
                  <a:extLst>
                    <a:ext uri="{FF2B5EF4-FFF2-40B4-BE49-F238E27FC236}">
                      <a16:creationId xmlns:a16="http://schemas.microsoft.com/office/drawing/2014/main" id="{3BA3ED86-F0B7-3A41-AF0C-D21824791EA2}"/>
                    </a:ext>
                  </a:extLst>
                </p:cNvPr>
                <p:cNvPicPr/>
                <p:nvPr/>
              </p:nvPicPr>
              <p:blipFill>
                <a:blip r:embed="rId365"/>
                <a:stretch>
                  <a:fillRect/>
                </a:stretch>
              </p:blipFill>
              <p:spPr>
                <a:xfrm>
                  <a:off x="5361950" y="2789139"/>
                  <a:ext cx="3247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2" name="Ink 211">
                  <a:extLst>
                    <a:ext uri="{FF2B5EF4-FFF2-40B4-BE49-F238E27FC236}">
                      <a16:creationId xmlns:a16="http://schemas.microsoft.com/office/drawing/2014/main" id="{EC464283-7A63-5D46-A886-6867DD70F133}"/>
                    </a:ext>
                  </a:extLst>
                </p14:cNvPr>
                <p14:cNvContentPartPr/>
                <p14:nvPr/>
              </p14:nvContentPartPr>
              <p14:xfrm>
                <a:off x="5724110" y="2729739"/>
                <a:ext cx="38160" cy="150840"/>
              </p14:xfrm>
            </p:contentPart>
          </mc:Choice>
          <mc:Fallback xmlns="">
            <p:pic>
              <p:nvPicPr>
                <p:cNvPr id="212" name="Ink 211">
                  <a:extLst>
                    <a:ext uri="{FF2B5EF4-FFF2-40B4-BE49-F238E27FC236}">
                      <a16:creationId xmlns:a16="http://schemas.microsoft.com/office/drawing/2014/main" id="{EC464283-7A63-5D46-A886-6867DD70F133}"/>
                    </a:ext>
                  </a:extLst>
                </p:cNvPr>
                <p:cNvPicPr/>
                <p:nvPr/>
              </p:nvPicPr>
              <p:blipFill>
                <a:blip r:embed="rId367"/>
                <a:stretch>
                  <a:fillRect/>
                </a:stretch>
              </p:blipFill>
              <p:spPr>
                <a:xfrm>
                  <a:off x="5716550" y="2722179"/>
                  <a:ext cx="532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3" name="Ink 212">
                  <a:extLst>
                    <a:ext uri="{FF2B5EF4-FFF2-40B4-BE49-F238E27FC236}">
                      <a16:creationId xmlns:a16="http://schemas.microsoft.com/office/drawing/2014/main" id="{5605D450-ED82-A548-BEC4-581F30D3666B}"/>
                    </a:ext>
                  </a:extLst>
                </p14:cNvPr>
                <p14:cNvContentPartPr/>
                <p14:nvPr/>
              </p14:nvContentPartPr>
              <p14:xfrm>
                <a:off x="5721590" y="2707059"/>
                <a:ext cx="102960" cy="180000"/>
              </p14:xfrm>
            </p:contentPart>
          </mc:Choice>
          <mc:Fallback xmlns="">
            <p:pic>
              <p:nvPicPr>
                <p:cNvPr id="213" name="Ink 212">
                  <a:extLst>
                    <a:ext uri="{FF2B5EF4-FFF2-40B4-BE49-F238E27FC236}">
                      <a16:creationId xmlns:a16="http://schemas.microsoft.com/office/drawing/2014/main" id="{5605D450-ED82-A548-BEC4-581F30D3666B}"/>
                    </a:ext>
                  </a:extLst>
                </p:cNvPr>
                <p:cNvPicPr/>
                <p:nvPr/>
              </p:nvPicPr>
              <p:blipFill>
                <a:blip r:embed="rId369"/>
                <a:stretch>
                  <a:fillRect/>
                </a:stretch>
              </p:blipFill>
              <p:spPr>
                <a:xfrm>
                  <a:off x="5714030" y="2699859"/>
                  <a:ext cx="117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Ink 213">
                  <a:extLst>
                    <a:ext uri="{FF2B5EF4-FFF2-40B4-BE49-F238E27FC236}">
                      <a16:creationId xmlns:a16="http://schemas.microsoft.com/office/drawing/2014/main" id="{A937FFC4-DD45-5340-9198-85A1D08698C0}"/>
                    </a:ext>
                  </a:extLst>
                </p14:cNvPr>
                <p14:cNvContentPartPr/>
                <p14:nvPr/>
              </p14:nvContentPartPr>
              <p14:xfrm>
                <a:off x="5854790" y="2846379"/>
                <a:ext cx="61920" cy="78480"/>
              </p14:xfrm>
            </p:contentPart>
          </mc:Choice>
          <mc:Fallback xmlns="">
            <p:pic>
              <p:nvPicPr>
                <p:cNvPr id="214" name="Ink 213">
                  <a:extLst>
                    <a:ext uri="{FF2B5EF4-FFF2-40B4-BE49-F238E27FC236}">
                      <a16:creationId xmlns:a16="http://schemas.microsoft.com/office/drawing/2014/main" id="{A937FFC4-DD45-5340-9198-85A1D08698C0}"/>
                    </a:ext>
                  </a:extLst>
                </p:cNvPr>
                <p:cNvPicPr/>
                <p:nvPr/>
              </p:nvPicPr>
              <p:blipFill>
                <a:blip r:embed="rId371"/>
                <a:stretch>
                  <a:fillRect/>
                </a:stretch>
              </p:blipFill>
              <p:spPr>
                <a:xfrm>
                  <a:off x="5847230" y="2838819"/>
                  <a:ext cx="77040" cy="93600"/>
                </a:xfrm>
                <a:prstGeom prst="rect">
                  <a:avLst/>
                </a:prstGeom>
              </p:spPr>
            </p:pic>
          </mc:Fallback>
        </mc:AlternateContent>
      </p:grpSp>
      <p:grpSp>
        <p:nvGrpSpPr>
          <p:cNvPr id="220" name="Group 219">
            <a:extLst>
              <a:ext uri="{FF2B5EF4-FFF2-40B4-BE49-F238E27FC236}">
                <a16:creationId xmlns:a16="http://schemas.microsoft.com/office/drawing/2014/main" id="{209CD1A4-A566-0F4C-AC4B-73229C9EB4D6}"/>
              </a:ext>
            </a:extLst>
          </p:cNvPr>
          <p:cNvGrpSpPr/>
          <p:nvPr/>
        </p:nvGrpSpPr>
        <p:grpSpPr>
          <a:xfrm>
            <a:off x="5361590" y="3012699"/>
            <a:ext cx="600840" cy="310680"/>
            <a:chOff x="5361590" y="3012699"/>
            <a:chExt cx="600840" cy="310680"/>
          </a:xfrm>
        </p:grpSpPr>
        <mc:AlternateContent xmlns:mc="http://schemas.openxmlformats.org/markup-compatibility/2006" xmlns:p14="http://schemas.microsoft.com/office/powerpoint/2010/main">
          <mc:Choice Requires="p14">
            <p:contentPart p14:bwMode="auto" r:id="rId372">
              <p14:nvContentPartPr>
                <p14:cNvPr id="216" name="Ink 215">
                  <a:extLst>
                    <a:ext uri="{FF2B5EF4-FFF2-40B4-BE49-F238E27FC236}">
                      <a16:creationId xmlns:a16="http://schemas.microsoft.com/office/drawing/2014/main" id="{DD37751E-1BB2-FB41-9404-26F9F6DEBE04}"/>
                    </a:ext>
                  </a:extLst>
                </p14:cNvPr>
                <p14:cNvContentPartPr/>
                <p14:nvPr/>
              </p14:nvContentPartPr>
              <p14:xfrm>
                <a:off x="5361590" y="3084339"/>
                <a:ext cx="370800" cy="239040"/>
              </p14:xfrm>
            </p:contentPart>
          </mc:Choice>
          <mc:Fallback xmlns="">
            <p:pic>
              <p:nvPicPr>
                <p:cNvPr id="216" name="Ink 215">
                  <a:extLst>
                    <a:ext uri="{FF2B5EF4-FFF2-40B4-BE49-F238E27FC236}">
                      <a16:creationId xmlns:a16="http://schemas.microsoft.com/office/drawing/2014/main" id="{DD37751E-1BB2-FB41-9404-26F9F6DEBE04}"/>
                    </a:ext>
                  </a:extLst>
                </p:cNvPr>
                <p:cNvPicPr/>
                <p:nvPr/>
              </p:nvPicPr>
              <p:blipFill>
                <a:blip r:embed="rId373"/>
                <a:stretch>
                  <a:fillRect/>
                </a:stretch>
              </p:blipFill>
              <p:spPr>
                <a:xfrm>
                  <a:off x="5354030" y="3076779"/>
                  <a:ext cx="385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7" name="Ink 216">
                  <a:extLst>
                    <a:ext uri="{FF2B5EF4-FFF2-40B4-BE49-F238E27FC236}">
                      <a16:creationId xmlns:a16="http://schemas.microsoft.com/office/drawing/2014/main" id="{D39F3F3B-8B47-8B4D-B058-3DFE003BE917}"/>
                    </a:ext>
                  </a:extLst>
                </p14:cNvPr>
                <p14:cNvContentPartPr/>
                <p14:nvPr/>
              </p14:nvContentPartPr>
              <p14:xfrm>
                <a:off x="5800430" y="3063099"/>
                <a:ext cx="24120" cy="68040"/>
              </p14:xfrm>
            </p:contentPart>
          </mc:Choice>
          <mc:Fallback xmlns="">
            <p:pic>
              <p:nvPicPr>
                <p:cNvPr id="217" name="Ink 216">
                  <a:extLst>
                    <a:ext uri="{FF2B5EF4-FFF2-40B4-BE49-F238E27FC236}">
                      <a16:creationId xmlns:a16="http://schemas.microsoft.com/office/drawing/2014/main" id="{D39F3F3B-8B47-8B4D-B058-3DFE003BE917}"/>
                    </a:ext>
                  </a:extLst>
                </p:cNvPr>
                <p:cNvPicPr/>
                <p:nvPr/>
              </p:nvPicPr>
              <p:blipFill>
                <a:blip r:embed="rId375"/>
                <a:stretch>
                  <a:fillRect/>
                </a:stretch>
              </p:blipFill>
              <p:spPr>
                <a:xfrm>
                  <a:off x="5792870" y="3055539"/>
                  <a:ext cx="39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8" name="Ink 217">
                  <a:extLst>
                    <a:ext uri="{FF2B5EF4-FFF2-40B4-BE49-F238E27FC236}">
                      <a16:creationId xmlns:a16="http://schemas.microsoft.com/office/drawing/2014/main" id="{E0DED7E4-1F25-A94D-A218-DD189C54DBE1}"/>
                    </a:ext>
                  </a:extLst>
                </p14:cNvPr>
                <p14:cNvContentPartPr/>
                <p14:nvPr/>
              </p14:nvContentPartPr>
              <p14:xfrm>
                <a:off x="5790350" y="3012699"/>
                <a:ext cx="100080" cy="141480"/>
              </p14:xfrm>
            </p:contentPart>
          </mc:Choice>
          <mc:Fallback xmlns="">
            <p:pic>
              <p:nvPicPr>
                <p:cNvPr id="218" name="Ink 217">
                  <a:extLst>
                    <a:ext uri="{FF2B5EF4-FFF2-40B4-BE49-F238E27FC236}">
                      <a16:creationId xmlns:a16="http://schemas.microsoft.com/office/drawing/2014/main" id="{E0DED7E4-1F25-A94D-A218-DD189C54DBE1}"/>
                    </a:ext>
                  </a:extLst>
                </p:cNvPr>
                <p:cNvPicPr/>
                <p:nvPr/>
              </p:nvPicPr>
              <p:blipFill>
                <a:blip r:embed="rId377"/>
                <a:stretch>
                  <a:fillRect/>
                </a:stretch>
              </p:blipFill>
              <p:spPr>
                <a:xfrm>
                  <a:off x="5782790" y="3005139"/>
                  <a:ext cx="115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9" name="Ink 218">
                  <a:extLst>
                    <a:ext uri="{FF2B5EF4-FFF2-40B4-BE49-F238E27FC236}">
                      <a16:creationId xmlns:a16="http://schemas.microsoft.com/office/drawing/2014/main" id="{81E5B12B-103D-A04B-8CC4-F355D41CEE04}"/>
                    </a:ext>
                  </a:extLst>
                </p14:cNvPr>
                <p14:cNvContentPartPr/>
                <p14:nvPr/>
              </p14:nvContentPartPr>
              <p14:xfrm>
                <a:off x="5932910" y="3085419"/>
                <a:ext cx="29520" cy="79920"/>
              </p14:xfrm>
            </p:contentPart>
          </mc:Choice>
          <mc:Fallback xmlns="">
            <p:pic>
              <p:nvPicPr>
                <p:cNvPr id="219" name="Ink 218">
                  <a:extLst>
                    <a:ext uri="{FF2B5EF4-FFF2-40B4-BE49-F238E27FC236}">
                      <a16:creationId xmlns:a16="http://schemas.microsoft.com/office/drawing/2014/main" id="{81E5B12B-103D-A04B-8CC4-F355D41CEE04}"/>
                    </a:ext>
                  </a:extLst>
                </p:cNvPr>
                <p:cNvPicPr/>
                <p:nvPr/>
              </p:nvPicPr>
              <p:blipFill>
                <a:blip r:embed="rId379"/>
                <a:stretch>
                  <a:fillRect/>
                </a:stretch>
              </p:blipFill>
              <p:spPr>
                <a:xfrm>
                  <a:off x="5925350" y="3077859"/>
                  <a:ext cx="44640" cy="95040"/>
                </a:xfrm>
                <a:prstGeom prst="rect">
                  <a:avLst/>
                </a:prstGeom>
              </p:spPr>
            </p:pic>
          </mc:Fallback>
        </mc:AlternateContent>
      </p:grpSp>
      <p:grpSp>
        <p:nvGrpSpPr>
          <p:cNvPr id="229" name="Group 228">
            <a:extLst>
              <a:ext uri="{FF2B5EF4-FFF2-40B4-BE49-F238E27FC236}">
                <a16:creationId xmlns:a16="http://schemas.microsoft.com/office/drawing/2014/main" id="{52FD54B5-A48A-C144-84DA-48DB5EA075F4}"/>
              </a:ext>
            </a:extLst>
          </p:cNvPr>
          <p:cNvGrpSpPr/>
          <p:nvPr/>
        </p:nvGrpSpPr>
        <p:grpSpPr>
          <a:xfrm>
            <a:off x="5382830" y="3481779"/>
            <a:ext cx="772200" cy="633960"/>
            <a:chOff x="5382830" y="3481779"/>
            <a:chExt cx="772200" cy="633960"/>
          </a:xfrm>
        </p:grpSpPr>
        <mc:AlternateContent xmlns:mc="http://schemas.openxmlformats.org/markup-compatibility/2006" xmlns:p14="http://schemas.microsoft.com/office/powerpoint/2010/main">
          <mc:Choice Requires="p14">
            <p:contentPart p14:bwMode="auto" r:id="rId380">
              <p14:nvContentPartPr>
                <p14:cNvPr id="221" name="Ink 220">
                  <a:extLst>
                    <a:ext uri="{FF2B5EF4-FFF2-40B4-BE49-F238E27FC236}">
                      <a16:creationId xmlns:a16="http://schemas.microsoft.com/office/drawing/2014/main" id="{EAFEB208-50CE-0F40-85AC-C83159A6CD6C}"/>
                    </a:ext>
                  </a:extLst>
                </p14:cNvPr>
                <p14:cNvContentPartPr/>
                <p14:nvPr/>
              </p14:nvContentPartPr>
              <p14:xfrm>
                <a:off x="5382830" y="3481779"/>
                <a:ext cx="420480" cy="77760"/>
              </p14:xfrm>
            </p:contentPart>
          </mc:Choice>
          <mc:Fallback xmlns="">
            <p:pic>
              <p:nvPicPr>
                <p:cNvPr id="221" name="Ink 220">
                  <a:extLst>
                    <a:ext uri="{FF2B5EF4-FFF2-40B4-BE49-F238E27FC236}">
                      <a16:creationId xmlns:a16="http://schemas.microsoft.com/office/drawing/2014/main" id="{EAFEB208-50CE-0F40-85AC-C83159A6CD6C}"/>
                    </a:ext>
                  </a:extLst>
                </p:cNvPr>
                <p:cNvPicPr/>
                <p:nvPr/>
              </p:nvPicPr>
              <p:blipFill>
                <a:blip r:embed="rId381"/>
                <a:stretch>
                  <a:fillRect/>
                </a:stretch>
              </p:blipFill>
              <p:spPr>
                <a:xfrm>
                  <a:off x="5375270" y="3474219"/>
                  <a:ext cx="435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2" name="Ink 221">
                  <a:extLst>
                    <a:ext uri="{FF2B5EF4-FFF2-40B4-BE49-F238E27FC236}">
                      <a16:creationId xmlns:a16="http://schemas.microsoft.com/office/drawing/2014/main" id="{52C7603D-CC87-6A4A-BBB0-99530FFD068B}"/>
                    </a:ext>
                  </a:extLst>
                </p14:cNvPr>
                <p14:cNvContentPartPr/>
                <p14:nvPr/>
              </p14:nvContentPartPr>
              <p14:xfrm>
                <a:off x="5940830" y="3568539"/>
                <a:ext cx="9000" cy="97200"/>
              </p14:xfrm>
            </p:contentPart>
          </mc:Choice>
          <mc:Fallback xmlns="">
            <p:pic>
              <p:nvPicPr>
                <p:cNvPr id="222" name="Ink 221">
                  <a:extLst>
                    <a:ext uri="{FF2B5EF4-FFF2-40B4-BE49-F238E27FC236}">
                      <a16:creationId xmlns:a16="http://schemas.microsoft.com/office/drawing/2014/main" id="{52C7603D-CC87-6A4A-BBB0-99530FFD068B}"/>
                    </a:ext>
                  </a:extLst>
                </p:cNvPr>
                <p:cNvPicPr/>
                <p:nvPr/>
              </p:nvPicPr>
              <p:blipFill>
                <a:blip r:embed="rId383"/>
                <a:stretch>
                  <a:fillRect/>
                </a:stretch>
              </p:blipFill>
              <p:spPr>
                <a:xfrm>
                  <a:off x="5933270" y="3560979"/>
                  <a:ext cx="24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3" name="Ink 222">
                  <a:extLst>
                    <a:ext uri="{FF2B5EF4-FFF2-40B4-BE49-F238E27FC236}">
                      <a16:creationId xmlns:a16="http://schemas.microsoft.com/office/drawing/2014/main" id="{DD347D8B-B6C7-F240-8C76-6C2BB3439D4F}"/>
                    </a:ext>
                  </a:extLst>
                </p14:cNvPr>
                <p14:cNvContentPartPr/>
                <p14:nvPr/>
              </p14:nvContentPartPr>
              <p14:xfrm>
                <a:off x="5943350" y="3487179"/>
                <a:ext cx="81000" cy="177480"/>
              </p14:xfrm>
            </p:contentPart>
          </mc:Choice>
          <mc:Fallback xmlns="">
            <p:pic>
              <p:nvPicPr>
                <p:cNvPr id="223" name="Ink 222">
                  <a:extLst>
                    <a:ext uri="{FF2B5EF4-FFF2-40B4-BE49-F238E27FC236}">
                      <a16:creationId xmlns:a16="http://schemas.microsoft.com/office/drawing/2014/main" id="{DD347D8B-B6C7-F240-8C76-6C2BB3439D4F}"/>
                    </a:ext>
                  </a:extLst>
                </p:cNvPr>
                <p:cNvPicPr/>
                <p:nvPr/>
              </p:nvPicPr>
              <p:blipFill>
                <a:blip r:embed="rId385"/>
                <a:stretch>
                  <a:fillRect/>
                </a:stretch>
              </p:blipFill>
              <p:spPr>
                <a:xfrm>
                  <a:off x="5935790" y="3479619"/>
                  <a:ext cx="96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4" name="Ink 223">
                  <a:extLst>
                    <a:ext uri="{FF2B5EF4-FFF2-40B4-BE49-F238E27FC236}">
                      <a16:creationId xmlns:a16="http://schemas.microsoft.com/office/drawing/2014/main" id="{24DB1D2C-55C2-3E43-88AB-BEA105B05D07}"/>
                    </a:ext>
                  </a:extLst>
                </p14:cNvPr>
                <p14:cNvContentPartPr/>
                <p14:nvPr/>
              </p14:nvContentPartPr>
              <p14:xfrm>
                <a:off x="6073310" y="3618939"/>
                <a:ext cx="81720" cy="87840"/>
              </p14:xfrm>
            </p:contentPart>
          </mc:Choice>
          <mc:Fallback xmlns="">
            <p:pic>
              <p:nvPicPr>
                <p:cNvPr id="224" name="Ink 223">
                  <a:extLst>
                    <a:ext uri="{FF2B5EF4-FFF2-40B4-BE49-F238E27FC236}">
                      <a16:creationId xmlns:a16="http://schemas.microsoft.com/office/drawing/2014/main" id="{24DB1D2C-55C2-3E43-88AB-BEA105B05D07}"/>
                    </a:ext>
                  </a:extLst>
                </p:cNvPr>
                <p:cNvPicPr/>
                <p:nvPr/>
              </p:nvPicPr>
              <p:blipFill>
                <a:blip r:embed="rId387"/>
                <a:stretch>
                  <a:fillRect/>
                </a:stretch>
              </p:blipFill>
              <p:spPr>
                <a:xfrm>
                  <a:off x="6065750" y="3611379"/>
                  <a:ext cx="96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5" name="Ink 224">
                  <a:extLst>
                    <a:ext uri="{FF2B5EF4-FFF2-40B4-BE49-F238E27FC236}">
                      <a16:creationId xmlns:a16="http://schemas.microsoft.com/office/drawing/2014/main" id="{B7EFAE14-1D12-544A-BF35-7AF3276FF8BE}"/>
                    </a:ext>
                  </a:extLst>
                </p14:cNvPr>
                <p14:cNvContentPartPr/>
                <p14:nvPr/>
              </p14:nvContentPartPr>
              <p14:xfrm>
                <a:off x="5437190" y="3638379"/>
                <a:ext cx="352080" cy="329760"/>
              </p14:xfrm>
            </p:contentPart>
          </mc:Choice>
          <mc:Fallback xmlns="">
            <p:pic>
              <p:nvPicPr>
                <p:cNvPr id="225" name="Ink 224">
                  <a:extLst>
                    <a:ext uri="{FF2B5EF4-FFF2-40B4-BE49-F238E27FC236}">
                      <a16:creationId xmlns:a16="http://schemas.microsoft.com/office/drawing/2014/main" id="{B7EFAE14-1D12-544A-BF35-7AF3276FF8BE}"/>
                    </a:ext>
                  </a:extLst>
                </p:cNvPr>
                <p:cNvPicPr/>
                <p:nvPr/>
              </p:nvPicPr>
              <p:blipFill>
                <a:blip r:embed="rId389"/>
                <a:stretch>
                  <a:fillRect/>
                </a:stretch>
              </p:blipFill>
              <p:spPr>
                <a:xfrm>
                  <a:off x="5429630" y="3630819"/>
                  <a:ext cx="367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6" name="Ink 225">
                  <a:extLst>
                    <a:ext uri="{FF2B5EF4-FFF2-40B4-BE49-F238E27FC236}">
                      <a16:creationId xmlns:a16="http://schemas.microsoft.com/office/drawing/2014/main" id="{C1565588-725B-194E-96EB-08555C279635}"/>
                    </a:ext>
                  </a:extLst>
                </p14:cNvPr>
                <p14:cNvContentPartPr/>
                <p14:nvPr/>
              </p14:nvContentPartPr>
              <p14:xfrm>
                <a:off x="5859830" y="3876699"/>
                <a:ext cx="11880" cy="172080"/>
              </p14:xfrm>
            </p:contentPart>
          </mc:Choice>
          <mc:Fallback xmlns="">
            <p:pic>
              <p:nvPicPr>
                <p:cNvPr id="226" name="Ink 225">
                  <a:extLst>
                    <a:ext uri="{FF2B5EF4-FFF2-40B4-BE49-F238E27FC236}">
                      <a16:creationId xmlns:a16="http://schemas.microsoft.com/office/drawing/2014/main" id="{C1565588-725B-194E-96EB-08555C279635}"/>
                    </a:ext>
                  </a:extLst>
                </p:cNvPr>
                <p:cNvPicPr/>
                <p:nvPr/>
              </p:nvPicPr>
              <p:blipFill>
                <a:blip r:embed="rId391"/>
                <a:stretch>
                  <a:fillRect/>
                </a:stretch>
              </p:blipFill>
              <p:spPr>
                <a:xfrm>
                  <a:off x="5852270" y="3869139"/>
                  <a:ext cx="27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7" name="Ink 226">
                  <a:extLst>
                    <a:ext uri="{FF2B5EF4-FFF2-40B4-BE49-F238E27FC236}">
                      <a16:creationId xmlns:a16="http://schemas.microsoft.com/office/drawing/2014/main" id="{F5AF7B0F-03C3-A34E-8CF0-C04B4EEA24CE}"/>
                    </a:ext>
                  </a:extLst>
                </p14:cNvPr>
                <p14:cNvContentPartPr/>
                <p14:nvPr/>
              </p14:nvContentPartPr>
              <p14:xfrm>
                <a:off x="5850470" y="3868059"/>
                <a:ext cx="91800" cy="184680"/>
              </p14:xfrm>
            </p:contentPart>
          </mc:Choice>
          <mc:Fallback xmlns="">
            <p:pic>
              <p:nvPicPr>
                <p:cNvPr id="227" name="Ink 226">
                  <a:extLst>
                    <a:ext uri="{FF2B5EF4-FFF2-40B4-BE49-F238E27FC236}">
                      <a16:creationId xmlns:a16="http://schemas.microsoft.com/office/drawing/2014/main" id="{F5AF7B0F-03C3-A34E-8CF0-C04B4EEA24CE}"/>
                    </a:ext>
                  </a:extLst>
                </p:cNvPr>
                <p:cNvPicPr/>
                <p:nvPr/>
              </p:nvPicPr>
              <p:blipFill>
                <a:blip r:embed="rId393"/>
                <a:stretch>
                  <a:fillRect/>
                </a:stretch>
              </p:blipFill>
              <p:spPr>
                <a:xfrm>
                  <a:off x="5843270" y="3860499"/>
                  <a:ext cx="106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8" name="Ink 227">
                  <a:extLst>
                    <a:ext uri="{FF2B5EF4-FFF2-40B4-BE49-F238E27FC236}">
                      <a16:creationId xmlns:a16="http://schemas.microsoft.com/office/drawing/2014/main" id="{C9B54B5A-F3A1-F040-B21A-FE1A6EA1422B}"/>
                    </a:ext>
                  </a:extLst>
                </p14:cNvPr>
                <p14:cNvContentPartPr/>
                <p14:nvPr/>
              </p14:nvContentPartPr>
              <p14:xfrm>
                <a:off x="5969990" y="3989379"/>
                <a:ext cx="85680" cy="126360"/>
              </p14:xfrm>
            </p:contentPart>
          </mc:Choice>
          <mc:Fallback xmlns="">
            <p:pic>
              <p:nvPicPr>
                <p:cNvPr id="228" name="Ink 227">
                  <a:extLst>
                    <a:ext uri="{FF2B5EF4-FFF2-40B4-BE49-F238E27FC236}">
                      <a16:creationId xmlns:a16="http://schemas.microsoft.com/office/drawing/2014/main" id="{C9B54B5A-F3A1-F040-B21A-FE1A6EA1422B}"/>
                    </a:ext>
                  </a:extLst>
                </p:cNvPr>
                <p:cNvPicPr/>
                <p:nvPr/>
              </p:nvPicPr>
              <p:blipFill>
                <a:blip r:embed="rId395"/>
                <a:stretch>
                  <a:fillRect/>
                </a:stretch>
              </p:blipFill>
              <p:spPr>
                <a:xfrm>
                  <a:off x="5962430" y="3981819"/>
                  <a:ext cx="100800" cy="141480"/>
                </a:xfrm>
                <a:prstGeom prst="rect">
                  <a:avLst/>
                </a:prstGeom>
              </p:spPr>
            </p:pic>
          </mc:Fallback>
        </mc:AlternateContent>
      </p:grpSp>
      <p:grpSp>
        <p:nvGrpSpPr>
          <p:cNvPr id="245" name="Group 244">
            <a:extLst>
              <a:ext uri="{FF2B5EF4-FFF2-40B4-BE49-F238E27FC236}">
                <a16:creationId xmlns:a16="http://schemas.microsoft.com/office/drawing/2014/main" id="{0D95E31E-ABA3-264C-95DF-A51431F1194E}"/>
              </a:ext>
            </a:extLst>
          </p:cNvPr>
          <p:cNvGrpSpPr/>
          <p:nvPr/>
        </p:nvGrpSpPr>
        <p:grpSpPr>
          <a:xfrm>
            <a:off x="3564470" y="3790659"/>
            <a:ext cx="975600" cy="204840"/>
            <a:chOff x="3564470" y="3790659"/>
            <a:chExt cx="975600" cy="204840"/>
          </a:xfrm>
        </p:grpSpPr>
        <mc:AlternateContent xmlns:mc="http://schemas.openxmlformats.org/markup-compatibility/2006" xmlns:p14="http://schemas.microsoft.com/office/powerpoint/2010/main">
          <mc:Choice Requires="p14">
            <p:contentPart p14:bwMode="auto" r:id="rId396">
              <p14:nvContentPartPr>
                <p14:cNvPr id="230" name="Ink 229">
                  <a:extLst>
                    <a:ext uri="{FF2B5EF4-FFF2-40B4-BE49-F238E27FC236}">
                      <a16:creationId xmlns:a16="http://schemas.microsoft.com/office/drawing/2014/main" id="{D8F9EDB4-252F-1F45-98AD-C854481A24FD}"/>
                    </a:ext>
                  </a:extLst>
                </p14:cNvPr>
                <p14:cNvContentPartPr/>
                <p14:nvPr/>
              </p14:nvContentPartPr>
              <p14:xfrm>
                <a:off x="3630350" y="3794619"/>
                <a:ext cx="50760" cy="133200"/>
              </p14:xfrm>
            </p:contentPart>
          </mc:Choice>
          <mc:Fallback xmlns="">
            <p:pic>
              <p:nvPicPr>
                <p:cNvPr id="230" name="Ink 229">
                  <a:extLst>
                    <a:ext uri="{FF2B5EF4-FFF2-40B4-BE49-F238E27FC236}">
                      <a16:creationId xmlns:a16="http://schemas.microsoft.com/office/drawing/2014/main" id="{D8F9EDB4-252F-1F45-98AD-C854481A24FD}"/>
                    </a:ext>
                  </a:extLst>
                </p:cNvPr>
                <p:cNvPicPr/>
                <p:nvPr/>
              </p:nvPicPr>
              <p:blipFill>
                <a:blip r:embed="rId397"/>
                <a:stretch>
                  <a:fillRect/>
                </a:stretch>
              </p:blipFill>
              <p:spPr>
                <a:xfrm>
                  <a:off x="3622790" y="3787059"/>
                  <a:ext cx="65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1" name="Ink 230">
                  <a:extLst>
                    <a:ext uri="{FF2B5EF4-FFF2-40B4-BE49-F238E27FC236}">
                      <a16:creationId xmlns:a16="http://schemas.microsoft.com/office/drawing/2014/main" id="{05634C1D-5286-2E4D-A389-EDCA6575CDFD}"/>
                    </a:ext>
                  </a:extLst>
                </p14:cNvPr>
                <p14:cNvContentPartPr/>
                <p14:nvPr/>
              </p14:nvContentPartPr>
              <p14:xfrm>
                <a:off x="3564470" y="3857979"/>
                <a:ext cx="88920" cy="22680"/>
              </p14:xfrm>
            </p:contentPart>
          </mc:Choice>
          <mc:Fallback xmlns="">
            <p:pic>
              <p:nvPicPr>
                <p:cNvPr id="231" name="Ink 230">
                  <a:extLst>
                    <a:ext uri="{FF2B5EF4-FFF2-40B4-BE49-F238E27FC236}">
                      <a16:creationId xmlns:a16="http://schemas.microsoft.com/office/drawing/2014/main" id="{05634C1D-5286-2E4D-A389-EDCA6575CDFD}"/>
                    </a:ext>
                  </a:extLst>
                </p:cNvPr>
                <p:cNvPicPr/>
                <p:nvPr/>
              </p:nvPicPr>
              <p:blipFill>
                <a:blip r:embed="rId399"/>
                <a:stretch>
                  <a:fillRect/>
                </a:stretch>
              </p:blipFill>
              <p:spPr>
                <a:xfrm>
                  <a:off x="3557270" y="3850419"/>
                  <a:ext cx="10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3" name="Ink 232">
                  <a:extLst>
                    <a:ext uri="{FF2B5EF4-FFF2-40B4-BE49-F238E27FC236}">
                      <a16:creationId xmlns:a16="http://schemas.microsoft.com/office/drawing/2014/main" id="{B589AC51-2339-3E4D-84D1-E2F641CFE3A5}"/>
                    </a:ext>
                  </a:extLst>
                </p14:cNvPr>
                <p14:cNvContentPartPr/>
                <p14:nvPr/>
              </p14:nvContentPartPr>
              <p14:xfrm>
                <a:off x="3703070" y="3900459"/>
                <a:ext cx="51840" cy="70200"/>
              </p14:xfrm>
            </p:contentPart>
          </mc:Choice>
          <mc:Fallback xmlns="">
            <p:pic>
              <p:nvPicPr>
                <p:cNvPr id="233" name="Ink 232">
                  <a:extLst>
                    <a:ext uri="{FF2B5EF4-FFF2-40B4-BE49-F238E27FC236}">
                      <a16:creationId xmlns:a16="http://schemas.microsoft.com/office/drawing/2014/main" id="{B589AC51-2339-3E4D-84D1-E2F641CFE3A5}"/>
                    </a:ext>
                  </a:extLst>
                </p:cNvPr>
                <p:cNvPicPr/>
                <p:nvPr/>
              </p:nvPicPr>
              <p:blipFill>
                <a:blip r:embed="rId401"/>
                <a:stretch>
                  <a:fillRect/>
                </a:stretch>
              </p:blipFill>
              <p:spPr>
                <a:xfrm>
                  <a:off x="3695510" y="3892899"/>
                  <a:ext cx="66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4" name="Ink 233">
                  <a:extLst>
                    <a:ext uri="{FF2B5EF4-FFF2-40B4-BE49-F238E27FC236}">
                      <a16:creationId xmlns:a16="http://schemas.microsoft.com/office/drawing/2014/main" id="{9AB235B1-6B30-C640-ACF2-B2C75F47BABE}"/>
                    </a:ext>
                  </a:extLst>
                </p14:cNvPr>
                <p14:cNvContentPartPr/>
                <p14:nvPr/>
              </p14:nvContentPartPr>
              <p14:xfrm>
                <a:off x="3802430" y="3930339"/>
                <a:ext cx="20160" cy="55440"/>
              </p14:xfrm>
            </p:contentPart>
          </mc:Choice>
          <mc:Fallback xmlns="">
            <p:pic>
              <p:nvPicPr>
                <p:cNvPr id="234" name="Ink 233">
                  <a:extLst>
                    <a:ext uri="{FF2B5EF4-FFF2-40B4-BE49-F238E27FC236}">
                      <a16:creationId xmlns:a16="http://schemas.microsoft.com/office/drawing/2014/main" id="{9AB235B1-6B30-C640-ACF2-B2C75F47BABE}"/>
                    </a:ext>
                  </a:extLst>
                </p:cNvPr>
                <p:cNvPicPr/>
                <p:nvPr/>
              </p:nvPicPr>
              <p:blipFill>
                <a:blip r:embed="rId403"/>
                <a:stretch>
                  <a:fillRect/>
                </a:stretch>
              </p:blipFill>
              <p:spPr>
                <a:xfrm>
                  <a:off x="3794870" y="3922779"/>
                  <a:ext cx="35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5" name="Ink 234">
                  <a:extLst>
                    <a:ext uri="{FF2B5EF4-FFF2-40B4-BE49-F238E27FC236}">
                      <a16:creationId xmlns:a16="http://schemas.microsoft.com/office/drawing/2014/main" id="{E2CD8C0D-3D8A-9041-998C-EFB60140364C}"/>
                    </a:ext>
                  </a:extLst>
                </p14:cNvPr>
                <p14:cNvContentPartPr/>
                <p14:nvPr/>
              </p14:nvContentPartPr>
              <p14:xfrm>
                <a:off x="3884510" y="3812979"/>
                <a:ext cx="29160" cy="126360"/>
              </p14:xfrm>
            </p:contentPart>
          </mc:Choice>
          <mc:Fallback xmlns="">
            <p:pic>
              <p:nvPicPr>
                <p:cNvPr id="235" name="Ink 234">
                  <a:extLst>
                    <a:ext uri="{FF2B5EF4-FFF2-40B4-BE49-F238E27FC236}">
                      <a16:creationId xmlns:a16="http://schemas.microsoft.com/office/drawing/2014/main" id="{E2CD8C0D-3D8A-9041-998C-EFB60140364C}"/>
                    </a:ext>
                  </a:extLst>
                </p:cNvPr>
                <p:cNvPicPr/>
                <p:nvPr/>
              </p:nvPicPr>
              <p:blipFill>
                <a:blip r:embed="rId405"/>
                <a:stretch>
                  <a:fillRect/>
                </a:stretch>
              </p:blipFill>
              <p:spPr>
                <a:xfrm>
                  <a:off x="3876950" y="3805419"/>
                  <a:ext cx="43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6" name="Ink 235">
                  <a:extLst>
                    <a:ext uri="{FF2B5EF4-FFF2-40B4-BE49-F238E27FC236}">
                      <a16:creationId xmlns:a16="http://schemas.microsoft.com/office/drawing/2014/main" id="{EA7D7F6C-3767-2746-B15D-A467B38AE076}"/>
                    </a:ext>
                  </a:extLst>
                </p14:cNvPr>
                <p14:cNvContentPartPr/>
                <p14:nvPr/>
              </p14:nvContentPartPr>
              <p14:xfrm>
                <a:off x="3836990" y="3866979"/>
                <a:ext cx="84600" cy="14760"/>
              </p14:xfrm>
            </p:contentPart>
          </mc:Choice>
          <mc:Fallback xmlns="">
            <p:pic>
              <p:nvPicPr>
                <p:cNvPr id="236" name="Ink 235">
                  <a:extLst>
                    <a:ext uri="{FF2B5EF4-FFF2-40B4-BE49-F238E27FC236}">
                      <a16:creationId xmlns:a16="http://schemas.microsoft.com/office/drawing/2014/main" id="{EA7D7F6C-3767-2746-B15D-A467B38AE076}"/>
                    </a:ext>
                  </a:extLst>
                </p:cNvPr>
                <p:cNvPicPr/>
                <p:nvPr/>
              </p:nvPicPr>
              <p:blipFill>
                <a:blip r:embed="rId407"/>
                <a:stretch>
                  <a:fillRect/>
                </a:stretch>
              </p:blipFill>
              <p:spPr>
                <a:xfrm>
                  <a:off x="3829430" y="3859419"/>
                  <a:ext cx="99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7" name="Ink 236">
                  <a:extLst>
                    <a:ext uri="{FF2B5EF4-FFF2-40B4-BE49-F238E27FC236}">
                      <a16:creationId xmlns:a16="http://schemas.microsoft.com/office/drawing/2014/main" id="{19AC4240-CD6E-7040-89B5-0519825D3F05}"/>
                    </a:ext>
                  </a:extLst>
                </p14:cNvPr>
                <p14:cNvContentPartPr/>
                <p14:nvPr/>
              </p14:nvContentPartPr>
              <p14:xfrm>
                <a:off x="3975950" y="3887859"/>
                <a:ext cx="15120" cy="68760"/>
              </p14:xfrm>
            </p:contentPart>
          </mc:Choice>
          <mc:Fallback xmlns="">
            <p:pic>
              <p:nvPicPr>
                <p:cNvPr id="237" name="Ink 236">
                  <a:extLst>
                    <a:ext uri="{FF2B5EF4-FFF2-40B4-BE49-F238E27FC236}">
                      <a16:creationId xmlns:a16="http://schemas.microsoft.com/office/drawing/2014/main" id="{19AC4240-CD6E-7040-89B5-0519825D3F05}"/>
                    </a:ext>
                  </a:extLst>
                </p:cNvPr>
                <p:cNvPicPr/>
                <p:nvPr/>
              </p:nvPicPr>
              <p:blipFill>
                <a:blip r:embed="rId409"/>
                <a:stretch>
                  <a:fillRect/>
                </a:stretch>
              </p:blipFill>
              <p:spPr>
                <a:xfrm>
                  <a:off x="3968390" y="3880299"/>
                  <a:ext cx="302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8" name="Ink 237">
                  <a:extLst>
                    <a:ext uri="{FF2B5EF4-FFF2-40B4-BE49-F238E27FC236}">
                      <a16:creationId xmlns:a16="http://schemas.microsoft.com/office/drawing/2014/main" id="{C2C2627B-F048-864E-8ACA-B3A75271CB77}"/>
                    </a:ext>
                  </a:extLst>
                </p14:cNvPr>
                <p14:cNvContentPartPr/>
                <p14:nvPr/>
              </p14:nvContentPartPr>
              <p14:xfrm>
                <a:off x="4042910" y="3937539"/>
                <a:ext cx="30960" cy="57960"/>
              </p14:xfrm>
            </p:contentPart>
          </mc:Choice>
          <mc:Fallback xmlns="">
            <p:pic>
              <p:nvPicPr>
                <p:cNvPr id="238" name="Ink 237">
                  <a:extLst>
                    <a:ext uri="{FF2B5EF4-FFF2-40B4-BE49-F238E27FC236}">
                      <a16:creationId xmlns:a16="http://schemas.microsoft.com/office/drawing/2014/main" id="{C2C2627B-F048-864E-8ACA-B3A75271CB77}"/>
                    </a:ext>
                  </a:extLst>
                </p:cNvPr>
                <p:cNvPicPr/>
                <p:nvPr/>
              </p:nvPicPr>
              <p:blipFill>
                <a:blip r:embed="rId411"/>
                <a:stretch>
                  <a:fillRect/>
                </a:stretch>
              </p:blipFill>
              <p:spPr>
                <a:xfrm>
                  <a:off x="4035350" y="3930339"/>
                  <a:ext cx="460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9" name="Ink 238">
                  <a:extLst>
                    <a:ext uri="{FF2B5EF4-FFF2-40B4-BE49-F238E27FC236}">
                      <a16:creationId xmlns:a16="http://schemas.microsoft.com/office/drawing/2014/main" id="{09A98541-5FDD-2A45-AFC6-C29EF40DD77D}"/>
                    </a:ext>
                  </a:extLst>
                </p14:cNvPr>
                <p14:cNvContentPartPr/>
                <p14:nvPr/>
              </p14:nvContentPartPr>
              <p14:xfrm>
                <a:off x="4153070" y="3790659"/>
                <a:ext cx="47520" cy="135720"/>
              </p14:xfrm>
            </p:contentPart>
          </mc:Choice>
          <mc:Fallback xmlns="">
            <p:pic>
              <p:nvPicPr>
                <p:cNvPr id="239" name="Ink 238">
                  <a:extLst>
                    <a:ext uri="{FF2B5EF4-FFF2-40B4-BE49-F238E27FC236}">
                      <a16:creationId xmlns:a16="http://schemas.microsoft.com/office/drawing/2014/main" id="{09A98541-5FDD-2A45-AFC6-C29EF40DD77D}"/>
                    </a:ext>
                  </a:extLst>
                </p:cNvPr>
                <p:cNvPicPr/>
                <p:nvPr/>
              </p:nvPicPr>
              <p:blipFill>
                <a:blip r:embed="rId413"/>
                <a:stretch>
                  <a:fillRect/>
                </a:stretch>
              </p:blipFill>
              <p:spPr>
                <a:xfrm>
                  <a:off x="4145510" y="3783099"/>
                  <a:ext cx="62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0" name="Ink 239">
                  <a:extLst>
                    <a:ext uri="{FF2B5EF4-FFF2-40B4-BE49-F238E27FC236}">
                      <a16:creationId xmlns:a16="http://schemas.microsoft.com/office/drawing/2014/main" id="{DD836F8A-8648-8546-95A1-67D792F5C032}"/>
                    </a:ext>
                  </a:extLst>
                </p14:cNvPr>
                <p14:cNvContentPartPr/>
                <p14:nvPr/>
              </p14:nvContentPartPr>
              <p14:xfrm>
                <a:off x="4096550" y="3852939"/>
                <a:ext cx="94320" cy="19440"/>
              </p14:xfrm>
            </p:contentPart>
          </mc:Choice>
          <mc:Fallback xmlns="">
            <p:pic>
              <p:nvPicPr>
                <p:cNvPr id="240" name="Ink 239">
                  <a:extLst>
                    <a:ext uri="{FF2B5EF4-FFF2-40B4-BE49-F238E27FC236}">
                      <a16:creationId xmlns:a16="http://schemas.microsoft.com/office/drawing/2014/main" id="{DD836F8A-8648-8546-95A1-67D792F5C032}"/>
                    </a:ext>
                  </a:extLst>
                </p:cNvPr>
                <p:cNvPicPr/>
                <p:nvPr/>
              </p:nvPicPr>
              <p:blipFill>
                <a:blip r:embed="rId415"/>
                <a:stretch>
                  <a:fillRect/>
                </a:stretch>
              </p:blipFill>
              <p:spPr>
                <a:xfrm>
                  <a:off x="4089350" y="3845379"/>
                  <a:ext cx="109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1" name="Ink 240">
                  <a:extLst>
                    <a:ext uri="{FF2B5EF4-FFF2-40B4-BE49-F238E27FC236}">
                      <a16:creationId xmlns:a16="http://schemas.microsoft.com/office/drawing/2014/main" id="{62642C52-6F0B-DF49-BCF5-1AE707F78F65}"/>
                    </a:ext>
                  </a:extLst>
                </p14:cNvPr>
                <p14:cNvContentPartPr/>
                <p14:nvPr/>
              </p14:nvContentPartPr>
              <p14:xfrm>
                <a:off x="4250630" y="3890019"/>
                <a:ext cx="47520" cy="79200"/>
              </p14:xfrm>
            </p:contentPart>
          </mc:Choice>
          <mc:Fallback xmlns="">
            <p:pic>
              <p:nvPicPr>
                <p:cNvPr id="241" name="Ink 240">
                  <a:extLst>
                    <a:ext uri="{FF2B5EF4-FFF2-40B4-BE49-F238E27FC236}">
                      <a16:creationId xmlns:a16="http://schemas.microsoft.com/office/drawing/2014/main" id="{62642C52-6F0B-DF49-BCF5-1AE707F78F65}"/>
                    </a:ext>
                  </a:extLst>
                </p:cNvPr>
                <p:cNvPicPr/>
                <p:nvPr/>
              </p:nvPicPr>
              <p:blipFill>
                <a:blip r:embed="rId417"/>
                <a:stretch>
                  <a:fillRect/>
                </a:stretch>
              </p:blipFill>
              <p:spPr>
                <a:xfrm>
                  <a:off x="4243070" y="3882459"/>
                  <a:ext cx="62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2" name="Ink 241">
                  <a:extLst>
                    <a:ext uri="{FF2B5EF4-FFF2-40B4-BE49-F238E27FC236}">
                      <a16:creationId xmlns:a16="http://schemas.microsoft.com/office/drawing/2014/main" id="{7B0BBA38-F2C7-0042-9958-3278C875DE02}"/>
                    </a:ext>
                  </a:extLst>
                </p14:cNvPr>
                <p14:cNvContentPartPr/>
                <p14:nvPr/>
              </p14:nvContentPartPr>
              <p14:xfrm>
                <a:off x="4362950" y="3900459"/>
                <a:ext cx="8280" cy="7560"/>
              </p14:xfrm>
            </p:contentPart>
          </mc:Choice>
          <mc:Fallback xmlns="">
            <p:pic>
              <p:nvPicPr>
                <p:cNvPr id="242" name="Ink 241">
                  <a:extLst>
                    <a:ext uri="{FF2B5EF4-FFF2-40B4-BE49-F238E27FC236}">
                      <a16:creationId xmlns:a16="http://schemas.microsoft.com/office/drawing/2014/main" id="{7B0BBA38-F2C7-0042-9958-3278C875DE02}"/>
                    </a:ext>
                  </a:extLst>
                </p:cNvPr>
                <p:cNvPicPr/>
                <p:nvPr/>
              </p:nvPicPr>
              <p:blipFill>
                <a:blip r:embed="rId419"/>
                <a:stretch>
                  <a:fillRect/>
                </a:stretch>
              </p:blipFill>
              <p:spPr>
                <a:xfrm>
                  <a:off x="4355390" y="3892899"/>
                  <a:ext cx="23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3" name="Ink 242">
                  <a:extLst>
                    <a:ext uri="{FF2B5EF4-FFF2-40B4-BE49-F238E27FC236}">
                      <a16:creationId xmlns:a16="http://schemas.microsoft.com/office/drawing/2014/main" id="{CB95CE24-4E4F-9C4E-9C78-D8AD65781A7E}"/>
                    </a:ext>
                  </a:extLst>
                </p14:cNvPr>
                <p14:cNvContentPartPr/>
                <p14:nvPr/>
              </p14:nvContentPartPr>
              <p14:xfrm>
                <a:off x="4436030" y="3891819"/>
                <a:ext cx="7560" cy="1800"/>
              </p14:xfrm>
            </p:contentPart>
          </mc:Choice>
          <mc:Fallback xmlns="">
            <p:pic>
              <p:nvPicPr>
                <p:cNvPr id="243" name="Ink 242">
                  <a:extLst>
                    <a:ext uri="{FF2B5EF4-FFF2-40B4-BE49-F238E27FC236}">
                      <a16:creationId xmlns:a16="http://schemas.microsoft.com/office/drawing/2014/main" id="{CB95CE24-4E4F-9C4E-9C78-D8AD65781A7E}"/>
                    </a:ext>
                  </a:extLst>
                </p:cNvPr>
                <p:cNvPicPr/>
                <p:nvPr/>
              </p:nvPicPr>
              <p:blipFill>
                <a:blip r:embed="rId421"/>
                <a:stretch>
                  <a:fillRect/>
                </a:stretch>
              </p:blipFill>
              <p:spPr>
                <a:xfrm>
                  <a:off x="4428470" y="3884259"/>
                  <a:ext cx="22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4" name="Ink 243">
                  <a:extLst>
                    <a:ext uri="{FF2B5EF4-FFF2-40B4-BE49-F238E27FC236}">
                      <a16:creationId xmlns:a16="http://schemas.microsoft.com/office/drawing/2014/main" id="{F7E4D3AB-8B7E-274A-85C9-9F769F3F56EF}"/>
                    </a:ext>
                  </a:extLst>
                </p14:cNvPr>
                <p14:cNvContentPartPr/>
                <p14:nvPr/>
              </p14:nvContentPartPr>
              <p14:xfrm>
                <a:off x="4533230" y="3891819"/>
                <a:ext cx="6840" cy="1080"/>
              </p14:xfrm>
            </p:contentPart>
          </mc:Choice>
          <mc:Fallback xmlns="">
            <p:pic>
              <p:nvPicPr>
                <p:cNvPr id="244" name="Ink 243">
                  <a:extLst>
                    <a:ext uri="{FF2B5EF4-FFF2-40B4-BE49-F238E27FC236}">
                      <a16:creationId xmlns:a16="http://schemas.microsoft.com/office/drawing/2014/main" id="{F7E4D3AB-8B7E-274A-85C9-9F769F3F56EF}"/>
                    </a:ext>
                  </a:extLst>
                </p:cNvPr>
                <p:cNvPicPr/>
                <p:nvPr/>
              </p:nvPicPr>
              <p:blipFill>
                <a:blip r:embed="rId423"/>
                <a:stretch>
                  <a:fillRect/>
                </a:stretch>
              </p:blipFill>
              <p:spPr>
                <a:xfrm>
                  <a:off x="4525670" y="3884259"/>
                  <a:ext cx="21960" cy="16200"/>
                </a:xfrm>
                <a:prstGeom prst="rect">
                  <a:avLst/>
                </a:prstGeom>
              </p:spPr>
            </p:pic>
          </mc:Fallback>
        </mc:AlternateContent>
      </p:grpSp>
      <p:grpSp>
        <p:nvGrpSpPr>
          <p:cNvPr id="249" name="Group 248">
            <a:extLst>
              <a:ext uri="{FF2B5EF4-FFF2-40B4-BE49-F238E27FC236}">
                <a16:creationId xmlns:a16="http://schemas.microsoft.com/office/drawing/2014/main" id="{4CC2FB8A-E9BE-6449-AF87-EC362EDB85A7}"/>
              </a:ext>
            </a:extLst>
          </p:cNvPr>
          <p:cNvGrpSpPr/>
          <p:nvPr/>
        </p:nvGrpSpPr>
        <p:grpSpPr>
          <a:xfrm>
            <a:off x="4792430" y="799419"/>
            <a:ext cx="749880" cy="485280"/>
            <a:chOff x="4792430" y="799419"/>
            <a:chExt cx="749880" cy="485280"/>
          </a:xfrm>
        </p:grpSpPr>
        <mc:AlternateContent xmlns:mc="http://schemas.openxmlformats.org/markup-compatibility/2006" xmlns:p14="http://schemas.microsoft.com/office/powerpoint/2010/main">
          <mc:Choice Requires="p14">
            <p:contentPart p14:bwMode="auto" r:id="rId424">
              <p14:nvContentPartPr>
                <p14:cNvPr id="246" name="Ink 245">
                  <a:extLst>
                    <a:ext uri="{FF2B5EF4-FFF2-40B4-BE49-F238E27FC236}">
                      <a16:creationId xmlns:a16="http://schemas.microsoft.com/office/drawing/2014/main" id="{0A5819CE-E4A3-184A-85A1-29D1226271BD}"/>
                    </a:ext>
                  </a:extLst>
                </p14:cNvPr>
                <p14:cNvContentPartPr/>
                <p14:nvPr/>
              </p14:nvContentPartPr>
              <p14:xfrm>
                <a:off x="4792430" y="953139"/>
                <a:ext cx="529920" cy="331560"/>
              </p14:xfrm>
            </p:contentPart>
          </mc:Choice>
          <mc:Fallback xmlns="">
            <p:pic>
              <p:nvPicPr>
                <p:cNvPr id="246" name="Ink 245">
                  <a:extLst>
                    <a:ext uri="{FF2B5EF4-FFF2-40B4-BE49-F238E27FC236}">
                      <a16:creationId xmlns:a16="http://schemas.microsoft.com/office/drawing/2014/main" id="{0A5819CE-E4A3-184A-85A1-29D1226271BD}"/>
                    </a:ext>
                  </a:extLst>
                </p:cNvPr>
                <p:cNvPicPr/>
                <p:nvPr/>
              </p:nvPicPr>
              <p:blipFill>
                <a:blip r:embed="rId425"/>
                <a:stretch>
                  <a:fillRect/>
                </a:stretch>
              </p:blipFill>
              <p:spPr>
                <a:xfrm>
                  <a:off x="4784870" y="945579"/>
                  <a:ext cx="5446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7" name="Ink 246">
                  <a:extLst>
                    <a:ext uri="{FF2B5EF4-FFF2-40B4-BE49-F238E27FC236}">
                      <a16:creationId xmlns:a16="http://schemas.microsoft.com/office/drawing/2014/main" id="{E32AC9A7-0199-FA4E-8347-7AE79249305E}"/>
                    </a:ext>
                  </a:extLst>
                </p14:cNvPr>
                <p14:cNvContentPartPr/>
                <p14:nvPr/>
              </p14:nvContentPartPr>
              <p14:xfrm>
                <a:off x="5368430" y="855939"/>
                <a:ext cx="103680" cy="66600"/>
              </p14:xfrm>
            </p:contentPart>
          </mc:Choice>
          <mc:Fallback xmlns="">
            <p:pic>
              <p:nvPicPr>
                <p:cNvPr id="247" name="Ink 246">
                  <a:extLst>
                    <a:ext uri="{FF2B5EF4-FFF2-40B4-BE49-F238E27FC236}">
                      <a16:creationId xmlns:a16="http://schemas.microsoft.com/office/drawing/2014/main" id="{E32AC9A7-0199-FA4E-8347-7AE79249305E}"/>
                    </a:ext>
                  </a:extLst>
                </p:cNvPr>
                <p:cNvPicPr/>
                <p:nvPr/>
              </p:nvPicPr>
              <p:blipFill>
                <a:blip r:embed="rId427"/>
                <a:stretch>
                  <a:fillRect/>
                </a:stretch>
              </p:blipFill>
              <p:spPr>
                <a:xfrm>
                  <a:off x="5360870" y="848379"/>
                  <a:ext cx="118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8" name="Ink 247">
                  <a:extLst>
                    <a:ext uri="{FF2B5EF4-FFF2-40B4-BE49-F238E27FC236}">
                      <a16:creationId xmlns:a16="http://schemas.microsoft.com/office/drawing/2014/main" id="{04FB5148-1F76-9649-B70B-DC762423A748}"/>
                    </a:ext>
                  </a:extLst>
                </p14:cNvPr>
                <p14:cNvContentPartPr/>
                <p14:nvPr/>
              </p14:nvContentPartPr>
              <p14:xfrm>
                <a:off x="5507390" y="799419"/>
                <a:ext cx="34920" cy="28800"/>
              </p14:xfrm>
            </p:contentPart>
          </mc:Choice>
          <mc:Fallback xmlns="">
            <p:pic>
              <p:nvPicPr>
                <p:cNvPr id="248" name="Ink 247">
                  <a:extLst>
                    <a:ext uri="{FF2B5EF4-FFF2-40B4-BE49-F238E27FC236}">
                      <a16:creationId xmlns:a16="http://schemas.microsoft.com/office/drawing/2014/main" id="{04FB5148-1F76-9649-B70B-DC762423A748}"/>
                    </a:ext>
                  </a:extLst>
                </p:cNvPr>
                <p:cNvPicPr/>
                <p:nvPr/>
              </p:nvPicPr>
              <p:blipFill>
                <a:blip r:embed="rId429"/>
                <a:stretch>
                  <a:fillRect/>
                </a:stretch>
              </p:blipFill>
              <p:spPr>
                <a:xfrm>
                  <a:off x="5499830" y="791859"/>
                  <a:ext cx="50040" cy="43920"/>
                </a:xfrm>
                <a:prstGeom prst="rect">
                  <a:avLst/>
                </a:prstGeom>
              </p:spPr>
            </p:pic>
          </mc:Fallback>
        </mc:AlternateContent>
      </p:grpSp>
      <p:grpSp>
        <p:nvGrpSpPr>
          <p:cNvPr id="275" name="Group 274">
            <a:extLst>
              <a:ext uri="{FF2B5EF4-FFF2-40B4-BE49-F238E27FC236}">
                <a16:creationId xmlns:a16="http://schemas.microsoft.com/office/drawing/2014/main" id="{5604CBD2-3B58-5340-8B9F-424C4314C127}"/>
              </a:ext>
            </a:extLst>
          </p:cNvPr>
          <p:cNvGrpSpPr/>
          <p:nvPr/>
        </p:nvGrpSpPr>
        <p:grpSpPr>
          <a:xfrm>
            <a:off x="5660030" y="661179"/>
            <a:ext cx="871560" cy="400680"/>
            <a:chOff x="5660030" y="661179"/>
            <a:chExt cx="871560" cy="400680"/>
          </a:xfrm>
        </p:grpSpPr>
        <mc:AlternateContent xmlns:mc="http://schemas.openxmlformats.org/markup-compatibility/2006" xmlns:p14="http://schemas.microsoft.com/office/powerpoint/2010/main">
          <mc:Choice Requires="p14">
            <p:contentPart p14:bwMode="auto" r:id="rId430">
              <p14:nvContentPartPr>
                <p14:cNvPr id="257" name="Ink 256">
                  <a:extLst>
                    <a:ext uri="{FF2B5EF4-FFF2-40B4-BE49-F238E27FC236}">
                      <a16:creationId xmlns:a16="http://schemas.microsoft.com/office/drawing/2014/main" id="{38846A3D-3A3C-5449-AF1F-CCC07E54FBF0}"/>
                    </a:ext>
                  </a:extLst>
                </p14:cNvPr>
                <p14:cNvContentPartPr/>
                <p14:nvPr/>
              </p14:nvContentPartPr>
              <p14:xfrm>
                <a:off x="5660030" y="708339"/>
                <a:ext cx="84240" cy="137520"/>
              </p14:xfrm>
            </p:contentPart>
          </mc:Choice>
          <mc:Fallback xmlns="">
            <p:pic>
              <p:nvPicPr>
                <p:cNvPr id="257" name="Ink 256">
                  <a:extLst>
                    <a:ext uri="{FF2B5EF4-FFF2-40B4-BE49-F238E27FC236}">
                      <a16:creationId xmlns:a16="http://schemas.microsoft.com/office/drawing/2014/main" id="{38846A3D-3A3C-5449-AF1F-CCC07E54FBF0}"/>
                    </a:ext>
                  </a:extLst>
                </p:cNvPr>
                <p:cNvPicPr/>
                <p:nvPr/>
              </p:nvPicPr>
              <p:blipFill>
                <a:blip r:embed="rId431"/>
                <a:stretch>
                  <a:fillRect/>
                </a:stretch>
              </p:blipFill>
              <p:spPr>
                <a:xfrm>
                  <a:off x="5652470" y="700779"/>
                  <a:ext cx="99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8" name="Ink 257">
                  <a:extLst>
                    <a:ext uri="{FF2B5EF4-FFF2-40B4-BE49-F238E27FC236}">
                      <a16:creationId xmlns:a16="http://schemas.microsoft.com/office/drawing/2014/main" id="{B134992D-DB77-824F-9964-8F159CA134C7}"/>
                    </a:ext>
                  </a:extLst>
                </p14:cNvPr>
                <p14:cNvContentPartPr/>
                <p14:nvPr/>
              </p14:nvContentPartPr>
              <p14:xfrm>
                <a:off x="5803670" y="671619"/>
                <a:ext cx="12240" cy="166680"/>
              </p14:xfrm>
            </p:contentPart>
          </mc:Choice>
          <mc:Fallback xmlns="">
            <p:pic>
              <p:nvPicPr>
                <p:cNvPr id="258" name="Ink 257">
                  <a:extLst>
                    <a:ext uri="{FF2B5EF4-FFF2-40B4-BE49-F238E27FC236}">
                      <a16:creationId xmlns:a16="http://schemas.microsoft.com/office/drawing/2014/main" id="{B134992D-DB77-824F-9964-8F159CA134C7}"/>
                    </a:ext>
                  </a:extLst>
                </p:cNvPr>
                <p:cNvPicPr/>
                <p:nvPr/>
              </p:nvPicPr>
              <p:blipFill>
                <a:blip r:embed="rId433"/>
                <a:stretch>
                  <a:fillRect/>
                </a:stretch>
              </p:blipFill>
              <p:spPr>
                <a:xfrm>
                  <a:off x="5796110" y="664059"/>
                  <a:ext cx="27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9" name="Ink 258">
                  <a:extLst>
                    <a:ext uri="{FF2B5EF4-FFF2-40B4-BE49-F238E27FC236}">
                      <a16:creationId xmlns:a16="http://schemas.microsoft.com/office/drawing/2014/main" id="{19132D4F-DAA4-2841-974F-191ED008848A}"/>
                    </a:ext>
                  </a:extLst>
                </p14:cNvPr>
                <p14:cNvContentPartPr/>
                <p14:nvPr/>
              </p14:nvContentPartPr>
              <p14:xfrm>
                <a:off x="5759750" y="741099"/>
                <a:ext cx="89280" cy="22320"/>
              </p14:xfrm>
            </p:contentPart>
          </mc:Choice>
          <mc:Fallback xmlns="">
            <p:pic>
              <p:nvPicPr>
                <p:cNvPr id="259" name="Ink 258">
                  <a:extLst>
                    <a:ext uri="{FF2B5EF4-FFF2-40B4-BE49-F238E27FC236}">
                      <a16:creationId xmlns:a16="http://schemas.microsoft.com/office/drawing/2014/main" id="{19132D4F-DAA4-2841-974F-191ED008848A}"/>
                    </a:ext>
                  </a:extLst>
                </p:cNvPr>
                <p:cNvPicPr/>
                <p:nvPr/>
              </p:nvPicPr>
              <p:blipFill>
                <a:blip r:embed="rId435"/>
                <a:stretch>
                  <a:fillRect/>
                </a:stretch>
              </p:blipFill>
              <p:spPr>
                <a:xfrm>
                  <a:off x="5752190" y="733899"/>
                  <a:ext cx="104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0" name="Ink 259">
                  <a:extLst>
                    <a:ext uri="{FF2B5EF4-FFF2-40B4-BE49-F238E27FC236}">
                      <a16:creationId xmlns:a16="http://schemas.microsoft.com/office/drawing/2014/main" id="{70C76E7C-D6E0-2048-B2A9-0E905EFF3517}"/>
                    </a:ext>
                  </a:extLst>
                </p14:cNvPr>
                <p14:cNvContentPartPr/>
                <p14:nvPr/>
              </p14:nvContentPartPr>
              <p14:xfrm>
                <a:off x="5848310" y="745419"/>
                <a:ext cx="69480" cy="76680"/>
              </p14:xfrm>
            </p:contentPart>
          </mc:Choice>
          <mc:Fallback xmlns="">
            <p:pic>
              <p:nvPicPr>
                <p:cNvPr id="260" name="Ink 259">
                  <a:extLst>
                    <a:ext uri="{FF2B5EF4-FFF2-40B4-BE49-F238E27FC236}">
                      <a16:creationId xmlns:a16="http://schemas.microsoft.com/office/drawing/2014/main" id="{70C76E7C-D6E0-2048-B2A9-0E905EFF3517}"/>
                    </a:ext>
                  </a:extLst>
                </p:cNvPr>
                <p:cNvPicPr/>
                <p:nvPr/>
              </p:nvPicPr>
              <p:blipFill>
                <a:blip r:embed="rId437"/>
                <a:stretch>
                  <a:fillRect/>
                </a:stretch>
              </p:blipFill>
              <p:spPr>
                <a:xfrm>
                  <a:off x="5840750" y="737859"/>
                  <a:ext cx="84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1" name="Ink 260">
                  <a:extLst>
                    <a:ext uri="{FF2B5EF4-FFF2-40B4-BE49-F238E27FC236}">
                      <a16:creationId xmlns:a16="http://schemas.microsoft.com/office/drawing/2014/main" id="{19EBA4E7-9F3B-484F-A766-B6C647223FCE}"/>
                    </a:ext>
                  </a:extLst>
                </p14:cNvPr>
                <p14:cNvContentPartPr/>
                <p14:nvPr/>
              </p14:nvContentPartPr>
              <p14:xfrm>
                <a:off x="5944070" y="759099"/>
                <a:ext cx="72720" cy="70560"/>
              </p14:xfrm>
            </p:contentPart>
          </mc:Choice>
          <mc:Fallback xmlns="">
            <p:pic>
              <p:nvPicPr>
                <p:cNvPr id="261" name="Ink 260">
                  <a:extLst>
                    <a:ext uri="{FF2B5EF4-FFF2-40B4-BE49-F238E27FC236}">
                      <a16:creationId xmlns:a16="http://schemas.microsoft.com/office/drawing/2014/main" id="{19EBA4E7-9F3B-484F-A766-B6C647223FCE}"/>
                    </a:ext>
                  </a:extLst>
                </p:cNvPr>
                <p:cNvPicPr/>
                <p:nvPr/>
              </p:nvPicPr>
              <p:blipFill>
                <a:blip r:embed="rId439"/>
                <a:stretch>
                  <a:fillRect/>
                </a:stretch>
              </p:blipFill>
              <p:spPr>
                <a:xfrm>
                  <a:off x="5936510" y="751539"/>
                  <a:ext cx="87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2" name="Ink 261">
                  <a:extLst>
                    <a:ext uri="{FF2B5EF4-FFF2-40B4-BE49-F238E27FC236}">
                      <a16:creationId xmlns:a16="http://schemas.microsoft.com/office/drawing/2014/main" id="{3F2ACC7A-16A2-644A-B468-2767B1EF4320}"/>
                    </a:ext>
                  </a:extLst>
                </p14:cNvPr>
                <p14:cNvContentPartPr/>
                <p14:nvPr/>
              </p14:nvContentPartPr>
              <p14:xfrm>
                <a:off x="6032270" y="760539"/>
                <a:ext cx="72720" cy="73440"/>
              </p14:xfrm>
            </p:contentPart>
          </mc:Choice>
          <mc:Fallback xmlns="">
            <p:pic>
              <p:nvPicPr>
                <p:cNvPr id="262" name="Ink 261">
                  <a:extLst>
                    <a:ext uri="{FF2B5EF4-FFF2-40B4-BE49-F238E27FC236}">
                      <a16:creationId xmlns:a16="http://schemas.microsoft.com/office/drawing/2014/main" id="{3F2ACC7A-16A2-644A-B468-2767B1EF4320}"/>
                    </a:ext>
                  </a:extLst>
                </p:cNvPr>
                <p:cNvPicPr/>
                <p:nvPr/>
              </p:nvPicPr>
              <p:blipFill>
                <a:blip r:embed="rId441"/>
                <a:stretch>
                  <a:fillRect/>
                </a:stretch>
              </p:blipFill>
              <p:spPr>
                <a:xfrm>
                  <a:off x="6024710" y="752979"/>
                  <a:ext cx="878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3" name="Ink 262">
                  <a:extLst>
                    <a:ext uri="{FF2B5EF4-FFF2-40B4-BE49-F238E27FC236}">
                      <a16:creationId xmlns:a16="http://schemas.microsoft.com/office/drawing/2014/main" id="{7C5533DE-D7E2-6F47-B402-E9E65F6E15D7}"/>
                    </a:ext>
                  </a:extLst>
                </p14:cNvPr>
                <p14:cNvContentPartPr/>
                <p14:nvPr/>
              </p14:nvContentPartPr>
              <p14:xfrm>
                <a:off x="6139550" y="764499"/>
                <a:ext cx="100440" cy="50760"/>
              </p14:xfrm>
            </p:contentPart>
          </mc:Choice>
          <mc:Fallback xmlns="">
            <p:pic>
              <p:nvPicPr>
                <p:cNvPr id="263" name="Ink 262">
                  <a:extLst>
                    <a:ext uri="{FF2B5EF4-FFF2-40B4-BE49-F238E27FC236}">
                      <a16:creationId xmlns:a16="http://schemas.microsoft.com/office/drawing/2014/main" id="{7C5533DE-D7E2-6F47-B402-E9E65F6E15D7}"/>
                    </a:ext>
                  </a:extLst>
                </p:cNvPr>
                <p:cNvPicPr/>
                <p:nvPr/>
              </p:nvPicPr>
              <p:blipFill>
                <a:blip r:embed="rId443"/>
                <a:stretch>
                  <a:fillRect/>
                </a:stretch>
              </p:blipFill>
              <p:spPr>
                <a:xfrm>
                  <a:off x="6131990" y="756939"/>
                  <a:ext cx="1155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4" name="Ink 263">
                  <a:extLst>
                    <a:ext uri="{FF2B5EF4-FFF2-40B4-BE49-F238E27FC236}">
                      <a16:creationId xmlns:a16="http://schemas.microsoft.com/office/drawing/2014/main" id="{BBEDA837-7CB8-7E46-A68A-CABA2E6F7C1F}"/>
                    </a:ext>
                  </a:extLst>
                </p14:cNvPr>
                <p14:cNvContentPartPr/>
                <p14:nvPr/>
              </p14:nvContentPartPr>
              <p14:xfrm>
                <a:off x="6231710" y="661179"/>
                <a:ext cx="19440" cy="169200"/>
              </p14:xfrm>
            </p:contentPart>
          </mc:Choice>
          <mc:Fallback xmlns="">
            <p:pic>
              <p:nvPicPr>
                <p:cNvPr id="264" name="Ink 263">
                  <a:extLst>
                    <a:ext uri="{FF2B5EF4-FFF2-40B4-BE49-F238E27FC236}">
                      <a16:creationId xmlns:a16="http://schemas.microsoft.com/office/drawing/2014/main" id="{BBEDA837-7CB8-7E46-A68A-CABA2E6F7C1F}"/>
                    </a:ext>
                  </a:extLst>
                </p:cNvPr>
                <p:cNvPicPr/>
                <p:nvPr/>
              </p:nvPicPr>
              <p:blipFill>
                <a:blip r:embed="rId445"/>
                <a:stretch>
                  <a:fillRect/>
                </a:stretch>
              </p:blipFill>
              <p:spPr>
                <a:xfrm>
                  <a:off x="6224150" y="653619"/>
                  <a:ext cx="3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6" name="Ink 265">
                  <a:extLst>
                    <a:ext uri="{FF2B5EF4-FFF2-40B4-BE49-F238E27FC236}">
                      <a16:creationId xmlns:a16="http://schemas.microsoft.com/office/drawing/2014/main" id="{ABC38E9F-375F-0840-9FDE-708564FCE721}"/>
                    </a:ext>
                  </a:extLst>
                </p14:cNvPr>
                <p14:cNvContentPartPr/>
                <p14:nvPr/>
              </p14:nvContentPartPr>
              <p14:xfrm>
                <a:off x="5663270" y="989139"/>
                <a:ext cx="10800" cy="72720"/>
              </p14:xfrm>
            </p:contentPart>
          </mc:Choice>
          <mc:Fallback xmlns="">
            <p:pic>
              <p:nvPicPr>
                <p:cNvPr id="266" name="Ink 265">
                  <a:extLst>
                    <a:ext uri="{FF2B5EF4-FFF2-40B4-BE49-F238E27FC236}">
                      <a16:creationId xmlns:a16="http://schemas.microsoft.com/office/drawing/2014/main" id="{ABC38E9F-375F-0840-9FDE-708564FCE721}"/>
                    </a:ext>
                  </a:extLst>
                </p:cNvPr>
                <p:cNvPicPr/>
                <p:nvPr/>
              </p:nvPicPr>
              <p:blipFill>
                <a:blip r:embed="rId447"/>
                <a:stretch>
                  <a:fillRect/>
                </a:stretch>
              </p:blipFill>
              <p:spPr>
                <a:xfrm>
                  <a:off x="5655710" y="981579"/>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7" name="Ink 266">
                  <a:extLst>
                    <a:ext uri="{FF2B5EF4-FFF2-40B4-BE49-F238E27FC236}">
                      <a16:creationId xmlns:a16="http://schemas.microsoft.com/office/drawing/2014/main" id="{C8D53046-E971-1F4F-9E7B-E26A64050EB5}"/>
                    </a:ext>
                  </a:extLst>
                </p14:cNvPr>
                <p14:cNvContentPartPr/>
                <p14:nvPr/>
              </p14:nvContentPartPr>
              <p14:xfrm>
                <a:off x="5678390" y="930819"/>
                <a:ext cx="3600" cy="10800"/>
              </p14:xfrm>
            </p:contentPart>
          </mc:Choice>
          <mc:Fallback xmlns="">
            <p:pic>
              <p:nvPicPr>
                <p:cNvPr id="267" name="Ink 266">
                  <a:extLst>
                    <a:ext uri="{FF2B5EF4-FFF2-40B4-BE49-F238E27FC236}">
                      <a16:creationId xmlns:a16="http://schemas.microsoft.com/office/drawing/2014/main" id="{C8D53046-E971-1F4F-9E7B-E26A64050EB5}"/>
                    </a:ext>
                  </a:extLst>
                </p:cNvPr>
                <p:cNvPicPr/>
                <p:nvPr/>
              </p:nvPicPr>
              <p:blipFill>
                <a:blip r:embed="rId449"/>
                <a:stretch>
                  <a:fillRect/>
                </a:stretch>
              </p:blipFill>
              <p:spPr>
                <a:xfrm>
                  <a:off x="5670830" y="923259"/>
                  <a:ext cx="18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8" name="Ink 267">
                  <a:extLst>
                    <a:ext uri="{FF2B5EF4-FFF2-40B4-BE49-F238E27FC236}">
                      <a16:creationId xmlns:a16="http://schemas.microsoft.com/office/drawing/2014/main" id="{D6B582A4-FC80-8B48-838E-FC8F0F443DE9}"/>
                    </a:ext>
                  </a:extLst>
                </p14:cNvPr>
                <p14:cNvContentPartPr/>
                <p14:nvPr/>
              </p14:nvContentPartPr>
              <p14:xfrm>
                <a:off x="5713310" y="989139"/>
                <a:ext cx="89280" cy="65880"/>
              </p14:xfrm>
            </p:contentPart>
          </mc:Choice>
          <mc:Fallback xmlns="">
            <p:pic>
              <p:nvPicPr>
                <p:cNvPr id="268" name="Ink 267">
                  <a:extLst>
                    <a:ext uri="{FF2B5EF4-FFF2-40B4-BE49-F238E27FC236}">
                      <a16:creationId xmlns:a16="http://schemas.microsoft.com/office/drawing/2014/main" id="{D6B582A4-FC80-8B48-838E-FC8F0F443DE9}"/>
                    </a:ext>
                  </a:extLst>
                </p:cNvPr>
                <p:cNvPicPr/>
                <p:nvPr/>
              </p:nvPicPr>
              <p:blipFill>
                <a:blip r:embed="rId451"/>
                <a:stretch>
                  <a:fillRect/>
                </a:stretch>
              </p:blipFill>
              <p:spPr>
                <a:xfrm>
                  <a:off x="5705750" y="981579"/>
                  <a:ext cx="104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9" name="Ink 268">
                  <a:extLst>
                    <a:ext uri="{FF2B5EF4-FFF2-40B4-BE49-F238E27FC236}">
                      <a16:creationId xmlns:a16="http://schemas.microsoft.com/office/drawing/2014/main" id="{27560F43-F506-DB4E-B389-3D6B6B89F27F}"/>
                    </a:ext>
                  </a:extLst>
                </p14:cNvPr>
                <p14:cNvContentPartPr/>
                <p14:nvPr/>
              </p14:nvContentPartPr>
              <p14:xfrm>
                <a:off x="5939390" y="980499"/>
                <a:ext cx="77760" cy="71280"/>
              </p14:xfrm>
            </p:contentPart>
          </mc:Choice>
          <mc:Fallback xmlns="">
            <p:pic>
              <p:nvPicPr>
                <p:cNvPr id="269" name="Ink 268">
                  <a:extLst>
                    <a:ext uri="{FF2B5EF4-FFF2-40B4-BE49-F238E27FC236}">
                      <a16:creationId xmlns:a16="http://schemas.microsoft.com/office/drawing/2014/main" id="{27560F43-F506-DB4E-B389-3D6B6B89F27F}"/>
                    </a:ext>
                  </a:extLst>
                </p:cNvPr>
                <p:cNvPicPr/>
                <p:nvPr/>
              </p:nvPicPr>
              <p:blipFill>
                <a:blip r:embed="rId453"/>
                <a:stretch>
                  <a:fillRect/>
                </a:stretch>
              </p:blipFill>
              <p:spPr>
                <a:xfrm>
                  <a:off x="5931830" y="972939"/>
                  <a:ext cx="92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1" name="Ink 270">
                  <a:extLst>
                    <a:ext uri="{FF2B5EF4-FFF2-40B4-BE49-F238E27FC236}">
                      <a16:creationId xmlns:a16="http://schemas.microsoft.com/office/drawing/2014/main" id="{5170A2F5-B3EF-7F4C-8BEA-2EBF1FA46B3F}"/>
                    </a:ext>
                  </a:extLst>
                </p14:cNvPr>
                <p14:cNvContentPartPr/>
                <p14:nvPr/>
              </p14:nvContentPartPr>
              <p14:xfrm>
                <a:off x="6061790" y="987699"/>
                <a:ext cx="86040" cy="54000"/>
              </p14:xfrm>
            </p:contentPart>
          </mc:Choice>
          <mc:Fallback xmlns="">
            <p:pic>
              <p:nvPicPr>
                <p:cNvPr id="271" name="Ink 270">
                  <a:extLst>
                    <a:ext uri="{FF2B5EF4-FFF2-40B4-BE49-F238E27FC236}">
                      <a16:creationId xmlns:a16="http://schemas.microsoft.com/office/drawing/2014/main" id="{5170A2F5-B3EF-7F4C-8BEA-2EBF1FA46B3F}"/>
                    </a:ext>
                  </a:extLst>
                </p:cNvPr>
                <p:cNvPicPr/>
                <p:nvPr/>
              </p:nvPicPr>
              <p:blipFill>
                <a:blip r:embed="rId455"/>
                <a:stretch>
                  <a:fillRect/>
                </a:stretch>
              </p:blipFill>
              <p:spPr>
                <a:xfrm>
                  <a:off x="6054230" y="980139"/>
                  <a:ext cx="10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2" name="Ink 271">
                  <a:extLst>
                    <a:ext uri="{FF2B5EF4-FFF2-40B4-BE49-F238E27FC236}">
                      <a16:creationId xmlns:a16="http://schemas.microsoft.com/office/drawing/2014/main" id="{B83A6E27-876A-A848-A67B-8AE031DC997F}"/>
                    </a:ext>
                  </a:extLst>
                </p14:cNvPr>
                <p14:cNvContentPartPr/>
                <p14:nvPr/>
              </p14:nvContentPartPr>
              <p14:xfrm>
                <a:off x="6213710" y="972579"/>
                <a:ext cx="60120" cy="49320"/>
              </p14:xfrm>
            </p:contentPart>
          </mc:Choice>
          <mc:Fallback xmlns="">
            <p:pic>
              <p:nvPicPr>
                <p:cNvPr id="272" name="Ink 271">
                  <a:extLst>
                    <a:ext uri="{FF2B5EF4-FFF2-40B4-BE49-F238E27FC236}">
                      <a16:creationId xmlns:a16="http://schemas.microsoft.com/office/drawing/2014/main" id="{B83A6E27-876A-A848-A67B-8AE031DC997F}"/>
                    </a:ext>
                  </a:extLst>
                </p:cNvPr>
                <p:cNvPicPr/>
                <p:nvPr/>
              </p:nvPicPr>
              <p:blipFill>
                <a:blip r:embed="rId457"/>
                <a:stretch>
                  <a:fillRect/>
                </a:stretch>
              </p:blipFill>
              <p:spPr>
                <a:xfrm>
                  <a:off x="6206150" y="965019"/>
                  <a:ext cx="75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3" name="Ink 272">
                  <a:extLst>
                    <a:ext uri="{FF2B5EF4-FFF2-40B4-BE49-F238E27FC236}">
                      <a16:creationId xmlns:a16="http://schemas.microsoft.com/office/drawing/2014/main" id="{648562C4-BE39-3B46-B7E5-A3CA84BE587C}"/>
                    </a:ext>
                  </a:extLst>
                </p14:cNvPr>
                <p14:cNvContentPartPr/>
                <p14:nvPr/>
              </p14:nvContentPartPr>
              <p14:xfrm>
                <a:off x="6336470" y="875739"/>
                <a:ext cx="56520" cy="170640"/>
              </p14:xfrm>
            </p:contentPart>
          </mc:Choice>
          <mc:Fallback xmlns="">
            <p:pic>
              <p:nvPicPr>
                <p:cNvPr id="273" name="Ink 272">
                  <a:extLst>
                    <a:ext uri="{FF2B5EF4-FFF2-40B4-BE49-F238E27FC236}">
                      <a16:creationId xmlns:a16="http://schemas.microsoft.com/office/drawing/2014/main" id="{648562C4-BE39-3B46-B7E5-A3CA84BE587C}"/>
                    </a:ext>
                  </a:extLst>
                </p:cNvPr>
                <p:cNvPicPr/>
                <p:nvPr/>
              </p:nvPicPr>
              <p:blipFill>
                <a:blip r:embed="rId459"/>
                <a:stretch>
                  <a:fillRect/>
                </a:stretch>
              </p:blipFill>
              <p:spPr>
                <a:xfrm>
                  <a:off x="6328910" y="868179"/>
                  <a:ext cx="71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4" name="Ink 273">
                  <a:extLst>
                    <a:ext uri="{FF2B5EF4-FFF2-40B4-BE49-F238E27FC236}">
                      <a16:creationId xmlns:a16="http://schemas.microsoft.com/office/drawing/2014/main" id="{ACBD4750-979D-9D49-A060-38F7B1D7DB0F}"/>
                    </a:ext>
                  </a:extLst>
                </p14:cNvPr>
                <p14:cNvContentPartPr/>
                <p14:nvPr/>
              </p14:nvContentPartPr>
              <p14:xfrm>
                <a:off x="6439790" y="962499"/>
                <a:ext cx="91800" cy="65880"/>
              </p14:xfrm>
            </p:contentPart>
          </mc:Choice>
          <mc:Fallback xmlns="">
            <p:pic>
              <p:nvPicPr>
                <p:cNvPr id="274" name="Ink 273">
                  <a:extLst>
                    <a:ext uri="{FF2B5EF4-FFF2-40B4-BE49-F238E27FC236}">
                      <a16:creationId xmlns:a16="http://schemas.microsoft.com/office/drawing/2014/main" id="{ACBD4750-979D-9D49-A060-38F7B1D7DB0F}"/>
                    </a:ext>
                  </a:extLst>
                </p:cNvPr>
                <p:cNvPicPr/>
                <p:nvPr/>
              </p:nvPicPr>
              <p:blipFill>
                <a:blip r:embed="rId461"/>
                <a:stretch>
                  <a:fillRect/>
                </a:stretch>
              </p:blipFill>
              <p:spPr>
                <a:xfrm>
                  <a:off x="6432230" y="954939"/>
                  <a:ext cx="106920" cy="81000"/>
                </a:xfrm>
                <a:prstGeom prst="rect">
                  <a:avLst/>
                </a:prstGeom>
              </p:spPr>
            </p:pic>
          </mc:Fallback>
        </mc:AlternateContent>
      </p:grpSp>
      <p:grpSp>
        <p:nvGrpSpPr>
          <p:cNvPr id="297" name="Group 296">
            <a:extLst>
              <a:ext uri="{FF2B5EF4-FFF2-40B4-BE49-F238E27FC236}">
                <a16:creationId xmlns:a16="http://schemas.microsoft.com/office/drawing/2014/main" id="{F8928B6E-447E-184F-9425-CF8B2C6B6560}"/>
              </a:ext>
            </a:extLst>
          </p:cNvPr>
          <p:cNvGrpSpPr/>
          <p:nvPr/>
        </p:nvGrpSpPr>
        <p:grpSpPr>
          <a:xfrm>
            <a:off x="3818270" y="1435179"/>
            <a:ext cx="788040" cy="668880"/>
            <a:chOff x="3818270" y="1435179"/>
            <a:chExt cx="788040" cy="668880"/>
          </a:xfrm>
        </p:grpSpPr>
        <mc:AlternateContent xmlns:mc="http://schemas.openxmlformats.org/markup-compatibility/2006" xmlns:p14="http://schemas.microsoft.com/office/powerpoint/2010/main">
          <mc:Choice Requires="p14">
            <p:contentPart p14:bwMode="auto" r:id="rId462">
              <p14:nvContentPartPr>
                <p14:cNvPr id="276" name="Ink 275">
                  <a:extLst>
                    <a:ext uri="{FF2B5EF4-FFF2-40B4-BE49-F238E27FC236}">
                      <a16:creationId xmlns:a16="http://schemas.microsoft.com/office/drawing/2014/main" id="{E591B13B-D0B8-034C-833D-23DD6CEC4578}"/>
                    </a:ext>
                  </a:extLst>
                </p14:cNvPr>
                <p14:cNvContentPartPr/>
                <p14:nvPr/>
              </p14:nvContentPartPr>
              <p14:xfrm>
                <a:off x="4603790" y="1435179"/>
                <a:ext cx="2520" cy="5040"/>
              </p14:xfrm>
            </p:contentPart>
          </mc:Choice>
          <mc:Fallback xmlns="">
            <p:pic>
              <p:nvPicPr>
                <p:cNvPr id="276" name="Ink 275">
                  <a:extLst>
                    <a:ext uri="{FF2B5EF4-FFF2-40B4-BE49-F238E27FC236}">
                      <a16:creationId xmlns:a16="http://schemas.microsoft.com/office/drawing/2014/main" id="{E591B13B-D0B8-034C-833D-23DD6CEC4578}"/>
                    </a:ext>
                  </a:extLst>
                </p:cNvPr>
                <p:cNvPicPr/>
                <p:nvPr/>
              </p:nvPicPr>
              <p:blipFill>
                <a:blip r:embed="rId463"/>
                <a:stretch>
                  <a:fillRect/>
                </a:stretch>
              </p:blipFill>
              <p:spPr>
                <a:xfrm>
                  <a:off x="4596230" y="1427619"/>
                  <a:ext cx="17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7" name="Ink 276">
                  <a:extLst>
                    <a:ext uri="{FF2B5EF4-FFF2-40B4-BE49-F238E27FC236}">
                      <a16:creationId xmlns:a16="http://schemas.microsoft.com/office/drawing/2014/main" id="{B7934CA5-3338-224C-8697-1E7363C9D48F}"/>
                    </a:ext>
                  </a:extLst>
                </p14:cNvPr>
                <p14:cNvContentPartPr/>
                <p14:nvPr/>
              </p14:nvContentPartPr>
              <p14:xfrm>
                <a:off x="4489670" y="1441659"/>
                <a:ext cx="113040" cy="199080"/>
              </p14:xfrm>
            </p:contentPart>
          </mc:Choice>
          <mc:Fallback xmlns="">
            <p:pic>
              <p:nvPicPr>
                <p:cNvPr id="277" name="Ink 276">
                  <a:extLst>
                    <a:ext uri="{FF2B5EF4-FFF2-40B4-BE49-F238E27FC236}">
                      <a16:creationId xmlns:a16="http://schemas.microsoft.com/office/drawing/2014/main" id="{B7934CA5-3338-224C-8697-1E7363C9D48F}"/>
                    </a:ext>
                  </a:extLst>
                </p:cNvPr>
                <p:cNvPicPr/>
                <p:nvPr/>
              </p:nvPicPr>
              <p:blipFill>
                <a:blip r:embed="rId465"/>
                <a:stretch>
                  <a:fillRect/>
                </a:stretch>
              </p:blipFill>
              <p:spPr>
                <a:xfrm>
                  <a:off x="4482110" y="1434099"/>
                  <a:ext cx="1281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9" name="Ink 278">
                  <a:extLst>
                    <a:ext uri="{FF2B5EF4-FFF2-40B4-BE49-F238E27FC236}">
                      <a16:creationId xmlns:a16="http://schemas.microsoft.com/office/drawing/2014/main" id="{2B49A63E-4F18-AB47-AB90-F7A87C84709B}"/>
                    </a:ext>
                  </a:extLst>
                </p14:cNvPr>
                <p14:cNvContentPartPr/>
                <p14:nvPr/>
              </p14:nvContentPartPr>
              <p14:xfrm>
                <a:off x="3906470" y="1732179"/>
                <a:ext cx="8280" cy="164880"/>
              </p14:xfrm>
            </p:contentPart>
          </mc:Choice>
          <mc:Fallback xmlns="">
            <p:pic>
              <p:nvPicPr>
                <p:cNvPr id="279" name="Ink 278">
                  <a:extLst>
                    <a:ext uri="{FF2B5EF4-FFF2-40B4-BE49-F238E27FC236}">
                      <a16:creationId xmlns:a16="http://schemas.microsoft.com/office/drawing/2014/main" id="{2B49A63E-4F18-AB47-AB90-F7A87C84709B}"/>
                    </a:ext>
                  </a:extLst>
                </p:cNvPr>
                <p:cNvPicPr/>
                <p:nvPr/>
              </p:nvPicPr>
              <p:blipFill>
                <a:blip r:embed="rId467"/>
                <a:stretch>
                  <a:fillRect/>
                </a:stretch>
              </p:blipFill>
              <p:spPr>
                <a:xfrm>
                  <a:off x="3898910" y="1724619"/>
                  <a:ext cx="23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0" name="Ink 279">
                  <a:extLst>
                    <a:ext uri="{FF2B5EF4-FFF2-40B4-BE49-F238E27FC236}">
                      <a16:creationId xmlns:a16="http://schemas.microsoft.com/office/drawing/2014/main" id="{01805CEF-FD38-8147-A334-E0CDB5D80E9D}"/>
                    </a:ext>
                  </a:extLst>
                </p14:cNvPr>
                <p14:cNvContentPartPr/>
                <p14:nvPr/>
              </p14:nvContentPartPr>
              <p14:xfrm>
                <a:off x="3893870" y="1715259"/>
                <a:ext cx="85680" cy="60480"/>
              </p14:xfrm>
            </p:contentPart>
          </mc:Choice>
          <mc:Fallback xmlns="">
            <p:pic>
              <p:nvPicPr>
                <p:cNvPr id="280" name="Ink 279">
                  <a:extLst>
                    <a:ext uri="{FF2B5EF4-FFF2-40B4-BE49-F238E27FC236}">
                      <a16:creationId xmlns:a16="http://schemas.microsoft.com/office/drawing/2014/main" id="{01805CEF-FD38-8147-A334-E0CDB5D80E9D}"/>
                    </a:ext>
                  </a:extLst>
                </p:cNvPr>
                <p:cNvPicPr/>
                <p:nvPr/>
              </p:nvPicPr>
              <p:blipFill>
                <a:blip r:embed="rId469"/>
                <a:stretch>
                  <a:fillRect/>
                </a:stretch>
              </p:blipFill>
              <p:spPr>
                <a:xfrm>
                  <a:off x="3886310" y="1707699"/>
                  <a:ext cx="1008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1" name="Ink 280">
                  <a:extLst>
                    <a:ext uri="{FF2B5EF4-FFF2-40B4-BE49-F238E27FC236}">
                      <a16:creationId xmlns:a16="http://schemas.microsoft.com/office/drawing/2014/main" id="{A7C1526E-A498-C446-AE62-2A40B6D827EE}"/>
                    </a:ext>
                  </a:extLst>
                </p14:cNvPr>
                <p14:cNvContentPartPr/>
                <p14:nvPr/>
              </p14:nvContentPartPr>
              <p14:xfrm>
                <a:off x="3994670" y="1714539"/>
                <a:ext cx="75960" cy="67320"/>
              </p14:xfrm>
            </p:contentPart>
          </mc:Choice>
          <mc:Fallback xmlns="">
            <p:pic>
              <p:nvPicPr>
                <p:cNvPr id="281" name="Ink 280">
                  <a:extLst>
                    <a:ext uri="{FF2B5EF4-FFF2-40B4-BE49-F238E27FC236}">
                      <a16:creationId xmlns:a16="http://schemas.microsoft.com/office/drawing/2014/main" id="{A7C1526E-A498-C446-AE62-2A40B6D827EE}"/>
                    </a:ext>
                  </a:extLst>
                </p:cNvPr>
                <p:cNvPicPr/>
                <p:nvPr/>
              </p:nvPicPr>
              <p:blipFill>
                <a:blip r:embed="rId471"/>
                <a:stretch>
                  <a:fillRect/>
                </a:stretch>
              </p:blipFill>
              <p:spPr>
                <a:xfrm>
                  <a:off x="3987110" y="1706979"/>
                  <a:ext cx="91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2" name="Ink 281">
                  <a:extLst>
                    <a:ext uri="{FF2B5EF4-FFF2-40B4-BE49-F238E27FC236}">
                      <a16:creationId xmlns:a16="http://schemas.microsoft.com/office/drawing/2014/main" id="{73B953E1-1C5A-3542-BB30-6FFE605C4042}"/>
                    </a:ext>
                  </a:extLst>
                </p14:cNvPr>
                <p14:cNvContentPartPr/>
                <p14:nvPr/>
              </p14:nvContentPartPr>
              <p14:xfrm>
                <a:off x="4103390" y="1713459"/>
                <a:ext cx="36720" cy="57240"/>
              </p14:xfrm>
            </p:contentPart>
          </mc:Choice>
          <mc:Fallback xmlns="">
            <p:pic>
              <p:nvPicPr>
                <p:cNvPr id="282" name="Ink 281">
                  <a:extLst>
                    <a:ext uri="{FF2B5EF4-FFF2-40B4-BE49-F238E27FC236}">
                      <a16:creationId xmlns:a16="http://schemas.microsoft.com/office/drawing/2014/main" id="{73B953E1-1C5A-3542-BB30-6FFE605C4042}"/>
                    </a:ext>
                  </a:extLst>
                </p:cNvPr>
                <p:cNvPicPr/>
                <p:nvPr/>
              </p:nvPicPr>
              <p:blipFill>
                <a:blip r:embed="rId473"/>
                <a:stretch>
                  <a:fillRect/>
                </a:stretch>
              </p:blipFill>
              <p:spPr>
                <a:xfrm>
                  <a:off x="4095830" y="1705899"/>
                  <a:ext cx="51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3" name="Ink 282">
                  <a:extLst>
                    <a:ext uri="{FF2B5EF4-FFF2-40B4-BE49-F238E27FC236}">
                      <a16:creationId xmlns:a16="http://schemas.microsoft.com/office/drawing/2014/main" id="{C594E192-BE0D-B547-82AE-0AE914CC24E2}"/>
                    </a:ext>
                  </a:extLst>
                </p14:cNvPr>
                <p14:cNvContentPartPr/>
                <p14:nvPr/>
              </p14:nvContentPartPr>
              <p14:xfrm>
                <a:off x="4180790" y="1669899"/>
                <a:ext cx="1800" cy="112680"/>
              </p14:xfrm>
            </p:contentPart>
          </mc:Choice>
          <mc:Fallback xmlns="">
            <p:pic>
              <p:nvPicPr>
                <p:cNvPr id="283" name="Ink 282">
                  <a:extLst>
                    <a:ext uri="{FF2B5EF4-FFF2-40B4-BE49-F238E27FC236}">
                      <a16:creationId xmlns:a16="http://schemas.microsoft.com/office/drawing/2014/main" id="{C594E192-BE0D-B547-82AE-0AE914CC24E2}"/>
                    </a:ext>
                  </a:extLst>
                </p:cNvPr>
                <p:cNvPicPr/>
                <p:nvPr/>
              </p:nvPicPr>
              <p:blipFill>
                <a:blip r:embed="rId475"/>
                <a:stretch>
                  <a:fillRect/>
                </a:stretch>
              </p:blipFill>
              <p:spPr>
                <a:xfrm>
                  <a:off x="4173230" y="1662339"/>
                  <a:ext cx="16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4" name="Ink 283">
                  <a:extLst>
                    <a:ext uri="{FF2B5EF4-FFF2-40B4-BE49-F238E27FC236}">
                      <a16:creationId xmlns:a16="http://schemas.microsoft.com/office/drawing/2014/main" id="{D635D8E8-AD41-9E44-9258-2222DF766F71}"/>
                    </a:ext>
                  </a:extLst>
                </p14:cNvPr>
                <p14:cNvContentPartPr/>
                <p14:nvPr/>
              </p14:nvContentPartPr>
              <p14:xfrm>
                <a:off x="4165670" y="1699419"/>
                <a:ext cx="45360" cy="10080"/>
              </p14:xfrm>
            </p:contentPart>
          </mc:Choice>
          <mc:Fallback xmlns="">
            <p:pic>
              <p:nvPicPr>
                <p:cNvPr id="284" name="Ink 283">
                  <a:extLst>
                    <a:ext uri="{FF2B5EF4-FFF2-40B4-BE49-F238E27FC236}">
                      <a16:creationId xmlns:a16="http://schemas.microsoft.com/office/drawing/2014/main" id="{D635D8E8-AD41-9E44-9258-2222DF766F71}"/>
                    </a:ext>
                  </a:extLst>
                </p:cNvPr>
                <p:cNvPicPr/>
                <p:nvPr/>
              </p:nvPicPr>
              <p:blipFill>
                <a:blip r:embed="rId477"/>
                <a:stretch>
                  <a:fillRect/>
                </a:stretch>
              </p:blipFill>
              <p:spPr>
                <a:xfrm>
                  <a:off x="4158110" y="1691859"/>
                  <a:ext cx="60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5" name="Ink 284">
                  <a:extLst>
                    <a:ext uri="{FF2B5EF4-FFF2-40B4-BE49-F238E27FC236}">
                      <a16:creationId xmlns:a16="http://schemas.microsoft.com/office/drawing/2014/main" id="{A024616D-E12E-904E-ACFC-A40EC2BB0B03}"/>
                    </a:ext>
                  </a:extLst>
                </p14:cNvPr>
                <p14:cNvContentPartPr/>
                <p14:nvPr/>
              </p14:nvContentPartPr>
              <p14:xfrm>
                <a:off x="4304630" y="1705899"/>
                <a:ext cx="82440" cy="73440"/>
              </p14:xfrm>
            </p:contentPart>
          </mc:Choice>
          <mc:Fallback xmlns="">
            <p:pic>
              <p:nvPicPr>
                <p:cNvPr id="285" name="Ink 284">
                  <a:extLst>
                    <a:ext uri="{FF2B5EF4-FFF2-40B4-BE49-F238E27FC236}">
                      <a16:creationId xmlns:a16="http://schemas.microsoft.com/office/drawing/2014/main" id="{A024616D-E12E-904E-ACFC-A40EC2BB0B03}"/>
                    </a:ext>
                  </a:extLst>
                </p:cNvPr>
                <p:cNvPicPr/>
                <p:nvPr/>
              </p:nvPicPr>
              <p:blipFill>
                <a:blip r:embed="rId479"/>
                <a:stretch>
                  <a:fillRect/>
                </a:stretch>
              </p:blipFill>
              <p:spPr>
                <a:xfrm>
                  <a:off x="4297070" y="1698339"/>
                  <a:ext cx="97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6" name="Ink 285">
                  <a:extLst>
                    <a:ext uri="{FF2B5EF4-FFF2-40B4-BE49-F238E27FC236}">
                      <a16:creationId xmlns:a16="http://schemas.microsoft.com/office/drawing/2014/main" id="{58F35EAE-B6A4-374C-B8A5-0DFFB4ABB462}"/>
                    </a:ext>
                  </a:extLst>
                </p14:cNvPr>
                <p14:cNvContentPartPr/>
                <p14:nvPr/>
              </p14:nvContentPartPr>
              <p14:xfrm>
                <a:off x="4441430" y="1681419"/>
                <a:ext cx="82440" cy="151560"/>
              </p14:xfrm>
            </p:contentPart>
          </mc:Choice>
          <mc:Fallback xmlns="">
            <p:pic>
              <p:nvPicPr>
                <p:cNvPr id="286" name="Ink 285">
                  <a:extLst>
                    <a:ext uri="{FF2B5EF4-FFF2-40B4-BE49-F238E27FC236}">
                      <a16:creationId xmlns:a16="http://schemas.microsoft.com/office/drawing/2014/main" id="{58F35EAE-B6A4-374C-B8A5-0DFFB4ABB462}"/>
                    </a:ext>
                  </a:extLst>
                </p:cNvPr>
                <p:cNvPicPr/>
                <p:nvPr/>
              </p:nvPicPr>
              <p:blipFill>
                <a:blip r:embed="rId481"/>
                <a:stretch>
                  <a:fillRect/>
                </a:stretch>
              </p:blipFill>
              <p:spPr>
                <a:xfrm>
                  <a:off x="4433870" y="1673859"/>
                  <a:ext cx="97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7" name="Ink 286">
                  <a:extLst>
                    <a:ext uri="{FF2B5EF4-FFF2-40B4-BE49-F238E27FC236}">
                      <a16:creationId xmlns:a16="http://schemas.microsoft.com/office/drawing/2014/main" id="{700556D5-189D-D846-8C0A-A2116022016D}"/>
                    </a:ext>
                  </a:extLst>
                </p14:cNvPr>
                <p14:cNvContentPartPr/>
                <p14:nvPr/>
              </p14:nvContentPartPr>
              <p14:xfrm>
                <a:off x="4432070" y="1755939"/>
                <a:ext cx="43200" cy="21960"/>
              </p14:xfrm>
            </p:contentPart>
          </mc:Choice>
          <mc:Fallback xmlns="">
            <p:pic>
              <p:nvPicPr>
                <p:cNvPr id="287" name="Ink 286">
                  <a:extLst>
                    <a:ext uri="{FF2B5EF4-FFF2-40B4-BE49-F238E27FC236}">
                      <a16:creationId xmlns:a16="http://schemas.microsoft.com/office/drawing/2014/main" id="{700556D5-189D-D846-8C0A-A2116022016D}"/>
                    </a:ext>
                  </a:extLst>
                </p:cNvPr>
                <p:cNvPicPr/>
                <p:nvPr/>
              </p:nvPicPr>
              <p:blipFill>
                <a:blip r:embed="rId483"/>
                <a:stretch>
                  <a:fillRect/>
                </a:stretch>
              </p:blipFill>
              <p:spPr>
                <a:xfrm>
                  <a:off x="4424510" y="1748379"/>
                  <a:ext cx="583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8" name="Ink 287">
                  <a:extLst>
                    <a:ext uri="{FF2B5EF4-FFF2-40B4-BE49-F238E27FC236}">
                      <a16:creationId xmlns:a16="http://schemas.microsoft.com/office/drawing/2014/main" id="{FA01D9D1-4D84-1E4D-862B-370161F774A7}"/>
                    </a:ext>
                  </a:extLst>
                </p14:cNvPr>
                <p14:cNvContentPartPr/>
                <p14:nvPr/>
              </p14:nvContentPartPr>
              <p14:xfrm>
                <a:off x="3818270" y="2029899"/>
                <a:ext cx="132120" cy="74160"/>
              </p14:xfrm>
            </p:contentPart>
          </mc:Choice>
          <mc:Fallback xmlns="">
            <p:pic>
              <p:nvPicPr>
                <p:cNvPr id="288" name="Ink 287">
                  <a:extLst>
                    <a:ext uri="{FF2B5EF4-FFF2-40B4-BE49-F238E27FC236}">
                      <a16:creationId xmlns:a16="http://schemas.microsoft.com/office/drawing/2014/main" id="{FA01D9D1-4D84-1E4D-862B-370161F774A7}"/>
                    </a:ext>
                  </a:extLst>
                </p:cNvPr>
                <p:cNvPicPr/>
                <p:nvPr/>
              </p:nvPicPr>
              <p:blipFill>
                <a:blip r:embed="rId485"/>
                <a:stretch>
                  <a:fillRect/>
                </a:stretch>
              </p:blipFill>
              <p:spPr>
                <a:xfrm>
                  <a:off x="3811070" y="2022339"/>
                  <a:ext cx="14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9" name="Ink 288">
                  <a:extLst>
                    <a:ext uri="{FF2B5EF4-FFF2-40B4-BE49-F238E27FC236}">
                      <a16:creationId xmlns:a16="http://schemas.microsoft.com/office/drawing/2014/main" id="{2E2C32C2-C46C-F344-B4BE-368D04FCE4DB}"/>
                    </a:ext>
                  </a:extLst>
                </p14:cNvPr>
                <p14:cNvContentPartPr/>
                <p14:nvPr/>
              </p14:nvContentPartPr>
              <p14:xfrm>
                <a:off x="3968390" y="2036739"/>
                <a:ext cx="70920" cy="56520"/>
              </p14:xfrm>
            </p:contentPart>
          </mc:Choice>
          <mc:Fallback xmlns="">
            <p:pic>
              <p:nvPicPr>
                <p:cNvPr id="289" name="Ink 288">
                  <a:extLst>
                    <a:ext uri="{FF2B5EF4-FFF2-40B4-BE49-F238E27FC236}">
                      <a16:creationId xmlns:a16="http://schemas.microsoft.com/office/drawing/2014/main" id="{2E2C32C2-C46C-F344-B4BE-368D04FCE4DB}"/>
                    </a:ext>
                  </a:extLst>
                </p:cNvPr>
                <p:cNvPicPr/>
                <p:nvPr/>
              </p:nvPicPr>
              <p:blipFill>
                <a:blip r:embed="rId487"/>
                <a:stretch>
                  <a:fillRect/>
                </a:stretch>
              </p:blipFill>
              <p:spPr>
                <a:xfrm>
                  <a:off x="3960830" y="2029179"/>
                  <a:ext cx="860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0" name="Ink 289">
                  <a:extLst>
                    <a:ext uri="{FF2B5EF4-FFF2-40B4-BE49-F238E27FC236}">
                      <a16:creationId xmlns:a16="http://schemas.microsoft.com/office/drawing/2014/main" id="{AF89C466-EDDF-7A49-82E2-5C50BB3CD673}"/>
                    </a:ext>
                  </a:extLst>
                </p14:cNvPr>
                <p14:cNvContentPartPr/>
                <p14:nvPr/>
              </p14:nvContentPartPr>
              <p14:xfrm>
                <a:off x="4026350" y="1938459"/>
                <a:ext cx="20160" cy="160560"/>
              </p14:xfrm>
            </p:contentPart>
          </mc:Choice>
          <mc:Fallback xmlns="">
            <p:pic>
              <p:nvPicPr>
                <p:cNvPr id="290" name="Ink 289">
                  <a:extLst>
                    <a:ext uri="{FF2B5EF4-FFF2-40B4-BE49-F238E27FC236}">
                      <a16:creationId xmlns:a16="http://schemas.microsoft.com/office/drawing/2014/main" id="{AF89C466-EDDF-7A49-82E2-5C50BB3CD673}"/>
                    </a:ext>
                  </a:extLst>
                </p:cNvPr>
                <p:cNvPicPr/>
                <p:nvPr/>
              </p:nvPicPr>
              <p:blipFill>
                <a:blip r:embed="rId489"/>
                <a:stretch>
                  <a:fillRect/>
                </a:stretch>
              </p:blipFill>
              <p:spPr>
                <a:xfrm>
                  <a:off x="4018790" y="1930899"/>
                  <a:ext cx="35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1" name="Ink 290">
                  <a:extLst>
                    <a:ext uri="{FF2B5EF4-FFF2-40B4-BE49-F238E27FC236}">
                      <a16:creationId xmlns:a16="http://schemas.microsoft.com/office/drawing/2014/main" id="{BF74688C-5BB4-E646-9D5A-6A0B03BE9B91}"/>
                    </a:ext>
                  </a:extLst>
                </p14:cNvPr>
                <p14:cNvContentPartPr/>
                <p14:nvPr/>
              </p14:nvContentPartPr>
              <p14:xfrm>
                <a:off x="4106630" y="1921179"/>
                <a:ext cx="79920" cy="154800"/>
              </p14:xfrm>
            </p:contentPart>
          </mc:Choice>
          <mc:Fallback xmlns="">
            <p:pic>
              <p:nvPicPr>
                <p:cNvPr id="291" name="Ink 290">
                  <a:extLst>
                    <a:ext uri="{FF2B5EF4-FFF2-40B4-BE49-F238E27FC236}">
                      <a16:creationId xmlns:a16="http://schemas.microsoft.com/office/drawing/2014/main" id="{BF74688C-5BB4-E646-9D5A-6A0B03BE9B91}"/>
                    </a:ext>
                  </a:extLst>
                </p:cNvPr>
                <p:cNvPicPr/>
                <p:nvPr/>
              </p:nvPicPr>
              <p:blipFill>
                <a:blip r:embed="rId491"/>
                <a:stretch>
                  <a:fillRect/>
                </a:stretch>
              </p:blipFill>
              <p:spPr>
                <a:xfrm>
                  <a:off x="4099070" y="1913619"/>
                  <a:ext cx="950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2" name="Ink 291">
                  <a:extLst>
                    <a:ext uri="{FF2B5EF4-FFF2-40B4-BE49-F238E27FC236}">
                      <a16:creationId xmlns:a16="http://schemas.microsoft.com/office/drawing/2014/main" id="{51E8658D-2722-9E4A-941E-C07CB99F4191}"/>
                    </a:ext>
                  </a:extLst>
                </p14:cNvPr>
                <p14:cNvContentPartPr/>
                <p14:nvPr/>
              </p14:nvContentPartPr>
              <p14:xfrm>
                <a:off x="4217870" y="2025219"/>
                <a:ext cx="50040" cy="74520"/>
              </p14:xfrm>
            </p:contentPart>
          </mc:Choice>
          <mc:Fallback xmlns="">
            <p:pic>
              <p:nvPicPr>
                <p:cNvPr id="292" name="Ink 291">
                  <a:extLst>
                    <a:ext uri="{FF2B5EF4-FFF2-40B4-BE49-F238E27FC236}">
                      <a16:creationId xmlns:a16="http://schemas.microsoft.com/office/drawing/2014/main" id="{51E8658D-2722-9E4A-941E-C07CB99F4191}"/>
                    </a:ext>
                  </a:extLst>
                </p:cNvPr>
                <p:cNvPicPr/>
                <p:nvPr/>
              </p:nvPicPr>
              <p:blipFill>
                <a:blip r:embed="rId493"/>
                <a:stretch>
                  <a:fillRect/>
                </a:stretch>
              </p:blipFill>
              <p:spPr>
                <a:xfrm>
                  <a:off x="4210310" y="2018019"/>
                  <a:ext cx="65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3" name="Ink 292">
                  <a:extLst>
                    <a:ext uri="{FF2B5EF4-FFF2-40B4-BE49-F238E27FC236}">
                      <a16:creationId xmlns:a16="http://schemas.microsoft.com/office/drawing/2014/main" id="{7E9B483D-8A61-E949-A627-635BC65CFB01}"/>
                    </a:ext>
                  </a:extLst>
                </p14:cNvPr>
                <p14:cNvContentPartPr/>
                <p14:nvPr/>
              </p14:nvContentPartPr>
              <p14:xfrm>
                <a:off x="4279070" y="2006859"/>
                <a:ext cx="54720" cy="87120"/>
              </p14:xfrm>
            </p:contentPart>
          </mc:Choice>
          <mc:Fallback xmlns="">
            <p:pic>
              <p:nvPicPr>
                <p:cNvPr id="293" name="Ink 292">
                  <a:extLst>
                    <a:ext uri="{FF2B5EF4-FFF2-40B4-BE49-F238E27FC236}">
                      <a16:creationId xmlns:a16="http://schemas.microsoft.com/office/drawing/2014/main" id="{7E9B483D-8A61-E949-A627-635BC65CFB01}"/>
                    </a:ext>
                  </a:extLst>
                </p:cNvPr>
                <p:cNvPicPr/>
                <p:nvPr/>
              </p:nvPicPr>
              <p:blipFill>
                <a:blip r:embed="rId495"/>
                <a:stretch>
                  <a:fillRect/>
                </a:stretch>
              </p:blipFill>
              <p:spPr>
                <a:xfrm>
                  <a:off x="4271510" y="1999299"/>
                  <a:ext cx="69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4" name="Ink 293">
                  <a:extLst>
                    <a:ext uri="{FF2B5EF4-FFF2-40B4-BE49-F238E27FC236}">
                      <a16:creationId xmlns:a16="http://schemas.microsoft.com/office/drawing/2014/main" id="{8BB0EE5D-BB02-F846-A9F1-725F5218C455}"/>
                    </a:ext>
                  </a:extLst>
                </p14:cNvPr>
                <p14:cNvContentPartPr/>
                <p14:nvPr/>
              </p14:nvContentPartPr>
              <p14:xfrm>
                <a:off x="4376270" y="2005419"/>
                <a:ext cx="48600" cy="75960"/>
              </p14:xfrm>
            </p:contentPart>
          </mc:Choice>
          <mc:Fallback xmlns="">
            <p:pic>
              <p:nvPicPr>
                <p:cNvPr id="294" name="Ink 293">
                  <a:extLst>
                    <a:ext uri="{FF2B5EF4-FFF2-40B4-BE49-F238E27FC236}">
                      <a16:creationId xmlns:a16="http://schemas.microsoft.com/office/drawing/2014/main" id="{8BB0EE5D-BB02-F846-A9F1-725F5218C455}"/>
                    </a:ext>
                  </a:extLst>
                </p:cNvPr>
                <p:cNvPicPr/>
                <p:nvPr/>
              </p:nvPicPr>
              <p:blipFill>
                <a:blip r:embed="rId497"/>
                <a:stretch>
                  <a:fillRect/>
                </a:stretch>
              </p:blipFill>
              <p:spPr>
                <a:xfrm>
                  <a:off x="4368710" y="1997859"/>
                  <a:ext cx="63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5" name="Ink 294">
                  <a:extLst>
                    <a:ext uri="{FF2B5EF4-FFF2-40B4-BE49-F238E27FC236}">
                      <a16:creationId xmlns:a16="http://schemas.microsoft.com/office/drawing/2014/main" id="{0BE2A0E8-412E-9347-BAA8-B68F079822F4}"/>
                    </a:ext>
                  </a:extLst>
                </p14:cNvPr>
                <p14:cNvContentPartPr/>
                <p14:nvPr/>
              </p14:nvContentPartPr>
              <p14:xfrm>
                <a:off x="4457270" y="1978419"/>
                <a:ext cx="65160" cy="108360"/>
              </p14:xfrm>
            </p:contentPart>
          </mc:Choice>
          <mc:Fallback xmlns="">
            <p:pic>
              <p:nvPicPr>
                <p:cNvPr id="295" name="Ink 294">
                  <a:extLst>
                    <a:ext uri="{FF2B5EF4-FFF2-40B4-BE49-F238E27FC236}">
                      <a16:creationId xmlns:a16="http://schemas.microsoft.com/office/drawing/2014/main" id="{0BE2A0E8-412E-9347-BAA8-B68F079822F4}"/>
                    </a:ext>
                  </a:extLst>
                </p:cNvPr>
                <p:cNvPicPr/>
                <p:nvPr/>
              </p:nvPicPr>
              <p:blipFill>
                <a:blip r:embed="rId499"/>
                <a:stretch>
                  <a:fillRect/>
                </a:stretch>
              </p:blipFill>
              <p:spPr>
                <a:xfrm>
                  <a:off x="4449710" y="1970859"/>
                  <a:ext cx="80280" cy="123480"/>
                </a:xfrm>
                <a:prstGeom prst="rect">
                  <a:avLst/>
                </a:prstGeom>
              </p:spPr>
            </p:pic>
          </mc:Fallback>
        </mc:AlternateContent>
      </p:grpSp>
      <p:grpSp>
        <p:nvGrpSpPr>
          <p:cNvPr id="331" name="Group 330">
            <a:extLst>
              <a:ext uri="{FF2B5EF4-FFF2-40B4-BE49-F238E27FC236}">
                <a16:creationId xmlns:a16="http://schemas.microsoft.com/office/drawing/2014/main" id="{8AD1B8A1-DEFC-B44F-9AA8-A0951ED4B1E4}"/>
              </a:ext>
            </a:extLst>
          </p:cNvPr>
          <p:cNvGrpSpPr/>
          <p:nvPr/>
        </p:nvGrpSpPr>
        <p:grpSpPr>
          <a:xfrm>
            <a:off x="6829310" y="298659"/>
            <a:ext cx="1725840" cy="872280"/>
            <a:chOff x="6829310" y="298659"/>
            <a:chExt cx="1725840" cy="872280"/>
          </a:xfrm>
        </p:grpSpPr>
        <mc:AlternateContent xmlns:mc="http://schemas.openxmlformats.org/markup-compatibility/2006" xmlns:p14="http://schemas.microsoft.com/office/powerpoint/2010/main">
          <mc:Choice Requires="p14">
            <p:contentPart p14:bwMode="auto" r:id="rId500">
              <p14:nvContentPartPr>
                <p14:cNvPr id="298" name="Ink 297">
                  <a:extLst>
                    <a:ext uri="{FF2B5EF4-FFF2-40B4-BE49-F238E27FC236}">
                      <a16:creationId xmlns:a16="http://schemas.microsoft.com/office/drawing/2014/main" id="{D8250275-3E65-444D-AB87-3631B9E1A93E}"/>
                    </a:ext>
                  </a:extLst>
                </p14:cNvPr>
                <p14:cNvContentPartPr/>
                <p14:nvPr/>
              </p14:nvContentPartPr>
              <p14:xfrm>
                <a:off x="7350950" y="814179"/>
                <a:ext cx="34200" cy="273960"/>
              </p14:xfrm>
            </p:contentPart>
          </mc:Choice>
          <mc:Fallback xmlns="">
            <p:pic>
              <p:nvPicPr>
                <p:cNvPr id="298" name="Ink 297">
                  <a:extLst>
                    <a:ext uri="{FF2B5EF4-FFF2-40B4-BE49-F238E27FC236}">
                      <a16:creationId xmlns:a16="http://schemas.microsoft.com/office/drawing/2014/main" id="{D8250275-3E65-444D-AB87-3631B9E1A93E}"/>
                    </a:ext>
                  </a:extLst>
                </p:cNvPr>
                <p:cNvPicPr/>
                <p:nvPr/>
              </p:nvPicPr>
              <p:blipFill>
                <a:blip r:embed="rId501"/>
                <a:stretch>
                  <a:fillRect/>
                </a:stretch>
              </p:blipFill>
              <p:spPr>
                <a:xfrm>
                  <a:off x="7343390" y="806619"/>
                  <a:ext cx="493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9" name="Ink 298">
                  <a:extLst>
                    <a:ext uri="{FF2B5EF4-FFF2-40B4-BE49-F238E27FC236}">
                      <a16:creationId xmlns:a16="http://schemas.microsoft.com/office/drawing/2014/main" id="{A47B02D6-494B-3247-9B4A-A8D1916A2346}"/>
                    </a:ext>
                  </a:extLst>
                </p14:cNvPr>
                <p14:cNvContentPartPr/>
                <p14:nvPr/>
              </p14:nvContentPartPr>
              <p14:xfrm>
                <a:off x="7310990" y="1079139"/>
                <a:ext cx="131040" cy="91800"/>
              </p14:xfrm>
            </p:contentPart>
          </mc:Choice>
          <mc:Fallback xmlns="">
            <p:pic>
              <p:nvPicPr>
                <p:cNvPr id="299" name="Ink 298">
                  <a:extLst>
                    <a:ext uri="{FF2B5EF4-FFF2-40B4-BE49-F238E27FC236}">
                      <a16:creationId xmlns:a16="http://schemas.microsoft.com/office/drawing/2014/main" id="{A47B02D6-494B-3247-9B4A-A8D1916A2346}"/>
                    </a:ext>
                  </a:extLst>
                </p:cNvPr>
                <p:cNvPicPr/>
                <p:nvPr/>
              </p:nvPicPr>
              <p:blipFill>
                <a:blip r:embed="rId503"/>
                <a:stretch>
                  <a:fillRect/>
                </a:stretch>
              </p:blipFill>
              <p:spPr>
                <a:xfrm>
                  <a:off x="7303430" y="1071579"/>
                  <a:ext cx="14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1" name="Ink 300">
                  <a:extLst>
                    <a:ext uri="{FF2B5EF4-FFF2-40B4-BE49-F238E27FC236}">
                      <a16:creationId xmlns:a16="http://schemas.microsoft.com/office/drawing/2014/main" id="{47B12EE0-2676-324E-A9CB-DBE394844EFD}"/>
                    </a:ext>
                  </a:extLst>
                </p14:cNvPr>
                <p14:cNvContentPartPr/>
                <p14:nvPr/>
              </p14:nvContentPartPr>
              <p14:xfrm>
                <a:off x="6919310" y="298659"/>
                <a:ext cx="46080" cy="185040"/>
              </p14:xfrm>
            </p:contentPart>
          </mc:Choice>
          <mc:Fallback xmlns="">
            <p:pic>
              <p:nvPicPr>
                <p:cNvPr id="301" name="Ink 300">
                  <a:extLst>
                    <a:ext uri="{FF2B5EF4-FFF2-40B4-BE49-F238E27FC236}">
                      <a16:creationId xmlns:a16="http://schemas.microsoft.com/office/drawing/2014/main" id="{47B12EE0-2676-324E-A9CB-DBE394844EFD}"/>
                    </a:ext>
                  </a:extLst>
                </p:cNvPr>
                <p:cNvPicPr/>
                <p:nvPr/>
              </p:nvPicPr>
              <p:blipFill>
                <a:blip r:embed="rId505"/>
                <a:stretch>
                  <a:fillRect/>
                </a:stretch>
              </p:blipFill>
              <p:spPr>
                <a:xfrm>
                  <a:off x="6911750" y="291099"/>
                  <a:ext cx="612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2" name="Ink 301">
                  <a:extLst>
                    <a:ext uri="{FF2B5EF4-FFF2-40B4-BE49-F238E27FC236}">
                      <a16:creationId xmlns:a16="http://schemas.microsoft.com/office/drawing/2014/main" id="{E05F2E5F-895A-6040-A880-3E864EB2827F}"/>
                    </a:ext>
                  </a:extLst>
                </p14:cNvPr>
                <p14:cNvContentPartPr/>
                <p14:nvPr/>
              </p14:nvContentPartPr>
              <p14:xfrm>
                <a:off x="6829310" y="391899"/>
                <a:ext cx="120240" cy="23400"/>
              </p14:xfrm>
            </p:contentPart>
          </mc:Choice>
          <mc:Fallback xmlns="">
            <p:pic>
              <p:nvPicPr>
                <p:cNvPr id="302" name="Ink 301">
                  <a:extLst>
                    <a:ext uri="{FF2B5EF4-FFF2-40B4-BE49-F238E27FC236}">
                      <a16:creationId xmlns:a16="http://schemas.microsoft.com/office/drawing/2014/main" id="{E05F2E5F-895A-6040-A880-3E864EB2827F}"/>
                    </a:ext>
                  </a:extLst>
                </p:cNvPr>
                <p:cNvPicPr/>
                <p:nvPr/>
              </p:nvPicPr>
              <p:blipFill>
                <a:blip r:embed="rId507"/>
                <a:stretch>
                  <a:fillRect/>
                </a:stretch>
              </p:blipFill>
              <p:spPr>
                <a:xfrm>
                  <a:off x="6821750" y="384699"/>
                  <a:ext cx="135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3" name="Ink 302">
                  <a:extLst>
                    <a:ext uri="{FF2B5EF4-FFF2-40B4-BE49-F238E27FC236}">
                      <a16:creationId xmlns:a16="http://schemas.microsoft.com/office/drawing/2014/main" id="{252A1454-B745-E242-AFE2-87510F948F69}"/>
                    </a:ext>
                  </a:extLst>
                </p14:cNvPr>
                <p14:cNvContentPartPr/>
                <p14:nvPr/>
              </p14:nvContentPartPr>
              <p14:xfrm>
                <a:off x="6998870" y="387579"/>
                <a:ext cx="84600" cy="75240"/>
              </p14:xfrm>
            </p:contentPart>
          </mc:Choice>
          <mc:Fallback xmlns="">
            <p:pic>
              <p:nvPicPr>
                <p:cNvPr id="303" name="Ink 302">
                  <a:extLst>
                    <a:ext uri="{FF2B5EF4-FFF2-40B4-BE49-F238E27FC236}">
                      <a16:creationId xmlns:a16="http://schemas.microsoft.com/office/drawing/2014/main" id="{252A1454-B745-E242-AFE2-87510F948F69}"/>
                    </a:ext>
                  </a:extLst>
                </p:cNvPr>
                <p:cNvPicPr/>
                <p:nvPr/>
              </p:nvPicPr>
              <p:blipFill>
                <a:blip r:embed="rId509"/>
                <a:stretch>
                  <a:fillRect/>
                </a:stretch>
              </p:blipFill>
              <p:spPr>
                <a:xfrm>
                  <a:off x="6991310" y="380019"/>
                  <a:ext cx="99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4" name="Ink 303">
                  <a:extLst>
                    <a:ext uri="{FF2B5EF4-FFF2-40B4-BE49-F238E27FC236}">
                      <a16:creationId xmlns:a16="http://schemas.microsoft.com/office/drawing/2014/main" id="{C8F44C71-7C87-214F-8CA3-18D50923C69E}"/>
                    </a:ext>
                  </a:extLst>
                </p14:cNvPr>
                <p14:cNvContentPartPr/>
                <p14:nvPr/>
              </p14:nvContentPartPr>
              <p14:xfrm>
                <a:off x="7109030" y="376059"/>
                <a:ext cx="97200" cy="172800"/>
              </p14:xfrm>
            </p:contentPart>
          </mc:Choice>
          <mc:Fallback xmlns="">
            <p:pic>
              <p:nvPicPr>
                <p:cNvPr id="304" name="Ink 303">
                  <a:extLst>
                    <a:ext uri="{FF2B5EF4-FFF2-40B4-BE49-F238E27FC236}">
                      <a16:creationId xmlns:a16="http://schemas.microsoft.com/office/drawing/2014/main" id="{C8F44C71-7C87-214F-8CA3-18D50923C69E}"/>
                    </a:ext>
                  </a:extLst>
                </p:cNvPr>
                <p:cNvPicPr/>
                <p:nvPr/>
              </p:nvPicPr>
              <p:blipFill>
                <a:blip r:embed="rId511"/>
                <a:stretch>
                  <a:fillRect/>
                </a:stretch>
              </p:blipFill>
              <p:spPr>
                <a:xfrm>
                  <a:off x="7101470" y="368499"/>
                  <a:ext cx="112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5" name="Ink 304">
                  <a:extLst>
                    <a:ext uri="{FF2B5EF4-FFF2-40B4-BE49-F238E27FC236}">
                      <a16:creationId xmlns:a16="http://schemas.microsoft.com/office/drawing/2014/main" id="{288381D9-7DD0-C945-9B24-5404354F1801}"/>
                    </a:ext>
                  </a:extLst>
                </p14:cNvPr>
                <p14:cNvContentPartPr/>
                <p14:nvPr/>
              </p14:nvContentPartPr>
              <p14:xfrm>
                <a:off x="7242230" y="386139"/>
                <a:ext cx="88560" cy="90360"/>
              </p14:xfrm>
            </p:contentPart>
          </mc:Choice>
          <mc:Fallback xmlns="">
            <p:pic>
              <p:nvPicPr>
                <p:cNvPr id="305" name="Ink 304">
                  <a:extLst>
                    <a:ext uri="{FF2B5EF4-FFF2-40B4-BE49-F238E27FC236}">
                      <a16:creationId xmlns:a16="http://schemas.microsoft.com/office/drawing/2014/main" id="{288381D9-7DD0-C945-9B24-5404354F1801}"/>
                    </a:ext>
                  </a:extLst>
                </p:cNvPr>
                <p:cNvPicPr/>
                <p:nvPr/>
              </p:nvPicPr>
              <p:blipFill>
                <a:blip r:embed="rId513"/>
                <a:stretch>
                  <a:fillRect/>
                </a:stretch>
              </p:blipFill>
              <p:spPr>
                <a:xfrm>
                  <a:off x="7234670" y="378579"/>
                  <a:ext cx="1036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6" name="Ink 305">
                  <a:extLst>
                    <a:ext uri="{FF2B5EF4-FFF2-40B4-BE49-F238E27FC236}">
                      <a16:creationId xmlns:a16="http://schemas.microsoft.com/office/drawing/2014/main" id="{7D13541F-877C-5046-8D99-D2257467F4BE}"/>
                    </a:ext>
                  </a:extLst>
                </p14:cNvPr>
                <p14:cNvContentPartPr/>
                <p14:nvPr/>
              </p14:nvContentPartPr>
              <p14:xfrm>
                <a:off x="7463990" y="374259"/>
                <a:ext cx="95760" cy="85680"/>
              </p14:xfrm>
            </p:contentPart>
          </mc:Choice>
          <mc:Fallback xmlns="">
            <p:pic>
              <p:nvPicPr>
                <p:cNvPr id="306" name="Ink 305">
                  <a:extLst>
                    <a:ext uri="{FF2B5EF4-FFF2-40B4-BE49-F238E27FC236}">
                      <a16:creationId xmlns:a16="http://schemas.microsoft.com/office/drawing/2014/main" id="{7D13541F-877C-5046-8D99-D2257467F4BE}"/>
                    </a:ext>
                  </a:extLst>
                </p:cNvPr>
                <p:cNvPicPr/>
                <p:nvPr/>
              </p:nvPicPr>
              <p:blipFill>
                <a:blip r:embed="rId515"/>
                <a:stretch>
                  <a:fillRect/>
                </a:stretch>
              </p:blipFill>
              <p:spPr>
                <a:xfrm>
                  <a:off x="7456430" y="366699"/>
                  <a:ext cx="110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7" name="Ink 306">
                  <a:extLst>
                    <a:ext uri="{FF2B5EF4-FFF2-40B4-BE49-F238E27FC236}">
                      <a16:creationId xmlns:a16="http://schemas.microsoft.com/office/drawing/2014/main" id="{F2388C3B-24D8-B343-9DEC-51F41E623CE3}"/>
                    </a:ext>
                  </a:extLst>
                </p14:cNvPr>
                <p14:cNvContentPartPr/>
                <p14:nvPr/>
              </p14:nvContentPartPr>
              <p14:xfrm>
                <a:off x="7622390" y="385059"/>
                <a:ext cx="46800" cy="61560"/>
              </p14:xfrm>
            </p:contentPart>
          </mc:Choice>
          <mc:Fallback xmlns="">
            <p:pic>
              <p:nvPicPr>
                <p:cNvPr id="307" name="Ink 306">
                  <a:extLst>
                    <a:ext uri="{FF2B5EF4-FFF2-40B4-BE49-F238E27FC236}">
                      <a16:creationId xmlns:a16="http://schemas.microsoft.com/office/drawing/2014/main" id="{F2388C3B-24D8-B343-9DEC-51F41E623CE3}"/>
                    </a:ext>
                  </a:extLst>
                </p:cNvPr>
                <p:cNvPicPr/>
                <p:nvPr/>
              </p:nvPicPr>
              <p:blipFill>
                <a:blip r:embed="rId517"/>
                <a:stretch>
                  <a:fillRect/>
                </a:stretch>
              </p:blipFill>
              <p:spPr>
                <a:xfrm>
                  <a:off x="7614830" y="377499"/>
                  <a:ext cx="6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8" name="Ink 307">
                  <a:extLst>
                    <a:ext uri="{FF2B5EF4-FFF2-40B4-BE49-F238E27FC236}">
                      <a16:creationId xmlns:a16="http://schemas.microsoft.com/office/drawing/2014/main" id="{F41411AF-3236-5B4A-B391-1D4B1ADC89BD}"/>
                    </a:ext>
                  </a:extLst>
                </p14:cNvPr>
                <p14:cNvContentPartPr/>
                <p14:nvPr/>
              </p14:nvContentPartPr>
              <p14:xfrm>
                <a:off x="7723190" y="361659"/>
                <a:ext cx="72000" cy="85320"/>
              </p14:xfrm>
            </p:contentPart>
          </mc:Choice>
          <mc:Fallback xmlns="">
            <p:pic>
              <p:nvPicPr>
                <p:cNvPr id="308" name="Ink 307">
                  <a:extLst>
                    <a:ext uri="{FF2B5EF4-FFF2-40B4-BE49-F238E27FC236}">
                      <a16:creationId xmlns:a16="http://schemas.microsoft.com/office/drawing/2014/main" id="{F41411AF-3236-5B4A-B391-1D4B1ADC89BD}"/>
                    </a:ext>
                  </a:extLst>
                </p:cNvPr>
                <p:cNvPicPr/>
                <p:nvPr/>
              </p:nvPicPr>
              <p:blipFill>
                <a:blip r:embed="rId519"/>
                <a:stretch>
                  <a:fillRect/>
                </a:stretch>
              </p:blipFill>
              <p:spPr>
                <a:xfrm>
                  <a:off x="7715630" y="354099"/>
                  <a:ext cx="87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0" name="Ink 309">
                  <a:extLst>
                    <a:ext uri="{FF2B5EF4-FFF2-40B4-BE49-F238E27FC236}">
                      <a16:creationId xmlns:a16="http://schemas.microsoft.com/office/drawing/2014/main" id="{05F0380F-D3F7-1741-A014-5817D10B45B9}"/>
                    </a:ext>
                  </a:extLst>
                </p14:cNvPr>
                <p14:cNvContentPartPr/>
                <p14:nvPr/>
              </p14:nvContentPartPr>
              <p14:xfrm>
                <a:off x="6892310" y="623379"/>
                <a:ext cx="65160" cy="80640"/>
              </p14:xfrm>
            </p:contentPart>
          </mc:Choice>
          <mc:Fallback xmlns="">
            <p:pic>
              <p:nvPicPr>
                <p:cNvPr id="310" name="Ink 309">
                  <a:extLst>
                    <a:ext uri="{FF2B5EF4-FFF2-40B4-BE49-F238E27FC236}">
                      <a16:creationId xmlns:a16="http://schemas.microsoft.com/office/drawing/2014/main" id="{05F0380F-D3F7-1741-A014-5817D10B45B9}"/>
                    </a:ext>
                  </a:extLst>
                </p:cNvPr>
                <p:cNvPicPr/>
                <p:nvPr/>
              </p:nvPicPr>
              <p:blipFill>
                <a:blip r:embed="rId521"/>
                <a:stretch>
                  <a:fillRect/>
                </a:stretch>
              </p:blipFill>
              <p:spPr>
                <a:xfrm>
                  <a:off x="6884750" y="615819"/>
                  <a:ext cx="80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1" name="Ink 310">
                  <a:extLst>
                    <a:ext uri="{FF2B5EF4-FFF2-40B4-BE49-F238E27FC236}">
                      <a16:creationId xmlns:a16="http://schemas.microsoft.com/office/drawing/2014/main" id="{3CB134D4-08B9-A54F-850C-BFC8DA3FA380}"/>
                    </a:ext>
                  </a:extLst>
                </p14:cNvPr>
                <p14:cNvContentPartPr/>
                <p14:nvPr/>
              </p14:nvContentPartPr>
              <p14:xfrm>
                <a:off x="6994910" y="643179"/>
                <a:ext cx="54000" cy="59760"/>
              </p14:xfrm>
            </p:contentPart>
          </mc:Choice>
          <mc:Fallback xmlns="">
            <p:pic>
              <p:nvPicPr>
                <p:cNvPr id="311" name="Ink 310">
                  <a:extLst>
                    <a:ext uri="{FF2B5EF4-FFF2-40B4-BE49-F238E27FC236}">
                      <a16:creationId xmlns:a16="http://schemas.microsoft.com/office/drawing/2014/main" id="{3CB134D4-08B9-A54F-850C-BFC8DA3FA380}"/>
                    </a:ext>
                  </a:extLst>
                </p:cNvPr>
                <p:cNvPicPr/>
                <p:nvPr/>
              </p:nvPicPr>
              <p:blipFill>
                <a:blip r:embed="rId523"/>
                <a:stretch>
                  <a:fillRect/>
                </a:stretch>
              </p:blipFill>
              <p:spPr>
                <a:xfrm>
                  <a:off x="6987350" y="635619"/>
                  <a:ext cx="691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2" name="Ink 311">
                  <a:extLst>
                    <a:ext uri="{FF2B5EF4-FFF2-40B4-BE49-F238E27FC236}">
                      <a16:creationId xmlns:a16="http://schemas.microsoft.com/office/drawing/2014/main" id="{8F63347F-06F0-E449-83F3-A41C23C2619E}"/>
                    </a:ext>
                  </a:extLst>
                </p14:cNvPr>
                <p14:cNvContentPartPr/>
                <p14:nvPr/>
              </p14:nvContentPartPr>
              <p14:xfrm>
                <a:off x="7094990" y="601419"/>
                <a:ext cx="9000" cy="110880"/>
              </p14:xfrm>
            </p:contentPart>
          </mc:Choice>
          <mc:Fallback xmlns="">
            <p:pic>
              <p:nvPicPr>
                <p:cNvPr id="312" name="Ink 311">
                  <a:extLst>
                    <a:ext uri="{FF2B5EF4-FFF2-40B4-BE49-F238E27FC236}">
                      <a16:creationId xmlns:a16="http://schemas.microsoft.com/office/drawing/2014/main" id="{8F63347F-06F0-E449-83F3-A41C23C2619E}"/>
                    </a:ext>
                  </a:extLst>
                </p:cNvPr>
                <p:cNvPicPr/>
                <p:nvPr/>
              </p:nvPicPr>
              <p:blipFill>
                <a:blip r:embed="rId525"/>
                <a:stretch>
                  <a:fillRect/>
                </a:stretch>
              </p:blipFill>
              <p:spPr>
                <a:xfrm>
                  <a:off x="7087430" y="593859"/>
                  <a:ext cx="24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3" name="Ink 312">
                  <a:extLst>
                    <a:ext uri="{FF2B5EF4-FFF2-40B4-BE49-F238E27FC236}">
                      <a16:creationId xmlns:a16="http://schemas.microsoft.com/office/drawing/2014/main" id="{13D70679-C660-EE4C-9CCA-4D492CCA94AA}"/>
                    </a:ext>
                  </a:extLst>
                </p14:cNvPr>
                <p14:cNvContentPartPr/>
                <p14:nvPr/>
              </p14:nvContentPartPr>
              <p14:xfrm>
                <a:off x="7082390" y="629859"/>
                <a:ext cx="54720" cy="7200"/>
              </p14:xfrm>
            </p:contentPart>
          </mc:Choice>
          <mc:Fallback xmlns="">
            <p:pic>
              <p:nvPicPr>
                <p:cNvPr id="313" name="Ink 312">
                  <a:extLst>
                    <a:ext uri="{FF2B5EF4-FFF2-40B4-BE49-F238E27FC236}">
                      <a16:creationId xmlns:a16="http://schemas.microsoft.com/office/drawing/2014/main" id="{13D70679-C660-EE4C-9CCA-4D492CCA94AA}"/>
                    </a:ext>
                  </a:extLst>
                </p:cNvPr>
                <p:cNvPicPr/>
                <p:nvPr/>
              </p:nvPicPr>
              <p:blipFill>
                <a:blip r:embed="rId527"/>
                <a:stretch>
                  <a:fillRect/>
                </a:stretch>
              </p:blipFill>
              <p:spPr>
                <a:xfrm>
                  <a:off x="7074830" y="622299"/>
                  <a:ext cx="69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4" name="Ink 313">
                  <a:extLst>
                    <a:ext uri="{FF2B5EF4-FFF2-40B4-BE49-F238E27FC236}">
                      <a16:creationId xmlns:a16="http://schemas.microsoft.com/office/drawing/2014/main" id="{88404B08-778F-9440-BA3C-41852D6E5CC6}"/>
                    </a:ext>
                  </a:extLst>
                </p14:cNvPr>
                <p14:cNvContentPartPr/>
                <p14:nvPr/>
              </p14:nvContentPartPr>
              <p14:xfrm>
                <a:off x="7199030" y="603579"/>
                <a:ext cx="80280" cy="82440"/>
              </p14:xfrm>
            </p:contentPart>
          </mc:Choice>
          <mc:Fallback xmlns="">
            <p:pic>
              <p:nvPicPr>
                <p:cNvPr id="314" name="Ink 313">
                  <a:extLst>
                    <a:ext uri="{FF2B5EF4-FFF2-40B4-BE49-F238E27FC236}">
                      <a16:creationId xmlns:a16="http://schemas.microsoft.com/office/drawing/2014/main" id="{88404B08-778F-9440-BA3C-41852D6E5CC6}"/>
                    </a:ext>
                  </a:extLst>
                </p:cNvPr>
                <p:cNvPicPr/>
                <p:nvPr/>
              </p:nvPicPr>
              <p:blipFill>
                <a:blip r:embed="rId529"/>
                <a:stretch>
                  <a:fillRect/>
                </a:stretch>
              </p:blipFill>
              <p:spPr>
                <a:xfrm>
                  <a:off x="7191470" y="596019"/>
                  <a:ext cx="954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5" name="Ink 314">
                  <a:extLst>
                    <a:ext uri="{FF2B5EF4-FFF2-40B4-BE49-F238E27FC236}">
                      <a16:creationId xmlns:a16="http://schemas.microsoft.com/office/drawing/2014/main" id="{38541FBB-33A5-0F4B-A2AA-2E1573A2FD65}"/>
                    </a:ext>
                  </a:extLst>
                </p14:cNvPr>
                <p14:cNvContentPartPr/>
                <p14:nvPr/>
              </p14:nvContentPartPr>
              <p14:xfrm>
                <a:off x="7330790" y="543099"/>
                <a:ext cx="12960" cy="113040"/>
              </p14:xfrm>
            </p:contentPart>
          </mc:Choice>
          <mc:Fallback xmlns="">
            <p:pic>
              <p:nvPicPr>
                <p:cNvPr id="315" name="Ink 314">
                  <a:extLst>
                    <a:ext uri="{FF2B5EF4-FFF2-40B4-BE49-F238E27FC236}">
                      <a16:creationId xmlns:a16="http://schemas.microsoft.com/office/drawing/2014/main" id="{38541FBB-33A5-0F4B-A2AA-2E1573A2FD65}"/>
                    </a:ext>
                  </a:extLst>
                </p:cNvPr>
                <p:cNvPicPr/>
                <p:nvPr/>
              </p:nvPicPr>
              <p:blipFill>
                <a:blip r:embed="rId531"/>
                <a:stretch>
                  <a:fillRect/>
                </a:stretch>
              </p:blipFill>
              <p:spPr>
                <a:xfrm>
                  <a:off x="7323230" y="535539"/>
                  <a:ext cx="28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6" name="Ink 315">
                  <a:extLst>
                    <a:ext uri="{FF2B5EF4-FFF2-40B4-BE49-F238E27FC236}">
                      <a16:creationId xmlns:a16="http://schemas.microsoft.com/office/drawing/2014/main" id="{9717B16C-416E-E346-82A2-59BADB95155E}"/>
                    </a:ext>
                  </a:extLst>
                </p14:cNvPr>
                <p14:cNvContentPartPr/>
                <p14:nvPr/>
              </p14:nvContentPartPr>
              <p14:xfrm>
                <a:off x="7291190" y="602859"/>
                <a:ext cx="142200" cy="77760"/>
              </p14:xfrm>
            </p:contentPart>
          </mc:Choice>
          <mc:Fallback xmlns="">
            <p:pic>
              <p:nvPicPr>
                <p:cNvPr id="316" name="Ink 315">
                  <a:extLst>
                    <a:ext uri="{FF2B5EF4-FFF2-40B4-BE49-F238E27FC236}">
                      <a16:creationId xmlns:a16="http://schemas.microsoft.com/office/drawing/2014/main" id="{9717B16C-416E-E346-82A2-59BADB95155E}"/>
                    </a:ext>
                  </a:extLst>
                </p:cNvPr>
                <p:cNvPicPr/>
                <p:nvPr/>
              </p:nvPicPr>
              <p:blipFill>
                <a:blip r:embed="rId533"/>
                <a:stretch>
                  <a:fillRect/>
                </a:stretch>
              </p:blipFill>
              <p:spPr>
                <a:xfrm>
                  <a:off x="7283630" y="595299"/>
                  <a:ext cx="157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7" name="Ink 316">
                  <a:extLst>
                    <a:ext uri="{FF2B5EF4-FFF2-40B4-BE49-F238E27FC236}">
                      <a16:creationId xmlns:a16="http://schemas.microsoft.com/office/drawing/2014/main" id="{1BAC0A22-1ECE-8D4A-B71C-3CB8EAE06CC8}"/>
                    </a:ext>
                  </a:extLst>
                </p14:cNvPr>
                <p14:cNvContentPartPr/>
                <p14:nvPr/>
              </p14:nvContentPartPr>
              <p14:xfrm>
                <a:off x="7434830" y="606819"/>
                <a:ext cx="72000" cy="60480"/>
              </p14:xfrm>
            </p:contentPart>
          </mc:Choice>
          <mc:Fallback xmlns="">
            <p:pic>
              <p:nvPicPr>
                <p:cNvPr id="317" name="Ink 316">
                  <a:extLst>
                    <a:ext uri="{FF2B5EF4-FFF2-40B4-BE49-F238E27FC236}">
                      <a16:creationId xmlns:a16="http://schemas.microsoft.com/office/drawing/2014/main" id="{1BAC0A22-1ECE-8D4A-B71C-3CB8EAE06CC8}"/>
                    </a:ext>
                  </a:extLst>
                </p:cNvPr>
                <p:cNvPicPr/>
                <p:nvPr/>
              </p:nvPicPr>
              <p:blipFill>
                <a:blip r:embed="rId535"/>
                <a:stretch>
                  <a:fillRect/>
                </a:stretch>
              </p:blipFill>
              <p:spPr>
                <a:xfrm>
                  <a:off x="7427270" y="599259"/>
                  <a:ext cx="87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8" name="Ink 317">
                  <a:extLst>
                    <a:ext uri="{FF2B5EF4-FFF2-40B4-BE49-F238E27FC236}">
                      <a16:creationId xmlns:a16="http://schemas.microsoft.com/office/drawing/2014/main" id="{5AB04219-5AD9-BF42-A39F-085C1125CA52}"/>
                    </a:ext>
                  </a:extLst>
                </p14:cNvPr>
                <p14:cNvContentPartPr/>
                <p14:nvPr/>
              </p14:nvContentPartPr>
              <p14:xfrm>
                <a:off x="7515110" y="602859"/>
                <a:ext cx="56880" cy="67320"/>
              </p14:xfrm>
            </p:contentPart>
          </mc:Choice>
          <mc:Fallback xmlns="">
            <p:pic>
              <p:nvPicPr>
                <p:cNvPr id="318" name="Ink 317">
                  <a:extLst>
                    <a:ext uri="{FF2B5EF4-FFF2-40B4-BE49-F238E27FC236}">
                      <a16:creationId xmlns:a16="http://schemas.microsoft.com/office/drawing/2014/main" id="{5AB04219-5AD9-BF42-A39F-085C1125CA52}"/>
                    </a:ext>
                  </a:extLst>
                </p:cNvPr>
                <p:cNvPicPr/>
                <p:nvPr/>
              </p:nvPicPr>
              <p:blipFill>
                <a:blip r:embed="rId537"/>
                <a:stretch>
                  <a:fillRect/>
                </a:stretch>
              </p:blipFill>
              <p:spPr>
                <a:xfrm>
                  <a:off x="7507550" y="595299"/>
                  <a:ext cx="72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9" name="Ink 318">
                  <a:extLst>
                    <a:ext uri="{FF2B5EF4-FFF2-40B4-BE49-F238E27FC236}">
                      <a16:creationId xmlns:a16="http://schemas.microsoft.com/office/drawing/2014/main" id="{AC0F65D6-22C7-8248-B5BF-A37816C4D3B8}"/>
                    </a:ext>
                  </a:extLst>
                </p14:cNvPr>
                <p14:cNvContentPartPr/>
                <p14:nvPr/>
              </p14:nvContentPartPr>
              <p14:xfrm>
                <a:off x="7601150" y="612939"/>
                <a:ext cx="83160" cy="55440"/>
              </p14:xfrm>
            </p:contentPart>
          </mc:Choice>
          <mc:Fallback xmlns="">
            <p:pic>
              <p:nvPicPr>
                <p:cNvPr id="319" name="Ink 318">
                  <a:extLst>
                    <a:ext uri="{FF2B5EF4-FFF2-40B4-BE49-F238E27FC236}">
                      <a16:creationId xmlns:a16="http://schemas.microsoft.com/office/drawing/2014/main" id="{AC0F65D6-22C7-8248-B5BF-A37816C4D3B8}"/>
                    </a:ext>
                  </a:extLst>
                </p:cNvPr>
                <p:cNvPicPr/>
                <p:nvPr/>
              </p:nvPicPr>
              <p:blipFill>
                <a:blip r:embed="rId539"/>
                <a:stretch>
                  <a:fillRect/>
                </a:stretch>
              </p:blipFill>
              <p:spPr>
                <a:xfrm>
                  <a:off x="7593590" y="605379"/>
                  <a:ext cx="98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0" name="Ink 319">
                  <a:extLst>
                    <a:ext uri="{FF2B5EF4-FFF2-40B4-BE49-F238E27FC236}">
                      <a16:creationId xmlns:a16="http://schemas.microsoft.com/office/drawing/2014/main" id="{0565A053-7DE7-2142-ABC0-D4F7D13521E6}"/>
                    </a:ext>
                  </a:extLst>
                </p14:cNvPr>
                <p14:cNvContentPartPr/>
                <p14:nvPr/>
              </p14:nvContentPartPr>
              <p14:xfrm>
                <a:off x="7693310" y="533019"/>
                <a:ext cx="18360" cy="133560"/>
              </p14:xfrm>
            </p:contentPart>
          </mc:Choice>
          <mc:Fallback xmlns="">
            <p:pic>
              <p:nvPicPr>
                <p:cNvPr id="320" name="Ink 319">
                  <a:extLst>
                    <a:ext uri="{FF2B5EF4-FFF2-40B4-BE49-F238E27FC236}">
                      <a16:creationId xmlns:a16="http://schemas.microsoft.com/office/drawing/2014/main" id="{0565A053-7DE7-2142-ABC0-D4F7D13521E6}"/>
                    </a:ext>
                  </a:extLst>
                </p:cNvPr>
                <p:cNvPicPr/>
                <p:nvPr/>
              </p:nvPicPr>
              <p:blipFill>
                <a:blip r:embed="rId541"/>
                <a:stretch>
                  <a:fillRect/>
                </a:stretch>
              </p:blipFill>
              <p:spPr>
                <a:xfrm>
                  <a:off x="7685750" y="525819"/>
                  <a:ext cx="33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2" name="Ink 321">
                  <a:extLst>
                    <a:ext uri="{FF2B5EF4-FFF2-40B4-BE49-F238E27FC236}">
                      <a16:creationId xmlns:a16="http://schemas.microsoft.com/office/drawing/2014/main" id="{4CDBB7ED-8144-C84B-BAE5-26D31DE21305}"/>
                    </a:ext>
                  </a:extLst>
                </p14:cNvPr>
                <p14:cNvContentPartPr/>
                <p14:nvPr/>
              </p14:nvContentPartPr>
              <p14:xfrm>
                <a:off x="7721030" y="742179"/>
                <a:ext cx="14400" cy="64440"/>
              </p14:xfrm>
            </p:contentPart>
          </mc:Choice>
          <mc:Fallback xmlns="">
            <p:pic>
              <p:nvPicPr>
                <p:cNvPr id="322" name="Ink 321">
                  <a:extLst>
                    <a:ext uri="{FF2B5EF4-FFF2-40B4-BE49-F238E27FC236}">
                      <a16:creationId xmlns:a16="http://schemas.microsoft.com/office/drawing/2014/main" id="{4CDBB7ED-8144-C84B-BAE5-26D31DE21305}"/>
                    </a:ext>
                  </a:extLst>
                </p:cNvPr>
                <p:cNvPicPr/>
                <p:nvPr/>
              </p:nvPicPr>
              <p:blipFill>
                <a:blip r:embed="rId543"/>
                <a:stretch>
                  <a:fillRect/>
                </a:stretch>
              </p:blipFill>
              <p:spPr>
                <a:xfrm>
                  <a:off x="7713470" y="734619"/>
                  <a:ext cx="29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3" name="Ink 322">
                  <a:extLst>
                    <a:ext uri="{FF2B5EF4-FFF2-40B4-BE49-F238E27FC236}">
                      <a16:creationId xmlns:a16="http://schemas.microsoft.com/office/drawing/2014/main" id="{D533CB52-0850-1D44-9040-EE241506F61B}"/>
                    </a:ext>
                  </a:extLst>
                </p14:cNvPr>
                <p14:cNvContentPartPr/>
                <p14:nvPr/>
              </p14:nvContentPartPr>
              <p14:xfrm>
                <a:off x="7758830" y="689619"/>
                <a:ext cx="360" cy="3600"/>
              </p14:xfrm>
            </p:contentPart>
          </mc:Choice>
          <mc:Fallback xmlns="">
            <p:pic>
              <p:nvPicPr>
                <p:cNvPr id="323" name="Ink 322">
                  <a:extLst>
                    <a:ext uri="{FF2B5EF4-FFF2-40B4-BE49-F238E27FC236}">
                      <a16:creationId xmlns:a16="http://schemas.microsoft.com/office/drawing/2014/main" id="{D533CB52-0850-1D44-9040-EE241506F61B}"/>
                    </a:ext>
                  </a:extLst>
                </p:cNvPr>
                <p:cNvPicPr/>
                <p:nvPr/>
              </p:nvPicPr>
              <p:blipFill>
                <a:blip r:embed="rId545"/>
                <a:stretch>
                  <a:fillRect/>
                </a:stretch>
              </p:blipFill>
              <p:spPr>
                <a:xfrm>
                  <a:off x="7751270" y="682059"/>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4" name="Ink 323">
                  <a:extLst>
                    <a:ext uri="{FF2B5EF4-FFF2-40B4-BE49-F238E27FC236}">
                      <a16:creationId xmlns:a16="http://schemas.microsoft.com/office/drawing/2014/main" id="{14DF84B8-5607-FF4C-AF80-799E57A387C8}"/>
                    </a:ext>
                  </a:extLst>
                </p14:cNvPr>
                <p14:cNvContentPartPr/>
                <p14:nvPr/>
              </p14:nvContentPartPr>
              <p14:xfrm>
                <a:off x="7792670" y="738579"/>
                <a:ext cx="74520" cy="65160"/>
              </p14:xfrm>
            </p:contentPart>
          </mc:Choice>
          <mc:Fallback xmlns="">
            <p:pic>
              <p:nvPicPr>
                <p:cNvPr id="324" name="Ink 323">
                  <a:extLst>
                    <a:ext uri="{FF2B5EF4-FFF2-40B4-BE49-F238E27FC236}">
                      <a16:creationId xmlns:a16="http://schemas.microsoft.com/office/drawing/2014/main" id="{14DF84B8-5607-FF4C-AF80-799E57A387C8}"/>
                    </a:ext>
                  </a:extLst>
                </p:cNvPr>
                <p:cNvPicPr/>
                <p:nvPr/>
              </p:nvPicPr>
              <p:blipFill>
                <a:blip r:embed="rId547"/>
                <a:stretch>
                  <a:fillRect/>
                </a:stretch>
              </p:blipFill>
              <p:spPr>
                <a:xfrm>
                  <a:off x="7785110" y="731019"/>
                  <a:ext cx="89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5" name="Ink 324">
                  <a:extLst>
                    <a:ext uri="{FF2B5EF4-FFF2-40B4-BE49-F238E27FC236}">
                      <a16:creationId xmlns:a16="http://schemas.microsoft.com/office/drawing/2014/main" id="{C482A122-3544-A243-B045-3D80302BC853}"/>
                    </a:ext>
                  </a:extLst>
                </p14:cNvPr>
                <p14:cNvContentPartPr/>
                <p14:nvPr/>
              </p14:nvContentPartPr>
              <p14:xfrm>
                <a:off x="7992110" y="702219"/>
                <a:ext cx="7560" cy="73800"/>
              </p14:xfrm>
            </p:contentPart>
          </mc:Choice>
          <mc:Fallback xmlns="">
            <p:pic>
              <p:nvPicPr>
                <p:cNvPr id="325" name="Ink 324">
                  <a:extLst>
                    <a:ext uri="{FF2B5EF4-FFF2-40B4-BE49-F238E27FC236}">
                      <a16:creationId xmlns:a16="http://schemas.microsoft.com/office/drawing/2014/main" id="{C482A122-3544-A243-B045-3D80302BC853}"/>
                    </a:ext>
                  </a:extLst>
                </p:cNvPr>
                <p:cNvPicPr/>
                <p:nvPr/>
              </p:nvPicPr>
              <p:blipFill>
                <a:blip r:embed="rId549"/>
                <a:stretch>
                  <a:fillRect/>
                </a:stretch>
              </p:blipFill>
              <p:spPr>
                <a:xfrm>
                  <a:off x="7984550" y="694659"/>
                  <a:ext cx="22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6" name="Ink 325">
                  <a:extLst>
                    <a:ext uri="{FF2B5EF4-FFF2-40B4-BE49-F238E27FC236}">
                      <a16:creationId xmlns:a16="http://schemas.microsoft.com/office/drawing/2014/main" id="{081D332E-BA9C-534F-96BE-301F9370686D}"/>
                    </a:ext>
                  </a:extLst>
                </p14:cNvPr>
                <p14:cNvContentPartPr/>
                <p14:nvPr/>
              </p14:nvContentPartPr>
              <p14:xfrm>
                <a:off x="7942430" y="691419"/>
                <a:ext cx="135000" cy="91440"/>
              </p14:xfrm>
            </p:contentPart>
          </mc:Choice>
          <mc:Fallback xmlns="">
            <p:pic>
              <p:nvPicPr>
                <p:cNvPr id="326" name="Ink 325">
                  <a:extLst>
                    <a:ext uri="{FF2B5EF4-FFF2-40B4-BE49-F238E27FC236}">
                      <a16:creationId xmlns:a16="http://schemas.microsoft.com/office/drawing/2014/main" id="{081D332E-BA9C-534F-96BE-301F9370686D}"/>
                    </a:ext>
                  </a:extLst>
                </p:cNvPr>
                <p:cNvPicPr/>
                <p:nvPr/>
              </p:nvPicPr>
              <p:blipFill>
                <a:blip r:embed="rId551"/>
                <a:stretch>
                  <a:fillRect/>
                </a:stretch>
              </p:blipFill>
              <p:spPr>
                <a:xfrm>
                  <a:off x="7934870" y="683859"/>
                  <a:ext cx="149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27" name="Ink 326">
                  <a:extLst>
                    <a:ext uri="{FF2B5EF4-FFF2-40B4-BE49-F238E27FC236}">
                      <a16:creationId xmlns:a16="http://schemas.microsoft.com/office/drawing/2014/main" id="{5EC7D353-417D-544C-B01B-E26E7DBC8B38}"/>
                    </a:ext>
                  </a:extLst>
                </p14:cNvPr>
                <p14:cNvContentPartPr/>
                <p14:nvPr/>
              </p14:nvContentPartPr>
              <p14:xfrm>
                <a:off x="8108030" y="714099"/>
                <a:ext cx="4320" cy="73800"/>
              </p14:xfrm>
            </p:contentPart>
          </mc:Choice>
          <mc:Fallback xmlns="">
            <p:pic>
              <p:nvPicPr>
                <p:cNvPr id="327" name="Ink 326">
                  <a:extLst>
                    <a:ext uri="{FF2B5EF4-FFF2-40B4-BE49-F238E27FC236}">
                      <a16:creationId xmlns:a16="http://schemas.microsoft.com/office/drawing/2014/main" id="{5EC7D353-417D-544C-B01B-E26E7DBC8B38}"/>
                    </a:ext>
                  </a:extLst>
                </p:cNvPr>
                <p:cNvPicPr/>
                <p:nvPr/>
              </p:nvPicPr>
              <p:blipFill>
                <a:blip r:embed="rId553"/>
                <a:stretch>
                  <a:fillRect/>
                </a:stretch>
              </p:blipFill>
              <p:spPr>
                <a:xfrm>
                  <a:off x="8100470" y="706539"/>
                  <a:ext cx="19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28" name="Ink 327">
                  <a:extLst>
                    <a:ext uri="{FF2B5EF4-FFF2-40B4-BE49-F238E27FC236}">
                      <a16:creationId xmlns:a16="http://schemas.microsoft.com/office/drawing/2014/main" id="{8AEB4D78-91B1-A843-AA13-66693A29E02A}"/>
                    </a:ext>
                  </a:extLst>
                </p14:cNvPr>
                <p14:cNvContentPartPr/>
                <p14:nvPr/>
              </p14:nvContentPartPr>
              <p14:xfrm>
                <a:off x="8090390" y="688179"/>
                <a:ext cx="104400" cy="101160"/>
              </p14:xfrm>
            </p:contentPart>
          </mc:Choice>
          <mc:Fallback xmlns="">
            <p:pic>
              <p:nvPicPr>
                <p:cNvPr id="328" name="Ink 327">
                  <a:extLst>
                    <a:ext uri="{FF2B5EF4-FFF2-40B4-BE49-F238E27FC236}">
                      <a16:creationId xmlns:a16="http://schemas.microsoft.com/office/drawing/2014/main" id="{8AEB4D78-91B1-A843-AA13-66693A29E02A}"/>
                    </a:ext>
                  </a:extLst>
                </p:cNvPr>
                <p:cNvPicPr/>
                <p:nvPr/>
              </p:nvPicPr>
              <p:blipFill>
                <a:blip r:embed="rId555"/>
                <a:stretch>
                  <a:fillRect/>
                </a:stretch>
              </p:blipFill>
              <p:spPr>
                <a:xfrm>
                  <a:off x="8082830" y="680619"/>
                  <a:ext cx="119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29" name="Ink 328">
                  <a:extLst>
                    <a:ext uri="{FF2B5EF4-FFF2-40B4-BE49-F238E27FC236}">
                      <a16:creationId xmlns:a16="http://schemas.microsoft.com/office/drawing/2014/main" id="{B4163C5D-25EE-6341-A596-C8FEFC70BBE0}"/>
                    </a:ext>
                  </a:extLst>
                </p14:cNvPr>
                <p14:cNvContentPartPr/>
                <p14:nvPr/>
              </p14:nvContentPartPr>
              <p14:xfrm>
                <a:off x="8235830" y="705459"/>
                <a:ext cx="109800" cy="95760"/>
              </p14:xfrm>
            </p:contentPart>
          </mc:Choice>
          <mc:Fallback xmlns="">
            <p:pic>
              <p:nvPicPr>
                <p:cNvPr id="329" name="Ink 328">
                  <a:extLst>
                    <a:ext uri="{FF2B5EF4-FFF2-40B4-BE49-F238E27FC236}">
                      <a16:creationId xmlns:a16="http://schemas.microsoft.com/office/drawing/2014/main" id="{B4163C5D-25EE-6341-A596-C8FEFC70BBE0}"/>
                    </a:ext>
                  </a:extLst>
                </p:cNvPr>
                <p:cNvPicPr/>
                <p:nvPr/>
              </p:nvPicPr>
              <p:blipFill>
                <a:blip r:embed="rId557"/>
                <a:stretch>
                  <a:fillRect/>
                </a:stretch>
              </p:blipFill>
              <p:spPr>
                <a:xfrm>
                  <a:off x="8228270" y="697899"/>
                  <a:ext cx="124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0" name="Ink 329">
                  <a:extLst>
                    <a:ext uri="{FF2B5EF4-FFF2-40B4-BE49-F238E27FC236}">
                      <a16:creationId xmlns:a16="http://schemas.microsoft.com/office/drawing/2014/main" id="{ED2C72B4-46BC-5D42-BF9E-EB740BCBB7C6}"/>
                    </a:ext>
                  </a:extLst>
                </p14:cNvPr>
                <p14:cNvContentPartPr/>
                <p14:nvPr/>
              </p14:nvContentPartPr>
              <p14:xfrm>
                <a:off x="8412230" y="724179"/>
                <a:ext cx="142920" cy="82440"/>
              </p14:xfrm>
            </p:contentPart>
          </mc:Choice>
          <mc:Fallback xmlns="">
            <p:pic>
              <p:nvPicPr>
                <p:cNvPr id="330" name="Ink 329">
                  <a:extLst>
                    <a:ext uri="{FF2B5EF4-FFF2-40B4-BE49-F238E27FC236}">
                      <a16:creationId xmlns:a16="http://schemas.microsoft.com/office/drawing/2014/main" id="{ED2C72B4-46BC-5D42-BF9E-EB740BCBB7C6}"/>
                    </a:ext>
                  </a:extLst>
                </p:cNvPr>
                <p:cNvPicPr/>
                <p:nvPr/>
              </p:nvPicPr>
              <p:blipFill>
                <a:blip r:embed="rId559"/>
                <a:stretch>
                  <a:fillRect/>
                </a:stretch>
              </p:blipFill>
              <p:spPr>
                <a:xfrm>
                  <a:off x="8404670" y="716619"/>
                  <a:ext cx="158040" cy="97560"/>
                </a:xfrm>
                <a:prstGeom prst="rect">
                  <a:avLst/>
                </a:prstGeom>
              </p:spPr>
            </p:pic>
          </mc:Fallback>
        </mc:AlternateContent>
      </p:grpSp>
      <p:grpSp>
        <p:nvGrpSpPr>
          <p:cNvPr id="344" name="Group 343">
            <a:extLst>
              <a:ext uri="{FF2B5EF4-FFF2-40B4-BE49-F238E27FC236}">
                <a16:creationId xmlns:a16="http://schemas.microsoft.com/office/drawing/2014/main" id="{A5D16350-F80B-DA41-84D1-CED9D4EA0AF0}"/>
              </a:ext>
            </a:extLst>
          </p:cNvPr>
          <p:cNvGrpSpPr/>
          <p:nvPr/>
        </p:nvGrpSpPr>
        <p:grpSpPr>
          <a:xfrm>
            <a:off x="5029670" y="3073539"/>
            <a:ext cx="145080" cy="618480"/>
            <a:chOff x="5029670" y="3073539"/>
            <a:chExt cx="145080" cy="618480"/>
          </a:xfrm>
        </p:grpSpPr>
        <mc:AlternateContent xmlns:mc="http://schemas.openxmlformats.org/markup-compatibility/2006" xmlns:p14="http://schemas.microsoft.com/office/powerpoint/2010/main">
          <mc:Choice Requires="p14">
            <p:contentPart p14:bwMode="auto" r:id="rId560">
              <p14:nvContentPartPr>
                <p14:cNvPr id="332" name="Ink 331">
                  <a:extLst>
                    <a:ext uri="{FF2B5EF4-FFF2-40B4-BE49-F238E27FC236}">
                      <a16:creationId xmlns:a16="http://schemas.microsoft.com/office/drawing/2014/main" id="{966E0681-D822-DD4E-984C-22684A9E9E6E}"/>
                    </a:ext>
                  </a:extLst>
                </p14:cNvPr>
                <p14:cNvContentPartPr/>
                <p14:nvPr/>
              </p14:nvContentPartPr>
              <p14:xfrm>
                <a:off x="5078990" y="3101619"/>
                <a:ext cx="15840" cy="19800"/>
              </p14:xfrm>
            </p:contentPart>
          </mc:Choice>
          <mc:Fallback xmlns="">
            <p:pic>
              <p:nvPicPr>
                <p:cNvPr id="332" name="Ink 331">
                  <a:extLst>
                    <a:ext uri="{FF2B5EF4-FFF2-40B4-BE49-F238E27FC236}">
                      <a16:creationId xmlns:a16="http://schemas.microsoft.com/office/drawing/2014/main" id="{966E0681-D822-DD4E-984C-22684A9E9E6E}"/>
                    </a:ext>
                  </a:extLst>
                </p:cNvPr>
                <p:cNvPicPr/>
                <p:nvPr/>
              </p:nvPicPr>
              <p:blipFill>
                <a:blip r:embed="rId561"/>
                <a:stretch>
                  <a:fillRect/>
                </a:stretch>
              </p:blipFill>
              <p:spPr>
                <a:xfrm>
                  <a:off x="5071430" y="3094059"/>
                  <a:ext cx="3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3" name="Ink 332">
                  <a:extLst>
                    <a:ext uri="{FF2B5EF4-FFF2-40B4-BE49-F238E27FC236}">
                      <a16:creationId xmlns:a16="http://schemas.microsoft.com/office/drawing/2014/main" id="{998F422E-73B4-144C-9CE0-11A54939D8D6}"/>
                    </a:ext>
                  </a:extLst>
                </p14:cNvPr>
                <p14:cNvContentPartPr/>
                <p14:nvPr/>
              </p14:nvContentPartPr>
              <p14:xfrm>
                <a:off x="5087990" y="3274419"/>
                <a:ext cx="20880" cy="32760"/>
              </p14:xfrm>
            </p:contentPart>
          </mc:Choice>
          <mc:Fallback xmlns="">
            <p:pic>
              <p:nvPicPr>
                <p:cNvPr id="333" name="Ink 332">
                  <a:extLst>
                    <a:ext uri="{FF2B5EF4-FFF2-40B4-BE49-F238E27FC236}">
                      <a16:creationId xmlns:a16="http://schemas.microsoft.com/office/drawing/2014/main" id="{998F422E-73B4-144C-9CE0-11A54939D8D6}"/>
                    </a:ext>
                  </a:extLst>
                </p:cNvPr>
                <p:cNvPicPr/>
                <p:nvPr/>
              </p:nvPicPr>
              <p:blipFill>
                <a:blip r:embed="rId563"/>
                <a:stretch>
                  <a:fillRect/>
                </a:stretch>
              </p:blipFill>
              <p:spPr>
                <a:xfrm>
                  <a:off x="5080430" y="3266859"/>
                  <a:ext cx="360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4" name="Ink 333">
                  <a:extLst>
                    <a:ext uri="{FF2B5EF4-FFF2-40B4-BE49-F238E27FC236}">
                      <a16:creationId xmlns:a16="http://schemas.microsoft.com/office/drawing/2014/main" id="{C14AD14F-2F00-7543-94C6-C037EF11781C}"/>
                    </a:ext>
                  </a:extLst>
                </p14:cNvPr>
                <p14:cNvContentPartPr/>
                <p14:nvPr/>
              </p14:nvContentPartPr>
              <p14:xfrm>
                <a:off x="5100590" y="3464499"/>
                <a:ext cx="17640" cy="29520"/>
              </p14:xfrm>
            </p:contentPart>
          </mc:Choice>
          <mc:Fallback xmlns="">
            <p:pic>
              <p:nvPicPr>
                <p:cNvPr id="334" name="Ink 333">
                  <a:extLst>
                    <a:ext uri="{FF2B5EF4-FFF2-40B4-BE49-F238E27FC236}">
                      <a16:creationId xmlns:a16="http://schemas.microsoft.com/office/drawing/2014/main" id="{C14AD14F-2F00-7543-94C6-C037EF11781C}"/>
                    </a:ext>
                  </a:extLst>
                </p:cNvPr>
                <p:cNvPicPr/>
                <p:nvPr/>
              </p:nvPicPr>
              <p:blipFill>
                <a:blip r:embed="rId565"/>
                <a:stretch>
                  <a:fillRect/>
                </a:stretch>
              </p:blipFill>
              <p:spPr>
                <a:xfrm>
                  <a:off x="5093030" y="3456939"/>
                  <a:ext cx="32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5" name="Ink 334">
                  <a:extLst>
                    <a:ext uri="{FF2B5EF4-FFF2-40B4-BE49-F238E27FC236}">
                      <a16:creationId xmlns:a16="http://schemas.microsoft.com/office/drawing/2014/main" id="{7CFBAEFB-115D-9D47-AF95-EFC20ABA9CEB}"/>
                    </a:ext>
                  </a:extLst>
                </p14:cNvPr>
                <p14:cNvContentPartPr/>
                <p14:nvPr/>
              </p14:nvContentPartPr>
              <p14:xfrm>
                <a:off x="5097350" y="3633699"/>
                <a:ext cx="14040" cy="25200"/>
              </p14:xfrm>
            </p:contentPart>
          </mc:Choice>
          <mc:Fallback xmlns="">
            <p:pic>
              <p:nvPicPr>
                <p:cNvPr id="335" name="Ink 334">
                  <a:extLst>
                    <a:ext uri="{FF2B5EF4-FFF2-40B4-BE49-F238E27FC236}">
                      <a16:creationId xmlns:a16="http://schemas.microsoft.com/office/drawing/2014/main" id="{7CFBAEFB-115D-9D47-AF95-EFC20ABA9CEB}"/>
                    </a:ext>
                  </a:extLst>
                </p:cNvPr>
                <p:cNvPicPr/>
                <p:nvPr/>
              </p:nvPicPr>
              <p:blipFill>
                <a:blip r:embed="rId567"/>
                <a:stretch>
                  <a:fillRect/>
                </a:stretch>
              </p:blipFill>
              <p:spPr>
                <a:xfrm>
                  <a:off x="5089790" y="3626139"/>
                  <a:ext cx="29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36" name="Ink 335">
                  <a:extLst>
                    <a:ext uri="{FF2B5EF4-FFF2-40B4-BE49-F238E27FC236}">
                      <a16:creationId xmlns:a16="http://schemas.microsoft.com/office/drawing/2014/main" id="{591A0CAF-FEF5-8949-A8A3-BBC3B2330806}"/>
                    </a:ext>
                  </a:extLst>
                </p14:cNvPr>
                <p14:cNvContentPartPr/>
                <p14:nvPr/>
              </p14:nvContentPartPr>
              <p14:xfrm>
                <a:off x="5058110" y="3073539"/>
                <a:ext cx="85320" cy="94320"/>
              </p14:xfrm>
            </p:contentPart>
          </mc:Choice>
          <mc:Fallback xmlns="">
            <p:pic>
              <p:nvPicPr>
                <p:cNvPr id="336" name="Ink 335">
                  <a:extLst>
                    <a:ext uri="{FF2B5EF4-FFF2-40B4-BE49-F238E27FC236}">
                      <a16:creationId xmlns:a16="http://schemas.microsoft.com/office/drawing/2014/main" id="{591A0CAF-FEF5-8949-A8A3-BBC3B2330806}"/>
                    </a:ext>
                  </a:extLst>
                </p:cNvPr>
                <p:cNvPicPr/>
                <p:nvPr/>
              </p:nvPicPr>
              <p:blipFill>
                <a:blip r:embed="rId569"/>
                <a:stretch>
                  <a:fillRect/>
                </a:stretch>
              </p:blipFill>
              <p:spPr>
                <a:xfrm>
                  <a:off x="5050550" y="3065979"/>
                  <a:ext cx="100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37" name="Ink 336">
                  <a:extLst>
                    <a:ext uri="{FF2B5EF4-FFF2-40B4-BE49-F238E27FC236}">
                      <a16:creationId xmlns:a16="http://schemas.microsoft.com/office/drawing/2014/main" id="{D5575DAE-0964-884B-8A46-02D9BD24B9CC}"/>
                    </a:ext>
                  </a:extLst>
                </p14:cNvPr>
                <p14:cNvContentPartPr/>
                <p14:nvPr/>
              </p14:nvContentPartPr>
              <p14:xfrm>
                <a:off x="5029670" y="3073539"/>
                <a:ext cx="104400" cy="89280"/>
              </p14:xfrm>
            </p:contentPart>
          </mc:Choice>
          <mc:Fallback xmlns="">
            <p:pic>
              <p:nvPicPr>
                <p:cNvPr id="337" name="Ink 336">
                  <a:extLst>
                    <a:ext uri="{FF2B5EF4-FFF2-40B4-BE49-F238E27FC236}">
                      <a16:creationId xmlns:a16="http://schemas.microsoft.com/office/drawing/2014/main" id="{D5575DAE-0964-884B-8A46-02D9BD24B9CC}"/>
                    </a:ext>
                  </a:extLst>
                </p:cNvPr>
                <p:cNvPicPr/>
                <p:nvPr/>
              </p:nvPicPr>
              <p:blipFill>
                <a:blip r:embed="rId571"/>
                <a:stretch>
                  <a:fillRect/>
                </a:stretch>
              </p:blipFill>
              <p:spPr>
                <a:xfrm>
                  <a:off x="5022110" y="3065979"/>
                  <a:ext cx="119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38" name="Ink 337">
                  <a:extLst>
                    <a:ext uri="{FF2B5EF4-FFF2-40B4-BE49-F238E27FC236}">
                      <a16:creationId xmlns:a16="http://schemas.microsoft.com/office/drawing/2014/main" id="{B7071ECB-A683-0A4B-8F4A-89159CE67D43}"/>
                    </a:ext>
                  </a:extLst>
                </p14:cNvPr>
                <p14:cNvContentPartPr/>
                <p14:nvPr/>
              </p14:nvContentPartPr>
              <p14:xfrm>
                <a:off x="5058830" y="3239859"/>
                <a:ext cx="89640" cy="103680"/>
              </p14:xfrm>
            </p:contentPart>
          </mc:Choice>
          <mc:Fallback xmlns="">
            <p:pic>
              <p:nvPicPr>
                <p:cNvPr id="338" name="Ink 337">
                  <a:extLst>
                    <a:ext uri="{FF2B5EF4-FFF2-40B4-BE49-F238E27FC236}">
                      <a16:creationId xmlns:a16="http://schemas.microsoft.com/office/drawing/2014/main" id="{B7071ECB-A683-0A4B-8F4A-89159CE67D43}"/>
                    </a:ext>
                  </a:extLst>
                </p:cNvPr>
                <p:cNvPicPr/>
                <p:nvPr/>
              </p:nvPicPr>
              <p:blipFill>
                <a:blip r:embed="rId573"/>
                <a:stretch>
                  <a:fillRect/>
                </a:stretch>
              </p:blipFill>
              <p:spPr>
                <a:xfrm>
                  <a:off x="5051270" y="3232299"/>
                  <a:ext cx="104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39" name="Ink 338">
                  <a:extLst>
                    <a:ext uri="{FF2B5EF4-FFF2-40B4-BE49-F238E27FC236}">
                      <a16:creationId xmlns:a16="http://schemas.microsoft.com/office/drawing/2014/main" id="{E0599842-0C9B-C248-974F-3B855F94F437}"/>
                    </a:ext>
                  </a:extLst>
                </p14:cNvPr>
                <p14:cNvContentPartPr/>
                <p14:nvPr/>
              </p14:nvContentPartPr>
              <p14:xfrm>
                <a:off x="5058830" y="3247779"/>
                <a:ext cx="78480" cy="79920"/>
              </p14:xfrm>
            </p:contentPart>
          </mc:Choice>
          <mc:Fallback xmlns="">
            <p:pic>
              <p:nvPicPr>
                <p:cNvPr id="339" name="Ink 338">
                  <a:extLst>
                    <a:ext uri="{FF2B5EF4-FFF2-40B4-BE49-F238E27FC236}">
                      <a16:creationId xmlns:a16="http://schemas.microsoft.com/office/drawing/2014/main" id="{E0599842-0C9B-C248-974F-3B855F94F437}"/>
                    </a:ext>
                  </a:extLst>
                </p:cNvPr>
                <p:cNvPicPr/>
                <p:nvPr/>
              </p:nvPicPr>
              <p:blipFill>
                <a:blip r:embed="rId575"/>
                <a:stretch>
                  <a:fillRect/>
                </a:stretch>
              </p:blipFill>
              <p:spPr>
                <a:xfrm>
                  <a:off x="5051270" y="3240219"/>
                  <a:ext cx="936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40" name="Ink 339">
                  <a:extLst>
                    <a:ext uri="{FF2B5EF4-FFF2-40B4-BE49-F238E27FC236}">
                      <a16:creationId xmlns:a16="http://schemas.microsoft.com/office/drawing/2014/main" id="{B941C2F5-2B0A-6F4D-B201-42DE7E7F1C76}"/>
                    </a:ext>
                  </a:extLst>
                </p14:cNvPr>
                <p14:cNvContentPartPr/>
                <p14:nvPr/>
              </p14:nvContentPartPr>
              <p14:xfrm>
                <a:off x="5067830" y="3409059"/>
                <a:ext cx="105120" cy="110880"/>
              </p14:xfrm>
            </p:contentPart>
          </mc:Choice>
          <mc:Fallback xmlns="">
            <p:pic>
              <p:nvPicPr>
                <p:cNvPr id="340" name="Ink 339">
                  <a:extLst>
                    <a:ext uri="{FF2B5EF4-FFF2-40B4-BE49-F238E27FC236}">
                      <a16:creationId xmlns:a16="http://schemas.microsoft.com/office/drawing/2014/main" id="{B941C2F5-2B0A-6F4D-B201-42DE7E7F1C76}"/>
                    </a:ext>
                  </a:extLst>
                </p:cNvPr>
                <p:cNvPicPr/>
                <p:nvPr/>
              </p:nvPicPr>
              <p:blipFill>
                <a:blip r:embed="rId577"/>
                <a:stretch>
                  <a:fillRect/>
                </a:stretch>
              </p:blipFill>
              <p:spPr>
                <a:xfrm>
                  <a:off x="5060270" y="3401499"/>
                  <a:ext cx="120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41" name="Ink 340">
                  <a:extLst>
                    <a:ext uri="{FF2B5EF4-FFF2-40B4-BE49-F238E27FC236}">
                      <a16:creationId xmlns:a16="http://schemas.microsoft.com/office/drawing/2014/main" id="{D498B145-88D1-D245-AF2A-A583A6108506}"/>
                    </a:ext>
                  </a:extLst>
                </p14:cNvPr>
                <p14:cNvContentPartPr/>
                <p14:nvPr/>
              </p14:nvContentPartPr>
              <p14:xfrm>
                <a:off x="5062070" y="3439299"/>
                <a:ext cx="94320" cy="58680"/>
              </p14:xfrm>
            </p:contentPart>
          </mc:Choice>
          <mc:Fallback xmlns="">
            <p:pic>
              <p:nvPicPr>
                <p:cNvPr id="341" name="Ink 340">
                  <a:extLst>
                    <a:ext uri="{FF2B5EF4-FFF2-40B4-BE49-F238E27FC236}">
                      <a16:creationId xmlns:a16="http://schemas.microsoft.com/office/drawing/2014/main" id="{D498B145-88D1-D245-AF2A-A583A6108506}"/>
                    </a:ext>
                  </a:extLst>
                </p:cNvPr>
                <p:cNvPicPr/>
                <p:nvPr/>
              </p:nvPicPr>
              <p:blipFill>
                <a:blip r:embed="rId579"/>
                <a:stretch>
                  <a:fillRect/>
                </a:stretch>
              </p:blipFill>
              <p:spPr>
                <a:xfrm>
                  <a:off x="5054510" y="3431739"/>
                  <a:ext cx="109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42" name="Ink 341">
                  <a:extLst>
                    <a:ext uri="{FF2B5EF4-FFF2-40B4-BE49-F238E27FC236}">
                      <a16:creationId xmlns:a16="http://schemas.microsoft.com/office/drawing/2014/main" id="{44AA3ADA-AC2A-D040-8AD6-8F9A041BBA8B}"/>
                    </a:ext>
                  </a:extLst>
                </p14:cNvPr>
                <p14:cNvContentPartPr/>
                <p14:nvPr/>
              </p14:nvContentPartPr>
              <p14:xfrm>
                <a:off x="5077190" y="3585099"/>
                <a:ext cx="97560" cy="106920"/>
              </p14:xfrm>
            </p:contentPart>
          </mc:Choice>
          <mc:Fallback xmlns="">
            <p:pic>
              <p:nvPicPr>
                <p:cNvPr id="342" name="Ink 341">
                  <a:extLst>
                    <a:ext uri="{FF2B5EF4-FFF2-40B4-BE49-F238E27FC236}">
                      <a16:creationId xmlns:a16="http://schemas.microsoft.com/office/drawing/2014/main" id="{44AA3ADA-AC2A-D040-8AD6-8F9A041BBA8B}"/>
                    </a:ext>
                  </a:extLst>
                </p:cNvPr>
                <p:cNvPicPr/>
                <p:nvPr/>
              </p:nvPicPr>
              <p:blipFill>
                <a:blip r:embed="rId581"/>
                <a:stretch>
                  <a:fillRect/>
                </a:stretch>
              </p:blipFill>
              <p:spPr>
                <a:xfrm>
                  <a:off x="5069990" y="3577539"/>
                  <a:ext cx="11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43" name="Ink 342">
                  <a:extLst>
                    <a:ext uri="{FF2B5EF4-FFF2-40B4-BE49-F238E27FC236}">
                      <a16:creationId xmlns:a16="http://schemas.microsoft.com/office/drawing/2014/main" id="{EB903520-CAF1-A240-8D4B-41C69CCDB6A8}"/>
                    </a:ext>
                  </a:extLst>
                </p14:cNvPr>
                <p14:cNvContentPartPr/>
                <p14:nvPr/>
              </p14:nvContentPartPr>
              <p14:xfrm>
                <a:off x="5074670" y="3602019"/>
                <a:ext cx="84600" cy="62280"/>
              </p14:xfrm>
            </p:contentPart>
          </mc:Choice>
          <mc:Fallback xmlns="">
            <p:pic>
              <p:nvPicPr>
                <p:cNvPr id="343" name="Ink 342">
                  <a:extLst>
                    <a:ext uri="{FF2B5EF4-FFF2-40B4-BE49-F238E27FC236}">
                      <a16:creationId xmlns:a16="http://schemas.microsoft.com/office/drawing/2014/main" id="{EB903520-CAF1-A240-8D4B-41C69CCDB6A8}"/>
                    </a:ext>
                  </a:extLst>
                </p:cNvPr>
                <p:cNvPicPr/>
                <p:nvPr/>
              </p:nvPicPr>
              <p:blipFill>
                <a:blip r:embed="rId583"/>
                <a:stretch>
                  <a:fillRect/>
                </a:stretch>
              </p:blipFill>
              <p:spPr>
                <a:xfrm>
                  <a:off x="5067110" y="3594459"/>
                  <a:ext cx="99720" cy="77400"/>
                </a:xfrm>
                <a:prstGeom prst="rect">
                  <a:avLst/>
                </a:prstGeom>
              </p:spPr>
            </p:pic>
          </mc:Fallback>
        </mc:AlternateContent>
      </p:grpSp>
      <p:grpSp>
        <p:nvGrpSpPr>
          <p:cNvPr id="352" name="Group 351">
            <a:extLst>
              <a:ext uri="{FF2B5EF4-FFF2-40B4-BE49-F238E27FC236}">
                <a16:creationId xmlns:a16="http://schemas.microsoft.com/office/drawing/2014/main" id="{94ABED49-B4AE-7C4E-BFF1-1FC2F7DF790B}"/>
              </a:ext>
            </a:extLst>
          </p:cNvPr>
          <p:cNvGrpSpPr/>
          <p:nvPr/>
        </p:nvGrpSpPr>
        <p:grpSpPr>
          <a:xfrm>
            <a:off x="7727870" y="3224019"/>
            <a:ext cx="162000" cy="372960"/>
            <a:chOff x="7727870" y="3224019"/>
            <a:chExt cx="162000" cy="372960"/>
          </a:xfrm>
        </p:grpSpPr>
        <mc:AlternateContent xmlns:mc="http://schemas.openxmlformats.org/markup-compatibility/2006" xmlns:p14="http://schemas.microsoft.com/office/powerpoint/2010/main">
          <mc:Choice Requires="p14">
            <p:contentPart p14:bwMode="auto" r:id="rId584">
              <p14:nvContentPartPr>
                <p14:cNvPr id="345" name="Ink 344">
                  <a:extLst>
                    <a:ext uri="{FF2B5EF4-FFF2-40B4-BE49-F238E27FC236}">
                      <a16:creationId xmlns:a16="http://schemas.microsoft.com/office/drawing/2014/main" id="{1E8BA062-7E65-6649-8BCA-7AF3C1FF5D57}"/>
                    </a:ext>
                  </a:extLst>
                </p14:cNvPr>
                <p14:cNvContentPartPr/>
                <p14:nvPr/>
              </p14:nvContentPartPr>
              <p14:xfrm>
                <a:off x="7787990" y="3224019"/>
                <a:ext cx="101880" cy="119520"/>
              </p14:xfrm>
            </p:contentPart>
          </mc:Choice>
          <mc:Fallback xmlns="">
            <p:pic>
              <p:nvPicPr>
                <p:cNvPr id="345" name="Ink 344">
                  <a:extLst>
                    <a:ext uri="{FF2B5EF4-FFF2-40B4-BE49-F238E27FC236}">
                      <a16:creationId xmlns:a16="http://schemas.microsoft.com/office/drawing/2014/main" id="{1E8BA062-7E65-6649-8BCA-7AF3C1FF5D57}"/>
                    </a:ext>
                  </a:extLst>
                </p:cNvPr>
                <p:cNvPicPr/>
                <p:nvPr/>
              </p:nvPicPr>
              <p:blipFill>
                <a:blip r:embed="rId585"/>
                <a:stretch>
                  <a:fillRect/>
                </a:stretch>
              </p:blipFill>
              <p:spPr>
                <a:xfrm>
                  <a:off x="7780430" y="3216459"/>
                  <a:ext cx="116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6" name="Ink 345">
                  <a:extLst>
                    <a:ext uri="{FF2B5EF4-FFF2-40B4-BE49-F238E27FC236}">
                      <a16:creationId xmlns:a16="http://schemas.microsoft.com/office/drawing/2014/main" id="{8E092041-35A6-E24E-9BF8-839F33B4155E}"/>
                    </a:ext>
                  </a:extLst>
                </p14:cNvPr>
                <p14:cNvContentPartPr/>
                <p14:nvPr/>
              </p14:nvContentPartPr>
              <p14:xfrm>
                <a:off x="7791950" y="3260379"/>
                <a:ext cx="81720" cy="63360"/>
              </p14:xfrm>
            </p:contentPart>
          </mc:Choice>
          <mc:Fallback xmlns="">
            <p:pic>
              <p:nvPicPr>
                <p:cNvPr id="346" name="Ink 345">
                  <a:extLst>
                    <a:ext uri="{FF2B5EF4-FFF2-40B4-BE49-F238E27FC236}">
                      <a16:creationId xmlns:a16="http://schemas.microsoft.com/office/drawing/2014/main" id="{8E092041-35A6-E24E-9BF8-839F33B4155E}"/>
                    </a:ext>
                  </a:extLst>
                </p:cNvPr>
                <p:cNvPicPr/>
                <p:nvPr/>
              </p:nvPicPr>
              <p:blipFill>
                <a:blip r:embed="rId587"/>
                <a:stretch>
                  <a:fillRect/>
                </a:stretch>
              </p:blipFill>
              <p:spPr>
                <a:xfrm>
                  <a:off x="7784390" y="3252819"/>
                  <a:ext cx="96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8" name="Ink 347">
                  <a:extLst>
                    <a:ext uri="{FF2B5EF4-FFF2-40B4-BE49-F238E27FC236}">
                      <a16:creationId xmlns:a16="http://schemas.microsoft.com/office/drawing/2014/main" id="{6F6CDC3B-C04E-0B4B-B71D-13D33841ECEF}"/>
                    </a:ext>
                  </a:extLst>
                </p14:cNvPr>
                <p14:cNvContentPartPr/>
                <p14:nvPr/>
              </p14:nvContentPartPr>
              <p14:xfrm>
                <a:off x="7727870" y="3401139"/>
                <a:ext cx="65880" cy="118800"/>
              </p14:xfrm>
            </p:contentPart>
          </mc:Choice>
          <mc:Fallback xmlns="">
            <p:pic>
              <p:nvPicPr>
                <p:cNvPr id="348" name="Ink 347">
                  <a:extLst>
                    <a:ext uri="{FF2B5EF4-FFF2-40B4-BE49-F238E27FC236}">
                      <a16:creationId xmlns:a16="http://schemas.microsoft.com/office/drawing/2014/main" id="{6F6CDC3B-C04E-0B4B-B71D-13D33841ECEF}"/>
                    </a:ext>
                  </a:extLst>
                </p:cNvPr>
                <p:cNvPicPr/>
                <p:nvPr/>
              </p:nvPicPr>
              <p:blipFill>
                <a:blip r:embed="rId589"/>
                <a:stretch>
                  <a:fillRect/>
                </a:stretch>
              </p:blipFill>
              <p:spPr>
                <a:xfrm>
                  <a:off x="7720310" y="3393579"/>
                  <a:ext cx="81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9" name="Ink 348">
                  <a:extLst>
                    <a:ext uri="{FF2B5EF4-FFF2-40B4-BE49-F238E27FC236}">
                      <a16:creationId xmlns:a16="http://schemas.microsoft.com/office/drawing/2014/main" id="{5A0FA063-8018-5F46-A5DD-D1905C4BF389}"/>
                    </a:ext>
                  </a:extLst>
                </p14:cNvPr>
                <p14:cNvContentPartPr/>
                <p14:nvPr/>
              </p14:nvContentPartPr>
              <p14:xfrm>
                <a:off x="7728950" y="3428139"/>
                <a:ext cx="81720" cy="81720"/>
              </p14:xfrm>
            </p:contentPart>
          </mc:Choice>
          <mc:Fallback xmlns="">
            <p:pic>
              <p:nvPicPr>
                <p:cNvPr id="349" name="Ink 348">
                  <a:extLst>
                    <a:ext uri="{FF2B5EF4-FFF2-40B4-BE49-F238E27FC236}">
                      <a16:creationId xmlns:a16="http://schemas.microsoft.com/office/drawing/2014/main" id="{5A0FA063-8018-5F46-A5DD-D1905C4BF389}"/>
                    </a:ext>
                  </a:extLst>
                </p:cNvPr>
                <p:cNvPicPr/>
                <p:nvPr/>
              </p:nvPicPr>
              <p:blipFill>
                <a:blip r:embed="rId591"/>
                <a:stretch>
                  <a:fillRect/>
                </a:stretch>
              </p:blipFill>
              <p:spPr>
                <a:xfrm>
                  <a:off x="7721750" y="3420579"/>
                  <a:ext cx="96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51" name="Ink 350">
                  <a:extLst>
                    <a:ext uri="{FF2B5EF4-FFF2-40B4-BE49-F238E27FC236}">
                      <a16:creationId xmlns:a16="http://schemas.microsoft.com/office/drawing/2014/main" id="{9836C02E-CA94-7E47-98FB-6B5E14184B55}"/>
                    </a:ext>
                  </a:extLst>
                </p14:cNvPr>
                <p14:cNvContentPartPr/>
                <p14:nvPr/>
              </p14:nvContentPartPr>
              <p14:xfrm>
                <a:off x="7786190" y="3595179"/>
                <a:ext cx="5040" cy="1800"/>
              </p14:xfrm>
            </p:contentPart>
          </mc:Choice>
          <mc:Fallback xmlns="">
            <p:pic>
              <p:nvPicPr>
                <p:cNvPr id="351" name="Ink 350">
                  <a:extLst>
                    <a:ext uri="{FF2B5EF4-FFF2-40B4-BE49-F238E27FC236}">
                      <a16:creationId xmlns:a16="http://schemas.microsoft.com/office/drawing/2014/main" id="{9836C02E-CA94-7E47-98FB-6B5E14184B55}"/>
                    </a:ext>
                  </a:extLst>
                </p:cNvPr>
                <p:cNvPicPr/>
                <p:nvPr/>
              </p:nvPicPr>
              <p:blipFill>
                <a:blip r:embed="rId593"/>
                <a:stretch>
                  <a:fillRect/>
                </a:stretch>
              </p:blipFill>
              <p:spPr>
                <a:xfrm>
                  <a:off x="7778630" y="3587619"/>
                  <a:ext cx="20160" cy="16920"/>
                </a:xfrm>
                <a:prstGeom prst="rect">
                  <a:avLst/>
                </a:prstGeom>
              </p:spPr>
            </p:pic>
          </mc:Fallback>
        </mc:AlternateContent>
      </p:grpSp>
      <p:grpSp>
        <p:nvGrpSpPr>
          <p:cNvPr id="357" name="Group 356">
            <a:extLst>
              <a:ext uri="{FF2B5EF4-FFF2-40B4-BE49-F238E27FC236}">
                <a16:creationId xmlns:a16="http://schemas.microsoft.com/office/drawing/2014/main" id="{28D94049-05DC-2C4E-AF58-801EC876CD15}"/>
              </a:ext>
            </a:extLst>
          </p:cNvPr>
          <p:cNvGrpSpPr/>
          <p:nvPr/>
        </p:nvGrpSpPr>
        <p:grpSpPr>
          <a:xfrm>
            <a:off x="7705190" y="3602379"/>
            <a:ext cx="128160" cy="284040"/>
            <a:chOff x="7705190" y="3602379"/>
            <a:chExt cx="128160" cy="284040"/>
          </a:xfrm>
        </p:grpSpPr>
        <mc:AlternateContent xmlns:mc="http://schemas.openxmlformats.org/markup-compatibility/2006" xmlns:p14="http://schemas.microsoft.com/office/powerpoint/2010/main">
          <mc:Choice Requires="p14">
            <p:contentPart p14:bwMode="auto" r:id="rId594">
              <p14:nvContentPartPr>
                <p14:cNvPr id="353" name="Ink 352">
                  <a:extLst>
                    <a:ext uri="{FF2B5EF4-FFF2-40B4-BE49-F238E27FC236}">
                      <a16:creationId xmlns:a16="http://schemas.microsoft.com/office/drawing/2014/main" id="{BA9B8687-136D-E449-B47F-C5BE329C81E5}"/>
                    </a:ext>
                  </a:extLst>
                </p14:cNvPr>
                <p14:cNvContentPartPr/>
                <p14:nvPr/>
              </p14:nvContentPartPr>
              <p14:xfrm>
                <a:off x="7732550" y="3608499"/>
                <a:ext cx="73440" cy="79200"/>
              </p14:xfrm>
            </p:contentPart>
          </mc:Choice>
          <mc:Fallback xmlns="">
            <p:pic>
              <p:nvPicPr>
                <p:cNvPr id="353" name="Ink 352">
                  <a:extLst>
                    <a:ext uri="{FF2B5EF4-FFF2-40B4-BE49-F238E27FC236}">
                      <a16:creationId xmlns:a16="http://schemas.microsoft.com/office/drawing/2014/main" id="{BA9B8687-136D-E449-B47F-C5BE329C81E5}"/>
                    </a:ext>
                  </a:extLst>
                </p:cNvPr>
                <p:cNvPicPr/>
                <p:nvPr/>
              </p:nvPicPr>
              <p:blipFill>
                <a:blip r:embed="rId595"/>
                <a:stretch>
                  <a:fillRect/>
                </a:stretch>
              </p:blipFill>
              <p:spPr>
                <a:xfrm>
                  <a:off x="7724990" y="3600939"/>
                  <a:ext cx="88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4" name="Ink 353">
                  <a:extLst>
                    <a:ext uri="{FF2B5EF4-FFF2-40B4-BE49-F238E27FC236}">
                      <a16:creationId xmlns:a16="http://schemas.microsoft.com/office/drawing/2014/main" id="{2FE63ACA-BAD1-FF42-85F8-30ABA0BCFFCF}"/>
                    </a:ext>
                  </a:extLst>
                </p14:cNvPr>
                <p14:cNvContentPartPr/>
                <p14:nvPr/>
              </p14:nvContentPartPr>
              <p14:xfrm>
                <a:off x="7743710" y="3602379"/>
                <a:ext cx="89640" cy="72000"/>
              </p14:xfrm>
            </p:contentPart>
          </mc:Choice>
          <mc:Fallback xmlns="">
            <p:pic>
              <p:nvPicPr>
                <p:cNvPr id="354" name="Ink 353">
                  <a:extLst>
                    <a:ext uri="{FF2B5EF4-FFF2-40B4-BE49-F238E27FC236}">
                      <a16:creationId xmlns:a16="http://schemas.microsoft.com/office/drawing/2014/main" id="{2FE63ACA-BAD1-FF42-85F8-30ABA0BCFFCF}"/>
                    </a:ext>
                  </a:extLst>
                </p:cNvPr>
                <p:cNvPicPr/>
                <p:nvPr/>
              </p:nvPicPr>
              <p:blipFill>
                <a:blip r:embed="rId597"/>
                <a:stretch>
                  <a:fillRect/>
                </a:stretch>
              </p:blipFill>
              <p:spPr>
                <a:xfrm>
                  <a:off x="7736150" y="3594819"/>
                  <a:ext cx="1047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55" name="Ink 354">
                  <a:extLst>
                    <a:ext uri="{FF2B5EF4-FFF2-40B4-BE49-F238E27FC236}">
                      <a16:creationId xmlns:a16="http://schemas.microsoft.com/office/drawing/2014/main" id="{D3B54064-0817-8044-8397-1377AB546520}"/>
                    </a:ext>
                  </a:extLst>
                </p14:cNvPr>
                <p14:cNvContentPartPr/>
                <p14:nvPr/>
              </p14:nvContentPartPr>
              <p14:xfrm>
                <a:off x="7705190" y="3734859"/>
                <a:ext cx="77760" cy="151560"/>
              </p14:xfrm>
            </p:contentPart>
          </mc:Choice>
          <mc:Fallback xmlns="">
            <p:pic>
              <p:nvPicPr>
                <p:cNvPr id="355" name="Ink 354">
                  <a:extLst>
                    <a:ext uri="{FF2B5EF4-FFF2-40B4-BE49-F238E27FC236}">
                      <a16:creationId xmlns:a16="http://schemas.microsoft.com/office/drawing/2014/main" id="{D3B54064-0817-8044-8397-1377AB546520}"/>
                    </a:ext>
                  </a:extLst>
                </p:cNvPr>
                <p:cNvPicPr/>
                <p:nvPr/>
              </p:nvPicPr>
              <p:blipFill>
                <a:blip r:embed="rId599"/>
                <a:stretch>
                  <a:fillRect/>
                </a:stretch>
              </p:blipFill>
              <p:spPr>
                <a:xfrm>
                  <a:off x="7697630" y="3727299"/>
                  <a:ext cx="92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56" name="Ink 355">
                  <a:extLst>
                    <a:ext uri="{FF2B5EF4-FFF2-40B4-BE49-F238E27FC236}">
                      <a16:creationId xmlns:a16="http://schemas.microsoft.com/office/drawing/2014/main" id="{EBD367C3-7938-524E-A0D2-7BADEE430511}"/>
                    </a:ext>
                  </a:extLst>
                </p14:cNvPr>
                <p14:cNvContentPartPr/>
                <p14:nvPr/>
              </p14:nvContentPartPr>
              <p14:xfrm>
                <a:off x="7713830" y="3783819"/>
                <a:ext cx="117720" cy="70560"/>
              </p14:xfrm>
            </p:contentPart>
          </mc:Choice>
          <mc:Fallback xmlns="">
            <p:pic>
              <p:nvPicPr>
                <p:cNvPr id="356" name="Ink 355">
                  <a:extLst>
                    <a:ext uri="{FF2B5EF4-FFF2-40B4-BE49-F238E27FC236}">
                      <a16:creationId xmlns:a16="http://schemas.microsoft.com/office/drawing/2014/main" id="{EBD367C3-7938-524E-A0D2-7BADEE430511}"/>
                    </a:ext>
                  </a:extLst>
                </p:cNvPr>
                <p:cNvPicPr/>
                <p:nvPr/>
              </p:nvPicPr>
              <p:blipFill>
                <a:blip r:embed="rId601"/>
                <a:stretch>
                  <a:fillRect/>
                </a:stretch>
              </p:blipFill>
              <p:spPr>
                <a:xfrm>
                  <a:off x="7706270" y="3776259"/>
                  <a:ext cx="132840" cy="85680"/>
                </a:xfrm>
                <a:prstGeom prst="rect">
                  <a:avLst/>
                </a:prstGeom>
              </p:spPr>
            </p:pic>
          </mc:Fallback>
        </mc:AlternateContent>
      </p:grpSp>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rotWithShape="1">
          <a:blip r:embed="rId3">
            <a:extLst>
              <a:ext uri="{28A0092B-C50C-407E-A947-70E740481C1C}">
                <a14:useLocalDpi xmlns:a14="http://schemas.microsoft.com/office/drawing/2010/main" val="0"/>
              </a:ext>
            </a:extLst>
          </a:blip>
          <a:srcRect t="5629" b="5220"/>
          <a:stretch/>
        </p:blipFill>
        <p:spPr>
          <a:xfrm>
            <a:off x="1763688" y="-99392"/>
            <a:ext cx="5763674" cy="6649672"/>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8" name="Group 7">
            <a:extLst>
              <a:ext uri="{FF2B5EF4-FFF2-40B4-BE49-F238E27FC236}">
                <a16:creationId xmlns:a16="http://schemas.microsoft.com/office/drawing/2014/main" id="{14F8BC98-9530-CF4E-80CD-EB142DD17E43}"/>
              </a:ext>
            </a:extLst>
          </p:cNvPr>
          <p:cNvGrpSpPr/>
          <p:nvPr/>
        </p:nvGrpSpPr>
        <p:grpSpPr>
          <a:xfrm>
            <a:off x="6885055" y="1171065"/>
            <a:ext cx="379800" cy="730800"/>
            <a:chOff x="6885055" y="1171065"/>
            <a:chExt cx="379800" cy="7308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A763ABA-59ED-6E48-A476-B14622A8C5DE}"/>
                    </a:ext>
                  </a:extLst>
                </p14:cNvPr>
                <p14:cNvContentPartPr/>
                <p14:nvPr/>
              </p14:nvContentPartPr>
              <p14:xfrm>
                <a:off x="6885055" y="1326945"/>
                <a:ext cx="159120" cy="574920"/>
              </p14:xfrm>
            </p:contentPart>
          </mc:Choice>
          <mc:Fallback xmlns="">
            <p:pic>
              <p:nvPicPr>
                <p:cNvPr id="3" name="Ink 2">
                  <a:extLst>
                    <a:ext uri="{FF2B5EF4-FFF2-40B4-BE49-F238E27FC236}">
                      <a16:creationId xmlns:a16="http://schemas.microsoft.com/office/drawing/2014/main" id="{9A763ABA-59ED-6E48-A476-B14622A8C5DE}"/>
                    </a:ext>
                  </a:extLst>
                </p:cNvPr>
                <p:cNvPicPr/>
                <p:nvPr/>
              </p:nvPicPr>
              <p:blipFill>
                <a:blip r:embed="rId5"/>
                <a:stretch>
                  <a:fillRect/>
                </a:stretch>
              </p:blipFill>
              <p:spPr>
                <a:xfrm>
                  <a:off x="6877495" y="1319385"/>
                  <a:ext cx="1742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C289F99-C0B2-7D41-A5D2-C26FBA972F2D}"/>
                    </a:ext>
                  </a:extLst>
                </p14:cNvPr>
                <p14:cNvContentPartPr/>
                <p14:nvPr/>
              </p14:nvContentPartPr>
              <p14:xfrm>
                <a:off x="7115455" y="1171065"/>
                <a:ext cx="72360" cy="142200"/>
              </p14:xfrm>
            </p:contentPart>
          </mc:Choice>
          <mc:Fallback xmlns="">
            <p:pic>
              <p:nvPicPr>
                <p:cNvPr id="5" name="Ink 4">
                  <a:extLst>
                    <a:ext uri="{FF2B5EF4-FFF2-40B4-BE49-F238E27FC236}">
                      <a16:creationId xmlns:a16="http://schemas.microsoft.com/office/drawing/2014/main" id="{6C289F99-C0B2-7D41-A5D2-C26FBA972F2D}"/>
                    </a:ext>
                  </a:extLst>
                </p:cNvPr>
                <p:cNvPicPr/>
                <p:nvPr/>
              </p:nvPicPr>
              <p:blipFill>
                <a:blip r:embed="rId7"/>
                <a:stretch>
                  <a:fillRect/>
                </a:stretch>
              </p:blipFill>
              <p:spPr>
                <a:xfrm>
                  <a:off x="7107895" y="1163505"/>
                  <a:ext cx="874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9C79F20-01D4-D343-A953-D689DFD84262}"/>
                    </a:ext>
                  </a:extLst>
                </p14:cNvPr>
                <p14:cNvContentPartPr/>
                <p14:nvPr/>
              </p14:nvContentPartPr>
              <p14:xfrm>
                <a:off x="7074775" y="1197705"/>
                <a:ext cx="88920" cy="32400"/>
              </p14:xfrm>
            </p:contentPart>
          </mc:Choice>
          <mc:Fallback xmlns="">
            <p:pic>
              <p:nvPicPr>
                <p:cNvPr id="6" name="Ink 5">
                  <a:extLst>
                    <a:ext uri="{FF2B5EF4-FFF2-40B4-BE49-F238E27FC236}">
                      <a16:creationId xmlns:a16="http://schemas.microsoft.com/office/drawing/2014/main" id="{19C79F20-01D4-D343-A953-D689DFD84262}"/>
                    </a:ext>
                  </a:extLst>
                </p:cNvPr>
                <p:cNvPicPr/>
                <p:nvPr/>
              </p:nvPicPr>
              <p:blipFill>
                <a:blip r:embed="rId9"/>
                <a:stretch>
                  <a:fillRect/>
                </a:stretch>
              </p:blipFill>
              <p:spPr>
                <a:xfrm>
                  <a:off x="7067215" y="1190145"/>
                  <a:ext cx="104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7FAA74B-0F63-8940-9C6F-26693CE7D711}"/>
                    </a:ext>
                  </a:extLst>
                </p14:cNvPr>
                <p14:cNvContentPartPr/>
                <p14:nvPr/>
              </p14:nvContentPartPr>
              <p14:xfrm>
                <a:off x="7252975" y="1230825"/>
                <a:ext cx="11880" cy="86760"/>
              </p14:xfrm>
            </p:contentPart>
          </mc:Choice>
          <mc:Fallback xmlns="">
            <p:pic>
              <p:nvPicPr>
                <p:cNvPr id="7" name="Ink 6">
                  <a:extLst>
                    <a:ext uri="{FF2B5EF4-FFF2-40B4-BE49-F238E27FC236}">
                      <a16:creationId xmlns:a16="http://schemas.microsoft.com/office/drawing/2014/main" id="{47FAA74B-0F63-8940-9C6F-26693CE7D711}"/>
                    </a:ext>
                  </a:extLst>
                </p:cNvPr>
                <p:cNvPicPr/>
                <p:nvPr/>
              </p:nvPicPr>
              <p:blipFill>
                <a:blip r:embed="rId11"/>
                <a:stretch>
                  <a:fillRect/>
                </a:stretch>
              </p:blipFill>
              <p:spPr>
                <a:xfrm>
                  <a:off x="7245415" y="1223625"/>
                  <a:ext cx="2700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8FCEBE7-1D6E-7D45-B340-06E82C18E7FE}"/>
                  </a:ext>
                </a:extLst>
              </p14:cNvPr>
              <p14:cNvContentPartPr/>
              <p14:nvPr/>
            </p14:nvContentPartPr>
            <p14:xfrm>
              <a:off x="6199255" y="666705"/>
              <a:ext cx="271440" cy="1244160"/>
            </p14:xfrm>
          </p:contentPart>
        </mc:Choice>
        <mc:Fallback xmlns="">
          <p:pic>
            <p:nvPicPr>
              <p:cNvPr id="9" name="Ink 8">
                <a:extLst>
                  <a:ext uri="{FF2B5EF4-FFF2-40B4-BE49-F238E27FC236}">
                    <a16:creationId xmlns:a16="http://schemas.microsoft.com/office/drawing/2014/main" id="{28FCEBE7-1D6E-7D45-B340-06E82C18E7FE}"/>
                  </a:ext>
                </a:extLst>
              </p:cNvPr>
              <p:cNvPicPr/>
              <p:nvPr/>
            </p:nvPicPr>
            <p:blipFill>
              <a:blip r:embed="rId13"/>
              <a:stretch>
                <a:fillRect/>
              </a:stretch>
            </p:blipFill>
            <p:spPr>
              <a:xfrm>
                <a:off x="6191695" y="659145"/>
                <a:ext cx="286200" cy="1258920"/>
              </a:xfrm>
              <a:prstGeom prst="rect">
                <a:avLst/>
              </a:prstGeom>
            </p:spPr>
          </p:pic>
        </mc:Fallback>
      </mc:AlternateContent>
      <p:grpSp>
        <p:nvGrpSpPr>
          <p:cNvPr id="19" name="Group 18">
            <a:extLst>
              <a:ext uri="{FF2B5EF4-FFF2-40B4-BE49-F238E27FC236}">
                <a16:creationId xmlns:a16="http://schemas.microsoft.com/office/drawing/2014/main" id="{BCB66127-6A8C-474A-ADBD-9B33191A63A0}"/>
              </a:ext>
            </a:extLst>
          </p:cNvPr>
          <p:cNvGrpSpPr/>
          <p:nvPr/>
        </p:nvGrpSpPr>
        <p:grpSpPr>
          <a:xfrm>
            <a:off x="6476455" y="219945"/>
            <a:ext cx="1418760" cy="345600"/>
            <a:chOff x="6476455" y="219945"/>
            <a:chExt cx="1418760" cy="34560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42E6604-4C30-5546-B9BA-7E3DC21DD2BB}"/>
                    </a:ext>
                  </a:extLst>
                </p14:cNvPr>
                <p14:cNvContentPartPr/>
                <p14:nvPr/>
              </p14:nvContentPartPr>
              <p14:xfrm>
                <a:off x="6476455" y="466185"/>
                <a:ext cx="87840" cy="99360"/>
              </p14:xfrm>
            </p:contentPart>
          </mc:Choice>
          <mc:Fallback xmlns="">
            <p:pic>
              <p:nvPicPr>
                <p:cNvPr id="10" name="Ink 9">
                  <a:extLst>
                    <a:ext uri="{FF2B5EF4-FFF2-40B4-BE49-F238E27FC236}">
                      <a16:creationId xmlns:a16="http://schemas.microsoft.com/office/drawing/2014/main" id="{A42E6604-4C30-5546-B9BA-7E3DC21DD2BB}"/>
                    </a:ext>
                  </a:extLst>
                </p:cNvPr>
                <p:cNvPicPr/>
                <p:nvPr/>
              </p:nvPicPr>
              <p:blipFill>
                <a:blip r:embed="rId15"/>
                <a:stretch>
                  <a:fillRect/>
                </a:stretch>
              </p:blipFill>
              <p:spPr>
                <a:xfrm>
                  <a:off x="6468895" y="458625"/>
                  <a:ext cx="10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A727945-10FE-1445-B02A-9D282357C2B1}"/>
                    </a:ext>
                  </a:extLst>
                </p14:cNvPr>
                <p14:cNvContentPartPr/>
                <p14:nvPr/>
              </p14:nvContentPartPr>
              <p14:xfrm>
                <a:off x="6643135" y="445305"/>
                <a:ext cx="69840" cy="92880"/>
              </p14:xfrm>
            </p:contentPart>
          </mc:Choice>
          <mc:Fallback xmlns="">
            <p:pic>
              <p:nvPicPr>
                <p:cNvPr id="11" name="Ink 10">
                  <a:extLst>
                    <a:ext uri="{FF2B5EF4-FFF2-40B4-BE49-F238E27FC236}">
                      <a16:creationId xmlns:a16="http://schemas.microsoft.com/office/drawing/2014/main" id="{9A727945-10FE-1445-B02A-9D282357C2B1}"/>
                    </a:ext>
                  </a:extLst>
                </p:cNvPr>
                <p:cNvPicPr/>
                <p:nvPr/>
              </p:nvPicPr>
              <p:blipFill>
                <a:blip r:embed="rId17"/>
                <a:stretch>
                  <a:fillRect/>
                </a:stretch>
              </p:blipFill>
              <p:spPr>
                <a:xfrm>
                  <a:off x="6635575" y="437745"/>
                  <a:ext cx="849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87FF76E7-3074-0749-9C50-086E9462A7A4}"/>
                    </a:ext>
                  </a:extLst>
                </p14:cNvPr>
                <p14:cNvContentPartPr/>
                <p14:nvPr/>
              </p14:nvContentPartPr>
              <p14:xfrm>
                <a:off x="6806935" y="420105"/>
                <a:ext cx="87120" cy="90360"/>
              </p14:xfrm>
            </p:contentPart>
          </mc:Choice>
          <mc:Fallback xmlns="">
            <p:pic>
              <p:nvPicPr>
                <p:cNvPr id="12" name="Ink 11">
                  <a:extLst>
                    <a:ext uri="{FF2B5EF4-FFF2-40B4-BE49-F238E27FC236}">
                      <a16:creationId xmlns:a16="http://schemas.microsoft.com/office/drawing/2014/main" id="{87FF76E7-3074-0749-9C50-086E9462A7A4}"/>
                    </a:ext>
                  </a:extLst>
                </p:cNvPr>
                <p:cNvPicPr/>
                <p:nvPr/>
              </p:nvPicPr>
              <p:blipFill>
                <a:blip r:embed="rId19"/>
                <a:stretch>
                  <a:fillRect/>
                </a:stretch>
              </p:blipFill>
              <p:spPr>
                <a:xfrm>
                  <a:off x="6799375" y="412545"/>
                  <a:ext cx="1022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866FBC3-C501-8E4C-8ED6-C6A301651BC0}"/>
                    </a:ext>
                  </a:extLst>
                </p14:cNvPr>
                <p14:cNvContentPartPr/>
                <p14:nvPr/>
              </p14:nvContentPartPr>
              <p14:xfrm>
                <a:off x="7006015" y="382305"/>
                <a:ext cx="87120" cy="108000"/>
              </p14:xfrm>
            </p:contentPart>
          </mc:Choice>
          <mc:Fallback xmlns="">
            <p:pic>
              <p:nvPicPr>
                <p:cNvPr id="13" name="Ink 12">
                  <a:extLst>
                    <a:ext uri="{FF2B5EF4-FFF2-40B4-BE49-F238E27FC236}">
                      <a16:creationId xmlns:a16="http://schemas.microsoft.com/office/drawing/2014/main" id="{2866FBC3-C501-8E4C-8ED6-C6A301651BC0}"/>
                    </a:ext>
                  </a:extLst>
                </p:cNvPr>
                <p:cNvPicPr/>
                <p:nvPr/>
              </p:nvPicPr>
              <p:blipFill>
                <a:blip r:embed="rId21"/>
                <a:stretch>
                  <a:fillRect/>
                </a:stretch>
              </p:blipFill>
              <p:spPr>
                <a:xfrm>
                  <a:off x="6998455" y="375105"/>
                  <a:ext cx="102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C1FB039-7783-FB4C-B358-82F607B0037A}"/>
                    </a:ext>
                  </a:extLst>
                </p14:cNvPr>
                <p14:cNvContentPartPr/>
                <p14:nvPr/>
              </p14:nvContentPartPr>
              <p14:xfrm>
                <a:off x="7256935" y="350625"/>
                <a:ext cx="99000" cy="112680"/>
              </p14:xfrm>
            </p:contentPart>
          </mc:Choice>
          <mc:Fallback xmlns="">
            <p:pic>
              <p:nvPicPr>
                <p:cNvPr id="15" name="Ink 14">
                  <a:extLst>
                    <a:ext uri="{FF2B5EF4-FFF2-40B4-BE49-F238E27FC236}">
                      <a16:creationId xmlns:a16="http://schemas.microsoft.com/office/drawing/2014/main" id="{EC1FB039-7783-FB4C-B358-82F607B0037A}"/>
                    </a:ext>
                  </a:extLst>
                </p:cNvPr>
                <p:cNvPicPr/>
                <p:nvPr/>
              </p:nvPicPr>
              <p:blipFill>
                <a:blip r:embed="rId23"/>
                <a:stretch>
                  <a:fillRect/>
                </a:stretch>
              </p:blipFill>
              <p:spPr>
                <a:xfrm>
                  <a:off x="7249735" y="343065"/>
                  <a:ext cx="114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5EC6C5DB-C348-EF48-BC71-EE10D92EAB61}"/>
                    </a:ext>
                  </a:extLst>
                </p14:cNvPr>
                <p14:cNvContentPartPr/>
                <p14:nvPr/>
              </p14:nvContentPartPr>
              <p14:xfrm>
                <a:off x="7435855" y="310305"/>
                <a:ext cx="88560" cy="110160"/>
              </p14:xfrm>
            </p:contentPart>
          </mc:Choice>
          <mc:Fallback xmlns="">
            <p:pic>
              <p:nvPicPr>
                <p:cNvPr id="16" name="Ink 15">
                  <a:extLst>
                    <a:ext uri="{FF2B5EF4-FFF2-40B4-BE49-F238E27FC236}">
                      <a16:creationId xmlns:a16="http://schemas.microsoft.com/office/drawing/2014/main" id="{5EC6C5DB-C348-EF48-BC71-EE10D92EAB61}"/>
                    </a:ext>
                  </a:extLst>
                </p:cNvPr>
                <p:cNvPicPr/>
                <p:nvPr/>
              </p:nvPicPr>
              <p:blipFill>
                <a:blip r:embed="rId25"/>
                <a:stretch>
                  <a:fillRect/>
                </a:stretch>
              </p:blipFill>
              <p:spPr>
                <a:xfrm>
                  <a:off x="7428295" y="303105"/>
                  <a:ext cx="103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ECC3F81-6311-D646-BD0A-E0FF2C6B9379}"/>
                    </a:ext>
                  </a:extLst>
                </p14:cNvPr>
                <p14:cNvContentPartPr/>
                <p14:nvPr/>
              </p14:nvContentPartPr>
              <p14:xfrm>
                <a:off x="7616575" y="260625"/>
                <a:ext cx="90720" cy="131400"/>
              </p14:xfrm>
            </p:contentPart>
          </mc:Choice>
          <mc:Fallback xmlns="">
            <p:pic>
              <p:nvPicPr>
                <p:cNvPr id="17" name="Ink 16">
                  <a:extLst>
                    <a:ext uri="{FF2B5EF4-FFF2-40B4-BE49-F238E27FC236}">
                      <a16:creationId xmlns:a16="http://schemas.microsoft.com/office/drawing/2014/main" id="{DECC3F81-6311-D646-BD0A-E0FF2C6B9379}"/>
                    </a:ext>
                  </a:extLst>
                </p:cNvPr>
                <p:cNvPicPr/>
                <p:nvPr/>
              </p:nvPicPr>
              <p:blipFill>
                <a:blip r:embed="rId27"/>
                <a:stretch>
                  <a:fillRect/>
                </a:stretch>
              </p:blipFill>
              <p:spPr>
                <a:xfrm>
                  <a:off x="7609015" y="253065"/>
                  <a:ext cx="105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08AA2E34-95C9-9745-9DAB-61A0F88BA1D8}"/>
                    </a:ext>
                  </a:extLst>
                </p14:cNvPr>
                <p14:cNvContentPartPr/>
                <p14:nvPr/>
              </p14:nvContentPartPr>
              <p14:xfrm>
                <a:off x="7812415" y="219945"/>
                <a:ext cx="82800" cy="168120"/>
              </p14:xfrm>
            </p:contentPart>
          </mc:Choice>
          <mc:Fallback xmlns="">
            <p:pic>
              <p:nvPicPr>
                <p:cNvPr id="18" name="Ink 17">
                  <a:extLst>
                    <a:ext uri="{FF2B5EF4-FFF2-40B4-BE49-F238E27FC236}">
                      <a16:creationId xmlns:a16="http://schemas.microsoft.com/office/drawing/2014/main" id="{08AA2E34-95C9-9745-9DAB-61A0F88BA1D8}"/>
                    </a:ext>
                  </a:extLst>
                </p:cNvPr>
                <p:cNvPicPr/>
                <p:nvPr/>
              </p:nvPicPr>
              <p:blipFill>
                <a:blip r:embed="rId29"/>
                <a:stretch>
                  <a:fillRect/>
                </a:stretch>
              </p:blipFill>
              <p:spPr>
                <a:xfrm>
                  <a:off x="7804855" y="212385"/>
                  <a:ext cx="97920" cy="183240"/>
                </a:xfrm>
                <a:prstGeom prst="rect">
                  <a:avLst/>
                </a:prstGeom>
              </p:spPr>
            </p:pic>
          </mc:Fallback>
        </mc:AlternateContent>
      </p:grpSp>
      <p:grpSp>
        <p:nvGrpSpPr>
          <p:cNvPr id="24" name="Group 23">
            <a:extLst>
              <a:ext uri="{FF2B5EF4-FFF2-40B4-BE49-F238E27FC236}">
                <a16:creationId xmlns:a16="http://schemas.microsoft.com/office/drawing/2014/main" id="{9BD5B1D8-53EE-8E47-865D-4AB2889FCF2A}"/>
              </a:ext>
            </a:extLst>
          </p:cNvPr>
          <p:cNvGrpSpPr/>
          <p:nvPr/>
        </p:nvGrpSpPr>
        <p:grpSpPr>
          <a:xfrm>
            <a:off x="6042295" y="699465"/>
            <a:ext cx="225000" cy="226800"/>
            <a:chOff x="6042295" y="699465"/>
            <a:chExt cx="225000" cy="22680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6257AE5-E72C-F44C-A2D7-1C0A4952C456}"/>
                    </a:ext>
                  </a:extLst>
                </p14:cNvPr>
                <p14:cNvContentPartPr/>
                <p14:nvPr/>
              </p14:nvContentPartPr>
              <p14:xfrm>
                <a:off x="6093055" y="699465"/>
                <a:ext cx="100440" cy="197280"/>
              </p14:xfrm>
            </p:contentPart>
          </mc:Choice>
          <mc:Fallback xmlns="">
            <p:pic>
              <p:nvPicPr>
                <p:cNvPr id="20" name="Ink 19">
                  <a:extLst>
                    <a:ext uri="{FF2B5EF4-FFF2-40B4-BE49-F238E27FC236}">
                      <a16:creationId xmlns:a16="http://schemas.microsoft.com/office/drawing/2014/main" id="{76257AE5-E72C-F44C-A2D7-1C0A4952C456}"/>
                    </a:ext>
                  </a:extLst>
                </p:cNvPr>
                <p:cNvPicPr/>
                <p:nvPr/>
              </p:nvPicPr>
              <p:blipFill>
                <a:blip r:embed="rId31"/>
                <a:stretch>
                  <a:fillRect/>
                </a:stretch>
              </p:blipFill>
              <p:spPr>
                <a:xfrm>
                  <a:off x="6085495" y="691905"/>
                  <a:ext cx="115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D8EB16B-E061-F04A-AC27-9991400A6641}"/>
                    </a:ext>
                  </a:extLst>
                </p14:cNvPr>
                <p14:cNvContentPartPr/>
                <p14:nvPr/>
              </p14:nvContentPartPr>
              <p14:xfrm>
                <a:off x="6042295" y="761745"/>
                <a:ext cx="128880" cy="35280"/>
              </p14:xfrm>
            </p:contentPart>
          </mc:Choice>
          <mc:Fallback xmlns="">
            <p:pic>
              <p:nvPicPr>
                <p:cNvPr id="21" name="Ink 20">
                  <a:extLst>
                    <a:ext uri="{FF2B5EF4-FFF2-40B4-BE49-F238E27FC236}">
                      <a16:creationId xmlns:a16="http://schemas.microsoft.com/office/drawing/2014/main" id="{7D8EB16B-E061-F04A-AC27-9991400A6641}"/>
                    </a:ext>
                  </a:extLst>
                </p:cNvPr>
                <p:cNvPicPr/>
                <p:nvPr/>
              </p:nvPicPr>
              <p:blipFill>
                <a:blip r:embed="rId33"/>
                <a:stretch>
                  <a:fillRect/>
                </a:stretch>
              </p:blipFill>
              <p:spPr>
                <a:xfrm>
                  <a:off x="6034735" y="754185"/>
                  <a:ext cx="144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B17B3293-1FD2-E044-9A8A-14492D5F3910}"/>
                    </a:ext>
                  </a:extLst>
                </p14:cNvPr>
                <p14:cNvContentPartPr/>
                <p14:nvPr/>
              </p14:nvContentPartPr>
              <p14:xfrm>
                <a:off x="6194215" y="814305"/>
                <a:ext cx="73080" cy="111960"/>
              </p14:xfrm>
            </p:contentPart>
          </mc:Choice>
          <mc:Fallback xmlns="">
            <p:pic>
              <p:nvPicPr>
                <p:cNvPr id="23" name="Ink 22">
                  <a:extLst>
                    <a:ext uri="{FF2B5EF4-FFF2-40B4-BE49-F238E27FC236}">
                      <a16:creationId xmlns:a16="http://schemas.microsoft.com/office/drawing/2014/main" id="{B17B3293-1FD2-E044-9A8A-14492D5F3910}"/>
                    </a:ext>
                  </a:extLst>
                </p:cNvPr>
                <p:cNvPicPr/>
                <p:nvPr/>
              </p:nvPicPr>
              <p:blipFill>
                <a:blip r:embed="rId35"/>
                <a:stretch>
                  <a:fillRect/>
                </a:stretch>
              </p:blipFill>
              <p:spPr>
                <a:xfrm>
                  <a:off x="6186655" y="806745"/>
                  <a:ext cx="88200" cy="126720"/>
                </a:xfrm>
                <a:prstGeom prst="rect">
                  <a:avLst/>
                </a:prstGeom>
              </p:spPr>
            </p:pic>
          </mc:Fallback>
        </mc:AlternateContent>
      </p:grpSp>
      <p:grpSp>
        <p:nvGrpSpPr>
          <p:cNvPr id="28" name="Group 27">
            <a:extLst>
              <a:ext uri="{FF2B5EF4-FFF2-40B4-BE49-F238E27FC236}">
                <a16:creationId xmlns:a16="http://schemas.microsoft.com/office/drawing/2014/main" id="{B9C720E5-4C97-7E46-A057-D7BFB96384CE}"/>
              </a:ext>
            </a:extLst>
          </p:cNvPr>
          <p:cNvGrpSpPr/>
          <p:nvPr/>
        </p:nvGrpSpPr>
        <p:grpSpPr>
          <a:xfrm>
            <a:off x="6117895" y="447105"/>
            <a:ext cx="252360" cy="129240"/>
            <a:chOff x="6117895" y="447105"/>
            <a:chExt cx="252360" cy="12924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F19B246D-461F-1D41-8DF1-F89E77375FED}"/>
                    </a:ext>
                  </a:extLst>
                </p14:cNvPr>
                <p14:cNvContentPartPr/>
                <p14:nvPr/>
              </p14:nvContentPartPr>
              <p14:xfrm>
                <a:off x="6117895" y="455385"/>
                <a:ext cx="116640" cy="120960"/>
              </p14:xfrm>
            </p:contentPart>
          </mc:Choice>
          <mc:Fallback xmlns="">
            <p:pic>
              <p:nvPicPr>
                <p:cNvPr id="25" name="Ink 24">
                  <a:extLst>
                    <a:ext uri="{FF2B5EF4-FFF2-40B4-BE49-F238E27FC236}">
                      <a16:creationId xmlns:a16="http://schemas.microsoft.com/office/drawing/2014/main" id="{F19B246D-461F-1D41-8DF1-F89E77375FED}"/>
                    </a:ext>
                  </a:extLst>
                </p:cNvPr>
                <p:cNvPicPr/>
                <p:nvPr/>
              </p:nvPicPr>
              <p:blipFill>
                <a:blip r:embed="rId37"/>
                <a:stretch>
                  <a:fillRect/>
                </a:stretch>
              </p:blipFill>
              <p:spPr>
                <a:xfrm>
                  <a:off x="6110335" y="447825"/>
                  <a:ext cx="131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1AA622A7-B199-5246-9EC7-09EB547D2785}"/>
                    </a:ext>
                  </a:extLst>
                </p14:cNvPr>
                <p14:cNvContentPartPr/>
                <p14:nvPr/>
              </p14:nvContentPartPr>
              <p14:xfrm>
                <a:off x="6277375" y="447105"/>
                <a:ext cx="92880" cy="126000"/>
              </p14:xfrm>
            </p:contentPart>
          </mc:Choice>
          <mc:Fallback xmlns="">
            <p:pic>
              <p:nvPicPr>
                <p:cNvPr id="26" name="Ink 25">
                  <a:extLst>
                    <a:ext uri="{FF2B5EF4-FFF2-40B4-BE49-F238E27FC236}">
                      <a16:creationId xmlns:a16="http://schemas.microsoft.com/office/drawing/2014/main" id="{1AA622A7-B199-5246-9EC7-09EB547D2785}"/>
                    </a:ext>
                  </a:extLst>
                </p:cNvPr>
                <p:cNvPicPr/>
                <p:nvPr/>
              </p:nvPicPr>
              <p:blipFill>
                <a:blip r:embed="rId39"/>
                <a:stretch>
                  <a:fillRect/>
                </a:stretch>
              </p:blipFill>
              <p:spPr>
                <a:xfrm>
                  <a:off x="6269815" y="439545"/>
                  <a:ext cx="1076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A48A389-316B-2E46-9058-E0618BA13EFD}"/>
                    </a:ext>
                  </a:extLst>
                </p14:cNvPr>
                <p14:cNvContentPartPr/>
                <p14:nvPr/>
              </p14:nvContentPartPr>
              <p14:xfrm>
                <a:off x="6281695" y="480945"/>
                <a:ext cx="63720" cy="67320"/>
              </p14:xfrm>
            </p:contentPart>
          </mc:Choice>
          <mc:Fallback xmlns="">
            <p:pic>
              <p:nvPicPr>
                <p:cNvPr id="27" name="Ink 26">
                  <a:extLst>
                    <a:ext uri="{FF2B5EF4-FFF2-40B4-BE49-F238E27FC236}">
                      <a16:creationId xmlns:a16="http://schemas.microsoft.com/office/drawing/2014/main" id="{1A48A389-316B-2E46-9058-E0618BA13EFD}"/>
                    </a:ext>
                  </a:extLst>
                </p:cNvPr>
                <p:cNvPicPr/>
                <p:nvPr/>
              </p:nvPicPr>
              <p:blipFill>
                <a:blip r:embed="rId41"/>
                <a:stretch>
                  <a:fillRect/>
                </a:stretch>
              </p:blipFill>
              <p:spPr>
                <a:xfrm>
                  <a:off x="6274135" y="473385"/>
                  <a:ext cx="78840" cy="82440"/>
                </a:xfrm>
                <a:prstGeom prst="rect">
                  <a:avLst/>
                </a:prstGeom>
              </p:spPr>
            </p:pic>
          </mc:Fallback>
        </mc:AlternateContent>
      </p:grpSp>
      <p:grpSp>
        <p:nvGrpSpPr>
          <p:cNvPr id="33" name="Group 32">
            <a:extLst>
              <a:ext uri="{FF2B5EF4-FFF2-40B4-BE49-F238E27FC236}">
                <a16:creationId xmlns:a16="http://schemas.microsoft.com/office/drawing/2014/main" id="{87765788-A021-3B42-80A0-9918C5ACFAA4}"/>
              </a:ext>
            </a:extLst>
          </p:cNvPr>
          <p:cNvGrpSpPr/>
          <p:nvPr/>
        </p:nvGrpSpPr>
        <p:grpSpPr>
          <a:xfrm>
            <a:off x="3150055" y="4877822"/>
            <a:ext cx="223200" cy="248400"/>
            <a:chOff x="3150055" y="4877822"/>
            <a:chExt cx="223200" cy="248400"/>
          </a:xfrm>
        </p:grpSpPr>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9C3C6B5F-D5EE-2746-9662-9BD368CD542B}"/>
                    </a:ext>
                  </a:extLst>
                </p14:cNvPr>
                <p14:cNvContentPartPr/>
                <p14:nvPr/>
              </p14:nvContentPartPr>
              <p14:xfrm>
                <a:off x="3150055" y="4899062"/>
                <a:ext cx="16200" cy="78120"/>
              </p14:xfrm>
            </p:contentPart>
          </mc:Choice>
          <mc:Fallback xmlns="">
            <p:pic>
              <p:nvPicPr>
                <p:cNvPr id="29" name="Ink 28">
                  <a:extLst>
                    <a:ext uri="{FF2B5EF4-FFF2-40B4-BE49-F238E27FC236}">
                      <a16:creationId xmlns:a16="http://schemas.microsoft.com/office/drawing/2014/main" id="{9C3C6B5F-D5EE-2746-9662-9BD368CD542B}"/>
                    </a:ext>
                  </a:extLst>
                </p:cNvPr>
                <p:cNvPicPr/>
                <p:nvPr/>
              </p:nvPicPr>
              <p:blipFill>
                <a:blip r:embed="rId43"/>
                <a:stretch>
                  <a:fillRect/>
                </a:stretch>
              </p:blipFill>
              <p:spPr>
                <a:xfrm>
                  <a:off x="3142495" y="4891502"/>
                  <a:ext cx="31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F2D84C23-F1E2-F24A-AFE1-B755365F1537}"/>
                    </a:ext>
                  </a:extLst>
                </p14:cNvPr>
                <p14:cNvContentPartPr/>
                <p14:nvPr/>
              </p14:nvContentPartPr>
              <p14:xfrm>
                <a:off x="3210535" y="4968902"/>
                <a:ext cx="77400" cy="157320"/>
              </p14:xfrm>
            </p:contentPart>
          </mc:Choice>
          <mc:Fallback xmlns="">
            <p:pic>
              <p:nvPicPr>
                <p:cNvPr id="30" name="Ink 29">
                  <a:extLst>
                    <a:ext uri="{FF2B5EF4-FFF2-40B4-BE49-F238E27FC236}">
                      <a16:creationId xmlns:a16="http://schemas.microsoft.com/office/drawing/2014/main" id="{F2D84C23-F1E2-F24A-AFE1-B755365F1537}"/>
                    </a:ext>
                  </a:extLst>
                </p:cNvPr>
                <p:cNvPicPr/>
                <p:nvPr/>
              </p:nvPicPr>
              <p:blipFill>
                <a:blip r:embed="rId45"/>
                <a:stretch>
                  <a:fillRect/>
                </a:stretch>
              </p:blipFill>
              <p:spPr>
                <a:xfrm>
                  <a:off x="3202975" y="4961342"/>
                  <a:ext cx="92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ED13CA46-BE94-0044-839F-5A4115CC142B}"/>
                    </a:ext>
                  </a:extLst>
                </p14:cNvPr>
                <p14:cNvContentPartPr/>
                <p14:nvPr/>
              </p14:nvContentPartPr>
              <p14:xfrm>
                <a:off x="3355615" y="4877822"/>
                <a:ext cx="17640" cy="105480"/>
              </p14:xfrm>
            </p:contentPart>
          </mc:Choice>
          <mc:Fallback xmlns="">
            <p:pic>
              <p:nvPicPr>
                <p:cNvPr id="32" name="Ink 31">
                  <a:extLst>
                    <a:ext uri="{FF2B5EF4-FFF2-40B4-BE49-F238E27FC236}">
                      <a16:creationId xmlns:a16="http://schemas.microsoft.com/office/drawing/2014/main" id="{ED13CA46-BE94-0044-839F-5A4115CC142B}"/>
                    </a:ext>
                  </a:extLst>
                </p:cNvPr>
                <p:cNvPicPr/>
                <p:nvPr/>
              </p:nvPicPr>
              <p:blipFill>
                <a:blip r:embed="rId47"/>
                <a:stretch>
                  <a:fillRect/>
                </a:stretch>
              </p:blipFill>
              <p:spPr>
                <a:xfrm>
                  <a:off x="3348055" y="4870262"/>
                  <a:ext cx="32760" cy="120600"/>
                </a:xfrm>
                <a:prstGeom prst="rect">
                  <a:avLst/>
                </a:prstGeom>
              </p:spPr>
            </p:pic>
          </mc:Fallback>
        </mc:AlternateContent>
      </p:grpSp>
      <p:grpSp>
        <p:nvGrpSpPr>
          <p:cNvPr id="36" name="Group 35">
            <a:extLst>
              <a:ext uri="{FF2B5EF4-FFF2-40B4-BE49-F238E27FC236}">
                <a16:creationId xmlns:a16="http://schemas.microsoft.com/office/drawing/2014/main" id="{8E33FC2C-9B05-F64E-8059-EC9D01369D88}"/>
              </a:ext>
            </a:extLst>
          </p:cNvPr>
          <p:cNvGrpSpPr/>
          <p:nvPr/>
        </p:nvGrpSpPr>
        <p:grpSpPr>
          <a:xfrm>
            <a:off x="4257775" y="4882055"/>
            <a:ext cx="67320" cy="203400"/>
            <a:chOff x="4257775" y="4882055"/>
            <a:chExt cx="67320" cy="203400"/>
          </a:xfrm>
        </p:grpSpPr>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4CFD7AB6-5700-9546-A33D-FD28115AD1C4}"/>
                    </a:ext>
                  </a:extLst>
                </p14:cNvPr>
                <p14:cNvContentPartPr/>
                <p14:nvPr/>
              </p14:nvContentPartPr>
              <p14:xfrm>
                <a:off x="4257775" y="4882055"/>
                <a:ext cx="67320" cy="112680"/>
              </p14:xfrm>
            </p:contentPart>
          </mc:Choice>
          <mc:Fallback xmlns="">
            <p:pic>
              <p:nvPicPr>
                <p:cNvPr id="34" name="Ink 33">
                  <a:extLst>
                    <a:ext uri="{FF2B5EF4-FFF2-40B4-BE49-F238E27FC236}">
                      <a16:creationId xmlns:a16="http://schemas.microsoft.com/office/drawing/2014/main" id="{4CFD7AB6-5700-9546-A33D-FD28115AD1C4}"/>
                    </a:ext>
                  </a:extLst>
                </p:cNvPr>
                <p:cNvPicPr/>
                <p:nvPr/>
              </p:nvPicPr>
              <p:blipFill>
                <a:blip r:embed="rId49"/>
                <a:stretch>
                  <a:fillRect/>
                </a:stretch>
              </p:blipFill>
              <p:spPr>
                <a:xfrm>
                  <a:off x="4250215" y="4874495"/>
                  <a:ext cx="82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53C5C181-331B-DF48-A47E-171D433EFE41}"/>
                    </a:ext>
                  </a:extLst>
                </p14:cNvPr>
                <p14:cNvContentPartPr/>
                <p14:nvPr/>
              </p14:nvContentPartPr>
              <p14:xfrm>
                <a:off x="4314295" y="5066015"/>
                <a:ext cx="7200" cy="19440"/>
              </p14:xfrm>
            </p:contentPart>
          </mc:Choice>
          <mc:Fallback xmlns="">
            <p:pic>
              <p:nvPicPr>
                <p:cNvPr id="35" name="Ink 34">
                  <a:extLst>
                    <a:ext uri="{FF2B5EF4-FFF2-40B4-BE49-F238E27FC236}">
                      <a16:creationId xmlns:a16="http://schemas.microsoft.com/office/drawing/2014/main" id="{53C5C181-331B-DF48-A47E-171D433EFE41}"/>
                    </a:ext>
                  </a:extLst>
                </p:cNvPr>
                <p:cNvPicPr/>
                <p:nvPr/>
              </p:nvPicPr>
              <p:blipFill>
                <a:blip r:embed="rId51"/>
                <a:stretch>
                  <a:fillRect/>
                </a:stretch>
              </p:blipFill>
              <p:spPr>
                <a:xfrm>
                  <a:off x="4306735" y="5058455"/>
                  <a:ext cx="22320" cy="34560"/>
                </a:xfrm>
                <a:prstGeom prst="rect">
                  <a:avLst/>
                </a:prstGeom>
              </p:spPr>
            </p:pic>
          </mc:Fallback>
        </mc:AlternateContent>
      </p:grpSp>
      <p:grpSp>
        <p:nvGrpSpPr>
          <p:cNvPr id="39" name="Group 38">
            <a:extLst>
              <a:ext uri="{FF2B5EF4-FFF2-40B4-BE49-F238E27FC236}">
                <a16:creationId xmlns:a16="http://schemas.microsoft.com/office/drawing/2014/main" id="{D38C8E4D-DAE7-FE4E-8CA4-396C7B788B6B}"/>
              </a:ext>
            </a:extLst>
          </p:cNvPr>
          <p:cNvGrpSpPr/>
          <p:nvPr/>
        </p:nvGrpSpPr>
        <p:grpSpPr>
          <a:xfrm>
            <a:off x="5361895" y="4828775"/>
            <a:ext cx="48600" cy="214200"/>
            <a:chOff x="5361895" y="4828775"/>
            <a:chExt cx="48600" cy="214200"/>
          </a:xfrm>
        </p:grpSpPr>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F94EEC48-24F1-7147-A42B-7DAE6867C882}"/>
                    </a:ext>
                  </a:extLst>
                </p14:cNvPr>
                <p14:cNvContentPartPr/>
                <p14:nvPr/>
              </p14:nvContentPartPr>
              <p14:xfrm>
                <a:off x="5361895" y="4828775"/>
                <a:ext cx="47160" cy="126000"/>
              </p14:xfrm>
            </p:contentPart>
          </mc:Choice>
          <mc:Fallback xmlns="">
            <p:pic>
              <p:nvPicPr>
                <p:cNvPr id="37" name="Ink 36">
                  <a:extLst>
                    <a:ext uri="{FF2B5EF4-FFF2-40B4-BE49-F238E27FC236}">
                      <a16:creationId xmlns:a16="http://schemas.microsoft.com/office/drawing/2014/main" id="{F94EEC48-24F1-7147-A42B-7DAE6867C882}"/>
                    </a:ext>
                  </a:extLst>
                </p:cNvPr>
                <p:cNvPicPr/>
                <p:nvPr/>
              </p:nvPicPr>
              <p:blipFill>
                <a:blip r:embed="rId53"/>
                <a:stretch>
                  <a:fillRect/>
                </a:stretch>
              </p:blipFill>
              <p:spPr>
                <a:xfrm>
                  <a:off x="5354335" y="4821215"/>
                  <a:ext cx="62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3455E21A-B72D-5C49-A065-CA5D5D0C1937}"/>
                    </a:ext>
                  </a:extLst>
                </p14:cNvPr>
                <p14:cNvContentPartPr/>
                <p14:nvPr/>
              </p14:nvContentPartPr>
              <p14:xfrm>
                <a:off x="5394295" y="5017775"/>
                <a:ext cx="16200" cy="25200"/>
              </p14:xfrm>
            </p:contentPart>
          </mc:Choice>
          <mc:Fallback xmlns="">
            <p:pic>
              <p:nvPicPr>
                <p:cNvPr id="38" name="Ink 37">
                  <a:extLst>
                    <a:ext uri="{FF2B5EF4-FFF2-40B4-BE49-F238E27FC236}">
                      <a16:creationId xmlns:a16="http://schemas.microsoft.com/office/drawing/2014/main" id="{3455E21A-B72D-5C49-A065-CA5D5D0C1937}"/>
                    </a:ext>
                  </a:extLst>
                </p:cNvPr>
                <p:cNvPicPr/>
                <p:nvPr/>
              </p:nvPicPr>
              <p:blipFill>
                <a:blip r:embed="rId55"/>
                <a:stretch>
                  <a:fillRect/>
                </a:stretch>
              </p:blipFill>
              <p:spPr>
                <a:xfrm>
                  <a:off x="5387095" y="5010215"/>
                  <a:ext cx="3132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B9D53D49-1E07-434A-8F49-99A002230AD0}"/>
                  </a:ext>
                </a:extLst>
              </p14:cNvPr>
              <p14:cNvContentPartPr/>
              <p14:nvPr/>
            </p14:nvContentPartPr>
            <p14:xfrm>
              <a:off x="6450535" y="4765415"/>
              <a:ext cx="70560" cy="137160"/>
            </p14:xfrm>
          </p:contentPart>
        </mc:Choice>
        <mc:Fallback xmlns="">
          <p:pic>
            <p:nvPicPr>
              <p:cNvPr id="40" name="Ink 39">
                <a:extLst>
                  <a:ext uri="{FF2B5EF4-FFF2-40B4-BE49-F238E27FC236}">
                    <a16:creationId xmlns:a16="http://schemas.microsoft.com/office/drawing/2014/main" id="{B9D53D49-1E07-434A-8F49-99A002230AD0}"/>
                  </a:ext>
                </a:extLst>
              </p:cNvPr>
              <p:cNvPicPr/>
              <p:nvPr/>
            </p:nvPicPr>
            <p:blipFill>
              <a:blip r:embed="rId57"/>
              <a:stretch>
                <a:fillRect/>
              </a:stretch>
            </p:blipFill>
            <p:spPr>
              <a:xfrm>
                <a:off x="6442975" y="4757855"/>
                <a:ext cx="85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C8DF7A44-9B8A-7545-BEF4-2635AAB4351A}"/>
                  </a:ext>
                </a:extLst>
              </p14:cNvPr>
              <p14:cNvContentPartPr/>
              <p14:nvPr/>
            </p14:nvContentPartPr>
            <p14:xfrm>
              <a:off x="6465295" y="5003735"/>
              <a:ext cx="21960" cy="35640"/>
            </p14:xfrm>
          </p:contentPart>
        </mc:Choice>
        <mc:Fallback xmlns="">
          <p:pic>
            <p:nvPicPr>
              <p:cNvPr id="41" name="Ink 40">
                <a:extLst>
                  <a:ext uri="{FF2B5EF4-FFF2-40B4-BE49-F238E27FC236}">
                    <a16:creationId xmlns:a16="http://schemas.microsoft.com/office/drawing/2014/main" id="{C8DF7A44-9B8A-7545-BEF4-2635AAB4351A}"/>
                  </a:ext>
                </a:extLst>
              </p:cNvPr>
              <p:cNvPicPr/>
              <p:nvPr/>
            </p:nvPicPr>
            <p:blipFill>
              <a:blip r:embed="rId59"/>
              <a:stretch>
                <a:fillRect/>
              </a:stretch>
            </p:blipFill>
            <p:spPr>
              <a:xfrm>
                <a:off x="6457735" y="4996175"/>
                <a:ext cx="37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67891301-F33A-184C-AF96-65EB7E661F62}"/>
                  </a:ext>
                </a:extLst>
              </p14:cNvPr>
              <p14:cNvContentPartPr/>
              <p14:nvPr/>
            </p14:nvContentPartPr>
            <p14:xfrm>
              <a:off x="5180815" y="4988124"/>
              <a:ext cx="360" cy="360"/>
            </p14:xfrm>
          </p:contentPart>
        </mc:Choice>
        <mc:Fallback xmlns="">
          <p:pic>
            <p:nvPicPr>
              <p:cNvPr id="42" name="Ink 41">
                <a:extLst>
                  <a:ext uri="{FF2B5EF4-FFF2-40B4-BE49-F238E27FC236}">
                    <a16:creationId xmlns:a16="http://schemas.microsoft.com/office/drawing/2014/main" id="{67891301-F33A-184C-AF96-65EB7E661F62}"/>
                  </a:ext>
                </a:extLst>
              </p:cNvPr>
              <p:cNvPicPr/>
              <p:nvPr/>
            </p:nvPicPr>
            <p:blipFill>
              <a:blip r:embed="rId61"/>
              <a:stretch>
                <a:fillRect/>
              </a:stretch>
            </p:blipFill>
            <p:spPr>
              <a:xfrm>
                <a:off x="5176495" y="4983804"/>
                <a:ext cx="9000" cy="9000"/>
              </a:xfrm>
              <a:prstGeom prst="rect">
                <a:avLst/>
              </a:prstGeom>
            </p:spPr>
          </p:pic>
        </mc:Fallback>
      </mc:AlternateContent>
      <p:grpSp>
        <p:nvGrpSpPr>
          <p:cNvPr id="51" name="Group 50">
            <a:extLst>
              <a:ext uri="{FF2B5EF4-FFF2-40B4-BE49-F238E27FC236}">
                <a16:creationId xmlns:a16="http://schemas.microsoft.com/office/drawing/2014/main" id="{9B4B3A34-8572-E047-AFBE-76037790F29B}"/>
              </a:ext>
            </a:extLst>
          </p:cNvPr>
          <p:cNvGrpSpPr/>
          <p:nvPr/>
        </p:nvGrpSpPr>
        <p:grpSpPr>
          <a:xfrm>
            <a:off x="942535" y="4080564"/>
            <a:ext cx="323640" cy="566280"/>
            <a:chOff x="942535" y="4080564"/>
            <a:chExt cx="323640" cy="566280"/>
          </a:xfrm>
        </p:grpSpPr>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E30DA7DC-D873-CD4A-9970-BD8EA2AC83AF}"/>
                    </a:ext>
                  </a:extLst>
                </p14:cNvPr>
                <p14:cNvContentPartPr/>
                <p14:nvPr/>
              </p14:nvContentPartPr>
              <p14:xfrm>
                <a:off x="1024975" y="4123044"/>
                <a:ext cx="111240" cy="148320"/>
              </p14:xfrm>
            </p:contentPart>
          </mc:Choice>
          <mc:Fallback xmlns="">
            <p:pic>
              <p:nvPicPr>
                <p:cNvPr id="43" name="Ink 42">
                  <a:extLst>
                    <a:ext uri="{FF2B5EF4-FFF2-40B4-BE49-F238E27FC236}">
                      <a16:creationId xmlns:a16="http://schemas.microsoft.com/office/drawing/2014/main" id="{E30DA7DC-D873-CD4A-9970-BD8EA2AC83AF}"/>
                    </a:ext>
                  </a:extLst>
                </p:cNvPr>
                <p:cNvPicPr/>
                <p:nvPr/>
              </p:nvPicPr>
              <p:blipFill>
                <a:blip r:embed="rId63"/>
                <a:stretch>
                  <a:fillRect/>
                </a:stretch>
              </p:blipFill>
              <p:spPr>
                <a:xfrm>
                  <a:off x="1017415" y="4115844"/>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47091D73-E0D6-2343-BC4D-D623D0C0DC3C}"/>
                    </a:ext>
                  </a:extLst>
                </p14:cNvPr>
                <p14:cNvContentPartPr/>
                <p14:nvPr/>
              </p14:nvContentPartPr>
              <p14:xfrm>
                <a:off x="953695" y="4080564"/>
                <a:ext cx="2880" cy="236880"/>
              </p14:xfrm>
            </p:contentPart>
          </mc:Choice>
          <mc:Fallback xmlns="">
            <p:pic>
              <p:nvPicPr>
                <p:cNvPr id="44" name="Ink 43">
                  <a:extLst>
                    <a:ext uri="{FF2B5EF4-FFF2-40B4-BE49-F238E27FC236}">
                      <a16:creationId xmlns:a16="http://schemas.microsoft.com/office/drawing/2014/main" id="{47091D73-E0D6-2343-BC4D-D623D0C0DC3C}"/>
                    </a:ext>
                  </a:extLst>
                </p:cNvPr>
                <p:cNvPicPr/>
                <p:nvPr/>
              </p:nvPicPr>
              <p:blipFill>
                <a:blip r:embed="rId65"/>
                <a:stretch>
                  <a:fillRect/>
                </a:stretch>
              </p:blipFill>
              <p:spPr>
                <a:xfrm>
                  <a:off x="946135" y="4073364"/>
                  <a:ext cx="18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08148ED7-5435-9041-8AC9-046DF34635E2}"/>
                    </a:ext>
                  </a:extLst>
                </p14:cNvPr>
                <p14:cNvContentPartPr/>
                <p14:nvPr/>
              </p14:nvContentPartPr>
              <p14:xfrm>
                <a:off x="1228735" y="4082004"/>
                <a:ext cx="13320" cy="175680"/>
              </p14:xfrm>
            </p:contentPart>
          </mc:Choice>
          <mc:Fallback xmlns="">
            <p:pic>
              <p:nvPicPr>
                <p:cNvPr id="46" name="Ink 45">
                  <a:extLst>
                    <a:ext uri="{FF2B5EF4-FFF2-40B4-BE49-F238E27FC236}">
                      <a16:creationId xmlns:a16="http://schemas.microsoft.com/office/drawing/2014/main" id="{08148ED7-5435-9041-8AC9-046DF34635E2}"/>
                    </a:ext>
                  </a:extLst>
                </p:cNvPr>
                <p:cNvPicPr/>
                <p:nvPr/>
              </p:nvPicPr>
              <p:blipFill>
                <a:blip r:embed="rId67"/>
                <a:stretch>
                  <a:fillRect/>
                </a:stretch>
              </p:blipFill>
              <p:spPr>
                <a:xfrm>
                  <a:off x="1221175" y="4074444"/>
                  <a:ext cx="28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0CEBFE39-BF5C-AF47-ADA8-249844EE9A7C}"/>
                    </a:ext>
                  </a:extLst>
                </p14:cNvPr>
                <p14:cNvContentPartPr/>
                <p14:nvPr/>
              </p14:nvContentPartPr>
              <p14:xfrm>
                <a:off x="1033615" y="4449564"/>
                <a:ext cx="128880" cy="137160"/>
              </p14:xfrm>
            </p:contentPart>
          </mc:Choice>
          <mc:Fallback xmlns="">
            <p:pic>
              <p:nvPicPr>
                <p:cNvPr id="47" name="Ink 46">
                  <a:extLst>
                    <a:ext uri="{FF2B5EF4-FFF2-40B4-BE49-F238E27FC236}">
                      <a16:creationId xmlns:a16="http://schemas.microsoft.com/office/drawing/2014/main" id="{0CEBFE39-BF5C-AF47-ADA8-249844EE9A7C}"/>
                    </a:ext>
                  </a:extLst>
                </p:cNvPr>
                <p:cNvPicPr/>
                <p:nvPr/>
              </p:nvPicPr>
              <p:blipFill>
                <a:blip r:embed="rId69"/>
                <a:stretch>
                  <a:fillRect/>
                </a:stretch>
              </p:blipFill>
              <p:spPr>
                <a:xfrm>
                  <a:off x="1026055" y="4442004"/>
                  <a:ext cx="144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635FCCA8-0AF3-5348-BFBA-3E0701E06A93}"/>
                    </a:ext>
                  </a:extLst>
                </p14:cNvPr>
                <p14:cNvContentPartPr/>
                <p14:nvPr/>
              </p14:nvContentPartPr>
              <p14:xfrm>
                <a:off x="942535" y="4412484"/>
                <a:ext cx="13320" cy="234360"/>
              </p14:xfrm>
            </p:contentPart>
          </mc:Choice>
          <mc:Fallback xmlns="">
            <p:pic>
              <p:nvPicPr>
                <p:cNvPr id="48" name="Ink 47">
                  <a:extLst>
                    <a:ext uri="{FF2B5EF4-FFF2-40B4-BE49-F238E27FC236}">
                      <a16:creationId xmlns:a16="http://schemas.microsoft.com/office/drawing/2014/main" id="{635FCCA8-0AF3-5348-BFBA-3E0701E06A93}"/>
                    </a:ext>
                  </a:extLst>
                </p:cNvPr>
                <p:cNvPicPr/>
                <p:nvPr/>
              </p:nvPicPr>
              <p:blipFill>
                <a:blip r:embed="rId71"/>
                <a:stretch>
                  <a:fillRect/>
                </a:stretch>
              </p:blipFill>
              <p:spPr>
                <a:xfrm>
                  <a:off x="934975" y="4404924"/>
                  <a:ext cx="28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530CCAB4-419F-6E43-ABC1-73F0FEEA87FE}"/>
                    </a:ext>
                  </a:extLst>
                </p14:cNvPr>
                <p14:cNvContentPartPr/>
                <p14:nvPr/>
              </p14:nvContentPartPr>
              <p14:xfrm>
                <a:off x="1259695" y="4380444"/>
                <a:ext cx="6480" cy="235080"/>
              </p14:xfrm>
            </p:contentPart>
          </mc:Choice>
          <mc:Fallback xmlns="">
            <p:pic>
              <p:nvPicPr>
                <p:cNvPr id="50" name="Ink 49">
                  <a:extLst>
                    <a:ext uri="{FF2B5EF4-FFF2-40B4-BE49-F238E27FC236}">
                      <a16:creationId xmlns:a16="http://schemas.microsoft.com/office/drawing/2014/main" id="{530CCAB4-419F-6E43-ABC1-73F0FEEA87FE}"/>
                    </a:ext>
                  </a:extLst>
                </p:cNvPr>
                <p:cNvPicPr/>
                <p:nvPr/>
              </p:nvPicPr>
              <p:blipFill>
                <a:blip r:embed="rId73"/>
                <a:stretch>
                  <a:fillRect/>
                </a:stretch>
              </p:blipFill>
              <p:spPr>
                <a:xfrm>
                  <a:off x="1252135" y="4373244"/>
                  <a:ext cx="21600" cy="250200"/>
                </a:xfrm>
                <a:prstGeom prst="rect">
                  <a:avLst/>
                </a:prstGeom>
              </p:spPr>
            </p:pic>
          </mc:Fallback>
        </mc:AlternateContent>
      </p:grpSp>
      <p:grpSp>
        <p:nvGrpSpPr>
          <p:cNvPr id="54" name="Group 53">
            <a:extLst>
              <a:ext uri="{FF2B5EF4-FFF2-40B4-BE49-F238E27FC236}">
                <a16:creationId xmlns:a16="http://schemas.microsoft.com/office/drawing/2014/main" id="{2D5DABB2-A5E3-CD47-AB7B-80CBDFD83787}"/>
              </a:ext>
            </a:extLst>
          </p:cNvPr>
          <p:cNvGrpSpPr/>
          <p:nvPr/>
        </p:nvGrpSpPr>
        <p:grpSpPr>
          <a:xfrm>
            <a:off x="1495495" y="4403484"/>
            <a:ext cx="1344600" cy="690840"/>
            <a:chOff x="1495495" y="4403484"/>
            <a:chExt cx="1344600" cy="690840"/>
          </a:xfrm>
        </p:grpSpPr>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82686A2F-F677-1F4E-A184-C49FD99E57CE}"/>
                    </a:ext>
                  </a:extLst>
                </p14:cNvPr>
                <p14:cNvContentPartPr/>
                <p14:nvPr/>
              </p14:nvContentPartPr>
              <p14:xfrm>
                <a:off x="1495495" y="4403484"/>
                <a:ext cx="1307520" cy="620280"/>
              </p14:xfrm>
            </p:contentPart>
          </mc:Choice>
          <mc:Fallback xmlns="">
            <p:pic>
              <p:nvPicPr>
                <p:cNvPr id="52" name="Ink 51">
                  <a:extLst>
                    <a:ext uri="{FF2B5EF4-FFF2-40B4-BE49-F238E27FC236}">
                      <a16:creationId xmlns:a16="http://schemas.microsoft.com/office/drawing/2014/main" id="{82686A2F-F677-1F4E-A184-C49FD99E57CE}"/>
                    </a:ext>
                  </a:extLst>
                </p:cNvPr>
                <p:cNvPicPr/>
                <p:nvPr/>
              </p:nvPicPr>
              <p:blipFill>
                <a:blip r:embed="rId75"/>
                <a:stretch>
                  <a:fillRect/>
                </a:stretch>
              </p:blipFill>
              <p:spPr>
                <a:xfrm>
                  <a:off x="1487935" y="4395924"/>
                  <a:ext cx="132264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B5754BE6-0876-A74F-949F-869E34F3E424}"/>
                    </a:ext>
                  </a:extLst>
                </p14:cNvPr>
                <p14:cNvContentPartPr/>
                <p14:nvPr/>
              </p14:nvContentPartPr>
              <p14:xfrm>
                <a:off x="2778175" y="4943844"/>
                <a:ext cx="61920" cy="150480"/>
              </p14:xfrm>
            </p:contentPart>
          </mc:Choice>
          <mc:Fallback xmlns="">
            <p:pic>
              <p:nvPicPr>
                <p:cNvPr id="53" name="Ink 52">
                  <a:extLst>
                    <a:ext uri="{FF2B5EF4-FFF2-40B4-BE49-F238E27FC236}">
                      <a16:creationId xmlns:a16="http://schemas.microsoft.com/office/drawing/2014/main" id="{B5754BE6-0876-A74F-949F-869E34F3E424}"/>
                    </a:ext>
                  </a:extLst>
                </p:cNvPr>
                <p:cNvPicPr/>
                <p:nvPr/>
              </p:nvPicPr>
              <p:blipFill>
                <a:blip r:embed="rId77"/>
                <a:stretch>
                  <a:fillRect/>
                </a:stretch>
              </p:blipFill>
              <p:spPr>
                <a:xfrm>
                  <a:off x="2770615" y="4936644"/>
                  <a:ext cx="770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25FA0018-6BC6-1E41-AC8D-38900A393107}"/>
                  </a:ext>
                </a:extLst>
              </p14:cNvPr>
              <p14:cNvContentPartPr/>
              <p14:nvPr/>
            </p14:nvContentPartPr>
            <p14:xfrm>
              <a:off x="4474550" y="656624"/>
              <a:ext cx="466920" cy="12960"/>
            </p14:xfrm>
          </p:contentPart>
        </mc:Choice>
        <mc:Fallback xmlns="">
          <p:pic>
            <p:nvPicPr>
              <p:cNvPr id="59" name="Ink 58">
                <a:extLst>
                  <a:ext uri="{FF2B5EF4-FFF2-40B4-BE49-F238E27FC236}">
                    <a16:creationId xmlns:a16="http://schemas.microsoft.com/office/drawing/2014/main" id="{25FA0018-6BC6-1E41-AC8D-38900A393107}"/>
                  </a:ext>
                </a:extLst>
              </p:cNvPr>
              <p:cNvPicPr/>
              <p:nvPr/>
            </p:nvPicPr>
            <p:blipFill>
              <a:blip r:embed="rId79"/>
              <a:stretch>
                <a:fillRect/>
              </a:stretch>
            </p:blipFill>
            <p:spPr>
              <a:xfrm>
                <a:off x="4466990" y="649064"/>
                <a:ext cx="482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D7F57E8A-D00B-6144-B911-0C24911D9A8F}"/>
                  </a:ext>
                </a:extLst>
              </p14:cNvPr>
              <p14:cNvContentPartPr/>
              <p14:nvPr/>
            </p14:nvContentPartPr>
            <p14:xfrm>
              <a:off x="5033630" y="498584"/>
              <a:ext cx="216360" cy="1458720"/>
            </p14:xfrm>
          </p:contentPart>
        </mc:Choice>
        <mc:Fallback xmlns="">
          <p:pic>
            <p:nvPicPr>
              <p:cNvPr id="86" name="Ink 85">
                <a:extLst>
                  <a:ext uri="{FF2B5EF4-FFF2-40B4-BE49-F238E27FC236}">
                    <a16:creationId xmlns:a16="http://schemas.microsoft.com/office/drawing/2014/main" id="{D7F57E8A-D00B-6144-B911-0C24911D9A8F}"/>
                  </a:ext>
                </a:extLst>
              </p:cNvPr>
              <p:cNvPicPr/>
              <p:nvPr/>
            </p:nvPicPr>
            <p:blipFill>
              <a:blip r:embed="rId81"/>
              <a:stretch>
                <a:fillRect/>
              </a:stretch>
            </p:blipFill>
            <p:spPr>
              <a:xfrm>
                <a:off x="5026070" y="491384"/>
                <a:ext cx="231480" cy="1473840"/>
              </a:xfrm>
              <a:prstGeom prst="rect">
                <a:avLst/>
              </a:prstGeom>
            </p:spPr>
          </p:pic>
        </mc:Fallback>
      </mc:AlternateContent>
      <p:grpSp>
        <p:nvGrpSpPr>
          <p:cNvPr id="89" name="Group 88">
            <a:extLst>
              <a:ext uri="{FF2B5EF4-FFF2-40B4-BE49-F238E27FC236}">
                <a16:creationId xmlns:a16="http://schemas.microsoft.com/office/drawing/2014/main" id="{352805A5-2FEF-6448-B5E6-D36A913628B8}"/>
              </a:ext>
            </a:extLst>
          </p:cNvPr>
          <p:cNvGrpSpPr/>
          <p:nvPr/>
        </p:nvGrpSpPr>
        <p:grpSpPr>
          <a:xfrm>
            <a:off x="5006990" y="1765064"/>
            <a:ext cx="260640" cy="1577880"/>
            <a:chOff x="5006990" y="1765064"/>
            <a:chExt cx="260640" cy="1577880"/>
          </a:xfrm>
        </p:grpSpPr>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6B6B05D8-43B9-EC42-8033-EF42C1214EEA}"/>
                    </a:ext>
                  </a:extLst>
                </p14:cNvPr>
                <p14:cNvContentPartPr/>
                <p14:nvPr/>
              </p14:nvContentPartPr>
              <p14:xfrm>
                <a:off x="5006990" y="1765064"/>
                <a:ext cx="260640" cy="1577880"/>
              </p14:xfrm>
            </p:contentPart>
          </mc:Choice>
          <mc:Fallback xmlns="">
            <p:pic>
              <p:nvPicPr>
                <p:cNvPr id="87" name="Ink 86">
                  <a:extLst>
                    <a:ext uri="{FF2B5EF4-FFF2-40B4-BE49-F238E27FC236}">
                      <a16:creationId xmlns:a16="http://schemas.microsoft.com/office/drawing/2014/main" id="{6B6B05D8-43B9-EC42-8033-EF42C1214EEA}"/>
                    </a:ext>
                  </a:extLst>
                </p:cNvPr>
                <p:cNvPicPr/>
                <p:nvPr/>
              </p:nvPicPr>
              <p:blipFill>
                <a:blip r:embed="rId83"/>
                <a:stretch>
                  <a:fillRect/>
                </a:stretch>
              </p:blipFill>
              <p:spPr>
                <a:xfrm>
                  <a:off x="4999430" y="1757504"/>
                  <a:ext cx="275760" cy="1593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87">
                  <a:extLst>
                    <a:ext uri="{FF2B5EF4-FFF2-40B4-BE49-F238E27FC236}">
                      <a16:creationId xmlns:a16="http://schemas.microsoft.com/office/drawing/2014/main" id="{02F1F89E-942A-C942-A4A4-B7DB7C4246FA}"/>
                    </a:ext>
                  </a:extLst>
                </p14:cNvPr>
                <p14:cNvContentPartPr/>
                <p14:nvPr/>
              </p14:nvContentPartPr>
              <p14:xfrm>
                <a:off x="5028230" y="2198504"/>
                <a:ext cx="227520" cy="137520"/>
              </p14:xfrm>
            </p:contentPart>
          </mc:Choice>
          <mc:Fallback xmlns="">
            <p:pic>
              <p:nvPicPr>
                <p:cNvPr id="88" name="Ink 87">
                  <a:extLst>
                    <a:ext uri="{FF2B5EF4-FFF2-40B4-BE49-F238E27FC236}">
                      <a16:creationId xmlns:a16="http://schemas.microsoft.com/office/drawing/2014/main" id="{02F1F89E-942A-C942-A4A4-B7DB7C4246FA}"/>
                    </a:ext>
                  </a:extLst>
                </p:cNvPr>
                <p:cNvPicPr/>
                <p:nvPr/>
              </p:nvPicPr>
              <p:blipFill>
                <a:blip r:embed="rId85"/>
                <a:stretch>
                  <a:fillRect/>
                </a:stretch>
              </p:blipFill>
              <p:spPr>
                <a:xfrm>
                  <a:off x="5020670" y="2190944"/>
                  <a:ext cx="242640" cy="152640"/>
                </a:xfrm>
                <a:prstGeom prst="rect">
                  <a:avLst/>
                </a:prstGeom>
              </p:spPr>
            </p:pic>
          </mc:Fallback>
        </mc:AlternateContent>
      </p:grpSp>
      <p:grpSp>
        <p:nvGrpSpPr>
          <p:cNvPr id="96" name="Group 95">
            <a:extLst>
              <a:ext uri="{FF2B5EF4-FFF2-40B4-BE49-F238E27FC236}">
                <a16:creationId xmlns:a16="http://schemas.microsoft.com/office/drawing/2014/main" id="{C177EF15-F700-4442-86C8-C139F03DD8A9}"/>
              </a:ext>
            </a:extLst>
          </p:cNvPr>
          <p:cNvGrpSpPr/>
          <p:nvPr/>
        </p:nvGrpSpPr>
        <p:grpSpPr>
          <a:xfrm>
            <a:off x="5022470" y="2612504"/>
            <a:ext cx="290160" cy="212760"/>
            <a:chOff x="5022470" y="2612504"/>
            <a:chExt cx="290160" cy="212760"/>
          </a:xfrm>
        </p:grpSpPr>
        <mc:AlternateContent xmlns:mc="http://schemas.openxmlformats.org/markup-compatibility/2006" xmlns:p14="http://schemas.microsoft.com/office/powerpoint/2010/main">
          <mc:Choice Requires="p14">
            <p:contentPart p14:bwMode="auto" r:id="rId86">
              <p14:nvContentPartPr>
                <p14:cNvPr id="90" name="Ink 89">
                  <a:extLst>
                    <a:ext uri="{FF2B5EF4-FFF2-40B4-BE49-F238E27FC236}">
                      <a16:creationId xmlns:a16="http://schemas.microsoft.com/office/drawing/2014/main" id="{EF9BC7F7-BABF-B14E-A0F1-8229F326D24B}"/>
                    </a:ext>
                  </a:extLst>
                </p14:cNvPr>
                <p14:cNvContentPartPr/>
                <p14:nvPr/>
              </p14:nvContentPartPr>
              <p14:xfrm>
                <a:off x="5022470" y="2809784"/>
                <a:ext cx="12240" cy="15480"/>
              </p14:xfrm>
            </p:contentPart>
          </mc:Choice>
          <mc:Fallback xmlns="">
            <p:pic>
              <p:nvPicPr>
                <p:cNvPr id="90" name="Ink 89">
                  <a:extLst>
                    <a:ext uri="{FF2B5EF4-FFF2-40B4-BE49-F238E27FC236}">
                      <a16:creationId xmlns:a16="http://schemas.microsoft.com/office/drawing/2014/main" id="{EF9BC7F7-BABF-B14E-A0F1-8229F326D24B}"/>
                    </a:ext>
                  </a:extLst>
                </p:cNvPr>
                <p:cNvPicPr/>
                <p:nvPr/>
              </p:nvPicPr>
              <p:blipFill>
                <a:blip r:embed="rId87"/>
                <a:stretch>
                  <a:fillRect/>
                </a:stretch>
              </p:blipFill>
              <p:spPr>
                <a:xfrm>
                  <a:off x="5014910" y="2802224"/>
                  <a:ext cx="27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1" name="Ink 90">
                  <a:extLst>
                    <a:ext uri="{FF2B5EF4-FFF2-40B4-BE49-F238E27FC236}">
                      <a16:creationId xmlns:a16="http://schemas.microsoft.com/office/drawing/2014/main" id="{C31F03DD-342B-0448-9B48-D83B865F5A49}"/>
                    </a:ext>
                  </a:extLst>
                </p14:cNvPr>
                <p14:cNvContentPartPr/>
                <p14:nvPr/>
              </p14:nvContentPartPr>
              <p14:xfrm>
                <a:off x="5079350" y="2771984"/>
                <a:ext cx="360" cy="360"/>
              </p14:xfrm>
            </p:contentPart>
          </mc:Choice>
          <mc:Fallback xmlns="">
            <p:pic>
              <p:nvPicPr>
                <p:cNvPr id="91" name="Ink 90">
                  <a:extLst>
                    <a:ext uri="{FF2B5EF4-FFF2-40B4-BE49-F238E27FC236}">
                      <a16:creationId xmlns:a16="http://schemas.microsoft.com/office/drawing/2014/main" id="{C31F03DD-342B-0448-9B48-D83B865F5A49}"/>
                    </a:ext>
                  </a:extLst>
                </p:cNvPr>
                <p:cNvPicPr/>
                <p:nvPr/>
              </p:nvPicPr>
              <p:blipFill>
                <a:blip r:embed="rId89"/>
                <a:stretch>
                  <a:fillRect/>
                </a:stretch>
              </p:blipFill>
              <p:spPr>
                <a:xfrm>
                  <a:off x="5071790" y="2764784"/>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 name="Ink 91">
                  <a:extLst>
                    <a:ext uri="{FF2B5EF4-FFF2-40B4-BE49-F238E27FC236}">
                      <a16:creationId xmlns:a16="http://schemas.microsoft.com/office/drawing/2014/main" id="{D3CA6E0A-C61D-E74C-BAF8-55B69E80E3CD}"/>
                    </a:ext>
                  </a:extLst>
                </p14:cNvPr>
                <p14:cNvContentPartPr/>
                <p14:nvPr/>
              </p14:nvContentPartPr>
              <p14:xfrm>
                <a:off x="5128310" y="2747144"/>
                <a:ext cx="4320" cy="3600"/>
              </p14:xfrm>
            </p:contentPart>
          </mc:Choice>
          <mc:Fallback xmlns="">
            <p:pic>
              <p:nvPicPr>
                <p:cNvPr id="92" name="Ink 91">
                  <a:extLst>
                    <a:ext uri="{FF2B5EF4-FFF2-40B4-BE49-F238E27FC236}">
                      <a16:creationId xmlns:a16="http://schemas.microsoft.com/office/drawing/2014/main" id="{D3CA6E0A-C61D-E74C-BAF8-55B69E80E3CD}"/>
                    </a:ext>
                  </a:extLst>
                </p:cNvPr>
                <p:cNvPicPr/>
                <p:nvPr/>
              </p:nvPicPr>
              <p:blipFill>
                <a:blip r:embed="rId91"/>
                <a:stretch>
                  <a:fillRect/>
                </a:stretch>
              </p:blipFill>
              <p:spPr>
                <a:xfrm>
                  <a:off x="5120750" y="2739584"/>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Ink 92">
                  <a:extLst>
                    <a:ext uri="{FF2B5EF4-FFF2-40B4-BE49-F238E27FC236}">
                      <a16:creationId xmlns:a16="http://schemas.microsoft.com/office/drawing/2014/main" id="{45478D7F-B743-A34A-90DE-C4D083C93CE2}"/>
                    </a:ext>
                  </a:extLst>
                </p14:cNvPr>
                <p14:cNvContentPartPr/>
                <p14:nvPr/>
              </p14:nvContentPartPr>
              <p14:xfrm>
                <a:off x="5199950" y="2708624"/>
                <a:ext cx="2520" cy="2520"/>
              </p14:xfrm>
            </p:contentPart>
          </mc:Choice>
          <mc:Fallback xmlns="">
            <p:pic>
              <p:nvPicPr>
                <p:cNvPr id="93" name="Ink 92">
                  <a:extLst>
                    <a:ext uri="{FF2B5EF4-FFF2-40B4-BE49-F238E27FC236}">
                      <a16:creationId xmlns:a16="http://schemas.microsoft.com/office/drawing/2014/main" id="{45478D7F-B743-A34A-90DE-C4D083C93CE2}"/>
                    </a:ext>
                  </a:extLst>
                </p:cNvPr>
                <p:cNvPicPr/>
                <p:nvPr/>
              </p:nvPicPr>
              <p:blipFill>
                <a:blip r:embed="rId93"/>
                <a:stretch>
                  <a:fillRect/>
                </a:stretch>
              </p:blipFill>
              <p:spPr>
                <a:xfrm>
                  <a:off x="5192390" y="2701064"/>
                  <a:ext cx="172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4" name="Ink 93">
                  <a:extLst>
                    <a:ext uri="{FF2B5EF4-FFF2-40B4-BE49-F238E27FC236}">
                      <a16:creationId xmlns:a16="http://schemas.microsoft.com/office/drawing/2014/main" id="{4A3A9695-025C-3345-A6C7-073FC3E652FF}"/>
                    </a:ext>
                  </a:extLst>
                </p14:cNvPr>
                <p14:cNvContentPartPr/>
                <p14:nvPr/>
              </p14:nvContentPartPr>
              <p14:xfrm>
                <a:off x="5284190" y="2642384"/>
                <a:ext cx="5400" cy="10080"/>
              </p14:xfrm>
            </p:contentPart>
          </mc:Choice>
          <mc:Fallback xmlns="">
            <p:pic>
              <p:nvPicPr>
                <p:cNvPr id="94" name="Ink 93">
                  <a:extLst>
                    <a:ext uri="{FF2B5EF4-FFF2-40B4-BE49-F238E27FC236}">
                      <a16:creationId xmlns:a16="http://schemas.microsoft.com/office/drawing/2014/main" id="{4A3A9695-025C-3345-A6C7-073FC3E652FF}"/>
                    </a:ext>
                  </a:extLst>
                </p:cNvPr>
                <p:cNvPicPr/>
                <p:nvPr/>
              </p:nvPicPr>
              <p:blipFill>
                <a:blip r:embed="rId95"/>
                <a:stretch>
                  <a:fillRect/>
                </a:stretch>
              </p:blipFill>
              <p:spPr>
                <a:xfrm>
                  <a:off x="5276630" y="2634824"/>
                  <a:ext cx="20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5" name="Ink 94">
                  <a:extLst>
                    <a:ext uri="{FF2B5EF4-FFF2-40B4-BE49-F238E27FC236}">
                      <a16:creationId xmlns:a16="http://schemas.microsoft.com/office/drawing/2014/main" id="{B38512CE-C391-8741-AA90-818C9DA10924}"/>
                    </a:ext>
                  </a:extLst>
                </p14:cNvPr>
                <p14:cNvContentPartPr/>
                <p14:nvPr/>
              </p14:nvContentPartPr>
              <p14:xfrm>
                <a:off x="5285270" y="2612504"/>
                <a:ext cx="27360" cy="34200"/>
              </p14:xfrm>
            </p:contentPart>
          </mc:Choice>
          <mc:Fallback xmlns="">
            <p:pic>
              <p:nvPicPr>
                <p:cNvPr id="95" name="Ink 94">
                  <a:extLst>
                    <a:ext uri="{FF2B5EF4-FFF2-40B4-BE49-F238E27FC236}">
                      <a16:creationId xmlns:a16="http://schemas.microsoft.com/office/drawing/2014/main" id="{B38512CE-C391-8741-AA90-818C9DA10924}"/>
                    </a:ext>
                  </a:extLst>
                </p:cNvPr>
                <p:cNvPicPr/>
                <p:nvPr/>
              </p:nvPicPr>
              <p:blipFill>
                <a:blip r:embed="rId97"/>
                <a:stretch>
                  <a:fillRect/>
                </a:stretch>
              </p:blipFill>
              <p:spPr>
                <a:xfrm>
                  <a:off x="5277710" y="2604944"/>
                  <a:ext cx="42480" cy="49320"/>
                </a:xfrm>
                <a:prstGeom prst="rect">
                  <a:avLst/>
                </a:prstGeom>
              </p:spPr>
            </p:pic>
          </mc:Fallback>
        </mc:AlternateContent>
      </p:grpSp>
      <p:grpSp>
        <p:nvGrpSpPr>
          <p:cNvPr id="106" name="Group 105">
            <a:extLst>
              <a:ext uri="{FF2B5EF4-FFF2-40B4-BE49-F238E27FC236}">
                <a16:creationId xmlns:a16="http://schemas.microsoft.com/office/drawing/2014/main" id="{D1B4D016-695E-DA44-BC1F-24E4CEA9A7C0}"/>
              </a:ext>
            </a:extLst>
          </p:cNvPr>
          <p:cNvGrpSpPr/>
          <p:nvPr/>
        </p:nvGrpSpPr>
        <p:grpSpPr>
          <a:xfrm>
            <a:off x="4993310" y="3809864"/>
            <a:ext cx="169560" cy="305640"/>
            <a:chOff x="4993310" y="3809864"/>
            <a:chExt cx="169560" cy="305640"/>
          </a:xfrm>
        </p:grpSpPr>
        <mc:AlternateContent xmlns:mc="http://schemas.openxmlformats.org/markup-compatibility/2006" xmlns:p14="http://schemas.microsoft.com/office/powerpoint/2010/main">
          <mc:Choice Requires="p14">
            <p:contentPart p14:bwMode="auto" r:id="rId98">
              <p14:nvContentPartPr>
                <p14:cNvPr id="97" name="Ink 96">
                  <a:extLst>
                    <a:ext uri="{FF2B5EF4-FFF2-40B4-BE49-F238E27FC236}">
                      <a16:creationId xmlns:a16="http://schemas.microsoft.com/office/drawing/2014/main" id="{421C00AD-FC5F-CE45-AD5A-DA28F57344FA}"/>
                    </a:ext>
                  </a:extLst>
                </p14:cNvPr>
                <p14:cNvContentPartPr/>
                <p14:nvPr/>
              </p14:nvContentPartPr>
              <p14:xfrm>
                <a:off x="4993310" y="4112624"/>
                <a:ext cx="5760" cy="2880"/>
              </p14:xfrm>
            </p:contentPart>
          </mc:Choice>
          <mc:Fallback xmlns="">
            <p:pic>
              <p:nvPicPr>
                <p:cNvPr id="97" name="Ink 96">
                  <a:extLst>
                    <a:ext uri="{FF2B5EF4-FFF2-40B4-BE49-F238E27FC236}">
                      <a16:creationId xmlns:a16="http://schemas.microsoft.com/office/drawing/2014/main" id="{421C00AD-FC5F-CE45-AD5A-DA28F57344FA}"/>
                    </a:ext>
                  </a:extLst>
                </p:cNvPr>
                <p:cNvPicPr/>
                <p:nvPr/>
              </p:nvPicPr>
              <p:blipFill>
                <a:blip r:embed="rId99"/>
                <a:stretch>
                  <a:fillRect/>
                </a:stretch>
              </p:blipFill>
              <p:spPr>
                <a:xfrm>
                  <a:off x="4985750" y="4105064"/>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8" name="Ink 97">
                  <a:extLst>
                    <a:ext uri="{FF2B5EF4-FFF2-40B4-BE49-F238E27FC236}">
                      <a16:creationId xmlns:a16="http://schemas.microsoft.com/office/drawing/2014/main" id="{77425FB6-3149-9A47-B04D-ACA0B8381F0F}"/>
                    </a:ext>
                  </a:extLst>
                </p14:cNvPr>
                <p14:cNvContentPartPr/>
                <p14:nvPr/>
              </p14:nvContentPartPr>
              <p14:xfrm>
                <a:off x="5052350" y="4059344"/>
                <a:ext cx="17280" cy="15120"/>
              </p14:xfrm>
            </p:contentPart>
          </mc:Choice>
          <mc:Fallback xmlns="">
            <p:pic>
              <p:nvPicPr>
                <p:cNvPr id="98" name="Ink 97">
                  <a:extLst>
                    <a:ext uri="{FF2B5EF4-FFF2-40B4-BE49-F238E27FC236}">
                      <a16:creationId xmlns:a16="http://schemas.microsoft.com/office/drawing/2014/main" id="{77425FB6-3149-9A47-B04D-ACA0B8381F0F}"/>
                    </a:ext>
                  </a:extLst>
                </p:cNvPr>
                <p:cNvPicPr/>
                <p:nvPr/>
              </p:nvPicPr>
              <p:blipFill>
                <a:blip r:embed="rId101"/>
                <a:stretch>
                  <a:fillRect/>
                </a:stretch>
              </p:blipFill>
              <p:spPr>
                <a:xfrm>
                  <a:off x="5044790" y="4051784"/>
                  <a:ext cx="324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Ink 98">
                  <a:extLst>
                    <a:ext uri="{FF2B5EF4-FFF2-40B4-BE49-F238E27FC236}">
                      <a16:creationId xmlns:a16="http://schemas.microsoft.com/office/drawing/2014/main" id="{CD4E34C6-A062-3148-AF2F-EA815C52E945}"/>
                    </a:ext>
                  </a:extLst>
                </p14:cNvPr>
                <p14:cNvContentPartPr/>
                <p14:nvPr/>
              </p14:nvContentPartPr>
              <p14:xfrm>
                <a:off x="5098430" y="3993824"/>
                <a:ext cx="19440" cy="20880"/>
              </p14:xfrm>
            </p:contentPart>
          </mc:Choice>
          <mc:Fallback xmlns="">
            <p:pic>
              <p:nvPicPr>
                <p:cNvPr id="99" name="Ink 98">
                  <a:extLst>
                    <a:ext uri="{FF2B5EF4-FFF2-40B4-BE49-F238E27FC236}">
                      <a16:creationId xmlns:a16="http://schemas.microsoft.com/office/drawing/2014/main" id="{CD4E34C6-A062-3148-AF2F-EA815C52E945}"/>
                    </a:ext>
                  </a:extLst>
                </p:cNvPr>
                <p:cNvPicPr/>
                <p:nvPr/>
              </p:nvPicPr>
              <p:blipFill>
                <a:blip r:embed="rId103"/>
                <a:stretch>
                  <a:fillRect/>
                </a:stretch>
              </p:blipFill>
              <p:spPr>
                <a:xfrm>
                  <a:off x="5091230" y="3986624"/>
                  <a:ext cx="34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Ink 99">
                  <a:extLst>
                    <a:ext uri="{FF2B5EF4-FFF2-40B4-BE49-F238E27FC236}">
                      <a16:creationId xmlns:a16="http://schemas.microsoft.com/office/drawing/2014/main" id="{E87B335C-2692-1842-8104-3247DD2F868F}"/>
                    </a:ext>
                  </a:extLst>
                </p14:cNvPr>
                <p14:cNvContentPartPr/>
                <p14:nvPr/>
              </p14:nvContentPartPr>
              <p14:xfrm>
                <a:off x="5133710" y="3913184"/>
                <a:ext cx="12240" cy="20880"/>
              </p14:xfrm>
            </p:contentPart>
          </mc:Choice>
          <mc:Fallback xmlns="">
            <p:pic>
              <p:nvPicPr>
                <p:cNvPr id="100" name="Ink 99">
                  <a:extLst>
                    <a:ext uri="{FF2B5EF4-FFF2-40B4-BE49-F238E27FC236}">
                      <a16:creationId xmlns:a16="http://schemas.microsoft.com/office/drawing/2014/main" id="{E87B335C-2692-1842-8104-3247DD2F868F}"/>
                    </a:ext>
                  </a:extLst>
                </p:cNvPr>
                <p:cNvPicPr/>
                <p:nvPr/>
              </p:nvPicPr>
              <p:blipFill>
                <a:blip r:embed="rId105"/>
                <a:stretch>
                  <a:fillRect/>
                </a:stretch>
              </p:blipFill>
              <p:spPr>
                <a:xfrm>
                  <a:off x="5126150" y="3905624"/>
                  <a:ext cx="27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Ink 100">
                  <a:extLst>
                    <a:ext uri="{FF2B5EF4-FFF2-40B4-BE49-F238E27FC236}">
                      <a16:creationId xmlns:a16="http://schemas.microsoft.com/office/drawing/2014/main" id="{9F8CB85A-FD70-A442-8C48-3E5F0A4A0450}"/>
                    </a:ext>
                  </a:extLst>
                </p14:cNvPr>
                <p14:cNvContentPartPr/>
                <p14:nvPr/>
              </p14:nvContentPartPr>
              <p14:xfrm>
                <a:off x="5156390" y="3809864"/>
                <a:ext cx="6480" cy="43920"/>
              </p14:xfrm>
            </p:contentPart>
          </mc:Choice>
          <mc:Fallback xmlns="">
            <p:pic>
              <p:nvPicPr>
                <p:cNvPr id="101" name="Ink 100">
                  <a:extLst>
                    <a:ext uri="{FF2B5EF4-FFF2-40B4-BE49-F238E27FC236}">
                      <a16:creationId xmlns:a16="http://schemas.microsoft.com/office/drawing/2014/main" id="{9F8CB85A-FD70-A442-8C48-3E5F0A4A0450}"/>
                    </a:ext>
                  </a:extLst>
                </p:cNvPr>
                <p:cNvPicPr/>
                <p:nvPr/>
              </p:nvPicPr>
              <p:blipFill>
                <a:blip r:embed="rId107"/>
                <a:stretch>
                  <a:fillRect/>
                </a:stretch>
              </p:blipFill>
              <p:spPr>
                <a:xfrm>
                  <a:off x="5148830" y="3802304"/>
                  <a:ext cx="2124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02" name="Ink 101">
                <a:extLst>
                  <a:ext uri="{FF2B5EF4-FFF2-40B4-BE49-F238E27FC236}">
                    <a16:creationId xmlns:a16="http://schemas.microsoft.com/office/drawing/2014/main" id="{E1C7DACC-9AA4-924E-92D3-631F9BD8F731}"/>
                  </a:ext>
                </a:extLst>
              </p14:cNvPr>
              <p14:cNvContentPartPr/>
              <p14:nvPr/>
            </p14:nvContentPartPr>
            <p14:xfrm>
              <a:off x="5167550" y="3646784"/>
              <a:ext cx="15480" cy="58680"/>
            </p14:xfrm>
          </p:contentPart>
        </mc:Choice>
        <mc:Fallback xmlns="">
          <p:pic>
            <p:nvPicPr>
              <p:cNvPr id="102" name="Ink 101">
                <a:extLst>
                  <a:ext uri="{FF2B5EF4-FFF2-40B4-BE49-F238E27FC236}">
                    <a16:creationId xmlns:a16="http://schemas.microsoft.com/office/drawing/2014/main" id="{E1C7DACC-9AA4-924E-92D3-631F9BD8F731}"/>
                  </a:ext>
                </a:extLst>
              </p:cNvPr>
              <p:cNvPicPr/>
              <p:nvPr/>
            </p:nvPicPr>
            <p:blipFill>
              <a:blip r:embed="rId109"/>
              <a:stretch>
                <a:fillRect/>
              </a:stretch>
            </p:blipFill>
            <p:spPr>
              <a:xfrm>
                <a:off x="5159990" y="3639224"/>
                <a:ext cx="30600" cy="73800"/>
              </a:xfrm>
              <a:prstGeom prst="rect">
                <a:avLst/>
              </a:prstGeom>
            </p:spPr>
          </p:pic>
        </mc:Fallback>
      </mc:AlternateContent>
      <p:grpSp>
        <p:nvGrpSpPr>
          <p:cNvPr id="105" name="Group 104">
            <a:extLst>
              <a:ext uri="{FF2B5EF4-FFF2-40B4-BE49-F238E27FC236}">
                <a16:creationId xmlns:a16="http://schemas.microsoft.com/office/drawing/2014/main" id="{2B7B21E9-F433-3548-A7A8-1C657494FB1E}"/>
              </a:ext>
            </a:extLst>
          </p:cNvPr>
          <p:cNvGrpSpPr/>
          <p:nvPr/>
        </p:nvGrpSpPr>
        <p:grpSpPr>
          <a:xfrm>
            <a:off x="5162150" y="3232064"/>
            <a:ext cx="57240" cy="266040"/>
            <a:chOff x="5162150" y="3232064"/>
            <a:chExt cx="57240" cy="266040"/>
          </a:xfrm>
        </p:grpSpPr>
        <mc:AlternateContent xmlns:mc="http://schemas.openxmlformats.org/markup-compatibility/2006" xmlns:p14="http://schemas.microsoft.com/office/powerpoint/2010/main">
          <mc:Choice Requires="p14">
            <p:contentPart p14:bwMode="auto" r:id="rId110">
              <p14:nvContentPartPr>
                <p14:cNvPr id="103" name="Ink 102">
                  <a:extLst>
                    <a:ext uri="{FF2B5EF4-FFF2-40B4-BE49-F238E27FC236}">
                      <a16:creationId xmlns:a16="http://schemas.microsoft.com/office/drawing/2014/main" id="{6F42DE76-0A8B-4D4E-B75A-8E3EAF8074D6}"/>
                    </a:ext>
                  </a:extLst>
                </p14:cNvPr>
                <p14:cNvContentPartPr/>
                <p14:nvPr/>
              </p14:nvContentPartPr>
              <p14:xfrm>
                <a:off x="5199230" y="3347264"/>
                <a:ext cx="20160" cy="150840"/>
              </p14:xfrm>
            </p:contentPart>
          </mc:Choice>
          <mc:Fallback xmlns="">
            <p:pic>
              <p:nvPicPr>
                <p:cNvPr id="103" name="Ink 102">
                  <a:extLst>
                    <a:ext uri="{FF2B5EF4-FFF2-40B4-BE49-F238E27FC236}">
                      <a16:creationId xmlns:a16="http://schemas.microsoft.com/office/drawing/2014/main" id="{6F42DE76-0A8B-4D4E-B75A-8E3EAF8074D6}"/>
                    </a:ext>
                  </a:extLst>
                </p:cNvPr>
                <p:cNvPicPr/>
                <p:nvPr/>
              </p:nvPicPr>
              <p:blipFill>
                <a:blip r:embed="rId111"/>
                <a:stretch>
                  <a:fillRect/>
                </a:stretch>
              </p:blipFill>
              <p:spPr>
                <a:xfrm>
                  <a:off x="5191670" y="3339704"/>
                  <a:ext cx="352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4" name="Ink 103">
                  <a:extLst>
                    <a:ext uri="{FF2B5EF4-FFF2-40B4-BE49-F238E27FC236}">
                      <a16:creationId xmlns:a16="http://schemas.microsoft.com/office/drawing/2014/main" id="{6C44B0B9-BDAC-714F-8FF2-E0235E1CDE43}"/>
                    </a:ext>
                  </a:extLst>
                </p14:cNvPr>
                <p14:cNvContentPartPr/>
                <p14:nvPr/>
              </p14:nvContentPartPr>
              <p14:xfrm>
                <a:off x="5162150" y="3232064"/>
                <a:ext cx="30240" cy="85680"/>
              </p14:xfrm>
            </p:contentPart>
          </mc:Choice>
          <mc:Fallback xmlns="">
            <p:pic>
              <p:nvPicPr>
                <p:cNvPr id="104" name="Ink 103">
                  <a:extLst>
                    <a:ext uri="{FF2B5EF4-FFF2-40B4-BE49-F238E27FC236}">
                      <a16:creationId xmlns:a16="http://schemas.microsoft.com/office/drawing/2014/main" id="{6C44B0B9-BDAC-714F-8FF2-E0235E1CDE43}"/>
                    </a:ext>
                  </a:extLst>
                </p:cNvPr>
                <p:cNvPicPr/>
                <p:nvPr/>
              </p:nvPicPr>
              <p:blipFill>
                <a:blip r:embed="rId113"/>
                <a:stretch>
                  <a:fillRect/>
                </a:stretch>
              </p:blipFill>
              <p:spPr>
                <a:xfrm>
                  <a:off x="5154590" y="3224504"/>
                  <a:ext cx="45360" cy="10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114" name="Ink 113">
                <a:extLst>
                  <a:ext uri="{FF2B5EF4-FFF2-40B4-BE49-F238E27FC236}">
                    <a16:creationId xmlns:a16="http://schemas.microsoft.com/office/drawing/2014/main" id="{396B9411-064B-DE43-AB56-5C4C5382F53F}"/>
                  </a:ext>
                </a:extLst>
              </p14:cNvPr>
              <p14:cNvContentPartPr/>
              <p14:nvPr/>
            </p14:nvContentPartPr>
            <p14:xfrm>
              <a:off x="6885110" y="2071784"/>
              <a:ext cx="674280" cy="333720"/>
            </p14:xfrm>
          </p:contentPart>
        </mc:Choice>
        <mc:Fallback xmlns="">
          <p:pic>
            <p:nvPicPr>
              <p:cNvPr id="114" name="Ink 113">
                <a:extLst>
                  <a:ext uri="{FF2B5EF4-FFF2-40B4-BE49-F238E27FC236}">
                    <a16:creationId xmlns:a16="http://schemas.microsoft.com/office/drawing/2014/main" id="{396B9411-064B-DE43-AB56-5C4C5382F53F}"/>
                  </a:ext>
                </a:extLst>
              </p:cNvPr>
              <p:cNvPicPr/>
              <p:nvPr/>
            </p:nvPicPr>
            <p:blipFill>
              <a:blip r:embed="rId115"/>
              <a:stretch>
                <a:fillRect/>
              </a:stretch>
            </p:blipFill>
            <p:spPr>
              <a:xfrm>
                <a:off x="6877550" y="2064224"/>
                <a:ext cx="689400" cy="348840"/>
              </a:xfrm>
              <a:prstGeom prst="rect">
                <a:avLst/>
              </a:prstGeom>
            </p:spPr>
          </p:pic>
        </mc:Fallback>
      </mc:AlternateContent>
      <p:grpSp>
        <p:nvGrpSpPr>
          <p:cNvPr id="139" name="Group 138">
            <a:extLst>
              <a:ext uri="{FF2B5EF4-FFF2-40B4-BE49-F238E27FC236}">
                <a16:creationId xmlns:a16="http://schemas.microsoft.com/office/drawing/2014/main" id="{4A57050E-53C9-B848-A33A-E203CF6DE7AA}"/>
              </a:ext>
            </a:extLst>
          </p:cNvPr>
          <p:cNvGrpSpPr/>
          <p:nvPr/>
        </p:nvGrpSpPr>
        <p:grpSpPr>
          <a:xfrm>
            <a:off x="6908150" y="2181944"/>
            <a:ext cx="2075760" cy="559080"/>
            <a:chOff x="6908150" y="2181944"/>
            <a:chExt cx="2075760" cy="559080"/>
          </a:xfrm>
        </p:grpSpPr>
        <mc:AlternateContent xmlns:mc="http://schemas.openxmlformats.org/markup-compatibility/2006" xmlns:p14="http://schemas.microsoft.com/office/powerpoint/2010/main">
          <mc:Choice Requires="p14">
            <p:contentPart p14:bwMode="auto" r:id="rId116">
              <p14:nvContentPartPr>
                <p14:cNvPr id="107" name="Ink 106">
                  <a:extLst>
                    <a:ext uri="{FF2B5EF4-FFF2-40B4-BE49-F238E27FC236}">
                      <a16:creationId xmlns:a16="http://schemas.microsoft.com/office/drawing/2014/main" id="{8A6BD2C9-DBAF-D54C-82B7-10828D1E0B85}"/>
                    </a:ext>
                  </a:extLst>
                </p14:cNvPr>
                <p14:cNvContentPartPr/>
                <p14:nvPr/>
              </p14:nvContentPartPr>
              <p14:xfrm>
                <a:off x="6908150" y="2348264"/>
                <a:ext cx="714960" cy="392760"/>
              </p14:xfrm>
            </p:contentPart>
          </mc:Choice>
          <mc:Fallback xmlns="">
            <p:pic>
              <p:nvPicPr>
                <p:cNvPr id="107" name="Ink 106">
                  <a:extLst>
                    <a:ext uri="{FF2B5EF4-FFF2-40B4-BE49-F238E27FC236}">
                      <a16:creationId xmlns:a16="http://schemas.microsoft.com/office/drawing/2014/main" id="{8A6BD2C9-DBAF-D54C-82B7-10828D1E0B85}"/>
                    </a:ext>
                  </a:extLst>
                </p:cNvPr>
                <p:cNvPicPr/>
                <p:nvPr/>
              </p:nvPicPr>
              <p:blipFill>
                <a:blip r:embed="rId117"/>
                <a:stretch>
                  <a:fillRect/>
                </a:stretch>
              </p:blipFill>
              <p:spPr>
                <a:xfrm>
                  <a:off x="6900590" y="2340704"/>
                  <a:ext cx="72972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8" name="Ink 107">
                  <a:extLst>
                    <a:ext uri="{FF2B5EF4-FFF2-40B4-BE49-F238E27FC236}">
                      <a16:creationId xmlns:a16="http://schemas.microsoft.com/office/drawing/2014/main" id="{3AFE768C-4D14-EE40-835E-4893F4938953}"/>
                    </a:ext>
                  </a:extLst>
                </p14:cNvPr>
                <p14:cNvContentPartPr/>
                <p14:nvPr/>
              </p14:nvContentPartPr>
              <p14:xfrm>
                <a:off x="7705910" y="2185184"/>
                <a:ext cx="11520" cy="190440"/>
              </p14:xfrm>
            </p:contentPart>
          </mc:Choice>
          <mc:Fallback xmlns="">
            <p:pic>
              <p:nvPicPr>
                <p:cNvPr id="108" name="Ink 107">
                  <a:extLst>
                    <a:ext uri="{FF2B5EF4-FFF2-40B4-BE49-F238E27FC236}">
                      <a16:creationId xmlns:a16="http://schemas.microsoft.com/office/drawing/2014/main" id="{3AFE768C-4D14-EE40-835E-4893F4938953}"/>
                    </a:ext>
                  </a:extLst>
                </p:cNvPr>
                <p:cNvPicPr/>
                <p:nvPr/>
              </p:nvPicPr>
              <p:blipFill>
                <a:blip r:embed="rId119"/>
                <a:stretch>
                  <a:fillRect/>
                </a:stretch>
              </p:blipFill>
              <p:spPr>
                <a:xfrm>
                  <a:off x="7698350" y="2177624"/>
                  <a:ext cx="2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9" name="Ink 108">
                  <a:extLst>
                    <a:ext uri="{FF2B5EF4-FFF2-40B4-BE49-F238E27FC236}">
                      <a16:creationId xmlns:a16="http://schemas.microsoft.com/office/drawing/2014/main" id="{82A6B5D1-F02D-CA48-B957-40947314905E}"/>
                    </a:ext>
                  </a:extLst>
                </p14:cNvPr>
                <p14:cNvContentPartPr/>
                <p14:nvPr/>
              </p14:nvContentPartPr>
              <p14:xfrm>
                <a:off x="7782950" y="2301104"/>
                <a:ext cx="2520" cy="81360"/>
              </p14:xfrm>
            </p:contentPart>
          </mc:Choice>
          <mc:Fallback xmlns="">
            <p:pic>
              <p:nvPicPr>
                <p:cNvPr id="109" name="Ink 108">
                  <a:extLst>
                    <a:ext uri="{FF2B5EF4-FFF2-40B4-BE49-F238E27FC236}">
                      <a16:creationId xmlns:a16="http://schemas.microsoft.com/office/drawing/2014/main" id="{82A6B5D1-F02D-CA48-B957-40947314905E}"/>
                    </a:ext>
                  </a:extLst>
                </p:cNvPr>
                <p:cNvPicPr/>
                <p:nvPr/>
              </p:nvPicPr>
              <p:blipFill>
                <a:blip r:embed="rId121"/>
                <a:stretch>
                  <a:fillRect/>
                </a:stretch>
              </p:blipFill>
              <p:spPr>
                <a:xfrm>
                  <a:off x="7775390" y="2293544"/>
                  <a:ext cx="172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0" name="Ink 109">
                  <a:extLst>
                    <a:ext uri="{FF2B5EF4-FFF2-40B4-BE49-F238E27FC236}">
                      <a16:creationId xmlns:a16="http://schemas.microsoft.com/office/drawing/2014/main" id="{BE6B6592-E9A4-394E-AC08-C4F259AA8FEC}"/>
                    </a:ext>
                  </a:extLst>
                </p14:cNvPr>
                <p14:cNvContentPartPr/>
                <p14:nvPr/>
              </p14:nvContentPartPr>
              <p14:xfrm>
                <a:off x="7803470" y="2224784"/>
                <a:ext cx="360" cy="2520"/>
              </p14:xfrm>
            </p:contentPart>
          </mc:Choice>
          <mc:Fallback xmlns="">
            <p:pic>
              <p:nvPicPr>
                <p:cNvPr id="110" name="Ink 109">
                  <a:extLst>
                    <a:ext uri="{FF2B5EF4-FFF2-40B4-BE49-F238E27FC236}">
                      <a16:creationId xmlns:a16="http://schemas.microsoft.com/office/drawing/2014/main" id="{BE6B6592-E9A4-394E-AC08-C4F259AA8FEC}"/>
                    </a:ext>
                  </a:extLst>
                </p:cNvPr>
                <p:cNvPicPr/>
                <p:nvPr/>
              </p:nvPicPr>
              <p:blipFill>
                <a:blip r:embed="rId123"/>
                <a:stretch>
                  <a:fillRect/>
                </a:stretch>
              </p:blipFill>
              <p:spPr>
                <a:xfrm>
                  <a:off x="7795910" y="2217224"/>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1" name="Ink 110">
                  <a:extLst>
                    <a:ext uri="{FF2B5EF4-FFF2-40B4-BE49-F238E27FC236}">
                      <a16:creationId xmlns:a16="http://schemas.microsoft.com/office/drawing/2014/main" id="{3ED16A85-88A8-1D4A-91AB-6DFE815548D3}"/>
                    </a:ext>
                  </a:extLst>
                </p14:cNvPr>
                <p14:cNvContentPartPr/>
                <p14:nvPr/>
              </p14:nvContentPartPr>
              <p14:xfrm>
                <a:off x="7827230" y="2303264"/>
                <a:ext cx="73080" cy="78840"/>
              </p14:xfrm>
            </p:contentPart>
          </mc:Choice>
          <mc:Fallback xmlns="">
            <p:pic>
              <p:nvPicPr>
                <p:cNvPr id="111" name="Ink 110">
                  <a:extLst>
                    <a:ext uri="{FF2B5EF4-FFF2-40B4-BE49-F238E27FC236}">
                      <a16:creationId xmlns:a16="http://schemas.microsoft.com/office/drawing/2014/main" id="{3ED16A85-88A8-1D4A-91AB-6DFE815548D3}"/>
                    </a:ext>
                  </a:extLst>
                </p:cNvPr>
                <p:cNvPicPr/>
                <p:nvPr/>
              </p:nvPicPr>
              <p:blipFill>
                <a:blip r:embed="rId125"/>
                <a:stretch>
                  <a:fillRect/>
                </a:stretch>
              </p:blipFill>
              <p:spPr>
                <a:xfrm>
                  <a:off x="7819670" y="2295704"/>
                  <a:ext cx="88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2" name="Ink 111">
                  <a:extLst>
                    <a:ext uri="{FF2B5EF4-FFF2-40B4-BE49-F238E27FC236}">
                      <a16:creationId xmlns:a16="http://schemas.microsoft.com/office/drawing/2014/main" id="{671C2901-F0EA-9249-BC50-F3494E2A2FA9}"/>
                    </a:ext>
                  </a:extLst>
                </p14:cNvPr>
                <p14:cNvContentPartPr/>
                <p14:nvPr/>
              </p14:nvContentPartPr>
              <p14:xfrm>
                <a:off x="7943510" y="2292464"/>
                <a:ext cx="112680" cy="75240"/>
              </p14:xfrm>
            </p:contentPart>
          </mc:Choice>
          <mc:Fallback xmlns="">
            <p:pic>
              <p:nvPicPr>
                <p:cNvPr id="112" name="Ink 111">
                  <a:extLst>
                    <a:ext uri="{FF2B5EF4-FFF2-40B4-BE49-F238E27FC236}">
                      <a16:creationId xmlns:a16="http://schemas.microsoft.com/office/drawing/2014/main" id="{671C2901-F0EA-9249-BC50-F3494E2A2FA9}"/>
                    </a:ext>
                  </a:extLst>
                </p:cNvPr>
                <p:cNvPicPr/>
                <p:nvPr/>
              </p:nvPicPr>
              <p:blipFill>
                <a:blip r:embed="rId127"/>
                <a:stretch>
                  <a:fillRect/>
                </a:stretch>
              </p:blipFill>
              <p:spPr>
                <a:xfrm>
                  <a:off x="7935950" y="2284904"/>
                  <a:ext cx="127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5" name="Ink 114">
                  <a:extLst>
                    <a:ext uri="{FF2B5EF4-FFF2-40B4-BE49-F238E27FC236}">
                      <a16:creationId xmlns:a16="http://schemas.microsoft.com/office/drawing/2014/main" id="{B116178B-C1BC-C147-841C-02F1EE2ADDE5}"/>
                    </a:ext>
                  </a:extLst>
                </p14:cNvPr>
                <p14:cNvContentPartPr/>
                <p14:nvPr/>
              </p14:nvContentPartPr>
              <p14:xfrm>
                <a:off x="8246630" y="2282384"/>
                <a:ext cx="63360" cy="87120"/>
              </p14:xfrm>
            </p:contentPart>
          </mc:Choice>
          <mc:Fallback xmlns="">
            <p:pic>
              <p:nvPicPr>
                <p:cNvPr id="115" name="Ink 114">
                  <a:extLst>
                    <a:ext uri="{FF2B5EF4-FFF2-40B4-BE49-F238E27FC236}">
                      <a16:creationId xmlns:a16="http://schemas.microsoft.com/office/drawing/2014/main" id="{B116178B-C1BC-C147-841C-02F1EE2ADDE5}"/>
                    </a:ext>
                  </a:extLst>
                </p:cNvPr>
                <p:cNvPicPr/>
                <p:nvPr/>
              </p:nvPicPr>
              <p:blipFill>
                <a:blip r:embed="rId129"/>
                <a:stretch>
                  <a:fillRect/>
                </a:stretch>
              </p:blipFill>
              <p:spPr>
                <a:xfrm>
                  <a:off x="8239070" y="2274824"/>
                  <a:ext cx="78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78B04001-DFE3-6041-B35A-2CE550C02E30}"/>
                    </a:ext>
                  </a:extLst>
                </p14:cNvPr>
                <p14:cNvContentPartPr/>
                <p14:nvPr/>
              </p14:nvContentPartPr>
              <p14:xfrm>
                <a:off x="8380550" y="2299664"/>
                <a:ext cx="68760" cy="64440"/>
              </p14:xfrm>
            </p:contentPart>
          </mc:Choice>
          <mc:Fallback xmlns="">
            <p:pic>
              <p:nvPicPr>
                <p:cNvPr id="116" name="Ink 115">
                  <a:extLst>
                    <a:ext uri="{FF2B5EF4-FFF2-40B4-BE49-F238E27FC236}">
                      <a16:creationId xmlns:a16="http://schemas.microsoft.com/office/drawing/2014/main" id="{78B04001-DFE3-6041-B35A-2CE550C02E30}"/>
                    </a:ext>
                  </a:extLst>
                </p:cNvPr>
                <p:cNvPicPr/>
                <p:nvPr/>
              </p:nvPicPr>
              <p:blipFill>
                <a:blip r:embed="rId131"/>
                <a:stretch>
                  <a:fillRect/>
                </a:stretch>
              </p:blipFill>
              <p:spPr>
                <a:xfrm>
                  <a:off x="8372990" y="2292104"/>
                  <a:ext cx="83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id="{6B896B8F-431D-444D-91F0-FE7730684A59}"/>
                    </a:ext>
                  </a:extLst>
                </p14:cNvPr>
                <p14:cNvContentPartPr/>
                <p14:nvPr/>
              </p14:nvContentPartPr>
              <p14:xfrm>
                <a:off x="8481710" y="2281664"/>
                <a:ext cx="59400" cy="70560"/>
              </p14:xfrm>
            </p:contentPart>
          </mc:Choice>
          <mc:Fallback xmlns="">
            <p:pic>
              <p:nvPicPr>
                <p:cNvPr id="117" name="Ink 116">
                  <a:extLst>
                    <a:ext uri="{FF2B5EF4-FFF2-40B4-BE49-F238E27FC236}">
                      <a16:creationId xmlns:a16="http://schemas.microsoft.com/office/drawing/2014/main" id="{6B896B8F-431D-444D-91F0-FE7730684A59}"/>
                    </a:ext>
                  </a:extLst>
                </p:cNvPr>
                <p:cNvPicPr/>
                <p:nvPr/>
              </p:nvPicPr>
              <p:blipFill>
                <a:blip r:embed="rId133"/>
                <a:stretch>
                  <a:fillRect/>
                </a:stretch>
              </p:blipFill>
              <p:spPr>
                <a:xfrm>
                  <a:off x="8474150" y="2274464"/>
                  <a:ext cx="74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id="{D65C6ECB-F7DC-8442-94EE-8976485AF5B2}"/>
                    </a:ext>
                  </a:extLst>
                </p14:cNvPr>
                <p14:cNvContentPartPr/>
                <p14:nvPr/>
              </p14:nvContentPartPr>
              <p14:xfrm>
                <a:off x="8590070" y="2261864"/>
                <a:ext cx="85680" cy="79920"/>
              </p14:xfrm>
            </p:contentPart>
          </mc:Choice>
          <mc:Fallback xmlns="">
            <p:pic>
              <p:nvPicPr>
                <p:cNvPr id="118" name="Ink 117">
                  <a:extLst>
                    <a:ext uri="{FF2B5EF4-FFF2-40B4-BE49-F238E27FC236}">
                      <a16:creationId xmlns:a16="http://schemas.microsoft.com/office/drawing/2014/main" id="{D65C6ECB-F7DC-8442-94EE-8976485AF5B2}"/>
                    </a:ext>
                  </a:extLst>
                </p:cNvPr>
                <p:cNvPicPr/>
                <p:nvPr/>
              </p:nvPicPr>
              <p:blipFill>
                <a:blip r:embed="rId135"/>
                <a:stretch>
                  <a:fillRect/>
                </a:stretch>
              </p:blipFill>
              <p:spPr>
                <a:xfrm>
                  <a:off x="8582510" y="2254304"/>
                  <a:ext cx="100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Ink 118">
                  <a:extLst>
                    <a:ext uri="{FF2B5EF4-FFF2-40B4-BE49-F238E27FC236}">
                      <a16:creationId xmlns:a16="http://schemas.microsoft.com/office/drawing/2014/main" id="{258DFF33-A6AF-6946-953F-9122C7BF0DC0}"/>
                    </a:ext>
                  </a:extLst>
                </p14:cNvPr>
                <p14:cNvContentPartPr/>
                <p14:nvPr/>
              </p14:nvContentPartPr>
              <p14:xfrm>
                <a:off x="8695550" y="2286344"/>
                <a:ext cx="13320" cy="54360"/>
              </p14:xfrm>
            </p:contentPart>
          </mc:Choice>
          <mc:Fallback xmlns="">
            <p:pic>
              <p:nvPicPr>
                <p:cNvPr id="119" name="Ink 118">
                  <a:extLst>
                    <a:ext uri="{FF2B5EF4-FFF2-40B4-BE49-F238E27FC236}">
                      <a16:creationId xmlns:a16="http://schemas.microsoft.com/office/drawing/2014/main" id="{258DFF33-A6AF-6946-953F-9122C7BF0DC0}"/>
                    </a:ext>
                  </a:extLst>
                </p:cNvPr>
                <p:cNvPicPr/>
                <p:nvPr/>
              </p:nvPicPr>
              <p:blipFill>
                <a:blip r:embed="rId137"/>
                <a:stretch>
                  <a:fillRect/>
                </a:stretch>
              </p:blipFill>
              <p:spPr>
                <a:xfrm>
                  <a:off x="8687990" y="2278784"/>
                  <a:ext cx="28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Ink 119">
                  <a:extLst>
                    <a:ext uri="{FF2B5EF4-FFF2-40B4-BE49-F238E27FC236}">
                      <a16:creationId xmlns:a16="http://schemas.microsoft.com/office/drawing/2014/main" id="{B1DD45E7-6EA3-AF47-989A-AFD39608C34A}"/>
                    </a:ext>
                  </a:extLst>
                </p14:cNvPr>
                <p14:cNvContentPartPr/>
                <p14:nvPr/>
              </p14:nvContentPartPr>
              <p14:xfrm>
                <a:off x="8708510" y="2242784"/>
                <a:ext cx="1080" cy="2880"/>
              </p14:xfrm>
            </p:contentPart>
          </mc:Choice>
          <mc:Fallback xmlns="">
            <p:pic>
              <p:nvPicPr>
                <p:cNvPr id="120" name="Ink 119">
                  <a:extLst>
                    <a:ext uri="{FF2B5EF4-FFF2-40B4-BE49-F238E27FC236}">
                      <a16:creationId xmlns:a16="http://schemas.microsoft.com/office/drawing/2014/main" id="{B1DD45E7-6EA3-AF47-989A-AFD39608C34A}"/>
                    </a:ext>
                  </a:extLst>
                </p:cNvPr>
                <p:cNvPicPr/>
                <p:nvPr/>
              </p:nvPicPr>
              <p:blipFill>
                <a:blip r:embed="rId139"/>
                <a:stretch>
                  <a:fillRect/>
                </a:stretch>
              </p:blipFill>
              <p:spPr>
                <a:xfrm>
                  <a:off x="8700950" y="2235224"/>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Ink 120">
                  <a:extLst>
                    <a:ext uri="{FF2B5EF4-FFF2-40B4-BE49-F238E27FC236}">
                      <a16:creationId xmlns:a16="http://schemas.microsoft.com/office/drawing/2014/main" id="{528D631A-A154-604E-A8D5-3CED9F0A4F46}"/>
                    </a:ext>
                  </a:extLst>
                </p14:cNvPr>
                <p14:cNvContentPartPr/>
                <p14:nvPr/>
              </p14:nvContentPartPr>
              <p14:xfrm>
                <a:off x="8747750" y="2249984"/>
                <a:ext cx="64440" cy="83160"/>
              </p14:xfrm>
            </p:contentPart>
          </mc:Choice>
          <mc:Fallback xmlns="">
            <p:pic>
              <p:nvPicPr>
                <p:cNvPr id="121" name="Ink 120">
                  <a:extLst>
                    <a:ext uri="{FF2B5EF4-FFF2-40B4-BE49-F238E27FC236}">
                      <a16:creationId xmlns:a16="http://schemas.microsoft.com/office/drawing/2014/main" id="{528D631A-A154-604E-A8D5-3CED9F0A4F46}"/>
                    </a:ext>
                  </a:extLst>
                </p:cNvPr>
                <p:cNvPicPr/>
                <p:nvPr/>
              </p:nvPicPr>
              <p:blipFill>
                <a:blip r:embed="rId141"/>
                <a:stretch>
                  <a:fillRect/>
                </a:stretch>
              </p:blipFill>
              <p:spPr>
                <a:xfrm>
                  <a:off x="8740190" y="2242424"/>
                  <a:ext cx="795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2" name="Ink 121">
                  <a:extLst>
                    <a:ext uri="{FF2B5EF4-FFF2-40B4-BE49-F238E27FC236}">
                      <a16:creationId xmlns:a16="http://schemas.microsoft.com/office/drawing/2014/main" id="{4E1421D5-2262-874D-B147-D6D156BAF7F6}"/>
                    </a:ext>
                  </a:extLst>
                </p14:cNvPr>
                <p14:cNvContentPartPr/>
                <p14:nvPr/>
              </p14:nvContentPartPr>
              <p14:xfrm>
                <a:off x="8868710" y="2181944"/>
                <a:ext cx="16560" cy="115200"/>
              </p14:xfrm>
            </p:contentPart>
          </mc:Choice>
          <mc:Fallback xmlns="">
            <p:pic>
              <p:nvPicPr>
                <p:cNvPr id="122" name="Ink 121">
                  <a:extLst>
                    <a:ext uri="{FF2B5EF4-FFF2-40B4-BE49-F238E27FC236}">
                      <a16:creationId xmlns:a16="http://schemas.microsoft.com/office/drawing/2014/main" id="{4E1421D5-2262-874D-B147-D6D156BAF7F6}"/>
                    </a:ext>
                  </a:extLst>
                </p:cNvPr>
                <p:cNvPicPr/>
                <p:nvPr/>
              </p:nvPicPr>
              <p:blipFill>
                <a:blip r:embed="rId143"/>
                <a:stretch>
                  <a:fillRect/>
                </a:stretch>
              </p:blipFill>
              <p:spPr>
                <a:xfrm>
                  <a:off x="8861150" y="2174384"/>
                  <a:ext cx="31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3" name="Ink 122">
                  <a:extLst>
                    <a:ext uri="{FF2B5EF4-FFF2-40B4-BE49-F238E27FC236}">
                      <a16:creationId xmlns:a16="http://schemas.microsoft.com/office/drawing/2014/main" id="{6B630EC9-F5EA-4442-BB00-283247054C12}"/>
                    </a:ext>
                  </a:extLst>
                </p14:cNvPr>
                <p14:cNvContentPartPr/>
                <p14:nvPr/>
              </p14:nvContentPartPr>
              <p14:xfrm>
                <a:off x="8847470" y="2243504"/>
                <a:ext cx="71280" cy="21600"/>
              </p14:xfrm>
            </p:contentPart>
          </mc:Choice>
          <mc:Fallback xmlns="">
            <p:pic>
              <p:nvPicPr>
                <p:cNvPr id="123" name="Ink 122">
                  <a:extLst>
                    <a:ext uri="{FF2B5EF4-FFF2-40B4-BE49-F238E27FC236}">
                      <a16:creationId xmlns:a16="http://schemas.microsoft.com/office/drawing/2014/main" id="{6B630EC9-F5EA-4442-BB00-283247054C12}"/>
                    </a:ext>
                  </a:extLst>
                </p:cNvPr>
                <p:cNvPicPr/>
                <p:nvPr/>
              </p:nvPicPr>
              <p:blipFill>
                <a:blip r:embed="rId145"/>
                <a:stretch>
                  <a:fillRect/>
                </a:stretch>
              </p:blipFill>
              <p:spPr>
                <a:xfrm>
                  <a:off x="8840270" y="2235944"/>
                  <a:ext cx="86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 name="Ink 123">
                  <a:extLst>
                    <a:ext uri="{FF2B5EF4-FFF2-40B4-BE49-F238E27FC236}">
                      <a16:creationId xmlns:a16="http://schemas.microsoft.com/office/drawing/2014/main" id="{10866882-8DE0-6140-83AF-0863152C8E8A}"/>
                    </a:ext>
                  </a:extLst>
                </p14:cNvPr>
                <p14:cNvContentPartPr/>
                <p14:nvPr/>
              </p14:nvContentPartPr>
              <p14:xfrm>
                <a:off x="8882750" y="2238104"/>
                <a:ext cx="101160" cy="86400"/>
              </p14:xfrm>
            </p:contentPart>
          </mc:Choice>
          <mc:Fallback xmlns="">
            <p:pic>
              <p:nvPicPr>
                <p:cNvPr id="124" name="Ink 123">
                  <a:extLst>
                    <a:ext uri="{FF2B5EF4-FFF2-40B4-BE49-F238E27FC236}">
                      <a16:creationId xmlns:a16="http://schemas.microsoft.com/office/drawing/2014/main" id="{10866882-8DE0-6140-83AF-0863152C8E8A}"/>
                    </a:ext>
                  </a:extLst>
                </p:cNvPr>
                <p:cNvPicPr/>
                <p:nvPr/>
              </p:nvPicPr>
              <p:blipFill>
                <a:blip r:embed="rId147"/>
                <a:stretch>
                  <a:fillRect/>
                </a:stretch>
              </p:blipFill>
              <p:spPr>
                <a:xfrm>
                  <a:off x="8875190" y="2230544"/>
                  <a:ext cx="116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C44B7910-C11C-B341-9019-6E43EAACCA8D}"/>
                    </a:ext>
                  </a:extLst>
                </p14:cNvPr>
                <p14:cNvContentPartPr/>
                <p14:nvPr/>
              </p14:nvContentPartPr>
              <p14:xfrm>
                <a:off x="7890590" y="2528984"/>
                <a:ext cx="100800" cy="69120"/>
              </p14:xfrm>
            </p:contentPart>
          </mc:Choice>
          <mc:Fallback xmlns="">
            <p:pic>
              <p:nvPicPr>
                <p:cNvPr id="126" name="Ink 125">
                  <a:extLst>
                    <a:ext uri="{FF2B5EF4-FFF2-40B4-BE49-F238E27FC236}">
                      <a16:creationId xmlns:a16="http://schemas.microsoft.com/office/drawing/2014/main" id="{C44B7910-C11C-B341-9019-6E43EAACCA8D}"/>
                    </a:ext>
                  </a:extLst>
                </p:cNvPr>
                <p:cNvPicPr/>
                <p:nvPr/>
              </p:nvPicPr>
              <p:blipFill>
                <a:blip r:embed="rId149"/>
                <a:stretch>
                  <a:fillRect/>
                </a:stretch>
              </p:blipFill>
              <p:spPr>
                <a:xfrm>
                  <a:off x="7883030" y="2521424"/>
                  <a:ext cx="115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3C2E0F84-F34B-8D48-91FF-9FD203273C91}"/>
                    </a:ext>
                  </a:extLst>
                </p14:cNvPr>
                <p14:cNvContentPartPr/>
                <p14:nvPr/>
              </p14:nvContentPartPr>
              <p14:xfrm>
                <a:off x="8038910" y="2498384"/>
                <a:ext cx="92160" cy="191160"/>
              </p14:xfrm>
            </p:contentPart>
          </mc:Choice>
          <mc:Fallback xmlns="">
            <p:pic>
              <p:nvPicPr>
                <p:cNvPr id="127" name="Ink 126">
                  <a:extLst>
                    <a:ext uri="{FF2B5EF4-FFF2-40B4-BE49-F238E27FC236}">
                      <a16:creationId xmlns:a16="http://schemas.microsoft.com/office/drawing/2014/main" id="{3C2E0F84-F34B-8D48-91FF-9FD203273C91}"/>
                    </a:ext>
                  </a:extLst>
                </p:cNvPr>
                <p:cNvPicPr/>
                <p:nvPr/>
              </p:nvPicPr>
              <p:blipFill>
                <a:blip r:embed="rId151"/>
                <a:stretch>
                  <a:fillRect/>
                </a:stretch>
              </p:blipFill>
              <p:spPr>
                <a:xfrm>
                  <a:off x="8031350" y="2490824"/>
                  <a:ext cx="107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8" name="Ink 127">
                  <a:extLst>
                    <a:ext uri="{FF2B5EF4-FFF2-40B4-BE49-F238E27FC236}">
                      <a16:creationId xmlns:a16="http://schemas.microsoft.com/office/drawing/2014/main" id="{C34AC658-DEA2-2B4C-873A-5A27039EE852}"/>
                    </a:ext>
                  </a:extLst>
                </p14:cNvPr>
                <p14:cNvContentPartPr/>
                <p14:nvPr/>
              </p14:nvContentPartPr>
              <p14:xfrm>
                <a:off x="8007590" y="2603144"/>
                <a:ext cx="93240" cy="9720"/>
              </p14:xfrm>
            </p:contentPart>
          </mc:Choice>
          <mc:Fallback xmlns="">
            <p:pic>
              <p:nvPicPr>
                <p:cNvPr id="128" name="Ink 127">
                  <a:extLst>
                    <a:ext uri="{FF2B5EF4-FFF2-40B4-BE49-F238E27FC236}">
                      <a16:creationId xmlns:a16="http://schemas.microsoft.com/office/drawing/2014/main" id="{C34AC658-DEA2-2B4C-873A-5A27039EE852}"/>
                    </a:ext>
                  </a:extLst>
                </p:cNvPr>
                <p:cNvPicPr/>
                <p:nvPr/>
              </p:nvPicPr>
              <p:blipFill>
                <a:blip r:embed="rId153"/>
                <a:stretch>
                  <a:fillRect/>
                </a:stretch>
              </p:blipFill>
              <p:spPr>
                <a:xfrm>
                  <a:off x="8000030" y="2595584"/>
                  <a:ext cx="108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Ink 128">
                  <a:extLst>
                    <a:ext uri="{FF2B5EF4-FFF2-40B4-BE49-F238E27FC236}">
                      <a16:creationId xmlns:a16="http://schemas.microsoft.com/office/drawing/2014/main" id="{3C38BB85-BAA5-D148-81C4-2E4925A1B84D}"/>
                    </a:ext>
                  </a:extLst>
                </p14:cNvPr>
                <p14:cNvContentPartPr/>
                <p14:nvPr/>
              </p14:nvContentPartPr>
              <p14:xfrm>
                <a:off x="8242670" y="2499824"/>
                <a:ext cx="99720" cy="85320"/>
              </p14:xfrm>
            </p:contentPart>
          </mc:Choice>
          <mc:Fallback xmlns="">
            <p:pic>
              <p:nvPicPr>
                <p:cNvPr id="129" name="Ink 128">
                  <a:extLst>
                    <a:ext uri="{FF2B5EF4-FFF2-40B4-BE49-F238E27FC236}">
                      <a16:creationId xmlns:a16="http://schemas.microsoft.com/office/drawing/2014/main" id="{3C38BB85-BAA5-D148-81C4-2E4925A1B84D}"/>
                    </a:ext>
                  </a:extLst>
                </p:cNvPr>
                <p:cNvPicPr/>
                <p:nvPr/>
              </p:nvPicPr>
              <p:blipFill>
                <a:blip r:embed="rId155"/>
                <a:stretch>
                  <a:fillRect/>
                </a:stretch>
              </p:blipFill>
              <p:spPr>
                <a:xfrm>
                  <a:off x="8235110" y="2492264"/>
                  <a:ext cx="1148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Ink 129">
                  <a:extLst>
                    <a:ext uri="{FF2B5EF4-FFF2-40B4-BE49-F238E27FC236}">
                      <a16:creationId xmlns:a16="http://schemas.microsoft.com/office/drawing/2014/main" id="{DEFDA327-19D9-6F4E-AB94-1DF657BF2B1F}"/>
                    </a:ext>
                  </a:extLst>
                </p14:cNvPr>
                <p14:cNvContentPartPr/>
                <p14:nvPr/>
              </p14:nvContentPartPr>
              <p14:xfrm>
                <a:off x="8310710" y="2503064"/>
                <a:ext cx="33480" cy="102600"/>
              </p14:xfrm>
            </p:contentPart>
          </mc:Choice>
          <mc:Fallback xmlns="">
            <p:pic>
              <p:nvPicPr>
                <p:cNvPr id="130" name="Ink 129">
                  <a:extLst>
                    <a:ext uri="{FF2B5EF4-FFF2-40B4-BE49-F238E27FC236}">
                      <a16:creationId xmlns:a16="http://schemas.microsoft.com/office/drawing/2014/main" id="{DEFDA327-19D9-6F4E-AB94-1DF657BF2B1F}"/>
                    </a:ext>
                  </a:extLst>
                </p:cNvPr>
                <p:cNvPicPr/>
                <p:nvPr/>
              </p:nvPicPr>
              <p:blipFill>
                <a:blip r:embed="rId157"/>
                <a:stretch>
                  <a:fillRect/>
                </a:stretch>
              </p:blipFill>
              <p:spPr>
                <a:xfrm>
                  <a:off x="8303150" y="2495504"/>
                  <a:ext cx="48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Ink 130">
                  <a:extLst>
                    <a:ext uri="{FF2B5EF4-FFF2-40B4-BE49-F238E27FC236}">
                      <a16:creationId xmlns:a16="http://schemas.microsoft.com/office/drawing/2014/main" id="{83A4B5DB-5A6E-BD4F-AEF9-13E6D2261227}"/>
                    </a:ext>
                  </a:extLst>
                </p14:cNvPr>
                <p14:cNvContentPartPr/>
                <p14:nvPr/>
              </p14:nvContentPartPr>
              <p14:xfrm>
                <a:off x="8401790" y="2490464"/>
                <a:ext cx="29520" cy="106560"/>
              </p14:xfrm>
            </p:contentPart>
          </mc:Choice>
          <mc:Fallback xmlns="">
            <p:pic>
              <p:nvPicPr>
                <p:cNvPr id="131" name="Ink 130">
                  <a:extLst>
                    <a:ext uri="{FF2B5EF4-FFF2-40B4-BE49-F238E27FC236}">
                      <a16:creationId xmlns:a16="http://schemas.microsoft.com/office/drawing/2014/main" id="{83A4B5DB-5A6E-BD4F-AEF9-13E6D2261227}"/>
                    </a:ext>
                  </a:extLst>
                </p:cNvPr>
                <p:cNvPicPr/>
                <p:nvPr/>
              </p:nvPicPr>
              <p:blipFill>
                <a:blip r:embed="rId159"/>
                <a:stretch>
                  <a:fillRect/>
                </a:stretch>
              </p:blipFill>
              <p:spPr>
                <a:xfrm>
                  <a:off x="8394230" y="2482904"/>
                  <a:ext cx="44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Ink 131">
                  <a:extLst>
                    <a:ext uri="{FF2B5EF4-FFF2-40B4-BE49-F238E27FC236}">
                      <a16:creationId xmlns:a16="http://schemas.microsoft.com/office/drawing/2014/main" id="{F5E3A7EF-8F95-B847-AB22-07EBE90A8BB5}"/>
                    </a:ext>
                  </a:extLst>
                </p14:cNvPr>
                <p14:cNvContentPartPr/>
                <p14:nvPr/>
              </p14:nvContentPartPr>
              <p14:xfrm>
                <a:off x="8412950" y="2485424"/>
                <a:ext cx="77760" cy="118800"/>
              </p14:xfrm>
            </p:contentPart>
          </mc:Choice>
          <mc:Fallback xmlns="">
            <p:pic>
              <p:nvPicPr>
                <p:cNvPr id="132" name="Ink 131">
                  <a:extLst>
                    <a:ext uri="{FF2B5EF4-FFF2-40B4-BE49-F238E27FC236}">
                      <a16:creationId xmlns:a16="http://schemas.microsoft.com/office/drawing/2014/main" id="{F5E3A7EF-8F95-B847-AB22-07EBE90A8BB5}"/>
                    </a:ext>
                  </a:extLst>
                </p:cNvPr>
                <p:cNvPicPr/>
                <p:nvPr/>
              </p:nvPicPr>
              <p:blipFill>
                <a:blip r:embed="rId161"/>
                <a:stretch>
                  <a:fillRect/>
                </a:stretch>
              </p:blipFill>
              <p:spPr>
                <a:xfrm>
                  <a:off x="8405390" y="2477864"/>
                  <a:ext cx="92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Ink 132">
                  <a:extLst>
                    <a:ext uri="{FF2B5EF4-FFF2-40B4-BE49-F238E27FC236}">
                      <a16:creationId xmlns:a16="http://schemas.microsoft.com/office/drawing/2014/main" id="{4D9217EE-1542-6745-83A4-0527F7FF76B0}"/>
                    </a:ext>
                  </a:extLst>
                </p14:cNvPr>
                <p14:cNvContentPartPr/>
                <p14:nvPr/>
              </p14:nvContentPartPr>
              <p14:xfrm>
                <a:off x="8520950" y="2552024"/>
                <a:ext cx="24120" cy="28080"/>
              </p14:xfrm>
            </p:contentPart>
          </mc:Choice>
          <mc:Fallback xmlns="">
            <p:pic>
              <p:nvPicPr>
                <p:cNvPr id="133" name="Ink 132">
                  <a:extLst>
                    <a:ext uri="{FF2B5EF4-FFF2-40B4-BE49-F238E27FC236}">
                      <a16:creationId xmlns:a16="http://schemas.microsoft.com/office/drawing/2014/main" id="{4D9217EE-1542-6745-83A4-0527F7FF76B0}"/>
                    </a:ext>
                  </a:extLst>
                </p:cNvPr>
                <p:cNvPicPr/>
                <p:nvPr/>
              </p:nvPicPr>
              <p:blipFill>
                <a:blip r:embed="rId163"/>
                <a:stretch>
                  <a:fillRect/>
                </a:stretch>
              </p:blipFill>
              <p:spPr>
                <a:xfrm>
                  <a:off x="8513390" y="2544464"/>
                  <a:ext cx="39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Ink 133">
                  <a:extLst>
                    <a:ext uri="{FF2B5EF4-FFF2-40B4-BE49-F238E27FC236}">
                      <a16:creationId xmlns:a16="http://schemas.microsoft.com/office/drawing/2014/main" id="{42DBF0A4-16BB-CC4D-A2E5-EF2C07CC7DAA}"/>
                    </a:ext>
                  </a:extLst>
                </p14:cNvPr>
                <p14:cNvContentPartPr/>
                <p14:nvPr/>
              </p14:nvContentPartPr>
              <p14:xfrm>
                <a:off x="8511590" y="2530784"/>
                <a:ext cx="87840" cy="114840"/>
              </p14:xfrm>
            </p:contentPart>
          </mc:Choice>
          <mc:Fallback xmlns="">
            <p:pic>
              <p:nvPicPr>
                <p:cNvPr id="134" name="Ink 133">
                  <a:extLst>
                    <a:ext uri="{FF2B5EF4-FFF2-40B4-BE49-F238E27FC236}">
                      <a16:creationId xmlns:a16="http://schemas.microsoft.com/office/drawing/2014/main" id="{42DBF0A4-16BB-CC4D-A2E5-EF2C07CC7DAA}"/>
                    </a:ext>
                  </a:extLst>
                </p:cNvPr>
                <p:cNvPicPr/>
                <p:nvPr/>
              </p:nvPicPr>
              <p:blipFill>
                <a:blip r:embed="rId165"/>
                <a:stretch>
                  <a:fillRect/>
                </a:stretch>
              </p:blipFill>
              <p:spPr>
                <a:xfrm>
                  <a:off x="8504030" y="2523584"/>
                  <a:ext cx="102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5" name="Ink 134">
                  <a:extLst>
                    <a:ext uri="{FF2B5EF4-FFF2-40B4-BE49-F238E27FC236}">
                      <a16:creationId xmlns:a16="http://schemas.microsoft.com/office/drawing/2014/main" id="{783FBE83-0FC4-724C-A5A0-A3E50686CF82}"/>
                    </a:ext>
                  </a:extLst>
                </p14:cNvPr>
                <p14:cNvContentPartPr/>
                <p14:nvPr/>
              </p14:nvContentPartPr>
              <p14:xfrm>
                <a:off x="8653070" y="2435744"/>
                <a:ext cx="31680" cy="141120"/>
              </p14:xfrm>
            </p:contentPart>
          </mc:Choice>
          <mc:Fallback xmlns="">
            <p:pic>
              <p:nvPicPr>
                <p:cNvPr id="135" name="Ink 134">
                  <a:extLst>
                    <a:ext uri="{FF2B5EF4-FFF2-40B4-BE49-F238E27FC236}">
                      <a16:creationId xmlns:a16="http://schemas.microsoft.com/office/drawing/2014/main" id="{783FBE83-0FC4-724C-A5A0-A3E50686CF82}"/>
                    </a:ext>
                  </a:extLst>
                </p:cNvPr>
                <p:cNvPicPr/>
                <p:nvPr/>
              </p:nvPicPr>
              <p:blipFill>
                <a:blip r:embed="rId167"/>
                <a:stretch>
                  <a:fillRect/>
                </a:stretch>
              </p:blipFill>
              <p:spPr>
                <a:xfrm>
                  <a:off x="8645870" y="2428184"/>
                  <a:ext cx="46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6" name="Ink 135">
                  <a:extLst>
                    <a:ext uri="{FF2B5EF4-FFF2-40B4-BE49-F238E27FC236}">
                      <a16:creationId xmlns:a16="http://schemas.microsoft.com/office/drawing/2014/main" id="{35DB987D-1343-9A43-A3A9-DB3DB49DBE9C}"/>
                    </a:ext>
                  </a:extLst>
                </p14:cNvPr>
                <p14:cNvContentPartPr/>
                <p14:nvPr/>
              </p14:nvContentPartPr>
              <p14:xfrm>
                <a:off x="8629670" y="2517104"/>
                <a:ext cx="88560" cy="12240"/>
              </p14:xfrm>
            </p:contentPart>
          </mc:Choice>
          <mc:Fallback xmlns="">
            <p:pic>
              <p:nvPicPr>
                <p:cNvPr id="136" name="Ink 135">
                  <a:extLst>
                    <a:ext uri="{FF2B5EF4-FFF2-40B4-BE49-F238E27FC236}">
                      <a16:creationId xmlns:a16="http://schemas.microsoft.com/office/drawing/2014/main" id="{35DB987D-1343-9A43-A3A9-DB3DB49DBE9C}"/>
                    </a:ext>
                  </a:extLst>
                </p:cNvPr>
                <p:cNvPicPr/>
                <p:nvPr/>
              </p:nvPicPr>
              <p:blipFill>
                <a:blip r:embed="rId169"/>
                <a:stretch>
                  <a:fillRect/>
                </a:stretch>
              </p:blipFill>
              <p:spPr>
                <a:xfrm>
                  <a:off x="8622110" y="2509544"/>
                  <a:ext cx="103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7" name="Ink 136">
                  <a:extLst>
                    <a:ext uri="{FF2B5EF4-FFF2-40B4-BE49-F238E27FC236}">
                      <a16:creationId xmlns:a16="http://schemas.microsoft.com/office/drawing/2014/main" id="{789CB82C-EED1-944B-A8B7-A01C270F27CE}"/>
                    </a:ext>
                  </a:extLst>
                </p14:cNvPr>
                <p14:cNvContentPartPr/>
                <p14:nvPr/>
              </p14:nvContentPartPr>
              <p14:xfrm>
                <a:off x="8722550" y="2499464"/>
                <a:ext cx="68400" cy="76320"/>
              </p14:xfrm>
            </p:contentPart>
          </mc:Choice>
          <mc:Fallback xmlns="">
            <p:pic>
              <p:nvPicPr>
                <p:cNvPr id="137" name="Ink 136">
                  <a:extLst>
                    <a:ext uri="{FF2B5EF4-FFF2-40B4-BE49-F238E27FC236}">
                      <a16:creationId xmlns:a16="http://schemas.microsoft.com/office/drawing/2014/main" id="{789CB82C-EED1-944B-A8B7-A01C270F27CE}"/>
                    </a:ext>
                  </a:extLst>
                </p:cNvPr>
                <p:cNvPicPr/>
                <p:nvPr/>
              </p:nvPicPr>
              <p:blipFill>
                <a:blip r:embed="rId171"/>
                <a:stretch>
                  <a:fillRect/>
                </a:stretch>
              </p:blipFill>
              <p:spPr>
                <a:xfrm>
                  <a:off x="8714990" y="2491904"/>
                  <a:ext cx="83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8" name="Ink 137">
                  <a:extLst>
                    <a:ext uri="{FF2B5EF4-FFF2-40B4-BE49-F238E27FC236}">
                      <a16:creationId xmlns:a16="http://schemas.microsoft.com/office/drawing/2014/main" id="{A56E4EC6-4E81-2940-BDFC-3840E3727861}"/>
                    </a:ext>
                  </a:extLst>
                </p14:cNvPr>
                <p14:cNvContentPartPr/>
                <p14:nvPr/>
              </p14:nvContentPartPr>
              <p14:xfrm>
                <a:off x="8816510" y="2494424"/>
                <a:ext cx="86400" cy="87120"/>
              </p14:xfrm>
            </p:contentPart>
          </mc:Choice>
          <mc:Fallback xmlns="">
            <p:pic>
              <p:nvPicPr>
                <p:cNvPr id="138" name="Ink 137">
                  <a:extLst>
                    <a:ext uri="{FF2B5EF4-FFF2-40B4-BE49-F238E27FC236}">
                      <a16:creationId xmlns:a16="http://schemas.microsoft.com/office/drawing/2014/main" id="{A56E4EC6-4E81-2940-BDFC-3840E3727861}"/>
                    </a:ext>
                  </a:extLst>
                </p:cNvPr>
                <p:cNvPicPr/>
                <p:nvPr/>
              </p:nvPicPr>
              <p:blipFill>
                <a:blip r:embed="rId173"/>
                <a:stretch>
                  <a:fillRect/>
                </a:stretch>
              </p:blipFill>
              <p:spPr>
                <a:xfrm>
                  <a:off x="8808950" y="2486864"/>
                  <a:ext cx="101520" cy="102240"/>
                </a:xfrm>
                <a:prstGeom prst="rect">
                  <a:avLst/>
                </a:prstGeom>
              </p:spPr>
            </p:pic>
          </mc:Fallback>
        </mc:AlternateContent>
      </p:grpSp>
      <p:grpSp>
        <p:nvGrpSpPr>
          <p:cNvPr id="144" name="Group 143">
            <a:extLst>
              <a:ext uri="{FF2B5EF4-FFF2-40B4-BE49-F238E27FC236}">
                <a16:creationId xmlns:a16="http://schemas.microsoft.com/office/drawing/2014/main" id="{5C52BB25-3454-9B42-830B-092F8A8E8319}"/>
              </a:ext>
            </a:extLst>
          </p:cNvPr>
          <p:cNvGrpSpPr/>
          <p:nvPr/>
        </p:nvGrpSpPr>
        <p:grpSpPr>
          <a:xfrm>
            <a:off x="7874390" y="1963424"/>
            <a:ext cx="542160" cy="168840"/>
            <a:chOff x="7874390" y="1963424"/>
            <a:chExt cx="542160" cy="168840"/>
          </a:xfrm>
        </p:grpSpPr>
        <mc:AlternateContent xmlns:mc="http://schemas.openxmlformats.org/markup-compatibility/2006" xmlns:p14="http://schemas.microsoft.com/office/powerpoint/2010/main">
          <mc:Choice Requires="p14">
            <p:contentPart p14:bwMode="auto" r:id="rId174">
              <p14:nvContentPartPr>
                <p14:cNvPr id="140" name="Ink 139">
                  <a:extLst>
                    <a:ext uri="{FF2B5EF4-FFF2-40B4-BE49-F238E27FC236}">
                      <a16:creationId xmlns:a16="http://schemas.microsoft.com/office/drawing/2014/main" id="{582A3E3A-7E77-3043-B92A-EA47A7D6CD1E}"/>
                    </a:ext>
                  </a:extLst>
                </p14:cNvPr>
                <p14:cNvContentPartPr/>
                <p14:nvPr/>
              </p14:nvContentPartPr>
              <p14:xfrm>
                <a:off x="7874390" y="2050544"/>
                <a:ext cx="118800" cy="81720"/>
              </p14:xfrm>
            </p:contentPart>
          </mc:Choice>
          <mc:Fallback xmlns="">
            <p:pic>
              <p:nvPicPr>
                <p:cNvPr id="140" name="Ink 139">
                  <a:extLst>
                    <a:ext uri="{FF2B5EF4-FFF2-40B4-BE49-F238E27FC236}">
                      <a16:creationId xmlns:a16="http://schemas.microsoft.com/office/drawing/2014/main" id="{582A3E3A-7E77-3043-B92A-EA47A7D6CD1E}"/>
                    </a:ext>
                  </a:extLst>
                </p:cNvPr>
                <p:cNvPicPr/>
                <p:nvPr/>
              </p:nvPicPr>
              <p:blipFill>
                <a:blip r:embed="rId175"/>
                <a:stretch>
                  <a:fillRect/>
                </a:stretch>
              </p:blipFill>
              <p:spPr>
                <a:xfrm>
                  <a:off x="7867190" y="2042984"/>
                  <a:ext cx="133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1" name="Ink 140">
                  <a:extLst>
                    <a:ext uri="{FF2B5EF4-FFF2-40B4-BE49-F238E27FC236}">
                      <a16:creationId xmlns:a16="http://schemas.microsoft.com/office/drawing/2014/main" id="{85EB417B-01DF-DA4A-8D88-06E2781C72DE}"/>
                    </a:ext>
                  </a:extLst>
                </p14:cNvPr>
                <p14:cNvContentPartPr/>
                <p14:nvPr/>
              </p14:nvContentPartPr>
              <p14:xfrm>
                <a:off x="8030990" y="2074664"/>
                <a:ext cx="108000" cy="45720"/>
              </p14:xfrm>
            </p:contentPart>
          </mc:Choice>
          <mc:Fallback xmlns="">
            <p:pic>
              <p:nvPicPr>
                <p:cNvPr id="141" name="Ink 140">
                  <a:extLst>
                    <a:ext uri="{FF2B5EF4-FFF2-40B4-BE49-F238E27FC236}">
                      <a16:creationId xmlns:a16="http://schemas.microsoft.com/office/drawing/2014/main" id="{85EB417B-01DF-DA4A-8D88-06E2781C72DE}"/>
                    </a:ext>
                  </a:extLst>
                </p:cNvPr>
                <p:cNvPicPr/>
                <p:nvPr/>
              </p:nvPicPr>
              <p:blipFill>
                <a:blip r:embed="rId177"/>
                <a:stretch>
                  <a:fillRect/>
                </a:stretch>
              </p:blipFill>
              <p:spPr>
                <a:xfrm>
                  <a:off x="8023430" y="2067104"/>
                  <a:ext cx="123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2" name="Ink 141">
                  <a:extLst>
                    <a:ext uri="{FF2B5EF4-FFF2-40B4-BE49-F238E27FC236}">
                      <a16:creationId xmlns:a16="http://schemas.microsoft.com/office/drawing/2014/main" id="{EE9E7189-09EB-E240-BBDD-B40575FF16DD}"/>
                    </a:ext>
                  </a:extLst>
                </p14:cNvPr>
                <p14:cNvContentPartPr/>
                <p14:nvPr/>
              </p14:nvContentPartPr>
              <p14:xfrm>
                <a:off x="8209550" y="2055944"/>
                <a:ext cx="88560" cy="57240"/>
              </p14:xfrm>
            </p:contentPart>
          </mc:Choice>
          <mc:Fallback xmlns="">
            <p:pic>
              <p:nvPicPr>
                <p:cNvPr id="142" name="Ink 141">
                  <a:extLst>
                    <a:ext uri="{FF2B5EF4-FFF2-40B4-BE49-F238E27FC236}">
                      <a16:creationId xmlns:a16="http://schemas.microsoft.com/office/drawing/2014/main" id="{EE9E7189-09EB-E240-BBDD-B40575FF16DD}"/>
                    </a:ext>
                  </a:extLst>
                </p:cNvPr>
                <p:cNvPicPr/>
                <p:nvPr/>
              </p:nvPicPr>
              <p:blipFill>
                <a:blip r:embed="rId179"/>
                <a:stretch>
                  <a:fillRect/>
                </a:stretch>
              </p:blipFill>
              <p:spPr>
                <a:xfrm>
                  <a:off x="8201990" y="2048384"/>
                  <a:ext cx="103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a:extLst>
                    <a:ext uri="{FF2B5EF4-FFF2-40B4-BE49-F238E27FC236}">
                      <a16:creationId xmlns:a16="http://schemas.microsoft.com/office/drawing/2014/main" id="{220385E8-652B-9D47-8CD7-080FE50D7F37}"/>
                    </a:ext>
                  </a:extLst>
                </p14:cNvPr>
                <p14:cNvContentPartPr/>
                <p14:nvPr/>
              </p14:nvContentPartPr>
              <p14:xfrm>
                <a:off x="8325470" y="1963424"/>
                <a:ext cx="91080" cy="156600"/>
              </p14:xfrm>
            </p:contentPart>
          </mc:Choice>
          <mc:Fallback xmlns="">
            <p:pic>
              <p:nvPicPr>
                <p:cNvPr id="143" name="Ink 142">
                  <a:extLst>
                    <a:ext uri="{FF2B5EF4-FFF2-40B4-BE49-F238E27FC236}">
                      <a16:creationId xmlns:a16="http://schemas.microsoft.com/office/drawing/2014/main" id="{220385E8-652B-9D47-8CD7-080FE50D7F37}"/>
                    </a:ext>
                  </a:extLst>
                </p:cNvPr>
                <p:cNvPicPr/>
                <p:nvPr/>
              </p:nvPicPr>
              <p:blipFill>
                <a:blip r:embed="rId181"/>
                <a:stretch>
                  <a:fillRect/>
                </a:stretch>
              </p:blipFill>
              <p:spPr>
                <a:xfrm>
                  <a:off x="8317910" y="1955864"/>
                  <a:ext cx="106200" cy="171360"/>
                </a:xfrm>
                <a:prstGeom prst="rect">
                  <a:avLst/>
                </a:prstGeom>
              </p:spPr>
            </p:pic>
          </mc:Fallback>
        </mc:AlternateContent>
      </p:grpSp>
      <p:grpSp>
        <p:nvGrpSpPr>
          <p:cNvPr id="149" name="Group 148">
            <a:extLst>
              <a:ext uri="{FF2B5EF4-FFF2-40B4-BE49-F238E27FC236}">
                <a16:creationId xmlns:a16="http://schemas.microsoft.com/office/drawing/2014/main" id="{279552E5-4770-8B43-97C3-1EF0027725CA}"/>
              </a:ext>
            </a:extLst>
          </p:cNvPr>
          <p:cNvGrpSpPr/>
          <p:nvPr/>
        </p:nvGrpSpPr>
        <p:grpSpPr>
          <a:xfrm>
            <a:off x="5003750" y="23024"/>
            <a:ext cx="1564560" cy="556920"/>
            <a:chOff x="5003750" y="23024"/>
            <a:chExt cx="1564560" cy="556920"/>
          </a:xfrm>
        </p:grpSpPr>
        <mc:AlternateContent xmlns:mc="http://schemas.openxmlformats.org/markup-compatibility/2006" xmlns:p14="http://schemas.microsoft.com/office/powerpoint/2010/main">
          <mc:Choice Requires="p14">
            <p:contentPart p14:bwMode="auto" r:id="rId182">
              <p14:nvContentPartPr>
                <p14:cNvPr id="14" name="Ink 13">
                  <a:extLst>
                    <a:ext uri="{FF2B5EF4-FFF2-40B4-BE49-F238E27FC236}">
                      <a16:creationId xmlns:a16="http://schemas.microsoft.com/office/drawing/2014/main" id="{66DD4BEB-0294-B94D-8927-B16F7C552EC2}"/>
                    </a:ext>
                  </a:extLst>
                </p14:cNvPr>
                <p14:cNvContentPartPr/>
                <p14:nvPr/>
              </p14:nvContentPartPr>
              <p14:xfrm>
                <a:off x="5003750" y="417224"/>
                <a:ext cx="133560" cy="162720"/>
              </p14:xfrm>
            </p:contentPart>
          </mc:Choice>
          <mc:Fallback xmlns="">
            <p:pic>
              <p:nvPicPr>
                <p:cNvPr id="14" name="Ink 13">
                  <a:extLst>
                    <a:ext uri="{FF2B5EF4-FFF2-40B4-BE49-F238E27FC236}">
                      <a16:creationId xmlns:a16="http://schemas.microsoft.com/office/drawing/2014/main" id="{66DD4BEB-0294-B94D-8927-B16F7C552EC2}"/>
                    </a:ext>
                  </a:extLst>
                </p:cNvPr>
                <p:cNvPicPr/>
                <p:nvPr/>
              </p:nvPicPr>
              <p:blipFill>
                <a:blip r:embed="rId183"/>
                <a:stretch>
                  <a:fillRect/>
                </a:stretch>
              </p:blipFill>
              <p:spPr>
                <a:xfrm>
                  <a:off x="4996190" y="409664"/>
                  <a:ext cx="148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 name="Ink 21">
                  <a:extLst>
                    <a:ext uri="{FF2B5EF4-FFF2-40B4-BE49-F238E27FC236}">
                      <a16:creationId xmlns:a16="http://schemas.microsoft.com/office/drawing/2014/main" id="{675C69BA-227B-1044-9F73-A4CA546675F3}"/>
                    </a:ext>
                  </a:extLst>
                </p14:cNvPr>
                <p14:cNvContentPartPr/>
                <p14:nvPr/>
              </p14:nvContentPartPr>
              <p14:xfrm>
                <a:off x="5219030" y="259544"/>
                <a:ext cx="4320" cy="135360"/>
              </p14:xfrm>
            </p:contentPart>
          </mc:Choice>
          <mc:Fallback xmlns="">
            <p:pic>
              <p:nvPicPr>
                <p:cNvPr id="22" name="Ink 21">
                  <a:extLst>
                    <a:ext uri="{FF2B5EF4-FFF2-40B4-BE49-F238E27FC236}">
                      <a16:creationId xmlns:a16="http://schemas.microsoft.com/office/drawing/2014/main" id="{675C69BA-227B-1044-9F73-A4CA546675F3}"/>
                    </a:ext>
                  </a:extLst>
                </p:cNvPr>
                <p:cNvPicPr/>
                <p:nvPr/>
              </p:nvPicPr>
              <p:blipFill>
                <a:blip r:embed="rId185"/>
                <a:stretch>
                  <a:fillRect/>
                </a:stretch>
              </p:blipFill>
              <p:spPr>
                <a:xfrm>
                  <a:off x="5211470" y="251984"/>
                  <a:ext cx="194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 name="Ink 30">
                  <a:extLst>
                    <a:ext uri="{FF2B5EF4-FFF2-40B4-BE49-F238E27FC236}">
                      <a16:creationId xmlns:a16="http://schemas.microsoft.com/office/drawing/2014/main" id="{03B9019E-B38C-8D47-A47D-BB29D7F26274}"/>
                    </a:ext>
                  </a:extLst>
                </p14:cNvPr>
                <p14:cNvContentPartPr/>
                <p14:nvPr/>
              </p14:nvContentPartPr>
              <p14:xfrm>
                <a:off x="5217230" y="340544"/>
                <a:ext cx="71280" cy="49320"/>
              </p14:xfrm>
            </p:contentPart>
          </mc:Choice>
          <mc:Fallback xmlns="">
            <p:pic>
              <p:nvPicPr>
                <p:cNvPr id="31" name="Ink 30">
                  <a:extLst>
                    <a:ext uri="{FF2B5EF4-FFF2-40B4-BE49-F238E27FC236}">
                      <a16:creationId xmlns:a16="http://schemas.microsoft.com/office/drawing/2014/main" id="{03B9019E-B38C-8D47-A47D-BB29D7F26274}"/>
                    </a:ext>
                  </a:extLst>
                </p:cNvPr>
                <p:cNvPicPr/>
                <p:nvPr/>
              </p:nvPicPr>
              <p:blipFill>
                <a:blip r:embed="rId187"/>
                <a:stretch>
                  <a:fillRect/>
                </a:stretch>
              </p:blipFill>
              <p:spPr>
                <a:xfrm>
                  <a:off x="5209670" y="332984"/>
                  <a:ext cx="86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5" name="Ink 44">
                  <a:extLst>
                    <a:ext uri="{FF2B5EF4-FFF2-40B4-BE49-F238E27FC236}">
                      <a16:creationId xmlns:a16="http://schemas.microsoft.com/office/drawing/2014/main" id="{97E0D247-D07D-1F4C-8E4B-1280A32A8772}"/>
                    </a:ext>
                  </a:extLst>
                </p14:cNvPr>
                <p14:cNvContentPartPr/>
                <p14:nvPr/>
              </p14:nvContentPartPr>
              <p14:xfrm>
                <a:off x="5339630" y="228584"/>
                <a:ext cx="6840" cy="151920"/>
              </p14:xfrm>
            </p:contentPart>
          </mc:Choice>
          <mc:Fallback xmlns="">
            <p:pic>
              <p:nvPicPr>
                <p:cNvPr id="45" name="Ink 44">
                  <a:extLst>
                    <a:ext uri="{FF2B5EF4-FFF2-40B4-BE49-F238E27FC236}">
                      <a16:creationId xmlns:a16="http://schemas.microsoft.com/office/drawing/2014/main" id="{97E0D247-D07D-1F4C-8E4B-1280A32A8772}"/>
                    </a:ext>
                  </a:extLst>
                </p:cNvPr>
                <p:cNvPicPr/>
                <p:nvPr/>
              </p:nvPicPr>
              <p:blipFill>
                <a:blip r:embed="rId189"/>
                <a:stretch>
                  <a:fillRect/>
                </a:stretch>
              </p:blipFill>
              <p:spPr>
                <a:xfrm>
                  <a:off x="5332070" y="221024"/>
                  <a:ext cx="21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9" name="Ink 48">
                  <a:extLst>
                    <a:ext uri="{FF2B5EF4-FFF2-40B4-BE49-F238E27FC236}">
                      <a16:creationId xmlns:a16="http://schemas.microsoft.com/office/drawing/2014/main" id="{118B1B50-0F8A-8E4D-BFF6-B10B6118A461}"/>
                    </a:ext>
                  </a:extLst>
                </p14:cNvPr>
                <p14:cNvContentPartPr/>
                <p14:nvPr/>
              </p14:nvContentPartPr>
              <p14:xfrm>
                <a:off x="5364830" y="295904"/>
                <a:ext cx="61200" cy="60120"/>
              </p14:xfrm>
            </p:contentPart>
          </mc:Choice>
          <mc:Fallback xmlns="">
            <p:pic>
              <p:nvPicPr>
                <p:cNvPr id="49" name="Ink 48">
                  <a:extLst>
                    <a:ext uri="{FF2B5EF4-FFF2-40B4-BE49-F238E27FC236}">
                      <a16:creationId xmlns:a16="http://schemas.microsoft.com/office/drawing/2014/main" id="{118B1B50-0F8A-8E4D-BFF6-B10B6118A461}"/>
                    </a:ext>
                  </a:extLst>
                </p:cNvPr>
                <p:cNvPicPr/>
                <p:nvPr/>
              </p:nvPicPr>
              <p:blipFill>
                <a:blip r:embed="rId191"/>
                <a:stretch>
                  <a:fillRect/>
                </a:stretch>
              </p:blipFill>
              <p:spPr>
                <a:xfrm>
                  <a:off x="5357270" y="288344"/>
                  <a:ext cx="76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5" name="Ink 54">
                  <a:extLst>
                    <a:ext uri="{FF2B5EF4-FFF2-40B4-BE49-F238E27FC236}">
                      <a16:creationId xmlns:a16="http://schemas.microsoft.com/office/drawing/2014/main" id="{D0672D0E-3A1B-3D4D-8F8F-EBAC290B1801}"/>
                    </a:ext>
                  </a:extLst>
                </p14:cNvPr>
                <p14:cNvContentPartPr/>
                <p14:nvPr/>
              </p14:nvContentPartPr>
              <p14:xfrm>
                <a:off x="5452670" y="281504"/>
                <a:ext cx="67680" cy="64080"/>
              </p14:xfrm>
            </p:contentPart>
          </mc:Choice>
          <mc:Fallback xmlns="">
            <p:pic>
              <p:nvPicPr>
                <p:cNvPr id="55" name="Ink 54">
                  <a:extLst>
                    <a:ext uri="{FF2B5EF4-FFF2-40B4-BE49-F238E27FC236}">
                      <a16:creationId xmlns:a16="http://schemas.microsoft.com/office/drawing/2014/main" id="{D0672D0E-3A1B-3D4D-8F8F-EBAC290B1801}"/>
                    </a:ext>
                  </a:extLst>
                </p:cNvPr>
                <p:cNvPicPr/>
                <p:nvPr/>
              </p:nvPicPr>
              <p:blipFill>
                <a:blip r:embed="rId193"/>
                <a:stretch>
                  <a:fillRect/>
                </a:stretch>
              </p:blipFill>
              <p:spPr>
                <a:xfrm>
                  <a:off x="5445110" y="273944"/>
                  <a:ext cx="82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6" name="Ink 55">
                  <a:extLst>
                    <a:ext uri="{FF2B5EF4-FFF2-40B4-BE49-F238E27FC236}">
                      <a16:creationId xmlns:a16="http://schemas.microsoft.com/office/drawing/2014/main" id="{71394470-FB6E-8041-808B-17AE1CE7D780}"/>
                    </a:ext>
                  </a:extLst>
                </p14:cNvPr>
                <p14:cNvContentPartPr/>
                <p14:nvPr/>
              </p14:nvContentPartPr>
              <p14:xfrm>
                <a:off x="5561030" y="193304"/>
                <a:ext cx="8280" cy="142920"/>
              </p14:xfrm>
            </p:contentPart>
          </mc:Choice>
          <mc:Fallback xmlns="">
            <p:pic>
              <p:nvPicPr>
                <p:cNvPr id="56" name="Ink 55">
                  <a:extLst>
                    <a:ext uri="{FF2B5EF4-FFF2-40B4-BE49-F238E27FC236}">
                      <a16:creationId xmlns:a16="http://schemas.microsoft.com/office/drawing/2014/main" id="{71394470-FB6E-8041-808B-17AE1CE7D780}"/>
                    </a:ext>
                  </a:extLst>
                </p:cNvPr>
                <p:cNvPicPr/>
                <p:nvPr/>
              </p:nvPicPr>
              <p:blipFill>
                <a:blip r:embed="rId195"/>
                <a:stretch>
                  <a:fillRect/>
                </a:stretch>
              </p:blipFill>
              <p:spPr>
                <a:xfrm>
                  <a:off x="5553470" y="185744"/>
                  <a:ext cx="23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7" name="Ink 56">
                  <a:extLst>
                    <a:ext uri="{FF2B5EF4-FFF2-40B4-BE49-F238E27FC236}">
                      <a16:creationId xmlns:a16="http://schemas.microsoft.com/office/drawing/2014/main" id="{E5F727A0-3A17-DB4A-AF93-52C0405DADA6}"/>
                    </a:ext>
                  </a:extLst>
                </p14:cNvPr>
                <p14:cNvContentPartPr/>
                <p14:nvPr/>
              </p14:nvContentPartPr>
              <p14:xfrm>
                <a:off x="5575070" y="239024"/>
                <a:ext cx="81360" cy="75960"/>
              </p14:xfrm>
            </p:contentPart>
          </mc:Choice>
          <mc:Fallback xmlns="">
            <p:pic>
              <p:nvPicPr>
                <p:cNvPr id="57" name="Ink 56">
                  <a:extLst>
                    <a:ext uri="{FF2B5EF4-FFF2-40B4-BE49-F238E27FC236}">
                      <a16:creationId xmlns:a16="http://schemas.microsoft.com/office/drawing/2014/main" id="{E5F727A0-3A17-DB4A-AF93-52C0405DADA6}"/>
                    </a:ext>
                  </a:extLst>
                </p:cNvPr>
                <p:cNvPicPr/>
                <p:nvPr/>
              </p:nvPicPr>
              <p:blipFill>
                <a:blip r:embed="rId197"/>
                <a:stretch>
                  <a:fillRect/>
                </a:stretch>
              </p:blipFill>
              <p:spPr>
                <a:xfrm>
                  <a:off x="5567510" y="231464"/>
                  <a:ext cx="96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0" name="Ink 59">
                  <a:extLst>
                    <a:ext uri="{FF2B5EF4-FFF2-40B4-BE49-F238E27FC236}">
                      <a16:creationId xmlns:a16="http://schemas.microsoft.com/office/drawing/2014/main" id="{6B7C6FB3-7403-9F42-B1F1-EEC0CD967069}"/>
                    </a:ext>
                  </a:extLst>
                </p14:cNvPr>
                <p14:cNvContentPartPr/>
                <p14:nvPr/>
              </p14:nvContentPartPr>
              <p14:xfrm>
                <a:off x="5825990" y="196544"/>
                <a:ext cx="47880" cy="48240"/>
              </p14:xfrm>
            </p:contentPart>
          </mc:Choice>
          <mc:Fallback xmlns="">
            <p:pic>
              <p:nvPicPr>
                <p:cNvPr id="60" name="Ink 59">
                  <a:extLst>
                    <a:ext uri="{FF2B5EF4-FFF2-40B4-BE49-F238E27FC236}">
                      <a16:creationId xmlns:a16="http://schemas.microsoft.com/office/drawing/2014/main" id="{6B7C6FB3-7403-9F42-B1F1-EEC0CD967069}"/>
                    </a:ext>
                  </a:extLst>
                </p:cNvPr>
                <p:cNvPicPr/>
                <p:nvPr/>
              </p:nvPicPr>
              <p:blipFill>
                <a:blip r:embed="rId199"/>
                <a:stretch>
                  <a:fillRect/>
                </a:stretch>
              </p:blipFill>
              <p:spPr>
                <a:xfrm>
                  <a:off x="5818430" y="188984"/>
                  <a:ext cx="6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61" name="Ink 60">
                  <a:extLst>
                    <a:ext uri="{FF2B5EF4-FFF2-40B4-BE49-F238E27FC236}">
                      <a16:creationId xmlns:a16="http://schemas.microsoft.com/office/drawing/2014/main" id="{40102369-DE0A-1745-8AF8-9B8ADAD3C1D7}"/>
                    </a:ext>
                  </a:extLst>
                </p14:cNvPr>
                <p14:cNvContentPartPr/>
                <p14:nvPr/>
              </p14:nvContentPartPr>
              <p14:xfrm>
                <a:off x="5941550" y="178184"/>
                <a:ext cx="41400" cy="60840"/>
              </p14:xfrm>
            </p:contentPart>
          </mc:Choice>
          <mc:Fallback xmlns="">
            <p:pic>
              <p:nvPicPr>
                <p:cNvPr id="61" name="Ink 60">
                  <a:extLst>
                    <a:ext uri="{FF2B5EF4-FFF2-40B4-BE49-F238E27FC236}">
                      <a16:creationId xmlns:a16="http://schemas.microsoft.com/office/drawing/2014/main" id="{40102369-DE0A-1745-8AF8-9B8ADAD3C1D7}"/>
                    </a:ext>
                  </a:extLst>
                </p:cNvPr>
                <p:cNvPicPr/>
                <p:nvPr/>
              </p:nvPicPr>
              <p:blipFill>
                <a:blip r:embed="rId201"/>
                <a:stretch>
                  <a:fillRect/>
                </a:stretch>
              </p:blipFill>
              <p:spPr>
                <a:xfrm>
                  <a:off x="5933990" y="170624"/>
                  <a:ext cx="565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62" name="Ink 61">
                  <a:extLst>
                    <a:ext uri="{FF2B5EF4-FFF2-40B4-BE49-F238E27FC236}">
                      <a16:creationId xmlns:a16="http://schemas.microsoft.com/office/drawing/2014/main" id="{0CFF0B4E-D67C-9F46-A1A7-27C442B2249F}"/>
                    </a:ext>
                  </a:extLst>
                </p14:cNvPr>
                <p14:cNvContentPartPr/>
                <p14:nvPr/>
              </p14:nvContentPartPr>
              <p14:xfrm>
                <a:off x="6017510" y="149024"/>
                <a:ext cx="51480" cy="63720"/>
              </p14:xfrm>
            </p:contentPart>
          </mc:Choice>
          <mc:Fallback xmlns="">
            <p:pic>
              <p:nvPicPr>
                <p:cNvPr id="62" name="Ink 61">
                  <a:extLst>
                    <a:ext uri="{FF2B5EF4-FFF2-40B4-BE49-F238E27FC236}">
                      <a16:creationId xmlns:a16="http://schemas.microsoft.com/office/drawing/2014/main" id="{0CFF0B4E-D67C-9F46-A1A7-27C442B2249F}"/>
                    </a:ext>
                  </a:extLst>
                </p:cNvPr>
                <p:cNvPicPr/>
                <p:nvPr/>
              </p:nvPicPr>
              <p:blipFill>
                <a:blip r:embed="rId203"/>
                <a:stretch>
                  <a:fillRect/>
                </a:stretch>
              </p:blipFill>
              <p:spPr>
                <a:xfrm>
                  <a:off x="6009950" y="141824"/>
                  <a:ext cx="66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3" name="Ink 62">
                  <a:extLst>
                    <a:ext uri="{FF2B5EF4-FFF2-40B4-BE49-F238E27FC236}">
                      <a16:creationId xmlns:a16="http://schemas.microsoft.com/office/drawing/2014/main" id="{560BD03B-11A2-0C40-A1C0-37889F651604}"/>
                    </a:ext>
                  </a:extLst>
                </p14:cNvPr>
                <p14:cNvContentPartPr/>
                <p14:nvPr/>
              </p14:nvContentPartPr>
              <p14:xfrm>
                <a:off x="6121550" y="125624"/>
                <a:ext cx="68040" cy="84600"/>
              </p14:xfrm>
            </p:contentPart>
          </mc:Choice>
          <mc:Fallback xmlns="">
            <p:pic>
              <p:nvPicPr>
                <p:cNvPr id="63" name="Ink 62">
                  <a:extLst>
                    <a:ext uri="{FF2B5EF4-FFF2-40B4-BE49-F238E27FC236}">
                      <a16:creationId xmlns:a16="http://schemas.microsoft.com/office/drawing/2014/main" id="{560BD03B-11A2-0C40-A1C0-37889F651604}"/>
                    </a:ext>
                  </a:extLst>
                </p:cNvPr>
                <p:cNvPicPr/>
                <p:nvPr/>
              </p:nvPicPr>
              <p:blipFill>
                <a:blip r:embed="rId205"/>
                <a:stretch>
                  <a:fillRect/>
                </a:stretch>
              </p:blipFill>
              <p:spPr>
                <a:xfrm>
                  <a:off x="6113990" y="118064"/>
                  <a:ext cx="83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4" name="Ink 63">
                  <a:extLst>
                    <a:ext uri="{FF2B5EF4-FFF2-40B4-BE49-F238E27FC236}">
                      <a16:creationId xmlns:a16="http://schemas.microsoft.com/office/drawing/2014/main" id="{69076B96-4669-DC44-A4DE-C214C5F481B4}"/>
                    </a:ext>
                  </a:extLst>
                </p14:cNvPr>
                <p14:cNvContentPartPr/>
                <p14:nvPr/>
              </p14:nvContentPartPr>
              <p14:xfrm>
                <a:off x="6232430" y="131744"/>
                <a:ext cx="12960" cy="59400"/>
              </p14:xfrm>
            </p:contentPart>
          </mc:Choice>
          <mc:Fallback xmlns="">
            <p:pic>
              <p:nvPicPr>
                <p:cNvPr id="64" name="Ink 63">
                  <a:extLst>
                    <a:ext uri="{FF2B5EF4-FFF2-40B4-BE49-F238E27FC236}">
                      <a16:creationId xmlns:a16="http://schemas.microsoft.com/office/drawing/2014/main" id="{69076B96-4669-DC44-A4DE-C214C5F481B4}"/>
                    </a:ext>
                  </a:extLst>
                </p:cNvPr>
                <p:cNvPicPr/>
                <p:nvPr/>
              </p:nvPicPr>
              <p:blipFill>
                <a:blip r:embed="rId207"/>
                <a:stretch>
                  <a:fillRect/>
                </a:stretch>
              </p:blipFill>
              <p:spPr>
                <a:xfrm>
                  <a:off x="6224870" y="124184"/>
                  <a:ext cx="28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5" name="Ink 64">
                  <a:extLst>
                    <a:ext uri="{FF2B5EF4-FFF2-40B4-BE49-F238E27FC236}">
                      <a16:creationId xmlns:a16="http://schemas.microsoft.com/office/drawing/2014/main" id="{C3F0A31E-507C-F74F-BFF1-A714B76A2F52}"/>
                    </a:ext>
                  </a:extLst>
                </p14:cNvPr>
                <p14:cNvContentPartPr/>
                <p14:nvPr/>
              </p14:nvContentPartPr>
              <p14:xfrm>
                <a:off x="6230990" y="78104"/>
                <a:ext cx="15840" cy="1080"/>
              </p14:xfrm>
            </p:contentPart>
          </mc:Choice>
          <mc:Fallback xmlns="">
            <p:pic>
              <p:nvPicPr>
                <p:cNvPr id="65" name="Ink 64">
                  <a:extLst>
                    <a:ext uri="{FF2B5EF4-FFF2-40B4-BE49-F238E27FC236}">
                      <a16:creationId xmlns:a16="http://schemas.microsoft.com/office/drawing/2014/main" id="{C3F0A31E-507C-F74F-BFF1-A714B76A2F52}"/>
                    </a:ext>
                  </a:extLst>
                </p:cNvPr>
                <p:cNvPicPr/>
                <p:nvPr/>
              </p:nvPicPr>
              <p:blipFill>
                <a:blip r:embed="rId209"/>
                <a:stretch>
                  <a:fillRect/>
                </a:stretch>
              </p:blipFill>
              <p:spPr>
                <a:xfrm>
                  <a:off x="6223430" y="70544"/>
                  <a:ext cx="309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6" name="Ink 65">
                  <a:extLst>
                    <a:ext uri="{FF2B5EF4-FFF2-40B4-BE49-F238E27FC236}">
                      <a16:creationId xmlns:a16="http://schemas.microsoft.com/office/drawing/2014/main" id="{8C19EF65-2C75-F541-BD82-B17E0BEE335A}"/>
                    </a:ext>
                  </a:extLst>
                </p14:cNvPr>
                <p14:cNvContentPartPr/>
                <p14:nvPr/>
              </p14:nvContentPartPr>
              <p14:xfrm>
                <a:off x="6293270" y="101864"/>
                <a:ext cx="69840" cy="87840"/>
              </p14:xfrm>
            </p:contentPart>
          </mc:Choice>
          <mc:Fallback xmlns="">
            <p:pic>
              <p:nvPicPr>
                <p:cNvPr id="66" name="Ink 65">
                  <a:extLst>
                    <a:ext uri="{FF2B5EF4-FFF2-40B4-BE49-F238E27FC236}">
                      <a16:creationId xmlns:a16="http://schemas.microsoft.com/office/drawing/2014/main" id="{8C19EF65-2C75-F541-BD82-B17E0BEE335A}"/>
                    </a:ext>
                  </a:extLst>
                </p:cNvPr>
                <p:cNvPicPr/>
                <p:nvPr/>
              </p:nvPicPr>
              <p:blipFill>
                <a:blip r:embed="rId211"/>
                <a:stretch>
                  <a:fillRect/>
                </a:stretch>
              </p:blipFill>
              <p:spPr>
                <a:xfrm>
                  <a:off x="6285710" y="94304"/>
                  <a:ext cx="84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7" name="Ink 66">
                  <a:extLst>
                    <a:ext uri="{FF2B5EF4-FFF2-40B4-BE49-F238E27FC236}">
                      <a16:creationId xmlns:a16="http://schemas.microsoft.com/office/drawing/2014/main" id="{641FB51A-F534-874E-8DEE-B1A3B101A39D}"/>
                    </a:ext>
                  </a:extLst>
                </p14:cNvPr>
                <p14:cNvContentPartPr/>
                <p14:nvPr/>
              </p14:nvContentPartPr>
              <p14:xfrm>
                <a:off x="6437630" y="41024"/>
                <a:ext cx="5760" cy="87480"/>
              </p14:xfrm>
            </p:contentPart>
          </mc:Choice>
          <mc:Fallback xmlns="">
            <p:pic>
              <p:nvPicPr>
                <p:cNvPr id="67" name="Ink 66">
                  <a:extLst>
                    <a:ext uri="{FF2B5EF4-FFF2-40B4-BE49-F238E27FC236}">
                      <a16:creationId xmlns:a16="http://schemas.microsoft.com/office/drawing/2014/main" id="{641FB51A-F534-874E-8DEE-B1A3B101A39D}"/>
                    </a:ext>
                  </a:extLst>
                </p:cNvPr>
                <p:cNvPicPr/>
                <p:nvPr/>
              </p:nvPicPr>
              <p:blipFill>
                <a:blip r:embed="rId213"/>
                <a:stretch>
                  <a:fillRect/>
                </a:stretch>
              </p:blipFill>
              <p:spPr>
                <a:xfrm>
                  <a:off x="6430070" y="33464"/>
                  <a:ext cx="20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8" name="Ink 67">
                  <a:extLst>
                    <a:ext uri="{FF2B5EF4-FFF2-40B4-BE49-F238E27FC236}">
                      <a16:creationId xmlns:a16="http://schemas.microsoft.com/office/drawing/2014/main" id="{877588F9-776B-1F4F-8D81-61C6B26BF215}"/>
                    </a:ext>
                  </a:extLst>
                </p14:cNvPr>
                <p14:cNvContentPartPr/>
                <p14:nvPr/>
              </p14:nvContentPartPr>
              <p14:xfrm>
                <a:off x="6395870" y="73424"/>
                <a:ext cx="73800" cy="25560"/>
              </p14:xfrm>
            </p:contentPart>
          </mc:Choice>
          <mc:Fallback xmlns="">
            <p:pic>
              <p:nvPicPr>
                <p:cNvPr id="68" name="Ink 67">
                  <a:extLst>
                    <a:ext uri="{FF2B5EF4-FFF2-40B4-BE49-F238E27FC236}">
                      <a16:creationId xmlns:a16="http://schemas.microsoft.com/office/drawing/2014/main" id="{877588F9-776B-1F4F-8D81-61C6B26BF215}"/>
                    </a:ext>
                  </a:extLst>
                </p:cNvPr>
                <p:cNvPicPr/>
                <p:nvPr/>
              </p:nvPicPr>
              <p:blipFill>
                <a:blip r:embed="rId215"/>
                <a:stretch>
                  <a:fillRect/>
                </a:stretch>
              </p:blipFill>
              <p:spPr>
                <a:xfrm>
                  <a:off x="6388310" y="65864"/>
                  <a:ext cx="88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9" name="Ink 68">
                  <a:extLst>
                    <a:ext uri="{FF2B5EF4-FFF2-40B4-BE49-F238E27FC236}">
                      <a16:creationId xmlns:a16="http://schemas.microsoft.com/office/drawing/2014/main" id="{4549CC75-2C02-8A45-8CEB-97E21DA4A1A1}"/>
                    </a:ext>
                  </a:extLst>
                </p14:cNvPr>
                <p14:cNvContentPartPr/>
                <p14:nvPr/>
              </p14:nvContentPartPr>
              <p14:xfrm>
                <a:off x="6495230" y="60104"/>
                <a:ext cx="73080" cy="79920"/>
              </p14:xfrm>
            </p:contentPart>
          </mc:Choice>
          <mc:Fallback xmlns="">
            <p:pic>
              <p:nvPicPr>
                <p:cNvPr id="69" name="Ink 68">
                  <a:extLst>
                    <a:ext uri="{FF2B5EF4-FFF2-40B4-BE49-F238E27FC236}">
                      <a16:creationId xmlns:a16="http://schemas.microsoft.com/office/drawing/2014/main" id="{4549CC75-2C02-8A45-8CEB-97E21DA4A1A1}"/>
                    </a:ext>
                  </a:extLst>
                </p:cNvPr>
                <p:cNvPicPr/>
                <p:nvPr/>
              </p:nvPicPr>
              <p:blipFill>
                <a:blip r:embed="rId217"/>
                <a:stretch>
                  <a:fillRect/>
                </a:stretch>
              </p:blipFill>
              <p:spPr>
                <a:xfrm>
                  <a:off x="6487670" y="52544"/>
                  <a:ext cx="88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1" name="Ink 70">
                  <a:extLst>
                    <a:ext uri="{FF2B5EF4-FFF2-40B4-BE49-F238E27FC236}">
                      <a16:creationId xmlns:a16="http://schemas.microsoft.com/office/drawing/2014/main" id="{E3C9A8FD-C651-5646-BAA2-990E4A7362DC}"/>
                    </a:ext>
                  </a:extLst>
                </p14:cNvPr>
                <p14:cNvContentPartPr/>
                <p14:nvPr/>
              </p14:nvContentPartPr>
              <p14:xfrm>
                <a:off x="5482910" y="411464"/>
                <a:ext cx="76680" cy="77760"/>
              </p14:xfrm>
            </p:contentPart>
          </mc:Choice>
          <mc:Fallback xmlns="">
            <p:pic>
              <p:nvPicPr>
                <p:cNvPr id="71" name="Ink 70">
                  <a:extLst>
                    <a:ext uri="{FF2B5EF4-FFF2-40B4-BE49-F238E27FC236}">
                      <a16:creationId xmlns:a16="http://schemas.microsoft.com/office/drawing/2014/main" id="{E3C9A8FD-C651-5646-BAA2-990E4A7362DC}"/>
                    </a:ext>
                  </a:extLst>
                </p:cNvPr>
                <p:cNvPicPr/>
                <p:nvPr/>
              </p:nvPicPr>
              <p:blipFill>
                <a:blip r:embed="rId219"/>
                <a:stretch>
                  <a:fillRect/>
                </a:stretch>
              </p:blipFill>
              <p:spPr>
                <a:xfrm>
                  <a:off x="5475350" y="403904"/>
                  <a:ext cx="91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2" name="Ink 71">
                  <a:extLst>
                    <a:ext uri="{FF2B5EF4-FFF2-40B4-BE49-F238E27FC236}">
                      <a16:creationId xmlns:a16="http://schemas.microsoft.com/office/drawing/2014/main" id="{5490763C-0024-134D-AD16-35DD93E3E3ED}"/>
                    </a:ext>
                  </a:extLst>
                </p14:cNvPr>
                <p14:cNvContentPartPr/>
                <p14:nvPr/>
              </p14:nvContentPartPr>
              <p14:xfrm>
                <a:off x="5641310" y="359624"/>
                <a:ext cx="50760" cy="162360"/>
              </p14:xfrm>
            </p:contentPart>
          </mc:Choice>
          <mc:Fallback xmlns="">
            <p:pic>
              <p:nvPicPr>
                <p:cNvPr id="72" name="Ink 71">
                  <a:extLst>
                    <a:ext uri="{FF2B5EF4-FFF2-40B4-BE49-F238E27FC236}">
                      <a16:creationId xmlns:a16="http://schemas.microsoft.com/office/drawing/2014/main" id="{5490763C-0024-134D-AD16-35DD93E3E3ED}"/>
                    </a:ext>
                  </a:extLst>
                </p:cNvPr>
                <p:cNvPicPr/>
                <p:nvPr/>
              </p:nvPicPr>
              <p:blipFill>
                <a:blip r:embed="rId221"/>
                <a:stretch>
                  <a:fillRect/>
                </a:stretch>
              </p:blipFill>
              <p:spPr>
                <a:xfrm>
                  <a:off x="5633750" y="352064"/>
                  <a:ext cx="65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3" name="Ink 72">
                  <a:extLst>
                    <a:ext uri="{FF2B5EF4-FFF2-40B4-BE49-F238E27FC236}">
                      <a16:creationId xmlns:a16="http://schemas.microsoft.com/office/drawing/2014/main" id="{EE65F324-60D8-4444-8E12-F5F435F6219A}"/>
                    </a:ext>
                  </a:extLst>
                </p14:cNvPr>
                <p14:cNvContentPartPr/>
                <p14:nvPr/>
              </p14:nvContentPartPr>
              <p14:xfrm>
                <a:off x="5627990" y="408584"/>
                <a:ext cx="71280" cy="38160"/>
              </p14:xfrm>
            </p:contentPart>
          </mc:Choice>
          <mc:Fallback xmlns="">
            <p:pic>
              <p:nvPicPr>
                <p:cNvPr id="73" name="Ink 72">
                  <a:extLst>
                    <a:ext uri="{FF2B5EF4-FFF2-40B4-BE49-F238E27FC236}">
                      <a16:creationId xmlns:a16="http://schemas.microsoft.com/office/drawing/2014/main" id="{EE65F324-60D8-4444-8E12-F5F435F6219A}"/>
                    </a:ext>
                  </a:extLst>
                </p:cNvPr>
                <p:cNvPicPr/>
                <p:nvPr/>
              </p:nvPicPr>
              <p:blipFill>
                <a:blip r:embed="rId223"/>
                <a:stretch>
                  <a:fillRect/>
                </a:stretch>
              </p:blipFill>
              <p:spPr>
                <a:xfrm>
                  <a:off x="5620430" y="401024"/>
                  <a:ext cx="86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4" name="Ink 73">
                  <a:extLst>
                    <a:ext uri="{FF2B5EF4-FFF2-40B4-BE49-F238E27FC236}">
                      <a16:creationId xmlns:a16="http://schemas.microsoft.com/office/drawing/2014/main" id="{7C4B21E0-76FA-EA48-94E9-4D1F6894D8FC}"/>
                    </a:ext>
                  </a:extLst>
                </p14:cNvPr>
                <p14:cNvContentPartPr/>
                <p14:nvPr/>
              </p14:nvContentPartPr>
              <p14:xfrm>
                <a:off x="5806910" y="307064"/>
                <a:ext cx="52560" cy="85320"/>
              </p14:xfrm>
            </p:contentPart>
          </mc:Choice>
          <mc:Fallback xmlns="">
            <p:pic>
              <p:nvPicPr>
                <p:cNvPr id="74" name="Ink 73">
                  <a:extLst>
                    <a:ext uri="{FF2B5EF4-FFF2-40B4-BE49-F238E27FC236}">
                      <a16:creationId xmlns:a16="http://schemas.microsoft.com/office/drawing/2014/main" id="{7C4B21E0-76FA-EA48-94E9-4D1F6894D8FC}"/>
                    </a:ext>
                  </a:extLst>
                </p:cNvPr>
                <p:cNvPicPr/>
                <p:nvPr/>
              </p:nvPicPr>
              <p:blipFill>
                <a:blip r:embed="rId225"/>
                <a:stretch>
                  <a:fillRect/>
                </a:stretch>
              </p:blipFill>
              <p:spPr>
                <a:xfrm>
                  <a:off x="5799350" y="299864"/>
                  <a:ext cx="67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5" name="Ink 74">
                  <a:extLst>
                    <a:ext uri="{FF2B5EF4-FFF2-40B4-BE49-F238E27FC236}">
                      <a16:creationId xmlns:a16="http://schemas.microsoft.com/office/drawing/2014/main" id="{EB8FFA7A-8D55-0D48-AC66-79E078BFF21B}"/>
                    </a:ext>
                  </a:extLst>
                </p14:cNvPr>
                <p14:cNvContentPartPr/>
                <p14:nvPr/>
              </p14:nvContentPartPr>
              <p14:xfrm>
                <a:off x="5843990" y="329744"/>
                <a:ext cx="8280" cy="123480"/>
              </p14:xfrm>
            </p:contentPart>
          </mc:Choice>
          <mc:Fallback xmlns="">
            <p:pic>
              <p:nvPicPr>
                <p:cNvPr id="75" name="Ink 74">
                  <a:extLst>
                    <a:ext uri="{FF2B5EF4-FFF2-40B4-BE49-F238E27FC236}">
                      <a16:creationId xmlns:a16="http://schemas.microsoft.com/office/drawing/2014/main" id="{EB8FFA7A-8D55-0D48-AC66-79E078BFF21B}"/>
                    </a:ext>
                  </a:extLst>
                </p:cNvPr>
                <p:cNvPicPr/>
                <p:nvPr/>
              </p:nvPicPr>
              <p:blipFill>
                <a:blip r:embed="rId227"/>
                <a:stretch>
                  <a:fillRect/>
                </a:stretch>
              </p:blipFill>
              <p:spPr>
                <a:xfrm>
                  <a:off x="5836430" y="322184"/>
                  <a:ext cx="23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7" name="Ink 76">
                  <a:extLst>
                    <a:ext uri="{FF2B5EF4-FFF2-40B4-BE49-F238E27FC236}">
                      <a16:creationId xmlns:a16="http://schemas.microsoft.com/office/drawing/2014/main" id="{C2D079A3-DCB7-C24B-854D-DC1C2748F59A}"/>
                    </a:ext>
                  </a:extLst>
                </p14:cNvPr>
                <p14:cNvContentPartPr/>
                <p14:nvPr/>
              </p14:nvContentPartPr>
              <p14:xfrm>
                <a:off x="5950550" y="298784"/>
                <a:ext cx="9000" cy="72000"/>
              </p14:xfrm>
            </p:contentPart>
          </mc:Choice>
          <mc:Fallback xmlns="">
            <p:pic>
              <p:nvPicPr>
                <p:cNvPr id="77" name="Ink 76">
                  <a:extLst>
                    <a:ext uri="{FF2B5EF4-FFF2-40B4-BE49-F238E27FC236}">
                      <a16:creationId xmlns:a16="http://schemas.microsoft.com/office/drawing/2014/main" id="{C2D079A3-DCB7-C24B-854D-DC1C2748F59A}"/>
                    </a:ext>
                  </a:extLst>
                </p:cNvPr>
                <p:cNvPicPr/>
                <p:nvPr/>
              </p:nvPicPr>
              <p:blipFill>
                <a:blip r:embed="rId229"/>
                <a:stretch>
                  <a:fillRect/>
                </a:stretch>
              </p:blipFill>
              <p:spPr>
                <a:xfrm>
                  <a:off x="5942990" y="291224"/>
                  <a:ext cx="24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8" name="Ink 77">
                  <a:extLst>
                    <a:ext uri="{FF2B5EF4-FFF2-40B4-BE49-F238E27FC236}">
                      <a16:creationId xmlns:a16="http://schemas.microsoft.com/office/drawing/2014/main" id="{10EB8AC2-F267-C843-AC14-68FEA1E0D1BD}"/>
                    </a:ext>
                  </a:extLst>
                </p14:cNvPr>
                <p14:cNvContentPartPr/>
                <p14:nvPr/>
              </p14:nvContentPartPr>
              <p14:xfrm>
                <a:off x="5952710" y="261704"/>
                <a:ext cx="86400" cy="113040"/>
              </p14:xfrm>
            </p:contentPart>
          </mc:Choice>
          <mc:Fallback xmlns="">
            <p:pic>
              <p:nvPicPr>
                <p:cNvPr id="78" name="Ink 77">
                  <a:extLst>
                    <a:ext uri="{FF2B5EF4-FFF2-40B4-BE49-F238E27FC236}">
                      <a16:creationId xmlns:a16="http://schemas.microsoft.com/office/drawing/2014/main" id="{10EB8AC2-F267-C843-AC14-68FEA1E0D1BD}"/>
                    </a:ext>
                  </a:extLst>
                </p:cNvPr>
                <p:cNvPicPr/>
                <p:nvPr/>
              </p:nvPicPr>
              <p:blipFill>
                <a:blip r:embed="rId231"/>
                <a:stretch>
                  <a:fillRect/>
                </a:stretch>
              </p:blipFill>
              <p:spPr>
                <a:xfrm>
                  <a:off x="5945150" y="254144"/>
                  <a:ext cx="101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9" name="Ink 78">
                  <a:extLst>
                    <a:ext uri="{FF2B5EF4-FFF2-40B4-BE49-F238E27FC236}">
                      <a16:creationId xmlns:a16="http://schemas.microsoft.com/office/drawing/2014/main" id="{6430A7C2-F954-B541-827B-56775C3E3A4B}"/>
                    </a:ext>
                  </a:extLst>
                </p14:cNvPr>
                <p14:cNvContentPartPr/>
                <p14:nvPr/>
              </p14:nvContentPartPr>
              <p14:xfrm>
                <a:off x="6066830" y="313904"/>
                <a:ext cx="28080" cy="26280"/>
              </p14:xfrm>
            </p:contentPart>
          </mc:Choice>
          <mc:Fallback xmlns="">
            <p:pic>
              <p:nvPicPr>
                <p:cNvPr id="79" name="Ink 78">
                  <a:extLst>
                    <a:ext uri="{FF2B5EF4-FFF2-40B4-BE49-F238E27FC236}">
                      <a16:creationId xmlns:a16="http://schemas.microsoft.com/office/drawing/2014/main" id="{6430A7C2-F954-B541-827B-56775C3E3A4B}"/>
                    </a:ext>
                  </a:extLst>
                </p:cNvPr>
                <p:cNvPicPr/>
                <p:nvPr/>
              </p:nvPicPr>
              <p:blipFill>
                <a:blip r:embed="rId233"/>
                <a:stretch>
                  <a:fillRect/>
                </a:stretch>
              </p:blipFill>
              <p:spPr>
                <a:xfrm>
                  <a:off x="6059270" y="306344"/>
                  <a:ext cx="43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80" name="Ink 79">
                  <a:extLst>
                    <a:ext uri="{FF2B5EF4-FFF2-40B4-BE49-F238E27FC236}">
                      <a16:creationId xmlns:a16="http://schemas.microsoft.com/office/drawing/2014/main" id="{FECD1137-A31A-614D-8C46-64F323112AEA}"/>
                    </a:ext>
                  </a:extLst>
                </p14:cNvPr>
                <p14:cNvContentPartPr/>
                <p14:nvPr/>
              </p14:nvContentPartPr>
              <p14:xfrm>
                <a:off x="6077990" y="290864"/>
                <a:ext cx="54000" cy="117720"/>
              </p14:xfrm>
            </p:contentPart>
          </mc:Choice>
          <mc:Fallback xmlns="">
            <p:pic>
              <p:nvPicPr>
                <p:cNvPr id="80" name="Ink 79">
                  <a:extLst>
                    <a:ext uri="{FF2B5EF4-FFF2-40B4-BE49-F238E27FC236}">
                      <a16:creationId xmlns:a16="http://schemas.microsoft.com/office/drawing/2014/main" id="{FECD1137-A31A-614D-8C46-64F323112AEA}"/>
                    </a:ext>
                  </a:extLst>
                </p:cNvPr>
                <p:cNvPicPr/>
                <p:nvPr/>
              </p:nvPicPr>
              <p:blipFill>
                <a:blip r:embed="rId235"/>
                <a:stretch>
                  <a:fillRect/>
                </a:stretch>
              </p:blipFill>
              <p:spPr>
                <a:xfrm>
                  <a:off x="6070430" y="283304"/>
                  <a:ext cx="69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81" name="Ink 80">
                  <a:extLst>
                    <a:ext uri="{FF2B5EF4-FFF2-40B4-BE49-F238E27FC236}">
                      <a16:creationId xmlns:a16="http://schemas.microsoft.com/office/drawing/2014/main" id="{B6236735-10EF-5E48-A6C2-BE2A3CF88C8B}"/>
                    </a:ext>
                  </a:extLst>
                </p14:cNvPr>
                <p14:cNvContentPartPr/>
                <p14:nvPr/>
              </p14:nvContentPartPr>
              <p14:xfrm>
                <a:off x="6198590" y="223184"/>
                <a:ext cx="2880" cy="97920"/>
              </p14:xfrm>
            </p:contentPart>
          </mc:Choice>
          <mc:Fallback xmlns="">
            <p:pic>
              <p:nvPicPr>
                <p:cNvPr id="81" name="Ink 80">
                  <a:extLst>
                    <a:ext uri="{FF2B5EF4-FFF2-40B4-BE49-F238E27FC236}">
                      <a16:creationId xmlns:a16="http://schemas.microsoft.com/office/drawing/2014/main" id="{B6236735-10EF-5E48-A6C2-BE2A3CF88C8B}"/>
                    </a:ext>
                  </a:extLst>
                </p:cNvPr>
                <p:cNvPicPr/>
                <p:nvPr/>
              </p:nvPicPr>
              <p:blipFill>
                <a:blip r:embed="rId237"/>
                <a:stretch>
                  <a:fillRect/>
                </a:stretch>
              </p:blipFill>
              <p:spPr>
                <a:xfrm>
                  <a:off x="6191030" y="215624"/>
                  <a:ext cx="18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82" name="Ink 81">
                  <a:extLst>
                    <a:ext uri="{FF2B5EF4-FFF2-40B4-BE49-F238E27FC236}">
                      <a16:creationId xmlns:a16="http://schemas.microsoft.com/office/drawing/2014/main" id="{45A11450-8A04-FD42-BFDC-2FBB468A08A9}"/>
                    </a:ext>
                  </a:extLst>
                </p14:cNvPr>
                <p14:cNvContentPartPr/>
                <p14:nvPr/>
              </p14:nvContentPartPr>
              <p14:xfrm>
                <a:off x="6152150" y="260264"/>
                <a:ext cx="83160" cy="20880"/>
              </p14:xfrm>
            </p:contentPart>
          </mc:Choice>
          <mc:Fallback xmlns="">
            <p:pic>
              <p:nvPicPr>
                <p:cNvPr id="82" name="Ink 81">
                  <a:extLst>
                    <a:ext uri="{FF2B5EF4-FFF2-40B4-BE49-F238E27FC236}">
                      <a16:creationId xmlns:a16="http://schemas.microsoft.com/office/drawing/2014/main" id="{45A11450-8A04-FD42-BFDC-2FBB468A08A9}"/>
                    </a:ext>
                  </a:extLst>
                </p:cNvPr>
                <p:cNvPicPr/>
                <p:nvPr/>
              </p:nvPicPr>
              <p:blipFill>
                <a:blip r:embed="rId239"/>
                <a:stretch>
                  <a:fillRect/>
                </a:stretch>
              </p:blipFill>
              <p:spPr>
                <a:xfrm>
                  <a:off x="6144590" y="252704"/>
                  <a:ext cx="98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83" name="Ink 82">
                  <a:extLst>
                    <a:ext uri="{FF2B5EF4-FFF2-40B4-BE49-F238E27FC236}">
                      <a16:creationId xmlns:a16="http://schemas.microsoft.com/office/drawing/2014/main" id="{B21178C9-973F-DF45-826B-5538CC06EA3C}"/>
                    </a:ext>
                  </a:extLst>
                </p14:cNvPr>
                <p14:cNvContentPartPr/>
                <p14:nvPr/>
              </p14:nvContentPartPr>
              <p14:xfrm>
                <a:off x="6252230" y="249464"/>
                <a:ext cx="48600" cy="61920"/>
              </p14:xfrm>
            </p:contentPart>
          </mc:Choice>
          <mc:Fallback xmlns="">
            <p:pic>
              <p:nvPicPr>
                <p:cNvPr id="83" name="Ink 82">
                  <a:extLst>
                    <a:ext uri="{FF2B5EF4-FFF2-40B4-BE49-F238E27FC236}">
                      <a16:creationId xmlns:a16="http://schemas.microsoft.com/office/drawing/2014/main" id="{B21178C9-973F-DF45-826B-5538CC06EA3C}"/>
                    </a:ext>
                  </a:extLst>
                </p:cNvPr>
                <p:cNvPicPr/>
                <p:nvPr/>
              </p:nvPicPr>
              <p:blipFill>
                <a:blip r:embed="rId241"/>
                <a:stretch>
                  <a:fillRect/>
                </a:stretch>
              </p:blipFill>
              <p:spPr>
                <a:xfrm>
                  <a:off x="6244670" y="241904"/>
                  <a:ext cx="63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84" name="Ink 83">
                  <a:extLst>
                    <a:ext uri="{FF2B5EF4-FFF2-40B4-BE49-F238E27FC236}">
                      <a16:creationId xmlns:a16="http://schemas.microsoft.com/office/drawing/2014/main" id="{BEE9070A-C09F-AF41-8B66-7FC9016751A9}"/>
                    </a:ext>
                  </a:extLst>
                </p14:cNvPr>
                <p14:cNvContentPartPr/>
                <p14:nvPr/>
              </p14:nvContentPartPr>
              <p14:xfrm>
                <a:off x="6352670" y="217784"/>
                <a:ext cx="83880" cy="91800"/>
              </p14:xfrm>
            </p:contentPart>
          </mc:Choice>
          <mc:Fallback xmlns="">
            <p:pic>
              <p:nvPicPr>
                <p:cNvPr id="84" name="Ink 83">
                  <a:extLst>
                    <a:ext uri="{FF2B5EF4-FFF2-40B4-BE49-F238E27FC236}">
                      <a16:creationId xmlns:a16="http://schemas.microsoft.com/office/drawing/2014/main" id="{BEE9070A-C09F-AF41-8B66-7FC9016751A9}"/>
                    </a:ext>
                  </a:extLst>
                </p:cNvPr>
                <p:cNvPicPr/>
                <p:nvPr/>
              </p:nvPicPr>
              <p:blipFill>
                <a:blip r:embed="rId243"/>
                <a:stretch>
                  <a:fillRect/>
                </a:stretch>
              </p:blipFill>
              <p:spPr>
                <a:xfrm>
                  <a:off x="6345110" y="210224"/>
                  <a:ext cx="99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1C05C411-B1E1-BA41-8B8B-AAB0FD85B8EE}"/>
                    </a:ext>
                  </a:extLst>
                </p14:cNvPr>
                <p14:cNvContentPartPr/>
                <p14:nvPr/>
              </p14:nvContentPartPr>
              <p14:xfrm>
                <a:off x="5222990" y="93224"/>
                <a:ext cx="92520" cy="73800"/>
              </p14:xfrm>
            </p:contentPart>
          </mc:Choice>
          <mc:Fallback xmlns="">
            <p:pic>
              <p:nvPicPr>
                <p:cNvPr id="145" name="Ink 144">
                  <a:extLst>
                    <a:ext uri="{FF2B5EF4-FFF2-40B4-BE49-F238E27FC236}">
                      <a16:creationId xmlns:a16="http://schemas.microsoft.com/office/drawing/2014/main" id="{1C05C411-B1E1-BA41-8B8B-AAB0FD85B8EE}"/>
                    </a:ext>
                  </a:extLst>
                </p:cNvPr>
                <p:cNvPicPr/>
                <p:nvPr/>
              </p:nvPicPr>
              <p:blipFill>
                <a:blip r:embed="rId245"/>
                <a:stretch>
                  <a:fillRect/>
                </a:stretch>
              </p:blipFill>
              <p:spPr>
                <a:xfrm>
                  <a:off x="5215430" y="85664"/>
                  <a:ext cx="107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A2B4C162-DD38-5641-88F3-0B8C10DF3ECC}"/>
                    </a:ext>
                  </a:extLst>
                </p14:cNvPr>
                <p14:cNvContentPartPr/>
                <p14:nvPr/>
              </p14:nvContentPartPr>
              <p14:xfrm>
                <a:off x="5364830" y="101864"/>
                <a:ext cx="84600" cy="48240"/>
              </p14:xfrm>
            </p:contentPart>
          </mc:Choice>
          <mc:Fallback xmlns="">
            <p:pic>
              <p:nvPicPr>
                <p:cNvPr id="146" name="Ink 145">
                  <a:extLst>
                    <a:ext uri="{FF2B5EF4-FFF2-40B4-BE49-F238E27FC236}">
                      <a16:creationId xmlns:a16="http://schemas.microsoft.com/office/drawing/2014/main" id="{A2B4C162-DD38-5641-88F3-0B8C10DF3ECC}"/>
                    </a:ext>
                  </a:extLst>
                </p:cNvPr>
                <p:cNvPicPr/>
                <p:nvPr/>
              </p:nvPicPr>
              <p:blipFill>
                <a:blip r:embed="rId247"/>
                <a:stretch>
                  <a:fillRect/>
                </a:stretch>
              </p:blipFill>
              <p:spPr>
                <a:xfrm>
                  <a:off x="5357270" y="94304"/>
                  <a:ext cx="99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99756598-10C7-0A43-BA4B-0F406B197EF0}"/>
                    </a:ext>
                  </a:extLst>
                </p14:cNvPr>
                <p14:cNvContentPartPr/>
                <p14:nvPr/>
              </p14:nvContentPartPr>
              <p14:xfrm>
                <a:off x="5516750" y="69464"/>
                <a:ext cx="67320" cy="63360"/>
              </p14:xfrm>
            </p:contentPart>
          </mc:Choice>
          <mc:Fallback xmlns="">
            <p:pic>
              <p:nvPicPr>
                <p:cNvPr id="147" name="Ink 146">
                  <a:extLst>
                    <a:ext uri="{FF2B5EF4-FFF2-40B4-BE49-F238E27FC236}">
                      <a16:creationId xmlns:a16="http://schemas.microsoft.com/office/drawing/2014/main" id="{99756598-10C7-0A43-BA4B-0F406B197EF0}"/>
                    </a:ext>
                  </a:extLst>
                </p:cNvPr>
                <p:cNvPicPr/>
                <p:nvPr/>
              </p:nvPicPr>
              <p:blipFill>
                <a:blip r:embed="rId249"/>
                <a:stretch>
                  <a:fillRect/>
                </a:stretch>
              </p:blipFill>
              <p:spPr>
                <a:xfrm>
                  <a:off x="5509190" y="61904"/>
                  <a:ext cx="82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D511B388-D722-6D46-8ACB-AE5C8886734E}"/>
                    </a:ext>
                  </a:extLst>
                </p14:cNvPr>
                <p14:cNvContentPartPr/>
                <p14:nvPr/>
              </p14:nvContentPartPr>
              <p14:xfrm>
                <a:off x="5627270" y="23024"/>
                <a:ext cx="74520" cy="104400"/>
              </p14:xfrm>
            </p:contentPart>
          </mc:Choice>
          <mc:Fallback xmlns="">
            <p:pic>
              <p:nvPicPr>
                <p:cNvPr id="148" name="Ink 147">
                  <a:extLst>
                    <a:ext uri="{FF2B5EF4-FFF2-40B4-BE49-F238E27FC236}">
                      <a16:creationId xmlns:a16="http://schemas.microsoft.com/office/drawing/2014/main" id="{D511B388-D722-6D46-8ACB-AE5C8886734E}"/>
                    </a:ext>
                  </a:extLst>
                </p:cNvPr>
                <p:cNvPicPr/>
                <p:nvPr/>
              </p:nvPicPr>
              <p:blipFill>
                <a:blip r:embed="rId251"/>
                <a:stretch>
                  <a:fillRect/>
                </a:stretch>
              </p:blipFill>
              <p:spPr>
                <a:xfrm>
                  <a:off x="5619710" y="15464"/>
                  <a:ext cx="89640" cy="11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A448A6E5-CE5A-2B46-AFD8-8607D9832B6D}"/>
                  </a:ext>
                </a:extLst>
              </p14:cNvPr>
              <p14:cNvContentPartPr/>
              <p14:nvPr/>
            </p14:nvContentPartPr>
            <p14:xfrm>
              <a:off x="5940830" y="5525984"/>
              <a:ext cx="959760" cy="497880"/>
            </p14:xfrm>
          </p:contentPart>
        </mc:Choice>
        <mc:Fallback xmlns="">
          <p:pic>
            <p:nvPicPr>
              <p:cNvPr id="150" name="Ink 149">
                <a:extLst>
                  <a:ext uri="{FF2B5EF4-FFF2-40B4-BE49-F238E27FC236}">
                    <a16:creationId xmlns:a16="http://schemas.microsoft.com/office/drawing/2014/main" id="{A448A6E5-CE5A-2B46-AFD8-8607D9832B6D}"/>
                  </a:ext>
                </a:extLst>
              </p:cNvPr>
              <p:cNvPicPr/>
              <p:nvPr/>
            </p:nvPicPr>
            <p:blipFill>
              <a:blip r:embed="rId253"/>
              <a:stretch>
                <a:fillRect/>
              </a:stretch>
            </p:blipFill>
            <p:spPr>
              <a:xfrm>
                <a:off x="5933270" y="5518424"/>
                <a:ext cx="974880" cy="513000"/>
              </a:xfrm>
              <a:prstGeom prst="rect">
                <a:avLst/>
              </a:prstGeom>
            </p:spPr>
          </p:pic>
        </mc:Fallback>
      </mc:AlternateContent>
      <p:grpSp>
        <p:nvGrpSpPr>
          <p:cNvPr id="187" name="Group 186">
            <a:extLst>
              <a:ext uri="{FF2B5EF4-FFF2-40B4-BE49-F238E27FC236}">
                <a16:creationId xmlns:a16="http://schemas.microsoft.com/office/drawing/2014/main" id="{158F80FD-FD56-4144-B0CA-319DAD6DA5CE}"/>
              </a:ext>
            </a:extLst>
          </p:cNvPr>
          <p:cNvGrpSpPr/>
          <p:nvPr/>
        </p:nvGrpSpPr>
        <p:grpSpPr>
          <a:xfrm>
            <a:off x="7060070" y="5710664"/>
            <a:ext cx="1882800" cy="394920"/>
            <a:chOff x="7060070" y="5710664"/>
            <a:chExt cx="1882800" cy="394920"/>
          </a:xfrm>
        </p:grpSpPr>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AA87274B-81D1-BA41-A0DD-C5748C10D38D}"/>
                    </a:ext>
                  </a:extLst>
                </p14:cNvPr>
                <p14:cNvContentPartPr/>
                <p14:nvPr/>
              </p14:nvContentPartPr>
              <p14:xfrm>
                <a:off x="7060070" y="5847464"/>
                <a:ext cx="85320" cy="92160"/>
              </p14:xfrm>
            </p:contentPart>
          </mc:Choice>
          <mc:Fallback xmlns="">
            <p:pic>
              <p:nvPicPr>
                <p:cNvPr id="151" name="Ink 150">
                  <a:extLst>
                    <a:ext uri="{FF2B5EF4-FFF2-40B4-BE49-F238E27FC236}">
                      <a16:creationId xmlns:a16="http://schemas.microsoft.com/office/drawing/2014/main" id="{AA87274B-81D1-BA41-A0DD-C5748C10D38D}"/>
                    </a:ext>
                  </a:extLst>
                </p:cNvPr>
                <p:cNvPicPr/>
                <p:nvPr/>
              </p:nvPicPr>
              <p:blipFill>
                <a:blip r:embed="rId255"/>
                <a:stretch>
                  <a:fillRect/>
                </a:stretch>
              </p:blipFill>
              <p:spPr>
                <a:xfrm>
                  <a:off x="7052510" y="5839904"/>
                  <a:ext cx="100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FD24AF91-8703-FD4F-8024-20A2F71AFEA9}"/>
                    </a:ext>
                  </a:extLst>
                </p14:cNvPr>
                <p14:cNvContentPartPr/>
                <p14:nvPr/>
              </p14:nvContentPartPr>
              <p14:xfrm>
                <a:off x="7210190" y="5844584"/>
                <a:ext cx="62640" cy="103680"/>
              </p14:xfrm>
            </p:contentPart>
          </mc:Choice>
          <mc:Fallback xmlns="">
            <p:pic>
              <p:nvPicPr>
                <p:cNvPr id="152" name="Ink 151">
                  <a:extLst>
                    <a:ext uri="{FF2B5EF4-FFF2-40B4-BE49-F238E27FC236}">
                      <a16:creationId xmlns:a16="http://schemas.microsoft.com/office/drawing/2014/main" id="{FD24AF91-8703-FD4F-8024-20A2F71AFEA9}"/>
                    </a:ext>
                  </a:extLst>
                </p:cNvPr>
                <p:cNvPicPr/>
                <p:nvPr/>
              </p:nvPicPr>
              <p:blipFill>
                <a:blip r:embed="rId257"/>
                <a:stretch>
                  <a:fillRect/>
                </a:stretch>
              </p:blipFill>
              <p:spPr>
                <a:xfrm>
                  <a:off x="7202630" y="5837024"/>
                  <a:ext cx="77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615FDC55-ECA3-5C4A-ABAD-92B448348521}"/>
                    </a:ext>
                  </a:extLst>
                </p14:cNvPr>
                <p14:cNvContentPartPr/>
                <p14:nvPr/>
              </p14:nvContentPartPr>
              <p14:xfrm>
                <a:off x="7310990" y="5872664"/>
                <a:ext cx="71280" cy="76320"/>
              </p14:xfrm>
            </p:contentPart>
          </mc:Choice>
          <mc:Fallback xmlns="">
            <p:pic>
              <p:nvPicPr>
                <p:cNvPr id="153" name="Ink 152">
                  <a:extLst>
                    <a:ext uri="{FF2B5EF4-FFF2-40B4-BE49-F238E27FC236}">
                      <a16:creationId xmlns:a16="http://schemas.microsoft.com/office/drawing/2014/main" id="{615FDC55-ECA3-5C4A-ABAD-92B448348521}"/>
                    </a:ext>
                  </a:extLst>
                </p:cNvPr>
                <p:cNvPicPr/>
                <p:nvPr/>
              </p:nvPicPr>
              <p:blipFill>
                <a:blip r:embed="rId259"/>
                <a:stretch>
                  <a:fillRect/>
                </a:stretch>
              </p:blipFill>
              <p:spPr>
                <a:xfrm>
                  <a:off x="7303430" y="5865104"/>
                  <a:ext cx="86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22C2486D-4F5D-CE4A-B4BE-DA1197FDF6A0}"/>
                    </a:ext>
                  </a:extLst>
                </p14:cNvPr>
                <p14:cNvContentPartPr/>
                <p14:nvPr/>
              </p14:nvContentPartPr>
              <p14:xfrm>
                <a:off x="7449590" y="5873744"/>
                <a:ext cx="62280" cy="46080"/>
              </p14:xfrm>
            </p:contentPart>
          </mc:Choice>
          <mc:Fallback xmlns="">
            <p:pic>
              <p:nvPicPr>
                <p:cNvPr id="154" name="Ink 153">
                  <a:extLst>
                    <a:ext uri="{FF2B5EF4-FFF2-40B4-BE49-F238E27FC236}">
                      <a16:creationId xmlns:a16="http://schemas.microsoft.com/office/drawing/2014/main" id="{22C2486D-4F5D-CE4A-B4BE-DA1197FDF6A0}"/>
                    </a:ext>
                  </a:extLst>
                </p:cNvPr>
                <p:cNvPicPr/>
                <p:nvPr/>
              </p:nvPicPr>
              <p:blipFill>
                <a:blip r:embed="rId261"/>
                <a:stretch>
                  <a:fillRect/>
                </a:stretch>
              </p:blipFill>
              <p:spPr>
                <a:xfrm>
                  <a:off x="7442030" y="5866184"/>
                  <a:ext cx="77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5" name="Ink 154">
                  <a:extLst>
                    <a:ext uri="{FF2B5EF4-FFF2-40B4-BE49-F238E27FC236}">
                      <a16:creationId xmlns:a16="http://schemas.microsoft.com/office/drawing/2014/main" id="{77A5164E-8DC6-8D4E-8CA8-412A932C9847}"/>
                    </a:ext>
                  </a:extLst>
                </p14:cNvPr>
                <p14:cNvContentPartPr/>
                <p14:nvPr/>
              </p14:nvContentPartPr>
              <p14:xfrm>
                <a:off x="7520510" y="5762504"/>
                <a:ext cx="16200" cy="150120"/>
              </p14:xfrm>
            </p:contentPart>
          </mc:Choice>
          <mc:Fallback xmlns="">
            <p:pic>
              <p:nvPicPr>
                <p:cNvPr id="155" name="Ink 154">
                  <a:extLst>
                    <a:ext uri="{FF2B5EF4-FFF2-40B4-BE49-F238E27FC236}">
                      <a16:creationId xmlns:a16="http://schemas.microsoft.com/office/drawing/2014/main" id="{77A5164E-8DC6-8D4E-8CA8-412A932C9847}"/>
                    </a:ext>
                  </a:extLst>
                </p:cNvPr>
                <p:cNvPicPr/>
                <p:nvPr/>
              </p:nvPicPr>
              <p:blipFill>
                <a:blip r:embed="rId263"/>
                <a:stretch>
                  <a:fillRect/>
                </a:stretch>
              </p:blipFill>
              <p:spPr>
                <a:xfrm>
                  <a:off x="7512950" y="5754944"/>
                  <a:ext cx="3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13674675-5776-3C4A-8157-6F316186BA9D}"/>
                    </a:ext>
                  </a:extLst>
                </p14:cNvPr>
                <p14:cNvContentPartPr/>
                <p14:nvPr/>
              </p14:nvContentPartPr>
              <p14:xfrm>
                <a:off x="7723190" y="5757104"/>
                <a:ext cx="7920" cy="174600"/>
              </p14:xfrm>
            </p:contentPart>
          </mc:Choice>
          <mc:Fallback xmlns="">
            <p:pic>
              <p:nvPicPr>
                <p:cNvPr id="156" name="Ink 155">
                  <a:extLst>
                    <a:ext uri="{FF2B5EF4-FFF2-40B4-BE49-F238E27FC236}">
                      <a16:creationId xmlns:a16="http://schemas.microsoft.com/office/drawing/2014/main" id="{13674675-5776-3C4A-8157-6F316186BA9D}"/>
                    </a:ext>
                  </a:extLst>
                </p:cNvPr>
                <p:cNvPicPr/>
                <p:nvPr/>
              </p:nvPicPr>
              <p:blipFill>
                <a:blip r:embed="rId265"/>
                <a:stretch>
                  <a:fillRect/>
                </a:stretch>
              </p:blipFill>
              <p:spPr>
                <a:xfrm>
                  <a:off x="7715630" y="5749544"/>
                  <a:ext cx="22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36BF53EC-3756-BC4F-AB03-329EF61EAFC1}"/>
                    </a:ext>
                  </a:extLst>
                </p14:cNvPr>
                <p14:cNvContentPartPr/>
                <p14:nvPr/>
              </p14:nvContentPartPr>
              <p14:xfrm>
                <a:off x="7652270" y="5821544"/>
                <a:ext cx="135000" cy="20160"/>
              </p14:xfrm>
            </p:contentPart>
          </mc:Choice>
          <mc:Fallback xmlns="">
            <p:pic>
              <p:nvPicPr>
                <p:cNvPr id="157" name="Ink 156">
                  <a:extLst>
                    <a:ext uri="{FF2B5EF4-FFF2-40B4-BE49-F238E27FC236}">
                      <a16:creationId xmlns:a16="http://schemas.microsoft.com/office/drawing/2014/main" id="{36BF53EC-3756-BC4F-AB03-329EF61EAFC1}"/>
                    </a:ext>
                  </a:extLst>
                </p:cNvPr>
                <p:cNvPicPr/>
                <p:nvPr/>
              </p:nvPicPr>
              <p:blipFill>
                <a:blip r:embed="rId267"/>
                <a:stretch>
                  <a:fillRect/>
                </a:stretch>
              </p:blipFill>
              <p:spPr>
                <a:xfrm>
                  <a:off x="7644710" y="5813984"/>
                  <a:ext cx="150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1EA602F8-6FC0-ED44-9A9E-08623768370A}"/>
                    </a:ext>
                  </a:extLst>
                </p14:cNvPr>
                <p14:cNvContentPartPr/>
                <p14:nvPr/>
              </p14:nvContentPartPr>
              <p14:xfrm>
                <a:off x="7768190" y="5821544"/>
                <a:ext cx="83160" cy="78840"/>
              </p14:xfrm>
            </p:contentPart>
          </mc:Choice>
          <mc:Fallback xmlns="">
            <p:pic>
              <p:nvPicPr>
                <p:cNvPr id="158" name="Ink 157">
                  <a:extLst>
                    <a:ext uri="{FF2B5EF4-FFF2-40B4-BE49-F238E27FC236}">
                      <a16:creationId xmlns:a16="http://schemas.microsoft.com/office/drawing/2014/main" id="{1EA602F8-6FC0-ED44-9A9E-08623768370A}"/>
                    </a:ext>
                  </a:extLst>
                </p:cNvPr>
                <p:cNvPicPr/>
                <p:nvPr/>
              </p:nvPicPr>
              <p:blipFill>
                <a:blip r:embed="rId269"/>
                <a:stretch>
                  <a:fillRect/>
                </a:stretch>
              </p:blipFill>
              <p:spPr>
                <a:xfrm>
                  <a:off x="7760630" y="5813984"/>
                  <a:ext cx="98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41746284-F086-704B-8F18-381ED4BF5459}"/>
                    </a:ext>
                  </a:extLst>
                </p14:cNvPr>
                <p14:cNvContentPartPr/>
                <p14:nvPr/>
              </p14:nvContentPartPr>
              <p14:xfrm>
                <a:off x="7951070" y="5816864"/>
                <a:ext cx="360" cy="65160"/>
              </p14:xfrm>
            </p:contentPart>
          </mc:Choice>
          <mc:Fallback xmlns="">
            <p:pic>
              <p:nvPicPr>
                <p:cNvPr id="159" name="Ink 158">
                  <a:extLst>
                    <a:ext uri="{FF2B5EF4-FFF2-40B4-BE49-F238E27FC236}">
                      <a16:creationId xmlns:a16="http://schemas.microsoft.com/office/drawing/2014/main" id="{41746284-F086-704B-8F18-381ED4BF5459}"/>
                    </a:ext>
                  </a:extLst>
                </p:cNvPr>
                <p:cNvPicPr/>
                <p:nvPr/>
              </p:nvPicPr>
              <p:blipFill>
                <a:blip r:embed="rId271"/>
                <a:stretch>
                  <a:fillRect/>
                </a:stretch>
              </p:blipFill>
              <p:spPr>
                <a:xfrm>
                  <a:off x="7943510" y="5809304"/>
                  <a:ext cx="15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1A247E05-C660-F741-96CC-2B25DAA1B277}"/>
                    </a:ext>
                  </a:extLst>
                </p14:cNvPr>
                <p14:cNvContentPartPr/>
                <p14:nvPr/>
              </p14:nvContentPartPr>
              <p14:xfrm>
                <a:off x="7962230" y="5765744"/>
                <a:ext cx="6840" cy="2880"/>
              </p14:xfrm>
            </p:contentPart>
          </mc:Choice>
          <mc:Fallback xmlns="">
            <p:pic>
              <p:nvPicPr>
                <p:cNvPr id="160" name="Ink 159">
                  <a:extLst>
                    <a:ext uri="{FF2B5EF4-FFF2-40B4-BE49-F238E27FC236}">
                      <a16:creationId xmlns:a16="http://schemas.microsoft.com/office/drawing/2014/main" id="{1A247E05-C660-F741-96CC-2B25DAA1B277}"/>
                    </a:ext>
                  </a:extLst>
                </p:cNvPr>
                <p:cNvPicPr/>
                <p:nvPr/>
              </p:nvPicPr>
              <p:blipFill>
                <a:blip r:embed="rId273"/>
                <a:stretch>
                  <a:fillRect/>
                </a:stretch>
              </p:blipFill>
              <p:spPr>
                <a:xfrm>
                  <a:off x="7954670" y="5758184"/>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62CFA2D3-5FA6-0F4C-852C-1F44B324A0E8}"/>
                    </a:ext>
                  </a:extLst>
                </p14:cNvPr>
                <p14:cNvContentPartPr/>
                <p14:nvPr/>
              </p14:nvContentPartPr>
              <p14:xfrm>
                <a:off x="8008670" y="5798144"/>
                <a:ext cx="75960" cy="91800"/>
              </p14:xfrm>
            </p:contentPart>
          </mc:Choice>
          <mc:Fallback xmlns="">
            <p:pic>
              <p:nvPicPr>
                <p:cNvPr id="161" name="Ink 160">
                  <a:extLst>
                    <a:ext uri="{FF2B5EF4-FFF2-40B4-BE49-F238E27FC236}">
                      <a16:creationId xmlns:a16="http://schemas.microsoft.com/office/drawing/2014/main" id="{62CFA2D3-5FA6-0F4C-852C-1F44B324A0E8}"/>
                    </a:ext>
                  </a:extLst>
                </p:cNvPr>
                <p:cNvPicPr/>
                <p:nvPr/>
              </p:nvPicPr>
              <p:blipFill>
                <a:blip r:embed="rId275"/>
                <a:stretch>
                  <a:fillRect/>
                </a:stretch>
              </p:blipFill>
              <p:spPr>
                <a:xfrm>
                  <a:off x="8001110" y="5790584"/>
                  <a:ext cx="91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2" name="Ink 161">
                  <a:extLst>
                    <a:ext uri="{FF2B5EF4-FFF2-40B4-BE49-F238E27FC236}">
                      <a16:creationId xmlns:a16="http://schemas.microsoft.com/office/drawing/2014/main" id="{459BBA40-D76F-644B-9563-F49FB725E99E}"/>
                    </a:ext>
                  </a:extLst>
                </p14:cNvPr>
                <p14:cNvContentPartPr/>
                <p14:nvPr/>
              </p14:nvContentPartPr>
              <p14:xfrm>
                <a:off x="8124230" y="5823344"/>
                <a:ext cx="87120" cy="58320"/>
              </p14:xfrm>
            </p:contentPart>
          </mc:Choice>
          <mc:Fallback xmlns="">
            <p:pic>
              <p:nvPicPr>
                <p:cNvPr id="162" name="Ink 161">
                  <a:extLst>
                    <a:ext uri="{FF2B5EF4-FFF2-40B4-BE49-F238E27FC236}">
                      <a16:creationId xmlns:a16="http://schemas.microsoft.com/office/drawing/2014/main" id="{459BBA40-D76F-644B-9563-F49FB725E99E}"/>
                    </a:ext>
                  </a:extLst>
                </p:cNvPr>
                <p:cNvPicPr/>
                <p:nvPr/>
              </p:nvPicPr>
              <p:blipFill>
                <a:blip r:embed="rId277"/>
                <a:stretch>
                  <a:fillRect/>
                </a:stretch>
              </p:blipFill>
              <p:spPr>
                <a:xfrm>
                  <a:off x="8116670" y="5815784"/>
                  <a:ext cx="102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3" name="Ink 162">
                  <a:extLst>
                    <a:ext uri="{FF2B5EF4-FFF2-40B4-BE49-F238E27FC236}">
                      <a16:creationId xmlns:a16="http://schemas.microsoft.com/office/drawing/2014/main" id="{B524BE25-6EB1-674E-B8DC-C42138CB29D7}"/>
                    </a:ext>
                  </a:extLst>
                </p14:cNvPr>
                <p14:cNvContentPartPr/>
                <p14:nvPr/>
              </p14:nvContentPartPr>
              <p14:xfrm>
                <a:off x="8212430" y="5735864"/>
                <a:ext cx="11520" cy="114480"/>
              </p14:xfrm>
            </p:contentPart>
          </mc:Choice>
          <mc:Fallback xmlns="">
            <p:pic>
              <p:nvPicPr>
                <p:cNvPr id="163" name="Ink 162">
                  <a:extLst>
                    <a:ext uri="{FF2B5EF4-FFF2-40B4-BE49-F238E27FC236}">
                      <a16:creationId xmlns:a16="http://schemas.microsoft.com/office/drawing/2014/main" id="{B524BE25-6EB1-674E-B8DC-C42138CB29D7}"/>
                    </a:ext>
                  </a:extLst>
                </p:cNvPr>
                <p:cNvPicPr/>
                <p:nvPr/>
              </p:nvPicPr>
              <p:blipFill>
                <a:blip r:embed="rId279"/>
                <a:stretch>
                  <a:fillRect/>
                </a:stretch>
              </p:blipFill>
              <p:spPr>
                <a:xfrm>
                  <a:off x="8204870" y="5728304"/>
                  <a:ext cx="26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6624126F-1E7C-A444-9EC9-DD70577EDBA0}"/>
                    </a:ext>
                  </a:extLst>
                </p14:cNvPr>
                <p14:cNvContentPartPr/>
                <p14:nvPr/>
              </p14:nvContentPartPr>
              <p14:xfrm>
                <a:off x="8266430" y="5785544"/>
                <a:ext cx="56520" cy="81720"/>
              </p14:xfrm>
            </p:contentPart>
          </mc:Choice>
          <mc:Fallback xmlns="">
            <p:pic>
              <p:nvPicPr>
                <p:cNvPr id="164" name="Ink 163">
                  <a:extLst>
                    <a:ext uri="{FF2B5EF4-FFF2-40B4-BE49-F238E27FC236}">
                      <a16:creationId xmlns:a16="http://schemas.microsoft.com/office/drawing/2014/main" id="{6624126F-1E7C-A444-9EC9-DD70577EDBA0}"/>
                    </a:ext>
                  </a:extLst>
                </p:cNvPr>
                <p:cNvPicPr/>
                <p:nvPr/>
              </p:nvPicPr>
              <p:blipFill>
                <a:blip r:embed="rId281"/>
                <a:stretch>
                  <a:fillRect/>
                </a:stretch>
              </p:blipFill>
              <p:spPr>
                <a:xfrm>
                  <a:off x="8258870" y="5778344"/>
                  <a:ext cx="71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70BCE2A0-EDA1-9F48-A532-F666064A9B1E}"/>
                    </a:ext>
                  </a:extLst>
                </p14:cNvPr>
                <p14:cNvContentPartPr/>
                <p14:nvPr/>
              </p14:nvContentPartPr>
              <p14:xfrm>
                <a:off x="8373350" y="5805704"/>
                <a:ext cx="75240" cy="51480"/>
              </p14:xfrm>
            </p:contentPart>
          </mc:Choice>
          <mc:Fallback xmlns="">
            <p:pic>
              <p:nvPicPr>
                <p:cNvPr id="165" name="Ink 164">
                  <a:extLst>
                    <a:ext uri="{FF2B5EF4-FFF2-40B4-BE49-F238E27FC236}">
                      <a16:creationId xmlns:a16="http://schemas.microsoft.com/office/drawing/2014/main" id="{70BCE2A0-EDA1-9F48-A532-F666064A9B1E}"/>
                    </a:ext>
                  </a:extLst>
                </p:cNvPr>
                <p:cNvPicPr/>
                <p:nvPr/>
              </p:nvPicPr>
              <p:blipFill>
                <a:blip r:embed="rId283"/>
                <a:stretch>
                  <a:fillRect/>
                </a:stretch>
              </p:blipFill>
              <p:spPr>
                <a:xfrm>
                  <a:off x="8365790" y="5798144"/>
                  <a:ext cx="90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7C5D799C-FB2A-1547-A4BB-E7E0393A3D05}"/>
                    </a:ext>
                  </a:extLst>
                </p14:cNvPr>
                <p14:cNvContentPartPr/>
                <p14:nvPr/>
              </p14:nvContentPartPr>
              <p14:xfrm>
                <a:off x="8371910" y="5810744"/>
                <a:ext cx="52560" cy="77760"/>
              </p14:xfrm>
            </p:contentPart>
          </mc:Choice>
          <mc:Fallback xmlns="">
            <p:pic>
              <p:nvPicPr>
                <p:cNvPr id="166" name="Ink 165">
                  <a:extLst>
                    <a:ext uri="{FF2B5EF4-FFF2-40B4-BE49-F238E27FC236}">
                      <a16:creationId xmlns:a16="http://schemas.microsoft.com/office/drawing/2014/main" id="{7C5D799C-FB2A-1547-A4BB-E7E0393A3D05}"/>
                    </a:ext>
                  </a:extLst>
                </p:cNvPr>
                <p:cNvPicPr/>
                <p:nvPr/>
              </p:nvPicPr>
              <p:blipFill>
                <a:blip r:embed="rId285"/>
                <a:stretch>
                  <a:fillRect/>
                </a:stretch>
              </p:blipFill>
              <p:spPr>
                <a:xfrm>
                  <a:off x="8364350" y="5803184"/>
                  <a:ext cx="676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97C0EDF6-08E0-2B43-9F7F-C92070A14229}"/>
                    </a:ext>
                  </a:extLst>
                </p14:cNvPr>
                <p14:cNvContentPartPr/>
                <p14:nvPr/>
              </p14:nvContentPartPr>
              <p14:xfrm>
                <a:off x="8585750" y="5790944"/>
                <a:ext cx="5040" cy="72000"/>
              </p14:xfrm>
            </p:contentPart>
          </mc:Choice>
          <mc:Fallback xmlns="">
            <p:pic>
              <p:nvPicPr>
                <p:cNvPr id="167" name="Ink 166">
                  <a:extLst>
                    <a:ext uri="{FF2B5EF4-FFF2-40B4-BE49-F238E27FC236}">
                      <a16:creationId xmlns:a16="http://schemas.microsoft.com/office/drawing/2014/main" id="{97C0EDF6-08E0-2B43-9F7F-C92070A14229}"/>
                    </a:ext>
                  </a:extLst>
                </p:cNvPr>
                <p:cNvPicPr/>
                <p:nvPr/>
              </p:nvPicPr>
              <p:blipFill>
                <a:blip r:embed="rId287"/>
                <a:stretch>
                  <a:fillRect/>
                </a:stretch>
              </p:blipFill>
              <p:spPr>
                <a:xfrm>
                  <a:off x="8578190" y="5783384"/>
                  <a:ext cx="20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2BC5EF0C-E2AD-EE4D-BC00-C975E77D4B94}"/>
                    </a:ext>
                  </a:extLst>
                </p14:cNvPr>
                <p14:cNvContentPartPr/>
                <p14:nvPr/>
              </p14:nvContentPartPr>
              <p14:xfrm>
                <a:off x="8572070" y="5757824"/>
                <a:ext cx="2520" cy="360"/>
              </p14:xfrm>
            </p:contentPart>
          </mc:Choice>
          <mc:Fallback xmlns="">
            <p:pic>
              <p:nvPicPr>
                <p:cNvPr id="168" name="Ink 167">
                  <a:extLst>
                    <a:ext uri="{FF2B5EF4-FFF2-40B4-BE49-F238E27FC236}">
                      <a16:creationId xmlns:a16="http://schemas.microsoft.com/office/drawing/2014/main" id="{2BC5EF0C-E2AD-EE4D-BC00-C975E77D4B94}"/>
                    </a:ext>
                  </a:extLst>
                </p:cNvPr>
                <p:cNvPicPr/>
                <p:nvPr/>
              </p:nvPicPr>
              <p:blipFill>
                <a:blip r:embed="rId289"/>
                <a:stretch>
                  <a:fillRect/>
                </a:stretch>
              </p:blipFill>
              <p:spPr>
                <a:xfrm>
                  <a:off x="8564510" y="5750264"/>
                  <a:ext cx="172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9" name="Ink 168">
                  <a:extLst>
                    <a:ext uri="{FF2B5EF4-FFF2-40B4-BE49-F238E27FC236}">
                      <a16:creationId xmlns:a16="http://schemas.microsoft.com/office/drawing/2014/main" id="{41539FCD-2409-FE41-ADB8-BE047DDE7DA9}"/>
                    </a:ext>
                  </a:extLst>
                </p14:cNvPr>
                <p14:cNvContentPartPr/>
                <p14:nvPr/>
              </p14:nvContentPartPr>
              <p14:xfrm>
                <a:off x="8643350" y="5785184"/>
                <a:ext cx="72000" cy="75240"/>
              </p14:xfrm>
            </p:contentPart>
          </mc:Choice>
          <mc:Fallback xmlns="">
            <p:pic>
              <p:nvPicPr>
                <p:cNvPr id="169" name="Ink 168">
                  <a:extLst>
                    <a:ext uri="{FF2B5EF4-FFF2-40B4-BE49-F238E27FC236}">
                      <a16:creationId xmlns:a16="http://schemas.microsoft.com/office/drawing/2014/main" id="{41539FCD-2409-FE41-ADB8-BE047DDE7DA9}"/>
                    </a:ext>
                  </a:extLst>
                </p:cNvPr>
                <p:cNvPicPr/>
                <p:nvPr/>
              </p:nvPicPr>
              <p:blipFill>
                <a:blip r:embed="rId291"/>
                <a:stretch>
                  <a:fillRect/>
                </a:stretch>
              </p:blipFill>
              <p:spPr>
                <a:xfrm>
                  <a:off x="8636150" y="5777624"/>
                  <a:ext cx="87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0" name="Ink 169">
                  <a:extLst>
                    <a:ext uri="{FF2B5EF4-FFF2-40B4-BE49-F238E27FC236}">
                      <a16:creationId xmlns:a16="http://schemas.microsoft.com/office/drawing/2014/main" id="{46B6EB2A-0489-9849-9C82-D9CFB352F604}"/>
                    </a:ext>
                  </a:extLst>
                </p14:cNvPr>
                <p14:cNvContentPartPr/>
                <p14:nvPr/>
              </p14:nvContentPartPr>
              <p14:xfrm>
                <a:off x="8781950" y="5710664"/>
                <a:ext cx="8280" cy="136800"/>
              </p14:xfrm>
            </p:contentPart>
          </mc:Choice>
          <mc:Fallback xmlns="">
            <p:pic>
              <p:nvPicPr>
                <p:cNvPr id="170" name="Ink 169">
                  <a:extLst>
                    <a:ext uri="{FF2B5EF4-FFF2-40B4-BE49-F238E27FC236}">
                      <a16:creationId xmlns:a16="http://schemas.microsoft.com/office/drawing/2014/main" id="{46B6EB2A-0489-9849-9C82-D9CFB352F604}"/>
                    </a:ext>
                  </a:extLst>
                </p:cNvPr>
                <p:cNvPicPr/>
                <p:nvPr/>
              </p:nvPicPr>
              <p:blipFill>
                <a:blip r:embed="rId293"/>
                <a:stretch>
                  <a:fillRect/>
                </a:stretch>
              </p:blipFill>
              <p:spPr>
                <a:xfrm>
                  <a:off x="8774390" y="5703464"/>
                  <a:ext cx="23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1" name="Ink 170">
                  <a:extLst>
                    <a:ext uri="{FF2B5EF4-FFF2-40B4-BE49-F238E27FC236}">
                      <a16:creationId xmlns:a16="http://schemas.microsoft.com/office/drawing/2014/main" id="{40BA35DB-699A-CD46-A98F-B0F008B9A5ED}"/>
                    </a:ext>
                  </a:extLst>
                </p14:cNvPr>
                <p14:cNvContentPartPr/>
                <p14:nvPr/>
              </p14:nvContentPartPr>
              <p14:xfrm>
                <a:off x="8709950" y="5775104"/>
                <a:ext cx="110880" cy="12240"/>
              </p14:xfrm>
            </p:contentPart>
          </mc:Choice>
          <mc:Fallback xmlns="">
            <p:pic>
              <p:nvPicPr>
                <p:cNvPr id="171" name="Ink 170">
                  <a:extLst>
                    <a:ext uri="{FF2B5EF4-FFF2-40B4-BE49-F238E27FC236}">
                      <a16:creationId xmlns:a16="http://schemas.microsoft.com/office/drawing/2014/main" id="{40BA35DB-699A-CD46-A98F-B0F008B9A5ED}"/>
                    </a:ext>
                  </a:extLst>
                </p:cNvPr>
                <p:cNvPicPr/>
                <p:nvPr/>
              </p:nvPicPr>
              <p:blipFill>
                <a:blip r:embed="rId295"/>
                <a:stretch>
                  <a:fillRect/>
                </a:stretch>
              </p:blipFill>
              <p:spPr>
                <a:xfrm>
                  <a:off x="8702390" y="5767544"/>
                  <a:ext cx="126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a:extLst>
                    <a:ext uri="{FF2B5EF4-FFF2-40B4-BE49-F238E27FC236}">
                      <a16:creationId xmlns:a16="http://schemas.microsoft.com/office/drawing/2014/main" id="{AFB45C70-B0E3-1E4A-A8F1-F125E400210B}"/>
                    </a:ext>
                  </a:extLst>
                </p14:cNvPr>
                <p14:cNvContentPartPr/>
                <p14:nvPr/>
              </p14:nvContentPartPr>
              <p14:xfrm>
                <a:off x="8852150" y="5775824"/>
                <a:ext cx="90720" cy="73080"/>
              </p14:xfrm>
            </p:contentPart>
          </mc:Choice>
          <mc:Fallback xmlns="">
            <p:pic>
              <p:nvPicPr>
                <p:cNvPr id="172" name="Ink 171">
                  <a:extLst>
                    <a:ext uri="{FF2B5EF4-FFF2-40B4-BE49-F238E27FC236}">
                      <a16:creationId xmlns:a16="http://schemas.microsoft.com/office/drawing/2014/main" id="{AFB45C70-B0E3-1E4A-A8F1-F125E400210B}"/>
                    </a:ext>
                  </a:extLst>
                </p:cNvPr>
                <p:cNvPicPr/>
                <p:nvPr/>
              </p:nvPicPr>
              <p:blipFill>
                <a:blip r:embed="rId297"/>
                <a:stretch>
                  <a:fillRect/>
                </a:stretch>
              </p:blipFill>
              <p:spPr>
                <a:xfrm>
                  <a:off x="8844590" y="5768264"/>
                  <a:ext cx="1054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4" name="Ink 173">
                  <a:extLst>
                    <a:ext uri="{FF2B5EF4-FFF2-40B4-BE49-F238E27FC236}">
                      <a16:creationId xmlns:a16="http://schemas.microsoft.com/office/drawing/2014/main" id="{87EDCDEB-A01E-C54D-AC41-B4722CE1EACC}"/>
                    </a:ext>
                  </a:extLst>
                </p14:cNvPr>
                <p14:cNvContentPartPr/>
                <p14:nvPr/>
              </p14:nvContentPartPr>
              <p14:xfrm>
                <a:off x="7611230" y="5965904"/>
                <a:ext cx="2880" cy="134280"/>
              </p14:xfrm>
            </p:contentPart>
          </mc:Choice>
          <mc:Fallback xmlns="">
            <p:pic>
              <p:nvPicPr>
                <p:cNvPr id="174" name="Ink 173">
                  <a:extLst>
                    <a:ext uri="{FF2B5EF4-FFF2-40B4-BE49-F238E27FC236}">
                      <a16:creationId xmlns:a16="http://schemas.microsoft.com/office/drawing/2014/main" id="{87EDCDEB-A01E-C54D-AC41-B4722CE1EACC}"/>
                    </a:ext>
                  </a:extLst>
                </p:cNvPr>
                <p:cNvPicPr/>
                <p:nvPr/>
              </p:nvPicPr>
              <p:blipFill>
                <a:blip r:embed="rId299"/>
                <a:stretch>
                  <a:fillRect/>
                </a:stretch>
              </p:blipFill>
              <p:spPr>
                <a:xfrm>
                  <a:off x="7603670" y="5958344"/>
                  <a:ext cx="18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5" name="Ink 174">
                  <a:extLst>
                    <a:ext uri="{FF2B5EF4-FFF2-40B4-BE49-F238E27FC236}">
                      <a16:creationId xmlns:a16="http://schemas.microsoft.com/office/drawing/2014/main" id="{35665AB6-CC37-6C43-BEA2-A5BC4F11AF6D}"/>
                    </a:ext>
                  </a:extLst>
                </p14:cNvPr>
                <p14:cNvContentPartPr/>
                <p14:nvPr/>
              </p14:nvContentPartPr>
              <p14:xfrm>
                <a:off x="7646870" y="5983184"/>
                <a:ext cx="71280" cy="117720"/>
              </p14:xfrm>
            </p:contentPart>
          </mc:Choice>
          <mc:Fallback xmlns="">
            <p:pic>
              <p:nvPicPr>
                <p:cNvPr id="175" name="Ink 174">
                  <a:extLst>
                    <a:ext uri="{FF2B5EF4-FFF2-40B4-BE49-F238E27FC236}">
                      <a16:creationId xmlns:a16="http://schemas.microsoft.com/office/drawing/2014/main" id="{35665AB6-CC37-6C43-BEA2-A5BC4F11AF6D}"/>
                    </a:ext>
                  </a:extLst>
                </p:cNvPr>
                <p:cNvPicPr/>
                <p:nvPr/>
              </p:nvPicPr>
              <p:blipFill>
                <a:blip r:embed="rId301"/>
                <a:stretch>
                  <a:fillRect/>
                </a:stretch>
              </p:blipFill>
              <p:spPr>
                <a:xfrm>
                  <a:off x="7639310" y="5975624"/>
                  <a:ext cx="86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6" name="Ink 175">
                  <a:extLst>
                    <a:ext uri="{FF2B5EF4-FFF2-40B4-BE49-F238E27FC236}">
                      <a16:creationId xmlns:a16="http://schemas.microsoft.com/office/drawing/2014/main" id="{2AE1E88D-6AB3-7F4A-9395-552B2A5F88FF}"/>
                    </a:ext>
                  </a:extLst>
                </p14:cNvPr>
                <p14:cNvContentPartPr/>
                <p14:nvPr/>
              </p14:nvContentPartPr>
              <p14:xfrm>
                <a:off x="7750190" y="6017024"/>
                <a:ext cx="76680" cy="88560"/>
              </p14:xfrm>
            </p:contentPart>
          </mc:Choice>
          <mc:Fallback xmlns="">
            <p:pic>
              <p:nvPicPr>
                <p:cNvPr id="176" name="Ink 175">
                  <a:extLst>
                    <a:ext uri="{FF2B5EF4-FFF2-40B4-BE49-F238E27FC236}">
                      <a16:creationId xmlns:a16="http://schemas.microsoft.com/office/drawing/2014/main" id="{2AE1E88D-6AB3-7F4A-9395-552B2A5F88FF}"/>
                    </a:ext>
                  </a:extLst>
                </p:cNvPr>
                <p:cNvPicPr/>
                <p:nvPr/>
              </p:nvPicPr>
              <p:blipFill>
                <a:blip r:embed="rId303"/>
                <a:stretch>
                  <a:fillRect/>
                </a:stretch>
              </p:blipFill>
              <p:spPr>
                <a:xfrm>
                  <a:off x="7742630" y="6009464"/>
                  <a:ext cx="91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7" name="Ink 176">
                  <a:extLst>
                    <a:ext uri="{FF2B5EF4-FFF2-40B4-BE49-F238E27FC236}">
                      <a16:creationId xmlns:a16="http://schemas.microsoft.com/office/drawing/2014/main" id="{08A1151F-9FC1-D44B-B5A3-52B5027F75F9}"/>
                    </a:ext>
                  </a:extLst>
                </p14:cNvPr>
                <p14:cNvContentPartPr/>
                <p14:nvPr/>
              </p14:nvContentPartPr>
              <p14:xfrm>
                <a:off x="7535630" y="6009824"/>
                <a:ext cx="98280" cy="12600"/>
              </p14:xfrm>
            </p:contentPart>
          </mc:Choice>
          <mc:Fallback xmlns="">
            <p:pic>
              <p:nvPicPr>
                <p:cNvPr id="177" name="Ink 176">
                  <a:extLst>
                    <a:ext uri="{FF2B5EF4-FFF2-40B4-BE49-F238E27FC236}">
                      <a16:creationId xmlns:a16="http://schemas.microsoft.com/office/drawing/2014/main" id="{08A1151F-9FC1-D44B-B5A3-52B5027F75F9}"/>
                    </a:ext>
                  </a:extLst>
                </p:cNvPr>
                <p:cNvPicPr/>
                <p:nvPr/>
              </p:nvPicPr>
              <p:blipFill>
                <a:blip r:embed="rId305"/>
                <a:stretch>
                  <a:fillRect/>
                </a:stretch>
              </p:blipFill>
              <p:spPr>
                <a:xfrm>
                  <a:off x="7528070" y="6002264"/>
                  <a:ext cx="113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9" name="Ink 178">
                  <a:extLst>
                    <a:ext uri="{FF2B5EF4-FFF2-40B4-BE49-F238E27FC236}">
                      <a16:creationId xmlns:a16="http://schemas.microsoft.com/office/drawing/2014/main" id="{462393E0-15F1-9A45-9847-EEA6F882C864}"/>
                    </a:ext>
                  </a:extLst>
                </p14:cNvPr>
                <p14:cNvContentPartPr/>
                <p14:nvPr/>
              </p14:nvContentPartPr>
              <p14:xfrm>
                <a:off x="7963310" y="5999744"/>
                <a:ext cx="71280" cy="85680"/>
              </p14:xfrm>
            </p:contentPart>
          </mc:Choice>
          <mc:Fallback xmlns="">
            <p:pic>
              <p:nvPicPr>
                <p:cNvPr id="179" name="Ink 178">
                  <a:extLst>
                    <a:ext uri="{FF2B5EF4-FFF2-40B4-BE49-F238E27FC236}">
                      <a16:creationId xmlns:a16="http://schemas.microsoft.com/office/drawing/2014/main" id="{462393E0-15F1-9A45-9847-EEA6F882C864}"/>
                    </a:ext>
                  </a:extLst>
                </p:cNvPr>
                <p:cNvPicPr/>
                <p:nvPr/>
              </p:nvPicPr>
              <p:blipFill>
                <a:blip r:embed="rId307"/>
                <a:stretch>
                  <a:fillRect/>
                </a:stretch>
              </p:blipFill>
              <p:spPr>
                <a:xfrm>
                  <a:off x="7955750" y="5992184"/>
                  <a:ext cx="86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0" name="Ink 179">
                  <a:extLst>
                    <a:ext uri="{FF2B5EF4-FFF2-40B4-BE49-F238E27FC236}">
                      <a16:creationId xmlns:a16="http://schemas.microsoft.com/office/drawing/2014/main" id="{2230C76F-AAAF-5643-981F-0DBE01C75F9E}"/>
                    </a:ext>
                  </a:extLst>
                </p14:cNvPr>
                <p14:cNvContentPartPr/>
                <p14:nvPr/>
              </p14:nvContentPartPr>
              <p14:xfrm>
                <a:off x="8092910" y="6006224"/>
                <a:ext cx="61560" cy="72720"/>
              </p14:xfrm>
            </p:contentPart>
          </mc:Choice>
          <mc:Fallback xmlns="">
            <p:pic>
              <p:nvPicPr>
                <p:cNvPr id="180" name="Ink 179">
                  <a:extLst>
                    <a:ext uri="{FF2B5EF4-FFF2-40B4-BE49-F238E27FC236}">
                      <a16:creationId xmlns:a16="http://schemas.microsoft.com/office/drawing/2014/main" id="{2230C76F-AAAF-5643-981F-0DBE01C75F9E}"/>
                    </a:ext>
                  </a:extLst>
                </p:cNvPr>
                <p:cNvPicPr/>
                <p:nvPr/>
              </p:nvPicPr>
              <p:blipFill>
                <a:blip r:embed="rId309"/>
                <a:stretch>
                  <a:fillRect/>
                </a:stretch>
              </p:blipFill>
              <p:spPr>
                <a:xfrm>
                  <a:off x="8085350" y="5998664"/>
                  <a:ext cx="76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1" name="Ink 180">
                  <a:extLst>
                    <a:ext uri="{FF2B5EF4-FFF2-40B4-BE49-F238E27FC236}">
                      <a16:creationId xmlns:a16="http://schemas.microsoft.com/office/drawing/2014/main" id="{208EB71C-AE62-A341-B78A-619A976C172B}"/>
                    </a:ext>
                  </a:extLst>
                </p14:cNvPr>
                <p14:cNvContentPartPr/>
                <p14:nvPr/>
              </p14:nvContentPartPr>
              <p14:xfrm>
                <a:off x="8154470" y="6029624"/>
                <a:ext cx="32760" cy="42120"/>
              </p14:xfrm>
            </p:contentPart>
          </mc:Choice>
          <mc:Fallback xmlns="">
            <p:pic>
              <p:nvPicPr>
                <p:cNvPr id="181" name="Ink 180">
                  <a:extLst>
                    <a:ext uri="{FF2B5EF4-FFF2-40B4-BE49-F238E27FC236}">
                      <a16:creationId xmlns:a16="http://schemas.microsoft.com/office/drawing/2014/main" id="{208EB71C-AE62-A341-B78A-619A976C172B}"/>
                    </a:ext>
                  </a:extLst>
                </p:cNvPr>
                <p:cNvPicPr/>
                <p:nvPr/>
              </p:nvPicPr>
              <p:blipFill>
                <a:blip r:embed="rId311"/>
                <a:stretch>
                  <a:fillRect/>
                </a:stretch>
              </p:blipFill>
              <p:spPr>
                <a:xfrm>
                  <a:off x="8146910" y="6022064"/>
                  <a:ext cx="478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2" name="Ink 181">
                  <a:extLst>
                    <a:ext uri="{FF2B5EF4-FFF2-40B4-BE49-F238E27FC236}">
                      <a16:creationId xmlns:a16="http://schemas.microsoft.com/office/drawing/2014/main" id="{4A6281B5-682D-9A45-825E-043A5887800B}"/>
                    </a:ext>
                  </a:extLst>
                </p14:cNvPr>
                <p14:cNvContentPartPr/>
                <p14:nvPr/>
              </p14:nvContentPartPr>
              <p14:xfrm>
                <a:off x="8227550" y="6002984"/>
                <a:ext cx="58320" cy="62640"/>
              </p14:xfrm>
            </p:contentPart>
          </mc:Choice>
          <mc:Fallback xmlns="">
            <p:pic>
              <p:nvPicPr>
                <p:cNvPr id="182" name="Ink 181">
                  <a:extLst>
                    <a:ext uri="{FF2B5EF4-FFF2-40B4-BE49-F238E27FC236}">
                      <a16:creationId xmlns:a16="http://schemas.microsoft.com/office/drawing/2014/main" id="{4A6281B5-682D-9A45-825E-043A5887800B}"/>
                    </a:ext>
                  </a:extLst>
                </p:cNvPr>
                <p:cNvPicPr/>
                <p:nvPr/>
              </p:nvPicPr>
              <p:blipFill>
                <a:blip r:embed="rId313"/>
                <a:stretch>
                  <a:fillRect/>
                </a:stretch>
              </p:blipFill>
              <p:spPr>
                <a:xfrm>
                  <a:off x="8219990" y="5995424"/>
                  <a:ext cx="73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3" name="Ink 182">
                  <a:extLst>
                    <a:ext uri="{FF2B5EF4-FFF2-40B4-BE49-F238E27FC236}">
                      <a16:creationId xmlns:a16="http://schemas.microsoft.com/office/drawing/2014/main" id="{4F8F1ACA-D65F-9840-8997-8FBDDA4DFC07}"/>
                    </a:ext>
                  </a:extLst>
                </p14:cNvPr>
                <p14:cNvContentPartPr/>
                <p14:nvPr/>
              </p14:nvContentPartPr>
              <p14:xfrm>
                <a:off x="8342030" y="5943584"/>
                <a:ext cx="77760" cy="128880"/>
              </p14:xfrm>
            </p:contentPart>
          </mc:Choice>
          <mc:Fallback xmlns="">
            <p:pic>
              <p:nvPicPr>
                <p:cNvPr id="183" name="Ink 182">
                  <a:extLst>
                    <a:ext uri="{FF2B5EF4-FFF2-40B4-BE49-F238E27FC236}">
                      <a16:creationId xmlns:a16="http://schemas.microsoft.com/office/drawing/2014/main" id="{4F8F1ACA-D65F-9840-8997-8FBDDA4DFC07}"/>
                    </a:ext>
                  </a:extLst>
                </p:cNvPr>
                <p:cNvPicPr/>
                <p:nvPr/>
              </p:nvPicPr>
              <p:blipFill>
                <a:blip r:embed="rId315"/>
                <a:stretch>
                  <a:fillRect/>
                </a:stretch>
              </p:blipFill>
              <p:spPr>
                <a:xfrm>
                  <a:off x="8334470" y="5936024"/>
                  <a:ext cx="92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4" name="Ink 183">
                  <a:extLst>
                    <a:ext uri="{FF2B5EF4-FFF2-40B4-BE49-F238E27FC236}">
                      <a16:creationId xmlns:a16="http://schemas.microsoft.com/office/drawing/2014/main" id="{497028F7-6718-9646-98FF-12C3258B5057}"/>
                    </a:ext>
                  </a:extLst>
                </p14:cNvPr>
                <p14:cNvContentPartPr/>
                <p14:nvPr/>
              </p14:nvContentPartPr>
              <p14:xfrm>
                <a:off x="8483870" y="5988584"/>
                <a:ext cx="90720" cy="96480"/>
              </p14:xfrm>
            </p:contentPart>
          </mc:Choice>
          <mc:Fallback xmlns="">
            <p:pic>
              <p:nvPicPr>
                <p:cNvPr id="184" name="Ink 183">
                  <a:extLst>
                    <a:ext uri="{FF2B5EF4-FFF2-40B4-BE49-F238E27FC236}">
                      <a16:creationId xmlns:a16="http://schemas.microsoft.com/office/drawing/2014/main" id="{497028F7-6718-9646-98FF-12C3258B5057}"/>
                    </a:ext>
                  </a:extLst>
                </p:cNvPr>
                <p:cNvPicPr/>
                <p:nvPr/>
              </p:nvPicPr>
              <p:blipFill>
                <a:blip r:embed="rId317"/>
                <a:stretch>
                  <a:fillRect/>
                </a:stretch>
              </p:blipFill>
              <p:spPr>
                <a:xfrm>
                  <a:off x="8476310" y="5981024"/>
                  <a:ext cx="105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6" name="Ink 185">
                  <a:extLst>
                    <a:ext uri="{FF2B5EF4-FFF2-40B4-BE49-F238E27FC236}">
                      <a16:creationId xmlns:a16="http://schemas.microsoft.com/office/drawing/2014/main" id="{CF387CA7-0AB1-C140-AD68-62E2A31B1BA5}"/>
                    </a:ext>
                  </a:extLst>
                </p14:cNvPr>
                <p14:cNvContentPartPr/>
                <p14:nvPr/>
              </p14:nvContentPartPr>
              <p14:xfrm>
                <a:off x="8132510" y="6063464"/>
                <a:ext cx="34920" cy="28800"/>
              </p14:xfrm>
            </p:contentPart>
          </mc:Choice>
          <mc:Fallback xmlns="">
            <p:pic>
              <p:nvPicPr>
                <p:cNvPr id="186" name="Ink 185">
                  <a:extLst>
                    <a:ext uri="{FF2B5EF4-FFF2-40B4-BE49-F238E27FC236}">
                      <a16:creationId xmlns:a16="http://schemas.microsoft.com/office/drawing/2014/main" id="{CF387CA7-0AB1-C140-AD68-62E2A31B1BA5}"/>
                    </a:ext>
                  </a:extLst>
                </p:cNvPr>
                <p:cNvPicPr/>
                <p:nvPr/>
              </p:nvPicPr>
              <p:blipFill>
                <a:blip r:embed="rId319"/>
                <a:stretch>
                  <a:fillRect/>
                </a:stretch>
              </p:blipFill>
              <p:spPr>
                <a:xfrm>
                  <a:off x="8125310" y="6055904"/>
                  <a:ext cx="50040" cy="43920"/>
                </a:xfrm>
                <a:prstGeom prst="rect">
                  <a:avLst/>
                </a:prstGeom>
              </p:spPr>
            </p:pic>
          </mc:Fallback>
        </mc:AlternateContent>
      </p:grpSp>
      <p:grpSp>
        <p:nvGrpSpPr>
          <p:cNvPr id="237" name="Group 236">
            <a:extLst>
              <a:ext uri="{FF2B5EF4-FFF2-40B4-BE49-F238E27FC236}">
                <a16:creationId xmlns:a16="http://schemas.microsoft.com/office/drawing/2014/main" id="{511D4F92-BC3D-C741-9317-FA737A2287DC}"/>
              </a:ext>
            </a:extLst>
          </p:cNvPr>
          <p:cNvGrpSpPr/>
          <p:nvPr/>
        </p:nvGrpSpPr>
        <p:grpSpPr>
          <a:xfrm>
            <a:off x="6590630" y="4555784"/>
            <a:ext cx="2224800" cy="891000"/>
            <a:chOff x="6590630" y="4555784"/>
            <a:chExt cx="2224800" cy="891000"/>
          </a:xfrm>
        </p:grpSpPr>
        <mc:AlternateContent xmlns:mc="http://schemas.openxmlformats.org/markup-compatibility/2006" xmlns:p14="http://schemas.microsoft.com/office/powerpoint/2010/main">
          <mc:Choice Requires="p14">
            <p:contentPart p14:bwMode="auto" r:id="rId320">
              <p14:nvContentPartPr>
                <p14:cNvPr id="188" name="Ink 187">
                  <a:extLst>
                    <a:ext uri="{FF2B5EF4-FFF2-40B4-BE49-F238E27FC236}">
                      <a16:creationId xmlns:a16="http://schemas.microsoft.com/office/drawing/2014/main" id="{978CA3D1-E62E-6C4B-818D-A8C5B39B4CD4}"/>
                    </a:ext>
                  </a:extLst>
                </p14:cNvPr>
                <p14:cNvContentPartPr/>
                <p14:nvPr/>
              </p14:nvContentPartPr>
              <p14:xfrm>
                <a:off x="6590630" y="5049704"/>
                <a:ext cx="511200" cy="347040"/>
              </p14:xfrm>
            </p:contentPart>
          </mc:Choice>
          <mc:Fallback xmlns="">
            <p:pic>
              <p:nvPicPr>
                <p:cNvPr id="188" name="Ink 187">
                  <a:extLst>
                    <a:ext uri="{FF2B5EF4-FFF2-40B4-BE49-F238E27FC236}">
                      <a16:creationId xmlns:a16="http://schemas.microsoft.com/office/drawing/2014/main" id="{978CA3D1-E62E-6C4B-818D-A8C5B39B4CD4}"/>
                    </a:ext>
                  </a:extLst>
                </p:cNvPr>
                <p:cNvPicPr/>
                <p:nvPr/>
              </p:nvPicPr>
              <p:blipFill>
                <a:blip r:embed="rId321"/>
                <a:stretch>
                  <a:fillRect/>
                </a:stretch>
              </p:blipFill>
              <p:spPr>
                <a:xfrm>
                  <a:off x="6583070" y="5042144"/>
                  <a:ext cx="526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9" name="Ink 188">
                  <a:extLst>
                    <a:ext uri="{FF2B5EF4-FFF2-40B4-BE49-F238E27FC236}">
                      <a16:creationId xmlns:a16="http://schemas.microsoft.com/office/drawing/2014/main" id="{8229FEE8-C31F-D043-A0A6-E7CE079EC74A}"/>
                    </a:ext>
                  </a:extLst>
                </p14:cNvPr>
                <p14:cNvContentPartPr/>
                <p14:nvPr/>
              </p14:nvContentPartPr>
              <p14:xfrm>
                <a:off x="7222790" y="4890584"/>
                <a:ext cx="89280" cy="95040"/>
              </p14:xfrm>
            </p:contentPart>
          </mc:Choice>
          <mc:Fallback xmlns="">
            <p:pic>
              <p:nvPicPr>
                <p:cNvPr id="189" name="Ink 188">
                  <a:extLst>
                    <a:ext uri="{FF2B5EF4-FFF2-40B4-BE49-F238E27FC236}">
                      <a16:creationId xmlns:a16="http://schemas.microsoft.com/office/drawing/2014/main" id="{8229FEE8-C31F-D043-A0A6-E7CE079EC74A}"/>
                    </a:ext>
                  </a:extLst>
                </p:cNvPr>
                <p:cNvPicPr/>
                <p:nvPr/>
              </p:nvPicPr>
              <p:blipFill>
                <a:blip r:embed="rId323"/>
                <a:stretch>
                  <a:fillRect/>
                </a:stretch>
              </p:blipFill>
              <p:spPr>
                <a:xfrm>
                  <a:off x="7215230" y="4883024"/>
                  <a:ext cx="104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0" name="Ink 189">
                  <a:extLst>
                    <a:ext uri="{FF2B5EF4-FFF2-40B4-BE49-F238E27FC236}">
                      <a16:creationId xmlns:a16="http://schemas.microsoft.com/office/drawing/2014/main" id="{6BD74BD9-41B6-8B45-ABD1-711E8AEB35CA}"/>
                    </a:ext>
                  </a:extLst>
                </p14:cNvPr>
                <p14:cNvContentPartPr/>
                <p14:nvPr/>
              </p14:nvContentPartPr>
              <p14:xfrm>
                <a:off x="7371830" y="4861784"/>
                <a:ext cx="61200" cy="95040"/>
              </p14:xfrm>
            </p:contentPart>
          </mc:Choice>
          <mc:Fallback xmlns="">
            <p:pic>
              <p:nvPicPr>
                <p:cNvPr id="190" name="Ink 189">
                  <a:extLst>
                    <a:ext uri="{FF2B5EF4-FFF2-40B4-BE49-F238E27FC236}">
                      <a16:creationId xmlns:a16="http://schemas.microsoft.com/office/drawing/2014/main" id="{6BD74BD9-41B6-8B45-ABD1-711E8AEB35CA}"/>
                    </a:ext>
                  </a:extLst>
                </p:cNvPr>
                <p:cNvPicPr/>
                <p:nvPr/>
              </p:nvPicPr>
              <p:blipFill>
                <a:blip r:embed="rId325"/>
                <a:stretch>
                  <a:fillRect/>
                </a:stretch>
              </p:blipFill>
              <p:spPr>
                <a:xfrm>
                  <a:off x="7364270" y="4854584"/>
                  <a:ext cx="76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1" name="Ink 190">
                  <a:extLst>
                    <a:ext uri="{FF2B5EF4-FFF2-40B4-BE49-F238E27FC236}">
                      <a16:creationId xmlns:a16="http://schemas.microsoft.com/office/drawing/2014/main" id="{C2B4AF13-5EAF-6C45-9A3B-E4B8ADDF573D}"/>
                    </a:ext>
                  </a:extLst>
                </p14:cNvPr>
                <p14:cNvContentPartPr/>
                <p14:nvPr/>
              </p14:nvContentPartPr>
              <p14:xfrm>
                <a:off x="7474790" y="4881224"/>
                <a:ext cx="61920" cy="60480"/>
              </p14:xfrm>
            </p:contentPart>
          </mc:Choice>
          <mc:Fallback xmlns="">
            <p:pic>
              <p:nvPicPr>
                <p:cNvPr id="191" name="Ink 190">
                  <a:extLst>
                    <a:ext uri="{FF2B5EF4-FFF2-40B4-BE49-F238E27FC236}">
                      <a16:creationId xmlns:a16="http://schemas.microsoft.com/office/drawing/2014/main" id="{C2B4AF13-5EAF-6C45-9A3B-E4B8ADDF573D}"/>
                    </a:ext>
                  </a:extLst>
                </p:cNvPr>
                <p:cNvPicPr/>
                <p:nvPr/>
              </p:nvPicPr>
              <p:blipFill>
                <a:blip r:embed="rId327"/>
                <a:stretch>
                  <a:fillRect/>
                </a:stretch>
              </p:blipFill>
              <p:spPr>
                <a:xfrm>
                  <a:off x="7467230" y="4873664"/>
                  <a:ext cx="77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2" name="Ink 191">
                  <a:extLst>
                    <a:ext uri="{FF2B5EF4-FFF2-40B4-BE49-F238E27FC236}">
                      <a16:creationId xmlns:a16="http://schemas.microsoft.com/office/drawing/2014/main" id="{1AAC5BE0-5CE3-B048-BB1B-AFA9D203404F}"/>
                    </a:ext>
                  </a:extLst>
                </p14:cNvPr>
                <p14:cNvContentPartPr/>
                <p14:nvPr/>
              </p14:nvContentPartPr>
              <p14:xfrm>
                <a:off x="7575590" y="4782944"/>
                <a:ext cx="88560" cy="141120"/>
              </p14:xfrm>
            </p:contentPart>
          </mc:Choice>
          <mc:Fallback xmlns="">
            <p:pic>
              <p:nvPicPr>
                <p:cNvPr id="192" name="Ink 191">
                  <a:extLst>
                    <a:ext uri="{FF2B5EF4-FFF2-40B4-BE49-F238E27FC236}">
                      <a16:creationId xmlns:a16="http://schemas.microsoft.com/office/drawing/2014/main" id="{1AAC5BE0-5CE3-B048-BB1B-AFA9D203404F}"/>
                    </a:ext>
                  </a:extLst>
                </p:cNvPr>
                <p:cNvPicPr/>
                <p:nvPr/>
              </p:nvPicPr>
              <p:blipFill>
                <a:blip r:embed="rId329"/>
                <a:stretch>
                  <a:fillRect/>
                </a:stretch>
              </p:blipFill>
              <p:spPr>
                <a:xfrm>
                  <a:off x="7568030" y="4775384"/>
                  <a:ext cx="103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3" name="Ink 192">
                  <a:extLst>
                    <a:ext uri="{FF2B5EF4-FFF2-40B4-BE49-F238E27FC236}">
                      <a16:creationId xmlns:a16="http://schemas.microsoft.com/office/drawing/2014/main" id="{60E09781-5095-4241-B98B-355BC5E7EED2}"/>
                    </a:ext>
                  </a:extLst>
                </p14:cNvPr>
                <p14:cNvContentPartPr/>
                <p14:nvPr/>
              </p14:nvContentPartPr>
              <p14:xfrm>
                <a:off x="7862150" y="4737944"/>
                <a:ext cx="17280" cy="129240"/>
              </p14:xfrm>
            </p:contentPart>
          </mc:Choice>
          <mc:Fallback xmlns="">
            <p:pic>
              <p:nvPicPr>
                <p:cNvPr id="193" name="Ink 192">
                  <a:extLst>
                    <a:ext uri="{FF2B5EF4-FFF2-40B4-BE49-F238E27FC236}">
                      <a16:creationId xmlns:a16="http://schemas.microsoft.com/office/drawing/2014/main" id="{60E09781-5095-4241-B98B-355BC5E7EED2}"/>
                    </a:ext>
                  </a:extLst>
                </p:cNvPr>
                <p:cNvPicPr/>
                <p:nvPr/>
              </p:nvPicPr>
              <p:blipFill>
                <a:blip r:embed="rId331"/>
                <a:stretch>
                  <a:fillRect/>
                </a:stretch>
              </p:blipFill>
              <p:spPr>
                <a:xfrm>
                  <a:off x="7854590" y="4730744"/>
                  <a:ext cx="32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4" name="Ink 193">
                  <a:extLst>
                    <a:ext uri="{FF2B5EF4-FFF2-40B4-BE49-F238E27FC236}">
                      <a16:creationId xmlns:a16="http://schemas.microsoft.com/office/drawing/2014/main" id="{78711C98-748F-E841-BDBF-0C6F7E2A7A00}"/>
                    </a:ext>
                  </a:extLst>
                </p14:cNvPr>
                <p14:cNvContentPartPr/>
                <p14:nvPr/>
              </p14:nvContentPartPr>
              <p14:xfrm>
                <a:off x="7813910" y="4771424"/>
                <a:ext cx="164520" cy="65160"/>
              </p14:xfrm>
            </p:contentPart>
          </mc:Choice>
          <mc:Fallback xmlns="">
            <p:pic>
              <p:nvPicPr>
                <p:cNvPr id="194" name="Ink 193">
                  <a:extLst>
                    <a:ext uri="{FF2B5EF4-FFF2-40B4-BE49-F238E27FC236}">
                      <a16:creationId xmlns:a16="http://schemas.microsoft.com/office/drawing/2014/main" id="{78711C98-748F-E841-BDBF-0C6F7E2A7A00}"/>
                    </a:ext>
                  </a:extLst>
                </p:cNvPr>
                <p:cNvPicPr/>
                <p:nvPr/>
              </p:nvPicPr>
              <p:blipFill>
                <a:blip r:embed="rId333"/>
                <a:stretch>
                  <a:fillRect/>
                </a:stretch>
              </p:blipFill>
              <p:spPr>
                <a:xfrm>
                  <a:off x="7806350" y="4763864"/>
                  <a:ext cx="179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5" name="Ink 194">
                  <a:extLst>
                    <a:ext uri="{FF2B5EF4-FFF2-40B4-BE49-F238E27FC236}">
                      <a16:creationId xmlns:a16="http://schemas.microsoft.com/office/drawing/2014/main" id="{9617D799-F0F3-4245-9F2E-D24ED9316D5C}"/>
                    </a:ext>
                  </a:extLst>
                </p14:cNvPr>
                <p14:cNvContentPartPr/>
                <p14:nvPr/>
              </p14:nvContentPartPr>
              <p14:xfrm>
                <a:off x="8056550" y="4749464"/>
                <a:ext cx="23400" cy="62640"/>
              </p14:xfrm>
            </p:contentPart>
          </mc:Choice>
          <mc:Fallback xmlns="">
            <p:pic>
              <p:nvPicPr>
                <p:cNvPr id="195" name="Ink 194">
                  <a:extLst>
                    <a:ext uri="{FF2B5EF4-FFF2-40B4-BE49-F238E27FC236}">
                      <a16:creationId xmlns:a16="http://schemas.microsoft.com/office/drawing/2014/main" id="{9617D799-F0F3-4245-9F2E-D24ED9316D5C}"/>
                    </a:ext>
                  </a:extLst>
                </p:cNvPr>
                <p:cNvPicPr/>
                <p:nvPr/>
              </p:nvPicPr>
              <p:blipFill>
                <a:blip r:embed="rId335"/>
                <a:stretch>
                  <a:fillRect/>
                </a:stretch>
              </p:blipFill>
              <p:spPr>
                <a:xfrm>
                  <a:off x="8048990" y="4741904"/>
                  <a:ext cx="38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6" name="Ink 195">
                  <a:extLst>
                    <a:ext uri="{FF2B5EF4-FFF2-40B4-BE49-F238E27FC236}">
                      <a16:creationId xmlns:a16="http://schemas.microsoft.com/office/drawing/2014/main" id="{1EC7AAF2-2F60-D146-AF88-A2CC139339ED}"/>
                    </a:ext>
                  </a:extLst>
                </p14:cNvPr>
                <p14:cNvContentPartPr/>
                <p14:nvPr/>
              </p14:nvContentPartPr>
              <p14:xfrm>
                <a:off x="8057270" y="4676384"/>
                <a:ext cx="1800" cy="4320"/>
              </p14:xfrm>
            </p:contentPart>
          </mc:Choice>
          <mc:Fallback xmlns="">
            <p:pic>
              <p:nvPicPr>
                <p:cNvPr id="196" name="Ink 195">
                  <a:extLst>
                    <a:ext uri="{FF2B5EF4-FFF2-40B4-BE49-F238E27FC236}">
                      <a16:creationId xmlns:a16="http://schemas.microsoft.com/office/drawing/2014/main" id="{1EC7AAF2-2F60-D146-AF88-A2CC139339ED}"/>
                    </a:ext>
                  </a:extLst>
                </p:cNvPr>
                <p:cNvPicPr/>
                <p:nvPr/>
              </p:nvPicPr>
              <p:blipFill>
                <a:blip r:embed="rId337"/>
                <a:stretch>
                  <a:fillRect/>
                </a:stretch>
              </p:blipFill>
              <p:spPr>
                <a:xfrm>
                  <a:off x="8049710" y="4668824"/>
                  <a:ext cx="169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7" name="Ink 196">
                  <a:extLst>
                    <a:ext uri="{FF2B5EF4-FFF2-40B4-BE49-F238E27FC236}">
                      <a16:creationId xmlns:a16="http://schemas.microsoft.com/office/drawing/2014/main" id="{02B4ECB7-21A2-B64B-9656-E5D97F972EC9}"/>
                    </a:ext>
                  </a:extLst>
                </p14:cNvPr>
                <p14:cNvContentPartPr/>
                <p14:nvPr/>
              </p14:nvContentPartPr>
              <p14:xfrm>
                <a:off x="8082830" y="4727504"/>
                <a:ext cx="84600" cy="69840"/>
              </p14:xfrm>
            </p:contentPart>
          </mc:Choice>
          <mc:Fallback xmlns="">
            <p:pic>
              <p:nvPicPr>
                <p:cNvPr id="197" name="Ink 196">
                  <a:extLst>
                    <a:ext uri="{FF2B5EF4-FFF2-40B4-BE49-F238E27FC236}">
                      <a16:creationId xmlns:a16="http://schemas.microsoft.com/office/drawing/2014/main" id="{02B4ECB7-21A2-B64B-9656-E5D97F972EC9}"/>
                    </a:ext>
                  </a:extLst>
                </p:cNvPr>
                <p:cNvPicPr/>
                <p:nvPr/>
              </p:nvPicPr>
              <p:blipFill>
                <a:blip r:embed="rId339"/>
                <a:stretch>
                  <a:fillRect/>
                </a:stretch>
              </p:blipFill>
              <p:spPr>
                <a:xfrm>
                  <a:off x="8075270" y="4719944"/>
                  <a:ext cx="99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8" name="Ink 197">
                  <a:extLst>
                    <a:ext uri="{FF2B5EF4-FFF2-40B4-BE49-F238E27FC236}">
                      <a16:creationId xmlns:a16="http://schemas.microsoft.com/office/drawing/2014/main" id="{E62F5412-ABC1-BF48-85B9-55B9AB0FD0E9}"/>
                    </a:ext>
                  </a:extLst>
                </p14:cNvPr>
                <p14:cNvContentPartPr/>
                <p14:nvPr/>
              </p14:nvContentPartPr>
              <p14:xfrm>
                <a:off x="8187590" y="4650104"/>
                <a:ext cx="101880" cy="138960"/>
              </p14:xfrm>
            </p:contentPart>
          </mc:Choice>
          <mc:Fallback xmlns="">
            <p:pic>
              <p:nvPicPr>
                <p:cNvPr id="198" name="Ink 197">
                  <a:extLst>
                    <a:ext uri="{FF2B5EF4-FFF2-40B4-BE49-F238E27FC236}">
                      <a16:creationId xmlns:a16="http://schemas.microsoft.com/office/drawing/2014/main" id="{E62F5412-ABC1-BF48-85B9-55B9AB0FD0E9}"/>
                    </a:ext>
                  </a:extLst>
                </p:cNvPr>
                <p:cNvPicPr/>
                <p:nvPr/>
              </p:nvPicPr>
              <p:blipFill>
                <a:blip r:embed="rId341"/>
                <a:stretch>
                  <a:fillRect/>
                </a:stretch>
              </p:blipFill>
              <p:spPr>
                <a:xfrm>
                  <a:off x="8180030" y="4642544"/>
                  <a:ext cx="117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9" name="Ink 198">
                  <a:extLst>
                    <a:ext uri="{FF2B5EF4-FFF2-40B4-BE49-F238E27FC236}">
                      <a16:creationId xmlns:a16="http://schemas.microsoft.com/office/drawing/2014/main" id="{86D501FE-CAF9-2343-A7B5-88B69919729D}"/>
                    </a:ext>
                  </a:extLst>
                </p14:cNvPr>
                <p14:cNvContentPartPr/>
                <p14:nvPr/>
              </p14:nvContentPartPr>
              <p14:xfrm>
                <a:off x="8314310" y="4695824"/>
                <a:ext cx="60480" cy="78840"/>
              </p14:xfrm>
            </p:contentPart>
          </mc:Choice>
          <mc:Fallback xmlns="">
            <p:pic>
              <p:nvPicPr>
                <p:cNvPr id="199" name="Ink 198">
                  <a:extLst>
                    <a:ext uri="{FF2B5EF4-FFF2-40B4-BE49-F238E27FC236}">
                      <a16:creationId xmlns:a16="http://schemas.microsoft.com/office/drawing/2014/main" id="{86D501FE-CAF9-2343-A7B5-88B69919729D}"/>
                    </a:ext>
                  </a:extLst>
                </p:cNvPr>
                <p:cNvPicPr/>
                <p:nvPr/>
              </p:nvPicPr>
              <p:blipFill>
                <a:blip r:embed="rId343"/>
                <a:stretch>
                  <a:fillRect/>
                </a:stretch>
              </p:blipFill>
              <p:spPr>
                <a:xfrm>
                  <a:off x="8306750" y="4688264"/>
                  <a:ext cx="75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0" name="Ink 199">
                  <a:extLst>
                    <a:ext uri="{FF2B5EF4-FFF2-40B4-BE49-F238E27FC236}">
                      <a16:creationId xmlns:a16="http://schemas.microsoft.com/office/drawing/2014/main" id="{FB63691A-F1E0-044F-BB35-9511CBC09A91}"/>
                    </a:ext>
                  </a:extLst>
                </p14:cNvPr>
                <p14:cNvContentPartPr/>
                <p14:nvPr/>
              </p14:nvContentPartPr>
              <p14:xfrm>
                <a:off x="8414750" y="4707704"/>
                <a:ext cx="83160" cy="34920"/>
              </p14:xfrm>
            </p:contentPart>
          </mc:Choice>
          <mc:Fallback xmlns="">
            <p:pic>
              <p:nvPicPr>
                <p:cNvPr id="200" name="Ink 199">
                  <a:extLst>
                    <a:ext uri="{FF2B5EF4-FFF2-40B4-BE49-F238E27FC236}">
                      <a16:creationId xmlns:a16="http://schemas.microsoft.com/office/drawing/2014/main" id="{FB63691A-F1E0-044F-BB35-9511CBC09A91}"/>
                    </a:ext>
                  </a:extLst>
                </p:cNvPr>
                <p:cNvPicPr/>
                <p:nvPr/>
              </p:nvPicPr>
              <p:blipFill>
                <a:blip r:embed="rId345"/>
                <a:stretch>
                  <a:fillRect/>
                </a:stretch>
              </p:blipFill>
              <p:spPr>
                <a:xfrm>
                  <a:off x="8407550" y="4700144"/>
                  <a:ext cx="98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1" name="Ink 200">
                  <a:extLst>
                    <a:ext uri="{FF2B5EF4-FFF2-40B4-BE49-F238E27FC236}">
                      <a16:creationId xmlns:a16="http://schemas.microsoft.com/office/drawing/2014/main" id="{14213421-CE21-5D44-AF69-5A53E4089152}"/>
                    </a:ext>
                  </a:extLst>
                </p14:cNvPr>
                <p14:cNvContentPartPr/>
                <p14:nvPr/>
              </p14:nvContentPartPr>
              <p14:xfrm>
                <a:off x="8420150" y="4690424"/>
                <a:ext cx="48240" cy="91080"/>
              </p14:xfrm>
            </p:contentPart>
          </mc:Choice>
          <mc:Fallback xmlns="">
            <p:pic>
              <p:nvPicPr>
                <p:cNvPr id="201" name="Ink 200">
                  <a:extLst>
                    <a:ext uri="{FF2B5EF4-FFF2-40B4-BE49-F238E27FC236}">
                      <a16:creationId xmlns:a16="http://schemas.microsoft.com/office/drawing/2014/main" id="{14213421-CE21-5D44-AF69-5A53E4089152}"/>
                    </a:ext>
                  </a:extLst>
                </p:cNvPr>
                <p:cNvPicPr/>
                <p:nvPr/>
              </p:nvPicPr>
              <p:blipFill>
                <a:blip r:embed="rId347"/>
                <a:stretch>
                  <a:fillRect/>
                </a:stretch>
              </p:blipFill>
              <p:spPr>
                <a:xfrm>
                  <a:off x="8412590" y="4682864"/>
                  <a:ext cx="63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3" name="Ink 202">
                  <a:extLst>
                    <a:ext uri="{FF2B5EF4-FFF2-40B4-BE49-F238E27FC236}">
                      <a16:creationId xmlns:a16="http://schemas.microsoft.com/office/drawing/2014/main" id="{20CBA09F-604F-F142-B335-60EE64C41619}"/>
                    </a:ext>
                  </a:extLst>
                </p14:cNvPr>
                <p14:cNvContentPartPr/>
                <p14:nvPr/>
              </p14:nvContentPartPr>
              <p14:xfrm>
                <a:off x="8646230" y="4555784"/>
                <a:ext cx="25560" cy="172800"/>
              </p14:xfrm>
            </p:contentPart>
          </mc:Choice>
          <mc:Fallback xmlns="">
            <p:pic>
              <p:nvPicPr>
                <p:cNvPr id="203" name="Ink 202">
                  <a:extLst>
                    <a:ext uri="{FF2B5EF4-FFF2-40B4-BE49-F238E27FC236}">
                      <a16:creationId xmlns:a16="http://schemas.microsoft.com/office/drawing/2014/main" id="{20CBA09F-604F-F142-B335-60EE64C41619}"/>
                    </a:ext>
                  </a:extLst>
                </p:cNvPr>
                <p:cNvPicPr/>
                <p:nvPr/>
              </p:nvPicPr>
              <p:blipFill>
                <a:blip r:embed="rId349"/>
                <a:stretch>
                  <a:fillRect/>
                </a:stretch>
              </p:blipFill>
              <p:spPr>
                <a:xfrm>
                  <a:off x="8638670" y="4548224"/>
                  <a:ext cx="40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5" name="Ink 204">
                  <a:extLst>
                    <a:ext uri="{FF2B5EF4-FFF2-40B4-BE49-F238E27FC236}">
                      <a16:creationId xmlns:a16="http://schemas.microsoft.com/office/drawing/2014/main" id="{08DF21D9-E59C-D64B-AE4B-2E70C7CE4EBE}"/>
                    </a:ext>
                  </a:extLst>
                </p14:cNvPr>
                <p14:cNvContentPartPr/>
                <p14:nvPr/>
              </p14:nvContentPartPr>
              <p14:xfrm>
                <a:off x="8614910" y="4634264"/>
                <a:ext cx="135720" cy="23400"/>
              </p14:xfrm>
            </p:contentPart>
          </mc:Choice>
          <mc:Fallback xmlns="">
            <p:pic>
              <p:nvPicPr>
                <p:cNvPr id="205" name="Ink 204">
                  <a:extLst>
                    <a:ext uri="{FF2B5EF4-FFF2-40B4-BE49-F238E27FC236}">
                      <a16:creationId xmlns:a16="http://schemas.microsoft.com/office/drawing/2014/main" id="{08DF21D9-E59C-D64B-AE4B-2E70C7CE4EBE}"/>
                    </a:ext>
                  </a:extLst>
                </p:cNvPr>
                <p:cNvPicPr/>
                <p:nvPr/>
              </p:nvPicPr>
              <p:blipFill>
                <a:blip r:embed="rId351"/>
                <a:stretch>
                  <a:fillRect/>
                </a:stretch>
              </p:blipFill>
              <p:spPr>
                <a:xfrm>
                  <a:off x="8607350" y="4626704"/>
                  <a:ext cx="150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6" name="Ink 205">
                  <a:extLst>
                    <a:ext uri="{FF2B5EF4-FFF2-40B4-BE49-F238E27FC236}">
                      <a16:creationId xmlns:a16="http://schemas.microsoft.com/office/drawing/2014/main" id="{EB78E822-F727-284B-AC76-3CC23469C588}"/>
                    </a:ext>
                  </a:extLst>
                </p14:cNvPr>
                <p14:cNvContentPartPr/>
                <p14:nvPr/>
              </p14:nvContentPartPr>
              <p14:xfrm>
                <a:off x="8742350" y="4607984"/>
                <a:ext cx="73080" cy="76320"/>
              </p14:xfrm>
            </p:contentPart>
          </mc:Choice>
          <mc:Fallback xmlns="">
            <p:pic>
              <p:nvPicPr>
                <p:cNvPr id="206" name="Ink 205">
                  <a:extLst>
                    <a:ext uri="{FF2B5EF4-FFF2-40B4-BE49-F238E27FC236}">
                      <a16:creationId xmlns:a16="http://schemas.microsoft.com/office/drawing/2014/main" id="{EB78E822-F727-284B-AC76-3CC23469C588}"/>
                    </a:ext>
                  </a:extLst>
                </p:cNvPr>
                <p:cNvPicPr/>
                <p:nvPr/>
              </p:nvPicPr>
              <p:blipFill>
                <a:blip r:embed="rId353"/>
                <a:stretch>
                  <a:fillRect/>
                </a:stretch>
              </p:blipFill>
              <p:spPr>
                <a:xfrm>
                  <a:off x="8734790" y="4600424"/>
                  <a:ext cx="88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ABE8372F-3476-2A48-B459-7C6C2D13744B}"/>
                    </a:ext>
                  </a:extLst>
                </p14:cNvPr>
                <p14:cNvContentPartPr/>
                <p14:nvPr/>
              </p14:nvContentPartPr>
              <p14:xfrm>
                <a:off x="7203710" y="5105144"/>
                <a:ext cx="8280" cy="110880"/>
              </p14:xfrm>
            </p:contentPart>
          </mc:Choice>
          <mc:Fallback xmlns="">
            <p:pic>
              <p:nvPicPr>
                <p:cNvPr id="208" name="Ink 207">
                  <a:extLst>
                    <a:ext uri="{FF2B5EF4-FFF2-40B4-BE49-F238E27FC236}">
                      <a16:creationId xmlns:a16="http://schemas.microsoft.com/office/drawing/2014/main" id="{ABE8372F-3476-2A48-B459-7C6C2D13744B}"/>
                    </a:ext>
                  </a:extLst>
                </p:cNvPr>
                <p:cNvPicPr/>
                <p:nvPr/>
              </p:nvPicPr>
              <p:blipFill>
                <a:blip r:embed="rId355"/>
                <a:stretch>
                  <a:fillRect/>
                </a:stretch>
              </p:blipFill>
              <p:spPr>
                <a:xfrm>
                  <a:off x="7196150" y="5097584"/>
                  <a:ext cx="23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00FE4CE8-75F3-C143-B176-C6B4DAB3D3D2}"/>
                    </a:ext>
                  </a:extLst>
                </p14:cNvPr>
                <p14:cNvContentPartPr/>
                <p14:nvPr/>
              </p14:nvContentPartPr>
              <p14:xfrm>
                <a:off x="7250870" y="5082824"/>
                <a:ext cx="66600" cy="131040"/>
              </p14:xfrm>
            </p:contentPart>
          </mc:Choice>
          <mc:Fallback xmlns="">
            <p:pic>
              <p:nvPicPr>
                <p:cNvPr id="209" name="Ink 208">
                  <a:extLst>
                    <a:ext uri="{FF2B5EF4-FFF2-40B4-BE49-F238E27FC236}">
                      <a16:creationId xmlns:a16="http://schemas.microsoft.com/office/drawing/2014/main" id="{00FE4CE8-75F3-C143-B176-C6B4DAB3D3D2}"/>
                    </a:ext>
                  </a:extLst>
                </p:cNvPr>
                <p:cNvPicPr/>
                <p:nvPr/>
              </p:nvPicPr>
              <p:blipFill>
                <a:blip r:embed="rId357"/>
                <a:stretch>
                  <a:fillRect/>
                </a:stretch>
              </p:blipFill>
              <p:spPr>
                <a:xfrm>
                  <a:off x="7243310" y="5075264"/>
                  <a:ext cx="81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B0AA932D-8BEC-EE49-9B2C-9E2F3EC64561}"/>
                    </a:ext>
                  </a:extLst>
                </p14:cNvPr>
                <p14:cNvContentPartPr/>
                <p14:nvPr/>
              </p14:nvContentPartPr>
              <p14:xfrm>
                <a:off x="7353470" y="5135024"/>
                <a:ext cx="63720" cy="77400"/>
              </p14:xfrm>
            </p:contentPart>
          </mc:Choice>
          <mc:Fallback xmlns="">
            <p:pic>
              <p:nvPicPr>
                <p:cNvPr id="210" name="Ink 209">
                  <a:extLst>
                    <a:ext uri="{FF2B5EF4-FFF2-40B4-BE49-F238E27FC236}">
                      <a16:creationId xmlns:a16="http://schemas.microsoft.com/office/drawing/2014/main" id="{B0AA932D-8BEC-EE49-9B2C-9E2F3EC64561}"/>
                    </a:ext>
                  </a:extLst>
                </p:cNvPr>
                <p:cNvPicPr/>
                <p:nvPr/>
              </p:nvPicPr>
              <p:blipFill>
                <a:blip r:embed="rId359"/>
                <a:stretch>
                  <a:fillRect/>
                </a:stretch>
              </p:blipFill>
              <p:spPr>
                <a:xfrm>
                  <a:off x="7345910" y="5127464"/>
                  <a:ext cx="784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B942BB16-0A89-5242-9722-A10962DB3D3F}"/>
                    </a:ext>
                  </a:extLst>
                </p14:cNvPr>
                <p14:cNvContentPartPr/>
                <p14:nvPr/>
              </p14:nvContentPartPr>
              <p14:xfrm>
                <a:off x="7173110" y="5095784"/>
                <a:ext cx="112320" cy="46800"/>
              </p14:xfrm>
            </p:contentPart>
          </mc:Choice>
          <mc:Fallback xmlns="">
            <p:pic>
              <p:nvPicPr>
                <p:cNvPr id="211" name="Ink 210">
                  <a:extLst>
                    <a:ext uri="{FF2B5EF4-FFF2-40B4-BE49-F238E27FC236}">
                      <a16:creationId xmlns:a16="http://schemas.microsoft.com/office/drawing/2014/main" id="{B942BB16-0A89-5242-9722-A10962DB3D3F}"/>
                    </a:ext>
                  </a:extLst>
                </p:cNvPr>
                <p:cNvPicPr/>
                <p:nvPr/>
              </p:nvPicPr>
              <p:blipFill>
                <a:blip r:embed="rId361"/>
                <a:stretch>
                  <a:fillRect/>
                </a:stretch>
              </p:blipFill>
              <p:spPr>
                <a:xfrm>
                  <a:off x="7165550" y="5088224"/>
                  <a:ext cx="12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2" name="Ink 211">
                  <a:extLst>
                    <a:ext uri="{FF2B5EF4-FFF2-40B4-BE49-F238E27FC236}">
                      <a16:creationId xmlns:a16="http://schemas.microsoft.com/office/drawing/2014/main" id="{8D6A1AB4-6993-B84F-87C4-B711463D19E6}"/>
                    </a:ext>
                  </a:extLst>
                </p14:cNvPr>
                <p14:cNvContentPartPr/>
                <p14:nvPr/>
              </p14:nvContentPartPr>
              <p14:xfrm>
                <a:off x="7550750" y="5008304"/>
                <a:ext cx="76680" cy="138960"/>
              </p14:xfrm>
            </p:contentPart>
          </mc:Choice>
          <mc:Fallback xmlns="">
            <p:pic>
              <p:nvPicPr>
                <p:cNvPr id="212" name="Ink 211">
                  <a:extLst>
                    <a:ext uri="{FF2B5EF4-FFF2-40B4-BE49-F238E27FC236}">
                      <a16:creationId xmlns:a16="http://schemas.microsoft.com/office/drawing/2014/main" id="{8D6A1AB4-6993-B84F-87C4-B711463D19E6}"/>
                    </a:ext>
                  </a:extLst>
                </p:cNvPr>
                <p:cNvPicPr/>
                <p:nvPr/>
              </p:nvPicPr>
              <p:blipFill>
                <a:blip r:embed="rId363"/>
                <a:stretch>
                  <a:fillRect/>
                </a:stretch>
              </p:blipFill>
              <p:spPr>
                <a:xfrm>
                  <a:off x="7543190" y="5000744"/>
                  <a:ext cx="91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3" name="Ink 212">
                  <a:extLst>
                    <a:ext uri="{FF2B5EF4-FFF2-40B4-BE49-F238E27FC236}">
                      <a16:creationId xmlns:a16="http://schemas.microsoft.com/office/drawing/2014/main" id="{7510C9D7-8F17-CE4E-A664-F4065E661D3F}"/>
                    </a:ext>
                  </a:extLst>
                </p14:cNvPr>
                <p14:cNvContentPartPr/>
                <p14:nvPr/>
              </p14:nvContentPartPr>
              <p14:xfrm>
                <a:off x="7688630" y="5062304"/>
                <a:ext cx="32760" cy="38160"/>
              </p14:xfrm>
            </p:contentPart>
          </mc:Choice>
          <mc:Fallback xmlns="">
            <p:pic>
              <p:nvPicPr>
                <p:cNvPr id="213" name="Ink 212">
                  <a:extLst>
                    <a:ext uri="{FF2B5EF4-FFF2-40B4-BE49-F238E27FC236}">
                      <a16:creationId xmlns:a16="http://schemas.microsoft.com/office/drawing/2014/main" id="{7510C9D7-8F17-CE4E-A664-F4065E661D3F}"/>
                    </a:ext>
                  </a:extLst>
                </p:cNvPr>
                <p:cNvPicPr/>
                <p:nvPr/>
              </p:nvPicPr>
              <p:blipFill>
                <a:blip r:embed="rId365"/>
                <a:stretch>
                  <a:fillRect/>
                </a:stretch>
              </p:blipFill>
              <p:spPr>
                <a:xfrm>
                  <a:off x="7681070" y="5054744"/>
                  <a:ext cx="47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4" name="Ink 213">
                  <a:extLst>
                    <a:ext uri="{FF2B5EF4-FFF2-40B4-BE49-F238E27FC236}">
                      <a16:creationId xmlns:a16="http://schemas.microsoft.com/office/drawing/2014/main" id="{9152975A-E207-7049-9F99-3A39258C82B9}"/>
                    </a:ext>
                  </a:extLst>
                </p14:cNvPr>
                <p14:cNvContentPartPr/>
                <p14:nvPr/>
              </p14:nvContentPartPr>
              <p14:xfrm>
                <a:off x="7697990" y="5059064"/>
                <a:ext cx="42840" cy="133200"/>
              </p14:xfrm>
            </p:contentPart>
          </mc:Choice>
          <mc:Fallback xmlns="">
            <p:pic>
              <p:nvPicPr>
                <p:cNvPr id="214" name="Ink 213">
                  <a:extLst>
                    <a:ext uri="{FF2B5EF4-FFF2-40B4-BE49-F238E27FC236}">
                      <a16:creationId xmlns:a16="http://schemas.microsoft.com/office/drawing/2014/main" id="{9152975A-E207-7049-9F99-3A39258C82B9}"/>
                    </a:ext>
                  </a:extLst>
                </p:cNvPr>
                <p:cNvPicPr/>
                <p:nvPr/>
              </p:nvPicPr>
              <p:blipFill>
                <a:blip r:embed="rId367"/>
                <a:stretch>
                  <a:fillRect/>
                </a:stretch>
              </p:blipFill>
              <p:spPr>
                <a:xfrm>
                  <a:off x="7690430" y="5051504"/>
                  <a:ext cx="579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5" name="Ink 214">
                  <a:extLst>
                    <a:ext uri="{FF2B5EF4-FFF2-40B4-BE49-F238E27FC236}">
                      <a16:creationId xmlns:a16="http://schemas.microsoft.com/office/drawing/2014/main" id="{401E2D2C-DEC6-9642-AC93-0442F4E811AB}"/>
                    </a:ext>
                  </a:extLst>
                </p14:cNvPr>
                <p14:cNvContentPartPr/>
                <p14:nvPr/>
              </p14:nvContentPartPr>
              <p14:xfrm>
                <a:off x="7822190" y="4964744"/>
                <a:ext cx="11880" cy="138960"/>
              </p14:xfrm>
            </p:contentPart>
          </mc:Choice>
          <mc:Fallback xmlns="">
            <p:pic>
              <p:nvPicPr>
                <p:cNvPr id="215" name="Ink 214">
                  <a:extLst>
                    <a:ext uri="{FF2B5EF4-FFF2-40B4-BE49-F238E27FC236}">
                      <a16:creationId xmlns:a16="http://schemas.microsoft.com/office/drawing/2014/main" id="{401E2D2C-DEC6-9642-AC93-0442F4E811AB}"/>
                    </a:ext>
                  </a:extLst>
                </p:cNvPr>
                <p:cNvPicPr/>
                <p:nvPr/>
              </p:nvPicPr>
              <p:blipFill>
                <a:blip r:embed="rId369"/>
                <a:stretch>
                  <a:fillRect/>
                </a:stretch>
              </p:blipFill>
              <p:spPr>
                <a:xfrm>
                  <a:off x="7814630" y="4957184"/>
                  <a:ext cx="27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6" name="Ink 215">
                  <a:extLst>
                    <a:ext uri="{FF2B5EF4-FFF2-40B4-BE49-F238E27FC236}">
                      <a16:creationId xmlns:a16="http://schemas.microsoft.com/office/drawing/2014/main" id="{0A86878D-B6EA-9F40-896B-76C769F0629E}"/>
                    </a:ext>
                  </a:extLst>
                </p14:cNvPr>
                <p14:cNvContentPartPr/>
                <p14:nvPr/>
              </p14:nvContentPartPr>
              <p14:xfrm>
                <a:off x="7782950" y="5036744"/>
                <a:ext cx="58680" cy="16560"/>
              </p14:xfrm>
            </p:contentPart>
          </mc:Choice>
          <mc:Fallback xmlns="">
            <p:pic>
              <p:nvPicPr>
                <p:cNvPr id="216" name="Ink 215">
                  <a:extLst>
                    <a:ext uri="{FF2B5EF4-FFF2-40B4-BE49-F238E27FC236}">
                      <a16:creationId xmlns:a16="http://schemas.microsoft.com/office/drawing/2014/main" id="{0A86878D-B6EA-9F40-896B-76C769F0629E}"/>
                    </a:ext>
                  </a:extLst>
                </p:cNvPr>
                <p:cNvPicPr/>
                <p:nvPr/>
              </p:nvPicPr>
              <p:blipFill>
                <a:blip r:embed="rId371"/>
                <a:stretch>
                  <a:fillRect/>
                </a:stretch>
              </p:blipFill>
              <p:spPr>
                <a:xfrm>
                  <a:off x="7775390" y="5029184"/>
                  <a:ext cx="73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7" name="Ink 216">
                  <a:extLst>
                    <a:ext uri="{FF2B5EF4-FFF2-40B4-BE49-F238E27FC236}">
                      <a16:creationId xmlns:a16="http://schemas.microsoft.com/office/drawing/2014/main" id="{342968F7-01B4-2D47-BD80-0811DDD7B422}"/>
                    </a:ext>
                  </a:extLst>
                </p14:cNvPr>
                <p14:cNvContentPartPr/>
                <p14:nvPr/>
              </p14:nvContentPartPr>
              <p14:xfrm>
                <a:off x="7876910" y="4992464"/>
                <a:ext cx="80640" cy="91080"/>
              </p14:xfrm>
            </p:contentPart>
          </mc:Choice>
          <mc:Fallback xmlns="">
            <p:pic>
              <p:nvPicPr>
                <p:cNvPr id="217" name="Ink 216">
                  <a:extLst>
                    <a:ext uri="{FF2B5EF4-FFF2-40B4-BE49-F238E27FC236}">
                      <a16:creationId xmlns:a16="http://schemas.microsoft.com/office/drawing/2014/main" id="{342968F7-01B4-2D47-BD80-0811DDD7B422}"/>
                    </a:ext>
                  </a:extLst>
                </p:cNvPr>
                <p:cNvPicPr/>
                <p:nvPr/>
              </p:nvPicPr>
              <p:blipFill>
                <a:blip r:embed="rId373"/>
                <a:stretch>
                  <a:fillRect/>
                </a:stretch>
              </p:blipFill>
              <p:spPr>
                <a:xfrm>
                  <a:off x="7869350" y="4984904"/>
                  <a:ext cx="95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459F91ED-5865-934C-8ED6-C4BCE6582B10}"/>
                    </a:ext>
                  </a:extLst>
                </p14:cNvPr>
                <p14:cNvContentPartPr/>
                <p14:nvPr/>
              </p14:nvContentPartPr>
              <p14:xfrm>
                <a:off x="8079590" y="4928384"/>
                <a:ext cx="133560" cy="116640"/>
              </p14:xfrm>
            </p:contentPart>
          </mc:Choice>
          <mc:Fallback xmlns="">
            <p:pic>
              <p:nvPicPr>
                <p:cNvPr id="219" name="Ink 218">
                  <a:extLst>
                    <a:ext uri="{FF2B5EF4-FFF2-40B4-BE49-F238E27FC236}">
                      <a16:creationId xmlns:a16="http://schemas.microsoft.com/office/drawing/2014/main" id="{459F91ED-5865-934C-8ED6-C4BCE6582B10}"/>
                    </a:ext>
                  </a:extLst>
                </p:cNvPr>
                <p:cNvPicPr/>
                <p:nvPr/>
              </p:nvPicPr>
              <p:blipFill>
                <a:blip r:embed="rId375"/>
                <a:stretch>
                  <a:fillRect/>
                </a:stretch>
              </p:blipFill>
              <p:spPr>
                <a:xfrm>
                  <a:off x="8072030" y="4920824"/>
                  <a:ext cx="148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9F5B6574-120C-794B-9E1F-144088A4CBC3}"/>
                    </a:ext>
                  </a:extLst>
                </p14:cNvPr>
                <p14:cNvContentPartPr/>
                <p14:nvPr/>
              </p14:nvContentPartPr>
              <p14:xfrm>
                <a:off x="8265710" y="4939544"/>
                <a:ext cx="1800" cy="57240"/>
              </p14:xfrm>
            </p:contentPart>
          </mc:Choice>
          <mc:Fallback xmlns="">
            <p:pic>
              <p:nvPicPr>
                <p:cNvPr id="220" name="Ink 219">
                  <a:extLst>
                    <a:ext uri="{FF2B5EF4-FFF2-40B4-BE49-F238E27FC236}">
                      <a16:creationId xmlns:a16="http://schemas.microsoft.com/office/drawing/2014/main" id="{9F5B6574-120C-794B-9E1F-144088A4CBC3}"/>
                    </a:ext>
                  </a:extLst>
                </p:cNvPr>
                <p:cNvPicPr/>
                <p:nvPr/>
              </p:nvPicPr>
              <p:blipFill>
                <a:blip r:embed="rId377"/>
                <a:stretch>
                  <a:fillRect/>
                </a:stretch>
              </p:blipFill>
              <p:spPr>
                <a:xfrm>
                  <a:off x="8258150" y="4931984"/>
                  <a:ext cx="169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E6DF030B-A751-C440-ABD8-21A829CFC73A}"/>
                    </a:ext>
                  </a:extLst>
                </p14:cNvPr>
                <p14:cNvContentPartPr/>
                <p14:nvPr/>
              </p14:nvContentPartPr>
              <p14:xfrm>
                <a:off x="8259230" y="4883744"/>
                <a:ext cx="6840" cy="5760"/>
              </p14:xfrm>
            </p:contentPart>
          </mc:Choice>
          <mc:Fallback xmlns="">
            <p:pic>
              <p:nvPicPr>
                <p:cNvPr id="221" name="Ink 220">
                  <a:extLst>
                    <a:ext uri="{FF2B5EF4-FFF2-40B4-BE49-F238E27FC236}">
                      <a16:creationId xmlns:a16="http://schemas.microsoft.com/office/drawing/2014/main" id="{E6DF030B-A751-C440-ABD8-21A829CFC73A}"/>
                    </a:ext>
                  </a:extLst>
                </p:cNvPr>
                <p:cNvPicPr/>
                <p:nvPr/>
              </p:nvPicPr>
              <p:blipFill>
                <a:blip r:embed="rId379"/>
                <a:stretch>
                  <a:fillRect/>
                </a:stretch>
              </p:blipFill>
              <p:spPr>
                <a:xfrm>
                  <a:off x="8251670" y="4876184"/>
                  <a:ext cx="21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E645959C-36B2-2141-B711-6774498B7547}"/>
                    </a:ext>
                  </a:extLst>
                </p14:cNvPr>
                <p14:cNvContentPartPr/>
                <p14:nvPr/>
              </p14:nvContentPartPr>
              <p14:xfrm>
                <a:off x="8338790" y="4863224"/>
                <a:ext cx="9000" cy="108360"/>
              </p14:xfrm>
            </p:contentPart>
          </mc:Choice>
          <mc:Fallback xmlns="">
            <p:pic>
              <p:nvPicPr>
                <p:cNvPr id="222" name="Ink 221">
                  <a:extLst>
                    <a:ext uri="{FF2B5EF4-FFF2-40B4-BE49-F238E27FC236}">
                      <a16:creationId xmlns:a16="http://schemas.microsoft.com/office/drawing/2014/main" id="{E645959C-36B2-2141-B711-6774498B7547}"/>
                    </a:ext>
                  </a:extLst>
                </p:cNvPr>
                <p:cNvPicPr/>
                <p:nvPr/>
              </p:nvPicPr>
              <p:blipFill>
                <a:blip r:embed="rId381"/>
                <a:stretch>
                  <a:fillRect/>
                </a:stretch>
              </p:blipFill>
              <p:spPr>
                <a:xfrm>
                  <a:off x="8331230" y="4855664"/>
                  <a:ext cx="241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30C735BC-B55F-F044-83B6-7136874FD553}"/>
                    </a:ext>
                  </a:extLst>
                </p14:cNvPr>
                <p14:cNvContentPartPr/>
                <p14:nvPr/>
              </p14:nvContentPartPr>
              <p14:xfrm>
                <a:off x="8389910" y="4841624"/>
                <a:ext cx="70560" cy="124920"/>
              </p14:xfrm>
            </p:contentPart>
          </mc:Choice>
          <mc:Fallback xmlns="">
            <p:pic>
              <p:nvPicPr>
                <p:cNvPr id="223" name="Ink 222">
                  <a:extLst>
                    <a:ext uri="{FF2B5EF4-FFF2-40B4-BE49-F238E27FC236}">
                      <a16:creationId xmlns:a16="http://schemas.microsoft.com/office/drawing/2014/main" id="{30C735BC-B55F-F044-83B6-7136874FD553}"/>
                    </a:ext>
                  </a:extLst>
                </p:cNvPr>
                <p:cNvPicPr/>
                <p:nvPr/>
              </p:nvPicPr>
              <p:blipFill>
                <a:blip r:embed="rId383"/>
                <a:stretch>
                  <a:fillRect/>
                </a:stretch>
              </p:blipFill>
              <p:spPr>
                <a:xfrm>
                  <a:off x="8382350" y="4834064"/>
                  <a:ext cx="85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C074C462-8AAB-E840-880F-6E517F32168E}"/>
                    </a:ext>
                  </a:extLst>
                </p14:cNvPr>
                <p14:cNvContentPartPr/>
                <p14:nvPr/>
              </p14:nvContentPartPr>
              <p14:xfrm>
                <a:off x="8497190" y="4915064"/>
                <a:ext cx="1080" cy="53280"/>
              </p14:xfrm>
            </p:contentPart>
          </mc:Choice>
          <mc:Fallback xmlns="">
            <p:pic>
              <p:nvPicPr>
                <p:cNvPr id="224" name="Ink 223">
                  <a:extLst>
                    <a:ext uri="{FF2B5EF4-FFF2-40B4-BE49-F238E27FC236}">
                      <a16:creationId xmlns:a16="http://schemas.microsoft.com/office/drawing/2014/main" id="{C074C462-8AAB-E840-880F-6E517F32168E}"/>
                    </a:ext>
                  </a:extLst>
                </p:cNvPr>
                <p:cNvPicPr/>
                <p:nvPr/>
              </p:nvPicPr>
              <p:blipFill>
                <a:blip r:embed="rId385"/>
                <a:stretch>
                  <a:fillRect/>
                </a:stretch>
              </p:blipFill>
              <p:spPr>
                <a:xfrm>
                  <a:off x="8489630" y="4907504"/>
                  <a:ext cx="16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47CB33A5-2747-1E45-AC6C-79C1C2147FB6}"/>
                    </a:ext>
                  </a:extLst>
                </p14:cNvPr>
                <p14:cNvContentPartPr/>
                <p14:nvPr/>
              </p14:nvContentPartPr>
              <p14:xfrm>
                <a:off x="8506190" y="4848824"/>
                <a:ext cx="2520" cy="1800"/>
              </p14:xfrm>
            </p:contentPart>
          </mc:Choice>
          <mc:Fallback xmlns="">
            <p:pic>
              <p:nvPicPr>
                <p:cNvPr id="225" name="Ink 224">
                  <a:extLst>
                    <a:ext uri="{FF2B5EF4-FFF2-40B4-BE49-F238E27FC236}">
                      <a16:creationId xmlns:a16="http://schemas.microsoft.com/office/drawing/2014/main" id="{47CB33A5-2747-1E45-AC6C-79C1C2147FB6}"/>
                    </a:ext>
                  </a:extLst>
                </p:cNvPr>
                <p:cNvPicPr/>
                <p:nvPr/>
              </p:nvPicPr>
              <p:blipFill>
                <a:blip r:embed="rId387"/>
                <a:stretch>
                  <a:fillRect/>
                </a:stretch>
              </p:blipFill>
              <p:spPr>
                <a:xfrm>
                  <a:off x="8498990" y="4841264"/>
                  <a:ext cx="17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330FB0E4-3020-2042-8225-43441222021D}"/>
                    </a:ext>
                  </a:extLst>
                </p14:cNvPr>
                <p14:cNvContentPartPr/>
                <p14:nvPr/>
              </p14:nvContentPartPr>
              <p14:xfrm>
                <a:off x="8562710" y="4870424"/>
                <a:ext cx="91080" cy="78840"/>
              </p14:xfrm>
            </p:contentPart>
          </mc:Choice>
          <mc:Fallback xmlns="">
            <p:pic>
              <p:nvPicPr>
                <p:cNvPr id="226" name="Ink 225">
                  <a:extLst>
                    <a:ext uri="{FF2B5EF4-FFF2-40B4-BE49-F238E27FC236}">
                      <a16:creationId xmlns:a16="http://schemas.microsoft.com/office/drawing/2014/main" id="{330FB0E4-3020-2042-8225-43441222021D}"/>
                    </a:ext>
                  </a:extLst>
                </p:cNvPr>
                <p:cNvPicPr/>
                <p:nvPr/>
              </p:nvPicPr>
              <p:blipFill>
                <a:blip r:embed="rId389"/>
                <a:stretch>
                  <a:fillRect/>
                </a:stretch>
              </p:blipFill>
              <p:spPr>
                <a:xfrm>
                  <a:off x="8555150" y="4862864"/>
                  <a:ext cx="106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1EE0B505-3FC1-C744-8062-4B811181FB09}"/>
                    </a:ext>
                  </a:extLst>
                </p14:cNvPr>
                <p14:cNvContentPartPr/>
                <p14:nvPr/>
              </p14:nvContentPartPr>
              <p14:xfrm>
                <a:off x="8333390" y="4889504"/>
                <a:ext cx="42480" cy="14040"/>
              </p14:xfrm>
            </p:contentPart>
          </mc:Choice>
          <mc:Fallback xmlns="">
            <p:pic>
              <p:nvPicPr>
                <p:cNvPr id="227" name="Ink 226">
                  <a:extLst>
                    <a:ext uri="{FF2B5EF4-FFF2-40B4-BE49-F238E27FC236}">
                      <a16:creationId xmlns:a16="http://schemas.microsoft.com/office/drawing/2014/main" id="{1EE0B505-3FC1-C744-8062-4B811181FB09}"/>
                    </a:ext>
                  </a:extLst>
                </p:cNvPr>
                <p:cNvPicPr/>
                <p:nvPr/>
              </p:nvPicPr>
              <p:blipFill>
                <a:blip r:embed="rId391"/>
                <a:stretch>
                  <a:fillRect/>
                </a:stretch>
              </p:blipFill>
              <p:spPr>
                <a:xfrm>
                  <a:off x="8325830" y="4881944"/>
                  <a:ext cx="57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A3B513EF-EB90-7148-B278-7DAC0B572775}"/>
                    </a:ext>
                  </a:extLst>
                </p14:cNvPr>
                <p14:cNvContentPartPr/>
                <p14:nvPr/>
              </p14:nvContentPartPr>
              <p14:xfrm>
                <a:off x="7285070" y="5325824"/>
                <a:ext cx="6480" cy="120960"/>
              </p14:xfrm>
            </p:contentPart>
          </mc:Choice>
          <mc:Fallback xmlns="">
            <p:pic>
              <p:nvPicPr>
                <p:cNvPr id="228" name="Ink 227">
                  <a:extLst>
                    <a:ext uri="{FF2B5EF4-FFF2-40B4-BE49-F238E27FC236}">
                      <a16:creationId xmlns:a16="http://schemas.microsoft.com/office/drawing/2014/main" id="{A3B513EF-EB90-7148-B278-7DAC0B572775}"/>
                    </a:ext>
                  </a:extLst>
                </p:cNvPr>
                <p:cNvPicPr/>
                <p:nvPr/>
              </p:nvPicPr>
              <p:blipFill>
                <a:blip r:embed="rId393"/>
                <a:stretch>
                  <a:fillRect/>
                </a:stretch>
              </p:blipFill>
              <p:spPr>
                <a:xfrm>
                  <a:off x="7277510" y="5318264"/>
                  <a:ext cx="21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A3655C0A-A97A-0746-92B3-131104B2BC21}"/>
                    </a:ext>
                  </a:extLst>
                </p14:cNvPr>
                <p14:cNvContentPartPr/>
                <p14:nvPr/>
              </p14:nvContentPartPr>
              <p14:xfrm>
                <a:off x="7336190" y="5305304"/>
                <a:ext cx="65880" cy="135000"/>
              </p14:xfrm>
            </p:contentPart>
          </mc:Choice>
          <mc:Fallback xmlns="">
            <p:pic>
              <p:nvPicPr>
                <p:cNvPr id="229" name="Ink 228">
                  <a:extLst>
                    <a:ext uri="{FF2B5EF4-FFF2-40B4-BE49-F238E27FC236}">
                      <a16:creationId xmlns:a16="http://schemas.microsoft.com/office/drawing/2014/main" id="{A3655C0A-A97A-0746-92B3-131104B2BC21}"/>
                    </a:ext>
                  </a:extLst>
                </p:cNvPr>
                <p:cNvPicPr/>
                <p:nvPr/>
              </p:nvPicPr>
              <p:blipFill>
                <a:blip r:embed="rId395"/>
                <a:stretch>
                  <a:fillRect/>
                </a:stretch>
              </p:blipFill>
              <p:spPr>
                <a:xfrm>
                  <a:off x="7328630" y="5297744"/>
                  <a:ext cx="81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0" name="Ink 229">
                  <a:extLst>
                    <a:ext uri="{FF2B5EF4-FFF2-40B4-BE49-F238E27FC236}">
                      <a16:creationId xmlns:a16="http://schemas.microsoft.com/office/drawing/2014/main" id="{B59DE108-FD98-AE46-9972-B0DAAE20C874}"/>
                    </a:ext>
                  </a:extLst>
                </p14:cNvPr>
                <p14:cNvContentPartPr/>
                <p14:nvPr/>
              </p14:nvContentPartPr>
              <p14:xfrm>
                <a:off x="7439510" y="5343104"/>
                <a:ext cx="102240" cy="82440"/>
              </p14:xfrm>
            </p:contentPart>
          </mc:Choice>
          <mc:Fallback xmlns="">
            <p:pic>
              <p:nvPicPr>
                <p:cNvPr id="230" name="Ink 229">
                  <a:extLst>
                    <a:ext uri="{FF2B5EF4-FFF2-40B4-BE49-F238E27FC236}">
                      <a16:creationId xmlns:a16="http://schemas.microsoft.com/office/drawing/2014/main" id="{B59DE108-FD98-AE46-9972-B0DAAE20C874}"/>
                    </a:ext>
                  </a:extLst>
                </p:cNvPr>
                <p:cNvPicPr/>
                <p:nvPr/>
              </p:nvPicPr>
              <p:blipFill>
                <a:blip r:embed="rId397"/>
                <a:stretch>
                  <a:fillRect/>
                </a:stretch>
              </p:blipFill>
              <p:spPr>
                <a:xfrm>
                  <a:off x="7431950" y="5335544"/>
                  <a:ext cx="11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1" name="Ink 230">
                  <a:extLst>
                    <a:ext uri="{FF2B5EF4-FFF2-40B4-BE49-F238E27FC236}">
                      <a16:creationId xmlns:a16="http://schemas.microsoft.com/office/drawing/2014/main" id="{2598DA16-C8FE-BC4D-A7AF-39C6D852DE4B}"/>
                    </a:ext>
                  </a:extLst>
                </p14:cNvPr>
                <p14:cNvContentPartPr/>
                <p14:nvPr/>
              </p14:nvContentPartPr>
              <p14:xfrm>
                <a:off x="7208390" y="5355344"/>
                <a:ext cx="118440" cy="31320"/>
              </p14:xfrm>
            </p:contentPart>
          </mc:Choice>
          <mc:Fallback xmlns="">
            <p:pic>
              <p:nvPicPr>
                <p:cNvPr id="231" name="Ink 230">
                  <a:extLst>
                    <a:ext uri="{FF2B5EF4-FFF2-40B4-BE49-F238E27FC236}">
                      <a16:creationId xmlns:a16="http://schemas.microsoft.com/office/drawing/2014/main" id="{2598DA16-C8FE-BC4D-A7AF-39C6D852DE4B}"/>
                    </a:ext>
                  </a:extLst>
                </p:cNvPr>
                <p:cNvPicPr/>
                <p:nvPr/>
              </p:nvPicPr>
              <p:blipFill>
                <a:blip r:embed="rId399"/>
                <a:stretch>
                  <a:fillRect/>
                </a:stretch>
              </p:blipFill>
              <p:spPr>
                <a:xfrm>
                  <a:off x="7200830" y="5347784"/>
                  <a:ext cx="133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2" name="Ink 231">
                  <a:extLst>
                    <a:ext uri="{FF2B5EF4-FFF2-40B4-BE49-F238E27FC236}">
                      <a16:creationId xmlns:a16="http://schemas.microsoft.com/office/drawing/2014/main" id="{4773EDD6-711A-A64D-9524-D5507F45AB55}"/>
                    </a:ext>
                  </a:extLst>
                </p14:cNvPr>
                <p14:cNvContentPartPr/>
                <p14:nvPr/>
              </p14:nvContentPartPr>
              <p14:xfrm>
                <a:off x="7679990" y="5265704"/>
                <a:ext cx="2520" cy="136800"/>
              </p14:xfrm>
            </p:contentPart>
          </mc:Choice>
          <mc:Fallback xmlns="">
            <p:pic>
              <p:nvPicPr>
                <p:cNvPr id="232" name="Ink 231">
                  <a:extLst>
                    <a:ext uri="{FF2B5EF4-FFF2-40B4-BE49-F238E27FC236}">
                      <a16:creationId xmlns:a16="http://schemas.microsoft.com/office/drawing/2014/main" id="{4773EDD6-711A-A64D-9524-D5507F45AB55}"/>
                    </a:ext>
                  </a:extLst>
                </p:cNvPr>
                <p:cNvPicPr/>
                <p:nvPr/>
              </p:nvPicPr>
              <p:blipFill>
                <a:blip r:embed="rId401"/>
                <a:stretch>
                  <a:fillRect/>
                </a:stretch>
              </p:blipFill>
              <p:spPr>
                <a:xfrm>
                  <a:off x="7672430" y="5258144"/>
                  <a:ext cx="17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3" name="Ink 232">
                  <a:extLst>
                    <a:ext uri="{FF2B5EF4-FFF2-40B4-BE49-F238E27FC236}">
                      <a16:creationId xmlns:a16="http://schemas.microsoft.com/office/drawing/2014/main" id="{4C075665-E19D-3548-8006-F9347CA7D751}"/>
                    </a:ext>
                  </a:extLst>
                </p14:cNvPr>
                <p14:cNvContentPartPr/>
                <p14:nvPr/>
              </p14:nvContentPartPr>
              <p14:xfrm>
                <a:off x="7747670" y="5326544"/>
                <a:ext cx="2520" cy="68760"/>
              </p14:xfrm>
            </p:contentPart>
          </mc:Choice>
          <mc:Fallback xmlns="">
            <p:pic>
              <p:nvPicPr>
                <p:cNvPr id="233" name="Ink 232">
                  <a:extLst>
                    <a:ext uri="{FF2B5EF4-FFF2-40B4-BE49-F238E27FC236}">
                      <a16:creationId xmlns:a16="http://schemas.microsoft.com/office/drawing/2014/main" id="{4C075665-E19D-3548-8006-F9347CA7D751}"/>
                    </a:ext>
                  </a:extLst>
                </p:cNvPr>
                <p:cNvPicPr/>
                <p:nvPr/>
              </p:nvPicPr>
              <p:blipFill>
                <a:blip r:embed="rId403"/>
                <a:stretch>
                  <a:fillRect/>
                </a:stretch>
              </p:blipFill>
              <p:spPr>
                <a:xfrm>
                  <a:off x="7740110" y="5318984"/>
                  <a:ext cx="17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4" name="Ink 233">
                  <a:extLst>
                    <a:ext uri="{FF2B5EF4-FFF2-40B4-BE49-F238E27FC236}">
                      <a16:creationId xmlns:a16="http://schemas.microsoft.com/office/drawing/2014/main" id="{861E4EA4-6454-0F48-9CF1-00886F8C2CD7}"/>
                    </a:ext>
                  </a:extLst>
                </p14:cNvPr>
                <p14:cNvContentPartPr/>
                <p14:nvPr/>
              </p14:nvContentPartPr>
              <p14:xfrm>
                <a:off x="7767470" y="5276864"/>
                <a:ext cx="360" cy="360"/>
              </p14:xfrm>
            </p:contentPart>
          </mc:Choice>
          <mc:Fallback xmlns="">
            <p:pic>
              <p:nvPicPr>
                <p:cNvPr id="234" name="Ink 233">
                  <a:extLst>
                    <a:ext uri="{FF2B5EF4-FFF2-40B4-BE49-F238E27FC236}">
                      <a16:creationId xmlns:a16="http://schemas.microsoft.com/office/drawing/2014/main" id="{861E4EA4-6454-0F48-9CF1-00886F8C2CD7}"/>
                    </a:ext>
                  </a:extLst>
                </p:cNvPr>
                <p:cNvPicPr/>
                <p:nvPr/>
              </p:nvPicPr>
              <p:blipFill>
                <a:blip r:embed="rId405"/>
                <a:stretch>
                  <a:fillRect/>
                </a:stretch>
              </p:blipFill>
              <p:spPr>
                <a:xfrm>
                  <a:off x="7759910" y="5269304"/>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5" name="Ink 234">
                  <a:extLst>
                    <a:ext uri="{FF2B5EF4-FFF2-40B4-BE49-F238E27FC236}">
                      <a16:creationId xmlns:a16="http://schemas.microsoft.com/office/drawing/2014/main" id="{4E1EA011-E40F-4F48-9F4C-C07F9180992F}"/>
                    </a:ext>
                  </a:extLst>
                </p14:cNvPr>
                <p14:cNvContentPartPr/>
                <p14:nvPr/>
              </p14:nvContentPartPr>
              <p14:xfrm>
                <a:off x="7820030" y="5290184"/>
                <a:ext cx="84600" cy="89640"/>
              </p14:xfrm>
            </p:contentPart>
          </mc:Choice>
          <mc:Fallback xmlns="">
            <p:pic>
              <p:nvPicPr>
                <p:cNvPr id="235" name="Ink 234">
                  <a:extLst>
                    <a:ext uri="{FF2B5EF4-FFF2-40B4-BE49-F238E27FC236}">
                      <a16:creationId xmlns:a16="http://schemas.microsoft.com/office/drawing/2014/main" id="{4E1EA011-E40F-4F48-9F4C-C07F9180992F}"/>
                    </a:ext>
                  </a:extLst>
                </p:cNvPr>
                <p:cNvPicPr/>
                <p:nvPr/>
              </p:nvPicPr>
              <p:blipFill>
                <a:blip r:embed="rId407"/>
                <a:stretch>
                  <a:fillRect/>
                </a:stretch>
              </p:blipFill>
              <p:spPr>
                <a:xfrm>
                  <a:off x="7812470" y="5282624"/>
                  <a:ext cx="997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6" name="Ink 235">
                  <a:extLst>
                    <a:ext uri="{FF2B5EF4-FFF2-40B4-BE49-F238E27FC236}">
                      <a16:creationId xmlns:a16="http://schemas.microsoft.com/office/drawing/2014/main" id="{64DA9D4B-AE86-F54A-964A-E4E20E2B775D}"/>
                    </a:ext>
                  </a:extLst>
                </p14:cNvPr>
                <p14:cNvContentPartPr/>
                <p14:nvPr/>
              </p14:nvContentPartPr>
              <p14:xfrm>
                <a:off x="7943870" y="5269664"/>
                <a:ext cx="127440" cy="73800"/>
              </p14:xfrm>
            </p:contentPart>
          </mc:Choice>
          <mc:Fallback xmlns="">
            <p:pic>
              <p:nvPicPr>
                <p:cNvPr id="236" name="Ink 235">
                  <a:extLst>
                    <a:ext uri="{FF2B5EF4-FFF2-40B4-BE49-F238E27FC236}">
                      <a16:creationId xmlns:a16="http://schemas.microsoft.com/office/drawing/2014/main" id="{64DA9D4B-AE86-F54A-964A-E4E20E2B775D}"/>
                    </a:ext>
                  </a:extLst>
                </p:cNvPr>
                <p:cNvPicPr/>
                <p:nvPr/>
              </p:nvPicPr>
              <p:blipFill>
                <a:blip r:embed="rId409"/>
                <a:stretch>
                  <a:fillRect/>
                </a:stretch>
              </p:blipFill>
              <p:spPr>
                <a:xfrm>
                  <a:off x="7936310" y="5262104"/>
                  <a:ext cx="142560" cy="88920"/>
                </a:xfrm>
                <a:prstGeom prst="rect">
                  <a:avLst/>
                </a:prstGeom>
              </p:spPr>
            </p:pic>
          </mc:Fallback>
        </mc:AlternateContent>
      </p:grpSp>
      <p:grpSp>
        <p:nvGrpSpPr>
          <p:cNvPr id="294" name="Group 293">
            <a:extLst>
              <a:ext uri="{FF2B5EF4-FFF2-40B4-BE49-F238E27FC236}">
                <a16:creationId xmlns:a16="http://schemas.microsoft.com/office/drawing/2014/main" id="{B4AA8AD5-E24F-BB45-A6CA-04217B7A6C1A}"/>
              </a:ext>
            </a:extLst>
          </p:cNvPr>
          <p:cNvGrpSpPr/>
          <p:nvPr/>
        </p:nvGrpSpPr>
        <p:grpSpPr>
          <a:xfrm>
            <a:off x="1763030" y="5465504"/>
            <a:ext cx="2228760" cy="652320"/>
            <a:chOff x="1763030" y="5465504"/>
            <a:chExt cx="2228760" cy="652320"/>
          </a:xfrm>
        </p:grpSpPr>
        <mc:AlternateContent xmlns:mc="http://schemas.openxmlformats.org/markup-compatibility/2006" xmlns:p14="http://schemas.microsoft.com/office/powerpoint/2010/main">
          <mc:Choice Requires="p14">
            <p:contentPart p14:bwMode="auto" r:id="rId410">
              <p14:nvContentPartPr>
                <p14:cNvPr id="247" name="Ink 246">
                  <a:extLst>
                    <a:ext uri="{FF2B5EF4-FFF2-40B4-BE49-F238E27FC236}">
                      <a16:creationId xmlns:a16="http://schemas.microsoft.com/office/drawing/2014/main" id="{80355A33-6CF7-5741-8EC7-15491C253A14}"/>
                    </a:ext>
                  </a:extLst>
                </p14:cNvPr>
                <p14:cNvContentPartPr/>
                <p14:nvPr/>
              </p14:nvContentPartPr>
              <p14:xfrm>
                <a:off x="1817390" y="5762504"/>
                <a:ext cx="91080" cy="113760"/>
              </p14:xfrm>
            </p:contentPart>
          </mc:Choice>
          <mc:Fallback xmlns="">
            <p:pic>
              <p:nvPicPr>
                <p:cNvPr id="247" name="Ink 246">
                  <a:extLst>
                    <a:ext uri="{FF2B5EF4-FFF2-40B4-BE49-F238E27FC236}">
                      <a16:creationId xmlns:a16="http://schemas.microsoft.com/office/drawing/2014/main" id="{80355A33-6CF7-5741-8EC7-15491C253A14}"/>
                    </a:ext>
                  </a:extLst>
                </p:cNvPr>
                <p:cNvPicPr/>
                <p:nvPr/>
              </p:nvPicPr>
              <p:blipFill>
                <a:blip r:embed="rId411"/>
                <a:stretch>
                  <a:fillRect/>
                </a:stretch>
              </p:blipFill>
              <p:spPr>
                <a:xfrm>
                  <a:off x="1809830" y="5754944"/>
                  <a:ext cx="106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8" name="Ink 247">
                  <a:extLst>
                    <a:ext uri="{FF2B5EF4-FFF2-40B4-BE49-F238E27FC236}">
                      <a16:creationId xmlns:a16="http://schemas.microsoft.com/office/drawing/2014/main" id="{239ED735-674F-9E4F-A634-642B0A503FC0}"/>
                    </a:ext>
                  </a:extLst>
                </p14:cNvPr>
                <p14:cNvContentPartPr/>
                <p14:nvPr/>
              </p14:nvContentPartPr>
              <p14:xfrm>
                <a:off x="1930790" y="5781224"/>
                <a:ext cx="71280" cy="76680"/>
              </p14:xfrm>
            </p:contentPart>
          </mc:Choice>
          <mc:Fallback xmlns="">
            <p:pic>
              <p:nvPicPr>
                <p:cNvPr id="248" name="Ink 247">
                  <a:extLst>
                    <a:ext uri="{FF2B5EF4-FFF2-40B4-BE49-F238E27FC236}">
                      <a16:creationId xmlns:a16="http://schemas.microsoft.com/office/drawing/2014/main" id="{239ED735-674F-9E4F-A634-642B0A503FC0}"/>
                    </a:ext>
                  </a:extLst>
                </p:cNvPr>
                <p:cNvPicPr/>
                <p:nvPr/>
              </p:nvPicPr>
              <p:blipFill>
                <a:blip r:embed="rId413"/>
                <a:stretch>
                  <a:fillRect/>
                </a:stretch>
              </p:blipFill>
              <p:spPr>
                <a:xfrm>
                  <a:off x="1923230" y="5773664"/>
                  <a:ext cx="86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9" name="Ink 248">
                  <a:extLst>
                    <a:ext uri="{FF2B5EF4-FFF2-40B4-BE49-F238E27FC236}">
                      <a16:creationId xmlns:a16="http://schemas.microsoft.com/office/drawing/2014/main" id="{8EDBF4A7-869D-364E-8348-41C68A62313A}"/>
                    </a:ext>
                  </a:extLst>
                </p14:cNvPr>
                <p14:cNvContentPartPr/>
                <p14:nvPr/>
              </p14:nvContentPartPr>
              <p14:xfrm>
                <a:off x="2051750" y="5797064"/>
                <a:ext cx="92520" cy="80640"/>
              </p14:xfrm>
            </p:contentPart>
          </mc:Choice>
          <mc:Fallback xmlns="">
            <p:pic>
              <p:nvPicPr>
                <p:cNvPr id="249" name="Ink 248">
                  <a:extLst>
                    <a:ext uri="{FF2B5EF4-FFF2-40B4-BE49-F238E27FC236}">
                      <a16:creationId xmlns:a16="http://schemas.microsoft.com/office/drawing/2014/main" id="{8EDBF4A7-869D-364E-8348-41C68A62313A}"/>
                    </a:ext>
                  </a:extLst>
                </p:cNvPr>
                <p:cNvPicPr/>
                <p:nvPr/>
              </p:nvPicPr>
              <p:blipFill>
                <a:blip r:embed="rId415"/>
                <a:stretch>
                  <a:fillRect/>
                </a:stretch>
              </p:blipFill>
              <p:spPr>
                <a:xfrm>
                  <a:off x="2044190" y="5789504"/>
                  <a:ext cx="107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0" name="Ink 249">
                  <a:extLst>
                    <a:ext uri="{FF2B5EF4-FFF2-40B4-BE49-F238E27FC236}">
                      <a16:creationId xmlns:a16="http://schemas.microsoft.com/office/drawing/2014/main" id="{AB2A1540-96A1-0D46-87B0-0D934992FAD8}"/>
                    </a:ext>
                  </a:extLst>
                </p14:cNvPr>
                <p14:cNvContentPartPr/>
                <p14:nvPr/>
              </p14:nvContentPartPr>
              <p14:xfrm>
                <a:off x="2197190" y="5722184"/>
                <a:ext cx="109800" cy="144720"/>
              </p14:xfrm>
            </p:contentPart>
          </mc:Choice>
          <mc:Fallback xmlns="">
            <p:pic>
              <p:nvPicPr>
                <p:cNvPr id="250" name="Ink 249">
                  <a:extLst>
                    <a:ext uri="{FF2B5EF4-FFF2-40B4-BE49-F238E27FC236}">
                      <a16:creationId xmlns:a16="http://schemas.microsoft.com/office/drawing/2014/main" id="{AB2A1540-96A1-0D46-87B0-0D934992FAD8}"/>
                    </a:ext>
                  </a:extLst>
                </p:cNvPr>
                <p:cNvPicPr/>
                <p:nvPr/>
              </p:nvPicPr>
              <p:blipFill>
                <a:blip r:embed="rId417"/>
                <a:stretch>
                  <a:fillRect/>
                </a:stretch>
              </p:blipFill>
              <p:spPr>
                <a:xfrm>
                  <a:off x="2189630" y="5714624"/>
                  <a:ext cx="1249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1" name="Ink 250">
                  <a:extLst>
                    <a:ext uri="{FF2B5EF4-FFF2-40B4-BE49-F238E27FC236}">
                      <a16:creationId xmlns:a16="http://schemas.microsoft.com/office/drawing/2014/main" id="{DF7F929A-CCC1-AD42-9F2E-B0783D53485E}"/>
                    </a:ext>
                  </a:extLst>
                </p14:cNvPr>
                <p14:cNvContentPartPr/>
                <p14:nvPr/>
              </p14:nvContentPartPr>
              <p14:xfrm>
                <a:off x="2466830" y="5721464"/>
                <a:ext cx="15480" cy="146880"/>
              </p14:xfrm>
            </p:contentPart>
          </mc:Choice>
          <mc:Fallback xmlns="">
            <p:pic>
              <p:nvPicPr>
                <p:cNvPr id="251" name="Ink 250">
                  <a:extLst>
                    <a:ext uri="{FF2B5EF4-FFF2-40B4-BE49-F238E27FC236}">
                      <a16:creationId xmlns:a16="http://schemas.microsoft.com/office/drawing/2014/main" id="{DF7F929A-CCC1-AD42-9F2E-B0783D53485E}"/>
                    </a:ext>
                  </a:extLst>
                </p:cNvPr>
                <p:cNvPicPr/>
                <p:nvPr/>
              </p:nvPicPr>
              <p:blipFill>
                <a:blip r:embed="rId419"/>
                <a:stretch>
                  <a:fillRect/>
                </a:stretch>
              </p:blipFill>
              <p:spPr>
                <a:xfrm>
                  <a:off x="2459270" y="5713904"/>
                  <a:ext cx="30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2" name="Ink 251">
                  <a:extLst>
                    <a:ext uri="{FF2B5EF4-FFF2-40B4-BE49-F238E27FC236}">
                      <a16:creationId xmlns:a16="http://schemas.microsoft.com/office/drawing/2014/main" id="{D64D59A7-1A5E-A64A-9F7E-4D9A6B99D191}"/>
                    </a:ext>
                  </a:extLst>
                </p14:cNvPr>
                <p14:cNvContentPartPr/>
                <p14:nvPr/>
              </p14:nvContentPartPr>
              <p14:xfrm>
                <a:off x="2413190" y="5782304"/>
                <a:ext cx="146880" cy="31320"/>
              </p14:xfrm>
            </p:contentPart>
          </mc:Choice>
          <mc:Fallback xmlns="">
            <p:pic>
              <p:nvPicPr>
                <p:cNvPr id="252" name="Ink 251">
                  <a:extLst>
                    <a:ext uri="{FF2B5EF4-FFF2-40B4-BE49-F238E27FC236}">
                      <a16:creationId xmlns:a16="http://schemas.microsoft.com/office/drawing/2014/main" id="{D64D59A7-1A5E-A64A-9F7E-4D9A6B99D191}"/>
                    </a:ext>
                  </a:extLst>
                </p:cNvPr>
                <p:cNvPicPr/>
                <p:nvPr/>
              </p:nvPicPr>
              <p:blipFill>
                <a:blip r:embed="rId421"/>
                <a:stretch>
                  <a:fillRect/>
                </a:stretch>
              </p:blipFill>
              <p:spPr>
                <a:xfrm>
                  <a:off x="2405630" y="5774744"/>
                  <a:ext cx="162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3" name="Ink 252">
                  <a:extLst>
                    <a:ext uri="{FF2B5EF4-FFF2-40B4-BE49-F238E27FC236}">
                      <a16:creationId xmlns:a16="http://schemas.microsoft.com/office/drawing/2014/main" id="{435AF2A2-AF30-1A4E-B298-29F1811A825F}"/>
                    </a:ext>
                  </a:extLst>
                </p14:cNvPr>
                <p14:cNvContentPartPr/>
                <p14:nvPr/>
              </p14:nvContentPartPr>
              <p14:xfrm>
                <a:off x="2531630" y="5782304"/>
                <a:ext cx="60120" cy="62640"/>
              </p14:xfrm>
            </p:contentPart>
          </mc:Choice>
          <mc:Fallback xmlns="">
            <p:pic>
              <p:nvPicPr>
                <p:cNvPr id="253" name="Ink 252">
                  <a:extLst>
                    <a:ext uri="{FF2B5EF4-FFF2-40B4-BE49-F238E27FC236}">
                      <a16:creationId xmlns:a16="http://schemas.microsoft.com/office/drawing/2014/main" id="{435AF2A2-AF30-1A4E-B298-29F1811A825F}"/>
                    </a:ext>
                  </a:extLst>
                </p:cNvPr>
                <p:cNvPicPr/>
                <p:nvPr/>
              </p:nvPicPr>
              <p:blipFill>
                <a:blip r:embed="rId423"/>
                <a:stretch>
                  <a:fillRect/>
                </a:stretch>
              </p:blipFill>
              <p:spPr>
                <a:xfrm>
                  <a:off x="2524070" y="5774744"/>
                  <a:ext cx="752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38" name="Ink 237">
                  <a:extLst>
                    <a:ext uri="{FF2B5EF4-FFF2-40B4-BE49-F238E27FC236}">
                      <a16:creationId xmlns:a16="http://schemas.microsoft.com/office/drawing/2014/main" id="{2E3ACDFD-8530-0541-A7D8-37584EAF6155}"/>
                    </a:ext>
                  </a:extLst>
                </p14:cNvPr>
                <p14:cNvContentPartPr/>
                <p14:nvPr/>
              </p14:nvContentPartPr>
              <p14:xfrm>
                <a:off x="3981350" y="5465504"/>
                <a:ext cx="10440" cy="4320"/>
              </p14:xfrm>
            </p:contentPart>
          </mc:Choice>
          <mc:Fallback xmlns="">
            <p:pic>
              <p:nvPicPr>
                <p:cNvPr id="238" name="Ink 237">
                  <a:extLst>
                    <a:ext uri="{FF2B5EF4-FFF2-40B4-BE49-F238E27FC236}">
                      <a16:creationId xmlns:a16="http://schemas.microsoft.com/office/drawing/2014/main" id="{2E3ACDFD-8530-0541-A7D8-37584EAF6155}"/>
                    </a:ext>
                  </a:extLst>
                </p:cNvPr>
                <p:cNvPicPr/>
                <p:nvPr/>
              </p:nvPicPr>
              <p:blipFill>
                <a:blip r:embed="rId425"/>
                <a:stretch>
                  <a:fillRect/>
                </a:stretch>
              </p:blipFill>
              <p:spPr>
                <a:xfrm>
                  <a:off x="3973790" y="5457944"/>
                  <a:ext cx="25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39" name="Ink 238">
                  <a:extLst>
                    <a:ext uri="{FF2B5EF4-FFF2-40B4-BE49-F238E27FC236}">
                      <a16:creationId xmlns:a16="http://schemas.microsoft.com/office/drawing/2014/main" id="{0920078F-63D8-DA41-9D80-3A0DE8F76A05}"/>
                    </a:ext>
                  </a:extLst>
                </p14:cNvPr>
                <p14:cNvContentPartPr/>
                <p14:nvPr/>
              </p14:nvContentPartPr>
              <p14:xfrm>
                <a:off x="3871550" y="5492864"/>
                <a:ext cx="10800" cy="10440"/>
              </p14:xfrm>
            </p:contentPart>
          </mc:Choice>
          <mc:Fallback xmlns="">
            <p:pic>
              <p:nvPicPr>
                <p:cNvPr id="239" name="Ink 238">
                  <a:extLst>
                    <a:ext uri="{FF2B5EF4-FFF2-40B4-BE49-F238E27FC236}">
                      <a16:creationId xmlns:a16="http://schemas.microsoft.com/office/drawing/2014/main" id="{0920078F-63D8-DA41-9D80-3A0DE8F76A05}"/>
                    </a:ext>
                  </a:extLst>
                </p:cNvPr>
                <p:cNvPicPr/>
                <p:nvPr/>
              </p:nvPicPr>
              <p:blipFill>
                <a:blip r:embed="rId427"/>
                <a:stretch>
                  <a:fillRect/>
                </a:stretch>
              </p:blipFill>
              <p:spPr>
                <a:xfrm>
                  <a:off x="3863990" y="5485304"/>
                  <a:ext cx="25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0" name="Ink 239">
                  <a:extLst>
                    <a:ext uri="{FF2B5EF4-FFF2-40B4-BE49-F238E27FC236}">
                      <a16:creationId xmlns:a16="http://schemas.microsoft.com/office/drawing/2014/main" id="{684BBCBC-C83B-0944-9BE1-E1111D1F7921}"/>
                    </a:ext>
                  </a:extLst>
                </p14:cNvPr>
                <p14:cNvContentPartPr/>
                <p14:nvPr/>
              </p14:nvContentPartPr>
              <p14:xfrm>
                <a:off x="3759950" y="5532464"/>
                <a:ext cx="35280" cy="27360"/>
              </p14:xfrm>
            </p:contentPart>
          </mc:Choice>
          <mc:Fallback xmlns="">
            <p:pic>
              <p:nvPicPr>
                <p:cNvPr id="240" name="Ink 239">
                  <a:extLst>
                    <a:ext uri="{FF2B5EF4-FFF2-40B4-BE49-F238E27FC236}">
                      <a16:creationId xmlns:a16="http://schemas.microsoft.com/office/drawing/2014/main" id="{684BBCBC-C83B-0944-9BE1-E1111D1F7921}"/>
                    </a:ext>
                  </a:extLst>
                </p:cNvPr>
                <p:cNvPicPr/>
                <p:nvPr/>
              </p:nvPicPr>
              <p:blipFill>
                <a:blip r:embed="rId429"/>
                <a:stretch>
                  <a:fillRect/>
                </a:stretch>
              </p:blipFill>
              <p:spPr>
                <a:xfrm>
                  <a:off x="3752750" y="5524904"/>
                  <a:ext cx="50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1" name="Ink 240">
                  <a:extLst>
                    <a:ext uri="{FF2B5EF4-FFF2-40B4-BE49-F238E27FC236}">
                      <a16:creationId xmlns:a16="http://schemas.microsoft.com/office/drawing/2014/main" id="{19DDFD24-5386-C64B-961D-831C1D51CD13}"/>
                    </a:ext>
                  </a:extLst>
                </p14:cNvPr>
                <p14:cNvContentPartPr/>
                <p14:nvPr/>
              </p14:nvContentPartPr>
              <p14:xfrm>
                <a:off x="3608390" y="5623184"/>
                <a:ext cx="27000" cy="12240"/>
              </p14:xfrm>
            </p:contentPart>
          </mc:Choice>
          <mc:Fallback xmlns="">
            <p:pic>
              <p:nvPicPr>
                <p:cNvPr id="241" name="Ink 240">
                  <a:extLst>
                    <a:ext uri="{FF2B5EF4-FFF2-40B4-BE49-F238E27FC236}">
                      <a16:creationId xmlns:a16="http://schemas.microsoft.com/office/drawing/2014/main" id="{19DDFD24-5386-C64B-961D-831C1D51CD13}"/>
                    </a:ext>
                  </a:extLst>
                </p:cNvPr>
                <p:cNvPicPr/>
                <p:nvPr/>
              </p:nvPicPr>
              <p:blipFill>
                <a:blip r:embed="rId431"/>
                <a:stretch>
                  <a:fillRect/>
                </a:stretch>
              </p:blipFill>
              <p:spPr>
                <a:xfrm>
                  <a:off x="3600830" y="5615984"/>
                  <a:ext cx="41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42" name="Ink 241">
                  <a:extLst>
                    <a:ext uri="{FF2B5EF4-FFF2-40B4-BE49-F238E27FC236}">
                      <a16:creationId xmlns:a16="http://schemas.microsoft.com/office/drawing/2014/main" id="{9120D345-9C37-D044-8995-3A526BD368F6}"/>
                    </a:ext>
                  </a:extLst>
                </p14:cNvPr>
                <p14:cNvContentPartPr/>
                <p14:nvPr/>
              </p14:nvContentPartPr>
              <p14:xfrm>
                <a:off x="3431990" y="5646584"/>
                <a:ext cx="63360" cy="16920"/>
              </p14:xfrm>
            </p:contentPart>
          </mc:Choice>
          <mc:Fallback xmlns="">
            <p:pic>
              <p:nvPicPr>
                <p:cNvPr id="242" name="Ink 241">
                  <a:extLst>
                    <a:ext uri="{FF2B5EF4-FFF2-40B4-BE49-F238E27FC236}">
                      <a16:creationId xmlns:a16="http://schemas.microsoft.com/office/drawing/2014/main" id="{9120D345-9C37-D044-8995-3A526BD368F6}"/>
                    </a:ext>
                  </a:extLst>
                </p:cNvPr>
                <p:cNvPicPr/>
                <p:nvPr/>
              </p:nvPicPr>
              <p:blipFill>
                <a:blip r:embed="rId433"/>
                <a:stretch>
                  <a:fillRect/>
                </a:stretch>
              </p:blipFill>
              <p:spPr>
                <a:xfrm>
                  <a:off x="3424430" y="5639024"/>
                  <a:ext cx="78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3" name="Ink 242">
                  <a:extLst>
                    <a:ext uri="{FF2B5EF4-FFF2-40B4-BE49-F238E27FC236}">
                      <a16:creationId xmlns:a16="http://schemas.microsoft.com/office/drawing/2014/main" id="{61685A7D-3ABD-F74E-9143-062D0FE58C35}"/>
                    </a:ext>
                  </a:extLst>
                </p14:cNvPr>
                <p14:cNvContentPartPr/>
                <p14:nvPr/>
              </p14:nvContentPartPr>
              <p14:xfrm>
                <a:off x="3222110" y="5674304"/>
                <a:ext cx="58680" cy="7560"/>
              </p14:xfrm>
            </p:contentPart>
          </mc:Choice>
          <mc:Fallback xmlns="">
            <p:pic>
              <p:nvPicPr>
                <p:cNvPr id="243" name="Ink 242">
                  <a:extLst>
                    <a:ext uri="{FF2B5EF4-FFF2-40B4-BE49-F238E27FC236}">
                      <a16:creationId xmlns:a16="http://schemas.microsoft.com/office/drawing/2014/main" id="{61685A7D-3ABD-F74E-9143-062D0FE58C35}"/>
                    </a:ext>
                  </a:extLst>
                </p:cNvPr>
                <p:cNvPicPr/>
                <p:nvPr/>
              </p:nvPicPr>
              <p:blipFill>
                <a:blip r:embed="rId435"/>
                <a:stretch>
                  <a:fillRect/>
                </a:stretch>
              </p:blipFill>
              <p:spPr>
                <a:xfrm>
                  <a:off x="3214550" y="5666744"/>
                  <a:ext cx="73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4" name="Ink 243">
                  <a:extLst>
                    <a:ext uri="{FF2B5EF4-FFF2-40B4-BE49-F238E27FC236}">
                      <a16:creationId xmlns:a16="http://schemas.microsoft.com/office/drawing/2014/main" id="{9554E510-B80C-B549-9F71-C9ED1CCC0698}"/>
                    </a:ext>
                  </a:extLst>
                </p14:cNvPr>
                <p14:cNvContentPartPr/>
                <p14:nvPr/>
              </p14:nvContentPartPr>
              <p14:xfrm>
                <a:off x="3057230" y="5689064"/>
                <a:ext cx="360" cy="360"/>
              </p14:xfrm>
            </p:contentPart>
          </mc:Choice>
          <mc:Fallback xmlns="">
            <p:pic>
              <p:nvPicPr>
                <p:cNvPr id="244" name="Ink 243">
                  <a:extLst>
                    <a:ext uri="{FF2B5EF4-FFF2-40B4-BE49-F238E27FC236}">
                      <a16:creationId xmlns:a16="http://schemas.microsoft.com/office/drawing/2014/main" id="{9554E510-B80C-B549-9F71-C9ED1CCC0698}"/>
                    </a:ext>
                  </a:extLst>
                </p:cNvPr>
                <p:cNvPicPr/>
                <p:nvPr/>
              </p:nvPicPr>
              <p:blipFill>
                <a:blip r:embed="rId437"/>
                <a:stretch>
                  <a:fillRect/>
                </a:stretch>
              </p:blipFill>
              <p:spPr>
                <a:xfrm>
                  <a:off x="3049670" y="5681504"/>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6" name="Ink 255">
                  <a:extLst>
                    <a:ext uri="{FF2B5EF4-FFF2-40B4-BE49-F238E27FC236}">
                      <a16:creationId xmlns:a16="http://schemas.microsoft.com/office/drawing/2014/main" id="{243C0385-E82A-0447-A10E-2FE42BBABC6A}"/>
                    </a:ext>
                  </a:extLst>
                </p14:cNvPr>
                <p14:cNvContentPartPr/>
                <p14:nvPr/>
              </p14:nvContentPartPr>
              <p14:xfrm>
                <a:off x="2733590" y="5774744"/>
                <a:ext cx="92520" cy="79560"/>
              </p14:xfrm>
            </p:contentPart>
          </mc:Choice>
          <mc:Fallback xmlns="">
            <p:pic>
              <p:nvPicPr>
                <p:cNvPr id="256" name="Ink 255">
                  <a:extLst>
                    <a:ext uri="{FF2B5EF4-FFF2-40B4-BE49-F238E27FC236}">
                      <a16:creationId xmlns:a16="http://schemas.microsoft.com/office/drawing/2014/main" id="{243C0385-E82A-0447-A10E-2FE42BBABC6A}"/>
                    </a:ext>
                  </a:extLst>
                </p:cNvPr>
                <p:cNvPicPr/>
                <p:nvPr/>
              </p:nvPicPr>
              <p:blipFill>
                <a:blip r:embed="rId439"/>
                <a:stretch>
                  <a:fillRect/>
                </a:stretch>
              </p:blipFill>
              <p:spPr>
                <a:xfrm>
                  <a:off x="2726030" y="5767184"/>
                  <a:ext cx="107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7" name="Ink 256">
                  <a:extLst>
                    <a:ext uri="{FF2B5EF4-FFF2-40B4-BE49-F238E27FC236}">
                      <a16:creationId xmlns:a16="http://schemas.microsoft.com/office/drawing/2014/main" id="{E320DE6C-CBB0-B04B-959E-B7535613AE80}"/>
                    </a:ext>
                  </a:extLst>
                </p14:cNvPr>
                <p14:cNvContentPartPr/>
                <p14:nvPr/>
              </p14:nvContentPartPr>
              <p14:xfrm>
                <a:off x="2865710" y="5769704"/>
                <a:ext cx="61920" cy="81360"/>
              </p14:xfrm>
            </p:contentPart>
          </mc:Choice>
          <mc:Fallback xmlns="">
            <p:pic>
              <p:nvPicPr>
                <p:cNvPr id="257" name="Ink 256">
                  <a:extLst>
                    <a:ext uri="{FF2B5EF4-FFF2-40B4-BE49-F238E27FC236}">
                      <a16:creationId xmlns:a16="http://schemas.microsoft.com/office/drawing/2014/main" id="{E320DE6C-CBB0-B04B-959E-B7535613AE80}"/>
                    </a:ext>
                  </a:extLst>
                </p:cNvPr>
                <p:cNvPicPr/>
                <p:nvPr/>
              </p:nvPicPr>
              <p:blipFill>
                <a:blip r:embed="rId441"/>
                <a:stretch>
                  <a:fillRect/>
                </a:stretch>
              </p:blipFill>
              <p:spPr>
                <a:xfrm>
                  <a:off x="2858150" y="5762144"/>
                  <a:ext cx="77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8" name="Ink 257">
                  <a:extLst>
                    <a:ext uri="{FF2B5EF4-FFF2-40B4-BE49-F238E27FC236}">
                      <a16:creationId xmlns:a16="http://schemas.microsoft.com/office/drawing/2014/main" id="{5805D381-9647-BD4E-A608-DAAD901955B5}"/>
                    </a:ext>
                  </a:extLst>
                </p14:cNvPr>
                <p14:cNvContentPartPr/>
                <p14:nvPr/>
              </p14:nvContentPartPr>
              <p14:xfrm>
                <a:off x="2974430" y="5774384"/>
                <a:ext cx="70560" cy="63360"/>
              </p14:xfrm>
            </p:contentPart>
          </mc:Choice>
          <mc:Fallback xmlns="">
            <p:pic>
              <p:nvPicPr>
                <p:cNvPr id="258" name="Ink 257">
                  <a:extLst>
                    <a:ext uri="{FF2B5EF4-FFF2-40B4-BE49-F238E27FC236}">
                      <a16:creationId xmlns:a16="http://schemas.microsoft.com/office/drawing/2014/main" id="{5805D381-9647-BD4E-A608-DAAD901955B5}"/>
                    </a:ext>
                  </a:extLst>
                </p:cNvPr>
                <p:cNvPicPr/>
                <p:nvPr/>
              </p:nvPicPr>
              <p:blipFill>
                <a:blip r:embed="rId443"/>
                <a:stretch>
                  <a:fillRect/>
                </a:stretch>
              </p:blipFill>
              <p:spPr>
                <a:xfrm>
                  <a:off x="2966870" y="5766824"/>
                  <a:ext cx="85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9" name="Ink 258">
                  <a:extLst>
                    <a:ext uri="{FF2B5EF4-FFF2-40B4-BE49-F238E27FC236}">
                      <a16:creationId xmlns:a16="http://schemas.microsoft.com/office/drawing/2014/main" id="{02585651-6AE9-0444-B3FE-EB40E598E0A0}"/>
                    </a:ext>
                  </a:extLst>
                </p14:cNvPr>
                <p14:cNvContentPartPr/>
                <p14:nvPr/>
              </p14:nvContentPartPr>
              <p14:xfrm>
                <a:off x="3046430" y="5793104"/>
                <a:ext cx="54360" cy="70560"/>
              </p14:xfrm>
            </p:contentPart>
          </mc:Choice>
          <mc:Fallback xmlns="">
            <p:pic>
              <p:nvPicPr>
                <p:cNvPr id="259" name="Ink 258">
                  <a:extLst>
                    <a:ext uri="{FF2B5EF4-FFF2-40B4-BE49-F238E27FC236}">
                      <a16:creationId xmlns:a16="http://schemas.microsoft.com/office/drawing/2014/main" id="{02585651-6AE9-0444-B3FE-EB40E598E0A0}"/>
                    </a:ext>
                  </a:extLst>
                </p:cNvPr>
                <p:cNvPicPr/>
                <p:nvPr/>
              </p:nvPicPr>
              <p:blipFill>
                <a:blip r:embed="rId445"/>
                <a:stretch>
                  <a:fillRect/>
                </a:stretch>
              </p:blipFill>
              <p:spPr>
                <a:xfrm>
                  <a:off x="3038870" y="5785544"/>
                  <a:ext cx="69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0" name="Ink 259">
                  <a:extLst>
                    <a:ext uri="{FF2B5EF4-FFF2-40B4-BE49-F238E27FC236}">
                      <a16:creationId xmlns:a16="http://schemas.microsoft.com/office/drawing/2014/main" id="{AE7C12D2-A62D-4449-A875-3E9CAA75C16C}"/>
                    </a:ext>
                  </a:extLst>
                </p14:cNvPr>
                <p14:cNvContentPartPr/>
                <p14:nvPr/>
              </p14:nvContentPartPr>
              <p14:xfrm>
                <a:off x="3140030" y="5790944"/>
                <a:ext cx="64080" cy="66600"/>
              </p14:xfrm>
            </p:contentPart>
          </mc:Choice>
          <mc:Fallback xmlns="">
            <p:pic>
              <p:nvPicPr>
                <p:cNvPr id="260" name="Ink 259">
                  <a:extLst>
                    <a:ext uri="{FF2B5EF4-FFF2-40B4-BE49-F238E27FC236}">
                      <a16:creationId xmlns:a16="http://schemas.microsoft.com/office/drawing/2014/main" id="{AE7C12D2-A62D-4449-A875-3E9CAA75C16C}"/>
                    </a:ext>
                  </a:extLst>
                </p:cNvPr>
                <p:cNvPicPr/>
                <p:nvPr/>
              </p:nvPicPr>
              <p:blipFill>
                <a:blip r:embed="rId447"/>
                <a:stretch>
                  <a:fillRect/>
                </a:stretch>
              </p:blipFill>
              <p:spPr>
                <a:xfrm>
                  <a:off x="3132470" y="5783384"/>
                  <a:ext cx="79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1" name="Ink 260">
                  <a:extLst>
                    <a:ext uri="{FF2B5EF4-FFF2-40B4-BE49-F238E27FC236}">
                      <a16:creationId xmlns:a16="http://schemas.microsoft.com/office/drawing/2014/main" id="{CC4B5485-6EC1-5A4B-8561-792DB673E5C9}"/>
                    </a:ext>
                  </a:extLst>
                </p14:cNvPr>
                <p14:cNvContentPartPr/>
                <p14:nvPr/>
              </p14:nvContentPartPr>
              <p14:xfrm>
                <a:off x="3285110" y="5735864"/>
                <a:ext cx="2520" cy="149040"/>
              </p14:xfrm>
            </p:contentPart>
          </mc:Choice>
          <mc:Fallback xmlns="">
            <p:pic>
              <p:nvPicPr>
                <p:cNvPr id="261" name="Ink 260">
                  <a:extLst>
                    <a:ext uri="{FF2B5EF4-FFF2-40B4-BE49-F238E27FC236}">
                      <a16:creationId xmlns:a16="http://schemas.microsoft.com/office/drawing/2014/main" id="{CC4B5485-6EC1-5A4B-8561-792DB673E5C9}"/>
                    </a:ext>
                  </a:extLst>
                </p:cNvPr>
                <p:cNvPicPr/>
                <p:nvPr/>
              </p:nvPicPr>
              <p:blipFill>
                <a:blip r:embed="rId449"/>
                <a:stretch>
                  <a:fillRect/>
                </a:stretch>
              </p:blipFill>
              <p:spPr>
                <a:xfrm>
                  <a:off x="3277550" y="5728304"/>
                  <a:ext cx="17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2" name="Ink 261">
                  <a:extLst>
                    <a:ext uri="{FF2B5EF4-FFF2-40B4-BE49-F238E27FC236}">
                      <a16:creationId xmlns:a16="http://schemas.microsoft.com/office/drawing/2014/main" id="{E9DDBC8A-0331-1D46-8BD3-E9C370709660}"/>
                    </a:ext>
                  </a:extLst>
                </p14:cNvPr>
                <p14:cNvContentPartPr/>
                <p14:nvPr/>
              </p14:nvContentPartPr>
              <p14:xfrm>
                <a:off x="3236510" y="5799584"/>
                <a:ext cx="115560" cy="26280"/>
              </p14:xfrm>
            </p:contentPart>
          </mc:Choice>
          <mc:Fallback xmlns="">
            <p:pic>
              <p:nvPicPr>
                <p:cNvPr id="262" name="Ink 261">
                  <a:extLst>
                    <a:ext uri="{FF2B5EF4-FFF2-40B4-BE49-F238E27FC236}">
                      <a16:creationId xmlns:a16="http://schemas.microsoft.com/office/drawing/2014/main" id="{E9DDBC8A-0331-1D46-8BD3-E9C370709660}"/>
                    </a:ext>
                  </a:extLst>
                </p:cNvPr>
                <p:cNvPicPr/>
                <p:nvPr/>
              </p:nvPicPr>
              <p:blipFill>
                <a:blip r:embed="rId451"/>
                <a:stretch>
                  <a:fillRect/>
                </a:stretch>
              </p:blipFill>
              <p:spPr>
                <a:xfrm>
                  <a:off x="3228950" y="5792024"/>
                  <a:ext cx="130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3" name="Ink 262">
                  <a:extLst>
                    <a:ext uri="{FF2B5EF4-FFF2-40B4-BE49-F238E27FC236}">
                      <a16:creationId xmlns:a16="http://schemas.microsoft.com/office/drawing/2014/main" id="{6E7F8681-CE0E-1743-B43B-57826A9732C9}"/>
                    </a:ext>
                  </a:extLst>
                </p14:cNvPr>
                <p14:cNvContentPartPr/>
                <p14:nvPr/>
              </p14:nvContentPartPr>
              <p14:xfrm>
                <a:off x="3353150" y="5801024"/>
                <a:ext cx="81720" cy="67680"/>
              </p14:xfrm>
            </p:contentPart>
          </mc:Choice>
          <mc:Fallback xmlns="">
            <p:pic>
              <p:nvPicPr>
                <p:cNvPr id="263" name="Ink 262">
                  <a:extLst>
                    <a:ext uri="{FF2B5EF4-FFF2-40B4-BE49-F238E27FC236}">
                      <a16:creationId xmlns:a16="http://schemas.microsoft.com/office/drawing/2014/main" id="{6E7F8681-CE0E-1743-B43B-57826A9732C9}"/>
                    </a:ext>
                  </a:extLst>
                </p:cNvPr>
                <p:cNvPicPr/>
                <p:nvPr/>
              </p:nvPicPr>
              <p:blipFill>
                <a:blip r:embed="rId453"/>
                <a:stretch>
                  <a:fillRect/>
                </a:stretch>
              </p:blipFill>
              <p:spPr>
                <a:xfrm>
                  <a:off x="3345590" y="5793464"/>
                  <a:ext cx="96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4" name="Ink 263">
                  <a:extLst>
                    <a:ext uri="{FF2B5EF4-FFF2-40B4-BE49-F238E27FC236}">
                      <a16:creationId xmlns:a16="http://schemas.microsoft.com/office/drawing/2014/main" id="{6035BB93-527F-A04A-9BC0-1063D484839C}"/>
                    </a:ext>
                  </a:extLst>
                </p14:cNvPr>
                <p14:cNvContentPartPr/>
                <p14:nvPr/>
              </p14:nvContentPartPr>
              <p14:xfrm>
                <a:off x="3482030" y="5814704"/>
                <a:ext cx="6120" cy="56160"/>
              </p14:xfrm>
            </p:contentPart>
          </mc:Choice>
          <mc:Fallback xmlns="">
            <p:pic>
              <p:nvPicPr>
                <p:cNvPr id="264" name="Ink 263">
                  <a:extLst>
                    <a:ext uri="{FF2B5EF4-FFF2-40B4-BE49-F238E27FC236}">
                      <a16:creationId xmlns:a16="http://schemas.microsoft.com/office/drawing/2014/main" id="{6035BB93-527F-A04A-9BC0-1063D484839C}"/>
                    </a:ext>
                  </a:extLst>
                </p:cNvPr>
                <p:cNvPicPr/>
                <p:nvPr/>
              </p:nvPicPr>
              <p:blipFill>
                <a:blip r:embed="rId455"/>
                <a:stretch>
                  <a:fillRect/>
                </a:stretch>
              </p:blipFill>
              <p:spPr>
                <a:xfrm>
                  <a:off x="3474470" y="5807504"/>
                  <a:ext cx="212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5" name="Ink 264">
                  <a:extLst>
                    <a:ext uri="{FF2B5EF4-FFF2-40B4-BE49-F238E27FC236}">
                      <a16:creationId xmlns:a16="http://schemas.microsoft.com/office/drawing/2014/main" id="{4C1A6608-263E-A044-856B-956DBF148327}"/>
                    </a:ext>
                  </a:extLst>
                </p14:cNvPr>
                <p14:cNvContentPartPr/>
                <p14:nvPr/>
              </p14:nvContentPartPr>
              <p14:xfrm>
                <a:off x="3486350" y="5772584"/>
                <a:ext cx="3960" cy="7920"/>
              </p14:xfrm>
            </p:contentPart>
          </mc:Choice>
          <mc:Fallback xmlns="">
            <p:pic>
              <p:nvPicPr>
                <p:cNvPr id="265" name="Ink 264">
                  <a:extLst>
                    <a:ext uri="{FF2B5EF4-FFF2-40B4-BE49-F238E27FC236}">
                      <a16:creationId xmlns:a16="http://schemas.microsoft.com/office/drawing/2014/main" id="{4C1A6608-263E-A044-856B-956DBF148327}"/>
                    </a:ext>
                  </a:extLst>
                </p:cNvPr>
                <p:cNvPicPr/>
                <p:nvPr/>
              </p:nvPicPr>
              <p:blipFill>
                <a:blip r:embed="rId457"/>
                <a:stretch>
                  <a:fillRect/>
                </a:stretch>
              </p:blipFill>
              <p:spPr>
                <a:xfrm>
                  <a:off x="3478790" y="5765024"/>
                  <a:ext cx="19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6" name="Ink 265">
                  <a:extLst>
                    <a:ext uri="{FF2B5EF4-FFF2-40B4-BE49-F238E27FC236}">
                      <a16:creationId xmlns:a16="http://schemas.microsoft.com/office/drawing/2014/main" id="{80F9C117-0EAF-E848-AFDE-A3B7374F0E3C}"/>
                    </a:ext>
                  </a:extLst>
                </p14:cNvPr>
                <p14:cNvContentPartPr/>
                <p14:nvPr/>
              </p14:nvContentPartPr>
              <p14:xfrm>
                <a:off x="3548630" y="5794904"/>
                <a:ext cx="98280" cy="51480"/>
              </p14:xfrm>
            </p:contentPart>
          </mc:Choice>
          <mc:Fallback xmlns="">
            <p:pic>
              <p:nvPicPr>
                <p:cNvPr id="266" name="Ink 265">
                  <a:extLst>
                    <a:ext uri="{FF2B5EF4-FFF2-40B4-BE49-F238E27FC236}">
                      <a16:creationId xmlns:a16="http://schemas.microsoft.com/office/drawing/2014/main" id="{80F9C117-0EAF-E848-AFDE-A3B7374F0E3C}"/>
                    </a:ext>
                  </a:extLst>
                </p:cNvPr>
                <p:cNvPicPr/>
                <p:nvPr/>
              </p:nvPicPr>
              <p:blipFill>
                <a:blip r:embed="rId459"/>
                <a:stretch>
                  <a:fillRect/>
                </a:stretch>
              </p:blipFill>
              <p:spPr>
                <a:xfrm>
                  <a:off x="3541070" y="5787344"/>
                  <a:ext cx="113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8" name="Ink 267">
                  <a:extLst>
                    <a:ext uri="{FF2B5EF4-FFF2-40B4-BE49-F238E27FC236}">
                      <a16:creationId xmlns:a16="http://schemas.microsoft.com/office/drawing/2014/main" id="{9007DB03-1278-564D-ACE9-4D08A58BB281}"/>
                    </a:ext>
                  </a:extLst>
                </p14:cNvPr>
                <p14:cNvContentPartPr/>
                <p14:nvPr/>
              </p14:nvContentPartPr>
              <p14:xfrm>
                <a:off x="1763030" y="6026024"/>
                <a:ext cx="135000" cy="91800"/>
              </p14:xfrm>
            </p:contentPart>
          </mc:Choice>
          <mc:Fallback xmlns="">
            <p:pic>
              <p:nvPicPr>
                <p:cNvPr id="268" name="Ink 267">
                  <a:extLst>
                    <a:ext uri="{FF2B5EF4-FFF2-40B4-BE49-F238E27FC236}">
                      <a16:creationId xmlns:a16="http://schemas.microsoft.com/office/drawing/2014/main" id="{9007DB03-1278-564D-ACE9-4D08A58BB281}"/>
                    </a:ext>
                  </a:extLst>
                </p:cNvPr>
                <p:cNvPicPr/>
                <p:nvPr/>
              </p:nvPicPr>
              <p:blipFill>
                <a:blip r:embed="rId461"/>
                <a:stretch>
                  <a:fillRect/>
                </a:stretch>
              </p:blipFill>
              <p:spPr>
                <a:xfrm>
                  <a:off x="1755470" y="6018464"/>
                  <a:ext cx="149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9" name="Ink 268">
                  <a:extLst>
                    <a:ext uri="{FF2B5EF4-FFF2-40B4-BE49-F238E27FC236}">
                      <a16:creationId xmlns:a16="http://schemas.microsoft.com/office/drawing/2014/main" id="{038496D5-A808-DC45-9048-0C0DCA3D10F3}"/>
                    </a:ext>
                  </a:extLst>
                </p14:cNvPr>
                <p14:cNvContentPartPr/>
                <p14:nvPr/>
              </p14:nvContentPartPr>
              <p14:xfrm>
                <a:off x="1934030" y="5988944"/>
                <a:ext cx="74520" cy="120960"/>
              </p14:xfrm>
            </p:contentPart>
          </mc:Choice>
          <mc:Fallback xmlns="">
            <p:pic>
              <p:nvPicPr>
                <p:cNvPr id="269" name="Ink 268">
                  <a:extLst>
                    <a:ext uri="{FF2B5EF4-FFF2-40B4-BE49-F238E27FC236}">
                      <a16:creationId xmlns:a16="http://schemas.microsoft.com/office/drawing/2014/main" id="{038496D5-A808-DC45-9048-0C0DCA3D10F3}"/>
                    </a:ext>
                  </a:extLst>
                </p:cNvPr>
                <p:cNvPicPr/>
                <p:nvPr/>
              </p:nvPicPr>
              <p:blipFill>
                <a:blip r:embed="rId463"/>
                <a:stretch>
                  <a:fillRect/>
                </a:stretch>
              </p:blipFill>
              <p:spPr>
                <a:xfrm>
                  <a:off x="1926470" y="5981744"/>
                  <a:ext cx="89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0" name="Ink 269">
                  <a:extLst>
                    <a:ext uri="{FF2B5EF4-FFF2-40B4-BE49-F238E27FC236}">
                      <a16:creationId xmlns:a16="http://schemas.microsoft.com/office/drawing/2014/main" id="{9B33579B-87AA-C546-A10E-E08C0203AF26}"/>
                    </a:ext>
                  </a:extLst>
                </p14:cNvPr>
                <p14:cNvContentPartPr/>
                <p14:nvPr/>
              </p14:nvContentPartPr>
              <p14:xfrm>
                <a:off x="2041310" y="6047984"/>
                <a:ext cx="52560" cy="61200"/>
              </p14:xfrm>
            </p:contentPart>
          </mc:Choice>
          <mc:Fallback xmlns="">
            <p:pic>
              <p:nvPicPr>
                <p:cNvPr id="270" name="Ink 269">
                  <a:extLst>
                    <a:ext uri="{FF2B5EF4-FFF2-40B4-BE49-F238E27FC236}">
                      <a16:creationId xmlns:a16="http://schemas.microsoft.com/office/drawing/2014/main" id="{9B33579B-87AA-C546-A10E-E08C0203AF26}"/>
                    </a:ext>
                  </a:extLst>
                </p:cNvPr>
                <p:cNvPicPr/>
                <p:nvPr/>
              </p:nvPicPr>
              <p:blipFill>
                <a:blip r:embed="rId465"/>
                <a:stretch>
                  <a:fillRect/>
                </a:stretch>
              </p:blipFill>
              <p:spPr>
                <a:xfrm>
                  <a:off x="2033750" y="6040424"/>
                  <a:ext cx="67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1" name="Ink 270">
                  <a:extLst>
                    <a:ext uri="{FF2B5EF4-FFF2-40B4-BE49-F238E27FC236}">
                      <a16:creationId xmlns:a16="http://schemas.microsoft.com/office/drawing/2014/main" id="{AD214CB1-D74D-E948-983A-F6EC1F223DA6}"/>
                    </a:ext>
                  </a:extLst>
                </p14:cNvPr>
                <p14:cNvContentPartPr/>
                <p14:nvPr/>
              </p14:nvContentPartPr>
              <p14:xfrm>
                <a:off x="2158670" y="5995064"/>
                <a:ext cx="15480" cy="102240"/>
              </p14:xfrm>
            </p:contentPart>
          </mc:Choice>
          <mc:Fallback xmlns="">
            <p:pic>
              <p:nvPicPr>
                <p:cNvPr id="271" name="Ink 270">
                  <a:extLst>
                    <a:ext uri="{FF2B5EF4-FFF2-40B4-BE49-F238E27FC236}">
                      <a16:creationId xmlns:a16="http://schemas.microsoft.com/office/drawing/2014/main" id="{AD214CB1-D74D-E948-983A-F6EC1F223DA6}"/>
                    </a:ext>
                  </a:extLst>
                </p:cNvPr>
                <p:cNvPicPr/>
                <p:nvPr/>
              </p:nvPicPr>
              <p:blipFill>
                <a:blip r:embed="rId467"/>
                <a:stretch>
                  <a:fillRect/>
                </a:stretch>
              </p:blipFill>
              <p:spPr>
                <a:xfrm>
                  <a:off x="2151110" y="5987504"/>
                  <a:ext cx="306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2" name="Ink 271">
                  <a:extLst>
                    <a:ext uri="{FF2B5EF4-FFF2-40B4-BE49-F238E27FC236}">
                      <a16:creationId xmlns:a16="http://schemas.microsoft.com/office/drawing/2014/main" id="{2B069B54-746E-7340-877D-54EF92AB09F9}"/>
                    </a:ext>
                  </a:extLst>
                </p14:cNvPr>
                <p14:cNvContentPartPr/>
                <p14:nvPr/>
              </p14:nvContentPartPr>
              <p14:xfrm>
                <a:off x="2215550" y="5983184"/>
                <a:ext cx="72000" cy="113760"/>
              </p14:xfrm>
            </p:contentPart>
          </mc:Choice>
          <mc:Fallback xmlns="">
            <p:pic>
              <p:nvPicPr>
                <p:cNvPr id="272" name="Ink 271">
                  <a:extLst>
                    <a:ext uri="{FF2B5EF4-FFF2-40B4-BE49-F238E27FC236}">
                      <a16:creationId xmlns:a16="http://schemas.microsoft.com/office/drawing/2014/main" id="{2B069B54-746E-7340-877D-54EF92AB09F9}"/>
                    </a:ext>
                  </a:extLst>
                </p:cNvPr>
                <p:cNvPicPr/>
                <p:nvPr/>
              </p:nvPicPr>
              <p:blipFill>
                <a:blip r:embed="rId469"/>
                <a:stretch>
                  <a:fillRect/>
                </a:stretch>
              </p:blipFill>
              <p:spPr>
                <a:xfrm>
                  <a:off x="2207990" y="5975624"/>
                  <a:ext cx="87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3" name="Ink 272">
                  <a:extLst>
                    <a:ext uri="{FF2B5EF4-FFF2-40B4-BE49-F238E27FC236}">
                      <a16:creationId xmlns:a16="http://schemas.microsoft.com/office/drawing/2014/main" id="{6CF40A72-8873-7644-836B-7995B27CC0EC}"/>
                    </a:ext>
                  </a:extLst>
                </p14:cNvPr>
                <p14:cNvContentPartPr/>
                <p14:nvPr/>
              </p14:nvContentPartPr>
              <p14:xfrm>
                <a:off x="2305910" y="6008384"/>
                <a:ext cx="69480" cy="77400"/>
              </p14:xfrm>
            </p:contentPart>
          </mc:Choice>
          <mc:Fallback xmlns="">
            <p:pic>
              <p:nvPicPr>
                <p:cNvPr id="273" name="Ink 272">
                  <a:extLst>
                    <a:ext uri="{FF2B5EF4-FFF2-40B4-BE49-F238E27FC236}">
                      <a16:creationId xmlns:a16="http://schemas.microsoft.com/office/drawing/2014/main" id="{6CF40A72-8873-7644-836B-7995B27CC0EC}"/>
                    </a:ext>
                  </a:extLst>
                </p:cNvPr>
                <p:cNvPicPr/>
                <p:nvPr/>
              </p:nvPicPr>
              <p:blipFill>
                <a:blip r:embed="rId471"/>
                <a:stretch>
                  <a:fillRect/>
                </a:stretch>
              </p:blipFill>
              <p:spPr>
                <a:xfrm>
                  <a:off x="2298350" y="6000824"/>
                  <a:ext cx="846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4" name="Ink 273">
                  <a:extLst>
                    <a:ext uri="{FF2B5EF4-FFF2-40B4-BE49-F238E27FC236}">
                      <a16:creationId xmlns:a16="http://schemas.microsoft.com/office/drawing/2014/main" id="{ABB7C5C9-27D8-4745-86DC-053CBC6EBDDB}"/>
                    </a:ext>
                  </a:extLst>
                </p14:cNvPr>
                <p14:cNvContentPartPr/>
                <p14:nvPr/>
              </p14:nvContentPartPr>
              <p14:xfrm>
                <a:off x="2405630" y="5982464"/>
                <a:ext cx="98280" cy="85320"/>
              </p14:xfrm>
            </p:contentPart>
          </mc:Choice>
          <mc:Fallback xmlns="">
            <p:pic>
              <p:nvPicPr>
                <p:cNvPr id="274" name="Ink 273">
                  <a:extLst>
                    <a:ext uri="{FF2B5EF4-FFF2-40B4-BE49-F238E27FC236}">
                      <a16:creationId xmlns:a16="http://schemas.microsoft.com/office/drawing/2014/main" id="{ABB7C5C9-27D8-4745-86DC-053CBC6EBDDB}"/>
                    </a:ext>
                  </a:extLst>
                </p:cNvPr>
                <p:cNvPicPr/>
                <p:nvPr/>
              </p:nvPicPr>
              <p:blipFill>
                <a:blip r:embed="rId473"/>
                <a:stretch>
                  <a:fillRect/>
                </a:stretch>
              </p:blipFill>
              <p:spPr>
                <a:xfrm>
                  <a:off x="2398070" y="5974904"/>
                  <a:ext cx="113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75" name="Ink 274">
                  <a:extLst>
                    <a:ext uri="{FF2B5EF4-FFF2-40B4-BE49-F238E27FC236}">
                      <a16:creationId xmlns:a16="http://schemas.microsoft.com/office/drawing/2014/main" id="{34D52A50-E409-194D-87B9-50D67B877EBD}"/>
                    </a:ext>
                  </a:extLst>
                </p14:cNvPr>
                <p14:cNvContentPartPr/>
                <p14:nvPr/>
              </p14:nvContentPartPr>
              <p14:xfrm>
                <a:off x="2117630" y="6007664"/>
                <a:ext cx="105120" cy="18360"/>
              </p14:xfrm>
            </p:contentPart>
          </mc:Choice>
          <mc:Fallback xmlns="">
            <p:pic>
              <p:nvPicPr>
                <p:cNvPr id="275" name="Ink 274">
                  <a:extLst>
                    <a:ext uri="{FF2B5EF4-FFF2-40B4-BE49-F238E27FC236}">
                      <a16:creationId xmlns:a16="http://schemas.microsoft.com/office/drawing/2014/main" id="{34D52A50-E409-194D-87B9-50D67B877EBD}"/>
                    </a:ext>
                  </a:extLst>
                </p:cNvPr>
                <p:cNvPicPr/>
                <p:nvPr/>
              </p:nvPicPr>
              <p:blipFill>
                <a:blip r:embed="rId475"/>
                <a:stretch>
                  <a:fillRect/>
                </a:stretch>
              </p:blipFill>
              <p:spPr>
                <a:xfrm>
                  <a:off x="2110070" y="6000104"/>
                  <a:ext cx="120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77" name="Ink 276">
                  <a:extLst>
                    <a:ext uri="{FF2B5EF4-FFF2-40B4-BE49-F238E27FC236}">
                      <a16:creationId xmlns:a16="http://schemas.microsoft.com/office/drawing/2014/main" id="{51A467FB-0505-A840-BCEE-739FB7844A38}"/>
                    </a:ext>
                  </a:extLst>
                </p14:cNvPr>
                <p14:cNvContentPartPr/>
                <p14:nvPr/>
              </p14:nvContentPartPr>
              <p14:xfrm>
                <a:off x="2649710" y="5964464"/>
                <a:ext cx="14040" cy="101160"/>
              </p14:xfrm>
            </p:contentPart>
          </mc:Choice>
          <mc:Fallback xmlns="">
            <p:pic>
              <p:nvPicPr>
                <p:cNvPr id="277" name="Ink 276">
                  <a:extLst>
                    <a:ext uri="{FF2B5EF4-FFF2-40B4-BE49-F238E27FC236}">
                      <a16:creationId xmlns:a16="http://schemas.microsoft.com/office/drawing/2014/main" id="{51A467FB-0505-A840-BCEE-739FB7844A38}"/>
                    </a:ext>
                  </a:extLst>
                </p:cNvPr>
                <p:cNvPicPr/>
                <p:nvPr/>
              </p:nvPicPr>
              <p:blipFill>
                <a:blip r:embed="rId477"/>
                <a:stretch>
                  <a:fillRect/>
                </a:stretch>
              </p:blipFill>
              <p:spPr>
                <a:xfrm>
                  <a:off x="2642150" y="5956904"/>
                  <a:ext cx="29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78" name="Ink 277">
                  <a:extLst>
                    <a:ext uri="{FF2B5EF4-FFF2-40B4-BE49-F238E27FC236}">
                      <a16:creationId xmlns:a16="http://schemas.microsoft.com/office/drawing/2014/main" id="{5E7B9E4C-1B3A-E94F-BF38-85CC2EBC93E3}"/>
                    </a:ext>
                  </a:extLst>
                </p14:cNvPr>
                <p14:cNvContentPartPr/>
                <p14:nvPr/>
              </p14:nvContentPartPr>
              <p14:xfrm>
                <a:off x="2690030" y="5971304"/>
                <a:ext cx="99720" cy="85680"/>
              </p14:xfrm>
            </p:contentPart>
          </mc:Choice>
          <mc:Fallback xmlns="">
            <p:pic>
              <p:nvPicPr>
                <p:cNvPr id="278" name="Ink 277">
                  <a:extLst>
                    <a:ext uri="{FF2B5EF4-FFF2-40B4-BE49-F238E27FC236}">
                      <a16:creationId xmlns:a16="http://schemas.microsoft.com/office/drawing/2014/main" id="{5E7B9E4C-1B3A-E94F-BF38-85CC2EBC93E3}"/>
                    </a:ext>
                  </a:extLst>
                </p:cNvPr>
                <p:cNvPicPr/>
                <p:nvPr/>
              </p:nvPicPr>
              <p:blipFill>
                <a:blip r:embed="rId479"/>
                <a:stretch>
                  <a:fillRect/>
                </a:stretch>
              </p:blipFill>
              <p:spPr>
                <a:xfrm>
                  <a:off x="2682470" y="5963744"/>
                  <a:ext cx="114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79" name="Ink 278">
                  <a:extLst>
                    <a:ext uri="{FF2B5EF4-FFF2-40B4-BE49-F238E27FC236}">
                      <a16:creationId xmlns:a16="http://schemas.microsoft.com/office/drawing/2014/main" id="{0CF816D3-BA5B-9046-BB7E-DECF675D393B}"/>
                    </a:ext>
                  </a:extLst>
                </p14:cNvPr>
                <p14:cNvContentPartPr/>
                <p14:nvPr/>
              </p14:nvContentPartPr>
              <p14:xfrm>
                <a:off x="2803430" y="5986424"/>
                <a:ext cx="82440" cy="87120"/>
              </p14:xfrm>
            </p:contentPart>
          </mc:Choice>
          <mc:Fallback xmlns="">
            <p:pic>
              <p:nvPicPr>
                <p:cNvPr id="279" name="Ink 278">
                  <a:extLst>
                    <a:ext uri="{FF2B5EF4-FFF2-40B4-BE49-F238E27FC236}">
                      <a16:creationId xmlns:a16="http://schemas.microsoft.com/office/drawing/2014/main" id="{0CF816D3-BA5B-9046-BB7E-DECF675D393B}"/>
                    </a:ext>
                  </a:extLst>
                </p:cNvPr>
                <p:cNvPicPr/>
                <p:nvPr/>
              </p:nvPicPr>
              <p:blipFill>
                <a:blip r:embed="rId481"/>
                <a:stretch>
                  <a:fillRect/>
                </a:stretch>
              </p:blipFill>
              <p:spPr>
                <a:xfrm>
                  <a:off x="2795870" y="5978864"/>
                  <a:ext cx="97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0" name="Ink 279">
                  <a:extLst>
                    <a:ext uri="{FF2B5EF4-FFF2-40B4-BE49-F238E27FC236}">
                      <a16:creationId xmlns:a16="http://schemas.microsoft.com/office/drawing/2014/main" id="{BC5D7A37-8337-0D4C-A298-1CD5B5338DB4}"/>
                    </a:ext>
                  </a:extLst>
                </p14:cNvPr>
                <p14:cNvContentPartPr/>
                <p14:nvPr/>
              </p14:nvContentPartPr>
              <p14:xfrm>
                <a:off x="2916470" y="6023504"/>
                <a:ext cx="9000" cy="48600"/>
              </p14:xfrm>
            </p:contentPart>
          </mc:Choice>
          <mc:Fallback xmlns="">
            <p:pic>
              <p:nvPicPr>
                <p:cNvPr id="280" name="Ink 279">
                  <a:extLst>
                    <a:ext uri="{FF2B5EF4-FFF2-40B4-BE49-F238E27FC236}">
                      <a16:creationId xmlns:a16="http://schemas.microsoft.com/office/drawing/2014/main" id="{BC5D7A37-8337-0D4C-A298-1CD5B5338DB4}"/>
                    </a:ext>
                  </a:extLst>
                </p:cNvPr>
                <p:cNvPicPr/>
                <p:nvPr/>
              </p:nvPicPr>
              <p:blipFill>
                <a:blip r:embed="rId483"/>
                <a:stretch>
                  <a:fillRect/>
                </a:stretch>
              </p:blipFill>
              <p:spPr>
                <a:xfrm>
                  <a:off x="2908910" y="6015944"/>
                  <a:ext cx="241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1" name="Ink 280">
                  <a:extLst>
                    <a:ext uri="{FF2B5EF4-FFF2-40B4-BE49-F238E27FC236}">
                      <a16:creationId xmlns:a16="http://schemas.microsoft.com/office/drawing/2014/main" id="{A833EC66-633D-4242-85D0-FB46D5614032}"/>
                    </a:ext>
                  </a:extLst>
                </p14:cNvPr>
                <p14:cNvContentPartPr/>
                <p14:nvPr/>
              </p14:nvContentPartPr>
              <p14:xfrm>
                <a:off x="2921870" y="6024224"/>
                <a:ext cx="64440" cy="36720"/>
              </p14:xfrm>
            </p:contentPart>
          </mc:Choice>
          <mc:Fallback xmlns="">
            <p:pic>
              <p:nvPicPr>
                <p:cNvPr id="281" name="Ink 280">
                  <a:extLst>
                    <a:ext uri="{FF2B5EF4-FFF2-40B4-BE49-F238E27FC236}">
                      <a16:creationId xmlns:a16="http://schemas.microsoft.com/office/drawing/2014/main" id="{A833EC66-633D-4242-85D0-FB46D5614032}"/>
                    </a:ext>
                  </a:extLst>
                </p:cNvPr>
                <p:cNvPicPr/>
                <p:nvPr/>
              </p:nvPicPr>
              <p:blipFill>
                <a:blip r:embed="rId485"/>
                <a:stretch>
                  <a:fillRect/>
                </a:stretch>
              </p:blipFill>
              <p:spPr>
                <a:xfrm>
                  <a:off x="2914310" y="6016664"/>
                  <a:ext cx="795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2" name="Ink 281">
                  <a:extLst>
                    <a:ext uri="{FF2B5EF4-FFF2-40B4-BE49-F238E27FC236}">
                      <a16:creationId xmlns:a16="http://schemas.microsoft.com/office/drawing/2014/main" id="{1C59F527-F09D-3F49-96D3-CBA78BA6AB0C}"/>
                    </a:ext>
                  </a:extLst>
                </p14:cNvPr>
                <p14:cNvContentPartPr/>
                <p14:nvPr/>
              </p14:nvContentPartPr>
              <p14:xfrm>
                <a:off x="2978390" y="6009824"/>
                <a:ext cx="57960" cy="62640"/>
              </p14:xfrm>
            </p:contentPart>
          </mc:Choice>
          <mc:Fallback xmlns="">
            <p:pic>
              <p:nvPicPr>
                <p:cNvPr id="282" name="Ink 281">
                  <a:extLst>
                    <a:ext uri="{FF2B5EF4-FFF2-40B4-BE49-F238E27FC236}">
                      <a16:creationId xmlns:a16="http://schemas.microsoft.com/office/drawing/2014/main" id="{1C59F527-F09D-3F49-96D3-CBA78BA6AB0C}"/>
                    </a:ext>
                  </a:extLst>
                </p:cNvPr>
                <p:cNvPicPr/>
                <p:nvPr/>
              </p:nvPicPr>
              <p:blipFill>
                <a:blip r:embed="rId487"/>
                <a:stretch>
                  <a:fillRect/>
                </a:stretch>
              </p:blipFill>
              <p:spPr>
                <a:xfrm>
                  <a:off x="2970830" y="6002264"/>
                  <a:ext cx="730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4" name="Ink 283">
                  <a:extLst>
                    <a:ext uri="{FF2B5EF4-FFF2-40B4-BE49-F238E27FC236}">
                      <a16:creationId xmlns:a16="http://schemas.microsoft.com/office/drawing/2014/main" id="{995768DF-13FD-0E4A-9AB5-590899ECC82C}"/>
                    </a:ext>
                  </a:extLst>
                </p14:cNvPr>
                <p14:cNvContentPartPr/>
                <p14:nvPr/>
              </p14:nvContentPartPr>
              <p14:xfrm>
                <a:off x="2601110" y="5970584"/>
                <a:ext cx="114480" cy="52560"/>
              </p14:xfrm>
            </p:contentPart>
          </mc:Choice>
          <mc:Fallback xmlns="">
            <p:pic>
              <p:nvPicPr>
                <p:cNvPr id="284" name="Ink 283">
                  <a:extLst>
                    <a:ext uri="{FF2B5EF4-FFF2-40B4-BE49-F238E27FC236}">
                      <a16:creationId xmlns:a16="http://schemas.microsoft.com/office/drawing/2014/main" id="{995768DF-13FD-0E4A-9AB5-590899ECC82C}"/>
                    </a:ext>
                  </a:extLst>
                </p:cNvPr>
                <p:cNvPicPr/>
                <p:nvPr/>
              </p:nvPicPr>
              <p:blipFill>
                <a:blip r:embed="rId489"/>
                <a:stretch>
                  <a:fillRect/>
                </a:stretch>
              </p:blipFill>
              <p:spPr>
                <a:xfrm>
                  <a:off x="2593550" y="5963024"/>
                  <a:ext cx="129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5" name="Ink 284">
                  <a:extLst>
                    <a:ext uri="{FF2B5EF4-FFF2-40B4-BE49-F238E27FC236}">
                      <a16:creationId xmlns:a16="http://schemas.microsoft.com/office/drawing/2014/main" id="{ED5B310F-EFBF-4C40-A20B-F6ECEFD12930}"/>
                    </a:ext>
                  </a:extLst>
                </p14:cNvPr>
                <p14:cNvContentPartPr/>
                <p14:nvPr/>
              </p14:nvContentPartPr>
              <p14:xfrm>
                <a:off x="3190430" y="6019544"/>
                <a:ext cx="3600" cy="67320"/>
              </p14:xfrm>
            </p:contentPart>
          </mc:Choice>
          <mc:Fallback xmlns="">
            <p:pic>
              <p:nvPicPr>
                <p:cNvPr id="285" name="Ink 284">
                  <a:extLst>
                    <a:ext uri="{FF2B5EF4-FFF2-40B4-BE49-F238E27FC236}">
                      <a16:creationId xmlns:a16="http://schemas.microsoft.com/office/drawing/2014/main" id="{ED5B310F-EFBF-4C40-A20B-F6ECEFD12930}"/>
                    </a:ext>
                  </a:extLst>
                </p:cNvPr>
                <p:cNvPicPr/>
                <p:nvPr/>
              </p:nvPicPr>
              <p:blipFill>
                <a:blip r:embed="rId491"/>
                <a:stretch>
                  <a:fillRect/>
                </a:stretch>
              </p:blipFill>
              <p:spPr>
                <a:xfrm>
                  <a:off x="3182870" y="6011984"/>
                  <a:ext cx="187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6" name="Ink 285">
                  <a:extLst>
                    <a:ext uri="{FF2B5EF4-FFF2-40B4-BE49-F238E27FC236}">
                      <a16:creationId xmlns:a16="http://schemas.microsoft.com/office/drawing/2014/main" id="{74206C55-4CB6-B04F-B977-5AA4380FD5E3}"/>
                    </a:ext>
                  </a:extLst>
                </p14:cNvPr>
                <p14:cNvContentPartPr/>
                <p14:nvPr/>
              </p14:nvContentPartPr>
              <p14:xfrm>
                <a:off x="3181070" y="5986424"/>
                <a:ext cx="9000" cy="4320"/>
              </p14:xfrm>
            </p:contentPart>
          </mc:Choice>
          <mc:Fallback xmlns="">
            <p:pic>
              <p:nvPicPr>
                <p:cNvPr id="286" name="Ink 285">
                  <a:extLst>
                    <a:ext uri="{FF2B5EF4-FFF2-40B4-BE49-F238E27FC236}">
                      <a16:creationId xmlns:a16="http://schemas.microsoft.com/office/drawing/2014/main" id="{74206C55-4CB6-B04F-B977-5AA4380FD5E3}"/>
                    </a:ext>
                  </a:extLst>
                </p:cNvPr>
                <p:cNvPicPr/>
                <p:nvPr/>
              </p:nvPicPr>
              <p:blipFill>
                <a:blip r:embed="rId493"/>
                <a:stretch>
                  <a:fillRect/>
                </a:stretch>
              </p:blipFill>
              <p:spPr>
                <a:xfrm>
                  <a:off x="3173510" y="5978864"/>
                  <a:ext cx="24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7" name="Ink 286">
                  <a:extLst>
                    <a:ext uri="{FF2B5EF4-FFF2-40B4-BE49-F238E27FC236}">
                      <a16:creationId xmlns:a16="http://schemas.microsoft.com/office/drawing/2014/main" id="{3489508A-9EAE-8C44-9E17-20B8D064E99D}"/>
                    </a:ext>
                  </a:extLst>
                </p14:cNvPr>
                <p14:cNvContentPartPr/>
                <p14:nvPr/>
              </p14:nvContentPartPr>
              <p14:xfrm>
                <a:off x="3236150" y="6012704"/>
                <a:ext cx="87840" cy="88920"/>
              </p14:xfrm>
            </p:contentPart>
          </mc:Choice>
          <mc:Fallback xmlns="">
            <p:pic>
              <p:nvPicPr>
                <p:cNvPr id="287" name="Ink 286">
                  <a:extLst>
                    <a:ext uri="{FF2B5EF4-FFF2-40B4-BE49-F238E27FC236}">
                      <a16:creationId xmlns:a16="http://schemas.microsoft.com/office/drawing/2014/main" id="{3489508A-9EAE-8C44-9E17-20B8D064E99D}"/>
                    </a:ext>
                  </a:extLst>
                </p:cNvPr>
                <p:cNvPicPr/>
                <p:nvPr/>
              </p:nvPicPr>
              <p:blipFill>
                <a:blip r:embed="rId495"/>
                <a:stretch>
                  <a:fillRect/>
                </a:stretch>
              </p:blipFill>
              <p:spPr>
                <a:xfrm>
                  <a:off x="3228590" y="6005144"/>
                  <a:ext cx="102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8" name="Ink 287">
                  <a:extLst>
                    <a:ext uri="{FF2B5EF4-FFF2-40B4-BE49-F238E27FC236}">
                      <a16:creationId xmlns:a16="http://schemas.microsoft.com/office/drawing/2014/main" id="{04BBA65E-65FE-3143-9DE6-1A287E4AEEAF}"/>
                    </a:ext>
                  </a:extLst>
                </p14:cNvPr>
                <p14:cNvContentPartPr/>
                <p14:nvPr/>
              </p14:nvContentPartPr>
              <p14:xfrm>
                <a:off x="3429830" y="6023864"/>
                <a:ext cx="146520" cy="48240"/>
              </p14:xfrm>
            </p:contentPart>
          </mc:Choice>
          <mc:Fallback xmlns="">
            <p:pic>
              <p:nvPicPr>
                <p:cNvPr id="288" name="Ink 287">
                  <a:extLst>
                    <a:ext uri="{FF2B5EF4-FFF2-40B4-BE49-F238E27FC236}">
                      <a16:creationId xmlns:a16="http://schemas.microsoft.com/office/drawing/2014/main" id="{04BBA65E-65FE-3143-9DE6-1A287E4AEEAF}"/>
                    </a:ext>
                  </a:extLst>
                </p:cNvPr>
                <p:cNvPicPr/>
                <p:nvPr/>
              </p:nvPicPr>
              <p:blipFill>
                <a:blip r:embed="rId497"/>
                <a:stretch>
                  <a:fillRect/>
                </a:stretch>
              </p:blipFill>
              <p:spPr>
                <a:xfrm>
                  <a:off x="3422270" y="6016304"/>
                  <a:ext cx="161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9" name="Ink 288">
                  <a:extLst>
                    <a:ext uri="{FF2B5EF4-FFF2-40B4-BE49-F238E27FC236}">
                      <a16:creationId xmlns:a16="http://schemas.microsoft.com/office/drawing/2014/main" id="{9BE87CBF-15CC-974E-900A-5A9E68753FE7}"/>
                    </a:ext>
                  </a:extLst>
                </p14:cNvPr>
                <p14:cNvContentPartPr/>
                <p14:nvPr/>
              </p14:nvContentPartPr>
              <p14:xfrm>
                <a:off x="3680390" y="5901104"/>
                <a:ext cx="89280" cy="165960"/>
              </p14:xfrm>
            </p:contentPart>
          </mc:Choice>
          <mc:Fallback xmlns="">
            <p:pic>
              <p:nvPicPr>
                <p:cNvPr id="289" name="Ink 288">
                  <a:extLst>
                    <a:ext uri="{FF2B5EF4-FFF2-40B4-BE49-F238E27FC236}">
                      <a16:creationId xmlns:a16="http://schemas.microsoft.com/office/drawing/2014/main" id="{9BE87CBF-15CC-974E-900A-5A9E68753FE7}"/>
                    </a:ext>
                  </a:extLst>
                </p:cNvPr>
                <p:cNvPicPr/>
                <p:nvPr/>
              </p:nvPicPr>
              <p:blipFill>
                <a:blip r:embed="rId499"/>
                <a:stretch>
                  <a:fillRect/>
                </a:stretch>
              </p:blipFill>
              <p:spPr>
                <a:xfrm>
                  <a:off x="3672830" y="5893544"/>
                  <a:ext cx="10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0" name="Ink 289">
                  <a:extLst>
                    <a:ext uri="{FF2B5EF4-FFF2-40B4-BE49-F238E27FC236}">
                      <a16:creationId xmlns:a16="http://schemas.microsoft.com/office/drawing/2014/main" id="{1DEF5960-4A93-FB4F-A703-15CD55D26ECB}"/>
                    </a:ext>
                  </a:extLst>
                </p14:cNvPr>
                <p14:cNvContentPartPr/>
                <p14:nvPr/>
              </p14:nvContentPartPr>
              <p14:xfrm>
                <a:off x="3818270" y="5994344"/>
                <a:ext cx="360" cy="65160"/>
              </p14:xfrm>
            </p:contentPart>
          </mc:Choice>
          <mc:Fallback xmlns="">
            <p:pic>
              <p:nvPicPr>
                <p:cNvPr id="290" name="Ink 289">
                  <a:extLst>
                    <a:ext uri="{FF2B5EF4-FFF2-40B4-BE49-F238E27FC236}">
                      <a16:creationId xmlns:a16="http://schemas.microsoft.com/office/drawing/2014/main" id="{1DEF5960-4A93-FB4F-A703-15CD55D26ECB}"/>
                    </a:ext>
                  </a:extLst>
                </p:cNvPr>
                <p:cNvPicPr/>
                <p:nvPr/>
              </p:nvPicPr>
              <p:blipFill>
                <a:blip r:embed="rId501"/>
                <a:stretch>
                  <a:fillRect/>
                </a:stretch>
              </p:blipFill>
              <p:spPr>
                <a:xfrm>
                  <a:off x="3811070" y="5986784"/>
                  <a:ext cx="15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1" name="Ink 290">
                  <a:extLst>
                    <a:ext uri="{FF2B5EF4-FFF2-40B4-BE49-F238E27FC236}">
                      <a16:creationId xmlns:a16="http://schemas.microsoft.com/office/drawing/2014/main" id="{17C3566F-B55A-0948-81B6-F4531C73EBC6}"/>
                    </a:ext>
                  </a:extLst>
                </p14:cNvPr>
                <p14:cNvContentPartPr/>
                <p14:nvPr/>
              </p14:nvContentPartPr>
              <p14:xfrm>
                <a:off x="3806390" y="5933504"/>
                <a:ext cx="17640" cy="8280"/>
              </p14:xfrm>
            </p:contentPart>
          </mc:Choice>
          <mc:Fallback xmlns="">
            <p:pic>
              <p:nvPicPr>
                <p:cNvPr id="291" name="Ink 290">
                  <a:extLst>
                    <a:ext uri="{FF2B5EF4-FFF2-40B4-BE49-F238E27FC236}">
                      <a16:creationId xmlns:a16="http://schemas.microsoft.com/office/drawing/2014/main" id="{17C3566F-B55A-0948-81B6-F4531C73EBC6}"/>
                    </a:ext>
                  </a:extLst>
                </p:cNvPr>
                <p:cNvPicPr/>
                <p:nvPr/>
              </p:nvPicPr>
              <p:blipFill>
                <a:blip r:embed="rId503"/>
                <a:stretch>
                  <a:fillRect/>
                </a:stretch>
              </p:blipFill>
              <p:spPr>
                <a:xfrm>
                  <a:off x="3798830" y="5925944"/>
                  <a:ext cx="32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2" name="Ink 291">
                  <a:extLst>
                    <a:ext uri="{FF2B5EF4-FFF2-40B4-BE49-F238E27FC236}">
                      <a16:creationId xmlns:a16="http://schemas.microsoft.com/office/drawing/2014/main" id="{24F01C0C-A82B-7646-9339-92C17B04E9EA}"/>
                    </a:ext>
                  </a:extLst>
                </p14:cNvPr>
                <p14:cNvContentPartPr/>
                <p14:nvPr/>
              </p14:nvContentPartPr>
              <p14:xfrm>
                <a:off x="3906470" y="5895704"/>
                <a:ext cx="14760" cy="147600"/>
              </p14:xfrm>
            </p:contentPart>
          </mc:Choice>
          <mc:Fallback xmlns="">
            <p:pic>
              <p:nvPicPr>
                <p:cNvPr id="292" name="Ink 291">
                  <a:extLst>
                    <a:ext uri="{FF2B5EF4-FFF2-40B4-BE49-F238E27FC236}">
                      <a16:creationId xmlns:a16="http://schemas.microsoft.com/office/drawing/2014/main" id="{24F01C0C-A82B-7646-9339-92C17B04E9EA}"/>
                    </a:ext>
                  </a:extLst>
                </p:cNvPr>
                <p:cNvPicPr/>
                <p:nvPr/>
              </p:nvPicPr>
              <p:blipFill>
                <a:blip r:embed="rId505"/>
                <a:stretch>
                  <a:fillRect/>
                </a:stretch>
              </p:blipFill>
              <p:spPr>
                <a:xfrm>
                  <a:off x="3898910" y="5888144"/>
                  <a:ext cx="29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3" name="Ink 292">
                  <a:extLst>
                    <a:ext uri="{FF2B5EF4-FFF2-40B4-BE49-F238E27FC236}">
                      <a16:creationId xmlns:a16="http://schemas.microsoft.com/office/drawing/2014/main" id="{2D552076-F513-0842-9DA8-5366107EF3DB}"/>
                    </a:ext>
                  </a:extLst>
                </p14:cNvPr>
                <p14:cNvContentPartPr/>
                <p14:nvPr/>
              </p14:nvContentPartPr>
              <p14:xfrm>
                <a:off x="3858590" y="5944664"/>
                <a:ext cx="125280" cy="14400"/>
              </p14:xfrm>
            </p:contentPart>
          </mc:Choice>
          <mc:Fallback xmlns="">
            <p:pic>
              <p:nvPicPr>
                <p:cNvPr id="293" name="Ink 292">
                  <a:extLst>
                    <a:ext uri="{FF2B5EF4-FFF2-40B4-BE49-F238E27FC236}">
                      <a16:creationId xmlns:a16="http://schemas.microsoft.com/office/drawing/2014/main" id="{2D552076-F513-0842-9DA8-5366107EF3DB}"/>
                    </a:ext>
                  </a:extLst>
                </p:cNvPr>
                <p:cNvPicPr/>
                <p:nvPr/>
              </p:nvPicPr>
              <p:blipFill>
                <a:blip r:embed="rId507"/>
                <a:stretch>
                  <a:fillRect/>
                </a:stretch>
              </p:blipFill>
              <p:spPr>
                <a:xfrm>
                  <a:off x="3851030" y="5937104"/>
                  <a:ext cx="14040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8">
            <p14:nvContentPartPr>
              <p14:cNvPr id="295" name="Ink 294">
                <a:extLst>
                  <a:ext uri="{FF2B5EF4-FFF2-40B4-BE49-F238E27FC236}">
                    <a16:creationId xmlns:a16="http://schemas.microsoft.com/office/drawing/2014/main" id="{FF2A3EE3-3771-D947-AB0D-F00BFB2D0E24}"/>
                  </a:ext>
                </a:extLst>
              </p14:cNvPr>
              <p14:cNvContentPartPr/>
              <p14:nvPr/>
            </p14:nvContentPartPr>
            <p14:xfrm>
              <a:off x="9824150" y="1248464"/>
              <a:ext cx="360" cy="360"/>
            </p14:xfrm>
          </p:contentPart>
        </mc:Choice>
        <mc:Fallback xmlns="">
          <p:pic>
            <p:nvPicPr>
              <p:cNvPr id="295" name="Ink 294">
                <a:extLst>
                  <a:ext uri="{FF2B5EF4-FFF2-40B4-BE49-F238E27FC236}">
                    <a16:creationId xmlns:a16="http://schemas.microsoft.com/office/drawing/2014/main" id="{FF2A3EE3-3771-D947-AB0D-F00BFB2D0E24}"/>
                  </a:ext>
                </a:extLst>
              </p:cNvPr>
              <p:cNvPicPr/>
              <p:nvPr/>
            </p:nvPicPr>
            <p:blipFill>
              <a:blip r:embed="rId509"/>
              <a:stretch>
                <a:fillRect/>
              </a:stretch>
            </p:blipFill>
            <p:spPr>
              <a:xfrm>
                <a:off x="9819830" y="124414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4" name="Ink 313">
                <a:extLst>
                  <a:ext uri="{FF2B5EF4-FFF2-40B4-BE49-F238E27FC236}">
                    <a16:creationId xmlns:a16="http://schemas.microsoft.com/office/drawing/2014/main" id="{DE08C2AB-E5EB-0440-A635-37D2F5D4F3AB}"/>
                  </a:ext>
                </a:extLst>
              </p14:cNvPr>
              <p14:cNvContentPartPr/>
              <p14:nvPr/>
            </p14:nvContentPartPr>
            <p14:xfrm>
              <a:off x="825590" y="5385537"/>
              <a:ext cx="80280" cy="167400"/>
            </p14:xfrm>
          </p:contentPart>
        </mc:Choice>
        <mc:Fallback xmlns="">
          <p:pic>
            <p:nvPicPr>
              <p:cNvPr id="314" name="Ink 313">
                <a:extLst>
                  <a:ext uri="{FF2B5EF4-FFF2-40B4-BE49-F238E27FC236}">
                    <a16:creationId xmlns:a16="http://schemas.microsoft.com/office/drawing/2014/main" id="{DE08C2AB-E5EB-0440-A635-37D2F5D4F3AB}"/>
                  </a:ext>
                </a:extLst>
              </p:cNvPr>
              <p:cNvPicPr/>
              <p:nvPr/>
            </p:nvPicPr>
            <p:blipFill>
              <a:blip r:embed="rId511"/>
              <a:stretch>
                <a:fillRect/>
              </a:stretch>
            </p:blipFill>
            <p:spPr>
              <a:xfrm>
                <a:off x="818030" y="5377977"/>
                <a:ext cx="95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5" name="Ink 314">
                <a:extLst>
                  <a:ext uri="{FF2B5EF4-FFF2-40B4-BE49-F238E27FC236}">
                    <a16:creationId xmlns:a16="http://schemas.microsoft.com/office/drawing/2014/main" id="{B3C9DADE-55B0-B042-A823-BE1C42FE2530}"/>
                  </a:ext>
                </a:extLst>
              </p14:cNvPr>
              <p14:cNvContentPartPr/>
              <p14:nvPr/>
            </p14:nvContentPartPr>
            <p14:xfrm>
              <a:off x="359750" y="5707017"/>
              <a:ext cx="53280" cy="106200"/>
            </p14:xfrm>
          </p:contentPart>
        </mc:Choice>
        <mc:Fallback xmlns="">
          <p:pic>
            <p:nvPicPr>
              <p:cNvPr id="315" name="Ink 314">
                <a:extLst>
                  <a:ext uri="{FF2B5EF4-FFF2-40B4-BE49-F238E27FC236}">
                    <a16:creationId xmlns:a16="http://schemas.microsoft.com/office/drawing/2014/main" id="{B3C9DADE-55B0-B042-A823-BE1C42FE2530}"/>
                  </a:ext>
                </a:extLst>
              </p:cNvPr>
              <p:cNvPicPr/>
              <p:nvPr/>
            </p:nvPicPr>
            <p:blipFill>
              <a:blip r:embed="rId513"/>
              <a:stretch>
                <a:fillRect/>
              </a:stretch>
            </p:blipFill>
            <p:spPr>
              <a:xfrm>
                <a:off x="352190" y="5699457"/>
                <a:ext cx="684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6" name="Ink 315">
                <a:extLst>
                  <a:ext uri="{FF2B5EF4-FFF2-40B4-BE49-F238E27FC236}">
                    <a16:creationId xmlns:a16="http://schemas.microsoft.com/office/drawing/2014/main" id="{5118339A-E19E-264E-BC12-FC2E16C85D48}"/>
                  </a:ext>
                </a:extLst>
              </p14:cNvPr>
              <p14:cNvContentPartPr/>
              <p14:nvPr/>
            </p14:nvContentPartPr>
            <p14:xfrm>
              <a:off x="484310" y="5725377"/>
              <a:ext cx="83160" cy="68400"/>
            </p14:xfrm>
          </p:contentPart>
        </mc:Choice>
        <mc:Fallback xmlns="">
          <p:pic>
            <p:nvPicPr>
              <p:cNvPr id="316" name="Ink 315">
                <a:extLst>
                  <a:ext uri="{FF2B5EF4-FFF2-40B4-BE49-F238E27FC236}">
                    <a16:creationId xmlns:a16="http://schemas.microsoft.com/office/drawing/2014/main" id="{5118339A-E19E-264E-BC12-FC2E16C85D48}"/>
                  </a:ext>
                </a:extLst>
              </p:cNvPr>
              <p:cNvPicPr/>
              <p:nvPr/>
            </p:nvPicPr>
            <p:blipFill>
              <a:blip r:embed="rId515"/>
              <a:stretch>
                <a:fillRect/>
              </a:stretch>
            </p:blipFill>
            <p:spPr>
              <a:xfrm>
                <a:off x="476750" y="5717817"/>
                <a:ext cx="98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7" name="Ink 316">
                <a:extLst>
                  <a:ext uri="{FF2B5EF4-FFF2-40B4-BE49-F238E27FC236}">
                    <a16:creationId xmlns:a16="http://schemas.microsoft.com/office/drawing/2014/main" id="{0533CF05-2959-954F-AB27-AA243C44298A}"/>
                  </a:ext>
                </a:extLst>
              </p14:cNvPr>
              <p14:cNvContentPartPr/>
              <p14:nvPr/>
            </p14:nvContentPartPr>
            <p14:xfrm>
              <a:off x="609230" y="5708097"/>
              <a:ext cx="75960" cy="80640"/>
            </p14:xfrm>
          </p:contentPart>
        </mc:Choice>
        <mc:Fallback xmlns="">
          <p:pic>
            <p:nvPicPr>
              <p:cNvPr id="317" name="Ink 316">
                <a:extLst>
                  <a:ext uri="{FF2B5EF4-FFF2-40B4-BE49-F238E27FC236}">
                    <a16:creationId xmlns:a16="http://schemas.microsoft.com/office/drawing/2014/main" id="{0533CF05-2959-954F-AB27-AA243C44298A}"/>
                  </a:ext>
                </a:extLst>
              </p:cNvPr>
              <p:cNvPicPr/>
              <p:nvPr/>
            </p:nvPicPr>
            <p:blipFill>
              <a:blip r:embed="rId517"/>
              <a:stretch>
                <a:fillRect/>
              </a:stretch>
            </p:blipFill>
            <p:spPr>
              <a:xfrm>
                <a:off x="602030" y="5700537"/>
                <a:ext cx="91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8" name="Ink 317">
                <a:extLst>
                  <a:ext uri="{FF2B5EF4-FFF2-40B4-BE49-F238E27FC236}">
                    <a16:creationId xmlns:a16="http://schemas.microsoft.com/office/drawing/2014/main" id="{3FFC5C6B-B244-F540-8BFC-AD90F7B1716D}"/>
                  </a:ext>
                </a:extLst>
              </p14:cNvPr>
              <p14:cNvContentPartPr/>
              <p14:nvPr/>
            </p14:nvContentPartPr>
            <p14:xfrm>
              <a:off x="697070" y="5626737"/>
              <a:ext cx="80640" cy="132120"/>
            </p14:xfrm>
          </p:contentPart>
        </mc:Choice>
        <mc:Fallback xmlns="">
          <p:pic>
            <p:nvPicPr>
              <p:cNvPr id="318" name="Ink 317">
                <a:extLst>
                  <a:ext uri="{FF2B5EF4-FFF2-40B4-BE49-F238E27FC236}">
                    <a16:creationId xmlns:a16="http://schemas.microsoft.com/office/drawing/2014/main" id="{3FFC5C6B-B244-F540-8BFC-AD90F7B1716D}"/>
                  </a:ext>
                </a:extLst>
              </p:cNvPr>
              <p:cNvPicPr/>
              <p:nvPr/>
            </p:nvPicPr>
            <p:blipFill>
              <a:blip r:embed="rId519"/>
              <a:stretch>
                <a:fillRect/>
              </a:stretch>
            </p:blipFill>
            <p:spPr>
              <a:xfrm>
                <a:off x="689510" y="5619177"/>
                <a:ext cx="95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9" name="Ink 318">
                <a:extLst>
                  <a:ext uri="{FF2B5EF4-FFF2-40B4-BE49-F238E27FC236}">
                    <a16:creationId xmlns:a16="http://schemas.microsoft.com/office/drawing/2014/main" id="{514939E4-2F83-DD44-8ABF-0F150BFDCC51}"/>
                  </a:ext>
                </a:extLst>
              </p14:cNvPr>
              <p14:cNvContentPartPr/>
              <p14:nvPr/>
            </p14:nvContentPartPr>
            <p14:xfrm>
              <a:off x="809390" y="5663817"/>
              <a:ext cx="81360" cy="90360"/>
            </p14:xfrm>
          </p:contentPart>
        </mc:Choice>
        <mc:Fallback xmlns="">
          <p:pic>
            <p:nvPicPr>
              <p:cNvPr id="319" name="Ink 318">
                <a:extLst>
                  <a:ext uri="{FF2B5EF4-FFF2-40B4-BE49-F238E27FC236}">
                    <a16:creationId xmlns:a16="http://schemas.microsoft.com/office/drawing/2014/main" id="{514939E4-2F83-DD44-8ABF-0F150BFDCC51}"/>
                  </a:ext>
                </a:extLst>
              </p:cNvPr>
              <p:cNvPicPr/>
              <p:nvPr/>
            </p:nvPicPr>
            <p:blipFill>
              <a:blip r:embed="rId521"/>
              <a:stretch>
                <a:fillRect/>
              </a:stretch>
            </p:blipFill>
            <p:spPr>
              <a:xfrm>
                <a:off x="801830" y="5656257"/>
                <a:ext cx="96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0" name="Ink 319">
                <a:extLst>
                  <a:ext uri="{FF2B5EF4-FFF2-40B4-BE49-F238E27FC236}">
                    <a16:creationId xmlns:a16="http://schemas.microsoft.com/office/drawing/2014/main" id="{659F4A6F-EB70-F64A-8B84-98744BB924C3}"/>
                  </a:ext>
                </a:extLst>
              </p14:cNvPr>
              <p14:cNvContentPartPr/>
              <p14:nvPr/>
            </p14:nvContentPartPr>
            <p14:xfrm>
              <a:off x="984350" y="5536377"/>
              <a:ext cx="36000" cy="165600"/>
            </p14:xfrm>
          </p:contentPart>
        </mc:Choice>
        <mc:Fallback xmlns="">
          <p:pic>
            <p:nvPicPr>
              <p:cNvPr id="320" name="Ink 319">
                <a:extLst>
                  <a:ext uri="{FF2B5EF4-FFF2-40B4-BE49-F238E27FC236}">
                    <a16:creationId xmlns:a16="http://schemas.microsoft.com/office/drawing/2014/main" id="{659F4A6F-EB70-F64A-8B84-98744BB924C3}"/>
                  </a:ext>
                </a:extLst>
              </p:cNvPr>
              <p:cNvPicPr/>
              <p:nvPr/>
            </p:nvPicPr>
            <p:blipFill>
              <a:blip r:embed="rId523"/>
              <a:stretch>
                <a:fillRect/>
              </a:stretch>
            </p:blipFill>
            <p:spPr>
              <a:xfrm>
                <a:off x="976790" y="5528817"/>
                <a:ext cx="51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1" name="Ink 320">
                <a:extLst>
                  <a:ext uri="{FF2B5EF4-FFF2-40B4-BE49-F238E27FC236}">
                    <a16:creationId xmlns:a16="http://schemas.microsoft.com/office/drawing/2014/main" id="{A3F0E783-AF53-414B-9655-1328C79F0486}"/>
                  </a:ext>
                </a:extLst>
              </p14:cNvPr>
              <p14:cNvContentPartPr/>
              <p14:nvPr/>
            </p14:nvContentPartPr>
            <p14:xfrm>
              <a:off x="1066790" y="5637897"/>
              <a:ext cx="9360" cy="75240"/>
            </p14:xfrm>
          </p:contentPart>
        </mc:Choice>
        <mc:Fallback xmlns="">
          <p:pic>
            <p:nvPicPr>
              <p:cNvPr id="321" name="Ink 320">
                <a:extLst>
                  <a:ext uri="{FF2B5EF4-FFF2-40B4-BE49-F238E27FC236}">
                    <a16:creationId xmlns:a16="http://schemas.microsoft.com/office/drawing/2014/main" id="{A3F0E783-AF53-414B-9655-1328C79F0486}"/>
                  </a:ext>
                </a:extLst>
              </p:cNvPr>
              <p:cNvPicPr/>
              <p:nvPr/>
            </p:nvPicPr>
            <p:blipFill>
              <a:blip r:embed="rId525"/>
              <a:stretch>
                <a:fillRect/>
              </a:stretch>
            </p:blipFill>
            <p:spPr>
              <a:xfrm>
                <a:off x="1059230" y="5630337"/>
                <a:ext cx="244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2" name="Ink 321">
                <a:extLst>
                  <a:ext uri="{FF2B5EF4-FFF2-40B4-BE49-F238E27FC236}">
                    <a16:creationId xmlns:a16="http://schemas.microsoft.com/office/drawing/2014/main" id="{9EA2213A-0BC5-314E-AF67-B7BF7AA3E259}"/>
                  </a:ext>
                </a:extLst>
              </p14:cNvPr>
              <p14:cNvContentPartPr/>
              <p14:nvPr/>
            </p14:nvContentPartPr>
            <p14:xfrm>
              <a:off x="1059230" y="5573097"/>
              <a:ext cx="4320" cy="1080"/>
            </p14:xfrm>
          </p:contentPart>
        </mc:Choice>
        <mc:Fallback xmlns="">
          <p:pic>
            <p:nvPicPr>
              <p:cNvPr id="322" name="Ink 321">
                <a:extLst>
                  <a:ext uri="{FF2B5EF4-FFF2-40B4-BE49-F238E27FC236}">
                    <a16:creationId xmlns:a16="http://schemas.microsoft.com/office/drawing/2014/main" id="{9EA2213A-0BC5-314E-AF67-B7BF7AA3E259}"/>
                  </a:ext>
                </a:extLst>
              </p:cNvPr>
              <p:cNvPicPr/>
              <p:nvPr/>
            </p:nvPicPr>
            <p:blipFill>
              <a:blip r:embed="rId527"/>
              <a:stretch>
                <a:fillRect/>
              </a:stretch>
            </p:blipFill>
            <p:spPr>
              <a:xfrm>
                <a:off x="1051670" y="5565537"/>
                <a:ext cx="19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3" name="Ink 322">
                <a:extLst>
                  <a:ext uri="{FF2B5EF4-FFF2-40B4-BE49-F238E27FC236}">
                    <a16:creationId xmlns:a16="http://schemas.microsoft.com/office/drawing/2014/main" id="{18E0CB0F-EE14-3946-B33C-6F92CF349607}"/>
                  </a:ext>
                </a:extLst>
              </p14:cNvPr>
              <p14:cNvContentPartPr/>
              <p14:nvPr/>
            </p14:nvContentPartPr>
            <p14:xfrm>
              <a:off x="1124750" y="5622777"/>
              <a:ext cx="65160" cy="83880"/>
            </p14:xfrm>
          </p:contentPart>
        </mc:Choice>
        <mc:Fallback xmlns="">
          <p:pic>
            <p:nvPicPr>
              <p:cNvPr id="323" name="Ink 322">
                <a:extLst>
                  <a:ext uri="{FF2B5EF4-FFF2-40B4-BE49-F238E27FC236}">
                    <a16:creationId xmlns:a16="http://schemas.microsoft.com/office/drawing/2014/main" id="{18E0CB0F-EE14-3946-B33C-6F92CF349607}"/>
                  </a:ext>
                </a:extLst>
              </p:cNvPr>
              <p:cNvPicPr/>
              <p:nvPr/>
            </p:nvPicPr>
            <p:blipFill>
              <a:blip r:embed="rId529"/>
              <a:stretch>
                <a:fillRect/>
              </a:stretch>
            </p:blipFill>
            <p:spPr>
              <a:xfrm>
                <a:off x="1117550" y="5615217"/>
                <a:ext cx="80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4" name="Ink 323">
                <a:extLst>
                  <a:ext uri="{FF2B5EF4-FFF2-40B4-BE49-F238E27FC236}">
                    <a16:creationId xmlns:a16="http://schemas.microsoft.com/office/drawing/2014/main" id="{194CBA1A-FB74-3444-B454-9ACFF05EDBDE}"/>
                  </a:ext>
                </a:extLst>
              </p14:cNvPr>
              <p14:cNvContentPartPr/>
              <p14:nvPr/>
            </p14:nvContentPartPr>
            <p14:xfrm>
              <a:off x="1218350" y="5598297"/>
              <a:ext cx="113040" cy="105840"/>
            </p14:xfrm>
          </p:contentPart>
        </mc:Choice>
        <mc:Fallback xmlns="">
          <p:pic>
            <p:nvPicPr>
              <p:cNvPr id="324" name="Ink 323">
                <a:extLst>
                  <a:ext uri="{FF2B5EF4-FFF2-40B4-BE49-F238E27FC236}">
                    <a16:creationId xmlns:a16="http://schemas.microsoft.com/office/drawing/2014/main" id="{194CBA1A-FB74-3444-B454-9ACFF05EDBDE}"/>
                  </a:ext>
                </a:extLst>
              </p:cNvPr>
              <p:cNvPicPr/>
              <p:nvPr/>
            </p:nvPicPr>
            <p:blipFill>
              <a:blip r:embed="rId531"/>
              <a:stretch>
                <a:fillRect/>
              </a:stretch>
            </p:blipFill>
            <p:spPr>
              <a:xfrm>
                <a:off x="1210790" y="5590737"/>
                <a:ext cx="128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6" name="Ink 325">
                <a:extLst>
                  <a:ext uri="{FF2B5EF4-FFF2-40B4-BE49-F238E27FC236}">
                    <a16:creationId xmlns:a16="http://schemas.microsoft.com/office/drawing/2014/main" id="{144B393C-4C19-C14F-B5B7-E806803D5838}"/>
                  </a:ext>
                </a:extLst>
              </p14:cNvPr>
              <p14:cNvContentPartPr/>
              <p14:nvPr/>
            </p14:nvContentPartPr>
            <p14:xfrm>
              <a:off x="1411310" y="5590377"/>
              <a:ext cx="120240" cy="20880"/>
            </p14:xfrm>
          </p:contentPart>
        </mc:Choice>
        <mc:Fallback xmlns="">
          <p:pic>
            <p:nvPicPr>
              <p:cNvPr id="326" name="Ink 325">
                <a:extLst>
                  <a:ext uri="{FF2B5EF4-FFF2-40B4-BE49-F238E27FC236}">
                    <a16:creationId xmlns:a16="http://schemas.microsoft.com/office/drawing/2014/main" id="{144B393C-4C19-C14F-B5B7-E806803D5838}"/>
                  </a:ext>
                </a:extLst>
              </p:cNvPr>
              <p:cNvPicPr/>
              <p:nvPr/>
            </p:nvPicPr>
            <p:blipFill>
              <a:blip r:embed="rId533"/>
              <a:stretch>
                <a:fillRect/>
              </a:stretch>
            </p:blipFill>
            <p:spPr>
              <a:xfrm>
                <a:off x="1403750" y="5582817"/>
                <a:ext cx="135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7" name="Ink 326">
                <a:extLst>
                  <a:ext uri="{FF2B5EF4-FFF2-40B4-BE49-F238E27FC236}">
                    <a16:creationId xmlns:a16="http://schemas.microsoft.com/office/drawing/2014/main" id="{23A3F97B-1F2A-B042-8917-BE357CB0A6B0}"/>
                  </a:ext>
                </a:extLst>
              </p14:cNvPr>
              <p14:cNvContentPartPr/>
              <p14:nvPr/>
            </p14:nvContentPartPr>
            <p14:xfrm>
              <a:off x="1413110" y="5629977"/>
              <a:ext cx="126720" cy="36000"/>
            </p14:xfrm>
          </p:contentPart>
        </mc:Choice>
        <mc:Fallback xmlns="">
          <p:pic>
            <p:nvPicPr>
              <p:cNvPr id="327" name="Ink 326">
                <a:extLst>
                  <a:ext uri="{FF2B5EF4-FFF2-40B4-BE49-F238E27FC236}">
                    <a16:creationId xmlns:a16="http://schemas.microsoft.com/office/drawing/2014/main" id="{23A3F97B-1F2A-B042-8917-BE357CB0A6B0}"/>
                  </a:ext>
                </a:extLst>
              </p:cNvPr>
              <p:cNvPicPr/>
              <p:nvPr/>
            </p:nvPicPr>
            <p:blipFill>
              <a:blip r:embed="rId535"/>
              <a:stretch>
                <a:fillRect/>
              </a:stretch>
            </p:blipFill>
            <p:spPr>
              <a:xfrm>
                <a:off x="1405550" y="5622417"/>
                <a:ext cx="141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8" name="Ink 327">
                <a:extLst>
                  <a:ext uri="{FF2B5EF4-FFF2-40B4-BE49-F238E27FC236}">
                    <a16:creationId xmlns:a16="http://schemas.microsoft.com/office/drawing/2014/main" id="{B73452A6-4F66-1643-805A-9055545E0A6A}"/>
                  </a:ext>
                </a:extLst>
              </p14:cNvPr>
              <p14:cNvContentPartPr/>
              <p14:nvPr/>
            </p14:nvContentPartPr>
            <p14:xfrm>
              <a:off x="1472150" y="5563017"/>
              <a:ext cx="9000" cy="117000"/>
            </p14:xfrm>
          </p:contentPart>
        </mc:Choice>
        <mc:Fallback xmlns="">
          <p:pic>
            <p:nvPicPr>
              <p:cNvPr id="328" name="Ink 327">
                <a:extLst>
                  <a:ext uri="{FF2B5EF4-FFF2-40B4-BE49-F238E27FC236}">
                    <a16:creationId xmlns:a16="http://schemas.microsoft.com/office/drawing/2014/main" id="{B73452A6-4F66-1643-805A-9055545E0A6A}"/>
                  </a:ext>
                </a:extLst>
              </p:cNvPr>
              <p:cNvPicPr/>
              <p:nvPr/>
            </p:nvPicPr>
            <p:blipFill>
              <a:blip r:embed="rId537"/>
              <a:stretch>
                <a:fillRect/>
              </a:stretch>
            </p:blipFill>
            <p:spPr>
              <a:xfrm>
                <a:off x="1464590" y="5555457"/>
                <a:ext cx="24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9" name="Ink 328">
                <a:extLst>
                  <a:ext uri="{FF2B5EF4-FFF2-40B4-BE49-F238E27FC236}">
                    <a16:creationId xmlns:a16="http://schemas.microsoft.com/office/drawing/2014/main" id="{BC4AC95F-F6F1-5D49-9E84-1A84B502C930}"/>
                  </a:ext>
                </a:extLst>
              </p14:cNvPr>
              <p14:cNvContentPartPr/>
              <p14:nvPr/>
            </p14:nvContentPartPr>
            <p14:xfrm>
              <a:off x="1490870" y="5565897"/>
              <a:ext cx="28080" cy="120240"/>
            </p14:xfrm>
          </p:contentPart>
        </mc:Choice>
        <mc:Fallback xmlns="">
          <p:pic>
            <p:nvPicPr>
              <p:cNvPr id="329" name="Ink 328">
                <a:extLst>
                  <a:ext uri="{FF2B5EF4-FFF2-40B4-BE49-F238E27FC236}">
                    <a16:creationId xmlns:a16="http://schemas.microsoft.com/office/drawing/2014/main" id="{BC4AC95F-F6F1-5D49-9E84-1A84B502C930}"/>
                  </a:ext>
                </a:extLst>
              </p:cNvPr>
              <p:cNvPicPr/>
              <p:nvPr/>
            </p:nvPicPr>
            <p:blipFill>
              <a:blip r:embed="rId539"/>
              <a:stretch>
                <a:fillRect/>
              </a:stretch>
            </p:blipFill>
            <p:spPr>
              <a:xfrm>
                <a:off x="1483310" y="5558337"/>
                <a:ext cx="43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1" name="Ink 330">
                <a:extLst>
                  <a:ext uri="{FF2B5EF4-FFF2-40B4-BE49-F238E27FC236}">
                    <a16:creationId xmlns:a16="http://schemas.microsoft.com/office/drawing/2014/main" id="{38E25CB6-E82A-8C43-BC61-8A41E853F9FC}"/>
                  </a:ext>
                </a:extLst>
              </p14:cNvPr>
              <p14:cNvContentPartPr/>
              <p14:nvPr/>
            </p14:nvContentPartPr>
            <p14:xfrm>
              <a:off x="539750" y="3556737"/>
              <a:ext cx="761760" cy="1392480"/>
            </p14:xfrm>
          </p:contentPart>
        </mc:Choice>
        <mc:Fallback xmlns="">
          <p:pic>
            <p:nvPicPr>
              <p:cNvPr id="331" name="Ink 330">
                <a:extLst>
                  <a:ext uri="{FF2B5EF4-FFF2-40B4-BE49-F238E27FC236}">
                    <a16:creationId xmlns:a16="http://schemas.microsoft.com/office/drawing/2014/main" id="{38E25CB6-E82A-8C43-BC61-8A41E853F9FC}"/>
                  </a:ext>
                </a:extLst>
              </p:cNvPr>
              <p:cNvPicPr/>
              <p:nvPr/>
            </p:nvPicPr>
            <p:blipFill>
              <a:blip r:embed="rId541"/>
              <a:stretch>
                <a:fillRect/>
              </a:stretch>
            </p:blipFill>
            <p:spPr>
              <a:xfrm>
                <a:off x="532190" y="3549177"/>
                <a:ext cx="776880" cy="1407600"/>
              </a:xfrm>
              <a:prstGeom prst="rect">
                <a:avLst/>
              </a:prstGeom>
            </p:spPr>
          </p:pic>
        </mc:Fallback>
      </mc:AlternateContent>
      <p:grpSp>
        <p:nvGrpSpPr>
          <p:cNvPr id="393" name="Group 392">
            <a:extLst>
              <a:ext uri="{FF2B5EF4-FFF2-40B4-BE49-F238E27FC236}">
                <a16:creationId xmlns:a16="http://schemas.microsoft.com/office/drawing/2014/main" id="{C8120A76-2947-BD41-9D85-55456253F3E1}"/>
              </a:ext>
            </a:extLst>
          </p:cNvPr>
          <p:cNvGrpSpPr/>
          <p:nvPr/>
        </p:nvGrpSpPr>
        <p:grpSpPr>
          <a:xfrm>
            <a:off x="109910" y="1572057"/>
            <a:ext cx="2050920" cy="3819960"/>
            <a:chOff x="109910" y="1572057"/>
            <a:chExt cx="2050920" cy="3819960"/>
          </a:xfrm>
        </p:grpSpPr>
        <mc:AlternateContent xmlns:mc="http://schemas.openxmlformats.org/markup-compatibility/2006" xmlns:p14="http://schemas.microsoft.com/office/powerpoint/2010/main">
          <mc:Choice Requires="p14">
            <p:contentPart p14:bwMode="auto" r:id="rId542">
              <p14:nvContentPartPr>
                <p14:cNvPr id="296" name="Ink 295">
                  <a:extLst>
                    <a:ext uri="{FF2B5EF4-FFF2-40B4-BE49-F238E27FC236}">
                      <a16:creationId xmlns:a16="http://schemas.microsoft.com/office/drawing/2014/main" id="{86B275F5-744D-DE45-A219-835C33AE1F14}"/>
                    </a:ext>
                  </a:extLst>
                </p14:cNvPr>
                <p14:cNvContentPartPr/>
                <p14:nvPr/>
              </p14:nvContentPartPr>
              <p14:xfrm>
                <a:off x="254630" y="5224617"/>
                <a:ext cx="78120" cy="167400"/>
              </p14:xfrm>
            </p:contentPart>
          </mc:Choice>
          <mc:Fallback xmlns="">
            <p:pic>
              <p:nvPicPr>
                <p:cNvPr id="296" name="Ink 295">
                  <a:extLst>
                    <a:ext uri="{FF2B5EF4-FFF2-40B4-BE49-F238E27FC236}">
                      <a16:creationId xmlns:a16="http://schemas.microsoft.com/office/drawing/2014/main" id="{86B275F5-744D-DE45-A219-835C33AE1F14}"/>
                    </a:ext>
                  </a:extLst>
                </p:cNvPr>
                <p:cNvPicPr/>
                <p:nvPr/>
              </p:nvPicPr>
              <p:blipFill>
                <a:blip r:embed="rId543"/>
                <a:stretch>
                  <a:fillRect/>
                </a:stretch>
              </p:blipFill>
              <p:spPr>
                <a:xfrm>
                  <a:off x="247070" y="5217057"/>
                  <a:ext cx="93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97" name="Ink 296">
                  <a:extLst>
                    <a:ext uri="{FF2B5EF4-FFF2-40B4-BE49-F238E27FC236}">
                      <a16:creationId xmlns:a16="http://schemas.microsoft.com/office/drawing/2014/main" id="{64552009-ACA7-814D-8C64-A1663D1693EE}"/>
                    </a:ext>
                  </a:extLst>
                </p14:cNvPr>
                <p14:cNvContentPartPr/>
                <p14:nvPr/>
              </p14:nvContentPartPr>
              <p14:xfrm>
                <a:off x="417350" y="5205177"/>
                <a:ext cx="87120" cy="20880"/>
              </p14:xfrm>
            </p:contentPart>
          </mc:Choice>
          <mc:Fallback xmlns="">
            <p:pic>
              <p:nvPicPr>
                <p:cNvPr id="297" name="Ink 296">
                  <a:extLst>
                    <a:ext uri="{FF2B5EF4-FFF2-40B4-BE49-F238E27FC236}">
                      <a16:creationId xmlns:a16="http://schemas.microsoft.com/office/drawing/2014/main" id="{64552009-ACA7-814D-8C64-A1663D1693EE}"/>
                    </a:ext>
                  </a:extLst>
                </p:cNvPr>
                <p:cNvPicPr/>
                <p:nvPr/>
              </p:nvPicPr>
              <p:blipFill>
                <a:blip r:embed="rId545"/>
                <a:stretch>
                  <a:fillRect/>
                </a:stretch>
              </p:blipFill>
              <p:spPr>
                <a:xfrm>
                  <a:off x="409790" y="5197617"/>
                  <a:ext cx="102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98" name="Ink 297">
                  <a:extLst>
                    <a:ext uri="{FF2B5EF4-FFF2-40B4-BE49-F238E27FC236}">
                      <a16:creationId xmlns:a16="http://schemas.microsoft.com/office/drawing/2014/main" id="{9E0DC04E-287C-0A4B-AE26-93AD9642303B}"/>
                    </a:ext>
                  </a:extLst>
                </p14:cNvPr>
                <p14:cNvContentPartPr/>
                <p14:nvPr/>
              </p14:nvContentPartPr>
              <p14:xfrm>
                <a:off x="427790" y="5262417"/>
                <a:ext cx="83880" cy="8280"/>
              </p14:xfrm>
            </p:contentPart>
          </mc:Choice>
          <mc:Fallback xmlns="">
            <p:pic>
              <p:nvPicPr>
                <p:cNvPr id="298" name="Ink 297">
                  <a:extLst>
                    <a:ext uri="{FF2B5EF4-FFF2-40B4-BE49-F238E27FC236}">
                      <a16:creationId xmlns:a16="http://schemas.microsoft.com/office/drawing/2014/main" id="{9E0DC04E-287C-0A4B-AE26-93AD9642303B}"/>
                    </a:ext>
                  </a:extLst>
                </p:cNvPr>
                <p:cNvPicPr/>
                <p:nvPr/>
              </p:nvPicPr>
              <p:blipFill>
                <a:blip r:embed="rId547"/>
                <a:stretch>
                  <a:fillRect/>
                </a:stretch>
              </p:blipFill>
              <p:spPr>
                <a:xfrm>
                  <a:off x="420230" y="5254857"/>
                  <a:ext cx="99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99" name="Ink 298">
                  <a:extLst>
                    <a:ext uri="{FF2B5EF4-FFF2-40B4-BE49-F238E27FC236}">
                      <a16:creationId xmlns:a16="http://schemas.microsoft.com/office/drawing/2014/main" id="{BD7CDED2-ECE8-4746-A72E-4046B986F7FC}"/>
                    </a:ext>
                  </a:extLst>
                </p14:cNvPr>
                <p14:cNvContentPartPr/>
                <p14:nvPr/>
              </p14:nvContentPartPr>
              <p14:xfrm>
                <a:off x="432470" y="5327217"/>
                <a:ext cx="99720" cy="1800"/>
              </p14:xfrm>
            </p:contentPart>
          </mc:Choice>
          <mc:Fallback xmlns="">
            <p:pic>
              <p:nvPicPr>
                <p:cNvPr id="299" name="Ink 298">
                  <a:extLst>
                    <a:ext uri="{FF2B5EF4-FFF2-40B4-BE49-F238E27FC236}">
                      <a16:creationId xmlns:a16="http://schemas.microsoft.com/office/drawing/2014/main" id="{BD7CDED2-ECE8-4746-A72E-4046B986F7FC}"/>
                    </a:ext>
                  </a:extLst>
                </p:cNvPr>
                <p:cNvPicPr/>
                <p:nvPr/>
              </p:nvPicPr>
              <p:blipFill>
                <a:blip r:embed="rId549"/>
                <a:stretch>
                  <a:fillRect/>
                </a:stretch>
              </p:blipFill>
              <p:spPr>
                <a:xfrm>
                  <a:off x="424910" y="5319657"/>
                  <a:ext cx="1148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01" name="Ink 300">
                  <a:extLst>
                    <a:ext uri="{FF2B5EF4-FFF2-40B4-BE49-F238E27FC236}">
                      <a16:creationId xmlns:a16="http://schemas.microsoft.com/office/drawing/2014/main" id="{B732D2FC-DD92-8C4A-8FD0-FE75A02C3966}"/>
                    </a:ext>
                  </a:extLst>
                </p14:cNvPr>
                <p14:cNvContentPartPr/>
                <p14:nvPr/>
              </p14:nvContentPartPr>
              <p14:xfrm>
                <a:off x="870590" y="5166297"/>
                <a:ext cx="52560" cy="89280"/>
              </p14:xfrm>
            </p:contentPart>
          </mc:Choice>
          <mc:Fallback xmlns="">
            <p:pic>
              <p:nvPicPr>
                <p:cNvPr id="301" name="Ink 300">
                  <a:extLst>
                    <a:ext uri="{FF2B5EF4-FFF2-40B4-BE49-F238E27FC236}">
                      <a16:creationId xmlns:a16="http://schemas.microsoft.com/office/drawing/2014/main" id="{B732D2FC-DD92-8C4A-8FD0-FE75A02C3966}"/>
                    </a:ext>
                  </a:extLst>
                </p:cNvPr>
                <p:cNvPicPr/>
                <p:nvPr/>
              </p:nvPicPr>
              <p:blipFill>
                <a:blip r:embed="rId551"/>
                <a:stretch>
                  <a:fillRect/>
                </a:stretch>
              </p:blipFill>
              <p:spPr>
                <a:xfrm>
                  <a:off x="863030" y="5158737"/>
                  <a:ext cx="67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02" name="Ink 301">
                  <a:extLst>
                    <a:ext uri="{FF2B5EF4-FFF2-40B4-BE49-F238E27FC236}">
                      <a16:creationId xmlns:a16="http://schemas.microsoft.com/office/drawing/2014/main" id="{FA7E94CE-1BB3-6C4E-AF87-02B0858A6A1C}"/>
                    </a:ext>
                  </a:extLst>
                </p14:cNvPr>
                <p14:cNvContentPartPr/>
                <p14:nvPr/>
              </p14:nvContentPartPr>
              <p14:xfrm>
                <a:off x="877070" y="5043177"/>
                <a:ext cx="12600" cy="24120"/>
              </p14:xfrm>
            </p:contentPart>
          </mc:Choice>
          <mc:Fallback xmlns="">
            <p:pic>
              <p:nvPicPr>
                <p:cNvPr id="302" name="Ink 301">
                  <a:extLst>
                    <a:ext uri="{FF2B5EF4-FFF2-40B4-BE49-F238E27FC236}">
                      <a16:creationId xmlns:a16="http://schemas.microsoft.com/office/drawing/2014/main" id="{FA7E94CE-1BB3-6C4E-AF87-02B0858A6A1C}"/>
                    </a:ext>
                  </a:extLst>
                </p:cNvPr>
                <p:cNvPicPr/>
                <p:nvPr/>
              </p:nvPicPr>
              <p:blipFill>
                <a:blip r:embed="rId553"/>
                <a:stretch>
                  <a:fillRect/>
                </a:stretch>
              </p:blipFill>
              <p:spPr>
                <a:xfrm>
                  <a:off x="869510" y="5035617"/>
                  <a:ext cx="27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03" name="Ink 302">
                  <a:extLst>
                    <a:ext uri="{FF2B5EF4-FFF2-40B4-BE49-F238E27FC236}">
                      <a16:creationId xmlns:a16="http://schemas.microsoft.com/office/drawing/2014/main" id="{A1A6708D-0904-C944-AFC4-2A280C49778B}"/>
                    </a:ext>
                  </a:extLst>
                </p14:cNvPr>
                <p14:cNvContentPartPr/>
                <p14:nvPr/>
              </p14:nvContentPartPr>
              <p14:xfrm>
                <a:off x="1030070" y="5149017"/>
                <a:ext cx="68040" cy="5760"/>
              </p14:xfrm>
            </p:contentPart>
          </mc:Choice>
          <mc:Fallback xmlns="">
            <p:pic>
              <p:nvPicPr>
                <p:cNvPr id="303" name="Ink 302">
                  <a:extLst>
                    <a:ext uri="{FF2B5EF4-FFF2-40B4-BE49-F238E27FC236}">
                      <a16:creationId xmlns:a16="http://schemas.microsoft.com/office/drawing/2014/main" id="{A1A6708D-0904-C944-AFC4-2A280C49778B}"/>
                    </a:ext>
                  </a:extLst>
                </p:cNvPr>
                <p:cNvPicPr/>
                <p:nvPr/>
              </p:nvPicPr>
              <p:blipFill>
                <a:blip r:embed="rId555"/>
                <a:stretch>
                  <a:fillRect/>
                </a:stretch>
              </p:blipFill>
              <p:spPr>
                <a:xfrm>
                  <a:off x="1022510" y="5141457"/>
                  <a:ext cx="83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04" name="Ink 303">
                  <a:extLst>
                    <a:ext uri="{FF2B5EF4-FFF2-40B4-BE49-F238E27FC236}">
                      <a16:creationId xmlns:a16="http://schemas.microsoft.com/office/drawing/2014/main" id="{AA8D456D-D23A-E744-9564-6D21CC1C44CE}"/>
                    </a:ext>
                  </a:extLst>
                </p14:cNvPr>
                <p14:cNvContentPartPr/>
                <p14:nvPr/>
              </p14:nvContentPartPr>
              <p14:xfrm>
                <a:off x="1048070" y="5204097"/>
                <a:ext cx="83160" cy="12960"/>
              </p14:xfrm>
            </p:contentPart>
          </mc:Choice>
          <mc:Fallback xmlns="">
            <p:pic>
              <p:nvPicPr>
                <p:cNvPr id="304" name="Ink 303">
                  <a:extLst>
                    <a:ext uri="{FF2B5EF4-FFF2-40B4-BE49-F238E27FC236}">
                      <a16:creationId xmlns:a16="http://schemas.microsoft.com/office/drawing/2014/main" id="{AA8D456D-D23A-E744-9564-6D21CC1C44CE}"/>
                    </a:ext>
                  </a:extLst>
                </p:cNvPr>
                <p:cNvPicPr/>
                <p:nvPr/>
              </p:nvPicPr>
              <p:blipFill>
                <a:blip r:embed="rId557"/>
                <a:stretch>
                  <a:fillRect/>
                </a:stretch>
              </p:blipFill>
              <p:spPr>
                <a:xfrm>
                  <a:off x="1040510" y="5196537"/>
                  <a:ext cx="98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05" name="Ink 304">
                  <a:extLst>
                    <a:ext uri="{FF2B5EF4-FFF2-40B4-BE49-F238E27FC236}">
                      <a16:creationId xmlns:a16="http://schemas.microsoft.com/office/drawing/2014/main" id="{31B723F7-424D-FF4E-850F-76A3228CC6A7}"/>
                    </a:ext>
                  </a:extLst>
                </p14:cNvPr>
                <p14:cNvContentPartPr/>
                <p14:nvPr/>
              </p14:nvContentPartPr>
              <p14:xfrm>
                <a:off x="1257950" y="5132457"/>
                <a:ext cx="81720" cy="177120"/>
              </p14:xfrm>
            </p:contentPart>
          </mc:Choice>
          <mc:Fallback xmlns="">
            <p:pic>
              <p:nvPicPr>
                <p:cNvPr id="305" name="Ink 304">
                  <a:extLst>
                    <a:ext uri="{FF2B5EF4-FFF2-40B4-BE49-F238E27FC236}">
                      <a16:creationId xmlns:a16="http://schemas.microsoft.com/office/drawing/2014/main" id="{31B723F7-424D-FF4E-850F-76A3228CC6A7}"/>
                    </a:ext>
                  </a:extLst>
                </p:cNvPr>
                <p:cNvPicPr/>
                <p:nvPr/>
              </p:nvPicPr>
              <p:blipFill>
                <a:blip r:embed="rId559"/>
                <a:stretch>
                  <a:fillRect/>
                </a:stretch>
              </p:blipFill>
              <p:spPr>
                <a:xfrm>
                  <a:off x="1250390" y="5124897"/>
                  <a:ext cx="96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06" name="Ink 305">
                  <a:extLst>
                    <a:ext uri="{FF2B5EF4-FFF2-40B4-BE49-F238E27FC236}">
                      <a16:creationId xmlns:a16="http://schemas.microsoft.com/office/drawing/2014/main" id="{25F125EE-0241-AB4C-B91C-7B76A6493EB4}"/>
                    </a:ext>
                  </a:extLst>
                </p14:cNvPr>
                <p14:cNvContentPartPr/>
                <p14:nvPr/>
              </p14:nvContentPartPr>
              <p14:xfrm>
                <a:off x="1282790" y="5058297"/>
                <a:ext cx="1440" cy="5760"/>
              </p14:xfrm>
            </p:contentPart>
          </mc:Choice>
          <mc:Fallback xmlns="">
            <p:pic>
              <p:nvPicPr>
                <p:cNvPr id="306" name="Ink 305">
                  <a:extLst>
                    <a:ext uri="{FF2B5EF4-FFF2-40B4-BE49-F238E27FC236}">
                      <a16:creationId xmlns:a16="http://schemas.microsoft.com/office/drawing/2014/main" id="{25F125EE-0241-AB4C-B91C-7B76A6493EB4}"/>
                    </a:ext>
                  </a:extLst>
                </p:cNvPr>
                <p:cNvPicPr/>
                <p:nvPr/>
              </p:nvPicPr>
              <p:blipFill>
                <a:blip r:embed="rId561"/>
                <a:stretch>
                  <a:fillRect/>
                </a:stretch>
              </p:blipFill>
              <p:spPr>
                <a:xfrm>
                  <a:off x="1275230" y="5050737"/>
                  <a:ext cx="16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07" name="Ink 306">
                  <a:extLst>
                    <a:ext uri="{FF2B5EF4-FFF2-40B4-BE49-F238E27FC236}">
                      <a16:creationId xmlns:a16="http://schemas.microsoft.com/office/drawing/2014/main" id="{756D4498-41A2-A64D-AC54-20634E2489A4}"/>
                    </a:ext>
                  </a:extLst>
                </p14:cNvPr>
                <p14:cNvContentPartPr/>
                <p14:nvPr/>
              </p14:nvContentPartPr>
              <p14:xfrm>
                <a:off x="1414550" y="5121297"/>
                <a:ext cx="177840" cy="107280"/>
              </p14:xfrm>
            </p:contentPart>
          </mc:Choice>
          <mc:Fallback xmlns="">
            <p:pic>
              <p:nvPicPr>
                <p:cNvPr id="307" name="Ink 306">
                  <a:extLst>
                    <a:ext uri="{FF2B5EF4-FFF2-40B4-BE49-F238E27FC236}">
                      <a16:creationId xmlns:a16="http://schemas.microsoft.com/office/drawing/2014/main" id="{756D4498-41A2-A64D-AC54-20634E2489A4}"/>
                    </a:ext>
                  </a:extLst>
                </p:cNvPr>
                <p:cNvPicPr/>
                <p:nvPr/>
              </p:nvPicPr>
              <p:blipFill>
                <a:blip r:embed="rId563"/>
                <a:stretch>
                  <a:fillRect/>
                </a:stretch>
              </p:blipFill>
              <p:spPr>
                <a:xfrm>
                  <a:off x="1406990" y="5113737"/>
                  <a:ext cx="192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08" name="Ink 307">
                  <a:extLst>
                    <a:ext uri="{FF2B5EF4-FFF2-40B4-BE49-F238E27FC236}">
                      <a16:creationId xmlns:a16="http://schemas.microsoft.com/office/drawing/2014/main" id="{A8A9EC09-BCE6-5148-B236-BD1344991A74}"/>
                    </a:ext>
                  </a:extLst>
                </p14:cNvPr>
                <p14:cNvContentPartPr/>
                <p14:nvPr/>
              </p14:nvContentPartPr>
              <p14:xfrm>
                <a:off x="1628750" y="5126337"/>
                <a:ext cx="75240" cy="79920"/>
              </p14:xfrm>
            </p:contentPart>
          </mc:Choice>
          <mc:Fallback xmlns="">
            <p:pic>
              <p:nvPicPr>
                <p:cNvPr id="308" name="Ink 307">
                  <a:extLst>
                    <a:ext uri="{FF2B5EF4-FFF2-40B4-BE49-F238E27FC236}">
                      <a16:creationId xmlns:a16="http://schemas.microsoft.com/office/drawing/2014/main" id="{A8A9EC09-BCE6-5148-B236-BD1344991A74}"/>
                    </a:ext>
                  </a:extLst>
                </p:cNvPr>
                <p:cNvPicPr/>
                <p:nvPr/>
              </p:nvPicPr>
              <p:blipFill>
                <a:blip r:embed="rId565"/>
                <a:stretch>
                  <a:fillRect/>
                </a:stretch>
              </p:blipFill>
              <p:spPr>
                <a:xfrm>
                  <a:off x="1621190" y="5118777"/>
                  <a:ext cx="90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09" name="Ink 308">
                  <a:extLst>
                    <a:ext uri="{FF2B5EF4-FFF2-40B4-BE49-F238E27FC236}">
                      <a16:creationId xmlns:a16="http://schemas.microsoft.com/office/drawing/2014/main" id="{FBDCE28F-1BDF-F443-81DF-E85E3DFE1713}"/>
                    </a:ext>
                  </a:extLst>
                </p14:cNvPr>
                <p14:cNvContentPartPr/>
                <p14:nvPr/>
              </p14:nvContentPartPr>
              <p14:xfrm>
                <a:off x="1773830" y="5141097"/>
                <a:ext cx="77040" cy="61200"/>
              </p14:xfrm>
            </p:contentPart>
          </mc:Choice>
          <mc:Fallback xmlns="">
            <p:pic>
              <p:nvPicPr>
                <p:cNvPr id="309" name="Ink 308">
                  <a:extLst>
                    <a:ext uri="{FF2B5EF4-FFF2-40B4-BE49-F238E27FC236}">
                      <a16:creationId xmlns:a16="http://schemas.microsoft.com/office/drawing/2014/main" id="{FBDCE28F-1BDF-F443-81DF-E85E3DFE1713}"/>
                    </a:ext>
                  </a:extLst>
                </p:cNvPr>
                <p:cNvPicPr/>
                <p:nvPr/>
              </p:nvPicPr>
              <p:blipFill>
                <a:blip r:embed="rId567"/>
                <a:stretch>
                  <a:fillRect/>
                </a:stretch>
              </p:blipFill>
              <p:spPr>
                <a:xfrm>
                  <a:off x="1766270" y="5133537"/>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10" name="Ink 309">
                  <a:extLst>
                    <a:ext uri="{FF2B5EF4-FFF2-40B4-BE49-F238E27FC236}">
                      <a16:creationId xmlns:a16="http://schemas.microsoft.com/office/drawing/2014/main" id="{60644B92-36E4-3849-A336-5CD9363F4933}"/>
                    </a:ext>
                  </a:extLst>
                </p14:cNvPr>
                <p14:cNvContentPartPr/>
                <p14:nvPr/>
              </p14:nvContentPartPr>
              <p14:xfrm>
                <a:off x="1828550" y="5038857"/>
                <a:ext cx="42840" cy="154800"/>
              </p14:xfrm>
            </p:contentPart>
          </mc:Choice>
          <mc:Fallback xmlns="">
            <p:pic>
              <p:nvPicPr>
                <p:cNvPr id="310" name="Ink 309">
                  <a:extLst>
                    <a:ext uri="{FF2B5EF4-FFF2-40B4-BE49-F238E27FC236}">
                      <a16:creationId xmlns:a16="http://schemas.microsoft.com/office/drawing/2014/main" id="{60644B92-36E4-3849-A336-5CD9363F4933}"/>
                    </a:ext>
                  </a:extLst>
                </p:cNvPr>
                <p:cNvPicPr/>
                <p:nvPr/>
              </p:nvPicPr>
              <p:blipFill>
                <a:blip r:embed="rId569"/>
                <a:stretch>
                  <a:fillRect/>
                </a:stretch>
              </p:blipFill>
              <p:spPr>
                <a:xfrm>
                  <a:off x="1820990" y="5031297"/>
                  <a:ext cx="57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11" name="Ink 310">
                  <a:extLst>
                    <a:ext uri="{FF2B5EF4-FFF2-40B4-BE49-F238E27FC236}">
                      <a16:creationId xmlns:a16="http://schemas.microsoft.com/office/drawing/2014/main" id="{45A5A1AC-304E-8744-B82F-82BE01AAF987}"/>
                    </a:ext>
                  </a:extLst>
                </p14:cNvPr>
                <p14:cNvContentPartPr/>
                <p14:nvPr/>
              </p14:nvContentPartPr>
              <p14:xfrm>
                <a:off x="1964990" y="5105817"/>
                <a:ext cx="195840" cy="88560"/>
              </p14:xfrm>
            </p:contentPart>
          </mc:Choice>
          <mc:Fallback xmlns="">
            <p:pic>
              <p:nvPicPr>
                <p:cNvPr id="311" name="Ink 310">
                  <a:extLst>
                    <a:ext uri="{FF2B5EF4-FFF2-40B4-BE49-F238E27FC236}">
                      <a16:creationId xmlns:a16="http://schemas.microsoft.com/office/drawing/2014/main" id="{45A5A1AC-304E-8744-B82F-82BE01AAF987}"/>
                    </a:ext>
                  </a:extLst>
                </p:cNvPr>
                <p:cNvPicPr/>
                <p:nvPr/>
              </p:nvPicPr>
              <p:blipFill>
                <a:blip r:embed="rId571"/>
                <a:stretch>
                  <a:fillRect/>
                </a:stretch>
              </p:blipFill>
              <p:spPr>
                <a:xfrm>
                  <a:off x="1957430" y="5098257"/>
                  <a:ext cx="21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32" name="Ink 331">
                  <a:extLst>
                    <a:ext uri="{FF2B5EF4-FFF2-40B4-BE49-F238E27FC236}">
                      <a16:creationId xmlns:a16="http://schemas.microsoft.com/office/drawing/2014/main" id="{544006DE-D788-084C-A96A-526BBA7A1A0D}"/>
                    </a:ext>
                  </a:extLst>
                </p14:cNvPr>
                <p14:cNvContentPartPr/>
                <p14:nvPr/>
              </p14:nvContentPartPr>
              <p14:xfrm>
                <a:off x="628670" y="3208257"/>
                <a:ext cx="142200" cy="114840"/>
              </p14:xfrm>
            </p:contentPart>
          </mc:Choice>
          <mc:Fallback xmlns="">
            <p:pic>
              <p:nvPicPr>
                <p:cNvPr id="332" name="Ink 331">
                  <a:extLst>
                    <a:ext uri="{FF2B5EF4-FFF2-40B4-BE49-F238E27FC236}">
                      <a16:creationId xmlns:a16="http://schemas.microsoft.com/office/drawing/2014/main" id="{544006DE-D788-084C-A96A-526BBA7A1A0D}"/>
                    </a:ext>
                  </a:extLst>
                </p:cNvPr>
                <p:cNvPicPr/>
                <p:nvPr/>
              </p:nvPicPr>
              <p:blipFill>
                <a:blip r:embed="rId573"/>
                <a:stretch>
                  <a:fillRect/>
                </a:stretch>
              </p:blipFill>
              <p:spPr>
                <a:xfrm>
                  <a:off x="621110" y="3200697"/>
                  <a:ext cx="157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33" name="Ink 332">
                  <a:extLst>
                    <a:ext uri="{FF2B5EF4-FFF2-40B4-BE49-F238E27FC236}">
                      <a16:creationId xmlns:a16="http://schemas.microsoft.com/office/drawing/2014/main" id="{437399D7-0B49-9242-898D-1450A645F6EF}"/>
                    </a:ext>
                  </a:extLst>
                </p14:cNvPr>
                <p14:cNvContentPartPr/>
                <p14:nvPr/>
              </p14:nvContentPartPr>
              <p14:xfrm>
                <a:off x="812270" y="3167577"/>
                <a:ext cx="95040" cy="79200"/>
              </p14:xfrm>
            </p:contentPart>
          </mc:Choice>
          <mc:Fallback xmlns="">
            <p:pic>
              <p:nvPicPr>
                <p:cNvPr id="333" name="Ink 332">
                  <a:extLst>
                    <a:ext uri="{FF2B5EF4-FFF2-40B4-BE49-F238E27FC236}">
                      <a16:creationId xmlns:a16="http://schemas.microsoft.com/office/drawing/2014/main" id="{437399D7-0B49-9242-898D-1450A645F6EF}"/>
                    </a:ext>
                  </a:extLst>
                </p:cNvPr>
                <p:cNvPicPr/>
                <p:nvPr/>
              </p:nvPicPr>
              <p:blipFill>
                <a:blip r:embed="rId575"/>
                <a:stretch>
                  <a:fillRect/>
                </a:stretch>
              </p:blipFill>
              <p:spPr>
                <a:xfrm>
                  <a:off x="804710" y="3160017"/>
                  <a:ext cx="110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34" name="Ink 333">
                  <a:extLst>
                    <a:ext uri="{FF2B5EF4-FFF2-40B4-BE49-F238E27FC236}">
                      <a16:creationId xmlns:a16="http://schemas.microsoft.com/office/drawing/2014/main" id="{C17BD097-6914-CD49-9B1B-B0954D4F8797}"/>
                    </a:ext>
                  </a:extLst>
                </p14:cNvPr>
                <p14:cNvContentPartPr/>
                <p14:nvPr/>
              </p14:nvContentPartPr>
              <p14:xfrm>
                <a:off x="953390" y="3122937"/>
                <a:ext cx="128160" cy="110160"/>
              </p14:xfrm>
            </p:contentPart>
          </mc:Choice>
          <mc:Fallback xmlns="">
            <p:pic>
              <p:nvPicPr>
                <p:cNvPr id="334" name="Ink 333">
                  <a:extLst>
                    <a:ext uri="{FF2B5EF4-FFF2-40B4-BE49-F238E27FC236}">
                      <a16:creationId xmlns:a16="http://schemas.microsoft.com/office/drawing/2014/main" id="{C17BD097-6914-CD49-9B1B-B0954D4F8797}"/>
                    </a:ext>
                  </a:extLst>
                </p:cNvPr>
                <p:cNvPicPr/>
                <p:nvPr/>
              </p:nvPicPr>
              <p:blipFill>
                <a:blip r:embed="rId577"/>
                <a:stretch>
                  <a:fillRect/>
                </a:stretch>
              </p:blipFill>
              <p:spPr>
                <a:xfrm>
                  <a:off x="945830" y="3115377"/>
                  <a:ext cx="1429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35" name="Ink 334">
                  <a:extLst>
                    <a:ext uri="{FF2B5EF4-FFF2-40B4-BE49-F238E27FC236}">
                      <a16:creationId xmlns:a16="http://schemas.microsoft.com/office/drawing/2014/main" id="{1D85B5FC-B11C-2E4D-9D56-66E1152E50D6}"/>
                    </a:ext>
                  </a:extLst>
                </p14:cNvPr>
                <p14:cNvContentPartPr/>
                <p14:nvPr/>
              </p14:nvContentPartPr>
              <p14:xfrm>
                <a:off x="1107110" y="3109257"/>
                <a:ext cx="72000" cy="69840"/>
              </p14:xfrm>
            </p:contentPart>
          </mc:Choice>
          <mc:Fallback xmlns="">
            <p:pic>
              <p:nvPicPr>
                <p:cNvPr id="335" name="Ink 334">
                  <a:extLst>
                    <a:ext uri="{FF2B5EF4-FFF2-40B4-BE49-F238E27FC236}">
                      <a16:creationId xmlns:a16="http://schemas.microsoft.com/office/drawing/2014/main" id="{1D85B5FC-B11C-2E4D-9D56-66E1152E50D6}"/>
                    </a:ext>
                  </a:extLst>
                </p:cNvPr>
                <p:cNvPicPr/>
                <p:nvPr/>
              </p:nvPicPr>
              <p:blipFill>
                <a:blip r:embed="rId579"/>
                <a:stretch>
                  <a:fillRect/>
                </a:stretch>
              </p:blipFill>
              <p:spPr>
                <a:xfrm>
                  <a:off x="1099550" y="3101697"/>
                  <a:ext cx="87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36" name="Ink 335">
                  <a:extLst>
                    <a:ext uri="{FF2B5EF4-FFF2-40B4-BE49-F238E27FC236}">
                      <a16:creationId xmlns:a16="http://schemas.microsoft.com/office/drawing/2014/main" id="{ED776DF3-B1A6-4E4C-AEF3-0176A6FBBAB0}"/>
                    </a:ext>
                  </a:extLst>
                </p14:cNvPr>
                <p14:cNvContentPartPr/>
                <p14:nvPr/>
              </p14:nvContentPartPr>
              <p14:xfrm>
                <a:off x="1213670" y="3049137"/>
                <a:ext cx="62640" cy="95760"/>
              </p14:xfrm>
            </p:contentPart>
          </mc:Choice>
          <mc:Fallback xmlns="">
            <p:pic>
              <p:nvPicPr>
                <p:cNvPr id="336" name="Ink 335">
                  <a:extLst>
                    <a:ext uri="{FF2B5EF4-FFF2-40B4-BE49-F238E27FC236}">
                      <a16:creationId xmlns:a16="http://schemas.microsoft.com/office/drawing/2014/main" id="{ED776DF3-B1A6-4E4C-AEF3-0176A6FBBAB0}"/>
                    </a:ext>
                  </a:extLst>
                </p:cNvPr>
                <p:cNvPicPr/>
                <p:nvPr/>
              </p:nvPicPr>
              <p:blipFill>
                <a:blip r:embed="rId581"/>
                <a:stretch>
                  <a:fillRect/>
                </a:stretch>
              </p:blipFill>
              <p:spPr>
                <a:xfrm>
                  <a:off x="1206110" y="3041577"/>
                  <a:ext cx="77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37" name="Ink 336">
                  <a:extLst>
                    <a:ext uri="{FF2B5EF4-FFF2-40B4-BE49-F238E27FC236}">
                      <a16:creationId xmlns:a16="http://schemas.microsoft.com/office/drawing/2014/main" id="{B21A5F63-9A97-D745-9F1C-C960040A9F96}"/>
                    </a:ext>
                  </a:extLst>
                </p14:cNvPr>
                <p14:cNvContentPartPr/>
                <p14:nvPr/>
              </p14:nvContentPartPr>
              <p14:xfrm>
                <a:off x="1291790" y="3068217"/>
                <a:ext cx="101880" cy="20520"/>
              </p14:xfrm>
            </p:contentPart>
          </mc:Choice>
          <mc:Fallback xmlns="">
            <p:pic>
              <p:nvPicPr>
                <p:cNvPr id="337" name="Ink 336">
                  <a:extLst>
                    <a:ext uri="{FF2B5EF4-FFF2-40B4-BE49-F238E27FC236}">
                      <a16:creationId xmlns:a16="http://schemas.microsoft.com/office/drawing/2014/main" id="{B21A5F63-9A97-D745-9F1C-C960040A9F96}"/>
                    </a:ext>
                  </a:extLst>
                </p:cNvPr>
                <p:cNvPicPr/>
                <p:nvPr/>
              </p:nvPicPr>
              <p:blipFill>
                <a:blip r:embed="rId583"/>
                <a:stretch>
                  <a:fillRect/>
                </a:stretch>
              </p:blipFill>
              <p:spPr>
                <a:xfrm>
                  <a:off x="1284230" y="3060657"/>
                  <a:ext cx="116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38" name="Ink 337">
                  <a:extLst>
                    <a:ext uri="{FF2B5EF4-FFF2-40B4-BE49-F238E27FC236}">
                      <a16:creationId xmlns:a16="http://schemas.microsoft.com/office/drawing/2014/main" id="{5F05FFE5-507B-3041-A6C2-10C04B94630C}"/>
                    </a:ext>
                  </a:extLst>
                </p14:cNvPr>
                <p14:cNvContentPartPr/>
                <p14:nvPr/>
              </p14:nvContentPartPr>
              <p14:xfrm>
                <a:off x="1379990" y="3008097"/>
                <a:ext cx="16200" cy="202320"/>
              </p14:xfrm>
            </p:contentPart>
          </mc:Choice>
          <mc:Fallback xmlns="">
            <p:pic>
              <p:nvPicPr>
                <p:cNvPr id="338" name="Ink 337">
                  <a:extLst>
                    <a:ext uri="{FF2B5EF4-FFF2-40B4-BE49-F238E27FC236}">
                      <a16:creationId xmlns:a16="http://schemas.microsoft.com/office/drawing/2014/main" id="{5F05FFE5-507B-3041-A6C2-10C04B94630C}"/>
                    </a:ext>
                  </a:extLst>
                </p:cNvPr>
                <p:cNvPicPr/>
                <p:nvPr/>
              </p:nvPicPr>
              <p:blipFill>
                <a:blip r:embed="rId585"/>
                <a:stretch>
                  <a:fillRect/>
                </a:stretch>
              </p:blipFill>
              <p:spPr>
                <a:xfrm>
                  <a:off x="1372430" y="3000537"/>
                  <a:ext cx="31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39" name="Ink 338">
                  <a:extLst>
                    <a:ext uri="{FF2B5EF4-FFF2-40B4-BE49-F238E27FC236}">
                      <a16:creationId xmlns:a16="http://schemas.microsoft.com/office/drawing/2014/main" id="{7EB47096-9F6E-4948-8A35-331A41C24C7E}"/>
                    </a:ext>
                  </a:extLst>
                </p14:cNvPr>
                <p14:cNvContentPartPr/>
                <p14:nvPr/>
              </p14:nvContentPartPr>
              <p14:xfrm>
                <a:off x="917750" y="3367737"/>
                <a:ext cx="116640" cy="125640"/>
              </p14:xfrm>
            </p:contentPart>
          </mc:Choice>
          <mc:Fallback xmlns="">
            <p:pic>
              <p:nvPicPr>
                <p:cNvPr id="339" name="Ink 338">
                  <a:extLst>
                    <a:ext uri="{FF2B5EF4-FFF2-40B4-BE49-F238E27FC236}">
                      <a16:creationId xmlns:a16="http://schemas.microsoft.com/office/drawing/2014/main" id="{7EB47096-9F6E-4948-8A35-331A41C24C7E}"/>
                    </a:ext>
                  </a:extLst>
                </p:cNvPr>
                <p:cNvPicPr/>
                <p:nvPr/>
              </p:nvPicPr>
              <p:blipFill>
                <a:blip r:embed="rId587"/>
                <a:stretch>
                  <a:fillRect/>
                </a:stretch>
              </p:blipFill>
              <p:spPr>
                <a:xfrm>
                  <a:off x="910190" y="3360177"/>
                  <a:ext cx="131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0" name="Ink 339">
                  <a:extLst>
                    <a:ext uri="{FF2B5EF4-FFF2-40B4-BE49-F238E27FC236}">
                      <a16:creationId xmlns:a16="http://schemas.microsoft.com/office/drawing/2014/main" id="{A15A4B8D-79FC-374B-B31B-70F73ADBE402}"/>
                    </a:ext>
                  </a:extLst>
                </p14:cNvPr>
                <p14:cNvContentPartPr/>
                <p14:nvPr/>
              </p14:nvContentPartPr>
              <p14:xfrm>
                <a:off x="1049510" y="3281697"/>
                <a:ext cx="45360" cy="146160"/>
              </p14:xfrm>
            </p:contentPart>
          </mc:Choice>
          <mc:Fallback xmlns="">
            <p:pic>
              <p:nvPicPr>
                <p:cNvPr id="340" name="Ink 339">
                  <a:extLst>
                    <a:ext uri="{FF2B5EF4-FFF2-40B4-BE49-F238E27FC236}">
                      <a16:creationId xmlns:a16="http://schemas.microsoft.com/office/drawing/2014/main" id="{A15A4B8D-79FC-374B-B31B-70F73ADBE402}"/>
                    </a:ext>
                  </a:extLst>
                </p:cNvPr>
                <p:cNvPicPr/>
                <p:nvPr/>
              </p:nvPicPr>
              <p:blipFill>
                <a:blip r:embed="rId589"/>
                <a:stretch>
                  <a:fillRect/>
                </a:stretch>
              </p:blipFill>
              <p:spPr>
                <a:xfrm>
                  <a:off x="1041950" y="3274137"/>
                  <a:ext cx="60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1" name="Ink 340">
                  <a:extLst>
                    <a:ext uri="{FF2B5EF4-FFF2-40B4-BE49-F238E27FC236}">
                      <a16:creationId xmlns:a16="http://schemas.microsoft.com/office/drawing/2014/main" id="{0DA3BDE5-C05D-834C-8136-A67A51D55BB9}"/>
                    </a:ext>
                  </a:extLst>
                </p14:cNvPr>
                <p14:cNvContentPartPr/>
                <p14:nvPr/>
              </p14:nvContentPartPr>
              <p14:xfrm>
                <a:off x="1130150" y="3355137"/>
                <a:ext cx="66600" cy="79560"/>
              </p14:xfrm>
            </p:contentPart>
          </mc:Choice>
          <mc:Fallback xmlns="">
            <p:pic>
              <p:nvPicPr>
                <p:cNvPr id="341" name="Ink 340">
                  <a:extLst>
                    <a:ext uri="{FF2B5EF4-FFF2-40B4-BE49-F238E27FC236}">
                      <a16:creationId xmlns:a16="http://schemas.microsoft.com/office/drawing/2014/main" id="{0DA3BDE5-C05D-834C-8136-A67A51D55BB9}"/>
                    </a:ext>
                  </a:extLst>
                </p:cNvPr>
                <p:cNvPicPr/>
                <p:nvPr/>
              </p:nvPicPr>
              <p:blipFill>
                <a:blip r:embed="rId591"/>
                <a:stretch>
                  <a:fillRect/>
                </a:stretch>
              </p:blipFill>
              <p:spPr>
                <a:xfrm>
                  <a:off x="1122590" y="3347577"/>
                  <a:ext cx="81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42" name="Ink 341">
                  <a:extLst>
                    <a:ext uri="{FF2B5EF4-FFF2-40B4-BE49-F238E27FC236}">
                      <a16:creationId xmlns:a16="http://schemas.microsoft.com/office/drawing/2014/main" id="{85C53120-D5F5-FA41-A1C5-16C257ECE37D}"/>
                    </a:ext>
                  </a:extLst>
                </p14:cNvPr>
                <p14:cNvContentPartPr/>
                <p14:nvPr/>
              </p14:nvContentPartPr>
              <p14:xfrm>
                <a:off x="1237070" y="3316257"/>
                <a:ext cx="78840" cy="86760"/>
              </p14:xfrm>
            </p:contentPart>
          </mc:Choice>
          <mc:Fallback xmlns="">
            <p:pic>
              <p:nvPicPr>
                <p:cNvPr id="342" name="Ink 341">
                  <a:extLst>
                    <a:ext uri="{FF2B5EF4-FFF2-40B4-BE49-F238E27FC236}">
                      <a16:creationId xmlns:a16="http://schemas.microsoft.com/office/drawing/2014/main" id="{85C53120-D5F5-FA41-A1C5-16C257ECE37D}"/>
                    </a:ext>
                  </a:extLst>
                </p:cNvPr>
                <p:cNvPicPr/>
                <p:nvPr/>
              </p:nvPicPr>
              <p:blipFill>
                <a:blip r:embed="rId593"/>
                <a:stretch>
                  <a:fillRect/>
                </a:stretch>
              </p:blipFill>
              <p:spPr>
                <a:xfrm>
                  <a:off x="1229510" y="3308697"/>
                  <a:ext cx="93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43" name="Ink 342">
                  <a:extLst>
                    <a:ext uri="{FF2B5EF4-FFF2-40B4-BE49-F238E27FC236}">
                      <a16:creationId xmlns:a16="http://schemas.microsoft.com/office/drawing/2014/main" id="{2A0BEC3D-248C-9543-8BE8-2F7C2D38ABCE}"/>
                    </a:ext>
                  </a:extLst>
                </p14:cNvPr>
                <p14:cNvContentPartPr/>
                <p14:nvPr/>
              </p14:nvContentPartPr>
              <p14:xfrm>
                <a:off x="1306550" y="3231297"/>
                <a:ext cx="32760" cy="138960"/>
              </p14:xfrm>
            </p:contentPart>
          </mc:Choice>
          <mc:Fallback xmlns="">
            <p:pic>
              <p:nvPicPr>
                <p:cNvPr id="343" name="Ink 342">
                  <a:extLst>
                    <a:ext uri="{FF2B5EF4-FFF2-40B4-BE49-F238E27FC236}">
                      <a16:creationId xmlns:a16="http://schemas.microsoft.com/office/drawing/2014/main" id="{2A0BEC3D-248C-9543-8BE8-2F7C2D38ABCE}"/>
                    </a:ext>
                  </a:extLst>
                </p:cNvPr>
                <p:cNvPicPr/>
                <p:nvPr/>
              </p:nvPicPr>
              <p:blipFill>
                <a:blip r:embed="rId595"/>
                <a:stretch>
                  <a:fillRect/>
                </a:stretch>
              </p:blipFill>
              <p:spPr>
                <a:xfrm>
                  <a:off x="1298990" y="3223737"/>
                  <a:ext cx="47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44" name="Ink 343">
                  <a:extLst>
                    <a:ext uri="{FF2B5EF4-FFF2-40B4-BE49-F238E27FC236}">
                      <a16:creationId xmlns:a16="http://schemas.microsoft.com/office/drawing/2014/main" id="{EE5C3336-C73D-3445-9AEF-AE9FC2734E0A}"/>
                    </a:ext>
                  </a:extLst>
                </p14:cNvPr>
                <p14:cNvContentPartPr/>
                <p14:nvPr/>
              </p14:nvContentPartPr>
              <p14:xfrm>
                <a:off x="1333910" y="3266577"/>
                <a:ext cx="77040" cy="75960"/>
              </p14:xfrm>
            </p:contentPart>
          </mc:Choice>
          <mc:Fallback xmlns="">
            <p:pic>
              <p:nvPicPr>
                <p:cNvPr id="344" name="Ink 343">
                  <a:extLst>
                    <a:ext uri="{FF2B5EF4-FFF2-40B4-BE49-F238E27FC236}">
                      <a16:creationId xmlns:a16="http://schemas.microsoft.com/office/drawing/2014/main" id="{EE5C3336-C73D-3445-9AEF-AE9FC2734E0A}"/>
                    </a:ext>
                  </a:extLst>
                </p:cNvPr>
                <p:cNvPicPr/>
                <p:nvPr/>
              </p:nvPicPr>
              <p:blipFill>
                <a:blip r:embed="rId597"/>
                <a:stretch>
                  <a:fillRect/>
                </a:stretch>
              </p:blipFill>
              <p:spPr>
                <a:xfrm>
                  <a:off x="1326350" y="3259017"/>
                  <a:ext cx="91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45" name="Ink 344">
                  <a:extLst>
                    <a:ext uri="{FF2B5EF4-FFF2-40B4-BE49-F238E27FC236}">
                      <a16:creationId xmlns:a16="http://schemas.microsoft.com/office/drawing/2014/main" id="{0B869AED-60F3-EB44-8B50-A985B0DB340A}"/>
                    </a:ext>
                  </a:extLst>
                </p14:cNvPr>
                <p14:cNvContentPartPr/>
                <p14:nvPr/>
              </p14:nvContentPartPr>
              <p14:xfrm>
                <a:off x="1513190" y="3174417"/>
                <a:ext cx="91080" cy="37440"/>
              </p14:xfrm>
            </p:contentPart>
          </mc:Choice>
          <mc:Fallback xmlns="">
            <p:pic>
              <p:nvPicPr>
                <p:cNvPr id="345" name="Ink 344">
                  <a:extLst>
                    <a:ext uri="{FF2B5EF4-FFF2-40B4-BE49-F238E27FC236}">
                      <a16:creationId xmlns:a16="http://schemas.microsoft.com/office/drawing/2014/main" id="{0B869AED-60F3-EB44-8B50-A985B0DB340A}"/>
                    </a:ext>
                  </a:extLst>
                </p:cNvPr>
                <p:cNvPicPr/>
                <p:nvPr/>
              </p:nvPicPr>
              <p:blipFill>
                <a:blip r:embed="rId599"/>
                <a:stretch>
                  <a:fillRect/>
                </a:stretch>
              </p:blipFill>
              <p:spPr>
                <a:xfrm>
                  <a:off x="1505630" y="3166857"/>
                  <a:ext cx="106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46" name="Ink 345">
                  <a:extLst>
                    <a:ext uri="{FF2B5EF4-FFF2-40B4-BE49-F238E27FC236}">
                      <a16:creationId xmlns:a16="http://schemas.microsoft.com/office/drawing/2014/main" id="{46C8F201-F7F9-3F4C-BCC1-761707517734}"/>
                    </a:ext>
                  </a:extLst>
                </p14:cNvPr>
                <p14:cNvContentPartPr/>
                <p14:nvPr/>
              </p14:nvContentPartPr>
              <p14:xfrm>
                <a:off x="1517150" y="3250737"/>
                <a:ext cx="64800" cy="25560"/>
              </p14:xfrm>
            </p:contentPart>
          </mc:Choice>
          <mc:Fallback xmlns="">
            <p:pic>
              <p:nvPicPr>
                <p:cNvPr id="346" name="Ink 345">
                  <a:extLst>
                    <a:ext uri="{FF2B5EF4-FFF2-40B4-BE49-F238E27FC236}">
                      <a16:creationId xmlns:a16="http://schemas.microsoft.com/office/drawing/2014/main" id="{46C8F201-F7F9-3F4C-BCC1-761707517734}"/>
                    </a:ext>
                  </a:extLst>
                </p:cNvPr>
                <p:cNvPicPr/>
                <p:nvPr/>
              </p:nvPicPr>
              <p:blipFill>
                <a:blip r:embed="rId601"/>
                <a:stretch>
                  <a:fillRect/>
                </a:stretch>
              </p:blipFill>
              <p:spPr>
                <a:xfrm>
                  <a:off x="1509590" y="3243177"/>
                  <a:ext cx="79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47" name="Ink 346">
                  <a:extLst>
                    <a:ext uri="{FF2B5EF4-FFF2-40B4-BE49-F238E27FC236}">
                      <a16:creationId xmlns:a16="http://schemas.microsoft.com/office/drawing/2014/main" id="{912DC7AB-24F9-CB46-89EB-A1BEBD4124FB}"/>
                    </a:ext>
                  </a:extLst>
                </p14:cNvPr>
                <p14:cNvContentPartPr/>
                <p14:nvPr/>
              </p14:nvContentPartPr>
              <p14:xfrm>
                <a:off x="1532990" y="3157857"/>
                <a:ext cx="27360" cy="93240"/>
              </p14:xfrm>
            </p:contentPart>
          </mc:Choice>
          <mc:Fallback xmlns="">
            <p:pic>
              <p:nvPicPr>
                <p:cNvPr id="347" name="Ink 346">
                  <a:extLst>
                    <a:ext uri="{FF2B5EF4-FFF2-40B4-BE49-F238E27FC236}">
                      <a16:creationId xmlns:a16="http://schemas.microsoft.com/office/drawing/2014/main" id="{912DC7AB-24F9-CB46-89EB-A1BEBD4124FB}"/>
                    </a:ext>
                  </a:extLst>
                </p:cNvPr>
                <p:cNvPicPr/>
                <p:nvPr/>
              </p:nvPicPr>
              <p:blipFill>
                <a:blip r:embed="rId603"/>
                <a:stretch>
                  <a:fillRect/>
                </a:stretch>
              </p:blipFill>
              <p:spPr>
                <a:xfrm>
                  <a:off x="1525430" y="3150297"/>
                  <a:ext cx="42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48" name="Ink 347">
                  <a:extLst>
                    <a:ext uri="{FF2B5EF4-FFF2-40B4-BE49-F238E27FC236}">
                      <a16:creationId xmlns:a16="http://schemas.microsoft.com/office/drawing/2014/main" id="{0DFDE44A-69B3-1744-B723-F1CAC744EC66}"/>
                    </a:ext>
                  </a:extLst>
                </p14:cNvPr>
                <p14:cNvContentPartPr/>
                <p14:nvPr/>
              </p14:nvContentPartPr>
              <p14:xfrm>
                <a:off x="1579430" y="3141657"/>
                <a:ext cx="36720" cy="113760"/>
              </p14:xfrm>
            </p:contentPart>
          </mc:Choice>
          <mc:Fallback xmlns="">
            <p:pic>
              <p:nvPicPr>
                <p:cNvPr id="348" name="Ink 347">
                  <a:extLst>
                    <a:ext uri="{FF2B5EF4-FFF2-40B4-BE49-F238E27FC236}">
                      <a16:creationId xmlns:a16="http://schemas.microsoft.com/office/drawing/2014/main" id="{0DFDE44A-69B3-1744-B723-F1CAC744EC66}"/>
                    </a:ext>
                  </a:extLst>
                </p:cNvPr>
                <p:cNvPicPr/>
                <p:nvPr/>
              </p:nvPicPr>
              <p:blipFill>
                <a:blip r:embed="rId605"/>
                <a:stretch>
                  <a:fillRect/>
                </a:stretch>
              </p:blipFill>
              <p:spPr>
                <a:xfrm>
                  <a:off x="1571870" y="3134097"/>
                  <a:ext cx="51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50" name="Ink 349">
                  <a:extLst>
                    <a:ext uri="{FF2B5EF4-FFF2-40B4-BE49-F238E27FC236}">
                      <a16:creationId xmlns:a16="http://schemas.microsoft.com/office/drawing/2014/main" id="{D78C7415-DCCB-8A4E-951C-81D817582F98}"/>
                    </a:ext>
                  </a:extLst>
                </p14:cNvPr>
                <p14:cNvContentPartPr/>
                <p14:nvPr/>
              </p14:nvContentPartPr>
              <p14:xfrm>
                <a:off x="1420670" y="1994337"/>
                <a:ext cx="600840" cy="3072960"/>
              </p14:xfrm>
            </p:contentPart>
          </mc:Choice>
          <mc:Fallback xmlns="">
            <p:pic>
              <p:nvPicPr>
                <p:cNvPr id="350" name="Ink 349">
                  <a:extLst>
                    <a:ext uri="{FF2B5EF4-FFF2-40B4-BE49-F238E27FC236}">
                      <a16:creationId xmlns:a16="http://schemas.microsoft.com/office/drawing/2014/main" id="{D78C7415-DCCB-8A4E-951C-81D817582F98}"/>
                    </a:ext>
                  </a:extLst>
                </p:cNvPr>
                <p:cNvPicPr/>
                <p:nvPr/>
              </p:nvPicPr>
              <p:blipFill>
                <a:blip r:embed="rId607"/>
                <a:stretch>
                  <a:fillRect/>
                </a:stretch>
              </p:blipFill>
              <p:spPr>
                <a:xfrm>
                  <a:off x="1413110" y="1986777"/>
                  <a:ext cx="615960" cy="30880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52" name="Ink 351">
                  <a:extLst>
                    <a:ext uri="{FF2B5EF4-FFF2-40B4-BE49-F238E27FC236}">
                      <a16:creationId xmlns:a16="http://schemas.microsoft.com/office/drawing/2014/main" id="{280505FE-F50B-1F41-8E3D-278395A6A896}"/>
                    </a:ext>
                  </a:extLst>
                </p14:cNvPr>
                <p14:cNvContentPartPr/>
                <p14:nvPr/>
              </p14:nvContentPartPr>
              <p14:xfrm>
                <a:off x="188750" y="1759977"/>
                <a:ext cx="56160" cy="213480"/>
              </p14:xfrm>
            </p:contentPart>
          </mc:Choice>
          <mc:Fallback xmlns="">
            <p:pic>
              <p:nvPicPr>
                <p:cNvPr id="352" name="Ink 351">
                  <a:extLst>
                    <a:ext uri="{FF2B5EF4-FFF2-40B4-BE49-F238E27FC236}">
                      <a16:creationId xmlns:a16="http://schemas.microsoft.com/office/drawing/2014/main" id="{280505FE-F50B-1F41-8E3D-278395A6A896}"/>
                    </a:ext>
                  </a:extLst>
                </p:cNvPr>
                <p:cNvPicPr/>
                <p:nvPr/>
              </p:nvPicPr>
              <p:blipFill>
                <a:blip r:embed="rId609"/>
                <a:stretch>
                  <a:fillRect/>
                </a:stretch>
              </p:blipFill>
              <p:spPr>
                <a:xfrm>
                  <a:off x="181190" y="1752417"/>
                  <a:ext cx="71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53" name="Ink 352">
                  <a:extLst>
                    <a:ext uri="{FF2B5EF4-FFF2-40B4-BE49-F238E27FC236}">
                      <a16:creationId xmlns:a16="http://schemas.microsoft.com/office/drawing/2014/main" id="{6933B0C8-7B7B-D74F-B730-B7AEE2E8EA3F}"/>
                    </a:ext>
                  </a:extLst>
                </p14:cNvPr>
                <p14:cNvContentPartPr/>
                <p14:nvPr/>
              </p14:nvContentPartPr>
              <p14:xfrm>
                <a:off x="109910" y="1854297"/>
                <a:ext cx="125640" cy="36720"/>
              </p14:xfrm>
            </p:contentPart>
          </mc:Choice>
          <mc:Fallback xmlns="">
            <p:pic>
              <p:nvPicPr>
                <p:cNvPr id="353" name="Ink 352">
                  <a:extLst>
                    <a:ext uri="{FF2B5EF4-FFF2-40B4-BE49-F238E27FC236}">
                      <a16:creationId xmlns:a16="http://schemas.microsoft.com/office/drawing/2014/main" id="{6933B0C8-7B7B-D74F-B730-B7AEE2E8EA3F}"/>
                    </a:ext>
                  </a:extLst>
                </p:cNvPr>
                <p:cNvPicPr/>
                <p:nvPr/>
              </p:nvPicPr>
              <p:blipFill>
                <a:blip r:embed="rId611"/>
                <a:stretch>
                  <a:fillRect/>
                </a:stretch>
              </p:blipFill>
              <p:spPr>
                <a:xfrm>
                  <a:off x="102350" y="1846737"/>
                  <a:ext cx="140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54" name="Ink 353">
                  <a:extLst>
                    <a:ext uri="{FF2B5EF4-FFF2-40B4-BE49-F238E27FC236}">
                      <a16:creationId xmlns:a16="http://schemas.microsoft.com/office/drawing/2014/main" id="{8B20274C-7666-D74B-99A6-877BEFCAD2BB}"/>
                    </a:ext>
                  </a:extLst>
                </p14:cNvPr>
                <p14:cNvContentPartPr/>
                <p14:nvPr/>
              </p14:nvContentPartPr>
              <p14:xfrm>
                <a:off x="275510" y="1844577"/>
                <a:ext cx="82440" cy="87120"/>
              </p14:xfrm>
            </p:contentPart>
          </mc:Choice>
          <mc:Fallback xmlns="">
            <p:pic>
              <p:nvPicPr>
                <p:cNvPr id="354" name="Ink 353">
                  <a:extLst>
                    <a:ext uri="{FF2B5EF4-FFF2-40B4-BE49-F238E27FC236}">
                      <a16:creationId xmlns:a16="http://schemas.microsoft.com/office/drawing/2014/main" id="{8B20274C-7666-D74B-99A6-877BEFCAD2BB}"/>
                    </a:ext>
                  </a:extLst>
                </p:cNvPr>
                <p:cNvPicPr/>
                <p:nvPr/>
              </p:nvPicPr>
              <p:blipFill>
                <a:blip r:embed="rId613"/>
                <a:stretch>
                  <a:fillRect/>
                </a:stretch>
              </p:blipFill>
              <p:spPr>
                <a:xfrm>
                  <a:off x="267950" y="1837017"/>
                  <a:ext cx="975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55" name="Ink 354">
                  <a:extLst>
                    <a:ext uri="{FF2B5EF4-FFF2-40B4-BE49-F238E27FC236}">
                      <a16:creationId xmlns:a16="http://schemas.microsoft.com/office/drawing/2014/main" id="{289A99C2-ABE9-0044-BD88-81CF2938F8BD}"/>
                    </a:ext>
                  </a:extLst>
                </p14:cNvPr>
                <p14:cNvContentPartPr/>
                <p14:nvPr/>
              </p14:nvContentPartPr>
              <p14:xfrm>
                <a:off x="404750" y="1739097"/>
                <a:ext cx="34920" cy="164520"/>
              </p14:xfrm>
            </p:contentPart>
          </mc:Choice>
          <mc:Fallback xmlns="">
            <p:pic>
              <p:nvPicPr>
                <p:cNvPr id="355" name="Ink 354">
                  <a:extLst>
                    <a:ext uri="{FF2B5EF4-FFF2-40B4-BE49-F238E27FC236}">
                      <a16:creationId xmlns:a16="http://schemas.microsoft.com/office/drawing/2014/main" id="{289A99C2-ABE9-0044-BD88-81CF2938F8BD}"/>
                    </a:ext>
                  </a:extLst>
                </p:cNvPr>
                <p:cNvPicPr/>
                <p:nvPr/>
              </p:nvPicPr>
              <p:blipFill>
                <a:blip r:embed="rId615"/>
                <a:stretch>
                  <a:fillRect/>
                </a:stretch>
              </p:blipFill>
              <p:spPr>
                <a:xfrm>
                  <a:off x="397190" y="1731537"/>
                  <a:ext cx="50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56" name="Ink 355">
                  <a:extLst>
                    <a:ext uri="{FF2B5EF4-FFF2-40B4-BE49-F238E27FC236}">
                      <a16:creationId xmlns:a16="http://schemas.microsoft.com/office/drawing/2014/main" id="{EA6AA808-91E4-F642-93FA-FFAD38A28332}"/>
                    </a:ext>
                  </a:extLst>
                </p14:cNvPr>
                <p14:cNvContentPartPr/>
                <p14:nvPr/>
              </p14:nvContentPartPr>
              <p14:xfrm>
                <a:off x="353630" y="1800297"/>
                <a:ext cx="101880" cy="48600"/>
              </p14:xfrm>
            </p:contentPart>
          </mc:Choice>
          <mc:Fallback xmlns="">
            <p:pic>
              <p:nvPicPr>
                <p:cNvPr id="356" name="Ink 355">
                  <a:extLst>
                    <a:ext uri="{FF2B5EF4-FFF2-40B4-BE49-F238E27FC236}">
                      <a16:creationId xmlns:a16="http://schemas.microsoft.com/office/drawing/2014/main" id="{EA6AA808-91E4-F642-93FA-FFAD38A28332}"/>
                    </a:ext>
                  </a:extLst>
                </p:cNvPr>
                <p:cNvPicPr/>
                <p:nvPr/>
              </p:nvPicPr>
              <p:blipFill>
                <a:blip r:embed="rId617"/>
                <a:stretch>
                  <a:fillRect/>
                </a:stretch>
              </p:blipFill>
              <p:spPr>
                <a:xfrm>
                  <a:off x="346070" y="1792737"/>
                  <a:ext cx="116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57" name="Ink 356">
                  <a:extLst>
                    <a:ext uri="{FF2B5EF4-FFF2-40B4-BE49-F238E27FC236}">
                      <a16:creationId xmlns:a16="http://schemas.microsoft.com/office/drawing/2014/main" id="{E1E8F3EE-E287-BE44-BB21-EF939F776998}"/>
                    </a:ext>
                  </a:extLst>
                </p14:cNvPr>
                <p14:cNvContentPartPr/>
                <p14:nvPr/>
              </p14:nvContentPartPr>
              <p14:xfrm>
                <a:off x="514910" y="1787337"/>
                <a:ext cx="96120" cy="83160"/>
              </p14:xfrm>
            </p:contentPart>
          </mc:Choice>
          <mc:Fallback xmlns="">
            <p:pic>
              <p:nvPicPr>
                <p:cNvPr id="357" name="Ink 356">
                  <a:extLst>
                    <a:ext uri="{FF2B5EF4-FFF2-40B4-BE49-F238E27FC236}">
                      <a16:creationId xmlns:a16="http://schemas.microsoft.com/office/drawing/2014/main" id="{E1E8F3EE-E287-BE44-BB21-EF939F776998}"/>
                    </a:ext>
                  </a:extLst>
                </p:cNvPr>
                <p:cNvPicPr/>
                <p:nvPr/>
              </p:nvPicPr>
              <p:blipFill>
                <a:blip r:embed="rId619"/>
                <a:stretch>
                  <a:fillRect/>
                </a:stretch>
              </p:blipFill>
              <p:spPr>
                <a:xfrm>
                  <a:off x="507350" y="1780137"/>
                  <a:ext cx="1112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58" name="Ink 357">
                  <a:extLst>
                    <a:ext uri="{FF2B5EF4-FFF2-40B4-BE49-F238E27FC236}">
                      <a16:creationId xmlns:a16="http://schemas.microsoft.com/office/drawing/2014/main" id="{80662455-6E86-EB4F-B48F-79A9A10988B7}"/>
                    </a:ext>
                  </a:extLst>
                </p14:cNvPr>
                <p14:cNvContentPartPr/>
                <p14:nvPr/>
              </p14:nvContentPartPr>
              <p14:xfrm>
                <a:off x="679070" y="1689417"/>
                <a:ext cx="57240" cy="122400"/>
              </p14:xfrm>
            </p:contentPart>
          </mc:Choice>
          <mc:Fallback xmlns="">
            <p:pic>
              <p:nvPicPr>
                <p:cNvPr id="358" name="Ink 357">
                  <a:extLst>
                    <a:ext uri="{FF2B5EF4-FFF2-40B4-BE49-F238E27FC236}">
                      <a16:creationId xmlns:a16="http://schemas.microsoft.com/office/drawing/2014/main" id="{80662455-6E86-EB4F-B48F-79A9A10988B7}"/>
                    </a:ext>
                  </a:extLst>
                </p:cNvPr>
                <p:cNvPicPr/>
                <p:nvPr/>
              </p:nvPicPr>
              <p:blipFill>
                <a:blip r:embed="rId621"/>
                <a:stretch>
                  <a:fillRect/>
                </a:stretch>
              </p:blipFill>
              <p:spPr>
                <a:xfrm>
                  <a:off x="671510" y="1681857"/>
                  <a:ext cx="723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60" name="Ink 359">
                  <a:extLst>
                    <a:ext uri="{FF2B5EF4-FFF2-40B4-BE49-F238E27FC236}">
                      <a16:creationId xmlns:a16="http://schemas.microsoft.com/office/drawing/2014/main" id="{DDE8C62A-33CD-704C-BBE7-6537D8BF0983}"/>
                    </a:ext>
                  </a:extLst>
                </p14:cNvPr>
                <p14:cNvContentPartPr/>
                <p14:nvPr/>
              </p14:nvContentPartPr>
              <p14:xfrm>
                <a:off x="851150" y="1720737"/>
                <a:ext cx="70560" cy="22320"/>
              </p14:xfrm>
            </p:contentPart>
          </mc:Choice>
          <mc:Fallback xmlns="">
            <p:pic>
              <p:nvPicPr>
                <p:cNvPr id="360" name="Ink 359">
                  <a:extLst>
                    <a:ext uri="{FF2B5EF4-FFF2-40B4-BE49-F238E27FC236}">
                      <a16:creationId xmlns:a16="http://schemas.microsoft.com/office/drawing/2014/main" id="{DDE8C62A-33CD-704C-BBE7-6537D8BF0983}"/>
                    </a:ext>
                  </a:extLst>
                </p:cNvPr>
                <p:cNvPicPr/>
                <p:nvPr/>
              </p:nvPicPr>
              <p:blipFill>
                <a:blip r:embed="rId623"/>
                <a:stretch>
                  <a:fillRect/>
                </a:stretch>
              </p:blipFill>
              <p:spPr>
                <a:xfrm>
                  <a:off x="843590" y="1713177"/>
                  <a:ext cx="85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61" name="Ink 360">
                  <a:extLst>
                    <a:ext uri="{FF2B5EF4-FFF2-40B4-BE49-F238E27FC236}">
                      <a16:creationId xmlns:a16="http://schemas.microsoft.com/office/drawing/2014/main" id="{5D454CE1-52ED-664B-A6D5-1B65206BB370}"/>
                    </a:ext>
                  </a:extLst>
                </p14:cNvPr>
                <p14:cNvContentPartPr/>
                <p14:nvPr/>
              </p14:nvContentPartPr>
              <p14:xfrm>
                <a:off x="860510" y="1760337"/>
                <a:ext cx="78480" cy="19080"/>
              </p14:xfrm>
            </p:contentPart>
          </mc:Choice>
          <mc:Fallback xmlns="">
            <p:pic>
              <p:nvPicPr>
                <p:cNvPr id="361" name="Ink 360">
                  <a:extLst>
                    <a:ext uri="{FF2B5EF4-FFF2-40B4-BE49-F238E27FC236}">
                      <a16:creationId xmlns:a16="http://schemas.microsoft.com/office/drawing/2014/main" id="{5D454CE1-52ED-664B-A6D5-1B65206BB370}"/>
                    </a:ext>
                  </a:extLst>
                </p:cNvPr>
                <p:cNvPicPr/>
                <p:nvPr/>
              </p:nvPicPr>
              <p:blipFill>
                <a:blip r:embed="rId625"/>
                <a:stretch>
                  <a:fillRect/>
                </a:stretch>
              </p:blipFill>
              <p:spPr>
                <a:xfrm>
                  <a:off x="852950" y="1752777"/>
                  <a:ext cx="93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62" name="Ink 361">
                  <a:extLst>
                    <a:ext uri="{FF2B5EF4-FFF2-40B4-BE49-F238E27FC236}">
                      <a16:creationId xmlns:a16="http://schemas.microsoft.com/office/drawing/2014/main" id="{4C62CE08-31A2-6946-9F14-09A7D18AFF25}"/>
                    </a:ext>
                  </a:extLst>
                </p14:cNvPr>
                <p14:cNvContentPartPr/>
                <p14:nvPr/>
              </p14:nvContentPartPr>
              <p14:xfrm>
                <a:off x="866990" y="1695897"/>
                <a:ext cx="5760" cy="75240"/>
              </p14:xfrm>
            </p:contentPart>
          </mc:Choice>
          <mc:Fallback xmlns="">
            <p:pic>
              <p:nvPicPr>
                <p:cNvPr id="362" name="Ink 361">
                  <a:extLst>
                    <a:ext uri="{FF2B5EF4-FFF2-40B4-BE49-F238E27FC236}">
                      <a16:creationId xmlns:a16="http://schemas.microsoft.com/office/drawing/2014/main" id="{4C62CE08-31A2-6946-9F14-09A7D18AFF25}"/>
                    </a:ext>
                  </a:extLst>
                </p:cNvPr>
                <p:cNvPicPr/>
                <p:nvPr/>
              </p:nvPicPr>
              <p:blipFill>
                <a:blip r:embed="rId627"/>
                <a:stretch>
                  <a:fillRect/>
                </a:stretch>
              </p:blipFill>
              <p:spPr>
                <a:xfrm>
                  <a:off x="859790" y="1688697"/>
                  <a:ext cx="208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63" name="Ink 362">
                  <a:extLst>
                    <a:ext uri="{FF2B5EF4-FFF2-40B4-BE49-F238E27FC236}">
                      <a16:creationId xmlns:a16="http://schemas.microsoft.com/office/drawing/2014/main" id="{832933B2-4BD0-D046-93A7-2C5CE2711444}"/>
                    </a:ext>
                  </a:extLst>
                </p14:cNvPr>
                <p14:cNvContentPartPr/>
                <p14:nvPr/>
              </p14:nvContentPartPr>
              <p14:xfrm>
                <a:off x="931430" y="1683657"/>
                <a:ext cx="360" cy="113400"/>
              </p14:xfrm>
            </p:contentPart>
          </mc:Choice>
          <mc:Fallback xmlns="">
            <p:pic>
              <p:nvPicPr>
                <p:cNvPr id="363" name="Ink 362">
                  <a:extLst>
                    <a:ext uri="{FF2B5EF4-FFF2-40B4-BE49-F238E27FC236}">
                      <a16:creationId xmlns:a16="http://schemas.microsoft.com/office/drawing/2014/main" id="{832933B2-4BD0-D046-93A7-2C5CE2711444}"/>
                    </a:ext>
                  </a:extLst>
                </p:cNvPr>
                <p:cNvPicPr/>
                <p:nvPr/>
              </p:nvPicPr>
              <p:blipFill>
                <a:blip r:embed="rId629"/>
                <a:stretch>
                  <a:fillRect/>
                </a:stretch>
              </p:blipFill>
              <p:spPr>
                <a:xfrm>
                  <a:off x="923870" y="1676097"/>
                  <a:ext cx="15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64" name="Ink 363">
                  <a:extLst>
                    <a:ext uri="{FF2B5EF4-FFF2-40B4-BE49-F238E27FC236}">
                      <a16:creationId xmlns:a16="http://schemas.microsoft.com/office/drawing/2014/main" id="{4FDE3C04-F159-D447-AC73-68AC9F5017B8}"/>
                    </a:ext>
                  </a:extLst>
                </p14:cNvPr>
                <p14:cNvContentPartPr/>
                <p14:nvPr/>
              </p14:nvContentPartPr>
              <p14:xfrm>
                <a:off x="1075790" y="1662057"/>
                <a:ext cx="112320" cy="72000"/>
              </p14:xfrm>
            </p:contentPart>
          </mc:Choice>
          <mc:Fallback xmlns="">
            <p:pic>
              <p:nvPicPr>
                <p:cNvPr id="364" name="Ink 363">
                  <a:extLst>
                    <a:ext uri="{FF2B5EF4-FFF2-40B4-BE49-F238E27FC236}">
                      <a16:creationId xmlns:a16="http://schemas.microsoft.com/office/drawing/2014/main" id="{4FDE3C04-F159-D447-AC73-68AC9F5017B8}"/>
                    </a:ext>
                  </a:extLst>
                </p:cNvPr>
                <p:cNvPicPr/>
                <p:nvPr/>
              </p:nvPicPr>
              <p:blipFill>
                <a:blip r:embed="rId631"/>
                <a:stretch>
                  <a:fillRect/>
                </a:stretch>
              </p:blipFill>
              <p:spPr>
                <a:xfrm>
                  <a:off x="1068230" y="1654497"/>
                  <a:ext cx="127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65" name="Ink 364">
                  <a:extLst>
                    <a:ext uri="{FF2B5EF4-FFF2-40B4-BE49-F238E27FC236}">
                      <a16:creationId xmlns:a16="http://schemas.microsoft.com/office/drawing/2014/main" id="{562465F9-1EDC-034A-8EA6-535A9B6D17F7}"/>
                    </a:ext>
                  </a:extLst>
                </p14:cNvPr>
                <p14:cNvContentPartPr/>
                <p14:nvPr/>
              </p14:nvContentPartPr>
              <p14:xfrm>
                <a:off x="1223030" y="1572057"/>
                <a:ext cx="79920" cy="226440"/>
              </p14:xfrm>
            </p:contentPart>
          </mc:Choice>
          <mc:Fallback xmlns="">
            <p:pic>
              <p:nvPicPr>
                <p:cNvPr id="365" name="Ink 364">
                  <a:extLst>
                    <a:ext uri="{FF2B5EF4-FFF2-40B4-BE49-F238E27FC236}">
                      <a16:creationId xmlns:a16="http://schemas.microsoft.com/office/drawing/2014/main" id="{562465F9-1EDC-034A-8EA6-535A9B6D17F7}"/>
                    </a:ext>
                  </a:extLst>
                </p:cNvPr>
                <p:cNvPicPr/>
                <p:nvPr/>
              </p:nvPicPr>
              <p:blipFill>
                <a:blip r:embed="rId633"/>
                <a:stretch>
                  <a:fillRect/>
                </a:stretch>
              </p:blipFill>
              <p:spPr>
                <a:xfrm>
                  <a:off x="1215470" y="1564497"/>
                  <a:ext cx="95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66" name="Ink 365">
                  <a:extLst>
                    <a:ext uri="{FF2B5EF4-FFF2-40B4-BE49-F238E27FC236}">
                      <a16:creationId xmlns:a16="http://schemas.microsoft.com/office/drawing/2014/main" id="{B98F730F-421E-6243-A05B-D8B431717E26}"/>
                    </a:ext>
                  </a:extLst>
                </p14:cNvPr>
                <p14:cNvContentPartPr/>
                <p14:nvPr/>
              </p14:nvContentPartPr>
              <p14:xfrm>
                <a:off x="1191710" y="1710297"/>
                <a:ext cx="61920" cy="16560"/>
              </p14:xfrm>
            </p:contentPart>
          </mc:Choice>
          <mc:Fallback xmlns="">
            <p:pic>
              <p:nvPicPr>
                <p:cNvPr id="366" name="Ink 365">
                  <a:extLst>
                    <a:ext uri="{FF2B5EF4-FFF2-40B4-BE49-F238E27FC236}">
                      <a16:creationId xmlns:a16="http://schemas.microsoft.com/office/drawing/2014/main" id="{B98F730F-421E-6243-A05B-D8B431717E26}"/>
                    </a:ext>
                  </a:extLst>
                </p:cNvPr>
                <p:cNvPicPr/>
                <p:nvPr/>
              </p:nvPicPr>
              <p:blipFill>
                <a:blip r:embed="rId635"/>
                <a:stretch>
                  <a:fillRect/>
                </a:stretch>
              </p:blipFill>
              <p:spPr>
                <a:xfrm>
                  <a:off x="1184150" y="1702737"/>
                  <a:ext cx="77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68" name="Ink 367">
                  <a:extLst>
                    <a:ext uri="{FF2B5EF4-FFF2-40B4-BE49-F238E27FC236}">
                      <a16:creationId xmlns:a16="http://schemas.microsoft.com/office/drawing/2014/main" id="{E0ABD0B1-72E8-E04E-BA48-920C4C51CE69}"/>
                    </a:ext>
                  </a:extLst>
                </p14:cNvPr>
                <p14:cNvContentPartPr/>
                <p14:nvPr/>
              </p14:nvContentPartPr>
              <p14:xfrm>
                <a:off x="248870" y="2051217"/>
                <a:ext cx="27000" cy="146160"/>
              </p14:xfrm>
            </p:contentPart>
          </mc:Choice>
          <mc:Fallback xmlns="">
            <p:pic>
              <p:nvPicPr>
                <p:cNvPr id="368" name="Ink 367">
                  <a:extLst>
                    <a:ext uri="{FF2B5EF4-FFF2-40B4-BE49-F238E27FC236}">
                      <a16:creationId xmlns:a16="http://schemas.microsoft.com/office/drawing/2014/main" id="{E0ABD0B1-72E8-E04E-BA48-920C4C51CE69}"/>
                    </a:ext>
                  </a:extLst>
                </p:cNvPr>
                <p:cNvPicPr/>
                <p:nvPr/>
              </p:nvPicPr>
              <p:blipFill>
                <a:blip r:embed="rId637"/>
                <a:stretch>
                  <a:fillRect/>
                </a:stretch>
              </p:blipFill>
              <p:spPr>
                <a:xfrm>
                  <a:off x="241310" y="2043657"/>
                  <a:ext cx="41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69" name="Ink 368">
                  <a:extLst>
                    <a:ext uri="{FF2B5EF4-FFF2-40B4-BE49-F238E27FC236}">
                      <a16:creationId xmlns:a16="http://schemas.microsoft.com/office/drawing/2014/main" id="{A70F9305-E4C6-834F-8DBF-E484780F16A8}"/>
                    </a:ext>
                  </a:extLst>
                </p14:cNvPr>
                <p14:cNvContentPartPr/>
                <p14:nvPr/>
              </p14:nvContentPartPr>
              <p14:xfrm>
                <a:off x="325190" y="2096937"/>
                <a:ext cx="14400" cy="91800"/>
              </p14:xfrm>
            </p:contentPart>
          </mc:Choice>
          <mc:Fallback xmlns="">
            <p:pic>
              <p:nvPicPr>
                <p:cNvPr id="369" name="Ink 368">
                  <a:extLst>
                    <a:ext uri="{FF2B5EF4-FFF2-40B4-BE49-F238E27FC236}">
                      <a16:creationId xmlns:a16="http://schemas.microsoft.com/office/drawing/2014/main" id="{A70F9305-E4C6-834F-8DBF-E484780F16A8}"/>
                    </a:ext>
                  </a:extLst>
                </p:cNvPr>
                <p:cNvPicPr/>
                <p:nvPr/>
              </p:nvPicPr>
              <p:blipFill>
                <a:blip r:embed="rId639"/>
                <a:stretch>
                  <a:fillRect/>
                </a:stretch>
              </p:blipFill>
              <p:spPr>
                <a:xfrm>
                  <a:off x="317630" y="2089377"/>
                  <a:ext cx="29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70" name="Ink 369">
                  <a:extLst>
                    <a:ext uri="{FF2B5EF4-FFF2-40B4-BE49-F238E27FC236}">
                      <a16:creationId xmlns:a16="http://schemas.microsoft.com/office/drawing/2014/main" id="{7AAE5C78-CE30-0847-ABEC-4289A51B4543}"/>
                    </a:ext>
                  </a:extLst>
                </p14:cNvPr>
                <p14:cNvContentPartPr/>
                <p14:nvPr/>
              </p14:nvContentPartPr>
              <p14:xfrm>
                <a:off x="331670" y="2041137"/>
                <a:ext cx="1080" cy="2880"/>
              </p14:xfrm>
            </p:contentPart>
          </mc:Choice>
          <mc:Fallback xmlns="">
            <p:pic>
              <p:nvPicPr>
                <p:cNvPr id="370" name="Ink 369">
                  <a:extLst>
                    <a:ext uri="{FF2B5EF4-FFF2-40B4-BE49-F238E27FC236}">
                      <a16:creationId xmlns:a16="http://schemas.microsoft.com/office/drawing/2014/main" id="{7AAE5C78-CE30-0847-ABEC-4289A51B4543}"/>
                    </a:ext>
                  </a:extLst>
                </p:cNvPr>
                <p:cNvPicPr/>
                <p:nvPr/>
              </p:nvPicPr>
              <p:blipFill>
                <a:blip r:embed="rId641"/>
                <a:stretch>
                  <a:fillRect/>
                </a:stretch>
              </p:blipFill>
              <p:spPr>
                <a:xfrm>
                  <a:off x="324110" y="2033937"/>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71" name="Ink 370">
                  <a:extLst>
                    <a:ext uri="{FF2B5EF4-FFF2-40B4-BE49-F238E27FC236}">
                      <a16:creationId xmlns:a16="http://schemas.microsoft.com/office/drawing/2014/main" id="{BCB4B3C8-D314-124A-A798-E7B064C35E52}"/>
                    </a:ext>
                  </a:extLst>
                </p14:cNvPr>
                <p14:cNvContentPartPr/>
                <p14:nvPr/>
              </p14:nvContentPartPr>
              <p14:xfrm>
                <a:off x="396110" y="2072097"/>
                <a:ext cx="80640" cy="104040"/>
              </p14:xfrm>
            </p:contentPart>
          </mc:Choice>
          <mc:Fallback xmlns="">
            <p:pic>
              <p:nvPicPr>
                <p:cNvPr id="371" name="Ink 370">
                  <a:extLst>
                    <a:ext uri="{FF2B5EF4-FFF2-40B4-BE49-F238E27FC236}">
                      <a16:creationId xmlns:a16="http://schemas.microsoft.com/office/drawing/2014/main" id="{BCB4B3C8-D314-124A-A798-E7B064C35E52}"/>
                    </a:ext>
                  </a:extLst>
                </p:cNvPr>
                <p:cNvPicPr/>
                <p:nvPr/>
              </p:nvPicPr>
              <p:blipFill>
                <a:blip r:embed="rId643"/>
                <a:stretch>
                  <a:fillRect/>
                </a:stretch>
              </p:blipFill>
              <p:spPr>
                <a:xfrm>
                  <a:off x="388550" y="2064537"/>
                  <a:ext cx="95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72" name="Ink 371">
                  <a:extLst>
                    <a:ext uri="{FF2B5EF4-FFF2-40B4-BE49-F238E27FC236}">
                      <a16:creationId xmlns:a16="http://schemas.microsoft.com/office/drawing/2014/main" id="{B1AFFA47-F298-9742-B755-680DC1243DCE}"/>
                    </a:ext>
                  </a:extLst>
                </p14:cNvPr>
                <p14:cNvContentPartPr/>
                <p14:nvPr/>
              </p14:nvContentPartPr>
              <p14:xfrm>
                <a:off x="509510" y="2016297"/>
                <a:ext cx="65880" cy="108000"/>
              </p14:xfrm>
            </p:contentPart>
          </mc:Choice>
          <mc:Fallback xmlns="">
            <p:pic>
              <p:nvPicPr>
                <p:cNvPr id="372" name="Ink 371">
                  <a:extLst>
                    <a:ext uri="{FF2B5EF4-FFF2-40B4-BE49-F238E27FC236}">
                      <a16:creationId xmlns:a16="http://schemas.microsoft.com/office/drawing/2014/main" id="{B1AFFA47-F298-9742-B755-680DC1243DCE}"/>
                    </a:ext>
                  </a:extLst>
                </p:cNvPr>
                <p:cNvPicPr/>
                <p:nvPr/>
              </p:nvPicPr>
              <p:blipFill>
                <a:blip r:embed="rId645"/>
                <a:stretch>
                  <a:fillRect/>
                </a:stretch>
              </p:blipFill>
              <p:spPr>
                <a:xfrm>
                  <a:off x="501950" y="2008737"/>
                  <a:ext cx="81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73" name="Ink 372">
                  <a:extLst>
                    <a:ext uri="{FF2B5EF4-FFF2-40B4-BE49-F238E27FC236}">
                      <a16:creationId xmlns:a16="http://schemas.microsoft.com/office/drawing/2014/main" id="{15A1331A-0EE1-B94E-A590-0835E5488829}"/>
                    </a:ext>
                  </a:extLst>
                </p14:cNvPr>
                <p14:cNvContentPartPr/>
                <p14:nvPr/>
              </p14:nvContentPartPr>
              <p14:xfrm>
                <a:off x="637670" y="1985697"/>
                <a:ext cx="74160" cy="95400"/>
              </p14:xfrm>
            </p:contentPart>
          </mc:Choice>
          <mc:Fallback xmlns="">
            <p:pic>
              <p:nvPicPr>
                <p:cNvPr id="373" name="Ink 372">
                  <a:extLst>
                    <a:ext uri="{FF2B5EF4-FFF2-40B4-BE49-F238E27FC236}">
                      <a16:creationId xmlns:a16="http://schemas.microsoft.com/office/drawing/2014/main" id="{15A1331A-0EE1-B94E-A590-0835E5488829}"/>
                    </a:ext>
                  </a:extLst>
                </p:cNvPr>
                <p:cNvPicPr/>
                <p:nvPr/>
              </p:nvPicPr>
              <p:blipFill>
                <a:blip r:embed="rId647"/>
                <a:stretch>
                  <a:fillRect/>
                </a:stretch>
              </p:blipFill>
              <p:spPr>
                <a:xfrm>
                  <a:off x="630110" y="1978137"/>
                  <a:ext cx="89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74" name="Ink 373">
                  <a:extLst>
                    <a:ext uri="{FF2B5EF4-FFF2-40B4-BE49-F238E27FC236}">
                      <a16:creationId xmlns:a16="http://schemas.microsoft.com/office/drawing/2014/main" id="{F3951E4C-798A-0547-9C0E-51B2E9A68D52}"/>
                    </a:ext>
                  </a:extLst>
                </p14:cNvPr>
                <p14:cNvContentPartPr/>
                <p14:nvPr/>
              </p14:nvContentPartPr>
              <p14:xfrm>
                <a:off x="850430" y="1978497"/>
                <a:ext cx="12960" cy="69120"/>
              </p14:xfrm>
            </p:contentPart>
          </mc:Choice>
          <mc:Fallback xmlns="">
            <p:pic>
              <p:nvPicPr>
                <p:cNvPr id="374" name="Ink 373">
                  <a:extLst>
                    <a:ext uri="{FF2B5EF4-FFF2-40B4-BE49-F238E27FC236}">
                      <a16:creationId xmlns:a16="http://schemas.microsoft.com/office/drawing/2014/main" id="{F3951E4C-798A-0547-9C0E-51B2E9A68D52}"/>
                    </a:ext>
                  </a:extLst>
                </p:cNvPr>
                <p:cNvPicPr/>
                <p:nvPr/>
              </p:nvPicPr>
              <p:blipFill>
                <a:blip r:embed="rId649"/>
                <a:stretch>
                  <a:fillRect/>
                </a:stretch>
              </p:blipFill>
              <p:spPr>
                <a:xfrm>
                  <a:off x="843230" y="1970937"/>
                  <a:ext cx="28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75" name="Ink 374">
                  <a:extLst>
                    <a:ext uri="{FF2B5EF4-FFF2-40B4-BE49-F238E27FC236}">
                      <a16:creationId xmlns:a16="http://schemas.microsoft.com/office/drawing/2014/main" id="{FC12344C-F54B-C34E-8762-79D585F4F3A7}"/>
                    </a:ext>
                  </a:extLst>
                </p14:cNvPr>
                <p14:cNvContentPartPr/>
                <p14:nvPr/>
              </p14:nvContentPartPr>
              <p14:xfrm>
                <a:off x="846110" y="1899657"/>
                <a:ext cx="11520" cy="10440"/>
              </p14:xfrm>
            </p:contentPart>
          </mc:Choice>
          <mc:Fallback xmlns="">
            <p:pic>
              <p:nvPicPr>
                <p:cNvPr id="375" name="Ink 374">
                  <a:extLst>
                    <a:ext uri="{FF2B5EF4-FFF2-40B4-BE49-F238E27FC236}">
                      <a16:creationId xmlns:a16="http://schemas.microsoft.com/office/drawing/2014/main" id="{FC12344C-F54B-C34E-8762-79D585F4F3A7}"/>
                    </a:ext>
                  </a:extLst>
                </p:cNvPr>
                <p:cNvPicPr/>
                <p:nvPr/>
              </p:nvPicPr>
              <p:blipFill>
                <a:blip r:embed="rId651"/>
                <a:stretch>
                  <a:fillRect/>
                </a:stretch>
              </p:blipFill>
              <p:spPr>
                <a:xfrm>
                  <a:off x="838550" y="1892097"/>
                  <a:ext cx="26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76" name="Ink 375">
                  <a:extLst>
                    <a:ext uri="{FF2B5EF4-FFF2-40B4-BE49-F238E27FC236}">
                      <a16:creationId xmlns:a16="http://schemas.microsoft.com/office/drawing/2014/main" id="{97B0FB39-D5D5-A948-A229-ADAB812D8967}"/>
                    </a:ext>
                  </a:extLst>
                </p14:cNvPr>
                <p14:cNvContentPartPr/>
                <p14:nvPr/>
              </p14:nvContentPartPr>
              <p14:xfrm>
                <a:off x="928910" y="1934577"/>
                <a:ext cx="107640" cy="81720"/>
              </p14:xfrm>
            </p:contentPart>
          </mc:Choice>
          <mc:Fallback xmlns="">
            <p:pic>
              <p:nvPicPr>
                <p:cNvPr id="376" name="Ink 375">
                  <a:extLst>
                    <a:ext uri="{FF2B5EF4-FFF2-40B4-BE49-F238E27FC236}">
                      <a16:creationId xmlns:a16="http://schemas.microsoft.com/office/drawing/2014/main" id="{97B0FB39-D5D5-A948-A229-ADAB812D8967}"/>
                    </a:ext>
                  </a:extLst>
                </p:cNvPr>
                <p:cNvPicPr/>
                <p:nvPr/>
              </p:nvPicPr>
              <p:blipFill>
                <a:blip r:embed="rId653"/>
                <a:stretch>
                  <a:fillRect/>
                </a:stretch>
              </p:blipFill>
              <p:spPr>
                <a:xfrm>
                  <a:off x="921350" y="1927017"/>
                  <a:ext cx="122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83" name="Ink 382">
                  <a:extLst>
                    <a:ext uri="{FF2B5EF4-FFF2-40B4-BE49-F238E27FC236}">
                      <a16:creationId xmlns:a16="http://schemas.microsoft.com/office/drawing/2014/main" id="{519DCD82-89FD-0045-BCE7-893DD11C8D44}"/>
                    </a:ext>
                  </a:extLst>
                </p14:cNvPr>
                <p14:cNvContentPartPr/>
                <p14:nvPr/>
              </p14:nvContentPartPr>
              <p14:xfrm>
                <a:off x="207110" y="2346057"/>
                <a:ext cx="82440" cy="107640"/>
              </p14:xfrm>
            </p:contentPart>
          </mc:Choice>
          <mc:Fallback xmlns="">
            <p:pic>
              <p:nvPicPr>
                <p:cNvPr id="383" name="Ink 382">
                  <a:extLst>
                    <a:ext uri="{FF2B5EF4-FFF2-40B4-BE49-F238E27FC236}">
                      <a16:creationId xmlns:a16="http://schemas.microsoft.com/office/drawing/2014/main" id="{519DCD82-89FD-0045-BCE7-893DD11C8D44}"/>
                    </a:ext>
                  </a:extLst>
                </p:cNvPr>
                <p:cNvPicPr/>
                <p:nvPr/>
              </p:nvPicPr>
              <p:blipFill>
                <a:blip r:embed="rId655"/>
                <a:stretch>
                  <a:fillRect/>
                </a:stretch>
              </p:blipFill>
              <p:spPr>
                <a:xfrm>
                  <a:off x="199550" y="2338497"/>
                  <a:ext cx="97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84" name="Ink 383">
                  <a:extLst>
                    <a:ext uri="{FF2B5EF4-FFF2-40B4-BE49-F238E27FC236}">
                      <a16:creationId xmlns:a16="http://schemas.microsoft.com/office/drawing/2014/main" id="{D7ACA429-CABF-754E-8FAD-B8E24B5AF4AC}"/>
                    </a:ext>
                  </a:extLst>
                </p14:cNvPr>
                <p14:cNvContentPartPr/>
                <p14:nvPr/>
              </p14:nvContentPartPr>
              <p14:xfrm>
                <a:off x="343190" y="2348217"/>
                <a:ext cx="107280" cy="79920"/>
              </p14:xfrm>
            </p:contentPart>
          </mc:Choice>
          <mc:Fallback xmlns="">
            <p:pic>
              <p:nvPicPr>
                <p:cNvPr id="384" name="Ink 383">
                  <a:extLst>
                    <a:ext uri="{FF2B5EF4-FFF2-40B4-BE49-F238E27FC236}">
                      <a16:creationId xmlns:a16="http://schemas.microsoft.com/office/drawing/2014/main" id="{D7ACA429-CABF-754E-8FAD-B8E24B5AF4AC}"/>
                    </a:ext>
                  </a:extLst>
                </p:cNvPr>
                <p:cNvPicPr/>
                <p:nvPr/>
              </p:nvPicPr>
              <p:blipFill>
                <a:blip r:embed="rId657"/>
                <a:stretch>
                  <a:fillRect/>
                </a:stretch>
              </p:blipFill>
              <p:spPr>
                <a:xfrm>
                  <a:off x="335630" y="2340657"/>
                  <a:ext cx="122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85" name="Ink 384">
                  <a:extLst>
                    <a:ext uri="{FF2B5EF4-FFF2-40B4-BE49-F238E27FC236}">
                      <a16:creationId xmlns:a16="http://schemas.microsoft.com/office/drawing/2014/main" id="{C9D24138-8072-7045-8B63-F00C2EC1AA83}"/>
                    </a:ext>
                  </a:extLst>
                </p14:cNvPr>
                <p14:cNvContentPartPr/>
                <p14:nvPr/>
              </p14:nvContentPartPr>
              <p14:xfrm>
                <a:off x="501950" y="2280537"/>
                <a:ext cx="103680" cy="75960"/>
              </p14:xfrm>
            </p:contentPart>
          </mc:Choice>
          <mc:Fallback xmlns="">
            <p:pic>
              <p:nvPicPr>
                <p:cNvPr id="385" name="Ink 384">
                  <a:extLst>
                    <a:ext uri="{FF2B5EF4-FFF2-40B4-BE49-F238E27FC236}">
                      <a16:creationId xmlns:a16="http://schemas.microsoft.com/office/drawing/2014/main" id="{C9D24138-8072-7045-8B63-F00C2EC1AA83}"/>
                    </a:ext>
                  </a:extLst>
                </p:cNvPr>
                <p:cNvPicPr/>
                <p:nvPr/>
              </p:nvPicPr>
              <p:blipFill>
                <a:blip r:embed="rId659"/>
                <a:stretch>
                  <a:fillRect/>
                </a:stretch>
              </p:blipFill>
              <p:spPr>
                <a:xfrm>
                  <a:off x="494390" y="2272977"/>
                  <a:ext cx="118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86" name="Ink 385">
                  <a:extLst>
                    <a:ext uri="{FF2B5EF4-FFF2-40B4-BE49-F238E27FC236}">
                      <a16:creationId xmlns:a16="http://schemas.microsoft.com/office/drawing/2014/main" id="{2D749B47-A80C-5446-8FD8-7A9F98997F25}"/>
                    </a:ext>
                  </a:extLst>
                </p14:cNvPr>
                <p14:cNvContentPartPr/>
                <p14:nvPr/>
              </p14:nvContentPartPr>
              <p14:xfrm>
                <a:off x="615350" y="2193057"/>
                <a:ext cx="85680" cy="140040"/>
              </p14:xfrm>
            </p:contentPart>
          </mc:Choice>
          <mc:Fallback xmlns="">
            <p:pic>
              <p:nvPicPr>
                <p:cNvPr id="386" name="Ink 385">
                  <a:extLst>
                    <a:ext uri="{FF2B5EF4-FFF2-40B4-BE49-F238E27FC236}">
                      <a16:creationId xmlns:a16="http://schemas.microsoft.com/office/drawing/2014/main" id="{2D749B47-A80C-5446-8FD8-7A9F98997F25}"/>
                    </a:ext>
                  </a:extLst>
                </p:cNvPr>
                <p:cNvPicPr/>
                <p:nvPr/>
              </p:nvPicPr>
              <p:blipFill>
                <a:blip r:embed="rId661"/>
                <a:stretch>
                  <a:fillRect/>
                </a:stretch>
              </p:blipFill>
              <p:spPr>
                <a:xfrm>
                  <a:off x="607790" y="2185497"/>
                  <a:ext cx="100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87" name="Ink 386">
                  <a:extLst>
                    <a:ext uri="{FF2B5EF4-FFF2-40B4-BE49-F238E27FC236}">
                      <a16:creationId xmlns:a16="http://schemas.microsoft.com/office/drawing/2014/main" id="{72BEC1AB-1BB3-904C-8A4A-DFE523614E9E}"/>
                    </a:ext>
                  </a:extLst>
                </p14:cNvPr>
                <p14:cNvContentPartPr/>
                <p14:nvPr/>
              </p14:nvContentPartPr>
              <p14:xfrm>
                <a:off x="728750" y="2190897"/>
                <a:ext cx="117000" cy="105840"/>
              </p14:xfrm>
            </p:contentPart>
          </mc:Choice>
          <mc:Fallback xmlns="">
            <p:pic>
              <p:nvPicPr>
                <p:cNvPr id="387" name="Ink 386">
                  <a:extLst>
                    <a:ext uri="{FF2B5EF4-FFF2-40B4-BE49-F238E27FC236}">
                      <a16:creationId xmlns:a16="http://schemas.microsoft.com/office/drawing/2014/main" id="{72BEC1AB-1BB3-904C-8A4A-DFE523614E9E}"/>
                    </a:ext>
                  </a:extLst>
                </p:cNvPr>
                <p:cNvPicPr/>
                <p:nvPr/>
              </p:nvPicPr>
              <p:blipFill>
                <a:blip r:embed="rId663"/>
                <a:stretch>
                  <a:fillRect/>
                </a:stretch>
              </p:blipFill>
              <p:spPr>
                <a:xfrm>
                  <a:off x="721190" y="2183337"/>
                  <a:ext cx="132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89" name="Ink 388">
                  <a:extLst>
                    <a:ext uri="{FF2B5EF4-FFF2-40B4-BE49-F238E27FC236}">
                      <a16:creationId xmlns:a16="http://schemas.microsoft.com/office/drawing/2014/main" id="{6E7C7432-F982-5D46-97EE-052AEEE36378}"/>
                    </a:ext>
                  </a:extLst>
                </p14:cNvPr>
                <p14:cNvContentPartPr/>
                <p14:nvPr/>
              </p14:nvContentPartPr>
              <p14:xfrm>
                <a:off x="1148870" y="1833417"/>
                <a:ext cx="28080" cy="117720"/>
              </p14:xfrm>
            </p:contentPart>
          </mc:Choice>
          <mc:Fallback xmlns="">
            <p:pic>
              <p:nvPicPr>
                <p:cNvPr id="389" name="Ink 388">
                  <a:extLst>
                    <a:ext uri="{FF2B5EF4-FFF2-40B4-BE49-F238E27FC236}">
                      <a16:creationId xmlns:a16="http://schemas.microsoft.com/office/drawing/2014/main" id="{6E7C7432-F982-5D46-97EE-052AEEE36378}"/>
                    </a:ext>
                  </a:extLst>
                </p:cNvPr>
                <p:cNvPicPr/>
                <p:nvPr/>
              </p:nvPicPr>
              <p:blipFill>
                <a:blip r:embed="rId665"/>
                <a:stretch>
                  <a:fillRect/>
                </a:stretch>
              </p:blipFill>
              <p:spPr>
                <a:xfrm>
                  <a:off x="1141310" y="1825857"/>
                  <a:ext cx="43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90" name="Ink 389">
                  <a:extLst>
                    <a:ext uri="{FF2B5EF4-FFF2-40B4-BE49-F238E27FC236}">
                      <a16:creationId xmlns:a16="http://schemas.microsoft.com/office/drawing/2014/main" id="{F2A85C61-FC98-6C43-A0F3-E5A17A89599E}"/>
                    </a:ext>
                  </a:extLst>
                </p14:cNvPr>
                <p14:cNvContentPartPr/>
                <p14:nvPr/>
              </p14:nvContentPartPr>
              <p14:xfrm>
                <a:off x="1194590" y="1818657"/>
                <a:ext cx="96840" cy="120960"/>
              </p14:xfrm>
            </p:contentPart>
          </mc:Choice>
          <mc:Fallback xmlns="">
            <p:pic>
              <p:nvPicPr>
                <p:cNvPr id="390" name="Ink 389">
                  <a:extLst>
                    <a:ext uri="{FF2B5EF4-FFF2-40B4-BE49-F238E27FC236}">
                      <a16:creationId xmlns:a16="http://schemas.microsoft.com/office/drawing/2014/main" id="{F2A85C61-FC98-6C43-A0F3-E5A17A89599E}"/>
                    </a:ext>
                  </a:extLst>
                </p:cNvPr>
                <p:cNvPicPr/>
                <p:nvPr/>
              </p:nvPicPr>
              <p:blipFill>
                <a:blip r:embed="rId667"/>
                <a:stretch>
                  <a:fillRect/>
                </a:stretch>
              </p:blipFill>
              <p:spPr>
                <a:xfrm>
                  <a:off x="1187030" y="1811097"/>
                  <a:ext cx="111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91" name="Ink 390">
                  <a:extLst>
                    <a:ext uri="{FF2B5EF4-FFF2-40B4-BE49-F238E27FC236}">
                      <a16:creationId xmlns:a16="http://schemas.microsoft.com/office/drawing/2014/main" id="{8785F1B0-AD55-7B4F-9F0D-607E758E4E03}"/>
                    </a:ext>
                  </a:extLst>
                </p14:cNvPr>
                <p14:cNvContentPartPr/>
                <p14:nvPr/>
              </p14:nvContentPartPr>
              <p14:xfrm>
                <a:off x="1338230" y="1800297"/>
                <a:ext cx="126360" cy="79920"/>
              </p14:xfrm>
            </p:contentPart>
          </mc:Choice>
          <mc:Fallback xmlns="">
            <p:pic>
              <p:nvPicPr>
                <p:cNvPr id="391" name="Ink 390">
                  <a:extLst>
                    <a:ext uri="{FF2B5EF4-FFF2-40B4-BE49-F238E27FC236}">
                      <a16:creationId xmlns:a16="http://schemas.microsoft.com/office/drawing/2014/main" id="{8785F1B0-AD55-7B4F-9F0D-607E758E4E03}"/>
                    </a:ext>
                  </a:extLst>
                </p:cNvPr>
                <p:cNvPicPr/>
                <p:nvPr/>
              </p:nvPicPr>
              <p:blipFill>
                <a:blip r:embed="rId669"/>
                <a:stretch>
                  <a:fillRect/>
                </a:stretch>
              </p:blipFill>
              <p:spPr>
                <a:xfrm>
                  <a:off x="1330670" y="1792737"/>
                  <a:ext cx="141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92" name="Ink 391">
                  <a:extLst>
                    <a:ext uri="{FF2B5EF4-FFF2-40B4-BE49-F238E27FC236}">
                      <a16:creationId xmlns:a16="http://schemas.microsoft.com/office/drawing/2014/main" id="{BEF6A524-F568-A841-9179-BBF182CA5729}"/>
                    </a:ext>
                  </a:extLst>
                </p14:cNvPr>
                <p14:cNvContentPartPr/>
                <p14:nvPr/>
              </p14:nvContentPartPr>
              <p14:xfrm>
                <a:off x="1107110" y="1853937"/>
                <a:ext cx="61560" cy="12240"/>
              </p14:xfrm>
            </p:contentPart>
          </mc:Choice>
          <mc:Fallback xmlns="">
            <p:pic>
              <p:nvPicPr>
                <p:cNvPr id="392" name="Ink 391">
                  <a:extLst>
                    <a:ext uri="{FF2B5EF4-FFF2-40B4-BE49-F238E27FC236}">
                      <a16:creationId xmlns:a16="http://schemas.microsoft.com/office/drawing/2014/main" id="{BEF6A524-F568-A841-9179-BBF182CA5729}"/>
                    </a:ext>
                  </a:extLst>
                </p:cNvPr>
                <p:cNvPicPr/>
                <p:nvPr/>
              </p:nvPicPr>
              <p:blipFill>
                <a:blip r:embed="rId671"/>
                <a:stretch>
                  <a:fillRect/>
                </a:stretch>
              </p:blipFill>
              <p:spPr>
                <a:xfrm>
                  <a:off x="1099550" y="1846377"/>
                  <a:ext cx="76680" cy="27360"/>
                </a:xfrm>
                <a:prstGeom prst="rect">
                  <a:avLst/>
                </a:prstGeom>
              </p:spPr>
            </p:pic>
          </mc:Fallback>
        </mc:AlternateContent>
      </p:grpSp>
      <p:grpSp>
        <p:nvGrpSpPr>
          <p:cNvPr id="415" name="Group 414">
            <a:extLst>
              <a:ext uri="{FF2B5EF4-FFF2-40B4-BE49-F238E27FC236}">
                <a16:creationId xmlns:a16="http://schemas.microsoft.com/office/drawing/2014/main" id="{17002908-ED1A-0F48-8ADD-F99E8A944D45}"/>
              </a:ext>
            </a:extLst>
          </p:cNvPr>
          <p:cNvGrpSpPr/>
          <p:nvPr/>
        </p:nvGrpSpPr>
        <p:grpSpPr>
          <a:xfrm>
            <a:off x="994430" y="580915"/>
            <a:ext cx="1140840" cy="181080"/>
            <a:chOff x="994430" y="580915"/>
            <a:chExt cx="1140840" cy="181080"/>
          </a:xfrm>
        </p:grpSpPr>
        <mc:AlternateContent xmlns:mc="http://schemas.openxmlformats.org/markup-compatibility/2006" xmlns:p14="http://schemas.microsoft.com/office/powerpoint/2010/main">
          <mc:Choice Requires="p14">
            <p:contentPart p14:bwMode="auto" r:id="rId672">
              <p14:nvContentPartPr>
                <p14:cNvPr id="395" name="Ink 394">
                  <a:extLst>
                    <a:ext uri="{FF2B5EF4-FFF2-40B4-BE49-F238E27FC236}">
                      <a16:creationId xmlns:a16="http://schemas.microsoft.com/office/drawing/2014/main" id="{57CA8383-3801-A643-A9D9-3BE6185AC587}"/>
                    </a:ext>
                  </a:extLst>
                </p14:cNvPr>
                <p14:cNvContentPartPr/>
                <p14:nvPr/>
              </p14:nvContentPartPr>
              <p14:xfrm>
                <a:off x="994430" y="611875"/>
                <a:ext cx="117000" cy="150120"/>
              </p14:xfrm>
            </p:contentPart>
          </mc:Choice>
          <mc:Fallback xmlns="">
            <p:pic>
              <p:nvPicPr>
                <p:cNvPr id="395" name="Ink 394">
                  <a:extLst>
                    <a:ext uri="{FF2B5EF4-FFF2-40B4-BE49-F238E27FC236}">
                      <a16:creationId xmlns:a16="http://schemas.microsoft.com/office/drawing/2014/main" id="{57CA8383-3801-A643-A9D9-3BE6185AC587}"/>
                    </a:ext>
                  </a:extLst>
                </p:cNvPr>
                <p:cNvPicPr/>
                <p:nvPr/>
              </p:nvPicPr>
              <p:blipFill>
                <a:blip r:embed="rId673"/>
                <a:stretch>
                  <a:fillRect/>
                </a:stretch>
              </p:blipFill>
              <p:spPr>
                <a:xfrm>
                  <a:off x="986870" y="604675"/>
                  <a:ext cx="132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96" name="Ink 395">
                  <a:extLst>
                    <a:ext uri="{FF2B5EF4-FFF2-40B4-BE49-F238E27FC236}">
                      <a16:creationId xmlns:a16="http://schemas.microsoft.com/office/drawing/2014/main" id="{06CB605D-A32F-064A-96F3-CAA34749A64D}"/>
                    </a:ext>
                  </a:extLst>
                </p14:cNvPr>
                <p14:cNvContentPartPr/>
                <p14:nvPr/>
              </p14:nvContentPartPr>
              <p14:xfrm>
                <a:off x="1083350" y="693595"/>
                <a:ext cx="77760" cy="66600"/>
              </p14:xfrm>
            </p:contentPart>
          </mc:Choice>
          <mc:Fallback xmlns="">
            <p:pic>
              <p:nvPicPr>
                <p:cNvPr id="396" name="Ink 395">
                  <a:extLst>
                    <a:ext uri="{FF2B5EF4-FFF2-40B4-BE49-F238E27FC236}">
                      <a16:creationId xmlns:a16="http://schemas.microsoft.com/office/drawing/2014/main" id="{06CB605D-A32F-064A-96F3-CAA34749A64D}"/>
                    </a:ext>
                  </a:extLst>
                </p:cNvPr>
                <p:cNvPicPr/>
                <p:nvPr/>
              </p:nvPicPr>
              <p:blipFill>
                <a:blip r:embed="rId675"/>
                <a:stretch>
                  <a:fillRect/>
                </a:stretch>
              </p:blipFill>
              <p:spPr>
                <a:xfrm>
                  <a:off x="1075790" y="686035"/>
                  <a:ext cx="92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97" name="Ink 396">
                  <a:extLst>
                    <a:ext uri="{FF2B5EF4-FFF2-40B4-BE49-F238E27FC236}">
                      <a16:creationId xmlns:a16="http://schemas.microsoft.com/office/drawing/2014/main" id="{29F1264C-74D6-DC45-A74C-BAFCFC5758A8}"/>
                    </a:ext>
                  </a:extLst>
                </p14:cNvPr>
                <p14:cNvContentPartPr/>
                <p14:nvPr/>
              </p14:nvContentPartPr>
              <p14:xfrm>
                <a:off x="1195670" y="606115"/>
                <a:ext cx="80640" cy="153360"/>
              </p14:xfrm>
            </p:contentPart>
          </mc:Choice>
          <mc:Fallback xmlns="">
            <p:pic>
              <p:nvPicPr>
                <p:cNvPr id="397" name="Ink 396">
                  <a:extLst>
                    <a:ext uri="{FF2B5EF4-FFF2-40B4-BE49-F238E27FC236}">
                      <a16:creationId xmlns:a16="http://schemas.microsoft.com/office/drawing/2014/main" id="{29F1264C-74D6-DC45-A74C-BAFCFC5758A8}"/>
                    </a:ext>
                  </a:extLst>
                </p:cNvPr>
                <p:cNvPicPr/>
                <p:nvPr/>
              </p:nvPicPr>
              <p:blipFill>
                <a:blip r:embed="rId677"/>
                <a:stretch>
                  <a:fillRect/>
                </a:stretch>
              </p:blipFill>
              <p:spPr>
                <a:xfrm>
                  <a:off x="1188110" y="598555"/>
                  <a:ext cx="95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98" name="Ink 397">
                  <a:extLst>
                    <a:ext uri="{FF2B5EF4-FFF2-40B4-BE49-F238E27FC236}">
                      <a16:creationId xmlns:a16="http://schemas.microsoft.com/office/drawing/2014/main" id="{35C2D802-69CD-F14E-8299-6BE6F5E8D1BD}"/>
                    </a:ext>
                  </a:extLst>
                </p14:cNvPr>
                <p14:cNvContentPartPr/>
                <p14:nvPr/>
              </p14:nvContentPartPr>
              <p14:xfrm>
                <a:off x="1311230" y="687475"/>
                <a:ext cx="72360" cy="64440"/>
              </p14:xfrm>
            </p:contentPart>
          </mc:Choice>
          <mc:Fallback xmlns="">
            <p:pic>
              <p:nvPicPr>
                <p:cNvPr id="398" name="Ink 397">
                  <a:extLst>
                    <a:ext uri="{FF2B5EF4-FFF2-40B4-BE49-F238E27FC236}">
                      <a16:creationId xmlns:a16="http://schemas.microsoft.com/office/drawing/2014/main" id="{35C2D802-69CD-F14E-8299-6BE6F5E8D1BD}"/>
                    </a:ext>
                  </a:extLst>
                </p:cNvPr>
                <p:cNvPicPr/>
                <p:nvPr/>
              </p:nvPicPr>
              <p:blipFill>
                <a:blip r:embed="rId679"/>
                <a:stretch>
                  <a:fillRect/>
                </a:stretch>
              </p:blipFill>
              <p:spPr>
                <a:xfrm>
                  <a:off x="1303670" y="679915"/>
                  <a:ext cx="87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99" name="Ink 398">
                  <a:extLst>
                    <a:ext uri="{FF2B5EF4-FFF2-40B4-BE49-F238E27FC236}">
                      <a16:creationId xmlns:a16="http://schemas.microsoft.com/office/drawing/2014/main" id="{3949CAF1-14D5-3143-9E78-22162E7CF870}"/>
                    </a:ext>
                  </a:extLst>
                </p14:cNvPr>
                <p14:cNvContentPartPr/>
                <p14:nvPr/>
              </p14:nvContentPartPr>
              <p14:xfrm>
                <a:off x="1368830" y="580915"/>
                <a:ext cx="17640" cy="166680"/>
              </p14:xfrm>
            </p:contentPart>
          </mc:Choice>
          <mc:Fallback xmlns="">
            <p:pic>
              <p:nvPicPr>
                <p:cNvPr id="399" name="Ink 398">
                  <a:extLst>
                    <a:ext uri="{FF2B5EF4-FFF2-40B4-BE49-F238E27FC236}">
                      <a16:creationId xmlns:a16="http://schemas.microsoft.com/office/drawing/2014/main" id="{3949CAF1-14D5-3143-9E78-22162E7CF870}"/>
                    </a:ext>
                  </a:extLst>
                </p:cNvPr>
                <p:cNvPicPr/>
                <p:nvPr/>
              </p:nvPicPr>
              <p:blipFill>
                <a:blip r:embed="rId681"/>
                <a:stretch>
                  <a:fillRect/>
                </a:stretch>
              </p:blipFill>
              <p:spPr>
                <a:xfrm>
                  <a:off x="1361270" y="573355"/>
                  <a:ext cx="327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00" name="Ink 399">
                  <a:extLst>
                    <a:ext uri="{FF2B5EF4-FFF2-40B4-BE49-F238E27FC236}">
                      <a16:creationId xmlns:a16="http://schemas.microsoft.com/office/drawing/2014/main" id="{2D6F7C81-4944-B84F-A4F5-F657AD995F40}"/>
                    </a:ext>
                  </a:extLst>
                </p14:cNvPr>
                <p14:cNvContentPartPr/>
                <p14:nvPr/>
              </p14:nvContentPartPr>
              <p14:xfrm>
                <a:off x="1428950" y="678475"/>
                <a:ext cx="2520" cy="75240"/>
              </p14:xfrm>
            </p:contentPart>
          </mc:Choice>
          <mc:Fallback xmlns="">
            <p:pic>
              <p:nvPicPr>
                <p:cNvPr id="400" name="Ink 399">
                  <a:extLst>
                    <a:ext uri="{FF2B5EF4-FFF2-40B4-BE49-F238E27FC236}">
                      <a16:creationId xmlns:a16="http://schemas.microsoft.com/office/drawing/2014/main" id="{2D6F7C81-4944-B84F-A4F5-F657AD995F40}"/>
                    </a:ext>
                  </a:extLst>
                </p:cNvPr>
                <p:cNvPicPr/>
                <p:nvPr/>
              </p:nvPicPr>
              <p:blipFill>
                <a:blip r:embed="rId683"/>
                <a:stretch>
                  <a:fillRect/>
                </a:stretch>
              </p:blipFill>
              <p:spPr>
                <a:xfrm>
                  <a:off x="1421390" y="670915"/>
                  <a:ext cx="17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01" name="Ink 400">
                  <a:extLst>
                    <a:ext uri="{FF2B5EF4-FFF2-40B4-BE49-F238E27FC236}">
                      <a16:creationId xmlns:a16="http://schemas.microsoft.com/office/drawing/2014/main" id="{D7AB61B6-96E0-6A46-BB5B-0C39D4F8DD9B}"/>
                    </a:ext>
                  </a:extLst>
                </p14:cNvPr>
                <p14:cNvContentPartPr/>
                <p14:nvPr/>
              </p14:nvContentPartPr>
              <p14:xfrm>
                <a:off x="1421030" y="620515"/>
                <a:ext cx="2520" cy="4320"/>
              </p14:xfrm>
            </p:contentPart>
          </mc:Choice>
          <mc:Fallback xmlns="">
            <p:pic>
              <p:nvPicPr>
                <p:cNvPr id="401" name="Ink 400">
                  <a:extLst>
                    <a:ext uri="{FF2B5EF4-FFF2-40B4-BE49-F238E27FC236}">
                      <a16:creationId xmlns:a16="http://schemas.microsoft.com/office/drawing/2014/main" id="{D7AB61B6-96E0-6A46-BB5B-0C39D4F8DD9B}"/>
                    </a:ext>
                  </a:extLst>
                </p:cNvPr>
                <p:cNvPicPr/>
                <p:nvPr/>
              </p:nvPicPr>
              <p:blipFill>
                <a:blip r:embed="rId685"/>
                <a:stretch>
                  <a:fillRect/>
                </a:stretch>
              </p:blipFill>
              <p:spPr>
                <a:xfrm>
                  <a:off x="1413470" y="612955"/>
                  <a:ext cx="172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02" name="Ink 401">
                  <a:extLst>
                    <a:ext uri="{FF2B5EF4-FFF2-40B4-BE49-F238E27FC236}">
                      <a16:creationId xmlns:a16="http://schemas.microsoft.com/office/drawing/2014/main" id="{B99BECEE-3A69-2640-BD35-C6DE4F5C00F5}"/>
                    </a:ext>
                  </a:extLst>
                </p14:cNvPr>
                <p14:cNvContentPartPr/>
                <p14:nvPr/>
              </p14:nvContentPartPr>
              <p14:xfrm>
                <a:off x="1477550" y="673795"/>
                <a:ext cx="45360" cy="73440"/>
              </p14:xfrm>
            </p:contentPart>
          </mc:Choice>
          <mc:Fallback xmlns="">
            <p:pic>
              <p:nvPicPr>
                <p:cNvPr id="402" name="Ink 401">
                  <a:extLst>
                    <a:ext uri="{FF2B5EF4-FFF2-40B4-BE49-F238E27FC236}">
                      <a16:creationId xmlns:a16="http://schemas.microsoft.com/office/drawing/2014/main" id="{B99BECEE-3A69-2640-BD35-C6DE4F5C00F5}"/>
                    </a:ext>
                  </a:extLst>
                </p:cNvPr>
                <p:cNvPicPr/>
                <p:nvPr/>
              </p:nvPicPr>
              <p:blipFill>
                <a:blip r:embed="rId687"/>
                <a:stretch>
                  <a:fillRect/>
                </a:stretch>
              </p:blipFill>
              <p:spPr>
                <a:xfrm>
                  <a:off x="1469990" y="666235"/>
                  <a:ext cx="60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03" name="Ink 402">
                  <a:extLst>
                    <a:ext uri="{FF2B5EF4-FFF2-40B4-BE49-F238E27FC236}">
                      <a16:creationId xmlns:a16="http://schemas.microsoft.com/office/drawing/2014/main" id="{3A17361C-FD32-634B-B7D3-CFDB46F29862}"/>
                    </a:ext>
                  </a:extLst>
                </p14:cNvPr>
                <p14:cNvContentPartPr/>
                <p14:nvPr/>
              </p14:nvContentPartPr>
              <p14:xfrm>
                <a:off x="1562870" y="685675"/>
                <a:ext cx="2880" cy="72360"/>
              </p14:xfrm>
            </p:contentPart>
          </mc:Choice>
          <mc:Fallback xmlns="">
            <p:pic>
              <p:nvPicPr>
                <p:cNvPr id="403" name="Ink 402">
                  <a:extLst>
                    <a:ext uri="{FF2B5EF4-FFF2-40B4-BE49-F238E27FC236}">
                      <a16:creationId xmlns:a16="http://schemas.microsoft.com/office/drawing/2014/main" id="{3A17361C-FD32-634B-B7D3-CFDB46F29862}"/>
                    </a:ext>
                  </a:extLst>
                </p:cNvPr>
                <p:cNvPicPr/>
                <p:nvPr/>
              </p:nvPicPr>
              <p:blipFill>
                <a:blip r:embed="rId689"/>
                <a:stretch>
                  <a:fillRect/>
                </a:stretch>
              </p:blipFill>
              <p:spPr>
                <a:xfrm>
                  <a:off x="1555310" y="678115"/>
                  <a:ext cx="18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04" name="Ink 403">
                  <a:extLst>
                    <a:ext uri="{FF2B5EF4-FFF2-40B4-BE49-F238E27FC236}">
                      <a16:creationId xmlns:a16="http://schemas.microsoft.com/office/drawing/2014/main" id="{7DC41AAC-7271-9E4A-B244-6BC5348D69A4}"/>
                    </a:ext>
                  </a:extLst>
                </p14:cNvPr>
                <p14:cNvContentPartPr/>
                <p14:nvPr/>
              </p14:nvContentPartPr>
              <p14:xfrm>
                <a:off x="1556750" y="629155"/>
                <a:ext cx="1800" cy="6480"/>
              </p14:xfrm>
            </p:contentPart>
          </mc:Choice>
          <mc:Fallback xmlns="">
            <p:pic>
              <p:nvPicPr>
                <p:cNvPr id="404" name="Ink 403">
                  <a:extLst>
                    <a:ext uri="{FF2B5EF4-FFF2-40B4-BE49-F238E27FC236}">
                      <a16:creationId xmlns:a16="http://schemas.microsoft.com/office/drawing/2014/main" id="{7DC41AAC-7271-9E4A-B244-6BC5348D69A4}"/>
                    </a:ext>
                  </a:extLst>
                </p:cNvPr>
                <p:cNvPicPr/>
                <p:nvPr/>
              </p:nvPicPr>
              <p:blipFill>
                <a:blip r:embed="rId691"/>
                <a:stretch>
                  <a:fillRect/>
                </a:stretch>
              </p:blipFill>
              <p:spPr>
                <a:xfrm>
                  <a:off x="1549550" y="621595"/>
                  <a:ext cx="16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405" name="Ink 404">
                  <a:extLst>
                    <a:ext uri="{FF2B5EF4-FFF2-40B4-BE49-F238E27FC236}">
                      <a16:creationId xmlns:a16="http://schemas.microsoft.com/office/drawing/2014/main" id="{D8C2D73E-4FB5-6041-B285-9D6B7739C1A9}"/>
                    </a:ext>
                  </a:extLst>
                </p14:cNvPr>
                <p14:cNvContentPartPr/>
                <p14:nvPr/>
              </p14:nvContentPartPr>
              <p14:xfrm>
                <a:off x="1598510" y="650395"/>
                <a:ext cx="51480" cy="99720"/>
              </p14:xfrm>
            </p:contentPart>
          </mc:Choice>
          <mc:Fallback xmlns="">
            <p:pic>
              <p:nvPicPr>
                <p:cNvPr id="405" name="Ink 404">
                  <a:extLst>
                    <a:ext uri="{FF2B5EF4-FFF2-40B4-BE49-F238E27FC236}">
                      <a16:creationId xmlns:a16="http://schemas.microsoft.com/office/drawing/2014/main" id="{D8C2D73E-4FB5-6041-B285-9D6B7739C1A9}"/>
                    </a:ext>
                  </a:extLst>
                </p:cNvPr>
                <p:cNvPicPr/>
                <p:nvPr/>
              </p:nvPicPr>
              <p:blipFill>
                <a:blip r:embed="rId693"/>
                <a:stretch>
                  <a:fillRect/>
                </a:stretch>
              </p:blipFill>
              <p:spPr>
                <a:xfrm>
                  <a:off x="1590950" y="642835"/>
                  <a:ext cx="666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06" name="Ink 405">
                  <a:extLst>
                    <a:ext uri="{FF2B5EF4-FFF2-40B4-BE49-F238E27FC236}">
                      <a16:creationId xmlns:a16="http://schemas.microsoft.com/office/drawing/2014/main" id="{6547B5FC-18E2-DC46-BBFA-366AD3F0600F}"/>
                    </a:ext>
                  </a:extLst>
                </p14:cNvPr>
                <p14:cNvContentPartPr/>
                <p14:nvPr/>
              </p14:nvContentPartPr>
              <p14:xfrm>
                <a:off x="1693550" y="687475"/>
                <a:ext cx="3600" cy="58680"/>
              </p14:xfrm>
            </p:contentPart>
          </mc:Choice>
          <mc:Fallback xmlns="">
            <p:pic>
              <p:nvPicPr>
                <p:cNvPr id="406" name="Ink 405">
                  <a:extLst>
                    <a:ext uri="{FF2B5EF4-FFF2-40B4-BE49-F238E27FC236}">
                      <a16:creationId xmlns:a16="http://schemas.microsoft.com/office/drawing/2014/main" id="{6547B5FC-18E2-DC46-BBFA-366AD3F0600F}"/>
                    </a:ext>
                  </a:extLst>
                </p:cNvPr>
                <p:cNvPicPr/>
                <p:nvPr/>
              </p:nvPicPr>
              <p:blipFill>
                <a:blip r:embed="rId695"/>
                <a:stretch>
                  <a:fillRect/>
                </a:stretch>
              </p:blipFill>
              <p:spPr>
                <a:xfrm>
                  <a:off x="1685990" y="679915"/>
                  <a:ext cx="18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07" name="Ink 406">
                  <a:extLst>
                    <a:ext uri="{FF2B5EF4-FFF2-40B4-BE49-F238E27FC236}">
                      <a16:creationId xmlns:a16="http://schemas.microsoft.com/office/drawing/2014/main" id="{8BC90DA4-8737-D740-826C-48C6B4C8FBE9}"/>
                    </a:ext>
                  </a:extLst>
                </p14:cNvPr>
                <p14:cNvContentPartPr/>
                <p14:nvPr/>
              </p14:nvContentPartPr>
              <p14:xfrm>
                <a:off x="1693550" y="629875"/>
                <a:ext cx="2880" cy="3600"/>
              </p14:xfrm>
            </p:contentPart>
          </mc:Choice>
          <mc:Fallback xmlns="">
            <p:pic>
              <p:nvPicPr>
                <p:cNvPr id="407" name="Ink 406">
                  <a:extLst>
                    <a:ext uri="{FF2B5EF4-FFF2-40B4-BE49-F238E27FC236}">
                      <a16:creationId xmlns:a16="http://schemas.microsoft.com/office/drawing/2014/main" id="{8BC90DA4-8737-D740-826C-48C6B4C8FBE9}"/>
                    </a:ext>
                  </a:extLst>
                </p:cNvPr>
                <p:cNvPicPr/>
                <p:nvPr/>
              </p:nvPicPr>
              <p:blipFill>
                <a:blip r:embed="rId697"/>
                <a:stretch>
                  <a:fillRect/>
                </a:stretch>
              </p:blipFill>
              <p:spPr>
                <a:xfrm>
                  <a:off x="1685990" y="622315"/>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08" name="Ink 407">
                  <a:extLst>
                    <a:ext uri="{FF2B5EF4-FFF2-40B4-BE49-F238E27FC236}">
                      <a16:creationId xmlns:a16="http://schemas.microsoft.com/office/drawing/2014/main" id="{F988B7B4-5A1D-8140-AE58-5B45CAC1827E}"/>
                    </a:ext>
                  </a:extLst>
                </p14:cNvPr>
                <p14:cNvContentPartPr/>
                <p14:nvPr/>
              </p14:nvContentPartPr>
              <p14:xfrm>
                <a:off x="1737110" y="685675"/>
                <a:ext cx="45720" cy="73080"/>
              </p14:xfrm>
            </p:contentPart>
          </mc:Choice>
          <mc:Fallback xmlns="">
            <p:pic>
              <p:nvPicPr>
                <p:cNvPr id="408" name="Ink 407">
                  <a:extLst>
                    <a:ext uri="{FF2B5EF4-FFF2-40B4-BE49-F238E27FC236}">
                      <a16:creationId xmlns:a16="http://schemas.microsoft.com/office/drawing/2014/main" id="{F988B7B4-5A1D-8140-AE58-5B45CAC1827E}"/>
                    </a:ext>
                  </a:extLst>
                </p:cNvPr>
                <p:cNvPicPr/>
                <p:nvPr/>
              </p:nvPicPr>
              <p:blipFill>
                <a:blip r:embed="rId699"/>
                <a:stretch>
                  <a:fillRect/>
                </a:stretch>
              </p:blipFill>
              <p:spPr>
                <a:xfrm>
                  <a:off x="1729550" y="678115"/>
                  <a:ext cx="60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409" name="Ink 408">
                  <a:extLst>
                    <a:ext uri="{FF2B5EF4-FFF2-40B4-BE49-F238E27FC236}">
                      <a16:creationId xmlns:a16="http://schemas.microsoft.com/office/drawing/2014/main" id="{59546A92-F76A-6441-892E-BFE12C66D7C5}"/>
                    </a:ext>
                  </a:extLst>
                </p14:cNvPr>
                <p14:cNvContentPartPr/>
                <p14:nvPr/>
              </p14:nvContentPartPr>
              <p14:xfrm>
                <a:off x="1808030" y="678475"/>
                <a:ext cx="63360" cy="69120"/>
              </p14:xfrm>
            </p:contentPart>
          </mc:Choice>
          <mc:Fallback xmlns="">
            <p:pic>
              <p:nvPicPr>
                <p:cNvPr id="409" name="Ink 408">
                  <a:extLst>
                    <a:ext uri="{FF2B5EF4-FFF2-40B4-BE49-F238E27FC236}">
                      <a16:creationId xmlns:a16="http://schemas.microsoft.com/office/drawing/2014/main" id="{59546A92-F76A-6441-892E-BFE12C66D7C5}"/>
                    </a:ext>
                  </a:extLst>
                </p:cNvPr>
                <p:cNvPicPr/>
                <p:nvPr/>
              </p:nvPicPr>
              <p:blipFill>
                <a:blip r:embed="rId701"/>
                <a:stretch>
                  <a:fillRect/>
                </a:stretch>
              </p:blipFill>
              <p:spPr>
                <a:xfrm>
                  <a:off x="1800470" y="670915"/>
                  <a:ext cx="784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410" name="Ink 409">
                  <a:extLst>
                    <a:ext uri="{FF2B5EF4-FFF2-40B4-BE49-F238E27FC236}">
                      <a16:creationId xmlns:a16="http://schemas.microsoft.com/office/drawing/2014/main" id="{213BD6D7-85E6-484B-88AB-5DB5394CAE68}"/>
                    </a:ext>
                  </a:extLst>
                </p14:cNvPr>
                <p14:cNvContentPartPr/>
                <p14:nvPr/>
              </p14:nvContentPartPr>
              <p14:xfrm>
                <a:off x="1938710" y="661195"/>
                <a:ext cx="72000" cy="9000"/>
              </p14:xfrm>
            </p:contentPart>
          </mc:Choice>
          <mc:Fallback xmlns="">
            <p:pic>
              <p:nvPicPr>
                <p:cNvPr id="410" name="Ink 409">
                  <a:extLst>
                    <a:ext uri="{FF2B5EF4-FFF2-40B4-BE49-F238E27FC236}">
                      <a16:creationId xmlns:a16="http://schemas.microsoft.com/office/drawing/2014/main" id="{213BD6D7-85E6-484B-88AB-5DB5394CAE68}"/>
                    </a:ext>
                  </a:extLst>
                </p:cNvPr>
                <p:cNvPicPr/>
                <p:nvPr/>
              </p:nvPicPr>
              <p:blipFill>
                <a:blip r:embed="rId703"/>
                <a:stretch>
                  <a:fillRect/>
                </a:stretch>
              </p:blipFill>
              <p:spPr>
                <a:xfrm>
                  <a:off x="1931150" y="653635"/>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411" name="Ink 410">
                  <a:extLst>
                    <a:ext uri="{FF2B5EF4-FFF2-40B4-BE49-F238E27FC236}">
                      <a16:creationId xmlns:a16="http://schemas.microsoft.com/office/drawing/2014/main" id="{F3A4960B-ABEA-0E47-A6FF-6DB9654481EA}"/>
                    </a:ext>
                  </a:extLst>
                </p14:cNvPr>
                <p14:cNvContentPartPr/>
                <p14:nvPr/>
              </p14:nvContentPartPr>
              <p14:xfrm>
                <a:off x="1931150" y="714835"/>
                <a:ext cx="89640" cy="9000"/>
              </p14:xfrm>
            </p:contentPart>
          </mc:Choice>
          <mc:Fallback xmlns="">
            <p:pic>
              <p:nvPicPr>
                <p:cNvPr id="411" name="Ink 410">
                  <a:extLst>
                    <a:ext uri="{FF2B5EF4-FFF2-40B4-BE49-F238E27FC236}">
                      <a16:creationId xmlns:a16="http://schemas.microsoft.com/office/drawing/2014/main" id="{F3A4960B-ABEA-0E47-A6FF-6DB9654481EA}"/>
                    </a:ext>
                  </a:extLst>
                </p:cNvPr>
                <p:cNvPicPr/>
                <p:nvPr/>
              </p:nvPicPr>
              <p:blipFill>
                <a:blip r:embed="rId705"/>
                <a:stretch>
                  <a:fillRect/>
                </a:stretch>
              </p:blipFill>
              <p:spPr>
                <a:xfrm>
                  <a:off x="1923950" y="707275"/>
                  <a:ext cx="104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412" name="Ink 411">
                  <a:extLst>
                    <a:ext uri="{FF2B5EF4-FFF2-40B4-BE49-F238E27FC236}">
                      <a16:creationId xmlns:a16="http://schemas.microsoft.com/office/drawing/2014/main" id="{D21A1AA8-55E6-6148-8168-6177A6321522}"/>
                    </a:ext>
                  </a:extLst>
                </p14:cNvPr>
                <p14:cNvContentPartPr/>
                <p14:nvPr/>
              </p14:nvContentPartPr>
              <p14:xfrm>
                <a:off x="1964990" y="632755"/>
                <a:ext cx="1080" cy="77040"/>
              </p14:xfrm>
            </p:contentPart>
          </mc:Choice>
          <mc:Fallback xmlns="">
            <p:pic>
              <p:nvPicPr>
                <p:cNvPr id="412" name="Ink 411">
                  <a:extLst>
                    <a:ext uri="{FF2B5EF4-FFF2-40B4-BE49-F238E27FC236}">
                      <a16:creationId xmlns:a16="http://schemas.microsoft.com/office/drawing/2014/main" id="{D21A1AA8-55E6-6148-8168-6177A6321522}"/>
                    </a:ext>
                  </a:extLst>
                </p:cNvPr>
                <p:cNvPicPr/>
                <p:nvPr/>
              </p:nvPicPr>
              <p:blipFill>
                <a:blip r:embed="rId707"/>
                <a:stretch>
                  <a:fillRect/>
                </a:stretch>
              </p:blipFill>
              <p:spPr>
                <a:xfrm>
                  <a:off x="1957430" y="625195"/>
                  <a:ext cx="1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413" name="Ink 412">
                  <a:extLst>
                    <a:ext uri="{FF2B5EF4-FFF2-40B4-BE49-F238E27FC236}">
                      <a16:creationId xmlns:a16="http://schemas.microsoft.com/office/drawing/2014/main" id="{9D9A2F71-EE1E-A442-8B58-333438EEAE8D}"/>
                    </a:ext>
                  </a:extLst>
                </p14:cNvPr>
                <p14:cNvContentPartPr/>
                <p14:nvPr/>
              </p14:nvContentPartPr>
              <p14:xfrm>
                <a:off x="1993070" y="642475"/>
                <a:ext cx="12960" cy="83160"/>
              </p14:xfrm>
            </p:contentPart>
          </mc:Choice>
          <mc:Fallback xmlns="">
            <p:pic>
              <p:nvPicPr>
                <p:cNvPr id="413" name="Ink 412">
                  <a:extLst>
                    <a:ext uri="{FF2B5EF4-FFF2-40B4-BE49-F238E27FC236}">
                      <a16:creationId xmlns:a16="http://schemas.microsoft.com/office/drawing/2014/main" id="{9D9A2F71-EE1E-A442-8B58-333438EEAE8D}"/>
                    </a:ext>
                  </a:extLst>
                </p:cNvPr>
                <p:cNvPicPr/>
                <p:nvPr/>
              </p:nvPicPr>
              <p:blipFill>
                <a:blip r:embed="rId709"/>
                <a:stretch>
                  <a:fillRect/>
                </a:stretch>
              </p:blipFill>
              <p:spPr>
                <a:xfrm>
                  <a:off x="1985510" y="634915"/>
                  <a:ext cx="280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14" name="Ink 413">
                  <a:extLst>
                    <a:ext uri="{FF2B5EF4-FFF2-40B4-BE49-F238E27FC236}">
                      <a16:creationId xmlns:a16="http://schemas.microsoft.com/office/drawing/2014/main" id="{B570B789-A446-9B4C-B86A-B8F5BADBC192}"/>
                    </a:ext>
                  </a:extLst>
                </p14:cNvPr>
                <p14:cNvContentPartPr/>
                <p14:nvPr/>
              </p14:nvContentPartPr>
              <p14:xfrm>
                <a:off x="2056790" y="612955"/>
                <a:ext cx="78480" cy="117360"/>
              </p14:xfrm>
            </p:contentPart>
          </mc:Choice>
          <mc:Fallback xmlns="">
            <p:pic>
              <p:nvPicPr>
                <p:cNvPr id="414" name="Ink 413">
                  <a:extLst>
                    <a:ext uri="{FF2B5EF4-FFF2-40B4-BE49-F238E27FC236}">
                      <a16:creationId xmlns:a16="http://schemas.microsoft.com/office/drawing/2014/main" id="{B570B789-A446-9B4C-B86A-B8F5BADBC192}"/>
                    </a:ext>
                  </a:extLst>
                </p:cNvPr>
                <p:cNvPicPr/>
                <p:nvPr/>
              </p:nvPicPr>
              <p:blipFill>
                <a:blip r:embed="rId711"/>
                <a:stretch>
                  <a:fillRect/>
                </a:stretch>
              </p:blipFill>
              <p:spPr>
                <a:xfrm>
                  <a:off x="2049230" y="605395"/>
                  <a:ext cx="9324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2">
            <p14:nvContentPartPr>
              <p14:cNvPr id="416" name="Ink 415">
                <a:extLst>
                  <a:ext uri="{FF2B5EF4-FFF2-40B4-BE49-F238E27FC236}">
                    <a16:creationId xmlns:a16="http://schemas.microsoft.com/office/drawing/2014/main" id="{E400A5DC-5E96-1746-B001-854DB19B2CAB}"/>
                  </a:ext>
                </a:extLst>
              </p14:cNvPr>
              <p14:cNvContentPartPr/>
              <p14:nvPr/>
            </p14:nvContentPartPr>
            <p14:xfrm>
              <a:off x="2305550" y="514675"/>
              <a:ext cx="326880" cy="1140120"/>
            </p14:xfrm>
          </p:contentPart>
        </mc:Choice>
        <mc:Fallback xmlns="">
          <p:pic>
            <p:nvPicPr>
              <p:cNvPr id="416" name="Ink 415">
                <a:extLst>
                  <a:ext uri="{FF2B5EF4-FFF2-40B4-BE49-F238E27FC236}">
                    <a16:creationId xmlns:a16="http://schemas.microsoft.com/office/drawing/2014/main" id="{E400A5DC-5E96-1746-B001-854DB19B2CAB}"/>
                  </a:ext>
                </a:extLst>
              </p:cNvPr>
              <p:cNvPicPr/>
              <p:nvPr/>
            </p:nvPicPr>
            <p:blipFill>
              <a:blip r:embed="rId713"/>
              <a:stretch>
                <a:fillRect/>
              </a:stretch>
            </p:blipFill>
            <p:spPr>
              <a:xfrm>
                <a:off x="2297990" y="507115"/>
                <a:ext cx="34200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17" name="Ink 416">
                <a:extLst>
                  <a:ext uri="{FF2B5EF4-FFF2-40B4-BE49-F238E27FC236}">
                    <a16:creationId xmlns:a16="http://schemas.microsoft.com/office/drawing/2014/main" id="{92462E68-B015-794A-9F25-36759B47A112}"/>
                  </a:ext>
                </a:extLst>
              </p14:cNvPr>
              <p14:cNvContentPartPr/>
              <p14:nvPr/>
            </p14:nvContentPartPr>
            <p14:xfrm>
              <a:off x="2302310" y="1841995"/>
              <a:ext cx="334440" cy="1175040"/>
            </p14:xfrm>
          </p:contentPart>
        </mc:Choice>
        <mc:Fallback xmlns="">
          <p:pic>
            <p:nvPicPr>
              <p:cNvPr id="417" name="Ink 416">
                <a:extLst>
                  <a:ext uri="{FF2B5EF4-FFF2-40B4-BE49-F238E27FC236}">
                    <a16:creationId xmlns:a16="http://schemas.microsoft.com/office/drawing/2014/main" id="{92462E68-B015-794A-9F25-36759B47A112}"/>
                  </a:ext>
                </a:extLst>
              </p:cNvPr>
              <p:cNvPicPr/>
              <p:nvPr/>
            </p:nvPicPr>
            <p:blipFill>
              <a:blip r:embed="rId715"/>
              <a:stretch>
                <a:fillRect/>
              </a:stretch>
            </p:blipFill>
            <p:spPr>
              <a:xfrm>
                <a:off x="2294750" y="1834435"/>
                <a:ext cx="349560" cy="119016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18" name="Ink 417">
                <a:extLst>
                  <a:ext uri="{FF2B5EF4-FFF2-40B4-BE49-F238E27FC236}">
                    <a16:creationId xmlns:a16="http://schemas.microsoft.com/office/drawing/2014/main" id="{F947E153-5E7D-2C4A-B123-D5862D1E4079}"/>
                  </a:ext>
                </a:extLst>
              </p14:cNvPr>
              <p14:cNvContentPartPr/>
              <p14:nvPr/>
            </p14:nvContentPartPr>
            <p14:xfrm>
              <a:off x="2720630" y="792955"/>
              <a:ext cx="499320" cy="29520"/>
            </p14:xfrm>
          </p:contentPart>
        </mc:Choice>
        <mc:Fallback xmlns="">
          <p:pic>
            <p:nvPicPr>
              <p:cNvPr id="418" name="Ink 417">
                <a:extLst>
                  <a:ext uri="{FF2B5EF4-FFF2-40B4-BE49-F238E27FC236}">
                    <a16:creationId xmlns:a16="http://schemas.microsoft.com/office/drawing/2014/main" id="{F947E153-5E7D-2C4A-B123-D5862D1E4079}"/>
                  </a:ext>
                </a:extLst>
              </p:cNvPr>
              <p:cNvPicPr/>
              <p:nvPr/>
            </p:nvPicPr>
            <p:blipFill>
              <a:blip r:embed="rId717"/>
              <a:stretch>
                <a:fillRect/>
              </a:stretch>
            </p:blipFill>
            <p:spPr>
              <a:xfrm>
                <a:off x="2713070" y="785395"/>
                <a:ext cx="514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19" name="Ink 418">
                <a:extLst>
                  <a:ext uri="{FF2B5EF4-FFF2-40B4-BE49-F238E27FC236}">
                    <a16:creationId xmlns:a16="http://schemas.microsoft.com/office/drawing/2014/main" id="{9527566D-E717-CA46-9021-AF602E861695}"/>
                  </a:ext>
                </a:extLst>
              </p14:cNvPr>
              <p14:cNvContentPartPr/>
              <p14:nvPr/>
            </p14:nvContentPartPr>
            <p14:xfrm>
              <a:off x="2702630" y="2138635"/>
              <a:ext cx="527040" cy="25560"/>
            </p14:xfrm>
          </p:contentPart>
        </mc:Choice>
        <mc:Fallback xmlns="">
          <p:pic>
            <p:nvPicPr>
              <p:cNvPr id="419" name="Ink 418">
                <a:extLst>
                  <a:ext uri="{FF2B5EF4-FFF2-40B4-BE49-F238E27FC236}">
                    <a16:creationId xmlns:a16="http://schemas.microsoft.com/office/drawing/2014/main" id="{9527566D-E717-CA46-9021-AF602E861695}"/>
                  </a:ext>
                </a:extLst>
              </p:cNvPr>
              <p:cNvPicPr/>
              <p:nvPr/>
            </p:nvPicPr>
            <p:blipFill>
              <a:blip r:embed="rId719"/>
              <a:stretch>
                <a:fillRect/>
              </a:stretch>
            </p:blipFill>
            <p:spPr>
              <a:xfrm>
                <a:off x="2695070" y="2131075"/>
                <a:ext cx="542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420" name="Ink 419">
                <a:extLst>
                  <a:ext uri="{FF2B5EF4-FFF2-40B4-BE49-F238E27FC236}">
                    <a16:creationId xmlns:a16="http://schemas.microsoft.com/office/drawing/2014/main" id="{B07F8303-3616-E341-8991-CA0A69F6C4F7}"/>
                  </a:ext>
                </a:extLst>
              </p14:cNvPr>
              <p14:cNvContentPartPr/>
              <p14:nvPr/>
            </p14:nvContentPartPr>
            <p14:xfrm>
              <a:off x="2691470" y="3211435"/>
              <a:ext cx="540360" cy="21600"/>
            </p14:xfrm>
          </p:contentPart>
        </mc:Choice>
        <mc:Fallback xmlns="">
          <p:pic>
            <p:nvPicPr>
              <p:cNvPr id="420" name="Ink 419">
                <a:extLst>
                  <a:ext uri="{FF2B5EF4-FFF2-40B4-BE49-F238E27FC236}">
                    <a16:creationId xmlns:a16="http://schemas.microsoft.com/office/drawing/2014/main" id="{B07F8303-3616-E341-8991-CA0A69F6C4F7}"/>
                  </a:ext>
                </a:extLst>
              </p:cNvPr>
              <p:cNvPicPr/>
              <p:nvPr/>
            </p:nvPicPr>
            <p:blipFill>
              <a:blip r:embed="rId721"/>
              <a:stretch>
                <a:fillRect/>
              </a:stretch>
            </p:blipFill>
            <p:spPr>
              <a:xfrm>
                <a:off x="2683910" y="3203875"/>
                <a:ext cx="555480" cy="36720"/>
              </a:xfrm>
              <a:prstGeom prst="rect">
                <a:avLst/>
              </a:prstGeom>
            </p:spPr>
          </p:pic>
        </mc:Fallback>
      </mc:AlternateContent>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F2D7-61B0-E34B-8080-7F767B509D70}"/>
              </a:ext>
            </a:extLst>
          </p:cNvPr>
          <p:cNvSpPr>
            <a:spLocks noGrp="1"/>
          </p:cNvSpPr>
          <p:nvPr>
            <p:ph type="title"/>
          </p:nvPr>
        </p:nvSpPr>
        <p:spPr/>
        <p:txBody>
          <a:bodyPr/>
          <a:lstStyle/>
          <a:p>
            <a:r>
              <a:rPr lang="en-US" dirty="0"/>
              <a:t>Find line width(r), tag width (s-r) and word width (w)</a:t>
            </a:r>
          </a:p>
        </p:txBody>
      </p:sp>
      <p:sp>
        <p:nvSpPr>
          <p:cNvPr id="3" name="Footer Placeholder 2">
            <a:extLst>
              <a:ext uri="{FF2B5EF4-FFF2-40B4-BE49-F238E27FC236}">
                <a16:creationId xmlns:a16="http://schemas.microsoft.com/office/drawing/2014/main" id="{CF304378-3132-AD45-9027-A4552C0173C7}"/>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28" name="Group 27">
            <a:extLst>
              <a:ext uri="{FF2B5EF4-FFF2-40B4-BE49-F238E27FC236}">
                <a16:creationId xmlns:a16="http://schemas.microsoft.com/office/drawing/2014/main" id="{C3758F20-F6CA-6E4B-98CC-5A8FF065C193}"/>
              </a:ext>
            </a:extLst>
          </p:cNvPr>
          <p:cNvGrpSpPr/>
          <p:nvPr/>
        </p:nvGrpSpPr>
        <p:grpSpPr>
          <a:xfrm>
            <a:off x="5258990" y="1539736"/>
            <a:ext cx="839520" cy="3219480"/>
            <a:chOff x="5258990" y="1539736"/>
            <a:chExt cx="839520" cy="321948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BD8B4F18-947D-B44C-B6BB-3DEA89776542}"/>
                    </a:ext>
                  </a:extLst>
                </p14:cNvPr>
                <p14:cNvContentPartPr/>
                <p14:nvPr/>
              </p14:nvContentPartPr>
              <p14:xfrm>
                <a:off x="5264390" y="1635136"/>
                <a:ext cx="44280" cy="2069640"/>
              </p14:xfrm>
            </p:contentPart>
          </mc:Choice>
          <mc:Fallback xmlns="">
            <p:pic>
              <p:nvPicPr>
                <p:cNvPr id="15" name="Ink 14">
                  <a:extLst>
                    <a:ext uri="{FF2B5EF4-FFF2-40B4-BE49-F238E27FC236}">
                      <a16:creationId xmlns:a16="http://schemas.microsoft.com/office/drawing/2014/main" id="{BD8B4F18-947D-B44C-B6BB-3DEA89776542}"/>
                    </a:ext>
                  </a:extLst>
                </p:cNvPr>
                <p:cNvPicPr/>
                <p:nvPr/>
              </p:nvPicPr>
              <p:blipFill>
                <a:blip r:embed="rId3"/>
                <a:stretch>
                  <a:fillRect/>
                </a:stretch>
              </p:blipFill>
              <p:spPr>
                <a:xfrm>
                  <a:off x="5256830" y="1627576"/>
                  <a:ext cx="59040" cy="208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6F045D9-5F86-8F40-A47C-975DF6BB2BB5}"/>
                    </a:ext>
                  </a:extLst>
                </p14:cNvPr>
                <p14:cNvContentPartPr/>
                <p14:nvPr/>
              </p14:nvContentPartPr>
              <p14:xfrm>
                <a:off x="6009590" y="1539736"/>
                <a:ext cx="70560" cy="2057040"/>
              </p14:xfrm>
            </p:contentPart>
          </mc:Choice>
          <mc:Fallback xmlns="">
            <p:pic>
              <p:nvPicPr>
                <p:cNvPr id="16" name="Ink 15">
                  <a:extLst>
                    <a:ext uri="{FF2B5EF4-FFF2-40B4-BE49-F238E27FC236}">
                      <a16:creationId xmlns:a16="http://schemas.microsoft.com/office/drawing/2014/main" id="{16F045D9-5F86-8F40-A47C-975DF6BB2BB5}"/>
                    </a:ext>
                  </a:extLst>
                </p:cNvPr>
                <p:cNvPicPr/>
                <p:nvPr/>
              </p:nvPicPr>
              <p:blipFill>
                <a:blip r:embed="rId5"/>
                <a:stretch>
                  <a:fillRect/>
                </a:stretch>
              </p:blipFill>
              <p:spPr>
                <a:xfrm>
                  <a:off x="6002030" y="1532176"/>
                  <a:ext cx="85680" cy="207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E00B8AA-5360-A64D-8594-E449A3870662}"/>
                    </a:ext>
                  </a:extLst>
                </p14:cNvPr>
                <p14:cNvContentPartPr/>
                <p14:nvPr/>
              </p14:nvContentPartPr>
              <p14:xfrm>
                <a:off x="5259710" y="3670576"/>
                <a:ext cx="134280" cy="75240"/>
              </p14:xfrm>
            </p:contentPart>
          </mc:Choice>
          <mc:Fallback xmlns="">
            <p:pic>
              <p:nvPicPr>
                <p:cNvPr id="17" name="Ink 16">
                  <a:extLst>
                    <a:ext uri="{FF2B5EF4-FFF2-40B4-BE49-F238E27FC236}">
                      <a16:creationId xmlns:a16="http://schemas.microsoft.com/office/drawing/2014/main" id="{3E00B8AA-5360-A64D-8594-E449A3870662}"/>
                    </a:ext>
                  </a:extLst>
                </p:cNvPr>
                <p:cNvPicPr/>
                <p:nvPr/>
              </p:nvPicPr>
              <p:blipFill>
                <a:blip r:embed="rId7"/>
                <a:stretch>
                  <a:fillRect/>
                </a:stretch>
              </p:blipFill>
              <p:spPr>
                <a:xfrm>
                  <a:off x="5252150" y="3663016"/>
                  <a:ext cx="149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FD1B842-7B5F-A64E-9B53-9B999F0F6102}"/>
                    </a:ext>
                  </a:extLst>
                </p14:cNvPr>
                <p14:cNvContentPartPr/>
                <p14:nvPr/>
              </p14:nvContentPartPr>
              <p14:xfrm>
                <a:off x="5258990" y="3756256"/>
                <a:ext cx="144000" cy="76680"/>
              </p14:xfrm>
            </p:contentPart>
          </mc:Choice>
          <mc:Fallback xmlns="">
            <p:pic>
              <p:nvPicPr>
                <p:cNvPr id="18" name="Ink 17">
                  <a:extLst>
                    <a:ext uri="{FF2B5EF4-FFF2-40B4-BE49-F238E27FC236}">
                      <a16:creationId xmlns:a16="http://schemas.microsoft.com/office/drawing/2014/main" id="{3FD1B842-7B5F-A64E-9B53-9B999F0F6102}"/>
                    </a:ext>
                  </a:extLst>
                </p:cNvPr>
                <p:cNvPicPr/>
                <p:nvPr/>
              </p:nvPicPr>
              <p:blipFill>
                <a:blip r:embed="rId9"/>
                <a:stretch>
                  <a:fillRect/>
                </a:stretch>
              </p:blipFill>
              <p:spPr>
                <a:xfrm>
                  <a:off x="5251430" y="3748696"/>
                  <a:ext cx="159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26F6237E-388A-6D4D-92CD-1E80F01A1DE4}"/>
                    </a:ext>
                  </a:extLst>
                </p14:cNvPr>
                <p14:cNvContentPartPr/>
                <p14:nvPr/>
              </p14:nvContentPartPr>
              <p14:xfrm>
                <a:off x="5321270" y="3805936"/>
                <a:ext cx="32040" cy="531000"/>
              </p14:xfrm>
            </p:contentPart>
          </mc:Choice>
          <mc:Fallback xmlns="">
            <p:pic>
              <p:nvPicPr>
                <p:cNvPr id="19" name="Ink 18">
                  <a:extLst>
                    <a:ext uri="{FF2B5EF4-FFF2-40B4-BE49-F238E27FC236}">
                      <a16:creationId xmlns:a16="http://schemas.microsoft.com/office/drawing/2014/main" id="{26F6237E-388A-6D4D-92CD-1E80F01A1DE4}"/>
                    </a:ext>
                  </a:extLst>
                </p:cNvPr>
                <p:cNvPicPr/>
                <p:nvPr/>
              </p:nvPicPr>
              <p:blipFill>
                <a:blip r:embed="rId11"/>
                <a:stretch>
                  <a:fillRect/>
                </a:stretch>
              </p:blipFill>
              <p:spPr>
                <a:xfrm>
                  <a:off x="5313710" y="3798376"/>
                  <a:ext cx="4716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45E51A63-B085-9B42-A091-2E15E089D798}"/>
                    </a:ext>
                  </a:extLst>
                </p14:cNvPr>
                <p14:cNvContentPartPr/>
                <p14:nvPr/>
              </p14:nvContentPartPr>
              <p14:xfrm>
                <a:off x="5921390" y="3585976"/>
                <a:ext cx="176760" cy="86400"/>
              </p14:xfrm>
            </p:contentPart>
          </mc:Choice>
          <mc:Fallback xmlns="">
            <p:pic>
              <p:nvPicPr>
                <p:cNvPr id="20" name="Ink 19">
                  <a:extLst>
                    <a:ext uri="{FF2B5EF4-FFF2-40B4-BE49-F238E27FC236}">
                      <a16:creationId xmlns:a16="http://schemas.microsoft.com/office/drawing/2014/main" id="{45E51A63-B085-9B42-A091-2E15E089D798}"/>
                    </a:ext>
                  </a:extLst>
                </p:cNvPr>
                <p:cNvPicPr/>
                <p:nvPr/>
              </p:nvPicPr>
              <p:blipFill>
                <a:blip r:embed="rId13"/>
                <a:stretch>
                  <a:fillRect/>
                </a:stretch>
              </p:blipFill>
              <p:spPr>
                <a:xfrm>
                  <a:off x="5913830" y="3578416"/>
                  <a:ext cx="191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5C9D65CD-6418-2E43-863C-C32273F3F143}"/>
                    </a:ext>
                  </a:extLst>
                </p14:cNvPr>
                <p14:cNvContentPartPr/>
                <p14:nvPr/>
              </p14:nvContentPartPr>
              <p14:xfrm>
                <a:off x="5914910" y="3689296"/>
                <a:ext cx="183600" cy="87480"/>
              </p14:xfrm>
            </p:contentPart>
          </mc:Choice>
          <mc:Fallback xmlns="">
            <p:pic>
              <p:nvPicPr>
                <p:cNvPr id="21" name="Ink 20">
                  <a:extLst>
                    <a:ext uri="{FF2B5EF4-FFF2-40B4-BE49-F238E27FC236}">
                      <a16:creationId xmlns:a16="http://schemas.microsoft.com/office/drawing/2014/main" id="{5C9D65CD-6418-2E43-863C-C32273F3F143}"/>
                    </a:ext>
                  </a:extLst>
                </p:cNvPr>
                <p:cNvPicPr/>
                <p:nvPr/>
              </p:nvPicPr>
              <p:blipFill>
                <a:blip r:embed="rId15"/>
                <a:stretch>
                  <a:fillRect/>
                </a:stretch>
              </p:blipFill>
              <p:spPr>
                <a:xfrm>
                  <a:off x="5907350" y="3681736"/>
                  <a:ext cx="198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BA4BD5F-715E-8044-AD47-4BA71A529911}"/>
                    </a:ext>
                  </a:extLst>
                </p14:cNvPr>
                <p14:cNvContentPartPr/>
                <p14:nvPr/>
              </p14:nvContentPartPr>
              <p14:xfrm>
                <a:off x="5944790" y="3798016"/>
                <a:ext cx="36720" cy="574200"/>
              </p14:xfrm>
            </p:contentPart>
          </mc:Choice>
          <mc:Fallback xmlns="">
            <p:pic>
              <p:nvPicPr>
                <p:cNvPr id="22" name="Ink 21">
                  <a:extLst>
                    <a:ext uri="{FF2B5EF4-FFF2-40B4-BE49-F238E27FC236}">
                      <a16:creationId xmlns:a16="http://schemas.microsoft.com/office/drawing/2014/main" id="{4BA4BD5F-715E-8044-AD47-4BA71A529911}"/>
                    </a:ext>
                  </a:extLst>
                </p:cNvPr>
                <p:cNvPicPr/>
                <p:nvPr/>
              </p:nvPicPr>
              <p:blipFill>
                <a:blip r:embed="rId17"/>
                <a:stretch>
                  <a:fillRect/>
                </a:stretch>
              </p:blipFill>
              <p:spPr>
                <a:xfrm>
                  <a:off x="5937230" y="3790456"/>
                  <a:ext cx="51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F88EEE0-A11B-5D49-813A-CF8A533F7710}"/>
                    </a:ext>
                  </a:extLst>
                </p14:cNvPr>
                <p14:cNvContentPartPr/>
                <p14:nvPr/>
              </p14:nvContentPartPr>
              <p14:xfrm>
                <a:off x="5334950" y="4313896"/>
                <a:ext cx="670320" cy="124200"/>
              </p14:xfrm>
            </p:contentPart>
          </mc:Choice>
          <mc:Fallback xmlns="">
            <p:pic>
              <p:nvPicPr>
                <p:cNvPr id="23" name="Ink 22">
                  <a:extLst>
                    <a:ext uri="{FF2B5EF4-FFF2-40B4-BE49-F238E27FC236}">
                      <a16:creationId xmlns:a16="http://schemas.microsoft.com/office/drawing/2014/main" id="{EF88EEE0-A11B-5D49-813A-CF8A533F7710}"/>
                    </a:ext>
                  </a:extLst>
                </p:cNvPr>
                <p:cNvPicPr/>
                <p:nvPr/>
              </p:nvPicPr>
              <p:blipFill>
                <a:blip r:embed="rId19"/>
                <a:stretch>
                  <a:fillRect/>
                </a:stretch>
              </p:blipFill>
              <p:spPr>
                <a:xfrm>
                  <a:off x="5327750" y="4306696"/>
                  <a:ext cx="685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921FDAA5-D3A5-124F-9F3B-346BA3746CA3}"/>
                    </a:ext>
                  </a:extLst>
                </p14:cNvPr>
                <p14:cNvContentPartPr/>
                <p14:nvPr/>
              </p14:nvContentPartPr>
              <p14:xfrm>
                <a:off x="5304710" y="1572856"/>
                <a:ext cx="767160" cy="52560"/>
              </p14:xfrm>
            </p:contentPart>
          </mc:Choice>
          <mc:Fallback xmlns="">
            <p:pic>
              <p:nvPicPr>
                <p:cNvPr id="25" name="Ink 24">
                  <a:extLst>
                    <a:ext uri="{FF2B5EF4-FFF2-40B4-BE49-F238E27FC236}">
                      <a16:creationId xmlns:a16="http://schemas.microsoft.com/office/drawing/2014/main" id="{921FDAA5-D3A5-124F-9F3B-346BA3746CA3}"/>
                    </a:ext>
                  </a:extLst>
                </p:cNvPr>
                <p:cNvPicPr/>
                <p:nvPr/>
              </p:nvPicPr>
              <p:blipFill>
                <a:blip r:embed="rId21"/>
                <a:stretch>
                  <a:fillRect/>
                </a:stretch>
              </p:blipFill>
              <p:spPr>
                <a:xfrm>
                  <a:off x="5297150" y="1565296"/>
                  <a:ext cx="781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03E5977-6FDE-CB42-A9A0-62E5B9A08C9D}"/>
                    </a:ext>
                  </a:extLst>
                </p14:cNvPr>
                <p14:cNvContentPartPr/>
                <p14:nvPr/>
              </p14:nvContentPartPr>
              <p14:xfrm>
                <a:off x="5602790" y="4569856"/>
                <a:ext cx="218880" cy="189360"/>
              </p14:xfrm>
            </p:contentPart>
          </mc:Choice>
          <mc:Fallback xmlns="">
            <p:pic>
              <p:nvPicPr>
                <p:cNvPr id="27" name="Ink 26">
                  <a:extLst>
                    <a:ext uri="{FF2B5EF4-FFF2-40B4-BE49-F238E27FC236}">
                      <a16:creationId xmlns:a16="http://schemas.microsoft.com/office/drawing/2014/main" id="{903E5977-6FDE-CB42-A9A0-62E5B9A08C9D}"/>
                    </a:ext>
                  </a:extLst>
                </p:cNvPr>
                <p:cNvPicPr/>
                <p:nvPr/>
              </p:nvPicPr>
              <p:blipFill>
                <a:blip r:embed="rId23"/>
                <a:stretch>
                  <a:fillRect/>
                </a:stretch>
              </p:blipFill>
              <p:spPr>
                <a:xfrm>
                  <a:off x="5595230" y="4562296"/>
                  <a:ext cx="234000" cy="204120"/>
                </a:xfrm>
                <a:prstGeom prst="rect">
                  <a:avLst/>
                </a:prstGeom>
              </p:spPr>
            </p:pic>
          </mc:Fallback>
        </mc:AlternateContent>
      </p:grpSp>
      <p:grpSp>
        <p:nvGrpSpPr>
          <p:cNvPr id="42" name="Group 41">
            <a:extLst>
              <a:ext uri="{FF2B5EF4-FFF2-40B4-BE49-F238E27FC236}">
                <a16:creationId xmlns:a16="http://schemas.microsoft.com/office/drawing/2014/main" id="{29E85CAE-17FB-244E-BAB8-A2F9B6A2BCFB}"/>
              </a:ext>
            </a:extLst>
          </p:cNvPr>
          <p:cNvGrpSpPr/>
          <p:nvPr/>
        </p:nvGrpSpPr>
        <p:grpSpPr>
          <a:xfrm>
            <a:off x="5632670" y="4804936"/>
            <a:ext cx="582120" cy="226440"/>
            <a:chOff x="5632670" y="4804936"/>
            <a:chExt cx="582120" cy="226440"/>
          </a:xfrm>
        </p:grpSpPr>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1564308B-95DC-9242-8B3E-B2492BB2DBCB}"/>
                    </a:ext>
                  </a:extLst>
                </p14:cNvPr>
                <p14:cNvContentPartPr/>
                <p14:nvPr/>
              </p14:nvContentPartPr>
              <p14:xfrm>
                <a:off x="5632670" y="4866496"/>
                <a:ext cx="9000" cy="164880"/>
              </p14:xfrm>
            </p:contentPart>
          </mc:Choice>
          <mc:Fallback xmlns="">
            <p:pic>
              <p:nvPicPr>
                <p:cNvPr id="37" name="Ink 36">
                  <a:extLst>
                    <a:ext uri="{FF2B5EF4-FFF2-40B4-BE49-F238E27FC236}">
                      <a16:creationId xmlns:a16="http://schemas.microsoft.com/office/drawing/2014/main" id="{1564308B-95DC-9242-8B3E-B2492BB2DBCB}"/>
                    </a:ext>
                  </a:extLst>
                </p:cNvPr>
                <p:cNvPicPr/>
                <p:nvPr/>
              </p:nvPicPr>
              <p:blipFill>
                <a:blip r:embed="rId25"/>
                <a:stretch>
                  <a:fillRect/>
                </a:stretch>
              </p:blipFill>
              <p:spPr>
                <a:xfrm>
                  <a:off x="5625110" y="4859296"/>
                  <a:ext cx="2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DE299D43-2DA0-5E49-9FCB-D260DDB82C28}"/>
                    </a:ext>
                  </a:extLst>
                </p14:cNvPr>
                <p14:cNvContentPartPr/>
                <p14:nvPr/>
              </p14:nvContentPartPr>
              <p14:xfrm>
                <a:off x="5725190" y="4859296"/>
                <a:ext cx="93240" cy="154800"/>
              </p14:xfrm>
            </p:contentPart>
          </mc:Choice>
          <mc:Fallback xmlns="">
            <p:pic>
              <p:nvPicPr>
                <p:cNvPr id="38" name="Ink 37">
                  <a:extLst>
                    <a:ext uri="{FF2B5EF4-FFF2-40B4-BE49-F238E27FC236}">
                      <a16:creationId xmlns:a16="http://schemas.microsoft.com/office/drawing/2014/main" id="{DE299D43-2DA0-5E49-9FCB-D260DDB82C28}"/>
                    </a:ext>
                  </a:extLst>
                </p:cNvPr>
                <p:cNvPicPr/>
                <p:nvPr/>
              </p:nvPicPr>
              <p:blipFill>
                <a:blip r:embed="rId27"/>
                <a:stretch>
                  <a:fillRect/>
                </a:stretch>
              </p:blipFill>
              <p:spPr>
                <a:xfrm>
                  <a:off x="5717630" y="4851736"/>
                  <a:ext cx="108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9BC790AC-2739-FB4D-961A-444A3794BE83}"/>
                    </a:ext>
                  </a:extLst>
                </p14:cNvPr>
                <p14:cNvContentPartPr/>
                <p14:nvPr/>
              </p14:nvContentPartPr>
              <p14:xfrm>
                <a:off x="5886470" y="4856056"/>
                <a:ext cx="130320" cy="164160"/>
              </p14:xfrm>
            </p:contentPart>
          </mc:Choice>
          <mc:Fallback xmlns="">
            <p:pic>
              <p:nvPicPr>
                <p:cNvPr id="39" name="Ink 38">
                  <a:extLst>
                    <a:ext uri="{FF2B5EF4-FFF2-40B4-BE49-F238E27FC236}">
                      <a16:creationId xmlns:a16="http://schemas.microsoft.com/office/drawing/2014/main" id="{9BC790AC-2739-FB4D-961A-444A3794BE83}"/>
                    </a:ext>
                  </a:extLst>
                </p:cNvPr>
                <p:cNvPicPr/>
                <p:nvPr/>
              </p:nvPicPr>
              <p:blipFill>
                <a:blip r:embed="rId29"/>
                <a:stretch>
                  <a:fillRect/>
                </a:stretch>
              </p:blipFill>
              <p:spPr>
                <a:xfrm>
                  <a:off x="5878910" y="4848496"/>
                  <a:ext cx="145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0FB04168-F070-AC49-89AA-556A8CDE97A6}"/>
                    </a:ext>
                  </a:extLst>
                </p14:cNvPr>
                <p14:cNvContentPartPr/>
                <p14:nvPr/>
              </p14:nvContentPartPr>
              <p14:xfrm>
                <a:off x="6106430" y="4856056"/>
                <a:ext cx="3600" cy="117720"/>
              </p14:xfrm>
            </p:contentPart>
          </mc:Choice>
          <mc:Fallback xmlns="">
            <p:pic>
              <p:nvPicPr>
                <p:cNvPr id="40" name="Ink 39">
                  <a:extLst>
                    <a:ext uri="{FF2B5EF4-FFF2-40B4-BE49-F238E27FC236}">
                      <a16:creationId xmlns:a16="http://schemas.microsoft.com/office/drawing/2014/main" id="{0FB04168-F070-AC49-89AA-556A8CDE97A6}"/>
                    </a:ext>
                  </a:extLst>
                </p:cNvPr>
                <p:cNvPicPr/>
                <p:nvPr/>
              </p:nvPicPr>
              <p:blipFill>
                <a:blip r:embed="rId31"/>
                <a:stretch>
                  <a:fillRect/>
                </a:stretch>
              </p:blipFill>
              <p:spPr>
                <a:xfrm>
                  <a:off x="6098870" y="4848496"/>
                  <a:ext cx="187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BA5E8260-AE86-6749-835C-C09681E0D0DA}"/>
                    </a:ext>
                  </a:extLst>
                </p14:cNvPr>
                <p14:cNvContentPartPr/>
                <p14:nvPr/>
              </p14:nvContentPartPr>
              <p14:xfrm>
                <a:off x="6107150" y="4804936"/>
                <a:ext cx="107640" cy="166680"/>
              </p14:xfrm>
            </p:contentPart>
          </mc:Choice>
          <mc:Fallback xmlns="">
            <p:pic>
              <p:nvPicPr>
                <p:cNvPr id="41" name="Ink 40">
                  <a:extLst>
                    <a:ext uri="{FF2B5EF4-FFF2-40B4-BE49-F238E27FC236}">
                      <a16:creationId xmlns:a16="http://schemas.microsoft.com/office/drawing/2014/main" id="{BA5E8260-AE86-6749-835C-C09681E0D0DA}"/>
                    </a:ext>
                  </a:extLst>
                </p:cNvPr>
                <p:cNvPicPr/>
                <p:nvPr/>
              </p:nvPicPr>
              <p:blipFill>
                <a:blip r:embed="rId33"/>
                <a:stretch>
                  <a:fillRect/>
                </a:stretch>
              </p:blipFill>
              <p:spPr>
                <a:xfrm>
                  <a:off x="6099590" y="4797376"/>
                  <a:ext cx="122760" cy="181800"/>
                </a:xfrm>
                <a:prstGeom prst="rect">
                  <a:avLst/>
                </a:prstGeom>
              </p:spPr>
            </p:pic>
          </mc:Fallback>
        </mc:AlternateContent>
      </p:grpSp>
      <p:grpSp>
        <p:nvGrpSpPr>
          <p:cNvPr id="71" name="Group 70">
            <a:extLst>
              <a:ext uri="{FF2B5EF4-FFF2-40B4-BE49-F238E27FC236}">
                <a16:creationId xmlns:a16="http://schemas.microsoft.com/office/drawing/2014/main" id="{D874F117-131A-2248-85F6-A663BBF1CE37}"/>
              </a:ext>
            </a:extLst>
          </p:cNvPr>
          <p:cNvGrpSpPr/>
          <p:nvPr/>
        </p:nvGrpSpPr>
        <p:grpSpPr>
          <a:xfrm>
            <a:off x="1055990" y="4172776"/>
            <a:ext cx="1559520" cy="245880"/>
            <a:chOff x="1055990" y="4172776"/>
            <a:chExt cx="1559520" cy="24588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CE2EAF44-1A55-B84E-B853-59EF8046C58F}"/>
                    </a:ext>
                  </a:extLst>
                </p14:cNvPr>
                <p14:cNvContentPartPr/>
                <p14:nvPr/>
              </p14:nvContentPartPr>
              <p14:xfrm>
                <a:off x="1055990" y="4258456"/>
                <a:ext cx="72720" cy="160200"/>
              </p14:xfrm>
            </p:contentPart>
          </mc:Choice>
          <mc:Fallback xmlns="">
            <p:pic>
              <p:nvPicPr>
                <p:cNvPr id="52" name="Ink 51">
                  <a:extLst>
                    <a:ext uri="{FF2B5EF4-FFF2-40B4-BE49-F238E27FC236}">
                      <a16:creationId xmlns:a16="http://schemas.microsoft.com/office/drawing/2014/main" id="{CE2EAF44-1A55-B84E-B853-59EF8046C58F}"/>
                    </a:ext>
                  </a:extLst>
                </p:cNvPr>
                <p:cNvPicPr/>
                <p:nvPr/>
              </p:nvPicPr>
              <p:blipFill>
                <a:blip r:embed="rId35"/>
                <a:stretch>
                  <a:fillRect/>
                </a:stretch>
              </p:blipFill>
              <p:spPr>
                <a:xfrm>
                  <a:off x="1048430" y="4250896"/>
                  <a:ext cx="87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42926C3F-2DD7-D249-B8A3-90BC4516AE99}"/>
                    </a:ext>
                  </a:extLst>
                </p14:cNvPr>
                <p14:cNvContentPartPr/>
                <p14:nvPr/>
              </p14:nvContentPartPr>
              <p14:xfrm>
                <a:off x="1133030" y="4236496"/>
                <a:ext cx="70920" cy="160560"/>
              </p14:xfrm>
            </p:contentPart>
          </mc:Choice>
          <mc:Fallback xmlns="">
            <p:pic>
              <p:nvPicPr>
                <p:cNvPr id="53" name="Ink 52">
                  <a:extLst>
                    <a:ext uri="{FF2B5EF4-FFF2-40B4-BE49-F238E27FC236}">
                      <a16:creationId xmlns:a16="http://schemas.microsoft.com/office/drawing/2014/main" id="{42926C3F-2DD7-D249-B8A3-90BC4516AE99}"/>
                    </a:ext>
                  </a:extLst>
                </p:cNvPr>
                <p:cNvPicPr/>
                <p:nvPr/>
              </p:nvPicPr>
              <p:blipFill>
                <a:blip r:embed="rId37"/>
                <a:stretch>
                  <a:fillRect/>
                </a:stretch>
              </p:blipFill>
              <p:spPr>
                <a:xfrm>
                  <a:off x="1125470" y="4228936"/>
                  <a:ext cx="86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54AE40B8-38CB-3045-9EDC-ACA5CA2F4896}"/>
                    </a:ext>
                  </a:extLst>
                </p14:cNvPr>
                <p14:cNvContentPartPr/>
                <p14:nvPr/>
              </p14:nvContentPartPr>
              <p14:xfrm>
                <a:off x="1079750" y="4331896"/>
                <a:ext cx="118800" cy="5760"/>
              </p14:xfrm>
            </p:contentPart>
          </mc:Choice>
          <mc:Fallback xmlns="">
            <p:pic>
              <p:nvPicPr>
                <p:cNvPr id="54" name="Ink 53">
                  <a:extLst>
                    <a:ext uri="{FF2B5EF4-FFF2-40B4-BE49-F238E27FC236}">
                      <a16:creationId xmlns:a16="http://schemas.microsoft.com/office/drawing/2014/main" id="{54AE40B8-38CB-3045-9EDC-ACA5CA2F4896}"/>
                    </a:ext>
                  </a:extLst>
                </p:cNvPr>
                <p:cNvPicPr/>
                <p:nvPr/>
              </p:nvPicPr>
              <p:blipFill>
                <a:blip r:embed="rId39"/>
                <a:stretch>
                  <a:fillRect/>
                </a:stretch>
              </p:blipFill>
              <p:spPr>
                <a:xfrm>
                  <a:off x="1072190" y="4324336"/>
                  <a:ext cx="133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0E232724-8AEB-3245-8FD0-A735ADF5D401}"/>
                    </a:ext>
                  </a:extLst>
                </p14:cNvPr>
                <p14:cNvContentPartPr/>
                <p14:nvPr/>
              </p14:nvContentPartPr>
              <p14:xfrm>
                <a:off x="1253630" y="4332616"/>
                <a:ext cx="82440" cy="60840"/>
              </p14:xfrm>
            </p:contentPart>
          </mc:Choice>
          <mc:Fallback xmlns="">
            <p:pic>
              <p:nvPicPr>
                <p:cNvPr id="55" name="Ink 54">
                  <a:extLst>
                    <a:ext uri="{FF2B5EF4-FFF2-40B4-BE49-F238E27FC236}">
                      <a16:creationId xmlns:a16="http://schemas.microsoft.com/office/drawing/2014/main" id="{0E232724-8AEB-3245-8FD0-A735ADF5D401}"/>
                    </a:ext>
                  </a:extLst>
                </p:cNvPr>
                <p:cNvPicPr/>
                <p:nvPr/>
              </p:nvPicPr>
              <p:blipFill>
                <a:blip r:embed="rId41"/>
                <a:stretch>
                  <a:fillRect/>
                </a:stretch>
              </p:blipFill>
              <p:spPr>
                <a:xfrm>
                  <a:off x="1246070" y="4325056"/>
                  <a:ext cx="975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A6520F57-BBD5-EC49-8708-55826CB30FD7}"/>
                    </a:ext>
                  </a:extLst>
                </p14:cNvPr>
                <p14:cNvContentPartPr/>
                <p14:nvPr/>
              </p14:nvContentPartPr>
              <p14:xfrm>
                <a:off x="1336790" y="4257736"/>
                <a:ext cx="30960" cy="127080"/>
              </p14:xfrm>
            </p:contentPart>
          </mc:Choice>
          <mc:Fallback xmlns="">
            <p:pic>
              <p:nvPicPr>
                <p:cNvPr id="56" name="Ink 55">
                  <a:extLst>
                    <a:ext uri="{FF2B5EF4-FFF2-40B4-BE49-F238E27FC236}">
                      <a16:creationId xmlns:a16="http://schemas.microsoft.com/office/drawing/2014/main" id="{A6520F57-BBD5-EC49-8708-55826CB30FD7}"/>
                    </a:ext>
                  </a:extLst>
                </p:cNvPr>
                <p:cNvPicPr/>
                <p:nvPr/>
              </p:nvPicPr>
              <p:blipFill>
                <a:blip r:embed="rId43"/>
                <a:stretch>
                  <a:fillRect/>
                </a:stretch>
              </p:blipFill>
              <p:spPr>
                <a:xfrm>
                  <a:off x="1329230" y="4250176"/>
                  <a:ext cx="46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B7103FD1-8625-564A-8BFD-38EAE68E2579}"/>
                    </a:ext>
                  </a:extLst>
                </p14:cNvPr>
                <p14:cNvContentPartPr/>
                <p14:nvPr/>
              </p14:nvContentPartPr>
              <p14:xfrm>
                <a:off x="1395110" y="4292656"/>
                <a:ext cx="92160" cy="108000"/>
              </p14:xfrm>
            </p:contentPart>
          </mc:Choice>
          <mc:Fallback xmlns="">
            <p:pic>
              <p:nvPicPr>
                <p:cNvPr id="57" name="Ink 56">
                  <a:extLst>
                    <a:ext uri="{FF2B5EF4-FFF2-40B4-BE49-F238E27FC236}">
                      <a16:creationId xmlns:a16="http://schemas.microsoft.com/office/drawing/2014/main" id="{B7103FD1-8625-564A-8BFD-38EAE68E2579}"/>
                    </a:ext>
                  </a:extLst>
                </p:cNvPr>
                <p:cNvPicPr/>
                <p:nvPr/>
              </p:nvPicPr>
              <p:blipFill>
                <a:blip r:embed="rId45"/>
                <a:stretch>
                  <a:fillRect/>
                </a:stretch>
              </p:blipFill>
              <p:spPr>
                <a:xfrm>
                  <a:off x="1387550" y="4285096"/>
                  <a:ext cx="107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8" name="Ink 57">
                  <a:extLst>
                    <a:ext uri="{FF2B5EF4-FFF2-40B4-BE49-F238E27FC236}">
                      <a16:creationId xmlns:a16="http://schemas.microsoft.com/office/drawing/2014/main" id="{22817C4E-8828-7D4B-B712-6C5ECF7578AF}"/>
                    </a:ext>
                  </a:extLst>
                </p14:cNvPr>
                <p14:cNvContentPartPr/>
                <p14:nvPr/>
              </p14:nvContentPartPr>
              <p14:xfrm>
                <a:off x="1482590" y="4227496"/>
                <a:ext cx="11880" cy="95400"/>
              </p14:xfrm>
            </p:contentPart>
          </mc:Choice>
          <mc:Fallback xmlns="">
            <p:pic>
              <p:nvPicPr>
                <p:cNvPr id="58" name="Ink 57">
                  <a:extLst>
                    <a:ext uri="{FF2B5EF4-FFF2-40B4-BE49-F238E27FC236}">
                      <a16:creationId xmlns:a16="http://schemas.microsoft.com/office/drawing/2014/main" id="{22817C4E-8828-7D4B-B712-6C5ECF7578AF}"/>
                    </a:ext>
                  </a:extLst>
                </p:cNvPr>
                <p:cNvPicPr/>
                <p:nvPr/>
              </p:nvPicPr>
              <p:blipFill>
                <a:blip r:embed="rId47"/>
                <a:stretch>
                  <a:fillRect/>
                </a:stretch>
              </p:blipFill>
              <p:spPr>
                <a:xfrm>
                  <a:off x="1475030" y="4219936"/>
                  <a:ext cx="27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Ink 58">
                  <a:extLst>
                    <a:ext uri="{FF2B5EF4-FFF2-40B4-BE49-F238E27FC236}">
                      <a16:creationId xmlns:a16="http://schemas.microsoft.com/office/drawing/2014/main" id="{2AAAD618-E48A-3543-A22A-0C048B4601D3}"/>
                    </a:ext>
                  </a:extLst>
                </p14:cNvPr>
                <p14:cNvContentPartPr/>
                <p14:nvPr/>
              </p14:nvContentPartPr>
              <p14:xfrm>
                <a:off x="1548830" y="4301296"/>
                <a:ext cx="95040" cy="84600"/>
              </p14:xfrm>
            </p:contentPart>
          </mc:Choice>
          <mc:Fallback xmlns="">
            <p:pic>
              <p:nvPicPr>
                <p:cNvPr id="59" name="Ink 58">
                  <a:extLst>
                    <a:ext uri="{FF2B5EF4-FFF2-40B4-BE49-F238E27FC236}">
                      <a16:creationId xmlns:a16="http://schemas.microsoft.com/office/drawing/2014/main" id="{2AAAD618-E48A-3543-A22A-0C048B4601D3}"/>
                    </a:ext>
                  </a:extLst>
                </p:cNvPr>
                <p:cNvPicPr/>
                <p:nvPr/>
              </p:nvPicPr>
              <p:blipFill>
                <a:blip r:embed="rId49"/>
                <a:stretch>
                  <a:fillRect/>
                </a:stretch>
              </p:blipFill>
              <p:spPr>
                <a:xfrm>
                  <a:off x="1541270" y="4293736"/>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E6B251FF-92EC-6A41-A677-A7C714575F83}"/>
                    </a:ext>
                  </a:extLst>
                </p14:cNvPr>
                <p14:cNvContentPartPr/>
                <p14:nvPr/>
              </p14:nvContentPartPr>
              <p14:xfrm>
                <a:off x="1644230" y="4289056"/>
                <a:ext cx="73800" cy="81360"/>
              </p14:xfrm>
            </p:contentPart>
          </mc:Choice>
          <mc:Fallback xmlns="">
            <p:pic>
              <p:nvPicPr>
                <p:cNvPr id="60" name="Ink 59">
                  <a:extLst>
                    <a:ext uri="{FF2B5EF4-FFF2-40B4-BE49-F238E27FC236}">
                      <a16:creationId xmlns:a16="http://schemas.microsoft.com/office/drawing/2014/main" id="{E6B251FF-92EC-6A41-A677-A7C714575F83}"/>
                    </a:ext>
                  </a:extLst>
                </p:cNvPr>
                <p:cNvPicPr/>
                <p:nvPr/>
              </p:nvPicPr>
              <p:blipFill>
                <a:blip r:embed="rId51"/>
                <a:stretch>
                  <a:fillRect/>
                </a:stretch>
              </p:blipFill>
              <p:spPr>
                <a:xfrm>
                  <a:off x="1637030" y="4281496"/>
                  <a:ext cx="889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0D3F4AFD-06D4-5D4C-B570-C886AF0025D6}"/>
                    </a:ext>
                  </a:extLst>
                </p14:cNvPr>
                <p14:cNvContentPartPr/>
                <p14:nvPr/>
              </p14:nvContentPartPr>
              <p14:xfrm>
                <a:off x="1770950" y="4281496"/>
                <a:ext cx="77400" cy="95400"/>
              </p14:xfrm>
            </p:contentPart>
          </mc:Choice>
          <mc:Fallback xmlns="">
            <p:pic>
              <p:nvPicPr>
                <p:cNvPr id="61" name="Ink 60">
                  <a:extLst>
                    <a:ext uri="{FF2B5EF4-FFF2-40B4-BE49-F238E27FC236}">
                      <a16:creationId xmlns:a16="http://schemas.microsoft.com/office/drawing/2014/main" id="{0D3F4AFD-06D4-5D4C-B570-C886AF0025D6}"/>
                    </a:ext>
                  </a:extLst>
                </p:cNvPr>
                <p:cNvPicPr/>
                <p:nvPr/>
              </p:nvPicPr>
              <p:blipFill>
                <a:blip r:embed="rId53"/>
                <a:stretch>
                  <a:fillRect/>
                </a:stretch>
              </p:blipFill>
              <p:spPr>
                <a:xfrm>
                  <a:off x="1763390" y="4273936"/>
                  <a:ext cx="92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974B5405-89C8-D34F-8D25-8C266E456346}"/>
                    </a:ext>
                  </a:extLst>
                </p14:cNvPr>
                <p14:cNvContentPartPr/>
                <p14:nvPr/>
              </p14:nvContentPartPr>
              <p14:xfrm>
                <a:off x="1927910" y="4280416"/>
                <a:ext cx="55440" cy="79200"/>
              </p14:xfrm>
            </p:contentPart>
          </mc:Choice>
          <mc:Fallback xmlns="">
            <p:pic>
              <p:nvPicPr>
                <p:cNvPr id="62" name="Ink 61">
                  <a:extLst>
                    <a:ext uri="{FF2B5EF4-FFF2-40B4-BE49-F238E27FC236}">
                      <a16:creationId xmlns:a16="http://schemas.microsoft.com/office/drawing/2014/main" id="{974B5405-89C8-D34F-8D25-8C266E456346}"/>
                    </a:ext>
                  </a:extLst>
                </p:cNvPr>
                <p:cNvPicPr/>
                <p:nvPr/>
              </p:nvPicPr>
              <p:blipFill>
                <a:blip r:embed="rId55"/>
                <a:stretch>
                  <a:fillRect/>
                </a:stretch>
              </p:blipFill>
              <p:spPr>
                <a:xfrm>
                  <a:off x="1920350" y="4272856"/>
                  <a:ext cx="70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3">
                  <a:extLst>
                    <a:ext uri="{FF2B5EF4-FFF2-40B4-BE49-F238E27FC236}">
                      <a16:creationId xmlns:a16="http://schemas.microsoft.com/office/drawing/2014/main" id="{51579538-CB6B-8A49-BFCB-3E27A18FC906}"/>
                    </a:ext>
                  </a:extLst>
                </p14:cNvPr>
                <p14:cNvContentPartPr/>
                <p14:nvPr/>
              </p14:nvContentPartPr>
              <p14:xfrm>
                <a:off x="2155790" y="4172776"/>
                <a:ext cx="24120" cy="177120"/>
              </p14:xfrm>
            </p:contentPart>
          </mc:Choice>
          <mc:Fallback xmlns="">
            <p:pic>
              <p:nvPicPr>
                <p:cNvPr id="64" name="Ink 63">
                  <a:extLst>
                    <a:ext uri="{FF2B5EF4-FFF2-40B4-BE49-F238E27FC236}">
                      <a16:creationId xmlns:a16="http://schemas.microsoft.com/office/drawing/2014/main" id="{51579538-CB6B-8A49-BFCB-3E27A18FC906}"/>
                    </a:ext>
                  </a:extLst>
                </p:cNvPr>
                <p:cNvPicPr/>
                <p:nvPr/>
              </p:nvPicPr>
              <p:blipFill>
                <a:blip r:embed="rId57"/>
                <a:stretch>
                  <a:fillRect/>
                </a:stretch>
              </p:blipFill>
              <p:spPr>
                <a:xfrm>
                  <a:off x="2148230" y="4165216"/>
                  <a:ext cx="39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4">
                  <a:extLst>
                    <a:ext uri="{FF2B5EF4-FFF2-40B4-BE49-F238E27FC236}">
                      <a16:creationId xmlns:a16="http://schemas.microsoft.com/office/drawing/2014/main" id="{3B87AD31-46C5-C647-820E-B1931B9761B4}"/>
                    </a:ext>
                  </a:extLst>
                </p14:cNvPr>
                <p14:cNvContentPartPr/>
                <p14:nvPr/>
              </p14:nvContentPartPr>
              <p14:xfrm>
                <a:off x="2161910" y="4278976"/>
                <a:ext cx="99720" cy="78480"/>
              </p14:xfrm>
            </p:contentPart>
          </mc:Choice>
          <mc:Fallback xmlns="">
            <p:pic>
              <p:nvPicPr>
                <p:cNvPr id="65" name="Ink 64">
                  <a:extLst>
                    <a:ext uri="{FF2B5EF4-FFF2-40B4-BE49-F238E27FC236}">
                      <a16:creationId xmlns:a16="http://schemas.microsoft.com/office/drawing/2014/main" id="{3B87AD31-46C5-C647-820E-B1931B9761B4}"/>
                    </a:ext>
                  </a:extLst>
                </p:cNvPr>
                <p:cNvPicPr/>
                <p:nvPr/>
              </p:nvPicPr>
              <p:blipFill>
                <a:blip r:embed="rId59"/>
                <a:stretch>
                  <a:fillRect/>
                </a:stretch>
              </p:blipFill>
              <p:spPr>
                <a:xfrm>
                  <a:off x="2154350" y="4271416"/>
                  <a:ext cx="114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k 65">
                  <a:extLst>
                    <a:ext uri="{FF2B5EF4-FFF2-40B4-BE49-F238E27FC236}">
                      <a16:creationId xmlns:a16="http://schemas.microsoft.com/office/drawing/2014/main" id="{EC1862F1-D63A-404F-86C4-54DCF939EA9D}"/>
                    </a:ext>
                  </a:extLst>
                </p14:cNvPr>
                <p14:cNvContentPartPr/>
                <p14:nvPr/>
              </p14:nvContentPartPr>
              <p14:xfrm>
                <a:off x="2326070" y="4271056"/>
                <a:ext cx="1440" cy="86400"/>
              </p14:xfrm>
            </p:contentPart>
          </mc:Choice>
          <mc:Fallback xmlns="">
            <p:pic>
              <p:nvPicPr>
                <p:cNvPr id="66" name="Ink 65">
                  <a:extLst>
                    <a:ext uri="{FF2B5EF4-FFF2-40B4-BE49-F238E27FC236}">
                      <a16:creationId xmlns:a16="http://schemas.microsoft.com/office/drawing/2014/main" id="{EC1862F1-D63A-404F-86C4-54DCF939EA9D}"/>
                    </a:ext>
                  </a:extLst>
                </p:cNvPr>
                <p:cNvPicPr/>
                <p:nvPr/>
              </p:nvPicPr>
              <p:blipFill>
                <a:blip r:embed="rId61"/>
                <a:stretch>
                  <a:fillRect/>
                </a:stretch>
              </p:blipFill>
              <p:spPr>
                <a:xfrm>
                  <a:off x="2318870" y="4263496"/>
                  <a:ext cx="16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A88B6634-FC89-194D-9351-E77DD7175D47}"/>
                    </a:ext>
                  </a:extLst>
                </p14:cNvPr>
                <p14:cNvContentPartPr/>
                <p14:nvPr/>
              </p14:nvContentPartPr>
              <p14:xfrm>
                <a:off x="2278550" y="4219936"/>
                <a:ext cx="4320" cy="3600"/>
              </p14:xfrm>
            </p:contentPart>
          </mc:Choice>
          <mc:Fallback xmlns="">
            <p:pic>
              <p:nvPicPr>
                <p:cNvPr id="67" name="Ink 66">
                  <a:extLst>
                    <a:ext uri="{FF2B5EF4-FFF2-40B4-BE49-F238E27FC236}">
                      <a16:creationId xmlns:a16="http://schemas.microsoft.com/office/drawing/2014/main" id="{A88B6634-FC89-194D-9351-E77DD7175D47}"/>
                    </a:ext>
                  </a:extLst>
                </p:cNvPr>
                <p:cNvPicPr/>
                <p:nvPr/>
              </p:nvPicPr>
              <p:blipFill>
                <a:blip r:embed="rId63"/>
                <a:stretch>
                  <a:fillRect/>
                </a:stretch>
              </p:blipFill>
              <p:spPr>
                <a:xfrm>
                  <a:off x="2270990" y="4212376"/>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FC2100D3-E241-3145-A68E-47B5AE0116D2}"/>
                    </a:ext>
                  </a:extLst>
                </p14:cNvPr>
                <p14:cNvContentPartPr/>
                <p14:nvPr/>
              </p14:nvContentPartPr>
              <p14:xfrm>
                <a:off x="2415710" y="4176376"/>
                <a:ext cx="14760" cy="168120"/>
              </p14:xfrm>
            </p:contentPart>
          </mc:Choice>
          <mc:Fallback xmlns="">
            <p:pic>
              <p:nvPicPr>
                <p:cNvPr id="68" name="Ink 67">
                  <a:extLst>
                    <a:ext uri="{FF2B5EF4-FFF2-40B4-BE49-F238E27FC236}">
                      <a16:creationId xmlns:a16="http://schemas.microsoft.com/office/drawing/2014/main" id="{FC2100D3-E241-3145-A68E-47B5AE0116D2}"/>
                    </a:ext>
                  </a:extLst>
                </p:cNvPr>
                <p:cNvPicPr/>
                <p:nvPr/>
              </p:nvPicPr>
              <p:blipFill>
                <a:blip r:embed="rId65"/>
                <a:stretch>
                  <a:fillRect/>
                </a:stretch>
              </p:blipFill>
              <p:spPr>
                <a:xfrm>
                  <a:off x="2408150" y="4168816"/>
                  <a:ext cx="29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B793CFFB-435C-8948-B5F9-3164655858DF}"/>
                    </a:ext>
                  </a:extLst>
                </p14:cNvPr>
                <p14:cNvContentPartPr/>
                <p14:nvPr/>
              </p14:nvContentPartPr>
              <p14:xfrm>
                <a:off x="2355230" y="4241176"/>
                <a:ext cx="132840" cy="37440"/>
              </p14:xfrm>
            </p:contentPart>
          </mc:Choice>
          <mc:Fallback xmlns="">
            <p:pic>
              <p:nvPicPr>
                <p:cNvPr id="69" name="Ink 68">
                  <a:extLst>
                    <a:ext uri="{FF2B5EF4-FFF2-40B4-BE49-F238E27FC236}">
                      <a16:creationId xmlns:a16="http://schemas.microsoft.com/office/drawing/2014/main" id="{B793CFFB-435C-8948-B5F9-3164655858DF}"/>
                    </a:ext>
                  </a:extLst>
                </p:cNvPr>
                <p:cNvPicPr/>
                <p:nvPr/>
              </p:nvPicPr>
              <p:blipFill>
                <a:blip r:embed="rId67"/>
                <a:stretch>
                  <a:fillRect/>
                </a:stretch>
              </p:blipFill>
              <p:spPr>
                <a:xfrm>
                  <a:off x="2348030" y="4233616"/>
                  <a:ext cx="147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Ink 69">
                  <a:extLst>
                    <a:ext uri="{FF2B5EF4-FFF2-40B4-BE49-F238E27FC236}">
                      <a16:creationId xmlns:a16="http://schemas.microsoft.com/office/drawing/2014/main" id="{52B11017-9266-B24C-A740-8D296E2A68F2}"/>
                    </a:ext>
                  </a:extLst>
                </p14:cNvPr>
                <p14:cNvContentPartPr/>
                <p14:nvPr/>
              </p14:nvContentPartPr>
              <p14:xfrm>
                <a:off x="2505710" y="4237936"/>
                <a:ext cx="109800" cy="92520"/>
              </p14:xfrm>
            </p:contentPart>
          </mc:Choice>
          <mc:Fallback xmlns="">
            <p:pic>
              <p:nvPicPr>
                <p:cNvPr id="70" name="Ink 69">
                  <a:extLst>
                    <a:ext uri="{FF2B5EF4-FFF2-40B4-BE49-F238E27FC236}">
                      <a16:creationId xmlns:a16="http://schemas.microsoft.com/office/drawing/2014/main" id="{52B11017-9266-B24C-A740-8D296E2A68F2}"/>
                    </a:ext>
                  </a:extLst>
                </p:cNvPr>
                <p:cNvPicPr/>
                <p:nvPr/>
              </p:nvPicPr>
              <p:blipFill>
                <a:blip r:embed="rId69"/>
                <a:stretch>
                  <a:fillRect/>
                </a:stretch>
              </p:blipFill>
              <p:spPr>
                <a:xfrm>
                  <a:off x="2498150" y="4230376"/>
                  <a:ext cx="124920" cy="107640"/>
                </a:xfrm>
                <a:prstGeom prst="rect">
                  <a:avLst/>
                </a:prstGeom>
              </p:spPr>
            </p:pic>
          </mc:Fallback>
        </mc:AlternateContent>
      </p:grpSp>
      <p:grpSp>
        <p:nvGrpSpPr>
          <p:cNvPr id="107" name="Group 106">
            <a:extLst>
              <a:ext uri="{FF2B5EF4-FFF2-40B4-BE49-F238E27FC236}">
                <a16:creationId xmlns:a16="http://schemas.microsoft.com/office/drawing/2014/main" id="{9A8F2041-C662-2244-BFCB-710E5BAC1F07}"/>
              </a:ext>
            </a:extLst>
          </p:cNvPr>
          <p:cNvGrpSpPr/>
          <p:nvPr/>
        </p:nvGrpSpPr>
        <p:grpSpPr>
          <a:xfrm>
            <a:off x="467750" y="2069296"/>
            <a:ext cx="3658680" cy="1474920"/>
            <a:chOff x="467750" y="2069296"/>
            <a:chExt cx="3658680" cy="1474920"/>
          </a:xfrm>
        </p:grpSpPr>
        <mc:AlternateContent xmlns:mc="http://schemas.openxmlformats.org/markup-compatibility/2006" xmlns:p14="http://schemas.microsoft.com/office/powerpoint/2010/main">
          <mc:Choice Requires="p14">
            <p:contentPart p14:bwMode="auto" r:id="rId70">
              <p14:nvContentPartPr>
                <p14:cNvPr id="4" name="Ink 3">
                  <a:extLst>
                    <a:ext uri="{FF2B5EF4-FFF2-40B4-BE49-F238E27FC236}">
                      <a16:creationId xmlns:a16="http://schemas.microsoft.com/office/drawing/2014/main" id="{15969DC2-FE07-9C4A-AC21-052375DC8130}"/>
                    </a:ext>
                  </a:extLst>
                </p14:cNvPr>
                <p14:cNvContentPartPr/>
                <p14:nvPr/>
              </p14:nvContentPartPr>
              <p14:xfrm>
                <a:off x="1808030" y="2287096"/>
                <a:ext cx="500760" cy="432000"/>
              </p14:xfrm>
            </p:contentPart>
          </mc:Choice>
          <mc:Fallback xmlns="">
            <p:pic>
              <p:nvPicPr>
                <p:cNvPr id="4" name="Ink 3">
                  <a:extLst>
                    <a:ext uri="{FF2B5EF4-FFF2-40B4-BE49-F238E27FC236}">
                      <a16:creationId xmlns:a16="http://schemas.microsoft.com/office/drawing/2014/main" id="{15969DC2-FE07-9C4A-AC21-052375DC8130}"/>
                    </a:ext>
                  </a:extLst>
                </p:cNvPr>
                <p:cNvPicPr/>
                <p:nvPr/>
              </p:nvPicPr>
              <p:blipFill>
                <a:blip r:embed="rId71"/>
                <a:stretch>
                  <a:fillRect/>
                </a:stretch>
              </p:blipFill>
              <p:spPr>
                <a:xfrm>
                  <a:off x="1800470" y="2279536"/>
                  <a:ext cx="5158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 name="Ink 4">
                  <a:extLst>
                    <a:ext uri="{FF2B5EF4-FFF2-40B4-BE49-F238E27FC236}">
                      <a16:creationId xmlns:a16="http://schemas.microsoft.com/office/drawing/2014/main" id="{DE27C0B1-1F34-E64C-A969-77D1C02E82F6}"/>
                    </a:ext>
                  </a:extLst>
                </p14:cNvPr>
                <p14:cNvContentPartPr/>
                <p14:nvPr/>
              </p14:nvContentPartPr>
              <p14:xfrm>
                <a:off x="2031230" y="2483296"/>
                <a:ext cx="22320" cy="138960"/>
              </p14:xfrm>
            </p:contentPart>
          </mc:Choice>
          <mc:Fallback xmlns="">
            <p:pic>
              <p:nvPicPr>
                <p:cNvPr id="5" name="Ink 4">
                  <a:extLst>
                    <a:ext uri="{FF2B5EF4-FFF2-40B4-BE49-F238E27FC236}">
                      <a16:creationId xmlns:a16="http://schemas.microsoft.com/office/drawing/2014/main" id="{DE27C0B1-1F34-E64C-A969-77D1C02E82F6}"/>
                    </a:ext>
                  </a:extLst>
                </p:cNvPr>
                <p:cNvPicPr/>
                <p:nvPr/>
              </p:nvPicPr>
              <p:blipFill>
                <a:blip r:embed="rId73"/>
                <a:stretch>
                  <a:fillRect/>
                </a:stretch>
              </p:blipFill>
              <p:spPr>
                <a:xfrm>
                  <a:off x="2023670" y="2475736"/>
                  <a:ext cx="37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Ink 5">
                  <a:extLst>
                    <a:ext uri="{FF2B5EF4-FFF2-40B4-BE49-F238E27FC236}">
                      <a16:creationId xmlns:a16="http://schemas.microsoft.com/office/drawing/2014/main" id="{45900CF5-B239-DF47-BBDB-5EEBBE553621}"/>
                    </a:ext>
                  </a:extLst>
                </p14:cNvPr>
                <p14:cNvContentPartPr/>
                <p14:nvPr/>
              </p14:nvContentPartPr>
              <p14:xfrm>
                <a:off x="2035910" y="2423536"/>
                <a:ext cx="111240" cy="79200"/>
              </p14:xfrm>
            </p:contentPart>
          </mc:Choice>
          <mc:Fallback xmlns="">
            <p:pic>
              <p:nvPicPr>
                <p:cNvPr id="6" name="Ink 5">
                  <a:extLst>
                    <a:ext uri="{FF2B5EF4-FFF2-40B4-BE49-F238E27FC236}">
                      <a16:creationId xmlns:a16="http://schemas.microsoft.com/office/drawing/2014/main" id="{45900CF5-B239-DF47-BBDB-5EEBBE553621}"/>
                    </a:ext>
                  </a:extLst>
                </p:cNvPr>
                <p:cNvPicPr/>
                <p:nvPr/>
              </p:nvPicPr>
              <p:blipFill>
                <a:blip r:embed="rId75"/>
                <a:stretch>
                  <a:fillRect/>
                </a:stretch>
              </p:blipFill>
              <p:spPr>
                <a:xfrm>
                  <a:off x="2028350" y="2415976"/>
                  <a:ext cx="126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 name="Ink 7">
                  <a:extLst>
                    <a:ext uri="{FF2B5EF4-FFF2-40B4-BE49-F238E27FC236}">
                      <a16:creationId xmlns:a16="http://schemas.microsoft.com/office/drawing/2014/main" id="{EB2F6F94-34E8-A44D-AA7C-0F3B73739677}"/>
                    </a:ext>
                  </a:extLst>
                </p14:cNvPr>
                <p14:cNvContentPartPr/>
                <p14:nvPr/>
              </p14:nvContentPartPr>
              <p14:xfrm>
                <a:off x="3271070" y="2217616"/>
                <a:ext cx="57240" cy="608760"/>
              </p14:xfrm>
            </p:contentPart>
          </mc:Choice>
          <mc:Fallback xmlns="">
            <p:pic>
              <p:nvPicPr>
                <p:cNvPr id="8" name="Ink 7">
                  <a:extLst>
                    <a:ext uri="{FF2B5EF4-FFF2-40B4-BE49-F238E27FC236}">
                      <a16:creationId xmlns:a16="http://schemas.microsoft.com/office/drawing/2014/main" id="{EB2F6F94-34E8-A44D-AA7C-0F3B73739677}"/>
                    </a:ext>
                  </a:extLst>
                </p:cNvPr>
                <p:cNvPicPr/>
                <p:nvPr/>
              </p:nvPicPr>
              <p:blipFill>
                <a:blip r:embed="rId77"/>
                <a:stretch>
                  <a:fillRect/>
                </a:stretch>
              </p:blipFill>
              <p:spPr>
                <a:xfrm>
                  <a:off x="3263510" y="2210056"/>
                  <a:ext cx="7236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 name="Ink 8">
                  <a:extLst>
                    <a:ext uri="{FF2B5EF4-FFF2-40B4-BE49-F238E27FC236}">
                      <a16:creationId xmlns:a16="http://schemas.microsoft.com/office/drawing/2014/main" id="{F5E5D4D3-0C36-8044-988D-EDFDDAEB4887}"/>
                    </a:ext>
                  </a:extLst>
                </p14:cNvPr>
                <p14:cNvContentPartPr/>
                <p14:nvPr/>
              </p14:nvContentPartPr>
              <p14:xfrm>
                <a:off x="3299510" y="2165056"/>
                <a:ext cx="1080" cy="1080"/>
              </p14:xfrm>
            </p:contentPart>
          </mc:Choice>
          <mc:Fallback xmlns="">
            <p:pic>
              <p:nvPicPr>
                <p:cNvPr id="9" name="Ink 8">
                  <a:extLst>
                    <a:ext uri="{FF2B5EF4-FFF2-40B4-BE49-F238E27FC236}">
                      <a16:creationId xmlns:a16="http://schemas.microsoft.com/office/drawing/2014/main" id="{F5E5D4D3-0C36-8044-988D-EDFDDAEB4887}"/>
                    </a:ext>
                  </a:extLst>
                </p:cNvPr>
                <p:cNvPicPr/>
                <p:nvPr/>
              </p:nvPicPr>
              <p:blipFill>
                <a:blip r:embed="rId79"/>
                <a:stretch>
                  <a:fillRect/>
                </a:stretch>
              </p:blipFill>
              <p:spPr>
                <a:xfrm>
                  <a:off x="3291950" y="2157496"/>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 name="Ink 9">
                  <a:extLst>
                    <a:ext uri="{FF2B5EF4-FFF2-40B4-BE49-F238E27FC236}">
                      <a16:creationId xmlns:a16="http://schemas.microsoft.com/office/drawing/2014/main" id="{38F3F01A-D2BC-1E4D-A916-7EA5C5D1B389}"/>
                    </a:ext>
                  </a:extLst>
                </p14:cNvPr>
                <p14:cNvContentPartPr/>
                <p14:nvPr/>
              </p14:nvContentPartPr>
              <p14:xfrm>
                <a:off x="3299510" y="2073256"/>
                <a:ext cx="586080" cy="92520"/>
              </p14:xfrm>
            </p:contentPart>
          </mc:Choice>
          <mc:Fallback xmlns="">
            <p:pic>
              <p:nvPicPr>
                <p:cNvPr id="10" name="Ink 9">
                  <a:extLst>
                    <a:ext uri="{FF2B5EF4-FFF2-40B4-BE49-F238E27FC236}">
                      <a16:creationId xmlns:a16="http://schemas.microsoft.com/office/drawing/2014/main" id="{38F3F01A-D2BC-1E4D-A916-7EA5C5D1B389}"/>
                    </a:ext>
                  </a:extLst>
                </p:cNvPr>
                <p:cNvPicPr/>
                <p:nvPr/>
              </p:nvPicPr>
              <p:blipFill>
                <a:blip r:embed="rId81"/>
                <a:stretch>
                  <a:fillRect/>
                </a:stretch>
              </p:blipFill>
              <p:spPr>
                <a:xfrm>
                  <a:off x="3291950" y="2065696"/>
                  <a:ext cx="601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 name="Ink 10">
                  <a:extLst>
                    <a:ext uri="{FF2B5EF4-FFF2-40B4-BE49-F238E27FC236}">
                      <a16:creationId xmlns:a16="http://schemas.microsoft.com/office/drawing/2014/main" id="{B3F2B8B3-627B-0645-9377-4AE831146018}"/>
                    </a:ext>
                  </a:extLst>
                </p14:cNvPr>
                <p14:cNvContentPartPr/>
                <p14:nvPr/>
              </p14:nvContentPartPr>
              <p14:xfrm>
                <a:off x="3926990" y="2069296"/>
                <a:ext cx="77040" cy="929880"/>
              </p14:xfrm>
            </p:contentPart>
          </mc:Choice>
          <mc:Fallback xmlns="">
            <p:pic>
              <p:nvPicPr>
                <p:cNvPr id="11" name="Ink 10">
                  <a:extLst>
                    <a:ext uri="{FF2B5EF4-FFF2-40B4-BE49-F238E27FC236}">
                      <a16:creationId xmlns:a16="http://schemas.microsoft.com/office/drawing/2014/main" id="{B3F2B8B3-627B-0645-9377-4AE831146018}"/>
                    </a:ext>
                  </a:extLst>
                </p:cNvPr>
                <p:cNvPicPr/>
                <p:nvPr/>
              </p:nvPicPr>
              <p:blipFill>
                <a:blip r:embed="rId83"/>
                <a:stretch>
                  <a:fillRect/>
                </a:stretch>
              </p:blipFill>
              <p:spPr>
                <a:xfrm>
                  <a:off x="3919430" y="2061736"/>
                  <a:ext cx="92160" cy="945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 name="Ink 11">
                  <a:extLst>
                    <a:ext uri="{FF2B5EF4-FFF2-40B4-BE49-F238E27FC236}">
                      <a16:creationId xmlns:a16="http://schemas.microsoft.com/office/drawing/2014/main" id="{88FBE342-6CE0-734D-8471-7E4CE2C14CA8}"/>
                    </a:ext>
                  </a:extLst>
                </p14:cNvPr>
                <p14:cNvContentPartPr/>
                <p14:nvPr/>
              </p14:nvContentPartPr>
              <p14:xfrm>
                <a:off x="3321470" y="2774536"/>
                <a:ext cx="686520" cy="270360"/>
              </p14:xfrm>
            </p:contentPart>
          </mc:Choice>
          <mc:Fallback xmlns="">
            <p:pic>
              <p:nvPicPr>
                <p:cNvPr id="12" name="Ink 11">
                  <a:extLst>
                    <a:ext uri="{FF2B5EF4-FFF2-40B4-BE49-F238E27FC236}">
                      <a16:creationId xmlns:a16="http://schemas.microsoft.com/office/drawing/2014/main" id="{88FBE342-6CE0-734D-8471-7E4CE2C14CA8}"/>
                    </a:ext>
                  </a:extLst>
                </p:cNvPr>
                <p:cNvPicPr/>
                <p:nvPr/>
              </p:nvPicPr>
              <p:blipFill>
                <a:blip r:embed="rId85"/>
                <a:stretch>
                  <a:fillRect/>
                </a:stretch>
              </p:blipFill>
              <p:spPr>
                <a:xfrm>
                  <a:off x="3313910" y="2766976"/>
                  <a:ext cx="7016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 name="Ink 12">
                  <a:extLst>
                    <a:ext uri="{FF2B5EF4-FFF2-40B4-BE49-F238E27FC236}">
                      <a16:creationId xmlns:a16="http://schemas.microsoft.com/office/drawing/2014/main" id="{B4760743-C635-D148-B953-BFFD17BBA848}"/>
                    </a:ext>
                  </a:extLst>
                </p14:cNvPr>
                <p14:cNvContentPartPr/>
                <p14:nvPr/>
              </p14:nvContentPartPr>
              <p14:xfrm>
                <a:off x="3608390" y="3127336"/>
                <a:ext cx="180000" cy="124560"/>
              </p14:xfrm>
            </p:contentPart>
          </mc:Choice>
          <mc:Fallback xmlns="">
            <p:pic>
              <p:nvPicPr>
                <p:cNvPr id="13" name="Ink 12">
                  <a:extLst>
                    <a:ext uri="{FF2B5EF4-FFF2-40B4-BE49-F238E27FC236}">
                      <a16:creationId xmlns:a16="http://schemas.microsoft.com/office/drawing/2014/main" id="{B4760743-C635-D148-B953-BFFD17BBA848}"/>
                    </a:ext>
                  </a:extLst>
                </p:cNvPr>
                <p:cNvPicPr/>
                <p:nvPr/>
              </p:nvPicPr>
              <p:blipFill>
                <a:blip r:embed="rId87"/>
                <a:stretch>
                  <a:fillRect/>
                </a:stretch>
              </p:blipFill>
              <p:spPr>
                <a:xfrm>
                  <a:off x="3600830" y="3119776"/>
                  <a:ext cx="195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 name="Ink 28">
                  <a:extLst>
                    <a:ext uri="{FF2B5EF4-FFF2-40B4-BE49-F238E27FC236}">
                      <a16:creationId xmlns:a16="http://schemas.microsoft.com/office/drawing/2014/main" id="{0A0B2282-2784-E54B-A7E9-2065A7F6149A}"/>
                    </a:ext>
                  </a:extLst>
                </p14:cNvPr>
                <p14:cNvContentPartPr/>
                <p14:nvPr/>
              </p14:nvContentPartPr>
              <p14:xfrm>
                <a:off x="3510110" y="3382576"/>
                <a:ext cx="103320" cy="161640"/>
              </p14:xfrm>
            </p:contentPart>
          </mc:Choice>
          <mc:Fallback xmlns="">
            <p:pic>
              <p:nvPicPr>
                <p:cNvPr id="29" name="Ink 28">
                  <a:extLst>
                    <a:ext uri="{FF2B5EF4-FFF2-40B4-BE49-F238E27FC236}">
                      <a16:creationId xmlns:a16="http://schemas.microsoft.com/office/drawing/2014/main" id="{0A0B2282-2784-E54B-A7E9-2065A7F6149A}"/>
                    </a:ext>
                  </a:extLst>
                </p:cNvPr>
                <p:cNvPicPr/>
                <p:nvPr/>
              </p:nvPicPr>
              <p:blipFill>
                <a:blip r:embed="rId89"/>
                <a:stretch>
                  <a:fillRect/>
                </a:stretch>
              </p:blipFill>
              <p:spPr>
                <a:xfrm>
                  <a:off x="3502550" y="3375016"/>
                  <a:ext cx="1184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 name="Ink 29">
                  <a:extLst>
                    <a:ext uri="{FF2B5EF4-FFF2-40B4-BE49-F238E27FC236}">
                      <a16:creationId xmlns:a16="http://schemas.microsoft.com/office/drawing/2014/main" id="{211E5079-E9D1-154E-8B13-412EF0C15A42}"/>
                    </a:ext>
                  </a:extLst>
                </p14:cNvPr>
                <p14:cNvContentPartPr/>
                <p14:nvPr/>
              </p14:nvContentPartPr>
              <p14:xfrm>
                <a:off x="3685070" y="3368536"/>
                <a:ext cx="95760" cy="99000"/>
              </p14:xfrm>
            </p:contentPart>
          </mc:Choice>
          <mc:Fallback xmlns="">
            <p:pic>
              <p:nvPicPr>
                <p:cNvPr id="30" name="Ink 29">
                  <a:extLst>
                    <a:ext uri="{FF2B5EF4-FFF2-40B4-BE49-F238E27FC236}">
                      <a16:creationId xmlns:a16="http://schemas.microsoft.com/office/drawing/2014/main" id="{211E5079-E9D1-154E-8B13-412EF0C15A42}"/>
                    </a:ext>
                  </a:extLst>
                </p:cNvPr>
                <p:cNvPicPr/>
                <p:nvPr/>
              </p:nvPicPr>
              <p:blipFill>
                <a:blip r:embed="rId91"/>
                <a:stretch>
                  <a:fillRect/>
                </a:stretch>
              </p:blipFill>
              <p:spPr>
                <a:xfrm>
                  <a:off x="3677510" y="3360976"/>
                  <a:ext cx="110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1" name="Ink 30">
                  <a:extLst>
                    <a:ext uri="{FF2B5EF4-FFF2-40B4-BE49-F238E27FC236}">
                      <a16:creationId xmlns:a16="http://schemas.microsoft.com/office/drawing/2014/main" id="{BC0734B3-AC71-DE4B-BD02-7B284662785D}"/>
                    </a:ext>
                  </a:extLst>
                </p14:cNvPr>
                <p14:cNvContentPartPr/>
                <p14:nvPr/>
              </p14:nvContentPartPr>
              <p14:xfrm>
                <a:off x="3758150" y="3395536"/>
                <a:ext cx="16920" cy="124920"/>
              </p14:xfrm>
            </p:contentPart>
          </mc:Choice>
          <mc:Fallback xmlns="">
            <p:pic>
              <p:nvPicPr>
                <p:cNvPr id="31" name="Ink 30">
                  <a:extLst>
                    <a:ext uri="{FF2B5EF4-FFF2-40B4-BE49-F238E27FC236}">
                      <a16:creationId xmlns:a16="http://schemas.microsoft.com/office/drawing/2014/main" id="{BC0734B3-AC71-DE4B-BD02-7B284662785D}"/>
                    </a:ext>
                  </a:extLst>
                </p:cNvPr>
                <p:cNvPicPr/>
                <p:nvPr/>
              </p:nvPicPr>
              <p:blipFill>
                <a:blip r:embed="rId93"/>
                <a:stretch>
                  <a:fillRect/>
                </a:stretch>
              </p:blipFill>
              <p:spPr>
                <a:xfrm>
                  <a:off x="3750590" y="3387976"/>
                  <a:ext cx="32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2" name="Ink 31">
                  <a:extLst>
                    <a:ext uri="{FF2B5EF4-FFF2-40B4-BE49-F238E27FC236}">
                      <a16:creationId xmlns:a16="http://schemas.microsoft.com/office/drawing/2014/main" id="{A9F946DA-5DE3-B74D-A071-E74FAD5FCAF0}"/>
                    </a:ext>
                  </a:extLst>
                </p14:cNvPr>
                <p14:cNvContentPartPr/>
                <p14:nvPr/>
              </p14:nvContentPartPr>
              <p14:xfrm>
                <a:off x="3836270" y="3355936"/>
                <a:ext cx="19440" cy="150840"/>
              </p14:xfrm>
            </p:contentPart>
          </mc:Choice>
          <mc:Fallback xmlns="">
            <p:pic>
              <p:nvPicPr>
                <p:cNvPr id="32" name="Ink 31">
                  <a:extLst>
                    <a:ext uri="{FF2B5EF4-FFF2-40B4-BE49-F238E27FC236}">
                      <a16:creationId xmlns:a16="http://schemas.microsoft.com/office/drawing/2014/main" id="{A9F946DA-5DE3-B74D-A071-E74FAD5FCAF0}"/>
                    </a:ext>
                  </a:extLst>
                </p:cNvPr>
                <p:cNvPicPr/>
                <p:nvPr/>
              </p:nvPicPr>
              <p:blipFill>
                <a:blip r:embed="rId95"/>
                <a:stretch>
                  <a:fillRect/>
                </a:stretch>
              </p:blipFill>
              <p:spPr>
                <a:xfrm>
                  <a:off x="3828710" y="3348376"/>
                  <a:ext cx="345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3" name="Ink 32">
                  <a:extLst>
                    <a:ext uri="{FF2B5EF4-FFF2-40B4-BE49-F238E27FC236}">
                      <a16:creationId xmlns:a16="http://schemas.microsoft.com/office/drawing/2014/main" id="{9BA73B4F-E5F3-954B-AAC5-6975113C65EE}"/>
                    </a:ext>
                  </a:extLst>
                </p14:cNvPr>
                <p14:cNvContentPartPr/>
                <p14:nvPr/>
              </p14:nvContentPartPr>
              <p14:xfrm>
                <a:off x="3866870" y="3377176"/>
                <a:ext cx="100440" cy="120960"/>
              </p14:xfrm>
            </p:contentPart>
          </mc:Choice>
          <mc:Fallback xmlns="">
            <p:pic>
              <p:nvPicPr>
                <p:cNvPr id="33" name="Ink 32">
                  <a:extLst>
                    <a:ext uri="{FF2B5EF4-FFF2-40B4-BE49-F238E27FC236}">
                      <a16:creationId xmlns:a16="http://schemas.microsoft.com/office/drawing/2014/main" id="{9BA73B4F-E5F3-954B-AAC5-6975113C65EE}"/>
                    </a:ext>
                  </a:extLst>
                </p:cNvPr>
                <p:cNvPicPr/>
                <p:nvPr/>
              </p:nvPicPr>
              <p:blipFill>
                <a:blip r:embed="rId97"/>
                <a:stretch>
                  <a:fillRect/>
                </a:stretch>
              </p:blipFill>
              <p:spPr>
                <a:xfrm>
                  <a:off x="3859310" y="3369616"/>
                  <a:ext cx="115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4" name="Ink 33">
                  <a:extLst>
                    <a:ext uri="{FF2B5EF4-FFF2-40B4-BE49-F238E27FC236}">
                      <a16:creationId xmlns:a16="http://schemas.microsoft.com/office/drawing/2014/main" id="{F1E704AF-B253-6E47-8586-95C82CFC297B}"/>
                    </a:ext>
                  </a:extLst>
                </p14:cNvPr>
                <p14:cNvContentPartPr/>
                <p14:nvPr/>
              </p14:nvContentPartPr>
              <p14:xfrm>
                <a:off x="4015190" y="3393016"/>
                <a:ext cx="29520" cy="118440"/>
              </p14:xfrm>
            </p:contentPart>
          </mc:Choice>
          <mc:Fallback xmlns="">
            <p:pic>
              <p:nvPicPr>
                <p:cNvPr id="34" name="Ink 33">
                  <a:extLst>
                    <a:ext uri="{FF2B5EF4-FFF2-40B4-BE49-F238E27FC236}">
                      <a16:creationId xmlns:a16="http://schemas.microsoft.com/office/drawing/2014/main" id="{F1E704AF-B253-6E47-8586-95C82CFC297B}"/>
                    </a:ext>
                  </a:extLst>
                </p:cNvPr>
                <p:cNvPicPr/>
                <p:nvPr/>
              </p:nvPicPr>
              <p:blipFill>
                <a:blip r:embed="rId99"/>
                <a:stretch>
                  <a:fillRect/>
                </a:stretch>
              </p:blipFill>
              <p:spPr>
                <a:xfrm>
                  <a:off x="4007630" y="3385456"/>
                  <a:ext cx="44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5" name="Ink 34">
                  <a:extLst>
                    <a:ext uri="{FF2B5EF4-FFF2-40B4-BE49-F238E27FC236}">
                      <a16:creationId xmlns:a16="http://schemas.microsoft.com/office/drawing/2014/main" id="{89F887E5-68BA-9B42-9A8A-88FB7FB0E908}"/>
                    </a:ext>
                  </a:extLst>
                </p14:cNvPr>
                <p14:cNvContentPartPr/>
                <p14:nvPr/>
              </p14:nvContentPartPr>
              <p14:xfrm>
                <a:off x="4018070" y="3361336"/>
                <a:ext cx="108360" cy="144000"/>
              </p14:xfrm>
            </p:contentPart>
          </mc:Choice>
          <mc:Fallback xmlns="">
            <p:pic>
              <p:nvPicPr>
                <p:cNvPr id="35" name="Ink 34">
                  <a:extLst>
                    <a:ext uri="{FF2B5EF4-FFF2-40B4-BE49-F238E27FC236}">
                      <a16:creationId xmlns:a16="http://schemas.microsoft.com/office/drawing/2014/main" id="{89F887E5-68BA-9B42-9A8A-88FB7FB0E908}"/>
                    </a:ext>
                  </a:extLst>
                </p:cNvPr>
                <p:cNvPicPr/>
                <p:nvPr/>
              </p:nvPicPr>
              <p:blipFill>
                <a:blip r:embed="rId101"/>
                <a:stretch>
                  <a:fillRect/>
                </a:stretch>
              </p:blipFill>
              <p:spPr>
                <a:xfrm>
                  <a:off x="4010510" y="3353776"/>
                  <a:ext cx="123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3" name="Ink 42">
                  <a:extLst>
                    <a:ext uri="{FF2B5EF4-FFF2-40B4-BE49-F238E27FC236}">
                      <a16:creationId xmlns:a16="http://schemas.microsoft.com/office/drawing/2014/main" id="{9E08404F-12CB-594A-9202-698B4243C78E}"/>
                    </a:ext>
                  </a:extLst>
                </p14:cNvPr>
                <p14:cNvContentPartPr/>
                <p14:nvPr/>
              </p14:nvContentPartPr>
              <p14:xfrm>
                <a:off x="467750" y="3097456"/>
                <a:ext cx="8280" cy="191880"/>
              </p14:xfrm>
            </p:contentPart>
          </mc:Choice>
          <mc:Fallback xmlns="">
            <p:pic>
              <p:nvPicPr>
                <p:cNvPr id="43" name="Ink 42">
                  <a:extLst>
                    <a:ext uri="{FF2B5EF4-FFF2-40B4-BE49-F238E27FC236}">
                      <a16:creationId xmlns:a16="http://schemas.microsoft.com/office/drawing/2014/main" id="{9E08404F-12CB-594A-9202-698B4243C78E}"/>
                    </a:ext>
                  </a:extLst>
                </p:cNvPr>
                <p:cNvPicPr/>
                <p:nvPr/>
              </p:nvPicPr>
              <p:blipFill>
                <a:blip r:embed="rId103"/>
                <a:stretch>
                  <a:fillRect/>
                </a:stretch>
              </p:blipFill>
              <p:spPr>
                <a:xfrm>
                  <a:off x="460190" y="3089896"/>
                  <a:ext cx="23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4" name="Ink 43">
                  <a:extLst>
                    <a:ext uri="{FF2B5EF4-FFF2-40B4-BE49-F238E27FC236}">
                      <a16:creationId xmlns:a16="http://schemas.microsoft.com/office/drawing/2014/main" id="{6695A2AE-45A7-1A4B-9037-13F985F5D72B}"/>
                    </a:ext>
                  </a:extLst>
                </p14:cNvPr>
                <p14:cNvContentPartPr/>
                <p14:nvPr/>
              </p14:nvContentPartPr>
              <p14:xfrm>
                <a:off x="484670" y="3031216"/>
                <a:ext cx="2288520" cy="186480"/>
              </p14:xfrm>
            </p:contentPart>
          </mc:Choice>
          <mc:Fallback xmlns="">
            <p:pic>
              <p:nvPicPr>
                <p:cNvPr id="44" name="Ink 43">
                  <a:extLst>
                    <a:ext uri="{FF2B5EF4-FFF2-40B4-BE49-F238E27FC236}">
                      <a16:creationId xmlns:a16="http://schemas.microsoft.com/office/drawing/2014/main" id="{6695A2AE-45A7-1A4B-9037-13F985F5D72B}"/>
                    </a:ext>
                  </a:extLst>
                </p:cNvPr>
                <p:cNvPicPr/>
                <p:nvPr/>
              </p:nvPicPr>
              <p:blipFill>
                <a:blip r:embed="rId105"/>
                <a:stretch>
                  <a:fillRect/>
                </a:stretch>
              </p:blipFill>
              <p:spPr>
                <a:xfrm>
                  <a:off x="477110" y="3023656"/>
                  <a:ext cx="2303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6" name="Ink 45">
                  <a:extLst>
                    <a:ext uri="{FF2B5EF4-FFF2-40B4-BE49-F238E27FC236}">
                      <a16:creationId xmlns:a16="http://schemas.microsoft.com/office/drawing/2014/main" id="{7A35EFA9-4746-BA42-8B61-CC926FBA5874}"/>
                    </a:ext>
                  </a:extLst>
                </p14:cNvPr>
                <p14:cNvContentPartPr/>
                <p14:nvPr/>
              </p14:nvContentPartPr>
              <p14:xfrm>
                <a:off x="469550" y="3253336"/>
                <a:ext cx="2403720" cy="98280"/>
              </p14:xfrm>
            </p:contentPart>
          </mc:Choice>
          <mc:Fallback xmlns="">
            <p:pic>
              <p:nvPicPr>
                <p:cNvPr id="46" name="Ink 45">
                  <a:extLst>
                    <a:ext uri="{FF2B5EF4-FFF2-40B4-BE49-F238E27FC236}">
                      <a16:creationId xmlns:a16="http://schemas.microsoft.com/office/drawing/2014/main" id="{7A35EFA9-4746-BA42-8B61-CC926FBA5874}"/>
                    </a:ext>
                  </a:extLst>
                </p:cNvPr>
                <p:cNvPicPr/>
                <p:nvPr/>
              </p:nvPicPr>
              <p:blipFill>
                <a:blip r:embed="rId107"/>
                <a:stretch>
                  <a:fillRect/>
                </a:stretch>
              </p:blipFill>
              <p:spPr>
                <a:xfrm>
                  <a:off x="461990" y="3245776"/>
                  <a:ext cx="24188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8" name="Ink 47">
                  <a:extLst>
                    <a:ext uri="{FF2B5EF4-FFF2-40B4-BE49-F238E27FC236}">
                      <a16:creationId xmlns:a16="http://schemas.microsoft.com/office/drawing/2014/main" id="{68D66F35-F246-044C-87A7-A61847FBC71C}"/>
                    </a:ext>
                  </a:extLst>
                </p14:cNvPr>
                <p14:cNvContentPartPr/>
                <p14:nvPr/>
              </p14:nvContentPartPr>
              <p14:xfrm>
                <a:off x="1157870" y="3120136"/>
                <a:ext cx="23400" cy="209160"/>
              </p14:xfrm>
            </p:contentPart>
          </mc:Choice>
          <mc:Fallback xmlns="">
            <p:pic>
              <p:nvPicPr>
                <p:cNvPr id="48" name="Ink 47">
                  <a:extLst>
                    <a:ext uri="{FF2B5EF4-FFF2-40B4-BE49-F238E27FC236}">
                      <a16:creationId xmlns:a16="http://schemas.microsoft.com/office/drawing/2014/main" id="{68D66F35-F246-044C-87A7-A61847FBC71C}"/>
                    </a:ext>
                  </a:extLst>
                </p:cNvPr>
                <p:cNvPicPr/>
                <p:nvPr/>
              </p:nvPicPr>
              <p:blipFill>
                <a:blip r:embed="rId109"/>
                <a:stretch>
                  <a:fillRect/>
                </a:stretch>
              </p:blipFill>
              <p:spPr>
                <a:xfrm>
                  <a:off x="1150670" y="3112576"/>
                  <a:ext cx="38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0" name="Ink 49">
                  <a:extLst>
                    <a:ext uri="{FF2B5EF4-FFF2-40B4-BE49-F238E27FC236}">
                      <a16:creationId xmlns:a16="http://schemas.microsoft.com/office/drawing/2014/main" id="{6C54D2B0-7DD2-3845-B8DE-444B8EC08B36}"/>
                    </a:ext>
                  </a:extLst>
                </p14:cNvPr>
                <p14:cNvContentPartPr/>
                <p14:nvPr/>
              </p14:nvContentPartPr>
              <p14:xfrm>
                <a:off x="2369990" y="3054256"/>
                <a:ext cx="12960" cy="212400"/>
              </p14:xfrm>
            </p:contentPart>
          </mc:Choice>
          <mc:Fallback xmlns="">
            <p:pic>
              <p:nvPicPr>
                <p:cNvPr id="50" name="Ink 49">
                  <a:extLst>
                    <a:ext uri="{FF2B5EF4-FFF2-40B4-BE49-F238E27FC236}">
                      <a16:creationId xmlns:a16="http://schemas.microsoft.com/office/drawing/2014/main" id="{6C54D2B0-7DD2-3845-B8DE-444B8EC08B36}"/>
                    </a:ext>
                  </a:extLst>
                </p:cNvPr>
                <p:cNvPicPr/>
                <p:nvPr/>
              </p:nvPicPr>
              <p:blipFill>
                <a:blip r:embed="rId111"/>
                <a:stretch>
                  <a:fillRect/>
                </a:stretch>
              </p:blipFill>
              <p:spPr>
                <a:xfrm>
                  <a:off x="2362430" y="3047056"/>
                  <a:ext cx="280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C7E57915-B231-5340-B5FD-93FF33DEF013}"/>
                    </a:ext>
                  </a:extLst>
                </p14:cNvPr>
                <p14:cNvContentPartPr/>
                <p14:nvPr/>
              </p14:nvContentPartPr>
              <p14:xfrm>
                <a:off x="1610750" y="3121216"/>
                <a:ext cx="64080" cy="149400"/>
              </p14:xfrm>
            </p:contentPart>
          </mc:Choice>
          <mc:Fallback xmlns="">
            <p:pic>
              <p:nvPicPr>
                <p:cNvPr id="72" name="Ink 71">
                  <a:extLst>
                    <a:ext uri="{FF2B5EF4-FFF2-40B4-BE49-F238E27FC236}">
                      <a16:creationId xmlns:a16="http://schemas.microsoft.com/office/drawing/2014/main" id="{C7E57915-B231-5340-B5FD-93FF33DEF013}"/>
                    </a:ext>
                  </a:extLst>
                </p:cNvPr>
                <p:cNvPicPr/>
                <p:nvPr/>
              </p:nvPicPr>
              <p:blipFill>
                <a:blip r:embed="rId113"/>
                <a:stretch>
                  <a:fillRect/>
                </a:stretch>
              </p:blipFill>
              <p:spPr>
                <a:xfrm>
                  <a:off x="1603190" y="3113656"/>
                  <a:ext cx="792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08614367-4B17-B04D-8E80-B3B1B7736E1F}"/>
                    </a:ext>
                  </a:extLst>
                </p14:cNvPr>
                <p14:cNvContentPartPr/>
                <p14:nvPr/>
              </p14:nvContentPartPr>
              <p14:xfrm>
                <a:off x="1721270" y="3175576"/>
                <a:ext cx="9720" cy="69840"/>
              </p14:xfrm>
            </p:contentPart>
          </mc:Choice>
          <mc:Fallback xmlns="">
            <p:pic>
              <p:nvPicPr>
                <p:cNvPr id="73" name="Ink 72">
                  <a:extLst>
                    <a:ext uri="{FF2B5EF4-FFF2-40B4-BE49-F238E27FC236}">
                      <a16:creationId xmlns:a16="http://schemas.microsoft.com/office/drawing/2014/main" id="{08614367-4B17-B04D-8E80-B3B1B7736E1F}"/>
                    </a:ext>
                  </a:extLst>
                </p:cNvPr>
                <p:cNvPicPr/>
                <p:nvPr/>
              </p:nvPicPr>
              <p:blipFill>
                <a:blip r:embed="rId115"/>
                <a:stretch>
                  <a:fillRect/>
                </a:stretch>
              </p:blipFill>
              <p:spPr>
                <a:xfrm>
                  <a:off x="1713710" y="3168016"/>
                  <a:ext cx="24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2D118B6B-6B4F-C040-8B0F-916FB0D9F5DB}"/>
                    </a:ext>
                  </a:extLst>
                </p14:cNvPr>
                <p14:cNvContentPartPr/>
                <p14:nvPr/>
              </p14:nvContentPartPr>
              <p14:xfrm>
                <a:off x="1721990" y="3128776"/>
                <a:ext cx="3600" cy="1800"/>
              </p14:xfrm>
            </p:contentPart>
          </mc:Choice>
          <mc:Fallback xmlns="">
            <p:pic>
              <p:nvPicPr>
                <p:cNvPr id="74" name="Ink 73">
                  <a:extLst>
                    <a:ext uri="{FF2B5EF4-FFF2-40B4-BE49-F238E27FC236}">
                      <a16:creationId xmlns:a16="http://schemas.microsoft.com/office/drawing/2014/main" id="{2D118B6B-6B4F-C040-8B0F-916FB0D9F5DB}"/>
                    </a:ext>
                  </a:extLst>
                </p:cNvPr>
                <p:cNvPicPr/>
                <p:nvPr/>
              </p:nvPicPr>
              <p:blipFill>
                <a:blip r:embed="rId117"/>
                <a:stretch>
                  <a:fillRect/>
                </a:stretch>
              </p:blipFill>
              <p:spPr>
                <a:xfrm>
                  <a:off x="1714430" y="3121216"/>
                  <a:ext cx="187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ABCFCC92-7FAC-F24D-A756-A9EE55BE4EDC}"/>
                    </a:ext>
                  </a:extLst>
                </p14:cNvPr>
                <p14:cNvContentPartPr/>
                <p14:nvPr/>
              </p14:nvContentPartPr>
              <p14:xfrm>
                <a:off x="1784990" y="3160456"/>
                <a:ext cx="65880" cy="89640"/>
              </p14:xfrm>
            </p:contentPart>
          </mc:Choice>
          <mc:Fallback xmlns="">
            <p:pic>
              <p:nvPicPr>
                <p:cNvPr id="75" name="Ink 74">
                  <a:extLst>
                    <a:ext uri="{FF2B5EF4-FFF2-40B4-BE49-F238E27FC236}">
                      <a16:creationId xmlns:a16="http://schemas.microsoft.com/office/drawing/2014/main" id="{ABCFCC92-7FAC-F24D-A756-A9EE55BE4EDC}"/>
                    </a:ext>
                  </a:extLst>
                </p:cNvPr>
                <p:cNvPicPr/>
                <p:nvPr/>
              </p:nvPicPr>
              <p:blipFill>
                <a:blip r:embed="rId119"/>
                <a:stretch>
                  <a:fillRect/>
                </a:stretch>
              </p:blipFill>
              <p:spPr>
                <a:xfrm>
                  <a:off x="1777430" y="3152896"/>
                  <a:ext cx="8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8FAAB3BA-048B-9543-A317-F7B3C2B53FCB}"/>
                    </a:ext>
                  </a:extLst>
                </p14:cNvPr>
                <p14:cNvContentPartPr/>
                <p14:nvPr/>
              </p14:nvContentPartPr>
              <p14:xfrm>
                <a:off x="1900910" y="3136696"/>
                <a:ext cx="133560" cy="82800"/>
              </p14:xfrm>
            </p:contentPart>
          </mc:Choice>
          <mc:Fallback xmlns="">
            <p:pic>
              <p:nvPicPr>
                <p:cNvPr id="76" name="Ink 75">
                  <a:extLst>
                    <a:ext uri="{FF2B5EF4-FFF2-40B4-BE49-F238E27FC236}">
                      <a16:creationId xmlns:a16="http://schemas.microsoft.com/office/drawing/2014/main" id="{8FAAB3BA-048B-9543-A317-F7B3C2B53FCB}"/>
                    </a:ext>
                  </a:extLst>
                </p:cNvPr>
                <p:cNvPicPr/>
                <p:nvPr/>
              </p:nvPicPr>
              <p:blipFill>
                <a:blip r:embed="rId121"/>
                <a:stretch>
                  <a:fillRect/>
                </a:stretch>
              </p:blipFill>
              <p:spPr>
                <a:xfrm>
                  <a:off x="1893350" y="3129136"/>
                  <a:ext cx="148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4A0A51FF-793E-3243-86CF-DB186E2D2CC2}"/>
                    </a:ext>
                  </a:extLst>
                </p14:cNvPr>
                <p14:cNvContentPartPr/>
                <p14:nvPr/>
              </p14:nvContentPartPr>
              <p14:xfrm>
                <a:off x="1577990" y="2936176"/>
                <a:ext cx="97920" cy="73800"/>
              </p14:xfrm>
            </p:contentPart>
          </mc:Choice>
          <mc:Fallback xmlns="">
            <p:pic>
              <p:nvPicPr>
                <p:cNvPr id="77" name="Ink 76">
                  <a:extLst>
                    <a:ext uri="{FF2B5EF4-FFF2-40B4-BE49-F238E27FC236}">
                      <a16:creationId xmlns:a16="http://schemas.microsoft.com/office/drawing/2014/main" id="{4A0A51FF-793E-3243-86CF-DB186E2D2CC2}"/>
                    </a:ext>
                  </a:extLst>
                </p:cNvPr>
                <p:cNvPicPr/>
                <p:nvPr/>
              </p:nvPicPr>
              <p:blipFill>
                <a:blip r:embed="rId123"/>
                <a:stretch>
                  <a:fillRect/>
                </a:stretch>
              </p:blipFill>
              <p:spPr>
                <a:xfrm>
                  <a:off x="1570430" y="2928616"/>
                  <a:ext cx="112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0B1AA2F2-2C37-6C4E-9DCA-F7E42DFB1635}"/>
                    </a:ext>
                  </a:extLst>
                </p14:cNvPr>
                <p14:cNvContentPartPr/>
                <p14:nvPr/>
              </p14:nvContentPartPr>
              <p14:xfrm>
                <a:off x="1739270" y="2962456"/>
                <a:ext cx="57240" cy="4320"/>
              </p14:xfrm>
            </p:contentPart>
          </mc:Choice>
          <mc:Fallback xmlns="">
            <p:pic>
              <p:nvPicPr>
                <p:cNvPr id="78" name="Ink 77">
                  <a:extLst>
                    <a:ext uri="{FF2B5EF4-FFF2-40B4-BE49-F238E27FC236}">
                      <a16:creationId xmlns:a16="http://schemas.microsoft.com/office/drawing/2014/main" id="{0B1AA2F2-2C37-6C4E-9DCA-F7E42DFB1635}"/>
                    </a:ext>
                  </a:extLst>
                </p:cNvPr>
                <p:cNvPicPr/>
                <p:nvPr/>
              </p:nvPicPr>
              <p:blipFill>
                <a:blip r:embed="rId125"/>
                <a:stretch>
                  <a:fillRect/>
                </a:stretch>
              </p:blipFill>
              <p:spPr>
                <a:xfrm>
                  <a:off x="1731710" y="2954896"/>
                  <a:ext cx="723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473EB5C7-AB28-0348-869C-10C077630B34}"/>
                    </a:ext>
                  </a:extLst>
                </p14:cNvPr>
                <p14:cNvContentPartPr/>
                <p14:nvPr/>
              </p14:nvContentPartPr>
              <p14:xfrm>
                <a:off x="1888310" y="2853736"/>
                <a:ext cx="70560" cy="152640"/>
              </p14:xfrm>
            </p:contentPart>
          </mc:Choice>
          <mc:Fallback xmlns="">
            <p:pic>
              <p:nvPicPr>
                <p:cNvPr id="79" name="Ink 78">
                  <a:extLst>
                    <a:ext uri="{FF2B5EF4-FFF2-40B4-BE49-F238E27FC236}">
                      <a16:creationId xmlns:a16="http://schemas.microsoft.com/office/drawing/2014/main" id="{473EB5C7-AB28-0348-869C-10C077630B34}"/>
                    </a:ext>
                  </a:extLst>
                </p:cNvPr>
                <p:cNvPicPr/>
                <p:nvPr/>
              </p:nvPicPr>
              <p:blipFill>
                <a:blip r:embed="rId127"/>
                <a:stretch>
                  <a:fillRect/>
                </a:stretch>
              </p:blipFill>
              <p:spPr>
                <a:xfrm>
                  <a:off x="1880750" y="2846176"/>
                  <a:ext cx="85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78767F1C-0443-054A-AF07-ACD1F28F2DD0}"/>
                    </a:ext>
                  </a:extLst>
                </p14:cNvPr>
                <p14:cNvContentPartPr/>
                <p14:nvPr/>
              </p14:nvContentPartPr>
              <p14:xfrm>
                <a:off x="2008190" y="2915296"/>
                <a:ext cx="9000" cy="85320"/>
              </p14:xfrm>
            </p:contentPart>
          </mc:Choice>
          <mc:Fallback xmlns="">
            <p:pic>
              <p:nvPicPr>
                <p:cNvPr id="80" name="Ink 79">
                  <a:extLst>
                    <a:ext uri="{FF2B5EF4-FFF2-40B4-BE49-F238E27FC236}">
                      <a16:creationId xmlns:a16="http://schemas.microsoft.com/office/drawing/2014/main" id="{78767F1C-0443-054A-AF07-ACD1F28F2DD0}"/>
                    </a:ext>
                  </a:extLst>
                </p:cNvPr>
                <p:cNvPicPr/>
                <p:nvPr/>
              </p:nvPicPr>
              <p:blipFill>
                <a:blip r:embed="rId129"/>
                <a:stretch>
                  <a:fillRect/>
                </a:stretch>
              </p:blipFill>
              <p:spPr>
                <a:xfrm>
                  <a:off x="2000630" y="2907736"/>
                  <a:ext cx="24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D3D9DA46-BD3E-EA49-A878-65262F75089A}"/>
                    </a:ext>
                  </a:extLst>
                </p14:cNvPr>
                <p14:cNvContentPartPr/>
                <p14:nvPr/>
              </p14:nvContentPartPr>
              <p14:xfrm>
                <a:off x="1997030" y="2857696"/>
                <a:ext cx="5760" cy="12240"/>
              </p14:xfrm>
            </p:contentPart>
          </mc:Choice>
          <mc:Fallback xmlns="">
            <p:pic>
              <p:nvPicPr>
                <p:cNvPr id="81" name="Ink 80">
                  <a:extLst>
                    <a:ext uri="{FF2B5EF4-FFF2-40B4-BE49-F238E27FC236}">
                      <a16:creationId xmlns:a16="http://schemas.microsoft.com/office/drawing/2014/main" id="{D3D9DA46-BD3E-EA49-A878-65262F75089A}"/>
                    </a:ext>
                  </a:extLst>
                </p:cNvPr>
                <p:cNvPicPr/>
                <p:nvPr/>
              </p:nvPicPr>
              <p:blipFill>
                <a:blip r:embed="rId131"/>
                <a:stretch>
                  <a:fillRect/>
                </a:stretch>
              </p:blipFill>
              <p:spPr>
                <a:xfrm>
                  <a:off x="1989470" y="2850136"/>
                  <a:ext cx="2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DD8F78DD-0E98-4F44-B770-B00F99CB2DC5}"/>
                    </a:ext>
                  </a:extLst>
                </p14:cNvPr>
                <p14:cNvContentPartPr/>
                <p14:nvPr/>
              </p14:nvContentPartPr>
              <p14:xfrm>
                <a:off x="2087750" y="2838976"/>
                <a:ext cx="12960" cy="152640"/>
              </p14:xfrm>
            </p:contentPart>
          </mc:Choice>
          <mc:Fallback xmlns="">
            <p:pic>
              <p:nvPicPr>
                <p:cNvPr id="82" name="Ink 81">
                  <a:extLst>
                    <a:ext uri="{FF2B5EF4-FFF2-40B4-BE49-F238E27FC236}">
                      <a16:creationId xmlns:a16="http://schemas.microsoft.com/office/drawing/2014/main" id="{DD8F78DD-0E98-4F44-B770-B00F99CB2DC5}"/>
                    </a:ext>
                  </a:extLst>
                </p:cNvPr>
                <p:cNvPicPr/>
                <p:nvPr/>
              </p:nvPicPr>
              <p:blipFill>
                <a:blip r:embed="rId133"/>
                <a:stretch>
                  <a:fillRect/>
                </a:stretch>
              </p:blipFill>
              <p:spPr>
                <a:xfrm>
                  <a:off x="2080190" y="2831416"/>
                  <a:ext cx="28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7B3A57E3-365F-1940-8B02-557A9992FDC3}"/>
                    </a:ext>
                  </a:extLst>
                </p14:cNvPr>
                <p14:cNvContentPartPr/>
                <p14:nvPr/>
              </p14:nvContentPartPr>
              <p14:xfrm>
                <a:off x="2049950" y="2898016"/>
                <a:ext cx="95040" cy="13680"/>
              </p14:xfrm>
            </p:contentPart>
          </mc:Choice>
          <mc:Fallback xmlns="">
            <p:pic>
              <p:nvPicPr>
                <p:cNvPr id="83" name="Ink 82">
                  <a:extLst>
                    <a:ext uri="{FF2B5EF4-FFF2-40B4-BE49-F238E27FC236}">
                      <a16:creationId xmlns:a16="http://schemas.microsoft.com/office/drawing/2014/main" id="{7B3A57E3-365F-1940-8B02-557A9992FDC3}"/>
                    </a:ext>
                  </a:extLst>
                </p:cNvPr>
                <p:cNvPicPr/>
                <p:nvPr/>
              </p:nvPicPr>
              <p:blipFill>
                <a:blip r:embed="rId135"/>
                <a:stretch>
                  <a:fillRect/>
                </a:stretch>
              </p:blipFill>
              <p:spPr>
                <a:xfrm>
                  <a:off x="2042390" y="2890456"/>
                  <a:ext cx="110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DC5B1F54-AC19-F747-A05D-1C501B22ADBB}"/>
                    </a:ext>
                  </a:extLst>
                </p14:cNvPr>
                <p14:cNvContentPartPr/>
                <p14:nvPr/>
              </p14:nvContentPartPr>
              <p14:xfrm>
                <a:off x="2151470" y="2886856"/>
                <a:ext cx="93600" cy="105840"/>
              </p14:xfrm>
            </p:contentPart>
          </mc:Choice>
          <mc:Fallback xmlns="">
            <p:pic>
              <p:nvPicPr>
                <p:cNvPr id="84" name="Ink 83">
                  <a:extLst>
                    <a:ext uri="{FF2B5EF4-FFF2-40B4-BE49-F238E27FC236}">
                      <a16:creationId xmlns:a16="http://schemas.microsoft.com/office/drawing/2014/main" id="{DC5B1F54-AC19-F747-A05D-1C501B22ADBB}"/>
                    </a:ext>
                  </a:extLst>
                </p:cNvPr>
                <p:cNvPicPr/>
                <p:nvPr/>
              </p:nvPicPr>
              <p:blipFill>
                <a:blip r:embed="rId137"/>
                <a:stretch>
                  <a:fillRect/>
                </a:stretch>
              </p:blipFill>
              <p:spPr>
                <a:xfrm>
                  <a:off x="2143910" y="2879296"/>
                  <a:ext cx="108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1D88A51E-9FC7-A341-99D9-92AE0158583D}"/>
                    </a:ext>
                  </a:extLst>
                </p14:cNvPr>
                <p14:cNvContentPartPr/>
                <p14:nvPr/>
              </p14:nvContentPartPr>
              <p14:xfrm>
                <a:off x="2532350" y="2840776"/>
                <a:ext cx="146160" cy="123120"/>
              </p14:xfrm>
            </p:contentPart>
          </mc:Choice>
          <mc:Fallback xmlns="">
            <p:pic>
              <p:nvPicPr>
                <p:cNvPr id="86" name="Ink 85">
                  <a:extLst>
                    <a:ext uri="{FF2B5EF4-FFF2-40B4-BE49-F238E27FC236}">
                      <a16:creationId xmlns:a16="http://schemas.microsoft.com/office/drawing/2014/main" id="{1D88A51E-9FC7-A341-99D9-92AE0158583D}"/>
                    </a:ext>
                  </a:extLst>
                </p:cNvPr>
                <p:cNvPicPr/>
                <p:nvPr/>
              </p:nvPicPr>
              <p:blipFill>
                <a:blip r:embed="rId139"/>
                <a:stretch>
                  <a:fillRect/>
                </a:stretch>
              </p:blipFill>
              <p:spPr>
                <a:xfrm>
                  <a:off x="2524790" y="2833216"/>
                  <a:ext cx="161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B791410B-7249-6F48-8CA9-D4F7FD26027E}"/>
                    </a:ext>
                  </a:extLst>
                </p14:cNvPr>
                <p14:cNvContentPartPr/>
                <p14:nvPr/>
              </p14:nvContentPartPr>
              <p14:xfrm>
                <a:off x="2444870" y="3106096"/>
                <a:ext cx="89640" cy="100440"/>
              </p14:xfrm>
            </p:contentPart>
          </mc:Choice>
          <mc:Fallback xmlns="">
            <p:pic>
              <p:nvPicPr>
                <p:cNvPr id="87" name="Ink 86">
                  <a:extLst>
                    <a:ext uri="{FF2B5EF4-FFF2-40B4-BE49-F238E27FC236}">
                      <a16:creationId xmlns:a16="http://schemas.microsoft.com/office/drawing/2014/main" id="{B791410B-7249-6F48-8CA9-D4F7FD26027E}"/>
                    </a:ext>
                  </a:extLst>
                </p:cNvPr>
                <p:cNvPicPr/>
                <p:nvPr/>
              </p:nvPicPr>
              <p:blipFill>
                <a:blip r:embed="rId141"/>
                <a:stretch>
                  <a:fillRect/>
                </a:stretch>
              </p:blipFill>
              <p:spPr>
                <a:xfrm>
                  <a:off x="2437310" y="3098536"/>
                  <a:ext cx="104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097AC834-9EB6-6A42-A21B-344C3138DD03}"/>
                    </a:ext>
                  </a:extLst>
                </p14:cNvPr>
                <p14:cNvContentPartPr/>
                <p14:nvPr/>
              </p14:nvContentPartPr>
              <p14:xfrm>
                <a:off x="2560070" y="3112216"/>
                <a:ext cx="47520" cy="79920"/>
              </p14:xfrm>
            </p:contentPart>
          </mc:Choice>
          <mc:Fallback xmlns="">
            <p:pic>
              <p:nvPicPr>
                <p:cNvPr id="88" name="Ink 87">
                  <a:extLst>
                    <a:ext uri="{FF2B5EF4-FFF2-40B4-BE49-F238E27FC236}">
                      <a16:creationId xmlns:a16="http://schemas.microsoft.com/office/drawing/2014/main" id="{097AC834-9EB6-6A42-A21B-344C3138DD03}"/>
                    </a:ext>
                  </a:extLst>
                </p:cNvPr>
                <p:cNvPicPr/>
                <p:nvPr/>
              </p:nvPicPr>
              <p:blipFill>
                <a:blip r:embed="rId143"/>
                <a:stretch>
                  <a:fillRect/>
                </a:stretch>
              </p:blipFill>
              <p:spPr>
                <a:xfrm>
                  <a:off x="2552510" y="3104656"/>
                  <a:ext cx="62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26A28C5B-62CE-4344-8127-8142233C2CF9}"/>
                    </a:ext>
                  </a:extLst>
                </p14:cNvPr>
                <p14:cNvContentPartPr/>
                <p14:nvPr/>
              </p14:nvContentPartPr>
              <p14:xfrm>
                <a:off x="2625590" y="3116176"/>
                <a:ext cx="46080" cy="67320"/>
              </p14:xfrm>
            </p:contentPart>
          </mc:Choice>
          <mc:Fallback xmlns="">
            <p:pic>
              <p:nvPicPr>
                <p:cNvPr id="89" name="Ink 88">
                  <a:extLst>
                    <a:ext uri="{FF2B5EF4-FFF2-40B4-BE49-F238E27FC236}">
                      <a16:creationId xmlns:a16="http://schemas.microsoft.com/office/drawing/2014/main" id="{26A28C5B-62CE-4344-8127-8142233C2CF9}"/>
                    </a:ext>
                  </a:extLst>
                </p:cNvPr>
                <p:cNvPicPr/>
                <p:nvPr/>
              </p:nvPicPr>
              <p:blipFill>
                <a:blip r:embed="rId145"/>
                <a:stretch>
                  <a:fillRect/>
                </a:stretch>
              </p:blipFill>
              <p:spPr>
                <a:xfrm>
                  <a:off x="2618030" y="3108616"/>
                  <a:ext cx="612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17B53D7B-83CC-7740-B3CC-04E64D8F6FB8}"/>
                    </a:ext>
                  </a:extLst>
                </p14:cNvPr>
                <p14:cNvContentPartPr/>
                <p14:nvPr/>
              </p14:nvContentPartPr>
              <p14:xfrm>
                <a:off x="2676710" y="3129856"/>
                <a:ext cx="57240" cy="59400"/>
              </p14:xfrm>
            </p:contentPart>
          </mc:Choice>
          <mc:Fallback xmlns="">
            <p:pic>
              <p:nvPicPr>
                <p:cNvPr id="90" name="Ink 89">
                  <a:extLst>
                    <a:ext uri="{FF2B5EF4-FFF2-40B4-BE49-F238E27FC236}">
                      <a16:creationId xmlns:a16="http://schemas.microsoft.com/office/drawing/2014/main" id="{17B53D7B-83CC-7740-B3CC-04E64D8F6FB8}"/>
                    </a:ext>
                  </a:extLst>
                </p:cNvPr>
                <p:cNvPicPr/>
                <p:nvPr/>
              </p:nvPicPr>
              <p:blipFill>
                <a:blip r:embed="rId147"/>
                <a:stretch>
                  <a:fillRect/>
                </a:stretch>
              </p:blipFill>
              <p:spPr>
                <a:xfrm>
                  <a:off x="2669150" y="3122296"/>
                  <a:ext cx="72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EC9F2B7F-6B17-C748-A915-4A6E3BCA9245}"/>
                    </a:ext>
                  </a:extLst>
                </p14:cNvPr>
                <p14:cNvContentPartPr/>
                <p14:nvPr/>
              </p14:nvContentPartPr>
              <p14:xfrm>
                <a:off x="2733590" y="3069016"/>
                <a:ext cx="4320" cy="125640"/>
              </p14:xfrm>
            </p:contentPart>
          </mc:Choice>
          <mc:Fallback xmlns="">
            <p:pic>
              <p:nvPicPr>
                <p:cNvPr id="91" name="Ink 90">
                  <a:extLst>
                    <a:ext uri="{FF2B5EF4-FFF2-40B4-BE49-F238E27FC236}">
                      <a16:creationId xmlns:a16="http://schemas.microsoft.com/office/drawing/2014/main" id="{EC9F2B7F-6B17-C748-A915-4A6E3BCA9245}"/>
                    </a:ext>
                  </a:extLst>
                </p:cNvPr>
                <p:cNvPicPr/>
                <p:nvPr/>
              </p:nvPicPr>
              <p:blipFill>
                <a:blip r:embed="rId149"/>
                <a:stretch>
                  <a:fillRect/>
                </a:stretch>
              </p:blipFill>
              <p:spPr>
                <a:xfrm>
                  <a:off x="2726030" y="3061456"/>
                  <a:ext cx="19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88671516-32B3-1149-9C9C-B21F927479C2}"/>
                    </a:ext>
                  </a:extLst>
                </p14:cNvPr>
                <p14:cNvContentPartPr/>
                <p14:nvPr/>
              </p14:nvContentPartPr>
              <p14:xfrm>
                <a:off x="2714510" y="2900176"/>
                <a:ext cx="79200" cy="2880"/>
              </p14:xfrm>
            </p:contentPart>
          </mc:Choice>
          <mc:Fallback xmlns="">
            <p:pic>
              <p:nvPicPr>
                <p:cNvPr id="92" name="Ink 91">
                  <a:extLst>
                    <a:ext uri="{FF2B5EF4-FFF2-40B4-BE49-F238E27FC236}">
                      <a16:creationId xmlns:a16="http://schemas.microsoft.com/office/drawing/2014/main" id="{88671516-32B3-1149-9C9C-B21F927479C2}"/>
                    </a:ext>
                  </a:extLst>
                </p:cNvPr>
                <p:cNvPicPr/>
                <p:nvPr/>
              </p:nvPicPr>
              <p:blipFill>
                <a:blip r:embed="rId151"/>
                <a:stretch>
                  <a:fillRect/>
                </a:stretch>
              </p:blipFill>
              <p:spPr>
                <a:xfrm>
                  <a:off x="2706950" y="2892616"/>
                  <a:ext cx="94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8E6D6C6E-62CB-4143-9C61-CF1A23CCC499}"/>
                    </a:ext>
                  </a:extLst>
                </p14:cNvPr>
                <p14:cNvContentPartPr/>
                <p14:nvPr/>
              </p14:nvContentPartPr>
              <p14:xfrm>
                <a:off x="2852390" y="2801896"/>
                <a:ext cx="76320" cy="139680"/>
              </p14:xfrm>
            </p:contentPart>
          </mc:Choice>
          <mc:Fallback xmlns="">
            <p:pic>
              <p:nvPicPr>
                <p:cNvPr id="93" name="Ink 92">
                  <a:extLst>
                    <a:ext uri="{FF2B5EF4-FFF2-40B4-BE49-F238E27FC236}">
                      <a16:creationId xmlns:a16="http://schemas.microsoft.com/office/drawing/2014/main" id="{8E6D6C6E-62CB-4143-9C61-CF1A23CCC499}"/>
                    </a:ext>
                  </a:extLst>
                </p:cNvPr>
                <p:cNvPicPr/>
                <p:nvPr/>
              </p:nvPicPr>
              <p:blipFill>
                <a:blip r:embed="rId153"/>
                <a:stretch>
                  <a:fillRect/>
                </a:stretch>
              </p:blipFill>
              <p:spPr>
                <a:xfrm>
                  <a:off x="2844830" y="2794336"/>
                  <a:ext cx="914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5756C445-68F0-9444-87D7-706951C04FD7}"/>
                    </a:ext>
                  </a:extLst>
                </p14:cNvPr>
                <p14:cNvContentPartPr/>
                <p14:nvPr/>
              </p14:nvContentPartPr>
              <p14:xfrm>
                <a:off x="2960390" y="2869576"/>
                <a:ext cx="7560" cy="83880"/>
              </p14:xfrm>
            </p:contentPart>
          </mc:Choice>
          <mc:Fallback xmlns="">
            <p:pic>
              <p:nvPicPr>
                <p:cNvPr id="94" name="Ink 93">
                  <a:extLst>
                    <a:ext uri="{FF2B5EF4-FFF2-40B4-BE49-F238E27FC236}">
                      <a16:creationId xmlns:a16="http://schemas.microsoft.com/office/drawing/2014/main" id="{5756C445-68F0-9444-87D7-706951C04FD7}"/>
                    </a:ext>
                  </a:extLst>
                </p:cNvPr>
                <p:cNvPicPr/>
                <p:nvPr/>
              </p:nvPicPr>
              <p:blipFill>
                <a:blip r:embed="rId155"/>
                <a:stretch>
                  <a:fillRect/>
                </a:stretch>
              </p:blipFill>
              <p:spPr>
                <a:xfrm>
                  <a:off x="2952830" y="2862016"/>
                  <a:ext cx="22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46B31B49-09EC-E240-BE7A-A3D12684C082}"/>
                    </a:ext>
                  </a:extLst>
                </p14:cNvPr>
                <p14:cNvContentPartPr/>
                <p14:nvPr/>
              </p14:nvContentPartPr>
              <p14:xfrm>
                <a:off x="2927270" y="2788216"/>
                <a:ext cx="360" cy="360"/>
              </p14:xfrm>
            </p:contentPart>
          </mc:Choice>
          <mc:Fallback xmlns="">
            <p:pic>
              <p:nvPicPr>
                <p:cNvPr id="95" name="Ink 94">
                  <a:extLst>
                    <a:ext uri="{FF2B5EF4-FFF2-40B4-BE49-F238E27FC236}">
                      <a16:creationId xmlns:a16="http://schemas.microsoft.com/office/drawing/2014/main" id="{46B31B49-09EC-E240-BE7A-A3D12684C082}"/>
                    </a:ext>
                  </a:extLst>
                </p:cNvPr>
                <p:cNvPicPr/>
                <p:nvPr/>
              </p:nvPicPr>
              <p:blipFill>
                <a:blip r:embed="rId157"/>
                <a:stretch>
                  <a:fillRect/>
                </a:stretch>
              </p:blipFill>
              <p:spPr>
                <a:xfrm>
                  <a:off x="2919710" y="2780656"/>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33955374-53A3-E942-BDF6-772CA4D60DF3}"/>
                    </a:ext>
                  </a:extLst>
                </p14:cNvPr>
                <p14:cNvContentPartPr/>
                <p14:nvPr/>
              </p14:nvContentPartPr>
              <p14:xfrm>
                <a:off x="3021950" y="2769496"/>
                <a:ext cx="12960" cy="169920"/>
              </p14:xfrm>
            </p:contentPart>
          </mc:Choice>
          <mc:Fallback xmlns="">
            <p:pic>
              <p:nvPicPr>
                <p:cNvPr id="96" name="Ink 95">
                  <a:extLst>
                    <a:ext uri="{FF2B5EF4-FFF2-40B4-BE49-F238E27FC236}">
                      <a16:creationId xmlns:a16="http://schemas.microsoft.com/office/drawing/2014/main" id="{33955374-53A3-E942-BDF6-772CA4D60DF3}"/>
                    </a:ext>
                  </a:extLst>
                </p:cNvPr>
                <p:cNvPicPr/>
                <p:nvPr/>
              </p:nvPicPr>
              <p:blipFill>
                <a:blip r:embed="rId159"/>
                <a:stretch>
                  <a:fillRect/>
                </a:stretch>
              </p:blipFill>
              <p:spPr>
                <a:xfrm>
                  <a:off x="3014390" y="2761936"/>
                  <a:ext cx="28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2F069455-B894-034F-9B9A-594828DE2260}"/>
                    </a:ext>
                  </a:extLst>
                </p14:cNvPr>
                <p14:cNvContentPartPr/>
                <p14:nvPr/>
              </p14:nvContentPartPr>
              <p14:xfrm>
                <a:off x="2976950" y="2828896"/>
                <a:ext cx="94680" cy="12960"/>
              </p14:xfrm>
            </p:contentPart>
          </mc:Choice>
          <mc:Fallback xmlns="">
            <p:pic>
              <p:nvPicPr>
                <p:cNvPr id="97" name="Ink 96">
                  <a:extLst>
                    <a:ext uri="{FF2B5EF4-FFF2-40B4-BE49-F238E27FC236}">
                      <a16:creationId xmlns:a16="http://schemas.microsoft.com/office/drawing/2014/main" id="{2F069455-B894-034F-9B9A-594828DE2260}"/>
                    </a:ext>
                  </a:extLst>
                </p:cNvPr>
                <p:cNvPicPr/>
                <p:nvPr/>
              </p:nvPicPr>
              <p:blipFill>
                <a:blip r:embed="rId161"/>
                <a:stretch>
                  <a:fillRect/>
                </a:stretch>
              </p:blipFill>
              <p:spPr>
                <a:xfrm>
                  <a:off x="2969390" y="2821336"/>
                  <a:ext cx="109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A0F98631-C5A9-F440-BD9D-31592C152437}"/>
                    </a:ext>
                  </a:extLst>
                </p14:cNvPr>
                <p14:cNvContentPartPr/>
                <p14:nvPr/>
              </p14:nvContentPartPr>
              <p14:xfrm>
                <a:off x="3059030" y="2825656"/>
                <a:ext cx="85680" cy="117720"/>
              </p14:xfrm>
            </p:contentPart>
          </mc:Choice>
          <mc:Fallback xmlns="">
            <p:pic>
              <p:nvPicPr>
                <p:cNvPr id="98" name="Ink 97">
                  <a:extLst>
                    <a:ext uri="{FF2B5EF4-FFF2-40B4-BE49-F238E27FC236}">
                      <a16:creationId xmlns:a16="http://schemas.microsoft.com/office/drawing/2014/main" id="{A0F98631-C5A9-F440-BD9D-31592C152437}"/>
                    </a:ext>
                  </a:extLst>
                </p:cNvPr>
                <p:cNvPicPr/>
                <p:nvPr/>
              </p:nvPicPr>
              <p:blipFill>
                <a:blip r:embed="rId163"/>
                <a:stretch>
                  <a:fillRect/>
                </a:stretch>
              </p:blipFill>
              <p:spPr>
                <a:xfrm>
                  <a:off x="3051470" y="2818456"/>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8445461A-D5BE-DA45-A3DC-9107D154DA86}"/>
                    </a:ext>
                  </a:extLst>
                </p14:cNvPr>
                <p14:cNvContentPartPr/>
                <p14:nvPr/>
              </p14:nvContentPartPr>
              <p14:xfrm>
                <a:off x="633350" y="3165496"/>
                <a:ext cx="53280" cy="122400"/>
              </p14:xfrm>
            </p:contentPart>
          </mc:Choice>
          <mc:Fallback xmlns="">
            <p:pic>
              <p:nvPicPr>
                <p:cNvPr id="100" name="Ink 99">
                  <a:extLst>
                    <a:ext uri="{FF2B5EF4-FFF2-40B4-BE49-F238E27FC236}">
                      <a16:creationId xmlns:a16="http://schemas.microsoft.com/office/drawing/2014/main" id="{8445461A-D5BE-DA45-A3DC-9107D154DA86}"/>
                    </a:ext>
                  </a:extLst>
                </p:cNvPr>
                <p:cNvPicPr/>
                <p:nvPr/>
              </p:nvPicPr>
              <p:blipFill>
                <a:blip r:embed="rId165"/>
                <a:stretch>
                  <a:fillRect/>
                </a:stretch>
              </p:blipFill>
              <p:spPr>
                <a:xfrm>
                  <a:off x="625790" y="3157936"/>
                  <a:ext cx="68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C13BFDB9-4047-B049-B8DD-F6510C5F93E2}"/>
                    </a:ext>
                  </a:extLst>
                </p14:cNvPr>
                <p14:cNvContentPartPr/>
                <p14:nvPr/>
              </p14:nvContentPartPr>
              <p14:xfrm>
                <a:off x="576470" y="3193576"/>
                <a:ext cx="102240" cy="16200"/>
              </p14:xfrm>
            </p:contentPart>
          </mc:Choice>
          <mc:Fallback xmlns="">
            <p:pic>
              <p:nvPicPr>
                <p:cNvPr id="101" name="Ink 100">
                  <a:extLst>
                    <a:ext uri="{FF2B5EF4-FFF2-40B4-BE49-F238E27FC236}">
                      <a16:creationId xmlns:a16="http://schemas.microsoft.com/office/drawing/2014/main" id="{C13BFDB9-4047-B049-B8DD-F6510C5F93E2}"/>
                    </a:ext>
                  </a:extLst>
                </p:cNvPr>
                <p:cNvPicPr/>
                <p:nvPr/>
              </p:nvPicPr>
              <p:blipFill>
                <a:blip r:embed="rId167"/>
                <a:stretch>
                  <a:fillRect/>
                </a:stretch>
              </p:blipFill>
              <p:spPr>
                <a:xfrm>
                  <a:off x="568910" y="3186016"/>
                  <a:ext cx="117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757A9FEA-8605-B64F-96FE-7A2C1DF9D7CB}"/>
                    </a:ext>
                  </a:extLst>
                </p14:cNvPr>
                <p14:cNvContentPartPr/>
                <p14:nvPr/>
              </p14:nvContentPartPr>
              <p14:xfrm>
                <a:off x="698150" y="3210136"/>
                <a:ext cx="95040" cy="62280"/>
              </p14:xfrm>
            </p:contentPart>
          </mc:Choice>
          <mc:Fallback xmlns="">
            <p:pic>
              <p:nvPicPr>
                <p:cNvPr id="102" name="Ink 101">
                  <a:extLst>
                    <a:ext uri="{FF2B5EF4-FFF2-40B4-BE49-F238E27FC236}">
                      <a16:creationId xmlns:a16="http://schemas.microsoft.com/office/drawing/2014/main" id="{757A9FEA-8605-B64F-96FE-7A2C1DF9D7CB}"/>
                    </a:ext>
                  </a:extLst>
                </p:cNvPr>
                <p:cNvPicPr/>
                <p:nvPr/>
              </p:nvPicPr>
              <p:blipFill>
                <a:blip r:embed="rId169"/>
                <a:stretch>
                  <a:fillRect/>
                </a:stretch>
              </p:blipFill>
              <p:spPr>
                <a:xfrm>
                  <a:off x="690590" y="3202576"/>
                  <a:ext cx="110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6E2B5E5E-8C91-0048-A610-BB2AB8ABAFD4}"/>
                    </a:ext>
                  </a:extLst>
                </p14:cNvPr>
                <p14:cNvContentPartPr/>
                <p14:nvPr/>
              </p14:nvContentPartPr>
              <p14:xfrm>
                <a:off x="810830" y="3199696"/>
                <a:ext cx="87840" cy="184680"/>
              </p14:xfrm>
            </p:contentPart>
          </mc:Choice>
          <mc:Fallback xmlns="">
            <p:pic>
              <p:nvPicPr>
                <p:cNvPr id="103" name="Ink 102">
                  <a:extLst>
                    <a:ext uri="{FF2B5EF4-FFF2-40B4-BE49-F238E27FC236}">
                      <a16:creationId xmlns:a16="http://schemas.microsoft.com/office/drawing/2014/main" id="{6E2B5E5E-8C91-0048-A610-BB2AB8ABAFD4}"/>
                    </a:ext>
                  </a:extLst>
                </p:cNvPr>
                <p:cNvPicPr/>
                <p:nvPr/>
              </p:nvPicPr>
              <p:blipFill>
                <a:blip r:embed="rId171"/>
                <a:stretch>
                  <a:fillRect/>
                </a:stretch>
              </p:blipFill>
              <p:spPr>
                <a:xfrm>
                  <a:off x="803270" y="3192136"/>
                  <a:ext cx="102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5E07E613-04F5-E140-BE99-2629F2912ABC}"/>
                    </a:ext>
                  </a:extLst>
                </p14:cNvPr>
                <p14:cNvContentPartPr/>
                <p14:nvPr/>
              </p14:nvContentPartPr>
              <p14:xfrm>
                <a:off x="537230" y="2891536"/>
                <a:ext cx="87120" cy="128160"/>
              </p14:xfrm>
            </p:contentPart>
          </mc:Choice>
          <mc:Fallback xmlns="">
            <p:pic>
              <p:nvPicPr>
                <p:cNvPr id="105" name="Ink 104">
                  <a:extLst>
                    <a:ext uri="{FF2B5EF4-FFF2-40B4-BE49-F238E27FC236}">
                      <a16:creationId xmlns:a16="http://schemas.microsoft.com/office/drawing/2014/main" id="{5E07E613-04F5-E140-BE99-2629F2912ABC}"/>
                    </a:ext>
                  </a:extLst>
                </p:cNvPr>
                <p:cNvPicPr/>
                <p:nvPr/>
              </p:nvPicPr>
              <p:blipFill>
                <a:blip r:embed="rId173"/>
                <a:stretch>
                  <a:fillRect/>
                </a:stretch>
              </p:blipFill>
              <p:spPr>
                <a:xfrm>
                  <a:off x="529670" y="2883976"/>
                  <a:ext cx="102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BC2B1645-0358-2E4D-AB59-FFA86B985B39}"/>
                    </a:ext>
                  </a:extLst>
                </p14:cNvPr>
                <p14:cNvContentPartPr/>
                <p14:nvPr/>
              </p14:nvContentPartPr>
              <p14:xfrm>
                <a:off x="665750" y="2952376"/>
                <a:ext cx="82440" cy="4320"/>
              </p14:xfrm>
            </p:contentPart>
          </mc:Choice>
          <mc:Fallback xmlns="">
            <p:pic>
              <p:nvPicPr>
                <p:cNvPr id="106" name="Ink 105">
                  <a:extLst>
                    <a:ext uri="{FF2B5EF4-FFF2-40B4-BE49-F238E27FC236}">
                      <a16:creationId xmlns:a16="http://schemas.microsoft.com/office/drawing/2014/main" id="{BC2B1645-0358-2E4D-AB59-FFA86B985B39}"/>
                    </a:ext>
                  </a:extLst>
                </p:cNvPr>
                <p:cNvPicPr/>
                <p:nvPr/>
              </p:nvPicPr>
              <p:blipFill>
                <a:blip r:embed="rId175"/>
                <a:stretch>
                  <a:fillRect/>
                </a:stretch>
              </p:blipFill>
              <p:spPr>
                <a:xfrm>
                  <a:off x="658190" y="2944816"/>
                  <a:ext cx="97200" cy="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5713FF36-7A58-A643-9EC9-BBDF62B661D2}"/>
                  </a:ext>
                </a:extLst>
              </p14:cNvPr>
              <p14:cNvContentPartPr/>
              <p14:nvPr/>
            </p14:nvContentPartPr>
            <p14:xfrm>
              <a:off x="837110" y="2903416"/>
              <a:ext cx="103320" cy="103680"/>
            </p14:xfrm>
          </p:contentPart>
        </mc:Choice>
        <mc:Fallback xmlns="">
          <p:pic>
            <p:nvPicPr>
              <p:cNvPr id="108" name="Ink 107">
                <a:extLst>
                  <a:ext uri="{FF2B5EF4-FFF2-40B4-BE49-F238E27FC236}">
                    <a16:creationId xmlns:a16="http://schemas.microsoft.com/office/drawing/2014/main" id="{5713FF36-7A58-A643-9EC9-BBDF62B661D2}"/>
                  </a:ext>
                </a:extLst>
              </p:cNvPr>
              <p:cNvPicPr/>
              <p:nvPr/>
            </p:nvPicPr>
            <p:blipFill>
              <a:blip r:embed="rId177"/>
              <a:stretch>
                <a:fillRect/>
              </a:stretch>
            </p:blipFill>
            <p:spPr>
              <a:xfrm>
                <a:off x="829550" y="2895856"/>
                <a:ext cx="1184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E538B94A-7A5B-C641-B8D0-F720DD04D165}"/>
                  </a:ext>
                </a:extLst>
              </p14:cNvPr>
              <p14:cNvContentPartPr/>
              <p14:nvPr/>
            </p14:nvContentPartPr>
            <p14:xfrm>
              <a:off x="1140950" y="3121216"/>
              <a:ext cx="10800" cy="235080"/>
            </p14:xfrm>
          </p:contentPart>
        </mc:Choice>
        <mc:Fallback xmlns="">
          <p:pic>
            <p:nvPicPr>
              <p:cNvPr id="109" name="Ink 108">
                <a:extLst>
                  <a:ext uri="{FF2B5EF4-FFF2-40B4-BE49-F238E27FC236}">
                    <a16:creationId xmlns:a16="http://schemas.microsoft.com/office/drawing/2014/main" id="{E538B94A-7A5B-C641-B8D0-F720DD04D165}"/>
                  </a:ext>
                </a:extLst>
              </p:cNvPr>
              <p:cNvPicPr/>
              <p:nvPr/>
            </p:nvPicPr>
            <p:blipFill>
              <a:blip r:embed="rId179"/>
              <a:stretch>
                <a:fillRect/>
              </a:stretch>
            </p:blipFill>
            <p:spPr>
              <a:xfrm>
                <a:off x="1133390" y="3113656"/>
                <a:ext cx="25920" cy="249840"/>
              </a:xfrm>
              <a:prstGeom prst="rect">
                <a:avLst/>
              </a:prstGeom>
            </p:spPr>
          </p:pic>
        </mc:Fallback>
      </mc:AlternateContent>
      <p:grpSp>
        <p:nvGrpSpPr>
          <p:cNvPr id="112" name="Group 111">
            <a:extLst>
              <a:ext uri="{FF2B5EF4-FFF2-40B4-BE49-F238E27FC236}">
                <a16:creationId xmlns:a16="http://schemas.microsoft.com/office/drawing/2014/main" id="{667C6701-414F-A64D-86B6-E533A5641232}"/>
              </a:ext>
            </a:extLst>
          </p:cNvPr>
          <p:cNvGrpSpPr/>
          <p:nvPr/>
        </p:nvGrpSpPr>
        <p:grpSpPr>
          <a:xfrm>
            <a:off x="2332910" y="3047776"/>
            <a:ext cx="26640" cy="247680"/>
            <a:chOff x="2332910" y="3047776"/>
            <a:chExt cx="26640" cy="247680"/>
          </a:xfrm>
        </p:grpSpPr>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300CC0B9-B725-C345-A9FC-11C2AEC9A47D}"/>
                    </a:ext>
                  </a:extLst>
                </p14:cNvPr>
                <p14:cNvContentPartPr/>
                <p14:nvPr/>
              </p14:nvContentPartPr>
              <p14:xfrm>
                <a:off x="2332910" y="3047776"/>
                <a:ext cx="6840" cy="247680"/>
              </p14:xfrm>
            </p:contentPart>
          </mc:Choice>
          <mc:Fallback xmlns="">
            <p:pic>
              <p:nvPicPr>
                <p:cNvPr id="110" name="Ink 109">
                  <a:extLst>
                    <a:ext uri="{FF2B5EF4-FFF2-40B4-BE49-F238E27FC236}">
                      <a16:creationId xmlns:a16="http://schemas.microsoft.com/office/drawing/2014/main" id="{300CC0B9-B725-C345-A9FC-11C2AEC9A47D}"/>
                    </a:ext>
                  </a:extLst>
                </p:cNvPr>
                <p:cNvPicPr/>
                <p:nvPr/>
              </p:nvPicPr>
              <p:blipFill>
                <a:blip r:embed="rId181"/>
                <a:stretch>
                  <a:fillRect/>
                </a:stretch>
              </p:blipFill>
              <p:spPr>
                <a:xfrm>
                  <a:off x="2325350" y="3040216"/>
                  <a:ext cx="21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7FC291D3-45B3-2E4D-ADFB-3C3E94BA4E25}"/>
                    </a:ext>
                  </a:extLst>
                </p14:cNvPr>
                <p14:cNvContentPartPr/>
                <p14:nvPr/>
              </p14:nvContentPartPr>
              <p14:xfrm>
                <a:off x="2347310" y="3050296"/>
                <a:ext cx="12240" cy="220320"/>
              </p14:xfrm>
            </p:contentPart>
          </mc:Choice>
          <mc:Fallback xmlns="">
            <p:pic>
              <p:nvPicPr>
                <p:cNvPr id="111" name="Ink 110">
                  <a:extLst>
                    <a:ext uri="{FF2B5EF4-FFF2-40B4-BE49-F238E27FC236}">
                      <a16:creationId xmlns:a16="http://schemas.microsoft.com/office/drawing/2014/main" id="{7FC291D3-45B3-2E4D-ADFB-3C3E94BA4E25}"/>
                    </a:ext>
                  </a:extLst>
                </p:cNvPr>
                <p:cNvPicPr/>
                <p:nvPr/>
              </p:nvPicPr>
              <p:blipFill>
                <a:blip r:embed="rId183"/>
                <a:stretch>
                  <a:fillRect/>
                </a:stretch>
              </p:blipFill>
              <p:spPr>
                <a:xfrm>
                  <a:off x="2339750" y="3042736"/>
                  <a:ext cx="27360" cy="235440"/>
                </a:xfrm>
                <a:prstGeom prst="rect">
                  <a:avLst/>
                </a:prstGeom>
              </p:spPr>
            </p:pic>
          </mc:Fallback>
        </mc:AlternateContent>
      </p:grpSp>
      <p:grpSp>
        <p:nvGrpSpPr>
          <p:cNvPr id="115" name="Group 114">
            <a:extLst>
              <a:ext uri="{FF2B5EF4-FFF2-40B4-BE49-F238E27FC236}">
                <a16:creationId xmlns:a16="http://schemas.microsoft.com/office/drawing/2014/main" id="{69F326F6-4132-1F48-B2C6-1E13407EC9F3}"/>
              </a:ext>
            </a:extLst>
          </p:cNvPr>
          <p:cNvGrpSpPr/>
          <p:nvPr/>
        </p:nvGrpSpPr>
        <p:grpSpPr>
          <a:xfrm>
            <a:off x="1140230" y="3106096"/>
            <a:ext cx="64440" cy="239040"/>
            <a:chOff x="1140230" y="3106096"/>
            <a:chExt cx="64440" cy="239040"/>
          </a:xfrm>
        </p:grpSpPr>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3A1FDB9C-A3A8-824F-81DC-EF9168FFBC4D}"/>
                    </a:ext>
                  </a:extLst>
                </p14:cNvPr>
                <p14:cNvContentPartPr/>
                <p14:nvPr/>
              </p14:nvContentPartPr>
              <p14:xfrm>
                <a:off x="1156070" y="3106096"/>
                <a:ext cx="48600" cy="239040"/>
              </p14:xfrm>
            </p:contentPart>
          </mc:Choice>
          <mc:Fallback xmlns="">
            <p:pic>
              <p:nvPicPr>
                <p:cNvPr id="113" name="Ink 112">
                  <a:extLst>
                    <a:ext uri="{FF2B5EF4-FFF2-40B4-BE49-F238E27FC236}">
                      <a16:creationId xmlns:a16="http://schemas.microsoft.com/office/drawing/2014/main" id="{3A1FDB9C-A3A8-824F-81DC-EF9168FFBC4D}"/>
                    </a:ext>
                  </a:extLst>
                </p:cNvPr>
                <p:cNvPicPr/>
                <p:nvPr/>
              </p:nvPicPr>
              <p:blipFill>
                <a:blip r:embed="rId185"/>
                <a:stretch>
                  <a:fillRect/>
                </a:stretch>
              </p:blipFill>
              <p:spPr>
                <a:xfrm>
                  <a:off x="1148510" y="3098536"/>
                  <a:ext cx="637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9F17530D-847A-3C48-B9B1-ED6D028E408B}"/>
                    </a:ext>
                  </a:extLst>
                </p14:cNvPr>
                <p14:cNvContentPartPr/>
                <p14:nvPr/>
              </p14:nvContentPartPr>
              <p14:xfrm>
                <a:off x="1140230" y="3109336"/>
                <a:ext cx="36000" cy="221760"/>
              </p14:xfrm>
            </p:contentPart>
          </mc:Choice>
          <mc:Fallback xmlns="">
            <p:pic>
              <p:nvPicPr>
                <p:cNvPr id="114" name="Ink 113">
                  <a:extLst>
                    <a:ext uri="{FF2B5EF4-FFF2-40B4-BE49-F238E27FC236}">
                      <a16:creationId xmlns:a16="http://schemas.microsoft.com/office/drawing/2014/main" id="{9F17530D-847A-3C48-B9B1-ED6D028E408B}"/>
                    </a:ext>
                  </a:extLst>
                </p:cNvPr>
                <p:cNvPicPr/>
                <p:nvPr/>
              </p:nvPicPr>
              <p:blipFill>
                <a:blip r:embed="rId187"/>
                <a:stretch>
                  <a:fillRect/>
                </a:stretch>
              </p:blipFill>
              <p:spPr>
                <a:xfrm>
                  <a:off x="1132670" y="3101776"/>
                  <a:ext cx="51120" cy="236880"/>
                </a:xfrm>
                <a:prstGeom prst="rect">
                  <a:avLst/>
                </a:prstGeom>
              </p:spPr>
            </p:pic>
          </mc:Fallback>
        </mc:AlternateContent>
      </p:grpSp>
      <p:grpSp>
        <p:nvGrpSpPr>
          <p:cNvPr id="118" name="Group 117">
            <a:extLst>
              <a:ext uri="{FF2B5EF4-FFF2-40B4-BE49-F238E27FC236}">
                <a16:creationId xmlns:a16="http://schemas.microsoft.com/office/drawing/2014/main" id="{066E192E-BA66-E148-8721-CE607CADFEF7}"/>
              </a:ext>
            </a:extLst>
          </p:cNvPr>
          <p:cNvGrpSpPr/>
          <p:nvPr/>
        </p:nvGrpSpPr>
        <p:grpSpPr>
          <a:xfrm>
            <a:off x="3982790" y="347776"/>
            <a:ext cx="101880" cy="263880"/>
            <a:chOff x="3982790" y="347776"/>
            <a:chExt cx="101880" cy="263880"/>
          </a:xfrm>
        </p:grpSpPr>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F0E247D6-C33D-A940-8C84-18BC4ED27A8B}"/>
                    </a:ext>
                  </a:extLst>
                </p14:cNvPr>
                <p14:cNvContentPartPr/>
                <p14:nvPr/>
              </p14:nvContentPartPr>
              <p14:xfrm>
                <a:off x="3982790" y="347776"/>
                <a:ext cx="101880" cy="158400"/>
              </p14:xfrm>
            </p:contentPart>
          </mc:Choice>
          <mc:Fallback xmlns="">
            <p:pic>
              <p:nvPicPr>
                <p:cNvPr id="116" name="Ink 115">
                  <a:extLst>
                    <a:ext uri="{FF2B5EF4-FFF2-40B4-BE49-F238E27FC236}">
                      <a16:creationId xmlns:a16="http://schemas.microsoft.com/office/drawing/2014/main" id="{F0E247D6-C33D-A940-8C84-18BC4ED27A8B}"/>
                    </a:ext>
                  </a:extLst>
                </p:cNvPr>
                <p:cNvPicPr/>
                <p:nvPr/>
              </p:nvPicPr>
              <p:blipFill>
                <a:blip r:embed="rId189"/>
                <a:stretch>
                  <a:fillRect/>
                </a:stretch>
              </p:blipFill>
              <p:spPr>
                <a:xfrm>
                  <a:off x="3975230" y="340216"/>
                  <a:ext cx="116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36AE98D7-2944-4E4E-8511-866C79D4E5E8}"/>
                    </a:ext>
                  </a:extLst>
                </p14:cNvPr>
                <p14:cNvContentPartPr/>
                <p14:nvPr/>
              </p14:nvContentPartPr>
              <p14:xfrm>
                <a:off x="3993230" y="598696"/>
                <a:ext cx="20160" cy="12960"/>
              </p14:xfrm>
            </p:contentPart>
          </mc:Choice>
          <mc:Fallback xmlns="">
            <p:pic>
              <p:nvPicPr>
                <p:cNvPr id="117" name="Ink 116">
                  <a:extLst>
                    <a:ext uri="{FF2B5EF4-FFF2-40B4-BE49-F238E27FC236}">
                      <a16:creationId xmlns:a16="http://schemas.microsoft.com/office/drawing/2014/main" id="{36AE98D7-2944-4E4E-8511-866C79D4E5E8}"/>
                    </a:ext>
                  </a:extLst>
                </p:cNvPr>
                <p:cNvPicPr/>
                <p:nvPr/>
              </p:nvPicPr>
              <p:blipFill>
                <a:blip r:embed="rId191"/>
                <a:stretch>
                  <a:fillRect/>
                </a:stretch>
              </p:blipFill>
              <p:spPr>
                <a:xfrm>
                  <a:off x="3985670" y="591136"/>
                  <a:ext cx="35280" cy="28080"/>
                </a:xfrm>
                <a:prstGeom prst="rect">
                  <a:avLst/>
                </a:prstGeom>
              </p:spPr>
            </p:pic>
          </mc:Fallback>
        </mc:AlternateContent>
      </p:grpSp>
      <p:grpSp>
        <p:nvGrpSpPr>
          <p:cNvPr id="121" name="Group 120">
            <a:extLst>
              <a:ext uri="{FF2B5EF4-FFF2-40B4-BE49-F238E27FC236}">
                <a16:creationId xmlns:a16="http://schemas.microsoft.com/office/drawing/2014/main" id="{A31093BA-9D67-FE4C-9C53-8A70914A0F4D}"/>
              </a:ext>
            </a:extLst>
          </p:cNvPr>
          <p:cNvGrpSpPr/>
          <p:nvPr/>
        </p:nvGrpSpPr>
        <p:grpSpPr>
          <a:xfrm>
            <a:off x="6868910" y="339856"/>
            <a:ext cx="109800" cy="291960"/>
            <a:chOff x="6868910" y="339856"/>
            <a:chExt cx="109800" cy="291960"/>
          </a:xfrm>
        </p:grpSpPr>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965DDA0A-BCBC-C44B-A03D-42493C53DE38}"/>
                    </a:ext>
                  </a:extLst>
                </p14:cNvPr>
                <p14:cNvContentPartPr/>
                <p14:nvPr/>
              </p14:nvContentPartPr>
              <p14:xfrm>
                <a:off x="6872510" y="339856"/>
                <a:ext cx="106200" cy="188640"/>
              </p14:xfrm>
            </p:contentPart>
          </mc:Choice>
          <mc:Fallback xmlns="">
            <p:pic>
              <p:nvPicPr>
                <p:cNvPr id="119" name="Ink 118">
                  <a:extLst>
                    <a:ext uri="{FF2B5EF4-FFF2-40B4-BE49-F238E27FC236}">
                      <a16:creationId xmlns:a16="http://schemas.microsoft.com/office/drawing/2014/main" id="{965DDA0A-BCBC-C44B-A03D-42493C53DE38}"/>
                    </a:ext>
                  </a:extLst>
                </p:cNvPr>
                <p:cNvPicPr/>
                <p:nvPr/>
              </p:nvPicPr>
              <p:blipFill>
                <a:blip r:embed="rId193"/>
                <a:stretch>
                  <a:fillRect/>
                </a:stretch>
              </p:blipFill>
              <p:spPr>
                <a:xfrm>
                  <a:off x="6864950" y="332296"/>
                  <a:ext cx="121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C59AB606-BBC6-0A4D-AF4F-4C872EAFFD34}"/>
                    </a:ext>
                  </a:extLst>
                </p14:cNvPr>
                <p14:cNvContentPartPr/>
                <p14:nvPr/>
              </p14:nvContentPartPr>
              <p14:xfrm>
                <a:off x="6868910" y="609496"/>
                <a:ext cx="27360" cy="22320"/>
              </p14:xfrm>
            </p:contentPart>
          </mc:Choice>
          <mc:Fallback xmlns="">
            <p:pic>
              <p:nvPicPr>
                <p:cNvPr id="120" name="Ink 119">
                  <a:extLst>
                    <a:ext uri="{FF2B5EF4-FFF2-40B4-BE49-F238E27FC236}">
                      <a16:creationId xmlns:a16="http://schemas.microsoft.com/office/drawing/2014/main" id="{C59AB606-BBC6-0A4D-AF4F-4C872EAFFD34}"/>
                    </a:ext>
                  </a:extLst>
                </p:cNvPr>
                <p:cNvPicPr/>
                <p:nvPr/>
              </p:nvPicPr>
              <p:blipFill>
                <a:blip r:embed="rId195"/>
                <a:stretch>
                  <a:fillRect/>
                </a:stretch>
              </p:blipFill>
              <p:spPr>
                <a:xfrm>
                  <a:off x="6861710" y="601936"/>
                  <a:ext cx="42480" cy="37440"/>
                </a:xfrm>
                <a:prstGeom prst="rect">
                  <a:avLst/>
                </a:prstGeom>
              </p:spPr>
            </p:pic>
          </mc:Fallback>
        </mc:AlternateContent>
      </p:grpSp>
      <p:grpSp>
        <p:nvGrpSpPr>
          <p:cNvPr id="124" name="Group 123">
            <a:extLst>
              <a:ext uri="{FF2B5EF4-FFF2-40B4-BE49-F238E27FC236}">
                <a16:creationId xmlns:a16="http://schemas.microsoft.com/office/drawing/2014/main" id="{7D458E34-299D-144C-83D0-9A3E89EBA76B}"/>
              </a:ext>
            </a:extLst>
          </p:cNvPr>
          <p:cNvGrpSpPr/>
          <p:nvPr/>
        </p:nvGrpSpPr>
        <p:grpSpPr>
          <a:xfrm>
            <a:off x="4296710" y="1033936"/>
            <a:ext cx="69120" cy="187920"/>
            <a:chOff x="4296710" y="1033936"/>
            <a:chExt cx="69120" cy="187920"/>
          </a:xfrm>
        </p:grpSpPr>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731EA708-D8D5-2C41-AB56-6EDD16B14890}"/>
                    </a:ext>
                  </a:extLst>
                </p14:cNvPr>
                <p14:cNvContentPartPr/>
                <p14:nvPr/>
              </p14:nvContentPartPr>
              <p14:xfrm>
                <a:off x="4296710" y="1033936"/>
                <a:ext cx="69120" cy="118800"/>
              </p14:xfrm>
            </p:contentPart>
          </mc:Choice>
          <mc:Fallback xmlns="">
            <p:pic>
              <p:nvPicPr>
                <p:cNvPr id="122" name="Ink 121">
                  <a:extLst>
                    <a:ext uri="{FF2B5EF4-FFF2-40B4-BE49-F238E27FC236}">
                      <a16:creationId xmlns:a16="http://schemas.microsoft.com/office/drawing/2014/main" id="{731EA708-D8D5-2C41-AB56-6EDD16B14890}"/>
                    </a:ext>
                  </a:extLst>
                </p:cNvPr>
                <p:cNvPicPr/>
                <p:nvPr/>
              </p:nvPicPr>
              <p:blipFill>
                <a:blip r:embed="rId197"/>
                <a:stretch>
                  <a:fillRect/>
                </a:stretch>
              </p:blipFill>
              <p:spPr>
                <a:xfrm>
                  <a:off x="4289150" y="1026376"/>
                  <a:ext cx="83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4ADD1F2B-77A1-7648-B048-7DA2492F61A4}"/>
                    </a:ext>
                  </a:extLst>
                </p14:cNvPr>
                <p14:cNvContentPartPr/>
                <p14:nvPr/>
              </p14:nvContentPartPr>
              <p14:xfrm>
                <a:off x="4320830" y="1204216"/>
                <a:ext cx="16920" cy="17640"/>
              </p14:xfrm>
            </p:contentPart>
          </mc:Choice>
          <mc:Fallback xmlns="">
            <p:pic>
              <p:nvPicPr>
                <p:cNvPr id="123" name="Ink 122">
                  <a:extLst>
                    <a:ext uri="{FF2B5EF4-FFF2-40B4-BE49-F238E27FC236}">
                      <a16:creationId xmlns:a16="http://schemas.microsoft.com/office/drawing/2014/main" id="{4ADD1F2B-77A1-7648-B048-7DA2492F61A4}"/>
                    </a:ext>
                  </a:extLst>
                </p:cNvPr>
                <p:cNvPicPr/>
                <p:nvPr/>
              </p:nvPicPr>
              <p:blipFill>
                <a:blip r:embed="rId199"/>
                <a:stretch>
                  <a:fillRect/>
                </a:stretch>
              </p:blipFill>
              <p:spPr>
                <a:xfrm>
                  <a:off x="4313270" y="1196656"/>
                  <a:ext cx="32040" cy="32760"/>
                </a:xfrm>
                <a:prstGeom prst="rect">
                  <a:avLst/>
                </a:prstGeom>
              </p:spPr>
            </p:pic>
          </mc:Fallback>
        </mc:AlternateContent>
      </p:grpSp>
      <p:grpSp>
        <p:nvGrpSpPr>
          <p:cNvPr id="144" name="Group 143">
            <a:extLst>
              <a:ext uri="{FF2B5EF4-FFF2-40B4-BE49-F238E27FC236}">
                <a16:creationId xmlns:a16="http://schemas.microsoft.com/office/drawing/2014/main" id="{F6EA10BF-37D0-E549-9843-5FA621541A60}"/>
              </a:ext>
            </a:extLst>
          </p:cNvPr>
          <p:cNvGrpSpPr/>
          <p:nvPr/>
        </p:nvGrpSpPr>
        <p:grpSpPr>
          <a:xfrm>
            <a:off x="644870" y="1721536"/>
            <a:ext cx="1801440" cy="222120"/>
            <a:chOff x="644870" y="1721536"/>
            <a:chExt cx="1801440" cy="222120"/>
          </a:xfrm>
        </p:grpSpPr>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68F329A2-8087-9444-B909-B64045C3EE86}"/>
                    </a:ext>
                  </a:extLst>
                </p14:cNvPr>
                <p14:cNvContentPartPr/>
                <p14:nvPr/>
              </p14:nvContentPartPr>
              <p14:xfrm>
                <a:off x="666470" y="1733776"/>
                <a:ext cx="16200" cy="174240"/>
              </p14:xfrm>
            </p:contentPart>
          </mc:Choice>
          <mc:Fallback xmlns="">
            <p:pic>
              <p:nvPicPr>
                <p:cNvPr id="125" name="Ink 124">
                  <a:extLst>
                    <a:ext uri="{FF2B5EF4-FFF2-40B4-BE49-F238E27FC236}">
                      <a16:creationId xmlns:a16="http://schemas.microsoft.com/office/drawing/2014/main" id="{68F329A2-8087-9444-B909-B64045C3EE86}"/>
                    </a:ext>
                  </a:extLst>
                </p:cNvPr>
                <p:cNvPicPr/>
                <p:nvPr/>
              </p:nvPicPr>
              <p:blipFill>
                <a:blip r:embed="rId201"/>
                <a:stretch>
                  <a:fillRect/>
                </a:stretch>
              </p:blipFill>
              <p:spPr>
                <a:xfrm>
                  <a:off x="658910" y="1726216"/>
                  <a:ext cx="31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3DAD59E2-9D88-C34C-80F9-AD09F98738F4}"/>
                    </a:ext>
                  </a:extLst>
                </p14:cNvPr>
                <p14:cNvContentPartPr/>
                <p14:nvPr/>
              </p14:nvContentPartPr>
              <p14:xfrm>
                <a:off x="644870" y="1725136"/>
                <a:ext cx="185040" cy="142200"/>
              </p14:xfrm>
            </p:contentPart>
          </mc:Choice>
          <mc:Fallback xmlns="">
            <p:pic>
              <p:nvPicPr>
                <p:cNvPr id="126" name="Ink 125">
                  <a:extLst>
                    <a:ext uri="{FF2B5EF4-FFF2-40B4-BE49-F238E27FC236}">
                      <a16:creationId xmlns:a16="http://schemas.microsoft.com/office/drawing/2014/main" id="{3DAD59E2-9D88-C34C-80F9-AD09F98738F4}"/>
                    </a:ext>
                  </a:extLst>
                </p:cNvPr>
                <p:cNvPicPr/>
                <p:nvPr/>
              </p:nvPicPr>
              <p:blipFill>
                <a:blip r:embed="rId203"/>
                <a:stretch>
                  <a:fillRect/>
                </a:stretch>
              </p:blipFill>
              <p:spPr>
                <a:xfrm>
                  <a:off x="637310" y="1717576"/>
                  <a:ext cx="2001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DB6FF596-A0C6-6548-BD8C-C69C4A19EC17}"/>
                    </a:ext>
                  </a:extLst>
                </p14:cNvPr>
                <p14:cNvContentPartPr/>
                <p14:nvPr/>
              </p14:nvContentPartPr>
              <p14:xfrm>
                <a:off x="883190" y="1794976"/>
                <a:ext cx="19080" cy="88560"/>
              </p14:xfrm>
            </p:contentPart>
          </mc:Choice>
          <mc:Fallback xmlns="">
            <p:pic>
              <p:nvPicPr>
                <p:cNvPr id="127" name="Ink 126">
                  <a:extLst>
                    <a:ext uri="{FF2B5EF4-FFF2-40B4-BE49-F238E27FC236}">
                      <a16:creationId xmlns:a16="http://schemas.microsoft.com/office/drawing/2014/main" id="{DB6FF596-A0C6-6548-BD8C-C69C4A19EC17}"/>
                    </a:ext>
                  </a:extLst>
                </p:cNvPr>
                <p:cNvPicPr/>
                <p:nvPr/>
              </p:nvPicPr>
              <p:blipFill>
                <a:blip r:embed="rId205"/>
                <a:stretch>
                  <a:fillRect/>
                </a:stretch>
              </p:blipFill>
              <p:spPr>
                <a:xfrm>
                  <a:off x="875630" y="1787416"/>
                  <a:ext cx="33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C1F143D8-BA84-2F4D-9744-399D23429D34}"/>
                    </a:ext>
                  </a:extLst>
                </p14:cNvPr>
                <p14:cNvContentPartPr/>
                <p14:nvPr/>
              </p14:nvContentPartPr>
              <p14:xfrm>
                <a:off x="892910" y="1733056"/>
                <a:ext cx="360" cy="3600"/>
              </p14:xfrm>
            </p:contentPart>
          </mc:Choice>
          <mc:Fallback xmlns="">
            <p:pic>
              <p:nvPicPr>
                <p:cNvPr id="128" name="Ink 127">
                  <a:extLst>
                    <a:ext uri="{FF2B5EF4-FFF2-40B4-BE49-F238E27FC236}">
                      <a16:creationId xmlns:a16="http://schemas.microsoft.com/office/drawing/2014/main" id="{C1F143D8-BA84-2F4D-9744-399D23429D34}"/>
                    </a:ext>
                  </a:extLst>
                </p:cNvPr>
                <p:cNvPicPr/>
                <p:nvPr/>
              </p:nvPicPr>
              <p:blipFill>
                <a:blip r:embed="rId207"/>
                <a:stretch>
                  <a:fillRect/>
                </a:stretch>
              </p:blipFill>
              <p:spPr>
                <a:xfrm>
                  <a:off x="885350" y="1725496"/>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2A5A2767-7104-D749-86EF-5DE9B1BBAB84}"/>
                    </a:ext>
                  </a:extLst>
                </p14:cNvPr>
                <p14:cNvContentPartPr/>
                <p14:nvPr/>
              </p14:nvContentPartPr>
              <p14:xfrm>
                <a:off x="977870" y="1794256"/>
                <a:ext cx="74520" cy="105120"/>
              </p14:xfrm>
            </p:contentPart>
          </mc:Choice>
          <mc:Fallback xmlns="">
            <p:pic>
              <p:nvPicPr>
                <p:cNvPr id="130" name="Ink 129">
                  <a:extLst>
                    <a:ext uri="{FF2B5EF4-FFF2-40B4-BE49-F238E27FC236}">
                      <a16:creationId xmlns:a16="http://schemas.microsoft.com/office/drawing/2014/main" id="{2A5A2767-7104-D749-86EF-5DE9B1BBAB84}"/>
                    </a:ext>
                  </a:extLst>
                </p:cNvPr>
                <p:cNvPicPr/>
                <p:nvPr/>
              </p:nvPicPr>
              <p:blipFill>
                <a:blip r:embed="rId209"/>
                <a:stretch>
                  <a:fillRect/>
                </a:stretch>
              </p:blipFill>
              <p:spPr>
                <a:xfrm>
                  <a:off x="970310" y="1786696"/>
                  <a:ext cx="89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F6377888-2541-644A-9BB3-FFE9C3A7D398}"/>
                    </a:ext>
                  </a:extLst>
                </p14:cNvPr>
                <p14:cNvContentPartPr/>
                <p14:nvPr/>
              </p14:nvContentPartPr>
              <p14:xfrm>
                <a:off x="1073270" y="1800016"/>
                <a:ext cx="87120" cy="85320"/>
              </p14:xfrm>
            </p:contentPart>
          </mc:Choice>
          <mc:Fallback xmlns="">
            <p:pic>
              <p:nvPicPr>
                <p:cNvPr id="131" name="Ink 130">
                  <a:extLst>
                    <a:ext uri="{FF2B5EF4-FFF2-40B4-BE49-F238E27FC236}">
                      <a16:creationId xmlns:a16="http://schemas.microsoft.com/office/drawing/2014/main" id="{F6377888-2541-644A-9BB3-FFE9C3A7D398}"/>
                    </a:ext>
                  </a:extLst>
                </p:cNvPr>
                <p:cNvPicPr/>
                <p:nvPr/>
              </p:nvPicPr>
              <p:blipFill>
                <a:blip r:embed="rId211"/>
                <a:stretch>
                  <a:fillRect/>
                </a:stretch>
              </p:blipFill>
              <p:spPr>
                <a:xfrm>
                  <a:off x="1065710" y="1792456"/>
                  <a:ext cx="102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8C185AAB-9462-D14B-B0FB-34E4CFA4B0A0}"/>
                    </a:ext>
                  </a:extLst>
                </p14:cNvPr>
                <p14:cNvContentPartPr/>
                <p14:nvPr/>
              </p14:nvContentPartPr>
              <p14:xfrm>
                <a:off x="1183790" y="1801456"/>
                <a:ext cx="97560" cy="81360"/>
              </p14:xfrm>
            </p:contentPart>
          </mc:Choice>
          <mc:Fallback xmlns="">
            <p:pic>
              <p:nvPicPr>
                <p:cNvPr id="132" name="Ink 131">
                  <a:extLst>
                    <a:ext uri="{FF2B5EF4-FFF2-40B4-BE49-F238E27FC236}">
                      <a16:creationId xmlns:a16="http://schemas.microsoft.com/office/drawing/2014/main" id="{8C185AAB-9462-D14B-B0FB-34E4CFA4B0A0}"/>
                    </a:ext>
                  </a:extLst>
                </p:cNvPr>
                <p:cNvPicPr/>
                <p:nvPr/>
              </p:nvPicPr>
              <p:blipFill>
                <a:blip r:embed="rId213"/>
                <a:stretch>
                  <a:fillRect/>
                </a:stretch>
              </p:blipFill>
              <p:spPr>
                <a:xfrm>
                  <a:off x="1176230" y="1793896"/>
                  <a:ext cx="112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DF8B770B-7C27-7341-8856-3724A35D76F3}"/>
                    </a:ext>
                  </a:extLst>
                </p14:cNvPr>
                <p14:cNvContentPartPr/>
                <p14:nvPr/>
              </p14:nvContentPartPr>
              <p14:xfrm>
                <a:off x="1342190" y="1734496"/>
                <a:ext cx="14400" cy="124200"/>
              </p14:xfrm>
            </p:contentPart>
          </mc:Choice>
          <mc:Fallback xmlns="">
            <p:pic>
              <p:nvPicPr>
                <p:cNvPr id="133" name="Ink 132">
                  <a:extLst>
                    <a:ext uri="{FF2B5EF4-FFF2-40B4-BE49-F238E27FC236}">
                      <a16:creationId xmlns:a16="http://schemas.microsoft.com/office/drawing/2014/main" id="{DF8B770B-7C27-7341-8856-3724A35D76F3}"/>
                    </a:ext>
                  </a:extLst>
                </p:cNvPr>
                <p:cNvPicPr/>
                <p:nvPr/>
              </p:nvPicPr>
              <p:blipFill>
                <a:blip r:embed="rId215"/>
                <a:stretch>
                  <a:fillRect/>
                </a:stretch>
              </p:blipFill>
              <p:spPr>
                <a:xfrm>
                  <a:off x="1334630" y="1726936"/>
                  <a:ext cx="29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37689CDF-4458-7448-9C8A-DA46197CBA37}"/>
                    </a:ext>
                  </a:extLst>
                </p14:cNvPr>
                <p14:cNvContentPartPr/>
                <p14:nvPr/>
              </p14:nvContentPartPr>
              <p14:xfrm>
                <a:off x="1305830" y="1770136"/>
                <a:ext cx="100440" cy="18360"/>
              </p14:xfrm>
            </p:contentPart>
          </mc:Choice>
          <mc:Fallback xmlns="">
            <p:pic>
              <p:nvPicPr>
                <p:cNvPr id="134" name="Ink 133">
                  <a:extLst>
                    <a:ext uri="{FF2B5EF4-FFF2-40B4-BE49-F238E27FC236}">
                      <a16:creationId xmlns:a16="http://schemas.microsoft.com/office/drawing/2014/main" id="{37689CDF-4458-7448-9C8A-DA46197CBA37}"/>
                    </a:ext>
                  </a:extLst>
                </p:cNvPr>
                <p:cNvPicPr/>
                <p:nvPr/>
              </p:nvPicPr>
              <p:blipFill>
                <a:blip r:embed="rId217"/>
                <a:stretch>
                  <a:fillRect/>
                </a:stretch>
              </p:blipFill>
              <p:spPr>
                <a:xfrm>
                  <a:off x="1298270" y="1762936"/>
                  <a:ext cx="115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5735D4AA-EA82-2047-A327-535C3F7BBF97}"/>
                    </a:ext>
                  </a:extLst>
                </p14:cNvPr>
                <p14:cNvContentPartPr/>
                <p14:nvPr/>
              </p14:nvContentPartPr>
              <p14:xfrm>
                <a:off x="1580150" y="1721536"/>
                <a:ext cx="133560" cy="138240"/>
              </p14:xfrm>
            </p:contentPart>
          </mc:Choice>
          <mc:Fallback xmlns="">
            <p:pic>
              <p:nvPicPr>
                <p:cNvPr id="135" name="Ink 134">
                  <a:extLst>
                    <a:ext uri="{FF2B5EF4-FFF2-40B4-BE49-F238E27FC236}">
                      <a16:creationId xmlns:a16="http://schemas.microsoft.com/office/drawing/2014/main" id="{5735D4AA-EA82-2047-A327-535C3F7BBF97}"/>
                    </a:ext>
                  </a:extLst>
                </p:cNvPr>
                <p:cNvPicPr/>
                <p:nvPr/>
              </p:nvPicPr>
              <p:blipFill>
                <a:blip r:embed="rId219"/>
                <a:stretch>
                  <a:fillRect/>
                </a:stretch>
              </p:blipFill>
              <p:spPr>
                <a:xfrm>
                  <a:off x="1572590" y="1714336"/>
                  <a:ext cx="148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974B6798-B240-764E-A26F-B2FCC0D6A54F}"/>
                    </a:ext>
                  </a:extLst>
                </p14:cNvPr>
                <p14:cNvContentPartPr/>
                <p14:nvPr/>
              </p14:nvContentPartPr>
              <p14:xfrm>
                <a:off x="1741790" y="1755736"/>
                <a:ext cx="96480" cy="75240"/>
              </p14:xfrm>
            </p:contentPart>
          </mc:Choice>
          <mc:Fallback xmlns="">
            <p:pic>
              <p:nvPicPr>
                <p:cNvPr id="136" name="Ink 135">
                  <a:extLst>
                    <a:ext uri="{FF2B5EF4-FFF2-40B4-BE49-F238E27FC236}">
                      <a16:creationId xmlns:a16="http://schemas.microsoft.com/office/drawing/2014/main" id="{974B6798-B240-764E-A26F-B2FCC0D6A54F}"/>
                    </a:ext>
                  </a:extLst>
                </p:cNvPr>
                <p:cNvPicPr/>
                <p:nvPr/>
              </p:nvPicPr>
              <p:blipFill>
                <a:blip r:embed="rId221"/>
                <a:stretch>
                  <a:fillRect/>
                </a:stretch>
              </p:blipFill>
              <p:spPr>
                <a:xfrm>
                  <a:off x="1734230" y="1748176"/>
                  <a:ext cx="111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779BBA99-8A72-D548-A204-3B97FD29E08C}"/>
                    </a:ext>
                  </a:extLst>
                </p14:cNvPr>
                <p14:cNvContentPartPr/>
                <p14:nvPr/>
              </p14:nvContentPartPr>
              <p14:xfrm>
                <a:off x="1873550" y="1761136"/>
                <a:ext cx="109800" cy="168120"/>
              </p14:xfrm>
            </p:contentPart>
          </mc:Choice>
          <mc:Fallback xmlns="">
            <p:pic>
              <p:nvPicPr>
                <p:cNvPr id="137" name="Ink 136">
                  <a:extLst>
                    <a:ext uri="{FF2B5EF4-FFF2-40B4-BE49-F238E27FC236}">
                      <a16:creationId xmlns:a16="http://schemas.microsoft.com/office/drawing/2014/main" id="{779BBA99-8A72-D548-A204-3B97FD29E08C}"/>
                    </a:ext>
                  </a:extLst>
                </p:cNvPr>
                <p:cNvPicPr/>
                <p:nvPr/>
              </p:nvPicPr>
              <p:blipFill>
                <a:blip r:embed="rId223"/>
                <a:stretch>
                  <a:fillRect/>
                </a:stretch>
              </p:blipFill>
              <p:spPr>
                <a:xfrm>
                  <a:off x="1865990" y="1753576"/>
                  <a:ext cx="124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48AAB530-4BD8-0340-82FB-31D2EA2377E3}"/>
                    </a:ext>
                  </a:extLst>
                </p14:cNvPr>
                <p14:cNvContentPartPr/>
                <p14:nvPr/>
              </p14:nvContentPartPr>
              <p14:xfrm>
                <a:off x="2021510" y="1798576"/>
                <a:ext cx="14760" cy="113400"/>
              </p14:xfrm>
            </p:contentPart>
          </mc:Choice>
          <mc:Fallback xmlns="">
            <p:pic>
              <p:nvPicPr>
                <p:cNvPr id="138" name="Ink 137">
                  <a:extLst>
                    <a:ext uri="{FF2B5EF4-FFF2-40B4-BE49-F238E27FC236}">
                      <a16:creationId xmlns:a16="http://schemas.microsoft.com/office/drawing/2014/main" id="{48AAB530-4BD8-0340-82FB-31D2EA2377E3}"/>
                    </a:ext>
                  </a:extLst>
                </p:cNvPr>
                <p:cNvPicPr/>
                <p:nvPr/>
              </p:nvPicPr>
              <p:blipFill>
                <a:blip r:embed="rId225"/>
                <a:stretch>
                  <a:fillRect/>
                </a:stretch>
              </p:blipFill>
              <p:spPr>
                <a:xfrm>
                  <a:off x="2013950" y="1791016"/>
                  <a:ext cx="29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19B2EB42-FFA6-4F47-9EC6-A0540F3C4786}"/>
                    </a:ext>
                  </a:extLst>
                </p14:cNvPr>
                <p14:cNvContentPartPr/>
                <p14:nvPr/>
              </p14:nvContentPartPr>
              <p14:xfrm>
                <a:off x="2017550" y="1779136"/>
                <a:ext cx="80280" cy="59400"/>
              </p14:xfrm>
            </p:contentPart>
          </mc:Choice>
          <mc:Fallback xmlns="">
            <p:pic>
              <p:nvPicPr>
                <p:cNvPr id="139" name="Ink 138">
                  <a:extLst>
                    <a:ext uri="{FF2B5EF4-FFF2-40B4-BE49-F238E27FC236}">
                      <a16:creationId xmlns:a16="http://schemas.microsoft.com/office/drawing/2014/main" id="{19B2EB42-FFA6-4F47-9EC6-A0540F3C4786}"/>
                    </a:ext>
                  </a:extLst>
                </p:cNvPr>
                <p:cNvPicPr/>
                <p:nvPr/>
              </p:nvPicPr>
              <p:blipFill>
                <a:blip r:embed="rId227"/>
                <a:stretch>
                  <a:fillRect/>
                </a:stretch>
              </p:blipFill>
              <p:spPr>
                <a:xfrm>
                  <a:off x="2009990" y="1771576"/>
                  <a:ext cx="95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CD98FD30-C43E-7145-9FAD-E8813834A266}"/>
                    </a:ext>
                  </a:extLst>
                </p14:cNvPr>
                <p14:cNvContentPartPr/>
                <p14:nvPr/>
              </p14:nvContentPartPr>
              <p14:xfrm>
                <a:off x="2130230" y="1779496"/>
                <a:ext cx="8280" cy="74520"/>
              </p14:xfrm>
            </p:contentPart>
          </mc:Choice>
          <mc:Fallback xmlns="">
            <p:pic>
              <p:nvPicPr>
                <p:cNvPr id="140" name="Ink 139">
                  <a:extLst>
                    <a:ext uri="{FF2B5EF4-FFF2-40B4-BE49-F238E27FC236}">
                      <a16:creationId xmlns:a16="http://schemas.microsoft.com/office/drawing/2014/main" id="{CD98FD30-C43E-7145-9FAD-E8813834A266}"/>
                    </a:ext>
                  </a:extLst>
                </p:cNvPr>
                <p:cNvPicPr/>
                <p:nvPr/>
              </p:nvPicPr>
              <p:blipFill>
                <a:blip r:embed="rId229"/>
                <a:stretch>
                  <a:fillRect/>
                </a:stretch>
              </p:blipFill>
              <p:spPr>
                <a:xfrm>
                  <a:off x="2122670" y="1771936"/>
                  <a:ext cx="23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A7AE7D13-16A4-5044-B3C0-4429D7536AE8}"/>
                    </a:ext>
                  </a:extLst>
                </p14:cNvPr>
                <p14:cNvContentPartPr/>
                <p14:nvPr/>
              </p14:nvContentPartPr>
              <p14:xfrm>
                <a:off x="2098190" y="1735936"/>
                <a:ext cx="3600" cy="2520"/>
              </p14:xfrm>
            </p:contentPart>
          </mc:Choice>
          <mc:Fallback xmlns="">
            <p:pic>
              <p:nvPicPr>
                <p:cNvPr id="141" name="Ink 140">
                  <a:extLst>
                    <a:ext uri="{FF2B5EF4-FFF2-40B4-BE49-F238E27FC236}">
                      <a16:creationId xmlns:a16="http://schemas.microsoft.com/office/drawing/2014/main" id="{A7AE7D13-16A4-5044-B3C0-4429D7536AE8}"/>
                    </a:ext>
                  </a:extLst>
                </p:cNvPr>
                <p:cNvPicPr/>
                <p:nvPr/>
              </p:nvPicPr>
              <p:blipFill>
                <a:blip r:embed="rId231"/>
                <a:stretch>
                  <a:fillRect/>
                </a:stretch>
              </p:blipFill>
              <p:spPr>
                <a:xfrm>
                  <a:off x="2090630" y="1728376"/>
                  <a:ext cx="187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DF3B078C-B01C-6545-80AA-8DC5947ED229}"/>
                    </a:ext>
                  </a:extLst>
                </p14:cNvPr>
                <p14:cNvContentPartPr/>
                <p14:nvPr/>
              </p14:nvContentPartPr>
              <p14:xfrm>
                <a:off x="2199710" y="1762216"/>
                <a:ext cx="80640" cy="75960"/>
              </p14:xfrm>
            </p:contentPart>
          </mc:Choice>
          <mc:Fallback xmlns="">
            <p:pic>
              <p:nvPicPr>
                <p:cNvPr id="142" name="Ink 141">
                  <a:extLst>
                    <a:ext uri="{FF2B5EF4-FFF2-40B4-BE49-F238E27FC236}">
                      <a16:creationId xmlns:a16="http://schemas.microsoft.com/office/drawing/2014/main" id="{DF3B078C-B01C-6545-80AA-8DC5947ED229}"/>
                    </a:ext>
                  </a:extLst>
                </p:cNvPr>
                <p:cNvPicPr/>
                <p:nvPr/>
              </p:nvPicPr>
              <p:blipFill>
                <a:blip r:embed="rId233"/>
                <a:stretch>
                  <a:fillRect/>
                </a:stretch>
              </p:blipFill>
              <p:spPr>
                <a:xfrm>
                  <a:off x="2192150" y="1754656"/>
                  <a:ext cx="95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6A73022A-4C82-8F42-BF9F-C0A8F38BD816}"/>
                    </a:ext>
                  </a:extLst>
                </p14:cNvPr>
                <p14:cNvContentPartPr/>
                <p14:nvPr/>
              </p14:nvContentPartPr>
              <p14:xfrm>
                <a:off x="2313470" y="1756816"/>
                <a:ext cx="132840" cy="186840"/>
              </p14:xfrm>
            </p:contentPart>
          </mc:Choice>
          <mc:Fallback xmlns="">
            <p:pic>
              <p:nvPicPr>
                <p:cNvPr id="143" name="Ink 142">
                  <a:extLst>
                    <a:ext uri="{FF2B5EF4-FFF2-40B4-BE49-F238E27FC236}">
                      <a16:creationId xmlns:a16="http://schemas.microsoft.com/office/drawing/2014/main" id="{6A73022A-4C82-8F42-BF9F-C0A8F38BD816}"/>
                    </a:ext>
                  </a:extLst>
                </p:cNvPr>
                <p:cNvPicPr/>
                <p:nvPr/>
              </p:nvPicPr>
              <p:blipFill>
                <a:blip r:embed="rId235"/>
                <a:stretch>
                  <a:fillRect/>
                </a:stretch>
              </p:blipFill>
              <p:spPr>
                <a:xfrm>
                  <a:off x="2305910" y="1749256"/>
                  <a:ext cx="147600" cy="201960"/>
                </a:xfrm>
                <a:prstGeom prst="rect">
                  <a:avLst/>
                </a:prstGeom>
              </p:spPr>
            </p:pic>
          </mc:Fallback>
        </mc:AlternateContent>
      </p:grpSp>
      <p:grpSp>
        <p:nvGrpSpPr>
          <p:cNvPr id="165" name="Group 164">
            <a:extLst>
              <a:ext uri="{FF2B5EF4-FFF2-40B4-BE49-F238E27FC236}">
                <a16:creationId xmlns:a16="http://schemas.microsoft.com/office/drawing/2014/main" id="{971612A5-378D-5140-BFB2-D6C2A849CAB8}"/>
              </a:ext>
            </a:extLst>
          </p:cNvPr>
          <p:cNvGrpSpPr/>
          <p:nvPr/>
        </p:nvGrpSpPr>
        <p:grpSpPr>
          <a:xfrm>
            <a:off x="6568310" y="2246056"/>
            <a:ext cx="314280" cy="319680"/>
            <a:chOff x="6568310" y="2246056"/>
            <a:chExt cx="314280" cy="319680"/>
          </a:xfrm>
        </p:grpSpPr>
        <mc:AlternateContent xmlns:mc="http://schemas.openxmlformats.org/markup-compatibility/2006" xmlns:p14="http://schemas.microsoft.com/office/powerpoint/2010/main" xmlns:aink="http://schemas.microsoft.com/office/drawing/2016/ink">
          <mc:Choice Requires="p14 aink">
            <p:contentPart p14:bwMode="auto" r:id="rId236">
              <p14:nvContentPartPr>
                <p14:cNvPr id="161" name="Ink 160">
                  <a:extLst>
                    <a:ext uri="{FF2B5EF4-FFF2-40B4-BE49-F238E27FC236}">
                      <a16:creationId xmlns:a16="http://schemas.microsoft.com/office/drawing/2014/main" id="{684E5E50-D32E-0244-B3FA-C4D0AEAD25C0}"/>
                    </a:ext>
                  </a:extLst>
                </p14:cNvPr>
                <p14:cNvContentPartPr/>
                <p14:nvPr/>
              </p14:nvContentPartPr>
              <p14:xfrm>
                <a:off x="6662270" y="2307976"/>
                <a:ext cx="122760" cy="189720"/>
              </p14:xfrm>
            </p:contentPart>
          </mc:Choice>
          <mc:Fallback xmlns="">
            <p:pic>
              <p:nvPicPr>
                <p:cNvPr id="161" name="Ink 160">
                  <a:extLst>
                    <a:ext uri="{FF2B5EF4-FFF2-40B4-BE49-F238E27FC236}">
                      <a16:creationId xmlns:a16="http://schemas.microsoft.com/office/drawing/2014/main" id="{684E5E50-D32E-0244-B3FA-C4D0AEAD25C0}"/>
                    </a:ext>
                  </a:extLst>
                </p:cNvPr>
                <p:cNvPicPr/>
                <p:nvPr/>
              </p:nvPicPr>
              <p:blipFill>
                <a:blip r:embed="rId237"/>
                <a:stretch>
                  <a:fillRect/>
                </a:stretch>
              </p:blipFill>
              <p:spPr>
                <a:xfrm>
                  <a:off x="6657950" y="2303656"/>
                  <a:ext cx="131400" cy="19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8">
              <p14:nvContentPartPr>
                <p14:cNvPr id="162" name="Ink 161">
                  <a:extLst>
                    <a:ext uri="{FF2B5EF4-FFF2-40B4-BE49-F238E27FC236}">
                      <a16:creationId xmlns:a16="http://schemas.microsoft.com/office/drawing/2014/main" id="{30E5E0A4-5BD9-8A44-8D8E-75686C89C396}"/>
                    </a:ext>
                  </a:extLst>
                </p14:cNvPr>
                <p14:cNvContentPartPr/>
                <p14:nvPr/>
              </p14:nvContentPartPr>
              <p14:xfrm>
                <a:off x="6866390" y="2246056"/>
                <a:ext cx="16200" cy="258480"/>
              </p14:xfrm>
            </p:contentPart>
          </mc:Choice>
          <mc:Fallback xmlns="">
            <p:pic>
              <p:nvPicPr>
                <p:cNvPr id="162" name="Ink 161">
                  <a:extLst>
                    <a:ext uri="{FF2B5EF4-FFF2-40B4-BE49-F238E27FC236}">
                      <a16:creationId xmlns:a16="http://schemas.microsoft.com/office/drawing/2014/main" id="{30E5E0A4-5BD9-8A44-8D8E-75686C89C396}"/>
                    </a:ext>
                  </a:extLst>
                </p:cNvPr>
                <p:cNvPicPr/>
                <p:nvPr/>
              </p:nvPicPr>
              <p:blipFill>
                <a:blip r:embed="rId239"/>
                <a:stretch>
                  <a:fillRect/>
                </a:stretch>
              </p:blipFill>
              <p:spPr>
                <a:xfrm>
                  <a:off x="6862070" y="2241736"/>
                  <a:ext cx="24840" cy="26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0">
              <p14:nvContentPartPr>
                <p14:cNvPr id="164" name="Ink 163">
                  <a:extLst>
                    <a:ext uri="{FF2B5EF4-FFF2-40B4-BE49-F238E27FC236}">
                      <a16:creationId xmlns:a16="http://schemas.microsoft.com/office/drawing/2014/main" id="{E9F13757-98B5-DA46-9FBA-FC6797208AFC}"/>
                    </a:ext>
                  </a:extLst>
                </p14:cNvPr>
                <p14:cNvContentPartPr/>
                <p14:nvPr/>
              </p14:nvContentPartPr>
              <p14:xfrm>
                <a:off x="6568310" y="2261896"/>
                <a:ext cx="29520" cy="303840"/>
              </p14:xfrm>
            </p:contentPart>
          </mc:Choice>
          <mc:Fallback xmlns="">
            <p:pic>
              <p:nvPicPr>
                <p:cNvPr id="164" name="Ink 163">
                  <a:extLst>
                    <a:ext uri="{FF2B5EF4-FFF2-40B4-BE49-F238E27FC236}">
                      <a16:creationId xmlns:a16="http://schemas.microsoft.com/office/drawing/2014/main" id="{E9F13757-98B5-DA46-9FBA-FC6797208AFC}"/>
                    </a:ext>
                  </a:extLst>
                </p:cNvPr>
                <p:cNvPicPr/>
                <p:nvPr/>
              </p:nvPicPr>
              <p:blipFill>
                <a:blip r:embed="rId241"/>
                <a:stretch>
                  <a:fillRect/>
                </a:stretch>
              </p:blipFill>
              <p:spPr>
                <a:xfrm>
                  <a:off x="6563990" y="2257576"/>
                  <a:ext cx="38160" cy="312480"/>
                </a:xfrm>
                <a:prstGeom prst="rect">
                  <a:avLst/>
                </a:prstGeom>
              </p:spPr>
            </p:pic>
          </mc:Fallback>
        </mc:AlternateContent>
      </p:grpSp>
      <p:grpSp>
        <p:nvGrpSpPr>
          <p:cNvPr id="171" name="Group 170">
            <a:extLst>
              <a:ext uri="{FF2B5EF4-FFF2-40B4-BE49-F238E27FC236}">
                <a16:creationId xmlns:a16="http://schemas.microsoft.com/office/drawing/2014/main" id="{935342A2-8D31-F943-AF15-D3BD2E64AF16}"/>
              </a:ext>
            </a:extLst>
          </p:cNvPr>
          <p:cNvGrpSpPr/>
          <p:nvPr/>
        </p:nvGrpSpPr>
        <p:grpSpPr>
          <a:xfrm>
            <a:off x="7042070" y="2326336"/>
            <a:ext cx="105120" cy="75960"/>
            <a:chOff x="7042070" y="2326336"/>
            <a:chExt cx="105120" cy="75960"/>
          </a:xfrm>
        </p:grpSpPr>
        <mc:AlternateContent xmlns:mc="http://schemas.openxmlformats.org/markup-compatibility/2006" xmlns:p14="http://schemas.microsoft.com/office/powerpoint/2010/main" xmlns:aink="http://schemas.microsoft.com/office/drawing/2016/ink">
          <mc:Choice Requires="p14 aink">
            <p:contentPart p14:bwMode="auto" r:id="rId242">
              <p14:nvContentPartPr>
                <p14:cNvPr id="166" name="Ink 165">
                  <a:extLst>
                    <a:ext uri="{FF2B5EF4-FFF2-40B4-BE49-F238E27FC236}">
                      <a16:creationId xmlns:a16="http://schemas.microsoft.com/office/drawing/2014/main" id="{D5FD0ABC-B331-5041-824C-E51DD68521E4}"/>
                    </a:ext>
                  </a:extLst>
                </p14:cNvPr>
                <p14:cNvContentPartPr/>
                <p14:nvPr/>
              </p14:nvContentPartPr>
              <p14:xfrm>
                <a:off x="7042070" y="2326336"/>
                <a:ext cx="88560" cy="28080"/>
              </p14:xfrm>
            </p:contentPart>
          </mc:Choice>
          <mc:Fallback xmlns="">
            <p:pic>
              <p:nvPicPr>
                <p:cNvPr id="166" name="Ink 165">
                  <a:extLst>
                    <a:ext uri="{FF2B5EF4-FFF2-40B4-BE49-F238E27FC236}">
                      <a16:creationId xmlns:a16="http://schemas.microsoft.com/office/drawing/2014/main" id="{D5FD0ABC-B331-5041-824C-E51DD68521E4}"/>
                    </a:ext>
                  </a:extLst>
                </p:cNvPr>
                <p:cNvPicPr/>
                <p:nvPr/>
              </p:nvPicPr>
              <p:blipFill>
                <a:blip r:embed="rId243"/>
                <a:stretch>
                  <a:fillRect/>
                </a:stretch>
              </p:blipFill>
              <p:spPr>
                <a:xfrm>
                  <a:off x="7037750" y="2322016"/>
                  <a:ext cx="97200" cy="3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4">
              <p14:nvContentPartPr>
                <p14:cNvPr id="167" name="Ink 166">
                  <a:extLst>
                    <a:ext uri="{FF2B5EF4-FFF2-40B4-BE49-F238E27FC236}">
                      <a16:creationId xmlns:a16="http://schemas.microsoft.com/office/drawing/2014/main" id="{430AF61A-1D4F-074F-94DA-B7D3D50FA920}"/>
                    </a:ext>
                  </a:extLst>
                </p14:cNvPr>
                <p14:cNvContentPartPr/>
                <p14:nvPr/>
              </p14:nvContentPartPr>
              <p14:xfrm>
                <a:off x="7046030" y="2399056"/>
                <a:ext cx="101160" cy="3240"/>
              </p14:xfrm>
            </p:contentPart>
          </mc:Choice>
          <mc:Fallback xmlns="">
            <p:pic>
              <p:nvPicPr>
                <p:cNvPr id="167" name="Ink 166">
                  <a:extLst>
                    <a:ext uri="{FF2B5EF4-FFF2-40B4-BE49-F238E27FC236}">
                      <a16:creationId xmlns:a16="http://schemas.microsoft.com/office/drawing/2014/main" id="{430AF61A-1D4F-074F-94DA-B7D3D50FA920}"/>
                    </a:ext>
                  </a:extLst>
                </p:cNvPr>
                <p:cNvPicPr/>
                <p:nvPr/>
              </p:nvPicPr>
              <p:blipFill>
                <a:blip r:embed="rId245"/>
                <a:stretch>
                  <a:fillRect/>
                </a:stretch>
              </p:blipFill>
              <p:spPr>
                <a:xfrm>
                  <a:off x="7041710" y="2394736"/>
                  <a:ext cx="109800" cy="11880"/>
                </a:xfrm>
                <a:prstGeom prst="rect">
                  <a:avLst/>
                </a:prstGeom>
              </p:spPr>
            </p:pic>
          </mc:Fallback>
        </mc:AlternateContent>
      </p:grpSp>
      <p:grpSp>
        <p:nvGrpSpPr>
          <p:cNvPr id="178" name="Group 177">
            <a:extLst>
              <a:ext uri="{FF2B5EF4-FFF2-40B4-BE49-F238E27FC236}">
                <a16:creationId xmlns:a16="http://schemas.microsoft.com/office/drawing/2014/main" id="{8A0C3B0F-F5A9-1647-B462-884661E5E8BC}"/>
              </a:ext>
            </a:extLst>
          </p:cNvPr>
          <p:cNvGrpSpPr/>
          <p:nvPr/>
        </p:nvGrpSpPr>
        <p:grpSpPr>
          <a:xfrm>
            <a:off x="7086350" y="2669416"/>
            <a:ext cx="132840" cy="82800"/>
            <a:chOff x="7086350" y="2669416"/>
            <a:chExt cx="132840" cy="82800"/>
          </a:xfrm>
        </p:grpSpPr>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176" name="Ink 175">
                  <a:extLst>
                    <a:ext uri="{FF2B5EF4-FFF2-40B4-BE49-F238E27FC236}">
                      <a16:creationId xmlns:a16="http://schemas.microsoft.com/office/drawing/2014/main" id="{5140744D-607D-5640-848F-53F0EF787F14}"/>
                    </a:ext>
                  </a:extLst>
                </p14:cNvPr>
                <p14:cNvContentPartPr/>
                <p14:nvPr/>
              </p14:nvContentPartPr>
              <p14:xfrm>
                <a:off x="7086350" y="2669416"/>
                <a:ext cx="124200" cy="7560"/>
              </p14:xfrm>
            </p:contentPart>
          </mc:Choice>
          <mc:Fallback xmlns="">
            <p:pic>
              <p:nvPicPr>
                <p:cNvPr id="176" name="Ink 175">
                  <a:extLst>
                    <a:ext uri="{FF2B5EF4-FFF2-40B4-BE49-F238E27FC236}">
                      <a16:creationId xmlns:a16="http://schemas.microsoft.com/office/drawing/2014/main" id="{5140744D-607D-5640-848F-53F0EF787F14}"/>
                    </a:ext>
                  </a:extLst>
                </p:cNvPr>
                <p:cNvPicPr/>
                <p:nvPr/>
              </p:nvPicPr>
              <p:blipFill>
                <a:blip r:embed="rId247"/>
                <a:stretch>
                  <a:fillRect/>
                </a:stretch>
              </p:blipFill>
              <p:spPr>
                <a:xfrm>
                  <a:off x="7082030" y="2665096"/>
                  <a:ext cx="132840" cy="1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177" name="Ink 176">
                  <a:extLst>
                    <a:ext uri="{FF2B5EF4-FFF2-40B4-BE49-F238E27FC236}">
                      <a16:creationId xmlns:a16="http://schemas.microsoft.com/office/drawing/2014/main" id="{CCEC428A-171C-8B45-9E89-078D164E4B12}"/>
                    </a:ext>
                  </a:extLst>
                </p14:cNvPr>
                <p14:cNvContentPartPr/>
                <p14:nvPr/>
              </p14:nvContentPartPr>
              <p14:xfrm>
                <a:off x="7096430" y="2746456"/>
                <a:ext cx="122760" cy="5760"/>
              </p14:xfrm>
            </p:contentPart>
          </mc:Choice>
          <mc:Fallback xmlns="">
            <p:pic>
              <p:nvPicPr>
                <p:cNvPr id="177" name="Ink 176">
                  <a:extLst>
                    <a:ext uri="{FF2B5EF4-FFF2-40B4-BE49-F238E27FC236}">
                      <a16:creationId xmlns:a16="http://schemas.microsoft.com/office/drawing/2014/main" id="{CCEC428A-171C-8B45-9E89-078D164E4B12}"/>
                    </a:ext>
                  </a:extLst>
                </p:cNvPr>
                <p:cNvPicPr/>
                <p:nvPr/>
              </p:nvPicPr>
              <p:blipFill>
                <a:blip r:embed="rId249"/>
                <a:stretch>
                  <a:fillRect/>
                </a:stretch>
              </p:blipFill>
              <p:spPr>
                <a:xfrm>
                  <a:off x="7092110" y="2742136"/>
                  <a:ext cx="131400" cy="144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190" name="Ink 189">
                <a:extLst>
                  <a:ext uri="{FF2B5EF4-FFF2-40B4-BE49-F238E27FC236}">
                    <a16:creationId xmlns:a16="http://schemas.microsoft.com/office/drawing/2014/main" id="{B39F6EB8-F94C-BD46-8D93-B5DB4E660D8C}"/>
                  </a:ext>
                </a:extLst>
              </p14:cNvPr>
              <p14:cNvContentPartPr/>
              <p14:nvPr/>
            </p14:nvContentPartPr>
            <p14:xfrm>
              <a:off x="7097510" y="3089536"/>
              <a:ext cx="78480" cy="10440"/>
            </p14:xfrm>
          </p:contentPart>
        </mc:Choice>
        <mc:Fallback xmlns="">
          <p:pic>
            <p:nvPicPr>
              <p:cNvPr id="190" name="Ink 189">
                <a:extLst>
                  <a:ext uri="{FF2B5EF4-FFF2-40B4-BE49-F238E27FC236}">
                    <a16:creationId xmlns:a16="http://schemas.microsoft.com/office/drawing/2014/main" id="{B39F6EB8-F94C-BD46-8D93-B5DB4E660D8C}"/>
                  </a:ext>
                </a:extLst>
              </p:cNvPr>
              <p:cNvPicPr/>
              <p:nvPr/>
            </p:nvPicPr>
            <p:blipFill>
              <a:blip r:embed="rId251"/>
              <a:stretch>
                <a:fillRect/>
              </a:stretch>
            </p:blipFill>
            <p:spPr>
              <a:xfrm>
                <a:off x="7093190" y="3085216"/>
                <a:ext cx="8712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191" name="Ink 190">
                <a:extLst>
                  <a:ext uri="{FF2B5EF4-FFF2-40B4-BE49-F238E27FC236}">
                    <a16:creationId xmlns:a16="http://schemas.microsoft.com/office/drawing/2014/main" id="{5E81F4B1-867E-DE41-B6EB-03B845C5A7B1}"/>
                  </a:ext>
                </a:extLst>
              </p14:cNvPr>
              <p14:cNvContentPartPr/>
              <p14:nvPr/>
            </p14:nvContentPartPr>
            <p14:xfrm>
              <a:off x="7093550" y="3182416"/>
              <a:ext cx="108360" cy="10440"/>
            </p14:xfrm>
          </p:contentPart>
        </mc:Choice>
        <mc:Fallback xmlns="">
          <p:pic>
            <p:nvPicPr>
              <p:cNvPr id="191" name="Ink 190">
                <a:extLst>
                  <a:ext uri="{FF2B5EF4-FFF2-40B4-BE49-F238E27FC236}">
                    <a16:creationId xmlns:a16="http://schemas.microsoft.com/office/drawing/2014/main" id="{5E81F4B1-867E-DE41-B6EB-03B845C5A7B1}"/>
                  </a:ext>
                </a:extLst>
              </p:cNvPr>
              <p:cNvPicPr/>
              <p:nvPr/>
            </p:nvPicPr>
            <p:blipFill>
              <a:blip r:embed="rId253"/>
              <a:stretch>
                <a:fillRect/>
              </a:stretch>
            </p:blipFill>
            <p:spPr>
              <a:xfrm>
                <a:off x="7089230" y="3178096"/>
                <a:ext cx="117000" cy="19080"/>
              </a:xfrm>
              <a:prstGeom prst="rect">
                <a:avLst/>
              </a:prstGeom>
            </p:spPr>
          </p:pic>
        </mc:Fallback>
      </mc:AlternateContent>
      <p:grpSp>
        <p:nvGrpSpPr>
          <p:cNvPr id="220" name="Group 219">
            <a:extLst>
              <a:ext uri="{FF2B5EF4-FFF2-40B4-BE49-F238E27FC236}">
                <a16:creationId xmlns:a16="http://schemas.microsoft.com/office/drawing/2014/main" id="{484AEF41-A54C-8042-AA2B-36D14D7B152D}"/>
              </a:ext>
            </a:extLst>
          </p:cNvPr>
          <p:cNvGrpSpPr/>
          <p:nvPr/>
        </p:nvGrpSpPr>
        <p:grpSpPr>
          <a:xfrm>
            <a:off x="8362190" y="3419296"/>
            <a:ext cx="770040" cy="210600"/>
            <a:chOff x="8362190" y="3419296"/>
            <a:chExt cx="770040" cy="210600"/>
          </a:xfrm>
        </p:grpSpPr>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209" name="Ink 208">
                  <a:extLst>
                    <a:ext uri="{FF2B5EF4-FFF2-40B4-BE49-F238E27FC236}">
                      <a16:creationId xmlns:a16="http://schemas.microsoft.com/office/drawing/2014/main" id="{4B9D8CDB-48DD-B340-9FFC-B8494EB09AE9}"/>
                    </a:ext>
                  </a:extLst>
                </p14:cNvPr>
                <p14:cNvContentPartPr/>
                <p14:nvPr/>
              </p14:nvContentPartPr>
              <p14:xfrm>
                <a:off x="8362190" y="3529456"/>
                <a:ext cx="76320" cy="86760"/>
              </p14:xfrm>
            </p:contentPart>
          </mc:Choice>
          <mc:Fallback xmlns="">
            <p:pic>
              <p:nvPicPr>
                <p:cNvPr id="209" name="Ink 208">
                  <a:extLst>
                    <a:ext uri="{FF2B5EF4-FFF2-40B4-BE49-F238E27FC236}">
                      <a16:creationId xmlns:a16="http://schemas.microsoft.com/office/drawing/2014/main" id="{4B9D8CDB-48DD-B340-9FFC-B8494EB09AE9}"/>
                    </a:ext>
                  </a:extLst>
                </p:cNvPr>
                <p:cNvPicPr/>
                <p:nvPr/>
              </p:nvPicPr>
              <p:blipFill>
                <a:blip r:embed="rId255"/>
                <a:stretch>
                  <a:fillRect/>
                </a:stretch>
              </p:blipFill>
              <p:spPr>
                <a:xfrm>
                  <a:off x="8357870" y="3525136"/>
                  <a:ext cx="84960" cy="9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210" name="Ink 209">
                  <a:extLst>
                    <a:ext uri="{FF2B5EF4-FFF2-40B4-BE49-F238E27FC236}">
                      <a16:creationId xmlns:a16="http://schemas.microsoft.com/office/drawing/2014/main" id="{59CF42EA-650E-5645-BA76-325146EEB607}"/>
                    </a:ext>
                  </a:extLst>
                </p14:cNvPr>
                <p14:cNvContentPartPr/>
                <p14:nvPr/>
              </p14:nvContentPartPr>
              <p14:xfrm>
                <a:off x="8484950" y="3559336"/>
                <a:ext cx="65520" cy="55800"/>
              </p14:xfrm>
            </p:contentPart>
          </mc:Choice>
          <mc:Fallback xmlns="">
            <p:pic>
              <p:nvPicPr>
                <p:cNvPr id="210" name="Ink 209">
                  <a:extLst>
                    <a:ext uri="{FF2B5EF4-FFF2-40B4-BE49-F238E27FC236}">
                      <a16:creationId xmlns:a16="http://schemas.microsoft.com/office/drawing/2014/main" id="{59CF42EA-650E-5645-BA76-325146EEB607}"/>
                    </a:ext>
                  </a:extLst>
                </p:cNvPr>
                <p:cNvPicPr/>
                <p:nvPr/>
              </p:nvPicPr>
              <p:blipFill>
                <a:blip r:embed="rId257"/>
                <a:stretch>
                  <a:fillRect/>
                </a:stretch>
              </p:blipFill>
              <p:spPr>
                <a:xfrm>
                  <a:off x="8480630" y="3555016"/>
                  <a:ext cx="74160" cy="6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211" name="Ink 210">
                  <a:extLst>
                    <a:ext uri="{FF2B5EF4-FFF2-40B4-BE49-F238E27FC236}">
                      <a16:creationId xmlns:a16="http://schemas.microsoft.com/office/drawing/2014/main" id="{B5739C9A-E837-C341-AE00-1D3B07FC1F60}"/>
                    </a:ext>
                  </a:extLst>
                </p14:cNvPr>
                <p14:cNvContentPartPr/>
                <p14:nvPr/>
              </p14:nvContentPartPr>
              <p14:xfrm>
                <a:off x="8536070" y="3443416"/>
                <a:ext cx="37440" cy="186480"/>
              </p14:xfrm>
            </p:contentPart>
          </mc:Choice>
          <mc:Fallback xmlns="">
            <p:pic>
              <p:nvPicPr>
                <p:cNvPr id="211" name="Ink 210">
                  <a:extLst>
                    <a:ext uri="{FF2B5EF4-FFF2-40B4-BE49-F238E27FC236}">
                      <a16:creationId xmlns:a16="http://schemas.microsoft.com/office/drawing/2014/main" id="{B5739C9A-E837-C341-AE00-1D3B07FC1F60}"/>
                    </a:ext>
                  </a:extLst>
                </p:cNvPr>
                <p:cNvPicPr/>
                <p:nvPr/>
              </p:nvPicPr>
              <p:blipFill>
                <a:blip r:embed="rId259"/>
                <a:stretch>
                  <a:fillRect/>
                </a:stretch>
              </p:blipFill>
              <p:spPr>
                <a:xfrm>
                  <a:off x="8531750" y="3439096"/>
                  <a:ext cx="46080" cy="19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212" name="Ink 211">
                  <a:extLst>
                    <a:ext uri="{FF2B5EF4-FFF2-40B4-BE49-F238E27FC236}">
                      <a16:creationId xmlns:a16="http://schemas.microsoft.com/office/drawing/2014/main" id="{9641D996-8281-0443-883C-CEC4E56804B4}"/>
                    </a:ext>
                  </a:extLst>
                </p14:cNvPr>
                <p14:cNvContentPartPr/>
                <p14:nvPr/>
              </p14:nvContentPartPr>
              <p14:xfrm>
                <a:off x="8590070" y="3562576"/>
                <a:ext cx="76320" cy="52560"/>
              </p14:xfrm>
            </p:contentPart>
          </mc:Choice>
          <mc:Fallback xmlns="">
            <p:pic>
              <p:nvPicPr>
                <p:cNvPr id="212" name="Ink 211">
                  <a:extLst>
                    <a:ext uri="{FF2B5EF4-FFF2-40B4-BE49-F238E27FC236}">
                      <a16:creationId xmlns:a16="http://schemas.microsoft.com/office/drawing/2014/main" id="{9641D996-8281-0443-883C-CEC4E56804B4}"/>
                    </a:ext>
                  </a:extLst>
                </p:cNvPr>
                <p:cNvPicPr/>
                <p:nvPr/>
              </p:nvPicPr>
              <p:blipFill>
                <a:blip r:embed="rId261"/>
                <a:stretch>
                  <a:fillRect/>
                </a:stretch>
              </p:blipFill>
              <p:spPr>
                <a:xfrm>
                  <a:off x="8585750" y="3558256"/>
                  <a:ext cx="84960" cy="6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213" name="Ink 212">
                  <a:extLst>
                    <a:ext uri="{FF2B5EF4-FFF2-40B4-BE49-F238E27FC236}">
                      <a16:creationId xmlns:a16="http://schemas.microsoft.com/office/drawing/2014/main" id="{66F67715-31A5-6C4A-ADBC-E0A4C0A08541}"/>
                    </a:ext>
                  </a:extLst>
                </p14:cNvPr>
                <p14:cNvContentPartPr/>
                <p14:nvPr/>
              </p14:nvContentPartPr>
              <p14:xfrm>
                <a:off x="8668190" y="3419296"/>
                <a:ext cx="12960" cy="203400"/>
              </p14:xfrm>
            </p:contentPart>
          </mc:Choice>
          <mc:Fallback xmlns="">
            <p:pic>
              <p:nvPicPr>
                <p:cNvPr id="213" name="Ink 212">
                  <a:extLst>
                    <a:ext uri="{FF2B5EF4-FFF2-40B4-BE49-F238E27FC236}">
                      <a16:creationId xmlns:a16="http://schemas.microsoft.com/office/drawing/2014/main" id="{66F67715-31A5-6C4A-ADBC-E0A4C0A08541}"/>
                    </a:ext>
                  </a:extLst>
                </p:cNvPr>
                <p:cNvPicPr/>
                <p:nvPr/>
              </p:nvPicPr>
              <p:blipFill>
                <a:blip r:embed="rId263"/>
                <a:stretch>
                  <a:fillRect/>
                </a:stretch>
              </p:blipFill>
              <p:spPr>
                <a:xfrm>
                  <a:off x="8663870" y="3414976"/>
                  <a:ext cx="21600" cy="21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214" name="Ink 213">
                  <a:extLst>
                    <a:ext uri="{FF2B5EF4-FFF2-40B4-BE49-F238E27FC236}">
                      <a16:creationId xmlns:a16="http://schemas.microsoft.com/office/drawing/2014/main" id="{9ACBF777-552F-7F46-8163-4308A733589B}"/>
                    </a:ext>
                  </a:extLst>
                </p14:cNvPr>
                <p14:cNvContentPartPr/>
                <p14:nvPr/>
              </p14:nvContentPartPr>
              <p14:xfrm>
                <a:off x="8717150" y="3507496"/>
                <a:ext cx="65880" cy="101160"/>
              </p14:xfrm>
            </p:contentPart>
          </mc:Choice>
          <mc:Fallback xmlns="">
            <p:pic>
              <p:nvPicPr>
                <p:cNvPr id="214" name="Ink 213">
                  <a:extLst>
                    <a:ext uri="{FF2B5EF4-FFF2-40B4-BE49-F238E27FC236}">
                      <a16:creationId xmlns:a16="http://schemas.microsoft.com/office/drawing/2014/main" id="{9ACBF777-552F-7F46-8163-4308A733589B}"/>
                    </a:ext>
                  </a:extLst>
                </p:cNvPr>
                <p:cNvPicPr/>
                <p:nvPr/>
              </p:nvPicPr>
              <p:blipFill>
                <a:blip r:embed="rId265"/>
                <a:stretch>
                  <a:fillRect/>
                </a:stretch>
              </p:blipFill>
              <p:spPr>
                <a:xfrm>
                  <a:off x="8712830" y="3503176"/>
                  <a:ext cx="74520" cy="10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215" name="Ink 214">
                  <a:extLst>
                    <a:ext uri="{FF2B5EF4-FFF2-40B4-BE49-F238E27FC236}">
                      <a16:creationId xmlns:a16="http://schemas.microsoft.com/office/drawing/2014/main" id="{A9AF27C6-F8A2-E947-B0D6-F9E1B360D913}"/>
                    </a:ext>
                  </a:extLst>
                </p14:cNvPr>
                <p14:cNvContentPartPr/>
                <p14:nvPr/>
              </p14:nvContentPartPr>
              <p14:xfrm>
                <a:off x="8778710" y="3505696"/>
                <a:ext cx="53280" cy="111600"/>
              </p14:xfrm>
            </p:contentPart>
          </mc:Choice>
          <mc:Fallback xmlns="">
            <p:pic>
              <p:nvPicPr>
                <p:cNvPr id="215" name="Ink 214">
                  <a:extLst>
                    <a:ext uri="{FF2B5EF4-FFF2-40B4-BE49-F238E27FC236}">
                      <a16:creationId xmlns:a16="http://schemas.microsoft.com/office/drawing/2014/main" id="{A9AF27C6-F8A2-E947-B0D6-F9E1B360D913}"/>
                    </a:ext>
                  </a:extLst>
                </p:cNvPr>
                <p:cNvPicPr/>
                <p:nvPr/>
              </p:nvPicPr>
              <p:blipFill>
                <a:blip r:embed="rId267"/>
                <a:stretch>
                  <a:fillRect/>
                </a:stretch>
              </p:blipFill>
              <p:spPr>
                <a:xfrm>
                  <a:off x="8774390" y="3501376"/>
                  <a:ext cx="6192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216" name="Ink 215">
                  <a:extLst>
                    <a:ext uri="{FF2B5EF4-FFF2-40B4-BE49-F238E27FC236}">
                      <a16:creationId xmlns:a16="http://schemas.microsoft.com/office/drawing/2014/main" id="{E2F00177-0D8F-DF41-AA47-9AC15299A957}"/>
                    </a:ext>
                  </a:extLst>
                </p14:cNvPr>
                <p14:cNvContentPartPr/>
                <p14:nvPr/>
              </p14:nvContentPartPr>
              <p14:xfrm>
                <a:off x="8837750" y="3507496"/>
                <a:ext cx="62280" cy="94680"/>
              </p14:xfrm>
            </p:contentPart>
          </mc:Choice>
          <mc:Fallback xmlns="">
            <p:pic>
              <p:nvPicPr>
                <p:cNvPr id="216" name="Ink 215">
                  <a:extLst>
                    <a:ext uri="{FF2B5EF4-FFF2-40B4-BE49-F238E27FC236}">
                      <a16:creationId xmlns:a16="http://schemas.microsoft.com/office/drawing/2014/main" id="{E2F00177-0D8F-DF41-AA47-9AC15299A957}"/>
                    </a:ext>
                  </a:extLst>
                </p:cNvPr>
                <p:cNvPicPr/>
                <p:nvPr/>
              </p:nvPicPr>
              <p:blipFill>
                <a:blip r:embed="rId269"/>
                <a:stretch>
                  <a:fillRect/>
                </a:stretch>
              </p:blipFill>
              <p:spPr>
                <a:xfrm>
                  <a:off x="8833430" y="3503176"/>
                  <a:ext cx="70920" cy="10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17" name="Ink 216">
                  <a:extLst>
                    <a:ext uri="{FF2B5EF4-FFF2-40B4-BE49-F238E27FC236}">
                      <a16:creationId xmlns:a16="http://schemas.microsoft.com/office/drawing/2014/main" id="{05F612E4-261B-6F4B-A734-4F4D8E29D1C8}"/>
                    </a:ext>
                  </a:extLst>
                </p14:cNvPr>
                <p14:cNvContentPartPr/>
                <p14:nvPr/>
              </p14:nvContentPartPr>
              <p14:xfrm>
                <a:off x="8912630" y="3507136"/>
                <a:ext cx="45360" cy="97560"/>
              </p14:xfrm>
            </p:contentPart>
          </mc:Choice>
          <mc:Fallback xmlns="">
            <p:pic>
              <p:nvPicPr>
                <p:cNvPr id="217" name="Ink 216">
                  <a:extLst>
                    <a:ext uri="{FF2B5EF4-FFF2-40B4-BE49-F238E27FC236}">
                      <a16:creationId xmlns:a16="http://schemas.microsoft.com/office/drawing/2014/main" id="{05F612E4-261B-6F4B-A734-4F4D8E29D1C8}"/>
                    </a:ext>
                  </a:extLst>
                </p:cNvPr>
                <p:cNvPicPr/>
                <p:nvPr/>
              </p:nvPicPr>
              <p:blipFill>
                <a:blip r:embed="rId271"/>
                <a:stretch>
                  <a:fillRect/>
                </a:stretch>
              </p:blipFill>
              <p:spPr>
                <a:xfrm>
                  <a:off x="8908310" y="3502816"/>
                  <a:ext cx="54000" cy="10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18" name="Ink 217">
                  <a:extLst>
                    <a:ext uri="{FF2B5EF4-FFF2-40B4-BE49-F238E27FC236}">
                      <a16:creationId xmlns:a16="http://schemas.microsoft.com/office/drawing/2014/main" id="{2ABA0394-75A7-384D-8531-169CCC1F80DD}"/>
                    </a:ext>
                  </a:extLst>
                </p14:cNvPr>
                <p14:cNvContentPartPr/>
                <p14:nvPr/>
              </p14:nvContentPartPr>
              <p14:xfrm>
                <a:off x="8978870" y="3526936"/>
                <a:ext cx="60840" cy="74520"/>
              </p14:xfrm>
            </p:contentPart>
          </mc:Choice>
          <mc:Fallback xmlns="">
            <p:pic>
              <p:nvPicPr>
                <p:cNvPr id="218" name="Ink 217">
                  <a:extLst>
                    <a:ext uri="{FF2B5EF4-FFF2-40B4-BE49-F238E27FC236}">
                      <a16:creationId xmlns:a16="http://schemas.microsoft.com/office/drawing/2014/main" id="{2ABA0394-75A7-384D-8531-169CCC1F80DD}"/>
                    </a:ext>
                  </a:extLst>
                </p:cNvPr>
                <p:cNvPicPr/>
                <p:nvPr/>
              </p:nvPicPr>
              <p:blipFill>
                <a:blip r:embed="rId273"/>
                <a:stretch>
                  <a:fillRect/>
                </a:stretch>
              </p:blipFill>
              <p:spPr>
                <a:xfrm>
                  <a:off x="8974550" y="3522616"/>
                  <a:ext cx="69480" cy="8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19" name="Ink 218">
                  <a:extLst>
                    <a:ext uri="{FF2B5EF4-FFF2-40B4-BE49-F238E27FC236}">
                      <a16:creationId xmlns:a16="http://schemas.microsoft.com/office/drawing/2014/main" id="{DC0932C9-E5D9-2A48-970B-D229175C7B04}"/>
                    </a:ext>
                  </a:extLst>
                </p14:cNvPr>
                <p14:cNvContentPartPr/>
                <p14:nvPr/>
              </p14:nvContentPartPr>
              <p14:xfrm>
                <a:off x="9037910" y="3504256"/>
                <a:ext cx="94320" cy="117000"/>
              </p14:xfrm>
            </p:contentPart>
          </mc:Choice>
          <mc:Fallback xmlns="">
            <p:pic>
              <p:nvPicPr>
                <p:cNvPr id="219" name="Ink 218">
                  <a:extLst>
                    <a:ext uri="{FF2B5EF4-FFF2-40B4-BE49-F238E27FC236}">
                      <a16:creationId xmlns:a16="http://schemas.microsoft.com/office/drawing/2014/main" id="{DC0932C9-E5D9-2A48-970B-D229175C7B04}"/>
                    </a:ext>
                  </a:extLst>
                </p:cNvPr>
                <p:cNvPicPr/>
                <p:nvPr/>
              </p:nvPicPr>
              <p:blipFill>
                <a:blip r:embed="rId275"/>
                <a:stretch>
                  <a:fillRect/>
                </a:stretch>
              </p:blipFill>
              <p:spPr>
                <a:xfrm>
                  <a:off x="9033590" y="3499936"/>
                  <a:ext cx="102960" cy="125640"/>
                </a:xfrm>
                <a:prstGeom prst="rect">
                  <a:avLst/>
                </a:prstGeom>
              </p:spPr>
            </p:pic>
          </mc:Fallback>
        </mc:AlternateContent>
      </p:grpSp>
      <p:grpSp>
        <p:nvGrpSpPr>
          <p:cNvPr id="225" name="Group 224">
            <a:extLst>
              <a:ext uri="{FF2B5EF4-FFF2-40B4-BE49-F238E27FC236}">
                <a16:creationId xmlns:a16="http://schemas.microsoft.com/office/drawing/2014/main" id="{84C50FF2-32DC-1F42-BC7F-92C1FF9F32ED}"/>
              </a:ext>
            </a:extLst>
          </p:cNvPr>
          <p:cNvGrpSpPr/>
          <p:nvPr/>
        </p:nvGrpSpPr>
        <p:grpSpPr>
          <a:xfrm>
            <a:off x="7355990" y="2271616"/>
            <a:ext cx="1067040" cy="571320"/>
            <a:chOff x="7355990" y="2271616"/>
            <a:chExt cx="1067040" cy="571320"/>
          </a:xfrm>
        </p:grpSpPr>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168" name="Ink 167">
                  <a:extLst>
                    <a:ext uri="{FF2B5EF4-FFF2-40B4-BE49-F238E27FC236}">
                      <a16:creationId xmlns:a16="http://schemas.microsoft.com/office/drawing/2014/main" id="{0001FE5B-B506-E14D-9EA2-504D4A74B63F}"/>
                    </a:ext>
                  </a:extLst>
                </p14:cNvPr>
                <p14:cNvContentPartPr/>
                <p14:nvPr/>
              </p14:nvContentPartPr>
              <p14:xfrm>
                <a:off x="7355990" y="2316256"/>
                <a:ext cx="19440" cy="138960"/>
              </p14:xfrm>
            </p:contentPart>
          </mc:Choice>
          <mc:Fallback xmlns="">
            <p:pic>
              <p:nvPicPr>
                <p:cNvPr id="168" name="Ink 167">
                  <a:extLst>
                    <a:ext uri="{FF2B5EF4-FFF2-40B4-BE49-F238E27FC236}">
                      <a16:creationId xmlns:a16="http://schemas.microsoft.com/office/drawing/2014/main" id="{0001FE5B-B506-E14D-9EA2-504D4A74B63F}"/>
                    </a:ext>
                  </a:extLst>
                </p:cNvPr>
                <p:cNvPicPr/>
                <p:nvPr/>
              </p:nvPicPr>
              <p:blipFill>
                <a:blip r:embed="rId277"/>
                <a:stretch>
                  <a:fillRect/>
                </a:stretch>
              </p:blipFill>
              <p:spPr>
                <a:xfrm>
                  <a:off x="7351670" y="2311936"/>
                  <a:ext cx="28080" cy="1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169" name="Ink 168">
                  <a:extLst>
                    <a:ext uri="{FF2B5EF4-FFF2-40B4-BE49-F238E27FC236}">
                      <a16:creationId xmlns:a16="http://schemas.microsoft.com/office/drawing/2014/main" id="{E982CF7D-F3F3-8C40-853C-E9150B7DDBC3}"/>
                    </a:ext>
                  </a:extLst>
                </p14:cNvPr>
                <p14:cNvContentPartPr/>
                <p14:nvPr/>
              </p14:nvContentPartPr>
              <p14:xfrm>
                <a:off x="7432670" y="2285656"/>
                <a:ext cx="119160" cy="173160"/>
              </p14:xfrm>
            </p:contentPart>
          </mc:Choice>
          <mc:Fallback xmlns="">
            <p:pic>
              <p:nvPicPr>
                <p:cNvPr id="169" name="Ink 168">
                  <a:extLst>
                    <a:ext uri="{FF2B5EF4-FFF2-40B4-BE49-F238E27FC236}">
                      <a16:creationId xmlns:a16="http://schemas.microsoft.com/office/drawing/2014/main" id="{E982CF7D-F3F3-8C40-853C-E9150B7DDBC3}"/>
                    </a:ext>
                  </a:extLst>
                </p:cNvPr>
                <p:cNvPicPr/>
                <p:nvPr/>
              </p:nvPicPr>
              <p:blipFill>
                <a:blip r:embed="rId279"/>
                <a:stretch>
                  <a:fillRect/>
                </a:stretch>
              </p:blipFill>
              <p:spPr>
                <a:xfrm>
                  <a:off x="7428350" y="2281336"/>
                  <a:ext cx="127800" cy="1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172" name="Ink 171">
                  <a:extLst>
                    <a:ext uri="{FF2B5EF4-FFF2-40B4-BE49-F238E27FC236}">
                      <a16:creationId xmlns:a16="http://schemas.microsoft.com/office/drawing/2014/main" id="{8FD7F71B-BC11-724F-A264-F4C9491AB123}"/>
                    </a:ext>
                  </a:extLst>
                </p14:cNvPr>
                <p14:cNvContentPartPr/>
                <p14:nvPr/>
              </p14:nvContentPartPr>
              <p14:xfrm>
                <a:off x="7631030" y="2323456"/>
                <a:ext cx="163440" cy="136080"/>
              </p14:xfrm>
            </p:contentPart>
          </mc:Choice>
          <mc:Fallback xmlns="">
            <p:pic>
              <p:nvPicPr>
                <p:cNvPr id="172" name="Ink 171">
                  <a:extLst>
                    <a:ext uri="{FF2B5EF4-FFF2-40B4-BE49-F238E27FC236}">
                      <a16:creationId xmlns:a16="http://schemas.microsoft.com/office/drawing/2014/main" id="{8FD7F71B-BC11-724F-A264-F4C9491AB123}"/>
                    </a:ext>
                  </a:extLst>
                </p:cNvPr>
                <p:cNvPicPr/>
                <p:nvPr/>
              </p:nvPicPr>
              <p:blipFill>
                <a:blip r:embed="rId281"/>
                <a:stretch>
                  <a:fillRect/>
                </a:stretch>
              </p:blipFill>
              <p:spPr>
                <a:xfrm>
                  <a:off x="7626710" y="2319136"/>
                  <a:ext cx="172080" cy="14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173" name="Ink 172">
                  <a:extLst>
                    <a:ext uri="{FF2B5EF4-FFF2-40B4-BE49-F238E27FC236}">
                      <a16:creationId xmlns:a16="http://schemas.microsoft.com/office/drawing/2014/main" id="{3D68F244-5F0E-3045-9EDA-0062385FB2CA}"/>
                    </a:ext>
                  </a:extLst>
                </p14:cNvPr>
                <p14:cNvContentPartPr/>
                <p14:nvPr/>
              </p14:nvContentPartPr>
              <p14:xfrm>
                <a:off x="7899950" y="2305456"/>
                <a:ext cx="2520" cy="121320"/>
              </p14:xfrm>
            </p:contentPart>
          </mc:Choice>
          <mc:Fallback xmlns="">
            <p:pic>
              <p:nvPicPr>
                <p:cNvPr id="173" name="Ink 172">
                  <a:extLst>
                    <a:ext uri="{FF2B5EF4-FFF2-40B4-BE49-F238E27FC236}">
                      <a16:creationId xmlns:a16="http://schemas.microsoft.com/office/drawing/2014/main" id="{3D68F244-5F0E-3045-9EDA-0062385FB2CA}"/>
                    </a:ext>
                  </a:extLst>
                </p:cNvPr>
                <p:cNvPicPr/>
                <p:nvPr/>
              </p:nvPicPr>
              <p:blipFill>
                <a:blip r:embed="rId283"/>
                <a:stretch>
                  <a:fillRect/>
                </a:stretch>
              </p:blipFill>
              <p:spPr>
                <a:xfrm>
                  <a:off x="7895630" y="2301136"/>
                  <a:ext cx="11160" cy="12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174" name="Ink 173">
                  <a:extLst>
                    <a:ext uri="{FF2B5EF4-FFF2-40B4-BE49-F238E27FC236}">
                      <a16:creationId xmlns:a16="http://schemas.microsoft.com/office/drawing/2014/main" id="{B3D3229B-8DF8-CF40-8B98-A83680AC98B8}"/>
                    </a:ext>
                  </a:extLst>
                </p14:cNvPr>
                <p14:cNvContentPartPr/>
                <p14:nvPr/>
              </p14:nvContentPartPr>
              <p14:xfrm>
                <a:off x="7868990" y="2271616"/>
                <a:ext cx="111600" cy="187560"/>
              </p14:xfrm>
            </p:contentPart>
          </mc:Choice>
          <mc:Fallback xmlns="">
            <p:pic>
              <p:nvPicPr>
                <p:cNvPr id="174" name="Ink 173">
                  <a:extLst>
                    <a:ext uri="{FF2B5EF4-FFF2-40B4-BE49-F238E27FC236}">
                      <a16:creationId xmlns:a16="http://schemas.microsoft.com/office/drawing/2014/main" id="{B3D3229B-8DF8-CF40-8B98-A83680AC98B8}"/>
                    </a:ext>
                  </a:extLst>
                </p:cNvPr>
                <p:cNvPicPr/>
                <p:nvPr/>
              </p:nvPicPr>
              <p:blipFill>
                <a:blip r:embed="rId285"/>
                <a:stretch>
                  <a:fillRect/>
                </a:stretch>
              </p:blipFill>
              <p:spPr>
                <a:xfrm>
                  <a:off x="7864670" y="2267296"/>
                  <a:ext cx="120240" cy="19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179" name="Ink 178">
                  <a:extLst>
                    <a:ext uri="{FF2B5EF4-FFF2-40B4-BE49-F238E27FC236}">
                      <a16:creationId xmlns:a16="http://schemas.microsoft.com/office/drawing/2014/main" id="{2AA09047-9407-D243-867A-58260ADAA9C5}"/>
                    </a:ext>
                  </a:extLst>
                </p14:cNvPr>
                <p14:cNvContentPartPr/>
                <p14:nvPr/>
              </p14:nvContentPartPr>
              <p14:xfrm>
                <a:off x="7418630" y="2670856"/>
                <a:ext cx="126720" cy="172080"/>
              </p14:xfrm>
            </p:contentPart>
          </mc:Choice>
          <mc:Fallback xmlns="">
            <p:pic>
              <p:nvPicPr>
                <p:cNvPr id="179" name="Ink 178">
                  <a:extLst>
                    <a:ext uri="{FF2B5EF4-FFF2-40B4-BE49-F238E27FC236}">
                      <a16:creationId xmlns:a16="http://schemas.microsoft.com/office/drawing/2014/main" id="{2AA09047-9407-D243-867A-58260ADAA9C5}"/>
                    </a:ext>
                  </a:extLst>
                </p:cNvPr>
                <p:cNvPicPr/>
                <p:nvPr/>
              </p:nvPicPr>
              <p:blipFill>
                <a:blip r:embed="rId287"/>
                <a:stretch>
                  <a:fillRect/>
                </a:stretch>
              </p:blipFill>
              <p:spPr>
                <a:xfrm>
                  <a:off x="7414310" y="2666536"/>
                  <a:ext cx="135360" cy="1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180" name="Ink 179">
                  <a:extLst>
                    <a:ext uri="{FF2B5EF4-FFF2-40B4-BE49-F238E27FC236}">
                      <a16:creationId xmlns:a16="http://schemas.microsoft.com/office/drawing/2014/main" id="{DA15461F-6284-6D45-A17F-2B1F033ECA6E}"/>
                    </a:ext>
                  </a:extLst>
                </p14:cNvPr>
                <p14:cNvContentPartPr/>
                <p14:nvPr/>
              </p14:nvContentPartPr>
              <p14:xfrm>
                <a:off x="7537790" y="2610376"/>
                <a:ext cx="77040" cy="77400"/>
              </p14:xfrm>
            </p:contentPart>
          </mc:Choice>
          <mc:Fallback xmlns="">
            <p:pic>
              <p:nvPicPr>
                <p:cNvPr id="180" name="Ink 179">
                  <a:extLst>
                    <a:ext uri="{FF2B5EF4-FFF2-40B4-BE49-F238E27FC236}">
                      <a16:creationId xmlns:a16="http://schemas.microsoft.com/office/drawing/2014/main" id="{DA15461F-6284-6D45-A17F-2B1F033ECA6E}"/>
                    </a:ext>
                  </a:extLst>
                </p:cNvPr>
                <p:cNvPicPr/>
                <p:nvPr/>
              </p:nvPicPr>
              <p:blipFill>
                <a:blip r:embed="rId289"/>
                <a:stretch>
                  <a:fillRect/>
                </a:stretch>
              </p:blipFill>
              <p:spPr>
                <a:xfrm>
                  <a:off x="7533470" y="2606056"/>
                  <a:ext cx="85680" cy="8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181" name="Ink 180">
                  <a:extLst>
                    <a:ext uri="{FF2B5EF4-FFF2-40B4-BE49-F238E27FC236}">
                      <a16:creationId xmlns:a16="http://schemas.microsoft.com/office/drawing/2014/main" id="{0031DE58-A698-EA41-BA19-D76BAAD92E12}"/>
                    </a:ext>
                  </a:extLst>
                </p14:cNvPr>
                <p14:cNvContentPartPr/>
                <p14:nvPr/>
              </p14:nvContentPartPr>
              <p14:xfrm>
                <a:off x="7582070" y="2581216"/>
                <a:ext cx="38880" cy="176040"/>
              </p14:xfrm>
            </p:contentPart>
          </mc:Choice>
          <mc:Fallback xmlns="">
            <p:pic>
              <p:nvPicPr>
                <p:cNvPr id="181" name="Ink 180">
                  <a:extLst>
                    <a:ext uri="{FF2B5EF4-FFF2-40B4-BE49-F238E27FC236}">
                      <a16:creationId xmlns:a16="http://schemas.microsoft.com/office/drawing/2014/main" id="{0031DE58-A698-EA41-BA19-D76BAAD92E12}"/>
                    </a:ext>
                  </a:extLst>
                </p:cNvPr>
                <p:cNvPicPr/>
                <p:nvPr/>
              </p:nvPicPr>
              <p:blipFill>
                <a:blip r:embed="rId291"/>
                <a:stretch>
                  <a:fillRect/>
                </a:stretch>
              </p:blipFill>
              <p:spPr>
                <a:xfrm>
                  <a:off x="7577750" y="2576896"/>
                  <a:ext cx="4752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183" name="Ink 182">
                  <a:extLst>
                    <a:ext uri="{FF2B5EF4-FFF2-40B4-BE49-F238E27FC236}">
                      <a16:creationId xmlns:a16="http://schemas.microsoft.com/office/drawing/2014/main" id="{29ED503B-5BB9-6B47-840B-23C9841D61C0}"/>
                    </a:ext>
                  </a:extLst>
                </p14:cNvPr>
                <p14:cNvContentPartPr/>
                <p14:nvPr/>
              </p14:nvContentPartPr>
              <p14:xfrm>
                <a:off x="7690070" y="2804056"/>
                <a:ext cx="32760" cy="33480"/>
              </p14:xfrm>
            </p:contentPart>
          </mc:Choice>
          <mc:Fallback xmlns="">
            <p:pic>
              <p:nvPicPr>
                <p:cNvPr id="183" name="Ink 182">
                  <a:extLst>
                    <a:ext uri="{FF2B5EF4-FFF2-40B4-BE49-F238E27FC236}">
                      <a16:creationId xmlns:a16="http://schemas.microsoft.com/office/drawing/2014/main" id="{29ED503B-5BB9-6B47-840B-23C9841D61C0}"/>
                    </a:ext>
                  </a:extLst>
                </p:cNvPr>
                <p:cNvPicPr/>
                <p:nvPr/>
              </p:nvPicPr>
              <p:blipFill>
                <a:blip r:embed="rId293"/>
                <a:stretch>
                  <a:fillRect/>
                </a:stretch>
              </p:blipFill>
              <p:spPr>
                <a:xfrm>
                  <a:off x="7685750" y="2799736"/>
                  <a:ext cx="41400" cy="4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184" name="Ink 183">
                  <a:extLst>
                    <a:ext uri="{FF2B5EF4-FFF2-40B4-BE49-F238E27FC236}">
                      <a16:creationId xmlns:a16="http://schemas.microsoft.com/office/drawing/2014/main" id="{7949A3B2-4EFD-1E47-9A0E-59F53A55D78E}"/>
                    </a:ext>
                  </a:extLst>
                </p14:cNvPr>
                <p14:cNvContentPartPr/>
                <p14:nvPr/>
              </p14:nvContentPartPr>
              <p14:xfrm>
                <a:off x="7845590" y="2653576"/>
                <a:ext cx="128160" cy="149400"/>
              </p14:xfrm>
            </p:contentPart>
          </mc:Choice>
          <mc:Fallback xmlns="">
            <p:pic>
              <p:nvPicPr>
                <p:cNvPr id="184" name="Ink 183">
                  <a:extLst>
                    <a:ext uri="{FF2B5EF4-FFF2-40B4-BE49-F238E27FC236}">
                      <a16:creationId xmlns:a16="http://schemas.microsoft.com/office/drawing/2014/main" id="{7949A3B2-4EFD-1E47-9A0E-59F53A55D78E}"/>
                    </a:ext>
                  </a:extLst>
                </p:cNvPr>
                <p:cNvPicPr/>
                <p:nvPr/>
              </p:nvPicPr>
              <p:blipFill>
                <a:blip r:embed="rId295"/>
                <a:stretch>
                  <a:fillRect/>
                </a:stretch>
              </p:blipFill>
              <p:spPr>
                <a:xfrm>
                  <a:off x="7841270" y="2649256"/>
                  <a:ext cx="136800" cy="1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186" name="Ink 185">
                  <a:extLst>
                    <a:ext uri="{FF2B5EF4-FFF2-40B4-BE49-F238E27FC236}">
                      <a16:creationId xmlns:a16="http://schemas.microsoft.com/office/drawing/2014/main" id="{499C7569-066E-F441-85E5-62518B47A9D4}"/>
                    </a:ext>
                  </a:extLst>
                </p14:cNvPr>
                <p14:cNvContentPartPr/>
                <p14:nvPr/>
              </p14:nvContentPartPr>
              <p14:xfrm>
                <a:off x="8074910" y="2552776"/>
                <a:ext cx="79200" cy="92520"/>
              </p14:xfrm>
            </p:contentPart>
          </mc:Choice>
          <mc:Fallback xmlns="">
            <p:pic>
              <p:nvPicPr>
                <p:cNvPr id="186" name="Ink 185">
                  <a:extLst>
                    <a:ext uri="{FF2B5EF4-FFF2-40B4-BE49-F238E27FC236}">
                      <a16:creationId xmlns:a16="http://schemas.microsoft.com/office/drawing/2014/main" id="{499C7569-066E-F441-85E5-62518B47A9D4}"/>
                    </a:ext>
                  </a:extLst>
                </p:cNvPr>
                <p:cNvPicPr/>
                <p:nvPr/>
              </p:nvPicPr>
              <p:blipFill>
                <a:blip r:embed="rId297"/>
                <a:stretch>
                  <a:fillRect/>
                </a:stretch>
              </p:blipFill>
              <p:spPr>
                <a:xfrm>
                  <a:off x="8070590" y="2548456"/>
                  <a:ext cx="87840" cy="10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187" name="Ink 186">
                  <a:extLst>
                    <a:ext uri="{FF2B5EF4-FFF2-40B4-BE49-F238E27FC236}">
                      <a16:creationId xmlns:a16="http://schemas.microsoft.com/office/drawing/2014/main" id="{B6A199E4-DD9E-1140-8E54-BC1F939EEF54}"/>
                    </a:ext>
                  </a:extLst>
                </p14:cNvPr>
                <p14:cNvContentPartPr/>
                <p14:nvPr/>
              </p14:nvContentPartPr>
              <p14:xfrm>
                <a:off x="8268230" y="2655016"/>
                <a:ext cx="45000" cy="131400"/>
              </p14:xfrm>
            </p:contentPart>
          </mc:Choice>
          <mc:Fallback xmlns="">
            <p:pic>
              <p:nvPicPr>
                <p:cNvPr id="187" name="Ink 186">
                  <a:extLst>
                    <a:ext uri="{FF2B5EF4-FFF2-40B4-BE49-F238E27FC236}">
                      <a16:creationId xmlns:a16="http://schemas.microsoft.com/office/drawing/2014/main" id="{B6A199E4-DD9E-1140-8E54-BC1F939EEF54}"/>
                    </a:ext>
                  </a:extLst>
                </p:cNvPr>
                <p:cNvPicPr/>
                <p:nvPr/>
              </p:nvPicPr>
              <p:blipFill>
                <a:blip r:embed="rId299"/>
                <a:stretch>
                  <a:fillRect/>
                </a:stretch>
              </p:blipFill>
              <p:spPr>
                <a:xfrm>
                  <a:off x="8263910" y="2650696"/>
                  <a:ext cx="53640" cy="1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188" name="Ink 187">
                  <a:extLst>
                    <a:ext uri="{FF2B5EF4-FFF2-40B4-BE49-F238E27FC236}">
                      <a16:creationId xmlns:a16="http://schemas.microsoft.com/office/drawing/2014/main" id="{4DB7A87E-3E70-7446-BF4F-40A5EB0057D3}"/>
                    </a:ext>
                  </a:extLst>
                </p14:cNvPr>
                <p14:cNvContentPartPr/>
                <p14:nvPr/>
              </p14:nvContentPartPr>
              <p14:xfrm>
                <a:off x="8267870" y="2620816"/>
                <a:ext cx="155160" cy="171720"/>
              </p14:xfrm>
            </p:contentPart>
          </mc:Choice>
          <mc:Fallback xmlns="">
            <p:pic>
              <p:nvPicPr>
                <p:cNvPr id="188" name="Ink 187">
                  <a:extLst>
                    <a:ext uri="{FF2B5EF4-FFF2-40B4-BE49-F238E27FC236}">
                      <a16:creationId xmlns:a16="http://schemas.microsoft.com/office/drawing/2014/main" id="{4DB7A87E-3E70-7446-BF4F-40A5EB0057D3}"/>
                    </a:ext>
                  </a:extLst>
                </p:cNvPr>
                <p:cNvPicPr/>
                <p:nvPr/>
              </p:nvPicPr>
              <p:blipFill>
                <a:blip r:embed="rId301"/>
                <a:stretch>
                  <a:fillRect/>
                </a:stretch>
              </p:blipFill>
              <p:spPr>
                <a:xfrm>
                  <a:off x="8263550" y="2616496"/>
                  <a:ext cx="163800" cy="18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224" name="Ink 223">
                  <a:extLst>
                    <a:ext uri="{FF2B5EF4-FFF2-40B4-BE49-F238E27FC236}">
                      <a16:creationId xmlns:a16="http://schemas.microsoft.com/office/drawing/2014/main" id="{93641408-5470-3C41-B9D4-E1EA223060DF}"/>
                    </a:ext>
                  </a:extLst>
                </p14:cNvPr>
                <p14:cNvContentPartPr/>
                <p14:nvPr/>
              </p14:nvContentPartPr>
              <p14:xfrm>
                <a:off x="7982390" y="2530456"/>
                <a:ext cx="65520" cy="122760"/>
              </p14:xfrm>
            </p:contentPart>
          </mc:Choice>
          <mc:Fallback xmlns="">
            <p:pic>
              <p:nvPicPr>
                <p:cNvPr id="224" name="Ink 223">
                  <a:extLst>
                    <a:ext uri="{FF2B5EF4-FFF2-40B4-BE49-F238E27FC236}">
                      <a16:creationId xmlns:a16="http://schemas.microsoft.com/office/drawing/2014/main" id="{93641408-5470-3C41-B9D4-E1EA223060DF}"/>
                    </a:ext>
                  </a:extLst>
                </p:cNvPr>
                <p:cNvPicPr/>
                <p:nvPr/>
              </p:nvPicPr>
              <p:blipFill>
                <a:blip r:embed="rId303"/>
                <a:stretch>
                  <a:fillRect/>
                </a:stretch>
              </p:blipFill>
              <p:spPr>
                <a:xfrm>
                  <a:off x="7978070" y="2526136"/>
                  <a:ext cx="74160" cy="131400"/>
                </a:xfrm>
                <a:prstGeom prst="rect">
                  <a:avLst/>
                </a:prstGeom>
              </p:spPr>
            </p:pic>
          </mc:Fallback>
        </mc:AlternateContent>
      </p:grpSp>
      <p:grpSp>
        <p:nvGrpSpPr>
          <p:cNvPr id="228" name="Group 227">
            <a:extLst>
              <a:ext uri="{FF2B5EF4-FFF2-40B4-BE49-F238E27FC236}">
                <a16:creationId xmlns:a16="http://schemas.microsoft.com/office/drawing/2014/main" id="{81C7B18C-88BD-1341-8E1C-97427DCC4077}"/>
              </a:ext>
            </a:extLst>
          </p:cNvPr>
          <p:cNvGrpSpPr/>
          <p:nvPr/>
        </p:nvGrpSpPr>
        <p:grpSpPr>
          <a:xfrm>
            <a:off x="7436270" y="2994496"/>
            <a:ext cx="570960" cy="261000"/>
            <a:chOff x="7436270" y="2994496"/>
            <a:chExt cx="570960" cy="261000"/>
          </a:xfrm>
        </p:grpSpPr>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192" name="Ink 191">
                  <a:extLst>
                    <a:ext uri="{FF2B5EF4-FFF2-40B4-BE49-F238E27FC236}">
                      <a16:creationId xmlns:a16="http://schemas.microsoft.com/office/drawing/2014/main" id="{6CD2A629-B30F-2A40-9A4F-0C98F8F53ACC}"/>
                    </a:ext>
                  </a:extLst>
                </p14:cNvPr>
                <p14:cNvContentPartPr/>
                <p14:nvPr/>
              </p14:nvContentPartPr>
              <p14:xfrm>
                <a:off x="7436270" y="3094936"/>
                <a:ext cx="135360" cy="160560"/>
              </p14:xfrm>
            </p:contentPart>
          </mc:Choice>
          <mc:Fallback xmlns="">
            <p:pic>
              <p:nvPicPr>
                <p:cNvPr id="192" name="Ink 191">
                  <a:extLst>
                    <a:ext uri="{FF2B5EF4-FFF2-40B4-BE49-F238E27FC236}">
                      <a16:creationId xmlns:a16="http://schemas.microsoft.com/office/drawing/2014/main" id="{6CD2A629-B30F-2A40-9A4F-0C98F8F53ACC}"/>
                    </a:ext>
                  </a:extLst>
                </p:cNvPr>
                <p:cNvPicPr/>
                <p:nvPr/>
              </p:nvPicPr>
              <p:blipFill>
                <a:blip r:embed="rId305"/>
                <a:stretch>
                  <a:fillRect/>
                </a:stretch>
              </p:blipFill>
              <p:spPr>
                <a:xfrm>
                  <a:off x="7431950" y="3090616"/>
                  <a:ext cx="144000" cy="169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195" name="Ink 194">
                  <a:extLst>
                    <a:ext uri="{FF2B5EF4-FFF2-40B4-BE49-F238E27FC236}">
                      <a16:creationId xmlns:a16="http://schemas.microsoft.com/office/drawing/2014/main" id="{03363A04-6ED5-624C-855B-1E9388FB2548}"/>
                    </a:ext>
                  </a:extLst>
                </p14:cNvPr>
                <p14:cNvContentPartPr/>
                <p14:nvPr/>
              </p14:nvContentPartPr>
              <p14:xfrm>
                <a:off x="7725710" y="2998096"/>
                <a:ext cx="25560" cy="140040"/>
              </p14:xfrm>
            </p:contentPart>
          </mc:Choice>
          <mc:Fallback xmlns="">
            <p:pic>
              <p:nvPicPr>
                <p:cNvPr id="195" name="Ink 194">
                  <a:extLst>
                    <a:ext uri="{FF2B5EF4-FFF2-40B4-BE49-F238E27FC236}">
                      <a16:creationId xmlns:a16="http://schemas.microsoft.com/office/drawing/2014/main" id="{03363A04-6ED5-624C-855B-1E9388FB2548}"/>
                    </a:ext>
                  </a:extLst>
                </p:cNvPr>
                <p:cNvPicPr/>
                <p:nvPr/>
              </p:nvPicPr>
              <p:blipFill>
                <a:blip r:embed="rId307"/>
                <a:stretch>
                  <a:fillRect/>
                </a:stretch>
              </p:blipFill>
              <p:spPr>
                <a:xfrm>
                  <a:off x="7721390" y="2993776"/>
                  <a:ext cx="34200" cy="14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196" name="Ink 195">
                  <a:extLst>
                    <a:ext uri="{FF2B5EF4-FFF2-40B4-BE49-F238E27FC236}">
                      <a16:creationId xmlns:a16="http://schemas.microsoft.com/office/drawing/2014/main" id="{D63AC9A4-82C7-5043-82C1-40FBBD6358DD}"/>
                    </a:ext>
                  </a:extLst>
                </p14:cNvPr>
                <p14:cNvContentPartPr/>
                <p14:nvPr/>
              </p14:nvContentPartPr>
              <p14:xfrm>
                <a:off x="7882310" y="3067576"/>
                <a:ext cx="17640" cy="158400"/>
              </p14:xfrm>
            </p:contentPart>
          </mc:Choice>
          <mc:Fallback xmlns="">
            <p:pic>
              <p:nvPicPr>
                <p:cNvPr id="196" name="Ink 195">
                  <a:extLst>
                    <a:ext uri="{FF2B5EF4-FFF2-40B4-BE49-F238E27FC236}">
                      <a16:creationId xmlns:a16="http://schemas.microsoft.com/office/drawing/2014/main" id="{D63AC9A4-82C7-5043-82C1-40FBBD6358DD}"/>
                    </a:ext>
                  </a:extLst>
                </p:cNvPr>
                <p:cNvPicPr/>
                <p:nvPr/>
              </p:nvPicPr>
              <p:blipFill>
                <a:blip r:embed="rId309"/>
                <a:stretch>
                  <a:fillRect/>
                </a:stretch>
              </p:blipFill>
              <p:spPr>
                <a:xfrm>
                  <a:off x="7877990" y="3063256"/>
                  <a:ext cx="26280" cy="1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197" name="Ink 196">
                  <a:extLst>
                    <a:ext uri="{FF2B5EF4-FFF2-40B4-BE49-F238E27FC236}">
                      <a16:creationId xmlns:a16="http://schemas.microsoft.com/office/drawing/2014/main" id="{32826036-8B29-8842-8D47-F434AAA1FBBB}"/>
                    </a:ext>
                  </a:extLst>
                </p14:cNvPr>
                <p14:cNvContentPartPr/>
                <p14:nvPr/>
              </p14:nvContentPartPr>
              <p14:xfrm>
                <a:off x="7872950" y="3055696"/>
                <a:ext cx="134280" cy="189720"/>
              </p14:xfrm>
            </p:contentPart>
          </mc:Choice>
          <mc:Fallback xmlns="">
            <p:pic>
              <p:nvPicPr>
                <p:cNvPr id="197" name="Ink 196">
                  <a:extLst>
                    <a:ext uri="{FF2B5EF4-FFF2-40B4-BE49-F238E27FC236}">
                      <a16:creationId xmlns:a16="http://schemas.microsoft.com/office/drawing/2014/main" id="{32826036-8B29-8842-8D47-F434AAA1FBBB}"/>
                    </a:ext>
                  </a:extLst>
                </p:cNvPr>
                <p:cNvPicPr/>
                <p:nvPr/>
              </p:nvPicPr>
              <p:blipFill>
                <a:blip r:embed="rId311"/>
                <a:stretch>
                  <a:fillRect/>
                </a:stretch>
              </p:blipFill>
              <p:spPr>
                <a:xfrm>
                  <a:off x="7868630" y="3051376"/>
                  <a:ext cx="142920" cy="19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226" name="Ink 225">
                  <a:extLst>
                    <a:ext uri="{FF2B5EF4-FFF2-40B4-BE49-F238E27FC236}">
                      <a16:creationId xmlns:a16="http://schemas.microsoft.com/office/drawing/2014/main" id="{EEA2C60C-CD18-3B4C-ADC4-2658F8EE3E9B}"/>
                    </a:ext>
                  </a:extLst>
                </p14:cNvPr>
                <p14:cNvContentPartPr/>
                <p14:nvPr/>
              </p14:nvContentPartPr>
              <p14:xfrm>
                <a:off x="7609790" y="3005296"/>
                <a:ext cx="59400" cy="111600"/>
              </p14:xfrm>
            </p:contentPart>
          </mc:Choice>
          <mc:Fallback xmlns="">
            <p:pic>
              <p:nvPicPr>
                <p:cNvPr id="226" name="Ink 225">
                  <a:extLst>
                    <a:ext uri="{FF2B5EF4-FFF2-40B4-BE49-F238E27FC236}">
                      <a16:creationId xmlns:a16="http://schemas.microsoft.com/office/drawing/2014/main" id="{EEA2C60C-CD18-3B4C-ADC4-2658F8EE3E9B}"/>
                    </a:ext>
                  </a:extLst>
                </p:cNvPr>
                <p:cNvPicPr/>
                <p:nvPr/>
              </p:nvPicPr>
              <p:blipFill>
                <a:blip r:embed="rId313"/>
                <a:stretch>
                  <a:fillRect/>
                </a:stretch>
              </p:blipFill>
              <p:spPr>
                <a:xfrm>
                  <a:off x="7605470" y="3000976"/>
                  <a:ext cx="6804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227" name="Ink 226">
                  <a:extLst>
                    <a:ext uri="{FF2B5EF4-FFF2-40B4-BE49-F238E27FC236}">
                      <a16:creationId xmlns:a16="http://schemas.microsoft.com/office/drawing/2014/main" id="{B1D3DAAE-3673-BA48-A4C8-BDC9828323D6}"/>
                    </a:ext>
                  </a:extLst>
                </p14:cNvPr>
                <p14:cNvContentPartPr/>
                <p14:nvPr/>
              </p14:nvContentPartPr>
              <p14:xfrm>
                <a:off x="7683590" y="2994496"/>
                <a:ext cx="83160" cy="77400"/>
              </p14:xfrm>
            </p:contentPart>
          </mc:Choice>
          <mc:Fallback xmlns="">
            <p:pic>
              <p:nvPicPr>
                <p:cNvPr id="227" name="Ink 226">
                  <a:extLst>
                    <a:ext uri="{FF2B5EF4-FFF2-40B4-BE49-F238E27FC236}">
                      <a16:creationId xmlns:a16="http://schemas.microsoft.com/office/drawing/2014/main" id="{B1D3DAAE-3673-BA48-A4C8-BDC9828323D6}"/>
                    </a:ext>
                  </a:extLst>
                </p:cNvPr>
                <p:cNvPicPr/>
                <p:nvPr/>
              </p:nvPicPr>
              <p:blipFill>
                <a:blip r:embed="rId315"/>
                <a:stretch>
                  <a:fillRect/>
                </a:stretch>
              </p:blipFill>
              <p:spPr>
                <a:xfrm>
                  <a:off x="7679270" y="2990176"/>
                  <a:ext cx="91800" cy="86040"/>
                </a:xfrm>
                <a:prstGeom prst="rect">
                  <a:avLst/>
                </a:prstGeom>
              </p:spPr>
            </p:pic>
          </mc:Fallback>
        </mc:AlternateContent>
      </p:grpSp>
      <p:grpSp>
        <p:nvGrpSpPr>
          <p:cNvPr id="230" name="Group 229">
            <a:extLst>
              <a:ext uri="{FF2B5EF4-FFF2-40B4-BE49-F238E27FC236}">
                <a16:creationId xmlns:a16="http://schemas.microsoft.com/office/drawing/2014/main" id="{5AB60BFD-5280-5143-99A8-962C682E8856}"/>
              </a:ext>
            </a:extLst>
          </p:cNvPr>
          <p:cNvGrpSpPr/>
          <p:nvPr/>
        </p:nvGrpSpPr>
        <p:grpSpPr>
          <a:xfrm>
            <a:off x="7250150" y="3403096"/>
            <a:ext cx="936000" cy="277920"/>
            <a:chOff x="7250150" y="3403096"/>
            <a:chExt cx="936000" cy="277920"/>
          </a:xfrm>
        </p:grpSpPr>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199" name="Ink 198">
                  <a:extLst>
                    <a:ext uri="{FF2B5EF4-FFF2-40B4-BE49-F238E27FC236}">
                      <a16:creationId xmlns:a16="http://schemas.microsoft.com/office/drawing/2014/main" id="{A63CE1ED-5AAE-D243-BD76-1F8CC7B07F96}"/>
                    </a:ext>
                  </a:extLst>
                </p14:cNvPr>
                <p14:cNvContentPartPr/>
                <p14:nvPr/>
              </p14:nvContentPartPr>
              <p14:xfrm>
                <a:off x="7250150" y="3483736"/>
                <a:ext cx="111600" cy="197280"/>
              </p14:xfrm>
            </p:contentPart>
          </mc:Choice>
          <mc:Fallback xmlns="">
            <p:pic>
              <p:nvPicPr>
                <p:cNvPr id="199" name="Ink 198">
                  <a:extLst>
                    <a:ext uri="{FF2B5EF4-FFF2-40B4-BE49-F238E27FC236}">
                      <a16:creationId xmlns:a16="http://schemas.microsoft.com/office/drawing/2014/main" id="{A63CE1ED-5AAE-D243-BD76-1F8CC7B07F96}"/>
                    </a:ext>
                  </a:extLst>
                </p:cNvPr>
                <p:cNvPicPr/>
                <p:nvPr/>
              </p:nvPicPr>
              <p:blipFill>
                <a:blip r:embed="rId317"/>
                <a:stretch>
                  <a:fillRect/>
                </a:stretch>
              </p:blipFill>
              <p:spPr>
                <a:xfrm>
                  <a:off x="7245830" y="3479416"/>
                  <a:ext cx="120240" cy="20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00" name="Ink 199">
                  <a:extLst>
                    <a:ext uri="{FF2B5EF4-FFF2-40B4-BE49-F238E27FC236}">
                      <a16:creationId xmlns:a16="http://schemas.microsoft.com/office/drawing/2014/main" id="{AB642FF5-CEB9-4641-90EA-4BE97F14DE49}"/>
                    </a:ext>
                  </a:extLst>
                </p14:cNvPr>
                <p14:cNvContentPartPr/>
                <p14:nvPr/>
              </p14:nvContentPartPr>
              <p14:xfrm>
                <a:off x="7413230" y="3649336"/>
                <a:ext cx="23040" cy="24120"/>
              </p14:xfrm>
            </p:contentPart>
          </mc:Choice>
          <mc:Fallback xmlns="">
            <p:pic>
              <p:nvPicPr>
                <p:cNvPr id="200" name="Ink 199">
                  <a:extLst>
                    <a:ext uri="{FF2B5EF4-FFF2-40B4-BE49-F238E27FC236}">
                      <a16:creationId xmlns:a16="http://schemas.microsoft.com/office/drawing/2014/main" id="{AB642FF5-CEB9-4641-90EA-4BE97F14DE49}"/>
                    </a:ext>
                  </a:extLst>
                </p:cNvPr>
                <p:cNvPicPr/>
                <p:nvPr/>
              </p:nvPicPr>
              <p:blipFill>
                <a:blip r:embed="rId319"/>
                <a:stretch>
                  <a:fillRect/>
                </a:stretch>
              </p:blipFill>
              <p:spPr>
                <a:xfrm>
                  <a:off x="7408910" y="3645016"/>
                  <a:ext cx="31680" cy="3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01" name="Ink 200">
                  <a:extLst>
                    <a:ext uri="{FF2B5EF4-FFF2-40B4-BE49-F238E27FC236}">
                      <a16:creationId xmlns:a16="http://schemas.microsoft.com/office/drawing/2014/main" id="{72334532-46A9-BC45-8176-EBCF95235AE7}"/>
                    </a:ext>
                  </a:extLst>
                </p14:cNvPr>
                <p14:cNvContentPartPr/>
                <p14:nvPr/>
              </p14:nvContentPartPr>
              <p14:xfrm>
                <a:off x="7503950" y="3644656"/>
                <a:ext cx="32760" cy="29160"/>
              </p14:xfrm>
            </p:contentPart>
          </mc:Choice>
          <mc:Fallback xmlns="">
            <p:pic>
              <p:nvPicPr>
                <p:cNvPr id="201" name="Ink 200">
                  <a:extLst>
                    <a:ext uri="{FF2B5EF4-FFF2-40B4-BE49-F238E27FC236}">
                      <a16:creationId xmlns:a16="http://schemas.microsoft.com/office/drawing/2014/main" id="{72334532-46A9-BC45-8176-EBCF95235AE7}"/>
                    </a:ext>
                  </a:extLst>
                </p:cNvPr>
                <p:cNvPicPr/>
                <p:nvPr/>
              </p:nvPicPr>
              <p:blipFill>
                <a:blip r:embed="rId321"/>
                <a:stretch>
                  <a:fillRect/>
                </a:stretch>
              </p:blipFill>
              <p:spPr>
                <a:xfrm>
                  <a:off x="7499630" y="3640336"/>
                  <a:ext cx="4140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02" name="Ink 201">
                  <a:extLst>
                    <a:ext uri="{FF2B5EF4-FFF2-40B4-BE49-F238E27FC236}">
                      <a16:creationId xmlns:a16="http://schemas.microsoft.com/office/drawing/2014/main" id="{2500456D-1ADB-5744-9160-D912087704BC}"/>
                    </a:ext>
                  </a:extLst>
                </p14:cNvPr>
                <p14:cNvContentPartPr/>
                <p14:nvPr/>
              </p14:nvContentPartPr>
              <p14:xfrm>
                <a:off x="7626350" y="3485536"/>
                <a:ext cx="138600" cy="149040"/>
              </p14:xfrm>
            </p:contentPart>
          </mc:Choice>
          <mc:Fallback xmlns="">
            <p:pic>
              <p:nvPicPr>
                <p:cNvPr id="202" name="Ink 201">
                  <a:extLst>
                    <a:ext uri="{FF2B5EF4-FFF2-40B4-BE49-F238E27FC236}">
                      <a16:creationId xmlns:a16="http://schemas.microsoft.com/office/drawing/2014/main" id="{2500456D-1ADB-5744-9160-D912087704BC}"/>
                    </a:ext>
                  </a:extLst>
                </p:cNvPr>
                <p:cNvPicPr/>
                <p:nvPr/>
              </p:nvPicPr>
              <p:blipFill>
                <a:blip r:embed="rId323"/>
                <a:stretch>
                  <a:fillRect/>
                </a:stretch>
              </p:blipFill>
              <p:spPr>
                <a:xfrm>
                  <a:off x="7622030" y="3481216"/>
                  <a:ext cx="147240" cy="1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04" name="Ink 203">
                  <a:extLst>
                    <a:ext uri="{FF2B5EF4-FFF2-40B4-BE49-F238E27FC236}">
                      <a16:creationId xmlns:a16="http://schemas.microsoft.com/office/drawing/2014/main" id="{6E7299B8-AA7F-1D40-8301-8901D093872D}"/>
                    </a:ext>
                  </a:extLst>
                </p14:cNvPr>
                <p14:cNvContentPartPr/>
                <p14:nvPr/>
              </p14:nvContentPartPr>
              <p14:xfrm>
                <a:off x="7854230" y="3418216"/>
                <a:ext cx="79200" cy="54000"/>
              </p14:xfrm>
            </p:contentPart>
          </mc:Choice>
          <mc:Fallback xmlns="">
            <p:pic>
              <p:nvPicPr>
                <p:cNvPr id="204" name="Ink 203">
                  <a:extLst>
                    <a:ext uri="{FF2B5EF4-FFF2-40B4-BE49-F238E27FC236}">
                      <a16:creationId xmlns:a16="http://schemas.microsoft.com/office/drawing/2014/main" id="{6E7299B8-AA7F-1D40-8301-8901D093872D}"/>
                    </a:ext>
                  </a:extLst>
                </p:cNvPr>
                <p:cNvPicPr/>
                <p:nvPr/>
              </p:nvPicPr>
              <p:blipFill>
                <a:blip r:embed="rId325"/>
                <a:stretch>
                  <a:fillRect/>
                </a:stretch>
              </p:blipFill>
              <p:spPr>
                <a:xfrm>
                  <a:off x="7849910" y="3413896"/>
                  <a:ext cx="87840" cy="6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05" name="Ink 204">
                  <a:extLst>
                    <a:ext uri="{FF2B5EF4-FFF2-40B4-BE49-F238E27FC236}">
                      <a16:creationId xmlns:a16="http://schemas.microsoft.com/office/drawing/2014/main" id="{DF334C34-7984-0746-A011-6298C1A7A3D7}"/>
                    </a:ext>
                  </a:extLst>
                </p14:cNvPr>
                <p14:cNvContentPartPr/>
                <p14:nvPr/>
              </p14:nvContentPartPr>
              <p14:xfrm>
                <a:off x="7889150" y="3403096"/>
                <a:ext cx="36000" cy="128160"/>
              </p14:xfrm>
            </p:contentPart>
          </mc:Choice>
          <mc:Fallback xmlns="">
            <p:pic>
              <p:nvPicPr>
                <p:cNvPr id="205" name="Ink 204">
                  <a:extLst>
                    <a:ext uri="{FF2B5EF4-FFF2-40B4-BE49-F238E27FC236}">
                      <a16:creationId xmlns:a16="http://schemas.microsoft.com/office/drawing/2014/main" id="{DF334C34-7984-0746-A011-6298C1A7A3D7}"/>
                    </a:ext>
                  </a:extLst>
                </p:cNvPr>
                <p:cNvPicPr/>
                <p:nvPr/>
              </p:nvPicPr>
              <p:blipFill>
                <a:blip r:embed="rId327"/>
                <a:stretch>
                  <a:fillRect/>
                </a:stretch>
              </p:blipFill>
              <p:spPr>
                <a:xfrm>
                  <a:off x="7884830" y="3398776"/>
                  <a:ext cx="44640" cy="1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06" name="Ink 205">
                  <a:extLst>
                    <a:ext uri="{FF2B5EF4-FFF2-40B4-BE49-F238E27FC236}">
                      <a16:creationId xmlns:a16="http://schemas.microsoft.com/office/drawing/2014/main" id="{04EA6387-2F99-964B-8146-35C1178DBBB4}"/>
                    </a:ext>
                  </a:extLst>
                </p14:cNvPr>
                <p14:cNvContentPartPr/>
                <p14:nvPr/>
              </p14:nvContentPartPr>
              <p14:xfrm>
                <a:off x="7992470" y="3578416"/>
                <a:ext cx="93600" cy="5760"/>
              </p14:xfrm>
            </p:contentPart>
          </mc:Choice>
          <mc:Fallback xmlns="">
            <p:pic>
              <p:nvPicPr>
                <p:cNvPr id="206" name="Ink 205">
                  <a:extLst>
                    <a:ext uri="{FF2B5EF4-FFF2-40B4-BE49-F238E27FC236}">
                      <a16:creationId xmlns:a16="http://schemas.microsoft.com/office/drawing/2014/main" id="{04EA6387-2F99-964B-8146-35C1178DBBB4}"/>
                    </a:ext>
                  </a:extLst>
                </p:cNvPr>
                <p:cNvPicPr/>
                <p:nvPr/>
              </p:nvPicPr>
              <p:blipFill>
                <a:blip r:embed="rId329"/>
                <a:stretch>
                  <a:fillRect/>
                </a:stretch>
              </p:blipFill>
              <p:spPr>
                <a:xfrm>
                  <a:off x="7988150" y="3574096"/>
                  <a:ext cx="102240" cy="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07" name="Ink 206">
                  <a:extLst>
                    <a:ext uri="{FF2B5EF4-FFF2-40B4-BE49-F238E27FC236}">
                      <a16:creationId xmlns:a16="http://schemas.microsoft.com/office/drawing/2014/main" id="{31799AC9-3F62-5641-BAD0-915DD2F7CFDF}"/>
                    </a:ext>
                  </a:extLst>
                </p14:cNvPr>
                <p14:cNvContentPartPr/>
                <p14:nvPr/>
              </p14:nvContentPartPr>
              <p14:xfrm>
                <a:off x="8164550" y="3479776"/>
                <a:ext cx="21600" cy="162000"/>
              </p14:xfrm>
            </p:contentPart>
          </mc:Choice>
          <mc:Fallback xmlns="">
            <p:pic>
              <p:nvPicPr>
                <p:cNvPr id="207" name="Ink 206">
                  <a:extLst>
                    <a:ext uri="{FF2B5EF4-FFF2-40B4-BE49-F238E27FC236}">
                      <a16:creationId xmlns:a16="http://schemas.microsoft.com/office/drawing/2014/main" id="{31799AC9-3F62-5641-BAD0-915DD2F7CFDF}"/>
                    </a:ext>
                  </a:extLst>
                </p:cNvPr>
                <p:cNvPicPr/>
                <p:nvPr/>
              </p:nvPicPr>
              <p:blipFill>
                <a:blip r:embed="rId331"/>
                <a:stretch>
                  <a:fillRect/>
                </a:stretch>
              </p:blipFill>
              <p:spPr>
                <a:xfrm>
                  <a:off x="8160230" y="3475456"/>
                  <a:ext cx="30240" cy="17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29" name="Ink 228">
                  <a:extLst>
                    <a:ext uri="{FF2B5EF4-FFF2-40B4-BE49-F238E27FC236}">
                      <a16:creationId xmlns:a16="http://schemas.microsoft.com/office/drawing/2014/main" id="{DC2F0782-AEF4-AB42-8693-FC966098A459}"/>
                    </a:ext>
                  </a:extLst>
                </p14:cNvPr>
                <p14:cNvContentPartPr/>
                <p14:nvPr/>
              </p14:nvContentPartPr>
              <p14:xfrm>
                <a:off x="7783670" y="3408136"/>
                <a:ext cx="55080" cy="84960"/>
              </p14:xfrm>
            </p:contentPart>
          </mc:Choice>
          <mc:Fallback xmlns="">
            <p:pic>
              <p:nvPicPr>
                <p:cNvPr id="229" name="Ink 228">
                  <a:extLst>
                    <a:ext uri="{FF2B5EF4-FFF2-40B4-BE49-F238E27FC236}">
                      <a16:creationId xmlns:a16="http://schemas.microsoft.com/office/drawing/2014/main" id="{DC2F0782-AEF4-AB42-8693-FC966098A459}"/>
                    </a:ext>
                  </a:extLst>
                </p:cNvPr>
                <p:cNvPicPr/>
                <p:nvPr/>
              </p:nvPicPr>
              <p:blipFill>
                <a:blip r:embed="rId333"/>
                <a:stretch>
                  <a:fillRect/>
                </a:stretch>
              </p:blipFill>
              <p:spPr>
                <a:xfrm>
                  <a:off x="7779350" y="3403816"/>
                  <a:ext cx="63720" cy="93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34" name="Ink 233">
                <a:extLst>
                  <a:ext uri="{FF2B5EF4-FFF2-40B4-BE49-F238E27FC236}">
                    <a16:creationId xmlns:a16="http://schemas.microsoft.com/office/drawing/2014/main" id="{38C4FEA2-2F44-5B4E-8311-0EDD7A89BB1A}"/>
                  </a:ext>
                </a:extLst>
              </p14:cNvPr>
              <p14:cNvContentPartPr/>
              <p14:nvPr/>
            </p14:nvContentPartPr>
            <p14:xfrm>
              <a:off x="7155830" y="4068376"/>
              <a:ext cx="4320" cy="1080"/>
            </p14:xfrm>
          </p:contentPart>
        </mc:Choice>
        <mc:Fallback xmlns="">
          <p:pic>
            <p:nvPicPr>
              <p:cNvPr id="234" name="Ink 233">
                <a:extLst>
                  <a:ext uri="{FF2B5EF4-FFF2-40B4-BE49-F238E27FC236}">
                    <a16:creationId xmlns:a16="http://schemas.microsoft.com/office/drawing/2014/main" id="{38C4FEA2-2F44-5B4E-8311-0EDD7A89BB1A}"/>
                  </a:ext>
                </a:extLst>
              </p:cNvPr>
              <p:cNvPicPr/>
              <p:nvPr/>
            </p:nvPicPr>
            <p:blipFill>
              <a:blip r:embed="rId335"/>
              <a:stretch>
                <a:fillRect/>
              </a:stretch>
            </p:blipFill>
            <p:spPr>
              <a:xfrm>
                <a:off x="7151510" y="4064056"/>
                <a:ext cx="12960" cy="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97" name="Ink 296">
                <a:extLst>
                  <a:ext uri="{FF2B5EF4-FFF2-40B4-BE49-F238E27FC236}">
                    <a16:creationId xmlns:a16="http://schemas.microsoft.com/office/drawing/2014/main" id="{3FDE0143-BCDC-3A49-8DDB-92887362AFDF}"/>
                  </a:ext>
                </a:extLst>
              </p14:cNvPr>
              <p14:cNvContentPartPr/>
              <p14:nvPr/>
            </p14:nvContentPartPr>
            <p14:xfrm>
              <a:off x="1432550" y="3446656"/>
              <a:ext cx="89640" cy="165600"/>
            </p14:xfrm>
          </p:contentPart>
        </mc:Choice>
        <mc:Fallback xmlns="">
          <p:pic>
            <p:nvPicPr>
              <p:cNvPr id="297" name="Ink 296">
                <a:extLst>
                  <a:ext uri="{FF2B5EF4-FFF2-40B4-BE49-F238E27FC236}">
                    <a16:creationId xmlns:a16="http://schemas.microsoft.com/office/drawing/2014/main" id="{3FDE0143-BCDC-3A49-8DDB-92887362AFDF}"/>
                  </a:ext>
                </a:extLst>
              </p:cNvPr>
              <p:cNvPicPr/>
              <p:nvPr/>
            </p:nvPicPr>
            <p:blipFill>
              <a:blip r:embed="rId337"/>
              <a:stretch>
                <a:fillRect/>
              </a:stretch>
            </p:blipFill>
            <p:spPr>
              <a:xfrm>
                <a:off x="1428230" y="3442336"/>
                <a:ext cx="98280" cy="174240"/>
              </a:xfrm>
              <a:prstGeom prst="rect">
                <a:avLst/>
              </a:prstGeom>
            </p:spPr>
          </p:pic>
        </mc:Fallback>
      </mc:AlternateContent>
      <p:grpSp>
        <p:nvGrpSpPr>
          <p:cNvPr id="300" name="Group 299">
            <a:extLst>
              <a:ext uri="{FF2B5EF4-FFF2-40B4-BE49-F238E27FC236}">
                <a16:creationId xmlns:a16="http://schemas.microsoft.com/office/drawing/2014/main" id="{477F78EB-BE20-EB4E-8AAC-0262A6F08531}"/>
              </a:ext>
            </a:extLst>
          </p:cNvPr>
          <p:cNvGrpSpPr/>
          <p:nvPr/>
        </p:nvGrpSpPr>
        <p:grpSpPr>
          <a:xfrm>
            <a:off x="504830" y="2713696"/>
            <a:ext cx="5013000" cy="1878120"/>
            <a:chOff x="504830" y="2713696"/>
            <a:chExt cx="5013000" cy="1878120"/>
          </a:xfrm>
        </p:grpSpPr>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145" name="Ink 144">
                  <a:extLst>
                    <a:ext uri="{FF2B5EF4-FFF2-40B4-BE49-F238E27FC236}">
                      <a16:creationId xmlns:a16="http://schemas.microsoft.com/office/drawing/2014/main" id="{0E9579D1-3609-F640-BE59-002126DC2C44}"/>
                    </a:ext>
                  </a:extLst>
                </p14:cNvPr>
                <p14:cNvContentPartPr/>
                <p14:nvPr/>
              </p14:nvContentPartPr>
              <p14:xfrm>
                <a:off x="2180630" y="2713696"/>
                <a:ext cx="63360" cy="1269360"/>
              </p14:xfrm>
            </p:contentPart>
          </mc:Choice>
          <mc:Fallback xmlns="">
            <p:pic>
              <p:nvPicPr>
                <p:cNvPr id="145" name="Ink 144">
                  <a:extLst>
                    <a:ext uri="{FF2B5EF4-FFF2-40B4-BE49-F238E27FC236}">
                      <a16:creationId xmlns:a16="http://schemas.microsoft.com/office/drawing/2014/main" id="{0E9579D1-3609-F640-BE59-002126DC2C44}"/>
                    </a:ext>
                  </a:extLst>
                </p:cNvPr>
                <p:cNvPicPr/>
                <p:nvPr/>
              </p:nvPicPr>
              <p:blipFill>
                <a:blip r:embed="rId339"/>
                <a:stretch>
                  <a:fillRect/>
                </a:stretch>
              </p:blipFill>
              <p:spPr>
                <a:xfrm>
                  <a:off x="2176310" y="2709376"/>
                  <a:ext cx="72000" cy="127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146" name="Ink 145">
                  <a:extLst>
                    <a:ext uri="{FF2B5EF4-FFF2-40B4-BE49-F238E27FC236}">
                      <a16:creationId xmlns:a16="http://schemas.microsoft.com/office/drawing/2014/main" id="{B089695C-D987-9A4A-A0C1-17ADEC5902C9}"/>
                    </a:ext>
                  </a:extLst>
                </p14:cNvPr>
                <p14:cNvContentPartPr/>
                <p14:nvPr/>
              </p14:nvContentPartPr>
              <p14:xfrm>
                <a:off x="3402110" y="3038056"/>
                <a:ext cx="39600" cy="1140480"/>
              </p14:xfrm>
            </p:contentPart>
          </mc:Choice>
          <mc:Fallback xmlns="">
            <p:pic>
              <p:nvPicPr>
                <p:cNvPr id="146" name="Ink 145">
                  <a:extLst>
                    <a:ext uri="{FF2B5EF4-FFF2-40B4-BE49-F238E27FC236}">
                      <a16:creationId xmlns:a16="http://schemas.microsoft.com/office/drawing/2014/main" id="{B089695C-D987-9A4A-A0C1-17ADEC5902C9}"/>
                    </a:ext>
                  </a:extLst>
                </p:cNvPr>
                <p:cNvPicPr/>
                <p:nvPr/>
              </p:nvPicPr>
              <p:blipFill>
                <a:blip r:embed="rId341"/>
                <a:stretch>
                  <a:fillRect/>
                </a:stretch>
              </p:blipFill>
              <p:spPr>
                <a:xfrm>
                  <a:off x="3397790" y="3033736"/>
                  <a:ext cx="48240" cy="11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147" name="Ink 146">
                  <a:extLst>
                    <a:ext uri="{FF2B5EF4-FFF2-40B4-BE49-F238E27FC236}">
                      <a16:creationId xmlns:a16="http://schemas.microsoft.com/office/drawing/2014/main" id="{CE1A7968-B7C1-EE49-B6A6-88CA83012B01}"/>
                    </a:ext>
                  </a:extLst>
                </p14:cNvPr>
                <p14:cNvContentPartPr/>
                <p14:nvPr/>
              </p14:nvContentPartPr>
              <p14:xfrm>
                <a:off x="2242190" y="4001776"/>
                <a:ext cx="3275640" cy="590040"/>
              </p14:xfrm>
            </p:contentPart>
          </mc:Choice>
          <mc:Fallback xmlns="">
            <p:pic>
              <p:nvPicPr>
                <p:cNvPr id="147" name="Ink 146">
                  <a:extLst>
                    <a:ext uri="{FF2B5EF4-FFF2-40B4-BE49-F238E27FC236}">
                      <a16:creationId xmlns:a16="http://schemas.microsoft.com/office/drawing/2014/main" id="{CE1A7968-B7C1-EE49-B6A6-88CA83012B01}"/>
                    </a:ext>
                  </a:extLst>
                </p:cNvPr>
                <p:cNvPicPr/>
                <p:nvPr/>
              </p:nvPicPr>
              <p:blipFill>
                <a:blip r:embed="rId343"/>
                <a:stretch>
                  <a:fillRect/>
                </a:stretch>
              </p:blipFill>
              <p:spPr>
                <a:xfrm>
                  <a:off x="2237870" y="3997456"/>
                  <a:ext cx="3284280" cy="59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149" name="Ink 148">
                  <a:extLst>
                    <a:ext uri="{FF2B5EF4-FFF2-40B4-BE49-F238E27FC236}">
                      <a16:creationId xmlns:a16="http://schemas.microsoft.com/office/drawing/2014/main" id="{3ACC68F9-133C-C940-B593-8C9F6C91DD52}"/>
                    </a:ext>
                  </a:extLst>
                </p14:cNvPr>
                <p14:cNvContentPartPr/>
                <p14:nvPr/>
              </p14:nvContentPartPr>
              <p14:xfrm>
                <a:off x="3640070" y="4015816"/>
                <a:ext cx="75240" cy="119880"/>
              </p14:xfrm>
            </p:contentPart>
          </mc:Choice>
          <mc:Fallback xmlns="">
            <p:pic>
              <p:nvPicPr>
                <p:cNvPr id="149" name="Ink 148">
                  <a:extLst>
                    <a:ext uri="{FF2B5EF4-FFF2-40B4-BE49-F238E27FC236}">
                      <a16:creationId xmlns:a16="http://schemas.microsoft.com/office/drawing/2014/main" id="{3ACC68F9-133C-C940-B593-8C9F6C91DD52}"/>
                    </a:ext>
                  </a:extLst>
                </p:cNvPr>
                <p:cNvPicPr/>
                <p:nvPr/>
              </p:nvPicPr>
              <p:blipFill>
                <a:blip r:embed="rId345"/>
                <a:stretch>
                  <a:fillRect/>
                </a:stretch>
              </p:blipFill>
              <p:spPr>
                <a:xfrm>
                  <a:off x="3635750" y="4011496"/>
                  <a:ext cx="83880" cy="12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150" name="Ink 149">
                  <a:extLst>
                    <a:ext uri="{FF2B5EF4-FFF2-40B4-BE49-F238E27FC236}">
                      <a16:creationId xmlns:a16="http://schemas.microsoft.com/office/drawing/2014/main" id="{000C5F76-4060-1C4E-91AF-60722B9F411B}"/>
                    </a:ext>
                  </a:extLst>
                </p14:cNvPr>
                <p14:cNvContentPartPr/>
                <p14:nvPr/>
              </p14:nvContentPartPr>
              <p14:xfrm>
                <a:off x="3706310" y="3979456"/>
                <a:ext cx="61200" cy="162720"/>
              </p14:xfrm>
            </p:contentPart>
          </mc:Choice>
          <mc:Fallback xmlns="">
            <p:pic>
              <p:nvPicPr>
                <p:cNvPr id="150" name="Ink 149">
                  <a:extLst>
                    <a:ext uri="{FF2B5EF4-FFF2-40B4-BE49-F238E27FC236}">
                      <a16:creationId xmlns:a16="http://schemas.microsoft.com/office/drawing/2014/main" id="{000C5F76-4060-1C4E-91AF-60722B9F411B}"/>
                    </a:ext>
                  </a:extLst>
                </p:cNvPr>
                <p:cNvPicPr/>
                <p:nvPr/>
              </p:nvPicPr>
              <p:blipFill>
                <a:blip r:embed="rId347"/>
                <a:stretch>
                  <a:fillRect/>
                </a:stretch>
              </p:blipFill>
              <p:spPr>
                <a:xfrm>
                  <a:off x="3701990" y="3975136"/>
                  <a:ext cx="69840" cy="1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151" name="Ink 150">
                  <a:extLst>
                    <a:ext uri="{FF2B5EF4-FFF2-40B4-BE49-F238E27FC236}">
                      <a16:creationId xmlns:a16="http://schemas.microsoft.com/office/drawing/2014/main" id="{3DACD16B-5D23-2E45-A2CF-37E9146B295B}"/>
                    </a:ext>
                  </a:extLst>
                </p14:cNvPr>
                <p14:cNvContentPartPr/>
                <p14:nvPr/>
              </p14:nvContentPartPr>
              <p14:xfrm>
                <a:off x="3667430" y="4055776"/>
                <a:ext cx="98640" cy="13680"/>
              </p14:xfrm>
            </p:contentPart>
          </mc:Choice>
          <mc:Fallback xmlns="">
            <p:pic>
              <p:nvPicPr>
                <p:cNvPr id="151" name="Ink 150">
                  <a:extLst>
                    <a:ext uri="{FF2B5EF4-FFF2-40B4-BE49-F238E27FC236}">
                      <a16:creationId xmlns:a16="http://schemas.microsoft.com/office/drawing/2014/main" id="{3DACD16B-5D23-2E45-A2CF-37E9146B295B}"/>
                    </a:ext>
                  </a:extLst>
                </p:cNvPr>
                <p:cNvPicPr/>
                <p:nvPr/>
              </p:nvPicPr>
              <p:blipFill>
                <a:blip r:embed="rId349"/>
                <a:stretch>
                  <a:fillRect/>
                </a:stretch>
              </p:blipFill>
              <p:spPr>
                <a:xfrm>
                  <a:off x="3663110" y="4051456"/>
                  <a:ext cx="107280" cy="2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152" name="Ink 151">
                  <a:extLst>
                    <a:ext uri="{FF2B5EF4-FFF2-40B4-BE49-F238E27FC236}">
                      <a16:creationId xmlns:a16="http://schemas.microsoft.com/office/drawing/2014/main" id="{D139F487-C8DD-444B-B7DD-47C85DAE0152}"/>
                    </a:ext>
                  </a:extLst>
                </p14:cNvPr>
                <p14:cNvContentPartPr/>
                <p14:nvPr/>
              </p14:nvContentPartPr>
              <p14:xfrm>
                <a:off x="3840950" y="4030576"/>
                <a:ext cx="1080" cy="113760"/>
              </p14:xfrm>
            </p:contentPart>
          </mc:Choice>
          <mc:Fallback xmlns="">
            <p:pic>
              <p:nvPicPr>
                <p:cNvPr id="152" name="Ink 151">
                  <a:extLst>
                    <a:ext uri="{FF2B5EF4-FFF2-40B4-BE49-F238E27FC236}">
                      <a16:creationId xmlns:a16="http://schemas.microsoft.com/office/drawing/2014/main" id="{D139F487-C8DD-444B-B7DD-47C85DAE0152}"/>
                    </a:ext>
                  </a:extLst>
                </p:cNvPr>
                <p:cNvPicPr/>
                <p:nvPr/>
              </p:nvPicPr>
              <p:blipFill>
                <a:blip r:embed="rId351"/>
                <a:stretch>
                  <a:fillRect/>
                </a:stretch>
              </p:blipFill>
              <p:spPr>
                <a:xfrm>
                  <a:off x="3836630" y="4026256"/>
                  <a:ext cx="9720" cy="12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153" name="Ink 152">
                  <a:extLst>
                    <a:ext uri="{FF2B5EF4-FFF2-40B4-BE49-F238E27FC236}">
                      <a16:creationId xmlns:a16="http://schemas.microsoft.com/office/drawing/2014/main" id="{140E1220-2059-4B4C-8AC1-C6FB37CDF549}"/>
                    </a:ext>
                  </a:extLst>
                </p14:cNvPr>
                <p14:cNvContentPartPr/>
                <p14:nvPr/>
              </p14:nvContentPartPr>
              <p14:xfrm>
                <a:off x="3790550" y="4004656"/>
                <a:ext cx="167400" cy="111240"/>
              </p14:xfrm>
            </p:contentPart>
          </mc:Choice>
          <mc:Fallback xmlns="">
            <p:pic>
              <p:nvPicPr>
                <p:cNvPr id="153" name="Ink 152">
                  <a:extLst>
                    <a:ext uri="{FF2B5EF4-FFF2-40B4-BE49-F238E27FC236}">
                      <a16:creationId xmlns:a16="http://schemas.microsoft.com/office/drawing/2014/main" id="{140E1220-2059-4B4C-8AC1-C6FB37CDF549}"/>
                    </a:ext>
                  </a:extLst>
                </p:cNvPr>
                <p:cNvPicPr/>
                <p:nvPr/>
              </p:nvPicPr>
              <p:blipFill>
                <a:blip r:embed="rId353"/>
                <a:stretch>
                  <a:fillRect/>
                </a:stretch>
              </p:blipFill>
              <p:spPr>
                <a:xfrm>
                  <a:off x="3786230" y="4000336"/>
                  <a:ext cx="176040" cy="1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154" name="Ink 153">
                  <a:extLst>
                    <a:ext uri="{FF2B5EF4-FFF2-40B4-BE49-F238E27FC236}">
                      <a16:creationId xmlns:a16="http://schemas.microsoft.com/office/drawing/2014/main" id="{4AEFA997-5A0F-CE43-A5B1-53ACAD814A76}"/>
                    </a:ext>
                  </a:extLst>
                </p14:cNvPr>
                <p14:cNvContentPartPr/>
                <p14:nvPr/>
              </p14:nvContentPartPr>
              <p14:xfrm>
                <a:off x="4007990" y="4007176"/>
                <a:ext cx="6840" cy="124200"/>
              </p14:xfrm>
            </p:contentPart>
          </mc:Choice>
          <mc:Fallback xmlns="">
            <p:pic>
              <p:nvPicPr>
                <p:cNvPr id="154" name="Ink 153">
                  <a:extLst>
                    <a:ext uri="{FF2B5EF4-FFF2-40B4-BE49-F238E27FC236}">
                      <a16:creationId xmlns:a16="http://schemas.microsoft.com/office/drawing/2014/main" id="{4AEFA997-5A0F-CE43-A5B1-53ACAD814A76}"/>
                    </a:ext>
                  </a:extLst>
                </p:cNvPr>
                <p:cNvPicPr/>
                <p:nvPr/>
              </p:nvPicPr>
              <p:blipFill>
                <a:blip r:embed="rId355"/>
                <a:stretch>
                  <a:fillRect/>
                </a:stretch>
              </p:blipFill>
              <p:spPr>
                <a:xfrm>
                  <a:off x="4003670" y="4002856"/>
                  <a:ext cx="15480" cy="13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155" name="Ink 154">
                  <a:extLst>
                    <a:ext uri="{FF2B5EF4-FFF2-40B4-BE49-F238E27FC236}">
                      <a16:creationId xmlns:a16="http://schemas.microsoft.com/office/drawing/2014/main" id="{2053EEBD-D563-0E4B-9F03-88823FE3B087}"/>
                    </a:ext>
                  </a:extLst>
                </p14:cNvPr>
                <p14:cNvContentPartPr/>
                <p14:nvPr/>
              </p14:nvContentPartPr>
              <p14:xfrm>
                <a:off x="3982790" y="3990616"/>
                <a:ext cx="134640" cy="149400"/>
              </p14:xfrm>
            </p:contentPart>
          </mc:Choice>
          <mc:Fallback xmlns="">
            <p:pic>
              <p:nvPicPr>
                <p:cNvPr id="155" name="Ink 154">
                  <a:extLst>
                    <a:ext uri="{FF2B5EF4-FFF2-40B4-BE49-F238E27FC236}">
                      <a16:creationId xmlns:a16="http://schemas.microsoft.com/office/drawing/2014/main" id="{2053EEBD-D563-0E4B-9F03-88823FE3B087}"/>
                    </a:ext>
                  </a:extLst>
                </p:cNvPr>
                <p:cNvPicPr/>
                <p:nvPr/>
              </p:nvPicPr>
              <p:blipFill>
                <a:blip r:embed="rId357"/>
                <a:stretch>
                  <a:fillRect/>
                </a:stretch>
              </p:blipFill>
              <p:spPr>
                <a:xfrm>
                  <a:off x="3978470" y="3986296"/>
                  <a:ext cx="143280" cy="1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156" name="Ink 155">
                  <a:extLst>
                    <a:ext uri="{FF2B5EF4-FFF2-40B4-BE49-F238E27FC236}">
                      <a16:creationId xmlns:a16="http://schemas.microsoft.com/office/drawing/2014/main" id="{AB2A7190-E8D1-EA4A-8A00-901DCA8D0BA8}"/>
                    </a:ext>
                  </a:extLst>
                </p14:cNvPr>
                <p14:cNvContentPartPr/>
                <p14:nvPr/>
              </p14:nvContentPartPr>
              <p14:xfrm>
                <a:off x="4166390" y="4027696"/>
                <a:ext cx="66600" cy="102240"/>
              </p14:xfrm>
            </p:contentPart>
          </mc:Choice>
          <mc:Fallback xmlns="">
            <p:pic>
              <p:nvPicPr>
                <p:cNvPr id="156" name="Ink 155">
                  <a:extLst>
                    <a:ext uri="{FF2B5EF4-FFF2-40B4-BE49-F238E27FC236}">
                      <a16:creationId xmlns:a16="http://schemas.microsoft.com/office/drawing/2014/main" id="{AB2A7190-E8D1-EA4A-8A00-901DCA8D0BA8}"/>
                    </a:ext>
                  </a:extLst>
                </p:cNvPr>
                <p:cNvPicPr/>
                <p:nvPr/>
              </p:nvPicPr>
              <p:blipFill>
                <a:blip r:embed="rId359"/>
                <a:stretch>
                  <a:fillRect/>
                </a:stretch>
              </p:blipFill>
              <p:spPr>
                <a:xfrm>
                  <a:off x="4162070" y="4023376"/>
                  <a:ext cx="75240" cy="11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157" name="Ink 156">
                  <a:extLst>
                    <a:ext uri="{FF2B5EF4-FFF2-40B4-BE49-F238E27FC236}">
                      <a16:creationId xmlns:a16="http://schemas.microsoft.com/office/drawing/2014/main" id="{5FD2692E-E30A-C046-ABEA-5BD2AF7B4EA9}"/>
                    </a:ext>
                  </a:extLst>
                </p14:cNvPr>
                <p14:cNvContentPartPr/>
                <p14:nvPr/>
              </p14:nvContentPartPr>
              <p14:xfrm>
                <a:off x="4293470" y="4026616"/>
                <a:ext cx="93600" cy="115560"/>
              </p14:xfrm>
            </p:contentPart>
          </mc:Choice>
          <mc:Fallback xmlns="">
            <p:pic>
              <p:nvPicPr>
                <p:cNvPr id="157" name="Ink 156">
                  <a:extLst>
                    <a:ext uri="{FF2B5EF4-FFF2-40B4-BE49-F238E27FC236}">
                      <a16:creationId xmlns:a16="http://schemas.microsoft.com/office/drawing/2014/main" id="{5FD2692E-E30A-C046-ABEA-5BD2AF7B4EA9}"/>
                    </a:ext>
                  </a:extLst>
                </p:cNvPr>
                <p:cNvPicPr/>
                <p:nvPr/>
              </p:nvPicPr>
              <p:blipFill>
                <a:blip r:embed="rId361"/>
                <a:stretch>
                  <a:fillRect/>
                </a:stretch>
              </p:blipFill>
              <p:spPr>
                <a:xfrm>
                  <a:off x="4289150" y="4022296"/>
                  <a:ext cx="102240" cy="12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159" name="Ink 158">
                  <a:extLst>
                    <a:ext uri="{FF2B5EF4-FFF2-40B4-BE49-F238E27FC236}">
                      <a16:creationId xmlns:a16="http://schemas.microsoft.com/office/drawing/2014/main" id="{6A8446BF-9047-474D-9210-14744374B99C}"/>
                    </a:ext>
                  </a:extLst>
                </p14:cNvPr>
                <p14:cNvContentPartPr/>
                <p14:nvPr/>
              </p14:nvContentPartPr>
              <p14:xfrm>
                <a:off x="4450430" y="4089256"/>
                <a:ext cx="127080" cy="198720"/>
              </p14:xfrm>
            </p:contentPart>
          </mc:Choice>
          <mc:Fallback xmlns="">
            <p:pic>
              <p:nvPicPr>
                <p:cNvPr id="159" name="Ink 158">
                  <a:extLst>
                    <a:ext uri="{FF2B5EF4-FFF2-40B4-BE49-F238E27FC236}">
                      <a16:creationId xmlns:a16="http://schemas.microsoft.com/office/drawing/2014/main" id="{6A8446BF-9047-474D-9210-14744374B99C}"/>
                    </a:ext>
                  </a:extLst>
                </p:cNvPr>
                <p:cNvPicPr/>
                <p:nvPr/>
              </p:nvPicPr>
              <p:blipFill>
                <a:blip r:embed="rId363"/>
                <a:stretch>
                  <a:fillRect/>
                </a:stretch>
              </p:blipFill>
              <p:spPr>
                <a:xfrm>
                  <a:off x="4446110" y="4084936"/>
                  <a:ext cx="135720" cy="20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221" name="Ink 220">
                  <a:extLst>
                    <a:ext uri="{FF2B5EF4-FFF2-40B4-BE49-F238E27FC236}">
                      <a16:creationId xmlns:a16="http://schemas.microsoft.com/office/drawing/2014/main" id="{A0B49E6B-9E5F-0A46-A87D-CE430CC448B0}"/>
                    </a:ext>
                  </a:extLst>
                </p14:cNvPr>
                <p14:cNvContentPartPr/>
                <p14:nvPr/>
              </p14:nvContentPartPr>
              <p14:xfrm>
                <a:off x="504830" y="3481936"/>
                <a:ext cx="77760" cy="83520"/>
              </p14:xfrm>
            </p:contentPart>
          </mc:Choice>
          <mc:Fallback xmlns="">
            <p:pic>
              <p:nvPicPr>
                <p:cNvPr id="221" name="Ink 220">
                  <a:extLst>
                    <a:ext uri="{FF2B5EF4-FFF2-40B4-BE49-F238E27FC236}">
                      <a16:creationId xmlns:a16="http://schemas.microsoft.com/office/drawing/2014/main" id="{A0B49E6B-9E5F-0A46-A87D-CE430CC448B0}"/>
                    </a:ext>
                  </a:extLst>
                </p:cNvPr>
                <p:cNvPicPr/>
                <p:nvPr/>
              </p:nvPicPr>
              <p:blipFill>
                <a:blip r:embed="rId365"/>
                <a:stretch>
                  <a:fillRect/>
                </a:stretch>
              </p:blipFill>
              <p:spPr>
                <a:xfrm>
                  <a:off x="500510" y="3477616"/>
                  <a:ext cx="86400" cy="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222" name="Ink 221">
                  <a:extLst>
                    <a:ext uri="{FF2B5EF4-FFF2-40B4-BE49-F238E27FC236}">
                      <a16:creationId xmlns:a16="http://schemas.microsoft.com/office/drawing/2014/main" id="{6735140E-32C0-F142-85DA-A0EDE10A3815}"/>
                    </a:ext>
                  </a:extLst>
                </p14:cNvPr>
                <p14:cNvContentPartPr/>
                <p14:nvPr/>
              </p14:nvContentPartPr>
              <p14:xfrm>
                <a:off x="555590" y="3493816"/>
                <a:ext cx="118800" cy="33480"/>
              </p14:xfrm>
            </p:contentPart>
          </mc:Choice>
          <mc:Fallback xmlns="">
            <p:pic>
              <p:nvPicPr>
                <p:cNvPr id="222" name="Ink 221">
                  <a:extLst>
                    <a:ext uri="{FF2B5EF4-FFF2-40B4-BE49-F238E27FC236}">
                      <a16:creationId xmlns:a16="http://schemas.microsoft.com/office/drawing/2014/main" id="{6735140E-32C0-F142-85DA-A0EDE10A3815}"/>
                    </a:ext>
                  </a:extLst>
                </p:cNvPr>
                <p:cNvPicPr/>
                <p:nvPr/>
              </p:nvPicPr>
              <p:blipFill>
                <a:blip r:embed="rId367"/>
                <a:stretch>
                  <a:fillRect/>
                </a:stretch>
              </p:blipFill>
              <p:spPr>
                <a:xfrm>
                  <a:off x="551270" y="3489496"/>
                  <a:ext cx="127440" cy="4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284" name="Ink 283">
                  <a:extLst>
                    <a:ext uri="{FF2B5EF4-FFF2-40B4-BE49-F238E27FC236}">
                      <a16:creationId xmlns:a16="http://schemas.microsoft.com/office/drawing/2014/main" id="{CC5E0980-A7FC-5A47-9811-505AFB23330E}"/>
                    </a:ext>
                  </a:extLst>
                </p14:cNvPr>
                <p14:cNvContentPartPr/>
                <p14:nvPr/>
              </p14:nvContentPartPr>
              <p14:xfrm>
                <a:off x="656750" y="3499576"/>
                <a:ext cx="446760" cy="27360"/>
              </p14:xfrm>
            </p:contentPart>
          </mc:Choice>
          <mc:Fallback xmlns="">
            <p:pic>
              <p:nvPicPr>
                <p:cNvPr id="284" name="Ink 283">
                  <a:extLst>
                    <a:ext uri="{FF2B5EF4-FFF2-40B4-BE49-F238E27FC236}">
                      <a16:creationId xmlns:a16="http://schemas.microsoft.com/office/drawing/2014/main" id="{CC5E0980-A7FC-5A47-9811-505AFB23330E}"/>
                    </a:ext>
                  </a:extLst>
                </p:cNvPr>
                <p:cNvPicPr/>
                <p:nvPr/>
              </p:nvPicPr>
              <p:blipFill>
                <a:blip r:embed="rId369"/>
                <a:stretch>
                  <a:fillRect/>
                </a:stretch>
              </p:blipFill>
              <p:spPr>
                <a:xfrm>
                  <a:off x="652430" y="3495256"/>
                  <a:ext cx="4554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287" name="Ink 286">
                  <a:extLst>
                    <a:ext uri="{FF2B5EF4-FFF2-40B4-BE49-F238E27FC236}">
                      <a16:creationId xmlns:a16="http://schemas.microsoft.com/office/drawing/2014/main" id="{5B543544-CAED-7F48-951E-E0668C8D9E22}"/>
                    </a:ext>
                  </a:extLst>
                </p14:cNvPr>
                <p14:cNvContentPartPr/>
                <p14:nvPr/>
              </p14:nvContentPartPr>
              <p14:xfrm>
                <a:off x="1297550" y="3454576"/>
                <a:ext cx="73080" cy="102240"/>
              </p14:xfrm>
            </p:contentPart>
          </mc:Choice>
          <mc:Fallback xmlns="">
            <p:pic>
              <p:nvPicPr>
                <p:cNvPr id="287" name="Ink 286">
                  <a:extLst>
                    <a:ext uri="{FF2B5EF4-FFF2-40B4-BE49-F238E27FC236}">
                      <a16:creationId xmlns:a16="http://schemas.microsoft.com/office/drawing/2014/main" id="{5B543544-CAED-7F48-951E-E0668C8D9E22}"/>
                    </a:ext>
                  </a:extLst>
                </p:cNvPr>
                <p:cNvPicPr/>
                <p:nvPr/>
              </p:nvPicPr>
              <p:blipFill>
                <a:blip r:embed="rId371"/>
                <a:stretch>
                  <a:fillRect/>
                </a:stretch>
              </p:blipFill>
              <p:spPr>
                <a:xfrm>
                  <a:off x="1293230" y="3450256"/>
                  <a:ext cx="81720" cy="11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288" name="Ink 287">
                  <a:extLst>
                    <a:ext uri="{FF2B5EF4-FFF2-40B4-BE49-F238E27FC236}">
                      <a16:creationId xmlns:a16="http://schemas.microsoft.com/office/drawing/2014/main" id="{BAE70E6C-2FEC-DA4E-933B-9F70FC584963}"/>
                    </a:ext>
                  </a:extLst>
                </p14:cNvPr>
                <p14:cNvContentPartPr/>
                <p14:nvPr/>
              </p14:nvContentPartPr>
              <p14:xfrm>
                <a:off x="1355510" y="3453496"/>
                <a:ext cx="19080" cy="154440"/>
              </p14:xfrm>
            </p:contentPart>
          </mc:Choice>
          <mc:Fallback xmlns="">
            <p:pic>
              <p:nvPicPr>
                <p:cNvPr id="288" name="Ink 287">
                  <a:extLst>
                    <a:ext uri="{FF2B5EF4-FFF2-40B4-BE49-F238E27FC236}">
                      <a16:creationId xmlns:a16="http://schemas.microsoft.com/office/drawing/2014/main" id="{BAE70E6C-2FEC-DA4E-933B-9F70FC584963}"/>
                    </a:ext>
                  </a:extLst>
                </p:cNvPr>
                <p:cNvPicPr/>
                <p:nvPr/>
              </p:nvPicPr>
              <p:blipFill>
                <a:blip r:embed="rId373"/>
                <a:stretch>
                  <a:fillRect/>
                </a:stretch>
              </p:blipFill>
              <p:spPr>
                <a:xfrm>
                  <a:off x="1351190" y="3449176"/>
                  <a:ext cx="27720" cy="16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290" name="Ink 289">
                  <a:extLst>
                    <a:ext uri="{FF2B5EF4-FFF2-40B4-BE49-F238E27FC236}">
                      <a16:creationId xmlns:a16="http://schemas.microsoft.com/office/drawing/2014/main" id="{A68BD1CB-A5F3-494F-81EE-3C50F19DA6BC}"/>
                    </a:ext>
                  </a:extLst>
                </p14:cNvPr>
                <p14:cNvContentPartPr/>
                <p14:nvPr/>
              </p14:nvContentPartPr>
              <p14:xfrm>
                <a:off x="1175870" y="3466816"/>
                <a:ext cx="106920" cy="149040"/>
              </p14:xfrm>
            </p:contentPart>
          </mc:Choice>
          <mc:Fallback xmlns="">
            <p:pic>
              <p:nvPicPr>
                <p:cNvPr id="290" name="Ink 289">
                  <a:extLst>
                    <a:ext uri="{FF2B5EF4-FFF2-40B4-BE49-F238E27FC236}">
                      <a16:creationId xmlns:a16="http://schemas.microsoft.com/office/drawing/2014/main" id="{A68BD1CB-A5F3-494F-81EE-3C50F19DA6BC}"/>
                    </a:ext>
                  </a:extLst>
                </p:cNvPr>
                <p:cNvPicPr/>
                <p:nvPr/>
              </p:nvPicPr>
              <p:blipFill>
                <a:blip r:embed="rId375"/>
                <a:stretch>
                  <a:fillRect/>
                </a:stretch>
              </p:blipFill>
              <p:spPr>
                <a:xfrm>
                  <a:off x="1171550" y="3462496"/>
                  <a:ext cx="115560" cy="1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292" name="Ink 291">
                  <a:extLst>
                    <a:ext uri="{FF2B5EF4-FFF2-40B4-BE49-F238E27FC236}">
                      <a16:creationId xmlns:a16="http://schemas.microsoft.com/office/drawing/2014/main" id="{6E4B076C-24B8-4C4A-828F-5D9AF35C3E3E}"/>
                    </a:ext>
                  </a:extLst>
                </p14:cNvPr>
                <p14:cNvContentPartPr/>
                <p14:nvPr/>
              </p14:nvContentPartPr>
              <p14:xfrm>
                <a:off x="1453430" y="3459976"/>
                <a:ext cx="706320" cy="69840"/>
              </p14:xfrm>
            </p:contentPart>
          </mc:Choice>
          <mc:Fallback xmlns="">
            <p:pic>
              <p:nvPicPr>
                <p:cNvPr id="292" name="Ink 291">
                  <a:extLst>
                    <a:ext uri="{FF2B5EF4-FFF2-40B4-BE49-F238E27FC236}">
                      <a16:creationId xmlns:a16="http://schemas.microsoft.com/office/drawing/2014/main" id="{6E4B076C-24B8-4C4A-828F-5D9AF35C3E3E}"/>
                    </a:ext>
                  </a:extLst>
                </p:cNvPr>
                <p:cNvPicPr/>
                <p:nvPr/>
              </p:nvPicPr>
              <p:blipFill>
                <a:blip r:embed="rId377"/>
                <a:stretch>
                  <a:fillRect/>
                </a:stretch>
              </p:blipFill>
              <p:spPr>
                <a:xfrm>
                  <a:off x="1449110" y="3455656"/>
                  <a:ext cx="714960" cy="7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294" name="Ink 293">
                  <a:extLst>
                    <a:ext uri="{FF2B5EF4-FFF2-40B4-BE49-F238E27FC236}">
                      <a16:creationId xmlns:a16="http://schemas.microsoft.com/office/drawing/2014/main" id="{8C3D3728-8DE1-2742-BB42-5D1E8C987AA3}"/>
                    </a:ext>
                  </a:extLst>
                </p14:cNvPr>
                <p14:cNvContentPartPr/>
                <p14:nvPr/>
              </p14:nvContentPartPr>
              <p14:xfrm>
                <a:off x="2291150" y="3403096"/>
                <a:ext cx="486000" cy="45360"/>
              </p14:xfrm>
            </p:contentPart>
          </mc:Choice>
          <mc:Fallback xmlns="">
            <p:pic>
              <p:nvPicPr>
                <p:cNvPr id="294" name="Ink 293">
                  <a:extLst>
                    <a:ext uri="{FF2B5EF4-FFF2-40B4-BE49-F238E27FC236}">
                      <a16:creationId xmlns:a16="http://schemas.microsoft.com/office/drawing/2014/main" id="{8C3D3728-8DE1-2742-BB42-5D1E8C987AA3}"/>
                    </a:ext>
                  </a:extLst>
                </p:cNvPr>
                <p:cNvPicPr/>
                <p:nvPr/>
              </p:nvPicPr>
              <p:blipFill>
                <a:blip r:embed="rId379"/>
                <a:stretch>
                  <a:fillRect/>
                </a:stretch>
              </p:blipFill>
              <p:spPr>
                <a:xfrm>
                  <a:off x="2286830" y="3398776"/>
                  <a:ext cx="494640" cy="5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0">
              <p14:nvContentPartPr>
                <p14:cNvPr id="295" name="Ink 294">
                  <a:extLst>
                    <a:ext uri="{FF2B5EF4-FFF2-40B4-BE49-F238E27FC236}">
                      <a16:creationId xmlns:a16="http://schemas.microsoft.com/office/drawing/2014/main" id="{6395597E-1977-7C4D-9791-29D5FCF01A0C}"/>
                    </a:ext>
                  </a:extLst>
                </p14:cNvPr>
                <p14:cNvContentPartPr/>
                <p14:nvPr/>
              </p14:nvContentPartPr>
              <p14:xfrm>
                <a:off x="2687870" y="3373216"/>
                <a:ext cx="93240" cy="92520"/>
              </p14:xfrm>
            </p:contentPart>
          </mc:Choice>
          <mc:Fallback xmlns="">
            <p:pic>
              <p:nvPicPr>
                <p:cNvPr id="295" name="Ink 294">
                  <a:extLst>
                    <a:ext uri="{FF2B5EF4-FFF2-40B4-BE49-F238E27FC236}">
                      <a16:creationId xmlns:a16="http://schemas.microsoft.com/office/drawing/2014/main" id="{6395597E-1977-7C4D-9791-29D5FCF01A0C}"/>
                    </a:ext>
                  </a:extLst>
                </p:cNvPr>
                <p:cNvPicPr/>
                <p:nvPr/>
              </p:nvPicPr>
              <p:blipFill>
                <a:blip r:embed="rId381"/>
                <a:stretch>
                  <a:fillRect/>
                </a:stretch>
              </p:blipFill>
              <p:spPr>
                <a:xfrm>
                  <a:off x="2683550" y="3368896"/>
                  <a:ext cx="101880" cy="10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2">
              <p14:nvContentPartPr>
                <p14:cNvPr id="299" name="Ink 298">
                  <a:extLst>
                    <a:ext uri="{FF2B5EF4-FFF2-40B4-BE49-F238E27FC236}">
                      <a16:creationId xmlns:a16="http://schemas.microsoft.com/office/drawing/2014/main" id="{BB07EDF4-0F89-914F-8D02-ECD8E3F8B31A}"/>
                    </a:ext>
                  </a:extLst>
                </p14:cNvPr>
                <p14:cNvContentPartPr/>
                <p14:nvPr/>
              </p14:nvContentPartPr>
              <p14:xfrm>
                <a:off x="3584990" y="3971536"/>
                <a:ext cx="7200" cy="3600"/>
              </p14:xfrm>
            </p:contentPart>
          </mc:Choice>
          <mc:Fallback xmlns="">
            <p:pic>
              <p:nvPicPr>
                <p:cNvPr id="299" name="Ink 298">
                  <a:extLst>
                    <a:ext uri="{FF2B5EF4-FFF2-40B4-BE49-F238E27FC236}">
                      <a16:creationId xmlns:a16="http://schemas.microsoft.com/office/drawing/2014/main" id="{BB07EDF4-0F89-914F-8D02-ECD8E3F8B31A}"/>
                    </a:ext>
                  </a:extLst>
                </p:cNvPr>
                <p:cNvPicPr/>
                <p:nvPr/>
              </p:nvPicPr>
              <p:blipFill>
                <a:blip r:embed="rId383"/>
                <a:stretch>
                  <a:fillRect/>
                </a:stretch>
              </p:blipFill>
              <p:spPr>
                <a:xfrm>
                  <a:off x="3580670" y="3967216"/>
                  <a:ext cx="15840" cy="12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84">
            <p14:nvContentPartPr>
              <p14:cNvPr id="301" name="Ink 300">
                <a:extLst>
                  <a:ext uri="{FF2B5EF4-FFF2-40B4-BE49-F238E27FC236}">
                    <a16:creationId xmlns:a16="http://schemas.microsoft.com/office/drawing/2014/main" id="{9B8375EB-3A03-4E41-ABD6-475562C07BFA}"/>
                  </a:ext>
                </a:extLst>
              </p14:cNvPr>
              <p14:cNvContentPartPr/>
              <p14:nvPr/>
            </p14:nvContentPartPr>
            <p14:xfrm>
              <a:off x="2179190" y="3790816"/>
              <a:ext cx="86040" cy="83520"/>
            </p14:xfrm>
          </p:contentPart>
        </mc:Choice>
        <mc:Fallback xmlns="">
          <p:pic>
            <p:nvPicPr>
              <p:cNvPr id="301" name="Ink 300">
                <a:extLst>
                  <a:ext uri="{FF2B5EF4-FFF2-40B4-BE49-F238E27FC236}">
                    <a16:creationId xmlns:a16="http://schemas.microsoft.com/office/drawing/2014/main" id="{9B8375EB-3A03-4E41-ABD6-475562C07BFA}"/>
                  </a:ext>
                </a:extLst>
              </p:cNvPr>
              <p:cNvPicPr/>
              <p:nvPr/>
            </p:nvPicPr>
            <p:blipFill>
              <a:blip r:embed="rId385"/>
              <a:stretch>
                <a:fillRect/>
              </a:stretch>
            </p:blipFill>
            <p:spPr>
              <a:xfrm>
                <a:off x="2174870" y="3786496"/>
                <a:ext cx="94680" cy="92160"/>
              </a:xfrm>
              <a:prstGeom prst="rect">
                <a:avLst/>
              </a:prstGeom>
            </p:spPr>
          </p:pic>
        </mc:Fallback>
      </mc:AlternateContent>
      <p:grpSp>
        <p:nvGrpSpPr>
          <p:cNvPr id="407" name="Group 406">
            <a:extLst>
              <a:ext uri="{FF2B5EF4-FFF2-40B4-BE49-F238E27FC236}">
                <a16:creationId xmlns:a16="http://schemas.microsoft.com/office/drawing/2014/main" id="{EF67E375-9CB9-A54B-AD62-29ABD13224E7}"/>
              </a:ext>
            </a:extLst>
          </p:cNvPr>
          <p:cNvGrpSpPr/>
          <p:nvPr/>
        </p:nvGrpSpPr>
        <p:grpSpPr>
          <a:xfrm>
            <a:off x="671150" y="4591096"/>
            <a:ext cx="2561760" cy="470880"/>
            <a:chOff x="671150" y="4591096"/>
            <a:chExt cx="2561760" cy="470880"/>
          </a:xfrm>
        </p:grpSpPr>
        <mc:AlternateContent xmlns:mc="http://schemas.openxmlformats.org/markup-compatibility/2006" xmlns:p14="http://schemas.microsoft.com/office/powerpoint/2010/main" xmlns:aink="http://schemas.microsoft.com/office/drawing/2016/ink">
          <mc:Choice Requires="p14 aink">
            <p:contentPart p14:bwMode="auto" r:id="rId386">
              <p14:nvContentPartPr>
                <p14:cNvPr id="374" name="Ink 373">
                  <a:extLst>
                    <a:ext uri="{FF2B5EF4-FFF2-40B4-BE49-F238E27FC236}">
                      <a16:creationId xmlns:a16="http://schemas.microsoft.com/office/drawing/2014/main" id="{D72D7F42-CE30-3549-ACCB-17DDEE2CF340}"/>
                    </a:ext>
                  </a:extLst>
                </p14:cNvPr>
                <p14:cNvContentPartPr/>
                <p14:nvPr/>
              </p14:nvContentPartPr>
              <p14:xfrm>
                <a:off x="671150" y="4805656"/>
                <a:ext cx="120960" cy="5040"/>
              </p14:xfrm>
            </p:contentPart>
          </mc:Choice>
          <mc:Fallback xmlns="">
            <p:pic>
              <p:nvPicPr>
                <p:cNvPr id="374" name="Ink 373">
                  <a:extLst>
                    <a:ext uri="{FF2B5EF4-FFF2-40B4-BE49-F238E27FC236}">
                      <a16:creationId xmlns:a16="http://schemas.microsoft.com/office/drawing/2014/main" id="{D72D7F42-CE30-3549-ACCB-17DDEE2CF340}"/>
                    </a:ext>
                  </a:extLst>
                </p:cNvPr>
                <p:cNvPicPr/>
                <p:nvPr/>
              </p:nvPicPr>
              <p:blipFill>
                <a:blip r:embed="rId387"/>
                <a:stretch>
                  <a:fillRect/>
                </a:stretch>
              </p:blipFill>
              <p:spPr>
                <a:xfrm>
                  <a:off x="666830" y="4801336"/>
                  <a:ext cx="12960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8">
              <p14:nvContentPartPr>
                <p14:cNvPr id="375" name="Ink 374">
                  <a:extLst>
                    <a:ext uri="{FF2B5EF4-FFF2-40B4-BE49-F238E27FC236}">
                      <a16:creationId xmlns:a16="http://schemas.microsoft.com/office/drawing/2014/main" id="{619A85A6-7406-364A-BC4A-009253F52CE4}"/>
                    </a:ext>
                  </a:extLst>
                </p14:cNvPr>
                <p14:cNvContentPartPr/>
                <p14:nvPr/>
              </p14:nvContentPartPr>
              <p14:xfrm>
                <a:off x="684110" y="4867216"/>
                <a:ext cx="95760" cy="9720"/>
              </p14:xfrm>
            </p:contentPart>
          </mc:Choice>
          <mc:Fallback xmlns="">
            <p:pic>
              <p:nvPicPr>
                <p:cNvPr id="375" name="Ink 374">
                  <a:extLst>
                    <a:ext uri="{FF2B5EF4-FFF2-40B4-BE49-F238E27FC236}">
                      <a16:creationId xmlns:a16="http://schemas.microsoft.com/office/drawing/2014/main" id="{619A85A6-7406-364A-BC4A-009253F52CE4}"/>
                    </a:ext>
                  </a:extLst>
                </p:cNvPr>
                <p:cNvPicPr/>
                <p:nvPr/>
              </p:nvPicPr>
              <p:blipFill>
                <a:blip r:embed="rId389"/>
                <a:stretch>
                  <a:fillRect/>
                </a:stretch>
              </p:blipFill>
              <p:spPr>
                <a:xfrm>
                  <a:off x="679790" y="4862896"/>
                  <a:ext cx="10440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0">
              <p14:nvContentPartPr>
                <p14:cNvPr id="376" name="Ink 375">
                  <a:extLst>
                    <a:ext uri="{FF2B5EF4-FFF2-40B4-BE49-F238E27FC236}">
                      <a16:creationId xmlns:a16="http://schemas.microsoft.com/office/drawing/2014/main" id="{13CDB065-8349-EE40-A8AE-DA0FAA4BB08B}"/>
                    </a:ext>
                  </a:extLst>
                </p14:cNvPr>
                <p14:cNvContentPartPr/>
                <p14:nvPr/>
              </p14:nvContentPartPr>
              <p14:xfrm>
                <a:off x="706070" y="4763176"/>
                <a:ext cx="16560" cy="140400"/>
              </p14:xfrm>
            </p:contentPart>
          </mc:Choice>
          <mc:Fallback xmlns="">
            <p:pic>
              <p:nvPicPr>
                <p:cNvPr id="376" name="Ink 375">
                  <a:extLst>
                    <a:ext uri="{FF2B5EF4-FFF2-40B4-BE49-F238E27FC236}">
                      <a16:creationId xmlns:a16="http://schemas.microsoft.com/office/drawing/2014/main" id="{13CDB065-8349-EE40-A8AE-DA0FAA4BB08B}"/>
                    </a:ext>
                  </a:extLst>
                </p:cNvPr>
                <p:cNvPicPr/>
                <p:nvPr/>
              </p:nvPicPr>
              <p:blipFill>
                <a:blip r:embed="rId391"/>
                <a:stretch>
                  <a:fillRect/>
                </a:stretch>
              </p:blipFill>
              <p:spPr>
                <a:xfrm>
                  <a:off x="701750" y="4758856"/>
                  <a:ext cx="25200" cy="14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2">
              <p14:nvContentPartPr>
                <p14:cNvPr id="377" name="Ink 376">
                  <a:extLst>
                    <a:ext uri="{FF2B5EF4-FFF2-40B4-BE49-F238E27FC236}">
                      <a16:creationId xmlns:a16="http://schemas.microsoft.com/office/drawing/2014/main" id="{DA49DF1A-8BE2-7543-B074-94C8A649A9FF}"/>
                    </a:ext>
                  </a:extLst>
                </p14:cNvPr>
                <p14:cNvContentPartPr/>
                <p14:nvPr/>
              </p14:nvContentPartPr>
              <p14:xfrm>
                <a:off x="764390" y="4787656"/>
                <a:ext cx="5040" cy="122400"/>
              </p14:xfrm>
            </p:contentPart>
          </mc:Choice>
          <mc:Fallback xmlns="">
            <p:pic>
              <p:nvPicPr>
                <p:cNvPr id="377" name="Ink 376">
                  <a:extLst>
                    <a:ext uri="{FF2B5EF4-FFF2-40B4-BE49-F238E27FC236}">
                      <a16:creationId xmlns:a16="http://schemas.microsoft.com/office/drawing/2014/main" id="{DA49DF1A-8BE2-7543-B074-94C8A649A9FF}"/>
                    </a:ext>
                  </a:extLst>
                </p:cNvPr>
                <p:cNvPicPr/>
                <p:nvPr/>
              </p:nvPicPr>
              <p:blipFill>
                <a:blip r:embed="rId393"/>
                <a:stretch>
                  <a:fillRect/>
                </a:stretch>
              </p:blipFill>
              <p:spPr>
                <a:xfrm>
                  <a:off x="760070" y="4783336"/>
                  <a:ext cx="13680" cy="13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4">
              <p14:nvContentPartPr>
                <p14:cNvPr id="378" name="Ink 377">
                  <a:extLst>
                    <a:ext uri="{FF2B5EF4-FFF2-40B4-BE49-F238E27FC236}">
                      <a16:creationId xmlns:a16="http://schemas.microsoft.com/office/drawing/2014/main" id="{7B794771-9D36-914F-91C2-4F26B5DE956F}"/>
                    </a:ext>
                  </a:extLst>
                </p14:cNvPr>
                <p14:cNvContentPartPr/>
                <p14:nvPr/>
              </p14:nvContentPartPr>
              <p14:xfrm>
                <a:off x="866630" y="4798456"/>
                <a:ext cx="104040" cy="73800"/>
              </p14:xfrm>
            </p:contentPart>
          </mc:Choice>
          <mc:Fallback xmlns="">
            <p:pic>
              <p:nvPicPr>
                <p:cNvPr id="378" name="Ink 377">
                  <a:extLst>
                    <a:ext uri="{FF2B5EF4-FFF2-40B4-BE49-F238E27FC236}">
                      <a16:creationId xmlns:a16="http://schemas.microsoft.com/office/drawing/2014/main" id="{7B794771-9D36-914F-91C2-4F26B5DE956F}"/>
                    </a:ext>
                  </a:extLst>
                </p:cNvPr>
                <p:cNvPicPr/>
                <p:nvPr/>
              </p:nvPicPr>
              <p:blipFill>
                <a:blip r:embed="rId395"/>
                <a:stretch>
                  <a:fillRect/>
                </a:stretch>
              </p:blipFill>
              <p:spPr>
                <a:xfrm>
                  <a:off x="862310" y="4794136"/>
                  <a:ext cx="112680" cy="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6">
              <p14:nvContentPartPr>
                <p14:cNvPr id="379" name="Ink 378">
                  <a:extLst>
                    <a:ext uri="{FF2B5EF4-FFF2-40B4-BE49-F238E27FC236}">
                      <a16:creationId xmlns:a16="http://schemas.microsoft.com/office/drawing/2014/main" id="{E5402BC5-84EA-6741-8628-F0754BB22DD0}"/>
                    </a:ext>
                  </a:extLst>
                </p14:cNvPr>
                <p14:cNvContentPartPr/>
                <p14:nvPr/>
              </p14:nvContentPartPr>
              <p14:xfrm>
                <a:off x="1063910" y="4696216"/>
                <a:ext cx="101880" cy="231120"/>
              </p14:xfrm>
            </p:contentPart>
          </mc:Choice>
          <mc:Fallback xmlns="">
            <p:pic>
              <p:nvPicPr>
                <p:cNvPr id="379" name="Ink 378">
                  <a:extLst>
                    <a:ext uri="{FF2B5EF4-FFF2-40B4-BE49-F238E27FC236}">
                      <a16:creationId xmlns:a16="http://schemas.microsoft.com/office/drawing/2014/main" id="{E5402BC5-84EA-6741-8628-F0754BB22DD0}"/>
                    </a:ext>
                  </a:extLst>
                </p:cNvPr>
                <p:cNvPicPr/>
                <p:nvPr/>
              </p:nvPicPr>
              <p:blipFill>
                <a:blip r:embed="rId397"/>
                <a:stretch>
                  <a:fillRect/>
                </a:stretch>
              </p:blipFill>
              <p:spPr>
                <a:xfrm>
                  <a:off x="1059590" y="4691896"/>
                  <a:ext cx="11052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8">
              <p14:nvContentPartPr>
                <p14:cNvPr id="380" name="Ink 379">
                  <a:extLst>
                    <a:ext uri="{FF2B5EF4-FFF2-40B4-BE49-F238E27FC236}">
                      <a16:creationId xmlns:a16="http://schemas.microsoft.com/office/drawing/2014/main" id="{C08942A6-52EB-9044-9EE7-DFB4C63163B6}"/>
                    </a:ext>
                  </a:extLst>
                </p14:cNvPr>
                <p14:cNvContentPartPr/>
                <p14:nvPr/>
              </p14:nvContentPartPr>
              <p14:xfrm>
                <a:off x="1008830" y="4806376"/>
                <a:ext cx="94320" cy="21600"/>
              </p14:xfrm>
            </p:contentPart>
          </mc:Choice>
          <mc:Fallback xmlns="">
            <p:pic>
              <p:nvPicPr>
                <p:cNvPr id="380" name="Ink 379">
                  <a:extLst>
                    <a:ext uri="{FF2B5EF4-FFF2-40B4-BE49-F238E27FC236}">
                      <a16:creationId xmlns:a16="http://schemas.microsoft.com/office/drawing/2014/main" id="{C08942A6-52EB-9044-9EE7-DFB4C63163B6}"/>
                    </a:ext>
                  </a:extLst>
                </p:cNvPr>
                <p:cNvPicPr/>
                <p:nvPr/>
              </p:nvPicPr>
              <p:blipFill>
                <a:blip r:embed="rId399"/>
                <a:stretch>
                  <a:fillRect/>
                </a:stretch>
              </p:blipFill>
              <p:spPr>
                <a:xfrm>
                  <a:off x="1004510" y="4802056"/>
                  <a:ext cx="10296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0">
              <p14:nvContentPartPr>
                <p14:cNvPr id="381" name="Ink 380">
                  <a:extLst>
                    <a:ext uri="{FF2B5EF4-FFF2-40B4-BE49-F238E27FC236}">
                      <a16:creationId xmlns:a16="http://schemas.microsoft.com/office/drawing/2014/main" id="{EAA67309-925D-0943-95BD-F8110BD1AA0C}"/>
                    </a:ext>
                  </a:extLst>
                </p14:cNvPr>
                <p14:cNvContentPartPr/>
                <p14:nvPr/>
              </p14:nvContentPartPr>
              <p14:xfrm>
                <a:off x="1221590" y="4775776"/>
                <a:ext cx="70920" cy="93960"/>
              </p14:xfrm>
            </p:contentPart>
          </mc:Choice>
          <mc:Fallback xmlns="">
            <p:pic>
              <p:nvPicPr>
                <p:cNvPr id="381" name="Ink 380">
                  <a:extLst>
                    <a:ext uri="{FF2B5EF4-FFF2-40B4-BE49-F238E27FC236}">
                      <a16:creationId xmlns:a16="http://schemas.microsoft.com/office/drawing/2014/main" id="{EAA67309-925D-0943-95BD-F8110BD1AA0C}"/>
                    </a:ext>
                  </a:extLst>
                </p:cNvPr>
                <p:cNvPicPr/>
                <p:nvPr/>
              </p:nvPicPr>
              <p:blipFill>
                <a:blip r:embed="rId401"/>
                <a:stretch>
                  <a:fillRect/>
                </a:stretch>
              </p:blipFill>
              <p:spPr>
                <a:xfrm>
                  <a:off x="1217270" y="4771456"/>
                  <a:ext cx="7956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2">
              <p14:nvContentPartPr>
                <p14:cNvPr id="382" name="Ink 381">
                  <a:extLst>
                    <a:ext uri="{FF2B5EF4-FFF2-40B4-BE49-F238E27FC236}">
                      <a16:creationId xmlns:a16="http://schemas.microsoft.com/office/drawing/2014/main" id="{99DE37FE-CB6A-7F42-850F-84839A0879AB}"/>
                    </a:ext>
                  </a:extLst>
                </p14:cNvPr>
                <p14:cNvContentPartPr/>
                <p14:nvPr/>
              </p14:nvContentPartPr>
              <p14:xfrm>
                <a:off x="1328870" y="4807816"/>
                <a:ext cx="81720" cy="60480"/>
              </p14:xfrm>
            </p:contentPart>
          </mc:Choice>
          <mc:Fallback xmlns="">
            <p:pic>
              <p:nvPicPr>
                <p:cNvPr id="382" name="Ink 381">
                  <a:extLst>
                    <a:ext uri="{FF2B5EF4-FFF2-40B4-BE49-F238E27FC236}">
                      <a16:creationId xmlns:a16="http://schemas.microsoft.com/office/drawing/2014/main" id="{99DE37FE-CB6A-7F42-850F-84839A0879AB}"/>
                    </a:ext>
                  </a:extLst>
                </p:cNvPr>
                <p:cNvPicPr/>
                <p:nvPr/>
              </p:nvPicPr>
              <p:blipFill>
                <a:blip r:embed="rId403"/>
                <a:stretch>
                  <a:fillRect/>
                </a:stretch>
              </p:blipFill>
              <p:spPr>
                <a:xfrm>
                  <a:off x="1324550" y="4803496"/>
                  <a:ext cx="903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4">
              <p14:nvContentPartPr>
                <p14:cNvPr id="383" name="Ink 382">
                  <a:extLst>
                    <a:ext uri="{FF2B5EF4-FFF2-40B4-BE49-F238E27FC236}">
                      <a16:creationId xmlns:a16="http://schemas.microsoft.com/office/drawing/2014/main" id="{90C099FB-4C3D-0D47-A26F-13D79187845E}"/>
                    </a:ext>
                  </a:extLst>
                </p14:cNvPr>
                <p14:cNvContentPartPr/>
                <p14:nvPr/>
              </p14:nvContentPartPr>
              <p14:xfrm>
                <a:off x="1442270" y="4718896"/>
                <a:ext cx="82080" cy="157320"/>
              </p14:xfrm>
            </p:contentPart>
          </mc:Choice>
          <mc:Fallback xmlns="">
            <p:pic>
              <p:nvPicPr>
                <p:cNvPr id="383" name="Ink 382">
                  <a:extLst>
                    <a:ext uri="{FF2B5EF4-FFF2-40B4-BE49-F238E27FC236}">
                      <a16:creationId xmlns:a16="http://schemas.microsoft.com/office/drawing/2014/main" id="{90C099FB-4C3D-0D47-A26F-13D79187845E}"/>
                    </a:ext>
                  </a:extLst>
                </p:cNvPr>
                <p:cNvPicPr/>
                <p:nvPr/>
              </p:nvPicPr>
              <p:blipFill>
                <a:blip r:embed="rId405"/>
                <a:stretch>
                  <a:fillRect/>
                </a:stretch>
              </p:blipFill>
              <p:spPr>
                <a:xfrm>
                  <a:off x="1437950" y="4714576"/>
                  <a:ext cx="90720" cy="16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6">
              <p14:nvContentPartPr>
                <p14:cNvPr id="384" name="Ink 383">
                  <a:extLst>
                    <a:ext uri="{FF2B5EF4-FFF2-40B4-BE49-F238E27FC236}">
                      <a16:creationId xmlns:a16="http://schemas.microsoft.com/office/drawing/2014/main" id="{2CCEF549-FB58-6041-AC8A-0DC177B4C1D5}"/>
                    </a:ext>
                  </a:extLst>
                </p14:cNvPr>
                <p14:cNvContentPartPr/>
                <p14:nvPr/>
              </p14:nvContentPartPr>
              <p14:xfrm>
                <a:off x="1559270" y="4806376"/>
                <a:ext cx="95400" cy="52560"/>
              </p14:xfrm>
            </p:contentPart>
          </mc:Choice>
          <mc:Fallback xmlns="">
            <p:pic>
              <p:nvPicPr>
                <p:cNvPr id="384" name="Ink 383">
                  <a:extLst>
                    <a:ext uri="{FF2B5EF4-FFF2-40B4-BE49-F238E27FC236}">
                      <a16:creationId xmlns:a16="http://schemas.microsoft.com/office/drawing/2014/main" id="{2CCEF549-FB58-6041-AC8A-0DC177B4C1D5}"/>
                    </a:ext>
                  </a:extLst>
                </p:cNvPr>
                <p:cNvPicPr/>
                <p:nvPr/>
              </p:nvPicPr>
              <p:blipFill>
                <a:blip r:embed="rId407"/>
                <a:stretch>
                  <a:fillRect/>
                </a:stretch>
              </p:blipFill>
              <p:spPr>
                <a:xfrm>
                  <a:off x="1554950" y="4802056"/>
                  <a:ext cx="104040" cy="6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8">
              <p14:nvContentPartPr>
                <p14:cNvPr id="385" name="Ink 384">
                  <a:extLst>
                    <a:ext uri="{FF2B5EF4-FFF2-40B4-BE49-F238E27FC236}">
                      <a16:creationId xmlns:a16="http://schemas.microsoft.com/office/drawing/2014/main" id="{7C8896C8-787E-8743-8EDD-44C3F9020F2C}"/>
                    </a:ext>
                  </a:extLst>
                </p14:cNvPr>
                <p14:cNvContentPartPr/>
                <p14:nvPr/>
              </p14:nvContentPartPr>
              <p14:xfrm>
                <a:off x="1630550" y="4716376"/>
                <a:ext cx="12960" cy="140760"/>
              </p14:xfrm>
            </p:contentPart>
          </mc:Choice>
          <mc:Fallback xmlns="">
            <p:pic>
              <p:nvPicPr>
                <p:cNvPr id="385" name="Ink 384">
                  <a:extLst>
                    <a:ext uri="{FF2B5EF4-FFF2-40B4-BE49-F238E27FC236}">
                      <a16:creationId xmlns:a16="http://schemas.microsoft.com/office/drawing/2014/main" id="{7C8896C8-787E-8743-8EDD-44C3F9020F2C}"/>
                    </a:ext>
                  </a:extLst>
                </p:cNvPr>
                <p:cNvPicPr/>
                <p:nvPr/>
              </p:nvPicPr>
              <p:blipFill>
                <a:blip r:embed="rId409"/>
                <a:stretch>
                  <a:fillRect/>
                </a:stretch>
              </p:blipFill>
              <p:spPr>
                <a:xfrm>
                  <a:off x="1626230" y="4712056"/>
                  <a:ext cx="21600" cy="14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0">
              <p14:nvContentPartPr>
                <p14:cNvPr id="386" name="Ink 385">
                  <a:extLst>
                    <a:ext uri="{FF2B5EF4-FFF2-40B4-BE49-F238E27FC236}">
                      <a16:creationId xmlns:a16="http://schemas.microsoft.com/office/drawing/2014/main" id="{4DE8AFF2-BFBD-F740-AD6B-BC85F67C89D1}"/>
                    </a:ext>
                  </a:extLst>
                </p14:cNvPr>
                <p14:cNvContentPartPr/>
                <p14:nvPr/>
              </p14:nvContentPartPr>
              <p14:xfrm>
                <a:off x="1702550" y="4791256"/>
                <a:ext cx="4320" cy="63360"/>
              </p14:xfrm>
            </p:contentPart>
          </mc:Choice>
          <mc:Fallback xmlns="">
            <p:pic>
              <p:nvPicPr>
                <p:cNvPr id="386" name="Ink 385">
                  <a:extLst>
                    <a:ext uri="{FF2B5EF4-FFF2-40B4-BE49-F238E27FC236}">
                      <a16:creationId xmlns:a16="http://schemas.microsoft.com/office/drawing/2014/main" id="{4DE8AFF2-BFBD-F740-AD6B-BC85F67C89D1}"/>
                    </a:ext>
                  </a:extLst>
                </p:cNvPr>
                <p:cNvPicPr/>
                <p:nvPr/>
              </p:nvPicPr>
              <p:blipFill>
                <a:blip r:embed="rId411"/>
                <a:stretch>
                  <a:fillRect/>
                </a:stretch>
              </p:blipFill>
              <p:spPr>
                <a:xfrm>
                  <a:off x="1698230" y="4786936"/>
                  <a:ext cx="12960" cy="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2">
              <p14:nvContentPartPr>
                <p14:cNvPr id="387" name="Ink 386">
                  <a:extLst>
                    <a:ext uri="{FF2B5EF4-FFF2-40B4-BE49-F238E27FC236}">
                      <a16:creationId xmlns:a16="http://schemas.microsoft.com/office/drawing/2014/main" id="{934B7228-F2EB-E244-9A5C-9471DF3763E4}"/>
                    </a:ext>
                  </a:extLst>
                </p14:cNvPr>
                <p14:cNvContentPartPr/>
                <p14:nvPr/>
              </p14:nvContentPartPr>
              <p14:xfrm>
                <a:off x="1687430" y="4718176"/>
                <a:ext cx="1800" cy="6840"/>
              </p14:xfrm>
            </p:contentPart>
          </mc:Choice>
          <mc:Fallback xmlns="">
            <p:pic>
              <p:nvPicPr>
                <p:cNvPr id="387" name="Ink 386">
                  <a:extLst>
                    <a:ext uri="{FF2B5EF4-FFF2-40B4-BE49-F238E27FC236}">
                      <a16:creationId xmlns:a16="http://schemas.microsoft.com/office/drawing/2014/main" id="{934B7228-F2EB-E244-9A5C-9471DF3763E4}"/>
                    </a:ext>
                  </a:extLst>
                </p:cNvPr>
                <p:cNvPicPr/>
                <p:nvPr/>
              </p:nvPicPr>
              <p:blipFill>
                <a:blip r:embed="rId413"/>
                <a:stretch>
                  <a:fillRect/>
                </a:stretch>
              </p:blipFill>
              <p:spPr>
                <a:xfrm>
                  <a:off x="1683110" y="4713856"/>
                  <a:ext cx="10440" cy="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4">
              <p14:nvContentPartPr>
                <p14:cNvPr id="388" name="Ink 387">
                  <a:extLst>
                    <a:ext uri="{FF2B5EF4-FFF2-40B4-BE49-F238E27FC236}">
                      <a16:creationId xmlns:a16="http://schemas.microsoft.com/office/drawing/2014/main" id="{126C5F59-C9DC-E249-BB73-D9FD429875C6}"/>
                    </a:ext>
                  </a:extLst>
                </p14:cNvPr>
                <p14:cNvContentPartPr/>
                <p14:nvPr/>
              </p14:nvContentPartPr>
              <p14:xfrm>
                <a:off x="1740350" y="4785856"/>
                <a:ext cx="65160" cy="74880"/>
              </p14:xfrm>
            </p:contentPart>
          </mc:Choice>
          <mc:Fallback xmlns="">
            <p:pic>
              <p:nvPicPr>
                <p:cNvPr id="388" name="Ink 387">
                  <a:extLst>
                    <a:ext uri="{FF2B5EF4-FFF2-40B4-BE49-F238E27FC236}">
                      <a16:creationId xmlns:a16="http://schemas.microsoft.com/office/drawing/2014/main" id="{126C5F59-C9DC-E249-BB73-D9FD429875C6}"/>
                    </a:ext>
                  </a:extLst>
                </p:cNvPr>
                <p:cNvPicPr/>
                <p:nvPr/>
              </p:nvPicPr>
              <p:blipFill>
                <a:blip r:embed="rId415"/>
                <a:stretch>
                  <a:fillRect/>
                </a:stretch>
              </p:blipFill>
              <p:spPr>
                <a:xfrm>
                  <a:off x="1736030" y="4781536"/>
                  <a:ext cx="73800" cy="8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389" name="Ink 388">
                  <a:extLst>
                    <a:ext uri="{FF2B5EF4-FFF2-40B4-BE49-F238E27FC236}">
                      <a16:creationId xmlns:a16="http://schemas.microsoft.com/office/drawing/2014/main" id="{EC305AC1-1A4D-F345-9ABA-7B73700AC401}"/>
                    </a:ext>
                  </a:extLst>
                </p14:cNvPr>
                <p14:cNvContentPartPr/>
                <p14:nvPr/>
              </p14:nvContentPartPr>
              <p14:xfrm>
                <a:off x="1859870" y="4800256"/>
                <a:ext cx="7200" cy="79560"/>
              </p14:xfrm>
            </p:contentPart>
          </mc:Choice>
          <mc:Fallback xmlns="">
            <p:pic>
              <p:nvPicPr>
                <p:cNvPr id="389" name="Ink 388">
                  <a:extLst>
                    <a:ext uri="{FF2B5EF4-FFF2-40B4-BE49-F238E27FC236}">
                      <a16:creationId xmlns:a16="http://schemas.microsoft.com/office/drawing/2014/main" id="{EC305AC1-1A4D-F345-9ABA-7B73700AC401}"/>
                    </a:ext>
                  </a:extLst>
                </p:cNvPr>
                <p:cNvPicPr/>
                <p:nvPr/>
              </p:nvPicPr>
              <p:blipFill>
                <a:blip r:embed="rId417"/>
                <a:stretch>
                  <a:fillRect/>
                </a:stretch>
              </p:blipFill>
              <p:spPr>
                <a:xfrm>
                  <a:off x="1855550" y="4795936"/>
                  <a:ext cx="15840" cy="8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390" name="Ink 389">
                  <a:extLst>
                    <a:ext uri="{FF2B5EF4-FFF2-40B4-BE49-F238E27FC236}">
                      <a16:creationId xmlns:a16="http://schemas.microsoft.com/office/drawing/2014/main" id="{62F834B8-A606-E54E-B563-9970ABD79165}"/>
                    </a:ext>
                  </a:extLst>
                </p14:cNvPr>
                <p14:cNvContentPartPr/>
                <p14:nvPr/>
              </p14:nvContentPartPr>
              <p14:xfrm>
                <a:off x="1843670" y="4727536"/>
                <a:ext cx="5040" cy="6480"/>
              </p14:xfrm>
            </p:contentPart>
          </mc:Choice>
          <mc:Fallback xmlns="">
            <p:pic>
              <p:nvPicPr>
                <p:cNvPr id="390" name="Ink 389">
                  <a:extLst>
                    <a:ext uri="{FF2B5EF4-FFF2-40B4-BE49-F238E27FC236}">
                      <a16:creationId xmlns:a16="http://schemas.microsoft.com/office/drawing/2014/main" id="{62F834B8-A606-E54E-B563-9970ABD79165}"/>
                    </a:ext>
                  </a:extLst>
                </p:cNvPr>
                <p:cNvPicPr/>
                <p:nvPr/>
              </p:nvPicPr>
              <p:blipFill>
                <a:blip r:embed="rId419"/>
                <a:stretch>
                  <a:fillRect/>
                </a:stretch>
              </p:blipFill>
              <p:spPr>
                <a:xfrm>
                  <a:off x="1839350" y="4723216"/>
                  <a:ext cx="13680" cy="1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391" name="Ink 390">
                  <a:extLst>
                    <a:ext uri="{FF2B5EF4-FFF2-40B4-BE49-F238E27FC236}">
                      <a16:creationId xmlns:a16="http://schemas.microsoft.com/office/drawing/2014/main" id="{46D2B5B2-42F2-B148-B6DC-4EB9C18551A8}"/>
                    </a:ext>
                  </a:extLst>
                </p14:cNvPr>
                <p14:cNvContentPartPr/>
                <p14:nvPr/>
              </p14:nvContentPartPr>
              <p14:xfrm>
                <a:off x="1910270" y="4772176"/>
                <a:ext cx="77760" cy="79200"/>
              </p14:xfrm>
            </p:contentPart>
          </mc:Choice>
          <mc:Fallback xmlns="">
            <p:pic>
              <p:nvPicPr>
                <p:cNvPr id="391" name="Ink 390">
                  <a:extLst>
                    <a:ext uri="{FF2B5EF4-FFF2-40B4-BE49-F238E27FC236}">
                      <a16:creationId xmlns:a16="http://schemas.microsoft.com/office/drawing/2014/main" id="{46D2B5B2-42F2-B148-B6DC-4EB9C18551A8}"/>
                    </a:ext>
                  </a:extLst>
                </p:cNvPr>
                <p:cNvPicPr/>
                <p:nvPr/>
              </p:nvPicPr>
              <p:blipFill>
                <a:blip r:embed="rId421"/>
                <a:stretch>
                  <a:fillRect/>
                </a:stretch>
              </p:blipFill>
              <p:spPr>
                <a:xfrm>
                  <a:off x="1905950" y="4767856"/>
                  <a:ext cx="86400" cy="8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392" name="Ink 391">
                  <a:extLst>
                    <a:ext uri="{FF2B5EF4-FFF2-40B4-BE49-F238E27FC236}">
                      <a16:creationId xmlns:a16="http://schemas.microsoft.com/office/drawing/2014/main" id="{F3A6FBF7-B404-6842-8922-8249D37B8310}"/>
                    </a:ext>
                  </a:extLst>
                </p14:cNvPr>
                <p14:cNvContentPartPr/>
                <p14:nvPr/>
              </p14:nvContentPartPr>
              <p14:xfrm>
                <a:off x="2019350" y="4769296"/>
                <a:ext cx="9000" cy="88560"/>
              </p14:xfrm>
            </p:contentPart>
          </mc:Choice>
          <mc:Fallback xmlns="">
            <p:pic>
              <p:nvPicPr>
                <p:cNvPr id="392" name="Ink 391">
                  <a:extLst>
                    <a:ext uri="{FF2B5EF4-FFF2-40B4-BE49-F238E27FC236}">
                      <a16:creationId xmlns:a16="http://schemas.microsoft.com/office/drawing/2014/main" id="{F3A6FBF7-B404-6842-8922-8249D37B8310}"/>
                    </a:ext>
                  </a:extLst>
                </p:cNvPr>
                <p:cNvPicPr/>
                <p:nvPr/>
              </p:nvPicPr>
              <p:blipFill>
                <a:blip r:embed="rId423"/>
                <a:stretch>
                  <a:fillRect/>
                </a:stretch>
              </p:blipFill>
              <p:spPr>
                <a:xfrm>
                  <a:off x="2015030" y="4764976"/>
                  <a:ext cx="17640" cy="9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393" name="Ink 392">
                  <a:extLst>
                    <a:ext uri="{FF2B5EF4-FFF2-40B4-BE49-F238E27FC236}">
                      <a16:creationId xmlns:a16="http://schemas.microsoft.com/office/drawing/2014/main" id="{035EE5D5-C009-9A4B-BB23-0315AFDA7754}"/>
                    </a:ext>
                  </a:extLst>
                </p14:cNvPr>
                <p14:cNvContentPartPr/>
                <p14:nvPr/>
              </p14:nvContentPartPr>
              <p14:xfrm>
                <a:off x="2018270" y="4718176"/>
                <a:ext cx="38160" cy="12240"/>
              </p14:xfrm>
            </p:contentPart>
          </mc:Choice>
          <mc:Fallback xmlns="">
            <p:pic>
              <p:nvPicPr>
                <p:cNvPr id="393" name="Ink 392">
                  <a:extLst>
                    <a:ext uri="{FF2B5EF4-FFF2-40B4-BE49-F238E27FC236}">
                      <a16:creationId xmlns:a16="http://schemas.microsoft.com/office/drawing/2014/main" id="{035EE5D5-C009-9A4B-BB23-0315AFDA7754}"/>
                    </a:ext>
                  </a:extLst>
                </p:cNvPr>
                <p:cNvPicPr/>
                <p:nvPr/>
              </p:nvPicPr>
              <p:blipFill>
                <a:blip r:embed="rId425"/>
                <a:stretch>
                  <a:fillRect/>
                </a:stretch>
              </p:blipFill>
              <p:spPr>
                <a:xfrm>
                  <a:off x="2013950" y="4713856"/>
                  <a:ext cx="4680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94" name="Ink 393">
                  <a:extLst>
                    <a:ext uri="{FF2B5EF4-FFF2-40B4-BE49-F238E27FC236}">
                      <a16:creationId xmlns:a16="http://schemas.microsoft.com/office/drawing/2014/main" id="{06D4D524-C8B6-6A46-AF13-2F0AD3CA225F}"/>
                    </a:ext>
                  </a:extLst>
                </p14:cNvPr>
                <p14:cNvContentPartPr/>
                <p14:nvPr/>
              </p14:nvContentPartPr>
              <p14:xfrm>
                <a:off x="2062190" y="4778656"/>
                <a:ext cx="83160" cy="60480"/>
              </p14:xfrm>
            </p:contentPart>
          </mc:Choice>
          <mc:Fallback xmlns="">
            <p:pic>
              <p:nvPicPr>
                <p:cNvPr id="394" name="Ink 393">
                  <a:extLst>
                    <a:ext uri="{FF2B5EF4-FFF2-40B4-BE49-F238E27FC236}">
                      <a16:creationId xmlns:a16="http://schemas.microsoft.com/office/drawing/2014/main" id="{06D4D524-C8B6-6A46-AF13-2F0AD3CA225F}"/>
                    </a:ext>
                  </a:extLst>
                </p:cNvPr>
                <p:cNvPicPr/>
                <p:nvPr/>
              </p:nvPicPr>
              <p:blipFill>
                <a:blip r:embed="rId427"/>
                <a:stretch>
                  <a:fillRect/>
                </a:stretch>
              </p:blipFill>
              <p:spPr>
                <a:xfrm>
                  <a:off x="2057870" y="4774336"/>
                  <a:ext cx="9180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8">
              <p14:nvContentPartPr>
                <p14:cNvPr id="395" name="Ink 394">
                  <a:extLst>
                    <a:ext uri="{FF2B5EF4-FFF2-40B4-BE49-F238E27FC236}">
                      <a16:creationId xmlns:a16="http://schemas.microsoft.com/office/drawing/2014/main" id="{BDF61B01-2CE2-FC47-8DA3-C7A4FADC3355}"/>
                    </a:ext>
                  </a:extLst>
                </p14:cNvPr>
                <p14:cNvContentPartPr/>
                <p14:nvPr/>
              </p14:nvContentPartPr>
              <p14:xfrm>
                <a:off x="2168390" y="4763896"/>
                <a:ext cx="89640" cy="75600"/>
              </p14:xfrm>
            </p:contentPart>
          </mc:Choice>
          <mc:Fallback xmlns="">
            <p:pic>
              <p:nvPicPr>
                <p:cNvPr id="395" name="Ink 394">
                  <a:extLst>
                    <a:ext uri="{FF2B5EF4-FFF2-40B4-BE49-F238E27FC236}">
                      <a16:creationId xmlns:a16="http://schemas.microsoft.com/office/drawing/2014/main" id="{BDF61B01-2CE2-FC47-8DA3-C7A4FADC3355}"/>
                    </a:ext>
                  </a:extLst>
                </p:cNvPr>
                <p:cNvPicPr/>
                <p:nvPr/>
              </p:nvPicPr>
              <p:blipFill>
                <a:blip r:embed="rId429"/>
                <a:stretch>
                  <a:fillRect/>
                </a:stretch>
              </p:blipFill>
              <p:spPr>
                <a:xfrm>
                  <a:off x="2164070" y="4759576"/>
                  <a:ext cx="9828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0">
              <p14:nvContentPartPr>
                <p14:cNvPr id="396" name="Ink 395">
                  <a:extLst>
                    <a:ext uri="{FF2B5EF4-FFF2-40B4-BE49-F238E27FC236}">
                      <a16:creationId xmlns:a16="http://schemas.microsoft.com/office/drawing/2014/main" id="{D5A2530F-42E6-EA4F-ADD5-63F4D6FFAEE7}"/>
                    </a:ext>
                  </a:extLst>
                </p14:cNvPr>
                <p14:cNvContentPartPr/>
                <p14:nvPr/>
              </p14:nvContentPartPr>
              <p14:xfrm>
                <a:off x="2294750" y="4757416"/>
                <a:ext cx="74880" cy="82440"/>
              </p14:xfrm>
            </p:contentPart>
          </mc:Choice>
          <mc:Fallback xmlns="">
            <p:pic>
              <p:nvPicPr>
                <p:cNvPr id="396" name="Ink 395">
                  <a:extLst>
                    <a:ext uri="{FF2B5EF4-FFF2-40B4-BE49-F238E27FC236}">
                      <a16:creationId xmlns:a16="http://schemas.microsoft.com/office/drawing/2014/main" id="{D5A2530F-42E6-EA4F-ADD5-63F4D6FFAEE7}"/>
                    </a:ext>
                  </a:extLst>
                </p:cNvPr>
                <p:cNvPicPr/>
                <p:nvPr/>
              </p:nvPicPr>
              <p:blipFill>
                <a:blip r:embed="rId431"/>
                <a:stretch>
                  <a:fillRect/>
                </a:stretch>
              </p:blipFill>
              <p:spPr>
                <a:xfrm>
                  <a:off x="2290430" y="4753096"/>
                  <a:ext cx="83520" cy="9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2">
              <p14:nvContentPartPr>
                <p14:cNvPr id="397" name="Ink 396">
                  <a:extLst>
                    <a:ext uri="{FF2B5EF4-FFF2-40B4-BE49-F238E27FC236}">
                      <a16:creationId xmlns:a16="http://schemas.microsoft.com/office/drawing/2014/main" id="{B08214A5-C8DC-D140-BCD5-2ECE5B335815}"/>
                    </a:ext>
                  </a:extLst>
                </p14:cNvPr>
                <p14:cNvContentPartPr/>
                <p14:nvPr/>
              </p14:nvContentPartPr>
              <p14:xfrm>
                <a:off x="2485910" y="4769296"/>
                <a:ext cx="84600" cy="6480"/>
              </p14:xfrm>
            </p:contentPart>
          </mc:Choice>
          <mc:Fallback xmlns="">
            <p:pic>
              <p:nvPicPr>
                <p:cNvPr id="397" name="Ink 396">
                  <a:extLst>
                    <a:ext uri="{FF2B5EF4-FFF2-40B4-BE49-F238E27FC236}">
                      <a16:creationId xmlns:a16="http://schemas.microsoft.com/office/drawing/2014/main" id="{B08214A5-C8DC-D140-BCD5-2ECE5B335815}"/>
                    </a:ext>
                  </a:extLst>
                </p:cNvPr>
                <p:cNvPicPr/>
                <p:nvPr/>
              </p:nvPicPr>
              <p:blipFill>
                <a:blip r:embed="rId433"/>
                <a:stretch>
                  <a:fillRect/>
                </a:stretch>
              </p:blipFill>
              <p:spPr>
                <a:xfrm>
                  <a:off x="2481590" y="4764976"/>
                  <a:ext cx="93240" cy="1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4">
              <p14:nvContentPartPr>
                <p14:cNvPr id="398" name="Ink 397">
                  <a:extLst>
                    <a:ext uri="{FF2B5EF4-FFF2-40B4-BE49-F238E27FC236}">
                      <a16:creationId xmlns:a16="http://schemas.microsoft.com/office/drawing/2014/main" id="{712DF1FF-E608-A246-90EE-034F18A5D9F6}"/>
                    </a:ext>
                  </a:extLst>
                </p14:cNvPr>
                <p14:cNvContentPartPr/>
                <p14:nvPr/>
              </p14:nvContentPartPr>
              <p14:xfrm>
                <a:off x="2489510" y="4807096"/>
                <a:ext cx="100080" cy="12240"/>
              </p14:xfrm>
            </p:contentPart>
          </mc:Choice>
          <mc:Fallback xmlns="">
            <p:pic>
              <p:nvPicPr>
                <p:cNvPr id="398" name="Ink 397">
                  <a:extLst>
                    <a:ext uri="{FF2B5EF4-FFF2-40B4-BE49-F238E27FC236}">
                      <a16:creationId xmlns:a16="http://schemas.microsoft.com/office/drawing/2014/main" id="{712DF1FF-E608-A246-90EE-034F18A5D9F6}"/>
                    </a:ext>
                  </a:extLst>
                </p:cNvPr>
                <p:cNvPicPr/>
                <p:nvPr/>
              </p:nvPicPr>
              <p:blipFill>
                <a:blip r:embed="rId435"/>
                <a:stretch>
                  <a:fillRect/>
                </a:stretch>
              </p:blipFill>
              <p:spPr>
                <a:xfrm>
                  <a:off x="2485190" y="4802776"/>
                  <a:ext cx="10872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6">
              <p14:nvContentPartPr>
                <p14:cNvPr id="400" name="Ink 399">
                  <a:extLst>
                    <a:ext uri="{FF2B5EF4-FFF2-40B4-BE49-F238E27FC236}">
                      <a16:creationId xmlns:a16="http://schemas.microsoft.com/office/drawing/2014/main" id="{B469AF19-5055-8B44-9062-087C0D4054D4}"/>
                    </a:ext>
                  </a:extLst>
                </p14:cNvPr>
                <p14:cNvContentPartPr/>
                <p14:nvPr/>
              </p14:nvContentPartPr>
              <p14:xfrm>
                <a:off x="2943110" y="4658056"/>
                <a:ext cx="146160" cy="129600"/>
              </p14:xfrm>
            </p:contentPart>
          </mc:Choice>
          <mc:Fallback xmlns="">
            <p:pic>
              <p:nvPicPr>
                <p:cNvPr id="400" name="Ink 399">
                  <a:extLst>
                    <a:ext uri="{FF2B5EF4-FFF2-40B4-BE49-F238E27FC236}">
                      <a16:creationId xmlns:a16="http://schemas.microsoft.com/office/drawing/2014/main" id="{B469AF19-5055-8B44-9062-087C0D4054D4}"/>
                    </a:ext>
                  </a:extLst>
                </p:cNvPr>
                <p:cNvPicPr/>
                <p:nvPr/>
              </p:nvPicPr>
              <p:blipFill>
                <a:blip r:embed="rId437"/>
                <a:stretch>
                  <a:fillRect/>
                </a:stretch>
              </p:blipFill>
              <p:spPr>
                <a:xfrm>
                  <a:off x="2938790" y="4653736"/>
                  <a:ext cx="154800" cy="1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8">
              <p14:nvContentPartPr>
                <p14:cNvPr id="401" name="Ink 400">
                  <a:extLst>
                    <a:ext uri="{FF2B5EF4-FFF2-40B4-BE49-F238E27FC236}">
                      <a16:creationId xmlns:a16="http://schemas.microsoft.com/office/drawing/2014/main" id="{B5EF43A1-1C9A-E14A-8DA2-055450804A29}"/>
                    </a:ext>
                  </a:extLst>
                </p14:cNvPr>
                <p14:cNvContentPartPr/>
                <p14:nvPr/>
              </p14:nvContentPartPr>
              <p14:xfrm>
                <a:off x="2845190" y="4595776"/>
                <a:ext cx="11520" cy="230040"/>
              </p14:xfrm>
            </p:contentPart>
          </mc:Choice>
          <mc:Fallback xmlns="">
            <p:pic>
              <p:nvPicPr>
                <p:cNvPr id="401" name="Ink 400">
                  <a:extLst>
                    <a:ext uri="{FF2B5EF4-FFF2-40B4-BE49-F238E27FC236}">
                      <a16:creationId xmlns:a16="http://schemas.microsoft.com/office/drawing/2014/main" id="{B5EF43A1-1C9A-E14A-8DA2-055450804A29}"/>
                    </a:ext>
                  </a:extLst>
                </p:cNvPr>
                <p:cNvPicPr/>
                <p:nvPr/>
              </p:nvPicPr>
              <p:blipFill>
                <a:blip r:embed="rId439"/>
                <a:stretch>
                  <a:fillRect/>
                </a:stretch>
              </p:blipFill>
              <p:spPr>
                <a:xfrm>
                  <a:off x="2840870" y="4591456"/>
                  <a:ext cx="2016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0">
              <p14:nvContentPartPr>
                <p14:cNvPr id="402" name="Ink 401">
                  <a:extLst>
                    <a:ext uri="{FF2B5EF4-FFF2-40B4-BE49-F238E27FC236}">
                      <a16:creationId xmlns:a16="http://schemas.microsoft.com/office/drawing/2014/main" id="{588D08B6-E5FB-C340-8B5A-67338858E59D}"/>
                    </a:ext>
                  </a:extLst>
                </p14:cNvPr>
                <p14:cNvContentPartPr/>
                <p14:nvPr/>
              </p14:nvContentPartPr>
              <p14:xfrm>
                <a:off x="3174950" y="4591096"/>
                <a:ext cx="13320" cy="220320"/>
              </p14:xfrm>
            </p:contentPart>
          </mc:Choice>
          <mc:Fallback xmlns="">
            <p:pic>
              <p:nvPicPr>
                <p:cNvPr id="402" name="Ink 401">
                  <a:extLst>
                    <a:ext uri="{FF2B5EF4-FFF2-40B4-BE49-F238E27FC236}">
                      <a16:creationId xmlns:a16="http://schemas.microsoft.com/office/drawing/2014/main" id="{588D08B6-E5FB-C340-8B5A-67338858E59D}"/>
                    </a:ext>
                  </a:extLst>
                </p:cNvPr>
                <p:cNvPicPr/>
                <p:nvPr/>
              </p:nvPicPr>
              <p:blipFill>
                <a:blip r:embed="rId441"/>
                <a:stretch>
                  <a:fillRect/>
                </a:stretch>
              </p:blipFill>
              <p:spPr>
                <a:xfrm>
                  <a:off x="3170630" y="4586776"/>
                  <a:ext cx="21960" cy="22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2">
              <p14:nvContentPartPr>
                <p14:cNvPr id="403" name="Ink 402">
                  <a:extLst>
                    <a:ext uri="{FF2B5EF4-FFF2-40B4-BE49-F238E27FC236}">
                      <a16:creationId xmlns:a16="http://schemas.microsoft.com/office/drawing/2014/main" id="{FAF53863-86A5-8A42-91C3-7B446AEF516B}"/>
                    </a:ext>
                  </a:extLst>
                </p14:cNvPr>
                <p14:cNvContentPartPr/>
                <p14:nvPr/>
              </p14:nvContentPartPr>
              <p14:xfrm>
                <a:off x="2766710" y="4829776"/>
                <a:ext cx="466200" cy="39960"/>
              </p14:xfrm>
            </p:contentPart>
          </mc:Choice>
          <mc:Fallback xmlns="">
            <p:pic>
              <p:nvPicPr>
                <p:cNvPr id="403" name="Ink 402">
                  <a:extLst>
                    <a:ext uri="{FF2B5EF4-FFF2-40B4-BE49-F238E27FC236}">
                      <a16:creationId xmlns:a16="http://schemas.microsoft.com/office/drawing/2014/main" id="{FAF53863-86A5-8A42-91C3-7B446AEF516B}"/>
                    </a:ext>
                  </a:extLst>
                </p:cNvPr>
                <p:cNvPicPr/>
                <p:nvPr/>
              </p:nvPicPr>
              <p:blipFill>
                <a:blip r:embed="rId443"/>
                <a:stretch>
                  <a:fillRect/>
                </a:stretch>
              </p:blipFill>
              <p:spPr>
                <a:xfrm>
                  <a:off x="2762390" y="4825456"/>
                  <a:ext cx="47484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4">
              <p14:nvContentPartPr>
                <p14:cNvPr id="404" name="Ink 403">
                  <a:extLst>
                    <a:ext uri="{FF2B5EF4-FFF2-40B4-BE49-F238E27FC236}">
                      <a16:creationId xmlns:a16="http://schemas.microsoft.com/office/drawing/2014/main" id="{F11D29B7-4802-5C47-87BA-C7DEEB4E1D78}"/>
                    </a:ext>
                  </a:extLst>
                </p14:cNvPr>
                <p14:cNvContentPartPr/>
                <p14:nvPr/>
              </p14:nvContentPartPr>
              <p14:xfrm>
                <a:off x="2883350" y="4938856"/>
                <a:ext cx="10440" cy="118800"/>
              </p14:xfrm>
            </p:contentPart>
          </mc:Choice>
          <mc:Fallback xmlns="">
            <p:pic>
              <p:nvPicPr>
                <p:cNvPr id="404" name="Ink 403">
                  <a:extLst>
                    <a:ext uri="{FF2B5EF4-FFF2-40B4-BE49-F238E27FC236}">
                      <a16:creationId xmlns:a16="http://schemas.microsoft.com/office/drawing/2014/main" id="{F11D29B7-4802-5C47-87BA-C7DEEB4E1D78}"/>
                    </a:ext>
                  </a:extLst>
                </p:cNvPr>
                <p:cNvPicPr/>
                <p:nvPr/>
              </p:nvPicPr>
              <p:blipFill>
                <a:blip r:embed="rId445"/>
                <a:stretch>
                  <a:fillRect/>
                </a:stretch>
              </p:blipFill>
              <p:spPr>
                <a:xfrm>
                  <a:off x="2879030" y="4934536"/>
                  <a:ext cx="19080" cy="1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6">
              <p14:nvContentPartPr>
                <p14:cNvPr id="405" name="Ink 404">
                  <a:extLst>
                    <a:ext uri="{FF2B5EF4-FFF2-40B4-BE49-F238E27FC236}">
                      <a16:creationId xmlns:a16="http://schemas.microsoft.com/office/drawing/2014/main" id="{D1C73393-CD6A-6D44-ADF2-E17DF405FA02}"/>
                    </a:ext>
                  </a:extLst>
                </p14:cNvPr>
                <p14:cNvContentPartPr/>
                <p14:nvPr/>
              </p14:nvContentPartPr>
              <p14:xfrm>
                <a:off x="3008630" y="4944976"/>
                <a:ext cx="75960" cy="66960"/>
              </p14:xfrm>
            </p:contentPart>
          </mc:Choice>
          <mc:Fallback xmlns="">
            <p:pic>
              <p:nvPicPr>
                <p:cNvPr id="405" name="Ink 404">
                  <a:extLst>
                    <a:ext uri="{FF2B5EF4-FFF2-40B4-BE49-F238E27FC236}">
                      <a16:creationId xmlns:a16="http://schemas.microsoft.com/office/drawing/2014/main" id="{D1C73393-CD6A-6D44-ADF2-E17DF405FA02}"/>
                    </a:ext>
                  </a:extLst>
                </p:cNvPr>
                <p:cNvPicPr/>
                <p:nvPr/>
              </p:nvPicPr>
              <p:blipFill>
                <a:blip r:embed="rId447"/>
                <a:stretch>
                  <a:fillRect/>
                </a:stretch>
              </p:blipFill>
              <p:spPr>
                <a:xfrm>
                  <a:off x="3004310" y="4940656"/>
                  <a:ext cx="84600" cy="7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8">
              <p14:nvContentPartPr>
                <p14:cNvPr id="406" name="Ink 405">
                  <a:extLst>
                    <a:ext uri="{FF2B5EF4-FFF2-40B4-BE49-F238E27FC236}">
                      <a16:creationId xmlns:a16="http://schemas.microsoft.com/office/drawing/2014/main" id="{54B8C3E2-680C-6D4D-80B4-70BA11695C30}"/>
                    </a:ext>
                  </a:extLst>
                </p14:cNvPr>
                <p14:cNvContentPartPr/>
                <p14:nvPr/>
              </p14:nvContentPartPr>
              <p14:xfrm>
                <a:off x="3135350" y="4878736"/>
                <a:ext cx="14400" cy="183240"/>
              </p14:xfrm>
            </p:contentPart>
          </mc:Choice>
          <mc:Fallback xmlns="">
            <p:pic>
              <p:nvPicPr>
                <p:cNvPr id="406" name="Ink 405">
                  <a:extLst>
                    <a:ext uri="{FF2B5EF4-FFF2-40B4-BE49-F238E27FC236}">
                      <a16:creationId xmlns:a16="http://schemas.microsoft.com/office/drawing/2014/main" id="{54B8C3E2-680C-6D4D-80B4-70BA11695C30}"/>
                    </a:ext>
                  </a:extLst>
                </p:cNvPr>
                <p:cNvPicPr/>
                <p:nvPr/>
              </p:nvPicPr>
              <p:blipFill>
                <a:blip r:embed="rId449"/>
                <a:stretch>
                  <a:fillRect/>
                </a:stretch>
              </p:blipFill>
              <p:spPr>
                <a:xfrm>
                  <a:off x="3131030" y="4874416"/>
                  <a:ext cx="23040" cy="191880"/>
                </a:xfrm>
                <a:prstGeom prst="rect">
                  <a:avLst/>
                </a:prstGeom>
              </p:spPr>
            </p:pic>
          </mc:Fallback>
        </mc:AlternateContent>
      </p:grpSp>
      <p:grpSp>
        <p:nvGrpSpPr>
          <p:cNvPr id="444" name="Group 443">
            <a:extLst>
              <a:ext uri="{FF2B5EF4-FFF2-40B4-BE49-F238E27FC236}">
                <a16:creationId xmlns:a16="http://schemas.microsoft.com/office/drawing/2014/main" id="{DDB3F713-6B6C-D648-B94C-EC1CD8A2AD10}"/>
              </a:ext>
            </a:extLst>
          </p:cNvPr>
          <p:cNvGrpSpPr/>
          <p:nvPr/>
        </p:nvGrpSpPr>
        <p:grpSpPr>
          <a:xfrm>
            <a:off x="3424070" y="4479856"/>
            <a:ext cx="936720" cy="713880"/>
            <a:chOff x="3424070" y="4479856"/>
            <a:chExt cx="936720" cy="713880"/>
          </a:xfrm>
        </p:grpSpPr>
        <mc:AlternateContent xmlns:mc="http://schemas.openxmlformats.org/markup-compatibility/2006" xmlns:p14="http://schemas.microsoft.com/office/powerpoint/2010/main" xmlns:aink="http://schemas.microsoft.com/office/drawing/2016/ink">
          <mc:Choice Requires="p14 aink">
            <p:contentPart p14:bwMode="auto" r:id="rId450">
              <p14:nvContentPartPr>
                <p14:cNvPr id="408" name="Ink 407">
                  <a:extLst>
                    <a:ext uri="{FF2B5EF4-FFF2-40B4-BE49-F238E27FC236}">
                      <a16:creationId xmlns:a16="http://schemas.microsoft.com/office/drawing/2014/main" id="{735FC06D-A7EC-F647-9CA4-7C8BE4B80490}"/>
                    </a:ext>
                  </a:extLst>
                </p14:cNvPr>
                <p14:cNvContentPartPr/>
                <p14:nvPr/>
              </p14:nvContentPartPr>
              <p14:xfrm>
                <a:off x="3424070" y="4740856"/>
                <a:ext cx="95400" cy="10800"/>
              </p14:xfrm>
            </p:contentPart>
          </mc:Choice>
          <mc:Fallback xmlns="">
            <p:pic>
              <p:nvPicPr>
                <p:cNvPr id="408" name="Ink 407">
                  <a:extLst>
                    <a:ext uri="{FF2B5EF4-FFF2-40B4-BE49-F238E27FC236}">
                      <a16:creationId xmlns:a16="http://schemas.microsoft.com/office/drawing/2014/main" id="{735FC06D-A7EC-F647-9CA4-7C8BE4B80490}"/>
                    </a:ext>
                  </a:extLst>
                </p:cNvPr>
                <p:cNvPicPr/>
                <p:nvPr/>
              </p:nvPicPr>
              <p:blipFill>
                <a:blip r:embed="rId451"/>
                <a:stretch>
                  <a:fillRect/>
                </a:stretch>
              </p:blipFill>
              <p:spPr>
                <a:xfrm>
                  <a:off x="3419750" y="4736536"/>
                  <a:ext cx="10404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2">
              <p14:nvContentPartPr>
                <p14:cNvPr id="409" name="Ink 408">
                  <a:extLst>
                    <a:ext uri="{FF2B5EF4-FFF2-40B4-BE49-F238E27FC236}">
                      <a16:creationId xmlns:a16="http://schemas.microsoft.com/office/drawing/2014/main" id="{1C527206-5030-E74F-9B2E-F1DF59606811}"/>
                    </a:ext>
                  </a:extLst>
                </p14:cNvPr>
                <p14:cNvContentPartPr/>
                <p14:nvPr/>
              </p14:nvContentPartPr>
              <p14:xfrm>
                <a:off x="3424430" y="4791976"/>
                <a:ext cx="72360" cy="13680"/>
              </p14:xfrm>
            </p:contentPart>
          </mc:Choice>
          <mc:Fallback xmlns="">
            <p:pic>
              <p:nvPicPr>
                <p:cNvPr id="409" name="Ink 408">
                  <a:extLst>
                    <a:ext uri="{FF2B5EF4-FFF2-40B4-BE49-F238E27FC236}">
                      <a16:creationId xmlns:a16="http://schemas.microsoft.com/office/drawing/2014/main" id="{1C527206-5030-E74F-9B2E-F1DF59606811}"/>
                    </a:ext>
                  </a:extLst>
                </p:cNvPr>
                <p:cNvPicPr/>
                <p:nvPr/>
              </p:nvPicPr>
              <p:blipFill>
                <a:blip r:embed="rId453"/>
                <a:stretch>
                  <a:fillRect/>
                </a:stretch>
              </p:blipFill>
              <p:spPr>
                <a:xfrm>
                  <a:off x="3420110" y="4787656"/>
                  <a:ext cx="81000" cy="2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4">
              <p14:nvContentPartPr>
                <p14:cNvPr id="411" name="Ink 410">
                  <a:extLst>
                    <a:ext uri="{FF2B5EF4-FFF2-40B4-BE49-F238E27FC236}">
                      <a16:creationId xmlns:a16="http://schemas.microsoft.com/office/drawing/2014/main" id="{CF072FB6-E589-994B-8263-6919A76C2107}"/>
                    </a:ext>
                  </a:extLst>
                </p14:cNvPr>
                <p14:cNvContentPartPr/>
                <p14:nvPr/>
              </p14:nvContentPartPr>
              <p14:xfrm>
                <a:off x="3676070" y="4640056"/>
                <a:ext cx="113760" cy="138960"/>
              </p14:xfrm>
            </p:contentPart>
          </mc:Choice>
          <mc:Fallback xmlns="">
            <p:pic>
              <p:nvPicPr>
                <p:cNvPr id="411" name="Ink 410">
                  <a:extLst>
                    <a:ext uri="{FF2B5EF4-FFF2-40B4-BE49-F238E27FC236}">
                      <a16:creationId xmlns:a16="http://schemas.microsoft.com/office/drawing/2014/main" id="{CF072FB6-E589-994B-8263-6919A76C2107}"/>
                    </a:ext>
                  </a:extLst>
                </p:cNvPr>
                <p:cNvPicPr/>
                <p:nvPr/>
              </p:nvPicPr>
              <p:blipFill>
                <a:blip r:embed="rId455"/>
                <a:stretch>
                  <a:fillRect/>
                </a:stretch>
              </p:blipFill>
              <p:spPr>
                <a:xfrm>
                  <a:off x="3671750" y="4635736"/>
                  <a:ext cx="122400" cy="14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6">
              <p14:nvContentPartPr>
                <p14:cNvPr id="413" name="Ink 412">
                  <a:extLst>
                    <a:ext uri="{FF2B5EF4-FFF2-40B4-BE49-F238E27FC236}">
                      <a16:creationId xmlns:a16="http://schemas.microsoft.com/office/drawing/2014/main" id="{491A15E4-2BBD-9540-BEFD-F6C74F395982}"/>
                    </a:ext>
                  </a:extLst>
                </p14:cNvPr>
                <p14:cNvContentPartPr/>
                <p14:nvPr/>
              </p14:nvContentPartPr>
              <p14:xfrm>
                <a:off x="3732230" y="4485256"/>
                <a:ext cx="66960" cy="105480"/>
              </p14:xfrm>
            </p:contentPart>
          </mc:Choice>
          <mc:Fallback xmlns="">
            <p:pic>
              <p:nvPicPr>
                <p:cNvPr id="413" name="Ink 412">
                  <a:extLst>
                    <a:ext uri="{FF2B5EF4-FFF2-40B4-BE49-F238E27FC236}">
                      <a16:creationId xmlns:a16="http://schemas.microsoft.com/office/drawing/2014/main" id="{491A15E4-2BBD-9540-BEFD-F6C74F395982}"/>
                    </a:ext>
                  </a:extLst>
                </p:cNvPr>
                <p:cNvPicPr/>
                <p:nvPr/>
              </p:nvPicPr>
              <p:blipFill>
                <a:blip r:embed="rId457"/>
                <a:stretch>
                  <a:fillRect/>
                </a:stretch>
              </p:blipFill>
              <p:spPr>
                <a:xfrm>
                  <a:off x="3727910" y="4480936"/>
                  <a:ext cx="75600" cy="11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8">
              <p14:nvContentPartPr>
                <p14:cNvPr id="414" name="Ink 413">
                  <a:extLst>
                    <a:ext uri="{FF2B5EF4-FFF2-40B4-BE49-F238E27FC236}">
                      <a16:creationId xmlns:a16="http://schemas.microsoft.com/office/drawing/2014/main" id="{96F87625-37D2-9544-AFAB-D8616A5C6856}"/>
                    </a:ext>
                  </a:extLst>
                </p14:cNvPr>
                <p14:cNvContentPartPr/>
                <p14:nvPr/>
              </p14:nvContentPartPr>
              <p14:xfrm>
                <a:off x="3841310" y="4498216"/>
                <a:ext cx="77040" cy="65520"/>
              </p14:xfrm>
            </p:contentPart>
          </mc:Choice>
          <mc:Fallback xmlns="">
            <p:pic>
              <p:nvPicPr>
                <p:cNvPr id="414" name="Ink 413">
                  <a:extLst>
                    <a:ext uri="{FF2B5EF4-FFF2-40B4-BE49-F238E27FC236}">
                      <a16:creationId xmlns:a16="http://schemas.microsoft.com/office/drawing/2014/main" id="{96F87625-37D2-9544-AFAB-D8616A5C6856}"/>
                    </a:ext>
                  </a:extLst>
                </p:cNvPr>
                <p:cNvPicPr/>
                <p:nvPr/>
              </p:nvPicPr>
              <p:blipFill>
                <a:blip r:embed="rId459"/>
                <a:stretch>
                  <a:fillRect/>
                </a:stretch>
              </p:blipFill>
              <p:spPr>
                <a:xfrm>
                  <a:off x="3836990" y="4493896"/>
                  <a:ext cx="85680" cy="7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0">
              <p14:nvContentPartPr>
                <p14:cNvPr id="415" name="Ink 414">
                  <a:extLst>
                    <a:ext uri="{FF2B5EF4-FFF2-40B4-BE49-F238E27FC236}">
                      <a16:creationId xmlns:a16="http://schemas.microsoft.com/office/drawing/2014/main" id="{A84EB269-B9B8-DE4C-A88D-957DB826277D}"/>
                    </a:ext>
                  </a:extLst>
                </p14:cNvPr>
                <p14:cNvContentPartPr/>
                <p14:nvPr/>
              </p14:nvContentPartPr>
              <p14:xfrm>
                <a:off x="3883430" y="4479856"/>
                <a:ext cx="28440" cy="154440"/>
              </p14:xfrm>
            </p:contentPart>
          </mc:Choice>
          <mc:Fallback xmlns="">
            <p:pic>
              <p:nvPicPr>
                <p:cNvPr id="415" name="Ink 414">
                  <a:extLst>
                    <a:ext uri="{FF2B5EF4-FFF2-40B4-BE49-F238E27FC236}">
                      <a16:creationId xmlns:a16="http://schemas.microsoft.com/office/drawing/2014/main" id="{A84EB269-B9B8-DE4C-A88D-957DB826277D}"/>
                    </a:ext>
                  </a:extLst>
                </p:cNvPr>
                <p:cNvPicPr/>
                <p:nvPr/>
              </p:nvPicPr>
              <p:blipFill>
                <a:blip r:embed="rId461"/>
                <a:stretch>
                  <a:fillRect/>
                </a:stretch>
              </p:blipFill>
              <p:spPr>
                <a:xfrm>
                  <a:off x="3879110" y="4475536"/>
                  <a:ext cx="37080" cy="16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2">
              <p14:nvContentPartPr>
                <p14:cNvPr id="417" name="Ink 416">
                  <a:extLst>
                    <a:ext uri="{FF2B5EF4-FFF2-40B4-BE49-F238E27FC236}">
                      <a16:creationId xmlns:a16="http://schemas.microsoft.com/office/drawing/2014/main" id="{873E311B-F8FF-6642-B01B-3303DA0C3B42}"/>
                    </a:ext>
                  </a:extLst>
                </p14:cNvPr>
                <p14:cNvContentPartPr/>
                <p14:nvPr/>
              </p14:nvContentPartPr>
              <p14:xfrm>
                <a:off x="3595790" y="4853536"/>
                <a:ext cx="484560" cy="18360"/>
              </p14:xfrm>
            </p:contentPart>
          </mc:Choice>
          <mc:Fallback xmlns="">
            <p:pic>
              <p:nvPicPr>
                <p:cNvPr id="417" name="Ink 416">
                  <a:extLst>
                    <a:ext uri="{FF2B5EF4-FFF2-40B4-BE49-F238E27FC236}">
                      <a16:creationId xmlns:a16="http://schemas.microsoft.com/office/drawing/2014/main" id="{873E311B-F8FF-6642-B01B-3303DA0C3B42}"/>
                    </a:ext>
                  </a:extLst>
                </p:cNvPr>
                <p:cNvPicPr/>
                <p:nvPr/>
              </p:nvPicPr>
              <p:blipFill>
                <a:blip r:embed="rId463"/>
                <a:stretch>
                  <a:fillRect/>
                </a:stretch>
              </p:blipFill>
              <p:spPr>
                <a:xfrm>
                  <a:off x="3591470" y="4849216"/>
                  <a:ext cx="493200" cy="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4">
              <p14:nvContentPartPr>
                <p14:cNvPr id="419" name="Ink 418">
                  <a:extLst>
                    <a:ext uri="{FF2B5EF4-FFF2-40B4-BE49-F238E27FC236}">
                      <a16:creationId xmlns:a16="http://schemas.microsoft.com/office/drawing/2014/main" id="{9E7E82F8-AF96-734F-B86A-11276507F273}"/>
                    </a:ext>
                  </a:extLst>
                </p14:cNvPr>
                <p14:cNvContentPartPr/>
                <p14:nvPr/>
              </p14:nvContentPartPr>
              <p14:xfrm>
                <a:off x="4005470" y="4640776"/>
                <a:ext cx="19440" cy="140760"/>
              </p14:xfrm>
            </p:contentPart>
          </mc:Choice>
          <mc:Fallback xmlns="">
            <p:pic>
              <p:nvPicPr>
                <p:cNvPr id="419" name="Ink 418">
                  <a:extLst>
                    <a:ext uri="{FF2B5EF4-FFF2-40B4-BE49-F238E27FC236}">
                      <a16:creationId xmlns:a16="http://schemas.microsoft.com/office/drawing/2014/main" id="{9E7E82F8-AF96-734F-B86A-11276507F273}"/>
                    </a:ext>
                  </a:extLst>
                </p:cNvPr>
                <p:cNvPicPr/>
                <p:nvPr/>
              </p:nvPicPr>
              <p:blipFill>
                <a:blip r:embed="rId465"/>
                <a:stretch>
                  <a:fillRect/>
                </a:stretch>
              </p:blipFill>
              <p:spPr>
                <a:xfrm>
                  <a:off x="4001150" y="4636456"/>
                  <a:ext cx="28080" cy="14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6">
              <p14:nvContentPartPr>
                <p14:cNvPr id="420" name="Ink 419">
                  <a:extLst>
                    <a:ext uri="{FF2B5EF4-FFF2-40B4-BE49-F238E27FC236}">
                      <a16:creationId xmlns:a16="http://schemas.microsoft.com/office/drawing/2014/main" id="{5607D800-08B5-0E43-B07A-D66D0CB14DF2}"/>
                    </a:ext>
                  </a:extLst>
                </p14:cNvPr>
                <p14:cNvContentPartPr/>
                <p14:nvPr/>
              </p14:nvContentPartPr>
              <p14:xfrm>
                <a:off x="3986030" y="4638976"/>
                <a:ext cx="111240" cy="156960"/>
              </p14:xfrm>
            </p:contentPart>
          </mc:Choice>
          <mc:Fallback xmlns="">
            <p:pic>
              <p:nvPicPr>
                <p:cNvPr id="420" name="Ink 419">
                  <a:extLst>
                    <a:ext uri="{FF2B5EF4-FFF2-40B4-BE49-F238E27FC236}">
                      <a16:creationId xmlns:a16="http://schemas.microsoft.com/office/drawing/2014/main" id="{5607D800-08B5-0E43-B07A-D66D0CB14DF2}"/>
                    </a:ext>
                  </a:extLst>
                </p:cNvPr>
                <p:cNvPicPr/>
                <p:nvPr/>
              </p:nvPicPr>
              <p:blipFill>
                <a:blip r:embed="rId467"/>
                <a:stretch>
                  <a:fillRect/>
                </a:stretch>
              </p:blipFill>
              <p:spPr>
                <a:xfrm>
                  <a:off x="3981710" y="4634656"/>
                  <a:ext cx="119880" cy="16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8">
              <p14:nvContentPartPr>
                <p14:cNvPr id="428" name="Ink 427">
                  <a:extLst>
                    <a:ext uri="{FF2B5EF4-FFF2-40B4-BE49-F238E27FC236}">
                      <a16:creationId xmlns:a16="http://schemas.microsoft.com/office/drawing/2014/main" id="{D2D3599E-4944-D140-B663-9AB22720C376}"/>
                    </a:ext>
                  </a:extLst>
                </p14:cNvPr>
                <p14:cNvContentPartPr/>
                <p14:nvPr/>
              </p14:nvContentPartPr>
              <p14:xfrm>
                <a:off x="3906470" y="4773256"/>
                <a:ext cx="9720" cy="11520"/>
              </p14:xfrm>
            </p:contentPart>
          </mc:Choice>
          <mc:Fallback xmlns="">
            <p:pic>
              <p:nvPicPr>
                <p:cNvPr id="428" name="Ink 427">
                  <a:extLst>
                    <a:ext uri="{FF2B5EF4-FFF2-40B4-BE49-F238E27FC236}">
                      <a16:creationId xmlns:a16="http://schemas.microsoft.com/office/drawing/2014/main" id="{D2D3599E-4944-D140-B663-9AB22720C376}"/>
                    </a:ext>
                  </a:extLst>
                </p:cNvPr>
                <p:cNvPicPr/>
                <p:nvPr/>
              </p:nvPicPr>
              <p:blipFill>
                <a:blip r:embed="rId469"/>
                <a:stretch>
                  <a:fillRect/>
                </a:stretch>
              </p:blipFill>
              <p:spPr>
                <a:xfrm>
                  <a:off x="3902150" y="4768936"/>
                  <a:ext cx="18360" cy="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0">
              <p14:nvContentPartPr>
                <p14:cNvPr id="429" name="Ink 428">
                  <a:extLst>
                    <a:ext uri="{FF2B5EF4-FFF2-40B4-BE49-F238E27FC236}">
                      <a16:creationId xmlns:a16="http://schemas.microsoft.com/office/drawing/2014/main" id="{743EC2F3-182D-A548-899C-90AD2CF65801}"/>
                    </a:ext>
                  </a:extLst>
                </p14:cNvPr>
                <p14:cNvContentPartPr/>
                <p14:nvPr/>
              </p14:nvContentPartPr>
              <p14:xfrm>
                <a:off x="3906470" y="4749496"/>
                <a:ext cx="35280" cy="35640"/>
              </p14:xfrm>
            </p:contentPart>
          </mc:Choice>
          <mc:Fallback xmlns="">
            <p:pic>
              <p:nvPicPr>
                <p:cNvPr id="429" name="Ink 428">
                  <a:extLst>
                    <a:ext uri="{FF2B5EF4-FFF2-40B4-BE49-F238E27FC236}">
                      <a16:creationId xmlns:a16="http://schemas.microsoft.com/office/drawing/2014/main" id="{743EC2F3-182D-A548-899C-90AD2CF65801}"/>
                    </a:ext>
                  </a:extLst>
                </p:cNvPr>
                <p:cNvPicPr/>
                <p:nvPr/>
              </p:nvPicPr>
              <p:blipFill>
                <a:blip r:embed="rId471"/>
                <a:stretch>
                  <a:fillRect/>
                </a:stretch>
              </p:blipFill>
              <p:spPr>
                <a:xfrm>
                  <a:off x="3902150" y="4745176"/>
                  <a:ext cx="43920" cy="4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2">
              <p14:nvContentPartPr>
                <p14:cNvPr id="430" name="Ink 429">
                  <a:extLst>
                    <a:ext uri="{FF2B5EF4-FFF2-40B4-BE49-F238E27FC236}">
                      <a16:creationId xmlns:a16="http://schemas.microsoft.com/office/drawing/2014/main" id="{8540D323-6613-D64E-8586-DBF5DFBD93EB}"/>
                    </a:ext>
                  </a:extLst>
                </p14:cNvPr>
                <p14:cNvContentPartPr/>
                <p14:nvPr/>
              </p14:nvContentPartPr>
              <p14:xfrm>
                <a:off x="3966230" y="4721056"/>
                <a:ext cx="32040" cy="11520"/>
              </p14:xfrm>
            </p:contentPart>
          </mc:Choice>
          <mc:Fallback xmlns="">
            <p:pic>
              <p:nvPicPr>
                <p:cNvPr id="430" name="Ink 429">
                  <a:extLst>
                    <a:ext uri="{FF2B5EF4-FFF2-40B4-BE49-F238E27FC236}">
                      <a16:creationId xmlns:a16="http://schemas.microsoft.com/office/drawing/2014/main" id="{8540D323-6613-D64E-8586-DBF5DFBD93EB}"/>
                    </a:ext>
                  </a:extLst>
                </p:cNvPr>
                <p:cNvPicPr/>
                <p:nvPr/>
              </p:nvPicPr>
              <p:blipFill>
                <a:blip r:embed="rId473"/>
                <a:stretch>
                  <a:fillRect/>
                </a:stretch>
              </p:blipFill>
              <p:spPr>
                <a:xfrm>
                  <a:off x="3961910" y="4716736"/>
                  <a:ext cx="40680" cy="2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4">
              <p14:nvContentPartPr>
                <p14:cNvPr id="431" name="Ink 430">
                  <a:extLst>
                    <a:ext uri="{FF2B5EF4-FFF2-40B4-BE49-F238E27FC236}">
                      <a16:creationId xmlns:a16="http://schemas.microsoft.com/office/drawing/2014/main" id="{FC8CDE00-CAD5-E34E-B052-2C6FD930ABC8}"/>
                    </a:ext>
                  </a:extLst>
                </p14:cNvPr>
                <p14:cNvContentPartPr/>
                <p14:nvPr/>
              </p14:nvContentPartPr>
              <p14:xfrm>
                <a:off x="3971990" y="4716376"/>
                <a:ext cx="41400" cy="15480"/>
              </p14:xfrm>
            </p:contentPart>
          </mc:Choice>
          <mc:Fallback xmlns="">
            <p:pic>
              <p:nvPicPr>
                <p:cNvPr id="431" name="Ink 430">
                  <a:extLst>
                    <a:ext uri="{FF2B5EF4-FFF2-40B4-BE49-F238E27FC236}">
                      <a16:creationId xmlns:a16="http://schemas.microsoft.com/office/drawing/2014/main" id="{FC8CDE00-CAD5-E34E-B052-2C6FD930ABC8}"/>
                    </a:ext>
                  </a:extLst>
                </p:cNvPr>
                <p:cNvPicPr/>
                <p:nvPr/>
              </p:nvPicPr>
              <p:blipFill>
                <a:blip r:embed="rId475"/>
                <a:stretch>
                  <a:fillRect/>
                </a:stretch>
              </p:blipFill>
              <p:spPr>
                <a:xfrm>
                  <a:off x="3967670" y="4712056"/>
                  <a:ext cx="50040" cy="2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6">
              <p14:nvContentPartPr>
                <p14:cNvPr id="432" name="Ink 431">
                  <a:extLst>
                    <a:ext uri="{FF2B5EF4-FFF2-40B4-BE49-F238E27FC236}">
                      <a16:creationId xmlns:a16="http://schemas.microsoft.com/office/drawing/2014/main" id="{3E9510EB-C3C5-7D47-B105-DBDAAC292CBF}"/>
                    </a:ext>
                  </a:extLst>
                </p14:cNvPr>
                <p14:cNvContentPartPr/>
                <p14:nvPr/>
              </p14:nvContentPartPr>
              <p14:xfrm>
                <a:off x="4056230" y="4685776"/>
                <a:ext cx="3600" cy="5040"/>
              </p14:xfrm>
            </p:contentPart>
          </mc:Choice>
          <mc:Fallback xmlns="">
            <p:pic>
              <p:nvPicPr>
                <p:cNvPr id="432" name="Ink 431">
                  <a:extLst>
                    <a:ext uri="{FF2B5EF4-FFF2-40B4-BE49-F238E27FC236}">
                      <a16:creationId xmlns:a16="http://schemas.microsoft.com/office/drawing/2014/main" id="{3E9510EB-C3C5-7D47-B105-DBDAAC292CBF}"/>
                    </a:ext>
                  </a:extLst>
                </p:cNvPr>
                <p:cNvPicPr/>
                <p:nvPr/>
              </p:nvPicPr>
              <p:blipFill>
                <a:blip r:embed="rId477"/>
                <a:stretch>
                  <a:fillRect/>
                </a:stretch>
              </p:blipFill>
              <p:spPr>
                <a:xfrm>
                  <a:off x="4051910" y="4681456"/>
                  <a:ext cx="1224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8">
              <p14:nvContentPartPr>
                <p14:cNvPr id="433" name="Ink 432">
                  <a:extLst>
                    <a:ext uri="{FF2B5EF4-FFF2-40B4-BE49-F238E27FC236}">
                      <a16:creationId xmlns:a16="http://schemas.microsoft.com/office/drawing/2014/main" id="{68F94F0A-1044-FB44-823F-C179D72677CA}"/>
                    </a:ext>
                  </a:extLst>
                </p14:cNvPr>
                <p14:cNvContentPartPr/>
                <p14:nvPr/>
              </p14:nvContentPartPr>
              <p14:xfrm>
                <a:off x="4056230" y="4657336"/>
                <a:ext cx="46800" cy="28800"/>
              </p14:xfrm>
            </p:contentPart>
          </mc:Choice>
          <mc:Fallback xmlns="">
            <p:pic>
              <p:nvPicPr>
                <p:cNvPr id="433" name="Ink 432">
                  <a:extLst>
                    <a:ext uri="{FF2B5EF4-FFF2-40B4-BE49-F238E27FC236}">
                      <a16:creationId xmlns:a16="http://schemas.microsoft.com/office/drawing/2014/main" id="{68F94F0A-1044-FB44-823F-C179D72677CA}"/>
                    </a:ext>
                  </a:extLst>
                </p:cNvPr>
                <p:cNvPicPr/>
                <p:nvPr/>
              </p:nvPicPr>
              <p:blipFill>
                <a:blip r:embed="rId479"/>
                <a:stretch>
                  <a:fillRect/>
                </a:stretch>
              </p:blipFill>
              <p:spPr>
                <a:xfrm>
                  <a:off x="4051910" y="4653016"/>
                  <a:ext cx="5544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0">
              <p14:nvContentPartPr>
                <p14:cNvPr id="434" name="Ink 433">
                  <a:extLst>
                    <a:ext uri="{FF2B5EF4-FFF2-40B4-BE49-F238E27FC236}">
                      <a16:creationId xmlns:a16="http://schemas.microsoft.com/office/drawing/2014/main" id="{436FC3F6-47A7-8A47-BAAD-7EE790A24BC7}"/>
                    </a:ext>
                  </a:extLst>
                </p14:cNvPr>
                <p14:cNvContentPartPr/>
                <p14:nvPr/>
              </p14:nvContentPartPr>
              <p14:xfrm>
                <a:off x="4176830" y="4590376"/>
                <a:ext cx="51480" cy="30240"/>
              </p14:xfrm>
            </p:contentPart>
          </mc:Choice>
          <mc:Fallback xmlns="">
            <p:pic>
              <p:nvPicPr>
                <p:cNvPr id="434" name="Ink 433">
                  <a:extLst>
                    <a:ext uri="{FF2B5EF4-FFF2-40B4-BE49-F238E27FC236}">
                      <a16:creationId xmlns:a16="http://schemas.microsoft.com/office/drawing/2014/main" id="{436FC3F6-47A7-8A47-BAAD-7EE790A24BC7}"/>
                    </a:ext>
                  </a:extLst>
                </p:cNvPr>
                <p:cNvPicPr/>
                <p:nvPr/>
              </p:nvPicPr>
              <p:blipFill>
                <a:blip r:embed="rId481"/>
                <a:stretch>
                  <a:fillRect/>
                </a:stretch>
              </p:blipFill>
              <p:spPr>
                <a:xfrm>
                  <a:off x="4172510" y="4586056"/>
                  <a:ext cx="60120" cy="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2">
              <p14:nvContentPartPr>
                <p14:cNvPr id="422" name="Ink 421">
                  <a:extLst>
                    <a:ext uri="{FF2B5EF4-FFF2-40B4-BE49-F238E27FC236}">
                      <a16:creationId xmlns:a16="http://schemas.microsoft.com/office/drawing/2014/main" id="{E9E41849-145D-4F49-BDC2-08212D9E3E52}"/>
                    </a:ext>
                  </a:extLst>
                </p14:cNvPr>
                <p14:cNvContentPartPr/>
                <p14:nvPr/>
              </p14:nvContentPartPr>
              <p14:xfrm>
                <a:off x="3670670" y="4995376"/>
                <a:ext cx="109080" cy="171720"/>
              </p14:xfrm>
            </p:contentPart>
          </mc:Choice>
          <mc:Fallback xmlns="">
            <p:pic>
              <p:nvPicPr>
                <p:cNvPr id="422" name="Ink 421">
                  <a:extLst>
                    <a:ext uri="{FF2B5EF4-FFF2-40B4-BE49-F238E27FC236}">
                      <a16:creationId xmlns:a16="http://schemas.microsoft.com/office/drawing/2014/main" id="{E9E41849-145D-4F49-BDC2-08212D9E3E52}"/>
                    </a:ext>
                  </a:extLst>
                </p:cNvPr>
                <p:cNvPicPr/>
                <p:nvPr/>
              </p:nvPicPr>
              <p:blipFill>
                <a:blip r:embed="rId483"/>
                <a:stretch>
                  <a:fillRect/>
                </a:stretch>
              </p:blipFill>
              <p:spPr>
                <a:xfrm>
                  <a:off x="3666350" y="4991056"/>
                  <a:ext cx="117720" cy="18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4">
              <p14:nvContentPartPr>
                <p14:cNvPr id="423" name="Ink 422">
                  <a:extLst>
                    <a:ext uri="{FF2B5EF4-FFF2-40B4-BE49-F238E27FC236}">
                      <a16:creationId xmlns:a16="http://schemas.microsoft.com/office/drawing/2014/main" id="{E7577288-5F02-6743-AB21-6D96995F976F}"/>
                    </a:ext>
                  </a:extLst>
                </p14:cNvPr>
                <p14:cNvContentPartPr/>
                <p14:nvPr/>
              </p14:nvContentPartPr>
              <p14:xfrm>
                <a:off x="3793070" y="4945336"/>
                <a:ext cx="15120" cy="110880"/>
              </p14:xfrm>
            </p:contentPart>
          </mc:Choice>
          <mc:Fallback xmlns="">
            <p:pic>
              <p:nvPicPr>
                <p:cNvPr id="423" name="Ink 422">
                  <a:extLst>
                    <a:ext uri="{FF2B5EF4-FFF2-40B4-BE49-F238E27FC236}">
                      <a16:creationId xmlns:a16="http://schemas.microsoft.com/office/drawing/2014/main" id="{E7577288-5F02-6743-AB21-6D96995F976F}"/>
                    </a:ext>
                  </a:extLst>
                </p:cNvPr>
                <p:cNvPicPr/>
                <p:nvPr/>
              </p:nvPicPr>
              <p:blipFill>
                <a:blip r:embed="rId485"/>
                <a:stretch>
                  <a:fillRect/>
                </a:stretch>
              </p:blipFill>
              <p:spPr>
                <a:xfrm>
                  <a:off x="3788750" y="4941016"/>
                  <a:ext cx="23760" cy="11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6">
              <p14:nvContentPartPr>
                <p14:cNvPr id="424" name="Ink 423">
                  <a:extLst>
                    <a:ext uri="{FF2B5EF4-FFF2-40B4-BE49-F238E27FC236}">
                      <a16:creationId xmlns:a16="http://schemas.microsoft.com/office/drawing/2014/main" id="{24DF23C5-C938-794E-8ADC-4A33A294A9AB}"/>
                    </a:ext>
                  </a:extLst>
                </p14:cNvPr>
                <p14:cNvContentPartPr/>
                <p14:nvPr/>
              </p14:nvContentPartPr>
              <p14:xfrm>
                <a:off x="3848150" y="4946056"/>
                <a:ext cx="83520" cy="114840"/>
              </p14:xfrm>
            </p:contentPart>
          </mc:Choice>
          <mc:Fallback xmlns="">
            <p:pic>
              <p:nvPicPr>
                <p:cNvPr id="424" name="Ink 423">
                  <a:extLst>
                    <a:ext uri="{FF2B5EF4-FFF2-40B4-BE49-F238E27FC236}">
                      <a16:creationId xmlns:a16="http://schemas.microsoft.com/office/drawing/2014/main" id="{24DF23C5-C938-794E-8ADC-4A33A294A9AB}"/>
                    </a:ext>
                  </a:extLst>
                </p:cNvPr>
                <p:cNvPicPr/>
                <p:nvPr/>
              </p:nvPicPr>
              <p:blipFill>
                <a:blip r:embed="rId487"/>
                <a:stretch>
                  <a:fillRect/>
                </a:stretch>
              </p:blipFill>
              <p:spPr>
                <a:xfrm>
                  <a:off x="3843830" y="4941736"/>
                  <a:ext cx="92160" cy="1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8">
              <p14:nvContentPartPr>
                <p14:cNvPr id="425" name="Ink 424">
                  <a:extLst>
                    <a:ext uri="{FF2B5EF4-FFF2-40B4-BE49-F238E27FC236}">
                      <a16:creationId xmlns:a16="http://schemas.microsoft.com/office/drawing/2014/main" id="{450B6696-B7DF-674B-A861-2B63E62C85DE}"/>
                    </a:ext>
                  </a:extLst>
                </p14:cNvPr>
                <p14:cNvContentPartPr/>
                <p14:nvPr/>
              </p14:nvContentPartPr>
              <p14:xfrm>
                <a:off x="4023110" y="4988536"/>
                <a:ext cx="14400" cy="130320"/>
              </p14:xfrm>
            </p:contentPart>
          </mc:Choice>
          <mc:Fallback xmlns="">
            <p:pic>
              <p:nvPicPr>
                <p:cNvPr id="425" name="Ink 424">
                  <a:extLst>
                    <a:ext uri="{FF2B5EF4-FFF2-40B4-BE49-F238E27FC236}">
                      <a16:creationId xmlns:a16="http://schemas.microsoft.com/office/drawing/2014/main" id="{450B6696-B7DF-674B-A861-2B63E62C85DE}"/>
                    </a:ext>
                  </a:extLst>
                </p:cNvPr>
                <p:cNvPicPr/>
                <p:nvPr/>
              </p:nvPicPr>
              <p:blipFill>
                <a:blip r:embed="rId489"/>
                <a:stretch>
                  <a:fillRect/>
                </a:stretch>
              </p:blipFill>
              <p:spPr>
                <a:xfrm>
                  <a:off x="4018790" y="4984216"/>
                  <a:ext cx="23040" cy="13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0">
              <p14:nvContentPartPr>
                <p14:cNvPr id="426" name="Ink 425">
                  <a:extLst>
                    <a:ext uri="{FF2B5EF4-FFF2-40B4-BE49-F238E27FC236}">
                      <a16:creationId xmlns:a16="http://schemas.microsoft.com/office/drawing/2014/main" id="{AB686283-D67C-7342-91B0-6D6FD9965000}"/>
                    </a:ext>
                  </a:extLst>
                </p14:cNvPr>
                <p14:cNvContentPartPr/>
                <p14:nvPr/>
              </p14:nvContentPartPr>
              <p14:xfrm>
                <a:off x="4012670" y="4978456"/>
                <a:ext cx="103320" cy="135360"/>
              </p14:xfrm>
            </p:contentPart>
          </mc:Choice>
          <mc:Fallback xmlns="">
            <p:pic>
              <p:nvPicPr>
                <p:cNvPr id="426" name="Ink 425">
                  <a:extLst>
                    <a:ext uri="{FF2B5EF4-FFF2-40B4-BE49-F238E27FC236}">
                      <a16:creationId xmlns:a16="http://schemas.microsoft.com/office/drawing/2014/main" id="{AB686283-D67C-7342-91B0-6D6FD9965000}"/>
                    </a:ext>
                  </a:extLst>
                </p:cNvPr>
                <p:cNvPicPr/>
                <p:nvPr/>
              </p:nvPicPr>
              <p:blipFill>
                <a:blip r:embed="rId491"/>
                <a:stretch>
                  <a:fillRect/>
                </a:stretch>
              </p:blipFill>
              <p:spPr>
                <a:xfrm>
                  <a:off x="4008350" y="4974136"/>
                  <a:ext cx="111960" cy="1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2">
              <p14:nvContentPartPr>
                <p14:cNvPr id="435" name="Ink 434">
                  <a:extLst>
                    <a:ext uri="{FF2B5EF4-FFF2-40B4-BE49-F238E27FC236}">
                      <a16:creationId xmlns:a16="http://schemas.microsoft.com/office/drawing/2014/main" id="{4F5ECAB6-490C-0A40-88CF-7AD6FDAAEBCC}"/>
                    </a:ext>
                  </a:extLst>
                </p14:cNvPr>
                <p14:cNvContentPartPr/>
                <p14:nvPr/>
              </p14:nvContentPartPr>
              <p14:xfrm>
                <a:off x="4158470" y="4911856"/>
                <a:ext cx="3600" cy="6840"/>
              </p14:xfrm>
            </p:contentPart>
          </mc:Choice>
          <mc:Fallback xmlns="">
            <p:pic>
              <p:nvPicPr>
                <p:cNvPr id="435" name="Ink 434">
                  <a:extLst>
                    <a:ext uri="{FF2B5EF4-FFF2-40B4-BE49-F238E27FC236}">
                      <a16:creationId xmlns:a16="http://schemas.microsoft.com/office/drawing/2014/main" id="{4F5ECAB6-490C-0A40-88CF-7AD6FDAAEBCC}"/>
                    </a:ext>
                  </a:extLst>
                </p:cNvPr>
                <p:cNvPicPr/>
                <p:nvPr/>
              </p:nvPicPr>
              <p:blipFill>
                <a:blip r:embed="rId493"/>
                <a:stretch>
                  <a:fillRect/>
                </a:stretch>
              </p:blipFill>
              <p:spPr>
                <a:xfrm>
                  <a:off x="4154150" y="4907536"/>
                  <a:ext cx="12240" cy="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4">
              <p14:nvContentPartPr>
                <p14:cNvPr id="436" name="Ink 435">
                  <a:extLst>
                    <a:ext uri="{FF2B5EF4-FFF2-40B4-BE49-F238E27FC236}">
                      <a16:creationId xmlns:a16="http://schemas.microsoft.com/office/drawing/2014/main" id="{F0E9D68E-C861-B34F-A423-27F4B452C5AA}"/>
                    </a:ext>
                  </a:extLst>
                </p14:cNvPr>
                <p14:cNvContentPartPr/>
                <p14:nvPr/>
              </p14:nvContentPartPr>
              <p14:xfrm>
                <a:off x="4133270" y="4911136"/>
                <a:ext cx="28800" cy="46800"/>
              </p14:xfrm>
            </p:contentPart>
          </mc:Choice>
          <mc:Fallback xmlns="">
            <p:pic>
              <p:nvPicPr>
                <p:cNvPr id="436" name="Ink 435">
                  <a:extLst>
                    <a:ext uri="{FF2B5EF4-FFF2-40B4-BE49-F238E27FC236}">
                      <a16:creationId xmlns:a16="http://schemas.microsoft.com/office/drawing/2014/main" id="{F0E9D68E-C861-B34F-A423-27F4B452C5AA}"/>
                    </a:ext>
                  </a:extLst>
                </p:cNvPr>
                <p:cNvPicPr/>
                <p:nvPr/>
              </p:nvPicPr>
              <p:blipFill>
                <a:blip r:embed="rId495"/>
                <a:stretch>
                  <a:fillRect/>
                </a:stretch>
              </p:blipFill>
              <p:spPr>
                <a:xfrm>
                  <a:off x="4128950" y="4906816"/>
                  <a:ext cx="37440" cy="5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6">
              <p14:nvContentPartPr>
                <p14:cNvPr id="437" name="Ink 436">
                  <a:extLst>
                    <a:ext uri="{FF2B5EF4-FFF2-40B4-BE49-F238E27FC236}">
                      <a16:creationId xmlns:a16="http://schemas.microsoft.com/office/drawing/2014/main" id="{16F7D9D2-D9A3-8D46-8660-61DB26ECCB97}"/>
                    </a:ext>
                  </a:extLst>
                </p14:cNvPr>
                <p14:cNvContentPartPr/>
                <p14:nvPr/>
              </p14:nvContentPartPr>
              <p14:xfrm>
                <a:off x="4029950" y="5012296"/>
                <a:ext cx="23400" cy="18360"/>
              </p14:xfrm>
            </p:contentPart>
          </mc:Choice>
          <mc:Fallback xmlns="">
            <p:pic>
              <p:nvPicPr>
                <p:cNvPr id="437" name="Ink 436">
                  <a:extLst>
                    <a:ext uri="{FF2B5EF4-FFF2-40B4-BE49-F238E27FC236}">
                      <a16:creationId xmlns:a16="http://schemas.microsoft.com/office/drawing/2014/main" id="{16F7D9D2-D9A3-8D46-8660-61DB26ECCB97}"/>
                    </a:ext>
                  </a:extLst>
                </p:cNvPr>
                <p:cNvPicPr/>
                <p:nvPr/>
              </p:nvPicPr>
              <p:blipFill>
                <a:blip r:embed="rId497"/>
                <a:stretch>
                  <a:fillRect/>
                </a:stretch>
              </p:blipFill>
              <p:spPr>
                <a:xfrm>
                  <a:off x="4025630" y="5007976"/>
                  <a:ext cx="32040" cy="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8">
              <p14:nvContentPartPr>
                <p14:cNvPr id="438" name="Ink 437">
                  <a:extLst>
                    <a:ext uri="{FF2B5EF4-FFF2-40B4-BE49-F238E27FC236}">
                      <a16:creationId xmlns:a16="http://schemas.microsoft.com/office/drawing/2014/main" id="{8BCB4AFF-7CFE-9849-AA93-E6848EA44528}"/>
                    </a:ext>
                  </a:extLst>
                </p14:cNvPr>
                <p14:cNvContentPartPr/>
                <p14:nvPr/>
              </p14:nvContentPartPr>
              <p14:xfrm>
                <a:off x="3993950" y="5066656"/>
                <a:ext cx="12960" cy="16200"/>
              </p14:xfrm>
            </p:contentPart>
          </mc:Choice>
          <mc:Fallback xmlns="">
            <p:pic>
              <p:nvPicPr>
                <p:cNvPr id="438" name="Ink 437">
                  <a:extLst>
                    <a:ext uri="{FF2B5EF4-FFF2-40B4-BE49-F238E27FC236}">
                      <a16:creationId xmlns:a16="http://schemas.microsoft.com/office/drawing/2014/main" id="{8BCB4AFF-7CFE-9849-AA93-E6848EA44528}"/>
                    </a:ext>
                  </a:extLst>
                </p:cNvPr>
                <p:cNvPicPr/>
                <p:nvPr/>
              </p:nvPicPr>
              <p:blipFill>
                <a:blip r:embed="rId499"/>
                <a:stretch>
                  <a:fillRect/>
                </a:stretch>
              </p:blipFill>
              <p:spPr>
                <a:xfrm>
                  <a:off x="3989630" y="5062336"/>
                  <a:ext cx="21600" cy="2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0">
              <p14:nvContentPartPr>
                <p14:cNvPr id="439" name="Ink 438">
                  <a:extLst>
                    <a:ext uri="{FF2B5EF4-FFF2-40B4-BE49-F238E27FC236}">
                      <a16:creationId xmlns:a16="http://schemas.microsoft.com/office/drawing/2014/main" id="{AED696E5-3B33-2A43-9505-AF417684BED2}"/>
                    </a:ext>
                  </a:extLst>
                </p14:cNvPr>
                <p14:cNvContentPartPr/>
                <p14:nvPr/>
              </p14:nvContentPartPr>
              <p14:xfrm>
                <a:off x="3922310" y="5159536"/>
                <a:ext cx="20880" cy="34200"/>
              </p14:xfrm>
            </p:contentPart>
          </mc:Choice>
          <mc:Fallback xmlns="">
            <p:pic>
              <p:nvPicPr>
                <p:cNvPr id="439" name="Ink 438">
                  <a:extLst>
                    <a:ext uri="{FF2B5EF4-FFF2-40B4-BE49-F238E27FC236}">
                      <a16:creationId xmlns:a16="http://schemas.microsoft.com/office/drawing/2014/main" id="{AED696E5-3B33-2A43-9505-AF417684BED2}"/>
                    </a:ext>
                  </a:extLst>
                </p:cNvPr>
                <p:cNvPicPr/>
                <p:nvPr/>
              </p:nvPicPr>
              <p:blipFill>
                <a:blip r:embed="rId501"/>
                <a:stretch>
                  <a:fillRect/>
                </a:stretch>
              </p:blipFill>
              <p:spPr>
                <a:xfrm>
                  <a:off x="3917990" y="5155216"/>
                  <a:ext cx="2952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2">
              <p14:nvContentPartPr>
                <p14:cNvPr id="442" name="Ink 441">
                  <a:extLst>
                    <a:ext uri="{FF2B5EF4-FFF2-40B4-BE49-F238E27FC236}">
                      <a16:creationId xmlns:a16="http://schemas.microsoft.com/office/drawing/2014/main" id="{544C5CE2-AD1C-A949-BD28-6AE6B189FB4A}"/>
                    </a:ext>
                  </a:extLst>
                </p14:cNvPr>
                <p14:cNvContentPartPr/>
                <p14:nvPr/>
              </p14:nvContentPartPr>
              <p14:xfrm>
                <a:off x="4275110" y="4802416"/>
                <a:ext cx="85680" cy="7560"/>
              </p14:xfrm>
            </p:contentPart>
          </mc:Choice>
          <mc:Fallback xmlns="">
            <p:pic>
              <p:nvPicPr>
                <p:cNvPr id="442" name="Ink 441">
                  <a:extLst>
                    <a:ext uri="{FF2B5EF4-FFF2-40B4-BE49-F238E27FC236}">
                      <a16:creationId xmlns:a16="http://schemas.microsoft.com/office/drawing/2014/main" id="{544C5CE2-AD1C-A949-BD28-6AE6B189FB4A}"/>
                    </a:ext>
                  </a:extLst>
                </p:cNvPr>
                <p:cNvPicPr/>
                <p:nvPr/>
              </p:nvPicPr>
              <p:blipFill>
                <a:blip r:embed="rId503"/>
                <a:stretch>
                  <a:fillRect/>
                </a:stretch>
              </p:blipFill>
              <p:spPr>
                <a:xfrm>
                  <a:off x="4270790" y="4798096"/>
                  <a:ext cx="94320" cy="1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4">
              <p14:nvContentPartPr>
                <p14:cNvPr id="443" name="Ink 442">
                  <a:extLst>
                    <a:ext uri="{FF2B5EF4-FFF2-40B4-BE49-F238E27FC236}">
                      <a16:creationId xmlns:a16="http://schemas.microsoft.com/office/drawing/2014/main" id="{779613A9-069C-CB4A-95F7-95614EE40BD3}"/>
                    </a:ext>
                  </a:extLst>
                </p14:cNvPr>
                <p14:cNvContentPartPr/>
                <p14:nvPr/>
              </p14:nvContentPartPr>
              <p14:xfrm>
                <a:off x="4268990" y="4857496"/>
                <a:ext cx="87120" cy="3600"/>
              </p14:xfrm>
            </p:contentPart>
          </mc:Choice>
          <mc:Fallback xmlns="">
            <p:pic>
              <p:nvPicPr>
                <p:cNvPr id="443" name="Ink 442">
                  <a:extLst>
                    <a:ext uri="{FF2B5EF4-FFF2-40B4-BE49-F238E27FC236}">
                      <a16:creationId xmlns:a16="http://schemas.microsoft.com/office/drawing/2014/main" id="{779613A9-069C-CB4A-95F7-95614EE40BD3}"/>
                    </a:ext>
                  </a:extLst>
                </p:cNvPr>
                <p:cNvPicPr/>
                <p:nvPr/>
              </p:nvPicPr>
              <p:blipFill>
                <a:blip r:embed="rId505"/>
                <a:stretch>
                  <a:fillRect/>
                </a:stretch>
              </p:blipFill>
              <p:spPr>
                <a:xfrm>
                  <a:off x="4264670" y="4853176"/>
                  <a:ext cx="95760" cy="12240"/>
                </a:xfrm>
                <a:prstGeom prst="rect">
                  <a:avLst/>
                </a:prstGeom>
              </p:spPr>
            </p:pic>
          </mc:Fallback>
        </mc:AlternateContent>
      </p:grpSp>
      <p:grpSp>
        <p:nvGrpSpPr>
          <p:cNvPr id="452" name="Group 451">
            <a:extLst>
              <a:ext uri="{FF2B5EF4-FFF2-40B4-BE49-F238E27FC236}">
                <a16:creationId xmlns:a16="http://schemas.microsoft.com/office/drawing/2014/main" id="{7FE95DEC-73AB-4842-9DEA-5B7D180A493B}"/>
              </a:ext>
            </a:extLst>
          </p:cNvPr>
          <p:cNvGrpSpPr/>
          <p:nvPr/>
        </p:nvGrpSpPr>
        <p:grpSpPr>
          <a:xfrm>
            <a:off x="4534670" y="4677856"/>
            <a:ext cx="568440" cy="245880"/>
            <a:chOff x="4534670" y="4677856"/>
            <a:chExt cx="568440" cy="245880"/>
          </a:xfrm>
        </p:grpSpPr>
        <mc:AlternateContent xmlns:mc="http://schemas.openxmlformats.org/markup-compatibility/2006" xmlns:p14="http://schemas.microsoft.com/office/powerpoint/2010/main" xmlns:aink="http://schemas.microsoft.com/office/drawing/2016/ink">
          <mc:Choice Requires="p14 aink">
            <p:contentPart p14:bwMode="auto" r:id="rId506">
              <p14:nvContentPartPr>
                <p14:cNvPr id="445" name="Ink 444">
                  <a:extLst>
                    <a:ext uri="{FF2B5EF4-FFF2-40B4-BE49-F238E27FC236}">
                      <a16:creationId xmlns:a16="http://schemas.microsoft.com/office/drawing/2014/main" id="{7784992E-E5AC-3D4A-91E0-C719B2B93730}"/>
                    </a:ext>
                  </a:extLst>
                </p14:cNvPr>
                <p14:cNvContentPartPr/>
                <p14:nvPr/>
              </p14:nvContentPartPr>
              <p14:xfrm>
                <a:off x="4534670" y="4790536"/>
                <a:ext cx="93240" cy="133200"/>
              </p14:xfrm>
            </p:contentPart>
          </mc:Choice>
          <mc:Fallback xmlns="">
            <p:pic>
              <p:nvPicPr>
                <p:cNvPr id="445" name="Ink 444">
                  <a:extLst>
                    <a:ext uri="{FF2B5EF4-FFF2-40B4-BE49-F238E27FC236}">
                      <a16:creationId xmlns:a16="http://schemas.microsoft.com/office/drawing/2014/main" id="{7784992E-E5AC-3D4A-91E0-C719B2B93730}"/>
                    </a:ext>
                  </a:extLst>
                </p:cNvPr>
                <p:cNvPicPr/>
                <p:nvPr/>
              </p:nvPicPr>
              <p:blipFill>
                <a:blip r:embed="rId507"/>
                <a:stretch>
                  <a:fillRect/>
                </a:stretch>
              </p:blipFill>
              <p:spPr>
                <a:xfrm>
                  <a:off x="4530350" y="4786216"/>
                  <a:ext cx="101880" cy="14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8">
              <p14:nvContentPartPr>
                <p14:cNvPr id="446" name="Ink 445">
                  <a:extLst>
                    <a:ext uri="{FF2B5EF4-FFF2-40B4-BE49-F238E27FC236}">
                      <a16:creationId xmlns:a16="http://schemas.microsoft.com/office/drawing/2014/main" id="{FD7555F4-0DAD-2742-A965-AB9B5A21C099}"/>
                    </a:ext>
                  </a:extLst>
                </p14:cNvPr>
                <p14:cNvContentPartPr/>
                <p14:nvPr/>
              </p14:nvContentPartPr>
              <p14:xfrm>
                <a:off x="4645190" y="4688296"/>
                <a:ext cx="77760" cy="112320"/>
              </p14:xfrm>
            </p:contentPart>
          </mc:Choice>
          <mc:Fallback xmlns="">
            <p:pic>
              <p:nvPicPr>
                <p:cNvPr id="446" name="Ink 445">
                  <a:extLst>
                    <a:ext uri="{FF2B5EF4-FFF2-40B4-BE49-F238E27FC236}">
                      <a16:creationId xmlns:a16="http://schemas.microsoft.com/office/drawing/2014/main" id="{FD7555F4-0DAD-2742-A965-AB9B5A21C099}"/>
                    </a:ext>
                  </a:extLst>
                </p:cNvPr>
                <p:cNvPicPr/>
                <p:nvPr/>
              </p:nvPicPr>
              <p:blipFill>
                <a:blip r:embed="rId509"/>
                <a:stretch>
                  <a:fillRect/>
                </a:stretch>
              </p:blipFill>
              <p:spPr>
                <a:xfrm>
                  <a:off x="4640870" y="4683976"/>
                  <a:ext cx="86400" cy="1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0">
              <p14:nvContentPartPr>
                <p14:cNvPr id="447" name="Ink 446">
                  <a:extLst>
                    <a:ext uri="{FF2B5EF4-FFF2-40B4-BE49-F238E27FC236}">
                      <a16:creationId xmlns:a16="http://schemas.microsoft.com/office/drawing/2014/main" id="{C8EA29A2-9F46-1C44-A401-B06C814144D9}"/>
                    </a:ext>
                  </a:extLst>
                </p14:cNvPr>
                <p14:cNvContentPartPr/>
                <p14:nvPr/>
              </p14:nvContentPartPr>
              <p14:xfrm>
                <a:off x="4740950" y="4677856"/>
                <a:ext cx="79920" cy="73800"/>
              </p14:xfrm>
            </p:contentPart>
          </mc:Choice>
          <mc:Fallback xmlns="">
            <p:pic>
              <p:nvPicPr>
                <p:cNvPr id="447" name="Ink 446">
                  <a:extLst>
                    <a:ext uri="{FF2B5EF4-FFF2-40B4-BE49-F238E27FC236}">
                      <a16:creationId xmlns:a16="http://schemas.microsoft.com/office/drawing/2014/main" id="{C8EA29A2-9F46-1C44-A401-B06C814144D9}"/>
                    </a:ext>
                  </a:extLst>
                </p:cNvPr>
                <p:cNvPicPr/>
                <p:nvPr/>
              </p:nvPicPr>
              <p:blipFill>
                <a:blip r:embed="rId511"/>
                <a:stretch>
                  <a:fillRect/>
                </a:stretch>
              </p:blipFill>
              <p:spPr>
                <a:xfrm>
                  <a:off x="4736630" y="4673536"/>
                  <a:ext cx="88560" cy="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2">
              <p14:nvContentPartPr>
                <p14:cNvPr id="448" name="Ink 447">
                  <a:extLst>
                    <a:ext uri="{FF2B5EF4-FFF2-40B4-BE49-F238E27FC236}">
                      <a16:creationId xmlns:a16="http://schemas.microsoft.com/office/drawing/2014/main" id="{123D1DE1-52F0-CD4A-93E9-50EF941E0B76}"/>
                    </a:ext>
                  </a:extLst>
                </p14:cNvPr>
                <p14:cNvContentPartPr/>
                <p14:nvPr/>
              </p14:nvContentPartPr>
              <p14:xfrm>
                <a:off x="4787030" y="4686496"/>
                <a:ext cx="28080" cy="108360"/>
              </p14:xfrm>
            </p:contentPart>
          </mc:Choice>
          <mc:Fallback xmlns="">
            <p:pic>
              <p:nvPicPr>
                <p:cNvPr id="448" name="Ink 447">
                  <a:extLst>
                    <a:ext uri="{FF2B5EF4-FFF2-40B4-BE49-F238E27FC236}">
                      <a16:creationId xmlns:a16="http://schemas.microsoft.com/office/drawing/2014/main" id="{123D1DE1-52F0-CD4A-93E9-50EF941E0B76}"/>
                    </a:ext>
                  </a:extLst>
                </p:cNvPr>
                <p:cNvPicPr/>
                <p:nvPr/>
              </p:nvPicPr>
              <p:blipFill>
                <a:blip r:embed="rId513"/>
                <a:stretch>
                  <a:fillRect/>
                </a:stretch>
              </p:blipFill>
              <p:spPr>
                <a:xfrm>
                  <a:off x="4782710" y="4682176"/>
                  <a:ext cx="36720" cy="11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4">
              <p14:nvContentPartPr>
                <p14:cNvPr id="449" name="Ink 448">
                  <a:extLst>
                    <a:ext uri="{FF2B5EF4-FFF2-40B4-BE49-F238E27FC236}">
                      <a16:creationId xmlns:a16="http://schemas.microsoft.com/office/drawing/2014/main" id="{47F05ADC-555B-A242-A149-45DDDC9D2844}"/>
                    </a:ext>
                  </a:extLst>
                </p14:cNvPr>
                <p14:cNvContentPartPr/>
                <p14:nvPr/>
              </p14:nvContentPartPr>
              <p14:xfrm>
                <a:off x="4860110" y="4755256"/>
                <a:ext cx="59400" cy="5040"/>
              </p14:xfrm>
            </p:contentPart>
          </mc:Choice>
          <mc:Fallback xmlns="">
            <p:pic>
              <p:nvPicPr>
                <p:cNvPr id="449" name="Ink 448">
                  <a:extLst>
                    <a:ext uri="{FF2B5EF4-FFF2-40B4-BE49-F238E27FC236}">
                      <a16:creationId xmlns:a16="http://schemas.microsoft.com/office/drawing/2014/main" id="{47F05ADC-555B-A242-A149-45DDDC9D2844}"/>
                    </a:ext>
                  </a:extLst>
                </p:cNvPr>
                <p:cNvPicPr/>
                <p:nvPr/>
              </p:nvPicPr>
              <p:blipFill>
                <a:blip r:embed="rId515"/>
                <a:stretch>
                  <a:fillRect/>
                </a:stretch>
              </p:blipFill>
              <p:spPr>
                <a:xfrm>
                  <a:off x="4855790" y="4750936"/>
                  <a:ext cx="6804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6">
              <p14:nvContentPartPr>
                <p14:cNvPr id="450" name="Ink 449">
                  <a:extLst>
                    <a:ext uri="{FF2B5EF4-FFF2-40B4-BE49-F238E27FC236}">
                      <a16:creationId xmlns:a16="http://schemas.microsoft.com/office/drawing/2014/main" id="{13EA2D12-69D9-9843-A6ED-A4929C0D5DD1}"/>
                    </a:ext>
                  </a:extLst>
                </p14:cNvPr>
                <p14:cNvContentPartPr/>
                <p14:nvPr/>
              </p14:nvContentPartPr>
              <p14:xfrm>
                <a:off x="4961990" y="4690456"/>
                <a:ext cx="17640" cy="93960"/>
              </p14:xfrm>
            </p:contentPart>
          </mc:Choice>
          <mc:Fallback xmlns="">
            <p:pic>
              <p:nvPicPr>
                <p:cNvPr id="450" name="Ink 449">
                  <a:extLst>
                    <a:ext uri="{FF2B5EF4-FFF2-40B4-BE49-F238E27FC236}">
                      <a16:creationId xmlns:a16="http://schemas.microsoft.com/office/drawing/2014/main" id="{13EA2D12-69D9-9843-A6ED-A4929C0D5DD1}"/>
                    </a:ext>
                  </a:extLst>
                </p:cNvPr>
                <p:cNvPicPr/>
                <p:nvPr/>
              </p:nvPicPr>
              <p:blipFill>
                <a:blip r:embed="rId517"/>
                <a:stretch>
                  <a:fillRect/>
                </a:stretch>
              </p:blipFill>
              <p:spPr>
                <a:xfrm>
                  <a:off x="4957670" y="4686136"/>
                  <a:ext cx="2628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8">
              <p14:nvContentPartPr>
                <p14:cNvPr id="451" name="Ink 450">
                  <a:extLst>
                    <a:ext uri="{FF2B5EF4-FFF2-40B4-BE49-F238E27FC236}">
                      <a16:creationId xmlns:a16="http://schemas.microsoft.com/office/drawing/2014/main" id="{210A0481-0B36-CE4D-A2DC-194C51B43C26}"/>
                    </a:ext>
                  </a:extLst>
                </p14:cNvPr>
                <p14:cNvContentPartPr/>
                <p14:nvPr/>
              </p14:nvContentPartPr>
              <p14:xfrm>
                <a:off x="5004110" y="4695136"/>
                <a:ext cx="99000" cy="106560"/>
              </p14:xfrm>
            </p:contentPart>
          </mc:Choice>
          <mc:Fallback xmlns="">
            <p:pic>
              <p:nvPicPr>
                <p:cNvPr id="451" name="Ink 450">
                  <a:extLst>
                    <a:ext uri="{FF2B5EF4-FFF2-40B4-BE49-F238E27FC236}">
                      <a16:creationId xmlns:a16="http://schemas.microsoft.com/office/drawing/2014/main" id="{210A0481-0B36-CE4D-A2DC-194C51B43C26}"/>
                    </a:ext>
                  </a:extLst>
                </p:cNvPr>
                <p:cNvPicPr/>
                <p:nvPr/>
              </p:nvPicPr>
              <p:blipFill>
                <a:blip r:embed="rId519"/>
                <a:stretch>
                  <a:fillRect/>
                </a:stretch>
              </p:blipFill>
              <p:spPr>
                <a:xfrm>
                  <a:off x="4999790" y="4690816"/>
                  <a:ext cx="107640" cy="115200"/>
                </a:xfrm>
                <a:prstGeom prst="rect">
                  <a:avLst/>
                </a:prstGeom>
              </p:spPr>
            </p:pic>
          </mc:Fallback>
        </mc:AlternateContent>
      </p:grpSp>
      <p:grpSp>
        <p:nvGrpSpPr>
          <p:cNvPr id="456" name="Group 455">
            <a:extLst>
              <a:ext uri="{FF2B5EF4-FFF2-40B4-BE49-F238E27FC236}">
                <a16:creationId xmlns:a16="http://schemas.microsoft.com/office/drawing/2014/main" id="{708022F9-CDFD-5241-8EAC-91BB5635031A}"/>
              </a:ext>
            </a:extLst>
          </p:cNvPr>
          <p:cNvGrpSpPr/>
          <p:nvPr/>
        </p:nvGrpSpPr>
        <p:grpSpPr>
          <a:xfrm>
            <a:off x="4337390" y="5144776"/>
            <a:ext cx="104760" cy="70200"/>
            <a:chOff x="4337390" y="5144776"/>
            <a:chExt cx="104760" cy="70200"/>
          </a:xfrm>
        </p:grpSpPr>
        <mc:AlternateContent xmlns:mc="http://schemas.openxmlformats.org/markup-compatibility/2006" xmlns:p14="http://schemas.microsoft.com/office/powerpoint/2010/main" xmlns:aink="http://schemas.microsoft.com/office/drawing/2016/ink">
          <mc:Choice Requires="p14 aink">
            <p:contentPart p14:bwMode="auto" r:id="rId520">
              <p14:nvContentPartPr>
                <p14:cNvPr id="453" name="Ink 452">
                  <a:extLst>
                    <a:ext uri="{FF2B5EF4-FFF2-40B4-BE49-F238E27FC236}">
                      <a16:creationId xmlns:a16="http://schemas.microsoft.com/office/drawing/2014/main" id="{4FB67C60-69F6-4041-A4F7-144B44729800}"/>
                    </a:ext>
                  </a:extLst>
                </p14:cNvPr>
                <p14:cNvContentPartPr/>
                <p14:nvPr/>
              </p14:nvContentPartPr>
              <p14:xfrm>
                <a:off x="4337390" y="5144776"/>
                <a:ext cx="90360" cy="12960"/>
              </p14:xfrm>
            </p:contentPart>
          </mc:Choice>
          <mc:Fallback xmlns="">
            <p:pic>
              <p:nvPicPr>
                <p:cNvPr id="453" name="Ink 452">
                  <a:extLst>
                    <a:ext uri="{FF2B5EF4-FFF2-40B4-BE49-F238E27FC236}">
                      <a16:creationId xmlns:a16="http://schemas.microsoft.com/office/drawing/2014/main" id="{4FB67C60-69F6-4041-A4F7-144B44729800}"/>
                    </a:ext>
                  </a:extLst>
                </p:cNvPr>
                <p:cNvPicPr/>
                <p:nvPr/>
              </p:nvPicPr>
              <p:blipFill>
                <a:blip r:embed="rId521"/>
                <a:stretch>
                  <a:fillRect/>
                </a:stretch>
              </p:blipFill>
              <p:spPr>
                <a:xfrm>
                  <a:off x="4333070" y="5140456"/>
                  <a:ext cx="99000" cy="2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2">
              <p14:nvContentPartPr>
                <p14:cNvPr id="454" name="Ink 453">
                  <a:extLst>
                    <a:ext uri="{FF2B5EF4-FFF2-40B4-BE49-F238E27FC236}">
                      <a16:creationId xmlns:a16="http://schemas.microsoft.com/office/drawing/2014/main" id="{A2926740-C4E1-4C45-A464-CE2C4B4780D1}"/>
                    </a:ext>
                  </a:extLst>
                </p14:cNvPr>
                <p14:cNvContentPartPr/>
                <p14:nvPr/>
              </p14:nvContentPartPr>
              <p14:xfrm>
                <a:off x="4362230" y="5209216"/>
                <a:ext cx="79920" cy="5760"/>
              </p14:xfrm>
            </p:contentPart>
          </mc:Choice>
          <mc:Fallback xmlns="">
            <p:pic>
              <p:nvPicPr>
                <p:cNvPr id="454" name="Ink 453">
                  <a:extLst>
                    <a:ext uri="{FF2B5EF4-FFF2-40B4-BE49-F238E27FC236}">
                      <a16:creationId xmlns:a16="http://schemas.microsoft.com/office/drawing/2014/main" id="{A2926740-C4E1-4C45-A464-CE2C4B4780D1}"/>
                    </a:ext>
                  </a:extLst>
                </p:cNvPr>
                <p:cNvPicPr/>
                <p:nvPr/>
              </p:nvPicPr>
              <p:blipFill>
                <a:blip r:embed="rId523"/>
                <a:stretch>
                  <a:fillRect/>
                </a:stretch>
              </p:blipFill>
              <p:spPr>
                <a:xfrm>
                  <a:off x="4357910" y="5204896"/>
                  <a:ext cx="88560" cy="144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24">
            <p14:nvContentPartPr>
              <p14:cNvPr id="455" name="Ink 454">
                <a:extLst>
                  <a:ext uri="{FF2B5EF4-FFF2-40B4-BE49-F238E27FC236}">
                    <a16:creationId xmlns:a16="http://schemas.microsoft.com/office/drawing/2014/main" id="{414FA827-4294-0446-AD0A-7E317FA22ED3}"/>
                  </a:ext>
                </a:extLst>
              </p14:cNvPr>
              <p14:cNvContentPartPr/>
              <p14:nvPr/>
            </p14:nvContentPartPr>
            <p14:xfrm>
              <a:off x="4604150" y="5094376"/>
              <a:ext cx="114840" cy="129600"/>
            </p14:xfrm>
          </p:contentPart>
        </mc:Choice>
        <mc:Fallback xmlns="">
          <p:pic>
            <p:nvPicPr>
              <p:cNvPr id="455" name="Ink 454">
                <a:extLst>
                  <a:ext uri="{FF2B5EF4-FFF2-40B4-BE49-F238E27FC236}">
                    <a16:creationId xmlns:a16="http://schemas.microsoft.com/office/drawing/2014/main" id="{414FA827-4294-0446-AD0A-7E317FA22ED3}"/>
                  </a:ext>
                </a:extLst>
              </p:cNvPr>
              <p:cNvPicPr/>
              <p:nvPr/>
            </p:nvPicPr>
            <p:blipFill>
              <a:blip r:embed="rId525"/>
              <a:stretch>
                <a:fillRect/>
              </a:stretch>
            </p:blipFill>
            <p:spPr>
              <a:xfrm>
                <a:off x="4599830" y="5090056"/>
                <a:ext cx="123480" cy="13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6">
            <p14:nvContentPartPr>
              <p14:cNvPr id="457" name="Ink 456">
                <a:extLst>
                  <a:ext uri="{FF2B5EF4-FFF2-40B4-BE49-F238E27FC236}">
                    <a16:creationId xmlns:a16="http://schemas.microsoft.com/office/drawing/2014/main" id="{A64597E2-536A-7F44-976D-10A33A62B0AC}"/>
                  </a:ext>
                </a:extLst>
              </p14:cNvPr>
              <p14:cNvContentPartPr/>
              <p14:nvPr/>
            </p14:nvContentPartPr>
            <p14:xfrm>
              <a:off x="4734830" y="4999696"/>
              <a:ext cx="98280" cy="104400"/>
            </p14:xfrm>
          </p:contentPart>
        </mc:Choice>
        <mc:Fallback xmlns="">
          <p:pic>
            <p:nvPicPr>
              <p:cNvPr id="457" name="Ink 456">
                <a:extLst>
                  <a:ext uri="{FF2B5EF4-FFF2-40B4-BE49-F238E27FC236}">
                    <a16:creationId xmlns:a16="http://schemas.microsoft.com/office/drawing/2014/main" id="{A64597E2-536A-7F44-976D-10A33A62B0AC}"/>
                  </a:ext>
                </a:extLst>
              </p:cNvPr>
              <p:cNvPicPr/>
              <p:nvPr/>
            </p:nvPicPr>
            <p:blipFill>
              <a:blip r:embed="rId527"/>
              <a:stretch>
                <a:fillRect/>
              </a:stretch>
            </p:blipFill>
            <p:spPr>
              <a:xfrm>
                <a:off x="4730510" y="4995376"/>
                <a:ext cx="106920" cy="113040"/>
              </a:xfrm>
              <a:prstGeom prst="rect">
                <a:avLst/>
              </a:prstGeom>
            </p:spPr>
          </p:pic>
        </mc:Fallback>
      </mc:AlternateContent>
      <p:grpSp>
        <p:nvGrpSpPr>
          <p:cNvPr id="463" name="Group 462">
            <a:extLst>
              <a:ext uri="{FF2B5EF4-FFF2-40B4-BE49-F238E27FC236}">
                <a16:creationId xmlns:a16="http://schemas.microsoft.com/office/drawing/2014/main" id="{ECED9C04-0C2C-F149-967C-AB5F701D42E5}"/>
              </a:ext>
            </a:extLst>
          </p:cNvPr>
          <p:cNvGrpSpPr/>
          <p:nvPr/>
        </p:nvGrpSpPr>
        <p:grpSpPr>
          <a:xfrm>
            <a:off x="5305790" y="2179816"/>
            <a:ext cx="670680" cy="16560"/>
            <a:chOff x="5305790" y="2179816"/>
            <a:chExt cx="670680" cy="16560"/>
          </a:xfrm>
        </p:grpSpPr>
        <mc:AlternateContent xmlns:mc="http://schemas.openxmlformats.org/markup-compatibility/2006" xmlns:p14="http://schemas.microsoft.com/office/powerpoint/2010/main">
          <mc:Choice Requires="p14">
            <p:contentPart p14:bwMode="auto" r:id="rId528">
              <p14:nvContentPartPr>
                <p14:cNvPr id="458" name="Ink 457">
                  <a:extLst>
                    <a:ext uri="{FF2B5EF4-FFF2-40B4-BE49-F238E27FC236}">
                      <a16:creationId xmlns:a16="http://schemas.microsoft.com/office/drawing/2014/main" id="{314F915C-8702-0946-A791-C44E170E3128}"/>
                    </a:ext>
                  </a:extLst>
                </p14:cNvPr>
                <p14:cNvContentPartPr/>
                <p14:nvPr/>
              </p14:nvContentPartPr>
              <p14:xfrm>
                <a:off x="5305790" y="2186296"/>
                <a:ext cx="1080" cy="1080"/>
              </p14:xfrm>
            </p:contentPart>
          </mc:Choice>
          <mc:Fallback xmlns="">
            <p:pic>
              <p:nvPicPr>
                <p:cNvPr id="458" name="Ink 457">
                  <a:extLst>
                    <a:ext uri="{FF2B5EF4-FFF2-40B4-BE49-F238E27FC236}">
                      <a16:creationId xmlns:a16="http://schemas.microsoft.com/office/drawing/2014/main" id="{314F915C-8702-0946-A791-C44E170E3128}"/>
                    </a:ext>
                  </a:extLst>
                </p:cNvPr>
                <p:cNvPicPr/>
                <p:nvPr/>
              </p:nvPicPr>
              <p:blipFill>
                <a:blip r:embed="rId529"/>
                <a:stretch>
                  <a:fillRect/>
                </a:stretch>
              </p:blipFill>
              <p:spPr>
                <a:xfrm>
                  <a:off x="5298590" y="2178736"/>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59" name="Ink 458">
                  <a:extLst>
                    <a:ext uri="{FF2B5EF4-FFF2-40B4-BE49-F238E27FC236}">
                      <a16:creationId xmlns:a16="http://schemas.microsoft.com/office/drawing/2014/main" id="{DFF13C7E-30E7-B64E-B293-A2D1F7316F44}"/>
                    </a:ext>
                  </a:extLst>
                </p14:cNvPr>
                <p14:cNvContentPartPr/>
                <p14:nvPr/>
              </p14:nvContentPartPr>
              <p14:xfrm>
                <a:off x="5370230" y="2180536"/>
                <a:ext cx="124200" cy="10800"/>
              </p14:xfrm>
            </p:contentPart>
          </mc:Choice>
          <mc:Fallback xmlns="">
            <p:pic>
              <p:nvPicPr>
                <p:cNvPr id="459" name="Ink 458">
                  <a:extLst>
                    <a:ext uri="{FF2B5EF4-FFF2-40B4-BE49-F238E27FC236}">
                      <a16:creationId xmlns:a16="http://schemas.microsoft.com/office/drawing/2014/main" id="{DFF13C7E-30E7-B64E-B293-A2D1F7316F44}"/>
                    </a:ext>
                  </a:extLst>
                </p:cNvPr>
                <p:cNvPicPr/>
                <p:nvPr/>
              </p:nvPicPr>
              <p:blipFill>
                <a:blip r:embed="rId531"/>
                <a:stretch>
                  <a:fillRect/>
                </a:stretch>
              </p:blipFill>
              <p:spPr>
                <a:xfrm>
                  <a:off x="5362670" y="2172976"/>
                  <a:ext cx="139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60" name="Ink 459">
                  <a:extLst>
                    <a:ext uri="{FF2B5EF4-FFF2-40B4-BE49-F238E27FC236}">
                      <a16:creationId xmlns:a16="http://schemas.microsoft.com/office/drawing/2014/main" id="{32E6E8D4-CE2A-0640-B087-2F83B1D40230}"/>
                    </a:ext>
                  </a:extLst>
                </p14:cNvPr>
                <p14:cNvContentPartPr/>
                <p14:nvPr/>
              </p14:nvContentPartPr>
              <p14:xfrm>
                <a:off x="5506670" y="2191696"/>
                <a:ext cx="4320" cy="1800"/>
              </p14:xfrm>
            </p:contentPart>
          </mc:Choice>
          <mc:Fallback xmlns="">
            <p:pic>
              <p:nvPicPr>
                <p:cNvPr id="460" name="Ink 459">
                  <a:extLst>
                    <a:ext uri="{FF2B5EF4-FFF2-40B4-BE49-F238E27FC236}">
                      <a16:creationId xmlns:a16="http://schemas.microsoft.com/office/drawing/2014/main" id="{32E6E8D4-CE2A-0640-B087-2F83B1D40230}"/>
                    </a:ext>
                  </a:extLst>
                </p:cNvPr>
                <p:cNvPicPr/>
                <p:nvPr/>
              </p:nvPicPr>
              <p:blipFill>
                <a:blip r:embed="rId533"/>
                <a:stretch>
                  <a:fillRect/>
                </a:stretch>
              </p:blipFill>
              <p:spPr>
                <a:xfrm>
                  <a:off x="5499110" y="2184136"/>
                  <a:ext cx="19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61" name="Ink 460">
                  <a:extLst>
                    <a:ext uri="{FF2B5EF4-FFF2-40B4-BE49-F238E27FC236}">
                      <a16:creationId xmlns:a16="http://schemas.microsoft.com/office/drawing/2014/main" id="{576F47EA-9E43-C641-923D-EC6D134CCEC9}"/>
                    </a:ext>
                  </a:extLst>
                </p14:cNvPr>
                <p14:cNvContentPartPr/>
                <p14:nvPr/>
              </p14:nvContentPartPr>
              <p14:xfrm>
                <a:off x="5588750" y="2193856"/>
                <a:ext cx="36720" cy="2520"/>
              </p14:xfrm>
            </p:contentPart>
          </mc:Choice>
          <mc:Fallback xmlns="">
            <p:pic>
              <p:nvPicPr>
                <p:cNvPr id="461" name="Ink 460">
                  <a:extLst>
                    <a:ext uri="{FF2B5EF4-FFF2-40B4-BE49-F238E27FC236}">
                      <a16:creationId xmlns:a16="http://schemas.microsoft.com/office/drawing/2014/main" id="{576F47EA-9E43-C641-923D-EC6D134CCEC9}"/>
                    </a:ext>
                  </a:extLst>
                </p:cNvPr>
                <p:cNvPicPr/>
                <p:nvPr/>
              </p:nvPicPr>
              <p:blipFill>
                <a:blip r:embed="rId535"/>
                <a:stretch>
                  <a:fillRect/>
                </a:stretch>
              </p:blipFill>
              <p:spPr>
                <a:xfrm>
                  <a:off x="5581550" y="2186296"/>
                  <a:ext cx="518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62" name="Ink 461">
                  <a:extLst>
                    <a:ext uri="{FF2B5EF4-FFF2-40B4-BE49-F238E27FC236}">
                      <a16:creationId xmlns:a16="http://schemas.microsoft.com/office/drawing/2014/main" id="{257385BD-6EE6-1C41-9C50-0C3F6DE3A8C9}"/>
                    </a:ext>
                  </a:extLst>
                </p14:cNvPr>
                <p14:cNvContentPartPr/>
                <p14:nvPr/>
              </p14:nvContentPartPr>
              <p14:xfrm>
                <a:off x="5687750" y="2179816"/>
                <a:ext cx="288720" cy="13680"/>
              </p14:xfrm>
            </p:contentPart>
          </mc:Choice>
          <mc:Fallback xmlns="">
            <p:pic>
              <p:nvPicPr>
                <p:cNvPr id="462" name="Ink 461">
                  <a:extLst>
                    <a:ext uri="{FF2B5EF4-FFF2-40B4-BE49-F238E27FC236}">
                      <a16:creationId xmlns:a16="http://schemas.microsoft.com/office/drawing/2014/main" id="{257385BD-6EE6-1C41-9C50-0C3F6DE3A8C9}"/>
                    </a:ext>
                  </a:extLst>
                </p:cNvPr>
                <p:cNvPicPr/>
                <p:nvPr/>
              </p:nvPicPr>
              <p:blipFill>
                <a:blip r:embed="rId537"/>
                <a:stretch>
                  <a:fillRect/>
                </a:stretch>
              </p:blipFill>
              <p:spPr>
                <a:xfrm>
                  <a:off x="5680190" y="2172256"/>
                  <a:ext cx="30384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8">
            <p14:nvContentPartPr>
              <p14:cNvPr id="464" name="Ink 463">
                <a:extLst>
                  <a:ext uri="{FF2B5EF4-FFF2-40B4-BE49-F238E27FC236}">
                    <a16:creationId xmlns:a16="http://schemas.microsoft.com/office/drawing/2014/main" id="{7673AEBE-21A9-404E-8332-773FBB4396BE}"/>
                  </a:ext>
                </a:extLst>
              </p14:cNvPr>
              <p14:cNvContentPartPr/>
              <p14:nvPr/>
            </p14:nvContentPartPr>
            <p14:xfrm>
              <a:off x="5314430" y="2696776"/>
              <a:ext cx="679680" cy="56520"/>
            </p14:xfrm>
          </p:contentPart>
        </mc:Choice>
        <mc:Fallback xmlns="">
          <p:pic>
            <p:nvPicPr>
              <p:cNvPr id="464" name="Ink 463">
                <a:extLst>
                  <a:ext uri="{FF2B5EF4-FFF2-40B4-BE49-F238E27FC236}">
                    <a16:creationId xmlns:a16="http://schemas.microsoft.com/office/drawing/2014/main" id="{7673AEBE-21A9-404E-8332-773FBB4396BE}"/>
                  </a:ext>
                </a:extLst>
              </p:cNvPr>
              <p:cNvPicPr/>
              <p:nvPr/>
            </p:nvPicPr>
            <p:blipFill>
              <a:blip r:embed="rId539"/>
              <a:stretch>
                <a:fillRect/>
              </a:stretch>
            </p:blipFill>
            <p:spPr>
              <a:xfrm>
                <a:off x="5306870" y="2689216"/>
                <a:ext cx="694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65" name="Ink 464">
                <a:extLst>
                  <a:ext uri="{FF2B5EF4-FFF2-40B4-BE49-F238E27FC236}">
                    <a16:creationId xmlns:a16="http://schemas.microsoft.com/office/drawing/2014/main" id="{2006007A-9FCC-BB44-8E68-72D715516222}"/>
                  </a:ext>
                </a:extLst>
              </p14:cNvPr>
              <p14:cNvContentPartPr/>
              <p14:nvPr/>
            </p14:nvContentPartPr>
            <p14:xfrm>
              <a:off x="5303270" y="3174856"/>
              <a:ext cx="666360" cy="54720"/>
            </p14:xfrm>
          </p:contentPart>
        </mc:Choice>
        <mc:Fallback xmlns="">
          <p:pic>
            <p:nvPicPr>
              <p:cNvPr id="465" name="Ink 464">
                <a:extLst>
                  <a:ext uri="{FF2B5EF4-FFF2-40B4-BE49-F238E27FC236}">
                    <a16:creationId xmlns:a16="http://schemas.microsoft.com/office/drawing/2014/main" id="{2006007A-9FCC-BB44-8E68-72D715516222}"/>
                  </a:ext>
                </a:extLst>
              </p:cNvPr>
              <p:cNvPicPr/>
              <p:nvPr/>
            </p:nvPicPr>
            <p:blipFill>
              <a:blip r:embed="rId541"/>
              <a:stretch>
                <a:fillRect/>
              </a:stretch>
            </p:blipFill>
            <p:spPr>
              <a:xfrm>
                <a:off x="5295710" y="3167656"/>
                <a:ext cx="681480" cy="69840"/>
              </a:xfrm>
              <a:prstGeom prst="rect">
                <a:avLst/>
              </a:prstGeom>
            </p:spPr>
          </p:pic>
        </mc:Fallback>
      </mc:AlternateContent>
      <p:grpSp>
        <p:nvGrpSpPr>
          <p:cNvPr id="469" name="Group 468">
            <a:extLst>
              <a:ext uri="{FF2B5EF4-FFF2-40B4-BE49-F238E27FC236}">
                <a16:creationId xmlns:a16="http://schemas.microsoft.com/office/drawing/2014/main" id="{77628D17-C9F7-664F-AADB-EA499E28012A}"/>
              </a:ext>
            </a:extLst>
          </p:cNvPr>
          <p:cNvGrpSpPr/>
          <p:nvPr/>
        </p:nvGrpSpPr>
        <p:grpSpPr>
          <a:xfrm>
            <a:off x="5601350" y="3381136"/>
            <a:ext cx="16560" cy="203040"/>
            <a:chOff x="5601350" y="3381136"/>
            <a:chExt cx="16560" cy="203040"/>
          </a:xfrm>
        </p:grpSpPr>
        <mc:AlternateContent xmlns:mc="http://schemas.openxmlformats.org/markup-compatibility/2006" xmlns:p14="http://schemas.microsoft.com/office/powerpoint/2010/main">
          <mc:Choice Requires="p14">
            <p:contentPart p14:bwMode="auto" r:id="rId542">
              <p14:nvContentPartPr>
                <p14:cNvPr id="466" name="Ink 465">
                  <a:extLst>
                    <a:ext uri="{FF2B5EF4-FFF2-40B4-BE49-F238E27FC236}">
                      <a16:creationId xmlns:a16="http://schemas.microsoft.com/office/drawing/2014/main" id="{5E5901F9-B68D-7748-8997-996FA1D47C4F}"/>
                    </a:ext>
                  </a:extLst>
                </p14:cNvPr>
                <p14:cNvContentPartPr/>
                <p14:nvPr/>
              </p14:nvContentPartPr>
              <p14:xfrm>
                <a:off x="5606030" y="3381136"/>
                <a:ext cx="7560" cy="1800"/>
              </p14:xfrm>
            </p:contentPart>
          </mc:Choice>
          <mc:Fallback xmlns="">
            <p:pic>
              <p:nvPicPr>
                <p:cNvPr id="466" name="Ink 465">
                  <a:extLst>
                    <a:ext uri="{FF2B5EF4-FFF2-40B4-BE49-F238E27FC236}">
                      <a16:creationId xmlns:a16="http://schemas.microsoft.com/office/drawing/2014/main" id="{5E5901F9-B68D-7748-8997-996FA1D47C4F}"/>
                    </a:ext>
                  </a:extLst>
                </p:cNvPr>
                <p:cNvPicPr/>
                <p:nvPr/>
              </p:nvPicPr>
              <p:blipFill>
                <a:blip r:embed="rId543"/>
                <a:stretch>
                  <a:fillRect/>
                </a:stretch>
              </p:blipFill>
              <p:spPr>
                <a:xfrm>
                  <a:off x="5598470" y="3373576"/>
                  <a:ext cx="22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67" name="Ink 466">
                  <a:extLst>
                    <a:ext uri="{FF2B5EF4-FFF2-40B4-BE49-F238E27FC236}">
                      <a16:creationId xmlns:a16="http://schemas.microsoft.com/office/drawing/2014/main" id="{5B4FFAE0-53D7-7D41-8AAB-67F0DEEB6F08}"/>
                    </a:ext>
                  </a:extLst>
                </p14:cNvPr>
                <p14:cNvContentPartPr/>
                <p14:nvPr/>
              </p14:nvContentPartPr>
              <p14:xfrm>
                <a:off x="5601350" y="3470416"/>
                <a:ext cx="1080" cy="2880"/>
              </p14:xfrm>
            </p:contentPart>
          </mc:Choice>
          <mc:Fallback xmlns="">
            <p:pic>
              <p:nvPicPr>
                <p:cNvPr id="467" name="Ink 466">
                  <a:extLst>
                    <a:ext uri="{FF2B5EF4-FFF2-40B4-BE49-F238E27FC236}">
                      <a16:creationId xmlns:a16="http://schemas.microsoft.com/office/drawing/2014/main" id="{5B4FFAE0-53D7-7D41-8AAB-67F0DEEB6F08}"/>
                    </a:ext>
                  </a:extLst>
                </p:cNvPr>
                <p:cNvPicPr/>
                <p:nvPr/>
              </p:nvPicPr>
              <p:blipFill>
                <a:blip r:embed="rId545"/>
                <a:stretch>
                  <a:fillRect/>
                </a:stretch>
              </p:blipFill>
              <p:spPr>
                <a:xfrm>
                  <a:off x="5593790" y="3462856"/>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68" name="Ink 467">
                  <a:extLst>
                    <a:ext uri="{FF2B5EF4-FFF2-40B4-BE49-F238E27FC236}">
                      <a16:creationId xmlns:a16="http://schemas.microsoft.com/office/drawing/2014/main" id="{C3DB120C-6730-4142-9087-AEEA745476FF}"/>
                    </a:ext>
                  </a:extLst>
                </p14:cNvPr>
                <p14:cNvContentPartPr/>
                <p14:nvPr/>
              </p14:nvContentPartPr>
              <p14:xfrm>
                <a:off x="5615390" y="3583096"/>
                <a:ext cx="2520" cy="1080"/>
              </p14:xfrm>
            </p:contentPart>
          </mc:Choice>
          <mc:Fallback xmlns="">
            <p:pic>
              <p:nvPicPr>
                <p:cNvPr id="468" name="Ink 467">
                  <a:extLst>
                    <a:ext uri="{FF2B5EF4-FFF2-40B4-BE49-F238E27FC236}">
                      <a16:creationId xmlns:a16="http://schemas.microsoft.com/office/drawing/2014/main" id="{C3DB120C-6730-4142-9087-AEEA745476FF}"/>
                    </a:ext>
                  </a:extLst>
                </p:cNvPr>
                <p:cNvPicPr/>
                <p:nvPr/>
              </p:nvPicPr>
              <p:blipFill>
                <a:blip r:embed="rId547"/>
                <a:stretch>
                  <a:fillRect/>
                </a:stretch>
              </p:blipFill>
              <p:spPr>
                <a:xfrm>
                  <a:off x="5607830" y="3575536"/>
                  <a:ext cx="17280" cy="1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8">
            <p14:nvContentPartPr>
              <p14:cNvPr id="470" name="Ink 469">
                <a:extLst>
                  <a:ext uri="{FF2B5EF4-FFF2-40B4-BE49-F238E27FC236}">
                    <a16:creationId xmlns:a16="http://schemas.microsoft.com/office/drawing/2014/main" id="{250446CA-BCFB-1D46-BA79-712409AB48F5}"/>
                  </a:ext>
                </a:extLst>
              </p14:cNvPr>
              <p14:cNvContentPartPr/>
              <p14:nvPr/>
            </p14:nvContentPartPr>
            <p14:xfrm>
              <a:off x="5341070" y="3966856"/>
              <a:ext cx="717840" cy="47880"/>
            </p14:xfrm>
          </p:contentPart>
        </mc:Choice>
        <mc:Fallback xmlns="">
          <p:pic>
            <p:nvPicPr>
              <p:cNvPr id="470" name="Ink 469">
                <a:extLst>
                  <a:ext uri="{FF2B5EF4-FFF2-40B4-BE49-F238E27FC236}">
                    <a16:creationId xmlns:a16="http://schemas.microsoft.com/office/drawing/2014/main" id="{250446CA-BCFB-1D46-BA79-712409AB48F5}"/>
                  </a:ext>
                </a:extLst>
              </p:cNvPr>
              <p:cNvPicPr/>
              <p:nvPr/>
            </p:nvPicPr>
            <p:blipFill>
              <a:blip r:embed="rId549"/>
              <a:stretch>
                <a:fillRect/>
              </a:stretch>
            </p:blipFill>
            <p:spPr>
              <a:xfrm>
                <a:off x="5333510" y="3959296"/>
                <a:ext cx="732960" cy="63000"/>
              </a:xfrm>
              <a:prstGeom prst="rect">
                <a:avLst/>
              </a:prstGeom>
            </p:spPr>
          </p:pic>
        </mc:Fallback>
      </mc:AlternateContent>
      <p:grpSp>
        <p:nvGrpSpPr>
          <p:cNvPr id="494" name="Group 493">
            <a:extLst>
              <a:ext uri="{FF2B5EF4-FFF2-40B4-BE49-F238E27FC236}">
                <a16:creationId xmlns:a16="http://schemas.microsoft.com/office/drawing/2014/main" id="{32AC57E9-420F-C645-A2C0-01F97A61027A}"/>
              </a:ext>
            </a:extLst>
          </p:cNvPr>
          <p:cNvGrpSpPr/>
          <p:nvPr/>
        </p:nvGrpSpPr>
        <p:grpSpPr>
          <a:xfrm>
            <a:off x="4009430" y="1653136"/>
            <a:ext cx="1327320" cy="175680"/>
            <a:chOff x="4009430" y="1653136"/>
            <a:chExt cx="1327320" cy="175680"/>
          </a:xfrm>
        </p:grpSpPr>
        <mc:AlternateContent xmlns:mc="http://schemas.openxmlformats.org/markup-compatibility/2006" xmlns:p14="http://schemas.microsoft.com/office/powerpoint/2010/main">
          <mc:Choice Requires="p14">
            <p:contentPart p14:bwMode="auto" r:id="rId550">
              <p14:nvContentPartPr>
                <p14:cNvPr id="471" name="Ink 470">
                  <a:extLst>
                    <a:ext uri="{FF2B5EF4-FFF2-40B4-BE49-F238E27FC236}">
                      <a16:creationId xmlns:a16="http://schemas.microsoft.com/office/drawing/2014/main" id="{07A19A19-F037-EB44-81F6-B6F3A6E98DC7}"/>
                    </a:ext>
                  </a:extLst>
                </p14:cNvPr>
                <p14:cNvContentPartPr/>
                <p14:nvPr/>
              </p14:nvContentPartPr>
              <p14:xfrm>
                <a:off x="5155670" y="1773736"/>
                <a:ext cx="181080" cy="4320"/>
              </p14:xfrm>
            </p:contentPart>
          </mc:Choice>
          <mc:Fallback xmlns="">
            <p:pic>
              <p:nvPicPr>
                <p:cNvPr id="471" name="Ink 470">
                  <a:extLst>
                    <a:ext uri="{FF2B5EF4-FFF2-40B4-BE49-F238E27FC236}">
                      <a16:creationId xmlns:a16="http://schemas.microsoft.com/office/drawing/2014/main" id="{07A19A19-F037-EB44-81F6-B6F3A6E98DC7}"/>
                    </a:ext>
                  </a:extLst>
                </p:cNvPr>
                <p:cNvPicPr/>
                <p:nvPr/>
              </p:nvPicPr>
              <p:blipFill>
                <a:blip r:embed="rId551"/>
                <a:stretch>
                  <a:fillRect/>
                </a:stretch>
              </p:blipFill>
              <p:spPr>
                <a:xfrm>
                  <a:off x="5148110" y="1766176"/>
                  <a:ext cx="196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72" name="Ink 471">
                  <a:extLst>
                    <a:ext uri="{FF2B5EF4-FFF2-40B4-BE49-F238E27FC236}">
                      <a16:creationId xmlns:a16="http://schemas.microsoft.com/office/drawing/2014/main" id="{837129FF-BFAA-7B4A-9177-1C3706D3991E}"/>
                    </a:ext>
                  </a:extLst>
                </p14:cNvPr>
                <p14:cNvContentPartPr/>
                <p14:nvPr/>
              </p14:nvContentPartPr>
              <p14:xfrm>
                <a:off x="4009430" y="1734496"/>
                <a:ext cx="69120" cy="94320"/>
              </p14:xfrm>
            </p:contentPart>
          </mc:Choice>
          <mc:Fallback xmlns="">
            <p:pic>
              <p:nvPicPr>
                <p:cNvPr id="472" name="Ink 471">
                  <a:extLst>
                    <a:ext uri="{FF2B5EF4-FFF2-40B4-BE49-F238E27FC236}">
                      <a16:creationId xmlns:a16="http://schemas.microsoft.com/office/drawing/2014/main" id="{837129FF-BFAA-7B4A-9177-1C3706D3991E}"/>
                    </a:ext>
                  </a:extLst>
                </p:cNvPr>
                <p:cNvPicPr/>
                <p:nvPr/>
              </p:nvPicPr>
              <p:blipFill>
                <a:blip r:embed="rId553"/>
                <a:stretch>
                  <a:fillRect/>
                </a:stretch>
              </p:blipFill>
              <p:spPr>
                <a:xfrm>
                  <a:off x="4001870" y="1726936"/>
                  <a:ext cx="84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73" name="Ink 472">
                  <a:extLst>
                    <a:ext uri="{FF2B5EF4-FFF2-40B4-BE49-F238E27FC236}">
                      <a16:creationId xmlns:a16="http://schemas.microsoft.com/office/drawing/2014/main" id="{C09F0659-D35F-A745-A2EB-B920F1518DFD}"/>
                    </a:ext>
                  </a:extLst>
                </p14:cNvPr>
                <p14:cNvContentPartPr/>
                <p14:nvPr/>
              </p14:nvContentPartPr>
              <p14:xfrm>
                <a:off x="4132550" y="1736296"/>
                <a:ext cx="73800" cy="71280"/>
              </p14:xfrm>
            </p:contentPart>
          </mc:Choice>
          <mc:Fallback xmlns="">
            <p:pic>
              <p:nvPicPr>
                <p:cNvPr id="473" name="Ink 472">
                  <a:extLst>
                    <a:ext uri="{FF2B5EF4-FFF2-40B4-BE49-F238E27FC236}">
                      <a16:creationId xmlns:a16="http://schemas.microsoft.com/office/drawing/2014/main" id="{C09F0659-D35F-A745-A2EB-B920F1518DFD}"/>
                    </a:ext>
                  </a:extLst>
                </p:cNvPr>
                <p:cNvPicPr/>
                <p:nvPr/>
              </p:nvPicPr>
              <p:blipFill>
                <a:blip r:embed="rId555"/>
                <a:stretch>
                  <a:fillRect/>
                </a:stretch>
              </p:blipFill>
              <p:spPr>
                <a:xfrm>
                  <a:off x="4124990" y="1728736"/>
                  <a:ext cx="88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74" name="Ink 473">
                  <a:extLst>
                    <a:ext uri="{FF2B5EF4-FFF2-40B4-BE49-F238E27FC236}">
                      <a16:creationId xmlns:a16="http://schemas.microsoft.com/office/drawing/2014/main" id="{3BCA95BF-9DB9-834F-8EB1-F3D85A5AD565}"/>
                    </a:ext>
                  </a:extLst>
                </p14:cNvPr>
                <p14:cNvContentPartPr/>
                <p14:nvPr/>
              </p14:nvContentPartPr>
              <p14:xfrm>
                <a:off x="4239110" y="1675456"/>
                <a:ext cx="23040" cy="110880"/>
              </p14:xfrm>
            </p:contentPart>
          </mc:Choice>
          <mc:Fallback xmlns="">
            <p:pic>
              <p:nvPicPr>
                <p:cNvPr id="474" name="Ink 473">
                  <a:extLst>
                    <a:ext uri="{FF2B5EF4-FFF2-40B4-BE49-F238E27FC236}">
                      <a16:creationId xmlns:a16="http://schemas.microsoft.com/office/drawing/2014/main" id="{3BCA95BF-9DB9-834F-8EB1-F3D85A5AD565}"/>
                    </a:ext>
                  </a:extLst>
                </p:cNvPr>
                <p:cNvPicPr/>
                <p:nvPr/>
              </p:nvPicPr>
              <p:blipFill>
                <a:blip r:embed="rId557"/>
                <a:stretch>
                  <a:fillRect/>
                </a:stretch>
              </p:blipFill>
              <p:spPr>
                <a:xfrm>
                  <a:off x="4231550" y="1667896"/>
                  <a:ext cx="37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75" name="Ink 474">
                  <a:extLst>
                    <a:ext uri="{FF2B5EF4-FFF2-40B4-BE49-F238E27FC236}">
                      <a16:creationId xmlns:a16="http://schemas.microsoft.com/office/drawing/2014/main" id="{1F4A0A12-42AA-8143-910C-42C143F6ECBB}"/>
                    </a:ext>
                  </a:extLst>
                </p14:cNvPr>
                <p14:cNvContentPartPr/>
                <p14:nvPr/>
              </p14:nvContentPartPr>
              <p14:xfrm>
                <a:off x="4237310" y="1762576"/>
                <a:ext cx="73440" cy="57600"/>
              </p14:xfrm>
            </p:contentPart>
          </mc:Choice>
          <mc:Fallback xmlns="">
            <p:pic>
              <p:nvPicPr>
                <p:cNvPr id="475" name="Ink 474">
                  <a:extLst>
                    <a:ext uri="{FF2B5EF4-FFF2-40B4-BE49-F238E27FC236}">
                      <a16:creationId xmlns:a16="http://schemas.microsoft.com/office/drawing/2014/main" id="{1F4A0A12-42AA-8143-910C-42C143F6ECBB}"/>
                    </a:ext>
                  </a:extLst>
                </p:cNvPr>
                <p:cNvPicPr/>
                <p:nvPr/>
              </p:nvPicPr>
              <p:blipFill>
                <a:blip r:embed="rId559"/>
                <a:stretch>
                  <a:fillRect/>
                </a:stretch>
              </p:blipFill>
              <p:spPr>
                <a:xfrm>
                  <a:off x="4229750" y="1755016"/>
                  <a:ext cx="88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76" name="Ink 475">
                  <a:extLst>
                    <a:ext uri="{FF2B5EF4-FFF2-40B4-BE49-F238E27FC236}">
                      <a16:creationId xmlns:a16="http://schemas.microsoft.com/office/drawing/2014/main" id="{BE556C45-C3C2-194F-A7BA-88157E5E86B7}"/>
                    </a:ext>
                  </a:extLst>
                </p14:cNvPr>
                <p14:cNvContentPartPr/>
                <p14:nvPr/>
              </p14:nvContentPartPr>
              <p14:xfrm>
                <a:off x="4337750" y="1738456"/>
                <a:ext cx="74520" cy="62280"/>
              </p14:xfrm>
            </p:contentPart>
          </mc:Choice>
          <mc:Fallback xmlns="">
            <p:pic>
              <p:nvPicPr>
                <p:cNvPr id="476" name="Ink 475">
                  <a:extLst>
                    <a:ext uri="{FF2B5EF4-FFF2-40B4-BE49-F238E27FC236}">
                      <a16:creationId xmlns:a16="http://schemas.microsoft.com/office/drawing/2014/main" id="{BE556C45-C3C2-194F-A7BA-88157E5E86B7}"/>
                    </a:ext>
                  </a:extLst>
                </p:cNvPr>
                <p:cNvPicPr/>
                <p:nvPr/>
              </p:nvPicPr>
              <p:blipFill>
                <a:blip r:embed="rId561"/>
                <a:stretch>
                  <a:fillRect/>
                </a:stretch>
              </p:blipFill>
              <p:spPr>
                <a:xfrm>
                  <a:off x="4330190" y="1730896"/>
                  <a:ext cx="89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77" name="Ink 476">
                  <a:extLst>
                    <a:ext uri="{FF2B5EF4-FFF2-40B4-BE49-F238E27FC236}">
                      <a16:creationId xmlns:a16="http://schemas.microsoft.com/office/drawing/2014/main" id="{FD854301-A435-3A49-B2BE-A251CBDA7036}"/>
                    </a:ext>
                  </a:extLst>
                </p14:cNvPr>
                <p14:cNvContentPartPr/>
                <p14:nvPr/>
              </p14:nvContentPartPr>
              <p14:xfrm>
                <a:off x="4405430" y="1657816"/>
                <a:ext cx="9000" cy="147600"/>
              </p14:xfrm>
            </p:contentPart>
          </mc:Choice>
          <mc:Fallback xmlns="">
            <p:pic>
              <p:nvPicPr>
                <p:cNvPr id="477" name="Ink 476">
                  <a:extLst>
                    <a:ext uri="{FF2B5EF4-FFF2-40B4-BE49-F238E27FC236}">
                      <a16:creationId xmlns:a16="http://schemas.microsoft.com/office/drawing/2014/main" id="{FD854301-A435-3A49-B2BE-A251CBDA7036}"/>
                    </a:ext>
                  </a:extLst>
                </p:cNvPr>
                <p:cNvPicPr/>
                <p:nvPr/>
              </p:nvPicPr>
              <p:blipFill>
                <a:blip r:embed="rId563"/>
                <a:stretch>
                  <a:fillRect/>
                </a:stretch>
              </p:blipFill>
              <p:spPr>
                <a:xfrm>
                  <a:off x="4397870" y="1650256"/>
                  <a:ext cx="24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78" name="Ink 477">
                  <a:extLst>
                    <a:ext uri="{FF2B5EF4-FFF2-40B4-BE49-F238E27FC236}">
                      <a16:creationId xmlns:a16="http://schemas.microsoft.com/office/drawing/2014/main" id="{89D112B0-FD50-D447-AB1C-1B2D8A0D09C2}"/>
                    </a:ext>
                  </a:extLst>
                </p14:cNvPr>
                <p14:cNvContentPartPr/>
                <p14:nvPr/>
              </p14:nvContentPartPr>
              <p14:xfrm>
                <a:off x="4449710" y="1729096"/>
                <a:ext cx="9360" cy="63360"/>
              </p14:xfrm>
            </p:contentPart>
          </mc:Choice>
          <mc:Fallback xmlns="">
            <p:pic>
              <p:nvPicPr>
                <p:cNvPr id="478" name="Ink 477">
                  <a:extLst>
                    <a:ext uri="{FF2B5EF4-FFF2-40B4-BE49-F238E27FC236}">
                      <a16:creationId xmlns:a16="http://schemas.microsoft.com/office/drawing/2014/main" id="{89D112B0-FD50-D447-AB1C-1B2D8A0D09C2}"/>
                    </a:ext>
                  </a:extLst>
                </p:cNvPr>
                <p:cNvPicPr/>
                <p:nvPr/>
              </p:nvPicPr>
              <p:blipFill>
                <a:blip r:embed="rId565"/>
                <a:stretch>
                  <a:fillRect/>
                </a:stretch>
              </p:blipFill>
              <p:spPr>
                <a:xfrm>
                  <a:off x="4442150" y="1721536"/>
                  <a:ext cx="24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79" name="Ink 478">
                  <a:extLst>
                    <a:ext uri="{FF2B5EF4-FFF2-40B4-BE49-F238E27FC236}">
                      <a16:creationId xmlns:a16="http://schemas.microsoft.com/office/drawing/2014/main" id="{A7D1605B-EDAE-3340-B8DD-E64DA708207C}"/>
                    </a:ext>
                  </a:extLst>
                </p14:cNvPr>
                <p14:cNvContentPartPr/>
                <p14:nvPr/>
              </p14:nvContentPartPr>
              <p14:xfrm>
                <a:off x="4457270" y="1674736"/>
                <a:ext cx="1080" cy="7560"/>
              </p14:xfrm>
            </p:contentPart>
          </mc:Choice>
          <mc:Fallback xmlns="">
            <p:pic>
              <p:nvPicPr>
                <p:cNvPr id="479" name="Ink 478">
                  <a:extLst>
                    <a:ext uri="{FF2B5EF4-FFF2-40B4-BE49-F238E27FC236}">
                      <a16:creationId xmlns:a16="http://schemas.microsoft.com/office/drawing/2014/main" id="{A7D1605B-EDAE-3340-B8DD-E64DA708207C}"/>
                    </a:ext>
                  </a:extLst>
                </p:cNvPr>
                <p:cNvPicPr/>
                <p:nvPr/>
              </p:nvPicPr>
              <p:blipFill>
                <a:blip r:embed="rId567"/>
                <a:stretch>
                  <a:fillRect/>
                </a:stretch>
              </p:blipFill>
              <p:spPr>
                <a:xfrm>
                  <a:off x="4449710" y="1667176"/>
                  <a:ext cx="16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80" name="Ink 479">
                  <a:extLst>
                    <a:ext uri="{FF2B5EF4-FFF2-40B4-BE49-F238E27FC236}">
                      <a16:creationId xmlns:a16="http://schemas.microsoft.com/office/drawing/2014/main" id="{336C5B65-64C6-2846-9014-B71DA462FA0C}"/>
                    </a:ext>
                  </a:extLst>
                </p14:cNvPr>
                <p14:cNvContentPartPr/>
                <p14:nvPr/>
              </p14:nvContentPartPr>
              <p14:xfrm>
                <a:off x="4506230" y="1739896"/>
                <a:ext cx="48240" cy="69480"/>
              </p14:xfrm>
            </p:contentPart>
          </mc:Choice>
          <mc:Fallback xmlns="">
            <p:pic>
              <p:nvPicPr>
                <p:cNvPr id="480" name="Ink 479">
                  <a:extLst>
                    <a:ext uri="{FF2B5EF4-FFF2-40B4-BE49-F238E27FC236}">
                      <a16:creationId xmlns:a16="http://schemas.microsoft.com/office/drawing/2014/main" id="{336C5B65-64C6-2846-9014-B71DA462FA0C}"/>
                    </a:ext>
                  </a:extLst>
                </p:cNvPr>
                <p:cNvPicPr/>
                <p:nvPr/>
              </p:nvPicPr>
              <p:blipFill>
                <a:blip r:embed="rId569"/>
                <a:stretch>
                  <a:fillRect/>
                </a:stretch>
              </p:blipFill>
              <p:spPr>
                <a:xfrm>
                  <a:off x="4498670" y="1732336"/>
                  <a:ext cx="63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81" name="Ink 480">
                  <a:extLst>
                    <a:ext uri="{FF2B5EF4-FFF2-40B4-BE49-F238E27FC236}">
                      <a16:creationId xmlns:a16="http://schemas.microsoft.com/office/drawing/2014/main" id="{1AB4F1F9-7F32-8B4A-8D0A-D3558CE6E501}"/>
                    </a:ext>
                  </a:extLst>
                </p14:cNvPr>
                <p14:cNvContentPartPr/>
                <p14:nvPr/>
              </p14:nvContentPartPr>
              <p14:xfrm>
                <a:off x="4578590" y="1737736"/>
                <a:ext cx="6840" cy="64800"/>
              </p14:xfrm>
            </p:contentPart>
          </mc:Choice>
          <mc:Fallback xmlns="">
            <p:pic>
              <p:nvPicPr>
                <p:cNvPr id="481" name="Ink 480">
                  <a:extLst>
                    <a:ext uri="{FF2B5EF4-FFF2-40B4-BE49-F238E27FC236}">
                      <a16:creationId xmlns:a16="http://schemas.microsoft.com/office/drawing/2014/main" id="{1AB4F1F9-7F32-8B4A-8D0A-D3558CE6E501}"/>
                    </a:ext>
                  </a:extLst>
                </p:cNvPr>
                <p:cNvPicPr/>
                <p:nvPr/>
              </p:nvPicPr>
              <p:blipFill>
                <a:blip r:embed="rId571"/>
                <a:stretch>
                  <a:fillRect/>
                </a:stretch>
              </p:blipFill>
              <p:spPr>
                <a:xfrm>
                  <a:off x="4571030" y="1730176"/>
                  <a:ext cx="21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82" name="Ink 481">
                  <a:extLst>
                    <a:ext uri="{FF2B5EF4-FFF2-40B4-BE49-F238E27FC236}">
                      <a16:creationId xmlns:a16="http://schemas.microsoft.com/office/drawing/2014/main" id="{26C827E7-586C-9447-9438-59635361B70B}"/>
                    </a:ext>
                  </a:extLst>
                </p14:cNvPr>
                <p14:cNvContentPartPr/>
                <p14:nvPr/>
              </p14:nvContentPartPr>
              <p14:xfrm>
                <a:off x="4581110" y="1705696"/>
                <a:ext cx="8280" cy="1800"/>
              </p14:xfrm>
            </p:contentPart>
          </mc:Choice>
          <mc:Fallback xmlns="">
            <p:pic>
              <p:nvPicPr>
                <p:cNvPr id="482" name="Ink 481">
                  <a:extLst>
                    <a:ext uri="{FF2B5EF4-FFF2-40B4-BE49-F238E27FC236}">
                      <a16:creationId xmlns:a16="http://schemas.microsoft.com/office/drawing/2014/main" id="{26C827E7-586C-9447-9438-59635361B70B}"/>
                    </a:ext>
                  </a:extLst>
                </p:cNvPr>
                <p:cNvPicPr/>
                <p:nvPr/>
              </p:nvPicPr>
              <p:blipFill>
                <a:blip r:embed="rId573"/>
                <a:stretch>
                  <a:fillRect/>
                </a:stretch>
              </p:blipFill>
              <p:spPr>
                <a:xfrm>
                  <a:off x="4573550" y="1698136"/>
                  <a:ext cx="234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83" name="Ink 482">
                  <a:extLst>
                    <a:ext uri="{FF2B5EF4-FFF2-40B4-BE49-F238E27FC236}">
                      <a16:creationId xmlns:a16="http://schemas.microsoft.com/office/drawing/2014/main" id="{4CF7330A-1768-5344-BCC5-D57198E1D0DC}"/>
                    </a:ext>
                  </a:extLst>
                </p14:cNvPr>
                <p14:cNvContentPartPr/>
                <p14:nvPr/>
              </p14:nvContentPartPr>
              <p14:xfrm>
                <a:off x="4607390" y="1709296"/>
                <a:ext cx="73440" cy="86400"/>
              </p14:xfrm>
            </p:contentPart>
          </mc:Choice>
          <mc:Fallback xmlns="">
            <p:pic>
              <p:nvPicPr>
                <p:cNvPr id="483" name="Ink 482">
                  <a:extLst>
                    <a:ext uri="{FF2B5EF4-FFF2-40B4-BE49-F238E27FC236}">
                      <a16:creationId xmlns:a16="http://schemas.microsoft.com/office/drawing/2014/main" id="{4CF7330A-1768-5344-BCC5-D57198E1D0DC}"/>
                    </a:ext>
                  </a:extLst>
                </p:cNvPr>
                <p:cNvPicPr/>
                <p:nvPr/>
              </p:nvPicPr>
              <p:blipFill>
                <a:blip r:embed="rId575"/>
                <a:stretch>
                  <a:fillRect/>
                </a:stretch>
              </p:blipFill>
              <p:spPr>
                <a:xfrm>
                  <a:off x="4599830" y="1701736"/>
                  <a:ext cx="88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84" name="Ink 483">
                  <a:extLst>
                    <a:ext uri="{FF2B5EF4-FFF2-40B4-BE49-F238E27FC236}">
                      <a16:creationId xmlns:a16="http://schemas.microsoft.com/office/drawing/2014/main" id="{5A69585F-1C4C-7D4B-A515-4D7552413646}"/>
                    </a:ext>
                  </a:extLst>
                </p14:cNvPr>
                <p14:cNvContentPartPr/>
                <p14:nvPr/>
              </p14:nvContentPartPr>
              <p14:xfrm>
                <a:off x="4705670" y="1732696"/>
                <a:ext cx="14400" cy="58680"/>
              </p14:xfrm>
            </p:contentPart>
          </mc:Choice>
          <mc:Fallback xmlns="">
            <p:pic>
              <p:nvPicPr>
                <p:cNvPr id="484" name="Ink 483">
                  <a:extLst>
                    <a:ext uri="{FF2B5EF4-FFF2-40B4-BE49-F238E27FC236}">
                      <a16:creationId xmlns:a16="http://schemas.microsoft.com/office/drawing/2014/main" id="{5A69585F-1C4C-7D4B-A515-4D7552413646}"/>
                    </a:ext>
                  </a:extLst>
                </p:cNvPr>
                <p:cNvPicPr/>
                <p:nvPr/>
              </p:nvPicPr>
              <p:blipFill>
                <a:blip r:embed="rId577"/>
                <a:stretch>
                  <a:fillRect/>
                </a:stretch>
              </p:blipFill>
              <p:spPr>
                <a:xfrm>
                  <a:off x="4698110" y="1725136"/>
                  <a:ext cx="291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85" name="Ink 484">
                  <a:extLst>
                    <a:ext uri="{FF2B5EF4-FFF2-40B4-BE49-F238E27FC236}">
                      <a16:creationId xmlns:a16="http://schemas.microsoft.com/office/drawing/2014/main" id="{9B30D0DE-1A3B-CC4B-B31F-9EE272EC267D}"/>
                    </a:ext>
                  </a:extLst>
                </p14:cNvPr>
                <p14:cNvContentPartPr/>
                <p14:nvPr/>
              </p14:nvContentPartPr>
              <p14:xfrm>
                <a:off x="4724750" y="1675456"/>
                <a:ext cx="10800" cy="2880"/>
              </p14:xfrm>
            </p:contentPart>
          </mc:Choice>
          <mc:Fallback xmlns="">
            <p:pic>
              <p:nvPicPr>
                <p:cNvPr id="485" name="Ink 484">
                  <a:extLst>
                    <a:ext uri="{FF2B5EF4-FFF2-40B4-BE49-F238E27FC236}">
                      <a16:creationId xmlns:a16="http://schemas.microsoft.com/office/drawing/2014/main" id="{9B30D0DE-1A3B-CC4B-B31F-9EE272EC267D}"/>
                    </a:ext>
                  </a:extLst>
                </p:cNvPr>
                <p:cNvPicPr/>
                <p:nvPr/>
              </p:nvPicPr>
              <p:blipFill>
                <a:blip r:embed="rId579"/>
                <a:stretch>
                  <a:fillRect/>
                </a:stretch>
              </p:blipFill>
              <p:spPr>
                <a:xfrm>
                  <a:off x="4717190" y="1667896"/>
                  <a:ext cx="2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86" name="Ink 485">
                  <a:extLst>
                    <a:ext uri="{FF2B5EF4-FFF2-40B4-BE49-F238E27FC236}">
                      <a16:creationId xmlns:a16="http://schemas.microsoft.com/office/drawing/2014/main" id="{F6AA293C-BB80-F841-B404-C501B2B5B048}"/>
                    </a:ext>
                  </a:extLst>
                </p14:cNvPr>
                <p14:cNvContentPartPr/>
                <p14:nvPr/>
              </p14:nvContentPartPr>
              <p14:xfrm>
                <a:off x="4733390" y="1732696"/>
                <a:ext cx="63720" cy="64080"/>
              </p14:xfrm>
            </p:contentPart>
          </mc:Choice>
          <mc:Fallback xmlns="">
            <p:pic>
              <p:nvPicPr>
                <p:cNvPr id="486" name="Ink 485">
                  <a:extLst>
                    <a:ext uri="{FF2B5EF4-FFF2-40B4-BE49-F238E27FC236}">
                      <a16:creationId xmlns:a16="http://schemas.microsoft.com/office/drawing/2014/main" id="{F6AA293C-BB80-F841-B404-C501B2B5B048}"/>
                    </a:ext>
                  </a:extLst>
                </p:cNvPr>
                <p:cNvPicPr/>
                <p:nvPr/>
              </p:nvPicPr>
              <p:blipFill>
                <a:blip r:embed="rId581"/>
                <a:stretch>
                  <a:fillRect/>
                </a:stretch>
              </p:blipFill>
              <p:spPr>
                <a:xfrm>
                  <a:off x="4725830" y="1725136"/>
                  <a:ext cx="78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87" name="Ink 486">
                  <a:extLst>
                    <a:ext uri="{FF2B5EF4-FFF2-40B4-BE49-F238E27FC236}">
                      <a16:creationId xmlns:a16="http://schemas.microsoft.com/office/drawing/2014/main" id="{41E5F7BD-7973-F243-97BA-A713C28CC6A3}"/>
                    </a:ext>
                  </a:extLst>
                </p14:cNvPr>
                <p14:cNvContentPartPr/>
                <p14:nvPr/>
              </p14:nvContentPartPr>
              <p14:xfrm>
                <a:off x="4815470" y="1711096"/>
                <a:ext cx="60120" cy="83880"/>
              </p14:xfrm>
            </p:contentPart>
          </mc:Choice>
          <mc:Fallback xmlns="">
            <p:pic>
              <p:nvPicPr>
                <p:cNvPr id="487" name="Ink 486">
                  <a:extLst>
                    <a:ext uri="{FF2B5EF4-FFF2-40B4-BE49-F238E27FC236}">
                      <a16:creationId xmlns:a16="http://schemas.microsoft.com/office/drawing/2014/main" id="{41E5F7BD-7973-F243-97BA-A713C28CC6A3}"/>
                    </a:ext>
                  </a:extLst>
                </p:cNvPr>
                <p:cNvPicPr/>
                <p:nvPr/>
              </p:nvPicPr>
              <p:blipFill>
                <a:blip r:embed="rId583"/>
                <a:stretch>
                  <a:fillRect/>
                </a:stretch>
              </p:blipFill>
              <p:spPr>
                <a:xfrm>
                  <a:off x="4808270" y="1703896"/>
                  <a:ext cx="75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89" name="Ink 488">
                  <a:extLst>
                    <a:ext uri="{FF2B5EF4-FFF2-40B4-BE49-F238E27FC236}">
                      <a16:creationId xmlns:a16="http://schemas.microsoft.com/office/drawing/2014/main" id="{3D72EDE2-ED30-1A4B-9CC0-1D7E4A32D121}"/>
                    </a:ext>
                  </a:extLst>
                </p14:cNvPr>
                <p14:cNvContentPartPr/>
                <p14:nvPr/>
              </p14:nvContentPartPr>
              <p14:xfrm>
                <a:off x="4940750" y="1713256"/>
                <a:ext cx="40680" cy="15480"/>
              </p14:xfrm>
            </p:contentPart>
          </mc:Choice>
          <mc:Fallback xmlns="">
            <p:pic>
              <p:nvPicPr>
                <p:cNvPr id="489" name="Ink 488">
                  <a:extLst>
                    <a:ext uri="{FF2B5EF4-FFF2-40B4-BE49-F238E27FC236}">
                      <a16:creationId xmlns:a16="http://schemas.microsoft.com/office/drawing/2014/main" id="{3D72EDE2-ED30-1A4B-9CC0-1D7E4A32D121}"/>
                    </a:ext>
                  </a:extLst>
                </p:cNvPr>
                <p:cNvPicPr/>
                <p:nvPr/>
              </p:nvPicPr>
              <p:blipFill>
                <a:blip r:embed="rId585"/>
                <a:stretch>
                  <a:fillRect/>
                </a:stretch>
              </p:blipFill>
              <p:spPr>
                <a:xfrm>
                  <a:off x="4933190" y="1705696"/>
                  <a:ext cx="55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90" name="Ink 489">
                  <a:extLst>
                    <a:ext uri="{FF2B5EF4-FFF2-40B4-BE49-F238E27FC236}">
                      <a16:creationId xmlns:a16="http://schemas.microsoft.com/office/drawing/2014/main" id="{EC9BA176-7E67-7447-A2C3-1731319325AF}"/>
                    </a:ext>
                  </a:extLst>
                </p14:cNvPr>
                <p14:cNvContentPartPr/>
                <p14:nvPr/>
              </p14:nvContentPartPr>
              <p14:xfrm>
                <a:off x="4936790" y="1723336"/>
                <a:ext cx="5760" cy="39960"/>
              </p14:xfrm>
            </p:contentPart>
          </mc:Choice>
          <mc:Fallback xmlns="">
            <p:pic>
              <p:nvPicPr>
                <p:cNvPr id="490" name="Ink 489">
                  <a:extLst>
                    <a:ext uri="{FF2B5EF4-FFF2-40B4-BE49-F238E27FC236}">
                      <a16:creationId xmlns:a16="http://schemas.microsoft.com/office/drawing/2014/main" id="{EC9BA176-7E67-7447-A2C3-1731319325AF}"/>
                    </a:ext>
                  </a:extLst>
                </p:cNvPr>
                <p:cNvPicPr/>
                <p:nvPr/>
              </p:nvPicPr>
              <p:blipFill>
                <a:blip r:embed="rId587"/>
                <a:stretch>
                  <a:fillRect/>
                </a:stretch>
              </p:blipFill>
              <p:spPr>
                <a:xfrm>
                  <a:off x="4929230" y="1715776"/>
                  <a:ext cx="20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91" name="Ink 490">
                  <a:extLst>
                    <a:ext uri="{FF2B5EF4-FFF2-40B4-BE49-F238E27FC236}">
                      <a16:creationId xmlns:a16="http://schemas.microsoft.com/office/drawing/2014/main" id="{A7D29C51-6753-784C-BC9A-430AB28CDF28}"/>
                    </a:ext>
                  </a:extLst>
                </p14:cNvPr>
                <p14:cNvContentPartPr/>
                <p14:nvPr/>
              </p14:nvContentPartPr>
              <p14:xfrm>
                <a:off x="4960910" y="1676176"/>
                <a:ext cx="360" cy="88560"/>
              </p14:xfrm>
            </p:contentPart>
          </mc:Choice>
          <mc:Fallback xmlns="">
            <p:pic>
              <p:nvPicPr>
                <p:cNvPr id="491" name="Ink 490">
                  <a:extLst>
                    <a:ext uri="{FF2B5EF4-FFF2-40B4-BE49-F238E27FC236}">
                      <a16:creationId xmlns:a16="http://schemas.microsoft.com/office/drawing/2014/main" id="{A7D29C51-6753-784C-BC9A-430AB28CDF28}"/>
                    </a:ext>
                  </a:extLst>
                </p:cNvPr>
                <p:cNvPicPr/>
                <p:nvPr/>
              </p:nvPicPr>
              <p:blipFill>
                <a:blip r:embed="rId589"/>
                <a:stretch>
                  <a:fillRect/>
                </a:stretch>
              </p:blipFill>
              <p:spPr>
                <a:xfrm>
                  <a:off x="4953350" y="1668616"/>
                  <a:ext cx="15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92" name="Ink 491">
                  <a:extLst>
                    <a:ext uri="{FF2B5EF4-FFF2-40B4-BE49-F238E27FC236}">
                      <a16:creationId xmlns:a16="http://schemas.microsoft.com/office/drawing/2014/main" id="{9C82C7E9-99F6-9C44-AB69-9044BA7B7E83}"/>
                    </a:ext>
                  </a:extLst>
                </p14:cNvPr>
                <p14:cNvContentPartPr/>
                <p14:nvPr/>
              </p14:nvContentPartPr>
              <p14:xfrm>
                <a:off x="4976750" y="1711816"/>
                <a:ext cx="1800" cy="70200"/>
              </p14:xfrm>
            </p:contentPart>
          </mc:Choice>
          <mc:Fallback xmlns="">
            <p:pic>
              <p:nvPicPr>
                <p:cNvPr id="492" name="Ink 491">
                  <a:extLst>
                    <a:ext uri="{FF2B5EF4-FFF2-40B4-BE49-F238E27FC236}">
                      <a16:creationId xmlns:a16="http://schemas.microsoft.com/office/drawing/2014/main" id="{9C82C7E9-99F6-9C44-AB69-9044BA7B7E83}"/>
                    </a:ext>
                  </a:extLst>
                </p:cNvPr>
                <p:cNvPicPr/>
                <p:nvPr/>
              </p:nvPicPr>
              <p:blipFill>
                <a:blip r:embed="rId591"/>
                <a:stretch>
                  <a:fillRect/>
                </a:stretch>
              </p:blipFill>
              <p:spPr>
                <a:xfrm>
                  <a:off x="4969190" y="1704256"/>
                  <a:ext cx="16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93" name="Ink 492">
                  <a:extLst>
                    <a:ext uri="{FF2B5EF4-FFF2-40B4-BE49-F238E27FC236}">
                      <a16:creationId xmlns:a16="http://schemas.microsoft.com/office/drawing/2014/main" id="{4E4C8197-144E-A541-8003-E7957B0855DF}"/>
                    </a:ext>
                  </a:extLst>
                </p14:cNvPr>
                <p14:cNvContentPartPr/>
                <p14:nvPr/>
              </p14:nvContentPartPr>
              <p14:xfrm>
                <a:off x="5021030" y="1653136"/>
                <a:ext cx="73800" cy="93600"/>
              </p14:xfrm>
            </p:contentPart>
          </mc:Choice>
          <mc:Fallback xmlns="">
            <p:pic>
              <p:nvPicPr>
                <p:cNvPr id="493" name="Ink 492">
                  <a:extLst>
                    <a:ext uri="{FF2B5EF4-FFF2-40B4-BE49-F238E27FC236}">
                      <a16:creationId xmlns:a16="http://schemas.microsoft.com/office/drawing/2014/main" id="{4E4C8197-144E-A541-8003-E7957B0855DF}"/>
                    </a:ext>
                  </a:extLst>
                </p:cNvPr>
                <p:cNvPicPr/>
                <p:nvPr/>
              </p:nvPicPr>
              <p:blipFill>
                <a:blip r:embed="rId593"/>
                <a:stretch>
                  <a:fillRect/>
                </a:stretch>
              </p:blipFill>
              <p:spPr>
                <a:xfrm>
                  <a:off x="5013470" y="1645576"/>
                  <a:ext cx="88920"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4">
            <p14:nvContentPartPr>
              <p14:cNvPr id="495" name="Ink 494">
                <a:extLst>
                  <a:ext uri="{FF2B5EF4-FFF2-40B4-BE49-F238E27FC236}">
                    <a16:creationId xmlns:a16="http://schemas.microsoft.com/office/drawing/2014/main" id="{EAEF8D72-ED32-6849-9379-15A2A66A79F6}"/>
                  </a:ext>
                </a:extLst>
              </p14:cNvPr>
              <p14:cNvContentPartPr/>
              <p14:nvPr/>
            </p14:nvContentPartPr>
            <p14:xfrm>
              <a:off x="5159630" y="2353336"/>
              <a:ext cx="162720" cy="45360"/>
            </p14:xfrm>
          </p:contentPart>
        </mc:Choice>
        <mc:Fallback xmlns="">
          <p:pic>
            <p:nvPicPr>
              <p:cNvPr id="495" name="Ink 494">
                <a:extLst>
                  <a:ext uri="{FF2B5EF4-FFF2-40B4-BE49-F238E27FC236}">
                    <a16:creationId xmlns:a16="http://schemas.microsoft.com/office/drawing/2014/main" id="{EAEF8D72-ED32-6849-9379-15A2A66A79F6}"/>
                  </a:ext>
                </a:extLst>
              </p:cNvPr>
              <p:cNvPicPr/>
              <p:nvPr/>
            </p:nvPicPr>
            <p:blipFill>
              <a:blip r:embed="rId595"/>
              <a:stretch>
                <a:fillRect/>
              </a:stretch>
            </p:blipFill>
            <p:spPr>
              <a:xfrm>
                <a:off x="5152070" y="2345776"/>
                <a:ext cx="177840" cy="60480"/>
              </a:xfrm>
              <a:prstGeom prst="rect">
                <a:avLst/>
              </a:prstGeom>
            </p:spPr>
          </p:pic>
        </mc:Fallback>
      </mc:AlternateContent>
      <p:grpSp>
        <p:nvGrpSpPr>
          <p:cNvPr id="516" name="Group 515">
            <a:extLst>
              <a:ext uri="{FF2B5EF4-FFF2-40B4-BE49-F238E27FC236}">
                <a16:creationId xmlns:a16="http://schemas.microsoft.com/office/drawing/2014/main" id="{D2EF6305-C184-344D-AB6C-313DC3778B00}"/>
              </a:ext>
            </a:extLst>
          </p:cNvPr>
          <p:cNvGrpSpPr/>
          <p:nvPr/>
        </p:nvGrpSpPr>
        <p:grpSpPr>
          <a:xfrm>
            <a:off x="4113830" y="2201056"/>
            <a:ext cx="1059840" cy="162360"/>
            <a:chOff x="4113830" y="2201056"/>
            <a:chExt cx="1059840" cy="162360"/>
          </a:xfrm>
        </p:grpSpPr>
        <mc:AlternateContent xmlns:mc="http://schemas.openxmlformats.org/markup-compatibility/2006" xmlns:p14="http://schemas.microsoft.com/office/powerpoint/2010/main">
          <mc:Choice Requires="p14">
            <p:contentPart p14:bwMode="auto" r:id="rId596">
              <p14:nvContentPartPr>
                <p14:cNvPr id="496" name="Ink 495">
                  <a:extLst>
                    <a:ext uri="{FF2B5EF4-FFF2-40B4-BE49-F238E27FC236}">
                      <a16:creationId xmlns:a16="http://schemas.microsoft.com/office/drawing/2014/main" id="{5B2FF6D3-AB1B-6E4E-8243-6C7E2AD978E3}"/>
                    </a:ext>
                  </a:extLst>
                </p14:cNvPr>
                <p14:cNvContentPartPr/>
                <p14:nvPr/>
              </p14:nvContentPartPr>
              <p14:xfrm>
                <a:off x="4113830" y="2277736"/>
                <a:ext cx="66600" cy="82440"/>
              </p14:xfrm>
            </p:contentPart>
          </mc:Choice>
          <mc:Fallback xmlns="">
            <p:pic>
              <p:nvPicPr>
                <p:cNvPr id="496" name="Ink 495">
                  <a:extLst>
                    <a:ext uri="{FF2B5EF4-FFF2-40B4-BE49-F238E27FC236}">
                      <a16:creationId xmlns:a16="http://schemas.microsoft.com/office/drawing/2014/main" id="{5B2FF6D3-AB1B-6E4E-8243-6C7E2AD978E3}"/>
                    </a:ext>
                  </a:extLst>
                </p:cNvPr>
                <p:cNvPicPr/>
                <p:nvPr/>
              </p:nvPicPr>
              <p:blipFill>
                <a:blip r:embed="rId597"/>
                <a:stretch>
                  <a:fillRect/>
                </a:stretch>
              </p:blipFill>
              <p:spPr>
                <a:xfrm>
                  <a:off x="4106270" y="2270176"/>
                  <a:ext cx="81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97" name="Ink 496">
                  <a:extLst>
                    <a:ext uri="{FF2B5EF4-FFF2-40B4-BE49-F238E27FC236}">
                      <a16:creationId xmlns:a16="http://schemas.microsoft.com/office/drawing/2014/main" id="{70F30339-AECB-CA40-8FE0-A03DE9B98D78}"/>
                    </a:ext>
                  </a:extLst>
                </p14:cNvPr>
                <p14:cNvContentPartPr/>
                <p14:nvPr/>
              </p14:nvContentPartPr>
              <p14:xfrm>
                <a:off x="4253150" y="2292856"/>
                <a:ext cx="69480" cy="59760"/>
              </p14:xfrm>
            </p:contentPart>
          </mc:Choice>
          <mc:Fallback xmlns="">
            <p:pic>
              <p:nvPicPr>
                <p:cNvPr id="497" name="Ink 496">
                  <a:extLst>
                    <a:ext uri="{FF2B5EF4-FFF2-40B4-BE49-F238E27FC236}">
                      <a16:creationId xmlns:a16="http://schemas.microsoft.com/office/drawing/2014/main" id="{70F30339-AECB-CA40-8FE0-A03DE9B98D78}"/>
                    </a:ext>
                  </a:extLst>
                </p:cNvPr>
                <p:cNvPicPr/>
                <p:nvPr/>
              </p:nvPicPr>
              <p:blipFill>
                <a:blip r:embed="rId599"/>
                <a:stretch>
                  <a:fillRect/>
                </a:stretch>
              </p:blipFill>
              <p:spPr>
                <a:xfrm>
                  <a:off x="4245590" y="2285296"/>
                  <a:ext cx="84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98" name="Ink 497">
                  <a:extLst>
                    <a:ext uri="{FF2B5EF4-FFF2-40B4-BE49-F238E27FC236}">
                      <a16:creationId xmlns:a16="http://schemas.microsoft.com/office/drawing/2014/main" id="{4CDDB406-E9C9-8644-ADCE-6B943482272C}"/>
                    </a:ext>
                  </a:extLst>
                </p14:cNvPr>
                <p14:cNvContentPartPr/>
                <p14:nvPr/>
              </p14:nvContentPartPr>
              <p14:xfrm>
                <a:off x="4373030" y="2236336"/>
                <a:ext cx="57960" cy="118080"/>
              </p14:xfrm>
            </p:contentPart>
          </mc:Choice>
          <mc:Fallback xmlns="">
            <p:pic>
              <p:nvPicPr>
                <p:cNvPr id="498" name="Ink 497">
                  <a:extLst>
                    <a:ext uri="{FF2B5EF4-FFF2-40B4-BE49-F238E27FC236}">
                      <a16:creationId xmlns:a16="http://schemas.microsoft.com/office/drawing/2014/main" id="{4CDDB406-E9C9-8644-ADCE-6B943482272C}"/>
                    </a:ext>
                  </a:extLst>
                </p:cNvPr>
                <p:cNvPicPr/>
                <p:nvPr/>
              </p:nvPicPr>
              <p:blipFill>
                <a:blip r:embed="rId601"/>
                <a:stretch>
                  <a:fillRect/>
                </a:stretch>
              </p:blipFill>
              <p:spPr>
                <a:xfrm>
                  <a:off x="4365470" y="2228776"/>
                  <a:ext cx="73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99" name="Ink 498">
                  <a:extLst>
                    <a:ext uri="{FF2B5EF4-FFF2-40B4-BE49-F238E27FC236}">
                      <a16:creationId xmlns:a16="http://schemas.microsoft.com/office/drawing/2014/main" id="{EB8BBD88-C226-2046-9930-45BE7AEE0536}"/>
                    </a:ext>
                  </a:extLst>
                </p14:cNvPr>
                <p14:cNvContentPartPr/>
                <p14:nvPr/>
              </p14:nvContentPartPr>
              <p14:xfrm>
                <a:off x="4463390" y="2297896"/>
                <a:ext cx="62280" cy="65520"/>
              </p14:xfrm>
            </p:contentPart>
          </mc:Choice>
          <mc:Fallback xmlns="">
            <p:pic>
              <p:nvPicPr>
                <p:cNvPr id="499" name="Ink 498">
                  <a:extLst>
                    <a:ext uri="{FF2B5EF4-FFF2-40B4-BE49-F238E27FC236}">
                      <a16:creationId xmlns:a16="http://schemas.microsoft.com/office/drawing/2014/main" id="{EB8BBD88-C226-2046-9930-45BE7AEE0536}"/>
                    </a:ext>
                  </a:extLst>
                </p:cNvPr>
                <p:cNvPicPr/>
                <p:nvPr/>
              </p:nvPicPr>
              <p:blipFill>
                <a:blip r:embed="rId603"/>
                <a:stretch>
                  <a:fillRect/>
                </a:stretch>
              </p:blipFill>
              <p:spPr>
                <a:xfrm>
                  <a:off x="4455830" y="2290336"/>
                  <a:ext cx="77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500" name="Ink 499">
                  <a:extLst>
                    <a:ext uri="{FF2B5EF4-FFF2-40B4-BE49-F238E27FC236}">
                      <a16:creationId xmlns:a16="http://schemas.microsoft.com/office/drawing/2014/main" id="{B2D1B776-4F10-5D4A-ACF6-5F109C1C9FF8}"/>
                    </a:ext>
                  </a:extLst>
                </p14:cNvPr>
                <p14:cNvContentPartPr/>
                <p14:nvPr/>
              </p14:nvContentPartPr>
              <p14:xfrm>
                <a:off x="4522070" y="2201056"/>
                <a:ext cx="15480" cy="157320"/>
              </p14:xfrm>
            </p:contentPart>
          </mc:Choice>
          <mc:Fallback xmlns="">
            <p:pic>
              <p:nvPicPr>
                <p:cNvPr id="500" name="Ink 499">
                  <a:extLst>
                    <a:ext uri="{FF2B5EF4-FFF2-40B4-BE49-F238E27FC236}">
                      <a16:creationId xmlns:a16="http://schemas.microsoft.com/office/drawing/2014/main" id="{B2D1B776-4F10-5D4A-ACF6-5F109C1C9FF8}"/>
                    </a:ext>
                  </a:extLst>
                </p:cNvPr>
                <p:cNvPicPr/>
                <p:nvPr/>
              </p:nvPicPr>
              <p:blipFill>
                <a:blip r:embed="rId605"/>
                <a:stretch>
                  <a:fillRect/>
                </a:stretch>
              </p:blipFill>
              <p:spPr>
                <a:xfrm>
                  <a:off x="4514510" y="2193496"/>
                  <a:ext cx="30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501" name="Ink 500">
                  <a:extLst>
                    <a:ext uri="{FF2B5EF4-FFF2-40B4-BE49-F238E27FC236}">
                      <a16:creationId xmlns:a16="http://schemas.microsoft.com/office/drawing/2014/main" id="{65EB00CC-15F8-A54E-9BC6-070DC8C07EBC}"/>
                    </a:ext>
                  </a:extLst>
                </p14:cNvPr>
                <p14:cNvContentPartPr/>
                <p14:nvPr/>
              </p14:nvContentPartPr>
              <p14:xfrm>
                <a:off x="4573190" y="2281696"/>
                <a:ext cx="5040" cy="64800"/>
              </p14:xfrm>
            </p:contentPart>
          </mc:Choice>
          <mc:Fallback xmlns="">
            <p:pic>
              <p:nvPicPr>
                <p:cNvPr id="501" name="Ink 500">
                  <a:extLst>
                    <a:ext uri="{FF2B5EF4-FFF2-40B4-BE49-F238E27FC236}">
                      <a16:creationId xmlns:a16="http://schemas.microsoft.com/office/drawing/2014/main" id="{65EB00CC-15F8-A54E-9BC6-070DC8C07EBC}"/>
                    </a:ext>
                  </a:extLst>
                </p:cNvPr>
                <p:cNvPicPr/>
                <p:nvPr/>
              </p:nvPicPr>
              <p:blipFill>
                <a:blip r:embed="rId607"/>
                <a:stretch>
                  <a:fillRect/>
                </a:stretch>
              </p:blipFill>
              <p:spPr>
                <a:xfrm>
                  <a:off x="4565630" y="2274136"/>
                  <a:ext cx="20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502" name="Ink 501">
                  <a:extLst>
                    <a:ext uri="{FF2B5EF4-FFF2-40B4-BE49-F238E27FC236}">
                      <a16:creationId xmlns:a16="http://schemas.microsoft.com/office/drawing/2014/main" id="{12E519A5-F5D9-3047-BBF2-A7EE16A324B5}"/>
                    </a:ext>
                  </a:extLst>
                </p14:cNvPr>
                <p14:cNvContentPartPr/>
                <p14:nvPr/>
              </p14:nvContentPartPr>
              <p14:xfrm>
                <a:off x="4576430" y="2215456"/>
                <a:ext cx="1080" cy="2520"/>
              </p14:xfrm>
            </p:contentPart>
          </mc:Choice>
          <mc:Fallback xmlns="">
            <p:pic>
              <p:nvPicPr>
                <p:cNvPr id="502" name="Ink 501">
                  <a:extLst>
                    <a:ext uri="{FF2B5EF4-FFF2-40B4-BE49-F238E27FC236}">
                      <a16:creationId xmlns:a16="http://schemas.microsoft.com/office/drawing/2014/main" id="{12E519A5-F5D9-3047-BBF2-A7EE16A324B5}"/>
                    </a:ext>
                  </a:extLst>
                </p:cNvPr>
                <p:cNvPicPr/>
                <p:nvPr/>
              </p:nvPicPr>
              <p:blipFill>
                <a:blip r:embed="rId609"/>
                <a:stretch>
                  <a:fillRect/>
                </a:stretch>
              </p:blipFill>
              <p:spPr>
                <a:xfrm>
                  <a:off x="4568870" y="2207896"/>
                  <a:ext cx="16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503" name="Ink 502">
                  <a:extLst>
                    <a:ext uri="{FF2B5EF4-FFF2-40B4-BE49-F238E27FC236}">
                      <a16:creationId xmlns:a16="http://schemas.microsoft.com/office/drawing/2014/main" id="{81A24A23-3109-5D4E-9B1C-FCCEC0229294}"/>
                    </a:ext>
                  </a:extLst>
                </p14:cNvPr>
                <p14:cNvContentPartPr/>
                <p14:nvPr/>
              </p14:nvContentPartPr>
              <p14:xfrm>
                <a:off x="4614950" y="2275216"/>
                <a:ext cx="45360" cy="73800"/>
              </p14:xfrm>
            </p:contentPart>
          </mc:Choice>
          <mc:Fallback xmlns="">
            <p:pic>
              <p:nvPicPr>
                <p:cNvPr id="503" name="Ink 502">
                  <a:extLst>
                    <a:ext uri="{FF2B5EF4-FFF2-40B4-BE49-F238E27FC236}">
                      <a16:creationId xmlns:a16="http://schemas.microsoft.com/office/drawing/2014/main" id="{81A24A23-3109-5D4E-9B1C-FCCEC0229294}"/>
                    </a:ext>
                  </a:extLst>
                </p:cNvPr>
                <p:cNvPicPr/>
                <p:nvPr/>
              </p:nvPicPr>
              <p:blipFill>
                <a:blip r:embed="rId611"/>
                <a:stretch>
                  <a:fillRect/>
                </a:stretch>
              </p:blipFill>
              <p:spPr>
                <a:xfrm>
                  <a:off x="4607390" y="2267656"/>
                  <a:ext cx="60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504" name="Ink 503">
                  <a:extLst>
                    <a:ext uri="{FF2B5EF4-FFF2-40B4-BE49-F238E27FC236}">
                      <a16:creationId xmlns:a16="http://schemas.microsoft.com/office/drawing/2014/main" id="{EBC2D00B-D0CB-B443-8595-49D480C23B11}"/>
                    </a:ext>
                  </a:extLst>
                </p14:cNvPr>
                <p14:cNvContentPartPr/>
                <p14:nvPr/>
              </p14:nvContentPartPr>
              <p14:xfrm>
                <a:off x="4681910" y="2277736"/>
                <a:ext cx="8280" cy="74520"/>
              </p14:xfrm>
            </p:contentPart>
          </mc:Choice>
          <mc:Fallback xmlns="">
            <p:pic>
              <p:nvPicPr>
                <p:cNvPr id="504" name="Ink 503">
                  <a:extLst>
                    <a:ext uri="{FF2B5EF4-FFF2-40B4-BE49-F238E27FC236}">
                      <a16:creationId xmlns:a16="http://schemas.microsoft.com/office/drawing/2014/main" id="{EBC2D00B-D0CB-B443-8595-49D480C23B11}"/>
                    </a:ext>
                  </a:extLst>
                </p:cNvPr>
                <p:cNvPicPr/>
                <p:nvPr/>
              </p:nvPicPr>
              <p:blipFill>
                <a:blip r:embed="rId613"/>
                <a:stretch>
                  <a:fillRect/>
                </a:stretch>
              </p:blipFill>
              <p:spPr>
                <a:xfrm>
                  <a:off x="4674350" y="2270176"/>
                  <a:ext cx="23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505" name="Ink 504">
                  <a:extLst>
                    <a:ext uri="{FF2B5EF4-FFF2-40B4-BE49-F238E27FC236}">
                      <a16:creationId xmlns:a16="http://schemas.microsoft.com/office/drawing/2014/main" id="{58792697-00B5-014B-8EB6-5A388FD750A6}"/>
                    </a:ext>
                  </a:extLst>
                </p14:cNvPr>
                <p14:cNvContentPartPr/>
                <p14:nvPr/>
              </p14:nvContentPartPr>
              <p14:xfrm>
                <a:off x="4679750" y="2218336"/>
                <a:ext cx="1080" cy="2520"/>
              </p14:xfrm>
            </p:contentPart>
          </mc:Choice>
          <mc:Fallback xmlns="">
            <p:pic>
              <p:nvPicPr>
                <p:cNvPr id="505" name="Ink 504">
                  <a:extLst>
                    <a:ext uri="{FF2B5EF4-FFF2-40B4-BE49-F238E27FC236}">
                      <a16:creationId xmlns:a16="http://schemas.microsoft.com/office/drawing/2014/main" id="{58792697-00B5-014B-8EB6-5A388FD750A6}"/>
                    </a:ext>
                  </a:extLst>
                </p:cNvPr>
                <p:cNvPicPr/>
                <p:nvPr/>
              </p:nvPicPr>
              <p:blipFill>
                <a:blip r:embed="rId615"/>
                <a:stretch>
                  <a:fillRect/>
                </a:stretch>
              </p:blipFill>
              <p:spPr>
                <a:xfrm>
                  <a:off x="4672190" y="2210776"/>
                  <a:ext cx="16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506" name="Ink 505">
                  <a:extLst>
                    <a:ext uri="{FF2B5EF4-FFF2-40B4-BE49-F238E27FC236}">
                      <a16:creationId xmlns:a16="http://schemas.microsoft.com/office/drawing/2014/main" id="{3A51E836-6DA6-354F-9B5D-8C31A8AC7456}"/>
                    </a:ext>
                  </a:extLst>
                </p14:cNvPr>
                <p14:cNvContentPartPr/>
                <p14:nvPr/>
              </p14:nvContentPartPr>
              <p14:xfrm>
                <a:off x="4722590" y="2265856"/>
                <a:ext cx="48960" cy="78480"/>
              </p14:xfrm>
            </p:contentPart>
          </mc:Choice>
          <mc:Fallback xmlns="">
            <p:pic>
              <p:nvPicPr>
                <p:cNvPr id="506" name="Ink 505">
                  <a:extLst>
                    <a:ext uri="{FF2B5EF4-FFF2-40B4-BE49-F238E27FC236}">
                      <a16:creationId xmlns:a16="http://schemas.microsoft.com/office/drawing/2014/main" id="{3A51E836-6DA6-354F-9B5D-8C31A8AC7456}"/>
                    </a:ext>
                  </a:extLst>
                </p:cNvPr>
                <p:cNvPicPr/>
                <p:nvPr/>
              </p:nvPicPr>
              <p:blipFill>
                <a:blip r:embed="rId617"/>
                <a:stretch>
                  <a:fillRect/>
                </a:stretch>
              </p:blipFill>
              <p:spPr>
                <a:xfrm>
                  <a:off x="4715030" y="2258296"/>
                  <a:ext cx="64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507" name="Ink 506">
                  <a:extLst>
                    <a:ext uri="{FF2B5EF4-FFF2-40B4-BE49-F238E27FC236}">
                      <a16:creationId xmlns:a16="http://schemas.microsoft.com/office/drawing/2014/main" id="{A70E5C8A-146D-BF47-9A3E-C6234A4F8E2B}"/>
                    </a:ext>
                  </a:extLst>
                </p14:cNvPr>
                <p14:cNvContentPartPr/>
                <p14:nvPr/>
              </p14:nvContentPartPr>
              <p14:xfrm>
                <a:off x="4817630" y="2270536"/>
                <a:ext cx="5760" cy="71280"/>
              </p14:xfrm>
            </p:contentPart>
          </mc:Choice>
          <mc:Fallback xmlns="">
            <p:pic>
              <p:nvPicPr>
                <p:cNvPr id="507" name="Ink 506">
                  <a:extLst>
                    <a:ext uri="{FF2B5EF4-FFF2-40B4-BE49-F238E27FC236}">
                      <a16:creationId xmlns:a16="http://schemas.microsoft.com/office/drawing/2014/main" id="{A70E5C8A-146D-BF47-9A3E-C6234A4F8E2B}"/>
                    </a:ext>
                  </a:extLst>
                </p:cNvPr>
                <p:cNvPicPr/>
                <p:nvPr/>
              </p:nvPicPr>
              <p:blipFill>
                <a:blip r:embed="rId619"/>
                <a:stretch>
                  <a:fillRect/>
                </a:stretch>
              </p:blipFill>
              <p:spPr>
                <a:xfrm>
                  <a:off x="4810070" y="2262976"/>
                  <a:ext cx="20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508" name="Ink 507">
                  <a:extLst>
                    <a:ext uri="{FF2B5EF4-FFF2-40B4-BE49-F238E27FC236}">
                      <a16:creationId xmlns:a16="http://schemas.microsoft.com/office/drawing/2014/main" id="{9A2F8AC3-03A4-9049-94AE-BFC235745211}"/>
                    </a:ext>
                  </a:extLst>
                </p14:cNvPr>
                <p14:cNvContentPartPr/>
                <p14:nvPr/>
              </p14:nvContentPartPr>
              <p14:xfrm>
                <a:off x="4812950" y="2232016"/>
                <a:ext cx="16920" cy="5760"/>
              </p14:xfrm>
            </p:contentPart>
          </mc:Choice>
          <mc:Fallback xmlns="">
            <p:pic>
              <p:nvPicPr>
                <p:cNvPr id="508" name="Ink 507">
                  <a:extLst>
                    <a:ext uri="{FF2B5EF4-FFF2-40B4-BE49-F238E27FC236}">
                      <a16:creationId xmlns:a16="http://schemas.microsoft.com/office/drawing/2014/main" id="{9A2F8AC3-03A4-9049-94AE-BFC235745211}"/>
                    </a:ext>
                  </a:extLst>
                </p:cNvPr>
                <p:cNvPicPr/>
                <p:nvPr/>
              </p:nvPicPr>
              <p:blipFill>
                <a:blip r:embed="rId621"/>
                <a:stretch>
                  <a:fillRect/>
                </a:stretch>
              </p:blipFill>
              <p:spPr>
                <a:xfrm>
                  <a:off x="4805390" y="2224456"/>
                  <a:ext cx="32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09" name="Ink 508">
                  <a:extLst>
                    <a:ext uri="{FF2B5EF4-FFF2-40B4-BE49-F238E27FC236}">
                      <a16:creationId xmlns:a16="http://schemas.microsoft.com/office/drawing/2014/main" id="{8CCE6D94-5B4C-CE4F-B405-DCEA7D2D2DEC}"/>
                    </a:ext>
                  </a:extLst>
                </p14:cNvPr>
                <p14:cNvContentPartPr/>
                <p14:nvPr/>
              </p14:nvContentPartPr>
              <p14:xfrm>
                <a:off x="4843550" y="2267296"/>
                <a:ext cx="53280" cy="72000"/>
              </p14:xfrm>
            </p:contentPart>
          </mc:Choice>
          <mc:Fallback xmlns="">
            <p:pic>
              <p:nvPicPr>
                <p:cNvPr id="509" name="Ink 508">
                  <a:extLst>
                    <a:ext uri="{FF2B5EF4-FFF2-40B4-BE49-F238E27FC236}">
                      <a16:creationId xmlns:a16="http://schemas.microsoft.com/office/drawing/2014/main" id="{8CCE6D94-5B4C-CE4F-B405-DCEA7D2D2DEC}"/>
                    </a:ext>
                  </a:extLst>
                </p:cNvPr>
                <p:cNvPicPr/>
                <p:nvPr/>
              </p:nvPicPr>
              <p:blipFill>
                <a:blip r:embed="rId623"/>
                <a:stretch>
                  <a:fillRect/>
                </a:stretch>
              </p:blipFill>
              <p:spPr>
                <a:xfrm>
                  <a:off x="4835990" y="2259736"/>
                  <a:ext cx="68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510" name="Ink 509">
                  <a:extLst>
                    <a:ext uri="{FF2B5EF4-FFF2-40B4-BE49-F238E27FC236}">
                      <a16:creationId xmlns:a16="http://schemas.microsoft.com/office/drawing/2014/main" id="{A4E75DB3-232B-8146-A9D1-466928A3F6DF}"/>
                    </a:ext>
                  </a:extLst>
                </p14:cNvPr>
                <p14:cNvContentPartPr/>
                <p14:nvPr/>
              </p14:nvContentPartPr>
              <p14:xfrm>
                <a:off x="4873430" y="2266576"/>
                <a:ext cx="109080" cy="64440"/>
              </p14:xfrm>
            </p:contentPart>
          </mc:Choice>
          <mc:Fallback xmlns="">
            <p:pic>
              <p:nvPicPr>
                <p:cNvPr id="510" name="Ink 509">
                  <a:extLst>
                    <a:ext uri="{FF2B5EF4-FFF2-40B4-BE49-F238E27FC236}">
                      <a16:creationId xmlns:a16="http://schemas.microsoft.com/office/drawing/2014/main" id="{A4E75DB3-232B-8146-A9D1-466928A3F6DF}"/>
                    </a:ext>
                  </a:extLst>
                </p:cNvPr>
                <p:cNvPicPr/>
                <p:nvPr/>
              </p:nvPicPr>
              <p:blipFill>
                <a:blip r:embed="rId625"/>
                <a:stretch>
                  <a:fillRect/>
                </a:stretch>
              </p:blipFill>
              <p:spPr>
                <a:xfrm>
                  <a:off x="4865870" y="2259016"/>
                  <a:ext cx="1242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511" name="Ink 510">
                  <a:extLst>
                    <a:ext uri="{FF2B5EF4-FFF2-40B4-BE49-F238E27FC236}">
                      <a16:creationId xmlns:a16="http://schemas.microsoft.com/office/drawing/2014/main" id="{548B42C8-24C0-5C4C-8EB1-F790D2C56716}"/>
                    </a:ext>
                  </a:extLst>
                </p14:cNvPr>
                <p14:cNvContentPartPr/>
                <p14:nvPr/>
              </p14:nvContentPartPr>
              <p14:xfrm>
                <a:off x="5052710" y="2262616"/>
                <a:ext cx="72000" cy="5760"/>
              </p14:xfrm>
            </p:contentPart>
          </mc:Choice>
          <mc:Fallback xmlns="">
            <p:pic>
              <p:nvPicPr>
                <p:cNvPr id="511" name="Ink 510">
                  <a:extLst>
                    <a:ext uri="{FF2B5EF4-FFF2-40B4-BE49-F238E27FC236}">
                      <a16:creationId xmlns:a16="http://schemas.microsoft.com/office/drawing/2014/main" id="{548B42C8-24C0-5C4C-8EB1-F790D2C56716}"/>
                    </a:ext>
                  </a:extLst>
                </p:cNvPr>
                <p:cNvPicPr/>
                <p:nvPr/>
              </p:nvPicPr>
              <p:blipFill>
                <a:blip r:embed="rId627"/>
                <a:stretch>
                  <a:fillRect/>
                </a:stretch>
              </p:blipFill>
              <p:spPr>
                <a:xfrm>
                  <a:off x="5045150" y="2255056"/>
                  <a:ext cx="87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512" name="Ink 511">
                  <a:extLst>
                    <a:ext uri="{FF2B5EF4-FFF2-40B4-BE49-F238E27FC236}">
                      <a16:creationId xmlns:a16="http://schemas.microsoft.com/office/drawing/2014/main" id="{44575A91-8BA1-404E-854C-E346040E9296}"/>
                    </a:ext>
                  </a:extLst>
                </p14:cNvPr>
                <p14:cNvContentPartPr/>
                <p14:nvPr/>
              </p14:nvContentPartPr>
              <p14:xfrm>
                <a:off x="5036870" y="2304376"/>
                <a:ext cx="83880" cy="10800"/>
              </p14:xfrm>
            </p:contentPart>
          </mc:Choice>
          <mc:Fallback xmlns="">
            <p:pic>
              <p:nvPicPr>
                <p:cNvPr id="512" name="Ink 511">
                  <a:extLst>
                    <a:ext uri="{FF2B5EF4-FFF2-40B4-BE49-F238E27FC236}">
                      <a16:creationId xmlns:a16="http://schemas.microsoft.com/office/drawing/2014/main" id="{44575A91-8BA1-404E-854C-E346040E9296}"/>
                    </a:ext>
                  </a:extLst>
                </p:cNvPr>
                <p:cNvPicPr/>
                <p:nvPr/>
              </p:nvPicPr>
              <p:blipFill>
                <a:blip r:embed="rId629"/>
                <a:stretch>
                  <a:fillRect/>
                </a:stretch>
              </p:blipFill>
              <p:spPr>
                <a:xfrm>
                  <a:off x="5029310" y="2296816"/>
                  <a:ext cx="99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513" name="Ink 512">
                  <a:extLst>
                    <a:ext uri="{FF2B5EF4-FFF2-40B4-BE49-F238E27FC236}">
                      <a16:creationId xmlns:a16="http://schemas.microsoft.com/office/drawing/2014/main" id="{8F1E342C-395F-CE4E-BB52-0F18AE801EF8}"/>
                    </a:ext>
                  </a:extLst>
                </p14:cNvPr>
                <p14:cNvContentPartPr/>
                <p14:nvPr/>
              </p14:nvContentPartPr>
              <p14:xfrm>
                <a:off x="5074670" y="2232016"/>
                <a:ext cx="5040" cy="85680"/>
              </p14:xfrm>
            </p:contentPart>
          </mc:Choice>
          <mc:Fallback xmlns="">
            <p:pic>
              <p:nvPicPr>
                <p:cNvPr id="513" name="Ink 512">
                  <a:extLst>
                    <a:ext uri="{FF2B5EF4-FFF2-40B4-BE49-F238E27FC236}">
                      <a16:creationId xmlns:a16="http://schemas.microsoft.com/office/drawing/2014/main" id="{8F1E342C-395F-CE4E-BB52-0F18AE801EF8}"/>
                    </a:ext>
                  </a:extLst>
                </p:cNvPr>
                <p:cNvPicPr/>
                <p:nvPr/>
              </p:nvPicPr>
              <p:blipFill>
                <a:blip r:embed="rId631"/>
                <a:stretch>
                  <a:fillRect/>
                </a:stretch>
              </p:blipFill>
              <p:spPr>
                <a:xfrm>
                  <a:off x="5067110" y="2224456"/>
                  <a:ext cx="201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514" name="Ink 513">
                  <a:extLst>
                    <a:ext uri="{FF2B5EF4-FFF2-40B4-BE49-F238E27FC236}">
                      <a16:creationId xmlns:a16="http://schemas.microsoft.com/office/drawing/2014/main" id="{2BD21872-B143-104A-BC57-FE41EFA0D034}"/>
                    </a:ext>
                  </a:extLst>
                </p14:cNvPr>
                <p14:cNvContentPartPr/>
                <p14:nvPr/>
              </p14:nvContentPartPr>
              <p14:xfrm>
                <a:off x="5107070" y="2250736"/>
                <a:ext cx="3600" cy="87840"/>
              </p14:xfrm>
            </p:contentPart>
          </mc:Choice>
          <mc:Fallback xmlns="">
            <p:pic>
              <p:nvPicPr>
                <p:cNvPr id="514" name="Ink 513">
                  <a:extLst>
                    <a:ext uri="{FF2B5EF4-FFF2-40B4-BE49-F238E27FC236}">
                      <a16:creationId xmlns:a16="http://schemas.microsoft.com/office/drawing/2014/main" id="{2BD21872-B143-104A-BC57-FE41EFA0D034}"/>
                    </a:ext>
                  </a:extLst>
                </p:cNvPr>
                <p:cNvPicPr/>
                <p:nvPr/>
              </p:nvPicPr>
              <p:blipFill>
                <a:blip r:embed="rId633"/>
                <a:stretch>
                  <a:fillRect/>
                </a:stretch>
              </p:blipFill>
              <p:spPr>
                <a:xfrm>
                  <a:off x="5099510" y="2243176"/>
                  <a:ext cx="187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515" name="Ink 514">
                  <a:extLst>
                    <a:ext uri="{FF2B5EF4-FFF2-40B4-BE49-F238E27FC236}">
                      <a16:creationId xmlns:a16="http://schemas.microsoft.com/office/drawing/2014/main" id="{9FBABAF4-C913-B44E-8F16-7E4A1F1516AE}"/>
                    </a:ext>
                  </a:extLst>
                </p14:cNvPr>
                <p14:cNvContentPartPr/>
                <p14:nvPr/>
              </p14:nvContentPartPr>
              <p14:xfrm>
                <a:off x="5166110" y="2228056"/>
                <a:ext cx="7560" cy="97200"/>
              </p14:xfrm>
            </p:contentPart>
          </mc:Choice>
          <mc:Fallback xmlns="">
            <p:pic>
              <p:nvPicPr>
                <p:cNvPr id="515" name="Ink 514">
                  <a:extLst>
                    <a:ext uri="{FF2B5EF4-FFF2-40B4-BE49-F238E27FC236}">
                      <a16:creationId xmlns:a16="http://schemas.microsoft.com/office/drawing/2014/main" id="{9FBABAF4-C913-B44E-8F16-7E4A1F1516AE}"/>
                    </a:ext>
                  </a:extLst>
                </p:cNvPr>
                <p:cNvPicPr/>
                <p:nvPr/>
              </p:nvPicPr>
              <p:blipFill>
                <a:blip r:embed="rId635"/>
                <a:stretch>
                  <a:fillRect/>
                </a:stretch>
              </p:blipFill>
              <p:spPr>
                <a:xfrm>
                  <a:off x="5158550" y="2220496"/>
                  <a:ext cx="22680" cy="112320"/>
                </a:xfrm>
                <a:prstGeom prst="rect">
                  <a:avLst/>
                </a:prstGeom>
              </p:spPr>
            </p:pic>
          </mc:Fallback>
        </mc:AlternateContent>
      </p:grpSp>
      <p:grpSp>
        <p:nvGrpSpPr>
          <p:cNvPr id="547" name="Group 546">
            <a:extLst>
              <a:ext uri="{FF2B5EF4-FFF2-40B4-BE49-F238E27FC236}">
                <a16:creationId xmlns:a16="http://schemas.microsoft.com/office/drawing/2014/main" id="{1C7E9A36-A154-AE4A-BE18-130818E98610}"/>
              </a:ext>
            </a:extLst>
          </p:cNvPr>
          <p:cNvGrpSpPr/>
          <p:nvPr/>
        </p:nvGrpSpPr>
        <p:grpSpPr>
          <a:xfrm>
            <a:off x="4372310" y="3612256"/>
            <a:ext cx="918000" cy="651960"/>
            <a:chOff x="4372310" y="3612256"/>
            <a:chExt cx="918000" cy="651960"/>
          </a:xfrm>
        </p:grpSpPr>
        <mc:AlternateContent xmlns:mc="http://schemas.openxmlformats.org/markup-compatibility/2006" xmlns:p14="http://schemas.microsoft.com/office/powerpoint/2010/main">
          <mc:Choice Requires="p14">
            <p:contentPart p14:bwMode="auto" r:id="rId636">
              <p14:nvContentPartPr>
                <p14:cNvPr id="517" name="Ink 516">
                  <a:extLst>
                    <a:ext uri="{FF2B5EF4-FFF2-40B4-BE49-F238E27FC236}">
                      <a16:creationId xmlns:a16="http://schemas.microsoft.com/office/drawing/2014/main" id="{6A957EB2-1A66-BF41-BA3B-9F090A33D6DE}"/>
                    </a:ext>
                  </a:extLst>
                </p14:cNvPr>
                <p14:cNvContentPartPr/>
                <p14:nvPr/>
              </p14:nvContentPartPr>
              <p14:xfrm>
                <a:off x="4372310" y="3723136"/>
                <a:ext cx="60120" cy="64800"/>
              </p14:xfrm>
            </p:contentPart>
          </mc:Choice>
          <mc:Fallback xmlns="">
            <p:pic>
              <p:nvPicPr>
                <p:cNvPr id="517" name="Ink 516">
                  <a:extLst>
                    <a:ext uri="{FF2B5EF4-FFF2-40B4-BE49-F238E27FC236}">
                      <a16:creationId xmlns:a16="http://schemas.microsoft.com/office/drawing/2014/main" id="{6A957EB2-1A66-BF41-BA3B-9F090A33D6DE}"/>
                    </a:ext>
                  </a:extLst>
                </p:cNvPr>
                <p:cNvPicPr/>
                <p:nvPr/>
              </p:nvPicPr>
              <p:blipFill>
                <a:blip r:embed="rId637"/>
                <a:stretch>
                  <a:fillRect/>
                </a:stretch>
              </p:blipFill>
              <p:spPr>
                <a:xfrm>
                  <a:off x="4364750" y="3715576"/>
                  <a:ext cx="75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18" name="Ink 517">
                  <a:extLst>
                    <a:ext uri="{FF2B5EF4-FFF2-40B4-BE49-F238E27FC236}">
                      <a16:creationId xmlns:a16="http://schemas.microsoft.com/office/drawing/2014/main" id="{018D9B14-BE0B-2E4E-9091-1D7553A5A7A5}"/>
                    </a:ext>
                  </a:extLst>
                </p14:cNvPr>
                <p14:cNvContentPartPr/>
                <p14:nvPr/>
              </p14:nvContentPartPr>
              <p14:xfrm>
                <a:off x="4491470" y="3732856"/>
                <a:ext cx="58320" cy="54720"/>
              </p14:xfrm>
            </p:contentPart>
          </mc:Choice>
          <mc:Fallback xmlns="">
            <p:pic>
              <p:nvPicPr>
                <p:cNvPr id="518" name="Ink 517">
                  <a:extLst>
                    <a:ext uri="{FF2B5EF4-FFF2-40B4-BE49-F238E27FC236}">
                      <a16:creationId xmlns:a16="http://schemas.microsoft.com/office/drawing/2014/main" id="{018D9B14-BE0B-2E4E-9091-1D7553A5A7A5}"/>
                    </a:ext>
                  </a:extLst>
                </p:cNvPr>
                <p:cNvPicPr/>
                <p:nvPr/>
              </p:nvPicPr>
              <p:blipFill>
                <a:blip r:embed="rId639"/>
                <a:stretch>
                  <a:fillRect/>
                </a:stretch>
              </p:blipFill>
              <p:spPr>
                <a:xfrm>
                  <a:off x="4483910" y="3725296"/>
                  <a:ext cx="730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519" name="Ink 518">
                  <a:extLst>
                    <a:ext uri="{FF2B5EF4-FFF2-40B4-BE49-F238E27FC236}">
                      <a16:creationId xmlns:a16="http://schemas.microsoft.com/office/drawing/2014/main" id="{0F436A47-3B81-634D-BE99-D7A47FEE162F}"/>
                    </a:ext>
                  </a:extLst>
                </p14:cNvPr>
                <p14:cNvContentPartPr/>
                <p14:nvPr/>
              </p14:nvContentPartPr>
              <p14:xfrm>
                <a:off x="4590470" y="3681376"/>
                <a:ext cx="65160" cy="102960"/>
              </p14:xfrm>
            </p:contentPart>
          </mc:Choice>
          <mc:Fallback xmlns="">
            <p:pic>
              <p:nvPicPr>
                <p:cNvPr id="519" name="Ink 518">
                  <a:extLst>
                    <a:ext uri="{FF2B5EF4-FFF2-40B4-BE49-F238E27FC236}">
                      <a16:creationId xmlns:a16="http://schemas.microsoft.com/office/drawing/2014/main" id="{0F436A47-3B81-634D-BE99-D7A47FEE162F}"/>
                    </a:ext>
                  </a:extLst>
                </p:cNvPr>
                <p:cNvPicPr/>
                <p:nvPr/>
              </p:nvPicPr>
              <p:blipFill>
                <a:blip r:embed="rId641"/>
                <a:stretch>
                  <a:fillRect/>
                </a:stretch>
              </p:blipFill>
              <p:spPr>
                <a:xfrm>
                  <a:off x="4582910" y="3673816"/>
                  <a:ext cx="80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520" name="Ink 519">
                  <a:extLst>
                    <a:ext uri="{FF2B5EF4-FFF2-40B4-BE49-F238E27FC236}">
                      <a16:creationId xmlns:a16="http://schemas.microsoft.com/office/drawing/2014/main" id="{39226DA6-611B-8845-AEBD-52C5EB064F4A}"/>
                    </a:ext>
                  </a:extLst>
                </p14:cNvPr>
                <p14:cNvContentPartPr/>
                <p14:nvPr/>
              </p14:nvContentPartPr>
              <p14:xfrm>
                <a:off x="4676510" y="3738976"/>
                <a:ext cx="69120" cy="41760"/>
              </p14:xfrm>
            </p:contentPart>
          </mc:Choice>
          <mc:Fallback xmlns="">
            <p:pic>
              <p:nvPicPr>
                <p:cNvPr id="520" name="Ink 519">
                  <a:extLst>
                    <a:ext uri="{FF2B5EF4-FFF2-40B4-BE49-F238E27FC236}">
                      <a16:creationId xmlns:a16="http://schemas.microsoft.com/office/drawing/2014/main" id="{39226DA6-611B-8845-AEBD-52C5EB064F4A}"/>
                    </a:ext>
                  </a:extLst>
                </p:cNvPr>
                <p:cNvPicPr/>
                <p:nvPr/>
              </p:nvPicPr>
              <p:blipFill>
                <a:blip r:embed="rId643"/>
                <a:stretch>
                  <a:fillRect/>
                </a:stretch>
              </p:blipFill>
              <p:spPr>
                <a:xfrm>
                  <a:off x="4668950" y="3731416"/>
                  <a:ext cx="84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521" name="Ink 520">
                  <a:extLst>
                    <a:ext uri="{FF2B5EF4-FFF2-40B4-BE49-F238E27FC236}">
                      <a16:creationId xmlns:a16="http://schemas.microsoft.com/office/drawing/2014/main" id="{9CCCED1B-664A-EE41-AEF6-BEDFDD6DFC76}"/>
                    </a:ext>
                  </a:extLst>
                </p14:cNvPr>
                <p14:cNvContentPartPr/>
                <p14:nvPr/>
              </p14:nvContentPartPr>
              <p14:xfrm>
                <a:off x="4753190" y="3612256"/>
                <a:ext cx="1080" cy="163440"/>
              </p14:xfrm>
            </p:contentPart>
          </mc:Choice>
          <mc:Fallback xmlns="">
            <p:pic>
              <p:nvPicPr>
                <p:cNvPr id="521" name="Ink 520">
                  <a:extLst>
                    <a:ext uri="{FF2B5EF4-FFF2-40B4-BE49-F238E27FC236}">
                      <a16:creationId xmlns:a16="http://schemas.microsoft.com/office/drawing/2014/main" id="{9CCCED1B-664A-EE41-AEF6-BEDFDD6DFC76}"/>
                    </a:ext>
                  </a:extLst>
                </p:cNvPr>
                <p:cNvPicPr/>
                <p:nvPr/>
              </p:nvPicPr>
              <p:blipFill>
                <a:blip r:embed="rId645"/>
                <a:stretch>
                  <a:fillRect/>
                </a:stretch>
              </p:blipFill>
              <p:spPr>
                <a:xfrm>
                  <a:off x="4745990" y="3604696"/>
                  <a:ext cx="16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522" name="Ink 521">
                  <a:extLst>
                    <a:ext uri="{FF2B5EF4-FFF2-40B4-BE49-F238E27FC236}">
                      <a16:creationId xmlns:a16="http://schemas.microsoft.com/office/drawing/2014/main" id="{A3385134-31D9-B24E-A57A-0CAC4DB17AA7}"/>
                    </a:ext>
                  </a:extLst>
                </p14:cNvPr>
                <p14:cNvContentPartPr/>
                <p14:nvPr/>
              </p14:nvContentPartPr>
              <p14:xfrm>
                <a:off x="4800350" y="3716296"/>
                <a:ext cx="5760" cy="67320"/>
              </p14:xfrm>
            </p:contentPart>
          </mc:Choice>
          <mc:Fallback xmlns="">
            <p:pic>
              <p:nvPicPr>
                <p:cNvPr id="522" name="Ink 521">
                  <a:extLst>
                    <a:ext uri="{FF2B5EF4-FFF2-40B4-BE49-F238E27FC236}">
                      <a16:creationId xmlns:a16="http://schemas.microsoft.com/office/drawing/2014/main" id="{A3385134-31D9-B24E-A57A-0CAC4DB17AA7}"/>
                    </a:ext>
                  </a:extLst>
                </p:cNvPr>
                <p:cNvPicPr/>
                <p:nvPr/>
              </p:nvPicPr>
              <p:blipFill>
                <a:blip r:embed="rId647"/>
                <a:stretch>
                  <a:fillRect/>
                </a:stretch>
              </p:blipFill>
              <p:spPr>
                <a:xfrm>
                  <a:off x="4792790" y="3708736"/>
                  <a:ext cx="20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523" name="Ink 522">
                  <a:extLst>
                    <a:ext uri="{FF2B5EF4-FFF2-40B4-BE49-F238E27FC236}">
                      <a16:creationId xmlns:a16="http://schemas.microsoft.com/office/drawing/2014/main" id="{9DAA2FB3-BD5A-9945-A72E-BC43A7EF7343}"/>
                    </a:ext>
                  </a:extLst>
                </p14:cNvPr>
                <p14:cNvContentPartPr/>
                <p14:nvPr/>
              </p14:nvContentPartPr>
              <p14:xfrm>
                <a:off x="4811150" y="3671296"/>
                <a:ext cx="3600" cy="6120"/>
              </p14:xfrm>
            </p:contentPart>
          </mc:Choice>
          <mc:Fallback xmlns="">
            <p:pic>
              <p:nvPicPr>
                <p:cNvPr id="523" name="Ink 522">
                  <a:extLst>
                    <a:ext uri="{FF2B5EF4-FFF2-40B4-BE49-F238E27FC236}">
                      <a16:creationId xmlns:a16="http://schemas.microsoft.com/office/drawing/2014/main" id="{9DAA2FB3-BD5A-9945-A72E-BC43A7EF7343}"/>
                    </a:ext>
                  </a:extLst>
                </p:cNvPr>
                <p:cNvPicPr/>
                <p:nvPr/>
              </p:nvPicPr>
              <p:blipFill>
                <a:blip r:embed="rId649"/>
                <a:stretch>
                  <a:fillRect/>
                </a:stretch>
              </p:blipFill>
              <p:spPr>
                <a:xfrm>
                  <a:off x="4803590" y="3663736"/>
                  <a:ext cx="18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524" name="Ink 523">
                  <a:extLst>
                    <a:ext uri="{FF2B5EF4-FFF2-40B4-BE49-F238E27FC236}">
                      <a16:creationId xmlns:a16="http://schemas.microsoft.com/office/drawing/2014/main" id="{5760B3CF-88DF-F44F-8BEA-66D04618859F}"/>
                    </a:ext>
                  </a:extLst>
                </p14:cNvPr>
                <p14:cNvContentPartPr/>
                <p14:nvPr/>
              </p14:nvContentPartPr>
              <p14:xfrm>
                <a:off x="4840670" y="3715216"/>
                <a:ext cx="44640" cy="61200"/>
              </p14:xfrm>
            </p:contentPart>
          </mc:Choice>
          <mc:Fallback xmlns="">
            <p:pic>
              <p:nvPicPr>
                <p:cNvPr id="524" name="Ink 523">
                  <a:extLst>
                    <a:ext uri="{FF2B5EF4-FFF2-40B4-BE49-F238E27FC236}">
                      <a16:creationId xmlns:a16="http://schemas.microsoft.com/office/drawing/2014/main" id="{5760B3CF-88DF-F44F-8BEA-66D04618859F}"/>
                    </a:ext>
                  </a:extLst>
                </p:cNvPr>
                <p:cNvPicPr/>
                <p:nvPr/>
              </p:nvPicPr>
              <p:blipFill>
                <a:blip r:embed="rId651"/>
                <a:stretch>
                  <a:fillRect/>
                </a:stretch>
              </p:blipFill>
              <p:spPr>
                <a:xfrm>
                  <a:off x="4833470" y="3707656"/>
                  <a:ext cx="59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525" name="Ink 524">
                  <a:extLst>
                    <a:ext uri="{FF2B5EF4-FFF2-40B4-BE49-F238E27FC236}">
                      <a16:creationId xmlns:a16="http://schemas.microsoft.com/office/drawing/2014/main" id="{A3872EDB-E6CF-8142-8CC6-10A8DF4E4F8B}"/>
                    </a:ext>
                  </a:extLst>
                </p14:cNvPr>
                <p14:cNvContentPartPr/>
                <p14:nvPr/>
              </p14:nvContentPartPr>
              <p14:xfrm>
                <a:off x="4901150" y="3711616"/>
                <a:ext cx="3600" cy="73800"/>
              </p14:xfrm>
            </p:contentPart>
          </mc:Choice>
          <mc:Fallback xmlns="">
            <p:pic>
              <p:nvPicPr>
                <p:cNvPr id="525" name="Ink 524">
                  <a:extLst>
                    <a:ext uri="{FF2B5EF4-FFF2-40B4-BE49-F238E27FC236}">
                      <a16:creationId xmlns:a16="http://schemas.microsoft.com/office/drawing/2014/main" id="{A3872EDB-E6CF-8142-8CC6-10A8DF4E4F8B}"/>
                    </a:ext>
                  </a:extLst>
                </p:cNvPr>
                <p:cNvPicPr/>
                <p:nvPr/>
              </p:nvPicPr>
              <p:blipFill>
                <a:blip r:embed="rId653"/>
                <a:stretch>
                  <a:fillRect/>
                </a:stretch>
              </p:blipFill>
              <p:spPr>
                <a:xfrm>
                  <a:off x="4893590" y="3704056"/>
                  <a:ext cx="18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526" name="Ink 525">
                  <a:extLst>
                    <a:ext uri="{FF2B5EF4-FFF2-40B4-BE49-F238E27FC236}">
                      <a16:creationId xmlns:a16="http://schemas.microsoft.com/office/drawing/2014/main" id="{F9614301-1699-034A-85F4-3772A7449A0D}"/>
                    </a:ext>
                  </a:extLst>
                </p14:cNvPr>
                <p14:cNvContentPartPr/>
                <p14:nvPr/>
              </p14:nvContentPartPr>
              <p14:xfrm>
                <a:off x="4922390" y="3681376"/>
                <a:ext cx="360" cy="3600"/>
              </p14:xfrm>
            </p:contentPart>
          </mc:Choice>
          <mc:Fallback xmlns="">
            <p:pic>
              <p:nvPicPr>
                <p:cNvPr id="526" name="Ink 525">
                  <a:extLst>
                    <a:ext uri="{FF2B5EF4-FFF2-40B4-BE49-F238E27FC236}">
                      <a16:creationId xmlns:a16="http://schemas.microsoft.com/office/drawing/2014/main" id="{F9614301-1699-034A-85F4-3772A7449A0D}"/>
                    </a:ext>
                  </a:extLst>
                </p:cNvPr>
                <p:cNvPicPr/>
                <p:nvPr/>
              </p:nvPicPr>
              <p:blipFill>
                <a:blip r:embed="rId655"/>
                <a:stretch>
                  <a:fillRect/>
                </a:stretch>
              </p:blipFill>
              <p:spPr>
                <a:xfrm>
                  <a:off x="4914830" y="3673816"/>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527" name="Ink 526">
                  <a:extLst>
                    <a:ext uri="{FF2B5EF4-FFF2-40B4-BE49-F238E27FC236}">
                      <a16:creationId xmlns:a16="http://schemas.microsoft.com/office/drawing/2014/main" id="{59AE8BC5-5DB7-D341-B5E9-F34CCAFE5455}"/>
                    </a:ext>
                  </a:extLst>
                </p14:cNvPr>
                <p14:cNvContentPartPr/>
                <p14:nvPr/>
              </p14:nvContentPartPr>
              <p14:xfrm>
                <a:off x="4933190" y="3697216"/>
                <a:ext cx="54360" cy="74520"/>
              </p14:xfrm>
            </p:contentPart>
          </mc:Choice>
          <mc:Fallback xmlns="">
            <p:pic>
              <p:nvPicPr>
                <p:cNvPr id="527" name="Ink 526">
                  <a:extLst>
                    <a:ext uri="{FF2B5EF4-FFF2-40B4-BE49-F238E27FC236}">
                      <a16:creationId xmlns:a16="http://schemas.microsoft.com/office/drawing/2014/main" id="{59AE8BC5-5DB7-D341-B5E9-F34CCAFE5455}"/>
                    </a:ext>
                  </a:extLst>
                </p:cNvPr>
                <p:cNvPicPr/>
                <p:nvPr/>
              </p:nvPicPr>
              <p:blipFill>
                <a:blip r:embed="rId657"/>
                <a:stretch>
                  <a:fillRect/>
                </a:stretch>
              </p:blipFill>
              <p:spPr>
                <a:xfrm>
                  <a:off x="4925630" y="3689656"/>
                  <a:ext cx="69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528" name="Ink 527">
                  <a:extLst>
                    <a:ext uri="{FF2B5EF4-FFF2-40B4-BE49-F238E27FC236}">
                      <a16:creationId xmlns:a16="http://schemas.microsoft.com/office/drawing/2014/main" id="{799C9927-8E98-334D-B676-F42443E8FE23}"/>
                    </a:ext>
                  </a:extLst>
                </p14:cNvPr>
                <p14:cNvContentPartPr/>
                <p14:nvPr/>
              </p14:nvContentPartPr>
              <p14:xfrm>
                <a:off x="5013110" y="3708376"/>
                <a:ext cx="8280" cy="55440"/>
              </p14:xfrm>
            </p:contentPart>
          </mc:Choice>
          <mc:Fallback xmlns="">
            <p:pic>
              <p:nvPicPr>
                <p:cNvPr id="528" name="Ink 527">
                  <a:extLst>
                    <a:ext uri="{FF2B5EF4-FFF2-40B4-BE49-F238E27FC236}">
                      <a16:creationId xmlns:a16="http://schemas.microsoft.com/office/drawing/2014/main" id="{799C9927-8E98-334D-B676-F42443E8FE23}"/>
                    </a:ext>
                  </a:extLst>
                </p:cNvPr>
                <p:cNvPicPr/>
                <p:nvPr/>
              </p:nvPicPr>
              <p:blipFill>
                <a:blip r:embed="rId659"/>
                <a:stretch>
                  <a:fillRect/>
                </a:stretch>
              </p:blipFill>
              <p:spPr>
                <a:xfrm>
                  <a:off x="5005550" y="3700816"/>
                  <a:ext cx="23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29" name="Ink 528">
                  <a:extLst>
                    <a:ext uri="{FF2B5EF4-FFF2-40B4-BE49-F238E27FC236}">
                      <a16:creationId xmlns:a16="http://schemas.microsoft.com/office/drawing/2014/main" id="{0EDF529C-5AF6-B245-9F21-CBFF8C961929}"/>
                    </a:ext>
                  </a:extLst>
                </p14:cNvPr>
                <p14:cNvContentPartPr/>
                <p14:nvPr/>
              </p14:nvContentPartPr>
              <p14:xfrm>
                <a:off x="5017790" y="3664096"/>
                <a:ext cx="20160" cy="3600"/>
              </p14:xfrm>
            </p:contentPart>
          </mc:Choice>
          <mc:Fallback xmlns="">
            <p:pic>
              <p:nvPicPr>
                <p:cNvPr id="529" name="Ink 528">
                  <a:extLst>
                    <a:ext uri="{FF2B5EF4-FFF2-40B4-BE49-F238E27FC236}">
                      <a16:creationId xmlns:a16="http://schemas.microsoft.com/office/drawing/2014/main" id="{0EDF529C-5AF6-B245-9F21-CBFF8C961929}"/>
                    </a:ext>
                  </a:extLst>
                </p:cNvPr>
                <p:cNvPicPr/>
                <p:nvPr/>
              </p:nvPicPr>
              <p:blipFill>
                <a:blip r:embed="rId661"/>
                <a:stretch>
                  <a:fillRect/>
                </a:stretch>
              </p:blipFill>
              <p:spPr>
                <a:xfrm>
                  <a:off x="5010230" y="3656536"/>
                  <a:ext cx="352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30" name="Ink 529">
                  <a:extLst>
                    <a:ext uri="{FF2B5EF4-FFF2-40B4-BE49-F238E27FC236}">
                      <a16:creationId xmlns:a16="http://schemas.microsoft.com/office/drawing/2014/main" id="{3FF95D33-E465-4241-9EE8-84EC3225B3BE}"/>
                    </a:ext>
                  </a:extLst>
                </p14:cNvPr>
                <p14:cNvContentPartPr/>
                <p14:nvPr/>
              </p14:nvContentPartPr>
              <p14:xfrm>
                <a:off x="5042270" y="3699016"/>
                <a:ext cx="57960" cy="66960"/>
              </p14:xfrm>
            </p:contentPart>
          </mc:Choice>
          <mc:Fallback xmlns="">
            <p:pic>
              <p:nvPicPr>
                <p:cNvPr id="530" name="Ink 529">
                  <a:extLst>
                    <a:ext uri="{FF2B5EF4-FFF2-40B4-BE49-F238E27FC236}">
                      <a16:creationId xmlns:a16="http://schemas.microsoft.com/office/drawing/2014/main" id="{3FF95D33-E465-4241-9EE8-84EC3225B3BE}"/>
                    </a:ext>
                  </a:extLst>
                </p:cNvPr>
                <p:cNvPicPr/>
                <p:nvPr/>
              </p:nvPicPr>
              <p:blipFill>
                <a:blip r:embed="rId663"/>
                <a:stretch>
                  <a:fillRect/>
                </a:stretch>
              </p:blipFill>
              <p:spPr>
                <a:xfrm>
                  <a:off x="5034710" y="3691456"/>
                  <a:ext cx="73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31" name="Ink 530">
                  <a:extLst>
                    <a:ext uri="{FF2B5EF4-FFF2-40B4-BE49-F238E27FC236}">
                      <a16:creationId xmlns:a16="http://schemas.microsoft.com/office/drawing/2014/main" id="{2A1233AE-DDBE-6844-961F-98B9354E4D4E}"/>
                    </a:ext>
                  </a:extLst>
                </p14:cNvPr>
                <p14:cNvContentPartPr/>
                <p14:nvPr/>
              </p14:nvContentPartPr>
              <p14:xfrm>
                <a:off x="5078630" y="3691816"/>
                <a:ext cx="106200" cy="71280"/>
              </p14:xfrm>
            </p:contentPart>
          </mc:Choice>
          <mc:Fallback xmlns="">
            <p:pic>
              <p:nvPicPr>
                <p:cNvPr id="531" name="Ink 530">
                  <a:extLst>
                    <a:ext uri="{FF2B5EF4-FFF2-40B4-BE49-F238E27FC236}">
                      <a16:creationId xmlns:a16="http://schemas.microsoft.com/office/drawing/2014/main" id="{2A1233AE-DDBE-6844-961F-98B9354E4D4E}"/>
                    </a:ext>
                  </a:extLst>
                </p:cNvPr>
                <p:cNvPicPr/>
                <p:nvPr/>
              </p:nvPicPr>
              <p:blipFill>
                <a:blip r:embed="rId665"/>
                <a:stretch>
                  <a:fillRect/>
                </a:stretch>
              </p:blipFill>
              <p:spPr>
                <a:xfrm>
                  <a:off x="5071070" y="3684256"/>
                  <a:ext cx="121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32" name="Ink 531">
                  <a:extLst>
                    <a:ext uri="{FF2B5EF4-FFF2-40B4-BE49-F238E27FC236}">
                      <a16:creationId xmlns:a16="http://schemas.microsoft.com/office/drawing/2014/main" id="{02A91175-CE6C-AB42-A161-C6F4918C8471}"/>
                    </a:ext>
                  </a:extLst>
                </p14:cNvPr>
                <p14:cNvContentPartPr/>
                <p14:nvPr/>
              </p14:nvContentPartPr>
              <p14:xfrm>
                <a:off x="4634030" y="3866776"/>
                <a:ext cx="102240" cy="12240"/>
              </p14:xfrm>
            </p:contentPart>
          </mc:Choice>
          <mc:Fallback xmlns="">
            <p:pic>
              <p:nvPicPr>
                <p:cNvPr id="532" name="Ink 531">
                  <a:extLst>
                    <a:ext uri="{FF2B5EF4-FFF2-40B4-BE49-F238E27FC236}">
                      <a16:creationId xmlns:a16="http://schemas.microsoft.com/office/drawing/2014/main" id="{02A91175-CE6C-AB42-A161-C6F4918C8471}"/>
                    </a:ext>
                  </a:extLst>
                </p:cNvPr>
                <p:cNvPicPr/>
                <p:nvPr/>
              </p:nvPicPr>
              <p:blipFill>
                <a:blip r:embed="rId667"/>
                <a:stretch>
                  <a:fillRect/>
                </a:stretch>
              </p:blipFill>
              <p:spPr>
                <a:xfrm>
                  <a:off x="4626470" y="3859216"/>
                  <a:ext cx="11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33" name="Ink 532">
                  <a:extLst>
                    <a:ext uri="{FF2B5EF4-FFF2-40B4-BE49-F238E27FC236}">
                      <a16:creationId xmlns:a16="http://schemas.microsoft.com/office/drawing/2014/main" id="{FF4C9BC5-EC41-A343-87EF-115384354BDA}"/>
                    </a:ext>
                  </a:extLst>
                </p14:cNvPr>
                <p14:cNvContentPartPr/>
                <p14:nvPr/>
              </p14:nvContentPartPr>
              <p14:xfrm>
                <a:off x="4611710" y="3925816"/>
                <a:ext cx="100440" cy="10800"/>
              </p14:xfrm>
            </p:contentPart>
          </mc:Choice>
          <mc:Fallback xmlns="">
            <p:pic>
              <p:nvPicPr>
                <p:cNvPr id="533" name="Ink 532">
                  <a:extLst>
                    <a:ext uri="{FF2B5EF4-FFF2-40B4-BE49-F238E27FC236}">
                      <a16:creationId xmlns:a16="http://schemas.microsoft.com/office/drawing/2014/main" id="{FF4C9BC5-EC41-A343-87EF-115384354BDA}"/>
                    </a:ext>
                  </a:extLst>
                </p:cNvPr>
                <p:cNvPicPr/>
                <p:nvPr/>
              </p:nvPicPr>
              <p:blipFill>
                <a:blip r:embed="rId669"/>
                <a:stretch>
                  <a:fillRect/>
                </a:stretch>
              </p:blipFill>
              <p:spPr>
                <a:xfrm>
                  <a:off x="4604150" y="3918256"/>
                  <a:ext cx="115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34" name="Ink 533">
                  <a:extLst>
                    <a:ext uri="{FF2B5EF4-FFF2-40B4-BE49-F238E27FC236}">
                      <a16:creationId xmlns:a16="http://schemas.microsoft.com/office/drawing/2014/main" id="{F1A3B3EA-391F-B34E-A061-E878F990D932}"/>
                    </a:ext>
                  </a:extLst>
                </p14:cNvPr>
                <p14:cNvContentPartPr/>
                <p14:nvPr/>
              </p14:nvContentPartPr>
              <p14:xfrm>
                <a:off x="4663190" y="3843736"/>
                <a:ext cx="27360" cy="139320"/>
              </p14:xfrm>
            </p:contentPart>
          </mc:Choice>
          <mc:Fallback xmlns="">
            <p:pic>
              <p:nvPicPr>
                <p:cNvPr id="534" name="Ink 533">
                  <a:extLst>
                    <a:ext uri="{FF2B5EF4-FFF2-40B4-BE49-F238E27FC236}">
                      <a16:creationId xmlns:a16="http://schemas.microsoft.com/office/drawing/2014/main" id="{F1A3B3EA-391F-B34E-A061-E878F990D932}"/>
                    </a:ext>
                  </a:extLst>
                </p:cNvPr>
                <p:cNvPicPr/>
                <p:nvPr/>
              </p:nvPicPr>
              <p:blipFill>
                <a:blip r:embed="rId671"/>
                <a:stretch>
                  <a:fillRect/>
                </a:stretch>
              </p:blipFill>
              <p:spPr>
                <a:xfrm>
                  <a:off x="4655630" y="3836176"/>
                  <a:ext cx="42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535" name="Ink 534">
                  <a:extLst>
                    <a:ext uri="{FF2B5EF4-FFF2-40B4-BE49-F238E27FC236}">
                      <a16:creationId xmlns:a16="http://schemas.microsoft.com/office/drawing/2014/main" id="{7C936124-6A90-7C43-AD0B-96FF347D847C}"/>
                    </a:ext>
                  </a:extLst>
                </p14:cNvPr>
                <p14:cNvContentPartPr/>
                <p14:nvPr/>
              </p14:nvContentPartPr>
              <p14:xfrm>
                <a:off x="4740950" y="3843736"/>
                <a:ext cx="2520" cy="120960"/>
              </p14:xfrm>
            </p:contentPart>
          </mc:Choice>
          <mc:Fallback xmlns="">
            <p:pic>
              <p:nvPicPr>
                <p:cNvPr id="535" name="Ink 534">
                  <a:extLst>
                    <a:ext uri="{FF2B5EF4-FFF2-40B4-BE49-F238E27FC236}">
                      <a16:creationId xmlns:a16="http://schemas.microsoft.com/office/drawing/2014/main" id="{7C936124-6A90-7C43-AD0B-96FF347D847C}"/>
                    </a:ext>
                  </a:extLst>
                </p:cNvPr>
                <p:cNvPicPr/>
                <p:nvPr/>
              </p:nvPicPr>
              <p:blipFill>
                <a:blip r:embed="rId673"/>
                <a:stretch>
                  <a:fillRect/>
                </a:stretch>
              </p:blipFill>
              <p:spPr>
                <a:xfrm>
                  <a:off x="4733390" y="3836176"/>
                  <a:ext cx="17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36" name="Ink 535">
                  <a:extLst>
                    <a:ext uri="{FF2B5EF4-FFF2-40B4-BE49-F238E27FC236}">
                      <a16:creationId xmlns:a16="http://schemas.microsoft.com/office/drawing/2014/main" id="{0B83622B-5296-A044-9005-FFB2D1F55EF6}"/>
                    </a:ext>
                  </a:extLst>
                </p14:cNvPr>
                <p14:cNvContentPartPr/>
                <p14:nvPr/>
              </p14:nvContentPartPr>
              <p14:xfrm>
                <a:off x="4852190" y="3874696"/>
                <a:ext cx="105120" cy="99000"/>
              </p14:xfrm>
            </p:contentPart>
          </mc:Choice>
          <mc:Fallback xmlns="">
            <p:pic>
              <p:nvPicPr>
                <p:cNvPr id="536" name="Ink 535">
                  <a:extLst>
                    <a:ext uri="{FF2B5EF4-FFF2-40B4-BE49-F238E27FC236}">
                      <a16:creationId xmlns:a16="http://schemas.microsoft.com/office/drawing/2014/main" id="{0B83622B-5296-A044-9005-FFB2D1F55EF6}"/>
                    </a:ext>
                  </a:extLst>
                </p:cNvPr>
                <p:cNvPicPr/>
                <p:nvPr/>
              </p:nvPicPr>
              <p:blipFill>
                <a:blip r:embed="rId675"/>
                <a:stretch>
                  <a:fillRect/>
                </a:stretch>
              </p:blipFill>
              <p:spPr>
                <a:xfrm>
                  <a:off x="4844630" y="3867136"/>
                  <a:ext cx="12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37" name="Ink 536">
                  <a:extLst>
                    <a:ext uri="{FF2B5EF4-FFF2-40B4-BE49-F238E27FC236}">
                      <a16:creationId xmlns:a16="http://schemas.microsoft.com/office/drawing/2014/main" id="{0AFC899E-D386-DE47-A555-E8299501CB6C}"/>
                    </a:ext>
                  </a:extLst>
                </p14:cNvPr>
                <p14:cNvContentPartPr/>
                <p14:nvPr/>
              </p14:nvContentPartPr>
              <p14:xfrm>
                <a:off x="4950830" y="3814576"/>
                <a:ext cx="91080" cy="85680"/>
              </p14:xfrm>
            </p:contentPart>
          </mc:Choice>
          <mc:Fallback xmlns="">
            <p:pic>
              <p:nvPicPr>
                <p:cNvPr id="537" name="Ink 536">
                  <a:extLst>
                    <a:ext uri="{FF2B5EF4-FFF2-40B4-BE49-F238E27FC236}">
                      <a16:creationId xmlns:a16="http://schemas.microsoft.com/office/drawing/2014/main" id="{0AFC899E-D386-DE47-A555-E8299501CB6C}"/>
                    </a:ext>
                  </a:extLst>
                </p:cNvPr>
                <p:cNvPicPr/>
                <p:nvPr/>
              </p:nvPicPr>
              <p:blipFill>
                <a:blip r:embed="rId677"/>
                <a:stretch>
                  <a:fillRect/>
                </a:stretch>
              </p:blipFill>
              <p:spPr>
                <a:xfrm>
                  <a:off x="4943270" y="3807016"/>
                  <a:ext cx="106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38" name="Ink 537">
                  <a:extLst>
                    <a:ext uri="{FF2B5EF4-FFF2-40B4-BE49-F238E27FC236}">
                      <a16:creationId xmlns:a16="http://schemas.microsoft.com/office/drawing/2014/main" id="{D7EC8388-E8A5-504E-A4B7-7D60AD5B2EBE}"/>
                    </a:ext>
                  </a:extLst>
                </p14:cNvPr>
                <p14:cNvContentPartPr/>
                <p14:nvPr/>
              </p14:nvContentPartPr>
              <p14:xfrm>
                <a:off x="5044070" y="3929056"/>
                <a:ext cx="60120" cy="16200"/>
              </p14:xfrm>
            </p:contentPart>
          </mc:Choice>
          <mc:Fallback xmlns="">
            <p:pic>
              <p:nvPicPr>
                <p:cNvPr id="538" name="Ink 537">
                  <a:extLst>
                    <a:ext uri="{FF2B5EF4-FFF2-40B4-BE49-F238E27FC236}">
                      <a16:creationId xmlns:a16="http://schemas.microsoft.com/office/drawing/2014/main" id="{D7EC8388-E8A5-504E-A4B7-7D60AD5B2EBE}"/>
                    </a:ext>
                  </a:extLst>
                </p:cNvPr>
                <p:cNvPicPr/>
                <p:nvPr/>
              </p:nvPicPr>
              <p:blipFill>
                <a:blip r:embed="rId679"/>
                <a:stretch>
                  <a:fillRect/>
                </a:stretch>
              </p:blipFill>
              <p:spPr>
                <a:xfrm>
                  <a:off x="5036870" y="3921496"/>
                  <a:ext cx="752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39" name="Ink 538">
                  <a:extLst>
                    <a:ext uri="{FF2B5EF4-FFF2-40B4-BE49-F238E27FC236}">
                      <a16:creationId xmlns:a16="http://schemas.microsoft.com/office/drawing/2014/main" id="{C30DC023-233C-284E-B94F-EF1D7004EDFA}"/>
                    </a:ext>
                  </a:extLst>
                </p14:cNvPr>
                <p14:cNvContentPartPr/>
                <p14:nvPr/>
              </p14:nvContentPartPr>
              <p14:xfrm>
                <a:off x="5177270" y="3860656"/>
                <a:ext cx="1080" cy="110880"/>
              </p14:xfrm>
            </p:contentPart>
          </mc:Choice>
          <mc:Fallback xmlns="">
            <p:pic>
              <p:nvPicPr>
                <p:cNvPr id="539" name="Ink 538">
                  <a:extLst>
                    <a:ext uri="{FF2B5EF4-FFF2-40B4-BE49-F238E27FC236}">
                      <a16:creationId xmlns:a16="http://schemas.microsoft.com/office/drawing/2014/main" id="{C30DC023-233C-284E-B94F-EF1D7004EDFA}"/>
                    </a:ext>
                  </a:extLst>
                </p:cNvPr>
                <p:cNvPicPr/>
                <p:nvPr/>
              </p:nvPicPr>
              <p:blipFill>
                <a:blip r:embed="rId681"/>
                <a:stretch>
                  <a:fillRect/>
                </a:stretch>
              </p:blipFill>
              <p:spPr>
                <a:xfrm>
                  <a:off x="5169710" y="3853456"/>
                  <a:ext cx="16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41" name="Ink 540">
                  <a:extLst>
                    <a:ext uri="{FF2B5EF4-FFF2-40B4-BE49-F238E27FC236}">
                      <a16:creationId xmlns:a16="http://schemas.microsoft.com/office/drawing/2014/main" id="{B793D52F-49EE-2140-8835-80DE8B8F27B8}"/>
                    </a:ext>
                  </a:extLst>
                </p14:cNvPr>
                <p14:cNvContentPartPr/>
                <p14:nvPr/>
              </p14:nvContentPartPr>
              <p14:xfrm>
                <a:off x="5078630" y="4050376"/>
                <a:ext cx="15480" cy="21600"/>
              </p14:xfrm>
            </p:contentPart>
          </mc:Choice>
          <mc:Fallback xmlns="">
            <p:pic>
              <p:nvPicPr>
                <p:cNvPr id="541" name="Ink 540">
                  <a:extLst>
                    <a:ext uri="{FF2B5EF4-FFF2-40B4-BE49-F238E27FC236}">
                      <a16:creationId xmlns:a16="http://schemas.microsoft.com/office/drawing/2014/main" id="{B793D52F-49EE-2140-8835-80DE8B8F27B8}"/>
                    </a:ext>
                  </a:extLst>
                </p:cNvPr>
                <p:cNvPicPr/>
                <p:nvPr/>
              </p:nvPicPr>
              <p:blipFill>
                <a:blip r:embed="rId683"/>
                <a:stretch>
                  <a:fillRect/>
                </a:stretch>
              </p:blipFill>
              <p:spPr>
                <a:xfrm>
                  <a:off x="5071070" y="4042816"/>
                  <a:ext cx="30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42" name="Ink 541">
                  <a:extLst>
                    <a:ext uri="{FF2B5EF4-FFF2-40B4-BE49-F238E27FC236}">
                      <a16:creationId xmlns:a16="http://schemas.microsoft.com/office/drawing/2014/main" id="{932A8663-A7F8-CB4C-AF0C-D15D3B4A3FDB}"/>
                    </a:ext>
                  </a:extLst>
                </p14:cNvPr>
                <p14:cNvContentPartPr/>
                <p14:nvPr/>
              </p14:nvContentPartPr>
              <p14:xfrm>
                <a:off x="5088710" y="4104736"/>
                <a:ext cx="10800" cy="42120"/>
              </p14:xfrm>
            </p:contentPart>
          </mc:Choice>
          <mc:Fallback xmlns="">
            <p:pic>
              <p:nvPicPr>
                <p:cNvPr id="542" name="Ink 541">
                  <a:extLst>
                    <a:ext uri="{FF2B5EF4-FFF2-40B4-BE49-F238E27FC236}">
                      <a16:creationId xmlns:a16="http://schemas.microsoft.com/office/drawing/2014/main" id="{932A8663-A7F8-CB4C-AF0C-D15D3B4A3FDB}"/>
                    </a:ext>
                  </a:extLst>
                </p:cNvPr>
                <p:cNvPicPr/>
                <p:nvPr/>
              </p:nvPicPr>
              <p:blipFill>
                <a:blip r:embed="rId685"/>
                <a:stretch>
                  <a:fillRect/>
                </a:stretch>
              </p:blipFill>
              <p:spPr>
                <a:xfrm>
                  <a:off x="5081150" y="4097176"/>
                  <a:ext cx="25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43" name="Ink 542">
                  <a:extLst>
                    <a:ext uri="{FF2B5EF4-FFF2-40B4-BE49-F238E27FC236}">
                      <a16:creationId xmlns:a16="http://schemas.microsoft.com/office/drawing/2014/main" id="{241AC024-2E88-354F-9DDA-2B48661F635A}"/>
                    </a:ext>
                  </a:extLst>
                </p14:cNvPr>
                <p14:cNvContentPartPr/>
                <p14:nvPr/>
              </p14:nvContentPartPr>
              <p14:xfrm>
                <a:off x="5139110" y="4169536"/>
                <a:ext cx="16200" cy="23400"/>
              </p14:xfrm>
            </p:contentPart>
          </mc:Choice>
          <mc:Fallback xmlns="">
            <p:pic>
              <p:nvPicPr>
                <p:cNvPr id="543" name="Ink 542">
                  <a:extLst>
                    <a:ext uri="{FF2B5EF4-FFF2-40B4-BE49-F238E27FC236}">
                      <a16:creationId xmlns:a16="http://schemas.microsoft.com/office/drawing/2014/main" id="{241AC024-2E88-354F-9DDA-2B48661F635A}"/>
                    </a:ext>
                  </a:extLst>
                </p:cNvPr>
                <p:cNvPicPr/>
                <p:nvPr/>
              </p:nvPicPr>
              <p:blipFill>
                <a:blip r:embed="rId687"/>
                <a:stretch>
                  <a:fillRect/>
                </a:stretch>
              </p:blipFill>
              <p:spPr>
                <a:xfrm>
                  <a:off x="5131550" y="4161976"/>
                  <a:ext cx="31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44" name="Ink 543">
                  <a:extLst>
                    <a:ext uri="{FF2B5EF4-FFF2-40B4-BE49-F238E27FC236}">
                      <a16:creationId xmlns:a16="http://schemas.microsoft.com/office/drawing/2014/main" id="{66F05215-0A84-964C-94F5-880DD2F09A8F}"/>
                    </a:ext>
                  </a:extLst>
                </p14:cNvPr>
                <p14:cNvContentPartPr/>
                <p14:nvPr/>
              </p14:nvContentPartPr>
              <p14:xfrm>
                <a:off x="5201390" y="4204816"/>
                <a:ext cx="72720" cy="15480"/>
              </p14:xfrm>
            </p:contentPart>
          </mc:Choice>
          <mc:Fallback xmlns="">
            <p:pic>
              <p:nvPicPr>
                <p:cNvPr id="544" name="Ink 543">
                  <a:extLst>
                    <a:ext uri="{FF2B5EF4-FFF2-40B4-BE49-F238E27FC236}">
                      <a16:creationId xmlns:a16="http://schemas.microsoft.com/office/drawing/2014/main" id="{66F05215-0A84-964C-94F5-880DD2F09A8F}"/>
                    </a:ext>
                  </a:extLst>
                </p:cNvPr>
                <p:cNvPicPr/>
                <p:nvPr/>
              </p:nvPicPr>
              <p:blipFill>
                <a:blip r:embed="rId689"/>
                <a:stretch>
                  <a:fillRect/>
                </a:stretch>
              </p:blipFill>
              <p:spPr>
                <a:xfrm>
                  <a:off x="5193830" y="4197256"/>
                  <a:ext cx="87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45" name="Ink 544">
                  <a:extLst>
                    <a:ext uri="{FF2B5EF4-FFF2-40B4-BE49-F238E27FC236}">
                      <a16:creationId xmlns:a16="http://schemas.microsoft.com/office/drawing/2014/main" id="{7C530166-B010-DE4B-B4E9-7776D586D086}"/>
                    </a:ext>
                  </a:extLst>
                </p14:cNvPr>
                <p14:cNvContentPartPr/>
                <p14:nvPr/>
              </p14:nvContentPartPr>
              <p14:xfrm>
                <a:off x="5278790" y="4219936"/>
                <a:ext cx="11520" cy="360"/>
              </p14:xfrm>
            </p:contentPart>
          </mc:Choice>
          <mc:Fallback xmlns="">
            <p:pic>
              <p:nvPicPr>
                <p:cNvPr id="545" name="Ink 544">
                  <a:extLst>
                    <a:ext uri="{FF2B5EF4-FFF2-40B4-BE49-F238E27FC236}">
                      <a16:creationId xmlns:a16="http://schemas.microsoft.com/office/drawing/2014/main" id="{7C530166-B010-DE4B-B4E9-7776D586D086}"/>
                    </a:ext>
                  </a:extLst>
                </p:cNvPr>
                <p:cNvPicPr/>
                <p:nvPr/>
              </p:nvPicPr>
              <p:blipFill>
                <a:blip r:embed="rId691"/>
                <a:stretch>
                  <a:fillRect/>
                </a:stretch>
              </p:blipFill>
              <p:spPr>
                <a:xfrm>
                  <a:off x="5271230" y="4212376"/>
                  <a:ext cx="26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46" name="Ink 545">
                  <a:extLst>
                    <a:ext uri="{FF2B5EF4-FFF2-40B4-BE49-F238E27FC236}">
                      <a16:creationId xmlns:a16="http://schemas.microsoft.com/office/drawing/2014/main" id="{FECBB783-8AEB-F146-BC21-064FA6F787DB}"/>
                    </a:ext>
                  </a:extLst>
                </p14:cNvPr>
                <p14:cNvContentPartPr/>
                <p14:nvPr/>
              </p14:nvContentPartPr>
              <p14:xfrm>
                <a:off x="5219750" y="4180336"/>
                <a:ext cx="65880" cy="83880"/>
              </p14:xfrm>
            </p:contentPart>
          </mc:Choice>
          <mc:Fallback xmlns="">
            <p:pic>
              <p:nvPicPr>
                <p:cNvPr id="546" name="Ink 545">
                  <a:extLst>
                    <a:ext uri="{FF2B5EF4-FFF2-40B4-BE49-F238E27FC236}">
                      <a16:creationId xmlns:a16="http://schemas.microsoft.com/office/drawing/2014/main" id="{FECBB783-8AEB-F146-BC21-064FA6F787DB}"/>
                    </a:ext>
                  </a:extLst>
                </p:cNvPr>
                <p:cNvPicPr/>
                <p:nvPr/>
              </p:nvPicPr>
              <p:blipFill>
                <a:blip r:embed="rId693"/>
                <a:stretch>
                  <a:fillRect/>
                </a:stretch>
              </p:blipFill>
              <p:spPr>
                <a:xfrm>
                  <a:off x="5212190" y="4172776"/>
                  <a:ext cx="81000" cy="99000"/>
                </a:xfrm>
                <a:prstGeom prst="rect">
                  <a:avLst/>
                </a:prstGeom>
              </p:spPr>
            </p:pic>
          </mc:Fallback>
        </mc:AlternateContent>
      </p:grpSp>
      <p:grpSp>
        <p:nvGrpSpPr>
          <p:cNvPr id="552" name="Group 551">
            <a:extLst>
              <a:ext uri="{FF2B5EF4-FFF2-40B4-BE49-F238E27FC236}">
                <a16:creationId xmlns:a16="http://schemas.microsoft.com/office/drawing/2014/main" id="{00EF555C-D0D6-0442-946E-7F7554E42FD6}"/>
              </a:ext>
            </a:extLst>
          </p:cNvPr>
          <p:cNvGrpSpPr/>
          <p:nvPr/>
        </p:nvGrpSpPr>
        <p:grpSpPr>
          <a:xfrm>
            <a:off x="969230" y="2890816"/>
            <a:ext cx="191160" cy="110880"/>
            <a:chOff x="969230" y="2890816"/>
            <a:chExt cx="191160" cy="110880"/>
          </a:xfrm>
        </p:grpSpPr>
        <mc:AlternateContent xmlns:mc="http://schemas.openxmlformats.org/markup-compatibility/2006" xmlns:p14="http://schemas.microsoft.com/office/powerpoint/2010/main">
          <mc:Choice Requires="p14">
            <p:contentPart p14:bwMode="auto" r:id="rId694">
              <p14:nvContentPartPr>
                <p14:cNvPr id="548" name="Ink 547">
                  <a:extLst>
                    <a:ext uri="{FF2B5EF4-FFF2-40B4-BE49-F238E27FC236}">
                      <a16:creationId xmlns:a16="http://schemas.microsoft.com/office/drawing/2014/main" id="{9EE4205A-8C01-4445-954E-F8591B73709F}"/>
                    </a:ext>
                  </a:extLst>
                </p14:cNvPr>
                <p14:cNvContentPartPr/>
                <p14:nvPr/>
              </p14:nvContentPartPr>
              <p14:xfrm>
                <a:off x="999470" y="2914576"/>
                <a:ext cx="14040" cy="2520"/>
              </p14:xfrm>
            </p:contentPart>
          </mc:Choice>
          <mc:Fallback xmlns="">
            <p:pic>
              <p:nvPicPr>
                <p:cNvPr id="548" name="Ink 547">
                  <a:extLst>
                    <a:ext uri="{FF2B5EF4-FFF2-40B4-BE49-F238E27FC236}">
                      <a16:creationId xmlns:a16="http://schemas.microsoft.com/office/drawing/2014/main" id="{9EE4205A-8C01-4445-954E-F8591B73709F}"/>
                    </a:ext>
                  </a:extLst>
                </p:cNvPr>
                <p:cNvPicPr/>
                <p:nvPr/>
              </p:nvPicPr>
              <p:blipFill>
                <a:blip r:embed="rId695"/>
                <a:stretch>
                  <a:fillRect/>
                </a:stretch>
              </p:blipFill>
              <p:spPr>
                <a:xfrm>
                  <a:off x="991910" y="2907016"/>
                  <a:ext cx="288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49" name="Ink 548">
                  <a:extLst>
                    <a:ext uri="{FF2B5EF4-FFF2-40B4-BE49-F238E27FC236}">
                      <a16:creationId xmlns:a16="http://schemas.microsoft.com/office/drawing/2014/main" id="{8E72AD39-00E1-EE46-9F68-5B5B5CCB98FD}"/>
                    </a:ext>
                  </a:extLst>
                </p14:cNvPr>
                <p14:cNvContentPartPr/>
                <p14:nvPr/>
              </p14:nvContentPartPr>
              <p14:xfrm>
                <a:off x="1001630" y="2915296"/>
                <a:ext cx="28800" cy="4320"/>
              </p14:xfrm>
            </p:contentPart>
          </mc:Choice>
          <mc:Fallback xmlns="">
            <p:pic>
              <p:nvPicPr>
                <p:cNvPr id="549" name="Ink 548">
                  <a:extLst>
                    <a:ext uri="{FF2B5EF4-FFF2-40B4-BE49-F238E27FC236}">
                      <a16:creationId xmlns:a16="http://schemas.microsoft.com/office/drawing/2014/main" id="{8E72AD39-00E1-EE46-9F68-5B5B5CCB98FD}"/>
                    </a:ext>
                  </a:extLst>
                </p:cNvPr>
                <p:cNvPicPr/>
                <p:nvPr/>
              </p:nvPicPr>
              <p:blipFill>
                <a:blip r:embed="rId697"/>
                <a:stretch>
                  <a:fillRect/>
                </a:stretch>
              </p:blipFill>
              <p:spPr>
                <a:xfrm>
                  <a:off x="994070" y="2907736"/>
                  <a:ext cx="439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550" name="Ink 549">
                  <a:extLst>
                    <a:ext uri="{FF2B5EF4-FFF2-40B4-BE49-F238E27FC236}">
                      <a16:creationId xmlns:a16="http://schemas.microsoft.com/office/drawing/2014/main" id="{E170FAA0-46F3-AA41-ACEC-FB755DCC7191}"/>
                    </a:ext>
                  </a:extLst>
                </p14:cNvPr>
                <p14:cNvContentPartPr/>
                <p14:nvPr/>
              </p14:nvContentPartPr>
              <p14:xfrm>
                <a:off x="969230" y="2968936"/>
                <a:ext cx="64080" cy="1080"/>
              </p14:xfrm>
            </p:contentPart>
          </mc:Choice>
          <mc:Fallback xmlns="">
            <p:pic>
              <p:nvPicPr>
                <p:cNvPr id="550" name="Ink 549">
                  <a:extLst>
                    <a:ext uri="{FF2B5EF4-FFF2-40B4-BE49-F238E27FC236}">
                      <a16:creationId xmlns:a16="http://schemas.microsoft.com/office/drawing/2014/main" id="{E170FAA0-46F3-AA41-ACEC-FB755DCC7191}"/>
                    </a:ext>
                  </a:extLst>
                </p:cNvPr>
                <p:cNvPicPr/>
                <p:nvPr/>
              </p:nvPicPr>
              <p:blipFill>
                <a:blip r:embed="rId699"/>
                <a:stretch>
                  <a:fillRect/>
                </a:stretch>
              </p:blipFill>
              <p:spPr>
                <a:xfrm>
                  <a:off x="961670" y="2961376"/>
                  <a:ext cx="79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551" name="Ink 550">
                  <a:extLst>
                    <a:ext uri="{FF2B5EF4-FFF2-40B4-BE49-F238E27FC236}">
                      <a16:creationId xmlns:a16="http://schemas.microsoft.com/office/drawing/2014/main" id="{B691C5A6-9727-7549-B655-CAAC95624221}"/>
                    </a:ext>
                  </a:extLst>
                </p14:cNvPr>
                <p14:cNvContentPartPr/>
                <p14:nvPr/>
              </p14:nvContentPartPr>
              <p14:xfrm>
                <a:off x="1067150" y="2890816"/>
                <a:ext cx="93240" cy="110880"/>
              </p14:xfrm>
            </p:contentPart>
          </mc:Choice>
          <mc:Fallback xmlns="">
            <p:pic>
              <p:nvPicPr>
                <p:cNvPr id="551" name="Ink 550">
                  <a:extLst>
                    <a:ext uri="{FF2B5EF4-FFF2-40B4-BE49-F238E27FC236}">
                      <a16:creationId xmlns:a16="http://schemas.microsoft.com/office/drawing/2014/main" id="{B691C5A6-9727-7549-B655-CAAC95624221}"/>
                    </a:ext>
                  </a:extLst>
                </p:cNvPr>
                <p:cNvPicPr/>
                <p:nvPr/>
              </p:nvPicPr>
              <p:blipFill>
                <a:blip r:embed="rId701"/>
                <a:stretch>
                  <a:fillRect/>
                </a:stretch>
              </p:blipFill>
              <p:spPr>
                <a:xfrm>
                  <a:off x="1059590" y="2883256"/>
                  <a:ext cx="10836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2">
            <p14:nvContentPartPr>
              <p14:cNvPr id="553" name="Ink 552">
                <a:extLst>
                  <a:ext uri="{FF2B5EF4-FFF2-40B4-BE49-F238E27FC236}">
                    <a16:creationId xmlns:a16="http://schemas.microsoft.com/office/drawing/2014/main" id="{2319392F-B1E5-B545-AA5C-9C2D6D644ADF}"/>
                  </a:ext>
                </a:extLst>
              </p14:cNvPr>
              <p14:cNvContentPartPr/>
              <p14:nvPr/>
            </p14:nvContentPartPr>
            <p14:xfrm>
              <a:off x="3320030" y="2595976"/>
              <a:ext cx="579600" cy="35280"/>
            </p14:xfrm>
          </p:contentPart>
        </mc:Choice>
        <mc:Fallback xmlns="">
          <p:pic>
            <p:nvPicPr>
              <p:cNvPr id="553" name="Ink 552">
                <a:extLst>
                  <a:ext uri="{FF2B5EF4-FFF2-40B4-BE49-F238E27FC236}">
                    <a16:creationId xmlns:a16="http://schemas.microsoft.com/office/drawing/2014/main" id="{2319392F-B1E5-B545-AA5C-9C2D6D644ADF}"/>
                  </a:ext>
                </a:extLst>
              </p:cNvPr>
              <p:cNvPicPr/>
              <p:nvPr/>
            </p:nvPicPr>
            <p:blipFill>
              <a:blip r:embed="rId703"/>
              <a:stretch>
                <a:fillRect/>
              </a:stretch>
            </p:blipFill>
            <p:spPr>
              <a:xfrm>
                <a:off x="3312470" y="2588416"/>
                <a:ext cx="594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554" name="Ink 553">
                <a:extLst>
                  <a:ext uri="{FF2B5EF4-FFF2-40B4-BE49-F238E27FC236}">
                    <a16:creationId xmlns:a16="http://schemas.microsoft.com/office/drawing/2014/main" id="{0A11831C-751F-4D4D-9EF5-42EA30D92D85}"/>
                  </a:ext>
                </a:extLst>
              </p14:cNvPr>
              <p14:cNvContentPartPr/>
              <p14:nvPr/>
            </p14:nvContentPartPr>
            <p14:xfrm>
              <a:off x="5253590" y="1892896"/>
              <a:ext cx="779040" cy="50760"/>
            </p14:xfrm>
          </p:contentPart>
        </mc:Choice>
        <mc:Fallback xmlns="">
          <p:pic>
            <p:nvPicPr>
              <p:cNvPr id="554" name="Ink 553">
                <a:extLst>
                  <a:ext uri="{FF2B5EF4-FFF2-40B4-BE49-F238E27FC236}">
                    <a16:creationId xmlns:a16="http://schemas.microsoft.com/office/drawing/2014/main" id="{0A11831C-751F-4D4D-9EF5-42EA30D92D85}"/>
                  </a:ext>
                </a:extLst>
              </p:cNvPr>
              <p:cNvPicPr/>
              <p:nvPr/>
            </p:nvPicPr>
            <p:blipFill>
              <a:blip r:embed="rId705"/>
              <a:stretch>
                <a:fillRect/>
              </a:stretch>
            </p:blipFill>
            <p:spPr>
              <a:xfrm>
                <a:off x="5246030" y="1885336"/>
                <a:ext cx="794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555" name="Ink 554">
                <a:extLst>
                  <a:ext uri="{FF2B5EF4-FFF2-40B4-BE49-F238E27FC236}">
                    <a16:creationId xmlns:a16="http://schemas.microsoft.com/office/drawing/2014/main" id="{1BF3A90D-F80B-9649-BF43-9BEBD98AAD30}"/>
                  </a:ext>
                </a:extLst>
              </p14:cNvPr>
              <p14:cNvContentPartPr/>
              <p14:nvPr/>
            </p14:nvContentPartPr>
            <p14:xfrm>
              <a:off x="5282750" y="2502376"/>
              <a:ext cx="732600" cy="51480"/>
            </p14:xfrm>
          </p:contentPart>
        </mc:Choice>
        <mc:Fallback xmlns="">
          <p:pic>
            <p:nvPicPr>
              <p:cNvPr id="555" name="Ink 554">
                <a:extLst>
                  <a:ext uri="{FF2B5EF4-FFF2-40B4-BE49-F238E27FC236}">
                    <a16:creationId xmlns:a16="http://schemas.microsoft.com/office/drawing/2014/main" id="{1BF3A90D-F80B-9649-BF43-9BEBD98AAD30}"/>
                  </a:ext>
                </a:extLst>
              </p:cNvPr>
              <p:cNvPicPr/>
              <p:nvPr/>
            </p:nvPicPr>
            <p:blipFill>
              <a:blip r:embed="rId707"/>
              <a:stretch>
                <a:fillRect/>
              </a:stretch>
            </p:blipFill>
            <p:spPr>
              <a:xfrm>
                <a:off x="5275190" y="2494816"/>
                <a:ext cx="747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556" name="Ink 555">
                <a:extLst>
                  <a:ext uri="{FF2B5EF4-FFF2-40B4-BE49-F238E27FC236}">
                    <a16:creationId xmlns:a16="http://schemas.microsoft.com/office/drawing/2014/main" id="{44B7F75C-22E9-0A4A-B875-C6F25B1237B1}"/>
                  </a:ext>
                </a:extLst>
              </p14:cNvPr>
              <p14:cNvContentPartPr/>
              <p14:nvPr/>
            </p14:nvContentPartPr>
            <p14:xfrm>
              <a:off x="5300750" y="3016096"/>
              <a:ext cx="674280" cy="42120"/>
            </p14:xfrm>
          </p:contentPart>
        </mc:Choice>
        <mc:Fallback xmlns="">
          <p:pic>
            <p:nvPicPr>
              <p:cNvPr id="556" name="Ink 555">
                <a:extLst>
                  <a:ext uri="{FF2B5EF4-FFF2-40B4-BE49-F238E27FC236}">
                    <a16:creationId xmlns:a16="http://schemas.microsoft.com/office/drawing/2014/main" id="{44B7F75C-22E9-0A4A-B875-C6F25B1237B1}"/>
                  </a:ext>
                </a:extLst>
              </p:cNvPr>
              <p:cNvPicPr/>
              <p:nvPr/>
            </p:nvPicPr>
            <p:blipFill>
              <a:blip r:embed="rId709"/>
              <a:stretch>
                <a:fillRect/>
              </a:stretch>
            </p:blipFill>
            <p:spPr>
              <a:xfrm>
                <a:off x="5293190" y="3008536"/>
                <a:ext cx="689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57" name="Ink 556">
                <a:extLst>
                  <a:ext uri="{FF2B5EF4-FFF2-40B4-BE49-F238E27FC236}">
                    <a16:creationId xmlns:a16="http://schemas.microsoft.com/office/drawing/2014/main" id="{D0C3F275-50F6-1743-B48D-5F0A103042CD}"/>
                  </a:ext>
                </a:extLst>
              </p14:cNvPr>
              <p14:cNvContentPartPr/>
              <p14:nvPr/>
            </p14:nvContentPartPr>
            <p14:xfrm>
              <a:off x="5376350" y="4194016"/>
              <a:ext cx="581400" cy="58680"/>
            </p14:xfrm>
          </p:contentPart>
        </mc:Choice>
        <mc:Fallback xmlns="">
          <p:pic>
            <p:nvPicPr>
              <p:cNvPr id="557" name="Ink 556">
                <a:extLst>
                  <a:ext uri="{FF2B5EF4-FFF2-40B4-BE49-F238E27FC236}">
                    <a16:creationId xmlns:a16="http://schemas.microsoft.com/office/drawing/2014/main" id="{D0C3F275-50F6-1743-B48D-5F0A103042CD}"/>
                  </a:ext>
                </a:extLst>
              </p:cNvPr>
              <p:cNvPicPr/>
              <p:nvPr/>
            </p:nvPicPr>
            <p:blipFill>
              <a:blip r:embed="rId711"/>
              <a:stretch>
                <a:fillRect/>
              </a:stretch>
            </p:blipFill>
            <p:spPr>
              <a:xfrm>
                <a:off x="5368790" y="4186456"/>
                <a:ext cx="596520" cy="73800"/>
              </a:xfrm>
              <a:prstGeom prst="rect">
                <a:avLst/>
              </a:prstGeom>
            </p:spPr>
          </p:pic>
        </mc:Fallback>
      </mc:AlternateContent>
      <p:grpSp>
        <p:nvGrpSpPr>
          <p:cNvPr id="570" name="Group 569">
            <a:extLst>
              <a:ext uri="{FF2B5EF4-FFF2-40B4-BE49-F238E27FC236}">
                <a16:creationId xmlns:a16="http://schemas.microsoft.com/office/drawing/2014/main" id="{6F058CDF-6494-BC4B-AB5E-C8D0E5E69D4C}"/>
              </a:ext>
            </a:extLst>
          </p:cNvPr>
          <p:cNvGrpSpPr/>
          <p:nvPr/>
        </p:nvGrpSpPr>
        <p:grpSpPr>
          <a:xfrm>
            <a:off x="4016630" y="2510296"/>
            <a:ext cx="1985400" cy="554400"/>
            <a:chOff x="4016630" y="2510296"/>
            <a:chExt cx="1985400" cy="554400"/>
          </a:xfrm>
        </p:grpSpPr>
        <mc:AlternateContent xmlns:mc="http://schemas.openxmlformats.org/markup-compatibility/2006" xmlns:p14="http://schemas.microsoft.com/office/powerpoint/2010/main">
          <mc:Choice Requires="p14">
            <p:contentPart p14:bwMode="auto" r:id="rId712">
              <p14:nvContentPartPr>
                <p14:cNvPr id="558" name="Ink 557">
                  <a:extLst>
                    <a:ext uri="{FF2B5EF4-FFF2-40B4-BE49-F238E27FC236}">
                      <a16:creationId xmlns:a16="http://schemas.microsoft.com/office/drawing/2014/main" id="{2B2E0587-6901-D944-9CD5-4D96FEDA784E}"/>
                    </a:ext>
                  </a:extLst>
                </p14:cNvPr>
                <p14:cNvContentPartPr/>
                <p14:nvPr/>
              </p14:nvContentPartPr>
              <p14:xfrm>
                <a:off x="5321990" y="3010336"/>
                <a:ext cx="680040" cy="52200"/>
              </p14:xfrm>
            </p:contentPart>
          </mc:Choice>
          <mc:Fallback xmlns="">
            <p:pic>
              <p:nvPicPr>
                <p:cNvPr id="558" name="Ink 557">
                  <a:extLst>
                    <a:ext uri="{FF2B5EF4-FFF2-40B4-BE49-F238E27FC236}">
                      <a16:creationId xmlns:a16="http://schemas.microsoft.com/office/drawing/2014/main" id="{2B2E0587-6901-D944-9CD5-4D96FEDA784E}"/>
                    </a:ext>
                  </a:extLst>
                </p:cNvPr>
                <p:cNvPicPr/>
                <p:nvPr/>
              </p:nvPicPr>
              <p:blipFill>
                <a:blip r:embed="rId713"/>
                <a:stretch>
                  <a:fillRect/>
                </a:stretch>
              </p:blipFill>
              <p:spPr>
                <a:xfrm>
                  <a:off x="5314430" y="3002776"/>
                  <a:ext cx="695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59" name="Ink 558">
                  <a:extLst>
                    <a:ext uri="{FF2B5EF4-FFF2-40B4-BE49-F238E27FC236}">
                      <a16:creationId xmlns:a16="http://schemas.microsoft.com/office/drawing/2014/main" id="{7111C055-CD57-8240-A6C7-CD05413FE739}"/>
                    </a:ext>
                  </a:extLst>
                </p14:cNvPr>
                <p14:cNvContentPartPr/>
                <p14:nvPr/>
              </p14:nvContentPartPr>
              <p14:xfrm>
                <a:off x="5128310" y="3057856"/>
                <a:ext cx="44640" cy="6840"/>
              </p14:xfrm>
            </p:contentPart>
          </mc:Choice>
          <mc:Fallback xmlns="">
            <p:pic>
              <p:nvPicPr>
                <p:cNvPr id="559" name="Ink 558">
                  <a:extLst>
                    <a:ext uri="{FF2B5EF4-FFF2-40B4-BE49-F238E27FC236}">
                      <a16:creationId xmlns:a16="http://schemas.microsoft.com/office/drawing/2014/main" id="{7111C055-CD57-8240-A6C7-CD05413FE739}"/>
                    </a:ext>
                  </a:extLst>
                </p:cNvPr>
                <p:cNvPicPr/>
                <p:nvPr/>
              </p:nvPicPr>
              <p:blipFill>
                <a:blip r:embed="rId715"/>
                <a:stretch>
                  <a:fillRect/>
                </a:stretch>
              </p:blipFill>
              <p:spPr>
                <a:xfrm>
                  <a:off x="5120750" y="3050296"/>
                  <a:ext cx="59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60" name="Ink 559">
                  <a:extLst>
                    <a:ext uri="{FF2B5EF4-FFF2-40B4-BE49-F238E27FC236}">
                      <a16:creationId xmlns:a16="http://schemas.microsoft.com/office/drawing/2014/main" id="{80A86383-799A-824E-B323-B8ACDA3DB22A}"/>
                    </a:ext>
                  </a:extLst>
                </p14:cNvPr>
                <p14:cNvContentPartPr/>
                <p14:nvPr/>
              </p14:nvContentPartPr>
              <p14:xfrm>
                <a:off x="5035790" y="3004576"/>
                <a:ext cx="12960" cy="12240"/>
              </p14:xfrm>
            </p:contentPart>
          </mc:Choice>
          <mc:Fallback xmlns="">
            <p:pic>
              <p:nvPicPr>
                <p:cNvPr id="560" name="Ink 559">
                  <a:extLst>
                    <a:ext uri="{FF2B5EF4-FFF2-40B4-BE49-F238E27FC236}">
                      <a16:creationId xmlns:a16="http://schemas.microsoft.com/office/drawing/2014/main" id="{80A86383-799A-824E-B323-B8ACDA3DB22A}"/>
                    </a:ext>
                  </a:extLst>
                </p:cNvPr>
                <p:cNvPicPr/>
                <p:nvPr/>
              </p:nvPicPr>
              <p:blipFill>
                <a:blip r:embed="rId717"/>
                <a:stretch>
                  <a:fillRect/>
                </a:stretch>
              </p:blipFill>
              <p:spPr>
                <a:xfrm>
                  <a:off x="5028230" y="2997376"/>
                  <a:ext cx="28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561" name="Ink 560">
                  <a:extLst>
                    <a:ext uri="{FF2B5EF4-FFF2-40B4-BE49-F238E27FC236}">
                      <a16:creationId xmlns:a16="http://schemas.microsoft.com/office/drawing/2014/main" id="{AE836D24-5241-FA47-A8E4-A84F4D723EB5}"/>
                    </a:ext>
                  </a:extLst>
                </p14:cNvPr>
                <p14:cNvContentPartPr/>
                <p14:nvPr/>
              </p14:nvContentPartPr>
              <p14:xfrm>
                <a:off x="4943630" y="2942296"/>
                <a:ext cx="2880" cy="3600"/>
              </p14:xfrm>
            </p:contentPart>
          </mc:Choice>
          <mc:Fallback xmlns="">
            <p:pic>
              <p:nvPicPr>
                <p:cNvPr id="561" name="Ink 560">
                  <a:extLst>
                    <a:ext uri="{FF2B5EF4-FFF2-40B4-BE49-F238E27FC236}">
                      <a16:creationId xmlns:a16="http://schemas.microsoft.com/office/drawing/2014/main" id="{AE836D24-5241-FA47-A8E4-A84F4D723EB5}"/>
                    </a:ext>
                  </a:extLst>
                </p:cNvPr>
                <p:cNvPicPr/>
                <p:nvPr/>
              </p:nvPicPr>
              <p:blipFill>
                <a:blip r:embed="rId719"/>
                <a:stretch>
                  <a:fillRect/>
                </a:stretch>
              </p:blipFill>
              <p:spPr>
                <a:xfrm>
                  <a:off x="4936070" y="2935096"/>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562" name="Ink 561">
                  <a:extLst>
                    <a:ext uri="{FF2B5EF4-FFF2-40B4-BE49-F238E27FC236}">
                      <a16:creationId xmlns:a16="http://schemas.microsoft.com/office/drawing/2014/main" id="{189DC296-6B3E-734F-A9F1-7FA68585F8FF}"/>
                    </a:ext>
                  </a:extLst>
                </p14:cNvPr>
                <p14:cNvContentPartPr/>
                <p14:nvPr/>
              </p14:nvContentPartPr>
              <p14:xfrm>
                <a:off x="4838870" y="2883976"/>
                <a:ext cx="360" cy="360"/>
              </p14:xfrm>
            </p:contentPart>
          </mc:Choice>
          <mc:Fallback xmlns="">
            <p:pic>
              <p:nvPicPr>
                <p:cNvPr id="562" name="Ink 561">
                  <a:extLst>
                    <a:ext uri="{FF2B5EF4-FFF2-40B4-BE49-F238E27FC236}">
                      <a16:creationId xmlns:a16="http://schemas.microsoft.com/office/drawing/2014/main" id="{189DC296-6B3E-734F-A9F1-7FA68585F8FF}"/>
                    </a:ext>
                  </a:extLst>
                </p:cNvPr>
                <p:cNvPicPr/>
                <p:nvPr/>
              </p:nvPicPr>
              <p:blipFill>
                <a:blip r:embed="rId721"/>
                <a:stretch>
                  <a:fillRect/>
                </a:stretch>
              </p:blipFill>
              <p:spPr>
                <a:xfrm>
                  <a:off x="4831310" y="2876776"/>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63" name="Ink 562">
                  <a:extLst>
                    <a:ext uri="{FF2B5EF4-FFF2-40B4-BE49-F238E27FC236}">
                      <a16:creationId xmlns:a16="http://schemas.microsoft.com/office/drawing/2014/main" id="{21C650BF-C6F8-FD4B-87BA-9242C4A22D86}"/>
                    </a:ext>
                  </a:extLst>
                </p14:cNvPr>
                <p14:cNvContentPartPr/>
                <p14:nvPr/>
              </p14:nvContentPartPr>
              <p14:xfrm>
                <a:off x="4752110" y="2805136"/>
                <a:ext cx="14760" cy="16200"/>
              </p14:xfrm>
            </p:contentPart>
          </mc:Choice>
          <mc:Fallback xmlns="">
            <p:pic>
              <p:nvPicPr>
                <p:cNvPr id="563" name="Ink 562">
                  <a:extLst>
                    <a:ext uri="{FF2B5EF4-FFF2-40B4-BE49-F238E27FC236}">
                      <a16:creationId xmlns:a16="http://schemas.microsoft.com/office/drawing/2014/main" id="{21C650BF-C6F8-FD4B-87BA-9242C4A22D86}"/>
                    </a:ext>
                  </a:extLst>
                </p:cNvPr>
                <p:cNvPicPr/>
                <p:nvPr/>
              </p:nvPicPr>
              <p:blipFill>
                <a:blip r:embed="rId723"/>
                <a:stretch>
                  <a:fillRect/>
                </a:stretch>
              </p:blipFill>
              <p:spPr>
                <a:xfrm>
                  <a:off x="4744550" y="2797936"/>
                  <a:ext cx="29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64" name="Ink 563">
                  <a:extLst>
                    <a:ext uri="{FF2B5EF4-FFF2-40B4-BE49-F238E27FC236}">
                      <a16:creationId xmlns:a16="http://schemas.microsoft.com/office/drawing/2014/main" id="{93E01BA6-7AAA-ED46-8896-7F5EC19A1F92}"/>
                    </a:ext>
                  </a:extLst>
                </p14:cNvPr>
                <p14:cNvContentPartPr/>
                <p14:nvPr/>
              </p14:nvContentPartPr>
              <p14:xfrm>
                <a:off x="4590830" y="2723776"/>
                <a:ext cx="28080" cy="17640"/>
              </p14:xfrm>
            </p:contentPart>
          </mc:Choice>
          <mc:Fallback xmlns="">
            <p:pic>
              <p:nvPicPr>
                <p:cNvPr id="564" name="Ink 563">
                  <a:extLst>
                    <a:ext uri="{FF2B5EF4-FFF2-40B4-BE49-F238E27FC236}">
                      <a16:creationId xmlns:a16="http://schemas.microsoft.com/office/drawing/2014/main" id="{93E01BA6-7AAA-ED46-8896-7F5EC19A1F92}"/>
                    </a:ext>
                  </a:extLst>
                </p:cNvPr>
                <p:cNvPicPr/>
                <p:nvPr/>
              </p:nvPicPr>
              <p:blipFill>
                <a:blip r:embed="rId725"/>
                <a:stretch>
                  <a:fillRect/>
                </a:stretch>
              </p:blipFill>
              <p:spPr>
                <a:xfrm>
                  <a:off x="4583630" y="2716216"/>
                  <a:ext cx="43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65" name="Ink 564">
                  <a:extLst>
                    <a:ext uri="{FF2B5EF4-FFF2-40B4-BE49-F238E27FC236}">
                      <a16:creationId xmlns:a16="http://schemas.microsoft.com/office/drawing/2014/main" id="{6BFE5EC6-95D5-764D-BC57-266745698272}"/>
                    </a:ext>
                  </a:extLst>
                </p14:cNvPr>
                <p14:cNvContentPartPr/>
                <p14:nvPr/>
              </p14:nvContentPartPr>
              <p14:xfrm>
                <a:off x="4475630" y="2688136"/>
                <a:ext cx="360" cy="360"/>
              </p14:xfrm>
            </p:contentPart>
          </mc:Choice>
          <mc:Fallback xmlns="">
            <p:pic>
              <p:nvPicPr>
                <p:cNvPr id="565" name="Ink 564">
                  <a:extLst>
                    <a:ext uri="{FF2B5EF4-FFF2-40B4-BE49-F238E27FC236}">
                      <a16:creationId xmlns:a16="http://schemas.microsoft.com/office/drawing/2014/main" id="{6BFE5EC6-95D5-764D-BC57-266745698272}"/>
                    </a:ext>
                  </a:extLst>
                </p:cNvPr>
                <p:cNvPicPr/>
                <p:nvPr/>
              </p:nvPicPr>
              <p:blipFill>
                <a:blip r:embed="rId721"/>
                <a:stretch>
                  <a:fillRect/>
                </a:stretch>
              </p:blipFill>
              <p:spPr>
                <a:xfrm>
                  <a:off x="4468070" y="2680576"/>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566" name="Ink 565">
                  <a:extLst>
                    <a:ext uri="{FF2B5EF4-FFF2-40B4-BE49-F238E27FC236}">
                      <a16:creationId xmlns:a16="http://schemas.microsoft.com/office/drawing/2014/main" id="{7994C644-EC81-F34F-ABFB-244107B3B151}"/>
                    </a:ext>
                  </a:extLst>
                </p14:cNvPr>
                <p14:cNvContentPartPr/>
                <p14:nvPr/>
              </p14:nvContentPartPr>
              <p14:xfrm>
                <a:off x="4270790" y="2637736"/>
                <a:ext cx="65160" cy="14760"/>
              </p14:xfrm>
            </p:contentPart>
          </mc:Choice>
          <mc:Fallback xmlns="">
            <p:pic>
              <p:nvPicPr>
                <p:cNvPr id="566" name="Ink 565">
                  <a:extLst>
                    <a:ext uri="{FF2B5EF4-FFF2-40B4-BE49-F238E27FC236}">
                      <a16:creationId xmlns:a16="http://schemas.microsoft.com/office/drawing/2014/main" id="{7994C644-EC81-F34F-ABFB-244107B3B151}"/>
                    </a:ext>
                  </a:extLst>
                </p:cNvPr>
                <p:cNvPicPr/>
                <p:nvPr/>
              </p:nvPicPr>
              <p:blipFill>
                <a:blip r:embed="rId728"/>
                <a:stretch>
                  <a:fillRect/>
                </a:stretch>
              </p:blipFill>
              <p:spPr>
                <a:xfrm>
                  <a:off x="4263590" y="2630176"/>
                  <a:ext cx="80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567" name="Ink 566">
                  <a:extLst>
                    <a:ext uri="{FF2B5EF4-FFF2-40B4-BE49-F238E27FC236}">
                      <a16:creationId xmlns:a16="http://schemas.microsoft.com/office/drawing/2014/main" id="{1C76D63A-A99B-7E40-9EC8-6DD8E8C778C9}"/>
                    </a:ext>
                  </a:extLst>
                </p14:cNvPr>
                <p14:cNvContentPartPr/>
                <p14:nvPr/>
              </p14:nvContentPartPr>
              <p14:xfrm>
                <a:off x="4141190" y="2600656"/>
                <a:ext cx="91080" cy="18360"/>
              </p14:xfrm>
            </p:contentPart>
          </mc:Choice>
          <mc:Fallback xmlns="">
            <p:pic>
              <p:nvPicPr>
                <p:cNvPr id="567" name="Ink 566">
                  <a:extLst>
                    <a:ext uri="{FF2B5EF4-FFF2-40B4-BE49-F238E27FC236}">
                      <a16:creationId xmlns:a16="http://schemas.microsoft.com/office/drawing/2014/main" id="{1C76D63A-A99B-7E40-9EC8-6DD8E8C778C9}"/>
                    </a:ext>
                  </a:extLst>
                </p:cNvPr>
                <p:cNvPicPr/>
                <p:nvPr/>
              </p:nvPicPr>
              <p:blipFill>
                <a:blip r:embed="rId730"/>
                <a:stretch>
                  <a:fillRect/>
                </a:stretch>
              </p:blipFill>
              <p:spPr>
                <a:xfrm>
                  <a:off x="4133630" y="2593096"/>
                  <a:ext cx="106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568" name="Ink 567">
                  <a:extLst>
                    <a:ext uri="{FF2B5EF4-FFF2-40B4-BE49-F238E27FC236}">
                      <a16:creationId xmlns:a16="http://schemas.microsoft.com/office/drawing/2014/main" id="{22A10E4A-7B8C-D044-9662-2CD86A15F775}"/>
                    </a:ext>
                  </a:extLst>
                </p14:cNvPr>
                <p14:cNvContentPartPr/>
                <p14:nvPr/>
              </p14:nvContentPartPr>
              <p14:xfrm>
                <a:off x="4045070" y="2584456"/>
                <a:ext cx="37440" cy="4680"/>
              </p14:xfrm>
            </p:contentPart>
          </mc:Choice>
          <mc:Fallback xmlns="">
            <p:pic>
              <p:nvPicPr>
                <p:cNvPr id="568" name="Ink 567">
                  <a:extLst>
                    <a:ext uri="{FF2B5EF4-FFF2-40B4-BE49-F238E27FC236}">
                      <a16:creationId xmlns:a16="http://schemas.microsoft.com/office/drawing/2014/main" id="{22A10E4A-7B8C-D044-9662-2CD86A15F775}"/>
                    </a:ext>
                  </a:extLst>
                </p:cNvPr>
                <p:cNvPicPr/>
                <p:nvPr/>
              </p:nvPicPr>
              <p:blipFill>
                <a:blip r:embed="rId732"/>
                <a:stretch>
                  <a:fillRect/>
                </a:stretch>
              </p:blipFill>
              <p:spPr>
                <a:xfrm>
                  <a:off x="4037510" y="2576896"/>
                  <a:ext cx="52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569" name="Ink 568">
                  <a:extLst>
                    <a:ext uri="{FF2B5EF4-FFF2-40B4-BE49-F238E27FC236}">
                      <a16:creationId xmlns:a16="http://schemas.microsoft.com/office/drawing/2014/main" id="{5947B94C-6F3D-CA4A-BC79-C3E867600655}"/>
                    </a:ext>
                  </a:extLst>
                </p14:cNvPr>
                <p14:cNvContentPartPr/>
                <p14:nvPr/>
              </p14:nvContentPartPr>
              <p14:xfrm>
                <a:off x="4016630" y="2510296"/>
                <a:ext cx="101880" cy="160200"/>
              </p14:xfrm>
            </p:contentPart>
          </mc:Choice>
          <mc:Fallback xmlns="">
            <p:pic>
              <p:nvPicPr>
                <p:cNvPr id="569" name="Ink 568">
                  <a:extLst>
                    <a:ext uri="{FF2B5EF4-FFF2-40B4-BE49-F238E27FC236}">
                      <a16:creationId xmlns:a16="http://schemas.microsoft.com/office/drawing/2014/main" id="{5947B94C-6F3D-CA4A-BC79-C3E867600655}"/>
                    </a:ext>
                  </a:extLst>
                </p:cNvPr>
                <p:cNvPicPr/>
                <p:nvPr/>
              </p:nvPicPr>
              <p:blipFill>
                <a:blip r:embed="rId734"/>
                <a:stretch>
                  <a:fillRect/>
                </a:stretch>
              </p:blipFill>
              <p:spPr>
                <a:xfrm>
                  <a:off x="4009070" y="2502736"/>
                  <a:ext cx="116640" cy="175320"/>
                </a:xfrm>
                <a:prstGeom prst="rect">
                  <a:avLst/>
                </a:prstGeom>
              </p:spPr>
            </p:pic>
          </mc:Fallback>
        </mc:AlternateContent>
      </p:grpSp>
      <p:grpSp>
        <p:nvGrpSpPr>
          <p:cNvPr id="579" name="Group 578">
            <a:extLst>
              <a:ext uri="{FF2B5EF4-FFF2-40B4-BE49-F238E27FC236}">
                <a16:creationId xmlns:a16="http://schemas.microsoft.com/office/drawing/2014/main" id="{4CB947A2-3356-C04E-BB7D-5CEC2563FDF7}"/>
              </a:ext>
            </a:extLst>
          </p:cNvPr>
          <p:cNvGrpSpPr/>
          <p:nvPr/>
        </p:nvGrpSpPr>
        <p:grpSpPr>
          <a:xfrm>
            <a:off x="743870" y="5076376"/>
            <a:ext cx="496440" cy="194400"/>
            <a:chOff x="743870" y="5076376"/>
            <a:chExt cx="496440" cy="194400"/>
          </a:xfrm>
        </p:grpSpPr>
        <mc:AlternateContent xmlns:mc="http://schemas.openxmlformats.org/markup-compatibility/2006" xmlns:p14="http://schemas.microsoft.com/office/powerpoint/2010/main" xmlns:aink="http://schemas.microsoft.com/office/drawing/2016/ink">
          <mc:Choice Requires="p14 aink">
            <p:contentPart p14:bwMode="auto" r:id="rId735">
              <p14:nvContentPartPr>
                <p14:cNvPr id="572" name="Ink 571">
                  <a:extLst>
                    <a:ext uri="{FF2B5EF4-FFF2-40B4-BE49-F238E27FC236}">
                      <a16:creationId xmlns:a16="http://schemas.microsoft.com/office/drawing/2014/main" id="{2EEE99C9-0531-7F41-A496-91EE1B5F66BF}"/>
                    </a:ext>
                  </a:extLst>
                </p14:cNvPr>
                <p14:cNvContentPartPr/>
                <p14:nvPr/>
              </p14:nvContentPartPr>
              <p14:xfrm>
                <a:off x="745310" y="5090776"/>
                <a:ext cx="13680" cy="180000"/>
              </p14:xfrm>
            </p:contentPart>
          </mc:Choice>
          <mc:Fallback xmlns="">
            <p:pic>
              <p:nvPicPr>
                <p:cNvPr id="572" name="Ink 571">
                  <a:extLst>
                    <a:ext uri="{FF2B5EF4-FFF2-40B4-BE49-F238E27FC236}">
                      <a16:creationId xmlns:a16="http://schemas.microsoft.com/office/drawing/2014/main" id="{2EEE99C9-0531-7F41-A496-91EE1B5F66BF}"/>
                    </a:ext>
                  </a:extLst>
                </p:cNvPr>
                <p:cNvPicPr/>
                <p:nvPr/>
              </p:nvPicPr>
              <p:blipFill>
                <a:blip r:embed="rId736"/>
                <a:stretch>
                  <a:fillRect/>
                </a:stretch>
              </p:blipFill>
              <p:spPr>
                <a:xfrm>
                  <a:off x="740990" y="5086456"/>
                  <a:ext cx="22320" cy="18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7">
              <p14:nvContentPartPr>
                <p14:cNvPr id="573" name="Ink 572">
                  <a:extLst>
                    <a:ext uri="{FF2B5EF4-FFF2-40B4-BE49-F238E27FC236}">
                      <a16:creationId xmlns:a16="http://schemas.microsoft.com/office/drawing/2014/main" id="{11E606D3-2E7F-6342-994F-22D3B2A10181}"/>
                    </a:ext>
                  </a:extLst>
                </p14:cNvPr>
                <p14:cNvContentPartPr/>
                <p14:nvPr/>
              </p14:nvContentPartPr>
              <p14:xfrm>
                <a:off x="743870" y="5186896"/>
                <a:ext cx="80640" cy="61920"/>
              </p14:xfrm>
            </p:contentPart>
          </mc:Choice>
          <mc:Fallback xmlns="">
            <p:pic>
              <p:nvPicPr>
                <p:cNvPr id="573" name="Ink 572">
                  <a:extLst>
                    <a:ext uri="{FF2B5EF4-FFF2-40B4-BE49-F238E27FC236}">
                      <a16:creationId xmlns:a16="http://schemas.microsoft.com/office/drawing/2014/main" id="{11E606D3-2E7F-6342-994F-22D3B2A10181}"/>
                    </a:ext>
                  </a:extLst>
                </p:cNvPr>
                <p:cNvPicPr/>
                <p:nvPr/>
              </p:nvPicPr>
              <p:blipFill>
                <a:blip r:embed="rId738"/>
                <a:stretch>
                  <a:fillRect/>
                </a:stretch>
              </p:blipFill>
              <p:spPr>
                <a:xfrm>
                  <a:off x="739550" y="5182576"/>
                  <a:ext cx="89280" cy="7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9">
              <p14:nvContentPartPr>
                <p14:cNvPr id="574" name="Ink 573">
                  <a:extLst>
                    <a:ext uri="{FF2B5EF4-FFF2-40B4-BE49-F238E27FC236}">
                      <a16:creationId xmlns:a16="http://schemas.microsoft.com/office/drawing/2014/main" id="{10418017-498C-F445-822B-A6A4D10F9669}"/>
                    </a:ext>
                  </a:extLst>
                </p14:cNvPr>
                <p14:cNvContentPartPr/>
                <p14:nvPr/>
              </p14:nvContentPartPr>
              <p14:xfrm>
                <a:off x="860510" y="5091136"/>
                <a:ext cx="20160" cy="173520"/>
              </p14:xfrm>
            </p:contentPart>
          </mc:Choice>
          <mc:Fallback xmlns="">
            <p:pic>
              <p:nvPicPr>
                <p:cNvPr id="574" name="Ink 573">
                  <a:extLst>
                    <a:ext uri="{FF2B5EF4-FFF2-40B4-BE49-F238E27FC236}">
                      <a16:creationId xmlns:a16="http://schemas.microsoft.com/office/drawing/2014/main" id="{10418017-498C-F445-822B-A6A4D10F9669}"/>
                    </a:ext>
                  </a:extLst>
                </p:cNvPr>
                <p:cNvPicPr/>
                <p:nvPr/>
              </p:nvPicPr>
              <p:blipFill>
                <a:blip r:embed="rId740"/>
                <a:stretch>
                  <a:fillRect/>
                </a:stretch>
              </p:blipFill>
              <p:spPr>
                <a:xfrm>
                  <a:off x="856190" y="5086816"/>
                  <a:ext cx="288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1">
              <p14:nvContentPartPr>
                <p14:cNvPr id="575" name="Ink 574">
                  <a:extLst>
                    <a:ext uri="{FF2B5EF4-FFF2-40B4-BE49-F238E27FC236}">
                      <a16:creationId xmlns:a16="http://schemas.microsoft.com/office/drawing/2014/main" id="{5817B04A-7940-1747-8D1B-809FAF19D232}"/>
                    </a:ext>
                  </a:extLst>
                </p14:cNvPr>
                <p14:cNvContentPartPr/>
                <p14:nvPr/>
              </p14:nvContentPartPr>
              <p14:xfrm>
                <a:off x="907670" y="5176096"/>
                <a:ext cx="86760" cy="77760"/>
              </p14:xfrm>
            </p:contentPart>
          </mc:Choice>
          <mc:Fallback xmlns="">
            <p:pic>
              <p:nvPicPr>
                <p:cNvPr id="575" name="Ink 574">
                  <a:extLst>
                    <a:ext uri="{FF2B5EF4-FFF2-40B4-BE49-F238E27FC236}">
                      <a16:creationId xmlns:a16="http://schemas.microsoft.com/office/drawing/2014/main" id="{5817B04A-7940-1747-8D1B-809FAF19D232}"/>
                    </a:ext>
                  </a:extLst>
                </p:cNvPr>
                <p:cNvPicPr/>
                <p:nvPr/>
              </p:nvPicPr>
              <p:blipFill>
                <a:blip r:embed="rId742"/>
                <a:stretch>
                  <a:fillRect/>
                </a:stretch>
              </p:blipFill>
              <p:spPr>
                <a:xfrm>
                  <a:off x="903350" y="5171776"/>
                  <a:ext cx="95400" cy="8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3">
              <p14:nvContentPartPr>
                <p14:cNvPr id="576" name="Ink 575">
                  <a:extLst>
                    <a:ext uri="{FF2B5EF4-FFF2-40B4-BE49-F238E27FC236}">
                      <a16:creationId xmlns:a16="http://schemas.microsoft.com/office/drawing/2014/main" id="{EF7CF80A-662A-0E43-B74B-71ABB80BD486}"/>
                    </a:ext>
                  </a:extLst>
                </p14:cNvPr>
                <p14:cNvContentPartPr/>
                <p14:nvPr/>
              </p14:nvContentPartPr>
              <p14:xfrm>
                <a:off x="995510" y="5166016"/>
                <a:ext cx="93240" cy="80280"/>
              </p14:xfrm>
            </p:contentPart>
          </mc:Choice>
          <mc:Fallback xmlns="">
            <p:pic>
              <p:nvPicPr>
                <p:cNvPr id="576" name="Ink 575">
                  <a:extLst>
                    <a:ext uri="{FF2B5EF4-FFF2-40B4-BE49-F238E27FC236}">
                      <a16:creationId xmlns:a16="http://schemas.microsoft.com/office/drawing/2014/main" id="{EF7CF80A-662A-0E43-B74B-71ABB80BD486}"/>
                    </a:ext>
                  </a:extLst>
                </p:cNvPr>
                <p:cNvPicPr/>
                <p:nvPr/>
              </p:nvPicPr>
              <p:blipFill>
                <a:blip r:embed="rId744"/>
                <a:stretch>
                  <a:fillRect/>
                </a:stretch>
              </p:blipFill>
              <p:spPr>
                <a:xfrm>
                  <a:off x="991190" y="5161696"/>
                  <a:ext cx="101880" cy="88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5">
              <p14:nvContentPartPr>
                <p14:cNvPr id="577" name="Ink 576">
                  <a:extLst>
                    <a:ext uri="{FF2B5EF4-FFF2-40B4-BE49-F238E27FC236}">
                      <a16:creationId xmlns:a16="http://schemas.microsoft.com/office/drawing/2014/main" id="{BF59B843-365D-8245-8EE4-6B8CF5188DD8}"/>
                    </a:ext>
                  </a:extLst>
                </p14:cNvPr>
                <p14:cNvContentPartPr/>
                <p14:nvPr/>
              </p14:nvContentPartPr>
              <p14:xfrm>
                <a:off x="1117550" y="5076376"/>
                <a:ext cx="17640" cy="179280"/>
              </p14:xfrm>
            </p:contentPart>
          </mc:Choice>
          <mc:Fallback xmlns="">
            <p:pic>
              <p:nvPicPr>
                <p:cNvPr id="577" name="Ink 576">
                  <a:extLst>
                    <a:ext uri="{FF2B5EF4-FFF2-40B4-BE49-F238E27FC236}">
                      <a16:creationId xmlns:a16="http://schemas.microsoft.com/office/drawing/2014/main" id="{BF59B843-365D-8245-8EE4-6B8CF5188DD8}"/>
                    </a:ext>
                  </a:extLst>
                </p:cNvPr>
                <p:cNvPicPr/>
                <p:nvPr/>
              </p:nvPicPr>
              <p:blipFill>
                <a:blip r:embed="rId746"/>
                <a:stretch>
                  <a:fillRect/>
                </a:stretch>
              </p:blipFill>
              <p:spPr>
                <a:xfrm>
                  <a:off x="1113230" y="5072056"/>
                  <a:ext cx="26280" cy="18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7">
              <p14:nvContentPartPr>
                <p14:cNvPr id="578" name="Ink 577">
                  <a:extLst>
                    <a:ext uri="{FF2B5EF4-FFF2-40B4-BE49-F238E27FC236}">
                      <a16:creationId xmlns:a16="http://schemas.microsoft.com/office/drawing/2014/main" id="{3C305DFA-8FE9-3E48-8D1B-C0423858D6C6}"/>
                    </a:ext>
                  </a:extLst>
                </p14:cNvPr>
                <p14:cNvContentPartPr/>
                <p14:nvPr/>
              </p14:nvContentPartPr>
              <p14:xfrm>
                <a:off x="1140590" y="5145136"/>
                <a:ext cx="99720" cy="96840"/>
              </p14:xfrm>
            </p:contentPart>
          </mc:Choice>
          <mc:Fallback xmlns="">
            <p:pic>
              <p:nvPicPr>
                <p:cNvPr id="578" name="Ink 577">
                  <a:extLst>
                    <a:ext uri="{FF2B5EF4-FFF2-40B4-BE49-F238E27FC236}">
                      <a16:creationId xmlns:a16="http://schemas.microsoft.com/office/drawing/2014/main" id="{3C305DFA-8FE9-3E48-8D1B-C0423858D6C6}"/>
                    </a:ext>
                  </a:extLst>
                </p:cNvPr>
                <p:cNvPicPr/>
                <p:nvPr/>
              </p:nvPicPr>
              <p:blipFill>
                <a:blip r:embed="rId748"/>
                <a:stretch>
                  <a:fillRect/>
                </a:stretch>
              </p:blipFill>
              <p:spPr>
                <a:xfrm>
                  <a:off x="1136270" y="5140816"/>
                  <a:ext cx="108360" cy="105480"/>
                </a:xfrm>
                <a:prstGeom prst="rect">
                  <a:avLst/>
                </a:prstGeom>
              </p:spPr>
            </p:pic>
          </mc:Fallback>
        </mc:AlternateContent>
      </p:grpSp>
      <p:grpSp>
        <p:nvGrpSpPr>
          <p:cNvPr id="584" name="Group 583">
            <a:extLst>
              <a:ext uri="{FF2B5EF4-FFF2-40B4-BE49-F238E27FC236}">
                <a16:creationId xmlns:a16="http://schemas.microsoft.com/office/drawing/2014/main" id="{10EDC614-82D3-044D-8606-7468824B3EA4}"/>
              </a:ext>
            </a:extLst>
          </p:cNvPr>
          <p:cNvGrpSpPr/>
          <p:nvPr/>
        </p:nvGrpSpPr>
        <p:grpSpPr>
          <a:xfrm>
            <a:off x="191270" y="5087176"/>
            <a:ext cx="357480" cy="176400"/>
            <a:chOff x="191270" y="5087176"/>
            <a:chExt cx="357480" cy="176400"/>
          </a:xfrm>
        </p:grpSpPr>
        <mc:AlternateContent xmlns:mc="http://schemas.openxmlformats.org/markup-compatibility/2006" xmlns:p14="http://schemas.microsoft.com/office/powerpoint/2010/main" xmlns:aink="http://schemas.microsoft.com/office/drawing/2016/ink">
          <mc:Choice Requires="p14 aink">
            <p:contentPart p14:bwMode="auto" r:id="rId749">
              <p14:nvContentPartPr>
                <p14:cNvPr id="580" name="Ink 579">
                  <a:extLst>
                    <a:ext uri="{FF2B5EF4-FFF2-40B4-BE49-F238E27FC236}">
                      <a16:creationId xmlns:a16="http://schemas.microsoft.com/office/drawing/2014/main" id="{217F6D0E-9806-2B4B-839B-B4A40D6285F6}"/>
                    </a:ext>
                  </a:extLst>
                </p14:cNvPr>
                <p14:cNvContentPartPr/>
                <p14:nvPr/>
              </p14:nvContentPartPr>
              <p14:xfrm>
                <a:off x="191270" y="5166376"/>
                <a:ext cx="76320" cy="92520"/>
              </p14:xfrm>
            </p:contentPart>
          </mc:Choice>
          <mc:Fallback xmlns="">
            <p:pic>
              <p:nvPicPr>
                <p:cNvPr id="580" name="Ink 579">
                  <a:extLst>
                    <a:ext uri="{FF2B5EF4-FFF2-40B4-BE49-F238E27FC236}">
                      <a16:creationId xmlns:a16="http://schemas.microsoft.com/office/drawing/2014/main" id="{217F6D0E-9806-2B4B-839B-B4A40D6285F6}"/>
                    </a:ext>
                  </a:extLst>
                </p:cNvPr>
                <p:cNvPicPr/>
                <p:nvPr/>
              </p:nvPicPr>
              <p:blipFill>
                <a:blip r:embed="rId750"/>
                <a:stretch>
                  <a:fillRect/>
                </a:stretch>
              </p:blipFill>
              <p:spPr>
                <a:xfrm>
                  <a:off x="186950" y="5162056"/>
                  <a:ext cx="84960" cy="10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1">
              <p14:nvContentPartPr>
                <p14:cNvPr id="581" name="Ink 580">
                  <a:extLst>
                    <a:ext uri="{FF2B5EF4-FFF2-40B4-BE49-F238E27FC236}">
                      <a16:creationId xmlns:a16="http://schemas.microsoft.com/office/drawing/2014/main" id="{4D9B74A0-6458-2348-8FCD-0AB8AFB446AE}"/>
                    </a:ext>
                  </a:extLst>
                </p14:cNvPr>
                <p14:cNvContentPartPr/>
                <p14:nvPr/>
              </p14:nvContentPartPr>
              <p14:xfrm>
                <a:off x="279110" y="5168896"/>
                <a:ext cx="80280" cy="77400"/>
              </p14:xfrm>
            </p:contentPart>
          </mc:Choice>
          <mc:Fallback xmlns="">
            <p:pic>
              <p:nvPicPr>
                <p:cNvPr id="581" name="Ink 580">
                  <a:extLst>
                    <a:ext uri="{FF2B5EF4-FFF2-40B4-BE49-F238E27FC236}">
                      <a16:creationId xmlns:a16="http://schemas.microsoft.com/office/drawing/2014/main" id="{4D9B74A0-6458-2348-8FCD-0AB8AFB446AE}"/>
                    </a:ext>
                  </a:extLst>
                </p:cNvPr>
                <p:cNvPicPr/>
                <p:nvPr/>
              </p:nvPicPr>
              <p:blipFill>
                <a:blip r:embed="rId752"/>
                <a:stretch>
                  <a:fillRect/>
                </a:stretch>
              </p:blipFill>
              <p:spPr>
                <a:xfrm>
                  <a:off x="274790" y="5164576"/>
                  <a:ext cx="88920" cy="8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3">
              <p14:nvContentPartPr>
                <p14:cNvPr id="582" name="Ink 581">
                  <a:extLst>
                    <a:ext uri="{FF2B5EF4-FFF2-40B4-BE49-F238E27FC236}">
                      <a16:creationId xmlns:a16="http://schemas.microsoft.com/office/drawing/2014/main" id="{DC58ACFC-AFF5-E74D-853A-BD2AD80673D7}"/>
                    </a:ext>
                  </a:extLst>
                </p14:cNvPr>
                <p14:cNvContentPartPr/>
                <p14:nvPr/>
              </p14:nvContentPartPr>
              <p14:xfrm>
                <a:off x="370910" y="5189776"/>
                <a:ext cx="71640" cy="73800"/>
              </p14:xfrm>
            </p:contentPart>
          </mc:Choice>
          <mc:Fallback xmlns="">
            <p:pic>
              <p:nvPicPr>
                <p:cNvPr id="582" name="Ink 581">
                  <a:extLst>
                    <a:ext uri="{FF2B5EF4-FFF2-40B4-BE49-F238E27FC236}">
                      <a16:creationId xmlns:a16="http://schemas.microsoft.com/office/drawing/2014/main" id="{DC58ACFC-AFF5-E74D-853A-BD2AD80673D7}"/>
                    </a:ext>
                  </a:extLst>
                </p:cNvPr>
                <p:cNvPicPr/>
                <p:nvPr/>
              </p:nvPicPr>
              <p:blipFill>
                <a:blip r:embed="rId754"/>
                <a:stretch>
                  <a:fillRect/>
                </a:stretch>
              </p:blipFill>
              <p:spPr>
                <a:xfrm>
                  <a:off x="366590" y="5185456"/>
                  <a:ext cx="80280" cy="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5">
              <p14:nvContentPartPr>
                <p14:cNvPr id="583" name="Ink 582">
                  <a:extLst>
                    <a:ext uri="{FF2B5EF4-FFF2-40B4-BE49-F238E27FC236}">
                      <a16:creationId xmlns:a16="http://schemas.microsoft.com/office/drawing/2014/main" id="{078C61D4-5F1C-F346-BC7F-278AA7AD4044}"/>
                    </a:ext>
                  </a:extLst>
                </p14:cNvPr>
                <p14:cNvContentPartPr/>
                <p14:nvPr/>
              </p14:nvContentPartPr>
              <p14:xfrm>
                <a:off x="459470" y="5087176"/>
                <a:ext cx="89280" cy="168840"/>
              </p14:xfrm>
            </p:contentPart>
          </mc:Choice>
          <mc:Fallback xmlns="">
            <p:pic>
              <p:nvPicPr>
                <p:cNvPr id="583" name="Ink 582">
                  <a:extLst>
                    <a:ext uri="{FF2B5EF4-FFF2-40B4-BE49-F238E27FC236}">
                      <a16:creationId xmlns:a16="http://schemas.microsoft.com/office/drawing/2014/main" id="{078C61D4-5F1C-F346-BC7F-278AA7AD4044}"/>
                    </a:ext>
                  </a:extLst>
                </p:cNvPr>
                <p:cNvPicPr/>
                <p:nvPr/>
              </p:nvPicPr>
              <p:blipFill>
                <a:blip r:embed="rId756"/>
                <a:stretch>
                  <a:fillRect/>
                </a:stretch>
              </p:blipFill>
              <p:spPr>
                <a:xfrm>
                  <a:off x="455150" y="5082856"/>
                  <a:ext cx="97920" cy="177480"/>
                </a:xfrm>
                <a:prstGeom prst="rect">
                  <a:avLst/>
                </a:prstGeom>
              </p:spPr>
            </p:pic>
          </mc:Fallback>
        </mc:AlternateContent>
      </p:grpSp>
      <p:grpSp>
        <p:nvGrpSpPr>
          <p:cNvPr id="588" name="Group 587">
            <a:extLst>
              <a:ext uri="{FF2B5EF4-FFF2-40B4-BE49-F238E27FC236}">
                <a16:creationId xmlns:a16="http://schemas.microsoft.com/office/drawing/2014/main" id="{D8F219B0-905B-4945-8CA1-07433CDBED8E}"/>
              </a:ext>
            </a:extLst>
          </p:cNvPr>
          <p:cNvGrpSpPr/>
          <p:nvPr/>
        </p:nvGrpSpPr>
        <p:grpSpPr>
          <a:xfrm>
            <a:off x="1349030" y="5092576"/>
            <a:ext cx="122040" cy="125640"/>
            <a:chOff x="1349030" y="5092576"/>
            <a:chExt cx="122040" cy="125640"/>
          </a:xfrm>
        </p:grpSpPr>
        <mc:AlternateContent xmlns:mc="http://schemas.openxmlformats.org/markup-compatibility/2006" xmlns:p14="http://schemas.microsoft.com/office/powerpoint/2010/main" xmlns:aink="http://schemas.microsoft.com/office/drawing/2016/ink">
          <mc:Choice Requires="p14 aink">
            <p:contentPart p14:bwMode="auto" r:id="rId757">
              <p14:nvContentPartPr>
                <p14:cNvPr id="585" name="Ink 584">
                  <a:extLst>
                    <a:ext uri="{FF2B5EF4-FFF2-40B4-BE49-F238E27FC236}">
                      <a16:creationId xmlns:a16="http://schemas.microsoft.com/office/drawing/2014/main" id="{C0B1D9E2-7C67-BB49-AA3D-AC14E1FF4866}"/>
                    </a:ext>
                  </a:extLst>
                </p14:cNvPr>
                <p14:cNvContentPartPr/>
                <p14:nvPr/>
              </p14:nvContentPartPr>
              <p14:xfrm>
                <a:off x="1349030" y="5153056"/>
                <a:ext cx="1080" cy="65160"/>
              </p14:xfrm>
            </p:contentPart>
          </mc:Choice>
          <mc:Fallback xmlns="">
            <p:pic>
              <p:nvPicPr>
                <p:cNvPr id="585" name="Ink 584">
                  <a:extLst>
                    <a:ext uri="{FF2B5EF4-FFF2-40B4-BE49-F238E27FC236}">
                      <a16:creationId xmlns:a16="http://schemas.microsoft.com/office/drawing/2014/main" id="{C0B1D9E2-7C67-BB49-AA3D-AC14E1FF4866}"/>
                    </a:ext>
                  </a:extLst>
                </p:cNvPr>
                <p:cNvPicPr/>
                <p:nvPr/>
              </p:nvPicPr>
              <p:blipFill>
                <a:blip r:embed="rId758"/>
                <a:stretch>
                  <a:fillRect/>
                </a:stretch>
              </p:blipFill>
              <p:spPr>
                <a:xfrm>
                  <a:off x="1344710" y="5148736"/>
                  <a:ext cx="9720" cy="7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9">
              <p14:nvContentPartPr>
                <p14:cNvPr id="586" name="Ink 585">
                  <a:extLst>
                    <a:ext uri="{FF2B5EF4-FFF2-40B4-BE49-F238E27FC236}">
                      <a16:creationId xmlns:a16="http://schemas.microsoft.com/office/drawing/2014/main" id="{43945A2F-B639-7241-925F-83F5D9711237}"/>
                    </a:ext>
                  </a:extLst>
                </p14:cNvPr>
                <p14:cNvContentPartPr/>
                <p14:nvPr/>
              </p14:nvContentPartPr>
              <p14:xfrm>
                <a:off x="1349390" y="5092576"/>
                <a:ext cx="17640" cy="6480"/>
              </p14:xfrm>
            </p:contentPart>
          </mc:Choice>
          <mc:Fallback xmlns="">
            <p:pic>
              <p:nvPicPr>
                <p:cNvPr id="586" name="Ink 585">
                  <a:extLst>
                    <a:ext uri="{FF2B5EF4-FFF2-40B4-BE49-F238E27FC236}">
                      <a16:creationId xmlns:a16="http://schemas.microsoft.com/office/drawing/2014/main" id="{43945A2F-B639-7241-925F-83F5D9711237}"/>
                    </a:ext>
                  </a:extLst>
                </p:cNvPr>
                <p:cNvPicPr/>
                <p:nvPr/>
              </p:nvPicPr>
              <p:blipFill>
                <a:blip r:embed="rId760"/>
                <a:stretch>
                  <a:fillRect/>
                </a:stretch>
              </p:blipFill>
              <p:spPr>
                <a:xfrm>
                  <a:off x="1345070" y="5088256"/>
                  <a:ext cx="26280" cy="1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1">
              <p14:nvContentPartPr>
                <p14:cNvPr id="587" name="Ink 586">
                  <a:extLst>
                    <a:ext uri="{FF2B5EF4-FFF2-40B4-BE49-F238E27FC236}">
                      <a16:creationId xmlns:a16="http://schemas.microsoft.com/office/drawing/2014/main" id="{94888E22-D34D-5545-A760-D33D602220EB}"/>
                    </a:ext>
                  </a:extLst>
                </p14:cNvPr>
                <p14:cNvContentPartPr/>
                <p14:nvPr/>
              </p14:nvContentPartPr>
              <p14:xfrm>
                <a:off x="1403390" y="5143696"/>
                <a:ext cx="67680" cy="72720"/>
              </p14:xfrm>
            </p:contentPart>
          </mc:Choice>
          <mc:Fallback xmlns="">
            <p:pic>
              <p:nvPicPr>
                <p:cNvPr id="587" name="Ink 586">
                  <a:extLst>
                    <a:ext uri="{FF2B5EF4-FFF2-40B4-BE49-F238E27FC236}">
                      <a16:creationId xmlns:a16="http://schemas.microsoft.com/office/drawing/2014/main" id="{94888E22-D34D-5545-A760-D33D602220EB}"/>
                    </a:ext>
                  </a:extLst>
                </p:cNvPr>
                <p:cNvPicPr/>
                <p:nvPr/>
              </p:nvPicPr>
              <p:blipFill>
                <a:blip r:embed="rId762"/>
                <a:stretch>
                  <a:fillRect/>
                </a:stretch>
              </p:blipFill>
              <p:spPr>
                <a:xfrm>
                  <a:off x="1399070" y="5139376"/>
                  <a:ext cx="76320" cy="81360"/>
                </a:xfrm>
                <a:prstGeom prst="rect">
                  <a:avLst/>
                </a:prstGeom>
              </p:spPr>
            </p:pic>
          </mc:Fallback>
        </mc:AlternateContent>
      </p:grpSp>
      <p:grpSp>
        <p:nvGrpSpPr>
          <p:cNvPr id="606" name="Group 605">
            <a:extLst>
              <a:ext uri="{FF2B5EF4-FFF2-40B4-BE49-F238E27FC236}">
                <a16:creationId xmlns:a16="http://schemas.microsoft.com/office/drawing/2014/main" id="{3B003E4C-1B17-AF48-B2B6-218C7F496A59}"/>
              </a:ext>
            </a:extLst>
          </p:cNvPr>
          <p:cNvGrpSpPr/>
          <p:nvPr/>
        </p:nvGrpSpPr>
        <p:grpSpPr>
          <a:xfrm>
            <a:off x="1657550" y="5024896"/>
            <a:ext cx="717480" cy="405360"/>
            <a:chOff x="1657550" y="5024896"/>
            <a:chExt cx="717480" cy="405360"/>
          </a:xfrm>
        </p:grpSpPr>
        <mc:AlternateContent xmlns:mc="http://schemas.openxmlformats.org/markup-compatibility/2006" xmlns:p14="http://schemas.microsoft.com/office/powerpoint/2010/main" xmlns:aink="http://schemas.microsoft.com/office/drawing/2016/ink">
          <mc:Choice Requires="p14 aink">
            <p:contentPart p14:bwMode="auto" r:id="rId763">
              <p14:nvContentPartPr>
                <p14:cNvPr id="589" name="Ink 588">
                  <a:extLst>
                    <a:ext uri="{FF2B5EF4-FFF2-40B4-BE49-F238E27FC236}">
                      <a16:creationId xmlns:a16="http://schemas.microsoft.com/office/drawing/2014/main" id="{6D4FB763-0E33-E44B-989B-11DEE3AD5340}"/>
                    </a:ext>
                  </a:extLst>
                </p14:cNvPr>
                <p14:cNvContentPartPr/>
                <p14:nvPr/>
              </p14:nvContentPartPr>
              <p14:xfrm>
                <a:off x="1657550" y="5054416"/>
                <a:ext cx="10440" cy="176040"/>
              </p14:xfrm>
            </p:contentPart>
          </mc:Choice>
          <mc:Fallback xmlns="">
            <p:pic>
              <p:nvPicPr>
                <p:cNvPr id="589" name="Ink 588">
                  <a:extLst>
                    <a:ext uri="{FF2B5EF4-FFF2-40B4-BE49-F238E27FC236}">
                      <a16:creationId xmlns:a16="http://schemas.microsoft.com/office/drawing/2014/main" id="{6D4FB763-0E33-E44B-989B-11DEE3AD5340}"/>
                    </a:ext>
                  </a:extLst>
                </p:cNvPr>
                <p:cNvPicPr/>
                <p:nvPr/>
              </p:nvPicPr>
              <p:blipFill>
                <a:blip r:embed="rId764"/>
                <a:stretch>
                  <a:fillRect/>
                </a:stretch>
              </p:blipFill>
              <p:spPr>
                <a:xfrm>
                  <a:off x="1653230" y="5050096"/>
                  <a:ext cx="1908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5">
              <p14:nvContentPartPr>
                <p14:cNvPr id="590" name="Ink 589">
                  <a:extLst>
                    <a:ext uri="{FF2B5EF4-FFF2-40B4-BE49-F238E27FC236}">
                      <a16:creationId xmlns:a16="http://schemas.microsoft.com/office/drawing/2014/main" id="{CD4BFDAF-00D3-AE4C-A40C-A2671AFDB372}"/>
                    </a:ext>
                  </a:extLst>
                </p14:cNvPr>
                <p14:cNvContentPartPr/>
                <p14:nvPr/>
              </p14:nvContentPartPr>
              <p14:xfrm>
                <a:off x="1679150" y="5116336"/>
                <a:ext cx="69480" cy="78840"/>
              </p14:xfrm>
            </p:contentPart>
          </mc:Choice>
          <mc:Fallback xmlns="">
            <p:pic>
              <p:nvPicPr>
                <p:cNvPr id="590" name="Ink 589">
                  <a:extLst>
                    <a:ext uri="{FF2B5EF4-FFF2-40B4-BE49-F238E27FC236}">
                      <a16:creationId xmlns:a16="http://schemas.microsoft.com/office/drawing/2014/main" id="{CD4BFDAF-00D3-AE4C-A40C-A2671AFDB372}"/>
                    </a:ext>
                  </a:extLst>
                </p:cNvPr>
                <p:cNvPicPr/>
                <p:nvPr/>
              </p:nvPicPr>
              <p:blipFill>
                <a:blip r:embed="rId766"/>
                <a:stretch>
                  <a:fillRect/>
                </a:stretch>
              </p:blipFill>
              <p:spPr>
                <a:xfrm>
                  <a:off x="1674830" y="5112016"/>
                  <a:ext cx="78120" cy="87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7">
              <p14:nvContentPartPr>
                <p14:cNvPr id="591" name="Ink 590">
                  <a:extLst>
                    <a:ext uri="{FF2B5EF4-FFF2-40B4-BE49-F238E27FC236}">
                      <a16:creationId xmlns:a16="http://schemas.microsoft.com/office/drawing/2014/main" id="{3AB9CFA2-4C39-794E-8092-EBA1AD6B1EF4}"/>
                    </a:ext>
                  </a:extLst>
                </p14:cNvPr>
                <p14:cNvContentPartPr/>
                <p14:nvPr/>
              </p14:nvContentPartPr>
              <p14:xfrm>
                <a:off x="1866350" y="5035696"/>
                <a:ext cx="71280" cy="144720"/>
              </p14:xfrm>
            </p:contentPart>
          </mc:Choice>
          <mc:Fallback xmlns="">
            <p:pic>
              <p:nvPicPr>
                <p:cNvPr id="591" name="Ink 590">
                  <a:extLst>
                    <a:ext uri="{FF2B5EF4-FFF2-40B4-BE49-F238E27FC236}">
                      <a16:creationId xmlns:a16="http://schemas.microsoft.com/office/drawing/2014/main" id="{3AB9CFA2-4C39-794E-8092-EBA1AD6B1EF4}"/>
                    </a:ext>
                  </a:extLst>
                </p:cNvPr>
                <p:cNvPicPr/>
                <p:nvPr/>
              </p:nvPicPr>
              <p:blipFill>
                <a:blip r:embed="rId768"/>
                <a:stretch>
                  <a:fillRect/>
                </a:stretch>
              </p:blipFill>
              <p:spPr>
                <a:xfrm>
                  <a:off x="1862030" y="5031376"/>
                  <a:ext cx="79920" cy="15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9">
              <p14:nvContentPartPr>
                <p14:cNvPr id="592" name="Ink 591">
                  <a:extLst>
                    <a:ext uri="{FF2B5EF4-FFF2-40B4-BE49-F238E27FC236}">
                      <a16:creationId xmlns:a16="http://schemas.microsoft.com/office/drawing/2014/main" id="{5BDDEC38-480F-A64D-8AEB-37FA580394A1}"/>
                    </a:ext>
                  </a:extLst>
                </p14:cNvPr>
                <p14:cNvContentPartPr/>
                <p14:nvPr/>
              </p14:nvContentPartPr>
              <p14:xfrm>
                <a:off x="1959950" y="5132536"/>
                <a:ext cx="48240" cy="56520"/>
              </p14:xfrm>
            </p:contentPart>
          </mc:Choice>
          <mc:Fallback xmlns="">
            <p:pic>
              <p:nvPicPr>
                <p:cNvPr id="592" name="Ink 591">
                  <a:extLst>
                    <a:ext uri="{FF2B5EF4-FFF2-40B4-BE49-F238E27FC236}">
                      <a16:creationId xmlns:a16="http://schemas.microsoft.com/office/drawing/2014/main" id="{5BDDEC38-480F-A64D-8AEB-37FA580394A1}"/>
                    </a:ext>
                  </a:extLst>
                </p:cNvPr>
                <p:cNvPicPr/>
                <p:nvPr/>
              </p:nvPicPr>
              <p:blipFill>
                <a:blip r:embed="rId770"/>
                <a:stretch>
                  <a:fillRect/>
                </a:stretch>
              </p:blipFill>
              <p:spPr>
                <a:xfrm>
                  <a:off x="1955630" y="5128216"/>
                  <a:ext cx="5688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1">
              <p14:nvContentPartPr>
                <p14:cNvPr id="593" name="Ink 592">
                  <a:extLst>
                    <a:ext uri="{FF2B5EF4-FFF2-40B4-BE49-F238E27FC236}">
                      <a16:creationId xmlns:a16="http://schemas.microsoft.com/office/drawing/2014/main" id="{17C41FF0-14B0-BA48-B76B-C69548374EB4}"/>
                    </a:ext>
                  </a:extLst>
                </p14:cNvPr>
                <p14:cNvContentPartPr/>
                <p14:nvPr/>
              </p14:nvContentPartPr>
              <p14:xfrm>
                <a:off x="1980470" y="5110576"/>
                <a:ext cx="73080" cy="174240"/>
              </p14:xfrm>
            </p:contentPart>
          </mc:Choice>
          <mc:Fallback xmlns="">
            <p:pic>
              <p:nvPicPr>
                <p:cNvPr id="593" name="Ink 592">
                  <a:extLst>
                    <a:ext uri="{FF2B5EF4-FFF2-40B4-BE49-F238E27FC236}">
                      <a16:creationId xmlns:a16="http://schemas.microsoft.com/office/drawing/2014/main" id="{17C41FF0-14B0-BA48-B76B-C69548374EB4}"/>
                    </a:ext>
                  </a:extLst>
                </p:cNvPr>
                <p:cNvPicPr/>
                <p:nvPr/>
              </p:nvPicPr>
              <p:blipFill>
                <a:blip r:embed="rId772"/>
                <a:stretch>
                  <a:fillRect/>
                </a:stretch>
              </p:blipFill>
              <p:spPr>
                <a:xfrm>
                  <a:off x="1976150" y="5106256"/>
                  <a:ext cx="81720" cy="18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3">
              <p14:nvContentPartPr>
                <p14:cNvPr id="594" name="Ink 593">
                  <a:extLst>
                    <a:ext uri="{FF2B5EF4-FFF2-40B4-BE49-F238E27FC236}">
                      <a16:creationId xmlns:a16="http://schemas.microsoft.com/office/drawing/2014/main" id="{D06A50FA-2E1A-F940-9B5B-F281C46C6979}"/>
                    </a:ext>
                  </a:extLst>
                </p14:cNvPr>
                <p14:cNvContentPartPr/>
                <p14:nvPr/>
              </p14:nvContentPartPr>
              <p14:xfrm>
                <a:off x="2113670" y="5024896"/>
                <a:ext cx="28080" cy="175680"/>
              </p14:xfrm>
            </p:contentPart>
          </mc:Choice>
          <mc:Fallback xmlns="">
            <p:pic>
              <p:nvPicPr>
                <p:cNvPr id="594" name="Ink 593">
                  <a:extLst>
                    <a:ext uri="{FF2B5EF4-FFF2-40B4-BE49-F238E27FC236}">
                      <a16:creationId xmlns:a16="http://schemas.microsoft.com/office/drawing/2014/main" id="{D06A50FA-2E1A-F940-9B5B-F281C46C6979}"/>
                    </a:ext>
                  </a:extLst>
                </p:cNvPr>
                <p:cNvPicPr/>
                <p:nvPr/>
              </p:nvPicPr>
              <p:blipFill>
                <a:blip r:embed="rId774"/>
                <a:stretch>
                  <a:fillRect/>
                </a:stretch>
              </p:blipFill>
              <p:spPr>
                <a:xfrm>
                  <a:off x="2109350" y="5020576"/>
                  <a:ext cx="36720" cy="18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5">
              <p14:nvContentPartPr>
                <p14:cNvPr id="595" name="Ink 594">
                  <a:extLst>
                    <a:ext uri="{FF2B5EF4-FFF2-40B4-BE49-F238E27FC236}">
                      <a16:creationId xmlns:a16="http://schemas.microsoft.com/office/drawing/2014/main" id="{4A4658E7-28C1-9F4A-A87E-974D4F968E73}"/>
                    </a:ext>
                  </a:extLst>
                </p14:cNvPr>
                <p14:cNvContentPartPr/>
                <p14:nvPr/>
              </p14:nvContentPartPr>
              <p14:xfrm>
                <a:off x="2084870" y="5112736"/>
                <a:ext cx="87840" cy="7920"/>
              </p14:xfrm>
            </p:contentPart>
          </mc:Choice>
          <mc:Fallback xmlns="">
            <p:pic>
              <p:nvPicPr>
                <p:cNvPr id="595" name="Ink 594">
                  <a:extLst>
                    <a:ext uri="{FF2B5EF4-FFF2-40B4-BE49-F238E27FC236}">
                      <a16:creationId xmlns:a16="http://schemas.microsoft.com/office/drawing/2014/main" id="{4A4658E7-28C1-9F4A-A87E-974D4F968E73}"/>
                    </a:ext>
                  </a:extLst>
                </p:cNvPr>
                <p:cNvPicPr/>
                <p:nvPr/>
              </p:nvPicPr>
              <p:blipFill>
                <a:blip r:embed="rId776"/>
                <a:stretch>
                  <a:fillRect/>
                </a:stretch>
              </p:blipFill>
              <p:spPr>
                <a:xfrm>
                  <a:off x="2080550" y="5108416"/>
                  <a:ext cx="96480" cy="1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7">
              <p14:nvContentPartPr>
                <p14:cNvPr id="596" name="Ink 595">
                  <a:extLst>
                    <a:ext uri="{FF2B5EF4-FFF2-40B4-BE49-F238E27FC236}">
                      <a16:creationId xmlns:a16="http://schemas.microsoft.com/office/drawing/2014/main" id="{5214462D-C80B-6548-96BE-427F38878208}"/>
                    </a:ext>
                  </a:extLst>
                </p14:cNvPr>
                <p14:cNvContentPartPr/>
                <p14:nvPr/>
              </p14:nvContentPartPr>
              <p14:xfrm>
                <a:off x="2178470" y="5085736"/>
                <a:ext cx="61200" cy="83520"/>
              </p14:xfrm>
            </p:contentPart>
          </mc:Choice>
          <mc:Fallback xmlns="">
            <p:pic>
              <p:nvPicPr>
                <p:cNvPr id="596" name="Ink 595">
                  <a:extLst>
                    <a:ext uri="{FF2B5EF4-FFF2-40B4-BE49-F238E27FC236}">
                      <a16:creationId xmlns:a16="http://schemas.microsoft.com/office/drawing/2014/main" id="{5214462D-C80B-6548-96BE-427F38878208}"/>
                    </a:ext>
                  </a:extLst>
                </p:cNvPr>
                <p:cNvPicPr/>
                <p:nvPr/>
              </p:nvPicPr>
              <p:blipFill>
                <a:blip r:embed="rId778"/>
                <a:stretch>
                  <a:fillRect/>
                </a:stretch>
              </p:blipFill>
              <p:spPr>
                <a:xfrm>
                  <a:off x="2174150" y="5081416"/>
                  <a:ext cx="69840" cy="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9">
              <p14:nvContentPartPr>
                <p14:cNvPr id="597" name="Ink 596">
                  <a:extLst>
                    <a:ext uri="{FF2B5EF4-FFF2-40B4-BE49-F238E27FC236}">
                      <a16:creationId xmlns:a16="http://schemas.microsoft.com/office/drawing/2014/main" id="{ECEAFAB6-784C-6E4D-92C4-4B53418D90D7}"/>
                    </a:ext>
                  </a:extLst>
                </p14:cNvPr>
                <p14:cNvContentPartPr/>
                <p14:nvPr/>
              </p14:nvContentPartPr>
              <p14:xfrm>
                <a:off x="2279270" y="5084656"/>
                <a:ext cx="71280" cy="105120"/>
              </p14:xfrm>
            </p:contentPart>
          </mc:Choice>
          <mc:Fallback xmlns="">
            <p:pic>
              <p:nvPicPr>
                <p:cNvPr id="597" name="Ink 596">
                  <a:extLst>
                    <a:ext uri="{FF2B5EF4-FFF2-40B4-BE49-F238E27FC236}">
                      <a16:creationId xmlns:a16="http://schemas.microsoft.com/office/drawing/2014/main" id="{ECEAFAB6-784C-6E4D-92C4-4B53418D90D7}"/>
                    </a:ext>
                  </a:extLst>
                </p:cNvPr>
                <p:cNvPicPr/>
                <p:nvPr/>
              </p:nvPicPr>
              <p:blipFill>
                <a:blip r:embed="rId780"/>
                <a:stretch>
                  <a:fillRect/>
                </a:stretch>
              </p:blipFill>
              <p:spPr>
                <a:xfrm>
                  <a:off x="2274950" y="5080336"/>
                  <a:ext cx="79920" cy="11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1">
              <p14:nvContentPartPr>
                <p14:cNvPr id="599" name="Ink 598">
                  <a:extLst>
                    <a:ext uri="{FF2B5EF4-FFF2-40B4-BE49-F238E27FC236}">
                      <a16:creationId xmlns:a16="http://schemas.microsoft.com/office/drawing/2014/main" id="{D568CA05-E504-AF4F-AAEF-332AFB6F3372}"/>
                    </a:ext>
                  </a:extLst>
                </p14:cNvPr>
                <p14:cNvContentPartPr/>
                <p14:nvPr/>
              </p14:nvContentPartPr>
              <p14:xfrm>
                <a:off x="1710830" y="5343856"/>
                <a:ext cx="58680" cy="10080"/>
              </p14:xfrm>
            </p:contentPart>
          </mc:Choice>
          <mc:Fallback xmlns="">
            <p:pic>
              <p:nvPicPr>
                <p:cNvPr id="599" name="Ink 598">
                  <a:extLst>
                    <a:ext uri="{FF2B5EF4-FFF2-40B4-BE49-F238E27FC236}">
                      <a16:creationId xmlns:a16="http://schemas.microsoft.com/office/drawing/2014/main" id="{D568CA05-E504-AF4F-AAEF-332AFB6F3372}"/>
                    </a:ext>
                  </a:extLst>
                </p:cNvPr>
                <p:cNvPicPr/>
                <p:nvPr/>
              </p:nvPicPr>
              <p:blipFill>
                <a:blip r:embed="rId782"/>
                <a:stretch>
                  <a:fillRect/>
                </a:stretch>
              </p:blipFill>
              <p:spPr>
                <a:xfrm>
                  <a:off x="1706510" y="5339536"/>
                  <a:ext cx="67320" cy="1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3">
              <p14:nvContentPartPr>
                <p14:cNvPr id="600" name="Ink 599">
                  <a:extLst>
                    <a:ext uri="{FF2B5EF4-FFF2-40B4-BE49-F238E27FC236}">
                      <a16:creationId xmlns:a16="http://schemas.microsoft.com/office/drawing/2014/main" id="{34A6623E-88D6-5142-B81D-97F52D1C4E0E}"/>
                    </a:ext>
                  </a:extLst>
                </p14:cNvPr>
                <p14:cNvContentPartPr/>
                <p14:nvPr/>
              </p14:nvContentPartPr>
              <p14:xfrm>
                <a:off x="1673750" y="5392096"/>
                <a:ext cx="98280" cy="9000"/>
              </p14:xfrm>
            </p:contentPart>
          </mc:Choice>
          <mc:Fallback xmlns="">
            <p:pic>
              <p:nvPicPr>
                <p:cNvPr id="600" name="Ink 599">
                  <a:extLst>
                    <a:ext uri="{FF2B5EF4-FFF2-40B4-BE49-F238E27FC236}">
                      <a16:creationId xmlns:a16="http://schemas.microsoft.com/office/drawing/2014/main" id="{34A6623E-88D6-5142-B81D-97F52D1C4E0E}"/>
                    </a:ext>
                  </a:extLst>
                </p:cNvPr>
                <p:cNvPicPr/>
                <p:nvPr/>
              </p:nvPicPr>
              <p:blipFill>
                <a:blip r:embed="rId784"/>
                <a:stretch>
                  <a:fillRect/>
                </a:stretch>
              </p:blipFill>
              <p:spPr>
                <a:xfrm>
                  <a:off x="1669430" y="5387776"/>
                  <a:ext cx="106920" cy="1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5">
              <p14:nvContentPartPr>
                <p14:cNvPr id="602" name="Ink 601">
                  <a:extLst>
                    <a:ext uri="{FF2B5EF4-FFF2-40B4-BE49-F238E27FC236}">
                      <a16:creationId xmlns:a16="http://schemas.microsoft.com/office/drawing/2014/main" id="{7EF8B342-6B7E-BE42-854E-2CEEAC362D6E}"/>
                    </a:ext>
                  </a:extLst>
                </p14:cNvPr>
                <p14:cNvContentPartPr/>
                <p14:nvPr/>
              </p14:nvContentPartPr>
              <p14:xfrm>
                <a:off x="2089190" y="5293816"/>
                <a:ext cx="94320" cy="86760"/>
              </p14:xfrm>
            </p:contentPart>
          </mc:Choice>
          <mc:Fallback xmlns="">
            <p:pic>
              <p:nvPicPr>
                <p:cNvPr id="602" name="Ink 601">
                  <a:extLst>
                    <a:ext uri="{FF2B5EF4-FFF2-40B4-BE49-F238E27FC236}">
                      <a16:creationId xmlns:a16="http://schemas.microsoft.com/office/drawing/2014/main" id="{7EF8B342-6B7E-BE42-854E-2CEEAC362D6E}"/>
                    </a:ext>
                  </a:extLst>
                </p:cNvPr>
                <p:cNvPicPr/>
                <p:nvPr/>
              </p:nvPicPr>
              <p:blipFill>
                <a:blip r:embed="rId786"/>
                <a:stretch>
                  <a:fillRect/>
                </a:stretch>
              </p:blipFill>
              <p:spPr>
                <a:xfrm>
                  <a:off x="2084870" y="5289496"/>
                  <a:ext cx="102960" cy="9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7">
              <p14:nvContentPartPr>
                <p14:cNvPr id="603" name="Ink 602">
                  <a:extLst>
                    <a:ext uri="{FF2B5EF4-FFF2-40B4-BE49-F238E27FC236}">
                      <a16:creationId xmlns:a16="http://schemas.microsoft.com/office/drawing/2014/main" id="{4E543857-8BB3-9E4B-9DF0-09957464043C}"/>
                    </a:ext>
                  </a:extLst>
                </p14:cNvPr>
                <p14:cNvContentPartPr/>
                <p14:nvPr/>
              </p14:nvContentPartPr>
              <p14:xfrm>
                <a:off x="2172350" y="5280856"/>
                <a:ext cx="16920" cy="149400"/>
              </p14:xfrm>
            </p:contentPart>
          </mc:Choice>
          <mc:Fallback xmlns="">
            <p:pic>
              <p:nvPicPr>
                <p:cNvPr id="603" name="Ink 602">
                  <a:extLst>
                    <a:ext uri="{FF2B5EF4-FFF2-40B4-BE49-F238E27FC236}">
                      <a16:creationId xmlns:a16="http://schemas.microsoft.com/office/drawing/2014/main" id="{4E543857-8BB3-9E4B-9DF0-09957464043C}"/>
                    </a:ext>
                  </a:extLst>
                </p:cNvPr>
                <p:cNvPicPr/>
                <p:nvPr/>
              </p:nvPicPr>
              <p:blipFill>
                <a:blip r:embed="rId788"/>
                <a:stretch>
                  <a:fillRect/>
                </a:stretch>
              </p:blipFill>
              <p:spPr>
                <a:xfrm>
                  <a:off x="2168030" y="5276536"/>
                  <a:ext cx="25560" cy="1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9">
              <p14:nvContentPartPr>
                <p14:cNvPr id="604" name="Ink 603">
                  <a:extLst>
                    <a:ext uri="{FF2B5EF4-FFF2-40B4-BE49-F238E27FC236}">
                      <a16:creationId xmlns:a16="http://schemas.microsoft.com/office/drawing/2014/main" id="{4898BD54-B8D4-9E4D-B25F-8BBB292CCB40}"/>
                    </a:ext>
                  </a:extLst>
                </p14:cNvPr>
                <p14:cNvContentPartPr/>
                <p14:nvPr/>
              </p14:nvContentPartPr>
              <p14:xfrm>
                <a:off x="2273510" y="5295976"/>
                <a:ext cx="30960" cy="122400"/>
              </p14:xfrm>
            </p:contentPart>
          </mc:Choice>
          <mc:Fallback xmlns="">
            <p:pic>
              <p:nvPicPr>
                <p:cNvPr id="604" name="Ink 603">
                  <a:extLst>
                    <a:ext uri="{FF2B5EF4-FFF2-40B4-BE49-F238E27FC236}">
                      <a16:creationId xmlns:a16="http://schemas.microsoft.com/office/drawing/2014/main" id="{4898BD54-B8D4-9E4D-B25F-8BBB292CCB40}"/>
                    </a:ext>
                  </a:extLst>
                </p:cNvPr>
                <p:cNvPicPr/>
                <p:nvPr/>
              </p:nvPicPr>
              <p:blipFill>
                <a:blip r:embed="rId790"/>
                <a:stretch>
                  <a:fillRect/>
                </a:stretch>
              </p:blipFill>
              <p:spPr>
                <a:xfrm>
                  <a:off x="2269190" y="5291656"/>
                  <a:ext cx="39600" cy="13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1">
              <p14:nvContentPartPr>
                <p14:cNvPr id="605" name="Ink 604">
                  <a:extLst>
                    <a:ext uri="{FF2B5EF4-FFF2-40B4-BE49-F238E27FC236}">
                      <a16:creationId xmlns:a16="http://schemas.microsoft.com/office/drawing/2014/main" id="{1E69F9DF-E661-4D4B-9878-B5A9F117A3EB}"/>
                    </a:ext>
                  </a:extLst>
                </p14:cNvPr>
                <p14:cNvContentPartPr/>
                <p14:nvPr/>
              </p14:nvContentPartPr>
              <p14:xfrm>
                <a:off x="2238230" y="5282656"/>
                <a:ext cx="136800" cy="132480"/>
              </p14:xfrm>
            </p:contentPart>
          </mc:Choice>
          <mc:Fallback xmlns="">
            <p:pic>
              <p:nvPicPr>
                <p:cNvPr id="605" name="Ink 604">
                  <a:extLst>
                    <a:ext uri="{FF2B5EF4-FFF2-40B4-BE49-F238E27FC236}">
                      <a16:creationId xmlns:a16="http://schemas.microsoft.com/office/drawing/2014/main" id="{1E69F9DF-E661-4D4B-9878-B5A9F117A3EB}"/>
                    </a:ext>
                  </a:extLst>
                </p:cNvPr>
                <p:cNvPicPr/>
                <p:nvPr/>
              </p:nvPicPr>
              <p:blipFill>
                <a:blip r:embed="rId792"/>
                <a:stretch>
                  <a:fillRect/>
                </a:stretch>
              </p:blipFill>
              <p:spPr>
                <a:xfrm>
                  <a:off x="2233910" y="5278336"/>
                  <a:ext cx="14544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3">
            <p14:nvContentPartPr>
              <p14:cNvPr id="607" name="Ink 606">
                <a:extLst>
                  <a:ext uri="{FF2B5EF4-FFF2-40B4-BE49-F238E27FC236}">
                    <a16:creationId xmlns:a16="http://schemas.microsoft.com/office/drawing/2014/main" id="{D793B811-E47F-6047-8EBC-F848584E0F2F}"/>
                  </a:ext>
                </a:extLst>
              </p14:cNvPr>
              <p14:cNvContentPartPr/>
              <p14:nvPr/>
            </p14:nvContentPartPr>
            <p14:xfrm>
              <a:off x="2255870" y="1843936"/>
              <a:ext cx="1233360" cy="537840"/>
            </p14:xfrm>
          </p:contentPart>
        </mc:Choice>
        <mc:Fallback xmlns="">
          <p:pic>
            <p:nvPicPr>
              <p:cNvPr id="607" name="Ink 606">
                <a:extLst>
                  <a:ext uri="{FF2B5EF4-FFF2-40B4-BE49-F238E27FC236}">
                    <a16:creationId xmlns:a16="http://schemas.microsoft.com/office/drawing/2014/main" id="{D793B811-E47F-6047-8EBC-F848584E0F2F}"/>
                  </a:ext>
                </a:extLst>
              </p:cNvPr>
              <p:cNvPicPr/>
              <p:nvPr/>
            </p:nvPicPr>
            <p:blipFill>
              <a:blip r:embed="rId794"/>
              <a:stretch>
                <a:fillRect/>
              </a:stretch>
            </p:blipFill>
            <p:spPr>
              <a:xfrm>
                <a:off x="2248310" y="1836376"/>
                <a:ext cx="124848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608" name="Ink 607">
                <a:extLst>
                  <a:ext uri="{FF2B5EF4-FFF2-40B4-BE49-F238E27FC236}">
                    <a16:creationId xmlns:a16="http://schemas.microsoft.com/office/drawing/2014/main" id="{9AAF55AB-B53A-1643-96FB-80B711D03FE1}"/>
                  </a:ext>
                </a:extLst>
              </p14:cNvPr>
              <p14:cNvContentPartPr/>
              <p14:nvPr/>
            </p14:nvContentPartPr>
            <p14:xfrm>
              <a:off x="3449270" y="1257496"/>
              <a:ext cx="2128680" cy="590040"/>
            </p14:xfrm>
          </p:contentPart>
        </mc:Choice>
        <mc:Fallback xmlns="">
          <p:pic>
            <p:nvPicPr>
              <p:cNvPr id="608" name="Ink 607">
                <a:extLst>
                  <a:ext uri="{FF2B5EF4-FFF2-40B4-BE49-F238E27FC236}">
                    <a16:creationId xmlns:a16="http://schemas.microsoft.com/office/drawing/2014/main" id="{9AAF55AB-B53A-1643-96FB-80B711D03FE1}"/>
                  </a:ext>
                </a:extLst>
              </p:cNvPr>
              <p:cNvPicPr/>
              <p:nvPr/>
            </p:nvPicPr>
            <p:blipFill>
              <a:blip r:embed="rId796"/>
              <a:stretch>
                <a:fillRect/>
              </a:stretch>
            </p:blipFill>
            <p:spPr>
              <a:xfrm>
                <a:off x="3441710" y="1249936"/>
                <a:ext cx="2143800" cy="605160"/>
              </a:xfrm>
              <a:prstGeom prst="rect">
                <a:avLst/>
              </a:prstGeom>
            </p:spPr>
          </p:pic>
        </mc:Fallback>
      </mc:AlternateContent>
      <p:grpSp>
        <p:nvGrpSpPr>
          <p:cNvPr id="616" name="Group 615">
            <a:extLst>
              <a:ext uri="{FF2B5EF4-FFF2-40B4-BE49-F238E27FC236}">
                <a16:creationId xmlns:a16="http://schemas.microsoft.com/office/drawing/2014/main" id="{43E5A0CC-7848-3243-87AE-DAEF41AA0972}"/>
              </a:ext>
            </a:extLst>
          </p:cNvPr>
          <p:cNvGrpSpPr/>
          <p:nvPr/>
        </p:nvGrpSpPr>
        <p:grpSpPr>
          <a:xfrm>
            <a:off x="2602550" y="1605616"/>
            <a:ext cx="528480" cy="448200"/>
            <a:chOff x="2602550" y="1605616"/>
            <a:chExt cx="528480" cy="448200"/>
          </a:xfrm>
        </p:grpSpPr>
        <mc:AlternateContent xmlns:mc="http://schemas.openxmlformats.org/markup-compatibility/2006" xmlns:p14="http://schemas.microsoft.com/office/powerpoint/2010/main">
          <mc:Choice Requires="p14">
            <p:contentPart p14:bwMode="auto" r:id="rId797">
              <p14:nvContentPartPr>
                <p14:cNvPr id="609" name="Ink 608">
                  <a:extLst>
                    <a:ext uri="{FF2B5EF4-FFF2-40B4-BE49-F238E27FC236}">
                      <a16:creationId xmlns:a16="http://schemas.microsoft.com/office/drawing/2014/main" id="{42CDD815-9876-2747-AB28-E5FDF41CB4CC}"/>
                    </a:ext>
                  </a:extLst>
                </p14:cNvPr>
                <p14:cNvContentPartPr/>
                <p14:nvPr/>
              </p14:nvContentPartPr>
              <p14:xfrm>
                <a:off x="2651510" y="1906216"/>
                <a:ext cx="13680" cy="147600"/>
              </p14:xfrm>
            </p:contentPart>
          </mc:Choice>
          <mc:Fallback xmlns="">
            <p:pic>
              <p:nvPicPr>
                <p:cNvPr id="609" name="Ink 608">
                  <a:extLst>
                    <a:ext uri="{FF2B5EF4-FFF2-40B4-BE49-F238E27FC236}">
                      <a16:creationId xmlns:a16="http://schemas.microsoft.com/office/drawing/2014/main" id="{42CDD815-9876-2747-AB28-E5FDF41CB4CC}"/>
                    </a:ext>
                  </a:extLst>
                </p:cNvPr>
                <p:cNvPicPr/>
                <p:nvPr/>
              </p:nvPicPr>
              <p:blipFill>
                <a:blip r:embed="rId798"/>
                <a:stretch>
                  <a:fillRect/>
                </a:stretch>
              </p:blipFill>
              <p:spPr>
                <a:xfrm>
                  <a:off x="2643950" y="1898656"/>
                  <a:ext cx="28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610" name="Ink 609">
                  <a:extLst>
                    <a:ext uri="{FF2B5EF4-FFF2-40B4-BE49-F238E27FC236}">
                      <a16:creationId xmlns:a16="http://schemas.microsoft.com/office/drawing/2014/main" id="{415E96E6-A567-DA4B-B1A4-B5D7D9DB139E}"/>
                    </a:ext>
                  </a:extLst>
                </p14:cNvPr>
                <p14:cNvContentPartPr/>
                <p14:nvPr/>
              </p14:nvContentPartPr>
              <p14:xfrm>
                <a:off x="2664110" y="1727296"/>
                <a:ext cx="15480" cy="108360"/>
              </p14:xfrm>
            </p:contentPart>
          </mc:Choice>
          <mc:Fallback xmlns="">
            <p:pic>
              <p:nvPicPr>
                <p:cNvPr id="610" name="Ink 609">
                  <a:extLst>
                    <a:ext uri="{FF2B5EF4-FFF2-40B4-BE49-F238E27FC236}">
                      <a16:creationId xmlns:a16="http://schemas.microsoft.com/office/drawing/2014/main" id="{415E96E6-A567-DA4B-B1A4-B5D7D9DB139E}"/>
                    </a:ext>
                  </a:extLst>
                </p:cNvPr>
                <p:cNvPicPr/>
                <p:nvPr/>
              </p:nvPicPr>
              <p:blipFill>
                <a:blip r:embed="rId800"/>
                <a:stretch>
                  <a:fillRect/>
                </a:stretch>
              </p:blipFill>
              <p:spPr>
                <a:xfrm>
                  <a:off x="2656550" y="1719736"/>
                  <a:ext cx="306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611" name="Ink 610">
                  <a:extLst>
                    <a:ext uri="{FF2B5EF4-FFF2-40B4-BE49-F238E27FC236}">
                      <a16:creationId xmlns:a16="http://schemas.microsoft.com/office/drawing/2014/main" id="{461DDBF8-C652-D747-9896-D2A4AAB674B7}"/>
                    </a:ext>
                  </a:extLst>
                </p14:cNvPr>
                <p14:cNvContentPartPr/>
                <p14:nvPr/>
              </p14:nvContentPartPr>
              <p14:xfrm>
                <a:off x="2602550" y="1684456"/>
                <a:ext cx="135720" cy="111960"/>
              </p14:xfrm>
            </p:contentPart>
          </mc:Choice>
          <mc:Fallback xmlns="">
            <p:pic>
              <p:nvPicPr>
                <p:cNvPr id="611" name="Ink 610">
                  <a:extLst>
                    <a:ext uri="{FF2B5EF4-FFF2-40B4-BE49-F238E27FC236}">
                      <a16:creationId xmlns:a16="http://schemas.microsoft.com/office/drawing/2014/main" id="{461DDBF8-C652-D747-9896-D2A4AAB674B7}"/>
                    </a:ext>
                  </a:extLst>
                </p:cNvPr>
                <p:cNvPicPr/>
                <p:nvPr/>
              </p:nvPicPr>
              <p:blipFill>
                <a:blip r:embed="rId802"/>
                <a:stretch>
                  <a:fillRect/>
                </a:stretch>
              </p:blipFill>
              <p:spPr>
                <a:xfrm>
                  <a:off x="2594990" y="1676896"/>
                  <a:ext cx="150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612" name="Ink 611">
                  <a:extLst>
                    <a:ext uri="{FF2B5EF4-FFF2-40B4-BE49-F238E27FC236}">
                      <a16:creationId xmlns:a16="http://schemas.microsoft.com/office/drawing/2014/main" id="{7CFC3F42-6C20-3C40-8534-B82C4A6A726C}"/>
                    </a:ext>
                  </a:extLst>
                </p14:cNvPr>
                <p14:cNvContentPartPr/>
                <p14:nvPr/>
              </p14:nvContentPartPr>
              <p14:xfrm>
                <a:off x="2757710" y="1677616"/>
                <a:ext cx="13680" cy="110880"/>
              </p14:xfrm>
            </p:contentPart>
          </mc:Choice>
          <mc:Fallback xmlns="">
            <p:pic>
              <p:nvPicPr>
                <p:cNvPr id="612" name="Ink 611">
                  <a:extLst>
                    <a:ext uri="{FF2B5EF4-FFF2-40B4-BE49-F238E27FC236}">
                      <a16:creationId xmlns:a16="http://schemas.microsoft.com/office/drawing/2014/main" id="{7CFC3F42-6C20-3C40-8534-B82C4A6A726C}"/>
                    </a:ext>
                  </a:extLst>
                </p:cNvPr>
                <p:cNvPicPr/>
                <p:nvPr/>
              </p:nvPicPr>
              <p:blipFill>
                <a:blip r:embed="rId804"/>
                <a:stretch>
                  <a:fillRect/>
                </a:stretch>
              </p:blipFill>
              <p:spPr>
                <a:xfrm>
                  <a:off x="2750150" y="1670056"/>
                  <a:ext cx="28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613" name="Ink 612">
                  <a:extLst>
                    <a:ext uri="{FF2B5EF4-FFF2-40B4-BE49-F238E27FC236}">
                      <a16:creationId xmlns:a16="http://schemas.microsoft.com/office/drawing/2014/main" id="{5920F550-FAEF-0F42-9020-0D8D20E5C1E4}"/>
                    </a:ext>
                  </a:extLst>
                </p14:cNvPr>
                <p14:cNvContentPartPr/>
                <p14:nvPr/>
              </p14:nvContentPartPr>
              <p14:xfrm>
                <a:off x="2722430" y="1641256"/>
                <a:ext cx="137520" cy="146520"/>
              </p14:xfrm>
            </p:contentPart>
          </mc:Choice>
          <mc:Fallback xmlns="">
            <p:pic>
              <p:nvPicPr>
                <p:cNvPr id="613" name="Ink 612">
                  <a:extLst>
                    <a:ext uri="{FF2B5EF4-FFF2-40B4-BE49-F238E27FC236}">
                      <a16:creationId xmlns:a16="http://schemas.microsoft.com/office/drawing/2014/main" id="{5920F550-FAEF-0F42-9020-0D8D20E5C1E4}"/>
                    </a:ext>
                  </a:extLst>
                </p:cNvPr>
                <p:cNvPicPr/>
                <p:nvPr/>
              </p:nvPicPr>
              <p:blipFill>
                <a:blip r:embed="rId806"/>
                <a:stretch>
                  <a:fillRect/>
                </a:stretch>
              </p:blipFill>
              <p:spPr>
                <a:xfrm>
                  <a:off x="2714870" y="1633696"/>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614" name="Ink 613">
                  <a:extLst>
                    <a:ext uri="{FF2B5EF4-FFF2-40B4-BE49-F238E27FC236}">
                      <a16:creationId xmlns:a16="http://schemas.microsoft.com/office/drawing/2014/main" id="{50611CD3-913D-6F46-A500-DA32F2D143DA}"/>
                    </a:ext>
                  </a:extLst>
                </p14:cNvPr>
                <p14:cNvContentPartPr/>
                <p14:nvPr/>
              </p14:nvContentPartPr>
              <p14:xfrm>
                <a:off x="2894870" y="1653136"/>
                <a:ext cx="87120" cy="87120"/>
              </p14:xfrm>
            </p:contentPart>
          </mc:Choice>
          <mc:Fallback xmlns="">
            <p:pic>
              <p:nvPicPr>
                <p:cNvPr id="614" name="Ink 613">
                  <a:extLst>
                    <a:ext uri="{FF2B5EF4-FFF2-40B4-BE49-F238E27FC236}">
                      <a16:creationId xmlns:a16="http://schemas.microsoft.com/office/drawing/2014/main" id="{50611CD3-913D-6F46-A500-DA32F2D143DA}"/>
                    </a:ext>
                  </a:extLst>
                </p:cNvPr>
                <p:cNvPicPr/>
                <p:nvPr/>
              </p:nvPicPr>
              <p:blipFill>
                <a:blip r:embed="rId808"/>
                <a:stretch>
                  <a:fillRect/>
                </a:stretch>
              </p:blipFill>
              <p:spPr>
                <a:xfrm>
                  <a:off x="2887310" y="1645576"/>
                  <a:ext cx="102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615" name="Ink 614">
                  <a:extLst>
                    <a:ext uri="{FF2B5EF4-FFF2-40B4-BE49-F238E27FC236}">
                      <a16:creationId xmlns:a16="http://schemas.microsoft.com/office/drawing/2014/main" id="{6650F535-0961-D846-9370-CAEF8404BE94}"/>
                    </a:ext>
                  </a:extLst>
                </p14:cNvPr>
                <p14:cNvContentPartPr/>
                <p14:nvPr/>
              </p14:nvContentPartPr>
              <p14:xfrm>
                <a:off x="3001430" y="1605616"/>
                <a:ext cx="129600" cy="117360"/>
              </p14:xfrm>
            </p:contentPart>
          </mc:Choice>
          <mc:Fallback xmlns="">
            <p:pic>
              <p:nvPicPr>
                <p:cNvPr id="615" name="Ink 614">
                  <a:extLst>
                    <a:ext uri="{FF2B5EF4-FFF2-40B4-BE49-F238E27FC236}">
                      <a16:creationId xmlns:a16="http://schemas.microsoft.com/office/drawing/2014/main" id="{6650F535-0961-D846-9370-CAEF8404BE94}"/>
                    </a:ext>
                  </a:extLst>
                </p:cNvPr>
                <p:cNvPicPr/>
                <p:nvPr/>
              </p:nvPicPr>
              <p:blipFill>
                <a:blip r:embed="rId810"/>
                <a:stretch>
                  <a:fillRect/>
                </a:stretch>
              </p:blipFill>
              <p:spPr>
                <a:xfrm>
                  <a:off x="2993870" y="1598056"/>
                  <a:ext cx="144720" cy="132480"/>
                </a:xfrm>
                <a:prstGeom prst="rect">
                  <a:avLst/>
                </a:prstGeom>
              </p:spPr>
            </p:pic>
          </mc:Fallback>
        </mc:AlternateContent>
      </p:grpSp>
      <p:grpSp>
        <p:nvGrpSpPr>
          <p:cNvPr id="622" name="Group 621">
            <a:extLst>
              <a:ext uri="{FF2B5EF4-FFF2-40B4-BE49-F238E27FC236}">
                <a16:creationId xmlns:a16="http://schemas.microsoft.com/office/drawing/2014/main" id="{EFF31257-B1DE-9140-924A-33AF2E7C2DCD}"/>
              </a:ext>
            </a:extLst>
          </p:cNvPr>
          <p:cNvGrpSpPr/>
          <p:nvPr/>
        </p:nvGrpSpPr>
        <p:grpSpPr>
          <a:xfrm>
            <a:off x="3190430" y="1490056"/>
            <a:ext cx="509400" cy="217080"/>
            <a:chOff x="3190430" y="1490056"/>
            <a:chExt cx="509400" cy="217080"/>
          </a:xfrm>
        </p:grpSpPr>
        <mc:AlternateContent xmlns:mc="http://schemas.openxmlformats.org/markup-compatibility/2006" xmlns:p14="http://schemas.microsoft.com/office/powerpoint/2010/main">
          <mc:Choice Requires="p14">
            <p:contentPart p14:bwMode="auto" r:id="rId811">
              <p14:nvContentPartPr>
                <p14:cNvPr id="617" name="Ink 616">
                  <a:extLst>
                    <a:ext uri="{FF2B5EF4-FFF2-40B4-BE49-F238E27FC236}">
                      <a16:creationId xmlns:a16="http://schemas.microsoft.com/office/drawing/2014/main" id="{B9B0E87C-72B3-7C46-9D49-1108627E2AC1}"/>
                    </a:ext>
                  </a:extLst>
                </p14:cNvPr>
                <p14:cNvContentPartPr/>
                <p14:nvPr/>
              </p14:nvContentPartPr>
              <p14:xfrm>
                <a:off x="3190430" y="1603456"/>
                <a:ext cx="59760" cy="15480"/>
              </p14:xfrm>
            </p:contentPart>
          </mc:Choice>
          <mc:Fallback xmlns="">
            <p:pic>
              <p:nvPicPr>
                <p:cNvPr id="617" name="Ink 616">
                  <a:extLst>
                    <a:ext uri="{FF2B5EF4-FFF2-40B4-BE49-F238E27FC236}">
                      <a16:creationId xmlns:a16="http://schemas.microsoft.com/office/drawing/2014/main" id="{B9B0E87C-72B3-7C46-9D49-1108627E2AC1}"/>
                    </a:ext>
                  </a:extLst>
                </p:cNvPr>
                <p:cNvPicPr/>
                <p:nvPr/>
              </p:nvPicPr>
              <p:blipFill>
                <a:blip r:embed="rId812"/>
                <a:stretch>
                  <a:fillRect/>
                </a:stretch>
              </p:blipFill>
              <p:spPr>
                <a:xfrm>
                  <a:off x="3182870" y="1595896"/>
                  <a:ext cx="74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618" name="Ink 617">
                  <a:extLst>
                    <a:ext uri="{FF2B5EF4-FFF2-40B4-BE49-F238E27FC236}">
                      <a16:creationId xmlns:a16="http://schemas.microsoft.com/office/drawing/2014/main" id="{528914BE-ECD8-FA41-8A92-FA1AC923D6FC}"/>
                    </a:ext>
                  </a:extLst>
                </p14:cNvPr>
                <p14:cNvContentPartPr/>
                <p14:nvPr/>
              </p14:nvContentPartPr>
              <p14:xfrm>
                <a:off x="3198350" y="1653136"/>
                <a:ext cx="67320" cy="15480"/>
              </p14:xfrm>
            </p:contentPart>
          </mc:Choice>
          <mc:Fallback xmlns="">
            <p:pic>
              <p:nvPicPr>
                <p:cNvPr id="618" name="Ink 617">
                  <a:extLst>
                    <a:ext uri="{FF2B5EF4-FFF2-40B4-BE49-F238E27FC236}">
                      <a16:creationId xmlns:a16="http://schemas.microsoft.com/office/drawing/2014/main" id="{528914BE-ECD8-FA41-8A92-FA1AC923D6FC}"/>
                    </a:ext>
                  </a:extLst>
                </p:cNvPr>
                <p:cNvPicPr/>
                <p:nvPr/>
              </p:nvPicPr>
              <p:blipFill>
                <a:blip r:embed="rId814"/>
                <a:stretch>
                  <a:fillRect/>
                </a:stretch>
              </p:blipFill>
              <p:spPr>
                <a:xfrm>
                  <a:off x="3190790" y="1645576"/>
                  <a:ext cx="82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619" name="Ink 618">
                  <a:extLst>
                    <a:ext uri="{FF2B5EF4-FFF2-40B4-BE49-F238E27FC236}">
                      <a16:creationId xmlns:a16="http://schemas.microsoft.com/office/drawing/2014/main" id="{E2FD8792-1031-C24E-AB62-7DEA05E71536}"/>
                    </a:ext>
                  </a:extLst>
                </p14:cNvPr>
                <p14:cNvContentPartPr/>
                <p14:nvPr/>
              </p14:nvContentPartPr>
              <p14:xfrm>
                <a:off x="3327590" y="1557736"/>
                <a:ext cx="104400" cy="149400"/>
              </p14:xfrm>
            </p:contentPart>
          </mc:Choice>
          <mc:Fallback xmlns="">
            <p:pic>
              <p:nvPicPr>
                <p:cNvPr id="619" name="Ink 618">
                  <a:extLst>
                    <a:ext uri="{FF2B5EF4-FFF2-40B4-BE49-F238E27FC236}">
                      <a16:creationId xmlns:a16="http://schemas.microsoft.com/office/drawing/2014/main" id="{E2FD8792-1031-C24E-AB62-7DEA05E71536}"/>
                    </a:ext>
                  </a:extLst>
                </p:cNvPr>
                <p:cNvPicPr/>
                <p:nvPr/>
              </p:nvPicPr>
              <p:blipFill>
                <a:blip r:embed="rId816"/>
                <a:stretch>
                  <a:fillRect/>
                </a:stretch>
              </p:blipFill>
              <p:spPr>
                <a:xfrm>
                  <a:off x="3320030" y="1550176"/>
                  <a:ext cx="119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620" name="Ink 619">
                  <a:extLst>
                    <a:ext uri="{FF2B5EF4-FFF2-40B4-BE49-F238E27FC236}">
                      <a16:creationId xmlns:a16="http://schemas.microsoft.com/office/drawing/2014/main" id="{F0A2A67A-9444-1345-B688-92A7843104FD}"/>
                    </a:ext>
                  </a:extLst>
                </p14:cNvPr>
                <p14:cNvContentPartPr/>
                <p14:nvPr/>
              </p14:nvContentPartPr>
              <p14:xfrm>
                <a:off x="3453950" y="1542976"/>
                <a:ext cx="78480" cy="133560"/>
              </p14:xfrm>
            </p:contentPart>
          </mc:Choice>
          <mc:Fallback xmlns="">
            <p:pic>
              <p:nvPicPr>
                <p:cNvPr id="620" name="Ink 619">
                  <a:extLst>
                    <a:ext uri="{FF2B5EF4-FFF2-40B4-BE49-F238E27FC236}">
                      <a16:creationId xmlns:a16="http://schemas.microsoft.com/office/drawing/2014/main" id="{F0A2A67A-9444-1345-B688-92A7843104FD}"/>
                    </a:ext>
                  </a:extLst>
                </p:cNvPr>
                <p:cNvPicPr/>
                <p:nvPr/>
              </p:nvPicPr>
              <p:blipFill>
                <a:blip r:embed="rId818"/>
                <a:stretch>
                  <a:fillRect/>
                </a:stretch>
              </p:blipFill>
              <p:spPr>
                <a:xfrm>
                  <a:off x="3446390" y="1535416"/>
                  <a:ext cx="93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621" name="Ink 620">
                  <a:extLst>
                    <a:ext uri="{FF2B5EF4-FFF2-40B4-BE49-F238E27FC236}">
                      <a16:creationId xmlns:a16="http://schemas.microsoft.com/office/drawing/2014/main" id="{BFD545BC-884F-844A-B4B7-B74AA3BAC284}"/>
                    </a:ext>
                  </a:extLst>
                </p14:cNvPr>
                <p14:cNvContentPartPr/>
                <p14:nvPr/>
              </p14:nvContentPartPr>
              <p14:xfrm>
                <a:off x="3589310" y="1490056"/>
                <a:ext cx="110520" cy="157320"/>
              </p14:xfrm>
            </p:contentPart>
          </mc:Choice>
          <mc:Fallback xmlns="">
            <p:pic>
              <p:nvPicPr>
                <p:cNvPr id="621" name="Ink 620">
                  <a:extLst>
                    <a:ext uri="{FF2B5EF4-FFF2-40B4-BE49-F238E27FC236}">
                      <a16:creationId xmlns:a16="http://schemas.microsoft.com/office/drawing/2014/main" id="{BFD545BC-884F-844A-B4B7-B74AA3BAC284}"/>
                    </a:ext>
                  </a:extLst>
                </p:cNvPr>
                <p:cNvPicPr/>
                <p:nvPr/>
              </p:nvPicPr>
              <p:blipFill>
                <a:blip r:embed="rId820"/>
                <a:stretch>
                  <a:fillRect/>
                </a:stretch>
              </p:blipFill>
              <p:spPr>
                <a:xfrm>
                  <a:off x="3581750" y="1482496"/>
                  <a:ext cx="125280" cy="172440"/>
                </a:xfrm>
                <a:prstGeom prst="rect">
                  <a:avLst/>
                </a:prstGeom>
              </p:spPr>
            </p:pic>
          </mc:Fallback>
        </mc:AlternateContent>
      </p:grpSp>
      <p:grpSp>
        <p:nvGrpSpPr>
          <p:cNvPr id="650" name="Group 649">
            <a:extLst>
              <a:ext uri="{FF2B5EF4-FFF2-40B4-BE49-F238E27FC236}">
                <a16:creationId xmlns:a16="http://schemas.microsoft.com/office/drawing/2014/main" id="{B0190654-3793-9545-9FA5-0940FAD5243D}"/>
              </a:ext>
            </a:extLst>
          </p:cNvPr>
          <p:cNvGrpSpPr/>
          <p:nvPr/>
        </p:nvGrpSpPr>
        <p:grpSpPr>
          <a:xfrm>
            <a:off x="1693550" y="5616157"/>
            <a:ext cx="65880" cy="58680"/>
            <a:chOff x="1693550" y="5616157"/>
            <a:chExt cx="65880" cy="58680"/>
          </a:xfrm>
        </p:grpSpPr>
        <mc:AlternateContent xmlns:mc="http://schemas.openxmlformats.org/markup-compatibility/2006" xmlns:p14="http://schemas.microsoft.com/office/powerpoint/2010/main" xmlns:aink="http://schemas.microsoft.com/office/drawing/2016/ink">
          <mc:Choice Requires="p14 aink">
            <p:contentPart p14:bwMode="auto" r:id="rId821">
              <p14:nvContentPartPr>
                <p14:cNvPr id="643" name="Ink 642">
                  <a:extLst>
                    <a:ext uri="{FF2B5EF4-FFF2-40B4-BE49-F238E27FC236}">
                      <a16:creationId xmlns:a16="http://schemas.microsoft.com/office/drawing/2014/main" id="{AB81DE38-E860-6F4D-9AF3-A02AA87EA0D8}"/>
                    </a:ext>
                  </a:extLst>
                </p14:cNvPr>
                <p14:cNvContentPartPr/>
                <p14:nvPr/>
              </p14:nvContentPartPr>
              <p14:xfrm>
                <a:off x="1694270" y="5616157"/>
                <a:ext cx="65160" cy="2520"/>
              </p14:xfrm>
            </p:contentPart>
          </mc:Choice>
          <mc:Fallback xmlns="">
            <p:pic>
              <p:nvPicPr>
                <p:cNvPr id="643" name="Ink 642">
                  <a:extLst>
                    <a:ext uri="{FF2B5EF4-FFF2-40B4-BE49-F238E27FC236}">
                      <a16:creationId xmlns:a16="http://schemas.microsoft.com/office/drawing/2014/main" id="{AB81DE38-E860-6F4D-9AF3-A02AA87EA0D8}"/>
                    </a:ext>
                  </a:extLst>
                </p:cNvPr>
                <p:cNvPicPr/>
                <p:nvPr/>
              </p:nvPicPr>
              <p:blipFill>
                <a:blip r:embed="rId822"/>
                <a:stretch>
                  <a:fillRect/>
                </a:stretch>
              </p:blipFill>
              <p:spPr>
                <a:xfrm>
                  <a:off x="1689950" y="5611837"/>
                  <a:ext cx="73800" cy="1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3">
              <p14:nvContentPartPr>
                <p14:cNvPr id="644" name="Ink 643">
                  <a:extLst>
                    <a:ext uri="{FF2B5EF4-FFF2-40B4-BE49-F238E27FC236}">
                      <a16:creationId xmlns:a16="http://schemas.microsoft.com/office/drawing/2014/main" id="{486623D3-ED85-8D49-9DA9-F1016A9286A7}"/>
                    </a:ext>
                  </a:extLst>
                </p14:cNvPr>
                <p14:cNvContentPartPr/>
                <p14:nvPr/>
              </p14:nvContentPartPr>
              <p14:xfrm>
                <a:off x="1693550" y="5666557"/>
                <a:ext cx="56520" cy="8280"/>
              </p14:xfrm>
            </p:contentPart>
          </mc:Choice>
          <mc:Fallback xmlns="">
            <p:pic>
              <p:nvPicPr>
                <p:cNvPr id="644" name="Ink 643">
                  <a:extLst>
                    <a:ext uri="{FF2B5EF4-FFF2-40B4-BE49-F238E27FC236}">
                      <a16:creationId xmlns:a16="http://schemas.microsoft.com/office/drawing/2014/main" id="{486623D3-ED85-8D49-9DA9-F1016A9286A7}"/>
                    </a:ext>
                  </a:extLst>
                </p:cNvPr>
                <p:cNvPicPr/>
                <p:nvPr/>
              </p:nvPicPr>
              <p:blipFill>
                <a:blip r:embed="rId824"/>
                <a:stretch>
                  <a:fillRect/>
                </a:stretch>
              </p:blipFill>
              <p:spPr>
                <a:xfrm>
                  <a:off x="1689230" y="5662237"/>
                  <a:ext cx="65160" cy="16920"/>
                </a:xfrm>
                <a:prstGeom prst="rect">
                  <a:avLst/>
                </a:prstGeom>
              </p:spPr>
            </p:pic>
          </mc:Fallback>
        </mc:AlternateContent>
      </p:grpSp>
      <p:grpSp>
        <p:nvGrpSpPr>
          <p:cNvPr id="652" name="Group 651">
            <a:extLst>
              <a:ext uri="{FF2B5EF4-FFF2-40B4-BE49-F238E27FC236}">
                <a16:creationId xmlns:a16="http://schemas.microsoft.com/office/drawing/2014/main" id="{FFB9EC32-4AA5-F64F-BA42-265B736F4379}"/>
              </a:ext>
            </a:extLst>
          </p:cNvPr>
          <p:cNvGrpSpPr/>
          <p:nvPr/>
        </p:nvGrpSpPr>
        <p:grpSpPr>
          <a:xfrm>
            <a:off x="1930430" y="5506717"/>
            <a:ext cx="338400" cy="196560"/>
            <a:chOff x="1930430" y="5506717"/>
            <a:chExt cx="338400" cy="196560"/>
          </a:xfrm>
        </p:grpSpPr>
        <mc:AlternateContent xmlns:mc="http://schemas.openxmlformats.org/markup-compatibility/2006" xmlns:p14="http://schemas.microsoft.com/office/powerpoint/2010/main" xmlns:aink="http://schemas.microsoft.com/office/drawing/2016/ink">
          <mc:Choice Requires="p14 aink">
            <p:contentPart p14:bwMode="auto" r:id="rId825">
              <p14:nvContentPartPr>
                <p14:cNvPr id="645" name="Ink 644">
                  <a:extLst>
                    <a:ext uri="{FF2B5EF4-FFF2-40B4-BE49-F238E27FC236}">
                      <a16:creationId xmlns:a16="http://schemas.microsoft.com/office/drawing/2014/main" id="{7F339BAC-4C52-0047-8237-A70D9C677479}"/>
                    </a:ext>
                  </a:extLst>
                </p14:cNvPr>
                <p14:cNvContentPartPr/>
                <p14:nvPr/>
              </p14:nvContentPartPr>
              <p14:xfrm>
                <a:off x="1930430" y="5584117"/>
                <a:ext cx="82080" cy="118440"/>
              </p14:xfrm>
            </p:contentPart>
          </mc:Choice>
          <mc:Fallback xmlns="">
            <p:pic>
              <p:nvPicPr>
                <p:cNvPr id="645" name="Ink 644">
                  <a:extLst>
                    <a:ext uri="{FF2B5EF4-FFF2-40B4-BE49-F238E27FC236}">
                      <a16:creationId xmlns:a16="http://schemas.microsoft.com/office/drawing/2014/main" id="{7F339BAC-4C52-0047-8237-A70D9C677479}"/>
                    </a:ext>
                  </a:extLst>
                </p:cNvPr>
                <p:cNvPicPr/>
                <p:nvPr/>
              </p:nvPicPr>
              <p:blipFill>
                <a:blip r:embed="rId826"/>
                <a:stretch>
                  <a:fillRect/>
                </a:stretch>
              </p:blipFill>
              <p:spPr>
                <a:xfrm>
                  <a:off x="1926110" y="5579797"/>
                  <a:ext cx="90720" cy="12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7">
              <p14:nvContentPartPr>
                <p14:cNvPr id="646" name="Ink 645">
                  <a:extLst>
                    <a:ext uri="{FF2B5EF4-FFF2-40B4-BE49-F238E27FC236}">
                      <a16:creationId xmlns:a16="http://schemas.microsoft.com/office/drawing/2014/main" id="{00BA6468-A56B-414E-B88F-BAABD1225599}"/>
                    </a:ext>
                  </a:extLst>
                </p14:cNvPr>
                <p14:cNvContentPartPr/>
                <p14:nvPr/>
              </p14:nvContentPartPr>
              <p14:xfrm>
                <a:off x="2022230" y="5517877"/>
                <a:ext cx="75960" cy="69120"/>
              </p14:xfrm>
            </p:contentPart>
          </mc:Choice>
          <mc:Fallback xmlns="">
            <p:pic>
              <p:nvPicPr>
                <p:cNvPr id="646" name="Ink 645">
                  <a:extLst>
                    <a:ext uri="{FF2B5EF4-FFF2-40B4-BE49-F238E27FC236}">
                      <a16:creationId xmlns:a16="http://schemas.microsoft.com/office/drawing/2014/main" id="{00BA6468-A56B-414E-B88F-BAABD1225599}"/>
                    </a:ext>
                  </a:extLst>
                </p:cNvPr>
                <p:cNvPicPr/>
                <p:nvPr/>
              </p:nvPicPr>
              <p:blipFill>
                <a:blip r:embed="rId828"/>
                <a:stretch>
                  <a:fillRect/>
                </a:stretch>
              </p:blipFill>
              <p:spPr>
                <a:xfrm>
                  <a:off x="2017910" y="5513557"/>
                  <a:ext cx="84600" cy="7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9">
              <p14:nvContentPartPr>
                <p14:cNvPr id="647" name="Ink 646">
                  <a:extLst>
                    <a:ext uri="{FF2B5EF4-FFF2-40B4-BE49-F238E27FC236}">
                      <a16:creationId xmlns:a16="http://schemas.microsoft.com/office/drawing/2014/main" id="{E6E64B49-B373-4B43-9F86-FC91D875D13B}"/>
                    </a:ext>
                  </a:extLst>
                </p14:cNvPr>
                <p14:cNvContentPartPr/>
                <p14:nvPr/>
              </p14:nvContentPartPr>
              <p14:xfrm>
                <a:off x="2160110" y="5589517"/>
                <a:ext cx="12960" cy="112320"/>
              </p14:xfrm>
            </p:contentPart>
          </mc:Choice>
          <mc:Fallback xmlns="">
            <p:pic>
              <p:nvPicPr>
                <p:cNvPr id="647" name="Ink 646">
                  <a:extLst>
                    <a:ext uri="{FF2B5EF4-FFF2-40B4-BE49-F238E27FC236}">
                      <a16:creationId xmlns:a16="http://schemas.microsoft.com/office/drawing/2014/main" id="{E6E64B49-B373-4B43-9F86-FC91D875D13B}"/>
                    </a:ext>
                  </a:extLst>
                </p:cNvPr>
                <p:cNvPicPr/>
                <p:nvPr/>
              </p:nvPicPr>
              <p:blipFill>
                <a:blip r:embed="rId830"/>
                <a:stretch>
                  <a:fillRect/>
                </a:stretch>
              </p:blipFill>
              <p:spPr>
                <a:xfrm>
                  <a:off x="2155790" y="5585197"/>
                  <a:ext cx="21600" cy="12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1">
              <p14:nvContentPartPr>
                <p14:cNvPr id="648" name="Ink 647">
                  <a:extLst>
                    <a:ext uri="{FF2B5EF4-FFF2-40B4-BE49-F238E27FC236}">
                      <a16:creationId xmlns:a16="http://schemas.microsoft.com/office/drawing/2014/main" id="{03EFED0A-CFB0-BB4F-8896-92705CF16640}"/>
                    </a:ext>
                  </a:extLst>
                </p14:cNvPr>
                <p14:cNvContentPartPr/>
                <p14:nvPr/>
              </p14:nvContentPartPr>
              <p14:xfrm>
                <a:off x="2153990" y="5567557"/>
                <a:ext cx="114840" cy="135720"/>
              </p14:xfrm>
            </p:contentPart>
          </mc:Choice>
          <mc:Fallback xmlns="">
            <p:pic>
              <p:nvPicPr>
                <p:cNvPr id="648" name="Ink 647">
                  <a:extLst>
                    <a:ext uri="{FF2B5EF4-FFF2-40B4-BE49-F238E27FC236}">
                      <a16:creationId xmlns:a16="http://schemas.microsoft.com/office/drawing/2014/main" id="{03EFED0A-CFB0-BB4F-8896-92705CF16640}"/>
                    </a:ext>
                  </a:extLst>
                </p:cNvPr>
                <p:cNvPicPr/>
                <p:nvPr/>
              </p:nvPicPr>
              <p:blipFill>
                <a:blip r:embed="rId832"/>
                <a:stretch>
                  <a:fillRect/>
                </a:stretch>
              </p:blipFill>
              <p:spPr>
                <a:xfrm>
                  <a:off x="2149670" y="5563237"/>
                  <a:ext cx="123480" cy="14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3">
              <p14:nvContentPartPr>
                <p14:cNvPr id="651" name="Ink 650">
                  <a:extLst>
                    <a:ext uri="{FF2B5EF4-FFF2-40B4-BE49-F238E27FC236}">
                      <a16:creationId xmlns:a16="http://schemas.microsoft.com/office/drawing/2014/main" id="{79F726DA-CFBB-5A40-8121-BF3D2AA98D18}"/>
                    </a:ext>
                  </a:extLst>
                </p14:cNvPr>
                <p14:cNvContentPartPr/>
                <p14:nvPr/>
              </p14:nvContentPartPr>
              <p14:xfrm>
                <a:off x="2009990" y="5506717"/>
                <a:ext cx="40680" cy="39960"/>
              </p14:xfrm>
            </p:contentPart>
          </mc:Choice>
          <mc:Fallback xmlns="">
            <p:pic>
              <p:nvPicPr>
                <p:cNvPr id="651" name="Ink 650">
                  <a:extLst>
                    <a:ext uri="{FF2B5EF4-FFF2-40B4-BE49-F238E27FC236}">
                      <a16:creationId xmlns:a16="http://schemas.microsoft.com/office/drawing/2014/main" id="{79F726DA-CFBB-5A40-8121-BF3D2AA98D18}"/>
                    </a:ext>
                  </a:extLst>
                </p:cNvPr>
                <p:cNvPicPr/>
                <p:nvPr/>
              </p:nvPicPr>
              <p:blipFill>
                <a:blip r:embed="rId834"/>
                <a:stretch>
                  <a:fillRect/>
                </a:stretch>
              </p:blipFill>
              <p:spPr>
                <a:xfrm>
                  <a:off x="2005670" y="5502397"/>
                  <a:ext cx="49320" cy="48600"/>
                </a:xfrm>
                <a:prstGeom prst="rect">
                  <a:avLst/>
                </a:prstGeom>
              </p:spPr>
            </p:pic>
          </mc:Fallback>
        </mc:AlternateContent>
      </p:grpSp>
      <p:grpSp>
        <p:nvGrpSpPr>
          <p:cNvPr id="656" name="Group 655">
            <a:extLst>
              <a:ext uri="{FF2B5EF4-FFF2-40B4-BE49-F238E27FC236}">
                <a16:creationId xmlns:a16="http://schemas.microsoft.com/office/drawing/2014/main" id="{B1A46CBC-A3CF-9645-A869-FAB6C1004C52}"/>
              </a:ext>
            </a:extLst>
          </p:cNvPr>
          <p:cNvGrpSpPr/>
          <p:nvPr/>
        </p:nvGrpSpPr>
        <p:grpSpPr>
          <a:xfrm>
            <a:off x="2616590" y="2575237"/>
            <a:ext cx="239040" cy="208080"/>
            <a:chOff x="2616590" y="2575237"/>
            <a:chExt cx="239040" cy="208080"/>
          </a:xfrm>
        </p:grpSpPr>
        <mc:AlternateContent xmlns:mc="http://schemas.openxmlformats.org/markup-compatibility/2006" xmlns:p14="http://schemas.microsoft.com/office/powerpoint/2010/main">
          <mc:Choice Requires="p14">
            <p:contentPart p14:bwMode="auto" r:id="rId835">
              <p14:nvContentPartPr>
                <p14:cNvPr id="653" name="Ink 652">
                  <a:extLst>
                    <a:ext uri="{FF2B5EF4-FFF2-40B4-BE49-F238E27FC236}">
                      <a16:creationId xmlns:a16="http://schemas.microsoft.com/office/drawing/2014/main" id="{5BE77740-6016-3B4A-A374-4E74AADED8B7}"/>
                    </a:ext>
                  </a:extLst>
                </p14:cNvPr>
                <p14:cNvContentPartPr/>
                <p14:nvPr/>
              </p14:nvContentPartPr>
              <p14:xfrm>
                <a:off x="2616590" y="2663437"/>
                <a:ext cx="57240" cy="69840"/>
              </p14:xfrm>
            </p:contentPart>
          </mc:Choice>
          <mc:Fallback xmlns="">
            <p:pic>
              <p:nvPicPr>
                <p:cNvPr id="653" name="Ink 652">
                  <a:extLst>
                    <a:ext uri="{FF2B5EF4-FFF2-40B4-BE49-F238E27FC236}">
                      <a16:creationId xmlns:a16="http://schemas.microsoft.com/office/drawing/2014/main" id="{5BE77740-6016-3B4A-A374-4E74AADED8B7}"/>
                    </a:ext>
                  </a:extLst>
                </p:cNvPr>
                <p:cNvPicPr/>
                <p:nvPr/>
              </p:nvPicPr>
              <p:blipFill>
                <a:blip r:embed="rId836"/>
                <a:stretch>
                  <a:fillRect/>
                </a:stretch>
              </p:blipFill>
              <p:spPr>
                <a:xfrm>
                  <a:off x="2609030" y="2655877"/>
                  <a:ext cx="72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654" name="Ink 653">
                  <a:extLst>
                    <a:ext uri="{FF2B5EF4-FFF2-40B4-BE49-F238E27FC236}">
                      <a16:creationId xmlns:a16="http://schemas.microsoft.com/office/drawing/2014/main" id="{7E5012D9-2FE9-4546-A4CD-73FE5ECFDC06}"/>
                    </a:ext>
                  </a:extLst>
                </p14:cNvPr>
                <p14:cNvContentPartPr/>
                <p14:nvPr/>
              </p14:nvContentPartPr>
              <p14:xfrm>
                <a:off x="2629550" y="2715277"/>
                <a:ext cx="54000" cy="68040"/>
              </p14:xfrm>
            </p:contentPart>
          </mc:Choice>
          <mc:Fallback xmlns="">
            <p:pic>
              <p:nvPicPr>
                <p:cNvPr id="654" name="Ink 653">
                  <a:extLst>
                    <a:ext uri="{FF2B5EF4-FFF2-40B4-BE49-F238E27FC236}">
                      <a16:creationId xmlns:a16="http://schemas.microsoft.com/office/drawing/2014/main" id="{7E5012D9-2FE9-4546-A4CD-73FE5ECFDC06}"/>
                    </a:ext>
                  </a:extLst>
                </p:cNvPr>
                <p:cNvPicPr/>
                <p:nvPr/>
              </p:nvPicPr>
              <p:blipFill>
                <a:blip r:embed="rId838"/>
                <a:stretch>
                  <a:fillRect/>
                </a:stretch>
              </p:blipFill>
              <p:spPr>
                <a:xfrm>
                  <a:off x="2621990" y="2707717"/>
                  <a:ext cx="691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655" name="Ink 654">
                  <a:extLst>
                    <a:ext uri="{FF2B5EF4-FFF2-40B4-BE49-F238E27FC236}">
                      <a16:creationId xmlns:a16="http://schemas.microsoft.com/office/drawing/2014/main" id="{712BEB6E-47C7-0C46-B2D8-F156B36BE3EE}"/>
                    </a:ext>
                  </a:extLst>
                </p14:cNvPr>
                <p14:cNvContentPartPr/>
                <p14:nvPr/>
              </p14:nvContentPartPr>
              <p14:xfrm>
                <a:off x="2745110" y="2575237"/>
                <a:ext cx="110520" cy="130320"/>
              </p14:xfrm>
            </p:contentPart>
          </mc:Choice>
          <mc:Fallback xmlns="">
            <p:pic>
              <p:nvPicPr>
                <p:cNvPr id="655" name="Ink 654">
                  <a:extLst>
                    <a:ext uri="{FF2B5EF4-FFF2-40B4-BE49-F238E27FC236}">
                      <a16:creationId xmlns:a16="http://schemas.microsoft.com/office/drawing/2014/main" id="{712BEB6E-47C7-0C46-B2D8-F156B36BE3EE}"/>
                    </a:ext>
                  </a:extLst>
                </p:cNvPr>
                <p:cNvPicPr/>
                <p:nvPr/>
              </p:nvPicPr>
              <p:blipFill>
                <a:blip r:embed="rId840"/>
                <a:stretch>
                  <a:fillRect/>
                </a:stretch>
              </p:blipFill>
              <p:spPr>
                <a:xfrm>
                  <a:off x="2737550" y="2567677"/>
                  <a:ext cx="12528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1">
            <p14:nvContentPartPr>
              <p14:cNvPr id="665" name="Ink 664">
                <a:extLst>
                  <a:ext uri="{FF2B5EF4-FFF2-40B4-BE49-F238E27FC236}">
                    <a16:creationId xmlns:a16="http://schemas.microsoft.com/office/drawing/2014/main" id="{992D50D0-129F-674E-B149-E22BE43252DE}"/>
                  </a:ext>
                </a:extLst>
              </p14:cNvPr>
              <p14:cNvContentPartPr/>
              <p14:nvPr/>
            </p14:nvContentPartPr>
            <p14:xfrm>
              <a:off x="7088510" y="5046637"/>
              <a:ext cx="360" cy="360"/>
            </p14:xfrm>
          </p:contentPart>
        </mc:Choice>
        <mc:Fallback xmlns="">
          <p:pic>
            <p:nvPicPr>
              <p:cNvPr id="665" name="Ink 664">
                <a:extLst>
                  <a:ext uri="{FF2B5EF4-FFF2-40B4-BE49-F238E27FC236}">
                    <a16:creationId xmlns:a16="http://schemas.microsoft.com/office/drawing/2014/main" id="{992D50D0-129F-674E-B149-E22BE43252DE}"/>
                  </a:ext>
                </a:extLst>
              </p:cNvPr>
              <p:cNvPicPr/>
              <p:nvPr/>
            </p:nvPicPr>
            <p:blipFill>
              <a:blip r:embed="rId842"/>
              <a:stretch>
                <a:fillRect/>
              </a:stretch>
            </p:blipFill>
            <p:spPr>
              <a:xfrm>
                <a:off x="7084190" y="5042317"/>
                <a:ext cx="9000" cy="9000"/>
              </a:xfrm>
              <a:prstGeom prst="rect">
                <a:avLst/>
              </a:prstGeom>
            </p:spPr>
          </p:pic>
        </mc:Fallback>
      </mc:AlternateContent>
      <p:grpSp>
        <p:nvGrpSpPr>
          <p:cNvPr id="679" name="Group 678">
            <a:extLst>
              <a:ext uri="{FF2B5EF4-FFF2-40B4-BE49-F238E27FC236}">
                <a16:creationId xmlns:a16="http://schemas.microsoft.com/office/drawing/2014/main" id="{D9A61B61-8416-BC48-9993-D6FADB9E2ADD}"/>
              </a:ext>
            </a:extLst>
          </p:cNvPr>
          <p:cNvGrpSpPr/>
          <p:nvPr/>
        </p:nvGrpSpPr>
        <p:grpSpPr>
          <a:xfrm>
            <a:off x="1673390" y="5799757"/>
            <a:ext cx="588960" cy="165960"/>
            <a:chOff x="1673390" y="5799757"/>
            <a:chExt cx="588960" cy="165960"/>
          </a:xfrm>
        </p:grpSpPr>
        <mc:AlternateContent xmlns:mc="http://schemas.openxmlformats.org/markup-compatibility/2006" xmlns:p14="http://schemas.microsoft.com/office/powerpoint/2010/main" xmlns:aink="http://schemas.microsoft.com/office/drawing/2016/ink">
          <mc:Choice Requires="p14 aink">
            <p:contentPart p14:bwMode="auto" r:id="rId843">
              <p14:nvContentPartPr>
                <p14:cNvPr id="666" name="Ink 665">
                  <a:extLst>
                    <a:ext uri="{FF2B5EF4-FFF2-40B4-BE49-F238E27FC236}">
                      <a16:creationId xmlns:a16="http://schemas.microsoft.com/office/drawing/2014/main" id="{1E84F614-A182-1B41-A344-1EAC97DCEFAF}"/>
                    </a:ext>
                  </a:extLst>
                </p14:cNvPr>
                <p14:cNvContentPartPr/>
                <p14:nvPr/>
              </p14:nvContentPartPr>
              <p14:xfrm>
                <a:off x="1684910" y="5845837"/>
                <a:ext cx="51480" cy="14400"/>
              </p14:xfrm>
            </p:contentPart>
          </mc:Choice>
          <mc:Fallback xmlns="">
            <p:pic>
              <p:nvPicPr>
                <p:cNvPr id="666" name="Ink 665">
                  <a:extLst>
                    <a:ext uri="{FF2B5EF4-FFF2-40B4-BE49-F238E27FC236}">
                      <a16:creationId xmlns:a16="http://schemas.microsoft.com/office/drawing/2014/main" id="{1E84F614-A182-1B41-A344-1EAC97DCEFAF}"/>
                    </a:ext>
                  </a:extLst>
                </p:cNvPr>
                <p:cNvPicPr/>
                <p:nvPr/>
              </p:nvPicPr>
              <p:blipFill>
                <a:blip r:embed="rId844"/>
                <a:stretch>
                  <a:fillRect/>
                </a:stretch>
              </p:blipFill>
              <p:spPr>
                <a:xfrm>
                  <a:off x="1680590" y="5841517"/>
                  <a:ext cx="60120" cy="2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5">
              <p14:nvContentPartPr>
                <p14:cNvPr id="667" name="Ink 666">
                  <a:extLst>
                    <a:ext uri="{FF2B5EF4-FFF2-40B4-BE49-F238E27FC236}">
                      <a16:creationId xmlns:a16="http://schemas.microsoft.com/office/drawing/2014/main" id="{E1645B8B-87A6-1B4B-A467-6F523CE1BA99}"/>
                    </a:ext>
                  </a:extLst>
                </p14:cNvPr>
                <p14:cNvContentPartPr/>
                <p14:nvPr/>
              </p14:nvContentPartPr>
              <p14:xfrm>
                <a:off x="1673390" y="5911717"/>
                <a:ext cx="95400" cy="19440"/>
              </p14:xfrm>
            </p:contentPart>
          </mc:Choice>
          <mc:Fallback xmlns="">
            <p:pic>
              <p:nvPicPr>
                <p:cNvPr id="667" name="Ink 666">
                  <a:extLst>
                    <a:ext uri="{FF2B5EF4-FFF2-40B4-BE49-F238E27FC236}">
                      <a16:creationId xmlns:a16="http://schemas.microsoft.com/office/drawing/2014/main" id="{E1645B8B-87A6-1B4B-A467-6F523CE1BA99}"/>
                    </a:ext>
                  </a:extLst>
                </p:cNvPr>
                <p:cNvPicPr/>
                <p:nvPr/>
              </p:nvPicPr>
              <p:blipFill>
                <a:blip r:embed="rId846"/>
                <a:stretch>
                  <a:fillRect/>
                </a:stretch>
              </p:blipFill>
              <p:spPr>
                <a:xfrm>
                  <a:off x="1669070" y="5907397"/>
                  <a:ext cx="104040" cy="2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7">
              <p14:nvContentPartPr>
                <p14:cNvPr id="668" name="Ink 667">
                  <a:extLst>
                    <a:ext uri="{FF2B5EF4-FFF2-40B4-BE49-F238E27FC236}">
                      <a16:creationId xmlns:a16="http://schemas.microsoft.com/office/drawing/2014/main" id="{140D5418-232B-A946-8EBB-8119D812CFEC}"/>
                    </a:ext>
                  </a:extLst>
                </p14:cNvPr>
                <p14:cNvContentPartPr/>
                <p14:nvPr/>
              </p14:nvContentPartPr>
              <p14:xfrm>
                <a:off x="1910270" y="5800837"/>
                <a:ext cx="11520" cy="164880"/>
              </p14:xfrm>
            </p:contentPart>
          </mc:Choice>
          <mc:Fallback xmlns="">
            <p:pic>
              <p:nvPicPr>
                <p:cNvPr id="668" name="Ink 667">
                  <a:extLst>
                    <a:ext uri="{FF2B5EF4-FFF2-40B4-BE49-F238E27FC236}">
                      <a16:creationId xmlns:a16="http://schemas.microsoft.com/office/drawing/2014/main" id="{140D5418-232B-A946-8EBB-8119D812CFEC}"/>
                    </a:ext>
                  </a:extLst>
                </p:cNvPr>
                <p:cNvPicPr/>
                <p:nvPr/>
              </p:nvPicPr>
              <p:blipFill>
                <a:blip r:embed="rId848"/>
                <a:stretch>
                  <a:fillRect/>
                </a:stretch>
              </p:blipFill>
              <p:spPr>
                <a:xfrm>
                  <a:off x="1905950" y="5796517"/>
                  <a:ext cx="20160" cy="17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9">
              <p14:nvContentPartPr>
                <p14:cNvPr id="669" name="Ink 668">
                  <a:extLst>
                    <a:ext uri="{FF2B5EF4-FFF2-40B4-BE49-F238E27FC236}">
                      <a16:creationId xmlns:a16="http://schemas.microsoft.com/office/drawing/2014/main" id="{E0B70F42-8E2A-664C-86D8-C14B078B1982}"/>
                    </a:ext>
                  </a:extLst>
                </p14:cNvPr>
                <p14:cNvContentPartPr/>
                <p14:nvPr/>
              </p14:nvContentPartPr>
              <p14:xfrm>
                <a:off x="1963190" y="5879677"/>
                <a:ext cx="5040" cy="75240"/>
              </p14:xfrm>
            </p:contentPart>
          </mc:Choice>
          <mc:Fallback xmlns="">
            <p:pic>
              <p:nvPicPr>
                <p:cNvPr id="669" name="Ink 668">
                  <a:extLst>
                    <a:ext uri="{FF2B5EF4-FFF2-40B4-BE49-F238E27FC236}">
                      <a16:creationId xmlns:a16="http://schemas.microsoft.com/office/drawing/2014/main" id="{E0B70F42-8E2A-664C-86D8-C14B078B1982}"/>
                    </a:ext>
                  </a:extLst>
                </p:cNvPr>
                <p:cNvPicPr/>
                <p:nvPr/>
              </p:nvPicPr>
              <p:blipFill>
                <a:blip r:embed="rId850"/>
                <a:stretch>
                  <a:fillRect/>
                </a:stretch>
              </p:blipFill>
              <p:spPr>
                <a:xfrm>
                  <a:off x="1958870" y="5875357"/>
                  <a:ext cx="136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1">
              <p14:nvContentPartPr>
                <p14:cNvPr id="670" name="Ink 669">
                  <a:extLst>
                    <a:ext uri="{FF2B5EF4-FFF2-40B4-BE49-F238E27FC236}">
                      <a16:creationId xmlns:a16="http://schemas.microsoft.com/office/drawing/2014/main" id="{456386DA-FA2E-7E43-834E-0A82257C59D0}"/>
                    </a:ext>
                  </a:extLst>
                </p14:cNvPr>
                <p14:cNvContentPartPr/>
                <p14:nvPr/>
              </p14:nvContentPartPr>
              <p14:xfrm>
                <a:off x="1974350" y="5799757"/>
                <a:ext cx="2880" cy="12240"/>
              </p14:xfrm>
            </p:contentPart>
          </mc:Choice>
          <mc:Fallback xmlns="">
            <p:pic>
              <p:nvPicPr>
                <p:cNvPr id="670" name="Ink 669">
                  <a:extLst>
                    <a:ext uri="{FF2B5EF4-FFF2-40B4-BE49-F238E27FC236}">
                      <a16:creationId xmlns:a16="http://schemas.microsoft.com/office/drawing/2014/main" id="{456386DA-FA2E-7E43-834E-0A82257C59D0}"/>
                    </a:ext>
                  </a:extLst>
                </p:cNvPr>
                <p:cNvPicPr/>
                <p:nvPr/>
              </p:nvPicPr>
              <p:blipFill>
                <a:blip r:embed="rId852"/>
                <a:stretch>
                  <a:fillRect/>
                </a:stretch>
              </p:blipFill>
              <p:spPr>
                <a:xfrm>
                  <a:off x="1970030" y="5795437"/>
                  <a:ext cx="1152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3">
              <p14:nvContentPartPr>
                <p14:cNvPr id="671" name="Ink 670">
                  <a:extLst>
                    <a:ext uri="{FF2B5EF4-FFF2-40B4-BE49-F238E27FC236}">
                      <a16:creationId xmlns:a16="http://schemas.microsoft.com/office/drawing/2014/main" id="{9D05F846-E401-C249-8D6B-AB74778C65B1}"/>
                    </a:ext>
                  </a:extLst>
                </p14:cNvPr>
                <p14:cNvContentPartPr/>
                <p14:nvPr/>
              </p14:nvContentPartPr>
              <p14:xfrm>
                <a:off x="2020790" y="5903077"/>
                <a:ext cx="53280" cy="58320"/>
              </p14:xfrm>
            </p:contentPart>
          </mc:Choice>
          <mc:Fallback xmlns="">
            <p:pic>
              <p:nvPicPr>
                <p:cNvPr id="671" name="Ink 670">
                  <a:extLst>
                    <a:ext uri="{FF2B5EF4-FFF2-40B4-BE49-F238E27FC236}">
                      <a16:creationId xmlns:a16="http://schemas.microsoft.com/office/drawing/2014/main" id="{9D05F846-E401-C249-8D6B-AB74778C65B1}"/>
                    </a:ext>
                  </a:extLst>
                </p:cNvPr>
                <p:cNvPicPr/>
                <p:nvPr/>
              </p:nvPicPr>
              <p:blipFill>
                <a:blip r:embed="rId854"/>
                <a:stretch>
                  <a:fillRect/>
                </a:stretch>
              </p:blipFill>
              <p:spPr>
                <a:xfrm>
                  <a:off x="2016470" y="5898757"/>
                  <a:ext cx="61920" cy="6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5">
              <p14:nvContentPartPr>
                <p14:cNvPr id="672" name="Ink 671">
                  <a:extLst>
                    <a:ext uri="{FF2B5EF4-FFF2-40B4-BE49-F238E27FC236}">
                      <a16:creationId xmlns:a16="http://schemas.microsoft.com/office/drawing/2014/main" id="{8864EDB3-359F-5648-892C-DDC728D688F0}"/>
                    </a:ext>
                  </a:extLst>
                </p14:cNvPr>
                <p14:cNvContentPartPr/>
                <p14:nvPr/>
              </p14:nvContentPartPr>
              <p14:xfrm>
                <a:off x="2143910" y="5868517"/>
                <a:ext cx="118440" cy="69840"/>
              </p14:xfrm>
            </p:contentPart>
          </mc:Choice>
          <mc:Fallback xmlns="">
            <p:pic>
              <p:nvPicPr>
                <p:cNvPr id="672" name="Ink 671">
                  <a:extLst>
                    <a:ext uri="{FF2B5EF4-FFF2-40B4-BE49-F238E27FC236}">
                      <a16:creationId xmlns:a16="http://schemas.microsoft.com/office/drawing/2014/main" id="{8864EDB3-359F-5648-892C-DDC728D688F0}"/>
                    </a:ext>
                  </a:extLst>
                </p:cNvPr>
                <p:cNvPicPr/>
                <p:nvPr/>
              </p:nvPicPr>
              <p:blipFill>
                <a:blip r:embed="rId856"/>
                <a:stretch>
                  <a:fillRect/>
                </a:stretch>
              </p:blipFill>
              <p:spPr>
                <a:xfrm>
                  <a:off x="2139590" y="5864197"/>
                  <a:ext cx="127080" cy="78480"/>
                </a:xfrm>
                <a:prstGeom prst="rect">
                  <a:avLst/>
                </a:prstGeom>
              </p:spPr>
            </p:pic>
          </mc:Fallback>
        </mc:AlternateContent>
      </p:grpSp>
      <p:grpSp>
        <p:nvGrpSpPr>
          <p:cNvPr id="678" name="Group 677">
            <a:extLst>
              <a:ext uri="{FF2B5EF4-FFF2-40B4-BE49-F238E27FC236}">
                <a16:creationId xmlns:a16="http://schemas.microsoft.com/office/drawing/2014/main" id="{423F8C3E-E5FA-1C42-8B05-2077426C0B28}"/>
              </a:ext>
            </a:extLst>
          </p:cNvPr>
          <p:cNvGrpSpPr/>
          <p:nvPr/>
        </p:nvGrpSpPr>
        <p:grpSpPr>
          <a:xfrm>
            <a:off x="2437670" y="5791117"/>
            <a:ext cx="397800" cy="146520"/>
            <a:chOff x="2437670" y="5791117"/>
            <a:chExt cx="397800" cy="146520"/>
          </a:xfrm>
        </p:grpSpPr>
        <mc:AlternateContent xmlns:mc="http://schemas.openxmlformats.org/markup-compatibility/2006" xmlns:p14="http://schemas.microsoft.com/office/powerpoint/2010/main" xmlns:aink="http://schemas.microsoft.com/office/drawing/2016/ink">
          <mc:Choice Requires="p14 aink">
            <p:contentPart p14:bwMode="auto" r:id="rId857">
              <p14:nvContentPartPr>
                <p14:cNvPr id="673" name="Ink 672">
                  <a:extLst>
                    <a:ext uri="{FF2B5EF4-FFF2-40B4-BE49-F238E27FC236}">
                      <a16:creationId xmlns:a16="http://schemas.microsoft.com/office/drawing/2014/main" id="{6B0760AD-CE26-4246-9192-0E73F85EAECF}"/>
                    </a:ext>
                  </a:extLst>
                </p14:cNvPr>
                <p14:cNvContentPartPr/>
                <p14:nvPr/>
              </p14:nvContentPartPr>
              <p14:xfrm>
                <a:off x="2437670" y="5841517"/>
                <a:ext cx="54360" cy="86040"/>
              </p14:xfrm>
            </p:contentPart>
          </mc:Choice>
          <mc:Fallback xmlns="">
            <p:pic>
              <p:nvPicPr>
                <p:cNvPr id="673" name="Ink 672">
                  <a:extLst>
                    <a:ext uri="{FF2B5EF4-FFF2-40B4-BE49-F238E27FC236}">
                      <a16:creationId xmlns:a16="http://schemas.microsoft.com/office/drawing/2014/main" id="{6B0760AD-CE26-4246-9192-0E73F85EAECF}"/>
                    </a:ext>
                  </a:extLst>
                </p:cNvPr>
                <p:cNvPicPr/>
                <p:nvPr/>
              </p:nvPicPr>
              <p:blipFill>
                <a:blip r:embed="rId858"/>
                <a:stretch>
                  <a:fillRect/>
                </a:stretch>
              </p:blipFill>
              <p:spPr>
                <a:xfrm>
                  <a:off x="2433350" y="5837197"/>
                  <a:ext cx="63000" cy="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9">
              <p14:nvContentPartPr>
                <p14:cNvPr id="674" name="Ink 673">
                  <a:extLst>
                    <a:ext uri="{FF2B5EF4-FFF2-40B4-BE49-F238E27FC236}">
                      <a16:creationId xmlns:a16="http://schemas.microsoft.com/office/drawing/2014/main" id="{791C7217-8DA3-A244-9CD2-7AC86A2E88F8}"/>
                    </a:ext>
                  </a:extLst>
                </p14:cNvPr>
                <p14:cNvContentPartPr/>
                <p14:nvPr/>
              </p14:nvContentPartPr>
              <p14:xfrm>
                <a:off x="2534150" y="5858437"/>
                <a:ext cx="29520" cy="79200"/>
              </p14:xfrm>
            </p:contentPart>
          </mc:Choice>
          <mc:Fallback xmlns="">
            <p:pic>
              <p:nvPicPr>
                <p:cNvPr id="674" name="Ink 673">
                  <a:extLst>
                    <a:ext uri="{FF2B5EF4-FFF2-40B4-BE49-F238E27FC236}">
                      <a16:creationId xmlns:a16="http://schemas.microsoft.com/office/drawing/2014/main" id="{791C7217-8DA3-A244-9CD2-7AC86A2E88F8}"/>
                    </a:ext>
                  </a:extLst>
                </p:cNvPr>
                <p:cNvPicPr/>
                <p:nvPr/>
              </p:nvPicPr>
              <p:blipFill>
                <a:blip r:embed="rId860"/>
                <a:stretch>
                  <a:fillRect/>
                </a:stretch>
              </p:blipFill>
              <p:spPr>
                <a:xfrm>
                  <a:off x="2529830" y="5854117"/>
                  <a:ext cx="38160" cy="8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1">
              <p14:nvContentPartPr>
                <p14:cNvPr id="675" name="Ink 674">
                  <a:extLst>
                    <a:ext uri="{FF2B5EF4-FFF2-40B4-BE49-F238E27FC236}">
                      <a16:creationId xmlns:a16="http://schemas.microsoft.com/office/drawing/2014/main" id="{B26594A2-6789-354F-8EA1-416F163EDCBF}"/>
                    </a:ext>
                  </a:extLst>
                </p14:cNvPr>
                <p14:cNvContentPartPr/>
                <p14:nvPr/>
              </p14:nvContentPartPr>
              <p14:xfrm>
                <a:off x="2534870" y="5791117"/>
                <a:ext cx="5040" cy="1800"/>
              </p14:xfrm>
            </p:contentPart>
          </mc:Choice>
          <mc:Fallback xmlns="">
            <p:pic>
              <p:nvPicPr>
                <p:cNvPr id="675" name="Ink 674">
                  <a:extLst>
                    <a:ext uri="{FF2B5EF4-FFF2-40B4-BE49-F238E27FC236}">
                      <a16:creationId xmlns:a16="http://schemas.microsoft.com/office/drawing/2014/main" id="{B26594A2-6789-354F-8EA1-416F163EDCBF}"/>
                    </a:ext>
                  </a:extLst>
                </p:cNvPr>
                <p:cNvPicPr/>
                <p:nvPr/>
              </p:nvPicPr>
              <p:blipFill>
                <a:blip r:embed="rId862"/>
                <a:stretch>
                  <a:fillRect/>
                </a:stretch>
              </p:blipFill>
              <p:spPr>
                <a:xfrm>
                  <a:off x="2530550" y="5786797"/>
                  <a:ext cx="13680" cy="1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3">
              <p14:nvContentPartPr>
                <p14:cNvPr id="676" name="Ink 675">
                  <a:extLst>
                    <a:ext uri="{FF2B5EF4-FFF2-40B4-BE49-F238E27FC236}">
                      <a16:creationId xmlns:a16="http://schemas.microsoft.com/office/drawing/2014/main" id="{26E2F154-E1DC-574F-9009-E95E024A71E2}"/>
                    </a:ext>
                  </a:extLst>
                </p14:cNvPr>
                <p14:cNvContentPartPr/>
                <p14:nvPr/>
              </p14:nvContentPartPr>
              <p14:xfrm>
                <a:off x="2595350" y="5837557"/>
                <a:ext cx="86400" cy="95400"/>
              </p14:xfrm>
            </p:contentPart>
          </mc:Choice>
          <mc:Fallback xmlns="">
            <p:pic>
              <p:nvPicPr>
                <p:cNvPr id="676" name="Ink 675">
                  <a:extLst>
                    <a:ext uri="{FF2B5EF4-FFF2-40B4-BE49-F238E27FC236}">
                      <a16:creationId xmlns:a16="http://schemas.microsoft.com/office/drawing/2014/main" id="{26E2F154-E1DC-574F-9009-E95E024A71E2}"/>
                    </a:ext>
                  </a:extLst>
                </p:cNvPr>
                <p:cNvPicPr/>
                <p:nvPr/>
              </p:nvPicPr>
              <p:blipFill>
                <a:blip r:embed="rId864"/>
                <a:stretch>
                  <a:fillRect/>
                </a:stretch>
              </p:blipFill>
              <p:spPr>
                <a:xfrm>
                  <a:off x="2591030" y="5833237"/>
                  <a:ext cx="95040" cy="1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5">
              <p14:nvContentPartPr>
                <p14:cNvPr id="677" name="Ink 676">
                  <a:extLst>
                    <a:ext uri="{FF2B5EF4-FFF2-40B4-BE49-F238E27FC236}">
                      <a16:creationId xmlns:a16="http://schemas.microsoft.com/office/drawing/2014/main" id="{00659836-EEB2-E445-9B55-8879E1F0E9D4}"/>
                    </a:ext>
                  </a:extLst>
                </p14:cNvPr>
                <p14:cNvContentPartPr/>
                <p14:nvPr/>
              </p14:nvContentPartPr>
              <p14:xfrm>
                <a:off x="2721710" y="5822797"/>
                <a:ext cx="113760" cy="93240"/>
              </p14:xfrm>
            </p:contentPart>
          </mc:Choice>
          <mc:Fallback xmlns="">
            <p:pic>
              <p:nvPicPr>
                <p:cNvPr id="677" name="Ink 676">
                  <a:extLst>
                    <a:ext uri="{FF2B5EF4-FFF2-40B4-BE49-F238E27FC236}">
                      <a16:creationId xmlns:a16="http://schemas.microsoft.com/office/drawing/2014/main" id="{00659836-EEB2-E445-9B55-8879E1F0E9D4}"/>
                    </a:ext>
                  </a:extLst>
                </p:cNvPr>
                <p:cNvPicPr/>
                <p:nvPr/>
              </p:nvPicPr>
              <p:blipFill>
                <a:blip r:embed="rId866"/>
                <a:stretch>
                  <a:fillRect/>
                </a:stretch>
              </p:blipFill>
              <p:spPr>
                <a:xfrm>
                  <a:off x="2717390" y="5818477"/>
                  <a:ext cx="122400" cy="101880"/>
                </a:xfrm>
                <a:prstGeom prst="rect">
                  <a:avLst/>
                </a:prstGeom>
              </p:spPr>
            </p:pic>
          </mc:Fallback>
        </mc:AlternateContent>
      </p:grpSp>
      <p:grpSp>
        <p:nvGrpSpPr>
          <p:cNvPr id="682" name="Group 681">
            <a:extLst>
              <a:ext uri="{FF2B5EF4-FFF2-40B4-BE49-F238E27FC236}">
                <a16:creationId xmlns:a16="http://schemas.microsoft.com/office/drawing/2014/main" id="{BD9BD865-0BAB-EA41-914D-946B14B9B4EF}"/>
              </a:ext>
            </a:extLst>
          </p:cNvPr>
          <p:cNvGrpSpPr/>
          <p:nvPr/>
        </p:nvGrpSpPr>
        <p:grpSpPr>
          <a:xfrm>
            <a:off x="6903470" y="5509957"/>
            <a:ext cx="113760" cy="78120"/>
            <a:chOff x="6903470" y="5509957"/>
            <a:chExt cx="113760" cy="78120"/>
          </a:xfrm>
        </p:grpSpPr>
        <mc:AlternateContent xmlns:mc="http://schemas.openxmlformats.org/markup-compatibility/2006" xmlns:p14="http://schemas.microsoft.com/office/powerpoint/2010/main" xmlns:aink="http://schemas.microsoft.com/office/drawing/2016/ink">
          <mc:Choice Requires="p14 aink">
            <p:contentPart p14:bwMode="auto" r:id="rId867">
              <p14:nvContentPartPr>
                <p14:cNvPr id="680" name="Ink 679">
                  <a:extLst>
                    <a:ext uri="{FF2B5EF4-FFF2-40B4-BE49-F238E27FC236}">
                      <a16:creationId xmlns:a16="http://schemas.microsoft.com/office/drawing/2014/main" id="{3AEA3059-DAC4-4B49-A283-F1D0E5D73DB2}"/>
                    </a:ext>
                  </a:extLst>
                </p14:cNvPr>
                <p14:cNvContentPartPr/>
                <p14:nvPr/>
              </p14:nvContentPartPr>
              <p14:xfrm>
                <a:off x="6931910" y="5509957"/>
                <a:ext cx="82080" cy="5760"/>
              </p14:xfrm>
            </p:contentPart>
          </mc:Choice>
          <mc:Fallback xmlns="">
            <p:pic>
              <p:nvPicPr>
                <p:cNvPr id="680" name="Ink 679">
                  <a:extLst>
                    <a:ext uri="{FF2B5EF4-FFF2-40B4-BE49-F238E27FC236}">
                      <a16:creationId xmlns:a16="http://schemas.microsoft.com/office/drawing/2014/main" id="{3AEA3059-DAC4-4B49-A283-F1D0E5D73DB2}"/>
                    </a:ext>
                  </a:extLst>
                </p:cNvPr>
                <p:cNvPicPr/>
                <p:nvPr/>
              </p:nvPicPr>
              <p:blipFill>
                <a:blip r:embed="rId868"/>
                <a:stretch>
                  <a:fillRect/>
                </a:stretch>
              </p:blipFill>
              <p:spPr>
                <a:xfrm>
                  <a:off x="6927590" y="5505637"/>
                  <a:ext cx="90720" cy="14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9">
              <p14:nvContentPartPr>
                <p14:cNvPr id="681" name="Ink 680">
                  <a:extLst>
                    <a:ext uri="{FF2B5EF4-FFF2-40B4-BE49-F238E27FC236}">
                      <a16:creationId xmlns:a16="http://schemas.microsoft.com/office/drawing/2014/main" id="{659689E8-9D9D-4544-9415-B03C7A732842}"/>
                    </a:ext>
                  </a:extLst>
                </p14:cNvPr>
                <p14:cNvContentPartPr/>
                <p14:nvPr/>
              </p14:nvContentPartPr>
              <p14:xfrm>
                <a:off x="6903470" y="5586997"/>
                <a:ext cx="113760" cy="1080"/>
              </p14:xfrm>
            </p:contentPart>
          </mc:Choice>
          <mc:Fallback xmlns="">
            <p:pic>
              <p:nvPicPr>
                <p:cNvPr id="681" name="Ink 680">
                  <a:extLst>
                    <a:ext uri="{FF2B5EF4-FFF2-40B4-BE49-F238E27FC236}">
                      <a16:creationId xmlns:a16="http://schemas.microsoft.com/office/drawing/2014/main" id="{659689E8-9D9D-4544-9415-B03C7A732842}"/>
                    </a:ext>
                  </a:extLst>
                </p:cNvPr>
                <p:cNvPicPr/>
                <p:nvPr/>
              </p:nvPicPr>
              <p:blipFill>
                <a:blip r:embed="rId870"/>
                <a:stretch>
                  <a:fillRect/>
                </a:stretch>
              </p:blipFill>
              <p:spPr>
                <a:xfrm>
                  <a:off x="6899150" y="5582677"/>
                  <a:ext cx="122400" cy="9720"/>
                </a:xfrm>
                <a:prstGeom prst="rect">
                  <a:avLst/>
                </a:prstGeom>
              </p:spPr>
            </p:pic>
          </mc:Fallback>
        </mc:AlternateContent>
      </p:grpSp>
      <p:grpSp>
        <p:nvGrpSpPr>
          <p:cNvPr id="706" name="Group 705">
            <a:extLst>
              <a:ext uri="{FF2B5EF4-FFF2-40B4-BE49-F238E27FC236}">
                <a16:creationId xmlns:a16="http://schemas.microsoft.com/office/drawing/2014/main" id="{B10908EA-A0F2-1F42-9E15-6598A1CCE9B2}"/>
              </a:ext>
            </a:extLst>
          </p:cNvPr>
          <p:cNvGrpSpPr/>
          <p:nvPr/>
        </p:nvGrpSpPr>
        <p:grpSpPr>
          <a:xfrm>
            <a:off x="8275790" y="5438677"/>
            <a:ext cx="403200" cy="218880"/>
            <a:chOff x="8275790" y="5438677"/>
            <a:chExt cx="403200" cy="218880"/>
          </a:xfrm>
        </p:grpSpPr>
        <mc:AlternateContent xmlns:mc="http://schemas.openxmlformats.org/markup-compatibility/2006" xmlns:p14="http://schemas.microsoft.com/office/powerpoint/2010/main" xmlns:aink="http://schemas.microsoft.com/office/drawing/2016/ink">
          <mc:Choice Requires="p14 aink">
            <p:contentPart p14:bwMode="auto" r:id="rId871">
              <p14:nvContentPartPr>
                <p14:cNvPr id="700" name="Ink 699">
                  <a:extLst>
                    <a:ext uri="{FF2B5EF4-FFF2-40B4-BE49-F238E27FC236}">
                      <a16:creationId xmlns:a16="http://schemas.microsoft.com/office/drawing/2014/main" id="{F13E925A-E9BE-3C49-B6A2-732FB764451A}"/>
                    </a:ext>
                  </a:extLst>
                </p14:cNvPr>
                <p14:cNvContentPartPr/>
                <p14:nvPr/>
              </p14:nvContentPartPr>
              <p14:xfrm>
                <a:off x="8275790" y="5438677"/>
                <a:ext cx="29520" cy="214200"/>
              </p14:xfrm>
            </p:contentPart>
          </mc:Choice>
          <mc:Fallback xmlns="">
            <p:pic>
              <p:nvPicPr>
                <p:cNvPr id="700" name="Ink 699">
                  <a:extLst>
                    <a:ext uri="{FF2B5EF4-FFF2-40B4-BE49-F238E27FC236}">
                      <a16:creationId xmlns:a16="http://schemas.microsoft.com/office/drawing/2014/main" id="{F13E925A-E9BE-3C49-B6A2-732FB764451A}"/>
                    </a:ext>
                  </a:extLst>
                </p:cNvPr>
                <p:cNvPicPr/>
                <p:nvPr/>
              </p:nvPicPr>
              <p:blipFill>
                <a:blip r:embed="rId872"/>
                <a:stretch>
                  <a:fillRect/>
                </a:stretch>
              </p:blipFill>
              <p:spPr>
                <a:xfrm>
                  <a:off x="8271470" y="5434357"/>
                  <a:ext cx="38160" cy="22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3">
              <p14:nvContentPartPr>
                <p14:cNvPr id="701" name="Ink 700">
                  <a:extLst>
                    <a:ext uri="{FF2B5EF4-FFF2-40B4-BE49-F238E27FC236}">
                      <a16:creationId xmlns:a16="http://schemas.microsoft.com/office/drawing/2014/main" id="{8ED5E09D-04B4-D748-B084-AE85BB5D5BB3}"/>
                    </a:ext>
                  </a:extLst>
                </p14:cNvPr>
                <p14:cNvContentPartPr/>
                <p14:nvPr/>
              </p14:nvContentPartPr>
              <p14:xfrm>
                <a:off x="8357870" y="5550637"/>
                <a:ext cx="11160" cy="90720"/>
              </p14:xfrm>
            </p:contentPart>
          </mc:Choice>
          <mc:Fallback xmlns="">
            <p:pic>
              <p:nvPicPr>
                <p:cNvPr id="701" name="Ink 700">
                  <a:extLst>
                    <a:ext uri="{FF2B5EF4-FFF2-40B4-BE49-F238E27FC236}">
                      <a16:creationId xmlns:a16="http://schemas.microsoft.com/office/drawing/2014/main" id="{8ED5E09D-04B4-D748-B084-AE85BB5D5BB3}"/>
                    </a:ext>
                  </a:extLst>
                </p:cNvPr>
                <p:cNvPicPr/>
                <p:nvPr/>
              </p:nvPicPr>
              <p:blipFill>
                <a:blip r:embed="rId874"/>
                <a:stretch>
                  <a:fillRect/>
                </a:stretch>
              </p:blipFill>
              <p:spPr>
                <a:xfrm>
                  <a:off x="8353550" y="5546317"/>
                  <a:ext cx="19800" cy="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5">
              <p14:nvContentPartPr>
                <p14:cNvPr id="702" name="Ink 701">
                  <a:extLst>
                    <a:ext uri="{FF2B5EF4-FFF2-40B4-BE49-F238E27FC236}">
                      <a16:creationId xmlns:a16="http://schemas.microsoft.com/office/drawing/2014/main" id="{66913C59-0A4F-1B4B-8F65-27C62A6BE247}"/>
                    </a:ext>
                  </a:extLst>
                </p14:cNvPr>
                <p14:cNvContentPartPr/>
                <p14:nvPr/>
              </p14:nvContentPartPr>
              <p14:xfrm>
                <a:off x="8373710" y="5491957"/>
                <a:ext cx="10440" cy="2880"/>
              </p14:xfrm>
            </p:contentPart>
          </mc:Choice>
          <mc:Fallback xmlns="">
            <p:pic>
              <p:nvPicPr>
                <p:cNvPr id="702" name="Ink 701">
                  <a:extLst>
                    <a:ext uri="{FF2B5EF4-FFF2-40B4-BE49-F238E27FC236}">
                      <a16:creationId xmlns:a16="http://schemas.microsoft.com/office/drawing/2014/main" id="{66913C59-0A4F-1B4B-8F65-27C62A6BE247}"/>
                    </a:ext>
                  </a:extLst>
                </p:cNvPr>
                <p:cNvPicPr/>
                <p:nvPr/>
              </p:nvPicPr>
              <p:blipFill>
                <a:blip r:embed="rId876"/>
                <a:stretch>
                  <a:fillRect/>
                </a:stretch>
              </p:blipFill>
              <p:spPr>
                <a:xfrm>
                  <a:off x="8369390" y="5487637"/>
                  <a:ext cx="19080" cy="1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7">
              <p14:nvContentPartPr>
                <p14:cNvPr id="703" name="Ink 702">
                  <a:extLst>
                    <a:ext uri="{FF2B5EF4-FFF2-40B4-BE49-F238E27FC236}">
                      <a16:creationId xmlns:a16="http://schemas.microsoft.com/office/drawing/2014/main" id="{2FA31BE9-948C-7B45-89B5-B1530E3DCE8C}"/>
                    </a:ext>
                  </a:extLst>
                </p14:cNvPr>
                <p14:cNvContentPartPr/>
                <p14:nvPr/>
              </p14:nvContentPartPr>
              <p14:xfrm>
                <a:off x="8413670" y="5566477"/>
                <a:ext cx="73800" cy="91080"/>
              </p14:xfrm>
            </p:contentPart>
          </mc:Choice>
          <mc:Fallback xmlns="">
            <p:pic>
              <p:nvPicPr>
                <p:cNvPr id="703" name="Ink 702">
                  <a:extLst>
                    <a:ext uri="{FF2B5EF4-FFF2-40B4-BE49-F238E27FC236}">
                      <a16:creationId xmlns:a16="http://schemas.microsoft.com/office/drawing/2014/main" id="{2FA31BE9-948C-7B45-89B5-B1530E3DCE8C}"/>
                    </a:ext>
                  </a:extLst>
                </p:cNvPr>
                <p:cNvPicPr/>
                <p:nvPr/>
              </p:nvPicPr>
              <p:blipFill>
                <a:blip r:embed="rId878"/>
                <a:stretch>
                  <a:fillRect/>
                </a:stretch>
              </p:blipFill>
              <p:spPr>
                <a:xfrm>
                  <a:off x="8409350" y="5562157"/>
                  <a:ext cx="82440" cy="9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9">
              <p14:nvContentPartPr>
                <p14:cNvPr id="704" name="Ink 703">
                  <a:extLst>
                    <a:ext uri="{FF2B5EF4-FFF2-40B4-BE49-F238E27FC236}">
                      <a16:creationId xmlns:a16="http://schemas.microsoft.com/office/drawing/2014/main" id="{8DBC9621-C35C-CF40-A6C9-1E00115E7FFA}"/>
                    </a:ext>
                  </a:extLst>
                </p14:cNvPr>
                <p14:cNvContentPartPr/>
                <p14:nvPr/>
              </p14:nvContentPartPr>
              <p14:xfrm>
                <a:off x="8509790" y="5565037"/>
                <a:ext cx="78840" cy="66240"/>
              </p14:xfrm>
            </p:contentPart>
          </mc:Choice>
          <mc:Fallback xmlns="">
            <p:pic>
              <p:nvPicPr>
                <p:cNvPr id="704" name="Ink 703">
                  <a:extLst>
                    <a:ext uri="{FF2B5EF4-FFF2-40B4-BE49-F238E27FC236}">
                      <a16:creationId xmlns:a16="http://schemas.microsoft.com/office/drawing/2014/main" id="{8DBC9621-C35C-CF40-A6C9-1E00115E7FFA}"/>
                    </a:ext>
                  </a:extLst>
                </p:cNvPr>
                <p:cNvPicPr/>
                <p:nvPr/>
              </p:nvPicPr>
              <p:blipFill>
                <a:blip r:embed="rId880"/>
                <a:stretch>
                  <a:fillRect/>
                </a:stretch>
              </p:blipFill>
              <p:spPr>
                <a:xfrm>
                  <a:off x="8505470" y="5560717"/>
                  <a:ext cx="87480" cy="7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1">
              <p14:nvContentPartPr>
                <p14:cNvPr id="705" name="Ink 704">
                  <a:extLst>
                    <a:ext uri="{FF2B5EF4-FFF2-40B4-BE49-F238E27FC236}">
                      <a16:creationId xmlns:a16="http://schemas.microsoft.com/office/drawing/2014/main" id="{878FA006-D021-594B-947B-415B7A1D92A8}"/>
                    </a:ext>
                  </a:extLst>
                </p14:cNvPr>
                <p14:cNvContentPartPr/>
                <p14:nvPr/>
              </p14:nvContentPartPr>
              <p14:xfrm>
                <a:off x="8584310" y="5545957"/>
                <a:ext cx="94680" cy="99720"/>
              </p14:xfrm>
            </p:contentPart>
          </mc:Choice>
          <mc:Fallback xmlns="">
            <p:pic>
              <p:nvPicPr>
                <p:cNvPr id="705" name="Ink 704">
                  <a:extLst>
                    <a:ext uri="{FF2B5EF4-FFF2-40B4-BE49-F238E27FC236}">
                      <a16:creationId xmlns:a16="http://schemas.microsoft.com/office/drawing/2014/main" id="{878FA006-D021-594B-947B-415B7A1D92A8}"/>
                    </a:ext>
                  </a:extLst>
                </p:cNvPr>
                <p:cNvPicPr/>
                <p:nvPr/>
              </p:nvPicPr>
              <p:blipFill>
                <a:blip r:embed="rId882"/>
                <a:stretch>
                  <a:fillRect/>
                </a:stretch>
              </p:blipFill>
              <p:spPr>
                <a:xfrm>
                  <a:off x="8579990" y="5541637"/>
                  <a:ext cx="103320" cy="108360"/>
                </a:xfrm>
                <a:prstGeom prst="rect">
                  <a:avLst/>
                </a:prstGeom>
              </p:spPr>
            </p:pic>
          </mc:Fallback>
        </mc:AlternateContent>
      </p:grpSp>
      <p:grpSp>
        <p:nvGrpSpPr>
          <p:cNvPr id="715" name="Group 714">
            <a:extLst>
              <a:ext uri="{FF2B5EF4-FFF2-40B4-BE49-F238E27FC236}">
                <a16:creationId xmlns:a16="http://schemas.microsoft.com/office/drawing/2014/main" id="{97CE4AD8-6827-BA44-B982-FFEF2677BFB9}"/>
              </a:ext>
            </a:extLst>
          </p:cNvPr>
          <p:cNvGrpSpPr/>
          <p:nvPr/>
        </p:nvGrpSpPr>
        <p:grpSpPr>
          <a:xfrm>
            <a:off x="7231790" y="5397277"/>
            <a:ext cx="807120" cy="493560"/>
            <a:chOff x="7231790" y="5397277"/>
            <a:chExt cx="807120" cy="493560"/>
          </a:xfrm>
        </p:grpSpPr>
        <mc:AlternateContent xmlns:mc="http://schemas.openxmlformats.org/markup-compatibility/2006" xmlns:p14="http://schemas.microsoft.com/office/powerpoint/2010/main" xmlns:aink="http://schemas.microsoft.com/office/drawing/2016/ink">
          <mc:Choice Requires="p14 aink">
            <p:contentPart p14:bwMode="auto" r:id="rId883">
              <p14:nvContentPartPr>
                <p14:cNvPr id="683" name="Ink 682">
                  <a:extLst>
                    <a:ext uri="{FF2B5EF4-FFF2-40B4-BE49-F238E27FC236}">
                      <a16:creationId xmlns:a16="http://schemas.microsoft.com/office/drawing/2014/main" id="{2528AB4C-1AA6-5141-BCEA-39F2D2A26101}"/>
                    </a:ext>
                  </a:extLst>
                </p14:cNvPr>
                <p14:cNvContentPartPr/>
                <p14:nvPr/>
              </p14:nvContentPartPr>
              <p14:xfrm>
                <a:off x="7280390" y="5502037"/>
                <a:ext cx="116280" cy="114480"/>
              </p14:xfrm>
            </p:contentPart>
          </mc:Choice>
          <mc:Fallback xmlns="">
            <p:pic>
              <p:nvPicPr>
                <p:cNvPr id="683" name="Ink 682">
                  <a:extLst>
                    <a:ext uri="{FF2B5EF4-FFF2-40B4-BE49-F238E27FC236}">
                      <a16:creationId xmlns:a16="http://schemas.microsoft.com/office/drawing/2014/main" id="{2528AB4C-1AA6-5141-BCEA-39F2D2A26101}"/>
                    </a:ext>
                  </a:extLst>
                </p:cNvPr>
                <p:cNvPicPr/>
                <p:nvPr/>
              </p:nvPicPr>
              <p:blipFill>
                <a:blip r:embed="rId884"/>
                <a:stretch>
                  <a:fillRect/>
                </a:stretch>
              </p:blipFill>
              <p:spPr>
                <a:xfrm>
                  <a:off x="7276070" y="5497717"/>
                  <a:ext cx="124920" cy="12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5">
              <p14:nvContentPartPr>
                <p14:cNvPr id="684" name="Ink 683">
                  <a:extLst>
                    <a:ext uri="{FF2B5EF4-FFF2-40B4-BE49-F238E27FC236}">
                      <a16:creationId xmlns:a16="http://schemas.microsoft.com/office/drawing/2014/main" id="{41B419BF-C020-1048-BAC8-BB501062F316}"/>
                    </a:ext>
                  </a:extLst>
                </p14:cNvPr>
                <p14:cNvContentPartPr/>
                <p14:nvPr/>
              </p14:nvContentPartPr>
              <p14:xfrm>
                <a:off x="7422950" y="5415277"/>
                <a:ext cx="24840" cy="100800"/>
              </p14:xfrm>
            </p:contentPart>
          </mc:Choice>
          <mc:Fallback xmlns="">
            <p:pic>
              <p:nvPicPr>
                <p:cNvPr id="684" name="Ink 683">
                  <a:extLst>
                    <a:ext uri="{FF2B5EF4-FFF2-40B4-BE49-F238E27FC236}">
                      <a16:creationId xmlns:a16="http://schemas.microsoft.com/office/drawing/2014/main" id="{41B419BF-C020-1048-BAC8-BB501062F316}"/>
                    </a:ext>
                  </a:extLst>
                </p:cNvPr>
                <p:cNvPicPr/>
                <p:nvPr/>
              </p:nvPicPr>
              <p:blipFill>
                <a:blip r:embed="rId886"/>
                <a:stretch>
                  <a:fillRect/>
                </a:stretch>
              </p:blipFill>
              <p:spPr>
                <a:xfrm>
                  <a:off x="7418630" y="5410957"/>
                  <a:ext cx="33480" cy="10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7">
              <p14:nvContentPartPr>
                <p14:cNvPr id="685" name="Ink 684">
                  <a:extLst>
                    <a:ext uri="{FF2B5EF4-FFF2-40B4-BE49-F238E27FC236}">
                      <a16:creationId xmlns:a16="http://schemas.microsoft.com/office/drawing/2014/main" id="{0FDB6DAB-4B48-6A4A-9840-2ED175960AD1}"/>
                    </a:ext>
                  </a:extLst>
                </p14:cNvPr>
                <p14:cNvContentPartPr/>
                <p14:nvPr/>
              </p14:nvContentPartPr>
              <p14:xfrm>
                <a:off x="7465430" y="5406637"/>
                <a:ext cx="87840" cy="99360"/>
              </p14:xfrm>
            </p:contentPart>
          </mc:Choice>
          <mc:Fallback xmlns="">
            <p:pic>
              <p:nvPicPr>
                <p:cNvPr id="685" name="Ink 684">
                  <a:extLst>
                    <a:ext uri="{FF2B5EF4-FFF2-40B4-BE49-F238E27FC236}">
                      <a16:creationId xmlns:a16="http://schemas.microsoft.com/office/drawing/2014/main" id="{0FDB6DAB-4B48-6A4A-9840-2ED175960AD1}"/>
                    </a:ext>
                  </a:extLst>
                </p:cNvPr>
                <p:cNvPicPr/>
                <p:nvPr/>
              </p:nvPicPr>
              <p:blipFill>
                <a:blip r:embed="rId888"/>
                <a:stretch>
                  <a:fillRect/>
                </a:stretch>
              </p:blipFill>
              <p:spPr>
                <a:xfrm>
                  <a:off x="7461110" y="5402317"/>
                  <a:ext cx="9648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9">
              <p14:nvContentPartPr>
                <p14:cNvPr id="689" name="Ink 688">
                  <a:extLst>
                    <a:ext uri="{FF2B5EF4-FFF2-40B4-BE49-F238E27FC236}">
                      <a16:creationId xmlns:a16="http://schemas.microsoft.com/office/drawing/2014/main" id="{35912151-52D7-254C-A978-1156435C9F38}"/>
                    </a:ext>
                  </a:extLst>
                </p14:cNvPr>
                <p14:cNvContentPartPr/>
                <p14:nvPr/>
              </p14:nvContentPartPr>
              <p14:xfrm>
                <a:off x="7821110" y="5467117"/>
                <a:ext cx="23400" cy="114840"/>
              </p14:xfrm>
            </p:contentPart>
          </mc:Choice>
          <mc:Fallback xmlns="">
            <p:pic>
              <p:nvPicPr>
                <p:cNvPr id="689" name="Ink 688">
                  <a:extLst>
                    <a:ext uri="{FF2B5EF4-FFF2-40B4-BE49-F238E27FC236}">
                      <a16:creationId xmlns:a16="http://schemas.microsoft.com/office/drawing/2014/main" id="{35912151-52D7-254C-A978-1156435C9F38}"/>
                    </a:ext>
                  </a:extLst>
                </p:cNvPr>
                <p:cNvPicPr/>
                <p:nvPr/>
              </p:nvPicPr>
              <p:blipFill>
                <a:blip r:embed="rId890"/>
                <a:stretch>
                  <a:fillRect/>
                </a:stretch>
              </p:blipFill>
              <p:spPr>
                <a:xfrm>
                  <a:off x="7816790" y="5462797"/>
                  <a:ext cx="32040" cy="1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1">
              <p14:nvContentPartPr>
                <p14:cNvPr id="690" name="Ink 689">
                  <a:extLst>
                    <a:ext uri="{FF2B5EF4-FFF2-40B4-BE49-F238E27FC236}">
                      <a16:creationId xmlns:a16="http://schemas.microsoft.com/office/drawing/2014/main" id="{4B5101F9-B3F5-E341-877D-5DDD732691A0}"/>
                    </a:ext>
                  </a:extLst>
                </p14:cNvPr>
                <p14:cNvContentPartPr/>
                <p14:nvPr/>
              </p14:nvContentPartPr>
              <p14:xfrm>
                <a:off x="7820390" y="5443717"/>
                <a:ext cx="107640" cy="123840"/>
              </p14:xfrm>
            </p:contentPart>
          </mc:Choice>
          <mc:Fallback xmlns="">
            <p:pic>
              <p:nvPicPr>
                <p:cNvPr id="690" name="Ink 689">
                  <a:extLst>
                    <a:ext uri="{FF2B5EF4-FFF2-40B4-BE49-F238E27FC236}">
                      <a16:creationId xmlns:a16="http://schemas.microsoft.com/office/drawing/2014/main" id="{4B5101F9-B3F5-E341-877D-5DDD732691A0}"/>
                    </a:ext>
                  </a:extLst>
                </p:cNvPr>
                <p:cNvPicPr/>
                <p:nvPr/>
              </p:nvPicPr>
              <p:blipFill>
                <a:blip r:embed="rId892"/>
                <a:stretch>
                  <a:fillRect/>
                </a:stretch>
              </p:blipFill>
              <p:spPr>
                <a:xfrm>
                  <a:off x="7816070" y="5439397"/>
                  <a:ext cx="116280" cy="1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3">
              <p14:nvContentPartPr>
                <p14:cNvPr id="692" name="Ink 691">
                  <a:extLst>
                    <a:ext uri="{FF2B5EF4-FFF2-40B4-BE49-F238E27FC236}">
                      <a16:creationId xmlns:a16="http://schemas.microsoft.com/office/drawing/2014/main" id="{8BCB9D28-235F-9F4D-94B6-29A8374ABA2D}"/>
                    </a:ext>
                  </a:extLst>
                </p14:cNvPr>
                <p14:cNvContentPartPr/>
                <p14:nvPr/>
              </p14:nvContentPartPr>
              <p14:xfrm>
                <a:off x="7231790" y="5657917"/>
                <a:ext cx="765360" cy="19440"/>
              </p14:xfrm>
            </p:contentPart>
          </mc:Choice>
          <mc:Fallback xmlns="">
            <p:pic>
              <p:nvPicPr>
                <p:cNvPr id="692" name="Ink 691">
                  <a:extLst>
                    <a:ext uri="{FF2B5EF4-FFF2-40B4-BE49-F238E27FC236}">
                      <a16:creationId xmlns:a16="http://schemas.microsoft.com/office/drawing/2014/main" id="{8BCB9D28-235F-9F4D-94B6-29A8374ABA2D}"/>
                    </a:ext>
                  </a:extLst>
                </p:cNvPr>
                <p:cNvPicPr/>
                <p:nvPr/>
              </p:nvPicPr>
              <p:blipFill>
                <a:blip r:embed="rId894"/>
                <a:stretch>
                  <a:fillRect/>
                </a:stretch>
              </p:blipFill>
              <p:spPr>
                <a:xfrm>
                  <a:off x="7227470" y="5653597"/>
                  <a:ext cx="774000" cy="2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5">
              <p14:nvContentPartPr>
                <p14:cNvPr id="694" name="Ink 693">
                  <a:extLst>
                    <a:ext uri="{FF2B5EF4-FFF2-40B4-BE49-F238E27FC236}">
                      <a16:creationId xmlns:a16="http://schemas.microsoft.com/office/drawing/2014/main" id="{94EB1777-01ED-FC44-A104-1CE281051B8B}"/>
                    </a:ext>
                  </a:extLst>
                </p14:cNvPr>
                <p14:cNvContentPartPr/>
                <p14:nvPr/>
              </p14:nvContentPartPr>
              <p14:xfrm>
                <a:off x="7365710" y="5734597"/>
                <a:ext cx="102960" cy="114840"/>
              </p14:xfrm>
            </p:contentPart>
          </mc:Choice>
          <mc:Fallback xmlns="">
            <p:pic>
              <p:nvPicPr>
                <p:cNvPr id="694" name="Ink 693">
                  <a:extLst>
                    <a:ext uri="{FF2B5EF4-FFF2-40B4-BE49-F238E27FC236}">
                      <a16:creationId xmlns:a16="http://schemas.microsoft.com/office/drawing/2014/main" id="{94EB1777-01ED-FC44-A104-1CE281051B8B}"/>
                    </a:ext>
                  </a:extLst>
                </p:cNvPr>
                <p:cNvPicPr/>
                <p:nvPr/>
              </p:nvPicPr>
              <p:blipFill>
                <a:blip r:embed="rId896"/>
                <a:stretch>
                  <a:fillRect/>
                </a:stretch>
              </p:blipFill>
              <p:spPr>
                <a:xfrm>
                  <a:off x="7361390" y="5730277"/>
                  <a:ext cx="111600" cy="12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7">
              <p14:nvContentPartPr>
                <p14:cNvPr id="696" name="Ink 695">
                  <a:extLst>
                    <a:ext uri="{FF2B5EF4-FFF2-40B4-BE49-F238E27FC236}">
                      <a16:creationId xmlns:a16="http://schemas.microsoft.com/office/drawing/2014/main" id="{9E92DD08-6773-854E-B57E-5F30F28FD27D}"/>
                    </a:ext>
                  </a:extLst>
                </p14:cNvPr>
                <p14:cNvContentPartPr/>
                <p14:nvPr/>
              </p14:nvContentPartPr>
              <p14:xfrm>
                <a:off x="7463270" y="5692117"/>
                <a:ext cx="74520" cy="63720"/>
              </p14:xfrm>
            </p:contentPart>
          </mc:Choice>
          <mc:Fallback xmlns="">
            <p:pic>
              <p:nvPicPr>
                <p:cNvPr id="696" name="Ink 695">
                  <a:extLst>
                    <a:ext uri="{FF2B5EF4-FFF2-40B4-BE49-F238E27FC236}">
                      <a16:creationId xmlns:a16="http://schemas.microsoft.com/office/drawing/2014/main" id="{9E92DD08-6773-854E-B57E-5F30F28FD27D}"/>
                    </a:ext>
                  </a:extLst>
                </p:cNvPr>
                <p:cNvPicPr/>
                <p:nvPr/>
              </p:nvPicPr>
              <p:blipFill>
                <a:blip r:embed="rId898"/>
                <a:stretch>
                  <a:fillRect/>
                </a:stretch>
              </p:blipFill>
              <p:spPr>
                <a:xfrm>
                  <a:off x="7458950" y="5687797"/>
                  <a:ext cx="83160" cy="7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9">
              <p14:nvContentPartPr>
                <p14:cNvPr id="697" name="Ink 696">
                  <a:extLst>
                    <a:ext uri="{FF2B5EF4-FFF2-40B4-BE49-F238E27FC236}">
                      <a16:creationId xmlns:a16="http://schemas.microsoft.com/office/drawing/2014/main" id="{E854061D-F8C3-824E-97BE-4019A66709F0}"/>
                    </a:ext>
                  </a:extLst>
                </p14:cNvPr>
                <p14:cNvContentPartPr/>
                <p14:nvPr/>
              </p14:nvContentPartPr>
              <p14:xfrm>
                <a:off x="7662350" y="5714077"/>
                <a:ext cx="16200" cy="126000"/>
              </p14:xfrm>
            </p:contentPart>
          </mc:Choice>
          <mc:Fallback xmlns="">
            <p:pic>
              <p:nvPicPr>
                <p:cNvPr id="697" name="Ink 696">
                  <a:extLst>
                    <a:ext uri="{FF2B5EF4-FFF2-40B4-BE49-F238E27FC236}">
                      <a16:creationId xmlns:a16="http://schemas.microsoft.com/office/drawing/2014/main" id="{E854061D-F8C3-824E-97BE-4019A66709F0}"/>
                    </a:ext>
                  </a:extLst>
                </p:cNvPr>
                <p:cNvPicPr/>
                <p:nvPr/>
              </p:nvPicPr>
              <p:blipFill>
                <a:blip r:embed="rId900"/>
                <a:stretch>
                  <a:fillRect/>
                </a:stretch>
              </p:blipFill>
              <p:spPr>
                <a:xfrm>
                  <a:off x="7658030" y="5709757"/>
                  <a:ext cx="24840" cy="13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1">
              <p14:nvContentPartPr>
                <p14:cNvPr id="698" name="Ink 697">
                  <a:extLst>
                    <a:ext uri="{FF2B5EF4-FFF2-40B4-BE49-F238E27FC236}">
                      <a16:creationId xmlns:a16="http://schemas.microsoft.com/office/drawing/2014/main" id="{7AAC456A-7B9C-FF45-984A-06C719EF2383}"/>
                    </a:ext>
                  </a:extLst>
                </p14:cNvPr>
                <p14:cNvContentPartPr/>
                <p14:nvPr/>
              </p14:nvContentPartPr>
              <p14:xfrm>
                <a:off x="7636430" y="5732077"/>
                <a:ext cx="124200" cy="115920"/>
              </p14:xfrm>
            </p:contentPart>
          </mc:Choice>
          <mc:Fallback xmlns="">
            <p:pic>
              <p:nvPicPr>
                <p:cNvPr id="698" name="Ink 697">
                  <a:extLst>
                    <a:ext uri="{FF2B5EF4-FFF2-40B4-BE49-F238E27FC236}">
                      <a16:creationId xmlns:a16="http://schemas.microsoft.com/office/drawing/2014/main" id="{7AAC456A-7B9C-FF45-984A-06C719EF2383}"/>
                    </a:ext>
                  </a:extLst>
                </p:cNvPr>
                <p:cNvPicPr/>
                <p:nvPr/>
              </p:nvPicPr>
              <p:blipFill>
                <a:blip r:embed="rId902"/>
                <a:stretch>
                  <a:fillRect/>
                </a:stretch>
              </p:blipFill>
              <p:spPr>
                <a:xfrm>
                  <a:off x="7632110" y="5727757"/>
                  <a:ext cx="132840" cy="12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3">
              <p14:nvContentPartPr>
                <p14:cNvPr id="707" name="Ink 706">
                  <a:extLst>
                    <a:ext uri="{FF2B5EF4-FFF2-40B4-BE49-F238E27FC236}">
                      <a16:creationId xmlns:a16="http://schemas.microsoft.com/office/drawing/2014/main" id="{5986C0D5-97EA-8C40-AA18-3D1F8A9C648F}"/>
                    </a:ext>
                  </a:extLst>
                </p14:cNvPr>
                <p14:cNvContentPartPr/>
                <p14:nvPr/>
              </p14:nvContentPartPr>
              <p14:xfrm>
                <a:off x="7937750" y="5397277"/>
                <a:ext cx="101160" cy="82440"/>
              </p14:xfrm>
            </p:contentPart>
          </mc:Choice>
          <mc:Fallback xmlns="">
            <p:pic>
              <p:nvPicPr>
                <p:cNvPr id="707" name="Ink 706">
                  <a:extLst>
                    <a:ext uri="{FF2B5EF4-FFF2-40B4-BE49-F238E27FC236}">
                      <a16:creationId xmlns:a16="http://schemas.microsoft.com/office/drawing/2014/main" id="{5986C0D5-97EA-8C40-AA18-3D1F8A9C648F}"/>
                    </a:ext>
                  </a:extLst>
                </p:cNvPr>
                <p:cNvPicPr/>
                <p:nvPr/>
              </p:nvPicPr>
              <p:blipFill>
                <a:blip r:embed="rId904"/>
                <a:stretch>
                  <a:fillRect/>
                </a:stretch>
              </p:blipFill>
              <p:spPr>
                <a:xfrm>
                  <a:off x="7933430" y="5392957"/>
                  <a:ext cx="109800" cy="9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5">
              <p14:nvContentPartPr>
                <p14:cNvPr id="708" name="Ink 707">
                  <a:extLst>
                    <a:ext uri="{FF2B5EF4-FFF2-40B4-BE49-F238E27FC236}">
                      <a16:creationId xmlns:a16="http://schemas.microsoft.com/office/drawing/2014/main" id="{48216C4D-8DA8-9345-ACFD-9E36BF238014}"/>
                    </a:ext>
                  </a:extLst>
                </p14:cNvPr>
                <p14:cNvContentPartPr/>
                <p14:nvPr/>
              </p14:nvContentPartPr>
              <p14:xfrm>
                <a:off x="7898150" y="5511397"/>
                <a:ext cx="9000" cy="15120"/>
              </p14:xfrm>
            </p:contentPart>
          </mc:Choice>
          <mc:Fallback xmlns="">
            <p:pic>
              <p:nvPicPr>
                <p:cNvPr id="708" name="Ink 707">
                  <a:extLst>
                    <a:ext uri="{FF2B5EF4-FFF2-40B4-BE49-F238E27FC236}">
                      <a16:creationId xmlns:a16="http://schemas.microsoft.com/office/drawing/2014/main" id="{48216C4D-8DA8-9345-ACFD-9E36BF238014}"/>
                    </a:ext>
                  </a:extLst>
                </p:cNvPr>
                <p:cNvPicPr/>
                <p:nvPr/>
              </p:nvPicPr>
              <p:blipFill>
                <a:blip r:embed="rId906"/>
                <a:stretch>
                  <a:fillRect/>
                </a:stretch>
              </p:blipFill>
              <p:spPr>
                <a:xfrm>
                  <a:off x="7893830" y="5507077"/>
                  <a:ext cx="17640" cy="2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7">
              <p14:nvContentPartPr>
                <p14:cNvPr id="709" name="Ink 708">
                  <a:extLst>
                    <a:ext uri="{FF2B5EF4-FFF2-40B4-BE49-F238E27FC236}">
                      <a16:creationId xmlns:a16="http://schemas.microsoft.com/office/drawing/2014/main" id="{89FF532D-14E5-774B-914D-383892D9F59D}"/>
                    </a:ext>
                  </a:extLst>
                </p14:cNvPr>
                <p14:cNvContentPartPr/>
                <p14:nvPr/>
              </p14:nvContentPartPr>
              <p14:xfrm>
                <a:off x="7877630" y="5511397"/>
                <a:ext cx="27000" cy="30240"/>
              </p14:xfrm>
            </p:contentPart>
          </mc:Choice>
          <mc:Fallback xmlns="">
            <p:pic>
              <p:nvPicPr>
                <p:cNvPr id="709" name="Ink 708">
                  <a:extLst>
                    <a:ext uri="{FF2B5EF4-FFF2-40B4-BE49-F238E27FC236}">
                      <a16:creationId xmlns:a16="http://schemas.microsoft.com/office/drawing/2014/main" id="{89FF532D-14E5-774B-914D-383892D9F59D}"/>
                    </a:ext>
                  </a:extLst>
                </p:cNvPr>
                <p:cNvPicPr/>
                <p:nvPr/>
              </p:nvPicPr>
              <p:blipFill>
                <a:blip r:embed="rId908"/>
                <a:stretch>
                  <a:fillRect/>
                </a:stretch>
              </p:blipFill>
              <p:spPr>
                <a:xfrm>
                  <a:off x="7873310" y="5507077"/>
                  <a:ext cx="35640" cy="3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9">
              <p14:nvContentPartPr>
                <p14:cNvPr id="710" name="Ink 709">
                  <a:extLst>
                    <a:ext uri="{FF2B5EF4-FFF2-40B4-BE49-F238E27FC236}">
                      <a16:creationId xmlns:a16="http://schemas.microsoft.com/office/drawing/2014/main" id="{127BE5AD-31D2-3342-951A-785690CB8D4B}"/>
                    </a:ext>
                  </a:extLst>
                </p14:cNvPr>
                <p14:cNvContentPartPr/>
                <p14:nvPr/>
              </p14:nvContentPartPr>
              <p14:xfrm>
                <a:off x="7777910" y="5615437"/>
                <a:ext cx="23040" cy="28440"/>
              </p14:xfrm>
            </p:contentPart>
          </mc:Choice>
          <mc:Fallback xmlns="">
            <p:pic>
              <p:nvPicPr>
                <p:cNvPr id="710" name="Ink 709">
                  <a:extLst>
                    <a:ext uri="{FF2B5EF4-FFF2-40B4-BE49-F238E27FC236}">
                      <a16:creationId xmlns:a16="http://schemas.microsoft.com/office/drawing/2014/main" id="{127BE5AD-31D2-3342-951A-785690CB8D4B}"/>
                    </a:ext>
                  </a:extLst>
                </p:cNvPr>
                <p:cNvPicPr/>
                <p:nvPr/>
              </p:nvPicPr>
              <p:blipFill>
                <a:blip r:embed="rId910"/>
                <a:stretch>
                  <a:fillRect/>
                </a:stretch>
              </p:blipFill>
              <p:spPr>
                <a:xfrm>
                  <a:off x="7773590" y="5611117"/>
                  <a:ext cx="31680" cy="37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1">
              <p14:nvContentPartPr>
                <p14:cNvPr id="711" name="Ink 710">
                  <a:extLst>
                    <a:ext uri="{FF2B5EF4-FFF2-40B4-BE49-F238E27FC236}">
                      <a16:creationId xmlns:a16="http://schemas.microsoft.com/office/drawing/2014/main" id="{554AF105-F61C-9045-BDCB-959295A51B0B}"/>
                    </a:ext>
                  </a:extLst>
                </p14:cNvPr>
                <p14:cNvContentPartPr/>
                <p14:nvPr/>
              </p14:nvContentPartPr>
              <p14:xfrm>
                <a:off x="7832630" y="5700757"/>
                <a:ext cx="17640" cy="8280"/>
              </p14:xfrm>
            </p:contentPart>
          </mc:Choice>
          <mc:Fallback xmlns="">
            <p:pic>
              <p:nvPicPr>
                <p:cNvPr id="711" name="Ink 710">
                  <a:extLst>
                    <a:ext uri="{FF2B5EF4-FFF2-40B4-BE49-F238E27FC236}">
                      <a16:creationId xmlns:a16="http://schemas.microsoft.com/office/drawing/2014/main" id="{554AF105-F61C-9045-BDCB-959295A51B0B}"/>
                    </a:ext>
                  </a:extLst>
                </p:cNvPr>
                <p:cNvPicPr/>
                <p:nvPr/>
              </p:nvPicPr>
              <p:blipFill>
                <a:blip r:embed="rId912"/>
                <a:stretch>
                  <a:fillRect/>
                </a:stretch>
              </p:blipFill>
              <p:spPr>
                <a:xfrm>
                  <a:off x="7828310" y="5696437"/>
                  <a:ext cx="26280" cy="1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3">
              <p14:nvContentPartPr>
                <p14:cNvPr id="712" name="Ink 711">
                  <a:extLst>
                    <a:ext uri="{FF2B5EF4-FFF2-40B4-BE49-F238E27FC236}">
                      <a16:creationId xmlns:a16="http://schemas.microsoft.com/office/drawing/2014/main" id="{E0F155D2-1D7B-1348-AB1B-17AC1D0A5FB2}"/>
                    </a:ext>
                  </a:extLst>
                </p14:cNvPr>
                <p14:cNvContentPartPr/>
                <p14:nvPr/>
              </p14:nvContentPartPr>
              <p14:xfrm>
                <a:off x="7744430" y="5745397"/>
                <a:ext cx="35280" cy="41400"/>
              </p14:xfrm>
            </p:contentPart>
          </mc:Choice>
          <mc:Fallback xmlns="">
            <p:pic>
              <p:nvPicPr>
                <p:cNvPr id="712" name="Ink 711">
                  <a:extLst>
                    <a:ext uri="{FF2B5EF4-FFF2-40B4-BE49-F238E27FC236}">
                      <a16:creationId xmlns:a16="http://schemas.microsoft.com/office/drawing/2014/main" id="{E0F155D2-1D7B-1348-AB1B-17AC1D0A5FB2}"/>
                    </a:ext>
                  </a:extLst>
                </p:cNvPr>
                <p:cNvPicPr/>
                <p:nvPr/>
              </p:nvPicPr>
              <p:blipFill>
                <a:blip r:embed="rId914"/>
                <a:stretch>
                  <a:fillRect/>
                </a:stretch>
              </p:blipFill>
              <p:spPr>
                <a:xfrm>
                  <a:off x="7740110" y="5741077"/>
                  <a:ext cx="4392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5">
              <p14:nvContentPartPr>
                <p14:cNvPr id="713" name="Ink 712">
                  <a:extLst>
                    <a:ext uri="{FF2B5EF4-FFF2-40B4-BE49-F238E27FC236}">
                      <a16:creationId xmlns:a16="http://schemas.microsoft.com/office/drawing/2014/main" id="{385E3A57-F5CE-FB4F-8713-B2F565853B9B}"/>
                    </a:ext>
                  </a:extLst>
                </p14:cNvPr>
                <p14:cNvContentPartPr/>
                <p14:nvPr/>
              </p14:nvContentPartPr>
              <p14:xfrm>
                <a:off x="7664870" y="5808757"/>
                <a:ext cx="27000" cy="33480"/>
              </p14:xfrm>
            </p:contentPart>
          </mc:Choice>
          <mc:Fallback xmlns="">
            <p:pic>
              <p:nvPicPr>
                <p:cNvPr id="713" name="Ink 712">
                  <a:extLst>
                    <a:ext uri="{FF2B5EF4-FFF2-40B4-BE49-F238E27FC236}">
                      <a16:creationId xmlns:a16="http://schemas.microsoft.com/office/drawing/2014/main" id="{385E3A57-F5CE-FB4F-8713-B2F565853B9B}"/>
                    </a:ext>
                  </a:extLst>
                </p:cNvPr>
                <p:cNvPicPr/>
                <p:nvPr/>
              </p:nvPicPr>
              <p:blipFill>
                <a:blip r:embed="rId916"/>
                <a:stretch>
                  <a:fillRect/>
                </a:stretch>
              </p:blipFill>
              <p:spPr>
                <a:xfrm>
                  <a:off x="7660550" y="5804437"/>
                  <a:ext cx="35640" cy="4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7">
              <p14:nvContentPartPr>
                <p14:cNvPr id="714" name="Ink 713">
                  <a:extLst>
                    <a:ext uri="{FF2B5EF4-FFF2-40B4-BE49-F238E27FC236}">
                      <a16:creationId xmlns:a16="http://schemas.microsoft.com/office/drawing/2014/main" id="{26098D05-16C4-FA4D-9A3B-69A83BDD136D}"/>
                    </a:ext>
                  </a:extLst>
                </p14:cNvPr>
                <p14:cNvContentPartPr/>
                <p14:nvPr/>
              </p14:nvContentPartPr>
              <p14:xfrm>
                <a:off x="7611950" y="5886517"/>
                <a:ext cx="360" cy="4320"/>
              </p14:xfrm>
            </p:contentPart>
          </mc:Choice>
          <mc:Fallback xmlns="">
            <p:pic>
              <p:nvPicPr>
                <p:cNvPr id="714" name="Ink 713">
                  <a:extLst>
                    <a:ext uri="{FF2B5EF4-FFF2-40B4-BE49-F238E27FC236}">
                      <a16:creationId xmlns:a16="http://schemas.microsoft.com/office/drawing/2014/main" id="{26098D05-16C4-FA4D-9A3B-69A83BDD136D}"/>
                    </a:ext>
                  </a:extLst>
                </p:cNvPr>
                <p:cNvPicPr/>
                <p:nvPr/>
              </p:nvPicPr>
              <p:blipFill>
                <a:blip r:embed="rId918"/>
                <a:stretch>
                  <a:fillRect/>
                </a:stretch>
              </p:blipFill>
              <p:spPr>
                <a:xfrm>
                  <a:off x="7607630" y="5882197"/>
                  <a:ext cx="9000" cy="12960"/>
                </a:xfrm>
                <a:prstGeom prst="rect">
                  <a:avLst/>
                </a:prstGeom>
              </p:spPr>
            </p:pic>
          </mc:Fallback>
        </mc:AlternateContent>
      </p:grpSp>
      <p:grpSp>
        <p:nvGrpSpPr>
          <p:cNvPr id="718" name="Group 717">
            <a:extLst>
              <a:ext uri="{FF2B5EF4-FFF2-40B4-BE49-F238E27FC236}">
                <a16:creationId xmlns:a16="http://schemas.microsoft.com/office/drawing/2014/main" id="{F5A0EB1A-1F44-5C4E-82C4-EE4214657E1F}"/>
              </a:ext>
            </a:extLst>
          </p:cNvPr>
          <p:cNvGrpSpPr/>
          <p:nvPr/>
        </p:nvGrpSpPr>
        <p:grpSpPr>
          <a:xfrm>
            <a:off x="6915350" y="5998477"/>
            <a:ext cx="73800" cy="73080"/>
            <a:chOff x="6915350" y="5998477"/>
            <a:chExt cx="73800" cy="73080"/>
          </a:xfrm>
        </p:grpSpPr>
        <mc:AlternateContent xmlns:mc="http://schemas.openxmlformats.org/markup-compatibility/2006" xmlns:p14="http://schemas.microsoft.com/office/powerpoint/2010/main" xmlns:aink="http://schemas.microsoft.com/office/drawing/2016/ink">
          <mc:Choice Requires="p14 aink">
            <p:contentPart p14:bwMode="auto" r:id="rId919">
              <p14:nvContentPartPr>
                <p14:cNvPr id="716" name="Ink 715">
                  <a:extLst>
                    <a:ext uri="{FF2B5EF4-FFF2-40B4-BE49-F238E27FC236}">
                      <a16:creationId xmlns:a16="http://schemas.microsoft.com/office/drawing/2014/main" id="{7B7302BC-ECD6-F140-A211-ABED273B5F82}"/>
                    </a:ext>
                  </a:extLst>
                </p14:cNvPr>
                <p14:cNvContentPartPr/>
                <p14:nvPr/>
              </p14:nvContentPartPr>
              <p14:xfrm>
                <a:off x="6925790" y="5998477"/>
                <a:ext cx="63000" cy="17640"/>
              </p14:xfrm>
            </p:contentPart>
          </mc:Choice>
          <mc:Fallback xmlns="">
            <p:pic>
              <p:nvPicPr>
                <p:cNvPr id="716" name="Ink 715">
                  <a:extLst>
                    <a:ext uri="{FF2B5EF4-FFF2-40B4-BE49-F238E27FC236}">
                      <a16:creationId xmlns:a16="http://schemas.microsoft.com/office/drawing/2014/main" id="{7B7302BC-ECD6-F140-A211-ABED273B5F82}"/>
                    </a:ext>
                  </a:extLst>
                </p:cNvPr>
                <p:cNvPicPr/>
                <p:nvPr/>
              </p:nvPicPr>
              <p:blipFill>
                <a:blip r:embed="rId920"/>
                <a:stretch>
                  <a:fillRect/>
                </a:stretch>
              </p:blipFill>
              <p:spPr>
                <a:xfrm>
                  <a:off x="6921470" y="5994157"/>
                  <a:ext cx="71640" cy="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1">
              <p14:nvContentPartPr>
                <p14:cNvPr id="717" name="Ink 716">
                  <a:extLst>
                    <a:ext uri="{FF2B5EF4-FFF2-40B4-BE49-F238E27FC236}">
                      <a16:creationId xmlns:a16="http://schemas.microsoft.com/office/drawing/2014/main" id="{08113FE4-B8D3-4945-9DB1-FF705E4F1D8C}"/>
                    </a:ext>
                  </a:extLst>
                </p14:cNvPr>
                <p14:cNvContentPartPr/>
                <p14:nvPr/>
              </p14:nvContentPartPr>
              <p14:xfrm>
                <a:off x="6915350" y="6055357"/>
                <a:ext cx="73800" cy="16200"/>
              </p14:xfrm>
            </p:contentPart>
          </mc:Choice>
          <mc:Fallback xmlns="">
            <p:pic>
              <p:nvPicPr>
                <p:cNvPr id="717" name="Ink 716">
                  <a:extLst>
                    <a:ext uri="{FF2B5EF4-FFF2-40B4-BE49-F238E27FC236}">
                      <a16:creationId xmlns:a16="http://schemas.microsoft.com/office/drawing/2014/main" id="{08113FE4-B8D3-4945-9DB1-FF705E4F1D8C}"/>
                    </a:ext>
                  </a:extLst>
                </p:cNvPr>
                <p:cNvPicPr/>
                <p:nvPr/>
              </p:nvPicPr>
              <p:blipFill>
                <a:blip r:embed="rId922"/>
                <a:stretch>
                  <a:fillRect/>
                </a:stretch>
              </p:blipFill>
              <p:spPr>
                <a:xfrm>
                  <a:off x="6911030" y="6051037"/>
                  <a:ext cx="82440" cy="24840"/>
                </a:xfrm>
                <a:prstGeom prst="rect">
                  <a:avLst/>
                </a:prstGeom>
              </p:spPr>
            </p:pic>
          </mc:Fallback>
        </mc:AlternateContent>
      </p:grpSp>
      <p:grpSp>
        <p:nvGrpSpPr>
          <p:cNvPr id="724" name="Group 723">
            <a:extLst>
              <a:ext uri="{FF2B5EF4-FFF2-40B4-BE49-F238E27FC236}">
                <a16:creationId xmlns:a16="http://schemas.microsoft.com/office/drawing/2014/main" id="{197C5B3E-6710-AA4C-8CB4-B84DADA90A12}"/>
              </a:ext>
            </a:extLst>
          </p:cNvPr>
          <p:cNvGrpSpPr/>
          <p:nvPr/>
        </p:nvGrpSpPr>
        <p:grpSpPr>
          <a:xfrm>
            <a:off x="6529790" y="3861376"/>
            <a:ext cx="1749960" cy="1452960"/>
            <a:chOff x="6529790" y="3861376"/>
            <a:chExt cx="1749960" cy="1452960"/>
          </a:xfrm>
        </p:grpSpPr>
        <mc:AlternateContent xmlns:mc="http://schemas.openxmlformats.org/markup-compatibility/2006" xmlns:p14="http://schemas.microsoft.com/office/powerpoint/2010/main" xmlns:aink="http://schemas.microsoft.com/office/drawing/2016/ink">
          <mc:Choice Requires="p14 aink">
            <p:contentPart p14:bwMode="auto" r:id="rId923">
              <p14:nvContentPartPr>
                <p14:cNvPr id="362" name="Ink 361">
                  <a:extLst>
                    <a:ext uri="{FF2B5EF4-FFF2-40B4-BE49-F238E27FC236}">
                      <a16:creationId xmlns:a16="http://schemas.microsoft.com/office/drawing/2014/main" id="{7469921D-7EA4-C44D-B73C-4FDAF7F173F4}"/>
                    </a:ext>
                  </a:extLst>
                </p14:cNvPr>
                <p14:cNvContentPartPr/>
                <p14:nvPr/>
              </p14:nvContentPartPr>
              <p14:xfrm>
                <a:off x="6926870" y="5198776"/>
                <a:ext cx="79920" cy="16560"/>
              </p14:xfrm>
            </p:contentPart>
          </mc:Choice>
          <mc:Fallback xmlns="">
            <p:pic>
              <p:nvPicPr>
                <p:cNvPr id="362" name="Ink 361">
                  <a:extLst>
                    <a:ext uri="{FF2B5EF4-FFF2-40B4-BE49-F238E27FC236}">
                      <a16:creationId xmlns:a16="http://schemas.microsoft.com/office/drawing/2014/main" id="{7469921D-7EA4-C44D-B73C-4FDAF7F173F4}"/>
                    </a:ext>
                  </a:extLst>
                </p:cNvPr>
                <p:cNvPicPr/>
                <p:nvPr/>
              </p:nvPicPr>
              <p:blipFill>
                <a:blip r:embed="rId924"/>
                <a:stretch>
                  <a:fillRect/>
                </a:stretch>
              </p:blipFill>
              <p:spPr>
                <a:xfrm>
                  <a:off x="6922550" y="5194456"/>
                  <a:ext cx="885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5">
              <p14:nvContentPartPr>
                <p14:cNvPr id="363" name="Ink 362">
                  <a:extLst>
                    <a:ext uri="{FF2B5EF4-FFF2-40B4-BE49-F238E27FC236}">
                      <a16:creationId xmlns:a16="http://schemas.microsoft.com/office/drawing/2014/main" id="{D4D95EC5-88A1-8C44-B743-72C282A8F64B}"/>
                    </a:ext>
                  </a:extLst>
                </p14:cNvPr>
                <p14:cNvContentPartPr/>
                <p14:nvPr/>
              </p14:nvContentPartPr>
              <p14:xfrm>
                <a:off x="6922910" y="5269696"/>
                <a:ext cx="91080" cy="5040"/>
              </p14:xfrm>
            </p:contentPart>
          </mc:Choice>
          <mc:Fallback xmlns="">
            <p:pic>
              <p:nvPicPr>
                <p:cNvPr id="363" name="Ink 362">
                  <a:extLst>
                    <a:ext uri="{FF2B5EF4-FFF2-40B4-BE49-F238E27FC236}">
                      <a16:creationId xmlns:a16="http://schemas.microsoft.com/office/drawing/2014/main" id="{D4D95EC5-88A1-8C44-B743-72C282A8F64B}"/>
                    </a:ext>
                  </a:extLst>
                </p:cNvPr>
                <p:cNvPicPr/>
                <p:nvPr/>
              </p:nvPicPr>
              <p:blipFill>
                <a:blip r:embed="rId926"/>
                <a:stretch>
                  <a:fillRect/>
                </a:stretch>
              </p:blipFill>
              <p:spPr>
                <a:xfrm>
                  <a:off x="6918590" y="5265376"/>
                  <a:ext cx="9972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7">
              <p14:nvContentPartPr>
                <p14:cNvPr id="364" name="Ink 363">
                  <a:extLst>
                    <a:ext uri="{FF2B5EF4-FFF2-40B4-BE49-F238E27FC236}">
                      <a16:creationId xmlns:a16="http://schemas.microsoft.com/office/drawing/2014/main" id="{1567531A-EB67-134B-910B-648582EE6949}"/>
                    </a:ext>
                  </a:extLst>
                </p14:cNvPr>
                <p14:cNvContentPartPr/>
                <p14:nvPr/>
              </p14:nvContentPartPr>
              <p14:xfrm>
                <a:off x="7245470" y="5164216"/>
                <a:ext cx="117720" cy="150120"/>
              </p14:xfrm>
            </p:contentPart>
          </mc:Choice>
          <mc:Fallback xmlns="">
            <p:pic>
              <p:nvPicPr>
                <p:cNvPr id="364" name="Ink 363">
                  <a:extLst>
                    <a:ext uri="{FF2B5EF4-FFF2-40B4-BE49-F238E27FC236}">
                      <a16:creationId xmlns:a16="http://schemas.microsoft.com/office/drawing/2014/main" id="{1567531A-EB67-134B-910B-648582EE6949}"/>
                    </a:ext>
                  </a:extLst>
                </p:cNvPr>
                <p:cNvPicPr/>
                <p:nvPr/>
              </p:nvPicPr>
              <p:blipFill>
                <a:blip r:embed="rId928"/>
                <a:stretch>
                  <a:fillRect/>
                </a:stretch>
              </p:blipFill>
              <p:spPr>
                <a:xfrm>
                  <a:off x="7241150" y="5159896"/>
                  <a:ext cx="12636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9">
              <p14:nvContentPartPr>
                <p14:cNvPr id="365" name="Ink 364">
                  <a:extLst>
                    <a:ext uri="{FF2B5EF4-FFF2-40B4-BE49-F238E27FC236}">
                      <a16:creationId xmlns:a16="http://schemas.microsoft.com/office/drawing/2014/main" id="{5A9C7263-95C7-1140-A8DD-8A4921F30251}"/>
                    </a:ext>
                  </a:extLst>
                </p14:cNvPr>
                <p14:cNvContentPartPr/>
                <p14:nvPr/>
              </p14:nvContentPartPr>
              <p14:xfrm>
                <a:off x="7400630" y="5082136"/>
                <a:ext cx="27000" cy="122760"/>
              </p14:xfrm>
            </p:contentPart>
          </mc:Choice>
          <mc:Fallback xmlns="">
            <p:pic>
              <p:nvPicPr>
                <p:cNvPr id="365" name="Ink 364">
                  <a:extLst>
                    <a:ext uri="{FF2B5EF4-FFF2-40B4-BE49-F238E27FC236}">
                      <a16:creationId xmlns:a16="http://schemas.microsoft.com/office/drawing/2014/main" id="{5A9C7263-95C7-1140-A8DD-8A4921F30251}"/>
                    </a:ext>
                  </a:extLst>
                </p:cNvPr>
                <p:cNvPicPr/>
                <p:nvPr/>
              </p:nvPicPr>
              <p:blipFill>
                <a:blip r:embed="rId930"/>
                <a:stretch>
                  <a:fillRect/>
                </a:stretch>
              </p:blipFill>
              <p:spPr>
                <a:xfrm>
                  <a:off x="7396310" y="5077816"/>
                  <a:ext cx="35640" cy="13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1">
              <p14:nvContentPartPr>
                <p14:cNvPr id="366" name="Ink 365">
                  <a:extLst>
                    <a:ext uri="{FF2B5EF4-FFF2-40B4-BE49-F238E27FC236}">
                      <a16:creationId xmlns:a16="http://schemas.microsoft.com/office/drawing/2014/main" id="{50D3AE57-89C4-924F-AA87-96264F3DB7BC}"/>
                    </a:ext>
                  </a:extLst>
                </p14:cNvPr>
                <p14:cNvContentPartPr/>
                <p14:nvPr/>
              </p14:nvContentPartPr>
              <p14:xfrm>
                <a:off x="7459310" y="5090776"/>
                <a:ext cx="88560" cy="107640"/>
              </p14:xfrm>
            </p:contentPart>
          </mc:Choice>
          <mc:Fallback xmlns="">
            <p:pic>
              <p:nvPicPr>
                <p:cNvPr id="366" name="Ink 365">
                  <a:extLst>
                    <a:ext uri="{FF2B5EF4-FFF2-40B4-BE49-F238E27FC236}">
                      <a16:creationId xmlns:a16="http://schemas.microsoft.com/office/drawing/2014/main" id="{50D3AE57-89C4-924F-AA87-96264F3DB7BC}"/>
                    </a:ext>
                  </a:extLst>
                </p:cNvPr>
                <p:cNvPicPr/>
                <p:nvPr/>
              </p:nvPicPr>
              <p:blipFill>
                <a:blip r:embed="rId932"/>
                <a:stretch>
                  <a:fillRect/>
                </a:stretch>
              </p:blipFill>
              <p:spPr>
                <a:xfrm>
                  <a:off x="7454990" y="5086456"/>
                  <a:ext cx="97200" cy="11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3">
              <p14:nvContentPartPr>
                <p14:cNvPr id="371" name="Ink 370">
                  <a:extLst>
                    <a:ext uri="{FF2B5EF4-FFF2-40B4-BE49-F238E27FC236}">
                      <a16:creationId xmlns:a16="http://schemas.microsoft.com/office/drawing/2014/main" id="{1F5F5291-F6E8-7F40-8497-43367F3DC68D}"/>
                    </a:ext>
                  </a:extLst>
                </p14:cNvPr>
                <p14:cNvContentPartPr/>
                <p14:nvPr/>
              </p14:nvContentPartPr>
              <p14:xfrm>
                <a:off x="7789430" y="5175016"/>
                <a:ext cx="27360" cy="123840"/>
              </p14:xfrm>
            </p:contentPart>
          </mc:Choice>
          <mc:Fallback xmlns="">
            <p:pic>
              <p:nvPicPr>
                <p:cNvPr id="371" name="Ink 370">
                  <a:extLst>
                    <a:ext uri="{FF2B5EF4-FFF2-40B4-BE49-F238E27FC236}">
                      <a16:creationId xmlns:a16="http://schemas.microsoft.com/office/drawing/2014/main" id="{1F5F5291-F6E8-7F40-8497-43367F3DC68D}"/>
                    </a:ext>
                  </a:extLst>
                </p:cNvPr>
                <p:cNvPicPr/>
                <p:nvPr/>
              </p:nvPicPr>
              <p:blipFill>
                <a:blip r:embed="rId934"/>
                <a:stretch>
                  <a:fillRect/>
                </a:stretch>
              </p:blipFill>
              <p:spPr>
                <a:xfrm>
                  <a:off x="7785110" y="5170696"/>
                  <a:ext cx="36000" cy="1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5">
              <p14:nvContentPartPr>
                <p14:cNvPr id="372" name="Ink 371">
                  <a:extLst>
                    <a:ext uri="{FF2B5EF4-FFF2-40B4-BE49-F238E27FC236}">
                      <a16:creationId xmlns:a16="http://schemas.microsoft.com/office/drawing/2014/main" id="{9B3F777B-799A-DA48-8135-DAE63963071C}"/>
                    </a:ext>
                  </a:extLst>
                </p14:cNvPr>
                <p14:cNvContentPartPr/>
                <p14:nvPr/>
              </p14:nvContentPartPr>
              <p14:xfrm>
                <a:off x="7768190" y="5154856"/>
                <a:ext cx="138240" cy="147960"/>
              </p14:xfrm>
            </p:contentPart>
          </mc:Choice>
          <mc:Fallback xmlns="">
            <p:pic>
              <p:nvPicPr>
                <p:cNvPr id="372" name="Ink 371">
                  <a:extLst>
                    <a:ext uri="{FF2B5EF4-FFF2-40B4-BE49-F238E27FC236}">
                      <a16:creationId xmlns:a16="http://schemas.microsoft.com/office/drawing/2014/main" id="{9B3F777B-799A-DA48-8135-DAE63963071C}"/>
                    </a:ext>
                  </a:extLst>
                </p:cNvPr>
                <p:cNvPicPr/>
                <p:nvPr/>
              </p:nvPicPr>
              <p:blipFill>
                <a:blip r:embed="rId936"/>
                <a:stretch>
                  <a:fillRect/>
                </a:stretch>
              </p:blipFill>
              <p:spPr>
                <a:xfrm>
                  <a:off x="7763870" y="5150536"/>
                  <a:ext cx="146880" cy="15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7">
              <p14:nvContentPartPr>
                <p14:cNvPr id="302" name="Ink 301">
                  <a:extLst>
                    <a:ext uri="{FF2B5EF4-FFF2-40B4-BE49-F238E27FC236}">
                      <a16:creationId xmlns:a16="http://schemas.microsoft.com/office/drawing/2014/main" id="{9E2B24C0-48D4-8D4E-857B-225B6883DE27}"/>
                    </a:ext>
                  </a:extLst>
                </p14:cNvPr>
                <p14:cNvContentPartPr/>
                <p14:nvPr/>
              </p14:nvContentPartPr>
              <p14:xfrm>
                <a:off x="6605390" y="3906736"/>
                <a:ext cx="127080" cy="147960"/>
              </p14:xfrm>
            </p:contentPart>
          </mc:Choice>
          <mc:Fallback xmlns="">
            <p:pic>
              <p:nvPicPr>
                <p:cNvPr id="302" name="Ink 301">
                  <a:extLst>
                    <a:ext uri="{FF2B5EF4-FFF2-40B4-BE49-F238E27FC236}">
                      <a16:creationId xmlns:a16="http://schemas.microsoft.com/office/drawing/2014/main" id="{9E2B24C0-48D4-8D4E-857B-225B6883DE27}"/>
                    </a:ext>
                  </a:extLst>
                </p:cNvPr>
                <p:cNvPicPr/>
                <p:nvPr/>
              </p:nvPicPr>
              <p:blipFill>
                <a:blip r:embed="rId938"/>
                <a:stretch>
                  <a:fillRect/>
                </a:stretch>
              </p:blipFill>
              <p:spPr>
                <a:xfrm>
                  <a:off x="6601070" y="3902416"/>
                  <a:ext cx="135720" cy="15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9">
              <p14:nvContentPartPr>
                <p14:cNvPr id="303" name="Ink 302">
                  <a:extLst>
                    <a:ext uri="{FF2B5EF4-FFF2-40B4-BE49-F238E27FC236}">
                      <a16:creationId xmlns:a16="http://schemas.microsoft.com/office/drawing/2014/main" id="{E47E0DE6-E912-8C4B-BE12-84F58C848BFF}"/>
                    </a:ext>
                  </a:extLst>
                </p14:cNvPr>
                <p14:cNvContentPartPr/>
                <p14:nvPr/>
              </p14:nvContentPartPr>
              <p14:xfrm>
                <a:off x="6529790" y="3862816"/>
                <a:ext cx="38160" cy="263520"/>
              </p14:xfrm>
            </p:contentPart>
          </mc:Choice>
          <mc:Fallback xmlns="">
            <p:pic>
              <p:nvPicPr>
                <p:cNvPr id="303" name="Ink 302">
                  <a:extLst>
                    <a:ext uri="{FF2B5EF4-FFF2-40B4-BE49-F238E27FC236}">
                      <a16:creationId xmlns:a16="http://schemas.microsoft.com/office/drawing/2014/main" id="{E47E0DE6-E912-8C4B-BE12-84F58C848BFF}"/>
                    </a:ext>
                  </a:extLst>
                </p:cNvPr>
                <p:cNvPicPr/>
                <p:nvPr/>
              </p:nvPicPr>
              <p:blipFill>
                <a:blip r:embed="rId940"/>
                <a:stretch>
                  <a:fillRect/>
                </a:stretch>
              </p:blipFill>
              <p:spPr>
                <a:xfrm>
                  <a:off x="6525470" y="3858496"/>
                  <a:ext cx="46800" cy="27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1">
              <p14:nvContentPartPr>
                <p14:cNvPr id="304" name="Ink 303">
                  <a:extLst>
                    <a:ext uri="{FF2B5EF4-FFF2-40B4-BE49-F238E27FC236}">
                      <a16:creationId xmlns:a16="http://schemas.microsoft.com/office/drawing/2014/main" id="{DC5672CD-C596-5D49-9542-79DEDC8A8114}"/>
                    </a:ext>
                  </a:extLst>
                </p14:cNvPr>
                <p14:cNvContentPartPr/>
                <p14:nvPr/>
              </p14:nvContentPartPr>
              <p14:xfrm>
                <a:off x="6783590" y="3861376"/>
                <a:ext cx="11520" cy="185040"/>
              </p14:xfrm>
            </p:contentPart>
          </mc:Choice>
          <mc:Fallback xmlns="">
            <p:pic>
              <p:nvPicPr>
                <p:cNvPr id="304" name="Ink 303">
                  <a:extLst>
                    <a:ext uri="{FF2B5EF4-FFF2-40B4-BE49-F238E27FC236}">
                      <a16:creationId xmlns:a16="http://schemas.microsoft.com/office/drawing/2014/main" id="{DC5672CD-C596-5D49-9542-79DEDC8A8114}"/>
                    </a:ext>
                  </a:extLst>
                </p:cNvPr>
                <p:cNvPicPr/>
                <p:nvPr/>
              </p:nvPicPr>
              <p:blipFill>
                <a:blip r:embed="rId942"/>
                <a:stretch>
                  <a:fillRect/>
                </a:stretch>
              </p:blipFill>
              <p:spPr>
                <a:xfrm>
                  <a:off x="6779270" y="3857056"/>
                  <a:ext cx="20160" cy="19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3">
              <p14:nvContentPartPr>
                <p14:cNvPr id="305" name="Ink 304">
                  <a:extLst>
                    <a:ext uri="{FF2B5EF4-FFF2-40B4-BE49-F238E27FC236}">
                      <a16:creationId xmlns:a16="http://schemas.microsoft.com/office/drawing/2014/main" id="{4E5C17B2-C545-AD4B-96E0-A9B8B56A049F}"/>
                    </a:ext>
                  </a:extLst>
                </p14:cNvPr>
                <p14:cNvContentPartPr/>
                <p14:nvPr/>
              </p14:nvContentPartPr>
              <p14:xfrm>
                <a:off x="6896270" y="3952096"/>
                <a:ext cx="76680" cy="6840"/>
              </p14:xfrm>
            </p:contentPart>
          </mc:Choice>
          <mc:Fallback xmlns="">
            <p:pic>
              <p:nvPicPr>
                <p:cNvPr id="305" name="Ink 304">
                  <a:extLst>
                    <a:ext uri="{FF2B5EF4-FFF2-40B4-BE49-F238E27FC236}">
                      <a16:creationId xmlns:a16="http://schemas.microsoft.com/office/drawing/2014/main" id="{4E5C17B2-C545-AD4B-96E0-A9B8B56A049F}"/>
                    </a:ext>
                  </a:extLst>
                </p:cNvPr>
                <p:cNvPicPr/>
                <p:nvPr/>
              </p:nvPicPr>
              <p:blipFill>
                <a:blip r:embed="rId944"/>
                <a:stretch>
                  <a:fillRect/>
                </a:stretch>
              </p:blipFill>
              <p:spPr>
                <a:xfrm>
                  <a:off x="6891950" y="3947776"/>
                  <a:ext cx="85320" cy="1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5">
              <p14:nvContentPartPr>
                <p14:cNvPr id="306" name="Ink 305">
                  <a:extLst>
                    <a:ext uri="{FF2B5EF4-FFF2-40B4-BE49-F238E27FC236}">
                      <a16:creationId xmlns:a16="http://schemas.microsoft.com/office/drawing/2014/main" id="{2730B836-DCDE-5E42-9C77-1325F41367D7}"/>
                    </a:ext>
                  </a:extLst>
                </p14:cNvPr>
                <p14:cNvContentPartPr/>
                <p14:nvPr/>
              </p14:nvContentPartPr>
              <p14:xfrm>
                <a:off x="6876830" y="4007896"/>
                <a:ext cx="114840" cy="12240"/>
              </p14:xfrm>
            </p:contentPart>
          </mc:Choice>
          <mc:Fallback xmlns="">
            <p:pic>
              <p:nvPicPr>
                <p:cNvPr id="306" name="Ink 305">
                  <a:extLst>
                    <a:ext uri="{FF2B5EF4-FFF2-40B4-BE49-F238E27FC236}">
                      <a16:creationId xmlns:a16="http://schemas.microsoft.com/office/drawing/2014/main" id="{2730B836-DCDE-5E42-9C77-1325F41367D7}"/>
                    </a:ext>
                  </a:extLst>
                </p:cNvPr>
                <p:cNvPicPr/>
                <p:nvPr/>
              </p:nvPicPr>
              <p:blipFill>
                <a:blip r:embed="rId946"/>
                <a:stretch>
                  <a:fillRect/>
                </a:stretch>
              </p:blipFill>
              <p:spPr>
                <a:xfrm>
                  <a:off x="6872510" y="4003576"/>
                  <a:ext cx="1234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7">
              <p14:nvContentPartPr>
                <p14:cNvPr id="307" name="Ink 306">
                  <a:extLst>
                    <a:ext uri="{FF2B5EF4-FFF2-40B4-BE49-F238E27FC236}">
                      <a16:creationId xmlns:a16="http://schemas.microsoft.com/office/drawing/2014/main" id="{E5114C12-F1E0-FA43-8092-433A4E763C38}"/>
                    </a:ext>
                  </a:extLst>
                </p14:cNvPr>
                <p14:cNvContentPartPr/>
                <p14:nvPr/>
              </p14:nvContentPartPr>
              <p14:xfrm>
                <a:off x="7110110" y="3887296"/>
                <a:ext cx="120240" cy="146520"/>
              </p14:xfrm>
            </p:contentPart>
          </mc:Choice>
          <mc:Fallback xmlns="">
            <p:pic>
              <p:nvPicPr>
                <p:cNvPr id="307" name="Ink 306">
                  <a:extLst>
                    <a:ext uri="{FF2B5EF4-FFF2-40B4-BE49-F238E27FC236}">
                      <a16:creationId xmlns:a16="http://schemas.microsoft.com/office/drawing/2014/main" id="{E5114C12-F1E0-FA43-8092-433A4E763C38}"/>
                    </a:ext>
                  </a:extLst>
                </p:cNvPr>
                <p:cNvPicPr/>
                <p:nvPr/>
              </p:nvPicPr>
              <p:blipFill>
                <a:blip r:embed="rId948"/>
                <a:stretch>
                  <a:fillRect/>
                </a:stretch>
              </p:blipFill>
              <p:spPr>
                <a:xfrm>
                  <a:off x="7105790" y="3882976"/>
                  <a:ext cx="128880" cy="15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9">
              <p14:nvContentPartPr>
                <p14:cNvPr id="308" name="Ink 307">
                  <a:extLst>
                    <a:ext uri="{FF2B5EF4-FFF2-40B4-BE49-F238E27FC236}">
                      <a16:creationId xmlns:a16="http://schemas.microsoft.com/office/drawing/2014/main" id="{DCCA5962-E449-8A42-8AD9-CA4C4A697C1A}"/>
                    </a:ext>
                  </a:extLst>
                </p14:cNvPr>
                <p14:cNvContentPartPr/>
                <p14:nvPr/>
              </p14:nvContentPartPr>
              <p14:xfrm>
                <a:off x="7281110" y="3890896"/>
                <a:ext cx="69840" cy="96120"/>
              </p14:xfrm>
            </p:contentPart>
          </mc:Choice>
          <mc:Fallback xmlns="">
            <p:pic>
              <p:nvPicPr>
                <p:cNvPr id="308" name="Ink 307">
                  <a:extLst>
                    <a:ext uri="{FF2B5EF4-FFF2-40B4-BE49-F238E27FC236}">
                      <a16:creationId xmlns:a16="http://schemas.microsoft.com/office/drawing/2014/main" id="{DCCA5962-E449-8A42-8AD9-CA4C4A697C1A}"/>
                    </a:ext>
                  </a:extLst>
                </p:cNvPr>
                <p:cNvPicPr/>
                <p:nvPr/>
              </p:nvPicPr>
              <p:blipFill>
                <a:blip r:embed="rId950"/>
                <a:stretch>
                  <a:fillRect/>
                </a:stretch>
              </p:blipFill>
              <p:spPr>
                <a:xfrm>
                  <a:off x="7276790" y="3886576"/>
                  <a:ext cx="78480" cy="10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1">
              <p14:nvContentPartPr>
                <p14:cNvPr id="309" name="Ink 308">
                  <a:extLst>
                    <a:ext uri="{FF2B5EF4-FFF2-40B4-BE49-F238E27FC236}">
                      <a16:creationId xmlns:a16="http://schemas.microsoft.com/office/drawing/2014/main" id="{AA6521D5-BFAD-C44F-A9B0-4D8864BAF463}"/>
                    </a:ext>
                  </a:extLst>
                </p14:cNvPr>
                <p14:cNvContentPartPr/>
                <p14:nvPr/>
              </p14:nvContentPartPr>
              <p14:xfrm>
                <a:off x="7329350" y="3912856"/>
                <a:ext cx="29520" cy="135000"/>
              </p14:xfrm>
            </p:contentPart>
          </mc:Choice>
          <mc:Fallback xmlns="">
            <p:pic>
              <p:nvPicPr>
                <p:cNvPr id="309" name="Ink 308">
                  <a:extLst>
                    <a:ext uri="{FF2B5EF4-FFF2-40B4-BE49-F238E27FC236}">
                      <a16:creationId xmlns:a16="http://schemas.microsoft.com/office/drawing/2014/main" id="{AA6521D5-BFAD-C44F-A9B0-4D8864BAF463}"/>
                    </a:ext>
                  </a:extLst>
                </p:cNvPr>
                <p:cNvPicPr/>
                <p:nvPr/>
              </p:nvPicPr>
              <p:blipFill>
                <a:blip r:embed="rId952"/>
                <a:stretch>
                  <a:fillRect/>
                </a:stretch>
              </p:blipFill>
              <p:spPr>
                <a:xfrm>
                  <a:off x="7325030" y="3908536"/>
                  <a:ext cx="38160" cy="14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3">
              <p14:nvContentPartPr>
                <p14:cNvPr id="310" name="Ink 309">
                  <a:extLst>
                    <a:ext uri="{FF2B5EF4-FFF2-40B4-BE49-F238E27FC236}">
                      <a16:creationId xmlns:a16="http://schemas.microsoft.com/office/drawing/2014/main" id="{BEB812AF-1BDF-E147-8C85-402336C8554F}"/>
                    </a:ext>
                  </a:extLst>
                </p14:cNvPr>
                <p14:cNvContentPartPr/>
                <p14:nvPr/>
              </p14:nvContentPartPr>
              <p14:xfrm>
                <a:off x="7448150" y="3903136"/>
                <a:ext cx="32760" cy="133200"/>
              </p14:xfrm>
            </p:contentPart>
          </mc:Choice>
          <mc:Fallback xmlns="">
            <p:pic>
              <p:nvPicPr>
                <p:cNvPr id="310" name="Ink 309">
                  <a:extLst>
                    <a:ext uri="{FF2B5EF4-FFF2-40B4-BE49-F238E27FC236}">
                      <a16:creationId xmlns:a16="http://schemas.microsoft.com/office/drawing/2014/main" id="{BEB812AF-1BDF-E147-8C85-402336C8554F}"/>
                    </a:ext>
                  </a:extLst>
                </p:cNvPr>
                <p:cNvPicPr/>
                <p:nvPr/>
              </p:nvPicPr>
              <p:blipFill>
                <a:blip r:embed="rId954"/>
                <a:stretch>
                  <a:fillRect/>
                </a:stretch>
              </p:blipFill>
              <p:spPr>
                <a:xfrm>
                  <a:off x="7443830" y="3898816"/>
                  <a:ext cx="41400" cy="14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5">
              <p14:nvContentPartPr>
                <p14:cNvPr id="311" name="Ink 310">
                  <a:extLst>
                    <a:ext uri="{FF2B5EF4-FFF2-40B4-BE49-F238E27FC236}">
                      <a16:creationId xmlns:a16="http://schemas.microsoft.com/office/drawing/2014/main" id="{D69B63A4-9028-B04E-9D60-57E2C42B2AD6}"/>
                    </a:ext>
                  </a:extLst>
                </p14:cNvPr>
                <p14:cNvContentPartPr/>
                <p14:nvPr/>
              </p14:nvContentPartPr>
              <p14:xfrm>
                <a:off x="7485230" y="3911776"/>
                <a:ext cx="112320" cy="109080"/>
              </p14:xfrm>
            </p:contentPart>
          </mc:Choice>
          <mc:Fallback xmlns="">
            <p:pic>
              <p:nvPicPr>
                <p:cNvPr id="311" name="Ink 310">
                  <a:extLst>
                    <a:ext uri="{FF2B5EF4-FFF2-40B4-BE49-F238E27FC236}">
                      <a16:creationId xmlns:a16="http://schemas.microsoft.com/office/drawing/2014/main" id="{D69B63A4-9028-B04E-9D60-57E2C42B2AD6}"/>
                    </a:ext>
                  </a:extLst>
                </p:cNvPr>
                <p:cNvPicPr/>
                <p:nvPr/>
              </p:nvPicPr>
              <p:blipFill>
                <a:blip r:embed="rId956"/>
                <a:stretch>
                  <a:fillRect/>
                </a:stretch>
              </p:blipFill>
              <p:spPr>
                <a:xfrm>
                  <a:off x="7480910" y="3907456"/>
                  <a:ext cx="120960" cy="11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7">
              <p14:nvContentPartPr>
                <p14:cNvPr id="312" name="Ink 311">
                  <a:extLst>
                    <a:ext uri="{FF2B5EF4-FFF2-40B4-BE49-F238E27FC236}">
                      <a16:creationId xmlns:a16="http://schemas.microsoft.com/office/drawing/2014/main" id="{C5EBED23-5E89-D94F-99A4-368EDB333D46}"/>
                    </a:ext>
                  </a:extLst>
                </p14:cNvPr>
                <p14:cNvContentPartPr/>
                <p14:nvPr/>
              </p14:nvContentPartPr>
              <p14:xfrm>
                <a:off x="7676030" y="3902056"/>
                <a:ext cx="32760" cy="124200"/>
              </p14:xfrm>
            </p:contentPart>
          </mc:Choice>
          <mc:Fallback xmlns="">
            <p:pic>
              <p:nvPicPr>
                <p:cNvPr id="312" name="Ink 311">
                  <a:extLst>
                    <a:ext uri="{FF2B5EF4-FFF2-40B4-BE49-F238E27FC236}">
                      <a16:creationId xmlns:a16="http://schemas.microsoft.com/office/drawing/2014/main" id="{C5EBED23-5E89-D94F-99A4-368EDB333D46}"/>
                    </a:ext>
                  </a:extLst>
                </p:cNvPr>
                <p:cNvPicPr/>
                <p:nvPr/>
              </p:nvPicPr>
              <p:blipFill>
                <a:blip r:embed="rId958"/>
                <a:stretch>
                  <a:fillRect/>
                </a:stretch>
              </p:blipFill>
              <p:spPr>
                <a:xfrm>
                  <a:off x="7671710" y="3897736"/>
                  <a:ext cx="41400" cy="13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9">
              <p14:nvContentPartPr>
                <p14:cNvPr id="313" name="Ink 312">
                  <a:extLst>
                    <a:ext uri="{FF2B5EF4-FFF2-40B4-BE49-F238E27FC236}">
                      <a16:creationId xmlns:a16="http://schemas.microsoft.com/office/drawing/2014/main" id="{27BE81AF-8C67-9047-A985-08B782DEAA7A}"/>
                    </a:ext>
                  </a:extLst>
                </p14:cNvPr>
                <p14:cNvContentPartPr/>
                <p14:nvPr/>
              </p14:nvContentPartPr>
              <p14:xfrm>
                <a:off x="7656950" y="3879736"/>
                <a:ext cx="119160" cy="164520"/>
              </p14:xfrm>
            </p:contentPart>
          </mc:Choice>
          <mc:Fallback xmlns="">
            <p:pic>
              <p:nvPicPr>
                <p:cNvPr id="313" name="Ink 312">
                  <a:extLst>
                    <a:ext uri="{FF2B5EF4-FFF2-40B4-BE49-F238E27FC236}">
                      <a16:creationId xmlns:a16="http://schemas.microsoft.com/office/drawing/2014/main" id="{27BE81AF-8C67-9047-A985-08B782DEAA7A}"/>
                    </a:ext>
                  </a:extLst>
                </p:cNvPr>
                <p:cNvPicPr/>
                <p:nvPr/>
              </p:nvPicPr>
              <p:blipFill>
                <a:blip r:embed="rId960"/>
                <a:stretch>
                  <a:fillRect/>
                </a:stretch>
              </p:blipFill>
              <p:spPr>
                <a:xfrm>
                  <a:off x="7652630" y="3875416"/>
                  <a:ext cx="127800" cy="17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1">
              <p14:nvContentPartPr>
                <p14:cNvPr id="315" name="Ink 314">
                  <a:extLst>
                    <a:ext uri="{FF2B5EF4-FFF2-40B4-BE49-F238E27FC236}">
                      <a16:creationId xmlns:a16="http://schemas.microsoft.com/office/drawing/2014/main" id="{097217E2-6FC8-6D45-B08F-73090076A0D6}"/>
                    </a:ext>
                  </a:extLst>
                </p14:cNvPr>
                <p14:cNvContentPartPr/>
                <p14:nvPr/>
              </p14:nvContentPartPr>
              <p14:xfrm>
                <a:off x="6921470" y="4208416"/>
                <a:ext cx="96840" cy="19080"/>
              </p14:xfrm>
            </p:contentPart>
          </mc:Choice>
          <mc:Fallback xmlns="">
            <p:pic>
              <p:nvPicPr>
                <p:cNvPr id="315" name="Ink 314">
                  <a:extLst>
                    <a:ext uri="{FF2B5EF4-FFF2-40B4-BE49-F238E27FC236}">
                      <a16:creationId xmlns:a16="http://schemas.microsoft.com/office/drawing/2014/main" id="{097217E2-6FC8-6D45-B08F-73090076A0D6}"/>
                    </a:ext>
                  </a:extLst>
                </p:cNvPr>
                <p:cNvPicPr/>
                <p:nvPr/>
              </p:nvPicPr>
              <p:blipFill>
                <a:blip r:embed="rId962"/>
                <a:stretch>
                  <a:fillRect/>
                </a:stretch>
              </p:blipFill>
              <p:spPr>
                <a:xfrm>
                  <a:off x="6917150" y="4204096"/>
                  <a:ext cx="105480" cy="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3">
              <p14:nvContentPartPr>
                <p14:cNvPr id="316" name="Ink 315">
                  <a:extLst>
                    <a:ext uri="{FF2B5EF4-FFF2-40B4-BE49-F238E27FC236}">
                      <a16:creationId xmlns:a16="http://schemas.microsoft.com/office/drawing/2014/main" id="{8AAF0F33-7CF9-8446-B967-0CDE07DD82ED}"/>
                    </a:ext>
                  </a:extLst>
                </p14:cNvPr>
                <p14:cNvContentPartPr/>
                <p14:nvPr/>
              </p14:nvContentPartPr>
              <p14:xfrm>
                <a:off x="6916070" y="4280416"/>
                <a:ext cx="102960" cy="4320"/>
              </p14:xfrm>
            </p:contentPart>
          </mc:Choice>
          <mc:Fallback xmlns="">
            <p:pic>
              <p:nvPicPr>
                <p:cNvPr id="316" name="Ink 315">
                  <a:extLst>
                    <a:ext uri="{FF2B5EF4-FFF2-40B4-BE49-F238E27FC236}">
                      <a16:creationId xmlns:a16="http://schemas.microsoft.com/office/drawing/2014/main" id="{8AAF0F33-7CF9-8446-B967-0CDE07DD82ED}"/>
                    </a:ext>
                  </a:extLst>
                </p:cNvPr>
                <p:cNvPicPr/>
                <p:nvPr/>
              </p:nvPicPr>
              <p:blipFill>
                <a:blip r:embed="rId964"/>
                <a:stretch>
                  <a:fillRect/>
                </a:stretch>
              </p:blipFill>
              <p:spPr>
                <a:xfrm>
                  <a:off x="6911750" y="4276096"/>
                  <a:ext cx="111600" cy="1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5">
              <p14:nvContentPartPr>
                <p14:cNvPr id="319" name="Ink 318">
                  <a:extLst>
                    <a:ext uri="{FF2B5EF4-FFF2-40B4-BE49-F238E27FC236}">
                      <a16:creationId xmlns:a16="http://schemas.microsoft.com/office/drawing/2014/main" id="{CA42A2BF-7932-0A43-85B3-6DB16CD8519C}"/>
                    </a:ext>
                  </a:extLst>
                </p14:cNvPr>
                <p14:cNvContentPartPr/>
                <p14:nvPr/>
              </p14:nvContentPartPr>
              <p14:xfrm>
                <a:off x="7155830" y="4185736"/>
                <a:ext cx="39600" cy="111960"/>
              </p14:xfrm>
            </p:contentPart>
          </mc:Choice>
          <mc:Fallback xmlns="">
            <p:pic>
              <p:nvPicPr>
                <p:cNvPr id="319" name="Ink 318">
                  <a:extLst>
                    <a:ext uri="{FF2B5EF4-FFF2-40B4-BE49-F238E27FC236}">
                      <a16:creationId xmlns:a16="http://schemas.microsoft.com/office/drawing/2014/main" id="{CA42A2BF-7932-0A43-85B3-6DB16CD8519C}"/>
                    </a:ext>
                  </a:extLst>
                </p:cNvPr>
                <p:cNvPicPr/>
                <p:nvPr/>
              </p:nvPicPr>
              <p:blipFill>
                <a:blip r:embed="rId966"/>
                <a:stretch>
                  <a:fillRect/>
                </a:stretch>
              </p:blipFill>
              <p:spPr>
                <a:xfrm>
                  <a:off x="7151510" y="4181416"/>
                  <a:ext cx="48240" cy="12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7">
              <p14:nvContentPartPr>
                <p14:cNvPr id="320" name="Ink 319">
                  <a:extLst>
                    <a:ext uri="{FF2B5EF4-FFF2-40B4-BE49-F238E27FC236}">
                      <a16:creationId xmlns:a16="http://schemas.microsoft.com/office/drawing/2014/main" id="{AC862ED4-0D40-CF44-8EE0-008C17B3A018}"/>
                    </a:ext>
                  </a:extLst>
                </p14:cNvPr>
                <p14:cNvContentPartPr/>
                <p14:nvPr/>
              </p14:nvContentPartPr>
              <p14:xfrm>
                <a:off x="7231430" y="4184656"/>
                <a:ext cx="77400" cy="112680"/>
              </p14:xfrm>
            </p:contentPart>
          </mc:Choice>
          <mc:Fallback xmlns="">
            <p:pic>
              <p:nvPicPr>
                <p:cNvPr id="320" name="Ink 319">
                  <a:extLst>
                    <a:ext uri="{FF2B5EF4-FFF2-40B4-BE49-F238E27FC236}">
                      <a16:creationId xmlns:a16="http://schemas.microsoft.com/office/drawing/2014/main" id="{AC862ED4-0D40-CF44-8EE0-008C17B3A018}"/>
                    </a:ext>
                  </a:extLst>
                </p:cNvPr>
                <p:cNvPicPr/>
                <p:nvPr/>
              </p:nvPicPr>
              <p:blipFill>
                <a:blip r:embed="rId968"/>
                <a:stretch>
                  <a:fillRect/>
                </a:stretch>
              </p:blipFill>
              <p:spPr>
                <a:xfrm>
                  <a:off x="7227110" y="4180336"/>
                  <a:ext cx="86040" cy="12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9">
              <p14:nvContentPartPr>
                <p14:cNvPr id="321" name="Ink 320">
                  <a:extLst>
                    <a:ext uri="{FF2B5EF4-FFF2-40B4-BE49-F238E27FC236}">
                      <a16:creationId xmlns:a16="http://schemas.microsoft.com/office/drawing/2014/main" id="{6F02DB3D-CF67-A449-8EAF-2B18E6AEA32C}"/>
                    </a:ext>
                  </a:extLst>
                </p14:cNvPr>
                <p14:cNvContentPartPr/>
                <p14:nvPr/>
              </p14:nvContentPartPr>
              <p14:xfrm>
                <a:off x="7359230" y="4263136"/>
                <a:ext cx="18360" cy="28080"/>
              </p14:xfrm>
            </p:contentPart>
          </mc:Choice>
          <mc:Fallback xmlns="">
            <p:pic>
              <p:nvPicPr>
                <p:cNvPr id="321" name="Ink 320">
                  <a:extLst>
                    <a:ext uri="{FF2B5EF4-FFF2-40B4-BE49-F238E27FC236}">
                      <a16:creationId xmlns:a16="http://schemas.microsoft.com/office/drawing/2014/main" id="{6F02DB3D-CF67-A449-8EAF-2B18E6AEA32C}"/>
                    </a:ext>
                  </a:extLst>
                </p:cNvPr>
                <p:cNvPicPr/>
                <p:nvPr/>
              </p:nvPicPr>
              <p:blipFill>
                <a:blip r:embed="rId970"/>
                <a:stretch>
                  <a:fillRect/>
                </a:stretch>
              </p:blipFill>
              <p:spPr>
                <a:xfrm>
                  <a:off x="7354910" y="4258816"/>
                  <a:ext cx="27000" cy="3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1">
              <p14:nvContentPartPr>
                <p14:cNvPr id="322" name="Ink 321">
                  <a:extLst>
                    <a:ext uri="{FF2B5EF4-FFF2-40B4-BE49-F238E27FC236}">
                      <a16:creationId xmlns:a16="http://schemas.microsoft.com/office/drawing/2014/main" id="{CE85246A-F7AE-294D-A7B3-4D1F19618A30}"/>
                    </a:ext>
                  </a:extLst>
                </p14:cNvPr>
                <p14:cNvContentPartPr/>
                <p14:nvPr/>
              </p14:nvContentPartPr>
              <p14:xfrm>
                <a:off x="7437710" y="4182136"/>
                <a:ext cx="66960" cy="63360"/>
              </p14:xfrm>
            </p:contentPart>
          </mc:Choice>
          <mc:Fallback xmlns="">
            <p:pic>
              <p:nvPicPr>
                <p:cNvPr id="322" name="Ink 321">
                  <a:extLst>
                    <a:ext uri="{FF2B5EF4-FFF2-40B4-BE49-F238E27FC236}">
                      <a16:creationId xmlns:a16="http://schemas.microsoft.com/office/drawing/2014/main" id="{CE85246A-F7AE-294D-A7B3-4D1F19618A30}"/>
                    </a:ext>
                  </a:extLst>
                </p:cNvPr>
                <p:cNvPicPr/>
                <p:nvPr/>
              </p:nvPicPr>
              <p:blipFill>
                <a:blip r:embed="rId972"/>
                <a:stretch>
                  <a:fillRect/>
                </a:stretch>
              </p:blipFill>
              <p:spPr>
                <a:xfrm>
                  <a:off x="7433390" y="4177816"/>
                  <a:ext cx="75600" cy="7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3">
              <p14:nvContentPartPr>
                <p14:cNvPr id="323" name="Ink 322">
                  <a:extLst>
                    <a:ext uri="{FF2B5EF4-FFF2-40B4-BE49-F238E27FC236}">
                      <a16:creationId xmlns:a16="http://schemas.microsoft.com/office/drawing/2014/main" id="{E3B5010D-6208-6E40-ACBC-899D507872F5}"/>
                    </a:ext>
                  </a:extLst>
                </p14:cNvPr>
                <p14:cNvContentPartPr/>
                <p14:nvPr/>
              </p14:nvContentPartPr>
              <p14:xfrm>
                <a:off x="7484150" y="4143256"/>
                <a:ext cx="54720" cy="164160"/>
              </p14:xfrm>
            </p:contentPart>
          </mc:Choice>
          <mc:Fallback xmlns="">
            <p:pic>
              <p:nvPicPr>
                <p:cNvPr id="323" name="Ink 322">
                  <a:extLst>
                    <a:ext uri="{FF2B5EF4-FFF2-40B4-BE49-F238E27FC236}">
                      <a16:creationId xmlns:a16="http://schemas.microsoft.com/office/drawing/2014/main" id="{E3B5010D-6208-6E40-ACBC-899D507872F5}"/>
                    </a:ext>
                  </a:extLst>
                </p:cNvPr>
                <p:cNvPicPr/>
                <p:nvPr/>
              </p:nvPicPr>
              <p:blipFill>
                <a:blip r:embed="rId974"/>
                <a:stretch>
                  <a:fillRect/>
                </a:stretch>
              </p:blipFill>
              <p:spPr>
                <a:xfrm>
                  <a:off x="7479830" y="4138936"/>
                  <a:ext cx="63360" cy="17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5">
              <p14:nvContentPartPr>
                <p14:cNvPr id="325" name="Ink 324">
                  <a:extLst>
                    <a:ext uri="{FF2B5EF4-FFF2-40B4-BE49-F238E27FC236}">
                      <a16:creationId xmlns:a16="http://schemas.microsoft.com/office/drawing/2014/main" id="{9F085DE8-DF86-4C49-A10A-550F4C10C105}"/>
                    </a:ext>
                  </a:extLst>
                </p14:cNvPr>
                <p14:cNvContentPartPr/>
                <p14:nvPr/>
              </p14:nvContentPartPr>
              <p14:xfrm>
                <a:off x="7681430" y="4138216"/>
                <a:ext cx="31680" cy="127800"/>
              </p14:xfrm>
            </p:contentPart>
          </mc:Choice>
          <mc:Fallback xmlns="">
            <p:pic>
              <p:nvPicPr>
                <p:cNvPr id="325" name="Ink 324">
                  <a:extLst>
                    <a:ext uri="{FF2B5EF4-FFF2-40B4-BE49-F238E27FC236}">
                      <a16:creationId xmlns:a16="http://schemas.microsoft.com/office/drawing/2014/main" id="{9F085DE8-DF86-4C49-A10A-550F4C10C105}"/>
                    </a:ext>
                  </a:extLst>
                </p:cNvPr>
                <p:cNvPicPr/>
                <p:nvPr/>
              </p:nvPicPr>
              <p:blipFill>
                <a:blip r:embed="rId976"/>
                <a:stretch>
                  <a:fillRect/>
                </a:stretch>
              </p:blipFill>
              <p:spPr>
                <a:xfrm>
                  <a:off x="7677110" y="4133896"/>
                  <a:ext cx="40320" cy="13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7">
              <p14:nvContentPartPr>
                <p14:cNvPr id="326" name="Ink 325">
                  <a:extLst>
                    <a:ext uri="{FF2B5EF4-FFF2-40B4-BE49-F238E27FC236}">
                      <a16:creationId xmlns:a16="http://schemas.microsoft.com/office/drawing/2014/main" id="{6AC23C79-730B-F447-8E13-7D58BA77B8AD}"/>
                    </a:ext>
                  </a:extLst>
                </p14:cNvPr>
                <p14:cNvContentPartPr/>
                <p14:nvPr/>
              </p14:nvContentPartPr>
              <p14:xfrm>
                <a:off x="7712390" y="4158376"/>
                <a:ext cx="104760" cy="81000"/>
              </p14:xfrm>
            </p:contentPart>
          </mc:Choice>
          <mc:Fallback xmlns="">
            <p:pic>
              <p:nvPicPr>
                <p:cNvPr id="326" name="Ink 325">
                  <a:extLst>
                    <a:ext uri="{FF2B5EF4-FFF2-40B4-BE49-F238E27FC236}">
                      <a16:creationId xmlns:a16="http://schemas.microsoft.com/office/drawing/2014/main" id="{6AC23C79-730B-F447-8E13-7D58BA77B8AD}"/>
                    </a:ext>
                  </a:extLst>
                </p:cNvPr>
                <p:cNvPicPr/>
                <p:nvPr/>
              </p:nvPicPr>
              <p:blipFill>
                <a:blip r:embed="rId978"/>
                <a:stretch>
                  <a:fillRect/>
                </a:stretch>
              </p:blipFill>
              <p:spPr>
                <a:xfrm>
                  <a:off x="7708070" y="4154056"/>
                  <a:ext cx="113400" cy="8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9">
              <p14:nvContentPartPr>
                <p14:cNvPr id="327" name="Ink 326">
                  <a:extLst>
                    <a:ext uri="{FF2B5EF4-FFF2-40B4-BE49-F238E27FC236}">
                      <a16:creationId xmlns:a16="http://schemas.microsoft.com/office/drawing/2014/main" id="{0E5A6068-F9F1-3947-9E98-6FA8FFFA27EE}"/>
                    </a:ext>
                  </a:extLst>
                </p14:cNvPr>
                <p14:cNvContentPartPr/>
                <p14:nvPr/>
              </p14:nvContentPartPr>
              <p14:xfrm>
                <a:off x="7900670" y="4141096"/>
                <a:ext cx="42480" cy="106560"/>
              </p14:xfrm>
            </p:contentPart>
          </mc:Choice>
          <mc:Fallback xmlns="">
            <p:pic>
              <p:nvPicPr>
                <p:cNvPr id="327" name="Ink 326">
                  <a:extLst>
                    <a:ext uri="{FF2B5EF4-FFF2-40B4-BE49-F238E27FC236}">
                      <a16:creationId xmlns:a16="http://schemas.microsoft.com/office/drawing/2014/main" id="{0E5A6068-F9F1-3947-9E98-6FA8FFFA27EE}"/>
                    </a:ext>
                  </a:extLst>
                </p:cNvPr>
                <p:cNvPicPr/>
                <p:nvPr/>
              </p:nvPicPr>
              <p:blipFill>
                <a:blip r:embed="rId980"/>
                <a:stretch>
                  <a:fillRect/>
                </a:stretch>
              </p:blipFill>
              <p:spPr>
                <a:xfrm>
                  <a:off x="7896350" y="4136776"/>
                  <a:ext cx="51120" cy="11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1">
              <p14:nvContentPartPr>
                <p14:cNvPr id="328" name="Ink 327">
                  <a:extLst>
                    <a:ext uri="{FF2B5EF4-FFF2-40B4-BE49-F238E27FC236}">
                      <a16:creationId xmlns:a16="http://schemas.microsoft.com/office/drawing/2014/main" id="{F5066EC7-5F67-094B-897E-44E3221E21CC}"/>
                    </a:ext>
                  </a:extLst>
                </p14:cNvPr>
                <p14:cNvContentPartPr/>
                <p14:nvPr/>
              </p14:nvContentPartPr>
              <p14:xfrm>
                <a:off x="7892030" y="4109416"/>
                <a:ext cx="122400" cy="144360"/>
              </p14:xfrm>
            </p:contentPart>
          </mc:Choice>
          <mc:Fallback xmlns="">
            <p:pic>
              <p:nvPicPr>
                <p:cNvPr id="328" name="Ink 327">
                  <a:extLst>
                    <a:ext uri="{FF2B5EF4-FFF2-40B4-BE49-F238E27FC236}">
                      <a16:creationId xmlns:a16="http://schemas.microsoft.com/office/drawing/2014/main" id="{F5066EC7-5F67-094B-897E-44E3221E21CC}"/>
                    </a:ext>
                  </a:extLst>
                </p:cNvPr>
                <p:cNvPicPr/>
                <p:nvPr/>
              </p:nvPicPr>
              <p:blipFill>
                <a:blip r:embed="rId982"/>
                <a:stretch>
                  <a:fillRect/>
                </a:stretch>
              </p:blipFill>
              <p:spPr>
                <a:xfrm>
                  <a:off x="7887710" y="4105096"/>
                  <a:ext cx="131040" cy="15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3">
              <p14:nvContentPartPr>
                <p14:cNvPr id="330" name="Ink 329">
                  <a:extLst>
                    <a:ext uri="{FF2B5EF4-FFF2-40B4-BE49-F238E27FC236}">
                      <a16:creationId xmlns:a16="http://schemas.microsoft.com/office/drawing/2014/main" id="{92FDBD26-1A5A-D34B-8FE9-09BE0EB17B01}"/>
                    </a:ext>
                  </a:extLst>
                </p14:cNvPr>
                <p14:cNvContentPartPr/>
                <p14:nvPr/>
              </p14:nvContentPartPr>
              <p14:xfrm>
                <a:off x="6920030" y="4457176"/>
                <a:ext cx="100440" cy="14760"/>
              </p14:xfrm>
            </p:contentPart>
          </mc:Choice>
          <mc:Fallback xmlns="">
            <p:pic>
              <p:nvPicPr>
                <p:cNvPr id="330" name="Ink 329">
                  <a:extLst>
                    <a:ext uri="{FF2B5EF4-FFF2-40B4-BE49-F238E27FC236}">
                      <a16:creationId xmlns:a16="http://schemas.microsoft.com/office/drawing/2014/main" id="{92FDBD26-1A5A-D34B-8FE9-09BE0EB17B01}"/>
                    </a:ext>
                  </a:extLst>
                </p:cNvPr>
                <p:cNvPicPr/>
                <p:nvPr/>
              </p:nvPicPr>
              <p:blipFill>
                <a:blip r:embed="rId984"/>
                <a:stretch>
                  <a:fillRect/>
                </a:stretch>
              </p:blipFill>
              <p:spPr>
                <a:xfrm>
                  <a:off x="6915710" y="4452856"/>
                  <a:ext cx="109080" cy="23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5">
              <p14:nvContentPartPr>
                <p14:cNvPr id="331" name="Ink 330">
                  <a:extLst>
                    <a:ext uri="{FF2B5EF4-FFF2-40B4-BE49-F238E27FC236}">
                      <a16:creationId xmlns:a16="http://schemas.microsoft.com/office/drawing/2014/main" id="{41F1B785-3305-764A-88E7-3BD0268AEFEC}"/>
                    </a:ext>
                  </a:extLst>
                </p14:cNvPr>
                <p14:cNvContentPartPr/>
                <p14:nvPr/>
              </p14:nvContentPartPr>
              <p14:xfrm>
                <a:off x="6923990" y="4551856"/>
                <a:ext cx="88200" cy="11160"/>
              </p14:xfrm>
            </p:contentPart>
          </mc:Choice>
          <mc:Fallback xmlns="">
            <p:pic>
              <p:nvPicPr>
                <p:cNvPr id="331" name="Ink 330">
                  <a:extLst>
                    <a:ext uri="{FF2B5EF4-FFF2-40B4-BE49-F238E27FC236}">
                      <a16:creationId xmlns:a16="http://schemas.microsoft.com/office/drawing/2014/main" id="{41F1B785-3305-764A-88E7-3BD0268AEFEC}"/>
                    </a:ext>
                  </a:extLst>
                </p:cNvPr>
                <p:cNvPicPr/>
                <p:nvPr/>
              </p:nvPicPr>
              <p:blipFill>
                <a:blip r:embed="rId986"/>
                <a:stretch>
                  <a:fillRect/>
                </a:stretch>
              </p:blipFill>
              <p:spPr>
                <a:xfrm>
                  <a:off x="6919670" y="4547536"/>
                  <a:ext cx="96840" cy="1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7">
              <p14:nvContentPartPr>
                <p14:cNvPr id="333" name="Ink 332">
                  <a:extLst>
                    <a:ext uri="{FF2B5EF4-FFF2-40B4-BE49-F238E27FC236}">
                      <a16:creationId xmlns:a16="http://schemas.microsoft.com/office/drawing/2014/main" id="{6F56EF95-820D-1C42-8975-45900C20F43D}"/>
                    </a:ext>
                  </a:extLst>
                </p14:cNvPr>
                <p14:cNvContentPartPr/>
                <p14:nvPr/>
              </p14:nvContentPartPr>
              <p14:xfrm>
                <a:off x="7181750" y="4494256"/>
                <a:ext cx="97200" cy="139680"/>
              </p14:xfrm>
            </p:contentPart>
          </mc:Choice>
          <mc:Fallback xmlns="">
            <p:pic>
              <p:nvPicPr>
                <p:cNvPr id="333" name="Ink 332">
                  <a:extLst>
                    <a:ext uri="{FF2B5EF4-FFF2-40B4-BE49-F238E27FC236}">
                      <a16:creationId xmlns:a16="http://schemas.microsoft.com/office/drawing/2014/main" id="{6F56EF95-820D-1C42-8975-45900C20F43D}"/>
                    </a:ext>
                  </a:extLst>
                </p:cNvPr>
                <p:cNvPicPr/>
                <p:nvPr/>
              </p:nvPicPr>
              <p:blipFill>
                <a:blip r:embed="rId988"/>
                <a:stretch>
                  <a:fillRect/>
                </a:stretch>
              </p:blipFill>
              <p:spPr>
                <a:xfrm>
                  <a:off x="7177430" y="4489936"/>
                  <a:ext cx="105840" cy="14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9">
              <p14:nvContentPartPr>
                <p14:cNvPr id="334" name="Ink 333">
                  <a:extLst>
                    <a:ext uri="{FF2B5EF4-FFF2-40B4-BE49-F238E27FC236}">
                      <a16:creationId xmlns:a16="http://schemas.microsoft.com/office/drawing/2014/main" id="{EB947D15-C21B-BB48-85B0-BFEA58919069}"/>
                    </a:ext>
                  </a:extLst>
                </p14:cNvPr>
                <p14:cNvContentPartPr/>
                <p14:nvPr/>
              </p14:nvContentPartPr>
              <p14:xfrm>
                <a:off x="7311350" y="4414696"/>
                <a:ext cx="57240" cy="73440"/>
              </p14:xfrm>
            </p:contentPart>
          </mc:Choice>
          <mc:Fallback xmlns="">
            <p:pic>
              <p:nvPicPr>
                <p:cNvPr id="334" name="Ink 333">
                  <a:extLst>
                    <a:ext uri="{FF2B5EF4-FFF2-40B4-BE49-F238E27FC236}">
                      <a16:creationId xmlns:a16="http://schemas.microsoft.com/office/drawing/2014/main" id="{EB947D15-C21B-BB48-85B0-BFEA58919069}"/>
                    </a:ext>
                  </a:extLst>
                </p:cNvPr>
                <p:cNvPicPr/>
                <p:nvPr/>
              </p:nvPicPr>
              <p:blipFill>
                <a:blip r:embed="rId990"/>
                <a:stretch>
                  <a:fillRect/>
                </a:stretch>
              </p:blipFill>
              <p:spPr>
                <a:xfrm>
                  <a:off x="7307030" y="4410376"/>
                  <a:ext cx="6588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1">
              <p14:nvContentPartPr>
                <p14:cNvPr id="335" name="Ink 334">
                  <a:extLst>
                    <a:ext uri="{FF2B5EF4-FFF2-40B4-BE49-F238E27FC236}">
                      <a16:creationId xmlns:a16="http://schemas.microsoft.com/office/drawing/2014/main" id="{31B581BF-8266-D849-BDE4-267123CF8EBC}"/>
                    </a:ext>
                  </a:extLst>
                </p14:cNvPr>
                <p14:cNvContentPartPr/>
                <p14:nvPr/>
              </p14:nvContentPartPr>
              <p14:xfrm>
                <a:off x="7350230" y="4411456"/>
                <a:ext cx="35640" cy="125640"/>
              </p14:xfrm>
            </p:contentPart>
          </mc:Choice>
          <mc:Fallback xmlns="">
            <p:pic>
              <p:nvPicPr>
                <p:cNvPr id="335" name="Ink 334">
                  <a:extLst>
                    <a:ext uri="{FF2B5EF4-FFF2-40B4-BE49-F238E27FC236}">
                      <a16:creationId xmlns:a16="http://schemas.microsoft.com/office/drawing/2014/main" id="{31B581BF-8266-D849-BDE4-267123CF8EBC}"/>
                    </a:ext>
                  </a:extLst>
                </p:cNvPr>
                <p:cNvPicPr/>
                <p:nvPr/>
              </p:nvPicPr>
              <p:blipFill>
                <a:blip r:embed="rId992"/>
                <a:stretch>
                  <a:fillRect/>
                </a:stretch>
              </p:blipFill>
              <p:spPr>
                <a:xfrm>
                  <a:off x="7345910" y="4407136"/>
                  <a:ext cx="4428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3">
              <p14:nvContentPartPr>
                <p14:cNvPr id="336" name="Ink 335">
                  <a:extLst>
                    <a:ext uri="{FF2B5EF4-FFF2-40B4-BE49-F238E27FC236}">
                      <a16:creationId xmlns:a16="http://schemas.microsoft.com/office/drawing/2014/main" id="{E239A246-955D-6347-8B83-C2F2EDAF721C}"/>
                    </a:ext>
                  </a:extLst>
                </p14:cNvPr>
                <p14:cNvContentPartPr/>
                <p14:nvPr/>
              </p14:nvContentPartPr>
              <p14:xfrm>
                <a:off x="7393790" y="4597576"/>
                <a:ext cx="16920" cy="22680"/>
              </p14:xfrm>
            </p:contentPart>
          </mc:Choice>
          <mc:Fallback xmlns="">
            <p:pic>
              <p:nvPicPr>
                <p:cNvPr id="336" name="Ink 335">
                  <a:extLst>
                    <a:ext uri="{FF2B5EF4-FFF2-40B4-BE49-F238E27FC236}">
                      <a16:creationId xmlns:a16="http://schemas.microsoft.com/office/drawing/2014/main" id="{E239A246-955D-6347-8B83-C2F2EDAF721C}"/>
                    </a:ext>
                  </a:extLst>
                </p:cNvPr>
                <p:cNvPicPr/>
                <p:nvPr/>
              </p:nvPicPr>
              <p:blipFill>
                <a:blip r:embed="rId994"/>
                <a:stretch>
                  <a:fillRect/>
                </a:stretch>
              </p:blipFill>
              <p:spPr>
                <a:xfrm>
                  <a:off x="7389470" y="4593256"/>
                  <a:ext cx="25560" cy="3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5">
              <p14:nvContentPartPr>
                <p14:cNvPr id="337" name="Ink 336">
                  <a:extLst>
                    <a:ext uri="{FF2B5EF4-FFF2-40B4-BE49-F238E27FC236}">
                      <a16:creationId xmlns:a16="http://schemas.microsoft.com/office/drawing/2014/main" id="{4272A432-4FDC-F749-99BD-EEBFCD468520}"/>
                    </a:ext>
                  </a:extLst>
                </p14:cNvPr>
                <p14:cNvContentPartPr/>
                <p14:nvPr/>
              </p14:nvContentPartPr>
              <p14:xfrm>
                <a:off x="7497830" y="4492816"/>
                <a:ext cx="96480" cy="104400"/>
              </p14:xfrm>
            </p:contentPart>
          </mc:Choice>
          <mc:Fallback xmlns="">
            <p:pic>
              <p:nvPicPr>
                <p:cNvPr id="337" name="Ink 336">
                  <a:extLst>
                    <a:ext uri="{FF2B5EF4-FFF2-40B4-BE49-F238E27FC236}">
                      <a16:creationId xmlns:a16="http://schemas.microsoft.com/office/drawing/2014/main" id="{4272A432-4FDC-F749-99BD-EEBFCD468520}"/>
                    </a:ext>
                  </a:extLst>
                </p:cNvPr>
                <p:cNvPicPr/>
                <p:nvPr/>
              </p:nvPicPr>
              <p:blipFill>
                <a:blip r:embed="rId996"/>
                <a:stretch>
                  <a:fillRect/>
                </a:stretch>
              </p:blipFill>
              <p:spPr>
                <a:xfrm>
                  <a:off x="7493510" y="4488496"/>
                  <a:ext cx="105120" cy="11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7">
              <p14:nvContentPartPr>
                <p14:cNvPr id="338" name="Ink 337">
                  <a:extLst>
                    <a:ext uri="{FF2B5EF4-FFF2-40B4-BE49-F238E27FC236}">
                      <a16:creationId xmlns:a16="http://schemas.microsoft.com/office/drawing/2014/main" id="{621BACB4-AADB-1D43-9E9D-0DB6A415DD8E}"/>
                    </a:ext>
                  </a:extLst>
                </p14:cNvPr>
                <p14:cNvContentPartPr/>
                <p14:nvPr/>
              </p14:nvContentPartPr>
              <p14:xfrm>
                <a:off x="7586030" y="4369336"/>
                <a:ext cx="66240" cy="87480"/>
              </p14:xfrm>
            </p:contentPart>
          </mc:Choice>
          <mc:Fallback xmlns="">
            <p:pic>
              <p:nvPicPr>
                <p:cNvPr id="338" name="Ink 337">
                  <a:extLst>
                    <a:ext uri="{FF2B5EF4-FFF2-40B4-BE49-F238E27FC236}">
                      <a16:creationId xmlns:a16="http://schemas.microsoft.com/office/drawing/2014/main" id="{621BACB4-AADB-1D43-9E9D-0DB6A415DD8E}"/>
                    </a:ext>
                  </a:extLst>
                </p:cNvPr>
                <p:cNvPicPr/>
                <p:nvPr/>
              </p:nvPicPr>
              <p:blipFill>
                <a:blip r:embed="rId998"/>
                <a:stretch>
                  <a:fillRect/>
                </a:stretch>
              </p:blipFill>
              <p:spPr>
                <a:xfrm>
                  <a:off x="7581710" y="4365016"/>
                  <a:ext cx="74880" cy="9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9">
              <p14:nvContentPartPr>
                <p14:cNvPr id="340" name="Ink 339">
                  <a:extLst>
                    <a:ext uri="{FF2B5EF4-FFF2-40B4-BE49-F238E27FC236}">
                      <a16:creationId xmlns:a16="http://schemas.microsoft.com/office/drawing/2014/main" id="{A4DC5EA5-A6C5-5A46-9174-2F92FF8CD9CA}"/>
                    </a:ext>
                  </a:extLst>
                </p14:cNvPr>
                <p14:cNvContentPartPr/>
                <p14:nvPr/>
              </p14:nvContentPartPr>
              <p14:xfrm>
                <a:off x="7749110" y="4445656"/>
                <a:ext cx="26640" cy="144000"/>
              </p14:xfrm>
            </p:contentPart>
          </mc:Choice>
          <mc:Fallback xmlns="">
            <p:pic>
              <p:nvPicPr>
                <p:cNvPr id="340" name="Ink 339">
                  <a:extLst>
                    <a:ext uri="{FF2B5EF4-FFF2-40B4-BE49-F238E27FC236}">
                      <a16:creationId xmlns:a16="http://schemas.microsoft.com/office/drawing/2014/main" id="{A4DC5EA5-A6C5-5A46-9174-2F92FF8CD9CA}"/>
                    </a:ext>
                  </a:extLst>
                </p:cNvPr>
                <p:cNvPicPr/>
                <p:nvPr/>
              </p:nvPicPr>
              <p:blipFill>
                <a:blip r:embed="rId1000"/>
                <a:stretch>
                  <a:fillRect/>
                </a:stretch>
              </p:blipFill>
              <p:spPr>
                <a:xfrm>
                  <a:off x="7744790" y="4441336"/>
                  <a:ext cx="35280" cy="15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1">
              <p14:nvContentPartPr>
                <p14:cNvPr id="341" name="Ink 340">
                  <a:extLst>
                    <a:ext uri="{FF2B5EF4-FFF2-40B4-BE49-F238E27FC236}">
                      <a16:creationId xmlns:a16="http://schemas.microsoft.com/office/drawing/2014/main" id="{2E2FD9A8-5551-D140-8FE9-EF5C8D7B0764}"/>
                    </a:ext>
                  </a:extLst>
                </p14:cNvPr>
                <p14:cNvContentPartPr/>
                <p14:nvPr/>
              </p14:nvContentPartPr>
              <p14:xfrm>
                <a:off x="7792670" y="4456456"/>
                <a:ext cx="94680" cy="100440"/>
              </p14:xfrm>
            </p:contentPart>
          </mc:Choice>
          <mc:Fallback xmlns="">
            <p:pic>
              <p:nvPicPr>
                <p:cNvPr id="341" name="Ink 340">
                  <a:extLst>
                    <a:ext uri="{FF2B5EF4-FFF2-40B4-BE49-F238E27FC236}">
                      <a16:creationId xmlns:a16="http://schemas.microsoft.com/office/drawing/2014/main" id="{2E2FD9A8-5551-D140-8FE9-EF5C8D7B0764}"/>
                    </a:ext>
                  </a:extLst>
                </p:cNvPr>
                <p:cNvPicPr/>
                <p:nvPr/>
              </p:nvPicPr>
              <p:blipFill>
                <a:blip r:embed="rId1002"/>
                <a:stretch>
                  <a:fillRect/>
                </a:stretch>
              </p:blipFill>
              <p:spPr>
                <a:xfrm>
                  <a:off x="7788350" y="4452136"/>
                  <a:ext cx="103320" cy="10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3">
              <p14:nvContentPartPr>
                <p14:cNvPr id="342" name="Ink 341">
                  <a:extLst>
                    <a:ext uri="{FF2B5EF4-FFF2-40B4-BE49-F238E27FC236}">
                      <a16:creationId xmlns:a16="http://schemas.microsoft.com/office/drawing/2014/main" id="{D8E7C2E1-7AC6-0940-BA8E-3F4C7FEE2FA6}"/>
                    </a:ext>
                  </a:extLst>
                </p14:cNvPr>
                <p14:cNvContentPartPr/>
                <p14:nvPr/>
              </p14:nvContentPartPr>
              <p14:xfrm>
                <a:off x="7943870" y="4452136"/>
                <a:ext cx="42120" cy="123480"/>
              </p14:xfrm>
            </p:contentPart>
          </mc:Choice>
          <mc:Fallback xmlns="">
            <p:pic>
              <p:nvPicPr>
                <p:cNvPr id="342" name="Ink 341">
                  <a:extLst>
                    <a:ext uri="{FF2B5EF4-FFF2-40B4-BE49-F238E27FC236}">
                      <a16:creationId xmlns:a16="http://schemas.microsoft.com/office/drawing/2014/main" id="{D8E7C2E1-7AC6-0940-BA8E-3F4C7FEE2FA6}"/>
                    </a:ext>
                  </a:extLst>
                </p:cNvPr>
                <p:cNvPicPr/>
                <p:nvPr/>
              </p:nvPicPr>
              <p:blipFill>
                <a:blip r:embed="rId1004"/>
                <a:stretch>
                  <a:fillRect/>
                </a:stretch>
              </p:blipFill>
              <p:spPr>
                <a:xfrm>
                  <a:off x="7939550" y="4447816"/>
                  <a:ext cx="50760" cy="13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5">
              <p14:nvContentPartPr>
                <p14:cNvPr id="343" name="Ink 342">
                  <a:extLst>
                    <a:ext uri="{FF2B5EF4-FFF2-40B4-BE49-F238E27FC236}">
                      <a16:creationId xmlns:a16="http://schemas.microsoft.com/office/drawing/2014/main" id="{AFFD8CE5-F5FF-024E-BF4F-DD73F0D67CA7}"/>
                    </a:ext>
                  </a:extLst>
                </p14:cNvPr>
                <p14:cNvContentPartPr/>
                <p14:nvPr/>
              </p14:nvContentPartPr>
              <p14:xfrm>
                <a:off x="7948550" y="4431976"/>
                <a:ext cx="109080" cy="155520"/>
              </p14:xfrm>
            </p:contentPart>
          </mc:Choice>
          <mc:Fallback xmlns="">
            <p:pic>
              <p:nvPicPr>
                <p:cNvPr id="343" name="Ink 342">
                  <a:extLst>
                    <a:ext uri="{FF2B5EF4-FFF2-40B4-BE49-F238E27FC236}">
                      <a16:creationId xmlns:a16="http://schemas.microsoft.com/office/drawing/2014/main" id="{AFFD8CE5-F5FF-024E-BF4F-DD73F0D67CA7}"/>
                    </a:ext>
                  </a:extLst>
                </p:cNvPr>
                <p:cNvPicPr/>
                <p:nvPr/>
              </p:nvPicPr>
              <p:blipFill>
                <a:blip r:embed="rId1006"/>
                <a:stretch>
                  <a:fillRect/>
                </a:stretch>
              </p:blipFill>
              <p:spPr>
                <a:xfrm>
                  <a:off x="7944230" y="4427656"/>
                  <a:ext cx="117720" cy="16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7">
              <p14:nvContentPartPr>
                <p14:cNvPr id="345" name="Ink 344">
                  <a:extLst>
                    <a:ext uri="{FF2B5EF4-FFF2-40B4-BE49-F238E27FC236}">
                      <a16:creationId xmlns:a16="http://schemas.microsoft.com/office/drawing/2014/main" id="{F7AE29C7-EDFD-A040-90AE-CCB102FC3742}"/>
                    </a:ext>
                  </a:extLst>
                </p14:cNvPr>
                <p14:cNvContentPartPr/>
                <p14:nvPr/>
              </p14:nvContentPartPr>
              <p14:xfrm>
                <a:off x="6916070" y="4840936"/>
                <a:ext cx="57960" cy="5040"/>
              </p14:xfrm>
            </p:contentPart>
          </mc:Choice>
          <mc:Fallback xmlns="">
            <p:pic>
              <p:nvPicPr>
                <p:cNvPr id="345" name="Ink 344">
                  <a:extLst>
                    <a:ext uri="{FF2B5EF4-FFF2-40B4-BE49-F238E27FC236}">
                      <a16:creationId xmlns:a16="http://schemas.microsoft.com/office/drawing/2014/main" id="{F7AE29C7-EDFD-A040-90AE-CCB102FC3742}"/>
                    </a:ext>
                  </a:extLst>
                </p:cNvPr>
                <p:cNvPicPr/>
                <p:nvPr/>
              </p:nvPicPr>
              <p:blipFill>
                <a:blip r:embed="rId1008"/>
                <a:stretch>
                  <a:fillRect/>
                </a:stretch>
              </p:blipFill>
              <p:spPr>
                <a:xfrm>
                  <a:off x="6911750" y="4836616"/>
                  <a:ext cx="6660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9">
              <p14:nvContentPartPr>
                <p14:cNvPr id="346" name="Ink 345">
                  <a:extLst>
                    <a:ext uri="{FF2B5EF4-FFF2-40B4-BE49-F238E27FC236}">
                      <a16:creationId xmlns:a16="http://schemas.microsoft.com/office/drawing/2014/main" id="{F6CEDA4E-07B1-F146-87C6-D39DC293EF4F}"/>
                    </a:ext>
                  </a:extLst>
                </p14:cNvPr>
                <p14:cNvContentPartPr/>
                <p14:nvPr/>
              </p14:nvContentPartPr>
              <p14:xfrm>
                <a:off x="6895550" y="4901776"/>
                <a:ext cx="99000" cy="10440"/>
              </p14:xfrm>
            </p:contentPart>
          </mc:Choice>
          <mc:Fallback xmlns="">
            <p:pic>
              <p:nvPicPr>
                <p:cNvPr id="346" name="Ink 345">
                  <a:extLst>
                    <a:ext uri="{FF2B5EF4-FFF2-40B4-BE49-F238E27FC236}">
                      <a16:creationId xmlns:a16="http://schemas.microsoft.com/office/drawing/2014/main" id="{F6CEDA4E-07B1-F146-87C6-D39DC293EF4F}"/>
                    </a:ext>
                  </a:extLst>
                </p:cNvPr>
                <p:cNvPicPr/>
                <p:nvPr/>
              </p:nvPicPr>
              <p:blipFill>
                <a:blip r:embed="rId1010"/>
                <a:stretch>
                  <a:fillRect/>
                </a:stretch>
              </p:blipFill>
              <p:spPr>
                <a:xfrm>
                  <a:off x="6891230" y="4897456"/>
                  <a:ext cx="10764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1">
              <p14:nvContentPartPr>
                <p14:cNvPr id="347" name="Ink 346">
                  <a:extLst>
                    <a:ext uri="{FF2B5EF4-FFF2-40B4-BE49-F238E27FC236}">
                      <a16:creationId xmlns:a16="http://schemas.microsoft.com/office/drawing/2014/main" id="{12197D4A-85AC-D840-A95B-0325324E053A}"/>
                    </a:ext>
                  </a:extLst>
                </p14:cNvPr>
                <p14:cNvContentPartPr/>
                <p14:nvPr/>
              </p14:nvContentPartPr>
              <p14:xfrm>
                <a:off x="7190390" y="4846696"/>
                <a:ext cx="106560" cy="137160"/>
              </p14:xfrm>
            </p:contentPart>
          </mc:Choice>
          <mc:Fallback xmlns="">
            <p:pic>
              <p:nvPicPr>
                <p:cNvPr id="347" name="Ink 346">
                  <a:extLst>
                    <a:ext uri="{FF2B5EF4-FFF2-40B4-BE49-F238E27FC236}">
                      <a16:creationId xmlns:a16="http://schemas.microsoft.com/office/drawing/2014/main" id="{12197D4A-85AC-D840-A95B-0325324E053A}"/>
                    </a:ext>
                  </a:extLst>
                </p:cNvPr>
                <p:cNvPicPr/>
                <p:nvPr/>
              </p:nvPicPr>
              <p:blipFill>
                <a:blip r:embed="rId1012"/>
                <a:stretch>
                  <a:fillRect/>
                </a:stretch>
              </p:blipFill>
              <p:spPr>
                <a:xfrm>
                  <a:off x="7186070" y="4842376"/>
                  <a:ext cx="115200" cy="14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3">
              <p14:nvContentPartPr>
                <p14:cNvPr id="348" name="Ink 347">
                  <a:extLst>
                    <a:ext uri="{FF2B5EF4-FFF2-40B4-BE49-F238E27FC236}">
                      <a16:creationId xmlns:a16="http://schemas.microsoft.com/office/drawing/2014/main" id="{DFA57369-B812-7541-89EF-8C6251CC729D}"/>
                    </a:ext>
                  </a:extLst>
                </p14:cNvPr>
                <p14:cNvContentPartPr/>
                <p14:nvPr/>
              </p14:nvContentPartPr>
              <p14:xfrm>
                <a:off x="7300910" y="4744096"/>
                <a:ext cx="82800" cy="112680"/>
              </p14:xfrm>
            </p:contentPart>
          </mc:Choice>
          <mc:Fallback xmlns="">
            <p:pic>
              <p:nvPicPr>
                <p:cNvPr id="348" name="Ink 347">
                  <a:extLst>
                    <a:ext uri="{FF2B5EF4-FFF2-40B4-BE49-F238E27FC236}">
                      <a16:creationId xmlns:a16="http://schemas.microsoft.com/office/drawing/2014/main" id="{DFA57369-B812-7541-89EF-8C6251CC729D}"/>
                    </a:ext>
                  </a:extLst>
                </p:cNvPr>
                <p:cNvPicPr/>
                <p:nvPr/>
              </p:nvPicPr>
              <p:blipFill>
                <a:blip r:embed="rId1014"/>
                <a:stretch>
                  <a:fillRect/>
                </a:stretch>
              </p:blipFill>
              <p:spPr>
                <a:xfrm>
                  <a:off x="7296590" y="4739776"/>
                  <a:ext cx="91440" cy="12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5">
              <p14:nvContentPartPr>
                <p14:cNvPr id="351" name="Ink 350">
                  <a:extLst>
                    <a:ext uri="{FF2B5EF4-FFF2-40B4-BE49-F238E27FC236}">
                      <a16:creationId xmlns:a16="http://schemas.microsoft.com/office/drawing/2014/main" id="{80CD7E08-607D-4D40-BD90-43A8A095C1DC}"/>
                    </a:ext>
                  </a:extLst>
                </p14:cNvPr>
                <p14:cNvContentPartPr/>
                <p14:nvPr/>
              </p14:nvContentPartPr>
              <p14:xfrm>
                <a:off x="7389830" y="4961176"/>
                <a:ext cx="22680" cy="18000"/>
              </p14:xfrm>
            </p:contentPart>
          </mc:Choice>
          <mc:Fallback xmlns="">
            <p:pic>
              <p:nvPicPr>
                <p:cNvPr id="351" name="Ink 350">
                  <a:extLst>
                    <a:ext uri="{FF2B5EF4-FFF2-40B4-BE49-F238E27FC236}">
                      <a16:creationId xmlns:a16="http://schemas.microsoft.com/office/drawing/2014/main" id="{80CD7E08-607D-4D40-BD90-43A8A095C1DC}"/>
                    </a:ext>
                  </a:extLst>
                </p:cNvPr>
                <p:cNvPicPr/>
                <p:nvPr/>
              </p:nvPicPr>
              <p:blipFill>
                <a:blip r:embed="rId1016"/>
                <a:stretch>
                  <a:fillRect/>
                </a:stretch>
              </p:blipFill>
              <p:spPr>
                <a:xfrm>
                  <a:off x="7385510" y="4956856"/>
                  <a:ext cx="31320" cy="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7">
              <p14:nvContentPartPr>
                <p14:cNvPr id="353" name="Ink 352">
                  <a:extLst>
                    <a:ext uri="{FF2B5EF4-FFF2-40B4-BE49-F238E27FC236}">
                      <a16:creationId xmlns:a16="http://schemas.microsoft.com/office/drawing/2014/main" id="{DF98B339-C77F-2347-9021-E467928807AD}"/>
                    </a:ext>
                  </a:extLst>
                </p14:cNvPr>
                <p14:cNvContentPartPr/>
                <p14:nvPr/>
              </p14:nvContentPartPr>
              <p14:xfrm>
                <a:off x="7538150" y="4830856"/>
                <a:ext cx="107640" cy="123120"/>
              </p14:xfrm>
            </p:contentPart>
          </mc:Choice>
          <mc:Fallback xmlns="">
            <p:pic>
              <p:nvPicPr>
                <p:cNvPr id="353" name="Ink 352">
                  <a:extLst>
                    <a:ext uri="{FF2B5EF4-FFF2-40B4-BE49-F238E27FC236}">
                      <a16:creationId xmlns:a16="http://schemas.microsoft.com/office/drawing/2014/main" id="{DF98B339-C77F-2347-9021-E467928807AD}"/>
                    </a:ext>
                  </a:extLst>
                </p:cNvPr>
                <p:cNvPicPr/>
                <p:nvPr/>
              </p:nvPicPr>
              <p:blipFill>
                <a:blip r:embed="rId1018"/>
                <a:stretch>
                  <a:fillRect/>
                </a:stretch>
              </p:blipFill>
              <p:spPr>
                <a:xfrm>
                  <a:off x="7533830" y="4826536"/>
                  <a:ext cx="116280" cy="1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9">
              <p14:nvContentPartPr>
                <p14:cNvPr id="354" name="Ink 353">
                  <a:extLst>
                    <a:ext uri="{FF2B5EF4-FFF2-40B4-BE49-F238E27FC236}">
                      <a16:creationId xmlns:a16="http://schemas.microsoft.com/office/drawing/2014/main" id="{F1D8298B-25A2-FA49-ABAE-42DAC1D13141}"/>
                    </a:ext>
                  </a:extLst>
                </p14:cNvPr>
                <p14:cNvContentPartPr/>
                <p14:nvPr/>
              </p14:nvContentPartPr>
              <p14:xfrm>
                <a:off x="7691870" y="4721056"/>
                <a:ext cx="24840" cy="91800"/>
              </p14:xfrm>
            </p:contentPart>
          </mc:Choice>
          <mc:Fallback xmlns="">
            <p:pic>
              <p:nvPicPr>
                <p:cNvPr id="354" name="Ink 353">
                  <a:extLst>
                    <a:ext uri="{FF2B5EF4-FFF2-40B4-BE49-F238E27FC236}">
                      <a16:creationId xmlns:a16="http://schemas.microsoft.com/office/drawing/2014/main" id="{F1D8298B-25A2-FA49-ABAE-42DAC1D13141}"/>
                    </a:ext>
                  </a:extLst>
                </p:cNvPr>
                <p:cNvPicPr/>
                <p:nvPr/>
              </p:nvPicPr>
              <p:blipFill>
                <a:blip r:embed="rId1020"/>
                <a:stretch>
                  <a:fillRect/>
                </a:stretch>
              </p:blipFill>
              <p:spPr>
                <a:xfrm>
                  <a:off x="7687550" y="4716736"/>
                  <a:ext cx="33480" cy="1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1">
              <p14:nvContentPartPr>
                <p14:cNvPr id="355" name="Ink 354">
                  <a:extLst>
                    <a:ext uri="{FF2B5EF4-FFF2-40B4-BE49-F238E27FC236}">
                      <a16:creationId xmlns:a16="http://schemas.microsoft.com/office/drawing/2014/main" id="{2BA4ED53-6C11-8A48-B06A-9C32A091969C}"/>
                    </a:ext>
                  </a:extLst>
                </p14:cNvPr>
                <p14:cNvContentPartPr/>
                <p14:nvPr/>
              </p14:nvContentPartPr>
              <p14:xfrm>
                <a:off x="7733630" y="4733656"/>
                <a:ext cx="79200" cy="67680"/>
              </p14:xfrm>
            </p:contentPart>
          </mc:Choice>
          <mc:Fallback xmlns="">
            <p:pic>
              <p:nvPicPr>
                <p:cNvPr id="355" name="Ink 354">
                  <a:extLst>
                    <a:ext uri="{FF2B5EF4-FFF2-40B4-BE49-F238E27FC236}">
                      <a16:creationId xmlns:a16="http://schemas.microsoft.com/office/drawing/2014/main" id="{2BA4ED53-6C11-8A48-B06A-9C32A091969C}"/>
                    </a:ext>
                  </a:extLst>
                </p:cNvPr>
                <p:cNvPicPr/>
                <p:nvPr/>
              </p:nvPicPr>
              <p:blipFill>
                <a:blip r:embed="rId1022"/>
                <a:stretch>
                  <a:fillRect/>
                </a:stretch>
              </p:blipFill>
              <p:spPr>
                <a:xfrm>
                  <a:off x="7729310" y="4729336"/>
                  <a:ext cx="8784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3">
              <p14:nvContentPartPr>
                <p14:cNvPr id="359" name="Ink 358">
                  <a:extLst>
                    <a:ext uri="{FF2B5EF4-FFF2-40B4-BE49-F238E27FC236}">
                      <a16:creationId xmlns:a16="http://schemas.microsoft.com/office/drawing/2014/main" id="{F33FBF2F-4BA4-894F-B37B-6B2379E89127}"/>
                    </a:ext>
                  </a:extLst>
                </p14:cNvPr>
                <p14:cNvContentPartPr/>
                <p14:nvPr/>
              </p14:nvContentPartPr>
              <p14:xfrm>
                <a:off x="8159150" y="4808176"/>
                <a:ext cx="36000" cy="127080"/>
              </p14:xfrm>
            </p:contentPart>
          </mc:Choice>
          <mc:Fallback xmlns="">
            <p:pic>
              <p:nvPicPr>
                <p:cNvPr id="359" name="Ink 358">
                  <a:extLst>
                    <a:ext uri="{FF2B5EF4-FFF2-40B4-BE49-F238E27FC236}">
                      <a16:creationId xmlns:a16="http://schemas.microsoft.com/office/drawing/2014/main" id="{F33FBF2F-4BA4-894F-B37B-6B2379E89127}"/>
                    </a:ext>
                  </a:extLst>
                </p:cNvPr>
                <p:cNvPicPr/>
                <p:nvPr/>
              </p:nvPicPr>
              <p:blipFill>
                <a:blip r:embed="rId1024"/>
                <a:stretch>
                  <a:fillRect/>
                </a:stretch>
              </p:blipFill>
              <p:spPr>
                <a:xfrm>
                  <a:off x="8154830" y="4803856"/>
                  <a:ext cx="44640" cy="13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5">
              <p14:nvContentPartPr>
                <p14:cNvPr id="360" name="Ink 359">
                  <a:extLst>
                    <a:ext uri="{FF2B5EF4-FFF2-40B4-BE49-F238E27FC236}">
                      <a16:creationId xmlns:a16="http://schemas.microsoft.com/office/drawing/2014/main" id="{35020DD5-0D38-4C48-BDF8-F5A5342D6B10}"/>
                    </a:ext>
                  </a:extLst>
                </p14:cNvPr>
                <p14:cNvContentPartPr/>
                <p14:nvPr/>
              </p14:nvContentPartPr>
              <p14:xfrm>
                <a:off x="8156990" y="4788016"/>
                <a:ext cx="122760" cy="154440"/>
              </p14:xfrm>
            </p:contentPart>
          </mc:Choice>
          <mc:Fallback xmlns="">
            <p:pic>
              <p:nvPicPr>
                <p:cNvPr id="360" name="Ink 359">
                  <a:extLst>
                    <a:ext uri="{FF2B5EF4-FFF2-40B4-BE49-F238E27FC236}">
                      <a16:creationId xmlns:a16="http://schemas.microsoft.com/office/drawing/2014/main" id="{35020DD5-0D38-4C48-BDF8-F5A5342D6B10}"/>
                    </a:ext>
                  </a:extLst>
                </p:cNvPr>
                <p:cNvPicPr/>
                <p:nvPr/>
              </p:nvPicPr>
              <p:blipFill>
                <a:blip r:embed="rId1026"/>
                <a:stretch>
                  <a:fillRect/>
                </a:stretch>
              </p:blipFill>
              <p:spPr>
                <a:xfrm>
                  <a:off x="8152670" y="4783696"/>
                  <a:ext cx="131400" cy="16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7">
              <p14:nvContentPartPr>
                <p14:cNvPr id="719" name="Ink 718">
                  <a:extLst>
                    <a:ext uri="{FF2B5EF4-FFF2-40B4-BE49-F238E27FC236}">
                      <a16:creationId xmlns:a16="http://schemas.microsoft.com/office/drawing/2014/main" id="{7BBA3DFE-9591-6D4D-A045-B3F2E8E25C54}"/>
                    </a:ext>
                  </a:extLst>
                </p14:cNvPr>
                <p14:cNvContentPartPr/>
                <p14:nvPr/>
              </p14:nvContentPartPr>
              <p14:xfrm>
                <a:off x="7776110" y="4611397"/>
                <a:ext cx="15480" cy="12960"/>
              </p14:xfrm>
            </p:contentPart>
          </mc:Choice>
          <mc:Fallback xmlns="">
            <p:pic>
              <p:nvPicPr>
                <p:cNvPr id="719" name="Ink 718">
                  <a:extLst>
                    <a:ext uri="{FF2B5EF4-FFF2-40B4-BE49-F238E27FC236}">
                      <a16:creationId xmlns:a16="http://schemas.microsoft.com/office/drawing/2014/main" id="{7BBA3DFE-9591-6D4D-A045-B3F2E8E25C54}"/>
                    </a:ext>
                  </a:extLst>
                </p:cNvPr>
                <p:cNvPicPr/>
                <p:nvPr/>
              </p:nvPicPr>
              <p:blipFill>
                <a:blip r:embed="rId1028"/>
                <a:stretch>
                  <a:fillRect/>
                </a:stretch>
              </p:blipFill>
              <p:spPr>
                <a:xfrm>
                  <a:off x="7771790" y="4607077"/>
                  <a:ext cx="24120" cy="2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9">
              <p14:nvContentPartPr>
                <p14:cNvPr id="720" name="Ink 719">
                  <a:extLst>
                    <a:ext uri="{FF2B5EF4-FFF2-40B4-BE49-F238E27FC236}">
                      <a16:creationId xmlns:a16="http://schemas.microsoft.com/office/drawing/2014/main" id="{98908682-2433-C34D-9A86-6BC5CAB6E839}"/>
                    </a:ext>
                  </a:extLst>
                </p14:cNvPr>
                <p14:cNvContentPartPr/>
                <p14:nvPr/>
              </p14:nvContentPartPr>
              <p14:xfrm>
                <a:off x="7764230" y="4612117"/>
                <a:ext cx="24840" cy="28080"/>
              </p14:xfrm>
            </p:contentPart>
          </mc:Choice>
          <mc:Fallback xmlns="">
            <p:pic>
              <p:nvPicPr>
                <p:cNvPr id="720" name="Ink 719">
                  <a:extLst>
                    <a:ext uri="{FF2B5EF4-FFF2-40B4-BE49-F238E27FC236}">
                      <a16:creationId xmlns:a16="http://schemas.microsoft.com/office/drawing/2014/main" id="{98908682-2433-C34D-9A86-6BC5CAB6E839}"/>
                    </a:ext>
                  </a:extLst>
                </p:cNvPr>
                <p:cNvPicPr/>
                <p:nvPr/>
              </p:nvPicPr>
              <p:blipFill>
                <a:blip r:embed="rId1030"/>
                <a:stretch>
                  <a:fillRect/>
                </a:stretch>
              </p:blipFill>
              <p:spPr>
                <a:xfrm>
                  <a:off x="7759910" y="4607797"/>
                  <a:ext cx="33480" cy="3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1">
              <p14:nvContentPartPr>
                <p14:cNvPr id="721" name="Ink 720">
                  <a:extLst>
                    <a:ext uri="{FF2B5EF4-FFF2-40B4-BE49-F238E27FC236}">
                      <a16:creationId xmlns:a16="http://schemas.microsoft.com/office/drawing/2014/main" id="{8D1B518A-FDCF-9648-941F-FF7D13670FB8}"/>
                    </a:ext>
                  </a:extLst>
                </p14:cNvPr>
                <p14:cNvContentPartPr/>
                <p14:nvPr/>
              </p14:nvContentPartPr>
              <p14:xfrm>
                <a:off x="7746950" y="4655317"/>
                <a:ext cx="5040" cy="5040"/>
              </p14:xfrm>
            </p:contentPart>
          </mc:Choice>
          <mc:Fallback xmlns="">
            <p:pic>
              <p:nvPicPr>
                <p:cNvPr id="721" name="Ink 720">
                  <a:extLst>
                    <a:ext uri="{FF2B5EF4-FFF2-40B4-BE49-F238E27FC236}">
                      <a16:creationId xmlns:a16="http://schemas.microsoft.com/office/drawing/2014/main" id="{8D1B518A-FDCF-9648-941F-FF7D13670FB8}"/>
                    </a:ext>
                  </a:extLst>
                </p:cNvPr>
                <p:cNvPicPr/>
                <p:nvPr/>
              </p:nvPicPr>
              <p:blipFill>
                <a:blip r:embed="rId1032"/>
                <a:stretch>
                  <a:fillRect/>
                </a:stretch>
              </p:blipFill>
              <p:spPr>
                <a:xfrm>
                  <a:off x="7742630" y="4650997"/>
                  <a:ext cx="13680" cy="1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3">
              <p14:nvContentPartPr>
                <p14:cNvPr id="723" name="Ink 722">
                  <a:extLst>
                    <a:ext uri="{FF2B5EF4-FFF2-40B4-BE49-F238E27FC236}">
                      <a16:creationId xmlns:a16="http://schemas.microsoft.com/office/drawing/2014/main" id="{34F89BBA-47DE-2B42-90D2-B0D849D51557}"/>
                    </a:ext>
                  </a:extLst>
                </p14:cNvPr>
                <p14:cNvContentPartPr/>
                <p14:nvPr/>
              </p14:nvContentPartPr>
              <p14:xfrm>
                <a:off x="7515110" y="4963477"/>
                <a:ext cx="341640" cy="63720"/>
              </p14:xfrm>
            </p:contentPart>
          </mc:Choice>
          <mc:Fallback xmlns="">
            <p:pic>
              <p:nvPicPr>
                <p:cNvPr id="723" name="Ink 722">
                  <a:extLst>
                    <a:ext uri="{FF2B5EF4-FFF2-40B4-BE49-F238E27FC236}">
                      <a16:creationId xmlns:a16="http://schemas.microsoft.com/office/drawing/2014/main" id="{34F89BBA-47DE-2B42-90D2-B0D849D51557}"/>
                    </a:ext>
                  </a:extLst>
                </p:cNvPr>
                <p:cNvPicPr/>
                <p:nvPr/>
              </p:nvPicPr>
              <p:blipFill>
                <a:blip r:embed="rId1034"/>
                <a:stretch>
                  <a:fillRect/>
                </a:stretch>
              </p:blipFill>
              <p:spPr>
                <a:xfrm>
                  <a:off x="7510790" y="4959157"/>
                  <a:ext cx="350280" cy="72360"/>
                </a:xfrm>
                <a:prstGeom prst="rect">
                  <a:avLst/>
                </a:prstGeom>
              </p:spPr>
            </p:pic>
          </mc:Fallback>
        </mc:AlternateContent>
      </p:grpSp>
      <p:grpSp>
        <p:nvGrpSpPr>
          <p:cNvPr id="729" name="Group 728">
            <a:extLst>
              <a:ext uri="{FF2B5EF4-FFF2-40B4-BE49-F238E27FC236}">
                <a16:creationId xmlns:a16="http://schemas.microsoft.com/office/drawing/2014/main" id="{79053054-BC0D-684F-A908-5ED521E47955}"/>
              </a:ext>
            </a:extLst>
          </p:cNvPr>
          <p:cNvGrpSpPr/>
          <p:nvPr/>
        </p:nvGrpSpPr>
        <p:grpSpPr>
          <a:xfrm>
            <a:off x="7202990" y="5913517"/>
            <a:ext cx="240840" cy="190080"/>
            <a:chOff x="7202990" y="5913517"/>
            <a:chExt cx="240840" cy="190080"/>
          </a:xfrm>
        </p:grpSpPr>
        <mc:AlternateContent xmlns:mc="http://schemas.openxmlformats.org/markup-compatibility/2006" xmlns:p14="http://schemas.microsoft.com/office/powerpoint/2010/main" xmlns:aink="http://schemas.microsoft.com/office/drawing/2016/ink">
          <mc:Choice Requires="p14 aink">
            <p:contentPart p14:bwMode="auto" r:id="rId1035">
              <p14:nvContentPartPr>
                <p14:cNvPr id="725" name="Ink 724">
                  <a:extLst>
                    <a:ext uri="{FF2B5EF4-FFF2-40B4-BE49-F238E27FC236}">
                      <a16:creationId xmlns:a16="http://schemas.microsoft.com/office/drawing/2014/main" id="{793AAE52-848E-8B4F-A7B7-70283E5D67FA}"/>
                    </a:ext>
                  </a:extLst>
                </p14:cNvPr>
                <p14:cNvContentPartPr/>
                <p14:nvPr/>
              </p14:nvContentPartPr>
              <p14:xfrm>
                <a:off x="7202990" y="5975437"/>
                <a:ext cx="94680" cy="128160"/>
              </p14:xfrm>
            </p:contentPart>
          </mc:Choice>
          <mc:Fallback xmlns="">
            <p:pic>
              <p:nvPicPr>
                <p:cNvPr id="725" name="Ink 724">
                  <a:extLst>
                    <a:ext uri="{FF2B5EF4-FFF2-40B4-BE49-F238E27FC236}">
                      <a16:creationId xmlns:a16="http://schemas.microsoft.com/office/drawing/2014/main" id="{793AAE52-848E-8B4F-A7B7-70283E5D67FA}"/>
                    </a:ext>
                  </a:extLst>
                </p:cNvPr>
                <p:cNvPicPr/>
                <p:nvPr/>
              </p:nvPicPr>
              <p:blipFill>
                <a:blip r:embed="rId1036"/>
                <a:stretch>
                  <a:fillRect/>
                </a:stretch>
              </p:blipFill>
              <p:spPr>
                <a:xfrm>
                  <a:off x="7198670" y="5971117"/>
                  <a:ext cx="103320" cy="1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7">
              <p14:nvContentPartPr>
                <p14:cNvPr id="726" name="Ink 725">
                  <a:extLst>
                    <a:ext uri="{FF2B5EF4-FFF2-40B4-BE49-F238E27FC236}">
                      <a16:creationId xmlns:a16="http://schemas.microsoft.com/office/drawing/2014/main" id="{B3429C1F-8554-0948-AC18-9E1596226016}"/>
                    </a:ext>
                  </a:extLst>
                </p14:cNvPr>
                <p14:cNvContentPartPr/>
                <p14:nvPr/>
              </p14:nvContentPartPr>
              <p14:xfrm>
                <a:off x="7314230" y="5929357"/>
                <a:ext cx="23040" cy="72000"/>
              </p14:xfrm>
            </p:contentPart>
          </mc:Choice>
          <mc:Fallback xmlns="">
            <p:pic>
              <p:nvPicPr>
                <p:cNvPr id="726" name="Ink 725">
                  <a:extLst>
                    <a:ext uri="{FF2B5EF4-FFF2-40B4-BE49-F238E27FC236}">
                      <a16:creationId xmlns:a16="http://schemas.microsoft.com/office/drawing/2014/main" id="{B3429C1F-8554-0948-AC18-9E1596226016}"/>
                    </a:ext>
                  </a:extLst>
                </p:cNvPr>
                <p:cNvPicPr/>
                <p:nvPr/>
              </p:nvPicPr>
              <p:blipFill>
                <a:blip r:embed="rId1038"/>
                <a:stretch>
                  <a:fillRect/>
                </a:stretch>
              </p:blipFill>
              <p:spPr>
                <a:xfrm>
                  <a:off x="7309910" y="5925037"/>
                  <a:ext cx="31680" cy="8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9">
              <p14:nvContentPartPr>
                <p14:cNvPr id="727" name="Ink 726">
                  <a:extLst>
                    <a:ext uri="{FF2B5EF4-FFF2-40B4-BE49-F238E27FC236}">
                      <a16:creationId xmlns:a16="http://schemas.microsoft.com/office/drawing/2014/main" id="{A0311DB8-234E-AD4B-AB45-0AECF89D78E9}"/>
                    </a:ext>
                  </a:extLst>
                </p14:cNvPr>
                <p14:cNvContentPartPr/>
                <p14:nvPr/>
              </p14:nvContentPartPr>
              <p14:xfrm>
                <a:off x="7371830" y="5921437"/>
                <a:ext cx="57960" cy="57960"/>
              </p14:xfrm>
            </p:contentPart>
          </mc:Choice>
          <mc:Fallback xmlns="">
            <p:pic>
              <p:nvPicPr>
                <p:cNvPr id="727" name="Ink 726">
                  <a:extLst>
                    <a:ext uri="{FF2B5EF4-FFF2-40B4-BE49-F238E27FC236}">
                      <a16:creationId xmlns:a16="http://schemas.microsoft.com/office/drawing/2014/main" id="{A0311DB8-234E-AD4B-AB45-0AECF89D78E9}"/>
                    </a:ext>
                  </a:extLst>
                </p:cNvPr>
                <p:cNvPicPr/>
                <p:nvPr/>
              </p:nvPicPr>
              <p:blipFill>
                <a:blip r:embed="rId1040"/>
                <a:stretch>
                  <a:fillRect/>
                </a:stretch>
              </p:blipFill>
              <p:spPr>
                <a:xfrm>
                  <a:off x="7367510" y="5917117"/>
                  <a:ext cx="66600" cy="6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1">
              <p14:nvContentPartPr>
                <p14:cNvPr id="728" name="Ink 727">
                  <a:extLst>
                    <a:ext uri="{FF2B5EF4-FFF2-40B4-BE49-F238E27FC236}">
                      <a16:creationId xmlns:a16="http://schemas.microsoft.com/office/drawing/2014/main" id="{E56E3507-4DCE-2245-8CC3-A0625B0BE688}"/>
                    </a:ext>
                  </a:extLst>
                </p14:cNvPr>
                <p14:cNvContentPartPr/>
                <p14:nvPr/>
              </p14:nvContentPartPr>
              <p14:xfrm>
                <a:off x="7399190" y="5913517"/>
                <a:ext cx="44640" cy="133560"/>
              </p14:xfrm>
            </p:contentPart>
          </mc:Choice>
          <mc:Fallback xmlns="">
            <p:pic>
              <p:nvPicPr>
                <p:cNvPr id="728" name="Ink 727">
                  <a:extLst>
                    <a:ext uri="{FF2B5EF4-FFF2-40B4-BE49-F238E27FC236}">
                      <a16:creationId xmlns:a16="http://schemas.microsoft.com/office/drawing/2014/main" id="{E56E3507-4DCE-2245-8CC3-A0625B0BE688}"/>
                    </a:ext>
                  </a:extLst>
                </p:cNvPr>
                <p:cNvPicPr/>
                <p:nvPr/>
              </p:nvPicPr>
              <p:blipFill>
                <a:blip r:embed="rId1042"/>
                <a:stretch>
                  <a:fillRect/>
                </a:stretch>
              </p:blipFill>
              <p:spPr>
                <a:xfrm>
                  <a:off x="7394870" y="5909197"/>
                  <a:ext cx="53280" cy="142200"/>
                </a:xfrm>
                <a:prstGeom prst="rect">
                  <a:avLst/>
                </a:prstGeom>
              </p:spPr>
            </p:pic>
          </mc:Fallback>
        </mc:AlternateContent>
      </p:grpSp>
      <p:grpSp>
        <p:nvGrpSpPr>
          <p:cNvPr id="736" name="Group 735">
            <a:extLst>
              <a:ext uri="{FF2B5EF4-FFF2-40B4-BE49-F238E27FC236}">
                <a16:creationId xmlns:a16="http://schemas.microsoft.com/office/drawing/2014/main" id="{1C3B459E-2A2D-1847-8A3C-4DE7599A23FA}"/>
              </a:ext>
            </a:extLst>
          </p:cNvPr>
          <p:cNvGrpSpPr/>
          <p:nvPr/>
        </p:nvGrpSpPr>
        <p:grpSpPr>
          <a:xfrm>
            <a:off x="7629230" y="5927557"/>
            <a:ext cx="423360" cy="154080"/>
            <a:chOff x="7629230" y="5927557"/>
            <a:chExt cx="423360" cy="154080"/>
          </a:xfrm>
        </p:grpSpPr>
        <mc:AlternateContent xmlns:mc="http://schemas.openxmlformats.org/markup-compatibility/2006" xmlns:p14="http://schemas.microsoft.com/office/powerpoint/2010/main" xmlns:aink="http://schemas.microsoft.com/office/drawing/2016/ink">
          <mc:Choice Requires="p14 aink">
            <p:contentPart p14:bwMode="auto" r:id="rId1043">
              <p14:nvContentPartPr>
                <p14:cNvPr id="730" name="Ink 729">
                  <a:extLst>
                    <a:ext uri="{FF2B5EF4-FFF2-40B4-BE49-F238E27FC236}">
                      <a16:creationId xmlns:a16="http://schemas.microsoft.com/office/drawing/2014/main" id="{ECDC5B8C-9034-0543-8DDD-A2A7DB7BB3EE}"/>
                    </a:ext>
                  </a:extLst>
                </p14:cNvPr>
                <p14:cNvContentPartPr/>
                <p14:nvPr/>
              </p14:nvContentPartPr>
              <p14:xfrm>
                <a:off x="7629230" y="5952037"/>
                <a:ext cx="23400" cy="128160"/>
              </p14:xfrm>
            </p:contentPart>
          </mc:Choice>
          <mc:Fallback xmlns="">
            <p:pic>
              <p:nvPicPr>
                <p:cNvPr id="730" name="Ink 729">
                  <a:extLst>
                    <a:ext uri="{FF2B5EF4-FFF2-40B4-BE49-F238E27FC236}">
                      <a16:creationId xmlns:a16="http://schemas.microsoft.com/office/drawing/2014/main" id="{ECDC5B8C-9034-0543-8DDD-A2A7DB7BB3EE}"/>
                    </a:ext>
                  </a:extLst>
                </p:cNvPr>
                <p:cNvPicPr/>
                <p:nvPr/>
              </p:nvPicPr>
              <p:blipFill>
                <a:blip r:embed="rId1044"/>
                <a:stretch>
                  <a:fillRect/>
                </a:stretch>
              </p:blipFill>
              <p:spPr>
                <a:xfrm>
                  <a:off x="7624910" y="5947717"/>
                  <a:ext cx="32040" cy="1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5">
              <p14:nvContentPartPr>
                <p14:cNvPr id="731" name="Ink 730">
                  <a:extLst>
                    <a:ext uri="{FF2B5EF4-FFF2-40B4-BE49-F238E27FC236}">
                      <a16:creationId xmlns:a16="http://schemas.microsoft.com/office/drawing/2014/main" id="{23534975-B67C-2A46-ADF9-653646E1B7DA}"/>
                    </a:ext>
                  </a:extLst>
                </p14:cNvPr>
                <p14:cNvContentPartPr/>
                <p14:nvPr/>
              </p14:nvContentPartPr>
              <p14:xfrm>
                <a:off x="7708070" y="5999197"/>
                <a:ext cx="10080" cy="77760"/>
              </p14:xfrm>
            </p:contentPart>
          </mc:Choice>
          <mc:Fallback xmlns="">
            <p:pic>
              <p:nvPicPr>
                <p:cNvPr id="731" name="Ink 730">
                  <a:extLst>
                    <a:ext uri="{FF2B5EF4-FFF2-40B4-BE49-F238E27FC236}">
                      <a16:creationId xmlns:a16="http://schemas.microsoft.com/office/drawing/2014/main" id="{23534975-B67C-2A46-ADF9-653646E1B7DA}"/>
                    </a:ext>
                  </a:extLst>
                </p:cNvPr>
                <p:cNvPicPr/>
                <p:nvPr/>
              </p:nvPicPr>
              <p:blipFill>
                <a:blip r:embed="rId1046"/>
                <a:stretch>
                  <a:fillRect/>
                </a:stretch>
              </p:blipFill>
              <p:spPr>
                <a:xfrm>
                  <a:off x="7703750" y="5994877"/>
                  <a:ext cx="18720" cy="8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7">
              <p14:nvContentPartPr>
                <p14:cNvPr id="732" name="Ink 731">
                  <a:extLst>
                    <a:ext uri="{FF2B5EF4-FFF2-40B4-BE49-F238E27FC236}">
                      <a16:creationId xmlns:a16="http://schemas.microsoft.com/office/drawing/2014/main" id="{958A3AEE-6B2C-6544-A659-F88D58F8CE0A}"/>
                    </a:ext>
                  </a:extLst>
                </p14:cNvPr>
                <p14:cNvContentPartPr/>
                <p14:nvPr/>
              </p14:nvContentPartPr>
              <p14:xfrm>
                <a:off x="7746230" y="5927557"/>
                <a:ext cx="1800" cy="6120"/>
              </p14:xfrm>
            </p:contentPart>
          </mc:Choice>
          <mc:Fallback xmlns="">
            <p:pic>
              <p:nvPicPr>
                <p:cNvPr id="732" name="Ink 731">
                  <a:extLst>
                    <a:ext uri="{FF2B5EF4-FFF2-40B4-BE49-F238E27FC236}">
                      <a16:creationId xmlns:a16="http://schemas.microsoft.com/office/drawing/2014/main" id="{958A3AEE-6B2C-6544-A659-F88D58F8CE0A}"/>
                    </a:ext>
                  </a:extLst>
                </p:cNvPr>
                <p:cNvPicPr/>
                <p:nvPr/>
              </p:nvPicPr>
              <p:blipFill>
                <a:blip r:embed="rId1048"/>
                <a:stretch>
                  <a:fillRect/>
                </a:stretch>
              </p:blipFill>
              <p:spPr>
                <a:xfrm>
                  <a:off x="7741910" y="5923237"/>
                  <a:ext cx="10440" cy="1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9">
              <p14:nvContentPartPr>
                <p14:cNvPr id="733" name="Ink 732">
                  <a:extLst>
                    <a:ext uri="{FF2B5EF4-FFF2-40B4-BE49-F238E27FC236}">
                      <a16:creationId xmlns:a16="http://schemas.microsoft.com/office/drawing/2014/main" id="{DC50A1E8-EF3E-F94B-BACC-8B19232D41A2}"/>
                    </a:ext>
                  </a:extLst>
                </p14:cNvPr>
                <p14:cNvContentPartPr/>
                <p14:nvPr/>
              </p14:nvContentPartPr>
              <p14:xfrm>
                <a:off x="7769630" y="5985157"/>
                <a:ext cx="70560" cy="89640"/>
              </p14:xfrm>
            </p:contentPart>
          </mc:Choice>
          <mc:Fallback xmlns="">
            <p:pic>
              <p:nvPicPr>
                <p:cNvPr id="733" name="Ink 732">
                  <a:extLst>
                    <a:ext uri="{FF2B5EF4-FFF2-40B4-BE49-F238E27FC236}">
                      <a16:creationId xmlns:a16="http://schemas.microsoft.com/office/drawing/2014/main" id="{DC50A1E8-EF3E-F94B-BACC-8B19232D41A2}"/>
                    </a:ext>
                  </a:extLst>
                </p:cNvPr>
                <p:cNvPicPr/>
                <p:nvPr/>
              </p:nvPicPr>
              <p:blipFill>
                <a:blip r:embed="rId1050"/>
                <a:stretch>
                  <a:fillRect/>
                </a:stretch>
              </p:blipFill>
              <p:spPr>
                <a:xfrm>
                  <a:off x="7765310" y="5980837"/>
                  <a:ext cx="79200" cy="9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1">
              <p14:nvContentPartPr>
                <p14:cNvPr id="734" name="Ink 733">
                  <a:extLst>
                    <a:ext uri="{FF2B5EF4-FFF2-40B4-BE49-F238E27FC236}">
                      <a16:creationId xmlns:a16="http://schemas.microsoft.com/office/drawing/2014/main" id="{B533EDA1-8440-BF4D-A3F4-ECBA4F9BB935}"/>
                    </a:ext>
                  </a:extLst>
                </p14:cNvPr>
                <p14:cNvContentPartPr/>
                <p14:nvPr/>
              </p14:nvContentPartPr>
              <p14:xfrm>
                <a:off x="7868270" y="5973997"/>
                <a:ext cx="78120" cy="86040"/>
              </p14:xfrm>
            </p:contentPart>
          </mc:Choice>
          <mc:Fallback xmlns="">
            <p:pic>
              <p:nvPicPr>
                <p:cNvPr id="734" name="Ink 733">
                  <a:extLst>
                    <a:ext uri="{FF2B5EF4-FFF2-40B4-BE49-F238E27FC236}">
                      <a16:creationId xmlns:a16="http://schemas.microsoft.com/office/drawing/2014/main" id="{B533EDA1-8440-BF4D-A3F4-ECBA4F9BB935}"/>
                    </a:ext>
                  </a:extLst>
                </p:cNvPr>
                <p:cNvPicPr/>
                <p:nvPr/>
              </p:nvPicPr>
              <p:blipFill>
                <a:blip r:embed="rId1052"/>
                <a:stretch>
                  <a:fillRect/>
                </a:stretch>
              </p:blipFill>
              <p:spPr>
                <a:xfrm>
                  <a:off x="7863950" y="5969677"/>
                  <a:ext cx="86760" cy="9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3">
              <p14:nvContentPartPr>
                <p14:cNvPr id="735" name="Ink 734">
                  <a:extLst>
                    <a:ext uri="{FF2B5EF4-FFF2-40B4-BE49-F238E27FC236}">
                      <a16:creationId xmlns:a16="http://schemas.microsoft.com/office/drawing/2014/main" id="{18D6F6D0-862E-F443-BD4B-DF1F90E70DA5}"/>
                    </a:ext>
                  </a:extLst>
                </p14:cNvPr>
                <p14:cNvContentPartPr/>
                <p14:nvPr/>
              </p14:nvContentPartPr>
              <p14:xfrm>
                <a:off x="7970510" y="5985157"/>
                <a:ext cx="82080" cy="96480"/>
              </p14:xfrm>
            </p:contentPart>
          </mc:Choice>
          <mc:Fallback xmlns="">
            <p:pic>
              <p:nvPicPr>
                <p:cNvPr id="735" name="Ink 734">
                  <a:extLst>
                    <a:ext uri="{FF2B5EF4-FFF2-40B4-BE49-F238E27FC236}">
                      <a16:creationId xmlns:a16="http://schemas.microsoft.com/office/drawing/2014/main" id="{18D6F6D0-862E-F443-BD4B-DF1F90E70DA5}"/>
                    </a:ext>
                  </a:extLst>
                </p:cNvPr>
                <p:cNvPicPr/>
                <p:nvPr/>
              </p:nvPicPr>
              <p:blipFill>
                <a:blip r:embed="rId1054"/>
                <a:stretch>
                  <a:fillRect/>
                </a:stretch>
              </p:blipFill>
              <p:spPr>
                <a:xfrm>
                  <a:off x="7966190" y="5980837"/>
                  <a:ext cx="90720" cy="10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5">
            <p14:nvContentPartPr>
              <p14:cNvPr id="739" name="Ink 738">
                <a:extLst>
                  <a:ext uri="{FF2B5EF4-FFF2-40B4-BE49-F238E27FC236}">
                    <a16:creationId xmlns:a16="http://schemas.microsoft.com/office/drawing/2014/main" id="{6FF404CA-C322-7A4D-A784-237B89D25ECD}"/>
                  </a:ext>
                </a:extLst>
              </p14:cNvPr>
              <p14:cNvContentPartPr/>
              <p14:nvPr/>
            </p14:nvContentPartPr>
            <p14:xfrm>
              <a:off x="220430" y="3928477"/>
              <a:ext cx="30960" cy="26640"/>
            </p14:xfrm>
          </p:contentPart>
        </mc:Choice>
        <mc:Fallback xmlns="">
          <p:pic>
            <p:nvPicPr>
              <p:cNvPr id="739" name="Ink 738">
                <a:extLst>
                  <a:ext uri="{FF2B5EF4-FFF2-40B4-BE49-F238E27FC236}">
                    <a16:creationId xmlns:a16="http://schemas.microsoft.com/office/drawing/2014/main" id="{6FF404CA-C322-7A4D-A784-237B89D25ECD}"/>
                  </a:ext>
                </a:extLst>
              </p:cNvPr>
              <p:cNvPicPr/>
              <p:nvPr/>
            </p:nvPicPr>
            <p:blipFill>
              <a:blip r:embed="rId1056"/>
              <a:stretch>
                <a:fillRect/>
              </a:stretch>
            </p:blipFill>
            <p:spPr>
              <a:xfrm>
                <a:off x="212870" y="3920917"/>
                <a:ext cx="46080" cy="41760"/>
              </a:xfrm>
              <a:prstGeom prst="rect">
                <a:avLst/>
              </a:prstGeom>
            </p:spPr>
          </p:pic>
        </mc:Fallback>
      </mc:AlternateContent>
      <p:grpSp>
        <p:nvGrpSpPr>
          <p:cNvPr id="744" name="Group 743">
            <a:extLst>
              <a:ext uri="{FF2B5EF4-FFF2-40B4-BE49-F238E27FC236}">
                <a16:creationId xmlns:a16="http://schemas.microsoft.com/office/drawing/2014/main" id="{7D65EC06-6B1A-CA41-BA05-88C115000FB2}"/>
              </a:ext>
            </a:extLst>
          </p:cNvPr>
          <p:cNvGrpSpPr/>
          <p:nvPr/>
        </p:nvGrpSpPr>
        <p:grpSpPr>
          <a:xfrm>
            <a:off x="252830" y="3740917"/>
            <a:ext cx="1393200" cy="468000"/>
            <a:chOff x="252830" y="3740917"/>
            <a:chExt cx="1393200" cy="468000"/>
          </a:xfrm>
        </p:grpSpPr>
        <mc:AlternateContent xmlns:mc="http://schemas.openxmlformats.org/markup-compatibility/2006" xmlns:p14="http://schemas.microsoft.com/office/powerpoint/2010/main">
          <mc:Choice Requires="p14">
            <p:contentPart p14:bwMode="auto" r:id="rId1057">
              <p14:nvContentPartPr>
                <p14:cNvPr id="638" name="Ink 637">
                  <a:extLst>
                    <a:ext uri="{FF2B5EF4-FFF2-40B4-BE49-F238E27FC236}">
                      <a16:creationId xmlns:a16="http://schemas.microsoft.com/office/drawing/2014/main" id="{3AAF887E-FB83-434A-999B-B940413D4595}"/>
                    </a:ext>
                  </a:extLst>
                </p14:cNvPr>
                <p14:cNvContentPartPr/>
                <p14:nvPr/>
              </p14:nvContentPartPr>
              <p14:xfrm>
                <a:off x="1157870" y="3798376"/>
                <a:ext cx="114840" cy="129960"/>
              </p14:xfrm>
            </p:contentPart>
          </mc:Choice>
          <mc:Fallback xmlns="">
            <p:pic>
              <p:nvPicPr>
                <p:cNvPr id="638" name="Ink 637">
                  <a:extLst>
                    <a:ext uri="{FF2B5EF4-FFF2-40B4-BE49-F238E27FC236}">
                      <a16:creationId xmlns:a16="http://schemas.microsoft.com/office/drawing/2014/main" id="{3AAF887E-FB83-434A-999B-B940413D4595}"/>
                    </a:ext>
                  </a:extLst>
                </p:cNvPr>
                <p:cNvPicPr/>
                <p:nvPr/>
              </p:nvPicPr>
              <p:blipFill>
                <a:blip r:embed="rId1058"/>
                <a:stretch>
                  <a:fillRect/>
                </a:stretch>
              </p:blipFill>
              <p:spPr>
                <a:xfrm>
                  <a:off x="1150670" y="3791176"/>
                  <a:ext cx="129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639" name="Ink 638">
                  <a:extLst>
                    <a:ext uri="{FF2B5EF4-FFF2-40B4-BE49-F238E27FC236}">
                      <a16:creationId xmlns:a16="http://schemas.microsoft.com/office/drawing/2014/main" id="{A423FF56-802B-8146-BCB3-A7E34675310B}"/>
                    </a:ext>
                  </a:extLst>
                </p14:cNvPr>
                <p14:cNvContentPartPr/>
                <p14:nvPr/>
              </p14:nvContentPartPr>
              <p14:xfrm>
                <a:off x="1341470" y="3832936"/>
                <a:ext cx="104400" cy="21600"/>
              </p14:xfrm>
            </p:contentPart>
          </mc:Choice>
          <mc:Fallback xmlns="">
            <p:pic>
              <p:nvPicPr>
                <p:cNvPr id="639" name="Ink 638">
                  <a:extLst>
                    <a:ext uri="{FF2B5EF4-FFF2-40B4-BE49-F238E27FC236}">
                      <a16:creationId xmlns:a16="http://schemas.microsoft.com/office/drawing/2014/main" id="{A423FF56-802B-8146-BCB3-A7E34675310B}"/>
                    </a:ext>
                  </a:extLst>
                </p:cNvPr>
                <p:cNvPicPr/>
                <p:nvPr/>
              </p:nvPicPr>
              <p:blipFill>
                <a:blip r:embed="rId1060"/>
                <a:stretch>
                  <a:fillRect/>
                </a:stretch>
              </p:blipFill>
              <p:spPr>
                <a:xfrm>
                  <a:off x="1333910" y="3825376"/>
                  <a:ext cx="119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657" name="Ink 656">
                  <a:extLst>
                    <a:ext uri="{FF2B5EF4-FFF2-40B4-BE49-F238E27FC236}">
                      <a16:creationId xmlns:a16="http://schemas.microsoft.com/office/drawing/2014/main" id="{BF2029F6-41C5-6449-8852-E449CE25A724}"/>
                    </a:ext>
                  </a:extLst>
                </p14:cNvPr>
                <p14:cNvContentPartPr/>
                <p14:nvPr/>
              </p14:nvContentPartPr>
              <p14:xfrm>
                <a:off x="1526510" y="3740917"/>
                <a:ext cx="119520" cy="135720"/>
              </p14:xfrm>
            </p:contentPart>
          </mc:Choice>
          <mc:Fallback xmlns="">
            <p:pic>
              <p:nvPicPr>
                <p:cNvPr id="657" name="Ink 656">
                  <a:extLst>
                    <a:ext uri="{FF2B5EF4-FFF2-40B4-BE49-F238E27FC236}">
                      <a16:creationId xmlns:a16="http://schemas.microsoft.com/office/drawing/2014/main" id="{BF2029F6-41C5-6449-8852-E449CE25A724}"/>
                    </a:ext>
                  </a:extLst>
                </p:cNvPr>
                <p:cNvPicPr/>
                <p:nvPr/>
              </p:nvPicPr>
              <p:blipFill>
                <a:blip r:embed="rId1062"/>
                <a:stretch>
                  <a:fillRect/>
                </a:stretch>
              </p:blipFill>
              <p:spPr>
                <a:xfrm>
                  <a:off x="1518950" y="3733357"/>
                  <a:ext cx="13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630" name="Ink 629">
                  <a:extLst>
                    <a:ext uri="{FF2B5EF4-FFF2-40B4-BE49-F238E27FC236}">
                      <a16:creationId xmlns:a16="http://schemas.microsoft.com/office/drawing/2014/main" id="{696E5552-3290-9F41-8A5C-DEA52247D427}"/>
                    </a:ext>
                  </a:extLst>
                </p14:cNvPr>
                <p14:cNvContentPartPr/>
                <p14:nvPr/>
              </p14:nvContentPartPr>
              <p14:xfrm>
                <a:off x="252830" y="3903496"/>
                <a:ext cx="68040" cy="118800"/>
              </p14:xfrm>
            </p:contentPart>
          </mc:Choice>
          <mc:Fallback xmlns="">
            <p:pic>
              <p:nvPicPr>
                <p:cNvPr id="630" name="Ink 629">
                  <a:extLst>
                    <a:ext uri="{FF2B5EF4-FFF2-40B4-BE49-F238E27FC236}">
                      <a16:creationId xmlns:a16="http://schemas.microsoft.com/office/drawing/2014/main" id="{696E5552-3290-9F41-8A5C-DEA52247D427}"/>
                    </a:ext>
                  </a:extLst>
                </p:cNvPr>
                <p:cNvPicPr/>
                <p:nvPr/>
              </p:nvPicPr>
              <p:blipFill>
                <a:blip r:embed="rId1064"/>
                <a:stretch>
                  <a:fillRect/>
                </a:stretch>
              </p:blipFill>
              <p:spPr>
                <a:xfrm>
                  <a:off x="245270" y="3895936"/>
                  <a:ext cx="83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631" name="Ink 630">
                  <a:extLst>
                    <a:ext uri="{FF2B5EF4-FFF2-40B4-BE49-F238E27FC236}">
                      <a16:creationId xmlns:a16="http://schemas.microsoft.com/office/drawing/2014/main" id="{259C473D-AA24-754D-A193-9451EFD67767}"/>
                    </a:ext>
                  </a:extLst>
                </p14:cNvPr>
                <p14:cNvContentPartPr/>
                <p14:nvPr/>
              </p14:nvContentPartPr>
              <p14:xfrm>
                <a:off x="407270" y="3900976"/>
                <a:ext cx="68040" cy="24480"/>
              </p14:xfrm>
            </p:contentPart>
          </mc:Choice>
          <mc:Fallback xmlns="">
            <p:pic>
              <p:nvPicPr>
                <p:cNvPr id="631" name="Ink 630">
                  <a:extLst>
                    <a:ext uri="{FF2B5EF4-FFF2-40B4-BE49-F238E27FC236}">
                      <a16:creationId xmlns:a16="http://schemas.microsoft.com/office/drawing/2014/main" id="{259C473D-AA24-754D-A193-9451EFD67767}"/>
                    </a:ext>
                  </a:extLst>
                </p:cNvPr>
                <p:cNvPicPr/>
                <p:nvPr/>
              </p:nvPicPr>
              <p:blipFill>
                <a:blip r:embed="rId1066"/>
                <a:stretch>
                  <a:fillRect/>
                </a:stretch>
              </p:blipFill>
              <p:spPr>
                <a:xfrm>
                  <a:off x="399710" y="3893416"/>
                  <a:ext cx="8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632" name="Ink 631">
                  <a:extLst>
                    <a:ext uri="{FF2B5EF4-FFF2-40B4-BE49-F238E27FC236}">
                      <a16:creationId xmlns:a16="http://schemas.microsoft.com/office/drawing/2014/main" id="{28EC0702-CD67-3E4A-ABAB-1C55F532D31D}"/>
                    </a:ext>
                  </a:extLst>
                </p14:cNvPr>
                <p14:cNvContentPartPr/>
                <p14:nvPr/>
              </p14:nvContentPartPr>
              <p14:xfrm>
                <a:off x="400790" y="3956776"/>
                <a:ext cx="104040" cy="16560"/>
              </p14:xfrm>
            </p:contentPart>
          </mc:Choice>
          <mc:Fallback xmlns="">
            <p:pic>
              <p:nvPicPr>
                <p:cNvPr id="632" name="Ink 631">
                  <a:extLst>
                    <a:ext uri="{FF2B5EF4-FFF2-40B4-BE49-F238E27FC236}">
                      <a16:creationId xmlns:a16="http://schemas.microsoft.com/office/drawing/2014/main" id="{28EC0702-CD67-3E4A-ABAB-1C55F532D31D}"/>
                    </a:ext>
                  </a:extLst>
                </p:cNvPr>
                <p:cNvPicPr/>
                <p:nvPr/>
              </p:nvPicPr>
              <p:blipFill>
                <a:blip r:embed="rId1068"/>
                <a:stretch>
                  <a:fillRect/>
                </a:stretch>
              </p:blipFill>
              <p:spPr>
                <a:xfrm>
                  <a:off x="393230" y="3949216"/>
                  <a:ext cx="118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633" name="Ink 632">
                  <a:extLst>
                    <a:ext uri="{FF2B5EF4-FFF2-40B4-BE49-F238E27FC236}">
                      <a16:creationId xmlns:a16="http://schemas.microsoft.com/office/drawing/2014/main" id="{2B6F904A-064B-A241-ACFF-59BEBCE4DDC7}"/>
                    </a:ext>
                  </a:extLst>
                </p14:cNvPr>
                <p14:cNvContentPartPr/>
                <p14:nvPr/>
              </p14:nvContentPartPr>
              <p14:xfrm>
                <a:off x="649190" y="3847696"/>
                <a:ext cx="98280" cy="120240"/>
              </p14:xfrm>
            </p:contentPart>
          </mc:Choice>
          <mc:Fallback xmlns="">
            <p:pic>
              <p:nvPicPr>
                <p:cNvPr id="633" name="Ink 632">
                  <a:extLst>
                    <a:ext uri="{FF2B5EF4-FFF2-40B4-BE49-F238E27FC236}">
                      <a16:creationId xmlns:a16="http://schemas.microsoft.com/office/drawing/2014/main" id="{2B6F904A-064B-A241-ACFF-59BEBCE4DDC7}"/>
                    </a:ext>
                  </a:extLst>
                </p:cNvPr>
                <p:cNvPicPr/>
                <p:nvPr/>
              </p:nvPicPr>
              <p:blipFill>
                <a:blip r:embed="rId1070"/>
                <a:stretch>
                  <a:fillRect/>
                </a:stretch>
              </p:blipFill>
              <p:spPr>
                <a:xfrm>
                  <a:off x="641630" y="3840136"/>
                  <a:ext cx="113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71">
              <p14:nvContentPartPr>
                <p14:cNvPr id="634" name="Ink 633">
                  <a:extLst>
                    <a:ext uri="{FF2B5EF4-FFF2-40B4-BE49-F238E27FC236}">
                      <a16:creationId xmlns:a16="http://schemas.microsoft.com/office/drawing/2014/main" id="{4967AC7A-9644-324E-BB9C-EDD7F85A6A56}"/>
                    </a:ext>
                  </a:extLst>
                </p14:cNvPr>
                <p14:cNvContentPartPr/>
                <p14:nvPr/>
              </p14:nvContentPartPr>
              <p14:xfrm>
                <a:off x="796790" y="3815656"/>
                <a:ext cx="88560" cy="91080"/>
              </p14:xfrm>
            </p:contentPart>
          </mc:Choice>
          <mc:Fallback xmlns="">
            <p:pic>
              <p:nvPicPr>
                <p:cNvPr id="634" name="Ink 633">
                  <a:extLst>
                    <a:ext uri="{FF2B5EF4-FFF2-40B4-BE49-F238E27FC236}">
                      <a16:creationId xmlns:a16="http://schemas.microsoft.com/office/drawing/2014/main" id="{4967AC7A-9644-324E-BB9C-EDD7F85A6A56}"/>
                    </a:ext>
                  </a:extLst>
                </p:cNvPr>
                <p:cNvPicPr/>
                <p:nvPr/>
              </p:nvPicPr>
              <p:blipFill>
                <a:blip r:embed="rId1072"/>
                <a:stretch>
                  <a:fillRect/>
                </a:stretch>
              </p:blipFill>
              <p:spPr>
                <a:xfrm>
                  <a:off x="789230" y="3808096"/>
                  <a:ext cx="103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635" name="Ink 634">
                  <a:extLst>
                    <a:ext uri="{FF2B5EF4-FFF2-40B4-BE49-F238E27FC236}">
                      <a16:creationId xmlns:a16="http://schemas.microsoft.com/office/drawing/2014/main" id="{799DF5D8-1CA7-A647-B11F-B941BDF8D9AD}"/>
                    </a:ext>
                  </a:extLst>
                </p14:cNvPr>
                <p14:cNvContentPartPr/>
                <p14:nvPr/>
              </p14:nvContentPartPr>
              <p14:xfrm>
                <a:off x="865910" y="3816376"/>
                <a:ext cx="8280" cy="144000"/>
              </p14:xfrm>
            </p:contentPart>
          </mc:Choice>
          <mc:Fallback xmlns="">
            <p:pic>
              <p:nvPicPr>
                <p:cNvPr id="635" name="Ink 634">
                  <a:extLst>
                    <a:ext uri="{FF2B5EF4-FFF2-40B4-BE49-F238E27FC236}">
                      <a16:creationId xmlns:a16="http://schemas.microsoft.com/office/drawing/2014/main" id="{799DF5D8-1CA7-A647-B11F-B941BDF8D9AD}"/>
                    </a:ext>
                  </a:extLst>
                </p:cNvPr>
                <p:cNvPicPr/>
                <p:nvPr/>
              </p:nvPicPr>
              <p:blipFill>
                <a:blip r:embed="rId1074"/>
                <a:stretch>
                  <a:fillRect/>
                </a:stretch>
              </p:blipFill>
              <p:spPr>
                <a:xfrm>
                  <a:off x="858350" y="3808816"/>
                  <a:ext cx="234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75">
              <p14:nvContentPartPr>
                <p14:cNvPr id="636" name="Ink 635">
                  <a:extLst>
                    <a:ext uri="{FF2B5EF4-FFF2-40B4-BE49-F238E27FC236}">
                      <a16:creationId xmlns:a16="http://schemas.microsoft.com/office/drawing/2014/main" id="{F3B6AC18-5615-6141-8B8D-A393A4492C23}"/>
                    </a:ext>
                  </a:extLst>
                </p14:cNvPr>
                <p14:cNvContentPartPr/>
                <p14:nvPr/>
              </p14:nvContentPartPr>
              <p14:xfrm>
                <a:off x="983630" y="3879736"/>
                <a:ext cx="110160" cy="21960"/>
              </p14:xfrm>
            </p:contentPart>
          </mc:Choice>
          <mc:Fallback xmlns="">
            <p:pic>
              <p:nvPicPr>
                <p:cNvPr id="636" name="Ink 635">
                  <a:extLst>
                    <a:ext uri="{FF2B5EF4-FFF2-40B4-BE49-F238E27FC236}">
                      <a16:creationId xmlns:a16="http://schemas.microsoft.com/office/drawing/2014/main" id="{F3B6AC18-5615-6141-8B8D-A393A4492C23}"/>
                    </a:ext>
                  </a:extLst>
                </p:cNvPr>
                <p:cNvPicPr/>
                <p:nvPr/>
              </p:nvPicPr>
              <p:blipFill>
                <a:blip r:embed="rId1076"/>
                <a:stretch>
                  <a:fillRect/>
                </a:stretch>
              </p:blipFill>
              <p:spPr>
                <a:xfrm>
                  <a:off x="976430" y="3872176"/>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658" name="Ink 657">
                  <a:extLst>
                    <a:ext uri="{FF2B5EF4-FFF2-40B4-BE49-F238E27FC236}">
                      <a16:creationId xmlns:a16="http://schemas.microsoft.com/office/drawing/2014/main" id="{6B3F9178-F12E-8646-A255-86749EC7A9B4}"/>
                    </a:ext>
                  </a:extLst>
                </p14:cNvPr>
                <p14:cNvContentPartPr/>
                <p14:nvPr/>
              </p14:nvContentPartPr>
              <p14:xfrm>
                <a:off x="471710" y="4132597"/>
                <a:ext cx="68760" cy="11520"/>
              </p14:xfrm>
            </p:contentPart>
          </mc:Choice>
          <mc:Fallback xmlns="">
            <p:pic>
              <p:nvPicPr>
                <p:cNvPr id="658" name="Ink 657">
                  <a:extLst>
                    <a:ext uri="{FF2B5EF4-FFF2-40B4-BE49-F238E27FC236}">
                      <a16:creationId xmlns:a16="http://schemas.microsoft.com/office/drawing/2014/main" id="{6B3F9178-F12E-8646-A255-86749EC7A9B4}"/>
                    </a:ext>
                  </a:extLst>
                </p:cNvPr>
                <p:cNvPicPr/>
                <p:nvPr/>
              </p:nvPicPr>
              <p:blipFill>
                <a:blip r:embed="rId1078"/>
                <a:stretch>
                  <a:fillRect/>
                </a:stretch>
              </p:blipFill>
              <p:spPr>
                <a:xfrm>
                  <a:off x="464150" y="4125037"/>
                  <a:ext cx="838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9">
              <p14:nvContentPartPr>
                <p14:cNvPr id="659" name="Ink 658">
                  <a:extLst>
                    <a:ext uri="{FF2B5EF4-FFF2-40B4-BE49-F238E27FC236}">
                      <a16:creationId xmlns:a16="http://schemas.microsoft.com/office/drawing/2014/main" id="{6115CC46-459D-E44D-889C-1C4375AEDB59}"/>
                    </a:ext>
                  </a:extLst>
                </p14:cNvPr>
                <p14:cNvContentPartPr/>
                <p14:nvPr/>
              </p14:nvContentPartPr>
              <p14:xfrm>
                <a:off x="459110" y="4205317"/>
                <a:ext cx="56880" cy="3600"/>
              </p14:xfrm>
            </p:contentPart>
          </mc:Choice>
          <mc:Fallback xmlns="">
            <p:pic>
              <p:nvPicPr>
                <p:cNvPr id="659" name="Ink 658">
                  <a:extLst>
                    <a:ext uri="{FF2B5EF4-FFF2-40B4-BE49-F238E27FC236}">
                      <a16:creationId xmlns:a16="http://schemas.microsoft.com/office/drawing/2014/main" id="{6115CC46-459D-E44D-889C-1C4375AEDB59}"/>
                    </a:ext>
                  </a:extLst>
                </p:cNvPr>
                <p:cNvPicPr/>
                <p:nvPr/>
              </p:nvPicPr>
              <p:blipFill>
                <a:blip r:embed="rId1080"/>
                <a:stretch>
                  <a:fillRect/>
                </a:stretch>
              </p:blipFill>
              <p:spPr>
                <a:xfrm>
                  <a:off x="451550" y="4197757"/>
                  <a:ext cx="72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661" name="Ink 660">
                  <a:extLst>
                    <a:ext uri="{FF2B5EF4-FFF2-40B4-BE49-F238E27FC236}">
                      <a16:creationId xmlns:a16="http://schemas.microsoft.com/office/drawing/2014/main" id="{2E2FCE6F-8011-F84C-8F64-DC5CE8EA1381}"/>
                    </a:ext>
                  </a:extLst>
                </p14:cNvPr>
                <p14:cNvContentPartPr/>
                <p14:nvPr/>
              </p14:nvContentPartPr>
              <p14:xfrm>
                <a:off x="741350" y="4080757"/>
                <a:ext cx="9720" cy="127800"/>
              </p14:xfrm>
            </p:contentPart>
          </mc:Choice>
          <mc:Fallback xmlns="">
            <p:pic>
              <p:nvPicPr>
                <p:cNvPr id="661" name="Ink 660">
                  <a:extLst>
                    <a:ext uri="{FF2B5EF4-FFF2-40B4-BE49-F238E27FC236}">
                      <a16:creationId xmlns:a16="http://schemas.microsoft.com/office/drawing/2014/main" id="{2E2FCE6F-8011-F84C-8F64-DC5CE8EA1381}"/>
                    </a:ext>
                  </a:extLst>
                </p:cNvPr>
                <p:cNvPicPr/>
                <p:nvPr/>
              </p:nvPicPr>
              <p:blipFill>
                <a:blip r:embed="rId1082"/>
                <a:stretch>
                  <a:fillRect/>
                </a:stretch>
              </p:blipFill>
              <p:spPr>
                <a:xfrm>
                  <a:off x="733790" y="4073197"/>
                  <a:ext cx="24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662" name="Ink 661">
                  <a:extLst>
                    <a:ext uri="{FF2B5EF4-FFF2-40B4-BE49-F238E27FC236}">
                      <a16:creationId xmlns:a16="http://schemas.microsoft.com/office/drawing/2014/main" id="{EF8406B2-E4B7-1B42-9403-99241F033A90}"/>
                    </a:ext>
                  </a:extLst>
                </p14:cNvPr>
                <p14:cNvContentPartPr/>
                <p14:nvPr/>
              </p14:nvContentPartPr>
              <p14:xfrm>
                <a:off x="796430" y="4068157"/>
                <a:ext cx="74520" cy="69120"/>
              </p14:xfrm>
            </p:contentPart>
          </mc:Choice>
          <mc:Fallback xmlns="">
            <p:pic>
              <p:nvPicPr>
                <p:cNvPr id="662" name="Ink 661">
                  <a:extLst>
                    <a:ext uri="{FF2B5EF4-FFF2-40B4-BE49-F238E27FC236}">
                      <a16:creationId xmlns:a16="http://schemas.microsoft.com/office/drawing/2014/main" id="{EF8406B2-E4B7-1B42-9403-99241F033A90}"/>
                    </a:ext>
                  </a:extLst>
                </p:cNvPr>
                <p:cNvPicPr/>
                <p:nvPr/>
              </p:nvPicPr>
              <p:blipFill>
                <a:blip r:embed="rId1084"/>
                <a:stretch>
                  <a:fillRect/>
                </a:stretch>
              </p:blipFill>
              <p:spPr>
                <a:xfrm>
                  <a:off x="788870" y="4060597"/>
                  <a:ext cx="89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663" name="Ink 662">
                  <a:extLst>
                    <a:ext uri="{FF2B5EF4-FFF2-40B4-BE49-F238E27FC236}">
                      <a16:creationId xmlns:a16="http://schemas.microsoft.com/office/drawing/2014/main" id="{5BE3AD11-A190-F04A-9110-436306CB661C}"/>
                    </a:ext>
                  </a:extLst>
                </p14:cNvPr>
                <p14:cNvContentPartPr/>
                <p14:nvPr/>
              </p14:nvContentPartPr>
              <p14:xfrm>
                <a:off x="853310" y="4064917"/>
                <a:ext cx="10440" cy="138960"/>
              </p14:xfrm>
            </p:contentPart>
          </mc:Choice>
          <mc:Fallback xmlns="">
            <p:pic>
              <p:nvPicPr>
                <p:cNvPr id="663" name="Ink 662">
                  <a:extLst>
                    <a:ext uri="{FF2B5EF4-FFF2-40B4-BE49-F238E27FC236}">
                      <a16:creationId xmlns:a16="http://schemas.microsoft.com/office/drawing/2014/main" id="{5BE3AD11-A190-F04A-9110-436306CB661C}"/>
                    </a:ext>
                  </a:extLst>
                </p:cNvPr>
                <p:cNvPicPr/>
                <p:nvPr/>
              </p:nvPicPr>
              <p:blipFill>
                <a:blip r:embed="rId1086"/>
                <a:stretch>
                  <a:fillRect/>
                </a:stretch>
              </p:blipFill>
              <p:spPr>
                <a:xfrm>
                  <a:off x="845750" y="4057357"/>
                  <a:ext cx="25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7">
              <p14:nvContentPartPr>
                <p14:cNvPr id="741" name="Ink 740">
                  <a:extLst>
                    <a:ext uri="{FF2B5EF4-FFF2-40B4-BE49-F238E27FC236}">
                      <a16:creationId xmlns:a16="http://schemas.microsoft.com/office/drawing/2014/main" id="{5C38057D-F970-594F-AA5E-426D7340BBCF}"/>
                    </a:ext>
                  </a:extLst>
                </p14:cNvPr>
                <p14:cNvContentPartPr/>
                <p14:nvPr/>
              </p14:nvContentPartPr>
              <p14:xfrm>
                <a:off x="1004510" y="4071757"/>
                <a:ext cx="110520" cy="60840"/>
              </p14:xfrm>
            </p:contentPart>
          </mc:Choice>
          <mc:Fallback xmlns="">
            <p:pic>
              <p:nvPicPr>
                <p:cNvPr id="741" name="Ink 740">
                  <a:extLst>
                    <a:ext uri="{FF2B5EF4-FFF2-40B4-BE49-F238E27FC236}">
                      <a16:creationId xmlns:a16="http://schemas.microsoft.com/office/drawing/2014/main" id="{5C38057D-F970-594F-AA5E-426D7340BBCF}"/>
                    </a:ext>
                  </a:extLst>
                </p:cNvPr>
                <p:cNvPicPr/>
                <p:nvPr/>
              </p:nvPicPr>
              <p:blipFill>
                <a:blip r:embed="rId1088"/>
                <a:stretch>
                  <a:fillRect/>
                </a:stretch>
              </p:blipFill>
              <p:spPr>
                <a:xfrm>
                  <a:off x="996950" y="4064197"/>
                  <a:ext cx="125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89">
              <p14:nvContentPartPr>
                <p14:cNvPr id="743" name="Ink 742">
                  <a:extLst>
                    <a:ext uri="{FF2B5EF4-FFF2-40B4-BE49-F238E27FC236}">
                      <a16:creationId xmlns:a16="http://schemas.microsoft.com/office/drawing/2014/main" id="{8BF917C7-9242-2149-983F-060F3F49BB98}"/>
                    </a:ext>
                  </a:extLst>
                </p14:cNvPr>
                <p14:cNvContentPartPr/>
                <p14:nvPr/>
              </p14:nvContentPartPr>
              <p14:xfrm>
                <a:off x="1103150" y="4027837"/>
                <a:ext cx="84600" cy="54720"/>
              </p14:xfrm>
            </p:contentPart>
          </mc:Choice>
          <mc:Fallback xmlns="">
            <p:pic>
              <p:nvPicPr>
                <p:cNvPr id="743" name="Ink 742">
                  <a:extLst>
                    <a:ext uri="{FF2B5EF4-FFF2-40B4-BE49-F238E27FC236}">
                      <a16:creationId xmlns:a16="http://schemas.microsoft.com/office/drawing/2014/main" id="{8BF917C7-9242-2149-983F-060F3F49BB98}"/>
                    </a:ext>
                  </a:extLst>
                </p:cNvPr>
                <p:cNvPicPr/>
                <p:nvPr/>
              </p:nvPicPr>
              <p:blipFill>
                <a:blip r:embed="rId1090"/>
                <a:stretch>
                  <a:fillRect/>
                </a:stretch>
              </p:blipFill>
              <p:spPr>
                <a:xfrm>
                  <a:off x="1095590" y="4020277"/>
                  <a:ext cx="99720" cy="6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1">
            <p14:nvContentPartPr>
              <p14:cNvPr id="745" name="Ink 744">
                <a:extLst>
                  <a:ext uri="{FF2B5EF4-FFF2-40B4-BE49-F238E27FC236}">
                    <a16:creationId xmlns:a16="http://schemas.microsoft.com/office/drawing/2014/main" id="{D45CDBD5-9118-6648-B6E2-B152A2DEDA4C}"/>
                  </a:ext>
                </a:extLst>
              </p14:cNvPr>
              <p14:cNvContentPartPr/>
              <p14:nvPr/>
            </p14:nvContentPartPr>
            <p14:xfrm>
              <a:off x="8197310" y="5830717"/>
              <a:ext cx="217440" cy="147240"/>
            </p14:xfrm>
          </p:contentPart>
        </mc:Choice>
        <mc:Fallback xmlns="">
          <p:pic>
            <p:nvPicPr>
              <p:cNvPr id="745" name="Ink 744">
                <a:extLst>
                  <a:ext uri="{FF2B5EF4-FFF2-40B4-BE49-F238E27FC236}">
                    <a16:creationId xmlns:a16="http://schemas.microsoft.com/office/drawing/2014/main" id="{D45CDBD5-9118-6648-B6E2-B152A2DEDA4C}"/>
                  </a:ext>
                </a:extLst>
              </p:cNvPr>
              <p:cNvPicPr/>
              <p:nvPr/>
            </p:nvPicPr>
            <p:blipFill>
              <a:blip r:embed="rId1092"/>
              <a:stretch>
                <a:fillRect/>
              </a:stretch>
            </p:blipFill>
            <p:spPr>
              <a:xfrm>
                <a:off x="8189750" y="5823157"/>
                <a:ext cx="232560" cy="162360"/>
              </a:xfrm>
              <a:prstGeom prst="rect">
                <a:avLst/>
              </a:prstGeom>
            </p:spPr>
          </p:pic>
        </mc:Fallback>
      </mc:AlternateContent>
      <p:grpSp>
        <p:nvGrpSpPr>
          <p:cNvPr id="749" name="Group 748">
            <a:extLst>
              <a:ext uri="{FF2B5EF4-FFF2-40B4-BE49-F238E27FC236}">
                <a16:creationId xmlns:a16="http://schemas.microsoft.com/office/drawing/2014/main" id="{558A8E56-0536-554C-9248-E7D57339A723}"/>
              </a:ext>
            </a:extLst>
          </p:cNvPr>
          <p:cNvGrpSpPr/>
          <p:nvPr/>
        </p:nvGrpSpPr>
        <p:grpSpPr>
          <a:xfrm>
            <a:off x="1632350" y="2722477"/>
            <a:ext cx="122400" cy="167400"/>
            <a:chOff x="1632350" y="2722477"/>
            <a:chExt cx="122400" cy="167400"/>
          </a:xfrm>
        </p:grpSpPr>
        <mc:AlternateContent xmlns:mc="http://schemas.openxmlformats.org/markup-compatibility/2006" xmlns:p14="http://schemas.microsoft.com/office/powerpoint/2010/main">
          <mc:Choice Requires="p14">
            <p:contentPart p14:bwMode="auto" r:id="rId1093">
              <p14:nvContentPartPr>
                <p14:cNvPr id="746" name="Ink 745">
                  <a:extLst>
                    <a:ext uri="{FF2B5EF4-FFF2-40B4-BE49-F238E27FC236}">
                      <a16:creationId xmlns:a16="http://schemas.microsoft.com/office/drawing/2014/main" id="{433AA3D3-EDD5-E34C-A8C0-1939EBCF447F}"/>
                    </a:ext>
                  </a:extLst>
                </p14:cNvPr>
                <p14:cNvContentPartPr/>
                <p14:nvPr/>
              </p14:nvContentPartPr>
              <p14:xfrm>
                <a:off x="1632350" y="2750197"/>
                <a:ext cx="5760" cy="110520"/>
              </p14:xfrm>
            </p:contentPart>
          </mc:Choice>
          <mc:Fallback xmlns="">
            <p:pic>
              <p:nvPicPr>
                <p:cNvPr id="746" name="Ink 745">
                  <a:extLst>
                    <a:ext uri="{FF2B5EF4-FFF2-40B4-BE49-F238E27FC236}">
                      <a16:creationId xmlns:a16="http://schemas.microsoft.com/office/drawing/2014/main" id="{433AA3D3-EDD5-E34C-A8C0-1939EBCF447F}"/>
                    </a:ext>
                  </a:extLst>
                </p:cNvPr>
                <p:cNvPicPr/>
                <p:nvPr/>
              </p:nvPicPr>
              <p:blipFill>
                <a:blip r:embed="rId1094"/>
                <a:stretch>
                  <a:fillRect/>
                </a:stretch>
              </p:blipFill>
              <p:spPr>
                <a:xfrm>
                  <a:off x="1624790" y="2742637"/>
                  <a:ext cx="20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95">
              <p14:nvContentPartPr>
                <p14:cNvPr id="747" name="Ink 746">
                  <a:extLst>
                    <a:ext uri="{FF2B5EF4-FFF2-40B4-BE49-F238E27FC236}">
                      <a16:creationId xmlns:a16="http://schemas.microsoft.com/office/drawing/2014/main" id="{51B68C65-DA1A-A545-BCC5-2F81D153E56B}"/>
                    </a:ext>
                  </a:extLst>
                </p14:cNvPr>
                <p14:cNvContentPartPr/>
                <p14:nvPr/>
              </p14:nvContentPartPr>
              <p14:xfrm>
                <a:off x="1690670" y="2760277"/>
                <a:ext cx="58680" cy="66600"/>
              </p14:xfrm>
            </p:contentPart>
          </mc:Choice>
          <mc:Fallback xmlns="">
            <p:pic>
              <p:nvPicPr>
                <p:cNvPr id="747" name="Ink 746">
                  <a:extLst>
                    <a:ext uri="{FF2B5EF4-FFF2-40B4-BE49-F238E27FC236}">
                      <a16:creationId xmlns:a16="http://schemas.microsoft.com/office/drawing/2014/main" id="{51B68C65-DA1A-A545-BCC5-2F81D153E56B}"/>
                    </a:ext>
                  </a:extLst>
                </p:cNvPr>
                <p:cNvPicPr/>
                <p:nvPr/>
              </p:nvPicPr>
              <p:blipFill>
                <a:blip r:embed="rId1096"/>
                <a:stretch>
                  <a:fillRect/>
                </a:stretch>
              </p:blipFill>
              <p:spPr>
                <a:xfrm>
                  <a:off x="1683110" y="2752717"/>
                  <a:ext cx="73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97">
              <p14:nvContentPartPr>
                <p14:cNvPr id="748" name="Ink 747">
                  <a:extLst>
                    <a:ext uri="{FF2B5EF4-FFF2-40B4-BE49-F238E27FC236}">
                      <a16:creationId xmlns:a16="http://schemas.microsoft.com/office/drawing/2014/main" id="{D6130230-CC36-B94F-AB75-74F589141702}"/>
                    </a:ext>
                  </a:extLst>
                </p14:cNvPr>
                <p14:cNvContentPartPr/>
                <p14:nvPr/>
              </p14:nvContentPartPr>
              <p14:xfrm>
                <a:off x="1744310" y="2722477"/>
                <a:ext cx="10440" cy="167400"/>
              </p14:xfrm>
            </p:contentPart>
          </mc:Choice>
          <mc:Fallback xmlns="">
            <p:pic>
              <p:nvPicPr>
                <p:cNvPr id="748" name="Ink 747">
                  <a:extLst>
                    <a:ext uri="{FF2B5EF4-FFF2-40B4-BE49-F238E27FC236}">
                      <a16:creationId xmlns:a16="http://schemas.microsoft.com/office/drawing/2014/main" id="{D6130230-CC36-B94F-AB75-74F589141702}"/>
                    </a:ext>
                  </a:extLst>
                </p:cNvPr>
                <p:cNvPicPr/>
                <p:nvPr/>
              </p:nvPicPr>
              <p:blipFill>
                <a:blip r:embed="rId1098"/>
                <a:stretch>
                  <a:fillRect/>
                </a:stretch>
              </p:blipFill>
              <p:spPr>
                <a:xfrm>
                  <a:off x="1736750" y="2714917"/>
                  <a:ext cx="25200" cy="182520"/>
                </a:xfrm>
                <a:prstGeom prst="rect">
                  <a:avLst/>
                </a:prstGeom>
              </p:spPr>
            </p:pic>
          </mc:Fallback>
        </mc:AlternateContent>
      </p:grpSp>
      <p:grpSp>
        <p:nvGrpSpPr>
          <p:cNvPr id="762" name="Group 761">
            <a:extLst>
              <a:ext uri="{FF2B5EF4-FFF2-40B4-BE49-F238E27FC236}">
                <a16:creationId xmlns:a16="http://schemas.microsoft.com/office/drawing/2014/main" id="{54DA1202-7139-2842-A027-F1541C099BE2}"/>
              </a:ext>
            </a:extLst>
          </p:cNvPr>
          <p:cNvGrpSpPr/>
          <p:nvPr/>
        </p:nvGrpSpPr>
        <p:grpSpPr>
          <a:xfrm>
            <a:off x="3012590" y="1975837"/>
            <a:ext cx="355680" cy="429840"/>
            <a:chOff x="3012590" y="1975837"/>
            <a:chExt cx="355680" cy="429840"/>
          </a:xfrm>
        </p:grpSpPr>
        <mc:AlternateContent xmlns:mc="http://schemas.openxmlformats.org/markup-compatibility/2006" xmlns:p14="http://schemas.microsoft.com/office/powerpoint/2010/main">
          <mc:Choice Requires="p14">
            <p:contentPart p14:bwMode="auto" r:id="rId1099">
              <p14:nvContentPartPr>
                <p14:cNvPr id="750" name="Ink 749">
                  <a:extLst>
                    <a:ext uri="{FF2B5EF4-FFF2-40B4-BE49-F238E27FC236}">
                      <a16:creationId xmlns:a16="http://schemas.microsoft.com/office/drawing/2014/main" id="{EFC208DE-19A0-3848-8B17-D0D87BB5090A}"/>
                    </a:ext>
                  </a:extLst>
                </p14:cNvPr>
                <p14:cNvContentPartPr/>
                <p14:nvPr/>
              </p14:nvContentPartPr>
              <p14:xfrm>
                <a:off x="3012590" y="2074477"/>
                <a:ext cx="96480" cy="151200"/>
              </p14:xfrm>
            </p:contentPart>
          </mc:Choice>
          <mc:Fallback xmlns="">
            <p:pic>
              <p:nvPicPr>
                <p:cNvPr id="750" name="Ink 749">
                  <a:extLst>
                    <a:ext uri="{FF2B5EF4-FFF2-40B4-BE49-F238E27FC236}">
                      <a16:creationId xmlns:a16="http://schemas.microsoft.com/office/drawing/2014/main" id="{EFC208DE-19A0-3848-8B17-D0D87BB5090A}"/>
                    </a:ext>
                  </a:extLst>
                </p:cNvPr>
                <p:cNvPicPr/>
                <p:nvPr/>
              </p:nvPicPr>
              <p:blipFill>
                <a:blip r:embed="rId1100"/>
                <a:stretch>
                  <a:fillRect/>
                </a:stretch>
              </p:blipFill>
              <p:spPr>
                <a:xfrm>
                  <a:off x="3005030" y="2066917"/>
                  <a:ext cx="111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01">
              <p14:nvContentPartPr>
                <p14:cNvPr id="751" name="Ink 750">
                  <a:extLst>
                    <a:ext uri="{FF2B5EF4-FFF2-40B4-BE49-F238E27FC236}">
                      <a16:creationId xmlns:a16="http://schemas.microsoft.com/office/drawing/2014/main" id="{90C3B61C-F09F-6940-8C95-BA5DEF344B14}"/>
                    </a:ext>
                  </a:extLst>
                </p14:cNvPr>
                <p14:cNvContentPartPr/>
                <p14:nvPr/>
              </p14:nvContentPartPr>
              <p14:xfrm>
                <a:off x="3152630" y="1993477"/>
                <a:ext cx="1080" cy="99000"/>
              </p14:xfrm>
            </p:contentPart>
          </mc:Choice>
          <mc:Fallback xmlns="">
            <p:pic>
              <p:nvPicPr>
                <p:cNvPr id="751" name="Ink 750">
                  <a:extLst>
                    <a:ext uri="{FF2B5EF4-FFF2-40B4-BE49-F238E27FC236}">
                      <a16:creationId xmlns:a16="http://schemas.microsoft.com/office/drawing/2014/main" id="{90C3B61C-F09F-6940-8C95-BA5DEF344B14}"/>
                    </a:ext>
                  </a:extLst>
                </p:cNvPr>
                <p:cNvPicPr/>
                <p:nvPr/>
              </p:nvPicPr>
              <p:blipFill>
                <a:blip r:embed="rId1102"/>
                <a:stretch>
                  <a:fillRect/>
                </a:stretch>
              </p:blipFill>
              <p:spPr>
                <a:xfrm>
                  <a:off x="3145070" y="1985917"/>
                  <a:ext cx="16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3">
              <p14:nvContentPartPr>
                <p14:cNvPr id="752" name="Ink 751">
                  <a:extLst>
                    <a:ext uri="{FF2B5EF4-FFF2-40B4-BE49-F238E27FC236}">
                      <a16:creationId xmlns:a16="http://schemas.microsoft.com/office/drawing/2014/main" id="{BA2AB700-4DCD-C540-9870-5C2ECEBF42DC}"/>
                    </a:ext>
                  </a:extLst>
                </p14:cNvPr>
                <p14:cNvContentPartPr/>
                <p14:nvPr/>
              </p14:nvContentPartPr>
              <p14:xfrm>
                <a:off x="3186110" y="1975837"/>
                <a:ext cx="45360" cy="117720"/>
              </p14:xfrm>
            </p:contentPart>
          </mc:Choice>
          <mc:Fallback xmlns="">
            <p:pic>
              <p:nvPicPr>
                <p:cNvPr id="752" name="Ink 751">
                  <a:extLst>
                    <a:ext uri="{FF2B5EF4-FFF2-40B4-BE49-F238E27FC236}">
                      <a16:creationId xmlns:a16="http://schemas.microsoft.com/office/drawing/2014/main" id="{BA2AB700-4DCD-C540-9870-5C2ECEBF42DC}"/>
                    </a:ext>
                  </a:extLst>
                </p:cNvPr>
                <p:cNvPicPr/>
                <p:nvPr/>
              </p:nvPicPr>
              <p:blipFill>
                <a:blip r:embed="rId1104"/>
                <a:stretch>
                  <a:fillRect/>
                </a:stretch>
              </p:blipFill>
              <p:spPr>
                <a:xfrm>
                  <a:off x="3178910" y="1968277"/>
                  <a:ext cx="60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105">
              <p14:nvContentPartPr>
                <p14:cNvPr id="753" name="Ink 752">
                  <a:extLst>
                    <a:ext uri="{FF2B5EF4-FFF2-40B4-BE49-F238E27FC236}">
                      <a16:creationId xmlns:a16="http://schemas.microsoft.com/office/drawing/2014/main" id="{26A22137-F581-0F47-9670-387936F9F4C2}"/>
                    </a:ext>
                  </a:extLst>
                </p14:cNvPr>
                <p14:cNvContentPartPr/>
                <p14:nvPr/>
              </p14:nvContentPartPr>
              <p14:xfrm>
                <a:off x="3107270" y="2001397"/>
                <a:ext cx="97560" cy="14400"/>
              </p14:xfrm>
            </p:contentPart>
          </mc:Choice>
          <mc:Fallback xmlns="">
            <p:pic>
              <p:nvPicPr>
                <p:cNvPr id="753" name="Ink 752">
                  <a:extLst>
                    <a:ext uri="{FF2B5EF4-FFF2-40B4-BE49-F238E27FC236}">
                      <a16:creationId xmlns:a16="http://schemas.microsoft.com/office/drawing/2014/main" id="{26A22137-F581-0F47-9670-387936F9F4C2}"/>
                    </a:ext>
                  </a:extLst>
                </p:cNvPr>
                <p:cNvPicPr/>
                <p:nvPr/>
              </p:nvPicPr>
              <p:blipFill>
                <a:blip r:embed="rId1106"/>
                <a:stretch>
                  <a:fillRect/>
                </a:stretch>
              </p:blipFill>
              <p:spPr>
                <a:xfrm>
                  <a:off x="3100070" y="1993837"/>
                  <a:ext cx="11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07">
              <p14:nvContentPartPr>
                <p14:cNvPr id="754" name="Ink 753">
                  <a:extLst>
                    <a:ext uri="{FF2B5EF4-FFF2-40B4-BE49-F238E27FC236}">
                      <a16:creationId xmlns:a16="http://schemas.microsoft.com/office/drawing/2014/main" id="{4C3F2EEC-FB58-4F4A-AC94-645DFA49A6B4}"/>
                    </a:ext>
                  </a:extLst>
                </p14:cNvPr>
                <p14:cNvContentPartPr/>
                <p14:nvPr/>
              </p14:nvContentPartPr>
              <p14:xfrm>
                <a:off x="3047870" y="2296597"/>
                <a:ext cx="6840" cy="109080"/>
              </p14:xfrm>
            </p:contentPart>
          </mc:Choice>
          <mc:Fallback xmlns="">
            <p:pic>
              <p:nvPicPr>
                <p:cNvPr id="754" name="Ink 753">
                  <a:extLst>
                    <a:ext uri="{FF2B5EF4-FFF2-40B4-BE49-F238E27FC236}">
                      <a16:creationId xmlns:a16="http://schemas.microsoft.com/office/drawing/2014/main" id="{4C3F2EEC-FB58-4F4A-AC94-645DFA49A6B4}"/>
                    </a:ext>
                  </a:extLst>
                </p:cNvPr>
                <p:cNvPicPr/>
                <p:nvPr/>
              </p:nvPicPr>
              <p:blipFill>
                <a:blip r:embed="rId1108"/>
                <a:stretch>
                  <a:fillRect/>
                </a:stretch>
              </p:blipFill>
              <p:spPr>
                <a:xfrm>
                  <a:off x="3040310" y="2289037"/>
                  <a:ext cx="21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09">
              <p14:nvContentPartPr>
                <p14:cNvPr id="755" name="Ink 754">
                  <a:extLst>
                    <a:ext uri="{FF2B5EF4-FFF2-40B4-BE49-F238E27FC236}">
                      <a16:creationId xmlns:a16="http://schemas.microsoft.com/office/drawing/2014/main" id="{443076CF-B6DC-5F43-8590-7AC59EAB795D}"/>
                    </a:ext>
                  </a:extLst>
                </p14:cNvPr>
                <p14:cNvContentPartPr/>
                <p14:nvPr/>
              </p14:nvContentPartPr>
              <p14:xfrm>
                <a:off x="3100070" y="2233597"/>
                <a:ext cx="45360" cy="77040"/>
              </p14:xfrm>
            </p:contentPart>
          </mc:Choice>
          <mc:Fallback xmlns="">
            <p:pic>
              <p:nvPicPr>
                <p:cNvPr id="755" name="Ink 754">
                  <a:extLst>
                    <a:ext uri="{FF2B5EF4-FFF2-40B4-BE49-F238E27FC236}">
                      <a16:creationId xmlns:a16="http://schemas.microsoft.com/office/drawing/2014/main" id="{443076CF-B6DC-5F43-8590-7AC59EAB795D}"/>
                    </a:ext>
                  </a:extLst>
                </p:cNvPr>
                <p:cNvPicPr/>
                <p:nvPr/>
              </p:nvPicPr>
              <p:blipFill>
                <a:blip r:embed="rId1110"/>
                <a:stretch>
                  <a:fillRect/>
                </a:stretch>
              </p:blipFill>
              <p:spPr>
                <a:xfrm>
                  <a:off x="3092510" y="2226037"/>
                  <a:ext cx="60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111">
              <p14:nvContentPartPr>
                <p14:cNvPr id="756" name="Ink 755">
                  <a:extLst>
                    <a:ext uri="{FF2B5EF4-FFF2-40B4-BE49-F238E27FC236}">
                      <a16:creationId xmlns:a16="http://schemas.microsoft.com/office/drawing/2014/main" id="{AE1C3977-9453-1749-BDD6-E3983B8B6335}"/>
                    </a:ext>
                  </a:extLst>
                </p14:cNvPr>
                <p14:cNvContentPartPr/>
                <p14:nvPr/>
              </p14:nvContentPartPr>
              <p14:xfrm>
                <a:off x="3156950" y="2223517"/>
                <a:ext cx="2880" cy="90360"/>
              </p14:xfrm>
            </p:contentPart>
          </mc:Choice>
          <mc:Fallback xmlns="">
            <p:pic>
              <p:nvPicPr>
                <p:cNvPr id="756" name="Ink 755">
                  <a:extLst>
                    <a:ext uri="{FF2B5EF4-FFF2-40B4-BE49-F238E27FC236}">
                      <a16:creationId xmlns:a16="http://schemas.microsoft.com/office/drawing/2014/main" id="{AE1C3977-9453-1749-BDD6-E3983B8B6335}"/>
                    </a:ext>
                  </a:extLst>
                </p:cNvPr>
                <p:cNvPicPr/>
                <p:nvPr/>
              </p:nvPicPr>
              <p:blipFill>
                <a:blip r:embed="rId1112"/>
                <a:stretch>
                  <a:fillRect/>
                </a:stretch>
              </p:blipFill>
              <p:spPr>
                <a:xfrm>
                  <a:off x="3149750" y="2215957"/>
                  <a:ext cx="18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13">
              <p14:nvContentPartPr>
                <p14:cNvPr id="757" name="Ink 756">
                  <a:extLst>
                    <a:ext uri="{FF2B5EF4-FFF2-40B4-BE49-F238E27FC236}">
                      <a16:creationId xmlns:a16="http://schemas.microsoft.com/office/drawing/2014/main" id="{000700E2-A8A7-D14A-82EF-674A991E8816}"/>
                    </a:ext>
                  </a:extLst>
                </p14:cNvPr>
                <p14:cNvContentPartPr/>
                <p14:nvPr/>
              </p14:nvContentPartPr>
              <p14:xfrm>
                <a:off x="3155870" y="2246197"/>
                <a:ext cx="38880" cy="9000"/>
              </p14:xfrm>
            </p:contentPart>
          </mc:Choice>
          <mc:Fallback xmlns="">
            <p:pic>
              <p:nvPicPr>
                <p:cNvPr id="757" name="Ink 756">
                  <a:extLst>
                    <a:ext uri="{FF2B5EF4-FFF2-40B4-BE49-F238E27FC236}">
                      <a16:creationId xmlns:a16="http://schemas.microsoft.com/office/drawing/2014/main" id="{000700E2-A8A7-D14A-82EF-674A991E8816}"/>
                    </a:ext>
                  </a:extLst>
                </p:cNvPr>
                <p:cNvPicPr/>
                <p:nvPr/>
              </p:nvPicPr>
              <p:blipFill>
                <a:blip r:embed="rId1114"/>
                <a:stretch>
                  <a:fillRect/>
                </a:stretch>
              </p:blipFill>
              <p:spPr>
                <a:xfrm>
                  <a:off x="3148310" y="2238637"/>
                  <a:ext cx="54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15">
              <p14:nvContentPartPr>
                <p14:cNvPr id="758" name="Ink 757">
                  <a:extLst>
                    <a:ext uri="{FF2B5EF4-FFF2-40B4-BE49-F238E27FC236}">
                      <a16:creationId xmlns:a16="http://schemas.microsoft.com/office/drawing/2014/main" id="{1CE8D3B3-2613-3241-9552-69863D8E0ECD}"/>
                    </a:ext>
                  </a:extLst>
                </p14:cNvPr>
                <p14:cNvContentPartPr/>
                <p14:nvPr/>
              </p14:nvContentPartPr>
              <p14:xfrm>
                <a:off x="3285110" y="2336917"/>
                <a:ext cx="83160" cy="12960"/>
              </p14:xfrm>
            </p:contentPart>
          </mc:Choice>
          <mc:Fallback xmlns="">
            <p:pic>
              <p:nvPicPr>
                <p:cNvPr id="758" name="Ink 757">
                  <a:extLst>
                    <a:ext uri="{FF2B5EF4-FFF2-40B4-BE49-F238E27FC236}">
                      <a16:creationId xmlns:a16="http://schemas.microsoft.com/office/drawing/2014/main" id="{1CE8D3B3-2613-3241-9552-69863D8E0ECD}"/>
                    </a:ext>
                  </a:extLst>
                </p:cNvPr>
                <p:cNvPicPr/>
                <p:nvPr/>
              </p:nvPicPr>
              <p:blipFill>
                <a:blip r:embed="rId1116"/>
                <a:stretch>
                  <a:fillRect/>
                </a:stretch>
              </p:blipFill>
              <p:spPr>
                <a:xfrm>
                  <a:off x="3277550" y="2329357"/>
                  <a:ext cx="98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17">
              <p14:nvContentPartPr>
                <p14:cNvPr id="761" name="Ink 760">
                  <a:extLst>
                    <a:ext uri="{FF2B5EF4-FFF2-40B4-BE49-F238E27FC236}">
                      <a16:creationId xmlns:a16="http://schemas.microsoft.com/office/drawing/2014/main" id="{0782717D-3691-954E-9697-880AFC648A4C}"/>
                    </a:ext>
                  </a:extLst>
                </p14:cNvPr>
                <p14:cNvContentPartPr/>
                <p14:nvPr/>
              </p14:nvContentPartPr>
              <p14:xfrm>
                <a:off x="3289070" y="2138557"/>
                <a:ext cx="14400" cy="9000"/>
              </p14:xfrm>
            </p:contentPart>
          </mc:Choice>
          <mc:Fallback xmlns="">
            <p:pic>
              <p:nvPicPr>
                <p:cNvPr id="761" name="Ink 760">
                  <a:extLst>
                    <a:ext uri="{FF2B5EF4-FFF2-40B4-BE49-F238E27FC236}">
                      <a16:creationId xmlns:a16="http://schemas.microsoft.com/office/drawing/2014/main" id="{0782717D-3691-954E-9697-880AFC648A4C}"/>
                    </a:ext>
                  </a:extLst>
                </p:cNvPr>
                <p:cNvPicPr/>
                <p:nvPr/>
              </p:nvPicPr>
              <p:blipFill>
                <a:blip r:embed="rId1118"/>
                <a:stretch>
                  <a:fillRect/>
                </a:stretch>
              </p:blipFill>
              <p:spPr>
                <a:xfrm>
                  <a:off x="3281510" y="2131357"/>
                  <a:ext cx="29520" cy="24120"/>
                </a:xfrm>
                <a:prstGeom prst="rect">
                  <a:avLst/>
                </a:prstGeom>
              </p:spPr>
            </p:pic>
          </mc:Fallback>
        </mc:AlternateContent>
      </p:grpSp>
      <p:grpSp>
        <p:nvGrpSpPr>
          <p:cNvPr id="765" name="Group 764">
            <a:extLst>
              <a:ext uri="{FF2B5EF4-FFF2-40B4-BE49-F238E27FC236}">
                <a16:creationId xmlns:a16="http://schemas.microsoft.com/office/drawing/2014/main" id="{7C5F2D8E-9909-1C44-AD17-79236171D2CB}"/>
              </a:ext>
            </a:extLst>
          </p:cNvPr>
          <p:cNvGrpSpPr/>
          <p:nvPr/>
        </p:nvGrpSpPr>
        <p:grpSpPr>
          <a:xfrm>
            <a:off x="3256670" y="3040717"/>
            <a:ext cx="96840" cy="237960"/>
            <a:chOff x="3256670" y="3040717"/>
            <a:chExt cx="96840" cy="237960"/>
          </a:xfrm>
        </p:grpSpPr>
        <mc:AlternateContent xmlns:mc="http://schemas.openxmlformats.org/markup-compatibility/2006" xmlns:p14="http://schemas.microsoft.com/office/powerpoint/2010/main">
          <mc:Choice Requires="p14">
            <p:contentPart p14:bwMode="auto" r:id="rId1119">
              <p14:nvContentPartPr>
                <p14:cNvPr id="763" name="Ink 762">
                  <a:extLst>
                    <a:ext uri="{FF2B5EF4-FFF2-40B4-BE49-F238E27FC236}">
                      <a16:creationId xmlns:a16="http://schemas.microsoft.com/office/drawing/2014/main" id="{4577A5ED-0CB3-FF44-8DB6-025BD802C293}"/>
                    </a:ext>
                  </a:extLst>
                </p14:cNvPr>
                <p14:cNvContentPartPr/>
                <p14:nvPr/>
              </p14:nvContentPartPr>
              <p14:xfrm>
                <a:off x="3322910" y="3040717"/>
                <a:ext cx="30600" cy="5760"/>
              </p14:xfrm>
            </p:contentPart>
          </mc:Choice>
          <mc:Fallback xmlns="">
            <p:pic>
              <p:nvPicPr>
                <p:cNvPr id="763" name="Ink 762">
                  <a:extLst>
                    <a:ext uri="{FF2B5EF4-FFF2-40B4-BE49-F238E27FC236}">
                      <a16:creationId xmlns:a16="http://schemas.microsoft.com/office/drawing/2014/main" id="{4577A5ED-0CB3-FF44-8DB6-025BD802C293}"/>
                    </a:ext>
                  </a:extLst>
                </p:cNvPr>
                <p:cNvPicPr/>
                <p:nvPr/>
              </p:nvPicPr>
              <p:blipFill>
                <a:blip r:embed="rId1120"/>
                <a:stretch>
                  <a:fillRect/>
                </a:stretch>
              </p:blipFill>
              <p:spPr>
                <a:xfrm>
                  <a:off x="3315350" y="3033517"/>
                  <a:ext cx="45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21">
              <p14:nvContentPartPr>
                <p14:cNvPr id="764" name="Ink 763">
                  <a:extLst>
                    <a:ext uri="{FF2B5EF4-FFF2-40B4-BE49-F238E27FC236}">
                      <a16:creationId xmlns:a16="http://schemas.microsoft.com/office/drawing/2014/main" id="{F83117D7-B472-0649-B006-1A94BF778590}"/>
                    </a:ext>
                  </a:extLst>
                </p14:cNvPr>
                <p14:cNvContentPartPr/>
                <p14:nvPr/>
              </p14:nvContentPartPr>
              <p14:xfrm>
                <a:off x="3256670" y="3063397"/>
                <a:ext cx="61200" cy="215280"/>
              </p14:xfrm>
            </p:contentPart>
          </mc:Choice>
          <mc:Fallback xmlns="">
            <p:pic>
              <p:nvPicPr>
                <p:cNvPr id="764" name="Ink 763">
                  <a:extLst>
                    <a:ext uri="{FF2B5EF4-FFF2-40B4-BE49-F238E27FC236}">
                      <a16:creationId xmlns:a16="http://schemas.microsoft.com/office/drawing/2014/main" id="{F83117D7-B472-0649-B006-1A94BF778590}"/>
                    </a:ext>
                  </a:extLst>
                </p:cNvPr>
                <p:cNvPicPr/>
                <p:nvPr/>
              </p:nvPicPr>
              <p:blipFill>
                <a:blip r:embed="rId1122"/>
                <a:stretch>
                  <a:fillRect/>
                </a:stretch>
              </p:blipFill>
              <p:spPr>
                <a:xfrm>
                  <a:off x="3249110" y="3055837"/>
                  <a:ext cx="76320" cy="230400"/>
                </a:xfrm>
                <a:prstGeom prst="rect">
                  <a:avLst/>
                </a:prstGeom>
              </p:spPr>
            </p:pic>
          </mc:Fallback>
        </mc:AlternateContent>
      </p:grpSp>
      <p:grpSp>
        <p:nvGrpSpPr>
          <p:cNvPr id="772" name="Group 771">
            <a:extLst>
              <a:ext uri="{FF2B5EF4-FFF2-40B4-BE49-F238E27FC236}">
                <a16:creationId xmlns:a16="http://schemas.microsoft.com/office/drawing/2014/main" id="{2DE365C7-3EF2-184E-BF44-A1BE7122C938}"/>
              </a:ext>
            </a:extLst>
          </p:cNvPr>
          <p:cNvGrpSpPr/>
          <p:nvPr/>
        </p:nvGrpSpPr>
        <p:grpSpPr>
          <a:xfrm>
            <a:off x="2994230" y="3245557"/>
            <a:ext cx="295200" cy="282600"/>
            <a:chOff x="2994230" y="3245557"/>
            <a:chExt cx="295200" cy="282600"/>
          </a:xfrm>
        </p:grpSpPr>
        <mc:AlternateContent xmlns:mc="http://schemas.openxmlformats.org/markup-compatibility/2006" xmlns:p14="http://schemas.microsoft.com/office/powerpoint/2010/main">
          <mc:Choice Requires="p14">
            <p:contentPart p14:bwMode="auto" r:id="rId1123">
              <p14:nvContentPartPr>
                <p14:cNvPr id="766" name="Ink 765">
                  <a:extLst>
                    <a:ext uri="{FF2B5EF4-FFF2-40B4-BE49-F238E27FC236}">
                      <a16:creationId xmlns:a16="http://schemas.microsoft.com/office/drawing/2014/main" id="{004BC249-637B-CC44-8037-F67B131F8A0A}"/>
                    </a:ext>
                  </a:extLst>
                </p14:cNvPr>
                <p14:cNvContentPartPr/>
                <p14:nvPr/>
              </p14:nvContentPartPr>
              <p14:xfrm>
                <a:off x="2994230" y="3396397"/>
                <a:ext cx="100440" cy="131760"/>
              </p14:xfrm>
            </p:contentPart>
          </mc:Choice>
          <mc:Fallback xmlns="">
            <p:pic>
              <p:nvPicPr>
                <p:cNvPr id="766" name="Ink 765">
                  <a:extLst>
                    <a:ext uri="{FF2B5EF4-FFF2-40B4-BE49-F238E27FC236}">
                      <a16:creationId xmlns:a16="http://schemas.microsoft.com/office/drawing/2014/main" id="{004BC249-637B-CC44-8037-F67B131F8A0A}"/>
                    </a:ext>
                  </a:extLst>
                </p:cNvPr>
                <p:cNvPicPr/>
                <p:nvPr/>
              </p:nvPicPr>
              <p:blipFill>
                <a:blip r:embed="rId1124"/>
                <a:stretch>
                  <a:fillRect/>
                </a:stretch>
              </p:blipFill>
              <p:spPr>
                <a:xfrm>
                  <a:off x="2986670" y="3388837"/>
                  <a:ext cx="115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25">
              <p14:nvContentPartPr>
                <p14:cNvPr id="767" name="Ink 766">
                  <a:extLst>
                    <a:ext uri="{FF2B5EF4-FFF2-40B4-BE49-F238E27FC236}">
                      <a16:creationId xmlns:a16="http://schemas.microsoft.com/office/drawing/2014/main" id="{438F5E9B-94BE-8040-8EDE-B0B615D3E366}"/>
                    </a:ext>
                  </a:extLst>
                </p14:cNvPr>
                <p14:cNvContentPartPr/>
                <p14:nvPr/>
              </p14:nvContentPartPr>
              <p14:xfrm>
                <a:off x="3073070" y="3271837"/>
                <a:ext cx="13680" cy="95400"/>
              </p14:xfrm>
            </p:contentPart>
          </mc:Choice>
          <mc:Fallback xmlns="">
            <p:pic>
              <p:nvPicPr>
                <p:cNvPr id="767" name="Ink 766">
                  <a:extLst>
                    <a:ext uri="{FF2B5EF4-FFF2-40B4-BE49-F238E27FC236}">
                      <a16:creationId xmlns:a16="http://schemas.microsoft.com/office/drawing/2014/main" id="{438F5E9B-94BE-8040-8EDE-B0B615D3E366}"/>
                    </a:ext>
                  </a:extLst>
                </p:cNvPr>
                <p:cNvPicPr/>
                <p:nvPr/>
              </p:nvPicPr>
              <p:blipFill>
                <a:blip r:embed="rId1126"/>
                <a:stretch>
                  <a:fillRect/>
                </a:stretch>
              </p:blipFill>
              <p:spPr>
                <a:xfrm>
                  <a:off x="3065510" y="3264277"/>
                  <a:ext cx="28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27">
              <p14:nvContentPartPr>
                <p14:cNvPr id="768" name="Ink 767">
                  <a:extLst>
                    <a:ext uri="{FF2B5EF4-FFF2-40B4-BE49-F238E27FC236}">
                      <a16:creationId xmlns:a16="http://schemas.microsoft.com/office/drawing/2014/main" id="{70CEA391-9167-8D49-BE81-129429907662}"/>
                    </a:ext>
                  </a:extLst>
                </p14:cNvPr>
                <p14:cNvContentPartPr/>
                <p14:nvPr/>
              </p14:nvContentPartPr>
              <p14:xfrm>
                <a:off x="3104750" y="3253117"/>
                <a:ext cx="48600" cy="81360"/>
              </p14:xfrm>
            </p:contentPart>
          </mc:Choice>
          <mc:Fallback xmlns="">
            <p:pic>
              <p:nvPicPr>
                <p:cNvPr id="768" name="Ink 767">
                  <a:extLst>
                    <a:ext uri="{FF2B5EF4-FFF2-40B4-BE49-F238E27FC236}">
                      <a16:creationId xmlns:a16="http://schemas.microsoft.com/office/drawing/2014/main" id="{70CEA391-9167-8D49-BE81-129429907662}"/>
                    </a:ext>
                  </a:extLst>
                </p:cNvPr>
                <p:cNvPicPr/>
                <p:nvPr/>
              </p:nvPicPr>
              <p:blipFill>
                <a:blip r:embed="rId1128"/>
                <a:stretch>
                  <a:fillRect/>
                </a:stretch>
              </p:blipFill>
              <p:spPr>
                <a:xfrm>
                  <a:off x="3097190" y="3245557"/>
                  <a:ext cx="63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129">
              <p14:nvContentPartPr>
                <p14:cNvPr id="769" name="Ink 768">
                  <a:extLst>
                    <a:ext uri="{FF2B5EF4-FFF2-40B4-BE49-F238E27FC236}">
                      <a16:creationId xmlns:a16="http://schemas.microsoft.com/office/drawing/2014/main" id="{56CE2BCF-B8F1-B44B-A038-E1F075D1ED36}"/>
                    </a:ext>
                  </a:extLst>
                </p14:cNvPr>
                <p14:cNvContentPartPr/>
                <p14:nvPr/>
              </p14:nvContentPartPr>
              <p14:xfrm>
                <a:off x="3153710" y="3245557"/>
                <a:ext cx="360" cy="110160"/>
              </p14:xfrm>
            </p:contentPart>
          </mc:Choice>
          <mc:Fallback xmlns="">
            <p:pic>
              <p:nvPicPr>
                <p:cNvPr id="769" name="Ink 768">
                  <a:extLst>
                    <a:ext uri="{FF2B5EF4-FFF2-40B4-BE49-F238E27FC236}">
                      <a16:creationId xmlns:a16="http://schemas.microsoft.com/office/drawing/2014/main" id="{56CE2BCF-B8F1-B44B-A038-E1F075D1ED36}"/>
                    </a:ext>
                  </a:extLst>
                </p:cNvPr>
                <p:cNvPicPr/>
                <p:nvPr/>
              </p:nvPicPr>
              <p:blipFill>
                <a:blip r:embed="rId1130"/>
                <a:stretch>
                  <a:fillRect/>
                </a:stretch>
              </p:blipFill>
              <p:spPr>
                <a:xfrm>
                  <a:off x="3146150" y="3237997"/>
                  <a:ext cx="15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31">
              <p14:nvContentPartPr>
                <p14:cNvPr id="770" name="Ink 769">
                  <a:extLst>
                    <a:ext uri="{FF2B5EF4-FFF2-40B4-BE49-F238E27FC236}">
                      <a16:creationId xmlns:a16="http://schemas.microsoft.com/office/drawing/2014/main" id="{344D1F84-7CD8-8443-A2EC-5F1C816CA643}"/>
                    </a:ext>
                  </a:extLst>
                </p14:cNvPr>
                <p14:cNvContentPartPr/>
                <p14:nvPr/>
              </p14:nvContentPartPr>
              <p14:xfrm>
                <a:off x="3194390" y="3428797"/>
                <a:ext cx="47520" cy="20160"/>
              </p14:xfrm>
            </p:contentPart>
          </mc:Choice>
          <mc:Fallback xmlns="">
            <p:pic>
              <p:nvPicPr>
                <p:cNvPr id="770" name="Ink 769">
                  <a:extLst>
                    <a:ext uri="{FF2B5EF4-FFF2-40B4-BE49-F238E27FC236}">
                      <a16:creationId xmlns:a16="http://schemas.microsoft.com/office/drawing/2014/main" id="{344D1F84-7CD8-8443-A2EC-5F1C816CA643}"/>
                    </a:ext>
                  </a:extLst>
                </p:cNvPr>
                <p:cNvPicPr/>
                <p:nvPr/>
              </p:nvPicPr>
              <p:blipFill>
                <a:blip r:embed="rId1132"/>
                <a:stretch>
                  <a:fillRect/>
                </a:stretch>
              </p:blipFill>
              <p:spPr>
                <a:xfrm>
                  <a:off x="3186830" y="3421237"/>
                  <a:ext cx="62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33">
              <p14:nvContentPartPr>
                <p14:cNvPr id="771" name="Ink 770">
                  <a:extLst>
                    <a:ext uri="{FF2B5EF4-FFF2-40B4-BE49-F238E27FC236}">
                      <a16:creationId xmlns:a16="http://schemas.microsoft.com/office/drawing/2014/main" id="{4B479F49-DE76-FD4E-AD8C-15E3612F77D0}"/>
                    </a:ext>
                  </a:extLst>
                </p14:cNvPr>
                <p14:cNvContentPartPr/>
                <p14:nvPr/>
              </p14:nvContentPartPr>
              <p14:xfrm>
                <a:off x="3279710" y="3352117"/>
                <a:ext cx="9720" cy="83880"/>
              </p14:xfrm>
            </p:contentPart>
          </mc:Choice>
          <mc:Fallback xmlns="">
            <p:pic>
              <p:nvPicPr>
                <p:cNvPr id="771" name="Ink 770">
                  <a:extLst>
                    <a:ext uri="{FF2B5EF4-FFF2-40B4-BE49-F238E27FC236}">
                      <a16:creationId xmlns:a16="http://schemas.microsoft.com/office/drawing/2014/main" id="{4B479F49-DE76-FD4E-AD8C-15E3612F77D0}"/>
                    </a:ext>
                  </a:extLst>
                </p:cNvPr>
                <p:cNvPicPr/>
                <p:nvPr/>
              </p:nvPicPr>
              <p:blipFill>
                <a:blip r:embed="rId1134"/>
                <a:stretch>
                  <a:fillRect/>
                </a:stretch>
              </p:blipFill>
              <p:spPr>
                <a:xfrm>
                  <a:off x="3272150" y="3344557"/>
                  <a:ext cx="24840" cy="99000"/>
                </a:xfrm>
                <a:prstGeom prst="rect">
                  <a:avLst/>
                </a:prstGeom>
              </p:spPr>
            </p:pic>
          </mc:Fallback>
        </mc:AlternateContent>
      </p:grpSp>
      <p:grpSp>
        <p:nvGrpSpPr>
          <p:cNvPr id="797" name="Group 796">
            <a:extLst>
              <a:ext uri="{FF2B5EF4-FFF2-40B4-BE49-F238E27FC236}">
                <a16:creationId xmlns:a16="http://schemas.microsoft.com/office/drawing/2014/main" id="{6E5733A1-D0BB-E743-9F94-1238BE2115C4}"/>
              </a:ext>
            </a:extLst>
          </p:cNvPr>
          <p:cNvGrpSpPr/>
          <p:nvPr/>
        </p:nvGrpSpPr>
        <p:grpSpPr>
          <a:xfrm>
            <a:off x="2450270" y="3578557"/>
            <a:ext cx="729360" cy="551520"/>
            <a:chOff x="2450270" y="3578557"/>
            <a:chExt cx="729360" cy="551520"/>
          </a:xfrm>
        </p:grpSpPr>
        <mc:AlternateContent xmlns:mc="http://schemas.openxmlformats.org/markup-compatibility/2006" xmlns:p14="http://schemas.microsoft.com/office/powerpoint/2010/main">
          <mc:Choice Requires="p14">
            <p:contentPart p14:bwMode="auto" r:id="rId1135">
              <p14:nvContentPartPr>
                <p14:cNvPr id="773" name="Ink 772">
                  <a:extLst>
                    <a:ext uri="{FF2B5EF4-FFF2-40B4-BE49-F238E27FC236}">
                      <a16:creationId xmlns:a16="http://schemas.microsoft.com/office/drawing/2014/main" id="{93DDA49C-AF6D-7B47-9BA5-893164A29FE7}"/>
                    </a:ext>
                  </a:extLst>
                </p14:cNvPr>
                <p14:cNvContentPartPr/>
                <p14:nvPr/>
              </p14:nvContentPartPr>
              <p14:xfrm>
                <a:off x="3141830" y="3578557"/>
                <a:ext cx="30960" cy="140040"/>
              </p14:xfrm>
            </p:contentPart>
          </mc:Choice>
          <mc:Fallback xmlns="">
            <p:pic>
              <p:nvPicPr>
                <p:cNvPr id="773" name="Ink 772">
                  <a:extLst>
                    <a:ext uri="{FF2B5EF4-FFF2-40B4-BE49-F238E27FC236}">
                      <a16:creationId xmlns:a16="http://schemas.microsoft.com/office/drawing/2014/main" id="{93DDA49C-AF6D-7B47-9BA5-893164A29FE7}"/>
                    </a:ext>
                  </a:extLst>
                </p:cNvPr>
                <p:cNvPicPr/>
                <p:nvPr/>
              </p:nvPicPr>
              <p:blipFill>
                <a:blip r:embed="rId1136"/>
                <a:stretch>
                  <a:fillRect/>
                </a:stretch>
              </p:blipFill>
              <p:spPr>
                <a:xfrm>
                  <a:off x="3134270" y="3570997"/>
                  <a:ext cx="46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37">
              <p14:nvContentPartPr>
                <p14:cNvPr id="774" name="Ink 773">
                  <a:extLst>
                    <a:ext uri="{FF2B5EF4-FFF2-40B4-BE49-F238E27FC236}">
                      <a16:creationId xmlns:a16="http://schemas.microsoft.com/office/drawing/2014/main" id="{F5AC948B-6847-F943-9F72-0EAE92756171}"/>
                    </a:ext>
                  </a:extLst>
                </p14:cNvPr>
                <p14:cNvContentPartPr/>
                <p14:nvPr/>
              </p14:nvContentPartPr>
              <p14:xfrm>
                <a:off x="2592470" y="3759277"/>
                <a:ext cx="9000" cy="164520"/>
              </p14:xfrm>
            </p:contentPart>
          </mc:Choice>
          <mc:Fallback xmlns="">
            <p:pic>
              <p:nvPicPr>
                <p:cNvPr id="774" name="Ink 773">
                  <a:extLst>
                    <a:ext uri="{FF2B5EF4-FFF2-40B4-BE49-F238E27FC236}">
                      <a16:creationId xmlns:a16="http://schemas.microsoft.com/office/drawing/2014/main" id="{F5AC948B-6847-F943-9F72-0EAE92756171}"/>
                    </a:ext>
                  </a:extLst>
                </p:cNvPr>
                <p:cNvPicPr/>
                <p:nvPr/>
              </p:nvPicPr>
              <p:blipFill>
                <a:blip r:embed="rId1138"/>
                <a:stretch>
                  <a:fillRect/>
                </a:stretch>
              </p:blipFill>
              <p:spPr>
                <a:xfrm>
                  <a:off x="2584910" y="3752077"/>
                  <a:ext cx="2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39">
              <p14:nvContentPartPr>
                <p14:cNvPr id="775" name="Ink 774">
                  <a:extLst>
                    <a:ext uri="{FF2B5EF4-FFF2-40B4-BE49-F238E27FC236}">
                      <a16:creationId xmlns:a16="http://schemas.microsoft.com/office/drawing/2014/main" id="{AE101BF0-2A66-4447-A1A7-D03D0F3696F9}"/>
                    </a:ext>
                  </a:extLst>
                </p14:cNvPr>
                <p14:cNvContentPartPr/>
                <p14:nvPr/>
              </p14:nvContentPartPr>
              <p14:xfrm>
                <a:off x="2645750" y="3851437"/>
                <a:ext cx="11520" cy="73080"/>
              </p14:xfrm>
            </p:contentPart>
          </mc:Choice>
          <mc:Fallback xmlns="">
            <p:pic>
              <p:nvPicPr>
                <p:cNvPr id="775" name="Ink 774">
                  <a:extLst>
                    <a:ext uri="{FF2B5EF4-FFF2-40B4-BE49-F238E27FC236}">
                      <a16:creationId xmlns:a16="http://schemas.microsoft.com/office/drawing/2014/main" id="{AE101BF0-2A66-4447-A1A7-D03D0F3696F9}"/>
                    </a:ext>
                  </a:extLst>
                </p:cNvPr>
                <p:cNvPicPr/>
                <p:nvPr/>
              </p:nvPicPr>
              <p:blipFill>
                <a:blip r:embed="rId1140"/>
                <a:stretch>
                  <a:fillRect/>
                </a:stretch>
              </p:blipFill>
              <p:spPr>
                <a:xfrm>
                  <a:off x="2638190" y="3843877"/>
                  <a:ext cx="26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141">
              <p14:nvContentPartPr>
                <p14:cNvPr id="776" name="Ink 775">
                  <a:extLst>
                    <a:ext uri="{FF2B5EF4-FFF2-40B4-BE49-F238E27FC236}">
                      <a16:creationId xmlns:a16="http://schemas.microsoft.com/office/drawing/2014/main" id="{524D9E8D-F9FE-2846-BA9C-51C77DC77F5A}"/>
                    </a:ext>
                  </a:extLst>
                </p14:cNvPr>
                <p14:cNvContentPartPr/>
                <p14:nvPr/>
              </p14:nvContentPartPr>
              <p14:xfrm>
                <a:off x="2651510" y="3766837"/>
                <a:ext cx="1080" cy="22320"/>
              </p14:xfrm>
            </p:contentPart>
          </mc:Choice>
          <mc:Fallback xmlns="">
            <p:pic>
              <p:nvPicPr>
                <p:cNvPr id="776" name="Ink 775">
                  <a:extLst>
                    <a:ext uri="{FF2B5EF4-FFF2-40B4-BE49-F238E27FC236}">
                      <a16:creationId xmlns:a16="http://schemas.microsoft.com/office/drawing/2014/main" id="{524D9E8D-F9FE-2846-BA9C-51C77DC77F5A}"/>
                    </a:ext>
                  </a:extLst>
                </p:cNvPr>
                <p:cNvPicPr/>
                <p:nvPr/>
              </p:nvPicPr>
              <p:blipFill>
                <a:blip r:embed="rId1142"/>
                <a:stretch>
                  <a:fillRect/>
                </a:stretch>
              </p:blipFill>
              <p:spPr>
                <a:xfrm>
                  <a:off x="2643950" y="3759277"/>
                  <a:ext cx="16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43">
              <p14:nvContentPartPr>
                <p14:cNvPr id="777" name="Ink 776">
                  <a:extLst>
                    <a:ext uri="{FF2B5EF4-FFF2-40B4-BE49-F238E27FC236}">
                      <a16:creationId xmlns:a16="http://schemas.microsoft.com/office/drawing/2014/main" id="{F6E5E8B3-FD53-7143-AB28-6A2786B45FDC}"/>
                    </a:ext>
                  </a:extLst>
                </p14:cNvPr>
                <p14:cNvContentPartPr/>
                <p14:nvPr/>
              </p14:nvContentPartPr>
              <p14:xfrm>
                <a:off x="2700470" y="3837757"/>
                <a:ext cx="57960" cy="93600"/>
              </p14:xfrm>
            </p:contentPart>
          </mc:Choice>
          <mc:Fallback xmlns="">
            <p:pic>
              <p:nvPicPr>
                <p:cNvPr id="777" name="Ink 776">
                  <a:extLst>
                    <a:ext uri="{FF2B5EF4-FFF2-40B4-BE49-F238E27FC236}">
                      <a16:creationId xmlns:a16="http://schemas.microsoft.com/office/drawing/2014/main" id="{F6E5E8B3-FD53-7143-AB28-6A2786B45FDC}"/>
                    </a:ext>
                  </a:extLst>
                </p:cNvPr>
                <p:cNvPicPr/>
                <p:nvPr/>
              </p:nvPicPr>
              <p:blipFill>
                <a:blip r:embed="rId1144"/>
                <a:stretch>
                  <a:fillRect/>
                </a:stretch>
              </p:blipFill>
              <p:spPr>
                <a:xfrm>
                  <a:off x="2692910" y="3830197"/>
                  <a:ext cx="730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45">
              <p14:nvContentPartPr>
                <p14:cNvPr id="778" name="Ink 777">
                  <a:extLst>
                    <a:ext uri="{FF2B5EF4-FFF2-40B4-BE49-F238E27FC236}">
                      <a16:creationId xmlns:a16="http://schemas.microsoft.com/office/drawing/2014/main" id="{3ABAFFAA-EC94-6345-914A-C5A9DE3374A3}"/>
                    </a:ext>
                  </a:extLst>
                </p14:cNvPr>
                <p14:cNvContentPartPr/>
                <p14:nvPr/>
              </p14:nvContentPartPr>
              <p14:xfrm>
                <a:off x="2788670" y="3850717"/>
                <a:ext cx="61200" cy="80640"/>
              </p14:xfrm>
            </p:contentPart>
          </mc:Choice>
          <mc:Fallback xmlns="">
            <p:pic>
              <p:nvPicPr>
                <p:cNvPr id="778" name="Ink 777">
                  <a:extLst>
                    <a:ext uri="{FF2B5EF4-FFF2-40B4-BE49-F238E27FC236}">
                      <a16:creationId xmlns:a16="http://schemas.microsoft.com/office/drawing/2014/main" id="{3ABAFFAA-EC94-6345-914A-C5A9DE3374A3}"/>
                    </a:ext>
                  </a:extLst>
                </p:cNvPr>
                <p:cNvPicPr/>
                <p:nvPr/>
              </p:nvPicPr>
              <p:blipFill>
                <a:blip r:embed="rId1146"/>
                <a:stretch>
                  <a:fillRect/>
                </a:stretch>
              </p:blipFill>
              <p:spPr>
                <a:xfrm>
                  <a:off x="2781110" y="3843517"/>
                  <a:ext cx="76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47">
              <p14:nvContentPartPr>
                <p14:cNvPr id="779" name="Ink 778">
                  <a:extLst>
                    <a:ext uri="{FF2B5EF4-FFF2-40B4-BE49-F238E27FC236}">
                      <a16:creationId xmlns:a16="http://schemas.microsoft.com/office/drawing/2014/main" id="{D65209D7-D3BA-3D4B-9757-1FF3F4F7B736}"/>
                    </a:ext>
                  </a:extLst>
                </p14:cNvPr>
                <p14:cNvContentPartPr/>
                <p14:nvPr/>
              </p14:nvContentPartPr>
              <p14:xfrm>
                <a:off x="2895230" y="3871957"/>
                <a:ext cx="66240" cy="11520"/>
              </p14:xfrm>
            </p:contentPart>
          </mc:Choice>
          <mc:Fallback xmlns="">
            <p:pic>
              <p:nvPicPr>
                <p:cNvPr id="779" name="Ink 778">
                  <a:extLst>
                    <a:ext uri="{FF2B5EF4-FFF2-40B4-BE49-F238E27FC236}">
                      <a16:creationId xmlns:a16="http://schemas.microsoft.com/office/drawing/2014/main" id="{D65209D7-D3BA-3D4B-9757-1FF3F4F7B736}"/>
                    </a:ext>
                  </a:extLst>
                </p:cNvPr>
                <p:cNvPicPr/>
                <p:nvPr/>
              </p:nvPicPr>
              <p:blipFill>
                <a:blip r:embed="rId1148"/>
                <a:stretch>
                  <a:fillRect/>
                </a:stretch>
              </p:blipFill>
              <p:spPr>
                <a:xfrm>
                  <a:off x="2888030" y="3864397"/>
                  <a:ext cx="81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49">
              <p14:nvContentPartPr>
                <p14:cNvPr id="780" name="Ink 779">
                  <a:extLst>
                    <a:ext uri="{FF2B5EF4-FFF2-40B4-BE49-F238E27FC236}">
                      <a16:creationId xmlns:a16="http://schemas.microsoft.com/office/drawing/2014/main" id="{052286C3-D28F-6B42-B681-C0DA77F82443}"/>
                    </a:ext>
                  </a:extLst>
                </p14:cNvPr>
                <p14:cNvContentPartPr/>
                <p14:nvPr/>
              </p14:nvContentPartPr>
              <p14:xfrm>
                <a:off x="2906750" y="3905797"/>
                <a:ext cx="58320" cy="14760"/>
              </p14:xfrm>
            </p:contentPart>
          </mc:Choice>
          <mc:Fallback xmlns="">
            <p:pic>
              <p:nvPicPr>
                <p:cNvPr id="780" name="Ink 779">
                  <a:extLst>
                    <a:ext uri="{FF2B5EF4-FFF2-40B4-BE49-F238E27FC236}">
                      <a16:creationId xmlns:a16="http://schemas.microsoft.com/office/drawing/2014/main" id="{052286C3-D28F-6B42-B681-C0DA77F82443}"/>
                    </a:ext>
                  </a:extLst>
                </p:cNvPr>
                <p:cNvPicPr/>
                <p:nvPr/>
              </p:nvPicPr>
              <p:blipFill>
                <a:blip r:embed="rId1150"/>
                <a:stretch>
                  <a:fillRect/>
                </a:stretch>
              </p:blipFill>
              <p:spPr>
                <a:xfrm>
                  <a:off x="2899190" y="3898237"/>
                  <a:ext cx="73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51">
              <p14:nvContentPartPr>
                <p14:cNvPr id="781" name="Ink 780">
                  <a:extLst>
                    <a:ext uri="{FF2B5EF4-FFF2-40B4-BE49-F238E27FC236}">
                      <a16:creationId xmlns:a16="http://schemas.microsoft.com/office/drawing/2014/main" id="{81C4CE5B-0BCC-EE4D-8332-0D7EF1442EDE}"/>
                    </a:ext>
                  </a:extLst>
                </p14:cNvPr>
                <p14:cNvContentPartPr/>
                <p14:nvPr/>
              </p14:nvContentPartPr>
              <p14:xfrm>
                <a:off x="2926190" y="3829117"/>
                <a:ext cx="5400" cy="107640"/>
              </p14:xfrm>
            </p:contentPart>
          </mc:Choice>
          <mc:Fallback xmlns="">
            <p:pic>
              <p:nvPicPr>
                <p:cNvPr id="781" name="Ink 780">
                  <a:extLst>
                    <a:ext uri="{FF2B5EF4-FFF2-40B4-BE49-F238E27FC236}">
                      <a16:creationId xmlns:a16="http://schemas.microsoft.com/office/drawing/2014/main" id="{81C4CE5B-0BCC-EE4D-8332-0D7EF1442EDE}"/>
                    </a:ext>
                  </a:extLst>
                </p:cNvPr>
                <p:cNvPicPr/>
                <p:nvPr/>
              </p:nvPicPr>
              <p:blipFill>
                <a:blip r:embed="rId1152"/>
                <a:stretch>
                  <a:fillRect/>
                </a:stretch>
              </p:blipFill>
              <p:spPr>
                <a:xfrm>
                  <a:off x="2918630" y="3821557"/>
                  <a:ext cx="20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53">
              <p14:nvContentPartPr>
                <p14:cNvPr id="782" name="Ink 781">
                  <a:extLst>
                    <a:ext uri="{FF2B5EF4-FFF2-40B4-BE49-F238E27FC236}">
                      <a16:creationId xmlns:a16="http://schemas.microsoft.com/office/drawing/2014/main" id="{A8BF3270-7DB4-914F-8BAE-0BF11B033BAA}"/>
                    </a:ext>
                  </a:extLst>
                </p14:cNvPr>
                <p14:cNvContentPartPr/>
                <p14:nvPr/>
              </p14:nvContentPartPr>
              <p14:xfrm>
                <a:off x="2958950" y="3852877"/>
                <a:ext cx="1080" cy="106920"/>
              </p14:xfrm>
            </p:contentPart>
          </mc:Choice>
          <mc:Fallback xmlns="">
            <p:pic>
              <p:nvPicPr>
                <p:cNvPr id="782" name="Ink 781">
                  <a:extLst>
                    <a:ext uri="{FF2B5EF4-FFF2-40B4-BE49-F238E27FC236}">
                      <a16:creationId xmlns:a16="http://schemas.microsoft.com/office/drawing/2014/main" id="{A8BF3270-7DB4-914F-8BAE-0BF11B033BAA}"/>
                    </a:ext>
                  </a:extLst>
                </p:cNvPr>
                <p:cNvPicPr/>
                <p:nvPr/>
              </p:nvPicPr>
              <p:blipFill>
                <a:blip r:embed="rId1154"/>
                <a:stretch>
                  <a:fillRect/>
                </a:stretch>
              </p:blipFill>
              <p:spPr>
                <a:xfrm>
                  <a:off x="2951390" y="3845317"/>
                  <a:ext cx="16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55">
              <p14:nvContentPartPr>
                <p14:cNvPr id="783" name="Ink 782">
                  <a:extLst>
                    <a:ext uri="{FF2B5EF4-FFF2-40B4-BE49-F238E27FC236}">
                      <a16:creationId xmlns:a16="http://schemas.microsoft.com/office/drawing/2014/main" id="{5983DF94-700A-0145-9077-5F3FF9E90021}"/>
                    </a:ext>
                  </a:extLst>
                </p14:cNvPr>
                <p14:cNvContentPartPr/>
                <p14:nvPr/>
              </p14:nvContentPartPr>
              <p14:xfrm>
                <a:off x="3019430" y="3854317"/>
                <a:ext cx="58680" cy="80640"/>
              </p14:xfrm>
            </p:contentPart>
          </mc:Choice>
          <mc:Fallback xmlns="">
            <p:pic>
              <p:nvPicPr>
                <p:cNvPr id="783" name="Ink 782">
                  <a:extLst>
                    <a:ext uri="{FF2B5EF4-FFF2-40B4-BE49-F238E27FC236}">
                      <a16:creationId xmlns:a16="http://schemas.microsoft.com/office/drawing/2014/main" id="{5983DF94-700A-0145-9077-5F3FF9E90021}"/>
                    </a:ext>
                  </a:extLst>
                </p:cNvPr>
                <p:cNvPicPr/>
                <p:nvPr/>
              </p:nvPicPr>
              <p:blipFill>
                <a:blip r:embed="rId1156"/>
                <a:stretch>
                  <a:fillRect/>
                </a:stretch>
              </p:blipFill>
              <p:spPr>
                <a:xfrm>
                  <a:off x="3011870" y="3846757"/>
                  <a:ext cx="73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57">
              <p14:nvContentPartPr>
                <p14:cNvPr id="785" name="Ink 784">
                  <a:extLst>
                    <a:ext uri="{FF2B5EF4-FFF2-40B4-BE49-F238E27FC236}">
                      <a16:creationId xmlns:a16="http://schemas.microsoft.com/office/drawing/2014/main" id="{C3612FDC-BA71-4A4C-9D87-639ED889CB90}"/>
                    </a:ext>
                  </a:extLst>
                </p14:cNvPr>
                <p14:cNvContentPartPr/>
                <p14:nvPr/>
              </p14:nvContentPartPr>
              <p14:xfrm>
                <a:off x="2450270" y="4018477"/>
                <a:ext cx="8280" cy="75240"/>
              </p14:xfrm>
            </p:contentPart>
          </mc:Choice>
          <mc:Fallback xmlns="">
            <p:pic>
              <p:nvPicPr>
                <p:cNvPr id="785" name="Ink 784">
                  <a:extLst>
                    <a:ext uri="{FF2B5EF4-FFF2-40B4-BE49-F238E27FC236}">
                      <a16:creationId xmlns:a16="http://schemas.microsoft.com/office/drawing/2014/main" id="{C3612FDC-BA71-4A4C-9D87-639ED889CB90}"/>
                    </a:ext>
                  </a:extLst>
                </p:cNvPr>
                <p:cNvPicPr/>
                <p:nvPr/>
              </p:nvPicPr>
              <p:blipFill>
                <a:blip r:embed="rId1158"/>
                <a:stretch>
                  <a:fillRect/>
                </a:stretch>
              </p:blipFill>
              <p:spPr>
                <a:xfrm>
                  <a:off x="2442710" y="4010917"/>
                  <a:ext cx="23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159">
              <p14:nvContentPartPr>
                <p14:cNvPr id="786" name="Ink 785">
                  <a:extLst>
                    <a:ext uri="{FF2B5EF4-FFF2-40B4-BE49-F238E27FC236}">
                      <a16:creationId xmlns:a16="http://schemas.microsoft.com/office/drawing/2014/main" id="{38C9E737-8DD3-F44C-86BA-5AC07DA79C96}"/>
                    </a:ext>
                  </a:extLst>
                </p14:cNvPr>
                <p14:cNvContentPartPr/>
                <p14:nvPr/>
              </p14:nvContentPartPr>
              <p14:xfrm>
                <a:off x="2456030" y="3969517"/>
                <a:ext cx="2880" cy="5040"/>
              </p14:xfrm>
            </p:contentPart>
          </mc:Choice>
          <mc:Fallback xmlns="">
            <p:pic>
              <p:nvPicPr>
                <p:cNvPr id="786" name="Ink 785">
                  <a:extLst>
                    <a:ext uri="{FF2B5EF4-FFF2-40B4-BE49-F238E27FC236}">
                      <a16:creationId xmlns:a16="http://schemas.microsoft.com/office/drawing/2014/main" id="{38C9E737-8DD3-F44C-86BA-5AC07DA79C96}"/>
                    </a:ext>
                  </a:extLst>
                </p:cNvPr>
                <p:cNvPicPr/>
                <p:nvPr/>
              </p:nvPicPr>
              <p:blipFill>
                <a:blip r:embed="rId1160"/>
                <a:stretch>
                  <a:fillRect/>
                </a:stretch>
              </p:blipFill>
              <p:spPr>
                <a:xfrm>
                  <a:off x="2448470" y="3961957"/>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161">
              <p14:nvContentPartPr>
                <p14:cNvPr id="787" name="Ink 786">
                  <a:extLst>
                    <a:ext uri="{FF2B5EF4-FFF2-40B4-BE49-F238E27FC236}">
                      <a16:creationId xmlns:a16="http://schemas.microsoft.com/office/drawing/2014/main" id="{CF49ACDC-27F5-9D40-BA19-A5160A051269}"/>
                    </a:ext>
                  </a:extLst>
                </p14:cNvPr>
                <p14:cNvContentPartPr/>
                <p14:nvPr/>
              </p14:nvContentPartPr>
              <p14:xfrm>
                <a:off x="2501750" y="4033237"/>
                <a:ext cx="65880" cy="66600"/>
              </p14:xfrm>
            </p:contentPart>
          </mc:Choice>
          <mc:Fallback xmlns="">
            <p:pic>
              <p:nvPicPr>
                <p:cNvPr id="787" name="Ink 786">
                  <a:extLst>
                    <a:ext uri="{FF2B5EF4-FFF2-40B4-BE49-F238E27FC236}">
                      <a16:creationId xmlns:a16="http://schemas.microsoft.com/office/drawing/2014/main" id="{CF49ACDC-27F5-9D40-BA19-A5160A051269}"/>
                    </a:ext>
                  </a:extLst>
                </p:cNvPr>
                <p:cNvPicPr/>
                <p:nvPr/>
              </p:nvPicPr>
              <p:blipFill>
                <a:blip r:embed="rId1162"/>
                <a:stretch>
                  <a:fillRect/>
                </a:stretch>
              </p:blipFill>
              <p:spPr>
                <a:xfrm>
                  <a:off x="2494190" y="4025677"/>
                  <a:ext cx="81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63">
              <p14:nvContentPartPr>
                <p14:cNvPr id="788" name="Ink 787">
                  <a:extLst>
                    <a:ext uri="{FF2B5EF4-FFF2-40B4-BE49-F238E27FC236}">
                      <a16:creationId xmlns:a16="http://schemas.microsoft.com/office/drawing/2014/main" id="{6615DC06-DC27-254A-B475-A1453EA2A50E}"/>
                    </a:ext>
                  </a:extLst>
                </p14:cNvPr>
                <p14:cNvContentPartPr/>
                <p14:nvPr/>
              </p14:nvContentPartPr>
              <p14:xfrm>
                <a:off x="2642150" y="4061677"/>
                <a:ext cx="68760" cy="50400"/>
              </p14:xfrm>
            </p:contentPart>
          </mc:Choice>
          <mc:Fallback xmlns="">
            <p:pic>
              <p:nvPicPr>
                <p:cNvPr id="788" name="Ink 787">
                  <a:extLst>
                    <a:ext uri="{FF2B5EF4-FFF2-40B4-BE49-F238E27FC236}">
                      <a16:creationId xmlns:a16="http://schemas.microsoft.com/office/drawing/2014/main" id="{6615DC06-DC27-254A-B475-A1453EA2A50E}"/>
                    </a:ext>
                  </a:extLst>
                </p:cNvPr>
                <p:cNvPicPr/>
                <p:nvPr/>
              </p:nvPicPr>
              <p:blipFill>
                <a:blip r:embed="rId1164"/>
                <a:stretch>
                  <a:fillRect/>
                </a:stretch>
              </p:blipFill>
              <p:spPr>
                <a:xfrm>
                  <a:off x="2634590" y="4054117"/>
                  <a:ext cx="835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65">
              <p14:nvContentPartPr>
                <p14:cNvPr id="789" name="Ink 788">
                  <a:extLst>
                    <a:ext uri="{FF2B5EF4-FFF2-40B4-BE49-F238E27FC236}">
                      <a16:creationId xmlns:a16="http://schemas.microsoft.com/office/drawing/2014/main" id="{1101253B-61B4-1F48-94E2-33F5045F898A}"/>
                    </a:ext>
                  </a:extLst>
                </p14:cNvPr>
                <p14:cNvContentPartPr/>
                <p14:nvPr/>
              </p14:nvContentPartPr>
              <p14:xfrm>
                <a:off x="2703350" y="3989317"/>
                <a:ext cx="13320" cy="108360"/>
              </p14:xfrm>
            </p:contentPart>
          </mc:Choice>
          <mc:Fallback xmlns="">
            <p:pic>
              <p:nvPicPr>
                <p:cNvPr id="789" name="Ink 788">
                  <a:extLst>
                    <a:ext uri="{FF2B5EF4-FFF2-40B4-BE49-F238E27FC236}">
                      <a16:creationId xmlns:a16="http://schemas.microsoft.com/office/drawing/2014/main" id="{1101253B-61B4-1F48-94E2-33F5045F898A}"/>
                    </a:ext>
                  </a:extLst>
                </p:cNvPr>
                <p:cNvPicPr/>
                <p:nvPr/>
              </p:nvPicPr>
              <p:blipFill>
                <a:blip r:embed="rId1166"/>
                <a:stretch>
                  <a:fillRect/>
                </a:stretch>
              </p:blipFill>
              <p:spPr>
                <a:xfrm>
                  <a:off x="2695790" y="3981757"/>
                  <a:ext cx="2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167">
              <p14:nvContentPartPr>
                <p14:cNvPr id="790" name="Ink 789">
                  <a:extLst>
                    <a:ext uri="{FF2B5EF4-FFF2-40B4-BE49-F238E27FC236}">
                      <a16:creationId xmlns:a16="http://schemas.microsoft.com/office/drawing/2014/main" id="{1C3A216B-E57D-2946-BFD8-8968EE647E0C}"/>
                    </a:ext>
                  </a:extLst>
                </p14:cNvPr>
                <p14:cNvContentPartPr/>
                <p14:nvPr/>
              </p14:nvContentPartPr>
              <p14:xfrm>
                <a:off x="2740430" y="4061677"/>
                <a:ext cx="44280" cy="60480"/>
              </p14:xfrm>
            </p:contentPart>
          </mc:Choice>
          <mc:Fallback xmlns="">
            <p:pic>
              <p:nvPicPr>
                <p:cNvPr id="790" name="Ink 789">
                  <a:extLst>
                    <a:ext uri="{FF2B5EF4-FFF2-40B4-BE49-F238E27FC236}">
                      <a16:creationId xmlns:a16="http://schemas.microsoft.com/office/drawing/2014/main" id="{1C3A216B-E57D-2946-BFD8-8968EE647E0C}"/>
                    </a:ext>
                  </a:extLst>
                </p:cNvPr>
                <p:cNvPicPr/>
                <p:nvPr/>
              </p:nvPicPr>
              <p:blipFill>
                <a:blip r:embed="rId1168"/>
                <a:stretch>
                  <a:fillRect/>
                </a:stretch>
              </p:blipFill>
              <p:spPr>
                <a:xfrm>
                  <a:off x="2732870" y="4054117"/>
                  <a:ext cx="59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169">
              <p14:nvContentPartPr>
                <p14:cNvPr id="791" name="Ink 790">
                  <a:extLst>
                    <a:ext uri="{FF2B5EF4-FFF2-40B4-BE49-F238E27FC236}">
                      <a16:creationId xmlns:a16="http://schemas.microsoft.com/office/drawing/2014/main" id="{2EBF70AC-4A21-4A42-9660-C1FB380B71E7}"/>
                    </a:ext>
                  </a:extLst>
                </p14:cNvPr>
                <p14:cNvContentPartPr/>
                <p14:nvPr/>
              </p14:nvContentPartPr>
              <p14:xfrm>
                <a:off x="2809910" y="4065637"/>
                <a:ext cx="57240" cy="58680"/>
              </p14:xfrm>
            </p:contentPart>
          </mc:Choice>
          <mc:Fallback xmlns="">
            <p:pic>
              <p:nvPicPr>
                <p:cNvPr id="791" name="Ink 790">
                  <a:extLst>
                    <a:ext uri="{FF2B5EF4-FFF2-40B4-BE49-F238E27FC236}">
                      <a16:creationId xmlns:a16="http://schemas.microsoft.com/office/drawing/2014/main" id="{2EBF70AC-4A21-4A42-9660-C1FB380B71E7}"/>
                    </a:ext>
                  </a:extLst>
                </p:cNvPr>
                <p:cNvPicPr/>
                <p:nvPr/>
              </p:nvPicPr>
              <p:blipFill>
                <a:blip r:embed="rId1170"/>
                <a:stretch>
                  <a:fillRect/>
                </a:stretch>
              </p:blipFill>
              <p:spPr>
                <a:xfrm>
                  <a:off x="2802350" y="4058077"/>
                  <a:ext cx="72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71">
              <p14:nvContentPartPr>
                <p14:cNvPr id="792" name="Ink 791">
                  <a:extLst>
                    <a:ext uri="{FF2B5EF4-FFF2-40B4-BE49-F238E27FC236}">
                      <a16:creationId xmlns:a16="http://schemas.microsoft.com/office/drawing/2014/main" id="{6B170193-13FA-1043-BA9F-8719D924EA0E}"/>
                    </a:ext>
                  </a:extLst>
                </p14:cNvPr>
                <p14:cNvContentPartPr/>
                <p14:nvPr/>
              </p14:nvContentPartPr>
              <p14:xfrm>
                <a:off x="2854910" y="4062757"/>
                <a:ext cx="49320" cy="57960"/>
              </p14:xfrm>
            </p:contentPart>
          </mc:Choice>
          <mc:Fallback xmlns="">
            <p:pic>
              <p:nvPicPr>
                <p:cNvPr id="792" name="Ink 791">
                  <a:extLst>
                    <a:ext uri="{FF2B5EF4-FFF2-40B4-BE49-F238E27FC236}">
                      <a16:creationId xmlns:a16="http://schemas.microsoft.com/office/drawing/2014/main" id="{6B170193-13FA-1043-BA9F-8719D924EA0E}"/>
                    </a:ext>
                  </a:extLst>
                </p:cNvPr>
                <p:cNvPicPr/>
                <p:nvPr/>
              </p:nvPicPr>
              <p:blipFill>
                <a:blip r:embed="rId1172"/>
                <a:stretch>
                  <a:fillRect/>
                </a:stretch>
              </p:blipFill>
              <p:spPr>
                <a:xfrm>
                  <a:off x="2847350" y="4055197"/>
                  <a:ext cx="6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73">
              <p14:nvContentPartPr>
                <p14:cNvPr id="793" name="Ink 792">
                  <a:extLst>
                    <a:ext uri="{FF2B5EF4-FFF2-40B4-BE49-F238E27FC236}">
                      <a16:creationId xmlns:a16="http://schemas.microsoft.com/office/drawing/2014/main" id="{59B2714E-8B59-C946-8017-B7555B1492EB}"/>
                    </a:ext>
                  </a:extLst>
                </p14:cNvPr>
                <p14:cNvContentPartPr/>
                <p14:nvPr/>
              </p14:nvContentPartPr>
              <p14:xfrm>
                <a:off x="2892710" y="4020997"/>
                <a:ext cx="1800" cy="1800"/>
              </p14:xfrm>
            </p:contentPart>
          </mc:Choice>
          <mc:Fallback xmlns="">
            <p:pic>
              <p:nvPicPr>
                <p:cNvPr id="793" name="Ink 792">
                  <a:extLst>
                    <a:ext uri="{FF2B5EF4-FFF2-40B4-BE49-F238E27FC236}">
                      <a16:creationId xmlns:a16="http://schemas.microsoft.com/office/drawing/2014/main" id="{59B2714E-8B59-C946-8017-B7555B1492EB}"/>
                    </a:ext>
                  </a:extLst>
                </p:cNvPr>
                <p:cNvPicPr/>
                <p:nvPr/>
              </p:nvPicPr>
              <p:blipFill>
                <a:blip r:embed="rId1174"/>
                <a:stretch>
                  <a:fillRect/>
                </a:stretch>
              </p:blipFill>
              <p:spPr>
                <a:xfrm>
                  <a:off x="2885150" y="4013797"/>
                  <a:ext cx="16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75">
              <p14:nvContentPartPr>
                <p14:cNvPr id="794" name="Ink 793">
                  <a:extLst>
                    <a:ext uri="{FF2B5EF4-FFF2-40B4-BE49-F238E27FC236}">
                      <a16:creationId xmlns:a16="http://schemas.microsoft.com/office/drawing/2014/main" id="{F3B9AA40-066D-DD4C-9636-E45C40862847}"/>
                    </a:ext>
                  </a:extLst>
                </p14:cNvPr>
                <p14:cNvContentPartPr/>
                <p14:nvPr/>
              </p14:nvContentPartPr>
              <p14:xfrm>
                <a:off x="2942390" y="4042237"/>
                <a:ext cx="91080" cy="87840"/>
              </p14:xfrm>
            </p:contentPart>
          </mc:Choice>
          <mc:Fallback xmlns="">
            <p:pic>
              <p:nvPicPr>
                <p:cNvPr id="794" name="Ink 793">
                  <a:extLst>
                    <a:ext uri="{FF2B5EF4-FFF2-40B4-BE49-F238E27FC236}">
                      <a16:creationId xmlns:a16="http://schemas.microsoft.com/office/drawing/2014/main" id="{F3B9AA40-066D-DD4C-9636-E45C40862847}"/>
                    </a:ext>
                  </a:extLst>
                </p:cNvPr>
                <p:cNvPicPr/>
                <p:nvPr/>
              </p:nvPicPr>
              <p:blipFill>
                <a:blip r:embed="rId1176"/>
                <a:stretch>
                  <a:fillRect/>
                </a:stretch>
              </p:blipFill>
              <p:spPr>
                <a:xfrm>
                  <a:off x="2934830" y="4034677"/>
                  <a:ext cx="106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77">
              <p14:nvContentPartPr>
                <p14:cNvPr id="795" name="Ink 794">
                  <a:extLst>
                    <a:ext uri="{FF2B5EF4-FFF2-40B4-BE49-F238E27FC236}">
                      <a16:creationId xmlns:a16="http://schemas.microsoft.com/office/drawing/2014/main" id="{68F055F5-E8A5-DE4D-8CC4-EEC7A94E9C77}"/>
                    </a:ext>
                  </a:extLst>
                </p14:cNvPr>
                <p14:cNvContentPartPr/>
                <p14:nvPr/>
              </p14:nvContentPartPr>
              <p14:xfrm>
                <a:off x="3044630" y="4053397"/>
                <a:ext cx="69480" cy="64440"/>
              </p14:xfrm>
            </p:contentPart>
          </mc:Choice>
          <mc:Fallback xmlns="">
            <p:pic>
              <p:nvPicPr>
                <p:cNvPr id="795" name="Ink 794">
                  <a:extLst>
                    <a:ext uri="{FF2B5EF4-FFF2-40B4-BE49-F238E27FC236}">
                      <a16:creationId xmlns:a16="http://schemas.microsoft.com/office/drawing/2014/main" id="{68F055F5-E8A5-DE4D-8CC4-EEC7A94E9C77}"/>
                    </a:ext>
                  </a:extLst>
                </p:cNvPr>
                <p:cNvPicPr/>
                <p:nvPr/>
              </p:nvPicPr>
              <p:blipFill>
                <a:blip r:embed="rId1178"/>
                <a:stretch>
                  <a:fillRect/>
                </a:stretch>
              </p:blipFill>
              <p:spPr>
                <a:xfrm>
                  <a:off x="3037430" y="4045837"/>
                  <a:ext cx="84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79">
              <p14:nvContentPartPr>
                <p14:cNvPr id="796" name="Ink 795">
                  <a:extLst>
                    <a:ext uri="{FF2B5EF4-FFF2-40B4-BE49-F238E27FC236}">
                      <a16:creationId xmlns:a16="http://schemas.microsoft.com/office/drawing/2014/main" id="{9AFBD464-AB9E-4A4E-AC87-2E0C148D64C8}"/>
                    </a:ext>
                  </a:extLst>
                </p14:cNvPr>
                <p14:cNvContentPartPr/>
                <p14:nvPr/>
              </p14:nvContentPartPr>
              <p14:xfrm>
                <a:off x="3177110" y="3975997"/>
                <a:ext cx="2520" cy="131040"/>
              </p14:xfrm>
            </p:contentPart>
          </mc:Choice>
          <mc:Fallback xmlns="">
            <p:pic>
              <p:nvPicPr>
                <p:cNvPr id="796" name="Ink 795">
                  <a:extLst>
                    <a:ext uri="{FF2B5EF4-FFF2-40B4-BE49-F238E27FC236}">
                      <a16:creationId xmlns:a16="http://schemas.microsoft.com/office/drawing/2014/main" id="{9AFBD464-AB9E-4A4E-AC87-2E0C148D64C8}"/>
                    </a:ext>
                  </a:extLst>
                </p:cNvPr>
                <p:cNvPicPr/>
                <p:nvPr/>
              </p:nvPicPr>
              <p:blipFill>
                <a:blip r:embed="rId1180"/>
                <a:stretch>
                  <a:fillRect/>
                </a:stretch>
              </p:blipFill>
              <p:spPr>
                <a:xfrm>
                  <a:off x="3169550" y="3968437"/>
                  <a:ext cx="17280" cy="145800"/>
                </a:xfrm>
                <a:prstGeom prst="rect">
                  <a:avLst/>
                </a:prstGeom>
              </p:spPr>
            </p:pic>
          </mc:Fallback>
        </mc:AlternateContent>
      </p:grpSp>
    </p:spTree>
    <p:extLst>
      <p:ext uri="{BB962C8B-B14F-4D97-AF65-F5344CB8AC3E}">
        <p14:creationId xmlns:p14="http://schemas.microsoft.com/office/powerpoint/2010/main" val="290950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1" name="Group 20">
            <a:extLst>
              <a:ext uri="{FF2B5EF4-FFF2-40B4-BE49-F238E27FC236}">
                <a16:creationId xmlns:a16="http://schemas.microsoft.com/office/drawing/2014/main" id="{43B12720-2F11-2A45-8558-01A9CAF87807}"/>
              </a:ext>
            </a:extLst>
          </p:cNvPr>
          <p:cNvGrpSpPr/>
          <p:nvPr/>
        </p:nvGrpSpPr>
        <p:grpSpPr>
          <a:xfrm>
            <a:off x="1723375" y="1243971"/>
            <a:ext cx="776160" cy="236160"/>
            <a:chOff x="1723375" y="1243971"/>
            <a:chExt cx="776160" cy="23616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E614331-F5E7-FB43-BD2F-F8818504D636}"/>
                    </a:ext>
                  </a:extLst>
                </p14:cNvPr>
                <p14:cNvContentPartPr/>
                <p14:nvPr/>
              </p14:nvContentPartPr>
              <p14:xfrm>
                <a:off x="1723375" y="1299411"/>
                <a:ext cx="29160" cy="178920"/>
              </p14:xfrm>
            </p:contentPart>
          </mc:Choice>
          <mc:Fallback xmlns="">
            <p:pic>
              <p:nvPicPr>
                <p:cNvPr id="10" name="Ink 9">
                  <a:extLst>
                    <a:ext uri="{FF2B5EF4-FFF2-40B4-BE49-F238E27FC236}">
                      <a16:creationId xmlns:a16="http://schemas.microsoft.com/office/drawing/2014/main" id="{1E614331-F5E7-FB43-BD2F-F8818504D636}"/>
                    </a:ext>
                  </a:extLst>
                </p:cNvPr>
                <p:cNvPicPr/>
                <p:nvPr/>
              </p:nvPicPr>
              <p:blipFill>
                <a:blip r:embed="rId4"/>
                <a:stretch>
                  <a:fillRect/>
                </a:stretch>
              </p:blipFill>
              <p:spPr>
                <a:xfrm>
                  <a:off x="1715815" y="1291851"/>
                  <a:ext cx="44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F94A39B4-A9DF-5549-9BD8-C152636B5A82}"/>
                    </a:ext>
                  </a:extLst>
                </p14:cNvPr>
                <p14:cNvContentPartPr/>
                <p14:nvPr/>
              </p14:nvContentPartPr>
              <p14:xfrm>
                <a:off x="1743535" y="1425051"/>
                <a:ext cx="92520" cy="55080"/>
              </p14:xfrm>
            </p:contentPart>
          </mc:Choice>
          <mc:Fallback xmlns="">
            <p:pic>
              <p:nvPicPr>
                <p:cNvPr id="12" name="Ink 11">
                  <a:extLst>
                    <a:ext uri="{FF2B5EF4-FFF2-40B4-BE49-F238E27FC236}">
                      <a16:creationId xmlns:a16="http://schemas.microsoft.com/office/drawing/2014/main" id="{F94A39B4-A9DF-5549-9BD8-C152636B5A82}"/>
                    </a:ext>
                  </a:extLst>
                </p:cNvPr>
                <p:cNvPicPr/>
                <p:nvPr/>
              </p:nvPicPr>
              <p:blipFill>
                <a:blip r:embed="rId6"/>
                <a:stretch>
                  <a:fillRect/>
                </a:stretch>
              </p:blipFill>
              <p:spPr>
                <a:xfrm>
                  <a:off x="1735975" y="1417491"/>
                  <a:ext cx="107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FCDB9BC9-8E4B-F447-A510-3D67349CEE0A}"/>
                    </a:ext>
                  </a:extLst>
                </p14:cNvPr>
                <p14:cNvContentPartPr/>
                <p14:nvPr/>
              </p14:nvContentPartPr>
              <p14:xfrm>
                <a:off x="1926055" y="1268451"/>
                <a:ext cx="5760" cy="179640"/>
              </p14:xfrm>
            </p:contentPart>
          </mc:Choice>
          <mc:Fallback xmlns="">
            <p:pic>
              <p:nvPicPr>
                <p:cNvPr id="14" name="Ink 13">
                  <a:extLst>
                    <a:ext uri="{FF2B5EF4-FFF2-40B4-BE49-F238E27FC236}">
                      <a16:creationId xmlns:a16="http://schemas.microsoft.com/office/drawing/2014/main" id="{FCDB9BC9-8E4B-F447-A510-3D67349CEE0A}"/>
                    </a:ext>
                  </a:extLst>
                </p:cNvPr>
                <p:cNvPicPr/>
                <p:nvPr/>
              </p:nvPicPr>
              <p:blipFill>
                <a:blip r:embed="rId8"/>
                <a:stretch>
                  <a:fillRect/>
                </a:stretch>
              </p:blipFill>
              <p:spPr>
                <a:xfrm>
                  <a:off x="1918495" y="1260891"/>
                  <a:ext cx="208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A93567B-5C44-D046-BA76-3C61727F23B9}"/>
                    </a:ext>
                  </a:extLst>
                </p14:cNvPr>
                <p14:cNvContentPartPr/>
                <p14:nvPr/>
              </p14:nvContentPartPr>
              <p14:xfrm>
                <a:off x="2015695" y="1381851"/>
                <a:ext cx="107640" cy="64440"/>
              </p14:xfrm>
            </p:contentPart>
          </mc:Choice>
          <mc:Fallback xmlns="">
            <p:pic>
              <p:nvPicPr>
                <p:cNvPr id="16" name="Ink 15">
                  <a:extLst>
                    <a:ext uri="{FF2B5EF4-FFF2-40B4-BE49-F238E27FC236}">
                      <a16:creationId xmlns:a16="http://schemas.microsoft.com/office/drawing/2014/main" id="{1A93567B-5C44-D046-BA76-3C61727F23B9}"/>
                    </a:ext>
                  </a:extLst>
                </p:cNvPr>
                <p:cNvPicPr/>
                <p:nvPr/>
              </p:nvPicPr>
              <p:blipFill>
                <a:blip r:embed="rId10"/>
                <a:stretch>
                  <a:fillRect/>
                </a:stretch>
              </p:blipFill>
              <p:spPr>
                <a:xfrm>
                  <a:off x="2008135" y="1374291"/>
                  <a:ext cx="122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A7E3BBF1-7F20-E84C-A5D2-813EEF4E817B}"/>
                    </a:ext>
                  </a:extLst>
                </p14:cNvPr>
                <p14:cNvContentPartPr/>
                <p14:nvPr/>
              </p14:nvContentPartPr>
              <p14:xfrm>
                <a:off x="2150335" y="1373211"/>
                <a:ext cx="126000" cy="74160"/>
              </p14:xfrm>
            </p:contentPart>
          </mc:Choice>
          <mc:Fallback xmlns="">
            <p:pic>
              <p:nvPicPr>
                <p:cNvPr id="17" name="Ink 16">
                  <a:extLst>
                    <a:ext uri="{FF2B5EF4-FFF2-40B4-BE49-F238E27FC236}">
                      <a16:creationId xmlns:a16="http://schemas.microsoft.com/office/drawing/2014/main" id="{A7E3BBF1-7F20-E84C-A5D2-813EEF4E817B}"/>
                    </a:ext>
                  </a:extLst>
                </p:cNvPr>
                <p:cNvPicPr/>
                <p:nvPr/>
              </p:nvPicPr>
              <p:blipFill>
                <a:blip r:embed="rId12"/>
                <a:stretch>
                  <a:fillRect/>
                </a:stretch>
              </p:blipFill>
              <p:spPr>
                <a:xfrm>
                  <a:off x="2142775" y="1365651"/>
                  <a:ext cx="140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A90FA2A-95E9-C54A-A6E5-2ED897BDB022}"/>
                    </a:ext>
                  </a:extLst>
                </p14:cNvPr>
                <p14:cNvContentPartPr/>
                <p14:nvPr/>
              </p14:nvContentPartPr>
              <p14:xfrm>
                <a:off x="2351215" y="1243971"/>
                <a:ext cx="10080" cy="216000"/>
              </p14:xfrm>
            </p:contentPart>
          </mc:Choice>
          <mc:Fallback xmlns="">
            <p:pic>
              <p:nvPicPr>
                <p:cNvPr id="18" name="Ink 17">
                  <a:extLst>
                    <a:ext uri="{FF2B5EF4-FFF2-40B4-BE49-F238E27FC236}">
                      <a16:creationId xmlns:a16="http://schemas.microsoft.com/office/drawing/2014/main" id="{2A90FA2A-95E9-C54A-A6E5-2ED897BDB022}"/>
                    </a:ext>
                  </a:extLst>
                </p:cNvPr>
                <p:cNvPicPr/>
                <p:nvPr/>
              </p:nvPicPr>
              <p:blipFill>
                <a:blip r:embed="rId14"/>
                <a:stretch>
                  <a:fillRect/>
                </a:stretch>
              </p:blipFill>
              <p:spPr>
                <a:xfrm>
                  <a:off x="2344015" y="1236411"/>
                  <a:ext cx="25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5BA621ED-FF04-B248-87B2-67C35355C40F}"/>
                    </a:ext>
                  </a:extLst>
                </p14:cNvPr>
                <p14:cNvContentPartPr/>
                <p14:nvPr/>
              </p14:nvContentPartPr>
              <p14:xfrm>
                <a:off x="2383615" y="1352331"/>
                <a:ext cx="115920" cy="90360"/>
              </p14:xfrm>
            </p:contentPart>
          </mc:Choice>
          <mc:Fallback xmlns="">
            <p:pic>
              <p:nvPicPr>
                <p:cNvPr id="19" name="Ink 18">
                  <a:extLst>
                    <a:ext uri="{FF2B5EF4-FFF2-40B4-BE49-F238E27FC236}">
                      <a16:creationId xmlns:a16="http://schemas.microsoft.com/office/drawing/2014/main" id="{5BA621ED-FF04-B248-87B2-67C35355C40F}"/>
                    </a:ext>
                  </a:extLst>
                </p:cNvPr>
                <p:cNvPicPr/>
                <p:nvPr/>
              </p:nvPicPr>
              <p:blipFill>
                <a:blip r:embed="rId16"/>
                <a:stretch>
                  <a:fillRect/>
                </a:stretch>
              </p:blipFill>
              <p:spPr>
                <a:xfrm>
                  <a:off x="2376055" y="1344771"/>
                  <a:ext cx="131040" cy="105480"/>
                </a:xfrm>
                <a:prstGeom prst="rect">
                  <a:avLst/>
                </a:prstGeom>
              </p:spPr>
            </p:pic>
          </mc:Fallback>
        </mc:AlternateContent>
      </p:grpSp>
      <p:grpSp>
        <p:nvGrpSpPr>
          <p:cNvPr id="24" name="Group 23">
            <a:extLst>
              <a:ext uri="{FF2B5EF4-FFF2-40B4-BE49-F238E27FC236}">
                <a16:creationId xmlns:a16="http://schemas.microsoft.com/office/drawing/2014/main" id="{A758A6BE-E294-694C-8817-8969E219EE7F}"/>
              </a:ext>
            </a:extLst>
          </p:cNvPr>
          <p:cNvGrpSpPr/>
          <p:nvPr/>
        </p:nvGrpSpPr>
        <p:grpSpPr>
          <a:xfrm>
            <a:off x="2699695" y="1367811"/>
            <a:ext cx="474840" cy="85320"/>
            <a:chOff x="2699695" y="1367811"/>
            <a:chExt cx="474840" cy="85320"/>
          </a:xfrm>
        </p:grpSpPr>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4084E45B-9A24-014A-A42A-13F5D0E99CD9}"/>
                    </a:ext>
                  </a:extLst>
                </p14:cNvPr>
                <p14:cNvContentPartPr/>
                <p14:nvPr/>
              </p14:nvContentPartPr>
              <p14:xfrm>
                <a:off x="2699695" y="1376811"/>
                <a:ext cx="110520" cy="76320"/>
              </p14:xfrm>
            </p:contentPart>
          </mc:Choice>
          <mc:Fallback xmlns="">
            <p:pic>
              <p:nvPicPr>
                <p:cNvPr id="20" name="Ink 19">
                  <a:extLst>
                    <a:ext uri="{FF2B5EF4-FFF2-40B4-BE49-F238E27FC236}">
                      <a16:creationId xmlns:a16="http://schemas.microsoft.com/office/drawing/2014/main" id="{4084E45B-9A24-014A-A42A-13F5D0E99CD9}"/>
                    </a:ext>
                  </a:extLst>
                </p:cNvPr>
                <p:cNvPicPr/>
                <p:nvPr/>
              </p:nvPicPr>
              <p:blipFill>
                <a:blip r:embed="rId18"/>
                <a:stretch>
                  <a:fillRect/>
                </a:stretch>
              </p:blipFill>
              <p:spPr>
                <a:xfrm>
                  <a:off x="2692135" y="1369251"/>
                  <a:ext cx="125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1E341BE-DEFC-4C4A-80E3-6CFD49413CC7}"/>
                    </a:ext>
                  </a:extLst>
                </p14:cNvPr>
                <p14:cNvContentPartPr/>
                <p14:nvPr/>
              </p14:nvContentPartPr>
              <p14:xfrm>
                <a:off x="2859535" y="1381851"/>
                <a:ext cx="148320" cy="58320"/>
              </p14:xfrm>
            </p:contentPart>
          </mc:Choice>
          <mc:Fallback xmlns="">
            <p:pic>
              <p:nvPicPr>
                <p:cNvPr id="22" name="Ink 21">
                  <a:extLst>
                    <a:ext uri="{FF2B5EF4-FFF2-40B4-BE49-F238E27FC236}">
                      <a16:creationId xmlns:a16="http://schemas.microsoft.com/office/drawing/2014/main" id="{31E341BE-DEFC-4C4A-80E3-6CFD49413CC7}"/>
                    </a:ext>
                  </a:extLst>
                </p:cNvPr>
                <p:cNvPicPr/>
                <p:nvPr/>
              </p:nvPicPr>
              <p:blipFill>
                <a:blip r:embed="rId20"/>
                <a:stretch>
                  <a:fillRect/>
                </a:stretch>
              </p:blipFill>
              <p:spPr>
                <a:xfrm>
                  <a:off x="2851975" y="1374291"/>
                  <a:ext cx="1630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1347F807-6B3A-8849-B68E-678F6E71F624}"/>
                    </a:ext>
                  </a:extLst>
                </p14:cNvPr>
                <p14:cNvContentPartPr/>
                <p14:nvPr/>
              </p14:nvContentPartPr>
              <p14:xfrm>
                <a:off x="3053215" y="1367811"/>
                <a:ext cx="121320" cy="72000"/>
              </p14:xfrm>
            </p:contentPart>
          </mc:Choice>
          <mc:Fallback xmlns="">
            <p:pic>
              <p:nvPicPr>
                <p:cNvPr id="23" name="Ink 22">
                  <a:extLst>
                    <a:ext uri="{FF2B5EF4-FFF2-40B4-BE49-F238E27FC236}">
                      <a16:creationId xmlns:a16="http://schemas.microsoft.com/office/drawing/2014/main" id="{1347F807-6B3A-8849-B68E-678F6E71F624}"/>
                    </a:ext>
                  </a:extLst>
                </p:cNvPr>
                <p:cNvPicPr/>
                <p:nvPr/>
              </p:nvPicPr>
              <p:blipFill>
                <a:blip r:embed="rId22"/>
                <a:stretch>
                  <a:fillRect/>
                </a:stretch>
              </p:blipFill>
              <p:spPr>
                <a:xfrm>
                  <a:off x="3045655" y="1360611"/>
                  <a:ext cx="136440" cy="87120"/>
                </a:xfrm>
                <a:prstGeom prst="rect">
                  <a:avLst/>
                </a:prstGeom>
              </p:spPr>
            </p:pic>
          </mc:Fallback>
        </mc:AlternateContent>
      </p:grpSp>
      <p:grpSp>
        <p:nvGrpSpPr>
          <p:cNvPr id="31" name="Group 30">
            <a:extLst>
              <a:ext uri="{FF2B5EF4-FFF2-40B4-BE49-F238E27FC236}">
                <a16:creationId xmlns:a16="http://schemas.microsoft.com/office/drawing/2014/main" id="{868F599A-7304-8044-9C53-D835D3CF8869}"/>
              </a:ext>
            </a:extLst>
          </p:cNvPr>
          <p:cNvGrpSpPr/>
          <p:nvPr/>
        </p:nvGrpSpPr>
        <p:grpSpPr>
          <a:xfrm>
            <a:off x="3357415" y="1236411"/>
            <a:ext cx="682560" cy="273960"/>
            <a:chOff x="3357415" y="1236411"/>
            <a:chExt cx="682560" cy="273960"/>
          </a:xfrm>
        </p:grpSpPr>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713CB5E-5E70-1A49-9AF1-3C4233947F40}"/>
                    </a:ext>
                  </a:extLst>
                </p14:cNvPr>
                <p14:cNvContentPartPr/>
                <p14:nvPr/>
              </p14:nvContentPartPr>
              <p14:xfrm>
                <a:off x="3357415" y="1370331"/>
                <a:ext cx="127800" cy="140040"/>
              </p14:xfrm>
            </p:contentPart>
          </mc:Choice>
          <mc:Fallback xmlns="">
            <p:pic>
              <p:nvPicPr>
                <p:cNvPr id="25" name="Ink 24">
                  <a:extLst>
                    <a:ext uri="{FF2B5EF4-FFF2-40B4-BE49-F238E27FC236}">
                      <a16:creationId xmlns:a16="http://schemas.microsoft.com/office/drawing/2014/main" id="{5713CB5E-5E70-1A49-9AF1-3C4233947F40}"/>
                    </a:ext>
                  </a:extLst>
                </p:cNvPr>
                <p:cNvPicPr/>
                <p:nvPr/>
              </p:nvPicPr>
              <p:blipFill>
                <a:blip r:embed="rId24"/>
                <a:stretch>
                  <a:fillRect/>
                </a:stretch>
              </p:blipFill>
              <p:spPr>
                <a:xfrm>
                  <a:off x="3349855" y="1362771"/>
                  <a:ext cx="142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7702DFBD-D717-C243-BC1E-ED4A2415F895}"/>
                    </a:ext>
                  </a:extLst>
                </p14:cNvPr>
                <p14:cNvContentPartPr/>
                <p14:nvPr/>
              </p14:nvContentPartPr>
              <p14:xfrm>
                <a:off x="3526975" y="1357371"/>
                <a:ext cx="112680" cy="48960"/>
              </p14:xfrm>
            </p:contentPart>
          </mc:Choice>
          <mc:Fallback xmlns="">
            <p:pic>
              <p:nvPicPr>
                <p:cNvPr id="26" name="Ink 25">
                  <a:extLst>
                    <a:ext uri="{FF2B5EF4-FFF2-40B4-BE49-F238E27FC236}">
                      <a16:creationId xmlns:a16="http://schemas.microsoft.com/office/drawing/2014/main" id="{7702DFBD-D717-C243-BC1E-ED4A2415F895}"/>
                    </a:ext>
                  </a:extLst>
                </p:cNvPr>
                <p:cNvPicPr/>
                <p:nvPr/>
              </p:nvPicPr>
              <p:blipFill>
                <a:blip r:embed="rId26"/>
                <a:stretch>
                  <a:fillRect/>
                </a:stretch>
              </p:blipFill>
              <p:spPr>
                <a:xfrm>
                  <a:off x="3519415" y="1349811"/>
                  <a:ext cx="1274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E2B8C44C-9318-8C4B-B3F9-7FBF73488DC7}"/>
                    </a:ext>
                  </a:extLst>
                </p14:cNvPr>
                <p14:cNvContentPartPr/>
                <p14:nvPr/>
              </p14:nvContentPartPr>
              <p14:xfrm>
                <a:off x="3821815" y="1236411"/>
                <a:ext cx="10800" cy="194400"/>
              </p14:xfrm>
            </p:contentPart>
          </mc:Choice>
          <mc:Fallback xmlns="">
            <p:pic>
              <p:nvPicPr>
                <p:cNvPr id="28" name="Ink 27">
                  <a:extLst>
                    <a:ext uri="{FF2B5EF4-FFF2-40B4-BE49-F238E27FC236}">
                      <a16:creationId xmlns:a16="http://schemas.microsoft.com/office/drawing/2014/main" id="{E2B8C44C-9318-8C4B-B3F9-7FBF73488DC7}"/>
                    </a:ext>
                  </a:extLst>
                </p:cNvPr>
                <p:cNvPicPr/>
                <p:nvPr/>
              </p:nvPicPr>
              <p:blipFill>
                <a:blip r:embed="rId28"/>
                <a:stretch>
                  <a:fillRect/>
                </a:stretch>
              </p:blipFill>
              <p:spPr>
                <a:xfrm>
                  <a:off x="3814255" y="1228851"/>
                  <a:ext cx="25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E482E08F-72D5-8B4F-82D5-081E909A4ECD}"/>
                    </a:ext>
                  </a:extLst>
                </p14:cNvPr>
                <p14:cNvContentPartPr/>
                <p14:nvPr/>
              </p14:nvContentPartPr>
              <p14:xfrm>
                <a:off x="3744055" y="1357731"/>
                <a:ext cx="131040" cy="4680"/>
              </p14:xfrm>
            </p:contentPart>
          </mc:Choice>
          <mc:Fallback xmlns="">
            <p:pic>
              <p:nvPicPr>
                <p:cNvPr id="29" name="Ink 28">
                  <a:extLst>
                    <a:ext uri="{FF2B5EF4-FFF2-40B4-BE49-F238E27FC236}">
                      <a16:creationId xmlns:a16="http://schemas.microsoft.com/office/drawing/2014/main" id="{E482E08F-72D5-8B4F-82D5-081E909A4ECD}"/>
                    </a:ext>
                  </a:extLst>
                </p:cNvPr>
                <p:cNvPicPr/>
                <p:nvPr/>
              </p:nvPicPr>
              <p:blipFill>
                <a:blip r:embed="rId30"/>
                <a:stretch>
                  <a:fillRect/>
                </a:stretch>
              </p:blipFill>
              <p:spPr>
                <a:xfrm>
                  <a:off x="3736855" y="1350171"/>
                  <a:ext cx="145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D2028D0C-87C3-D54C-BDD1-1CE344A47BA3}"/>
                    </a:ext>
                  </a:extLst>
                </p14:cNvPr>
                <p14:cNvContentPartPr/>
                <p14:nvPr/>
              </p14:nvContentPartPr>
              <p14:xfrm>
                <a:off x="3931975" y="1354491"/>
                <a:ext cx="108000" cy="57240"/>
              </p14:xfrm>
            </p:contentPart>
          </mc:Choice>
          <mc:Fallback xmlns="">
            <p:pic>
              <p:nvPicPr>
                <p:cNvPr id="30" name="Ink 29">
                  <a:extLst>
                    <a:ext uri="{FF2B5EF4-FFF2-40B4-BE49-F238E27FC236}">
                      <a16:creationId xmlns:a16="http://schemas.microsoft.com/office/drawing/2014/main" id="{D2028D0C-87C3-D54C-BDD1-1CE344A47BA3}"/>
                    </a:ext>
                  </a:extLst>
                </p:cNvPr>
                <p:cNvPicPr/>
                <p:nvPr/>
              </p:nvPicPr>
              <p:blipFill>
                <a:blip r:embed="rId32"/>
                <a:stretch>
                  <a:fillRect/>
                </a:stretch>
              </p:blipFill>
              <p:spPr>
                <a:xfrm>
                  <a:off x="3924415" y="1347291"/>
                  <a:ext cx="122760" cy="72360"/>
                </a:xfrm>
                <a:prstGeom prst="rect">
                  <a:avLst/>
                </a:prstGeom>
              </p:spPr>
            </p:pic>
          </mc:Fallback>
        </mc:AlternateContent>
      </p:grpSp>
      <p:grpSp>
        <p:nvGrpSpPr>
          <p:cNvPr id="35" name="Group 34">
            <a:extLst>
              <a:ext uri="{FF2B5EF4-FFF2-40B4-BE49-F238E27FC236}">
                <a16:creationId xmlns:a16="http://schemas.microsoft.com/office/drawing/2014/main" id="{71D22BBA-C0DD-2448-9FB2-F817FC2EA265}"/>
              </a:ext>
            </a:extLst>
          </p:cNvPr>
          <p:cNvGrpSpPr/>
          <p:nvPr/>
        </p:nvGrpSpPr>
        <p:grpSpPr>
          <a:xfrm>
            <a:off x="1411615" y="1291851"/>
            <a:ext cx="152280" cy="173520"/>
            <a:chOff x="1411615" y="1291851"/>
            <a:chExt cx="152280" cy="173520"/>
          </a:xfrm>
        </p:grpSpPr>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5945AA8D-7875-5746-AEC5-BB30163E3CD6}"/>
                    </a:ext>
                  </a:extLst>
                </p14:cNvPr>
                <p14:cNvContentPartPr/>
                <p14:nvPr/>
              </p14:nvContentPartPr>
              <p14:xfrm>
                <a:off x="1411615" y="1291851"/>
                <a:ext cx="101880" cy="173520"/>
              </p14:xfrm>
            </p:contentPart>
          </mc:Choice>
          <mc:Fallback xmlns="">
            <p:pic>
              <p:nvPicPr>
                <p:cNvPr id="32" name="Ink 31">
                  <a:extLst>
                    <a:ext uri="{FF2B5EF4-FFF2-40B4-BE49-F238E27FC236}">
                      <a16:creationId xmlns:a16="http://schemas.microsoft.com/office/drawing/2014/main" id="{5945AA8D-7875-5746-AEC5-BB30163E3CD6}"/>
                    </a:ext>
                  </a:extLst>
                </p:cNvPr>
                <p:cNvPicPr/>
                <p:nvPr/>
              </p:nvPicPr>
              <p:blipFill>
                <a:blip r:embed="rId34"/>
                <a:stretch>
                  <a:fillRect/>
                </a:stretch>
              </p:blipFill>
              <p:spPr>
                <a:xfrm>
                  <a:off x="1404055" y="1284291"/>
                  <a:ext cx="1170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037F5E9-3196-4E4E-8361-124AAADA951F}"/>
                    </a:ext>
                  </a:extLst>
                </p14:cNvPr>
                <p14:cNvContentPartPr/>
                <p14:nvPr/>
              </p14:nvContentPartPr>
              <p14:xfrm>
                <a:off x="1488655" y="1293651"/>
                <a:ext cx="75240" cy="140760"/>
              </p14:xfrm>
            </p:contentPart>
          </mc:Choice>
          <mc:Fallback xmlns="">
            <p:pic>
              <p:nvPicPr>
                <p:cNvPr id="33" name="Ink 32">
                  <a:extLst>
                    <a:ext uri="{FF2B5EF4-FFF2-40B4-BE49-F238E27FC236}">
                      <a16:creationId xmlns:a16="http://schemas.microsoft.com/office/drawing/2014/main" id="{D037F5E9-3196-4E4E-8361-124AAADA951F}"/>
                    </a:ext>
                  </a:extLst>
                </p:cNvPr>
                <p:cNvPicPr/>
                <p:nvPr/>
              </p:nvPicPr>
              <p:blipFill>
                <a:blip r:embed="rId36"/>
                <a:stretch>
                  <a:fillRect/>
                </a:stretch>
              </p:blipFill>
              <p:spPr>
                <a:xfrm>
                  <a:off x="1481095" y="1286451"/>
                  <a:ext cx="90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13F39845-0981-E649-A340-DC4603B65609}"/>
                    </a:ext>
                  </a:extLst>
                </p14:cNvPr>
                <p14:cNvContentPartPr/>
                <p14:nvPr/>
              </p14:nvContentPartPr>
              <p14:xfrm>
                <a:off x="1461655" y="1390131"/>
                <a:ext cx="99360" cy="24480"/>
              </p14:xfrm>
            </p:contentPart>
          </mc:Choice>
          <mc:Fallback xmlns="">
            <p:pic>
              <p:nvPicPr>
                <p:cNvPr id="34" name="Ink 33">
                  <a:extLst>
                    <a:ext uri="{FF2B5EF4-FFF2-40B4-BE49-F238E27FC236}">
                      <a16:creationId xmlns:a16="http://schemas.microsoft.com/office/drawing/2014/main" id="{13F39845-0981-E649-A340-DC4603B65609}"/>
                    </a:ext>
                  </a:extLst>
                </p:cNvPr>
                <p:cNvPicPr/>
                <p:nvPr/>
              </p:nvPicPr>
              <p:blipFill>
                <a:blip r:embed="rId38"/>
                <a:stretch>
                  <a:fillRect/>
                </a:stretch>
              </p:blipFill>
              <p:spPr>
                <a:xfrm>
                  <a:off x="1454095" y="1382571"/>
                  <a:ext cx="114480" cy="39600"/>
                </a:xfrm>
                <a:prstGeom prst="rect">
                  <a:avLst/>
                </a:prstGeom>
              </p:spPr>
            </p:pic>
          </mc:Fallback>
        </mc:AlternateContent>
      </p:grpSp>
      <p:grpSp>
        <p:nvGrpSpPr>
          <p:cNvPr id="44" name="Group 43">
            <a:extLst>
              <a:ext uri="{FF2B5EF4-FFF2-40B4-BE49-F238E27FC236}">
                <a16:creationId xmlns:a16="http://schemas.microsoft.com/office/drawing/2014/main" id="{90F4DA6A-9C8E-754D-8F2F-FC90BF44A6CA}"/>
              </a:ext>
            </a:extLst>
          </p:cNvPr>
          <p:cNvGrpSpPr/>
          <p:nvPr/>
        </p:nvGrpSpPr>
        <p:grpSpPr>
          <a:xfrm>
            <a:off x="4206655" y="1205811"/>
            <a:ext cx="933840" cy="285480"/>
            <a:chOff x="4206655" y="1205811"/>
            <a:chExt cx="933840" cy="285480"/>
          </a:xfrm>
        </p:grpSpPr>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AD42336B-FD16-7F4B-A9AB-2AF864A6E818}"/>
                    </a:ext>
                  </a:extLst>
                </p14:cNvPr>
                <p14:cNvContentPartPr/>
                <p14:nvPr/>
              </p14:nvContentPartPr>
              <p14:xfrm>
                <a:off x="4206655" y="1330371"/>
                <a:ext cx="125280" cy="75960"/>
              </p14:xfrm>
            </p:contentPart>
          </mc:Choice>
          <mc:Fallback xmlns="">
            <p:pic>
              <p:nvPicPr>
                <p:cNvPr id="36" name="Ink 35">
                  <a:extLst>
                    <a:ext uri="{FF2B5EF4-FFF2-40B4-BE49-F238E27FC236}">
                      <a16:creationId xmlns:a16="http://schemas.microsoft.com/office/drawing/2014/main" id="{AD42336B-FD16-7F4B-A9AB-2AF864A6E818}"/>
                    </a:ext>
                  </a:extLst>
                </p:cNvPr>
                <p:cNvPicPr/>
                <p:nvPr/>
              </p:nvPicPr>
              <p:blipFill>
                <a:blip r:embed="rId40"/>
                <a:stretch>
                  <a:fillRect/>
                </a:stretch>
              </p:blipFill>
              <p:spPr>
                <a:xfrm>
                  <a:off x="4199095" y="1322811"/>
                  <a:ext cx="140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DB763308-9161-274D-8E2F-68673185D456}"/>
                    </a:ext>
                  </a:extLst>
                </p14:cNvPr>
                <p14:cNvContentPartPr/>
                <p14:nvPr/>
              </p14:nvContentPartPr>
              <p14:xfrm>
                <a:off x="4340935" y="1320291"/>
                <a:ext cx="99000" cy="68760"/>
              </p14:xfrm>
            </p:contentPart>
          </mc:Choice>
          <mc:Fallback xmlns="">
            <p:pic>
              <p:nvPicPr>
                <p:cNvPr id="37" name="Ink 36">
                  <a:extLst>
                    <a:ext uri="{FF2B5EF4-FFF2-40B4-BE49-F238E27FC236}">
                      <a16:creationId xmlns:a16="http://schemas.microsoft.com/office/drawing/2014/main" id="{DB763308-9161-274D-8E2F-68673185D456}"/>
                    </a:ext>
                  </a:extLst>
                </p:cNvPr>
                <p:cNvPicPr/>
                <p:nvPr/>
              </p:nvPicPr>
              <p:blipFill>
                <a:blip r:embed="rId42"/>
                <a:stretch>
                  <a:fillRect/>
                </a:stretch>
              </p:blipFill>
              <p:spPr>
                <a:xfrm>
                  <a:off x="4333375" y="1312731"/>
                  <a:ext cx="1137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FD68C9A5-B92A-1744-9140-1F15DBC3AB71}"/>
                    </a:ext>
                  </a:extLst>
                </p14:cNvPr>
                <p14:cNvContentPartPr/>
                <p14:nvPr/>
              </p14:nvContentPartPr>
              <p14:xfrm>
                <a:off x="4457935" y="1205811"/>
                <a:ext cx="28080" cy="173880"/>
              </p14:xfrm>
            </p:contentPart>
          </mc:Choice>
          <mc:Fallback xmlns="">
            <p:pic>
              <p:nvPicPr>
                <p:cNvPr id="38" name="Ink 37">
                  <a:extLst>
                    <a:ext uri="{FF2B5EF4-FFF2-40B4-BE49-F238E27FC236}">
                      <a16:creationId xmlns:a16="http://schemas.microsoft.com/office/drawing/2014/main" id="{FD68C9A5-B92A-1744-9140-1F15DBC3AB71}"/>
                    </a:ext>
                  </a:extLst>
                </p:cNvPr>
                <p:cNvPicPr/>
                <p:nvPr/>
              </p:nvPicPr>
              <p:blipFill>
                <a:blip r:embed="rId44"/>
                <a:stretch>
                  <a:fillRect/>
                </a:stretch>
              </p:blipFill>
              <p:spPr>
                <a:xfrm>
                  <a:off x="4450375" y="1198251"/>
                  <a:ext cx="43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4C49E2EE-C5E6-4447-97DF-5803BDD7A10F}"/>
                    </a:ext>
                  </a:extLst>
                </p14:cNvPr>
                <p14:cNvContentPartPr/>
                <p14:nvPr/>
              </p14:nvContentPartPr>
              <p14:xfrm>
                <a:off x="4504015" y="1333971"/>
                <a:ext cx="66240" cy="61200"/>
              </p14:xfrm>
            </p:contentPart>
          </mc:Choice>
          <mc:Fallback xmlns="">
            <p:pic>
              <p:nvPicPr>
                <p:cNvPr id="39" name="Ink 38">
                  <a:extLst>
                    <a:ext uri="{FF2B5EF4-FFF2-40B4-BE49-F238E27FC236}">
                      <a16:creationId xmlns:a16="http://schemas.microsoft.com/office/drawing/2014/main" id="{4C49E2EE-C5E6-4447-97DF-5803BDD7A10F}"/>
                    </a:ext>
                  </a:extLst>
                </p:cNvPr>
                <p:cNvPicPr/>
                <p:nvPr/>
              </p:nvPicPr>
              <p:blipFill>
                <a:blip r:embed="rId46"/>
                <a:stretch>
                  <a:fillRect/>
                </a:stretch>
              </p:blipFill>
              <p:spPr>
                <a:xfrm>
                  <a:off x="4496455" y="1326411"/>
                  <a:ext cx="813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0FD8BE29-2AE4-3E4A-8CF3-7FF08E1E2C4B}"/>
                    </a:ext>
                  </a:extLst>
                </p14:cNvPr>
                <p14:cNvContentPartPr/>
                <p14:nvPr/>
              </p14:nvContentPartPr>
              <p14:xfrm>
                <a:off x="4515895" y="1310571"/>
                <a:ext cx="101880" cy="180720"/>
              </p14:xfrm>
            </p:contentPart>
          </mc:Choice>
          <mc:Fallback xmlns="">
            <p:pic>
              <p:nvPicPr>
                <p:cNvPr id="40" name="Ink 39">
                  <a:extLst>
                    <a:ext uri="{FF2B5EF4-FFF2-40B4-BE49-F238E27FC236}">
                      <a16:creationId xmlns:a16="http://schemas.microsoft.com/office/drawing/2014/main" id="{0FD8BE29-2AE4-3E4A-8CF3-7FF08E1E2C4B}"/>
                    </a:ext>
                  </a:extLst>
                </p:cNvPr>
                <p:cNvPicPr/>
                <p:nvPr/>
              </p:nvPicPr>
              <p:blipFill>
                <a:blip r:embed="rId48"/>
                <a:stretch>
                  <a:fillRect/>
                </a:stretch>
              </p:blipFill>
              <p:spPr>
                <a:xfrm>
                  <a:off x="4508335" y="1303011"/>
                  <a:ext cx="117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6373F23B-A55F-624D-A4A4-F9200356E041}"/>
                    </a:ext>
                  </a:extLst>
                </p14:cNvPr>
                <p14:cNvContentPartPr/>
                <p14:nvPr/>
              </p14:nvContentPartPr>
              <p14:xfrm>
                <a:off x="4768975" y="1280331"/>
                <a:ext cx="100080" cy="89280"/>
              </p14:xfrm>
            </p:contentPart>
          </mc:Choice>
          <mc:Fallback xmlns="">
            <p:pic>
              <p:nvPicPr>
                <p:cNvPr id="41" name="Ink 40">
                  <a:extLst>
                    <a:ext uri="{FF2B5EF4-FFF2-40B4-BE49-F238E27FC236}">
                      <a16:creationId xmlns:a16="http://schemas.microsoft.com/office/drawing/2014/main" id="{6373F23B-A55F-624D-A4A4-F9200356E041}"/>
                    </a:ext>
                  </a:extLst>
                </p:cNvPr>
                <p:cNvPicPr/>
                <p:nvPr/>
              </p:nvPicPr>
              <p:blipFill>
                <a:blip r:embed="rId50"/>
                <a:stretch>
                  <a:fillRect/>
                </a:stretch>
              </p:blipFill>
              <p:spPr>
                <a:xfrm>
                  <a:off x="4761415" y="1272771"/>
                  <a:ext cx="115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355EB2F6-9E60-7648-B86B-B1D3ED6BA5B5}"/>
                    </a:ext>
                  </a:extLst>
                </p14:cNvPr>
                <p14:cNvContentPartPr/>
                <p14:nvPr/>
              </p14:nvContentPartPr>
              <p14:xfrm>
                <a:off x="4893175" y="1294371"/>
                <a:ext cx="84600" cy="69840"/>
              </p14:xfrm>
            </p:contentPart>
          </mc:Choice>
          <mc:Fallback xmlns="">
            <p:pic>
              <p:nvPicPr>
                <p:cNvPr id="42" name="Ink 41">
                  <a:extLst>
                    <a:ext uri="{FF2B5EF4-FFF2-40B4-BE49-F238E27FC236}">
                      <a16:creationId xmlns:a16="http://schemas.microsoft.com/office/drawing/2014/main" id="{355EB2F6-9E60-7648-B86B-B1D3ED6BA5B5}"/>
                    </a:ext>
                  </a:extLst>
                </p:cNvPr>
                <p:cNvPicPr/>
                <p:nvPr/>
              </p:nvPicPr>
              <p:blipFill>
                <a:blip r:embed="rId52"/>
                <a:stretch>
                  <a:fillRect/>
                </a:stretch>
              </p:blipFill>
              <p:spPr>
                <a:xfrm>
                  <a:off x="4885615" y="1286811"/>
                  <a:ext cx="99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2814E710-D046-CB42-BCA5-FE019F61DC8B}"/>
                    </a:ext>
                  </a:extLst>
                </p14:cNvPr>
                <p14:cNvContentPartPr/>
                <p14:nvPr/>
              </p14:nvContentPartPr>
              <p14:xfrm>
                <a:off x="5019175" y="1279971"/>
                <a:ext cx="121320" cy="74880"/>
              </p14:xfrm>
            </p:contentPart>
          </mc:Choice>
          <mc:Fallback xmlns="">
            <p:pic>
              <p:nvPicPr>
                <p:cNvPr id="43" name="Ink 42">
                  <a:extLst>
                    <a:ext uri="{FF2B5EF4-FFF2-40B4-BE49-F238E27FC236}">
                      <a16:creationId xmlns:a16="http://schemas.microsoft.com/office/drawing/2014/main" id="{2814E710-D046-CB42-BCA5-FE019F61DC8B}"/>
                    </a:ext>
                  </a:extLst>
                </p:cNvPr>
                <p:cNvPicPr/>
                <p:nvPr/>
              </p:nvPicPr>
              <p:blipFill>
                <a:blip r:embed="rId54"/>
                <a:stretch>
                  <a:fillRect/>
                </a:stretch>
              </p:blipFill>
              <p:spPr>
                <a:xfrm>
                  <a:off x="5011615" y="1272411"/>
                  <a:ext cx="136080" cy="90000"/>
                </a:xfrm>
                <a:prstGeom prst="rect">
                  <a:avLst/>
                </a:prstGeom>
              </p:spPr>
            </p:pic>
          </mc:Fallback>
        </mc:AlternateContent>
      </p:grpSp>
      <p:grpSp>
        <p:nvGrpSpPr>
          <p:cNvPr id="52" name="Group 51">
            <a:extLst>
              <a:ext uri="{FF2B5EF4-FFF2-40B4-BE49-F238E27FC236}">
                <a16:creationId xmlns:a16="http://schemas.microsoft.com/office/drawing/2014/main" id="{CCC368D5-2189-EE4B-9CD3-4D82A4D64BB0}"/>
              </a:ext>
            </a:extLst>
          </p:cNvPr>
          <p:cNvGrpSpPr/>
          <p:nvPr/>
        </p:nvGrpSpPr>
        <p:grpSpPr>
          <a:xfrm>
            <a:off x="5406895" y="1198611"/>
            <a:ext cx="805320" cy="207000"/>
            <a:chOff x="5406895" y="1198611"/>
            <a:chExt cx="805320" cy="207000"/>
          </a:xfrm>
        </p:grpSpPr>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E5C8AB56-1E1D-3C4A-A684-D01187B08D24}"/>
                    </a:ext>
                  </a:extLst>
                </p14:cNvPr>
                <p14:cNvContentPartPr/>
                <p14:nvPr/>
              </p14:nvContentPartPr>
              <p14:xfrm>
                <a:off x="5406895" y="1242171"/>
                <a:ext cx="118080" cy="92880"/>
              </p14:xfrm>
            </p:contentPart>
          </mc:Choice>
          <mc:Fallback xmlns="">
            <p:pic>
              <p:nvPicPr>
                <p:cNvPr id="45" name="Ink 44">
                  <a:extLst>
                    <a:ext uri="{FF2B5EF4-FFF2-40B4-BE49-F238E27FC236}">
                      <a16:creationId xmlns:a16="http://schemas.microsoft.com/office/drawing/2014/main" id="{E5C8AB56-1E1D-3C4A-A684-D01187B08D24}"/>
                    </a:ext>
                  </a:extLst>
                </p:cNvPr>
                <p:cNvPicPr/>
                <p:nvPr/>
              </p:nvPicPr>
              <p:blipFill>
                <a:blip r:embed="rId56"/>
                <a:stretch>
                  <a:fillRect/>
                </a:stretch>
              </p:blipFill>
              <p:spPr>
                <a:xfrm>
                  <a:off x="5399335" y="1234611"/>
                  <a:ext cx="133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831A5AF8-72B6-B241-B84F-D83958D5AE62}"/>
                    </a:ext>
                  </a:extLst>
                </p14:cNvPr>
                <p14:cNvContentPartPr/>
                <p14:nvPr/>
              </p14:nvContentPartPr>
              <p14:xfrm>
                <a:off x="5581135" y="1251171"/>
                <a:ext cx="104400" cy="82800"/>
              </p14:xfrm>
            </p:contentPart>
          </mc:Choice>
          <mc:Fallback xmlns="">
            <p:pic>
              <p:nvPicPr>
                <p:cNvPr id="46" name="Ink 45">
                  <a:extLst>
                    <a:ext uri="{FF2B5EF4-FFF2-40B4-BE49-F238E27FC236}">
                      <a16:creationId xmlns:a16="http://schemas.microsoft.com/office/drawing/2014/main" id="{831A5AF8-72B6-B241-B84F-D83958D5AE62}"/>
                    </a:ext>
                  </a:extLst>
                </p:cNvPr>
                <p:cNvPicPr/>
                <p:nvPr/>
              </p:nvPicPr>
              <p:blipFill>
                <a:blip r:embed="rId58"/>
                <a:stretch>
                  <a:fillRect/>
                </a:stretch>
              </p:blipFill>
              <p:spPr>
                <a:xfrm>
                  <a:off x="5573575" y="1243971"/>
                  <a:ext cx="119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E787D4A1-7EBF-F44B-AE69-81751B3BB1D8}"/>
                    </a:ext>
                  </a:extLst>
                </p14:cNvPr>
                <p14:cNvContentPartPr/>
                <p14:nvPr/>
              </p14:nvContentPartPr>
              <p14:xfrm>
                <a:off x="5743135" y="1276731"/>
                <a:ext cx="10800" cy="63720"/>
              </p14:xfrm>
            </p:contentPart>
          </mc:Choice>
          <mc:Fallback xmlns="">
            <p:pic>
              <p:nvPicPr>
                <p:cNvPr id="47" name="Ink 46">
                  <a:extLst>
                    <a:ext uri="{FF2B5EF4-FFF2-40B4-BE49-F238E27FC236}">
                      <a16:creationId xmlns:a16="http://schemas.microsoft.com/office/drawing/2014/main" id="{E787D4A1-7EBF-F44B-AE69-81751B3BB1D8}"/>
                    </a:ext>
                  </a:extLst>
                </p:cNvPr>
                <p:cNvPicPr/>
                <p:nvPr/>
              </p:nvPicPr>
              <p:blipFill>
                <a:blip r:embed="rId60"/>
                <a:stretch>
                  <a:fillRect/>
                </a:stretch>
              </p:blipFill>
              <p:spPr>
                <a:xfrm>
                  <a:off x="5735575" y="1269171"/>
                  <a:ext cx="259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740F5F34-1DC1-E946-B664-C680FAA17CC8}"/>
                    </a:ext>
                  </a:extLst>
                </p14:cNvPr>
                <p14:cNvContentPartPr/>
                <p14:nvPr/>
              </p14:nvContentPartPr>
              <p14:xfrm>
                <a:off x="5728375" y="1198611"/>
                <a:ext cx="2880" cy="4320"/>
              </p14:xfrm>
            </p:contentPart>
          </mc:Choice>
          <mc:Fallback xmlns="">
            <p:pic>
              <p:nvPicPr>
                <p:cNvPr id="48" name="Ink 47">
                  <a:extLst>
                    <a:ext uri="{FF2B5EF4-FFF2-40B4-BE49-F238E27FC236}">
                      <a16:creationId xmlns:a16="http://schemas.microsoft.com/office/drawing/2014/main" id="{740F5F34-1DC1-E946-B664-C680FAA17CC8}"/>
                    </a:ext>
                  </a:extLst>
                </p:cNvPr>
                <p:cNvPicPr/>
                <p:nvPr/>
              </p:nvPicPr>
              <p:blipFill>
                <a:blip r:embed="rId62"/>
                <a:stretch>
                  <a:fillRect/>
                </a:stretch>
              </p:blipFill>
              <p:spPr>
                <a:xfrm>
                  <a:off x="5720815" y="1191051"/>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E0032348-DC34-CD4D-A426-724F369A6B98}"/>
                    </a:ext>
                  </a:extLst>
                </p14:cNvPr>
                <p14:cNvContentPartPr/>
                <p14:nvPr/>
              </p14:nvContentPartPr>
              <p14:xfrm>
                <a:off x="5809015" y="1251171"/>
                <a:ext cx="100080" cy="154440"/>
              </p14:xfrm>
            </p:contentPart>
          </mc:Choice>
          <mc:Fallback xmlns="">
            <p:pic>
              <p:nvPicPr>
                <p:cNvPr id="49" name="Ink 48">
                  <a:extLst>
                    <a:ext uri="{FF2B5EF4-FFF2-40B4-BE49-F238E27FC236}">
                      <a16:creationId xmlns:a16="http://schemas.microsoft.com/office/drawing/2014/main" id="{E0032348-DC34-CD4D-A426-724F369A6B98}"/>
                    </a:ext>
                  </a:extLst>
                </p:cNvPr>
                <p:cNvPicPr/>
                <p:nvPr/>
              </p:nvPicPr>
              <p:blipFill>
                <a:blip r:embed="rId64"/>
                <a:stretch>
                  <a:fillRect/>
                </a:stretch>
              </p:blipFill>
              <p:spPr>
                <a:xfrm>
                  <a:off x="5801455" y="1243971"/>
                  <a:ext cx="115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2C6810F4-8AE9-9A4B-9964-60F085C43A85}"/>
                    </a:ext>
                  </a:extLst>
                </p14:cNvPr>
                <p14:cNvContentPartPr/>
                <p14:nvPr/>
              </p14:nvContentPartPr>
              <p14:xfrm>
                <a:off x="5969935" y="1261971"/>
                <a:ext cx="78120" cy="54720"/>
              </p14:xfrm>
            </p:contentPart>
          </mc:Choice>
          <mc:Fallback xmlns="">
            <p:pic>
              <p:nvPicPr>
                <p:cNvPr id="50" name="Ink 49">
                  <a:extLst>
                    <a:ext uri="{FF2B5EF4-FFF2-40B4-BE49-F238E27FC236}">
                      <a16:creationId xmlns:a16="http://schemas.microsoft.com/office/drawing/2014/main" id="{2C6810F4-8AE9-9A4B-9964-60F085C43A85}"/>
                    </a:ext>
                  </a:extLst>
                </p:cNvPr>
                <p:cNvPicPr/>
                <p:nvPr/>
              </p:nvPicPr>
              <p:blipFill>
                <a:blip r:embed="rId66"/>
                <a:stretch>
                  <a:fillRect/>
                </a:stretch>
              </p:blipFill>
              <p:spPr>
                <a:xfrm>
                  <a:off x="5962375" y="1254411"/>
                  <a:ext cx="93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k 50">
                  <a:extLst>
                    <a:ext uri="{FF2B5EF4-FFF2-40B4-BE49-F238E27FC236}">
                      <a16:creationId xmlns:a16="http://schemas.microsoft.com/office/drawing/2014/main" id="{C20D45A7-331F-C641-A346-5E4BECB1BCA6}"/>
                    </a:ext>
                  </a:extLst>
                </p14:cNvPr>
                <p14:cNvContentPartPr/>
                <p14:nvPr/>
              </p14:nvContentPartPr>
              <p14:xfrm>
                <a:off x="6102415" y="1245411"/>
                <a:ext cx="109800" cy="72720"/>
              </p14:xfrm>
            </p:contentPart>
          </mc:Choice>
          <mc:Fallback xmlns="">
            <p:pic>
              <p:nvPicPr>
                <p:cNvPr id="51" name="Ink 50">
                  <a:extLst>
                    <a:ext uri="{FF2B5EF4-FFF2-40B4-BE49-F238E27FC236}">
                      <a16:creationId xmlns:a16="http://schemas.microsoft.com/office/drawing/2014/main" id="{C20D45A7-331F-C641-A346-5E4BECB1BCA6}"/>
                    </a:ext>
                  </a:extLst>
                </p:cNvPr>
                <p:cNvPicPr/>
                <p:nvPr/>
              </p:nvPicPr>
              <p:blipFill>
                <a:blip r:embed="rId68"/>
                <a:stretch>
                  <a:fillRect/>
                </a:stretch>
              </p:blipFill>
              <p:spPr>
                <a:xfrm>
                  <a:off x="6094855" y="1237851"/>
                  <a:ext cx="124920" cy="87840"/>
                </a:xfrm>
                <a:prstGeom prst="rect">
                  <a:avLst/>
                </a:prstGeom>
              </p:spPr>
            </p:pic>
          </mc:Fallback>
        </mc:AlternateContent>
      </p:grpSp>
      <p:grpSp>
        <p:nvGrpSpPr>
          <p:cNvPr id="149504" name="Group 149503">
            <a:extLst>
              <a:ext uri="{FF2B5EF4-FFF2-40B4-BE49-F238E27FC236}">
                <a16:creationId xmlns:a16="http://schemas.microsoft.com/office/drawing/2014/main" id="{7F2A89F6-4C96-184B-BC53-0AC149EA6207}"/>
              </a:ext>
            </a:extLst>
          </p:cNvPr>
          <p:cNvGrpSpPr/>
          <p:nvPr/>
        </p:nvGrpSpPr>
        <p:grpSpPr>
          <a:xfrm>
            <a:off x="6410935" y="1126251"/>
            <a:ext cx="954720" cy="295560"/>
            <a:chOff x="6410935" y="1126251"/>
            <a:chExt cx="954720" cy="295560"/>
          </a:xfrm>
        </p:grpSpPr>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4DBFB3CB-2471-BE4C-B42E-05BAED89FD20}"/>
                    </a:ext>
                  </a:extLst>
                </p14:cNvPr>
                <p14:cNvContentPartPr/>
                <p14:nvPr/>
              </p14:nvContentPartPr>
              <p14:xfrm>
                <a:off x="6413455" y="1255131"/>
                <a:ext cx="18360" cy="166680"/>
              </p14:xfrm>
            </p:contentPart>
          </mc:Choice>
          <mc:Fallback xmlns="">
            <p:pic>
              <p:nvPicPr>
                <p:cNvPr id="53" name="Ink 52">
                  <a:extLst>
                    <a:ext uri="{FF2B5EF4-FFF2-40B4-BE49-F238E27FC236}">
                      <a16:creationId xmlns:a16="http://schemas.microsoft.com/office/drawing/2014/main" id="{4DBFB3CB-2471-BE4C-B42E-05BAED89FD20}"/>
                    </a:ext>
                  </a:extLst>
                </p:cNvPr>
                <p:cNvPicPr/>
                <p:nvPr/>
              </p:nvPicPr>
              <p:blipFill>
                <a:blip r:embed="rId70"/>
                <a:stretch>
                  <a:fillRect/>
                </a:stretch>
              </p:blipFill>
              <p:spPr>
                <a:xfrm>
                  <a:off x="6405895" y="1247571"/>
                  <a:ext cx="33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Ink 53">
                  <a:extLst>
                    <a:ext uri="{FF2B5EF4-FFF2-40B4-BE49-F238E27FC236}">
                      <a16:creationId xmlns:a16="http://schemas.microsoft.com/office/drawing/2014/main" id="{AC0EAC4A-9542-B54B-B9AE-8B1BA56BA4B0}"/>
                    </a:ext>
                  </a:extLst>
                </p14:cNvPr>
                <p14:cNvContentPartPr/>
                <p14:nvPr/>
              </p14:nvContentPartPr>
              <p14:xfrm>
                <a:off x="6410935" y="1246131"/>
                <a:ext cx="117720" cy="83880"/>
              </p14:xfrm>
            </p:contentPart>
          </mc:Choice>
          <mc:Fallback xmlns="">
            <p:pic>
              <p:nvPicPr>
                <p:cNvPr id="54" name="Ink 53">
                  <a:extLst>
                    <a:ext uri="{FF2B5EF4-FFF2-40B4-BE49-F238E27FC236}">
                      <a16:creationId xmlns:a16="http://schemas.microsoft.com/office/drawing/2014/main" id="{AC0EAC4A-9542-B54B-B9AE-8B1BA56BA4B0}"/>
                    </a:ext>
                  </a:extLst>
                </p:cNvPr>
                <p:cNvPicPr/>
                <p:nvPr/>
              </p:nvPicPr>
              <p:blipFill>
                <a:blip r:embed="rId72"/>
                <a:stretch>
                  <a:fillRect/>
                </a:stretch>
              </p:blipFill>
              <p:spPr>
                <a:xfrm>
                  <a:off x="6403375" y="1238571"/>
                  <a:ext cx="132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Ink 54">
                  <a:extLst>
                    <a:ext uri="{FF2B5EF4-FFF2-40B4-BE49-F238E27FC236}">
                      <a16:creationId xmlns:a16="http://schemas.microsoft.com/office/drawing/2014/main" id="{4E8D4EFA-3A89-184E-9BDE-07D64C530754}"/>
                    </a:ext>
                  </a:extLst>
                </p14:cNvPr>
                <p14:cNvContentPartPr/>
                <p14:nvPr/>
              </p14:nvContentPartPr>
              <p14:xfrm>
                <a:off x="6562135" y="1246491"/>
                <a:ext cx="112680" cy="60840"/>
              </p14:xfrm>
            </p:contentPart>
          </mc:Choice>
          <mc:Fallback xmlns="">
            <p:pic>
              <p:nvPicPr>
                <p:cNvPr id="55" name="Ink 54">
                  <a:extLst>
                    <a:ext uri="{FF2B5EF4-FFF2-40B4-BE49-F238E27FC236}">
                      <a16:creationId xmlns:a16="http://schemas.microsoft.com/office/drawing/2014/main" id="{4E8D4EFA-3A89-184E-9BDE-07D64C530754}"/>
                    </a:ext>
                  </a:extLst>
                </p:cNvPr>
                <p:cNvPicPr/>
                <p:nvPr/>
              </p:nvPicPr>
              <p:blipFill>
                <a:blip r:embed="rId74"/>
                <a:stretch>
                  <a:fillRect/>
                </a:stretch>
              </p:blipFill>
              <p:spPr>
                <a:xfrm>
                  <a:off x="6554575" y="1238931"/>
                  <a:ext cx="127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90C1A811-0A24-C240-9026-25049144C874}"/>
                    </a:ext>
                  </a:extLst>
                </p14:cNvPr>
                <p14:cNvContentPartPr/>
                <p14:nvPr/>
              </p14:nvContentPartPr>
              <p14:xfrm>
                <a:off x="6721255" y="1234611"/>
                <a:ext cx="80280" cy="77400"/>
              </p14:xfrm>
            </p:contentPart>
          </mc:Choice>
          <mc:Fallback xmlns="">
            <p:pic>
              <p:nvPicPr>
                <p:cNvPr id="56" name="Ink 55">
                  <a:extLst>
                    <a:ext uri="{FF2B5EF4-FFF2-40B4-BE49-F238E27FC236}">
                      <a16:creationId xmlns:a16="http://schemas.microsoft.com/office/drawing/2014/main" id="{90C1A811-0A24-C240-9026-25049144C874}"/>
                    </a:ext>
                  </a:extLst>
                </p:cNvPr>
                <p:cNvPicPr/>
                <p:nvPr/>
              </p:nvPicPr>
              <p:blipFill>
                <a:blip r:embed="rId76"/>
                <a:stretch>
                  <a:fillRect/>
                </a:stretch>
              </p:blipFill>
              <p:spPr>
                <a:xfrm>
                  <a:off x="6713695" y="1227051"/>
                  <a:ext cx="95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4F73AB03-68EC-6F4F-8E4A-F790980D1119}"/>
                    </a:ext>
                  </a:extLst>
                </p14:cNvPr>
                <p14:cNvContentPartPr/>
                <p14:nvPr/>
              </p14:nvContentPartPr>
              <p14:xfrm>
                <a:off x="6853015" y="1234611"/>
                <a:ext cx="13680" cy="77760"/>
              </p14:xfrm>
            </p:contentPart>
          </mc:Choice>
          <mc:Fallback xmlns="">
            <p:pic>
              <p:nvPicPr>
                <p:cNvPr id="57" name="Ink 56">
                  <a:extLst>
                    <a:ext uri="{FF2B5EF4-FFF2-40B4-BE49-F238E27FC236}">
                      <a16:creationId xmlns:a16="http://schemas.microsoft.com/office/drawing/2014/main" id="{4F73AB03-68EC-6F4F-8E4A-F790980D1119}"/>
                    </a:ext>
                  </a:extLst>
                </p:cNvPr>
                <p:cNvPicPr/>
                <p:nvPr/>
              </p:nvPicPr>
              <p:blipFill>
                <a:blip r:embed="rId78"/>
                <a:stretch>
                  <a:fillRect/>
                </a:stretch>
              </p:blipFill>
              <p:spPr>
                <a:xfrm>
                  <a:off x="6845455" y="1227051"/>
                  <a:ext cx="28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E04BE6BB-C2F1-9C41-8A8F-FCE7DD92E96C}"/>
                    </a:ext>
                  </a:extLst>
                </p14:cNvPr>
                <p14:cNvContentPartPr/>
                <p14:nvPr/>
              </p14:nvContentPartPr>
              <p14:xfrm>
                <a:off x="6836455" y="1126251"/>
                <a:ext cx="6480" cy="2880"/>
              </p14:xfrm>
            </p:contentPart>
          </mc:Choice>
          <mc:Fallback xmlns="">
            <p:pic>
              <p:nvPicPr>
                <p:cNvPr id="58" name="Ink 57">
                  <a:extLst>
                    <a:ext uri="{FF2B5EF4-FFF2-40B4-BE49-F238E27FC236}">
                      <a16:creationId xmlns:a16="http://schemas.microsoft.com/office/drawing/2014/main" id="{E04BE6BB-C2F1-9C41-8A8F-FCE7DD92E96C}"/>
                    </a:ext>
                  </a:extLst>
                </p:cNvPr>
                <p:cNvPicPr/>
                <p:nvPr/>
              </p:nvPicPr>
              <p:blipFill>
                <a:blip r:embed="rId80"/>
                <a:stretch>
                  <a:fillRect/>
                </a:stretch>
              </p:blipFill>
              <p:spPr>
                <a:xfrm>
                  <a:off x="6828895" y="1118691"/>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59A16514-4761-3849-B095-A8AEDC4C57C5}"/>
                    </a:ext>
                  </a:extLst>
                </p14:cNvPr>
                <p14:cNvContentPartPr/>
                <p14:nvPr/>
              </p14:nvContentPartPr>
              <p14:xfrm>
                <a:off x="6971455" y="1134171"/>
                <a:ext cx="15840" cy="196200"/>
              </p14:xfrm>
            </p:contentPart>
          </mc:Choice>
          <mc:Fallback xmlns="">
            <p:pic>
              <p:nvPicPr>
                <p:cNvPr id="59" name="Ink 58">
                  <a:extLst>
                    <a:ext uri="{FF2B5EF4-FFF2-40B4-BE49-F238E27FC236}">
                      <a16:creationId xmlns:a16="http://schemas.microsoft.com/office/drawing/2014/main" id="{59A16514-4761-3849-B095-A8AEDC4C57C5}"/>
                    </a:ext>
                  </a:extLst>
                </p:cNvPr>
                <p:cNvPicPr/>
                <p:nvPr/>
              </p:nvPicPr>
              <p:blipFill>
                <a:blip r:embed="rId82"/>
                <a:stretch>
                  <a:fillRect/>
                </a:stretch>
              </p:blipFill>
              <p:spPr>
                <a:xfrm>
                  <a:off x="6963895" y="1126611"/>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468D188F-2FE3-F84D-824B-FEE441E366BE}"/>
                    </a:ext>
                  </a:extLst>
                </p14:cNvPr>
                <p14:cNvContentPartPr/>
                <p14:nvPr/>
              </p14:nvContentPartPr>
              <p14:xfrm>
                <a:off x="6904855" y="1222371"/>
                <a:ext cx="167760" cy="81720"/>
              </p14:xfrm>
            </p:contentPart>
          </mc:Choice>
          <mc:Fallback xmlns="">
            <p:pic>
              <p:nvPicPr>
                <p:cNvPr id="60" name="Ink 59">
                  <a:extLst>
                    <a:ext uri="{FF2B5EF4-FFF2-40B4-BE49-F238E27FC236}">
                      <a16:creationId xmlns:a16="http://schemas.microsoft.com/office/drawing/2014/main" id="{468D188F-2FE3-F84D-824B-FEE441E366BE}"/>
                    </a:ext>
                  </a:extLst>
                </p:cNvPr>
                <p:cNvPicPr/>
                <p:nvPr/>
              </p:nvPicPr>
              <p:blipFill>
                <a:blip r:embed="rId84"/>
                <a:stretch>
                  <a:fillRect/>
                </a:stretch>
              </p:blipFill>
              <p:spPr>
                <a:xfrm>
                  <a:off x="6897295" y="1214811"/>
                  <a:ext cx="182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Ink 60">
                  <a:extLst>
                    <a:ext uri="{FF2B5EF4-FFF2-40B4-BE49-F238E27FC236}">
                      <a16:creationId xmlns:a16="http://schemas.microsoft.com/office/drawing/2014/main" id="{22A63C41-2989-0D4B-BCE7-1600A77FA7E6}"/>
                    </a:ext>
                  </a:extLst>
                </p14:cNvPr>
                <p14:cNvContentPartPr/>
                <p14:nvPr/>
              </p14:nvContentPartPr>
              <p14:xfrm>
                <a:off x="7068655" y="1151091"/>
                <a:ext cx="14760" cy="6480"/>
              </p14:xfrm>
            </p:contentPart>
          </mc:Choice>
          <mc:Fallback xmlns="">
            <p:pic>
              <p:nvPicPr>
                <p:cNvPr id="61" name="Ink 60">
                  <a:extLst>
                    <a:ext uri="{FF2B5EF4-FFF2-40B4-BE49-F238E27FC236}">
                      <a16:creationId xmlns:a16="http://schemas.microsoft.com/office/drawing/2014/main" id="{22A63C41-2989-0D4B-BCE7-1600A77FA7E6}"/>
                    </a:ext>
                  </a:extLst>
                </p:cNvPr>
                <p:cNvPicPr/>
                <p:nvPr/>
              </p:nvPicPr>
              <p:blipFill>
                <a:blip r:embed="rId86"/>
                <a:stretch>
                  <a:fillRect/>
                </a:stretch>
              </p:blipFill>
              <p:spPr>
                <a:xfrm>
                  <a:off x="7061095" y="1143531"/>
                  <a:ext cx="29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Ink 61">
                  <a:extLst>
                    <a:ext uri="{FF2B5EF4-FFF2-40B4-BE49-F238E27FC236}">
                      <a16:creationId xmlns:a16="http://schemas.microsoft.com/office/drawing/2014/main" id="{1D8873BA-7AB0-D74E-807B-4AB244792B29}"/>
                    </a:ext>
                  </a:extLst>
                </p14:cNvPr>
                <p14:cNvContentPartPr/>
                <p14:nvPr/>
              </p14:nvContentPartPr>
              <p14:xfrm>
                <a:off x="7100335" y="1233531"/>
                <a:ext cx="91800" cy="79200"/>
              </p14:xfrm>
            </p:contentPart>
          </mc:Choice>
          <mc:Fallback xmlns="">
            <p:pic>
              <p:nvPicPr>
                <p:cNvPr id="62" name="Ink 61">
                  <a:extLst>
                    <a:ext uri="{FF2B5EF4-FFF2-40B4-BE49-F238E27FC236}">
                      <a16:creationId xmlns:a16="http://schemas.microsoft.com/office/drawing/2014/main" id="{1D8873BA-7AB0-D74E-807B-4AB244792B29}"/>
                    </a:ext>
                  </a:extLst>
                </p:cNvPr>
                <p:cNvPicPr/>
                <p:nvPr/>
              </p:nvPicPr>
              <p:blipFill>
                <a:blip r:embed="rId88"/>
                <a:stretch>
                  <a:fillRect/>
                </a:stretch>
              </p:blipFill>
              <p:spPr>
                <a:xfrm>
                  <a:off x="7092775" y="1225971"/>
                  <a:ext cx="106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k 62">
                  <a:extLst>
                    <a:ext uri="{FF2B5EF4-FFF2-40B4-BE49-F238E27FC236}">
                      <a16:creationId xmlns:a16="http://schemas.microsoft.com/office/drawing/2014/main" id="{3E0408E6-9766-B74B-B69A-EE788EA9BD47}"/>
                    </a:ext>
                  </a:extLst>
                </p14:cNvPr>
                <p14:cNvContentPartPr/>
                <p14:nvPr/>
              </p14:nvContentPartPr>
              <p14:xfrm>
                <a:off x="7236775" y="1242171"/>
                <a:ext cx="128880" cy="72720"/>
              </p14:xfrm>
            </p:contentPart>
          </mc:Choice>
          <mc:Fallback xmlns="">
            <p:pic>
              <p:nvPicPr>
                <p:cNvPr id="63" name="Ink 62">
                  <a:extLst>
                    <a:ext uri="{FF2B5EF4-FFF2-40B4-BE49-F238E27FC236}">
                      <a16:creationId xmlns:a16="http://schemas.microsoft.com/office/drawing/2014/main" id="{3E0408E6-9766-B74B-B69A-EE788EA9BD47}"/>
                    </a:ext>
                  </a:extLst>
                </p:cNvPr>
                <p:cNvPicPr/>
                <p:nvPr/>
              </p:nvPicPr>
              <p:blipFill>
                <a:blip r:embed="rId90"/>
                <a:stretch>
                  <a:fillRect/>
                </a:stretch>
              </p:blipFill>
              <p:spPr>
                <a:xfrm>
                  <a:off x="7229215" y="1234611"/>
                  <a:ext cx="144000" cy="87840"/>
                </a:xfrm>
                <a:prstGeom prst="rect">
                  <a:avLst/>
                </a:prstGeom>
              </p:spPr>
            </p:pic>
          </mc:Fallback>
        </mc:AlternateContent>
      </p:grpSp>
      <p:grpSp>
        <p:nvGrpSpPr>
          <p:cNvPr id="149516" name="Group 149515">
            <a:extLst>
              <a:ext uri="{FF2B5EF4-FFF2-40B4-BE49-F238E27FC236}">
                <a16:creationId xmlns:a16="http://schemas.microsoft.com/office/drawing/2014/main" id="{90AFD1A9-2F56-6647-9235-3318C986895F}"/>
              </a:ext>
            </a:extLst>
          </p:cNvPr>
          <p:cNvGrpSpPr/>
          <p:nvPr/>
        </p:nvGrpSpPr>
        <p:grpSpPr>
          <a:xfrm>
            <a:off x="1450495" y="1562211"/>
            <a:ext cx="685080" cy="222120"/>
            <a:chOff x="1450495" y="1562211"/>
            <a:chExt cx="685080" cy="222120"/>
          </a:xfrm>
        </p:grpSpPr>
        <mc:AlternateContent xmlns:mc="http://schemas.openxmlformats.org/markup-compatibility/2006" xmlns:p14="http://schemas.microsoft.com/office/powerpoint/2010/main">
          <mc:Choice Requires="p14">
            <p:contentPart p14:bwMode="auto" r:id="rId91">
              <p14:nvContentPartPr>
                <p14:cNvPr id="149505" name="Ink 149504">
                  <a:extLst>
                    <a:ext uri="{FF2B5EF4-FFF2-40B4-BE49-F238E27FC236}">
                      <a16:creationId xmlns:a16="http://schemas.microsoft.com/office/drawing/2014/main" id="{7B257DBF-13D3-7D40-B97F-FC0119339E69}"/>
                    </a:ext>
                  </a:extLst>
                </p14:cNvPr>
                <p14:cNvContentPartPr/>
                <p14:nvPr/>
              </p14:nvContentPartPr>
              <p14:xfrm>
                <a:off x="1454815" y="1637091"/>
                <a:ext cx="12600" cy="102960"/>
              </p14:xfrm>
            </p:contentPart>
          </mc:Choice>
          <mc:Fallback xmlns="">
            <p:pic>
              <p:nvPicPr>
                <p:cNvPr id="149505" name="Ink 149504">
                  <a:extLst>
                    <a:ext uri="{FF2B5EF4-FFF2-40B4-BE49-F238E27FC236}">
                      <a16:creationId xmlns:a16="http://schemas.microsoft.com/office/drawing/2014/main" id="{7B257DBF-13D3-7D40-B97F-FC0119339E69}"/>
                    </a:ext>
                  </a:extLst>
                </p:cNvPr>
                <p:cNvPicPr/>
                <p:nvPr/>
              </p:nvPicPr>
              <p:blipFill>
                <a:blip r:embed="rId92"/>
                <a:stretch>
                  <a:fillRect/>
                </a:stretch>
              </p:blipFill>
              <p:spPr>
                <a:xfrm>
                  <a:off x="1447255" y="1629531"/>
                  <a:ext cx="27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506" name="Ink 149505">
                  <a:extLst>
                    <a:ext uri="{FF2B5EF4-FFF2-40B4-BE49-F238E27FC236}">
                      <a16:creationId xmlns:a16="http://schemas.microsoft.com/office/drawing/2014/main" id="{D831F055-2BD0-114D-BBE0-B03905BC0A49}"/>
                    </a:ext>
                  </a:extLst>
                </p14:cNvPr>
                <p14:cNvContentPartPr/>
                <p14:nvPr/>
              </p14:nvContentPartPr>
              <p14:xfrm>
                <a:off x="1450495" y="1562211"/>
                <a:ext cx="2880" cy="2880"/>
              </p14:xfrm>
            </p:contentPart>
          </mc:Choice>
          <mc:Fallback xmlns="">
            <p:pic>
              <p:nvPicPr>
                <p:cNvPr id="149506" name="Ink 149505">
                  <a:extLst>
                    <a:ext uri="{FF2B5EF4-FFF2-40B4-BE49-F238E27FC236}">
                      <a16:creationId xmlns:a16="http://schemas.microsoft.com/office/drawing/2014/main" id="{D831F055-2BD0-114D-BBE0-B03905BC0A49}"/>
                    </a:ext>
                  </a:extLst>
                </p:cNvPr>
                <p:cNvPicPr/>
                <p:nvPr/>
              </p:nvPicPr>
              <p:blipFill>
                <a:blip r:embed="rId94"/>
                <a:stretch>
                  <a:fillRect/>
                </a:stretch>
              </p:blipFill>
              <p:spPr>
                <a:xfrm>
                  <a:off x="1442935" y="15546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9507" name="Ink 149506">
                  <a:extLst>
                    <a:ext uri="{FF2B5EF4-FFF2-40B4-BE49-F238E27FC236}">
                      <a16:creationId xmlns:a16="http://schemas.microsoft.com/office/drawing/2014/main" id="{0FAF4EF6-850C-C34A-9147-A074B557924D}"/>
                    </a:ext>
                  </a:extLst>
                </p14:cNvPr>
                <p14:cNvContentPartPr/>
                <p14:nvPr/>
              </p14:nvContentPartPr>
              <p14:xfrm>
                <a:off x="1490455" y="1657251"/>
                <a:ext cx="124200" cy="76680"/>
              </p14:xfrm>
            </p:contentPart>
          </mc:Choice>
          <mc:Fallback xmlns="">
            <p:pic>
              <p:nvPicPr>
                <p:cNvPr id="149507" name="Ink 149506">
                  <a:extLst>
                    <a:ext uri="{FF2B5EF4-FFF2-40B4-BE49-F238E27FC236}">
                      <a16:creationId xmlns:a16="http://schemas.microsoft.com/office/drawing/2014/main" id="{0FAF4EF6-850C-C34A-9147-A074B557924D}"/>
                    </a:ext>
                  </a:extLst>
                </p:cNvPr>
                <p:cNvPicPr/>
                <p:nvPr/>
              </p:nvPicPr>
              <p:blipFill>
                <a:blip r:embed="rId96"/>
                <a:stretch>
                  <a:fillRect/>
                </a:stretch>
              </p:blipFill>
              <p:spPr>
                <a:xfrm>
                  <a:off x="1482895" y="1649691"/>
                  <a:ext cx="139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9510" name="Ink 149509">
                  <a:extLst>
                    <a:ext uri="{FF2B5EF4-FFF2-40B4-BE49-F238E27FC236}">
                      <a16:creationId xmlns:a16="http://schemas.microsoft.com/office/drawing/2014/main" id="{C2721D57-C59E-5540-8D37-8A3689DA7801}"/>
                    </a:ext>
                  </a:extLst>
                </p14:cNvPr>
                <p14:cNvContentPartPr/>
                <p14:nvPr/>
              </p14:nvContentPartPr>
              <p14:xfrm>
                <a:off x="1773055" y="1601811"/>
                <a:ext cx="36000" cy="161640"/>
              </p14:xfrm>
            </p:contentPart>
          </mc:Choice>
          <mc:Fallback xmlns="">
            <p:pic>
              <p:nvPicPr>
                <p:cNvPr id="149510" name="Ink 149509">
                  <a:extLst>
                    <a:ext uri="{FF2B5EF4-FFF2-40B4-BE49-F238E27FC236}">
                      <a16:creationId xmlns:a16="http://schemas.microsoft.com/office/drawing/2014/main" id="{C2721D57-C59E-5540-8D37-8A3689DA7801}"/>
                    </a:ext>
                  </a:extLst>
                </p:cNvPr>
                <p:cNvPicPr/>
                <p:nvPr/>
              </p:nvPicPr>
              <p:blipFill>
                <a:blip r:embed="rId98"/>
                <a:stretch>
                  <a:fillRect/>
                </a:stretch>
              </p:blipFill>
              <p:spPr>
                <a:xfrm>
                  <a:off x="1765495" y="1594251"/>
                  <a:ext cx="51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9511" name="Ink 149510">
                  <a:extLst>
                    <a:ext uri="{FF2B5EF4-FFF2-40B4-BE49-F238E27FC236}">
                      <a16:creationId xmlns:a16="http://schemas.microsoft.com/office/drawing/2014/main" id="{74526873-ABED-A546-AE7D-77BBE8CC8EAF}"/>
                    </a:ext>
                  </a:extLst>
                </p14:cNvPr>
                <p14:cNvContentPartPr/>
                <p14:nvPr/>
              </p14:nvContentPartPr>
              <p14:xfrm>
                <a:off x="1837855" y="1609731"/>
                <a:ext cx="109440" cy="174600"/>
              </p14:xfrm>
            </p:contentPart>
          </mc:Choice>
          <mc:Fallback xmlns="">
            <p:pic>
              <p:nvPicPr>
                <p:cNvPr id="149511" name="Ink 149510">
                  <a:extLst>
                    <a:ext uri="{FF2B5EF4-FFF2-40B4-BE49-F238E27FC236}">
                      <a16:creationId xmlns:a16="http://schemas.microsoft.com/office/drawing/2014/main" id="{74526873-ABED-A546-AE7D-77BBE8CC8EAF}"/>
                    </a:ext>
                  </a:extLst>
                </p:cNvPr>
                <p:cNvPicPr/>
                <p:nvPr/>
              </p:nvPicPr>
              <p:blipFill>
                <a:blip r:embed="rId100"/>
                <a:stretch>
                  <a:fillRect/>
                </a:stretch>
              </p:blipFill>
              <p:spPr>
                <a:xfrm>
                  <a:off x="1830295" y="1602171"/>
                  <a:ext cx="124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9512" name="Ink 149511">
                  <a:extLst>
                    <a:ext uri="{FF2B5EF4-FFF2-40B4-BE49-F238E27FC236}">
                      <a16:creationId xmlns:a16="http://schemas.microsoft.com/office/drawing/2014/main" id="{43426A71-C31E-1249-9576-8B3141081A71}"/>
                    </a:ext>
                  </a:extLst>
                </p14:cNvPr>
                <p14:cNvContentPartPr/>
                <p14:nvPr/>
              </p14:nvContentPartPr>
              <p14:xfrm>
                <a:off x="1990855" y="1691811"/>
                <a:ext cx="144720" cy="53280"/>
              </p14:xfrm>
            </p:contentPart>
          </mc:Choice>
          <mc:Fallback xmlns="">
            <p:pic>
              <p:nvPicPr>
                <p:cNvPr id="149512" name="Ink 149511">
                  <a:extLst>
                    <a:ext uri="{FF2B5EF4-FFF2-40B4-BE49-F238E27FC236}">
                      <a16:creationId xmlns:a16="http://schemas.microsoft.com/office/drawing/2014/main" id="{43426A71-C31E-1249-9576-8B3141081A71}"/>
                    </a:ext>
                  </a:extLst>
                </p:cNvPr>
                <p:cNvPicPr/>
                <p:nvPr/>
              </p:nvPicPr>
              <p:blipFill>
                <a:blip r:embed="rId102"/>
                <a:stretch>
                  <a:fillRect/>
                </a:stretch>
              </p:blipFill>
              <p:spPr>
                <a:xfrm>
                  <a:off x="1983655" y="1684251"/>
                  <a:ext cx="159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9515" name="Ink 149514">
                  <a:extLst>
                    <a:ext uri="{FF2B5EF4-FFF2-40B4-BE49-F238E27FC236}">
                      <a16:creationId xmlns:a16="http://schemas.microsoft.com/office/drawing/2014/main" id="{6F798FE7-C2AE-6647-8EB0-E69D15723895}"/>
                    </a:ext>
                  </a:extLst>
                </p14:cNvPr>
                <p14:cNvContentPartPr/>
                <p14:nvPr/>
              </p14:nvContentPartPr>
              <p14:xfrm>
                <a:off x="1675855" y="1604691"/>
                <a:ext cx="194760" cy="6480"/>
              </p14:xfrm>
            </p:contentPart>
          </mc:Choice>
          <mc:Fallback xmlns="">
            <p:pic>
              <p:nvPicPr>
                <p:cNvPr id="149515" name="Ink 149514">
                  <a:extLst>
                    <a:ext uri="{FF2B5EF4-FFF2-40B4-BE49-F238E27FC236}">
                      <a16:creationId xmlns:a16="http://schemas.microsoft.com/office/drawing/2014/main" id="{6F798FE7-C2AE-6647-8EB0-E69D15723895}"/>
                    </a:ext>
                  </a:extLst>
                </p:cNvPr>
                <p:cNvPicPr/>
                <p:nvPr/>
              </p:nvPicPr>
              <p:blipFill>
                <a:blip r:embed="rId104"/>
                <a:stretch>
                  <a:fillRect/>
                </a:stretch>
              </p:blipFill>
              <p:spPr>
                <a:xfrm>
                  <a:off x="1668295" y="1597131"/>
                  <a:ext cx="209880" cy="21600"/>
                </a:xfrm>
                <a:prstGeom prst="rect">
                  <a:avLst/>
                </a:prstGeom>
              </p:spPr>
            </p:pic>
          </mc:Fallback>
        </mc:AlternateContent>
      </p:grpSp>
      <p:grpSp>
        <p:nvGrpSpPr>
          <p:cNvPr id="149523" name="Group 149522">
            <a:extLst>
              <a:ext uri="{FF2B5EF4-FFF2-40B4-BE49-F238E27FC236}">
                <a16:creationId xmlns:a16="http://schemas.microsoft.com/office/drawing/2014/main" id="{521520CE-8EDF-4848-A752-E1154381C176}"/>
              </a:ext>
            </a:extLst>
          </p:cNvPr>
          <p:cNvGrpSpPr/>
          <p:nvPr/>
        </p:nvGrpSpPr>
        <p:grpSpPr>
          <a:xfrm>
            <a:off x="2307295" y="1560411"/>
            <a:ext cx="847440" cy="175680"/>
            <a:chOff x="2307295" y="1560411"/>
            <a:chExt cx="847440" cy="175680"/>
          </a:xfrm>
        </p:grpSpPr>
        <mc:AlternateContent xmlns:mc="http://schemas.openxmlformats.org/markup-compatibility/2006" xmlns:p14="http://schemas.microsoft.com/office/powerpoint/2010/main">
          <mc:Choice Requires="p14">
            <p:contentPart p14:bwMode="auto" r:id="rId105">
              <p14:nvContentPartPr>
                <p14:cNvPr id="149517" name="Ink 149516">
                  <a:extLst>
                    <a:ext uri="{FF2B5EF4-FFF2-40B4-BE49-F238E27FC236}">
                      <a16:creationId xmlns:a16="http://schemas.microsoft.com/office/drawing/2014/main" id="{0BD8C1E6-4CEE-7C49-956E-4AEF2655CFFF}"/>
                    </a:ext>
                  </a:extLst>
                </p14:cNvPr>
                <p14:cNvContentPartPr/>
                <p14:nvPr/>
              </p14:nvContentPartPr>
              <p14:xfrm>
                <a:off x="2307295" y="1668771"/>
                <a:ext cx="83160" cy="64800"/>
              </p14:xfrm>
            </p:contentPart>
          </mc:Choice>
          <mc:Fallback xmlns="">
            <p:pic>
              <p:nvPicPr>
                <p:cNvPr id="149517" name="Ink 149516">
                  <a:extLst>
                    <a:ext uri="{FF2B5EF4-FFF2-40B4-BE49-F238E27FC236}">
                      <a16:creationId xmlns:a16="http://schemas.microsoft.com/office/drawing/2014/main" id="{0BD8C1E6-4CEE-7C49-956E-4AEF2655CFFF}"/>
                    </a:ext>
                  </a:extLst>
                </p:cNvPr>
                <p:cNvPicPr/>
                <p:nvPr/>
              </p:nvPicPr>
              <p:blipFill>
                <a:blip r:embed="rId106"/>
                <a:stretch>
                  <a:fillRect/>
                </a:stretch>
              </p:blipFill>
              <p:spPr>
                <a:xfrm>
                  <a:off x="2299735" y="1661211"/>
                  <a:ext cx="98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9518" name="Ink 149517">
                  <a:extLst>
                    <a:ext uri="{FF2B5EF4-FFF2-40B4-BE49-F238E27FC236}">
                      <a16:creationId xmlns:a16="http://schemas.microsoft.com/office/drawing/2014/main" id="{6E8838AC-8CC2-024E-8112-3DBE1C622F99}"/>
                    </a:ext>
                  </a:extLst>
                </p14:cNvPr>
                <p14:cNvContentPartPr/>
                <p14:nvPr/>
              </p14:nvContentPartPr>
              <p14:xfrm>
                <a:off x="2475055" y="1664451"/>
                <a:ext cx="113400" cy="63360"/>
              </p14:xfrm>
            </p:contentPart>
          </mc:Choice>
          <mc:Fallback xmlns="">
            <p:pic>
              <p:nvPicPr>
                <p:cNvPr id="149518" name="Ink 149517">
                  <a:extLst>
                    <a:ext uri="{FF2B5EF4-FFF2-40B4-BE49-F238E27FC236}">
                      <a16:creationId xmlns:a16="http://schemas.microsoft.com/office/drawing/2014/main" id="{6E8838AC-8CC2-024E-8112-3DBE1C622F99}"/>
                    </a:ext>
                  </a:extLst>
                </p:cNvPr>
                <p:cNvPicPr/>
                <p:nvPr/>
              </p:nvPicPr>
              <p:blipFill>
                <a:blip r:embed="rId108"/>
                <a:stretch>
                  <a:fillRect/>
                </a:stretch>
              </p:blipFill>
              <p:spPr>
                <a:xfrm>
                  <a:off x="2467495" y="1656891"/>
                  <a:ext cx="128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9519" name="Ink 149518">
                  <a:extLst>
                    <a:ext uri="{FF2B5EF4-FFF2-40B4-BE49-F238E27FC236}">
                      <a16:creationId xmlns:a16="http://schemas.microsoft.com/office/drawing/2014/main" id="{B17DD7D3-CF32-F745-98F0-A8D7AA137BBC}"/>
                    </a:ext>
                  </a:extLst>
                </p14:cNvPr>
                <p14:cNvContentPartPr/>
                <p14:nvPr/>
              </p14:nvContentPartPr>
              <p14:xfrm>
                <a:off x="2677735" y="1654011"/>
                <a:ext cx="77040" cy="66960"/>
              </p14:xfrm>
            </p:contentPart>
          </mc:Choice>
          <mc:Fallback xmlns="">
            <p:pic>
              <p:nvPicPr>
                <p:cNvPr id="149519" name="Ink 149518">
                  <a:extLst>
                    <a:ext uri="{FF2B5EF4-FFF2-40B4-BE49-F238E27FC236}">
                      <a16:creationId xmlns:a16="http://schemas.microsoft.com/office/drawing/2014/main" id="{B17DD7D3-CF32-F745-98F0-A8D7AA137BBC}"/>
                    </a:ext>
                  </a:extLst>
                </p:cNvPr>
                <p:cNvPicPr/>
                <p:nvPr/>
              </p:nvPicPr>
              <p:blipFill>
                <a:blip r:embed="rId110"/>
                <a:stretch>
                  <a:fillRect/>
                </a:stretch>
              </p:blipFill>
              <p:spPr>
                <a:xfrm>
                  <a:off x="2670175" y="1646451"/>
                  <a:ext cx="92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9520" name="Ink 149519">
                  <a:extLst>
                    <a:ext uri="{FF2B5EF4-FFF2-40B4-BE49-F238E27FC236}">
                      <a16:creationId xmlns:a16="http://schemas.microsoft.com/office/drawing/2014/main" id="{58F11A91-4E85-9E40-B436-713327B165A8}"/>
                    </a:ext>
                  </a:extLst>
                </p14:cNvPr>
                <p14:cNvContentPartPr/>
                <p14:nvPr/>
              </p14:nvContentPartPr>
              <p14:xfrm>
                <a:off x="2815975" y="1560411"/>
                <a:ext cx="102960" cy="175680"/>
              </p14:xfrm>
            </p:contentPart>
          </mc:Choice>
          <mc:Fallback xmlns="">
            <p:pic>
              <p:nvPicPr>
                <p:cNvPr id="149520" name="Ink 149519">
                  <a:extLst>
                    <a:ext uri="{FF2B5EF4-FFF2-40B4-BE49-F238E27FC236}">
                      <a16:creationId xmlns:a16="http://schemas.microsoft.com/office/drawing/2014/main" id="{58F11A91-4E85-9E40-B436-713327B165A8}"/>
                    </a:ext>
                  </a:extLst>
                </p:cNvPr>
                <p:cNvPicPr/>
                <p:nvPr/>
              </p:nvPicPr>
              <p:blipFill>
                <a:blip r:embed="rId112"/>
                <a:stretch>
                  <a:fillRect/>
                </a:stretch>
              </p:blipFill>
              <p:spPr>
                <a:xfrm>
                  <a:off x="2808415" y="1552851"/>
                  <a:ext cx="118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9521" name="Ink 149520">
                  <a:extLst>
                    <a:ext uri="{FF2B5EF4-FFF2-40B4-BE49-F238E27FC236}">
                      <a16:creationId xmlns:a16="http://schemas.microsoft.com/office/drawing/2014/main" id="{A684DC91-E780-044A-BF9F-8107A0BD6B64}"/>
                    </a:ext>
                  </a:extLst>
                </p14:cNvPr>
                <p14:cNvContentPartPr/>
                <p14:nvPr/>
              </p14:nvContentPartPr>
              <p14:xfrm>
                <a:off x="2970775" y="1641051"/>
                <a:ext cx="111240" cy="83880"/>
              </p14:xfrm>
            </p:contentPart>
          </mc:Choice>
          <mc:Fallback xmlns="">
            <p:pic>
              <p:nvPicPr>
                <p:cNvPr id="149521" name="Ink 149520">
                  <a:extLst>
                    <a:ext uri="{FF2B5EF4-FFF2-40B4-BE49-F238E27FC236}">
                      <a16:creationId xmlns:a16="http://schemas.microsoft.com/office/drawing/2014/main" id="{A684DC91-E780-044A-BF9F-8107A0BD6B64}"/>
                    </a:ext>
                  </a:extLst>
                </p:cNvPr>
                <p:cNvPicPr/>
                <p:nvPr/>
              </p:nvPicPr>
              <p:blipFill>
                <a:blip r:embed="rId114"/>
                <a:stretch>
                  <a:fillRect/>
                </a:stretch>
              </p:blipFill>
              <p:spPr>
                <a:xfrm>
                  <a:off x="2963215" y="1633491"/>
                  <a:ext cx="126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9522" name="Ink 149521">
                  <a:extLst>
                    <a:ext uri="{FF2B5EF4-FFF2-40B4-BE49-F238E27FC236}">
                      <a16:creationId xmlns:a16="http://schemas.microsoft.com/office/drawing/2014/main" id="{AF7E72DF-3E42-CF42-A3E6-BF6E02EDD402}"/>
                    </a:ext>
                  </a:extLst>
                </p14:cNvPr>
                <p14:cNvContentPartPr/>
                <p14:nvPr/>
              </p14:nvContentPartPr>
              <p14:xfrm>
                <a:off x="3141415" y="1701891"/>
                <a:ext cx="13320" cy="28800"/>
              </p14:xfrm>
            </p:contentPart>
          </mc:Choice>
          <mc:Fallback xmlns="">
            <p:pic>
              <p:nvPicPr>
                <p:cNvPr id="149522" name="Ink 149521">
                  <a:extLst>
                    <a:ext uri="{FF2B5EF4-FFF2-40B4-BE49-F238E27FC236}">
                      <a16:creationId xmlns:a16="http://schemas.microsoft.com/office/drawing/2014/main" id="{AF7E72DF-3E42-CF42-A3E6-BF6E02EDD402}"/>
                    </a:ext>
                  </a:extLst>
                </p:cNvPr>
                <p:cNvPicPr/>
                <p:nvPr/>
              </p:nvPicPr>
              <p:blipFill>
                <a:blip r:embed="rId116"/>
                <a:stretch>
                  <a:fillRect/>
                </a:stretch>
              </p:blipFill>
              <p:spPr>
                <a:xfrm>
                  <a:off x="3133855" y="1694331"/>
                  <a:ext cx="2808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149533" name="Ink 149532">
                <a:extLst>
                  <a:ext uri="{FF2B5EF4-FFF2-40B4-BE49-F238E27FC236}">
                    <a16:creationId xmlns:a16="http://schemas.microsoft.com/office/drawing/2014/main" id="{FC259BFA-A8A2-6F49-8423-9D9FE8BF782E}"/>
                  </a:ext>
                </a:extLst>
              </p14:cNvPr>
              <p14:cNvContentPartPr/>
              <p14:nvPr/>
            </p14:nvContentPartPr>
            <p14:xfrm>
              <a:off x="7333615" y="2905731"/>
              <a:ext cx="122400" cy="2432880"/>
            </p14:xfrm>
          </p:contentPart>
        </mc:Choice>
        <mc:Fallback xmlns="">
          <p:pic>
            <p:nvPicPr>
              <p:cNvPr id="149533" name="Ink 149532">
                <a:extLst>
                  <a:ext uri="{FF2B5EF4-FFF2-40B4-BE49-F238E27FC236}">
                    <a16:creationId xmlns:a16="http://schemas.microsoft.com/office/drawing/2014/main" id="{FC259BFA-A8A2-6F49-8423-9D9FE8BF782E}"/>
                  </a:ext>
                </a:extLst>
              </p:cNvPr>
              <p:cNvPicPr/>
              <p:nvPr/>
            </p:nvPicPr>
            <p:blipFill>
              <a:blip r:embed="rId118"/>
              <a:stretch>
                <a:fillRect/>
              </a:stretch>
            </p:blipFill>
            <p:spPr>
              <a:xfrm>
                <a:off x="7326055" y="2898171"/>
                <a:ext cx="137520" cy="2448000"/>
              </a:xfrm>
              <a:prstGeom prst="rect">
                <a:avLst/>
              </a:prstGeom>
            </p:spPr>
          </p:pic>
        </mc:Fallback>
      </mc:AlternateContent>
      <p:grpSp>
        <p:nvGrpSpPr>
          <p:cNvPr id="149536" name="Group 149535">
            <a:extLst>
              <a:ext uri="{FF2B5EF4-FFF2-40B4-BE49-F238E27FC236}">
                <a16:creationId xmlns:a16="http://schemas.microsoft.com/office/drawing/2014/main" id="{AD9B0454-C037-8D48-B80D-09F938DB8A79}"/>
              </a:ext>
            </a:extLst>
          </p:cNvPr>
          <p:cNvGrpSpPr/>
          <p:nvPr/>
        </p:nvGrpSpPr>
        <p:grpSpPr>
          <a:xfrm>
            <a:off x="7392655" y="2976651"/>
            <a:ext cx="740520" cy="2349360"/>
            <a:chOff x="7392655" y="2976651"/>
            <a:chExt cx="740520" cy="2349360"/>
          </a:xfrm>
        </p:grpSpPr>
        <mc:AlternateContent xmlns:mc="http://schemas.openxmlformats.org/markup-compatibility/2006" xmlns:p14="http://schemas.microsoft.com/office/powerpoint/2010/main">
          <mc:Choice Requires="p14">
            <p:contentPart p14:bwMode="auto" r:id="rId119">
              <p14:nvContentPartPr>
                <p14:cNvPr id="149534" name="Ink 149533">
                  <a:extLst>
                    <a:ext uri="{FF2B5EF4-FFF2-40B4-BE49-F238E27FC236}">
                      <a16:creationId xmlns:a16="http://schemas.microsoft.com/office/drawing/2014/main" id="{87CA6AB5-BF5A-874E-9998-191C1F2163E1}"/>
                    </a:ext>
                  </a:extLst>
                </p14:cNvPr>
                <p14:cNvContentPartPr/>
                <p14:nvPr/>
              </p14:nvContentPartPr>
              <p14:xfrm>
                <a:off x="7950655" y="2976651"/>
                <a:ext cx="125280" cy="2300760"/>
              </p14:xfrm>
            </p:contentPart>
          </mc:Choice>
          <mc:Fallback xmlns="">
            <p:pic>
              <p:nvPicPr>
                <p:cNvPr id="149534" name="Ink 149533">
                  <a:extLst>
                    <a:ext uri="{FF2B5EF4-FFF2-40B4-BE49-F238E27FC236}">
                      <a16:creationId xmlns:a16="http://schemas.microsoft.com/office/drawing/2014/main" id="{87CA6AB5-BF5A-874E-9998-191C1F2163E1}"/>
                    </a:ext>
                  </a:extLst>
                </p:cNvPr>
                <p:cNvPicPr/>
                <p:nvPr/>
              </p:nvPicPr>
              <p:blipFill>
                <a:blip r:embed="rId120"/>
                <a:stretch>
                  <a:fillRect/>
                </a:stretch>
              </p:blipFill>
              <p:spPr>
                <a:xfrm>
                  <a:off x="7943095" y="2969091"/>
                  <a:ext cx="140040" cy="2315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9535" name="Ink 149534">
                  <a:extLst>
                    <a:ext uri="{FF2B5EF4-FFF2-40B4-BE49-F238E27FC236}">
                      <a16:creationId xmlns:a16="http://schemas.microsoft.com/office/drawing/2014/main" id="{32421F1A-14D4-2344-9EAC-3127CCD5C926}"/>
                    </a:ext>
                  </a:extLst>
                </p14:cNvPr>
                <p14:cNvContentPartPr/>
                <p14:nvPr/>
              </p14:nvContentPartPr>
              <p14:xfrm>
                <a:off x="7392655" y="5245731"/>
                <a:ext cx="740520" cy="80280"/>
              </p14:xfrm>
            </p:contentPart>
          </mc:Choice>
          <mc:Fallback xmlns="">
            <p:pic>
              <p:nvPicPr>
                <p:cNvPr id="149535" name="Ink 149534">
                  <a:extLst>
                    <a:ext uri="{FF2B5EF4-FFF2-40B4-BE49-F238E27FC236}">
                      <a16:creationId xmlns:a16="http://schemas.microsoft.com/office/drawing/2014/main" id="{32421F1A-14D4-2344-9EAC-3127CCD5C926}"/>
                    </a:ext>
                  </a:extLst>
                </p:cNvPr>
                <p:cNvPicPr/>
                <p:nvPr/>
              </p:nvPicPr>
              <p:blipFill>
                <a:blip r:embed="rId122"/>
                <a:stretch>
                  <a:fillRect/>
                </a:stretch>
              </p:blipFill>
              <p:spPr>
                <a:xfrm>
                  <a:off x="7385095" y="5238171"/>
                  <a:ext cx="755640" cy="9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49537" name="Ink 149536">
                <a:extLst>
                  <a:ext uri="{FF2B5EF4-FFF2-40B4-BE49-F238E27FC236}">
                    <a16:creationId xmlns:a16="http://schemas.microsoft.com/office/drawing/2014/main" id="{7B664082-73E4-5743-BAC3-216BDD46755B}"/>
                  </a:ext>
                </a:extLst>
              </p14:cNvPr>
              <p14:cNvContentPartPr/>
              <p14:nvPr/>
            </p14:nvContentPartPr>
            <p14:xfrm>
              <a:off x="7341535" y="2939571"/>
              <a:ext cx="591480" cy="23040"/>
            </p14:xfrm>
          </p:contentPart>
        </mc:Choice>
        <mc:Fallback xmlns="">
          <p:pic>
            <p:nvPicPr>
              <p:cNvPr id="149537" name="Ink 149536">
                <a:extLst>
                  <a:ext uri="{FF2B5EF4-FFF2-40B4-BE49-F238E27FC236}">
                    <a16:creationId xmlns:a16="http://schemas.microsoft.com/office/drawing/2014/main" id="{7B664082-73E4-5743-BAC3-216BDD46755B}"/>
                  </a:ext>
                </a:extLst>
              </p:cNvPr>
              <p:cNvPicPr/>
              <p:nvPr/>
            </p:nvPicPr>
            <p:blipFill>
              <a:blip r:embed="rId124"/>
              <a:stretch>
                <a:fillRect/>
              </a:stretch>
            </p:blipFill>
            <p:spPr>
              <a:xfrm>
                <a:off x="7333975" y="2932371"/>
                <a:ext cx="606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9538" name="Ink 149537">
                <a:extLst>
                  <a:ext uri="{FF2B5EF4-FFF2-40B4-BE49-F238E27FC236}">
                    <a16:creationId xmlns:a16="http://schemas.microsoft.com/office/drawing/2014/main" id="{9E03C8FE-A48A-354C-B2E8-7B1C18B63F5A}"/>
                  </a:ext>
                </a:extLst>
              </p14:cNvPr>
              <p14:cNvContentPartPr/>
              <p14:nvPr/>
            </p14:nvContentPartPr>
            <p14:xfrm>
              <a:off x="7575535" y="2750211"/>
              <a:ext cx="226800" cy="156600"/>
            </p14:xfrm>
          </p:contentPart>
        </mc:Choice>
        <mc:Fallback xmlns="">
          <p:pic>
            <p:nvPicPr>
              <p:cNvPr id="149538" name="Ink 149537">
                <a:extLst>
                  <a:ext uri="{FF2B5EF4-FFF2-40B4-BE49-F238E27FC236}">
                    <a16:creationId xmlns:a16="http://schemas.microsoft.com/office/drawing/2014/main" id="{9E03C8FE-A48A-354C-B2E8-7B1C18B63F5A}"/>
                  </a:ext>
                </a:extLst>
              </p:cNvPr>
              <p:cNvPicPr/>
              <p:nvPr/>
            </p:nvPicPr>
            <p:blipFill>
              <a:blip r:embed="rId126"/>
              <a:stretch>
                <a:fillRect/>
              </a:stretch>
            </p:blipFill>
            <p:spPr>
              <a:xfrm>
                <a:off x="7567975" y="2742651"/>
                <a:ext cx="241920" cy="171720"/>
              </a:xfrm>
              <a:prstGeom prst="rect">
                <a:avLst/>
              </a:prstGeom>
            </p:spPr>
          </p:pic>
        </mc:Fallback>
      </mc:AlternateContent>
      <p:grpSp>
        <p:nvGrpSpPr>
          <p:cNvPr id="149540" name="Group 149539">
            <a:extLst>
              <a:ext uri="{FF2B5EF4-FFF2-40B4-BE49-F238E27FC236}">
                <a16:creationId xmlns:a16="http://schemas.microsoft.com/office/drawing/2014/main" id="{A6FD6D0B-39EC-B14A-AF2E-1185D47E9EAD}"/>
              </a:ext>
            </a:extLst>
          </p:cNvPr>
          <p:cNvGrpSpPr/>
          <p:nvPr/>
        </p:nvGrpSpPr>
        <p:grpSpPr>
          <a:xfrm>
            <a:off x="6166135" y="4067451"/>
            <a:ext cx="734400" cy="1087920"/>
            <a:chOff x="6166135" y="4067451"/>
            <a:chExt cx="734400" cy="1087920"/>
          </a:xfrm>
        </p:grpSpPr>
        <mc:AlternateContent xmlns:mc="http://schemas.openxmlformats.org/markup-compatibility/2006" xmlns:p14="http://schemas.microsoft.com/office/powerpoint/2010/main">
          <mc:Choice Requires="p14">
            <p:contentPart p14:bwMode="auto" r:id="rId127">
              <p14:nvContentPartPr>
                <p14:cNvPr id="149524" name="Ink 149523">
                  <a:extLst>
                    <a:ext uri="{FF2B5EF4-FFF2-40B4-BE49-F238E27FC236}">
                      <a16:creationId xmlns:a16="http://schemas.microsoft.com/office/drawing/2014/main" id="{FB31AA52-BBAC-A34D-9536-8F9B34CB8CE3}"/>
                    </a:ext>
                  </a:extLst>
                </p14:cNvPr>
                <p14:cNvContentPartPr/>
                <p14:nvPr/>
              </p14:nvContentPartPr>
              <p14:xfrm>
                <a:off x="6166135" y="4325571"/>
                <a:ext cx="69840" cy="740880"/>
              </p14:xfrm>
            </p:contentPart>
          </mc:Choice>
          <mc:Fallback xmlns="">
            <p:pic>
              <p:nvPicPr>
                <p:cNvPr id="149524" name="Ink 149523">
                  <a:extLst>
                    <a:ext uri="{FF2B5EF4-FFF2-40B4-BE49-F238E27FC236}">
                      <a16:creationId xmlns:a16="http://schemas.microsoft.com/office/drawing/2014/main" id="{FB31AA52-BBAC-A34D-9536-8F9B34CB8CE3}"/>
                    </a:ext>
                  </a:extLst>
                </p:cNvPr>
                <p:cNvPicPr/>
                <p:nvPr/>
              </p:nvPicPr>
              <p:blipFill>
                <a:blip r:embed="rId128"/>
                <a:stretch>
                  <a:fillRect/>
                </a:stretch>
              </p:blipFill>
              <p:spPr>
                <a:xfrm>
                  <a:off x="6158575" y="4318011"/>
                  <a:ext cx="8496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9525" name="Ink 149524">
                  <a:extLst>
                    <a:ext uri="{FF2B5EF4-FFF2-40B4-BE49-F238E27FC236}">
                      <a16:creationId xmlns:a16="http://schemas.microsoft.com/office/drawing/2014/main" id="{2DA1B063-A972-A742-8701-F9797DBFADAB}"/>
                    </a:ext>
                  </a:extLst>
                </p14:cNvPr>
                <p14:cNvContentPartPr/>
                <p14:nvPr/>
              </p14:nvContentPartPr>
              <p14:xfrm>
                <a:off x="6208615" y="4298571"/>
                <a:ext cx="579600" cy="6120"/>
              </p14:xfrm>
            </p:contentPart>
          </mc:Choice>
          <mc:Fallback xmlns="">
            <p:pic>
              <p:nvPicPr>
                <p:cNvPr id="149525" name="Ink 149524">
                  <a:extLst>
                    <a:ext uri="{FF2B5EF4-FFF2-40B4-BE49-F238E27FC236}">
                      <a16:creationId xmlns:a16="http://schemas.microsoft.com/office/drawing/2014/main" id="{2DA1B063-A972-A742-8701-F9797DBFADAB}"/>
                    </a:ext>
                  </a:extLst>
                </p:cNvPr>
                <p:cNvPicPr/>
                <p:nvPr/>
              </p:nvPicPr>
              <p:blipFill>
                <a:blip r:embed="rId130"/>
                <a:stretch>
                  <a:fillRect/>
                </a:stretch>
              </p:blipFill>
              <p:spPr>
                <a:xfrm>
                  <a:off x="6201055" y="4291011"/>
                  <a:ext cx="594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9526" name="Ink 149525">
                  <a:extLst>
                    <a:ext uri="{FF2B5EF4-FFF2-40B4-BE49-F238E27FC236}">
                      <a16:creationId xmlns:a16="http://schemas.microsoft.com/office/drawing/2014/main" id="{675D587F-F4A6-EB4B-B1F2-7DD58494D1AE}"/>
                    </a:ext>
                  </a:extLst>
                </p14:cNvPr>
                <p14:cNvContentPartPr/>
                <p14:nvPr/>
              </p14:nvContentPartPr>
              <p14:xfrm>
                <a:off x="6805855" y="4299291"/>
                <a:ext cx="1800" cy="360"/>
              </p14:xfrm>
            </p:contentPart>
          </mc:Choice>
          <mc:Fallback xmlns="">
            <p:pic>
              <p:nvPicPr>
                <p:cNvPr id="149526" name="Ink 149525">
                  <a:extLst>
                    <a:ext uri="{FF2B5EF4-FFF2-40B4-BE49-F238E27FC236}">
                      <a16:creationId xmlns:a16="http://schemas.microsoft.com/office/drawing/2014/main" id="{675D587F-F4A6-EB4B-B1F2-7DD58494D1AE}"/>
                    </a:ext>
                  </a:extLst>
                </p:cNvPr>
                <p:cNvPicPr/>
                <p:nvPr/>
              </p:nvPicPr>
              <p:blipFill>
                <a:blip r:embed="rId132"/>
                <a:stretch>
                  <a:fillRect/>
                </a:stretch>
              </p:blipFill>
              <p:spPr>
                <a:xfrm>
                  <a:off x="6798295" y="4291731"/>
                  <a:ext cx="165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9527" name="Ink 149526">
                  <a:extLst>
                    <a:ext uri="{FF2B5EF4-FFF2-40B4-BE49-F238E27FC236}">
                      <a16:creationId xmlns:a16="http://schemas.microsoft.com/office/drawing/2014/main" id="{CEF71E9D-7632-5D49-A5EE-16458EE155B6}"/>
                    </a:ext>
                  </a:extLst>
                </p14:cNvPr>
                <p14:cNvContentPartPr/>
                <p14:nvPr/>
              </p14:nvContentPartPr>
              <p14:xfrm>
                <a:off x="6805855" y="4299291"/>
                <a:ext cx="94680" cy="856080"/>
              </p14:xfrm>
            </p:contentPart>
          </mc:Choice>
          <mc:Fallback xmlns="">
            <p:pic>
              <p:nvPicPr>
                <p:cNvPr id="149527" name="Ink 149526">
                  <a:extLst>
                    <a:ext uri="{FF2B5EF4-FFF2-40B4-BE49-F238E27FC236}">
                      <a16:creationId xmlns:a16="http://schemas.microsoft.com/office/drawing/2014/main" id="{CEF71E9D-7632-5D49-A5EE-16458EE155B6}"/>
                    </a:ext>
                  </a:extLst>
                </p:cNvPr>
                <p:cNvPicPr/>
                <p:nvPr/>
              </p:nvPicPr>
              <p:blipFill>
                <a:blip r:embed="rId134"/>
                <a:stretch>
                  <a:fillRect/>
                </a:stretch>
              </p:blipFill>
              <p:spPr>
                <a:xfrm>
                  <a:off x="6798295" y="4291731"/>
                  <a:ext cx="109800" cy="871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9529" name="Ink 149528">
                  <a:extLst>
                    <a:ext uri="{FF2B5EF4-FFF2-40B4-BE49-F238E27FC236}">
                      <a16:creationId xmlns:a16="http://schemas.microsoft.com/office/drawing/2014/main" id="{8ECE07F8-4492-B44B-A0A1-0A9E32FE1210}"/>
                    </a:ext>
                  </a:extLst>
                </p14:cNvPr>
                <p14:cNvContentPartPr/>
                <p14:nvPr/>
              </p14:nvContentPartPr>
              <p14:xfrm>
                <a:off x="6203575" y="5079051"/>
                <a:ext cx="659880" cy="39600"/>
              </p14:xfrm>
            </p:contentPart>
          </mc:Choice>
          <mc:Fallback xmlns="">
            <p:pic>
              <p:nvPicPr>
                <p:cNvPr id="149529" name="Ink 149528">
                  <a:extLst>
                    <a:ext uri="{FF2B5EF4-FFF2-40B4-BE49-F238E27FC236}">
                      <a16:creationId xmlns:a16="http://schemas.microsoft.com/office/drawing/2014/main" id="{8ECE07F8-4492-B44B-A0A1-0A9E32FE1210}"/>
                    </a:ext>
                  </a:extLst>
                </p:cNvPr>
                <p:cNvPicPr/>
                <p:nvPr/>
              </p:nvPicPr>
              <p:blipFill>
                <a:blip r:embed="rId136"/>
                <a:stretch>
                  <a:fillRect/>
                </a:stretch>
              </p:blipFill>
              <p:spPr>
                <a:xfrm>
                  <a:off x="6196015" y="5071491"/>
                  <a:ext cx="675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9539" name="Ink 149538">
                  <a:extLst>
                    <a:ext uri="{FF2B5EF4-FFF2-40B4-BE49-F238E27FC236}">
                      <a16:creationId xmlns:a16="http://schemas.microsoft.com/office/drawing/2014/main" id="{E2EA8F07-0F45-FA41-A9DD-18F6CBA1D963}"/>
                    </a:ext>
                  </a:extLst>
                </p14:cNvPr>
                <p14:cNvContentPartPr/>
                <p14:nvPr/>
              </p14:nvContentPartPr>
              <p14:xfrm>
                <a:off x="6460615" y="4067451"/>
                <a:ext cx="141840" cy="146160"/>
              </p14:xfrm>
            </p:contentPart>
          </mc:Choice>
          <mc:Fallback xmlns="">
            <p:pic>
              <p:nvPicPr>
                <p:cNvPr id="149539" name="Ink 149538">
                  <a:extLst>
                    <a:ext uri="{FF2B5EF4-FFF2-40B4-BE49-F238E27FC236}">
                      <a16:creationId xmlns:a16="http://schemas.microsoft.com/office/drawing/2014/main" id="{E2EA8F07-0F45-FA41-A9DD-18F6CBA1D963}"/>
                    </a:ext>
                  </a:extLst>
                </p:cNvPr>
                <p:cNvPicPr/>
                <p:nvPr/>
              </p:nvPicPr>
              <p:blipFill>
                <a:blip r:embed="rId138"/>
                <a:stretch>
                  <a:fillRect/>
                </a:stretch>
              </p:blipFill>
              <p:spPr>
                <a:xfrm>
                  <a:off x="6453055" y="4059891"/>
                  <a:ext cx="15696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149541" name="Ink 149540">
                <a:extLst>
                  <a:ext uri="{FF2B5EF4-FFF2-40B4-BE49-F238E27FC236}">
                    <a16:creationId xmlns:a16="http://schemas.microsoft.com/office/drawing/2014/main" id="{91BD1747-7C22-B740-9043-72EA3A329396}"/>
                  </a:ext>
                </a:extLst>
              </p14:cNvPr>
              <p14:cNvContentPartPr/>
              <p14:nvPr/>
            </p14:nvContentPartPr>
            <p14:xfrm>
              <a:off x="7392655" y="3422691"/>
              <a:ext cx="597600" cy="37800"/>
            </p14:xfrm>
          </p:contentPart>
        </mc:Choice>
        <mc:Fallback xmlns="">
          <p:pic>
            <p:nvPicPr>
              <p:cNvPr id="149541" name="Ink 149540">
                <a:extLst>
                  <a:ext uri="{FF2B5EF4-FFF2-40B4-BE49-F238E27FC236}">
                    <a16:creationId xmlns:a16="http://schemas.microsoft.com/office/drawing/2014/main" id="{91BD1747-7C22-B740-9043-72EA3A329396}"/>
                  </a:ext>
                </a:extLst>
              </p:cNvPr>
              <p:cNvPicPr/>
              <p:nvPr/>
            </p:nvPicPr>
            <p:blipFill>
              <a:blip r:embed="rId140"/>
              <a:stretch>
                <a:fillRect/>
              </a:stretch>
            </p:blipFill>
            <p:spPr>
              <a:xfrm>
                <a:off x="7385095" y="3415131"/>
                <a:ext cx="612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9558" name="Ink 149557">
                <a:extLst>
                  <a:ext uri="{FF2B5EF4-FFF2-40B4-BE49-F238E27FC236}">
                    <a16:creationId xmlns:a16="http://schemas.microsoft.com/office/drawing/2014/main" id="{5A6B856B-96DC-7544-8341-A873E83A0517}"/>
                  </a:ext>
                </a:extLst>
              </p14:cNvPr>
              <p14:cNvContentPartPr/>
              <p14:nvPr/>
            </p14:nvContentPartPr>
            <p14:xfrm>
              <a:off x="7031935" y="3383811"/>
              <a:ext cx="188640" cy="216720"/>
            </p14:xfrm>
          </p:contentPart>
        </mc:Choice>
        <mc:Fallback xmlns="">
          <p:pic>
            <p:nvPicPr>
              <p:cNvPr id="149558" name="Ink 149557">
                <a:extLst>
                  <a:ext uri="{FF2B5EF4-FFF2-40B4-BE49-F238E27FC236}">
                    <a16:creationId xmlns:a16="http://schemas.microsoft.com/office/drawing/2014/main" id="{5A6B856B-96DC-7544-8341-A873E83A0517}"/>
                  </a:ext>
                </a:extLst>
              </p:cNvPr>
              <p:cNvPicPr/>
              <p:nvPr/>
            </p:nvPicPr>
            <p:blipFill>
              <a:blip r:embed="rId142"/>
              <a:stretch>
                <a:fillRect/>
              </a:stretch>
            </p:blipFill>
            <p:spPr>
              <a:xfrm>
                <a:off x="7024375" y="3376251"/>
                <a:ext cx="203760" cy="23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149559" name="Ink 149558">
                <a:extLst>
                  <a:ext uri="{FF2B5EF4-FFF2-40B4-BE49-F238E27FC236}">
                    <a16:creationId xmlns:a16="http://schemas.microsoft.com/office/drawing/2014/main" id="{26B72DD0-A57B-E14F-B5EF-8E58C94B83F2}"/>
                  </a:ext>
                </a:extLst>
              </p14:cNvPr>
              <p14:cNvContentPartPr/>
              <p14:nvPr/>
            </p14:nvContentPartPr>
            <p14:xfrm>
              <a:off x="-425825" y="3306051"/>
              <a:ext cx="22320" cy="15120"/>
            </p14:xfrm>
          </p:contentPart>
        </mc:Choice>
        <mc:Fallback xmlns="">
          <p:pic>
            <p:nvPicPr>
              <p:cNvPr id="149559" name="Ink 149558">
                <a:extLst>
                  <a:ext uri="{FF2B5EF4-FFF2-40B4-BE49-F238E27FC236}">
                    <a16:creationId xmlns:a16="http://schemas.microsoft.com/office/drawing/2014/main" id="{26B72DD0-A57B-E14F-B5EF-8E58C94B83F2}"/>
                  </a:ext>
                </a:extLst>
              </p:cNvPr>
              <p:cNvPicPr/>
              <p:nvPr/>
            </p:nvPicPr>
            <p:blipFill>
              <a:blip r:embed="rId144"/>
              <a:stretch>
                <a:fillRect/>
              </a:stretch>
            </p:blipFill>
            <p:spPr>
              <a:xfrm>
                <a:off x="-430145" y="3301731"/>
                <a:ext cx="30960" cy="23760"/>
              </a:xfrm>
              <a:prstGeom prst="rect">
                <a:avLst/>
              </a:prstGeom>
            </p:spPr>
          </p:pic>
        </mc:Fallback>
      </mc:AlternateContent>
      <p:grpSp>
        <p:nvGrpSpPr>
          <p:cNvPr id="149563" name="Group 149562">
            <a:extLst>
              <a:ext uri="{FF2B5EF4-FFF2-40B4-BE49-F238E27FC236}">
                <a16:creationId xmlns:a16="http://schemas.microsoft.com/office/drawing/2014/main" id="{E375C6A5-96E2-4643-8B1A-55F127D0CF6C}"/>
              </a:ext>
            </a:extLst>
          </p:cNvPr>
          <p:cNvGrpSpPr/>
          <p:nvPr/>
        </p:nvGrpSpPr>
        <p:grpSpPr>
          <a:xfrm>
            <a:off x="6255775" y="4734171"/>
            <a:ext cx="604080" cy="56880"/>
            <a:chOff x="6255775" y="4734171"/>
            <a:chExt cx="604080" cy="56880"/>
          </a:xfrm>
        </p:grpSpPr>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49560" name="Ink 149559">
                  <a:extLst>
                    <a:ext uri="{FF2B5EF4-FFF2-40B4-BE49-F238E27FC236}">
                      <a16:creationId xmlns:a16="http://schemas.microsoft.com/office/drawing/2014/main" id="{38BCF857-0468-814C-B7A6-EB9EC4A8E5B9}"/>
                    </a:ext>
                  </a:extLst>
                </p14:cNvPr>
                <p14:cNvContentPartPr/>
                <p14:nvPr/>
              </p14:nvContentPartPr>
              <p14:xfrm>
                <a:off x="6255775" y="4747131"/>
                <a:ext cx="482400" cy="43920"/>
              </p14:xfrm>
            </p:contentPart>
          </mc:Choice>
          <mc:Fallback xmlns="">
            <p:pic>
              <p:nvPicPr>
                <p:cNvPr id="149560" name="Ink 149559">
                  <a:extLst>
                    <a:ext uri="{FF2B5EF4-FFF2-40B4-BE49-F238E27FC236}">
                      <a16:creationId xmlns:a16="http://schemas.microsoft.com/office/drawing/2014/main" id="{38BCF857-0468-814C-B7A6-EB9EC4A8E5B9}"/>
                    </a:ext>
                  </a:extLst>
                </p:cNvPr>
                <p:cNvPicPr/>
                <p:nvPr/>
              </p:nvPicPr>
              <p:blipFill>
                <a:blip r:embed="rId146"/>
                <a:stretch>
                  <a:fillRect/>
                </a:stretch>
              </p:blipFill>
              <p:spPr>
                <a:xfrm>
                  <a:off x="6251455" y="4742811"/>
                  <a:ext cx="49104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49561" name="Ink 149560">
                  <a:extLst>
                    <a:ext uri="{FF2B5EF4-FFF2-40B4-BE49-F238E27FC236}">
                      <a16:creationId xmlns:a16="http://schemas.microsoft.com/office/drawing/2014/main" id="{66C712E4-B790-444C-BDD5-A27EC9991C71}"/>
                    </a:ext>
                  </a:extLst>
                </p14:cNvPr>
                <p14:cNvContentPartPr/>
                <p14:nvPr/>
              </p14:nvContentPartPr>
              <p14:xfrm>
                <a:off x="6585175" y="4734171"/>
                <a:ext cx="274680" cy="32400"/>
              </p14:xfrm>
            </p:contentPart>
          </mc:Choice>
          <mc:Fallback xmlns="">
            <p:pic>
              <p:nvPicPr>
                <p:cNvPr id="149561" name="Ink 149560">
                  <a:extLst>
                    <a:ext uri="{FF2B5EF4-FFF2-40B4-BE49-F238E27FC236}">
                      <a16:creationId xmlns:a16="http://schemas.microsoft.com/office/drawing/2014/main" id="{66C712E4-B790-444C-BDD5-A27EC9991C71}"/>
                    </a:ext>
                  </a:extLst>
                </p:cNvPr>
                <p:cNvPicPr/>
                <p:nvPr/>
              </p:nvPicPr>
              <p:blipFill>
                <a:blip r:embed="rId148"/>
                <a:stretch>
                  <a:fillRect/>
                </a:stretch>
              </p:blipFill>
              <p:spPr>
                <a:xfrm>
                  <a:off x="6580855" y="4729851"/>
                  <a:ext cx="28332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49562" name="Ink 149561">
                  <a:extLst>
                    <a:ext uri="{FF2B5EF4-FFF2-40B4-BE49-F238E27FC236}">
                      <a16:creationId xmlns:a16="http://schemas.microsoft.com/office/drawing/2014/main" id="{C80345A8-DAD7-7B45-80FD-EF1A4C97ECFA}"/>
                    </a:ext>
                  </a:extLst>
                </p14:cNvPr>
                <p14:cNvContentPartPr/>
                <p14:nvPr/>
              </p14:nvContentPartPr>
              <p14:xfrm>
                <a:off x="6832855" y="4734531"/>
                <a:ext cx="7920" cy="1080"/>
              </p14:xfrm>
            </p:contentPart>
          </mc:Choice>
          <mc:Fallback xmlns="">
            <p:pic>
              <p:nvPicPr>
                <p:cNvPr id="149562" name="Ink 149561">
                  <a:extLst>
                    <a:ext uri="{FF2B5EF4-FFF2-40B4-BE49-F238E27FC236}">
                      <a16:creationId xmlns:a16="http://schemas.microsoft.com/office/drawing/2014/main" id="{C80345A8-DAD7-7B45-80FD-EF1A4C97ECFA}"/>
                    </a:ext>
                  </a:extLst>
                </p:cNvPr>
                <p:cNvPicPr/>
                <p:nvPr/>
              </p:nvPicPr>
              <p:blipFill>
                <a:blip r:embed="rId150"/>
                <a:stretch>
                  <a:fillRect/>
                </a:stretch>
              </p:blipFill>
              <p:spPr>
                <a:xfrm>
                  <a:off x="6828535" y="4730211"/>
                  <a:ext cx="16560" cy="9720"/>
                </a:xfrm>
                <a:prstGeom prst="rect">
                  <a:avLst/>
                </a:prstGeom>
              </p:spPr>
            </p:pic>
          </mc:Fallback>
        </mc:AlternateContent>
      </p:grpSp>
      <p:grpSp>
        <p:nvGrpSpPr>
          <p:cNvPr id="149566" name="Group 149565">
            <a:extLst>
              <a:ext uri="{FF2B5EF4-FFF2-40B4-BE49-F238E27FC236}">
                <a16:creationId xmlns:a16="http://schemas.microsoft.com/office/drawing/2014/main" id="{F729128E-822D-E94D-81C2-AAA905D618E1}"/>
              </a:ext>
            </a:extLst>
          </p:cNvPr>
          <p:cNvGrpSpPr/>
          <p:nvPr/>
        </p:nvGrpSpPr>
        <p:grpSpPr>
          <a:xfrm>
            <a:off x="6922855" y="3523491"/>
            <a:ext cx="457200" cy="1198440"/>
            <a:chOff x="6922855" y="3523491"/>
            <a:chExt cx="457200" cy="1198440"/>
          </a:xfrm>
        </p:grpSpPr>
        <mc:AlternateContent xmlns:mc="http://schemas.openxmlformats.org/markup-compatibility/2006" xmlns:p14="http://schemas.microsoft.com/office/powerpoint/2010/main">
          <mc:Choice Requires="p14">
            <p:contentPart p14:bwMode="auto" r:id="rId151">
              <p14:nvContentPartPr>
                <p14:cNvPr id="149564" name="Ink 149563">
                  <a:extLst>
                    <a:ext uri="{FF2B5EF4-FFF2-40B4-BE49-F238E27FC236}">
                      <a16:creationId xmlns:a16="http://schemas.microsoft.com/office/drawing/2014/main" id="{20D416C3-691E-524B-B864-798100CF1243}"/>
                    </a:ext>
                  </a:extLst>
                </p14:cNvPr>
                <p14:cNvContentPartPr/>
                <p14:nvPr/>
              </p14:nvContentPartPr>
              <p14:xfrm>
                <a:off x="6922855" y="3523491"/>
                <a:ext cx="457200" cy="1198440"/>
              </p14:xfrm>
            </p:contentPart>
          </mc:Choice>
          <mc:Fallback xmlns="">
            <p:pic>
              <p:nvPicPr>
                <p:cNvPr id="149564" name="Ink 149563">
                  <a:extLst>
                    <a:ext uri="{FF2B5EF4-FFF2-40B4-BE49-F238E27FC236}">
                      <a16:creationId xmlns:a16="http://schemas.microsoft.com/office/drawing/2014/main" id="{20D416C3-691E-524B-B864-798100CF1243}"/>
                    </a:ext>
                  </a:extLst>
                </p:cNvPr>
                <p:cNvPicPr/>
                <p:nvPr/>
              </p:nvPicPr>
              <p:blipFill>
                <a:blip r:embed="rId152"/>
                <a:stretch>
                  <a:fillRect/>
                </a:stretch>
              </p:blipFill>
              <p:spPr>
                <a:xfrm>
                  <a:off x="6915295" y="3515931"/>
                  <a:ext cx="472320" cy="1213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9565" name="Ink 149564">
                  <a:extLst>
                    <a:ext uri="{FF2B5EF4-FFF2-40B4-BE49-F238E27FC236}">
                      <a16:creationId xmlns:a16="http://schemas.microsoft.com/office/drawing/2014/main" id="{94A05254-3A09-DB4B-BE51-59E717BA633F}"/>
                    </a:ext>
                  </a:extLst>
                </p14:cNvPr>
                <p14:cNvContentPartPr/>
                <p14:nvPr/>
              </p14:nvContentPartPr>
              <p14:xfrm>
                <a:off x="6930775" y="4628691"/>
                <a:ext cx="134640" cy="84600"/>
              </p14:xfrm>
            </p:contentPart>
          </mc:Choice>
          <mc:Fallback xmlns="">
            <p:pic>
              <p:nvPicPr>
                <p:cNvPr id="149565" name="Ink 149564">
                  <a:extLst>
                    <a:ext uri="{FF2B5EF4-FFF2-40B4-BE49-F238E27FC236}">
                      <a16:creationId xmlns:a16="http://schemas.microsoft.com/office/drawing/2014/main" id="{94A05254-3A09-DB4B-BE51-59E717BA633F}"/>
                    </a:ext>
                  </a:extLst>
                </p:cNvPr>
                <p:cNvPicPr/>
                <p:nvPr/>
              </p:nvPicPr>
              <p:blipFill>
                <a:blip r:embed="rId154"/>
                <a:stretch>
                  <a:fillRect/>
                </a:stretch>
              </p:blipFill>
              <p:spPr>
                <a:xfrm>
                  <a:off x="6923215" y="4621131"/>
                  <a:ext cx="149760" cy="99720"/>
                </a:xfrm>
                <a:prstGeom prst="rect">
                  <a:avLst/>
                </a:prstGeom>
              </p:spPr>
            </p:pic>
          </mc:Fallback>
        </mc:AlternateContent>
      </p:grpSp>
      <p:grpSp>
        <p:nvGrpSpPr>
          <p:cNvPr id="149569" name="Group 149568">
            <a:extLst>
              <a:ext uri="{FF2B5EF4-FFF2-40B4-BE49-F238E27FC236}">
                <a16:creationId xmlns:a16="http://schemas.microsoft.com/office/drawing/2014/main" id="{69AF3D3F-7377-2C4A-84E5-2B02B5A7967E}"/>
              </a:ext>
            </a:extLst>
          </p:cNvPr>
          <p:cNvGrpSpPr/>
          <p:nvPr/>
        </p:nvGrpSpPr>
        <p:grpSpPr>
          <a:xfrm>
            <a:off x="7302655" y="4158171"/>
            <a:ext cx="60840" cy="130320"/>
            <a:chOff x="7302655" y="4158171"/>
            <a:chExt cx="60840" cy="130320"/>
          </a:xfrm>
        </p:grpSpPr>
        <mc:AlternateContent xmlns:mc="http://schemas.openxmlformats.org/markup-compatibility/2006" xmlns:p14="http://schemas.microsoft.com/office/powerpoint/2010/main">
          <mc:Choice Requires="p14">
            <p:contentPart p14:bwMode="auto" r:id="rId155">
              <p14:nvContentPartPr>
                <p14:cNvPr id="149567" name="Ink 149566">
                  <a:extLst>
                    <a:ext uri="{FF2B5EF4-FFF2-40B4-BE49-F238E27FC236}">
                      <a16:creationId xmlns:a16="http://schemas.microsoft.com/office/drawing/2014/main" id="{2F4E8BF5-58A0-CE4D-B6FB-D74F1313B9AC}"/>
                    </a:ext>
                  </a:extLst>
                </p14:cNvPr>
                <p14:cNvContentPartPr/>
                <p14:nvPr/>
              </p14:nvContentPartPr>
              <p14:xfrm>
                <a:off x="7307695" y="4158171"/>
                <a:ext cx="52560" cy="130320"/>
              </p14:xfrm>
            </p:contentPart>
          </mc:Choice>
          <mc:Fallback xmlns="">
            <p:pic>
              <p:nvPicPr>
                <p:cNvPr id="149567" name="Ink 149566">
                  <a:extLst>
                    <a:ext uri="{FF2B5EF4-FFF2-40B4-BE49-F238E27FC236}">
                      <a16:creationId xmlns:a16="http://schemas.microsoft.com/office/drawing/2014/main" id="{2F4E8BF5-58A0-CE4D-B6FB-D74F1313B9AC}"/>
                    </a:ext>
                  </a:extLst>
                </p:cNvPr>
                <p:cNvPicPr/>
                <p:nvPr/>
              </p:nvPicPr>
              <p:blipFill>
                <a:blip r:embed="rId156"/>
                <a:stretch>
                  <a:fillRect/>
                </a:stretch>
              </p:blipFill>
              <p:spPr>
                <a:xfrm>
                  <a:off x="7300135" y="4150611"/>
                  <a:ext cx="67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9568" name="Ink 149567">
                  <a:extLst>
                    <a:ext uri="{FF2B5EF4-FFF2-40B4-BE49-F238E27FC236}">
                      <a16:creationId xmlns:a16="http://schemas.microsoft.com/office/drawing/2014/main" id="{034532A9-4F1E-D64F-A524-9695869636FE}"/>
                    </a:ext>
                  </a:extLst>
                </p14:cNvPr>
                <p14:cNvContentPartPr/>
                <p14:nvPr/>
              </p14:nvContentPartPr>
              <p14:xfrm>
                <a:off x="7302655" y="4170051"/>
                <a:ext cx="60840" cy="114480"/>
              </p14:xfrm>
            </p:contentPart>
          </mc:Choice>
          <mc:Fallback xmlns="">
            <p:pic>
              <p:nvPicPr>
                <p:cNvPr id="149568" name="Ink 149567">
                  <a:extLst>
                    <a:ext uri="{FF2B5EF4-FFF2-40B4-BE49-F238E27FC236}">
                      <a16:creationId xmlns:a16="http://schemas.microsoft.com/office/drawing/2014/main" id="{034532A9-4F1E-D64F-A524-9695869636FE}"/>
                    </a:ext>
                  </a:extLst>
                </p:cNvPr>
                <p:cNvPicPr/>
                <p:nvPr/>
              </p:nvPicPr>
              <p:blipFill>
                <a:blip r:embed="rId158"/>
                <a:stretch>
                  <a:fillRect/>
                </a:stretch>
              </p:blipFill>
              <p:spPr>
                <a:xfrm>
                  <a:off x="7295095" y="4162491"/>
                  <a:ext cx="7596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149574" name="Ink 149573">
                <a:extLst>
                  <a:ext uri="{FF2B5EF4-FFF2-40B4-BE49-F238E27FC236}">
                    <a16:creationId xmlns:a16="http://schemas.microsoft.com/office/drawing/2014/main" id="{92B46239-6CB2-FD46-8094-AC6C5B8AF265}"/>
                  </a:ext>
                </a:extLst>
              </p14:cNvPr>
              <p14:cNvContentPartPr/>
              <p14:nvPr/>
            </p14:nvContentPartPr>
            <p14:xfrm>
              <a:off x="7454215" y="4024251"/>
              <a:ext cx="592200" cy="54000"/>
            </p14:xfrm>
          </p:contentPart>
        </mc:Choice>
        <mc:Fallback xmlns="">
          <p:pic>
            <p:nvPicPr>
              <p:cNvPr id="149574" name="Ink 149573">
                <a:extLst>
                  <a:ext uri="{FF2B5EF4-FFF2-40B4-BE49-F238E27FC236}">
                    <a16:creationId xmlns:a16="http://schemas.microsoft.com/office/drawing/2014/main" id="{92B46239-6CB2-FD46-8094-AC6C5B8AF265}"/>
                  </a:ext>
                </a:extLst>
              </p:cNvPr>
              <p:cNvPicPr/>
              <p:nvPr/>
            </p:nvPicPr>
            <p:blipFill>
              <a:blip r:embed="rId160"/>
              <a:stretch>
                <a:fillRect/>
              </a:stretch>
            </p:blipFill>
            <p:spPr>
              <a:xfrm>
                <a:off x="7446655" y="4016691"/>
                <a:ext cx="607320" cy="69120"/>
              </a:xfrm>
              <a:prstGeom prst="rect">
                <a:avLst/>
              </a:prstGeom>
            </p:spPr>
          </p:pic>
        </mc:Fallback>
      </mc:AlternateContent>
      <p:grpSp>
        <p:nvGrpSpPr>
          <p:cNvPr id="149582" name="Group 149581">
            <a:extLst>
              <a:ext uri="{FF2B5EF4-FFF2-40B4-BE49-F238E27FC236}">
                <a16:creationId xmlns:a16="http://schemas.microsoft.com/office/drawing/2014/main" id="{61A12230-C83A-1341-B889-7D5C2FB4029C}"/>
              </a:ext>
            </a:extLst>
          </p:cNvPr>
          <p:cNvGrpSpPr/>
          <p:nvPr/>
        </p:nvGrpSpPr>
        <p:grpSpPr>
          <a:xfrm>
            <a:off x="7869655" y="2997171"/>
            <a:ext cx="987480" cy="377640"/>
            <a:chOff x="7869655" y="2997171"/>
            <a:chExt cx="987480" cy="377640"/>
          </a:xfrm>
        </p:grpSpPr>
        <mc:AlternateContent xmlns:mc="http://schemas.openxmlformats.org/markup-compatibility/2006" xmlns:p14="http://schemas.microsoft.com/office/powerpoint/2010/main">
          <mc:Choice Requires="p14">
            <p:contentPart p14:bwMode="auto" r:id="rId161">
              <p14:nvContentPartPr>
                <p14:cNvPr id="149542" name="Ink 149541">
                  <a:extLst>
                    <a:ext uri="{FF2B5EF4-FFF2-40B4-BE49-F238E27FC236}">
                      <a16:creationId xmlns:a16="http://schemas.microsoft.com/office/drawing/2014/main" id="{279A2D69-C9CC-1843-8D9F-0D8BB8339A49}"/>
                    </a:ext>
                  </a:extLst>
                </p14:cNvPr>
                <p14:cNvContentPartPr/>
                <p14:nvPr/>
              </p14:nvContentPartPr>
              <p14:xfrm>
                <a:off x="7869655" y="3181851"/>
                <a:ext cx="235800" cy="192960"/>
              </p14:xfrm>
            </p:contentPart>
          </mc:Choice>
          <mc:Fallback xmlns="">
            <p:pic>
              <p:nvPicPr>
                <p:cNvPr id="149542" name="Ink 149541">
                  <a:extLst>
                    <a:ext uri="{FF2B5EF4-FFF2-40B4-BE49-F238E27FC236}">
                      <a16:creationId xmlns:a16="http://schemas.microsoft.com/office/drawing/2014/main" id="{279A2D69-C9CC-1843-8D9F-0D8BB8339A49}"/>
                    </a:ext>
                  </a:extLst>
                </p:cNvPr>
                <p:cNvPicPr/>
                <p:nvPr/>
              </p:nvPicPr>
              <p:blipFill>
                <a:blip r:embed="rId162"/>
                <a:stretch>
                  <a:fillRect/>
                </a:stretch>
              </p:blipFill>
              <p:spPr>
                <a:xfrm>
                  <a:off x="7862095" y="3174291"/>
                  <a:ext cx="250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9543" name="Ink 149542">
                  <a:extLst>
                    <a:ext uri="{FF2B5EF4-FFF2-40B4-BE49-F238E27FC236}">
                      <a16:creationId xmlns:a16="http://schemas.microsoft.com/office/drawing/2014/main" id="{702FC985-4C70-CF40-84E7-F5A66E384A87}"/>
                    </a:ext>
                  </a:extLst>
                </p14:cNvPr>
                <p14:cNvContentPartPr/>
                <p14:nvPr/>
              </p14:nvContentPartPr>
              <p14:xfrm>
                <a:off x="8182495" y="3078171"/>
                <a:ext cx="16560" cy="150120"/>
              </p14:xfrm>
            </p:contentPart>
          </mc:Choice>
          <mc:Fallback xmlns="">
            <p:pic>
              <p:nvPicPr>
                <p:cNvPr id="149543" name="Ink 149542">
                  <a:extLst>
                    <a:ext uri="{FF2B5EF4-FFF2-40B4-BE49-F238E27FC236}">
                      <a16:creationId xmlns:a16="http://schemas.microsoft.com/office/drawing/2014/main" id="{702FC985-4C70-CF40-84E7-F5A66E384A87}"/>
                    </a:ext>
                  </a:extLst>
                </p:cNvPr>
                <p:cNvPicPr/>
                <p:nvPr/>
              </p:nvPicPr>
              <p:blipFill>
                <a:blip r:embed="rId164"/>
                <a:stretch>
                  <a:fillRect/>
                </a:stretch>
              </p:blipFill>
              <p:spPr>
                <a:xfrm>
                  <a:off x="8174935" y="3070611"/>
                  <a:ext cx="3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9544" name="Ink 149543">
                  <a:extLst>
                    <a:ext uri="{FF2B5EF4-FFF2-40B4-BE49-F238E27FC236}">
                      <a16:creationId xmlns:a16="http://schemas.microsoft.com/office/drawing/2014/main" id="{FD60BAF7-B07D-0140-AC07-EC7DA9C15BF7}"/>
                    </a:ext>
                  </a:extLst>
                </p14:cNvPr>
                <p14:cNvContentPartPr/>
                <p14:nvPr/>
              </p14:nvContentPartPr>
              <p14:xfrm>
                <a:off x="8166655" y="3162771"/>
                <a:ext cx="105480" cy="68760"/>
              </p14:xfrm>
            </p:contentPart>
          </mc:Choice>
          <mc:Fallback xmlns="">
            <p:pic>
              <p:nvPicPr>
                <p:cNvPr id="149544" name="Ink 149543">
                  <a:extLst>
                    <a:ext uri="{FF2B5EF4-FFF2-40B4-BE49-F238E27FC236}">
                      <a16:creationId xmlns:a16="http://schemas.microsoft.com/office/drawing/2014/main" id="{FD60BAF7-B07D-0140-AC07-EC7DA9C15BF7}"/>
                    </a:ext>
                  </a:extLst>
                </p:cNvPr>
                <p:cNvPicPr/>
                <p:nvPr/>
              </p:nvPicPr>
              <p:blipFill>
                <a:blip r:embed="rId166"/>
                <a:stretch>
                  <a:fillRect/>
                </a:stretch>
              </p:blipFill>
              <p:spPr>
                <a:xfrm>
                  <a:off x="8159095" y="3155211"/>
                  <a:ext cx="120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9545" name="Ink 149544">
                  <a:extLst>
                    <a:ext uri="{FF2B5EF4-FFF2-40B4-BE49-F238E27FC236}">
                      <a16:creationId xmlns:a16="http://schemas.microsoft.com/office/drawing/2014/main" id="{52126E64-CEC5-314E-BB6E-CAA6DECB02EF}"/>
                    </a:ext>
                  </a:extLst>
                </p14:cNvPr>
                <p14:cNvContentPartPr/>
                <p14:nvPr/>
              </p14:nvContentPartPr>
              <p14:xfrm>
                <a:off x="8279335" y="3060531"/>
                <a:ext cx="13320" cy="160560"/>
              </p14:xfrm>
            </p:contentPart>
          </mc:Choice>
          <mc:Fallback xmlns="">
            <p:pic>
              <p:nvPicPr>
                <p:cNvPr id="149545" name="Ink 149544">
                  <a:extLst>
                    <a:ext uri="{FF2B5EF4-FFF2-40B4-BE49-F238E27FC236}">
                      <a16:creationId xmlns:a16="http://schemas.microsoft.com/office/drawing/2014/main" id="{52126E64-CEC5-314E-BB6E-CAA6DECB02EF}"/>
                    </a:ext>
                  </a:extLst>
                </p:cNvPr>
                <p:cNvPicPr/>
                <p:nvPr/>
              </p:nvPicPr>
              <p:blipFill>
                <a:blip r:embed="rId168"/>
                <a:stretch>
                  <a:fillRect/>
                </a:stretch>
              </p:blipFill>
              <p:spPr>
                <a:xfrm>
                  <a:off x="8271775" y="3052971"/>
                  <a:ext cx="28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547" name="Ink 149546">
                  <a:extLst>
                    <a:ext uri="{FF2B5EF4-FFF2-40B4-BE49-F238E27FC236}">
                      <a16:creationId xmlns:a16="http://schemas.microsoft.com/office/drawing/2014/main" id="{B11E85AC-44DD-2747-AED5-2DB9323ACE77}"/>
                    </a:ext>
                  </a:extLst>
                </p14:cNvPr>
                <p14:cNvContentPartPr/>
                <p14:nvPr/>
              </p14:nvContentPartPr>
              <p14:xfrm>
                <a:off x="8329375" y="3149091"/>
                <a:ext cx="111240" cy="69840"/>
              </p14:xfrm>
            </p:contentPart>
          </mc:Choice>
          <mc:Fallback xmlns="">
            <p:pic>
              <p:nvPicPr>
                <p:cNvPr id="149547" name="Ink 149546">
                  <a:extLst>
                    <a:ext uri="{FF2B5EF4-FFF2-40B4-BE49-F238E27FC236}">
                      <a16:creationId xmlns:a16="http://schemas.microsoft.com/office/drawing/2014/main" id="{B11E85AC-44DD-2747-AED5-2DB9323ACE77}"/>
                    </a:ext>
                  </a:extLst>
                </p:cNvPr>
                <p:cNvPicPr/>
                <p:nvPr/>
              </p:nvPicPr>
              <p:blipFill>
                <a:blip r:embed="rId170"/>
                <a:stretch>
                  <a:fillRect/>
                </a:stretch>
              </p:blipFill>
              <p:spPr>
                <a:xfrm>
                  <a:off x="8321815" y="3141531"/>
                  <a:ext cx="1263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9548" name="Ink 149547">
                  <a:extLst>
                    <a:ext uri="{FF2B5EF4-FFF2-40B4-BE49-F238E27FC236}">
                      <a16:creationId xmlns:a16="http://schemas.microsoft.com/office/drawing/2014/main" id="{1E7CFD8A-F1B1-A440-ACE9-F05378E3D9D1}"/>
                    </a:ext>
                  </a:extLst>
                </p14:cNvPr>
                <p14:cNvContentPartPr/>
                <p14:nvPr/>
              </p14:nvContentPartPr>
              <p14:xfrm>
                <a:off x="8443135" y="3131811"/>
                <a:ext cx="127440" cy="65520"/>
              </p14:xfrm>
            </p:contentPart>
          </mc:Choice>
          <mc:Fallback xmlns="">
            <p:pic>
              <p:nvPicPr>
                <p:cNvPr id="149548" name="Ink 149547">
                  <a:extLst>
                    <a:ext uri="{FF2B5EF4-FFF2-40B4-BE49-F238E27FC236}">
                      <a16:creationId xmlns:a16="http://schemas.microsoft.com/office/drawing/2014/main" id="{1E7CFD8A-F1B1-A440-ACE9-F05378E3D9D1}"/>
                    </a:ext>
                  </a:extLst>
                </p:cNvPr>
                <p:cNvPicPr/>
                <p:nvPr/>
              </p:nvPicPr>
              <p:blipFill>
                <a:blip r:embed="rId172"/>
                <a:stretch>
                  <a:fillRect/>
                </a:stretch>
              </p:blipFill>
              <p:spPr>
                <a:xfrm>
                  <a:off x="8435575" y="3124251"/>
                  <a:ext cx="142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9549" name="Ink 149548">
                  <a:extLst>
                    <a:ext uri="{FF2B5EF4-FFF2-40B4-BE49-F238E27FC236}">
                      <a16:creationId xmlns:a16="http://schemas.microsoft.com/office/drawing/2014/main" id="{EEB5D79E-5EAE-F845-8535-998360EC1D72}"/>
                    </a:ext>
                  </a:extLst>
                </p14:cNvPr>
                <p14:cNvContentPartPr/>
                <p14:nvPr/>
              </p14:nvContentPartPr>
              <p14:xfrm>
                <a:off x="8588935" y="2997171"/>
                <a:ext cx="7920" cy="208440"/>
              </p14:xfrm>
            </p:contentPart>
          </mc:Choice>
          <mc:Fallback xmlns="">
            <p:pic>
              <p:nvPicPr>
                <p:cNvPr id="149549" name="Ink 149548">
                  <a:extLst>
                    <a:ext uri="{FF2B5EF4-FFF2-40B4-BE49-F238E27FC236}">
                      <a16:creationId xmlns:a16="http://schemas.microsoft.com/office/drawing/2014/main" id="{EEB5D79E-5EAE-F845-8535-998360EC1D72}"/>
                    </a:ext>
                  </a:extLst>
                </p:cNvPr>
                <p:cNvPicPr/>
                <p:nvPr/>
              </p:nvPicPr>
              <p:blipFill>
                <a:blip r:embed="rId174"/>
                <a:stretch>
                  <a:fillRect/>
                </a:stretch>
              </p:blipFill>
              <p:spPr>
                <a:xfrm>
                  <a:off x="8581375" y="2989611"/>
                  <a:ext cx="22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9550" name="Ink 149549">
                  <a:extLst>
                    <a:ext uri="{FF2B5EF4-FFF2-40B4-BE49-F238E27FC236}">
                      <a16:creationId xmlns:a16="http://schemas.microsoft.com/office/drawing/2014/main" id="{652888FA-5F3B-4449-BCA7-100A311001C8}"/>
                    </a:ext>
                  </a:extLst>
                </p14:cNvPr>
                <p14:cNvContentPartPr/>
                <p14:nvPr/>
              </p14:nvContentPartPr>
              <p14:xfrm>
                <a:off x="8587135" y="3075291"/>
                <a:ext cx="141480" cy="114120"/>
              </p14:xfrm>
            </p:contentPart>
          </mc:Choice>
          <mc:Fallback xmlns="">
            <p:pic>
              <p:nvPicPr>
                <p:cNvPr id="149550" name="Ink 149549">
                  <a:extLst>
                    <a:ext uri="{FF2B5EF4-FFF2-40B4-BE49-F238E27FC236}">
                      <a16:creationId xmlns:a16="http://schemas.microsoft.com/office/drawing/2014/main" id="{652888FA-5F3B-4449-BCA7-100A311001C8}"/>
                    </a:ext>
                  </a:extLst>
                </p:cNvPr>
                <p:cNvPicPr/>
                <p:nvPr/>
              </p:nvPicPr>
              <p:blipFill>
                <a:blip r:embed="rId176"/>
                <a:stretch>
                  <a:fillRect/>
                </a:stretch>
              </p:blipFill>
              <p:spPr>
                <a:xfrm>
                  <a:off x="8579575" y="3067731"/>
                  <a:ext cx="156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9580" name="Ink 149579">
                  <a:extLst>
                    <a:ext uri="{FF2B5EF4-FFF2-40B4-BE49-F238E27FC236}">
                      <a16:creationId xmlns:a16="http://schemas.microsoft.com/office/drawing/2014/main" id="{D403365F-6A73-6D48-8CBB-1FEF74128E5A}"/>
                    </a:ext>
                  </a:extLst>
                </p14:cNvPr>
                <p14:cNvContentPartPr/>
                <p14:nvPr/>
              </p14:nvContentPartPr>
              <p14:xfrm>
                <a:off x="8782975" y="3169971"/>
                <a:ext cx="74160" cy="90720"/>
              </p14:xfrm>
            </p:contentPart>
          </mc:Choice>
          <mc:Fallback xmlns="">
            <p:pic>
              <p:nvPicPr>
                <p:cNvPr id="149580" name="Ink 149579">
                  <a:extLst>
                    <a:ext uri="{FF2B5EF4-FFF2-40B4-BE49-F238E27FC236}">
                      <a16:creationId xmlns:a16="http://schemas.microsoft.com/office/drawing/2014/main" id="{D403365F-6A73-6D48-8CBB-1FEF74128E5A}"/>
                    </a:ext>
                  </a:extLst>
                </p:cNvPr>
                <p:cNvPicPr/>
                <p:nvPr/>
              </p:nvPicPr>
              <p:blipFill>
                <a:blip r:embed="rId178"/>
                <a:stretch>
                  <a:fillRect/>
                </a:stretch>
              </p:blipFill>
              <p:spPr>
                <a:xfrm>
                  <a:off x="8775415" y="3162411"/>
                  <a:ext cx="89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9581" name="Ink 149580">
                  <a:extLst>
                    <a:ext uri="{FF2B5EF4-FFF2-40B4-BE49-F238E27FC236}">
                      <a16:creationId xmlns:a16="http://schemas.microsoft.com/office/drawing/2014/main" id="{90355963-3FFD-2146-B785-177D0A9DC03B}"/>
                    </a:ext>
                  </a:extLst>
                </p14:cNvPr>
                <p14:cNvContentPartPr/>
                <p14:nvPr/>
              </p14:nvContentPartPr>
              <p14:xfrm>
                <a:off x="8822215" y="3027051"/>
                <a:ext cx="10800" cy="14040"/>
              </p14:xfrm>
            </p:contentPart>
          </mc:Choice>
          <mc:Fallback xmlns="">
            <p:pic>
              <p:nvPicPr>
                <p:cNvPr id="149581" name="Ink 149580">
                  <a:extLst>
                    <a:ext uri="{FF2B5EF4-FFF2-40B4-BE49-F238E27FC236}">
                      <a16:creationId xmlns:a16="http://schemas.microsoft.com/office/drawing/2014/main" id="{90355963-3FFD-2146-B785-177D0A9DC03B}"/>
                    </a:ext>
                  </a:extLst>
                </p:cNvPr>
                <p:cNvPicPr/>
                <p:nvPr/>
              </p:nvPicPr>
              <p:blipFill>
                <a:blip r:embed="rId180"/>
                <a:stretch>
                  <a:fillRect/>
                </a:stretch>
              </p:blipFill>
              <p:spPr>
                <a:xfrm>
                  <a:off x="8815015" y="3019491"/>
                  <a:ext cx="25920" cy="28800"/>
                </a:xfrm>
                <a:prstGeom prst="rect">
                  <a:avLst/>
                </a:prstGeom>
              </p:spPr>
            </p:pic>
          </mc:Fallback>
        </mc:AlternateContent>
      </p:grpSp>
      <p:grpSp>
        <p:nvGrpSpPr>
          <p:cNvPr id="149592" name="Group 149591">
            <a:extLst>
              <a:ext uri="{FF2B5EF4-FFF2-40B4-BE49-F238E27FC236}">
                <a16:creationId xmlns:a16="http://schemas.microsoft.com/office/drawing/2014/main" id="{71CDE8F9-4872-EB46-9EDC-93EBC9BEF4E1}"/>
              </a:ext>
            </a:extLst>
          </p:cNvPr>
          <p:cNvGrpSpPr/>
          <p:nvPr/>
        </p:nvGrpSpPr>
        <p:grpSpPr>
          <a:xfrm>
            <a:off x="8159815" y="3817611"/>
            <a:ext cx="582840" cy="336960"/>
            <a:chOff x="8159815" y="3817611"/>
            <a:chExt cx="582840" cy="336960"/>
          </a:xfrm>
        </p:grpSpPr>
        <mc:AlternateContent xmlns:mc="http://schemas.openxmlformats.org/markup-compatibility/2006" xmlns:p14="http://schemas.microsoft.com/office/powerpoint/2010/main">
          <mc:Choice Requires="p14">
            <p:contentPart p14:bwMode="auto" r:id="rId181">
              <p14:nvContentPartPr>
                <p14:cNvPr id="149583" name="Ink 149582">
                  <a:extLst>
                    <a:ext uri="{FF2B5EF4-FFF2-40B4-BE49-F238E27FC236}">
                      <a16:creationId xmlns:a16="http://schemas.microsoft.com/office/drawing/2014/main" id="{A3B00FFC-E422-BD4B-B3D9-C12D5FCA9BAB}"/>
                    </a:ext>
                  </a:extLst>
                </p14:cNvPr>
                <p14:cNvContentPartPr/>
                <p14:nvPr/>
              </p14:nvContentPartPr>
              <p14:xfrm>
                <a:off x="8159815" y="3904011"/>
                <a:ext cx="10800" cy="154800"/>
              </p14:xfrm>
            </p:contentPart>
          </mc:Choice>
          <mc:Fallback xmlns="">
            <p:pic>
              <p:nvPicPr>
                <p:cNvPr id="149583" name="Ink 149582">
                  <a:extLst>
                    <a:ext uri="{FF2B5EF4-FFF2-40B4-BE49-F238E27FC236}">
                      <a16:creationId xmlns:a16="http://schemas.microsoft.com/office/drawing/2014/main" id="{A3B00FFC-E422-BD4B-B3D9-C12D5FCA9BAB}"/>
                    </a:ext>
                  </a:extLst>
                </p:cNvPr>
                <p:cNvPicPr/>
                <p:nvPr/>
              </p:nvPicPr>
              <p:blipFill>
                <a:blip r:embed="rId182"/>
                <a:stretch>
                  <a:fillRect/>
                </a:stretch>
              </p:blipFill>
              <p:spPr>
                <a:xfrm>
                  <a:off x="8152255" y="3896451"/>
                  <a:ext cx="25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9584" name="Ink 149583">
                  <a:extLst>
                    <a:ext uri="{FF2B5EF4-FFF2-40B4-BE49-F238E27FC236}">
                      <a16:creationId xmlns:a16="http://schemas.microsoft.com/office/drawing/2014/main" id="{3861EEAC-4CAE-6149-96E6-0579A4CF7394}"/>
                    </a:ext>
                  </a:extLst>
                </p14:cNvPr>
                <p14:cNvContentPartPr/>
                <p14:nvPr/>
              </p14:nvContentPartPr>
              <p14:xfrm>
                <a:off x="8159815" y="3999771"/>
                <a:ext cx="74520" cy="61560"/>
              </p14:xfrm>
            </p:contentPart>
          </mc:Choice>
          <mc:Fallback xmlns="">
            <p:pic>
              <p:nvPicPr>
                <p:cNvPr id="149584" name="Ink 149583">
                  <a:extLst>
                    <a:ext uri="{FF2B5EF4-FFF2-40B4-BE49-F238E27FC236}">
                      <a16:creationId xmlns:a16="http://schemas.microsoft.com/office/drawing/2014/main" id="{3861EEAC-4CAE-6149-96E6-0579A4CF7394}"/>
                    </a:ext>
                  </a:extLst>
                </p:cNvPr>
                <p:cNvPicPr/>
                <p:nvPr/>
              </p:nvPicPr>
              <p:blipFill>
                <a:blip r:embed="rId184"/>
                <a:stretch>
                  <a:fillRect/>
                </a:stretch>
              </p:blipFill>
              <p:spPr>
                <a:xfrm>
                  <a:off x="8152255" y="3992211"/>
                  <a:ext cx="89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9585" name="Ink 149584">
                  <a:extLst>
                    <a:ext uri="{FF2B5EF4-FFF2-40B4-BE49-F238E27FC236}">
                      <a16:creationId xmlns:a16="http://schemas.microsoft.com/office/drawing/2014/main" id="{B705818C-3116-8847-9AE9-2AD92FAF722E}"/>
                    </a:ext>
                  </a:extLst>
                </p14:cNvPr>
                <p14:cNvContentPartPr/>
                <p14:nvPr/>
              </p14:nvContentPartPr>
              <p14:xfrm>
                <a:off x="8277535" y="3881691"/>
                <a:ext cx="14040" cy="169200"/>
              </p14:xfrm>
            </p:contentPart>
          </mc:Choice>
          <mc:Fallback xmlns="">
            <p:pic>
              <p:nvPicPr>
                <p:cNvPr id="149585" name="Ink 149584">
                  <a:extLst>
                    <a:ext uri="{FF2B5EF4-FFF2-40B4-BE49-F238E27FC236}">
                      <a16:creationId xmlns:a16="http://schemas.microsoft.com/office/drawing/2014/main" id="{B705818C-3116-8847-9AE9-2AD92FAF722E}"/>
                    </a:ext>
                  </a:extLst>
                </p:cNvPr>
                <p:cNvPicPr/>
                <p:nvPr/>
              </p:nvPicPr>
              <p:blipFill>
                <a:blip r:embed="rId186"/>
                <a:stretch>
                  <a:fillRect/>
                </a:stretch>
              </p:blipFill>
              <p:spPr>
                <a:xfrm>
                  <a:off x="8269975" y="3874131"/>
                  <a:ext cx="28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9586" name="Ink 149585">
                  <a:extLst>
                    <a:ext uri="{FF2B5EF4-FFF2-40B4-BE49-F238E27FC236}">
                      <a16:creationId xmlns:a16="http://schemas.microsoft.com/office/drawing/2014/main" id="{23A1C5FD-1AC6-B642-8A1C-E22C35192656}"/>
                    </a:ext>
                  </a:extLst>
                </p14:cNvPr>
                <p14:cNvContentPartPr/>
                <p14:nvPr/>
              </p14:nvContentPartPr>
              <p14:xfrm>
                <a:off x="8332975" y="3969531"/>
                <a:ext cx="74880" cy="77040"/>
              </p14:xfrm>
            </p:contentPart>
          </mc:Choice>
          <mc:Fallback xmlns="">
            <p:pic>
              <p:nvPicPr>
                <p:cNvPr id="149586" name="Ink 149585">
                  <a:extLst>
                    <a:ext uri="{FF2B5EF4-FFF2-40B4-BE49-F238E27FC236}">
                      <a16:creationId xmlns:a16="http://schemas.microsoft.com/office/drawing/2014/main" id="{23A1C5FD-1AC6-B642-8A1C-E22C35192656}"/>
                    </a:ext>
                  </a:extLst>
                </p:cNvPr>
                <p:cNvPicPr/>
                <p:nvPr/>
              </p:nvPicPr>
              <p:blipFill>
                <a:blip r:embed="rId188"/>
                <a:stretch>
                  <a:fillRect/>
                </a:stretch>
              </p:blipFill>
              <p:spPr>
                <a:xfrm>
                  <a:off x="8325415" y="3961971"/>
                  <a:ext cx="90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587" name="Ink 149586">
                  <a:extLst>
                    <a:ext uri="{FF2B5EF4-FFF2-40B4-BE49-F238E27FC236}">
                      <a16:creationId xmlns:a16="http://schemas.microsoft.com/office/drawing/2014/main" id="{708E7D15-24E1-D243-BA9D-BD0FCDED28E2}"/>
                    </a:ext>
                  </a:extLst>
                </p14:cNvPr>
                <p14:cNvContentPartPr/>
                <p14:nvPr/>
              </p14:nvContentPartPr>
              <p14:xfrm>
                <a:off x="8428375" y="3960891"/>
                <a:ext cx="83520" cy="79920"/>
              </p14:xfrm>
            </p:contentPart>
          </mc:Choice>
          <mc:Fallback xmlns="">
            <p:pic>
              <p:nvPicPr>
                <p:cNvPr id="149587" name="Ink 149586">
                  <a:extLst>
                    <a:ext uri="{FF2B5EF4-FFF2-40B4-BE49-F238E27FC236}">
                      <a16:creationId xmlns:a16="http://schemas.microsoft.com/office/drawing/2014/main" id="{708E7D15-24E1-D243-BA9D-BD0FCDED28E2}"/>
                    </a:ext>
                  </a:extLst>
                </p:cNvPr>
                <p:cNvPicPr/>
                <p:nvPr/>
              </p:nvPicPr>
              <p:blipFill>
                <a:blip r:embed="rId190"/>
                <a:stretch>
                  <a:fillRect/>
                </a:stretch>
              </p:blipFill>
              <p:spPr>
                <a:xfrm>
                  <a:off x="8420815" y="3953331"/>
                  <a:ext cx="98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9588" name="Ink 149587">
                  <a:extLst>
                    <a:ext uri="{FF2B5EF4-FFF2-40B4-BE49-F238E27FC236}">
                      <a16:creationId xmlns:a16="http://schemas.microsoft.com/office/drawing/2014/main" id="{BA6D334E-C479-0245-A88F-B5A7F867AC4D}"/>
                    </a:ext>
                  </a:extLst>
                </p14:cNvPr>
                <p14:cNvContentPartPr/>
                <p14:nvPr/>
              </p14:nvContentPartPr>
              <p14:xfrm>
                <a:off x="8553295" y="3817611"/>
                <a:ext cx="2880" cy="182520"/>
              </p14:xfrm>
            </p:contentPart>
          </mc:Choice>
          <mc:Fallback xmlns="">
            <p:pic>
              <p:nvPicPr>
                <p:cNvPr id="149588" name="Ink 149587">
                  <a:extLst>
                    <a:ext uri="{FF2B5EF4-FFF2-40B4-BE49-F238E27FC236}">
                      <a16:creationId xmlns:a16="http://schemas.microsoft.com/office/drawing/2014/main" id="{BA6D334E-C479-0245-A88F-B5A7F867AC4D}"/>
                    </a:ext>
                  </a:extLst>
                </p:cNvPr>
                <p:cNvPicPr/>
                <p:nvPr/>
              </p:nvPicPr>
              <p:blipFill>
                <a:blip r:embed="rId192"/>
                <a:stretch>
                  <a:fillRect/>
                </a:stretch>
              </p:blipFill>
              <p:spPr>
                <a:xfrm>
                  <a:off x="8545735" y="3810051"/>
                  <a:ext cx="18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9589" name="Ink 149588">
                  <a:extLst>
                    <a:ext uri="{FF2B5EF4-FFF2-40B4-BE49-F238E27FC236}">
                      <a16:creationId xmlns:a16="http://schemas.microsoft.com/office/drawing/2014/main" id="{7EA99128-D72F-F44D-9B13-53B8C44E7CE3}"/>
                    </a:ext>
                  </a:extLst>
                </p14:cNvPr>
                <p14:cNvContentPartPr/>
                <p14:nvPr/>
              </p14:nvContentPartPr>
              <p14:xfrm>
                <a:off x="8563735" y="3905091"/>
                <a:ext cx="72720" cy="112320"/>
              </p14:xfrm>
            </p:contentPart>
          </mc:Choice>
          <mc:Fallback xmlns="">
            <p:pic>
              <p:nvPicPr>
                <p:cNvPr id="149589" name="Ink 149588">
                  <a:extLst>
                    <a:ext uri="{FF2B5EF4-FFF2-40B4-BE49-F238E27FC236}">
                      <a16:creationId xmlns:a16="http://schemas.microsoft.com/office/drawing/2014/main" id="{7EA99128-D72F-F44D-9B13-53B8C44E7CE3}"/>
                    </a:ext>
                  </a:extLst>
                </p:cNvPr>
                <p:cNvPicPr/>
                <p:nvPr/>
              </p:nvPicPr>
              <p:blipFill>
                <a:blip r:embed="rId194"/>
                <a:stretch>
                  <a:fillRect/>
                </a:stretch>
              </p:blipFill>
              <p:spPr>
                <a:xfrm>
                  <a:off x="8556175" y="3897891"/>
                  <a:ext cx="87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9590" name="Ink 149589">
                  <a:extLst>
                    <a:ext uri="{FF2B5EF4-FFF2-40B4-BE49-F238E27FC236}">
                      <a16:creationId xmlns:a16="http://schemas.microsoft.com/office/drawing/2014/main" id="{9315C262-5CFC-2C49-9F73-6C75C2068571}"/>
                    </a:ext>
                  </a:extLst>
                </p14:cNvPr>
                <p14:cNvContentPartPr/>
                <p14:nvPr/>
              </p14:nvContentPartPr>
              <p14:xfrm>
                <a:off x="8658415" y="4016331"/>
                <a:ext cx="59040" cy="138240"/>
              </p14:xfrm>
            </p:contentPart>
          </mc:Choice>
          <mc:Fallback xmlns="">
            <p:pic>
              <p:nvPicPr>
                <p:cNvPr id="149590" name="Ink 149589">
                  <a:extLst>
                    <a:ext uri="{FF2B5EF4-FFF2-40B4-BE49-F238E27FC236}">
                      <a16:creationId xmlns:a16="http://schemas.microsoft.com/office/drawing/2014/main" id="{9315C262-5CFC-2C49-9F73-6C75C2068571}"/>
                    </a:ext>
                  </a:extLst>
                </p:cNvPr>
                <p:cNvPicPr/>
                <p:nvPr/>
              </p:nvPicPr>
              <p:blipFill>
                <a:blip r:embed="rId196"/>
                <a:stretch>
                  <a:fillRect/>
                </a:stretch>
              </p:blipFill>
              <p:spPr>
                <a:xfrm>
                  <a:off x="8651215" y="4008771"/>
                  <a:ext cx="741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9591" name="Ink 149590">
                  <a:extLst>
                    <a:ext uri="{FF2B5EF4-FFF2-40B4-BE49-F238E27FC236}">
                      <a16:creationId xmlns:a16="http://schemas.microsoft.com/office/drawing/2014/main" id="{6EFA7C52-854F-7544-8329-5BB9B69324C4}"/>
                    </a:ext>
                  </a:extLst>
                </p14:cNvPr>
                <p14:cNvContentPartPr/>
                <p14:nvPr/>
              </p14:nvContentPartPr>
              <p14:xfrm>
                <a:off x="8732935" y="3902931"/>
                <a:ext cx="9720" cy="13320"/>
              </p14:xfrm>
            </p:contentPart>
          </mc:Choice>
          <mc:Fallback xmlns="">
            <p:pic>
              <p:nvPicPr>
                <p:cNvPr id="149591" name="Ink 149590">
                  <a:extLst>
                    <a:ext uri="{FF2B5EF4-FFF2-40B4-BE49-F238E27FC236}">
                      <a16:creationId xmlns:a16="http://schemas.microsoft.com/office/drawing/2014/main" id="{6EFA7C52-854F-7544-8329-5BB9B69324C4}"/>
                    </a:ext>
                  </a:extLst>
                </p:cNvPr>
                <p:cNvPicPr/>
                <p:nvPr/>
              </p:nvPicPr>
              <p:blipFill>
                <a:blip r:embed="rId198"/>
                <a:stretch>
                  <a:fillRect/>
                </a:stretch>
              </p:blipFill>
              <p:spPr>
                <a:xfrm>
                  <a:off x="8725735" y="3895371"/>
                  <a:ext cx="24840" cy="28440"/>
                </a:xfrm>
                <a:prstGeom prst="rect">
                  <a:avLst/>
                </a:prstGeom>
              </p:spPr>
            </p:pic>
          </mc:Fallback>
        </mc:AlternateContent>
      </p:grpSp>
      <p:grpSp>
        <p:nvGrpSpPr>
          <p:cNvPr id="149595" name="Group 149594">
            <a:extLst>
              <a:ext uri="{FF2B5EF4-FFF2-40B4-BE49-F238E27FC236}">
                <a16:creationId xmlns:a16="http://schemas.microsoft.com/office/drawing/2014/main" id="{5E3DB61D-8B93-954C-B044-470DE0A5F17A}"/>
              </a:ext>
            </a:extLst>
          </p:cNvPr>
          <p:cNvGrpSpPr/>
          <p:nvPr/>
        </p:nvGrpSpPr>
        <p:grpSpPr>
          <a:xfrm>
            <a:off x="6896935" y="3486411"/>
            <a:ext cx="425160" cy="982440"/>
            <a:chOff x="6896935" y="3486411"/>
            <a:chExt cx="425160" cy="982440"/>
          </a:xfrm>
        </p:grpSpPr>
        <mc:AlternateContent xmlns:mc="http://schemas.openxmlformats.org/markup-compatibility/2006" xmlns:p14="http://schemas.microsoft.com/office/powerpoint/2010/main">
          <mc:Choice Requires="p14">
            <p:contentPart p14:bwMode="auto" r:id="rId199">
              <p14:nvContentPartPr>
                <p14:cNvPr id="149593" name="Ink 149592">
                  <a:extLst>
                    <a:ext uri="{FF2B5EF4-FFF2-40B4-BE49-F238E27FC236}">
                      <a16:creationId xmlns:a16="http://schemas.microsoft.com/office/drawing/2014/main" id="{F99D963B-FA29-7D4D-B645-9253D5BA0616}"/>
                    </a:ext>
                  </a:extLst>
                </p14:cNvPr>
                <p14:cNvContentPartPr/>
                <p14:nvPr/>
              </p14:nvContentPartPr>
              <p14:xfrm>
                <a:off x="6912415" y="3486411"/>
                <a:ext cx="409680" cy="982440"/>
              </p14:xfrm>
            </p:contentPart>
          </mc:Choice>
          <mc:Fallback xmlns="">
            <p:pic>
              <p:nvPicPr>
                <p:cNvPr id="149593" name="Ink 149592">
                  <a:extLst>
                    <a:ext uri="{FF2B5EF4-FFF2-40B4-BE49-F238E27FC236}">
                      <a16:creationId xmlns:a16="http://schemas.microsoft.com/office/drawing/2014/main" id="{F99D963B-FA29-7D4D-B645-9253D5BA0616}"/>
                    </a:ext>
                  </a:extLst>
                </p:cNvPr>
                <p:cNvPicPr/>
                <p:nvPr/>
              </p:nvPicPr>
              <p:blipFill>
                <a:blip r:embed="rId200"/>
                <a:stretch>
                  <a:fillRect/>
                </a:stretch>
              </p:blipFill>
              <p:spPr>
                <a:xfrm>
                  <a:off x="6904855" y="3478851"/>
                  <a:ext cx="424800" cy="997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9594" name="Ink 149593">
                  <a:extLst>
                    <a:ext uri="{FF2B5EF4-FFF2-40B4-BE49-F238E27FC236}">
                      <a16:creationId xmlns:a16="http://schemas.microsoft.com/office/drawing/2014/main" id="{7B960086-D65B-0340-9A91-8300A243317A}"/>
                    </a:ext>
                  </a:extLst>
                </p14:cNvPr>
                <p14:cNvContentPartPr/>
                <p14:nvPr/>
              </p14:nvContentPartPr>
              <p14:xfrm>
                <a:off x="6896935" y="4327731"/>
                <a:ext cx="108720" cy="126000"/>
              </p14:xfrm>
            </p:contentPart>
          </mc:Choice>
          <mc:Fallback xmlns="">
            <p:pic>
              <p:nvPicPr>
                <p:cNvPr id="149594" name="Ink 149593">
                  <a:extLst>
                    <a:ext uri="{FF2B5EF4-FFF2-40B4-BE49-F238E27FC236}">
                      <a16:creationId xmlns:a16="http://schemas.microsoft.com/office/drawing/2014/main" id="{7B960086-D65B-0340-9A91-8300A243317A}"/>
                    </a:ext>
                  </a:extLst>
                </p:cNvPr>
                <p:cNvPicPr/>
                <p:nvPr/>
              </p:nvPicPr>
              <p:blipFill>
                <a:blip r:embed="rId202"/>
                <a:stretch>
                  <a:fillRect/>
                </a:stretch>
              </p:blipFill>
              <p:spPr>
                <a:xfrm>
                  <a:off x="6889375" y="4320171"/>
                  <a:ext cx="12384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149596" name="Ink 149595">
                <a:extLst>
                  <a:ext uri="{FF2B5EF4-FFF2-40B4-BE49-F238E27FC236}">
                    <a16:creationId xmlns:a16="http://schemas.microsoft.com/office/drawing/2014/main" id="{AE5E6A63-9529-1D43-949F-02177F64A408}"/>
                  </a:ext>
                </a:extLst>
              </p14:cNvPr>
              <p14:cNvContentPartPr/>
              <p14:nvPr/>
            </p14:nvContentPartPr>
            <p14:xfrm>
              <a:off x="6208975" y="4499451"/>
              <a:ext cx="626760" cy="68760"/>
            </p14:xfrm>
          </p:contentPart>
        </mc:Choice>
        <mc:Fallback xmlns="">
          <p:pic>
            <p:nvPicPr>
              <p:cNvPr id="149596" name="Ink 149595">
                <a:extLst>
                  <a:ext uri="{FF2B5EF4-FFF2-40B4-BE49-F238E27FC236}">
                    <a16:creationId xmlns:a16="http://schemas.microsoft.com/office/drawing/2014/main" id="{AE5E6A63-9529-1D43-949F-02177F64A408}"/>
                  </a:ext>
                </a:extLst>
              </p:cNvPr>
              <p:cNvPicPr/>
              <p:nvPr/>
            </p:nvPicPr>
            <p:blipFill>
              <a:blip r:embed="rId204"/>
              <a:stretch>
                <a:fillRect/>
              </a:stretch>
            </p:blipFill>
            <p:spPr>
              <a:xfrm>
                <a:off x="6201415" y="4491891"/>
                <a:ext cx="641880" cy="83880"/>
              </a:xfrm>
              <a:prstGeom prst="rect">
                <a:avLst/>
              </a:prstGeom>
            </p:spPr>
          </p:pic>
        </mc:Fallback>
      </mc:AlternateContent>
      <p:grpSp>
        <p:nvGrpSpPr>
          <p:cNvPr id="149600" name="Group 149599">
            <a:extLst>
              <a:ext uri="{FF2B5EF4-FFF2-40B4-BE49-F238E27FC236}">
                <a16:creationId xmlns:a16="http://schemas.microsoft.com/office/drawing/2014/main" id="{774819A8-01E6-CC44-B7DA-8774B288D008}"/>
              </a:ext>
            </a:extLst>
          </p:cNvPr>
          <p:cNvGrpSpPr/>
          <p:nvPr/>
        </p:nvGrpSpPr>
        <p:grpSpPr>
          <a:xfrm>
            <a:off x="5938255" y="4529691"/>
            <a:ext cx="127080" cy="194040"/>
            <a:chOff x="5938255" y="4529691"/>
            <a:chExt cx="127080" cy="194040"/>
          </a:xfrm>
        </p:grpSpPr>
        <mc:AlternateContent xmlns:mc="http://schemas.openxmlformats.org/markup-compatibility/2006" xmlns:p14="http://schemas.microsoft.com/office/powerpoint/2010/main">
          <mc:Choice Requires="p14">
            <p:contentPart p14:bwMode="auto" r:id="rId205">
              <p14:nvContentPartPr>
                <p14:cNvPr id="149597" name="Ink 149596">
                  <a:extLst>
                    <a:ext uri="{FF2B5EF4-FFF2-40B4-BE49-F238E27FC236}">
                      <a16:creationId xmlns:a16="http://schemas.microsoft.com/office/drawing/2014/main" id="{BAF51BAB-AE02-E649-B0B3-7963FC91F5EC}"/>
                    </a:ext>
                  </a:extLst>
                </p14:cNvPr>
                <p14:cNvContentPartPr/>
                <p14:nvPr/>
              </p14:nvContentPartPr>
              <p14:xfrm>
                <a:off x="5977135" y="4533291"/>
                <a:ext cx="13320" cy="190440"/>
              </p14:xfrm>
            </p:contentPart>
          </mc:Choice>
          <mc:Fallback xmlns="">
            <p:pic>
              <p:nvPicPr>
                <p:cNvPr id="149597" name="Ink 149596">
                  <a:extLst>
                    <a:ext uri="{FF2B5EF4-FFF2-40B4-BE49-F238E27FC236}">
                      <a16:creationId xmlns:a16="http://schemas.microsoft.com/office/drawing/2014/main" id="{BAF51BAB-AE02-E649-B0B3-7963FC91F5EC}"/>
                    </a:ext>
                  </a:extLst>
                </p:cNvPr>
                <p:cNvPicPr/>
                <p:nvPr/>
              </p:nvPicPr>
              <p:blipFill>
                <a:blip r:embed="rId206"/>
                <a:stretch>
                  <a:fillRect/>
                </a:stretch>
              </p:blipFill>
              <p:spPr>
                <a:xfrm>
                  <a:off x="5969575" y="4525731"/>
                  <a:ext cx="28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9598" name="Ink 149597">
                  <a:extLst>
                    <a:ext uri="{FF2B5EF4-FFF2-40B4-BE49-F238E27FC236}">
                      <a16:creationId xmlns:a16="http://schemas.microsoft.com/office/drawing/2014/main" id="{FCA3BA55-E79F-1C47-B49C-828E6BA51038}"/>
                    </a:ext>
                  </a:extLst>
                </p14:cNvPr>
                <p14:cNvContentPartPr/>
                <p14:nvPr/>
              </p14:nvContentPartPr>
              <p14:xfrm>
                <a:off x="5981815" y="4543011"/>
                <a:ext cx="2160" cy="5400"/>
              </p14:xfrm>
            </p:contentPart>
          </mc:Choice>
          <mc:Fallback xmlns="">
            <p:pic>
              <p:nvPicPr>
                <p:cNvPr id="149598" name="Ink 149597">
                  <a:extLst>
                    <a:ext uri="{FF2B5EF4-FFF2-40B4-BE49-F238E27FC236}">
                      <a16:creationId xmlns:a16="http://schemas.microsoft.com/office/drawing/2014/main" id="{FCA3BA55-E79F-1C47-B49C-828E6BA51038}"/>
                    </a:ext>
                  </a:extLst>
                </p:cNvPr>
                <p:cNvPicPr/>
                <p:nvPr/>
              </p:nvPicPr>
              <p:blipFill>
                <a:blip r:embed="rId208"/>
                <a:stretch>
                  <a:fillRect/>
                </a:stretch>
              </p:blipFill>
              <p:spPr>
                <a:xfrm>
                  <a:off x="5974255" y="4535811"/>
                  <a:ext cx="17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9599" name="Ink 149598">
                  <a:extLst>
                    <a:ext uri="{FF2B5EF4-FFF2-40B4-BE49-F238E27FC236}">
                      <a16:creationId xmlns:a16="http://schemas.microsoft.com/office/drawing/2014/main" id="{B70698AC-B4B0-B444-A5C5-DB2A73C2A4DC}"/>
                    </a:ext>
                  </a:extLst>
                </p14:cNvPr>
                <p14:cNvContentPartPr/>
                <p14:nvPr/>
              </p14:nvContentPartPr>
              <p14:xfrm>
                <a:off x="5938255" y="4529691"/>
                <a:ext cx="127080" cy="100800"/>
              </p14:xfrm>
            </p:contentPart>
          </mc:Choice>
          <mc:Fallback xmlns="">
            <p:pic>
              <p:nvPicPr>
                <p:cNvPr id="149599" name="Ink 149598">
                  <a:extLst>
                    <a:ext uri="{FF2B5EF4-FFF2-40B4-BE49-F238E27FC236}">
                      <a16:creationId xmlns:a16="http://schemas.microsoft.com/office/drawing/2014/main" id="{B70698AC-B4B0-B444-A5C5-DB2A73C2A4DC}"/>
                    </a:ext>
                  </a:extLst>
                </p:cNvPr>
                <p:cNvPicPr/>
                <p:nvPr/>
              </p:nvPicPr>
              <p:blipFill>
                <a:blip r:embed="rId210"/>
                <a:stretch>
                  <a:fillRect/>
                </a:stretch>
              </p:blipFill>
              <p:spPr>
                <a:xfrm>
                  <a:off x="5930695" y="4522131"/>
                  <a:ext cx="142200" cy="115920"/>
                </a:xfrm>
                <a:prstGeom prst="rect">
                  <a:avLst/>
                </a:prstGeom>
              </p:spPr>
            </p:pic>
          </mc:Fallback>
        </mc:AlternateContent>
      </p:grpSp>
      <p:grpSp>
        <p:nvGrpSpPr>
          <p:cNvPr id="149603" name="Group 149602">
            <a:extLst>
              <a:ext uri="{FF2B5EF4-FFF2-40B4-BE49-F238E27FC236}">
                <a16:creationId xmlns:a16="http://schemas.microsoft.com/office/drawing/2014/main" id="{775AC2CB-F695-BD49-B4F3-4E6767394011}"/>
              </a:ext>
            </a:extLst>
          </p:cNvPr>
          <p:cNvGrpSpPr/>
          <p:nvPr/>
        </p:nvGrpSpPr>
        <p:grpSpPr>
          <a:xfrm>
            <a:off x="7020055" y="4093731"/>
            <a:ext cx="370440" cy="316440"/>
            <a:chOff x="7020055" y="4093731"/>
            <a:chExt cx="370440" cy="316440"/>
          </a:xfrm>
        </p:grpSpPr>
        <mc:AlternateContent xmlns:mc="http://schemas.openxmlformats.org/markup-compatibility/2006" xmlns:p14="http://schemas.microsoft.com/office/powerpoint/2010/main">
          <mc:Choice Requires="p14">
            <p:contentPart p14:bwMode="auto" r:id="rId211">
              <p14:nvContentPartPr>
                <p14:cNvPr id="149601" name="Ink 149600">
                  <a:extLst>
                    <a:ext uri="{FF2B5EF4-FFF2-40B4-BE49-F238E27FC236}">
                      <a16:creationId xmlns:a16="http://schemas.microsoft.com/office/drawing/2014/main" id="{2442278D-99C2-014F-8629-B9A30E8447F2}"/>
                    </a:ext>
                  </a:extLst>
                </p14:cNvPr>
                <p14:cNvContentPartPr/>
                <p14:nvPr/>
              </p14:nvContentPartPr>
              <p14:xfrm>
                <a:off x="7020055" y="4093731"/>
                <a:ext cx="370440" cy="316080"/>
              </p14:xfrm>
            </p:contentPart>
          </mc:Choice>
          <mc:Fallback xmlns="">
            <p:pic>
              <p:nvPicPr>
                <p:cNvPr id="149601" name="Ink 149600">
                  <a:extLst>
                    <a:ext uri="{FF2B5EF4-FFF2-40B4-BE49-F238E27FC236}">
                      <a16:creationId xmlns:a16="http://schemas.microsoft.com/office/drawing/2014/main" id="{2442278D-99C2-014F-8629-B9A30E8447F2}"/>
                    </a:ext>
                  </a:extLst>
                </p:cNvPr>
                <p:cNvPicPr/>
                <p:nvPr/>
              </p:nvPicPr>
              <p:blipFill>
                <a:blip r:embed="rId212"/>
                <a:stretch>
                  <a:fillRect/>
                </a:stretch>
              </p:blipFill>
              <p:spPr>
                <a:xfrm>
                  <a:off x="7012495" y="4086171"/>
                  <a:ext cx="3855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9602" name="Ink 149601">
                  <a:extLst>
                    <a:ext uri="{FF2B5EF4-FFF2-40B4-BE49-F238E27FC236}">
                      <a16:creationId xmlns:a16="http://schemas.microsoft.com/office/drawing/2014/main" id="{6101220B-07B2-014C-84B3-EE30E3AFD64D}"/>
                    </a:ext>
                  </a:extLst>
                </p14:cNvPr>
                <p14:cNvContentPartPr/>
                <p14:nvPr/>
              </p14:nvContentPartPr>
              <p14:xfrm>
                <a:off x="7035535" y="4321611"/>
                <a:ext cx="73080" cy="88560"/>
              </p14:xfrm>
            </p:contentPart>
          </mc:Choice>
          <mc:Fallback xmlns="">
            <p:pic>
              <p:nvPicPr>
                <p:cNvPr id="149602" name="Ink 149601">
                  <a:extLst>
                    <a:ext uri="{FF2B5EF4-FFF2-40B4-BE49-F238E27FC236}">
                      <a16:creationId xmlns:a16="http://schemas.microsoft.com/office/drawing/2014/main" id="{6101220B-07B2-014C-84B3-EE30E3AFD64D}"/>
                    </a:ext>
                  </a:extLst>
                </p:cNvPr>
                <p:cNvPicPr/>
                <p:nvPr/>
              </p:nvPicPr>
              <p:blipFill>
                <a:blip r:embed="rId214"/>
                <a:stretch>
                  <a:fillRect/>
                </a:stretch>
              </p:blipFill>
              <p:spPr>
                <a:xfrm>
                  <a:off x="7027975" y="4314051"/>
                  <a:ext cx="88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49610" name="Ink 149609">
                <a:extLst>
                  <a:ext uri="{FF2B5EF4-FFF2-40B4-BE49-F238E27FC236}">
                    <a16:creationId xmlns:a16="http://schemas.microsoft.com/office/drawing/2014/main" id="{2792F3FD-C463-9145-8185-66C946724B91}"/>
                  </a:ext>
                </a:extLst>
              </p14:cNvPr>
              <p14:cNvContentPartPr/>
              <p14:nvPr/>
            </p14:nvContentPartPr>
            <p14:xfrm>
              <a:off x="7841935" y="5762331"/>
              <a:ext cx="360" cy="360"/>
            </p14:xfrm>
          </p:contentPart>
        </mc:Choice>
        <mc:Fallback xmlns="">
          <p:pic>
            <p:nvPicPr>
              <p:cNvPr id="149610" name="Ink 149609">
                <a:extLst>
                  <a:ext uri="{FF2B5EF4-FFF2-40B4-BE49-F238E27FC236}">
                    <a16:creationId xmlns:a16="http://schemas.microsoft.com/office/drawing/2014/main" id="{2792F3FD-C463-9145-8185-66C946724B91}"/>
                  </a:ext>
                </a:extLst>
              </p:cNvPr>
              <p:cNvPicPr/>
              <p:nvPr/>
            </p:nvPicPr>
            <p:blipFill>
              <a:blip r:embed="rId216"/>
              <a:stretch>
                <a:fillRect/>
              </a:stretch>
            </p:blipFill>
            <p:spPr>
              <a:xfrm>
                <a:off x="7837615" y="575801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9611" name="Ink 149610">
                <a:extLst>
                  <a:ext uri="{FF2B5EF4-FFF2-40B4-BE49-F238E27FC236}">
                    <a16:creationId xmlns:a16="http://schemas.microsoft.com/office/drawing/2014/main" id="{7E200B15-1E2B-0D47-9E95-EFB3D2988A2A}"/>
                  </a:ext>
                </a:extLst>
              </p14:cNvPr>
              <p14:cNvContentPartPr/>
              <p14:nvPr/>
            </p14:nvContentPartPr>
            <p14:xfrm>
              <a:off x="7860655" y="5610411"/>
              <a:ext cx="360" cy="360"/>
            </p14:xfrm>
          </p:contentPart>
        </mc:Choice>
        <mc:Fallback xmlns="">
          <p:pic>
            <p:nvPicPr>
              <p:cNvPr id="149611" name="Ink 149610">
                <a:extLst>
                  <a:ext uri="{FF2B5EF4-FFF2-40B4-BE49-F238E27FC236}">
                    <a16:creationId xmlns:a16="http://schemas.microsoft.com/office/drawing/2014/main" id="{7E200B15-1E2B-0D47-9E95-EFB3D2988A2A}"/>
                  </a:ext>
                </a:extLst>
              </p:cNvPr>
              <p:cNvPicPr/>
              <p:nvPr/>
            </p:nvPicPr>
            <p:blipFill>
              <a:blip r:embed="rId216"/>
              <a:stretch>
                <a:fillRect/>
              </a:stretch>
            </p:blipFill>
            <p:spPr>
              <a:xfrm>
                <a:off x="7856335" y="5606091"/>
                <a:ext cx="9000" cy="9000"/>
              </a:xfrm>
              <a:prstGeom prst="rect">
                <a:avLst/>
              </a:prstGeom>
            </p:spPr>
          </p:pic>
        </mc:Fallback>
      </mc:AlternateContent>
      <p:grpSp>
        <p:nvGrpSpPr>
          <p:cNvPr id="149650" name="Group 149649">
            <a:extLst>
              <a:ext uri="{FF2B5EF4-FFF2-40B4-BE49-F238E27FC236}">
                <a16:creationId xmlns:a16="http://schemas.microsoft.com/office/drawing/2014/main" id="{1E0BFCBA-ED61-4B49-A41E-CCA8722B9BC9}"/>
              </a:ext>
            </a:extLst>
          </p:cNvPr>
          <p:cNvGrpSpPr/>
          <p:nvPr/>
        </p:nvGrpSpPr>
        <p:grpSpPr>
          <a:xfrm>
            <a:off x="3573055" y="4474971"/>
            <a:ext cx="2055240" cy="1157400"/>
            <a:chOff x="3573055" y="4474971"/>
            <a:chExt cx="2055240" cy="1157400"/>
          </a:xfrm>
        </p:grpSpPr>
        <mc:AlternateContent xmlns:mc="http://schemas.openxmlformats.org/markup-compatibility/2006" xmlns:p14="http://schemas.microsoft.com/office/powerpoint/2010/main">
          <mc:Choice Requires="p14">
            <p:contentPart p14:bwMode="auto" r:id="rId218">
              <p14:nvContentPartPr>
                <p14:cNvPr id="149570" name="Ink 149569">
                  <a:extLst>
                    <a:ext uri="{FF2B5EF4-FFF2-40B4-BE49-F238E27FC236}">
                      <a16:creationId xmlns:a16="http://schemas.microsoft.com/office/drawing/2014/main" id="{EA579732-2D32-D14C-B1BC-9E0C550F201D}"/>
                    </a:ext>
                  </a:extLst>
                </p14:cNvPr>
                <p14:cNvContentPartPr/>
                <p14:nvPr/>
              </p14:nvContentPartPr>
              <p14:xfrm>
                <a:off x="5215735" y="4474971"/>
                <a:ext cx="412560" cy="464760"/>
              </p14:xfrm>
            </p:contentPart>
          </mc:Choice>
          <mc:Fallback xmlns="">
            <p:pic>
              <p:nvPicPr>
                <p:cNvPr id="149570" name="Ink 149569">
                  <a:extLst>
                    <a:ext uri="{FF2B5EF4-FFF2-40B4-BE49-F238E27FC236}">
                      <a16:creationId xmlns:a16="http://schemas.microsoft.com/office/drawing/2014/main" id="{EA579732-2D32-D14C-B1BC-9E0C550F201D}"/>
                    </a:ext>
                  </a:extLst>
                </p:cNvPr>
                <p:cNvPicPr/>
                <p:nvPr/>
              </p:nvPicPr>
              <p:blipFill>
                <a:blip r:embed="rId219"/>
                <a:stretch>
                  <a:fillRect/>
                </a:stretch>
              </p:blipFill>
              <p:spPr>
                <a:xfrm>
                  <a:off x="5208175" y="4467411"/>
                  <a:ext cx="4273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571" name="Ink 149570">
                  <a:extLst>
                    <a:ext uri="{FF2B5EF4-FFF2-40B4-BE49-F238E27FC236}">
                      <a16:creationId xmlns:a16="http://schemas.microsoft.com/office/drawing/2014/main" id="{26C256C9-3B24-0940-AF12-B794711595B7}"/>
                    </a:ext>
                  </a:extLst>
                </p14:cNvPr>
                <p14:cNvContentPartPr/>
                <p14:nvPr/>
              </p14:nvContentPartPr>
              <p14:xfrm>
                <a:off x="5369815" y="4648851"/>
                <a:ext cx="7200" cy="163440"/>
              </p14:xfrm>
            </p:contentPart>
          </mc:Choice>
          <mc:Fallback xmlns="">
            <p:pic>
              <p:nvPicPr>
                <p:cNvPr id="149571" name="Ink 149570">
                  <a:extLst>
                    <a:ext uri="{FF2B5EF4-FFF2-40B4-BE49-F238E27FC236}">
                      <a16:creationId xmlns:a16="http://schemas.microsoft.com/office/drawing/2014/main" id="{26C256C9-3B24-0940-AF12-B794711595B7}"/>
                    </a:ext>
                  </a:extLst>
                </p:cNvPr>
                <p:cNvPicPr/>
                <p:nvPr/>
              </p:nvPicPr>
              <p:blipFill>
                <a:blip r:embed="rId221"/>
                <a:stretch>
                  <a:fillRect/>
                </a:stretch>
              </p:blipFill>
              <p:spPr>
                <a:xfrm>
                  <a:off x="5362255" y="4641291"/>
                  <a:ext cx="22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572" name="Ink 149571">
                  <a:extLst>
                    <a:ext uri="{FF2B5EF4-FFF2-40B4-BE49-F238E27FC236}">
                      <a16:creationId xmlns:a16="http://schemas.microsoft.com/office/drawing/2014/main" id="{854E057C-03AB-E340-A4F4-1BBCE33CCA2B}"/>
                    </a:ext>
                  </a:extLst>
                </p14:cNvPr>
                <p14:cNvContentPartPr/>
                <p14:nvPr/>
              </p14:nvContentPartPr>
              <p14:xfrm>
                <a:off x="5348935" y="4644171"/>
                <a:ext cx="111240" cy="81000"/>
              </p14:xfrm>
            </p:contentPart>
          </mc:Choice>
          <mc:Fallback xmlns="">
            <p:pic>
              <p:nvPicPr>
                <p:cNvPr id="149572" name="Ink 149571">
                  <a:extLst>
                    <a:ext uri="{FF2B5EF4-FFF2-40B4-BE49-F238E27FC236}">
                      <a16:creationId xmlns:a16="http://schemas.microsoft.com/office/drawing/2014/main" id="{854E057C-03AB-E340-A4F4-1BBCE33CCA2B}"/>
                    </a:ext>
                  </a:extLst>
                </p:cNvPr>
                <p:cNvPicPr/>
                <p:nvPr/>
              </p:nvPicPr>
              <p:blipFill>
                <a:blip r:embed="rId223"/>
                <a:stretch>
                  <a:fillRect/>
                </a:stretch>
              </p:blipFill>
              <p:spPr>
                <a:xfrm>
                  <a:off x="5341375" y="4636611"/>
                  <a:ext cx="126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9621" name="Ink 149620">
                  <a:extLst>
                    <a:ext uri="{FF2B5EF4-FFF2-40B4-BE49-F238E27FC236}">
                      <a16:creationId xmlns:a16="http://schemas.microsoft.com/office/drawing/2014/main" id="{77152A42-5E68-9547-9456-A1A77264F116}"/>
                    </a:ext>
                  </a:extLst>
                </p14:cNvPr>
                <p14:cNvContentPartPr/>
                <p14:nvPr/>
              </p14:nvContentPartPr>
              <p14:xfrm>
                <a:off x="4797775" y="4985451"/>
                <a:ext cx="5040" cy="209520"/>
              </p14:xfrm>
            </p:contentPart>
          </mc:Choice>
          <mc:Fallback xmlns="">
            <p:pic>
              <p:nvPicPr>
                <p:cNvPr id="149621" name="Ink 149620">
                  <a:extLst>
                    <a:ext uri="{FF2B5EF4-FFF2-40B4-BE49-F238E27FC236}">
                      <a16:creationId xmlns:a16="http://schemas.microsoft.com/office/drawing/2014/main" id="{77152A42-5E68-9547-9456-A1A77264F116}"/>
                    </a:ext>
                  </a:extLst>
                </p:cNvPr>
                <p:cNvPicPr/>
                <p:nvPr/>
              </p:nvPicPr>
              <p:blipFill>
                <a:blip r:embed="rId225"/>
                <a:stretch>
                  <a:fillRect/>
                </a:stretch>
              </p:blipFill>
              <p:spPr>
                <a:xfrm>
                  <a:off x="4790215" y="4977891"/>
                  <a:ext cx="201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9622" name="Ink 149621">
                  <a:extLst>
                    <a:ext uri="{FF2B5EF4-FFF2-40B4-BE49-F238E27FC236}">
                      <a16:creationId xmlns:a16="http://schemas.microsoft.com/office/drawing/2014/main" id="{C6EEB9E5-A107-DE47-B5EF-28E671A91E76}"/>
                    </a:ext>
                  </a:extLst>
                </p14:cNvPr>
                <p14:cNvContentPartPr/>
                <p14:nvPr/>
              </p14:nvContentPartPr>
              <p14:xfrm>
                <a:off x="4856815" y="5119731"/>
                <a:ext cx="1800" cy="75960"/>
              </p14:xfrm>
            </p:contentPart>
          </mc:Choice>
          <mc:Fallback xmlns="">
            <p:pic>
              <p:nvPicPr>
                <p:cNvPr id="149622" name="Ink 149621">
                  <a:extLst>
                    <a:ext uri="{FF2B5EF4-FFF2-40B4-BE49-F238E27FC236}">
                      <a16:creationId xmlns:a16="http://schemas.microsoft.com/office/drawing/2014/main" id="{C6EEB9E5-A107-DE47-B5EF-28E671A91E76}"/>
                    </a:ext>
                  </a:extLst>
                </p:cNvPr>
                <p:cNvPicPr/>
                <p:nvPr/>
              </p:nvPicPr>
              <p:blipFill>
                <a:blip r:embed="rId227"/>
                <a:stretch>
                  <a:fillRect/>
                </a:stretch>
              </p:blipFill>
              <p:spPr>
                <a:xfrm>
                  <a:off x="4849255" y="5112171"/>
                  <a:ext cx="16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9623" name="Ink 149622">
                  <a:extLst>
                    <a:ext uri="{FF2B5EF4-FFF2-40B4-BE49-F238E27FC236}">
                      <a16:creationId xmlns:a16="http://schemas.microsoft.com/office/drawing/2014/main" id="{13737A6E-680B-734A-8027-572E83D58C70}"/>
                    </a:ext>
                  </a:extLst>
                </p14:cNvPr>
                <p14:cNvContentPartPr/>
                <p14:nvPr/>
              </p14:nvContentPartPr>
              <p14:xfrm>
                <a:off x="4877695" y="5044851"/>
                <a:ext cx="360" cy="2160"/>
              </p14:xfrm>
            </p:contentPart>
          </mc:Choice>
          <mc:Fallback xmlns="">
            <p:pic>
              <p:nvPicPr>
                <p:cNvPr id="149623" name="Ink 149622">
                  <a:extLst>
                    <a:ext uri="{FF2B5EF4-FFF2-40B4-BE49-F238E27FC236}">
                      <a16:creationId xmlns:a16="http://schemas.microsoft.com/office/drawing/2014/main" id="{13737A6E-680B-734A-8027-572E83D58C70}"/>
                    </a:ext>
                  </a:extLst>
                </p:cNvPr>
                <p:cNvPicPr/>
                <p:nvPr/>
              </p:nvPicPr>
              <p:blipFill>
                <a:blip r:embed="rId229"/>
                <a:stretch>
                  <a:fillRect/>
                </a:stretch>
              </p:blipFill>
              <p:spPr>
                <a:xfrm>
                  <a:off x="4870135" y="5037291"/>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624" name="Ink 149623">
                  <a:extLst>
                    <a:ext uri="{FF2B5EF4-FFF2-40B4-BE49-F238E27FC236}">
                      <a16:creationId xmlns:a16="http://schemas.microsoft.com/office/drawing/2014/main" id="{51F51D0E-E893-A748-BC1D-8F867863884F}"/>
                    </a:ext>
                  </a:extLst>
                </p14:cNvPr>
                <p14:cNvContentPartPr/>
                <p14:nvPr/>
              </p14:nvContentPartPr>
              <p14:xfrm>
                <a:off x="4905055" y="5109651"/>
                <a:ext cx="86760" cy="81000"/>
              </p14:xfrm>
            </p:contentPart>
          </mc:Choice>
          <mc:Fallback xmlns="">
            <p:pic>
              <p:nvPicPr>
                <p:cNvPr id="149624" name="Ink 149623">
                  <a:extLst>
                    <a:ext uri="{FF2B5EF4-FFF2-40B4-BE49-F238E27FC236}">
                      <a16:creationId xmlns:a16="http://schemas.microsoft.com/office/drawing/2014/main" id="{51F51D0E-E893-A748-BC1D-8F867863884F}"/>
                    </a:ext>
                  </a:extLst>
                </p:cNvPr>
                <p:cNvPicPr/>
                <p:nvPr/>
              </p:nvPicPr>
              <p:blipFill>
                <a:blip r:embed="rId231"/>
                <a:stretch>
                  <a:fillRect/>
                </a:stretch>
              </p:blipFill>
              <p:spPr>
                <a:xfrm>
                  <a:off x="4897855" y="5102091"/>
                  <a:ext cx="101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625" name="Ink 149624">
                  <a:extLst>
                    <a:ext uri="{FF2B5EF4-FFF2-40B4-BE49-F238E27FC236}">
                      <a16:creationId xmlns:a16="http://schemas.microsoft.com/office/drawing/2014/main" id="{0285B4BC-C071-5E4A-8B30-48351C831608}"/>
                    </a:ext>
                  </a:extLst>
                </p14:cNvPr>
                <p14:cNvContentPartPr/>
                <p14:nvPr/>
              </p14:nvContentPartPr>
              <p14:xfrm>
                <a:off x="5009455" y="5091651"/>
                <a:ext cx="82440" cy="108720"/>
              </p14:xfrm>
            </p:contentPart>
          </mc:Choice>
          <mc:Fallback xmlns="">
            <p:pic>
              <p:nvPicPr>
                <p:cNvPr id="149625" name="Ink 149624">
                  <a:extLst>
                    <a:ext uri="{FF2B5EF4-FFF2-40B4-BE49-F238E27FC236}">
                      <a16:creationId xmlns:a16="http://schemas.microsoft.com/office/drawing/2014/main" id="{0285B4BC-C071-5E4A-8B30-48351C831608}"/>
                    </a:ext>
                  </a:extLst>
                </p:cNvPr>
                <p:cNvPicPr/>
                <p:nvPr/>
              </p:nvPicPr>
              <p:blipFill>
                <a:blip r:embed="rId233"/>
                <a:stretch>
                  <a:fillRect/>
                </a:stretch>
              </p:blipFill>
              <p:spPr>
                <a:xfrm>
                  <a:off x="5002255" y="5084091"/>
                  <a:ext cx="97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9627" name="Ink 149626">
                  <a:extLst>
                    <a:ext uri="{FF2B5EF4-FFF2-40B4-BE49-F238E27FC236}">
                      <a16:creationId xmlns:a16="http://schemas.microsoft.com/office/drawing/2014/main" id="{4C268CF6-D359-7548-BF5C-14EA444AC362}"/>
                    </a:ext>
                  </a:extLst>
                </p14:cNvPr>
                <p14:cNvContentPartPr/>
                <p14:nvPr/>
              </p14:nvContentPartPr>
              <p14:xfrm>
                <a:off x="5179375" y="5196051"/>
                <a:ext cx="6480" cy="137160"/>
              </p14:xfrm>
            </p:contentPart>
          </mc:Choice>
          <mc:Fallback xmlns="">
            <p:pic>
              <p:nvPicPr>
                <p:cNvPr id="149627" name="Ink 149626">
                  <a:extLst>
                    <a:ext uri="{FF2B5EF4-FFF2-40B4-BE49-F238E27FC236}">
                      <a16:creationId xmlns:a16="http://schemas.microsoft.com/office/drawing/2014/main" id="{4C268CF6-D359-7548-BF5C-14EA444AC362}"/>
                    </a:ext>
                  </a:extLst>
                </p:cNvPr>
                <p:cNvPicPr/>
                <p:nvPr/>
              </p:nvPicPr>
              <p:blipFill>
                <a:blip r:embed="rId235"/>
                <a:stretch>
                  <a:fillRect/>
                </a:stretch>
              </p:blipFill>
              <p:spPr>
                <a:xfrm>
                  <a:off x="5172175" y="5188491"/>
                  <a:ext cx="21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628" name="Ink 149627">
                  <a:extLst>
                    <a:ext uri="{FF2B5EF4-FFF2-40B4-BE49-F238E27FC236}">
                      <a16:creationId xmlns:a16="http://schemas.microsoft.com/office/drawing/2014/main" id="{52A0DDB3-9B20-E94C-B0ED-821058FD4BDB}"/>
                    </a:ext>
                  </a:extLst>
                </p14:cNvPr>
                <p14:cNvContentPartPr/>
                <p14:nvPr/>
              </p14:nvContentPartPr>
              <p14:xfrm>
                <a:off x="5168935" y="5175531"/>
                <a:ext cx="68040" cy="68760"/>
              </p14:xfrm>
            </p:contentPart>
          </mc:Choice>
          <mc:Fallback xmlns="">
            <p:pic>
              <p:nvPicPr>
                <p:cNvPr id="149628" name="Ink 149627">
                  <a:extLst>
                    <a:ext uri="{FF2B5EF4-FFF2-40B4-BE49-F238E27FC236}">
                      <a16:creationId xmlns:a16="http://schemas.microsoft.com/office/drawing/2014/main" id="{52A0DDB3-9B20-E94C-B0ED-821058FD4BDB}"/>
                    </a:ext>
                  </a:extLst>
                </p:cNvPr>
                <p:cNvPicPr/>
                <p:nvPr/>
              </p:nvPicPr>
              <p:blipFill>
                <a:blip r:embed="rId237"/>
                <a:stretch>
                  <a:fillRect/>
                </a:stretch>
              </p:blipFill>
              <p:spPr>
                <a:xfrm>
                  <a:off x="5161375" y="5167971"/>
                  <a:ext cx="83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604" name="Ink 149603">
                  <a:extLst>
                    <a:ext uri="{FF2B5EF4-FFF2-40B4-BE49-F238E27FC236}">
                      <a16:creationId xmlns:a16="http://schemas.microsoft.com/office/drawing/2014/main" id="{961E7C21-2072-1E41-9B88-82C3DEF8D9A4}"/>
                    </a:ext>
                  </a:extLst>
                </p14:cNvPr>
                <p14:cNvContentPartPr/>
                <p14:nvPr/>
              </p14:nvContentPartPr>
              <p14:xfrm>
                <a:off x="3573055" y="5091291"/>
                <a:ext cx="17640" cy="199800"/>
              </p14:xfrm>
            </p:contentPart>
          </mc:Choice>
          <mc:Fallback xmlns="">
            <p:pic>
              <p:nvPicPr>
                <p:cNvPr id="149604" name="Ink 149603">
                  <a:extLst>
                    <a:ext uri="{FF2B5EF4-FFF2-40B4-BE49-F238E27FC236}">
                      <a16:creationId xmlns:a16="http://schemas.microsoft.com/office/drawing/2014/main" id="{961E7C21-2072-1E41-9B88-82C3DEF8D9A4}"/>
                    </a:ext>
                  </a:extLst>
                </p:cNvPr>
                <p:cNvPicPr/>
                <p:nvPr/>
              </p:nvPicPr>
              <p:blipFill>
                <a:blip r:embed="rId239"/>
                <a:stretch>
                  <a:fillRect/>
                </a:stretch>
              </p:blipFill>
              <p:spPr>
                <a:xfrm>
                  <a:off x="3565495" y="5083731"/>
                  <a:ext cx="32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605" name="Ink 149604">
                  <a:extLst>
                    <a:ext uri="{FF2B5EF4-FFF2-40B4-BE49-F238E27FC236}">
                      <a16:creationId xmlns:a16="http://schemas.microsoft.com/office/drawing/2014/main" id="{7142B0F5-628C-C644-8813-5EB70770CB62}"/>
                    </a:ext>
                  </a:extLst>
                </p14:cNvPr>
                <p14:cNvContentPartPr/>
                <p14:nvPr/>
              </p14:nvContentPartPr>
              <p14:xfrm>
                <a:off x="3591415" y="5204691"/>
                <a:ext cx="90720" cy="66960"/>
              </p14:xfrm>
            </p:contentPart>
          </mc:Choice>
          <mc:Fallback xmlns="">
            <p:pic>
              <p:nvPicPr>
                <p:cNvPr id="149605" name="Ink 149604">
                  <a:extLst>
                    <a:ext uri="{FF2B5EF4-FFF2-40B4-BE49-F238E27FC236}">
                      <a16:creationId xmlns:a16="http://schemas.microsoft.com/office/drawing/2014/main" id="{7142B0F5-628C-C644-8813-5EB70770CB62}"/>
                    </a:ext>
                  </a:extLst>
                </p:cNvPr>
                <p:cNvPicPr/>
                <p:nvPr/>
              </p:nvPicPr>
              <p:blipFill>
                <a:blip r:embed="rId241"/>
                <a:stretch>
                  <a:fillRect/>
                </a:stretch>
              </p:blipFill>
              <p:spPr>
                <a:xfrm>
                  <a:off x="3583855" y="5197131"/>
                  <a:ext cx="1058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606" name="Ink 149605">
                  <a:extLst>
                    <a:ext uri="{FF2B5EF4-FFF2-40B4-BE49-F238E27FC236}">
                      <a16:creationId xmlns:a16="http://schemas.microsoft.com/office/drawing/2014/main" id="{579E7A41-D62C-6F46-ADCC-A70E47C16BF5}"/>
                    </a:ext>
                  </a:extLst>
                </p14:cNvPr>
                <p14:cNvContentPartPr/>
                <p14:nvPr/>
              </p14:nvContentPartPr>
              <p14:xfrm>
                <a:off x="3709855" y="5074011"/>
                <a:ext cx="23760" cy="229320"/>
              </p14:xfrm>
            </p:contentPart>
          </mc:Choice>
          <mc:Fallback xmlns="">
            <p:pic>
              <p:nvPicPr>
                <p:cNvPr id="149606" name="Ink 149605">
                  <a:extLst>
                    <a:ext uri="{FF2B5EF4-FFF2-40B4-BE49-F238E27FC236}">
                      <a16:creationId xmlns:a16="http://schemas.microsoft.com/office/drawing/2014/main" id="{579E7A41-D62C-6F46-ADCC-A70E47C16BF5}"/>
                    </a:ext>
                  </a:extLst>
                </p:cNvPr>
                <p:cNvPicPr/>
                <p:nvPr/>
              </p:nvPicPr>
              <p:blipFill>
                <a:blip r:embed="rId243"/>
                <a:stretch>
                  <a:fillRect/>
                </a:stretch>
              </p:blipFill>
              <p:spPr>
                <a:xfrm>
                  <a:off x="3702295" y="5066451"/>
                  <a:ext cx="388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608" name="Ink 149607">
                  <a:extLst>
                    <a:ext uri="{FF2B5EF4-FFF2-40B4-BE49-F238E27FC236}">
                      <a16:creationId xmlns:a16="http://schemas.microsoft.com/office/drawing/2014/main" id="{35DC6545-B810-624D-831D-65AC6C4F3F55}"/>
                    </a:ext>
                  </a:extLst>
                </p14:cNvPr>
                <p14:cNvContentPartPr/>
                <p14:nvPr/>
              </p14:nvContentPartPr>
              <p14:xfrm>
                <a:off x="3784375" y="5190291"/>
                <a:ext cx="93600" cy="79920"/>
              </p14:xfrm>
            </p:contentPart>
          </mc:Choice>
          <mc:Fallback xmlns="">
            <p:pic>
              <p:nvPicPr>
                <p:cNvPr id="149608" name="Ink 149607">
                  <a:extLst>
                    <a:ext uri="{FF2B5EF4-FFF2-40B4-BE49-F238E27FC236}">
                      <a16:creationId xmlns:a16="http://schemas.microsoft.com/office/drawing/2014/main" id="{35DC6545-B810-624D-831D-65AC6C4F3F55}"/>
                    </a:ext>
                  </a:extLst>
                </p:cNvPr>
                <p:cNvPicPr/>
                <p:nvPr/>
              </p:nvPicPr>
              <p:blipFill>
                <a:blip r:embed="rId245"/>
                <a:stretch>
                  <a:fillRect/>
                </a:stretch>
              </p:blipFill>
              <p:spPr>
                <a:xfrm>
                  <a:off x="3776815" y="5182731"/>
                  <a:ext cx="1087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612" name="Ink 149611">
                  <a:extLst>
                    <a:ext uri="{FF2B5EF4-FFF2-40B4-BE49-F238E27FC236}">
                      <a16:creationId xmlns:a16="http://schemas.microsoft.com/office/drawing/2014/main" id="{9A0A0D0C-F8DB-694A-85DC-C90B1DCFE004}"/>
                    </a:ext>
                  </a:extLst>
                </p14:cNvPr>
                <p14:cNvContentPartPr/>
                <p14:nvPr/>
              </p14:nvContentPartPr>
              <p14:xfrm>
                <a:off x="3893095" y="5177331"/>
                <a:ext cx="52200" cy="68040"/>
              </p14:xfrm>
            </p:contentPart>
          </mc:Choice>
          <mc:Fallback xmlns="">
            <p:pic>
              <p:nvPicPr>
                <p:cNvPr id="149612" name="Ink 149611">
                  <a:extLst>
                    <a:ext uri="{FF2B5EF4-FFF2-40B4-BE49-F238E27FC236}">
                      <a16:creationId xmlns:a16="http://schemas.microsoft.com/office/drawing/2014/main" id="{9A0A0D0C-F8DB-694A-85DC-C90B1DCFE004}"/>
                    </a:ext>
                  </a:extLst>
                </p:cNvPr>
                <p:cNvPicPr/>
                <p:nvPr/>
              </p:nvPicPr>
              <p:blipFill>
                <a:blip r:embed="rId247"/>
                <a:stretch>
                  <a:fillRect/>
                </a:stretch>
              </p:blipFill>
              <p:spPr>
                <a:xfrm>
                  <a:off x="3885535" y="5169771"/>
                  <a:ext cx="67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613" name="Ink 149612">
                  <a:extLst>
                    <a:ext uri="{FF2B5EF4-FFF2-40B4-BE49-F238E27FC236}">
                      <a16:creationId xmlns:a16="http://schemas.microsoft.com/office/drawing/2014/main" id="{26A19AA1-8474-8449-9C2F-9575BAB9D3D6}"/>
                    </a:ext>
                  </a:extLst>
                </p14:cNvPr>
                <p14:cNvContentPartPr/>
                <p14:nvPr/>
              </p14:nvContentPartPr>
              <p14:xfrm>
                <a:off x="3996775" y="5000571"/>
                <a:ext cx="16920" cy="237600"/>
              </p14:xfrm>
            </p:contentPart>
          </mc:Choice>
          <mc:Fallback xmlns="">
            <p:pic>
              <p:nvPicPr>
                <p:cNvPr id="149613" name="Ink 149612">
                  <a:extLst>
                    <a:ext uri="{FF2B5EF4-FFF2-40B4-BE49-F238E27FC236}">
                      <a16:creationId xmlns:a16="http://schemas.microsoft.com/office/drawing/2014/main" id="{26A19AA1-8474-8449-9C2F-9575BAB9D3D6}"/>
                    </a:ext>
                  </a:extLst>
                </p:cNvPr>
                <p:cNvPicPr/>
                <p:nvPr/>
              </p:nvPicPr>
              <p:blipFill>
                <a:blip r:embed="rId249"/>
                <a:stretch>
                  <a:fillRect/>
                </a:stretch>
              </p:blipFill>
              <p:spPr>
                <a:xfrm>
                  <a:off x="3989215" y="4993011"/>
                  <a:ext cx="32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614" name="Ink 149613">
                  <a:extLst>
                    <a:ext uri="{FF2B5EF4-FFF2-40B4-BE49-F238E27FC236}">
                      <a16:creationId xmlns:a16="http://schemas.microsoft.com/office/drawing/2014/main" id="{8EDA08E1-57FF-1845-8C2F-FAAEC858366C}"/>
                    </a:ext>
                  </a:extLst>
                </p14:cNvPr>
                <p14:cNvContentPartPr/>
                <p14:nvPr/>
              </p14:nvContentPartPr>
              <p14:xfrm>
                <a:off x="4008295" y="5133771"/>
                <a:ext cx="68760" cy="116280"/>
              </p14:xfrm>
            </p:contentPart>
          </mc:Choice>
          <mc:Fallback xmlns="">
            <p:pic>
              <p:nvPicPr>
                <p:cNvPr id="149614" name="Ink 149613">
                  <a:extLst>
                    <a:ext uri="{FF2B5EF4-FFF2-40B4-BE49-F238E27FC236}">
                      <a16:creationId xmlns:a16="http://schemas.microsoft.com/office/drawing/2014/main" id="{8EDA08E1-57FF-1845-8C2F-FAAEC858366C}"/>
                    </a:ext>
                  </a:extLst>
                </p:cNvPr>
                <p:cNvPicPr/>
                <p:nvPr/>
              </p:nvPicPr>
              <p:blipFill>
                <a:blip r:embed="rId251"/>
                <a:stretch>
                  <a:fillRect/>
                </a:stretch>
              </p:blipFill>
              <p:spPr>
                <a:xfrm>
                  <a:off x="4000735" y="5126211"/>
                  <a:ext cx="83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616" name="Ink 149615">
                  <a:extLst>
                    <a:ext uri="{FF2B5EF4-FFF2-40B4-BE49-F238E27FC236}">
                      <a16:creationId xmlns:a16="http://schemas.microsoft.com/office/drawing/2014/main" id="{EB58EB56-8634-F548-8099-DABCAA25C417}"/>
                    </a:ext>
                  </a:extLst>
                </p14:cNvPr>
                <p14:cNvContentPartPr/>
                <p14:nvPr/>
              </p14:nvContentPartPr>
              <p14:xfrm>
                <a:off x="4136095" y="5233491"/>
                <a:ext cx="3600" cy="81720"/>
              </p14:xfrm>
            </p:contentPart>
          </mc:Choice>
          <mc:Fallback xmlns="">
            <p:pic>
              <p:nvPicPr>
                <p:cNvPr id="149616" name="Ink 149615">
                  <a:extLst>
                    <a:ext uri="{FF2B5EF4-FFF2-40B4-BE49-F238E27FC236}">
                      <a16:creationId xmlns:a16="http://schemas.microsoft.com/office/drawing/2014/main" id="{EB58EB56-8634-F548-8099-DABCAA25C417}"/>
                    </a:ext>
                  </a:extLst>
                </p:cNvPr>
                <p:cNvPicPr/>
                <p:nvPr/>
              </p:nvPicPr>
              <p:blipFill>
                <a:blip r:embed="rId253"/>
                <a:stretch>
                  <a:fillRect/>
                </a:stretch>
              </p:blipFill>
              <p:spPr>
                <a:xfrm>
                  <a:off x="4128895" y="5225931"/>
                  <a:ext cx="18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617" name="Ink 149616">
                  <a:extLst>
                    <a:ext uri="{FF2B5EF4-FFF2-40B4-BE49-F238E27FC236}">
                      <a16:creationId xmlns:a16="http://schemas.microsoft.com/office/drawing/2014/main" id="{A50D730C-275F-564E-B8A3-941D0A86F7B8}"/>
                    </a:ext>
                  </a:extLst>
                </p14:cNvPr>
                <p14:cNvContentPartPr/>
                <p14:nvPr/>
              </p14:nvContentPartPr>
              <p14:xfrm>
                <a:off x="4153735" y="5164371"/>
                <a:ext cx="8280" cy="5040"/>
              </p14:xfrm>
            </p:contentPart>
          </mc:Choice>
          <mc:Fallback xmlns="">
            <p:pic>
              <p:nvPicPr>
                <p:cNvPr id="149617" name="Ink 149616">
                  <a:extLst>
                    <a:ext uri="{FF2B5EF4-FFF2-40B4-BE49-F238E27FC236}">
                      <a16:creationId xmlns:a16="http://schemas.microsoft.com/office/drawing/2014/main" id="{A50D730C-275F-564E-B8A3-941D0A86F7B8}"/>
                    </a:ext>
                  </a:extLst>
                </p:cNvPr>
                <p:cNvPicPr/>
                <p:nvPr/>
              </p:nvPicPr>
              <p:blipFill>
                <a:blip r:embed="rId255"/>
                <a:stretch>
                  <a:fillRect/>
                </a:stretch>
              </p:blipFill>
              <p:spPr>
                <a:xfrm>
                  <a:off x="4146175" y="5156811"/>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618" name="Ink 149617">
                  <a:extLst>
                    <a:ext uri="{FF2B5EF4-FFF2-40B4-BE49-F238E27FC236}">
                      <a16:creationId xmlns:a16="http://schemas.microsoft.com/office/drawing/2014/main" id="{C776BB41-FA0F-F043-915B-BC7AA4749BE6}"/>
                    </a:ext>
                  </a:extLst>
                </p14:cNvPr>
                <p14:cNvContentPartPr/>
                <p14:nvPr/>
              </p14:nvContentPartPr>
              <p14:xfrm>
                <a:off x="4333015" y="5148531"/>
                <a:ext cx="226440" cy="37800"/>
              </p14:xfrm>
            </p:contentPart>
          </mc:Choice>
          <mc:Fallback xmlns="">
            <p:pic>
              <p:nvPicPr>
                <p:cNvPr id="149618" name="Ink 149617">
                  <a:extLst>
                    <a:ext uri="{FF2B5EF4-FFF2-40B4-BE49-F238E27FC236}">
                      <a16:creationId xmlns:a16="http://schemas.microsoft.com/office/drawing/2014/main" id="{C776BB41-FA0F-F043-915B-BC7AA4749BE6}"/>
                    </a:ext>
                  </a:extLst>
                </p:cNvPr>
                <p:cNvPicPr/>
                <p:nvPr/>
              </p:nvPicPr>
              <p:blipFill>
                <a:blip r:embed="rId257"/>
                <a:stretch>
                  <a:fillRect/>
                </a:stretch>
              </p:blipFill>
              <p:spPr>
                <a:xfrm>
                  <a:off x="4325455" y="5140971"/>
                  <a:ext cx="241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9619" name="Ink 149618">
                  <a:extLst>
                    <a:ext uri="{FF2B5EF4-FFF2-40B4-BE49-F238E27FC236}">
                      <a16:creationId xmlns:a16="http://schemas.microsoft.com/office/drawing/2014/main" id="{35E3EBEF-EAA0-DC4C-9088-63EE7919D410}"/>
                    </a:ext>
                  </a:extLst>
                </p14:cNvPr>
                <p14:cNvContentPartPr/>
                <p14:nvPr/>
              </p14:nvContentPartPr>
              <p14:xfrm>
                <a:off x="4507615" y="5110371"/>
                <a:ext cx="61200" cy="101520"/>
              </p14:xfrm>
            </p:contentPart>
          </mc:Choice>
          <mc:Fallback xmlns="">
            <p:pic>
              <p:nvPicPr>
                <p:cNvPr id="149619" name="Ink 149618">
                  <a:extLst>
                    <a:ext uri="{FF2B5EF4-FFF2-40B4-BE49-F238E27FC236}">
                      <a16:creationId xmlns:a16="http://schemas.microsoft.com/office/drawing/2014/main" id="{35E3EBEF-EAA0-DC4C-9088-63EE7919D410}"/>
                    </a:ext>
                  </a:extLst>
                </p:cNvPr>
                <p:cNvPicPr/>
                <p:nvPr/>
              </p:nvPicPr>
              <p:blipFill>
                <a:blip r:embed="rId259"/>
                <a:stretch>
                  <a:fillRect/>
                </a:stretch>
              </p:blipFill>
              <p:spPr>
                <a:xfrm>
                  <a:off x="4500415" y="5102811"/>
                  <a:ext cx="75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9630" name="Ink 149629">
                  <a:extLst>
                    <a:ext uri="{FF2B5EF4-FFF2-40B4-BE49-F238E27FC236}">
                      <a16:creationId xmlns:a16="http://schemas.microsoft.com/office/drawing/2014/main" id="{D71B63FE-7C9E-8541-82A1-00DAC911973D}"/>
                    </a:ext>
                  </a:extLst>
                </p14:cNvPr>
                <p14:cNvContentPartPr/>
                <p14:nvPr/>
              </p14:nvContentPartPr>
              <p14:xfrm>
                <a:off x="3598975" y="5417451"/>
                <a:ext cx="50400" cy="186480"/>
              </p14:xfrm>
            </p:contentPart>
          </mc:Choice>
          <mc:Fallback xmlns="">
            <p:pic>
              <p:nvPicPr>
                <p:cNvPr id="149630" name="Ink 149629">
                  <a:extLst>
                    <a:ext uri="{FF2B5EF4-FFF2-40B4-BE49-F238E27FC236}">
                      <a16:creationId xmlns:a16="http://schemas.microsoft.com/office/drawing/2014/main" id="{D71B63FE-7C9E-8541-82A1-00DAC911973D}"/>
                    </a:ext>
                  </a:extLst>
                </p:cNvPr>
                <p:cNvPicPr/>
                <p:nvPr/>
              </p:nvPicPr>
              <p:blipFill>
                <a:blip r:embed="rId261"/>
                <a:stretch>
                  <a:fillRect/>
                </a:stretch>
              </p:blipFill>
              <p:spPr>
                <a:xfrm>
                  <a:off x="3591415" y="5409891"/>
                  <a:ext cx="65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631" name="Ink 149630">
                  <a:extLst>
                    <a:ext uri="{FF2B5EF4-FFF2-40B4-BE49-F238E27FC236}">
                      <a16:creationId xmlns:a16="http://schemas.microsoft.com/office/drawing/2014/main" id="{1D1CC6E7-7614-3A44-A811-DE2C89F43619}"/>
                    </a:ext>
                  </a:extLst>
                </p14:cNvPr>
                <p14:cNvContentPartPr/>
                <p14:nvPr/>
              </p14:nvContentPartPr>
              <p14:xfrm>
                <a:off x="3638935" y="5502051"/>
                <a:ext cx="101880" cy="82800"/>
              </p14:xfrm>
            </p:contentPart>
          </mc:Choice>
          <mc:Fallback xmlns="">
            <p:pic>
              <p:nvPicPr>
                <p:cNvPr id="149631" name="Ink 149630">
                  <a:extLst>
                    <a:ext uri="{FF2B5EF4-FFF2-40B4-BE49-F238E27FC236}">
                      <a16:creationId xmlns:a16="http://schemas.microsoft.com/office/drawing/2014/main" id="{1D1CC6E7-7614-3A44-A811-DE2C89F43619}"/>
                    </a:ext>
                  </a:extLst>
                </p:cNvPr>
                <p:cNvPicPr/>
                <p:nvPr/>
              </p:nvPicPr>
              <p:blipFill>
                <a:blip r:embed="rId263"/>
                <a:stretch>
                  <a:fillRect/>
                </a:stretch>
              </p:blipFill>
              <p:spPr>
                <a:xfrm>
                  <a:off x="3631375" y="5494491"/>
                  <a:ext cx="1170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9632" name="Ink 149631">
                  <a:extLst>
                    <a:ext uri="{FF2B5EF4-FFF2-40B4-BE49-F238E27FC236}">
                      <a16:creationId xmlns:a16="http://schemas.microsoft.com/office/drawing/2014/main" id="{06DE09D8-773C-404B-9AD6-D9FCB22C2E94}"/>
                    </a:ext>
                  </a:extLst>
                </p14:cNvPr>
                <p14:cNvContentPartPr/>
                <p14:nvPr/>
              </p14:nvContentPartPr>
              <p14:xfrm>
                <a:off x="3754135" y="5374611"/>
                <a:ext cx="31680" cy="192240"/>
              </p14:xfrm>
            </p:contentPart>
          </mc:Choice>
          <mc:Fallback xmlns="">
            <p:pic>
              <p:nvPicPr>
                <p:cNvPr id="149632" name="Ink 149631">
                  <a:extLst>
                    <a:ext uri="{FF2B5EF4-FFF2-40B4-BE49-F238E27FC236}">
                      <a16:creationId xmlns:a16="http://schemas.microsoft.com/office/drawing/2014/main" id="{06DE09D8-773C-404B-9AD6-D9FCB22C2E94}"/>
                    </a:ext>
                  </a:extLst>
                </p:cNvPr>
                <p:cNvPicPr/>
                <p:nvPr/>
              </p:nvPicPr>
              <p:blipFill>
                <a:blip r:embed="rId265"/>
                <a:stretch>
                  <a:fillRect/>
                </a:stretch>
              </p:blipFill>
              <p:spPr>
                <a:xfrm>
                  <a:off x="3746575" y="5367051"/>
                  <a:ext cx="46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9633" name="Ink 149632">
                  <a:extLst>
                    <a:ext uri="{FF2B5EF4-FFF2-40B4-BE49-F238E27FC236}">
                      <a16:creationId xmlns:a16="http://schemas.microsoft.com/office/drawing/2014/main" id="{2FCBB19B-824F-F146-ABA5-C1750A84A2E4}"/>
                    </a:ext>
                  </a:extLst>
                </p14:cNvPr>
                <p14:cNvContentPartPr/>
                <p14:nvPr/>
              </p14:nvContentPartPr>
              <p14:xfrm>
                <a:off x="3848455" y="5457051"/>
                <a:ext cx="52200" cy="82440"/>
              </p14:xfrm>
            </p:contentPart>
          </mc:Choice>
          <mc:Fallback xmlns="">
            <p:pic>
              <p:nvPicPr>
                <p:cNvPr id="149633" name="Ink 149632">
                  <a:extLst>
                    <a:ext uri="{FF2B5EF4-FFF2-40B4-BE49-F238E27FC236}">
                      <a16:creationId xmlns:a16="http://schemas.microsoft.com/office/drawing/2014/main" id="{2FCBB19B-824F-F146-ABA5-C1750A84A2E4}"/>
                    </a:ext>
                  </a:extLst>
                </p:cNvPr>
                <p:cNvPicPr/>
                <p:nvPr/>
              </p:nvPicPr>
              <p:blipFill>
                <a:blip r:embed="rId267"/>
                <a:stretch>
                  <a:fillRect/>
                </a:stretch>
              </p:blipFill>
              <p:spPr>
                <a:xfrm>
                  <a:off x="3840895" y="5449491"/>
                  <a:ext cx="67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9634" name="Ink 149633">
                  <a:extLst>
                    <a:ext uri="{FF2B5EF4-FFF2-40B4-BE49-F238E27FC236}">
                      <a16:creationId xmlns:a16="http://schemas.microsoft.com/office/drawing/2014/main" id="{A6A2F505-BB49-084A-9535-2F698E343E7E}"/>
                    </a:ext>
                  </a:extLst>
                </p14:cNvPr>
                <p14:cNvContentPartPr/>
                <p14:nvPr/>
              </p14:nvContentPartPr>
              <p14:xfrm>
                <a:off x="3946735" y="5455611"/>
                <a:ext cx="74880" cy="65520"/>
              </p14:xfrm>
            </p:contentPart>
          </mc:Choice>
          <mc:Fallback xmlns="">
            <p:pic>
              <p:nvPicPr>
                <p:cNvPr id="149634" name="Ink 149633">
                  <a:extLst>
                    <a:ext uri="{FF2B5EF4-FFF2-40B4-BE49-F238E27FC236}">
                      <a16:creationId xmlns:a16="http://schemas.microsoft.com/office/drawing/2014/main" id="{A6A2F505-BB49-084A-9535-2F698E343E7E}"/>
                    </a:ext>
                  </a:extLst>
                </p:cNvPr>
                <p:cNvPicPr/>
                <p:nvPr/>
              </p:nvPicPr>
              <p:blipFill>
                <a:blip r:embed="rId269"/>
                <a:stretch>
                  <a:fillRect/>
                </a:stretch>
              </p:blipFill>
              <p:spPr>
                <a:xfrm>
                  <a:off x="3939175" y="5448051"/>
                  <a:ext cx="90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9635" name="Ink 149634">
                  <a:extLst>
                    <a:ext uri="{FF2B5EF4-FFF2-40B4-BE49-F238E27FC236}">
                      <a16:creationId xmlns:a16="http://schemas.microsoft.com/office/drawing/2014/main" id="{F7C1E652-87A6-6B40-9152-FD914D54BCD4}"/>
                    </a:ext>
                  </a:extLst>
                </p14:cNvPr>
                <p14:cNvContentPartPr/>
                <p14:nvPr/>
              </p14:nvContentPartPr>
              <p14:xfrm>
                <a:off x="4074895" y="5335011"/>
                <a:ext cx="11520" cy="199800"/>
              </p14:xfrm>
            </p:contentPart>
          </mc:Choice>
          <mc:Fallback xmlns="">
            <p:pic>
              <p:nvPicPr>
                <p:cNvPr id="149635" name="Ink 149634">
                  <a:extLst>
                    <a:ext uri="{FF2B5EF4-FFF2-40B4-BE49-F238E27FC236}">
                      <a16:creationId xmlns:a16="http://schemas.microsoft.com/office/drawing/2014/main" id="{F7C1E652-87A6-6B40-9152-FD914D54BCD4}"/>
                    </a:ext>
                  </a:extLst>
                </p:cNvPr>
                <p:cNvPicPr/>
                <p:nvPr/>
              </p:nvPicPr>
              <p:blipFill>
                <a:blip r:embed="rId271"/>
                <a:stretch>
                  <a:fillRect/>
                </a:stretch>
              </p:blipFill>
              <p:spPr>
                <a:xfrm>
                  <a:off x="4067335" y="5327451"/>
                  <a:ext cx="26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9636" name="Ink 149635">
                  <a:extLst>
                    <a:ext uri="{FF2B5EF4-FFF2-40B4-BE49-F238E27FC236}">
                      <a16:creationId xmlns:a16="http://schemas.microsoft.com/office/drawing/2014/main" id="{0817B7CF-D47D-1D45-8C5E-1227F80FD48E}"/>
                    </a:ext>
                  </a:extLst>
                </p14:cNvPr>
                <p14:cNvContentPartPr/>
                <p14:nvPr/>
              </p14:nvContentPartPr>
              <p14:xfrm>
                <a:off x="4091455" y="5434731"/>
                <a:ext cx="65520" cy="66240"/>
              </p14:xfrm>
            </p:contentPart>
          </mc:Choice>
          <mc:Fallback xmlns="">
            <p:pic>
              <p:nvPicPr>
                <p:cNvPr id="149636" name="Ink 149635">
                  <a:extLst>
                    <a:ext uri="{FF2B5EF4-FFF2-40B4-BE49-F238E27FC236}">
                      <a16:creationId xmlns:a16="http://schemas.microsoft.com/office/drawing/2014/main" id="{0817B7CF-D47D-1D45-8C5E-1227F80FD48E}"/>
                    </a:ext>
                  </a:extLst>
                </p:cNvPr>
                <p:cNvPicPr/>
                <p:nvPr/>
              </p:nvPicPr>
              <p:blipFill>
                <a:blip r:embed="rId273"/>
                <a:stretch>
                  <a:fillRect/>
                </a:stretch>
              </p:blipFill>
              <p:spPr>
                <a:xfrm>
                  <a:off x="4083895" y="5427171"/>
                  <a:ext cx="80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637" name="Ink 149636">
                  <a:extLst>
                    <a:ext uri="{FF2B5EF4-FFF2-40B4-BE49-F238E27FC236}">
                      <a16:creationId xmlns:a16="http://schemas.microsoft.com/office/drawing/2014/main" id="{EFAEB7FB-B0DF-004D-9E53-C4855F08B842}"/>
                    </a:ext>
                  </a:extLst>
                </p14:cNvPr>
                <p14:cNvContentPartPr/>
                <p14:nvPr/>
              </p14:nvContentPartPr>
              <p14:xfrm>
                <a:off x="4201615" y="5509251"/>
                <a:ext cx="39240" cy="123120"/>
              </p14:xfrm>
            </p:contentPart>
          </mc:Choice>
          <mc:Fallback xmlns="">
            <p:pic>
              <p:nvPicPr>
                <p:cNvPr id="149637" name="Ink 149636">
                  <a:extLst>
                    <a:ext uri="{FF2B5EF4-FFF2-40B4-BE49-F238E27FC236}">
                      <a16:creationId xmlns:a16="http://schemas.microsoft.com/office/drawing/2014/main" id="{EFAEB7FB-B0DF-004D-9E53-C4855F08B842}"/>
                    </a:ext>
                  </a:extLst>
                </p:cNvPr>
                <p:cNvPicPr/>
                <p:nvPr/>
              </p:nvPicPr>
              <p:blipFill>
                <a:blip r:embed="rId275"/>
                <a:stretch>
                  <a:fillRect/>
                </a:stretch>
              </p:blipFill>
              <p:spPr>
                <a:xfrm>
                  <a:off x="4194055" y="5501691"/>
                  <a:ext cx="54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9638" name="Ink 149637">
                  <a:extLst>
                    <a:ext uri="{FF2B5EF4-FFF2-40B4-BE49-F238E27FC236}">
                      <a16:creationId xmlns:a16="http://schemas.microsoft.com/office/drawing/2014/main" id="{609C2D59-CCF7-7E47-941E-F4398419B22F}"/>
                    </a:ext>
                  </a:extLst>
                </p14:cNvPr>
                <p14:cNvContentPartPr/>
                <p14:nvPr/>
              </p14:nvContentPartPr>
              <p14:xfrm>
                <a:off x="4249135" y="5435091"/>
                <a:ext cx="4680" cy="7560"/>
              </p14:xfrm>
            </p:contentPart>
          </mc:Choice>
          <mc:Fallback xmlns="">
            <p:pic>
              <p:nvPicPr>
                <p:cNvPr id="149638" name="Ink 149637">
                  <a:extLst>
                    <a:ext uri="{FF2B5EF4-FFF2-40B4-BE49-F238E27FC236}">
                      <a16:creationId xmlns:a16="http://schemas.microsoft.com/office/drawing/2014/main" id="{609C2D59-CCF7-7E47-941E-F4398419B22F}"/>
                    </a:ext>
                  </a:extLst>
                </p:cNvPr>
                <p:cNvPicPr/>
                <p:nvPr/>
              </p:nvPicPr>
              <p:blipFill>
                <a:blip r:embed="rId277"/>
                <a:stretch>
                  <a:fillRect/>
                </a:stretch>
              </p:blipFill>
              <p:spPr>
                <a:xfrm>
                  <a:off x="4241575" y="5427531"/>
                  <a:ext cx="19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49640" name="Ink 149639">
                  <a:extLst>
                    <a:ext uri="{FF2B5EF4-FFF2-40B4-BE49-F238E27FC236}">
                      <a16:creationId xmlns:a16="http://schemas.microsoft.com/office/drawing/2014/main" id="{26860E44-890C-374C-BF26-A5A92B481579}"/>
                    </a:ext>
                  </a:extLst>
                </p14:cNvPr>
                <p14:cNvContentPartPr/>
                <p14:nvPr/>
              </p14:nvContentPartPr>
              <p14:xfrm>
                <a:off x="4370455" y="5213691"/>
                <a:ext cx="294120" cy="255240"/>
              </p14:xfrm>
            </p:contentPart>
          </mc:Choice>
          <mc:Fallback xmlns="">
            <p:pic>
              <p:nvPicPr>
                <p:cNvPr id="149640" name="Ink 149639">
                  <a:extLst>
                    <a:ext uri="{FF2B5EF4-FFF2-40B4-BE49-F238E27FC236}">
                      <a16:creationId xmlns:a16="http://schemas.microsoft.com/office/drawing/2014/main" id="{26860E44-890C-374C-BF26-A5A92B481579}"/>
                    </a:ext>
                  </a:extLst>
                </p:cNvPr>
                <p:cNvPicPr/>
                <p:nvPr/>
              </p:nvPicPr>
              <p:blipFill>
                <a:blip r:embed="rId279"/>
                <a:stretch>
                  <a:fillRect/>
                </a:stretch>
              </p:blipFill>
              <p:spPr>
                <a:xfrm>
                  <a:off x="4362895" y="5206131"/>
                  <a:ext cx="309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49641" name="Ink 149640">
                  <a:extLst>
                    <a:ext uri="{FF2B5EF4-FFF2-40B4-BE49-F238E27FC236}">
                      <a16:creationId xmlns:a16="http://schemas.microsoft.com/office/drawing/2014/main" id="{F793337F-C27A-2044-BC36-924A83B940BB}"/>
                    </a:ext>
                  </a:extLst>
                </p14:cNvPr>
                <p14:cNvContentPartPr/>
                <p14:nvPr/>
              </p14:nvContentPartPr>
              <p14:xfrm>
                <a:off x="4576015" y="5222331"/>
                <a:ext cx="68040" cy="100080"/>
              </p14:xfrm>
            </p:contentPart>
          </mc:Choice>
          <mc:Fallback xmlns="">
            <p:pic>
              <p:nvPicPr>
                <p:cNvPr id="149641" name="Ink 149640">
                  <a:extLst>
                    <a:ext uri="{FF2B5EF4-FFF2-40B4-BE49-F238E27FC236}">
                      <a16:creationId xmlns:a16="http://schemas.microsoft.com/office/drawing/2014/main" id="{F793337F-C27A-2044-BC36-924A83B940BB}"/>
                    </a:ext>
                  </a:extLst>
                </p:cNvPr>
                <p:cNvPicPr/>
                <p:nvPr/>
              </p:nvPicPr>
              <p:blipFill>
                <a:blip r:embed="rId281"/>
                <a:stretch>
                  <a:fillRect/>
                </a:stretch>
              </p:blipFill>
              <p:spPr>
                <a:xfrm>
                  <a:off x="4568455" y="5214771"/>
                  <a:ext cx="83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9643" name="Ink 149642">
                  <a:extLst>
                    <a:ext uri="{FF2B5EF4-FFF2-40B4-BE49-F238E27FC236}">
                      <a16:creationId xmlns:a16="http://schemas.microsoft.com/office/drawing/2014/main" id="{70D468FD-5771-AD40-BE19-736DD6CF2EB4}"/>
                    </a:ext>
                  </a:extLst>
                </p14:cNvPr>
                <p14:cNvContentPartPr/>
                <p14:nvPr/>
              </p14:nvContentPartPr>
              <p14:xfrm>
                <a:off x="4385215" y="4891491"/>
                <a:ext cx="60120" cy="152280"/>
              </p14:xfrm>
            </p:contentPart>
          </mc:Choice>
          <mc:Fallback xmlns="">
            <p:pic>
              <p:nvPicPr>
                <p:cNvPr id="149643" name="Ink 149642">
                  <a:extLst>
                    <a:ext uri="{FF2B5EF4-FFF2-40B4-BE49-F238E27FC236}">
                      <a16:creationId xmlns:a16="http://schemas.microsoft.com/office/drawing/2014/main" id="{70D468FD-5771-AD40-BE19-736DD6CF2EB4}"/>
                    </a:ext>
                  </a:extLst>
                </p:cNvPr>
                <p:cNvPicPr/>
                <p:nvPr/>
              </p:nvPicPr>
              <p:blipFill>
                <a:blip r:embed="rId283"/>
                <a:stretch>
                  <a:fillRect/>
                </a:stretch>
              </p:blipFill>
              <p:spPr>
                <a:xfrm>
                  <a:off x="4377655" y="4883931"/>
                  <a:ext cx="752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9644" name="Ink 149643">
                  <a:extLst>
                    <a:ext uri="{FF2B5EF4-FFF2-40B4-BE49-F238E27FC236}">
                      <a16:creationId xmlns:a16="http://schemas.microsoft.com/office/drawing/2014/main" id="{E3F848E3-D33B-4142-8968-833ACB633E54}"/>
                    </a:ext>
                  </a:extLst>
                </p14:cNvPr>
                <p14:cNvContentPartPr/>
                <p14:nvPr/>
              </p14:nvContentPartPr>
              <p14:xfrm>
                <a:off x="4331575" y="4931091"/>
                <a:ext cx="97560" cy="20520"/>
              </p14:xfrm>
            </p:contentPart>
          </mc:Choice>
          <mc:Fallback xmlns="">
            <p:pic>
              <p:nvPicPr>
                <p:cNvPr id="149644" name="Ink 149643">
                  <a:extLst>
                    <a:ext uri="{FF2B5EF4-FFF2-40B4-BE49-F238E27FC236}">
                      <a16:creationId xmlns:a16="http://schemas.microsoft.com/office/drawing/2014/main" id="{E3F848E3-D33B-4142-8968-833ACB633E54}"/>
                    </a:ext>
                  </a:extLst>
                </p:cNvPr>
                <p:cNvPicPr/>
                <p:nvPr/>
              </p:nvPicPr>
              <p:blipFill>
                <a:blip r:embed="rId285"/>
                <a:stretch>
                  <a:fillRect/>
                </a:stretch>
              </p:blipFill>
              <p:spPr>
                <a:xfrm>
                  <a:off x="4324015" y="4923531"/>
                  <a:ext cx="112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9645" name="Ink 149644">
                  <a:extLst>
                    <a:ext uri="{FF2B5EF4-FFF2-40B4-BE49-F238E27FC236}">
                      <a16:creationId xmlns:a16="http://schemas.microsoft.com/office/drawing/2014/main" id="{C38F7343-71DE-1F41-B556-81BEEEE777DD}"/>
                    </a:ext>
                  </a:extLst>
                </p14:cNvPr>
                <p14:cNvContentPartPr/>
                <p14:nvPr/>
              </p14:nvContentPartPr>
              <p14:xfrm>
                <a:off x="4489255" y="4990491"/>
                <a:ext cx="6480" cy="50760"/>
              </p14:xfrm>
            </p:contentPart>
          </mc:Choice>
          <mc:Fallback xmlns="">
            <p:pic>
              <p:nvPicPr>
                <p:cNvPr id="149645" name="Ink 149644">
                  <a:extLst>
                    <a:ext uri="{FF2B5EF4-FFF2-40B4-BE49-F238E27FC236}">
                      <a16:creationId xmlns:a16="http://schemas.microsoft.com/office/drawing/2014/main" id="{C38F7343-71DE-1F41-B556-81BEEEE777DD}"/>
                    </a:ext>
                  </a:extLst>
                </p:cNvPr>
                <p:cNvPicPr/>
                <p:nvPr/>
              </p:nvPicPr>
              <p:blipFill>
                <a:blip r:embed="rId287"/>
                <a:stretch>
                  <a:fillRect/>
                </a:stretch>
              </p:blipFill>
              <p:spPr>
                <a:xfrm>
                  <a:off x="4481695" y="4982931"/>
                  <a:ext cx="216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9647" name="Ink 149646">
                  <a:extLst>
                    <a:ext uri="{FF2B5EF4-FFF2-40B4-BE49-F238E27FC236}">
                      <a16:creationId xmlns:a16="http://schemas.microsoft.com/office/drawing/2014/main" id="{69AF497A-302A-DC4C-929A-C7819EC8B08C}"/>
                    </a:ext>
                  </a:extLst>
                </p14:cNvPr>
                <p14:cNvContentPartPr/>
                <p14:nvPr/>
              </p14:nvContentPartPr>
              <p14:xfrm>
                <a:off x="4577455" y="5412051"/>
                <a:ext cx="72000" cy="129960"/>
              </p14:xfrm>
            </p:contentPart>
          </mc:Choice>
          <mc:Fallback xmlns="">
            <p:pic>
              <p:nvPicPr>
                <p:cNvPr id="149647" name="Ink 149646">
                  <a:extLst>
                    <a:ext uri="{FF2B5EF4-FFF2-40B4-BE49-F238E27FC236}">
                      <a16:creationId xmlns:a16="http://schemas.microsoft.com/office/drawing/2014/main" id="{69AF497A-302A-DC4C-929A-C7819EC8B08C}"/>
                    </a:ext>
                  </a:extLst>
                </p:cNvPr>
                <p:cNvPicPr/>
                <p:nvPr/>
              </p:nvPicPr>
              <p:blipFill>
                <a:blip r:embed="rId289"/>
                <a:stretch>
                  <a:fillRect/>
                </a:stretch>
              </p:blipFill>
              <p:spPr>
                <a:xfrm>
                  <a:off x="4569895" y="5404491"/>
                  <a:ext cx="87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9648" name="Ink 149647">
                  <a:extLst>
                    <a:ext uri="{FF2B5EF4-FFF2-40B4-BE49-F238E27FC236}">
                      <a16:creationId xmlns:a16="http://schemas.microsoft.com/office/drawing/2014/main" id="{8552B87F-79D0-D945-AD23-FF6D28A3D1C1}"/>
                    </a:ext>
                  </a:extLst>
                </p14:cNvPr>
                <p14:cNvContentPartPr/>
                <p14:nvPr/>
              </p14:nvContentPartPr>
              <p14:xfrm>
                <a:off x="4506535" y="5452731"/>
                <a:ext cx="101520" cy="29160"/>
              </p14:xfrm>
            </p:contentPart>
          </mc:Choice>
          <mc:Fallback xmlns="">
            <p:pic>
              <p:nvPicPr>
                <p:cNvPr id="149648" name="Ink 149647">
                  <a:extLst>
                    <a:ext uri="{FF2B5EF4-FFF2-40B4-BE49-F238E27FC236}">
                      <a16:creationId xmlns:a16="http://schemas.microsoft.com/office/drawing/2014/main" id="{8552B87F-79D0-D945-AD23-FF6D28A3D1C1}"/>
                    </a:ext>
                  </a:extLst>
                </p:cNvPr>
                <p:cNvPicPr/>
                <p:nvPr/>
              </p:nvPicPr>
              <p:blipFill>
                <a:blip r:embed="rId291"/>
                <a:stretch>
                  <a:fillRect/>
                </a:stretch>
              </p:blipFill>
              <p:spPr>
                <a:xfrm>
                  <a:off x="4498975" y="5445171"/>
                  <a:ext cx="116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9649" name="Ink 149648">
                  <a:extLst>
                    <a:ext uri="{FF2B5EF4-FFF2-40B4-BE49-F238E27FC236}">
                      <a16:creationId xmlns:a16="http://schemas.microsoft.com/office/drawing/2014/main" id="{383DF125-9B20-1447-B413-BBE99A9C3F38}"/>
                    </a:ext>
                  </a:extLst>
                </p14:cNvPr>
                <p14:cNvContentPartPr/>
                <p14:nvPr/>
              </p14:nvContentPartPr>
              <p14:xfrm>
                <a:off x="4673215" y="5490891"/>
                <a:ext cx="78480" cy="106200"/>
              </p14:xfrm>
            </p:contentPart>
          </mc:Choice>
          <mc:Fallback xmlns="">
            <p:pic>
              <p:nvPicPr>
                <p:cNvPr id="149649" name="Ink 149648">
                  <a:extLst>
                    <a:ext uri="{FF2B5EF4-FFF2-40B4-BE49-F238E27FC236}">
                      <a16:creationId xmlns:a16="http://schemas.microsoft.com/office/drawing/2014/main" id="{383DF125-9B20-1447-B413-BBE99A9C3F38}"/>
                    </a:ext>
                  </a:extLst>
                </p:cNvPr>
                <p:cNvPicPr/>
                <p:nvPr/>
              </p:nvPicPr>
              <p:blipFill>
                <a:blip r:embed="rId293"/>
                <a:stretch>
                  <a:fillRect/>
                </a:stretch>
              </p:blipFill>
              <p:spPr>
                <a:xfrm>
                  <a:off x="4665655" y="5483331"/>
                  <a:ext cx="93600" cy="121320"/>
                </a:xfrm>
                <a:prstGeom prst="rect">
                  <a:avLst/>
                </a:prstGeom>
              </p:spPr>
            </p:pic>
          </mc:Fallback>
        </mc:AlternateContent>
      </p:grpSp>
      <p:grpSp>
        <p:nvGrpSpPr>
          <p:cNvPr id="149662" name="Group 149661">
            <a:extLst>
              <a:ext uri="{FF2B5EF4-FFF2-40B4-BE49-F238E27FC236}">
                <a16:creationId xmlns:a16="http://schemas.microsoft.com/office/drawing/2014/main" id="{A73969B5-EC91-9549-A55D-1990606F16D4}"/>
              </a:ext>
            </a:extLst>
          </p:cNvPr>
          <p:cNvGrpSpPr/>
          <p:nvPr/>
        </p:nvGrpSpPr>
        <p:grpSpPr>
          <a:xfrm>
            <a:off x="5634055" y="4562091"/>
            <a:ext cx="548280" cy="73440"/>
            <a:chOff x="5634055" y="4562091"/>
            <a:chExt cx="548280" cy="73440"/>
          </a:xfrm>
        </p:grpSpPr>
        <mc:AlternateContent xmlns:mc="http://schemas.openxmlformats.org/markup-compatibility/2006" xmlns:p14="http://schemas.microsoft.com/office/powerpoint/2010/main">
          <mc:Choice Requires="p14">
            <p:contentPart p14:bwMode="auto" r:id="rId294">
              <p14:nvContentPartPr>
                <p14:cNvPr id="149651" name="Ink 149650">
                  <a:extLst>
                    <a:ext uri="{FF2B5EF4-FFF2-40B4-BE49-F238E27FC236}">
                      <a16:creationId xmlns:a16="http://schemas.microsoft.com/office/drawing/2014/main" id="{686AE8E4-84D8-1F43-8415-E5D4C0085148}"/>
                    </a:ext>
                  </a:extLst>
                </p14:cNvPr>
                <p14:cNvContentPartPr/>
                <p14:nvPr/>
              </p14:nvContentPartPr>
              <p14:xfrm>
                <a:off x="5634055" y="4634451"/>
                <a:ext cx="8280" cy="1080"/>
              </p14:xfrm>
            </p:contentPart>
          </mc:Choice>
          <mc:Fallback xmlns="">
            <p:pic>
              <p:nvPicPr>
                <p:cNvPr id="149651" name="Ink 149650">
                  <a:extLst>
                    <a:ext uri="{FF2B5EF4-FFF2-40B4-BE49-F238E27FC236}">
                      <a16:creationId xmlns:a16="http://schemas.microsoft.com/office/drawing/2014/main" id="{686AE8E4-84D8-1F43-8415-E5D4C0085148}"/>
                    </a:ext>
                  </a:extLst>
                </p:cNvPr>
                <p:cNvPicPr/>
                <p:nvPr/>
              </p:nvPicPr>
              <p:blipFill>
                <a:blip r:embed="rId441"/>
                <a:stretch>
                  <a:fillRect/>
                </a:stretch>
              </p:blipFill>
              <p:spPr>
                <a:xfrm>
                  <a:off x="5626495" y="4626891"/>
                  <a:ext cx="23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49652" name="Ink 149651">
                  <a:extLst>
                    <a:ext uri="{FF2B5EF4-FFF2-40B4-BE49-F238E27FC236}">
                      <a16:creationId xmlns:a16="http://schemas.microsoft.com/office/drawing/2014/main" id="{773E6632-D952-8841-B7D9-E0CF56E0A0D3}"/>
                    </a:ext>
                  </a:extLst>
                </p14:cNvPr>
                <p14:cNvContentPartPr/>
                <p14:nvPr/>
              </p14:nvContentPartPr>
              <p14:xfrm>
                <a:off x="5647015" y="4625091"/>
                <a:ext cx="34200" cy="6480"/>
              </p14:xfrm>
            </p:contentPart>
          </mc:Choice>
          <mc:Fallback xmlns="">
            <p:pic>
              <p:nvPicPr>
                <p:cNvPr id="149652" name="Ink 149651">
                  <a:extLst>
                    <a:ext uri="{FF2B5EF4-FFF2-40B4-BE49-F238E27FC236}">
                      <a16:creationId xmlns:a16="http://schemas.microsoft.com/office/drawing/2014/main" id="{773E6632-D952-8841-B7D9-E0CF56E0A0D3}"/>
                    </a:ext>
                  </a:extLst>
                </p:cNvPr>
                <p:cNvPicPr/>
                <p:nvPr/>
              </p:nvPicPr>
              <p:blipFill>
                <a:blip r:embed="rId443"/>
                <a:stretch>
                  <a:fillRect/>
                </a:stretch>
              </p:blipFill>
              <p:spPr>
                <a:xfrm>
                  <a:off x="5639455" y="4617531"/>
                  <a:ext cx="49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49653" name="Ink 149652">
                  <a:extLst>
                    <a:ext uri="{FF2B5EF4-FFF2-40B4-BE49-F238E27FC236}">
                      <a16:creationId xmlns:a16="http://schemas.microsoft.com/office/drawing/2014/main" id="{E9FFB5FB-C1D2-9249-9D02-4F6B277F4A77}"/>
                    </a:ext>
                  </a:extLst>
                </p14:cNvPr>
                <p14:cNvContentPartPr/>
                <p14:nvPr/>
              </p14:nvContentPartPr>
              <p14:xfrm>
                <a:off x="5695615" y="4616091"/>
                <a:ext cx="26640" cy="8640"/>
              </p14:xfrm>
            </p:contentPart>
          </mc:Choice>
          <mc:Fallback xmlns="">
            <p:pic>
              <p:nvPicPr>
                <p:cNvPr id="149653" name="Ink 149652">
                  <a:extLst>
                    <a:ext uri="{FF2B5EF4-FFF2-40B4-BE49-F238E27FC236}">
                      <a16:creationId xmlns:a16="http://schemas.microsoft.com/office/drawing/2014/main" id="{E9FFB5FB-C1D2-9249-9D02-4F6B277F4A77}"/>
                    </a:ext>
                  </a:extLst>
                </p:cNvPr>
                <p:cNvPicPr/>
                <p:nvPr/>
              </p:nvPicPr>
              <p:blipFill>
                <a:blip r:embed="rId445"/>
                <a:stretch>
                  <a:fillRect/>
                </a:stretch>
              </p:blipFill>
              <p:spPr>
                <a:xfrm>
                  <a:off x="5688055" y="4608531"/>
                  <a:ext cx="41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49654" name="Ink 149653">
                  <a:extLst>
                    <a:ext uri="{FF2B5EF4-FFF2-40B4-BE49-F238E27FC236}">
                      <a16:creationId xmlns:a16="http://schemas.microsoft.com/office/drawing/2014/main" id="{B0125E97-9EEA-AD48-8431-7856C60E4C9D}"/>
                    </a:ext>
                  </a:extLst>
                </p14:cNvPr>
                <p14:cNvContentPartPr/>
                <p14:nvPr/>
              </p14:nvContentPartPr>
              <p14:xfrm>
                <a:off x="5756455" y="4608891"/>
                <a:ext cx="32400" cy="360"/>
              </p14:xfrm>
            </p:contentPart>
          </mc:Choice>
          <mc:Fallback xmlns="">
            <p:pic>
              <p:nvPicPr>
                <p:cNvPr id="149654" name="Ink 149653">
                  <a:extLst>
                    <a:ext uri="{FF2B5EF4-FFF2-40B4-BE49-F238E27FC236}">
                      <a16:creationId xmlns:a16="http://schemas.microsoft.com/office/drawing/2014/main" id="{B0125E97-9EEA-AD48-8431-7856C60E4C9D}"/>
                    </a:ext>
                  </a:extLst>
                </p:cNvPr>
                <p:cNvPicPr/>
                <p:nvPr/>
              </p:nvPicPr>
              <p:blipFill>
                <a:blip r:embed="rId447"/>
                <a:stretch>
                  <a:fillRect/>
                </a:stretch>
              </p:blipFill>
              <p:spPr>
                <a:xfrm>
                  <a:off x="5748895" y="4601691"/>
                  <a:ext cx="47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49655" name="Ink 149654">
                  <a:extLst>
                    <a:ext uri="{FF2B5EF4-FFF2-40B4-BE49-F238E27FC236}">
                      <a16:creationId xmlns:a16="http://schemas.microsoft.com/office/drawing/2014/main" id="{FC2C2205-6E34-9341-BF0E-B0F42D1B0726}"/>
                    </a:ext>
                  </a:extLst>
                </p14:cNvPr>
                <p14:cNvContentPartPr/>
                <p14:nvPr/>
              </p14:nvContentPartPr>
              <p14:xfrm>
                <a:off x="5820535" y="4608891"/>
                <a:ext cx="32400" cy="360"/>
              </p14:xfrm>
            </p:contentPart>
          </mc:Choice>
          <mc:Fallback xmlns="">
            <p:pic>
              <p:nvPicPr>
                <p:cNvPr id="149655" name="Ink 149654">
                  <a:extLst>
                    <a:ext uri="{FF2B5EF4-FFF2-40B4-BE49-F238E27FC236}">
                      <a16:creationId xmlns:a16="http://schemas.microsoft.com/office/drawing/2014/main" id="{FC2C2205-6E34-9341-BF0E-B0F42D1B0726}"/>
                    </a:ext>
                  </a:extLst>
                </p:cNvPr>
                <p:cNvPicPr/>
                <p:nvPr/>
              </p:nvPicPr>
              <p:blipFill>
                <a:blip r:embed="rId447"/>
                <a:stretch>
                  <a:fillRect/>
                </a:stretch>
              </p:blipFill>
              <p:spPr>
                <a:xfrm>
                  <a:off x="5812975" y="4601691"/>
                  <a:ext cx="47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49656" name="Ink 149655">
                  <a:extLst>
                    <a:ext uri="{FF2B5EF4-FFF2-40B4-BE49-F238E27FC236}">
                      <a16:creationId xmlns:a16="http://schemas.microsoft.com/office/drawing/2014/main" id="{5B7FFC60-E27C-F647-B6C3-D4629660F7B6}"/>
                    </a:ext>
                  </a:extLst>
                </p14:cNvPr>
                <p14:cNvContentPartPr/>
                <p14:nvPr/>
              </p14:nvContentPartPr>
              <p14:xfrm>
                <a:off x="5913055" y="4606011"/>
                <a:ext cx="16920" cy="3600"/>
              </p14:xfrm>
            </p:contentPart>
          </mc:Choice>
          <mc:Fallback xmlns="">
            <p:pic>
              <p:nvPicPr>
                <p:cNvPr id="149656" name="Ink 149655">
                  <a:extLst>
                    <a:ext uri="{FF2B5EF4-FFF2-40B4-BE49-F238E27FC236}">
                      <a16:creationId xmlns:a16="http://schemas.microsoft.com/office/drawing/2014/main" id="{5B7FFC60-E27C-F647-B6C3-D4629660F7B6}"/>
                    </a:ext>
                  </a:extLst>
                </p:cNvPr>
                <p:cNvPicPr/>
                <p:nvPr/>
              </p:nvPicPr>
              <p:blipFill>
                <a:blip r:embed="rId450"/>
                <a:stretch>
                  <a:fillRect/>
                </a:stretch>
              </p:blipFill>
              <p:spPr>
                <a:xfrm>
                  <a:off x="5905495" y="4598451"/>
                  <a:ext cx="32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49657" name="Ink 149656">
                  <a:extLst>
                    <a:ext uri="{FF2B5EF4-FFF2-40B4-BE49-F238E27FC236}">
                      <a16:creationId xmlns:a16="http://schemas.microsoft.com/office/drawing/2014/main" id="{E96239C8-E783-BE40-8BBE-97988C0ED891}"/>
                    </a:ext>
                  </a:extLst>
                </p14:cNvPr>
                <p14:cNvContentPartPr/>
                <p14:nvPr/>
              </p14:nvContentPartPr>
              <p14:xfrm>
                <a:off x="5962015" y="4594131"/>
                <a:ext cx="16560" cy="360"/>
              </p14:xfrm>
            </p:contentPart>
          </mc:Choice>
          <mc:Fallback xmlns="">
            <p:pic>
              <p:nvPicPr>
                <p:cNvPr id="149657" name="Ink 149656">
                  <a:extLst>
                    <a:ext uri="{FF2B5EF4-FFF2-40B4-BE49-F238E27FC236}">
                      <a16:creationId xmlns:a16="http://schemas.microsoft.com/office/drawing/2014/main" id="{E96239C8-E783-BE40-8BBE-97988C0ED891}"/>
                    </a:ext>
                  </a:extLst>
                </p:cNvPr>
                <p:cNvPicPr/>
                <p:nvPr/>
              </p:nvPicPr>
              <p:blipFill>
                <a:blip r:embed="rId452"/>
                <a:stretch>
                  <a:fillRect/>
                </a:stretch>
              </p:blipFill>
              <p:spPr>
                <a:xfrm>
                  <a:off x="5954815" y="4586571"/>
                  <a:ext cx="313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49658" name="Ink 149657">
                  <a:extLst>
                    <a:ext uri="{FF2B5EF4-FFF2-40B4-BE49-F238E27FC236}">
                      <a16:creationId xmlns:a16="http://schemas.microsoft.com/office/drawing/2014/main" id="{1F23859C-202A-7F42-BD6A-0ECF6C7C5B67}"/>
                    </a:ext>
                  </a:extLst>
                </p14:cNvPr>
                <p14:cNvContentPartPr/>
                <p14:nvPr/>
              </p14:nvContentPartPr>
              <p14:xfrm>
                <a:off x="5965975" y="4593051"/>
                <a:ext cx="27360" cy="1440"/>
              </p14:xfrm>
            </p:contentPart>
          </mc:Choice>
          <mc:Fallback xmlns="">
            <p:pic>
              <p:nvPicPr>
                <p:cNvPr id="149658" name="Ink 149657">
                  <a:extLst>
                    <a:ext uri="{FF2B5EF4-FFF2-40B4-BE49-F238E27FC236}">
                      <a16:creationId xmlns:a16="http://schemas.microsoft.com/office/drawing/2014/main" id="{1F23859C-202A-7F42-BD6A-0ECF6C7C5B67}"/>
                    </a:ext>
                  </a:extLst>
                </p:cNvPr>
                <p:cNvPicPr/>
                <p:nvPr/>
              </p:nvPicPr>
              <p:blipFill>
                <a:blip r:embed="rId454"/>
                <a:stretch>
                  <a:fillRect/>
                </a:stretch>
              </p:blipFill>
              <p:spPr>
                <a:xfrm>
                  <a:off x="5958415" y="4585491"/>
                  <a:ext cx="424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9659" name="Ink 149658">
                  <a:extLst>
                    <a:ext uri="{FF2B5EF4-FFF2-40B4-BE49-F238E27FC236}">
                      <a16:creationId xmlns:a16="http://schemas.microsoft.com/office/drawing/2014/main" id="{DADE3022-8F87-294B-9EA7-1C5CE0B58F1C}"/>
                    </a:ext>
                  </a:extLst>
                </p14:cNvPr>
                <p14:cNvContentPartPr/>
                <p14:nvPr/>
              </p14:nvContentPartPr>
              <p14:xfrm>
                <a:off x="6095935" y="4568571"/>
                <a:ext cx="5760" cy="1800"/>
              </p14:xfrm>
            </p:contentPart>
          </mc:Choice>
          <mc:Fallback xmlns="">
            <p:pic>
              <p:nvPicPr>
                <p:cNvPr id="149659" name="Ink 149658">
                  <a:extLst>
                    <a:ext uri="{FF2B5EF4-FFF2-40B4-BE49-F238E27FC236}">
                      <a16:creationId xmlns:a16="http://schemas.microsoft.com/office/drawing/2014/main" id="{DADE3022-8F87-294B-9EA7-1C5CE0B58F1C}"/>
                    </a:ext>
                  </a:extLst>
                </p:cNvPr>
                <p:cNvPicPr/>
                <p:nvPr/>
              </p:nvPicPr>
              <p:blipFill>
                <a:blip r:embed="rId456"/>
                <a:stretch>
                  <a:fillRect/>
                </a:stretch>
              </p:blipFill>
              <p:spPr>
                <a:xfrm>
                  <a:off x="6088375" y="4561011"/>
                  <a:ext cx="208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49660" name="Ink 149659">
                  <a:extLst>
                    <a:ext uri="{FF2B5EF4-FFF2-40B4-BE49-F238E27FC236}">
                      <a16:creationId xmlns:a16="http://schemas.microsoft.com/office/drawing/2014/main" id="{D687FB02-19C3-2E43-851E-4B16A57DC762}"/>
                    </a:ext>
                  </a:extLst>
                </p14:cNvPr>
                <p14:cNvContentPartPr/>
                <p14:nvPr/>
              </p14:nvContentPartPr>
              <p14:xfrm>
                <a:off x="6101335" y="4570371"/>
                <a:ext cx="25560" cy="360"/>
              </p14:xfrm>
            </p:contentPart>
          </mc:Choice>
          <mc:Fallback xmlns="">
            <p:pic>
              <p:nvPicPr>
                <p:cNvPr id="149660" name="Ink 149659">
                  <a:extLst>
                    <a:ext uri="{FF2B5EF4-FFF2-40B4-BE49-F238E27FC236}">
                      <a16:creationId xmlns:a16="http://schemas.microsoft.com/office/drawing/2014/main" id="{D687FB02-19C3-2E43-851E-4B16A57DC762}"/>
                    </a:ext>
                  </a:extLst>
                </p:cNvPr>
                <p:cNvPicPr/>
                <p:nvPr/>
              </p:nvPicPr>
              <p:blipFill>
                <a:blip r:embed="rId458"/>
                <a:stretch>
                  <a:fillRect/>
                </a:stretch>
              </p:blipFill>
              <p:spPr>
                <a:xfrm>
                  <a:off x="6093775" y="4562811"/>
                  <a:ext cx="406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49661" name="Ink 149660">
                  <a:extLst>
                    <a:ext uri="{FF2B5EF4-FFF2-40B4-BE49-F238E27FC236}">
                      <a16:creationId xmlns:a16="http://schemas.microsoft.com/office/drawing/2014/main" id="{651A7001-9CDA-A94A-83A1-737E9BBB853F}"/>
                    </a:ext>
                  </a:extLst>
                </p14:cNvPr>
                <p14:cNvContentPartPr/>
                <p14:nvPr/>
              </p14:nvContentPartPr>
              <p14:xfrm>
                <a:off x="6169735" y="4562091"/>
                <a:ext cx="12600" cy="3960"/>
              </p14:xfrm>
            </p:contentPart>
          </mc:Choice>
          <mc:Fallback xmlns="">
            <p:pic>
              <p:nvPicPr>
                <p:cNvPr id="149661" name="Ink 149660">
                  <a:extLst>
                    <a:ext uri="{FF2B5EF4-FFF2-40B4-BE49-F238E27FC236}">
                      <a16:creationId xmlns:a16="http://schemas.microsoft.com/office/drawing/2014/main" id="{651A7001-9CDA-A94A-83A1-737E9BBB853F}"/>
                    </a:ext>
                  </a:extLst>
                </p:cNvPr>
                <p:cNvPicPr/>
                <p:nvPr/>
              </p:nvPicPr>
              <p:blipFill>
                <a:blip r:embed="rId460"/>
                <a:stretch>
                  <a:fillRect/>
                </a:stretch>
              </p:blipFill>
              <p:spPr>
                <a:xfrm>
                  <a:off x="6162175" y="4554891"/>
                  <a:ext cx="27720" cy="19080"/>
                </a:xfrm>
                <a:prstGeom prst="rect">
                  <a:avLst/>
                </a:prstGeom>
              </p:spPr>
            </p:pic>
          </mc:Fallback>
        </mc:AlternateContent>
      </p:grpSp>
      <p:grpSp>
        <p:nvGrpSpPr>
          <p:cNvPr id="149670" name="Group 149669">
            <a:extLst>
              <a:ext uri="{FF2B5EF4-FFF2-40B4-BE49-F238E27FC236}">
                <a16:creationId xmlns:a16="http://schemas.microsoft.com/office/drawing/2014/main" id="{08E88206-2C25-9344-B291-9067D96F7509}"/>
              </a:ext>
            </a:extLst>
          </p:cNvPr>
          <p:cNvGrpSpPr/>
          <p:nvPr/>
        </p:nvGrpSpPr>
        <p:grpSpPr>
          <a:xfrm>
            <a:off x="675775" y="5306571"/>
            <a:ext cx="487440" cy="181440"/>
            <a:chOff x="675775" y="5306571"/>
            <a:chExt cx="487440" cy="181440"/>
          </a:xfrm>
        </p:grpSpPr>
        <mc:AlternateContent xmlns:mc="http://schemas.openxmlformats.org/markup-compatibility/2006" xmlns:p14="http://schemas.microsoft.com/office/powerpoint/2010/main">
          <mc:Choice Requires="p14">
            <p:contentPart p14:bwMode="auto" r:id="rId461">
              <p14:nvContentPartPr>
                <p14:cNvPr id="149663" name="Ink 149662">
                  <a:extLst>
                    <a:ext uri="{FF2B5EF4-FFF2-40B4-BE49-F238E27FC236}">
                      <a16:creationId xmlns:a16="http://schemas.microsoft.com/office/drawing/2014/main" id="{E196430A-2697-5644-9071-E69DA5650BAD}"/>
                    </a:ext>
                  </a:extLst>
                </p14:cNvPr>
                <p14:cNvContentPartPr/>
                <p14:nvPr/>
              </p14:nvContentPartPr>
              <p14:xfrm>
                <a:off x="675775" y="5306571"/>
                <a:ext cx="69480" cy="123480"/>
              </p14:xfrm>
            </p:contentPart>
          </mc:Choice>
          <mc:Fallback xmlns="">
            <p:pic>
              <p:nvPicPr>
                <p:cNvPr id="149663" name="Ink 149662">
                  <a:extLst>
                    <a:ext uri="{FF2B5EF4-FFF2-40B4-BE49-F238E27FC236}">
                      <a16:creationId xmlns:a16="http://schemas.microsoft.com/office/drawing/2014/main" id="{E196430A-2697-5644-9071-E69DA5650BAD}"/>
                    </a:ext>
                  </a:extLst>
                </p:cNvPr>
                <p:cNvPicPr/>
                <p:nvPr/>
              </p:nvPicPr>
              <p:blipFill>
                <a:blip r:embed="rId462"/>
                <a:stretch>
                  <a:fillRect/>
                </a:stretch>
              </p:blipFill>
              <p:spPr>
                <a:xfrm>
                  <a:off x="668215" y="5299011"/>
                  <a:ext cx="84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9664" name="Ink 149663">
                  <a:extLst>
                    <a:ext uri="{FF2B5EF4-FFF2-40B4-BE49-F238E27FC236}">
                      <a16:creationId xmlns:a16="http://schemas.microsoft.com/office/drawing/2014/main" id="{8D346019-B895-5447-9A64-583B27403968}"/>
                    </a:ext>
                  </a:extLst>
                </p14:cNvPr>
                <p14:cNvContentPartPr/>
                <p14:nvPr/>
              </p14:nvContentPartPr>
              <p14:xfrm>
                <a:off x="784855" y="5437251"/>
                <a:ext cx="15120" cy="38520"/>
              </p14:xfrm>
            </p:contentPart>
          </mc:Choice>
          <mc:Fallback xmlns="">
            <p:pic>
              <p:nvPicPr>
                <p:cNvPr id="149664" name="Ink 149663">
                  <a:extLst>
                    <a:ext uri="{FF2B5EF4-FFF2-40B4-BE49-F238E27FC236}">
                      <a16:creationId xmlns:a16="http://schemas.microsoft.com/office/drawing/2014/main" id="{8D346019-B895-5447-9A64-583B27403968}"/>
                    </a:ext>
                  </a:extLst>
                </p:cNvPr>
                <p:cNvPicPr/>
                <p:nvPr/>
              </p:nvPicPr>
              <p:blipFill>
                <a:blip r:embed="rId464"/>
                <a:stretch>
                  <a:fillRect/>
                </a:stretch>
              </p:blipFill>
              <p:spPr>
                <a:xfrm>
                  <a:off x="777295" y="5429691"/>
                  <a:ext cx="30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49665" name="Ink 149664">
                  <a:extLst>
                    <a:ext uri="{FF2B5EF4-FFF2-40B4-BE49-F238E27FC236}">
                      <a16:creationId xmlns:a16="http://schemas.microsoft.com/office/drawing/2014/main" id="{23432A06-2757-9841-86CE-D97E45EDAD07}"/>
                    </a:ext>
                  </a:extLst>
                </p14:cNvPr>
                <p14:cNvContentPartPr/>
                <p14:nvPr/>
              </p14:nvContentPartPr>
              <p14:xfrm>
                <a:off x="896815" y="5439051"/>
                <a:ext cx="28800" cy="48960"/>
              </p14:xfrm>
            </p:contentPart>
          </mc:Choice>
          <mc:Fallback xmlns="">
            <p:pic>
              <p:nvPicPr>
                <p:cNvPr id="149665" name="Ink 149664">
                  <a:extLst>
                    <a:ext uri="{FF2B5EF4-FFF2-40B4-BE49-F238E27FC236}">
                      <a16:creationId xmlns:a16="http://schemas.microsoft.com/office/drawing/2014/main" id="{23432A06-2757-9841-86CE-D97E45EDAD07}"/>
                    </a:ext>
                  </a:extLst>
                </p:cNvPr>
                <p:cNvPicPr/>
                <p:nvPr/>
              </p:nvPicPr>
              <p:blipFill>
                <a:blip r:embed="rId466"/>
                <a:stretch>
                  <a:fillRect/>
                </a:stretch>
              </p:blipFill>
              <p:spPr>
                <a:xfrm>
                  <a:off x="889615" y="5431491"/>
                  <a:ext cx="43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149666" name="Ink 149665">
                  <a:extLst>
                    <a:ext uri="{FF2B5EF4-FFF2-40B4-BE49-F238E27FC236}">
                      <a16:creationId xmlns:a16="http://schemas.microsoft.com/office/drawing/2014/main" id="{B087856E-7383-5E49-81EC-A76507D76A0E}"/>
                    </a:ext>
                  </a:extLst>
                </p14:cNvPr>
                <p14:cNvContentPartPr/>
                <p14:nvPr/>
              </p14:nvContentPartPr>
              <p14:xfrm>
                <a:off x="988255" y="5315211"/>
                <a:ext cx="74160" cy="105480"/>
              </p14:xfrm>
            </p:contentPart>
          </mc:Choice>
          <mc:Fallback xmlns="">
            <p:pic>
              <p:nvPicPr>
                <p:cNvPr id="149666" name="Ink 149665">
                  <a:extLst>
                    <a:ext uri="{FF2B5EF4-FFF2-40B4-BE49-F238E27FC236}">
                      <a16:creationId xmlns:a16="http://schemas.microsoft.com/office/drawing/2014/main" id="{B087856E-7383-5E49-81EC-A76507D76A0E}"/>
                    </a:ext>
                  </a:extLst>
                </p:cNvPr>
                <p:cNvPicPr/>
                <p:nvPr/>
              </p:nvPicPr>
              <p:blipFill>
                <a:blip r:embed="rId468"/>
                <a:stretch>
                  <a:fillRect/>
                </a:stretch>
              </p:blipFill>
              <p:spPr>
                <a:xfrm>
                  <a:off x="980695" y="5307651"/>
                  <a:ext cx="89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49667" name="Ink 149666">
                  <a:extLst>
                    <a:ext uri="{FF2B5EF4-FFF2-40B4-BE49-F238E27FC236}">
                      <a16:creationId xmlns:a16="http://schemas.microsoft.com/office/drawing/2014/main" id="{096A31E9-224F-7042-A821-3B35F4EDE084}"/>
                    </a:ext>
                  </a:extLst>
                </p14:cNvPr>
                <p14:cNvContentPartPr/>
                <p14:nvPr/>
              </p14:nvContentPartPr>
              <p14:xfrm>
                <a:off x="1096975" y="5408451"/>
                <a:ext cx="66240" cy="61560"/>
              </p14:xfrm>
            </p:contentPart>
          </mc:Choice>
          <mc:Fallback xmlns="">
            <p:pic>
              <p:nvPicPr>
                <p:cNvPr id="149667" name="Ink 149666">
                  <a:extLst>
                    <a:ext uri="{FF2B5EF4-FFF2-40B4-BE49-F238E27FC236}">
                      <a16:creationId xmlns:a16="http://schemas.microsoft.com/office/drawing/2014/main" id="{096A31E9-224F-7042-A821-3B35F4EDE084}"/>
                    </a:ext>
                  </a:extLst>
                </p:cNvPr>
                <p:cNvPicPr/>
                <p:nvPr/>
              </p:nvPicPr>
              <p:blipFill>
                <a:blip r:embed="rId470"/>
                <a:stretch>
                  <a:fillRect/>
                </a:stretch>
              </p:blipFill>
              <p:spPr>
                <a:xfrm>
                  <a:off x="1089415" y="5400891"/>
                  <a:ext cx="81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49669" name="Ink 149668">
                  <a:extLst>
                    <a:ext uri="{FF2B5EF4-FFF2-40B4-BE49-F238E27FC236}">
                      <a16:creationId xmlns:a16="http://schemas.microsoft.com/office/drawing/2014/main" id="{43871F3E-72F4-DE42-B3DE-12496DFCED3E}"/>
                    </a:ext>
                  </a:extLst>
                </p14:cNvPr>
                <p14:cNvContentPartPr/>
                <p14:nvPr/>
              </p14:nvContentPartPr>
              <p14:xfrm>
                <a:off x="1071415" y="5425371"/>
                <a:ext cx="29160" cy="18720"/>
              </p14:xfrm>
            </p:contentPart>
          </mc:Choice>
          <mc:Fallback xmlns="">
            <p:pic>
              <p:nvPicPr>
                <p:cNvPr id="149669" name="Ink 149668">
                  <a:extLst>
                    <a:ext uri="{FF2B5EF4-FFF2-40B4-BE49-F238E27FC236}">
                      <a16:creationId xmlns:a16="http://schemas.microsoft.com/office/drawing/2014/main" id="{43871F3E-72F4-DE42-B3DE-12496DFCED3E}"/>
                    </a:ext>
                  </a:extLst>
                </p:cNvPr>
                <p:cNvPicPr/>
                <p:nvPr/>
              </p:nvPicPr>
              <p:blipFill>
                <a:blip r:embed="rId472"/>
                <a:stretch>
                  <a:fillRect/>
                </a:stretch>
              </p:blipFill>
              <p:spPr>
                <a:xfrm>
                  <a:off x="1063855" y="5418171"/>
                  <a:ext cx="44280" cy="33840"/>
                </a:xfrm>
                <a:prstGeom prst="rect">
                  <a:avLst/>
                </a:prstGeom>
              </p:spPr>
            </p:pic>
          </mc:Fallback>
        </mc:AlternateContent>
      </p:grpSp>
      <p:grpSp>
        <p:nvGrpSpPr>
          <p:cNvPr id="149679" name="Group 149678">
            <a:extLst>
              <a:ext uri="{FF2B5EF4-FFF2-40B4-BE49-F238E27FC236}">
                <a16:creationId xmlns:a16="http://schemas.microsoft.com/office/drawing/2014/main" id="{22BF201E-C495-C44C-AB20-AFC82612432F}"/>
              </a:ext>
            </a:extLst>
          </p:cNvPr>
          <p:cNvGrpSpPr/>
          <p:nvPr/>
        </p:nvGrpSpPr>
        <p:grpSpPr>
          <a:xfrm>
            <a:off x="1252495" y="5308011"/>
            <a:ext cx="356040" cy="178920"/>
            <a:chOff x="1252495" y="5308011"/>
            <a:chExt cx="356040" cy="178920"/>
          </a:xfrm>
        </p:grpSpPr>
        <mc:AlternateContent xmlns:mc="http://schemas.openxmlformats.org/markup-compatibility/2006" xmlns:p14="http://schemas.microsoft.com/office/powerpoint/2010/main">
          <mc:Choice Requires="p14">
            <p:contentPart p14:bwMode="auto" r:id="rId473">
              <p14:nvContentPartPr>
                <p14:cNvPr id="149671" name="Ink 149670">
                  <a:extLst>
                    <a:ext uri="{FF2B5EF4-FFF2-40B4-BE49-F238E27FC236}">
                      <a16:creationId xmlns:a16="http://schemas.microsoft.com/office/drawing/2014/main" id="{FAA801AB-CECF-6F40-880B-F5DD1B45C490}"/>
                    </a:ext>
                  </a:extLst>
                </p14:cNvPr>
                <p14:cNvContentPartPr/>
                <p14:nvPr/>
              </p14:nvContentPartPr>
              <p14:xfrm>
                <a:off x="1252495" y="5435811"/>
                <a:ext cx="6840" cy="19080"/>
              </p14:xfrm>
            </p:contentPart>
          </mc:Choice>
          <mc:Fallback xmlns="">
            <p:pic>
              <p:nvPicPr>
                <p:cNvPr id="149671" name="Ink 149670">
                  <a:extLst>
                    <a:ext uri="{FF2B5EF4-FFF2-40B4-BE49-F238E27FC236}">
                      <a16:creationId xmlns:a16="http://schemas.microsoft.com/office/drawing/2014/main" id="{FAA801AB-CECF-6F40-880B-F5DD1B45C490}"/>
                    </a:ext>
                  </a:extLst>
                </p:cNvPr>
                <p:cNvPicPr/>
                <p:nvPr/>
              </p:nvPicPr>
              <p:blipFill>
                <a:blip r:embed="rId474"/>
                <a:stretch>
                  <a:fillRect/>
                </a:stretch>
              </p:blipFill>
              <p:spPr>
                <a:xfrm>
                  <a:off x="1244935" y="5428611"/>
                  <a:ext cx="21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149672" name="Ink 149671">
                  <a:extLst>
                    <a:ext uri="{FF2B5EF4-FFF2-40B4-BE49-F238E27FC236}">
                      <a16:creationId xmlns:a16="http://schemas.microsoft.com/office/drawing/2014/main" id="{13D74D02-4633-3A44-8506-28935578CB7D}"/>
                    </a:ext>
                  </a:extLst>
                </p14:cNvPr>
                <p14:cNvContentPartPr/>
                <p14:nvPr/>
              </p14:nvContentPartPr>
              <p14:xfrm>
                <a:off x="1343215" y="5308011"/>
                <a:ext cx="88920" cy="123480"/>
              </p14:xfrm>
            </p:contentPart>
          </mc:Choice>
          <mc:Fallback xmlns="">
            <p:pic>
              <p:nvPicPr>
                <p:cNvPr id="149672" name="Ink 149671">
                  <a:extLst>
                    <a:ext uri="{FF2B5EF4-FFF2-40B4-BE49-F238E27FC236}">
                      <a16:creationId xmlns:a16="http://schemas.microsoft.com/office/drawing/2014/main" id="{13D74D02-4633-3A44-8506-28935578CB7D}"/>
                    </a:ext>
                  </a:extLst>
                </p:cNvPr>
                <p:cNvPicPr/>
                <p:nvPr/>
              </p:nvPicPr>
              <p:blipFill>
                <a:blip r:embed="rId476"/>
                <a:stretch>
                  <a:fillRect/>
                </a:stretch>
              </p:blipFill>
              <p:spPr>
                <a:xfrm>
                  <a:off x="1336015" y="5300451"/>
                  <a:ext cx="104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149673" name="Ink 149672">
                  <a:extLst>
                    <a:ext uri="{FF2B5EF4-FFF2-40B4-BE49-F238E27FC236}">
                      <a16:creationId xmlns:a16="http://schemas.microsoft.com/office/drawing/2014/main" id="{BACE9C40-6DD1-2A43-9328-8EDFD1A01947}"/>
                    </a:ext>
                  </a:extLst>
                </p14:cNvPr>
                <p14:cNvContentPartPr/>
                <p14:nvPr/>
              </p14:nvContentPartPr>
              <p14:xfrm>
                <a:off x="1464175" y="5396571"/>
                <a:ext cx="73440" cy="90360"/>
              </p14:xfrm>
            </p:contentPart>
          </mc:Choice>
          <mc:Fallback xmlns="">
            <p:pic>
              <p:nvPicPr>
                <p:cNvPr id="149673" name="Ink 149672">
                  <a:extLst>
                    <a:ext uri="{FF2B5EF4-FFF2-40B4-BE49-F238E27FC236}">
                      <a16:creationId xmlns:a16="http://schemas.microsoft.com/office/drawing/2014/main" id="{BACE9C40-6DD1-2A43-9328-8EDFD1A01947}"/>
                    </a:ext>
                  </a:extLst>
                </p:cNvPr>
                <p:cNvPicPr/>
                <p:nvPr/>
              </p:nvPicPr>
              <p:blipFill>
                <a:blip r:embed="rId478"/>
                <a:stretch>
                  <a:fillRect/>
                </a:stretch>
              </p:blipFill>
              <p:spPr>
                <a:xfrm>
                  <a:off x="1456615" y="5389011"/>
                  <a:ext cx="88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149674" name="Ink 149673">
                  <a:extLst>
                    <a:ext uri="{FF2B5EF4-FFF2-40B4-BE49-F238E27FC236}">
                      <a16:creationId xmlns:a16="http://schemas.microsoft.com/office/drawing/2014/main" id="{4F1B7F35-B8F2-D246-9EC7-3138E2AD0B48}"/>
                    </a:ext>
                  </a:extLst>
                </p14:cNvPr>
                <p14:cNvContentPartPr/>
                <p14:nvPr/>
              </p14:nvContentPartPr>
              <p14:xfrm>
                <a:off x="1597735" y="5423211"/>
                <a:ext cx="10800" cy="46800"/>
              </p14:xfrm>
            </p:contentPart>
          </mc:Choice>
          <mc:Fallback xmlns="">
            <p:pic>
              <p:nvPicPr>
                <p:cNvPr id="149674" name="Ink 149673">
                  <a:extLst>
                    <a:ext uri="{FF2B5EF4-FFF2-40B4-BE49-F238E27FC236}">
                      <a16:creationId xmlns:a16="http://schemas.microsoft.com/office/drawing/2014/main" id="{4F1B7F35-B8F2-D246-9EC7-3138E2AD0B48}"/>
                    </a:ext>
                  </a:extLst>
                </p:cNvPr>
                <p:cNvPicPr/>
                <p:nvPr/>
              </p:nvPicPr>
              <p:blipFill>
                <a:blip r:embed="rId480"/>
                <a:stretch>
                  <a:fillRect/>
                </a:stretch>
              </p:blipFill>
              <p:spPr>
                <a:xfrm>
                  <a:off x="1590175" y="5415651"/>
                  <a:ext cx="25920" cy="61920"/>
                </a:xfrm>
                <a:prstGeom prst="rect">
                  <a:avLst/>
                </a:prstGeom>
              </p:spPr>
            </p:pic>
          </mc:Fallback>
        </mc:AlternateContent>
      </p:grpSp>
      <p:grpSp>
        <p:nvGrpSpPr>
          <p:cNvPr id="149678" name="Group 149677">
            <a:extLst>
              <a:ext uri="{FF2B5EF4-FFF2-40B4-BE49-F238E27FC236}">
                <a16:creationId xmlns:a16="http://schemas.microsoft.com/office/drawing/2014/main" id="{FE471057-E276-E54B-AE62-B1622A65D8BF}"/>
              </a:ext>
            </a:extLst>
          </p:cNvPr>
          <p:cNvGrpSpPr/>
          <p:nvPr/>
        </p:nvGrpSpPr>
        <p:grpSpPr>
          <a:xfrm>
            <a:off x="1741735" y="5400531"/>
            <a:ext cx="164880" cy="12240"/>
            <a:chOff x="1741735" y="5400531"/>
            <a:chExt cx="164880" cy="12240"/>
          </a:xfrm>
        </p:grpSpPr>
        <mc:AlternateContent xmlns:mc="http://schemas.openxmlformats.org/markup-compatibility/2006" xmlns:p14="http://schemas.microsoft.com/office/powerpoint/2010/main">
          <mc:Choice Requires="p14">
            <p:contentPart p14:bwMode="auto" r:id="rId481">
              <p14:nvContentPartPr>
                <p14:cNvPr id="149675" name="Ink 149674">
                  <a:extLst>
                    <a:ext uri="{FF2B5EF4-FFF2-40B4-BE49-F238E27FC236}">
                      <a16:creationId xmlns:a16="http://schemas.microsoft.com/office/drawing/2014/main" id="{9396EAE3-27C3-AC49-B680-B63628ACFFB9}"/>
                    </a:ext>
                  </a:extLst>
                </p14:cNvPr>
                <p14:cNvContentPartPr/>
                <p14:nvPr/>
              </p14:nvContentPartPr>
              <p14:xfrm>
                <a:off x="1741735" y="5407731"/>
                <a:ext cx="360" cy="2160"/>
              </p14:xfrm>
            </p:contentPart>
          </mc:Choice>
          <mc:Fallback xmlns="">
            <p:pic>
              <p:nvPicPr>
                <p:cNvPr id="149675" name="Ink 149674">
                  <a:extLst>
                    <a:ext uri="{FF2B5EF4-FFF2-40B4-BE49-F238E27FC236}">
                      <a16:creationId xmlns:a16="http://schemas.microsoft.com/office/drawing/2014/main" id="{9396EAE3-27C3-AC49-B680-B63628ACFFB9}"/>
                    </a:ext>
                  </a:extLst>
                </p:cNvPr>
                <p:cNvPicPr/>
                <p:nvPr/>
              </p:nvPicPr>
              <p:blipFill>
                <a:blip r:embed="rId482"/>
                <a:stretch>
                  <a:fillRect/>
                </a:stretch>
              </p:blipFill>
              <p:spPr>
                <a:xfrm>
                  <a:off x="1734175" y="5400171"/>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149676" name="Ink 149675">
                  <a:extLst>
                    <a:ext uri="{FF2B5EF4-FFF2-40B4-BE49-F238E27FC236}">
                      <a16:creationId xmlns:a16="http://schemas.microsoft.com/office/drawing/2014/main" id="{630F11AB-C900-1D4E-8AE6-166638DCED1F}"/>
                    </a:ext>
                  </a:extLst>
                </p14:cNvPr>
                <p14:cNvContentPartPr/>
                <p14:nvPr/>
              </p14:nvContentPartPr>
              <p14:xfrm>
                <a:off x="1811935" y="5411331"/>
                <a:ext cx="13320" cy="1440"/>
              </p14:xfrm>
            </p:contentPart>
          </mc:Choice>
          <mc:Fallback xmlns="">
            <p:pic>
              <p:nvPicPr>
                <p:cNvPr id="149676" name="Ink 149675">
                  <a:extLst>
                    <a:ext uri="{FF2B5EF4-FFF2-40B4-BE49-F238E27FC236}">
                      <a16:creationId xmlns:a16="http://schemas.microsoft.com/office/drawing/2014/main" id="{630F11AB-C900-1D4E-8AE6-166638DCED1F}"/>
                    </a:ext>
                  </a:extLst>
                </p:cNvPr>
                <p:cNvPicPr/>
                <p:nvPr/>
              </p:nvPicPr>
              <p:blipFill>
                <a:blip r:embed="rId484"/>
                <a:stretch>
                  <a:fillRect/>
                </a:stretch>
              </p:blipFill>
              <p:spPr>
                <a:xfrm>
                  <a:off x="1804375" y="5403771"/>
                  <a:ext cx="284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149677" name="Ink 149676">
                  <a:extLst>
                    <a:ext uri="{FF2B5EF4-FFF2-40B4-BE49-F238E27FC236}">
                      <a16:creationId xmlns:a16="http://schemas.microsoft.com/office/drawing/2014/main" id="{ACF17C75-3704-0A4F-AF76-E4F273E293D3}"/>
                    </a:ext>
                  </a:extLst>
                </p14:cNvPr>
                <p14:cNvContentPartPr/>
                <p14:nvPr/>
              </p14:nvContentPartPr>
              <p14:xfrm>
                <a:off x="1893295" y="5400531"/>
                <a:ext cx="13320" cy="4680"/>
              </p14:xfrm>
            </p:contentPart>
          </mc:Choice>
          <mc:Fallback xmlns="">
            <p:pic>
              <p:nvPicPr>
                <p:cNvPr id="149677" name="Ink 149676">
                  <a:extLst>
                    <a:ext uri="{FF2B5EF4-FFF2-40B4-BE49-F238E27FC236}">
                      <a16:creationId xmlns:a16="http://schemas.microsoft.com/office/drawing/2014/main" id="{ACF17C75-3704-0A4F-AF76-E4F273E293D3}"/>
                    </a:ext>
                  </a:extLst>
                </p:cNvPr>
                <p:cNvPicPr/>
                <p:nvPr/>
              </p:nvPicPr>
              <p:blipFill>
                <a:blip r:embed="rId486"/>
                <a:stretch>
                  <a:fillRect/>
                </a:stretch>
              </p:blipFill>
              <p:spPr>
                <a:xfrm>
                  <a:off x="1885735" y="5392971"/>
                  <a:ext cx="28440" cy="19440"/>
                </a:xfrm>
                <a:prstGeom prst="rect">
                  <a:avLst/>
                </a:prstGeom>
              </p:spPr>
            </p:pic>
          </mc:Fallback>
        </mc:AlternateContent>
      </p:grpSp>
      <p:grpSp>
        <p:nvGrpSpPr>
          <p:cNvPr id="149688" name="Group 149687">
            <a:extLst>
              <a:ext uri="{FF2B5EF4-FFF2-40B4-BE49-F238E27FC236}">
                <a16:creationId xmlns:a16="http://schemas.microsoft.com/office/drawing/2014/main" id="{972D1E8E-9DE0-7A4B-A86E-4C532FBF85D3}"/>
              </a:ext>
            </a:extLst>
          </p:cNvPr>
          <p:cNvGrpSpPr/>
          <p:nvPr/>
        </p:nvGrpSpPr>
        <p:grpSpPr>
          <a:xfrm>
            <a:off x="845695" y="5554251"/>
            <a:ext cx="736560" cy="534240"/>
            <a:chOff x="845695" y="5554251"/>
            <a:chExt cx="736560" cy="534240"/>
          </a:xfrm>
        </p:grpSpPr>
        <mc:AlternateContent xmlns:mc="http://schemas.openxmlformats.org/markup-compatibility/2006" xmlns:p14="http://schemas.microsoft.com/office/powerpoint/2010/main">
          <mc:Choice Requires="p14">
            <p:contentPart p14:bwMode="auto" r:id="rId487">
              <p14:nvContentPartPr>
                <p14:cNvPr id="149680" name="Ink 149679">
                  <a:extLst>
                    <a:ext uri="{FF2B5EF4-FFF2-40B4-BE49-F238E27FC236}">
                      <a16:creationId xmlns:a16="http://schemas.microsoft.com/office/drawing/2014/main" id="{76ACF5F9-FEC5-574D-8E28-D695584CC27C}"/>
                    </a:ext>
                  </a:extLst>
                </p14:cNvPr>
                <p14:cNvContentPartPr/>
                <p14:nvPr/>
              </p14:nvContentPartPr>
              <p14:xfrm>
                <a:off x="845695" y="5554251"/>
                <a:ext cx="247320" cy="126720"/>
              </p14:xfrm>
            </p:contentPart>
          </mc:Choice>
          <mc:Fallback xmlns="">
            <p:pic>
              <p:nvPicPr>
                <p:cNvPr id="149680" name="Ink 149679">
                  <a:extLst>
                    <a:ext uri="{FF2B5EF4-FFF2-40B4-BE49-F238E27FC236}">
                      <a16:creationId xmlns:a16="http://schemas.microsoft.com/office/drawing/2014/main" id="{76ACF5F9-FEC5-574D-8E28-D695584CC27C}"/>
                    </a:ext>
                  </a:extLst>
                </p:cNvPr>
                <p:cNvPicPr/>
                <p:nvPr/>
              </p:nvPicPr>
              <p:blipFill>
                <a:blip r:embed="rId488"/>
                <a:stretch>
                  <a:fillRect/>
                </a:stretch>
              </p:blipFill>
              <p:spPr>
                <a:xfrm>
                  <a:off x="838495" y="5546691"/>
                  <a:ext cx="262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149681" name="Ink 149680">
                  <a:extLst>
                    <a:ext uri="{FF2B5EF4-FFF2-40B4-BE49-F238E27FC236}">
                      <a16:creationId xmlns:a16="http://schemas.microsoft.com/office/drawing/2014/main" id="{9F4EAA59-2424-1A4A-B089-5F1ACB895019}"/>
                    </a:ext>
                  </a:extLst>
                </p14:cNvPr>
                <p14:cNvContentPartPr/>
                <p14:nvPr/>
              </p14:nvContentPartPr>
              <p14:xfrm>
                <a:off x="1003015" y="5703291"/>
                <a:ext cx="17640" cy="178200"/>
              </p14:xfrm>
            </p:contentPart>
          </mc:Choice>
          <mc:Fallback xmlns="">
            <p:pic>
              <p:nvPicPr>
                <p:cNvPr id="149681" name="Ink 149680">
                  <a:extLst>
                    <a:ext uri="{FF2B5EF4-FFF2-40B4-BE49-F238E27FC236}">
                      <a16:creationId xmlns:a16="http://schemas.microsoft.com/office/drawing/2014/main" id="{9F4EAA59-2424-1A4A-B089-5F1ACB895019}"/>
                    </a:ext>
                  </a:extLst>
                </p:cNvPr>
                <p:cNvPicPr/>
                <p:nvPr/>
              </p:nvPicPr>
              <p:blipFill>
                <a:blip r:embed="rId490"/>
                <a:stretch>
                  <a:fillRect/>
                </a:stretch>
              </p:blipFill>
              <p:spPr>
                <a:xfrm>
                  <a:off x="995455" y="5696091"/>
                  <a:ext cx="32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149683" name="Ink 149682">
                  <a:extLst>
                    <a:ext uri="{FF2B5EF4-FFF2-40B4-BE49-F238E27FC236}">
                      <a16:creationId xmlns:a16="http://schemas.microsoft.com/office/drawing/2014/main" id="{81C8AFD6-E846-2D41-8728-68B2296B02EF}"/>
                    </a:ext>
                  </a:extLst>
                </p14:cNvPr>
                <p14:cNvContentPartPr/>
                <p14:nvPr/>
              </p14:nvContentPartPr>
              <p14:xfrm>
                <a:off x="920935" y="6005331"/>
                <a:ext cx="138960" cy="83160"/>
              </p14:xfrm>
            </p:contentPart>
          </mc:Choice>
          <mc:Fallback xmlns="">
            <p:pic>
              <p:nvPicPr>
                <p:cNvPr id="149683" name="Ink 149682">
                  <a:extLst>
                    <a:ext uri="{FF2B5EF4-FFF2-40B4-BE49-F238E27FC236}">
                      <a16:creationId xmlns:a16="http://schemas.microsoft.com/office/drawing/2014/main" id="{81C8AFD6-E846-2D41-8728-68B2296B02EF}"/>
                    </a:ext>
                  </a:extLst>
                </p:cNvPr>
                <p:cNvPicPr/>
                <p:nvPr/>
              </p:nvPicPr>
              <p:blipFill>
                <a:blip r:embed="rId492"/>
                <a:stretch>
                  <a:fillRect/>
                </a:stretch>
              </p:blipFill>
              <p:spPr>
                <a:xfrm>
                  <a:off x="913375" y="5997771"/>
                  <a:ext cx="1540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149684" name="Ink 149683">
                  <a:extLst>
                    <a:ext uri="{FF2B5EF4-FFF2-40B4-BE49-F238E27FC236}">
                      <a16:creationId xmlns:a16="http://schemas.microsoft.com/office/drawing/2014/main" id="{5734A2AA-E64B-424E-81DF-B08DBD62162D}"/>
                    </a:ext>
                  </a:extLst>
                </p14:cNvPr>
                <p14:cNvContentPartPr/>
                <p14:nvPr/>
              </p14:nvContentPartPr>
              <p14:xfrm>
                <a:off x="1137295" y="5986971"/>
                <a:ext cx="60840" cy="68760"/>
              </p14:xfrm>
            </p:contentPart>
          </mc:Choice>
          <mc:Fallback xmlns="">
            <p:pic>
              <p:nvPicPr>
                <p:cNvPr id="149684" name="Ink 149683">
                  <a:extLst>
                    <a:ext uri="{FF2B5EF4-FFF2-40B4-BE49-F238E27FC236}">
                      <a16:creationId xmlns:a16="http://schemas.microsoft.com/office/drawing/2014/main" id="{5734A2AA-E64B-424E-81DF-B08DBD62162D}"/>
                    </a:ext>
                  </a:extLst>
                </p:cNvPr>
                <p:cNvPicPr/>
                <p:nvPr/>
              </p:nvPicPr>
              <p:blipFill>
                <a:blip r:embed="rId494"/>
                <a:stretch>
                  <a:fillRect/>
                </a:stretch>
              </p:blipFill>
              <p:spPr>
                <a:xfrm>
                  <a:off x="1129735" y="5979411"/>
                  <a:ext cx="75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149685" name="Ink 149684">
                  <a:extLst>
                    <a:ext uri="{FF2B5EF4-FFF2-40B4-BE49-F238E27FC236}">
                      <a16:creationId xmlns:a16="http://schemas.microsoft.com/office/drawing/2014/main" id="{E9A79623-98CC-FE46-BA28-F65CCB5A2F98}"/>
                    </a:ext>
                  </a:extLst>
                </p14:cNvPr>
                <p14:cNvContentPartPr/>
                <p14:nvPr/>
              </p14:nvContentPartPr>
              <p14:xfrm>
                <a:off x="1281655" y="5964291"/>
                <a:ext cx="56520" cy="68760"/>
              </p14:xfrm>
            </p:contentPart>
          </mc:Choice>
          <mc:Fallback xmlns="">
            <p:pic>
              <p:nvPicPr>
                <p:cNvPr id="149685" name="Ink 149684">
                  <a:extLst>
                    <a:ext uri="{FF2B5EF4-FFF2-40B4-BE49-F238E27FC236}">
                      <a16:creationId xmlns:a16="http://schemas.microsoft.com/office/drawing/2014/main" id="{E9A79623-98CC-FE46-BA28-F65CCB5A2F98}"/>
                    </a:ext>
                  </a:extLst>
                </p:cNvPr>
                <p:cNvPicPr/>
                <p:nvPr/>
              </p:nvPicPr>
              <p:blipFill>
                <a:blip r:embed="rId496"/>
                <a:stretch>
                  <a:fillRect/>
                </a:stretch>
              </p:blipFill>
              <p:spPr>
                <a:xfrm>
                  <a:off x="1274095" y="5956731"/>
                  <a:ext cx="71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149686" name="Ink 149685">
                  <a:extLst>
                    <a:ext uri="{FF2B5EF4-FFF2-40B4-BE49-F238E27FC236}">
                      <a16:creationId xmlns:a16="http://schemas.microsoft.com/office/drawing/2014/main" id="{E7E2EAC1-CFEA-A44E-9EB1-5DA86046F435}"/>
                    </a:ext>
                  </a:extLst>
                </p14:cNvPr>
                <p14:cNvContentPartPr/>
                <p14:nvPr/>
              </p14:nvContentPartPr>
              <p14:xfrm>
                <a:off x="1321255" y="5808051"/>
                <a:ext cx="51480" cy="185400"/>
              </p14:xfrm>
            </p:contentPart>
          </mc:Choice>
          <mc:Fallback xmlns="">
            <p:pic>
              <p:nvPicPr>
                <p:cNvPr id="149686" name="Ink 149685">
                  <a:extLst>
                    <a:ext uri="{FF2B5EF4-FFF2-40B4-BE49-F238E27FC236}">
                      <a16:creationId xmlns:a16="http://schemas.microsoft.com/office/drawing/2014/main" id="{E7E2EAC1-CFEA-A44E-9EB1-5DA86046F435}"/>
                    </a:ext>
                  </a:extLst>
                </p:cNvPr>
                <p:cNvPicPr/>
                <p:nvPr/>
              </p:nvPicPr>
              <p:blipFill>
                <a:blip r:embed="rId498"/>
                <a:stretch>
                  <a:fillRect/>
                </a:stretch>
              </p:blipFill>
              <p:spPr>
                <a:xfrm>
                  <a:off x="1313695" y="5800491"/>
                  <a:ext cx="66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149687" name="Ink 149686">
                  <a:extLst>
                    <a:ext uri="{FF2B5EF4-FFF2-40B4-BE49-F238E27FC236}">
                      <a16:creationId xmlns:a16="http://schemas.microsoft.com/office/drawing/2014/main" id="{9F925434-089D-1B4F-A2DE-0FB1EC0EB076}"/>
                    </a:ext>
                  </a:extLst>
                </p14:cNvPr>
                <p14:cNvContentPartPr/>
                <p14:nvPr/>
              </p14:nvContentPartPr>
              <p14:xfrm>
                <a:off x="1466695" y="5888691"/>
                <a:ext cx="115560" cy="84960"/>
              </p14:xfrm>
            </p:contentPart>
          </mc:Choice>
          <mc:Fallback xmlns="">
            <p:pic>
              <p:nvPicPr>
                <p:cNvPr id="149687" name="Ink 149686">
                  <a:extLst>
                    <a:ext uri="{FF2B5EF4-FFF2-40B4-BE49-F238E27FC236}">
                      <a16:creationId xmlns:a16="http://schemas.microsoft.com/office/drawing/2014/main" id="{9F925434-089D-1B4F-A2DE-0FB1EC0EB076}"/>
                    </a:ext>
                  </a:extLst>
                </p:cNvPr>
                <p:cNvPicPr/>
                <p:nvPr/>
              </p:nvPicPr>
              <p:blipFill>
                <a:blip r:embed="rId500"/>
                <a:stretch>
                  <a:fillRect/>
                </a:stretch>
              </p:blipFill>
              <p:spPr>
                <a:xfrm>
                  <a:off x="1459135" y="5881131"/>
                  <a:ext cx="130680" cy="100080"/>
                </a:xfrm>
                <a:prstGeom prst="rect">
                  <a:avLst/>
                </a:prstGeom>
              </p:spPr>
            </p:pic>
          </mc:Fallback>
        </mc:AlternateContent>
      </p:grpSp>
      <p:grpSp>
        <p:nvGrpSpPr>
          <p:cNvPr id="149711" name="Group 149710">
            <a:extLst>
              <a:ext uri="{FF2B5EF4-FFF2-40B4-BE49-F238E27FC236}">
                <a16:creationId xmlns:a16="http://schemas.microsoft.com/office/drawing/2014/main" id="{29AF2BD5-BE9E-C64C-9681-0B85486E677A}"/>
              </a:ext>
            </a:extLst>
          </p:cNvPr>
          <p:cNvGrpSpPr/>
          <p:nvPr/>
        </p:nvGrpSpPr>
        <p:grpSpPr>
          <a:xfrm>
            <a:off x="2291095" y="5233851"/>
            <a:ext cx="726840" cy="729360"/>
            <a:chOff x="2291095" y="5233851"/>
            <a:chExt cx="726840" cy="729360"/>
          </a:xfrm>
        </p:grpSpPr>
        <mc:AlternateContent xmlns:mc="http://schemas.openxmlformats.org/markup-compatibility/2006" xmlns:p14="http://schemas.microsoft.com/office/powerpoint/2010/main">
          <mc:Choice Requires="p14">
            <p:contentPart p14:bwMode="auto" r:id="rId501">
              <p14:nvContentPartPr>
                <p14:cNvPr id="149689" name="Ink 149688">
                  <a:extLst>
                    <a:ext uri="{FF2B5EF4-FFF2-40B4-BE49-F238E27FC236}">
                      <a16:creationId xmlns:a16="http://schemas.microsoft.com/office/drawing/2014/main" id="{437F2B5A-1DFC-084A-B075-62E8D049250D}"/>
                    </a:ext>
                  </a:extLst>
                </p14:cNvPr>
                <p14:cNvContentPartPr/>
                <p14:nvPr/>
              </p14:nvContentPartPr>
              <p14:xfrm>
                <a:off x="2301895" y="5332491"/>
                <a:ext cx="72720" cy="100080"/>
              </p14:xfrm>
            </p:contentPart>
          </mc:Choice>
          <mc:Fallback xmlns="">
            <p:pic>
              <p:nvPicPr>
                <p:cNvPr id="149689" name="Ink 149688">
                  <a:extLst>
                    <a:ext uri="{FF2B5EF4-FFF2-40B4-BE49-F238E27FC236}">
                      <a16:creationId xmlns:a16="http://schemas.microsoft.com/office/drawing/2014/main" id="{437F2B5A-1DFC-084A-B075-62E8D049250D}"/>
                    </a:ext>
                  </a:extLst>
                </p:cNvPr>
                <p:cNvPicPr/>
                <p:nvPr/>
              </p:nvPicPr>
              <p:blipFill>
                <a:blip r:embed="rId502"/>
                <a:stretch>
                  <a:fillRect/>
                </a:stretch>
              </p:blipFill>
              <p:spPr>
                <a:xfrm>
                  <a:off x="2294335" y="5324931"/>
                  <a:ext cx="878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149690" name="Ink 149689">
                  <a:extLst>
                    <a:ext uri="{FF2B5EF4-FFF2-40B4-BE49-F238E27FC236}">
                      <a16:creationId xmlns:a16="http://schemas.microsoft.com/office/drawing/2014/main" id="{6C112A04-B4F0-D740-8B58-CBF53CA6BBA2}"/>
                    </a:ext>
                  </a:extLst>
                </p14:cNvPr>
                <p14:cNvContentPartPr/>
                <p14:nvPr/>
              </p14:nvContentPartPr>
              <p14:xfrm>
                <a:off x="2401975" y="5233851"/>
                <a:ext cx="29880" cy="201240"/>
              </p14:xfrm>
            </p:contentPart>
          </mc:Choice>
          <mc:Fallback xmlns="">
            <p:pic>
              <p:nvPicPr>
                <p:cNvPr id="149690" name="Ink 149689">
                  <a:extLst>
                    <a:ext uri="{FF2B5EF4-FFF2-40B4-BE49-F238E27FC236}">
                      <a16:creationId xmlns:a16="http://schemas.microsoft.com/office/drawing/2014/main" id="{6C112A04-B4F0-D740-8B58-CBF53CA6BBA2}"/>
                    </a:ext>
                  </a:extLst>
                </p:cNvPr>
                <p:cNvPicPr/>
                <p:nvPr/>
              </p:nvPicPr>
              <p:blipFill>
                <a:blip r:embed="rId504"/>
                <a:stretch>
                  <a:fillRect/>
                </a:stretch>
              </p:blipFill>
              <p:spPr>
                <a:xfrm>
                  <a:off x="2394415" y="5226291"/>
                  <a:ext cx="45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149691" name="Ink 149690">
                  <a:extLst>
                    <a:ext uri="{FF2B5EF4-FFF2-40B4-BE49-F238E27FC236}">
                      <a16:creationId xmlns:a16="http://schemas.microsoft.com/office/drawing/2014/main" id="{72FD1328-BB29-5B49-A3BA-45EBB2D7E096}"/>
                    </a:ext>
                  </a:extLst>
                </p14:cNvPr>
                <p14:cNvContentPartPr/>
                <p14:nvPr/>
              </p14:nvContentPartPr>
              <p14:xfrm>
                <a:off x="2462095" y="5348691"/>
                <a:ext cx="61200" cy="97560"/>
              </p14:xfrm>
            </p:contentPart>
          </mc:Choice>
          <mc:Fallback xmlns="">
            <p:pic>
              <p:nvPicPr>
                <p:cNvPr id="149691" name="Ink 149690">
                  <a:extLst>
                    <a:ext uri="{FF2B5EF4-FFF2-40B4-BE49-F238E27FC236}">
                      <a16:creationId xmlns:a16="http://schemas.microsoft.com/office/drawing/2014/main" id="{72FD1328-BB29-5B49-A3BA-45EBB2D7E096}"/>
                    </a:ext>
                  </a:extLst>
                </p:cNvPr>
                <p:cNvPicPr/>
                <p:nvPr/>
              </p:nvPicPr>
              <p:blipFill>
                <a:blip r:embed="rId506"/>
                <a:stretch>
                  <a:fillRect/>
                </a:stretch>
              </p:blipFill>
              <p:spPr>
                <a:xfrm>
                  <a:off x="2454535" y="5341131"/>
                  <a:ext cx="76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149692" name="Ink 149691">
                  <a:extLst>
                    <a:ext uri="{FF2B5EF4-FFF2-40B4-BE49-F238E27FC236}">
                      <a16:creationId xmlns:a16="http://schemas.microsoft.com/office/drawing/2014/main" id="{1D6F50BA-D02C-A340-901C-B0624D4F78B2}"/>
                    </a:ext>
                  </a:extLst>
                </p14:cNvPr>
                <p14:cNvContentPartPr/>
                <p14:nvPr/>
              </p14:nvContentPartPr>
              <p14:xfrm>
                <a:off x="2560015" y="5323491"/>
                <a:ext cx="102600" cy="99360"/>
              </p14:xfrm>
            </p:contentPart>
          </mc:Choice>
          <mc:Fallback xmlns="">
            <p:pic>
              <p:nvPicPr>
                <p:cNvPr id="149692" name="Ink 149691">
                  <a:extLst>
                    <a:ext uri="{FF2B5EF4-FFF2-40B4-BE49-F238E27FC236}">
                      <a16:creationId xmlns:a16="http://schemas.microsoft.com/office/drawing/2014/main" id="{1D6F50BA-D02C-A340-901C-B0624D4F78B2}"/>
                    </a:ext>
                  </a:extLst>
                </p:cNvPr>
                <p:cNvPicPr/>
                <p:nvPr/>
              </p:nvPicPr>
              <p:blipFill>
                <a:blip r:embed="rId508"/>
                <a:stretch>
                  <a:fillRect/>
                </a:stretch>
              </p:blipFill>
              <p:spPr>
                <a:xfrm>
                  <a:off x="2552455" y="5315931"/>
                  <a:ext cx="117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149694" name="Ink 149693">
                  <a:extLst>
                    <a:ext uri="{FF2B5EF4-FFF2-40B4-BE49-F238E27FC236}">
                      <a16:creationId xmlns:a16="http://schemas.microsoft.com/office/drawing/2014/main" id="{5419FCD8-EABE-CF4C-A574-6D069B8EBE3F}"/>
                    </a:ext>
                  </a:extLst>
                </p14:cNvPr>
                <p14:cNvContentPartPr/>
                <p14:nvPr/>
              </p14:nvContentPartPr>
              <p14:xfrm>
                <a:off x="2291095" y="5589891"/>
                <a:ext cx="88560" cy="152640"/>
              </p14:xfrm>
            </p:contentPart>
          </mc:Choice>
          <mc:Fallback xmlns="">
            <p:pic>
              <p:nvPicPr>
                <p:cNvPr id="149694" name="Ink 149693">
                  <a:extLst>
                    <a:ext uri="{FF2B5EF4-FFF2-40B4-BE49-F238E27FC236}">
                      <a16:creationId xmlns:a16="http://schemas.microsoft.com/office/drawing/2014/main" id="{5419FCD8-EABE-CF4C-A574-6D069B8EBE3F}"/>
                    </a:ext>
                  </a:extLst>
                </p:cNvPr>
                <p:cNvPicPr/>
                <p:nvPr/>
              </p:nvPicPr>
              <p:blipFill>
                <a:blip r:embed="rId510"/>
                <a:stretch>
                  <a:fillRect/>
                </a:stretch>
              </p:blipFill>
              <p:spPr>
                <a:xfrm>
                  <a:off x="2283535" y="5582331"/>
                  <a:ext cx="103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149695" name="Ink 149694">
                  <a:extLst>
                    <a:ext uri="{FF2B5EF4-FFF2-40B4-BE49-F238E27FC236}">
                      <a16:creationId xmlns:a16="http://schemas.microsoft.com/office/drawing/2014/main" id="{BD896670-BC1A-F741-955C-791279EA23EE}"/>
                    </a:ext>
                  </a:extLst>
                </p14:cNvPr>
                <p14:cNvContentPartPr/>
                <p14:nvPr/>
              </p14:nvContentPartPr>
              <p14:xfrm>
                <a:off x="2436175" y="5594931"/>
                <a:ext cx="49680" cy="101880"/>
              </p14:xfrm>
            </p:contentPart>
          </mc:Choice>
          <mc:Fallback xmlns="">
            <p:pic>
              <p:nvPicPr>
                <p:cNvPr id="149695" name="Ink 149694">
                  <a:extLst>
                    <a:ext uri="{FF2B5EF4-FFF2-40B4-BE49-F238E27FC236}">
                      <a16:creationId xmlns:a16="http://schemas.microsoft.com/office/drawing/2014/main" id="{BD896670-BC1A-F741-955C-791279EA23EE}"/>
                    </a:ext>
                  </a:extLst>
                </p:cNvPr>
                <p:cNvPicPr/>
                <p:nvPr/>
              </p:nvPicPr>
              <p:blipFill>
                <a:blip r:embed="rId512"/>
                <a:stretch>
                  <a:fillRect/>
                </a:stretch>
              </p:blipFill>
              <p:spPr>
                <a:xfrm>
                  <a:off x="2428975" y="5587371"/>
                  <a:ext cx="64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149696" name="Ink 149695">
                  <a:extLst>
                    <a:ext uri="{FF2B5EF4-FFF2-40B4-BE49-F238E27FC236}">
                      <a16:creationId xmlns:a16="http://schemas.microsoft.com/office/drawing/2014/main" id="{2F992877-D28F-5746-A8EA-6888DBEC6C7C}"/>
                    </a:ext>
                  </a:extLst>
                </p14:cNvPr>
                <p14:cNvContentPartPr/>
                <p14:nvPr/>
              </p14:nvContentPartPr>
              <p14:xfrm>
                <a:off x="2549215" y="5620131"/>
                <a:ext cx="66240" cy="74520"/>
              </p14:xfrm>
            </p:contentPart>
          </mc:Choice>
          <mc:Fallback xmlns="">
            <p:pic>
              <p:nvPicPr>
                <p:cNvPr id="149696" name="Ink 149695">
                  <a:extLst>
                    <a:ext uri="{FF2B5EF4-FFF2-40B4-BE49-F238E27FC236}">
                      <a16:creationId xmlns:a16="http://schemas.microsoft.com/office/drawing/2014/main" id="{2F992877-D28F-5746-A8EA-6888DBEC6C7C}"/>
                    </a:ext>
                  </a:extLst>
                </p:cNvPr>
                <p:cNvPicPr/>
                <p:nvPr/>
              </p:nvPicPr>
              <p:blipFill>
                <a:blip r:embed="rId514"/>
                <a:stretch>
                  <a:fillRect/>
                </a:stretch>
              </p:blipFill>
              <p:spPr>
                <a:xfrm>
                  <a:off x="2541655" y="5612571"/>
                  <a:ext cx="81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149698" name="Ink 149697">
                  <a:extLst>
                    <a:ext uri="{FF2B5EF4-FFF2-40B4-BE49-F238E27FC236}">
                      <a16:creationId xmlns:a16="http://schemas.microsoft.com/office/drawing/2014/main" id="{45D46B4D-12D6-BE4E-A28D-7E05BB1278CB}"/>
                    </a:ext>
                  </a:extLst>
                </p14:cNvPr>
                <p14:cNvContentPartPr/>
                <p14:nvPr/>
              </p14:nvContentPartPr>
              <p14:xfrm>
                <a:off x="2654335" y="5625531"/>
                <a:ext cx="45360" cy="156240"/>
              </p14:xfrm>
            </p:contentPart>
          </mc:Choice>
          <mc:Fallback xmlns="">
            <p:pic>
              <p:nvPicPr>
                <p:cNvPr id="149698" name="Ink 149697">
                  <a:extLst>
                    <a:ext uri="{FF2B5EF4-FFF2-40B4-BE49-F238E27FC236}">
                      <a16:creationId xmlns:a16="http://schemas.microsoft.com/office/drawing/2014/main" id="{45D46B4D-12D6-BE4E-A28D-7E05BB1278CB}"/>
                    </a:ext>
                  </a:extLst>
                </p:cNvPr>
                <p:cNvPicPr/>
                <p:nvPr/>
              </p:nvPicPr>
              <p:blipFill>
                <a:blip r:embed="rId516"/>
                <a:stretch>
                  <a:fillRect/>
                </a:stretch>
              </p:blipFill>
              <p:spPr>
                <a:xfrm>
                  <a:off x="2646775" y="5617971"/>
                  <a:ext cx="60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149699" name="Ink 149698">
                  <a:extLst>
                    <a:ext uri="{FF2B5EF4-FFF2-40B4-BE49-F238E27FC236}">
                      <a16:creationId xmlns:a16="http://schemas.microsoft.com/office/drawing/2014/main" id="{8FF2FB90-A09D-B647-8053-3D202BD68FC4}"/>
                    </a:ext>
                  </a:extLst>
                </p14:cNvPr>
                <p14:cNvContentPartPr/>
                <p14:nvPr/>
              </p14:nvContentPartPr>
              <p14:xfrm>
                <a:off x="2660455" y="5596011"/>
                <a:ext cx="61200" cy="73080"/>
              </p14:xfrm>
            </p:contentPart>
          </mc:Choice>
          <mc:Fallback xmlns="">
            <p:pic>
              <p:nvPicPr>
                <p:cNvPr id="149699" name="Ink 149698">
                  <a:extLst>
                    <a:ext uri="{FF2B5EF4-FFF2-40B4-BE49-F238E27FC236}">
                      <a16:creationId xmlns:a16="http://schemas.microsoft.com/office/drawing/2014/main" id="{8FF2FB90-A09D-B647-8053-3D202BD68FC4}"/>
                    </a:ext>
                  </a:extLst>
                </p:cNvPr>
                <p:cNvPicPr/>
                <p:nvPr/>
              </p:nvPicPr>
              <p:blipFill>
                <a:blip r:embed="rId518"/>
                <a:stretch>
                  <a:fillRect/>
                </a:stretch>
              </p:blipFill>
              <p:spPr>
                <a:xfrm>
                  <a:off x="2652895" y="5588451"/>
                  <a:ext cx="76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149700" name="Ink 149699">
                  <a:extLst>
                    <a:ext uri="{FF2B5EF4-FFF2-40B4-BE49-F238E27FC236}">
                      <a16:creationId xmlns:a16="http://schemas.microsoft.com/office/drawing/2014/main" id="{1EA9F8F4-6767-6049-B198-CFEB74147AB1}"/>
                    </a:ext>
                  </a:extLst>
                </p14:cNvPr>
                <p14:cNvContentPartPr/>
                <p14:nvPr/>
              </p14:nvContentPartPr>
              <p14:xfrm>
                <a:off x="2747215" y="5597451"/>
                <a:ext cx="55800" cy="86400"/>
              </p14:xfrm>
            </p:contentPart>
          </mc:Choice>
          <mc:Fallback xmlns="">
            <p:pic>
              <p:nvPicPr>
                <p:cNvPr id="149700" name="Ink 149699">
                  <a:extLst>
                    <a:ext uri="{FF2B5EF4-FFF2-40B4-BE49-F238E27FC236}">
                      <a16:creationId xmlns:a16="http://schemas.microsoft.com/office/drawing/2014/main" id="{1EA9F8F4-6767-6049-B198-CFEB74147AB1}"/>
                    </a:ext>
                  </a:extLst>
                </p:cNvPr>
                <p:cNvPicPr/>
                <p:nvPr/>
              </p:nvPicPr>
              <p:blipFill>
                <a:blip r:embed="rId520"/>
                <a:stretch>
                  <a:fillRect/>
                </a:stretch>
              </p:blipFill>
              <p:spPr>
                <a:xfrm>
                  <a:off x="2739655" y="5589891"/>
                  <a:ext cx="709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149701" name="Ink 149700">
                  <a:extLst>
                    <a:ext uri="{FF2B5EF4-FFF2-40B4-BE49-F238E27FC236}">
                      <a16:creationId xmlns:a16="http://schemas.microsoft.com/office/drawing/2014/main" id="{79155082-7742-C244-92E3-18D616DF7527}"/>
                    </a:ext>
                  </a:extLst>
                </p14:cNvPr>
                <p14:cNvContentPartPr/>
                <p14:nvPr/>
              </p14:nvContentPartPr>
              <p14:xfrm>
                <a:off x="2811295" y="5503851"/>
                <a:ext cx="19440" cy="160560"/>
              </p14:xfrm>
            </p:contentPart>
          </mc:Choice>
          <mc:Fallback xmlns="">
            <p:pic>
              <p:nvPicPr>
                <p:cNvPr id="149701" name="Ink 149700">
                  <a:extLst>
                    <a:ext uri="{FF2B5EF4-FFF2-40B4-BE49-F238E27FC236}">
                      <a16:creationId xmlns:a16="http://schemas.microsoft.com/office/drawing/2014/main" id="{79155082-7742-C244-92E3-18D616DF7527}"/>
                    </a:ext>
                  </a:extLst>
                </p:cNvPr>
                <p:cNvPicPr/>
                <p:nvPr/>
              </p:nvPicPr>
              <p:blipFill>
                <a:blip r:embed="rId522"/>
                <a:stretch>
                  <a:fillRect/>
                </a:stretch>
              </p:blipFill>
              <p:spPr>
                <a:xfrm>
                  <a:off x="2803735" y="5496291"/>
                  <a:ext cx="34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149702" name="Ink 149701">
                  <a:extLst>
                    <a:ext uri="{FF2B5EF4-FFF2-40B4-BE49-F238E27FC236}">
                      <a16:creationId xmlns:a16="http://schemas.microsoft.com/office/drawing/2014/main" id="{BAFAE918-85EF-5344-896C-00CE96424DB5}"/>
                    </a:ext>
                  </a:extLst>
                </p14:cNvPr>
                <p14:cNvContentPartPr/>
                <p14:nvPr/>
              </p14:nvContentPartPr>
              <p14:xfrm>
                <a:off x="2786815" y="5567931"/>
                <a:ext cx="46440" cy="14400"/>
              </p14:xfrm>
            </p:contentPart>
          </mc:Choice>
          <mc:Fallback xmlns="">
            <p:pic>
              <p:nvPicPr>
                <p:cNvPr id="149702" name="Ink 149701">
                  <a:extLst>
                    <a:ext uri="{FF2B5EF4-FFF2-40B4-BE49-F238E27FC236}">
                      <a16:creationId xmlns:a16="http://schemas.microsoft.com/office/drawing/2014/main" id="{BAFAE918-85EF-5344-896C-00CE96424DB5}"/>
                    </a:ext>
                  </a:extLst>
                </p:cNvPr>
                <p:cNvPicPr/>
                <p:nvPr/>
              </p:nvPicPr>
              <p:blipFill>
                <a:blip r:embed="rId524"/>
                <a:stretch>
                  <a:fillRect/>
                </a:stretch>
              </p:blipFill>
              <p:spPr>
                <a:xfrm>
                  <a:off x="2779255" y="5560371"/>
                  <a:ext cx="6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149703" name="Ink 149702">
                  <a:extLst>
                    <a:ext uri="{FF2B5EF4-FFF2-40B4-BE49-F238E27FC236}">
                      <a16:creationId xmlns:a16="http://schemas.microsoft.com/office/drawing/2014/main" id="{42A4DDA7-B37E-9546-93EB-300AB3C1027B}"/>
                    </a:ext>
                  </a:extLst>
                </p14:cNvPr>
                <p14:cNvContentPartPr/>
                <p14:nvPr/>
              </p14:nvContentPartPr>
              <p14:xfrm>
                <a:off x="2859895" y="5552451"/>
                <a:ext cx="66960" cy="83520"/>
              </p14:xfrm>
            </p:contentPart>
          </mc:Choice>
          <mc:Fallback xmlns="">
            <p:pic>
              <p:nvPicPr>
                <p:cNvPr id="149703" name="Ink 149702">
                  <a:extLst>
                    <a:ext uri="{FF2B5EF4-FFF2-40B4-BE49-F238E27FC236}">
                      <a16:creationId xmlns:a16="http://schemas.microsoft.com/office/drawing/2014/main" id="{42A4DDA7-B37E-9546-93EB-300AB3C1027B}"/>
                    </a:ext>
                  </a:extLst>
                </p:cNvPr>
                <p:cNvPicPr/>
                <p:nvPr/>
              </p:nvPicPr>
              <p:blipFill>
                <a:blip r:embed="rId526"/>
                <a:stretch>
                  <a:fillRect/>
                </a:stretch>
              </p:blipFill>
              <p:spPr>
                <a:xfrm>
                  <a:off x="2852335" y="5544891"/>
                  <a:ext cx="82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149704" name="Ink 149703">
                  <a:extLst>
                    <a:ext uri="{FF2B5EF4-FFF2-40B4-BE49-F238E27FC236}">
                      <a16:creationId xmlns:a16="http://schemas.microsoft.com/office/drawing/2014/main" id="{2D34DEBA-9C81-A746-9F49-CC1580F961FA}"/>
                    </a:ext>
                  </a:extLst>
                </p14:cNvPr>
                <p14:cNvContentPartPr/>
                <p14:nvPr/>
              </p14:nvContentPartPr>
              <p14:xfrm>
                <a:off x="2944855" y="5555331"/>
                <a:ext cx="73080" cy="69480"/>
              </p14:xfrm>
            </p:contentPart>
          </mc:Choice>
          <mc:Fallback xmlns="">
            <p:pic>
              <p:nvPicPr>
                <p:cNvPr id="149704" name="Ink 149703">
                  <a:extLst>
                    <a:ext uri="{FF2B5EF4-FFF2-40B4-BE49-F238E27FC236}">
                      <a16:creationId xmlns:a16="http://schemas.microsoft.com/office/drawing/2014/main" id="{2D34DEBA-9C81-A746-9F49-CC1580F961FA}"/>
                    </a:ext>
                  </a:extLst>
                </p:cNvPr>
                <p:cNvPicPr/>
                <p:nvPr/>
              </p:nvPicPr>
              <p:blipFill>
                <a:blip r:embed="rId528"/>
                <a:stretch>
                  <a:fillRect/>
                </a:stretch>
              </p:blipFill>
              <p:spPr>
                <a:xfrm>
                  <a:off x="2937295" y="5548131"/>
                  <a:ext cx="88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149706" name="Ink 149705">
                  <a:extLst>
                    <a:ext uri="{FF2B5EF4-FFF2-40B4-BE49-F238E27FC236}">
                      <a16:creationId xmlns:a16="http://schemas.microsoft.com/office/drawing/2014/main" id="{A5FBA186-DDCA-A74F-9F63-B1159A927831}"/>
                    </a:ext>
                  </a:extLst>
                </p14:cNvPr>
                <p14:cNvContentPartPr/>
                <p14:nvPr/>
              </p14:nvContentPartPr>
              <p14:xfrm>
                <a:off x="2463895" y="5893371"/>
                <a:ext cx="73800" cy="69840"/>
              </p14:xfrm>
            </p:contentPart>
          </mc:Choice>
          <mc:Fallback xmlns="">
            <p:pic>
              <p:nvPicPr>
                <p:cNvPr id="149706" name="Ink 149705">
                  <a:extLst>
                    <a:ext uri="{FF2B5EF4-FFF2-40B4-BE49-F238E27FC236}">
                      <a16:creationId xmlns:a16="http://schemas.microsoft.com/office/drawing/2014/main" id="{A5FBA186-DDCA-A74F-9F63-B1159A927831}"/>
                    </a:ext>
                  </a:extLst>
                </p:cNvPr>
                <p:cNvPicPr/>
                <p:nvPr/>
              </p:nvPicPr>
              <p:blipFill>
                <a:blip r:embed="rId530"/>
                <a:stretch>
                  <a:fillRect/>
                </a:stretch>
              </p:blipFill>
              <p:spPr>
                <a:xfrm>
                  <a:off x="2456695" y="5885811"/>
                  <a:ext cx="88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149707" name="Ink 149706">
                  <a:extLst>
                    <a:ext uri="{FF2B5EF4-FFF2-40B4-BE49-F238E27FC236}">
                      <a16:creationId xmlns:a16="http://schemas.microsoft.com/office/drawing/2014/main" id="{4B165422-0212-A043-A1B0-3B6DB00E6AFD}"/>
                    </a:ext>
                  </a:extLst>
                </p14:cNvPr>
                <p14:cNvContentPartPr/>
                <p14:nvPr/>
              </p14:nvContentPartPr>
              <p14:xfrm>
                <a:off x="2531215" y="5770971"/>
                <a:ext cx="52560" cy="162360"/>
              </p14:xfrm>
            </p:contentPart>
          </mc:Choice>
          <mc:Fallback xmlns="">
            <p:pic>
              <p:nvPicPr>
                <p:cNvPr id="149707" name="Ink 149706">
                  <a:extLst>
                    <a:ext uri="{FF2B5EF4-FFF2-40B4-BE49-F238E27FC236}">
                      <a16:creationId xmlns:a16="http://schemas.microsoft.com/office/drawing/2014/main" id="{4B165422-0212-A043-A1B0-3B6DB00E6AFD}"/>
                    </a:ext>
                  </a:extLst>
                </p:cNvPr>
                <p:cNvPicPr/>
                <p:nvPr/>
              </p:nvPicPr>
              <p:blipFill>
                <a:blip r:embed="rId532"/>
                <a:stretch>
                  <a:fillRect/>
                </a:stretch>
              </p:blipFill>
              <p:spPr>
                <a:xfrm>
                  <a:off x="2523655" y="5763411"/>
                  <a:ext cx="67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149708" name="Ink 149707">
                  <a:extLst>
                    <a:ext uri="{FF2B5EF4-FFF2-40B4-BE49-F238E27FC236}">
                      <a16:creationId xmlns:a16="http://schemas.microsoft.com/office/drawing/2014/main" id="{A496310F-D0C0-4542-9F58-5D5BBBD70CE6}"/>
                    </a:ext>
                  </a:extLst>
                </p14:cNvPr>
                <p14:cNvContentPartPr/>
                <p14:nvPr/>
              </p14:nvContentPartPr>
              <p14:xfrm>
                <a:off x="2653615" y="5844051"/>
                <a:ext cx="55800" cy="92160"/>
              </p14:xfrm>
            </p:contentPart>
          </mc:Choice>
          <mc:Fallback xmlns="">
            <p:pic>
              <p:nvPicPr>
                <p:cNvPr id="149708" name="Ink 149707">
                  <a:extLst>
                    <a:ext uri="{FF2B5EF4-FFF2-40B4-BE49-F238E27FC236}">
                      <a16:creationId xmlns:a16="http://schemas.microsoft.com/office/drawing/2014/main" id="{A496310F-D0C0-4542-9F58-5D5BBBD70CE6}"/>
                    </a:ext>
                  </a:extLst>
                </p:cNvPr>
                <p:cNvPicPr/>
                <p:nvPr/>
              </p:nvPicPr>
              <p:blipFill>
                <a:blip r:embed="rId534"/>
                <a:stretch>
                  <a:fillRect/>
                </a:stretch>
              </p:blipFill>
              <p:spPr>
                <a:xfrm>
                  <a:off x="2646055" y="5836851"/>
                  <a:ext cx="70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149709" name="Ink 149708">
                  <a:extLst>
                    <a:ext uri="{FF2B5EF4-FFF2-40B4-BE49-F238E27FC236}">
                      <a16:creationId xmlns:a16="http://schemas.microsoft.com/office/drawing/2014/main" id="{6DD9A724-3015-E94A-ABC7-3AAC8C81C9DE}"/>
                    </a:ext>
                  </a:extLst>
                </p14:cNvPr>
                <p14:cNvContentPartPr/>
                <p14:nvPr/>
              </p14:nvContentPartPr>
              <p14:xfrm>
                <a:off x="2761615" y="5803371"/>
                <a:ext cx="128520" cy="83880"/>
              </p14:xfrm>
            </p:contentPart>
          </mc:Choice>
          <mc:Fallback xmlns="">
            <p:pic>
              <p:nvPicPr>
                <p:cNvPr id="149709" name="Ink 149708">
                  <a:extLst>
                    <a:ext uri="{FF2B5EF4-FFF2-40B4-BE49-F238E27FC236}">
                      <a16:creationId xmlns:a16="http://schemas.microsoft.com/office/drawing/2014/main" id="{6DD9A724-3015-E94A-ABC7-3AAC8C81C9DE}"/>
                    </a:ext>
                  </a:extLst>
                </p:cNvPr>
                <p:cNvPicPr/>
                <p:nvPr/>
              </p:nvPicPr>
              <p:blipFill>
                <a:blip r:embed="rId536"/>
                <a:stretch>
                  <a:fillRect/>
                </a:stretch>
              </p:blipFill>
              <p:spPr>
                <a:xfrm>
                  <a:off x="2754055" y="5795811"/>
                  <a:ext cx="143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149710" name="Ink 149709">
                  <a:extLst>
                    <a:ext uri="{FF2B5EF4-FFF2-40B4-BE49-F238E27FC236}">
                      <a16:creationId xmlns:a16="http://schemas.microsoft.com/office/drawing/2014/main" id="{38A26F68-9AA3-AE4E-A7D8-3C7767B2B1F6}"/>
                    </a:ext>
                  </a:extLst>
                </p14:cNvPr>
                <p14:cNvContentPartPr/>
                <p14:nvPr/>
              </p14:nvContentPartPr>
              <p14:xfrm>
                <a:off x="2922175" y="5785731"/>
                <a:ext cx="82800" cy="74160"/>
              </p14:xfrm>
            </p:contentPart>
          </mc:Choice>
          <mc:Fallback xmlns="">
            <p:pic>
              <p:nvPicPr>
                <p:cNvPr id="149710" name="Ink 149709">
                  <a:extLst>
                    <a:ext uri="{FF2B5EF4-FFF2-40B4-BE49-F238E27FC236}">
                      <a16:creationId xmlns:a16="http://schemas.microsoft.com/office/drawing/2014/main" id="{38A26F68-9AA3-AE4E-A7D8-3C7767B2B1F6}"/>
                    </a:ext>
                  </a:extLst>
                </p:cNvPr>
                <p:cNvPicPr/>
                <p:nvPr/>
              </p:nvPicPr>
              <p:blipFill>
                <a:blip r:embed="rId538"/>
                <a:stretch>
                  <a:fillRect/>
                </a:stretch>
              </p:blipFill>
              <p:spPr>
                <a:xfrm>
                  <a:off x="2914615" y="5778171"/>
                  <a:ext cx="97920" cy="89280"/>
                </a:xfrm>
                <a:prstGeom prst="rect">
                  <a:avLst/>
                </a:prstGeom>
              </p:spPr>
            </p:pic>
          </mc:Fallback>
        </mc:AlternateContent>
      </p:grpSp>
      <p:grpSp>
        <p:nvGrpSpPr>
          <p:cNvPr id="149724" name="Group 149723">
            <a:extLst>
              <a:ext uri="{FF2B5EF4-FFF2-40B4-BE49-F238E27FC236}">
                <a16:creationId xmlns:a16="http://schemas.microsoft.com/office/drawing/2014/main" id="{A5CAB886-F57D-E54E-8925-533706EF4770}"/>
              </a:ext>
            </a:extLst>
          </p:cNvPr>
          <p:cNvGrpSpPr/>
          <p:nvPr/>
        </p:nvGrpSpPr>
        <p:grpSpPr>
          <a:xfrm>
            <a:off x="373735" y="1097451"/>
            <a:ext cx="956520" cy="315720"/>
            <a:chOff x="373735" y="1097451"/>
            <a:chExt cx="956520" cy="315720"/>
          </a:xfrm>
        </p:grpSpPr>
        <mc:AlternateContent xmlns:mc="http://schemas.openxmlformats.org/markup-compatibility/2006" xmlns:p14="http://schemas.microsoft.com/office/powerpoint/2010/main">
          <mc:Choice Requires="p14">
            <p:contentPart p14:bwMode="auto" r:id="rId539">
              <p14:nvContentPartPr>
                <p14:cNvPr id="149712" name="Ink 149711">
                  <a:extLst>
                    <a:ext uri="{FF2B5EF4-FFF2-40B4-BE49-F238E27FC236}">
                      <a16:creationId xmlns:a16="http://schemas.microsoft.com/office/drawing/2014/main" id="{7D1F2F83-EDA5-1B48-AE31-9C6D33A149D8}"/>
                    </a:ext>
                  </a:extLst>
                </p14:cNvPr>
                <p14:cNvContentPartPr/>
                <p14:nvPr/>
              </p14:nvContentPartPr>
              <p14:xfrm>
                <a:off x="373735" y="1313451"/>
                <a:ext cx="108000" cy="99720"/>
              </p14:xfrm>
            </p:contentPart>
          </mc:Choice>
          <mc:Fallback xmlns="">
            <p:pic>
              <p:nvPicPr>
                <p:cNvPr id="149712" name="Ink 149711">
                  <a:extLst>
                    <a:ext uri="{FF2B5EF4-FFF2-40B4-BE49-F238E27FC236}">
                      <a16:creationId xmlns:a16="http://schemas.microsoft.com/office/drawing/2014/main" id="{7D1F2F83-EDA5-1B48-AE31-9C6D33A149D8}"/>
                    </a:ext>
                  </a:extLst>
                </p:cNvPr>
                <p:cNvPicPr/>
                <p:nvPr/>
              </p:nvPicPr>
              <p:blipFill>
                <a:blip r:embed="rId540"/>
                <a:stretch>
                  <a:fillRect/>
                </a:stretch>
              </p:blipFill>
              <p:spPr>
                <a:xfrm>
                  <a:off x="366175" y="1305891"/>
                  <a:ext cx="1227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49713" name="Ink 149712">
                  <a:extLst>
                    <a:ext uri="{FF2B5EF4-FFF2-40B4-BE49-F238E27FC236}">
                      <a16:creationId xmlns:a16="http://schemas.microsoft.com/office/drawing/2014/main" id="{4DED2031-3BFA-3342-BD1E-8D4C75DC641C}"/>
                    </a:ext>
                  </a:extLst>
                </p14:cNvPr>
                <p14:cNvContentPartPr/>
                <p14:nvPr/>
              </p14:nvContentPartPr>
              <p14:xfrm>
                <a:off x="490015" y="1191411"/>
                <a:ext cx="86400" cy="201240"/>
              </p14:xfrm>
            </p:contentPart>
          </mc:Choice>
          <mc:Fallback xmlns="">
            <p:pic>
              <p:nvPicPr>
                <p:cNvPr id="149713" name="Ink 149712">
                  <a:extLst>
                    <a:ext uri="{FF2B5EF4-FFF2-40B4-BE49-F238E27FC236}">
                      <a16:creationId xmlns:a16="http://schemas.microsoft.com/office/drawing/2014/main" id="{4DED2031-3BFA-3342-BD1E-8D4C75DC641C}"/>
                    </a:ext>
                  </a:extLst>
                </p:cNvPr>
                <p:cNvPicPr/>
                <p:nvPr/>
              </p:nvPicPr>
              <p:blipFill>
                <a:blip r:embed="rId542"/>
                <a:stretch>
                  <a:fillRect/>
                </a:stretch>
              </p:blipFill>
              <p:spPr>
                <a:xfrm>
                  <a:off x="482455" y="1183851"/>
                  <a:ext cx="1015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49714" name="Ink 149713">
                  <a:extLst>
                    <a:ext uri="{FF2B5EF4-FFF2-40B4-BE49-F238E27FC236}">
                      <a16:creationId xmlns:a16="http://schemas.microsoft.com/office/drawing/2014/main" id="{A2DBD907-C57F-8C46-A5FC-E09E8FBCC61A}"/>
                    </a:ext>
                  </a:extLst>
                </p14:cNvPr>
                <p14:cNvContentPartPr/>
                <p14:nvPr/>
              </p14:nvContentPartPr>
              <p14:xfrm>
                <a:off x="604495" y="1240731"/>
                <a:ext cx="74160" cy="128880"/>
              </p14:xfrm>
            </p:contentPart>
          </mc:Choice>
          <mc:Fallback xmlns="">
            <p:pic>
              <p:nvPicPr>
                <p:cNvPr id="149714" name="Ink 149713">
                  <a:extLst>
                    <a:ext uri="{FF2B5EF4-FFF2-40B4-BE49-F238E27FC236}">
                      <a16:creationId xmlns:a16="http://schemas.microsoft.com/office/drawing/2014/main" id="{A2DBD907-C57F-8C46-A5FC-E09E8FBCC61A}"/>
                    </a:ext>
                  </a:extLst>
                </p:cNvPr>
                <p:cNvPicPr/>
                <p:nvPr/>
              </p:nvPicPr>
              <p:blipFill>
                <a:blip r:embed="rId544"/>
                <a:stretch>
                  <a:fillRect/>
                </a:stretch>
              </p:blipFill>
              <p:spPr>
                <a:xfrm>
                  <a:off x="596935" y="1233171"/>
                  <a:ext cx="8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49715" name="Ink 149714">
                  <a:extLst>
                    <a:ext uri="{FF2B5EF4-FFF2-40B4-BE49-F238E27FC236}">
                      <a16:creationId xmlns:a16="http://schemas.microsoft.com/office/drawing/2014/main" id="{C0E54782-1A12-4D40-B0E9-BC9E21F072E2}"/>
                    </a:ext>
                  </a:extLst>
                </p14:cNvPr>
                <p14:cNvContentPartPr/>
                <p14:nvPr/>
              </p14:nvContentPartPr>
              <p14:xfrm>
                <a:off x="694855" y="1253691"/>
                <a:ext cx="93240" cy="85680"/>
              </p14:xfrm>
            </p:contentPart>
          </mc:Choice>
          <mc:Fallback xmlns="">
            <p:pic>
              <p:nvPicPr>
                <p:cNvPr id="149715" name="Ink 149714">
                  <a:extLst>
                    <a:ext uri="{FF2B5EF4-FFF2-40B4-BE49-F238E27FC236}">
                      <a16:creationId xmlns:a16="http://schemas.microsoft.com/office/drawing/2014/main" id="{C0E54782-1A12-4D40-B0E9-BC9E21F072E2}"/>
                    </a:ext>
                  </a:extLst>
                </p:cNvPr>
                <p:cNvPicPr/>
                <p:nvPr/>
              </p:nvPicPr>
              <p:blipFill>
                <a:blip r:embed="rId546"/>
                <a:stretch>
                  <a:fillRect/>
                </a:stretch>
              </p:blipFill>
              <p:spPr>
                <a:xfrm>
                  <a:off x="687295" y="1246131"/>
                  <a:ext cx="108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49716" name="Ink 149715">
                  <a:extLst>
                    <a:ext uri="{FF2B5EF4-FFF2-40B4-BE49-F238E27FC236}">
                      <a16:creationId xmlns:a16="http://schemas.microsoft.com/office/drawing/2014/main" id="{3E76042E-5D71-5E4D-B2EB-8577E063E578}"/>
                    </a:ext>
                  </a:extLst>
                </p14:cNvPr>
                <p14:cNvContentPartPr/>
                <p14:nvPr/>
              </p14:nvContentPartPr>
              <p14:xfrm>
                <a:off x="775135" y="1223811"/>
                <a:ext cx="37440" cy="80280"/>
              </p14:xfrm>
            </p:contentPart>
          </mc:Choice>
          <mc:Fallback xmlns="">
            <p:pic>
              <p:nvPicPr>
                <p:cNvPr id="149716" name="Ink 149715">
                  <a:extLst>
                    <a:ext uri="{FF2B5EF4-FFF2-40B4-BE49-F238E27FC236}">
                      <a16:creationId xmlns:a16="http://schemas.microsoft.com/office/drawing/2014/main" id="{3E76042E-5D71-5E4D-B2EB-8577E063E578}"/>
                    </a:ext>
                  </a:extLst>
                </p:cNvPr>
                <p:cNvPicPr/>
                <p:nvPr/>
              </p:nvPicPr>
              <p:blipFill>
                <a:blip r:embed="rId548"/>
                <a:stretch>
                  <a:fillRect/>
                </a:stretch>
              </p:blipFill>
              <p:spPr>
                <a:xfrm>
                  <a:off x="767575" y="1216251"/>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49717" name="Ink 149716">
                  <a:extLst>
                    <a:ext uri="{FF2B5EF4-FFF2-40B4-BE49-F238E27FC236}">
                      <a16:creationId xmlns:a16="http://schemas.microsoft.com/office/drawing/2014/main" id="{ABB499C0-CDD8-F346-A24F-EC4A3446E5B7}"/>
                    </a:ext>
                  </a:extLst>
                </p14:cNvPr>
                <p14:cNvContentPartPr/>
                <p14:nvPr/>
              </p14:nvContentPartPr>
              <p14:xfrm>
                <a:off x="830935" y="1225611"/>
                <a:ext cx="82800" cy="72360"/>
              </p14:xfrm>
            </p:contentPart>
          </mc:Choice>
          <mc:Fallback xmlns="">
            <p:pic>
              <p:nvPicPr>
                <p:cNvPr id="149717" name="Ink 149716">
                  <a:extLst>
                    <a:ext uri="{FF2B5EF4-FFF2-40B4-BE49-F238E27FC236}">
                      <a16:creationId xmlns:a16="http://schemas.microsoft.com/office/drawing/2014/main" id="{ABB499C0-CDD8-F346-A24F-EC4A3446E5B7}"/>
                    </a:ext>
                  </a:extLst>
                </p:cNvPr>
                <p:cNvPicPr/>
                <p:nvPr/>
              </p:nvPicPr>
              <p:blipFill>
                <a:blip r:embed="rId550"/>
                <a:stretch>
                  <a:fillRect/>
                </a:stretch>
              </p:blipFill>
              <p:spPr>
                <a:xfrm>
                  <a:off x="823735" y="1218051"/>
                  <a:ext cx="97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49718" name="Ink 149717">
                  <a:extLst>
                    <a:ext uri="{FF2B5EF4-FFF2-40B4-BE49-F238E27FC236}">
                      <a16:creationId xmlns:a16="http://schemas.microsoft.com/office/drawing/2014/main" id="{1F9505B1-2048-2B4A-AB95-54D5CD12BF06}"/>
                    </a:ext>
                  </a:extLst>
                </p14:cNvPr>
                <p14:cNvContentPartPr/>
                <p14:nvPr/>
              </p14:nvContentPartPr>
              <p14:xfrm>
                <a:off x="941095" y="1208331"/>
                <a:ext cx="78840" cy="83520"/>
              </p14:xfrm>
            </p:contentPart>
          </mc:Choice>
          <mc:Fallback xmlns="">
            <p:pic>
              <p:nvPicPr>
                <p:cNvPr id="149718" name="Ink 149717">
                  <a:extLst>
                    <a:ext uri="{FF2B5EF4-FFF2-40B4-BE49-F238E27FC236}">
                      <a16:creationId xmlns:a16="http://schemas.microsoft.com/office/drawing/2014/main" id="{1F9505B1-2048-2B4A-AB95-54D5CD12BF06}"/>
                    </a:ext>
                  </a:extLst>
                </p:cNvPr>
                <p:cNvPicPr/>
                <p:nvPr/>
              </p:nvPicPr>
              <p:blipFill>
                <a:blip r:embed="rId552"/>
                <a:stretch>
                  <a:fillRect/>
                </a:stretch>
              </p:blipFill>
              <p:spPr>
                <a:xfrm>
                  <a:off x="933535" y="1200771"/>
                  <a:ext cx="93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49719" name="Ink 149718">
                  <a:extLst>
                    <a:ext uri="{FF2B5EF4-FFF2-40B4-BE49-F238E27FC236}">
                      <a16:creationId xmlns:a16="http://schemas.microsoft.com/office/drawing/2014/main" id="{6C72A394-5F6D-BF44-9B60-FA69D9A7BB87}"/>
                    </a:ext>
                  </a:extLst>
                </p14:cNvPr>
                <p14:cNvContentPartPr/>
                <p14:nvPr/>
              </p14:nvContentPartPr>
              <p14:xfrm>
                <a:off x="1018135" y="1097451"/>
                <a:ext cx="46440" cy="199440"/>
              </p14:xfrm>
            </p:contentPart>
          </mc:Choice>
          <mc:Fallback xmlns="">
            <p:pic>
              <p:nvPicPr>
                <p:cNvPr id="149719" name="Ink 149718">
                  <a:extLst>
                    <a:ext uri="{FF2B5EF4-FFF2-40B4-BE49-F238E27FC236}">
                      <a16:creationId xmlns:a16="http://schemas.microsoft.com/office/drawing/2014/main" id="{6C72A394-5F6D-BF44-9B60-FA69D9A7BB87}"/>
                    </a:ext>
                  </a:extLst>
                </p:cNvPr>
                <p:cNvPicPr/>
                <p:nvPr/>
              </p:nvPicPr>
              <p:blipFill>
                <a:blip r:embed="rId554"/>
                <a:stretch>
                  <a:fillRect/>
                </a:stretch>
              </p:blipFill>
              <p:spPr>
                <a:xfrm>
                  <a:off x="1010575" y="1089891"/>
                  <a:ext cx="61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149720" name="Ink 149719">
                  <a:extLst>
                    <a:ext uri="{FF2B5EF4-FFF2-40B4-BE49-F238E27FC236}">
                      <a16:creationId xmlns:a16="http://schemas.microsoft.com/office/drawing/2014/main" id="{DB4B9E3F-0B74-D043-84B7-E1EBC12DFF30}"/>
                    </a:ext>
                  </a:extLst>
                </p14:cNvPr>
                <p14:cNvContentPartPr/>
                <p14:nvPr/>
              </p14:nvContentPartPr>
              <p14:xfrm>
                <a:off x="963415" y="1175571"/>
                <a:ext cx="152280" cy="87120"/>
              </p14:xfrm>
            </p:contentPart>
          </mc:Choice>
          <mc:Fallback xmlns="">
            <p:pic>
              <p:nvPicPr>
                <p:cNvPr id="149720" name="Ink 149719">
                  <a:extLst>
                    <a:ext uri="{FF2B5EF4-FFF2-40B4-BE49-F238E27FC236}">
                      <a16:creationId xmlns:a16="http://schemas.microsoft.com/office/drawing/2014/main" id="{DB4B9E3F-0B74-D043-84B7-E1EBC12DFF30}"/>
                    </a:ext>
                  </a:extLst>
                </p:cNvPr>
                <p:cNvPicPr/>
                <p:nvPr/>
              </p:nvPicPr>
              <p:blipFill>
                <a:blip r:embed="rId556"/>
                <a:stretch>
                  <a:fillRect/>
                </a:stretch>
              </p:blipFill>
              <p:spPr>
                <a:xfrm>
                  <a:off x="955855" y="1168011"/>
                  <a:ext cx="167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149721" name="Ink 149720">
                  <a:extLst>
                    <a:ext uri="{FF2B5EF4-FFF2-40B4-BE49-F238E27FC236}">
                      <a16:creationId xmlns:a16="http://schemas.microsoft.com/office/drawing/2014/main" id="{29EBA0C1-93E1-DA46-B545-480AF778BC77}"/>
                    </a:ext>
                  </a:extLst>
                </p14:cNvPr>
                <p14:cNvContentPartPr/>
                <p14:nvPr/>
              </p14:nvContentPartPr>
              <p14:xfrm>
                <a:off x="1071775" y="1099971"/>
                <a:ext cx="360" cy="4680"/>
              </p14:xfrm>
            </p:contentPart>
          </mc:Choice>
          <mc:Fallback xmlns="">
            <p:pic>
              <p:nvPicPr>
                <p:cNvPr id="149721" name="Ink 149720">
                  <a:extLst>
                    <a:ext uri="{FF2B5EF4-FFF2-40B4-BE49-F238E27FC236}">
                      <a16:creationId xmlns:a16="http://schemas.microsoft.com/office/drawing/2014/main" id="{29EBA0C1-93E1-DA46-B545-480AF778BC77}"/>
                    </a:ext>
                  </a:extLst>
                </p:cNvPr>
                <p:cNvPicPr/>
                <p:nvPr/>
              </p:nvPicPr>
              <p:blipFill>
                <a:blip r:embed="rId558"/>
                <a:stretch>
                  <a:fillRect/>
                </a:stretch>
              </p:blipFill>
              <p:spPr>
                <a:xfrm>
                  <a:off x="1064215" y="1092411"/>
                  <a:ext cx="15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149722" name="Ink 149721">
                  <a:extLst>
                    <a:ext uri="{FF2B5EF4-FFF2-40B4-BE49-F238E27FC236}">
                      <a16:creationId xmlns:a16="http://schemas.microsoft.com/office/drawing/2014/main" id="{1F549501-134D-D849-89CC-CE1E57BBF960}"/>
                    </a:ext>
                  </a:extLst>
                </p14:cNvPr>
                <p14:cNvContentPartPr/>
                <p14:nvPr/>
              </p14:nvContentPartPr>
              <p14:xfrm>
                <a:off x="1137295" y="1174851"/>
                <a:ext cx="65880" cy="73080"/>
              </p14:xfrm>
            </p:contentPart>
          </mc:Choice>
          <mc:Fallback xmlns="">
            <p:pic>
              <p:nvPicPr>
                <p:cNvPr id="149722" name="Ink 149721">
                  <a:extLst>
                    <a:ext uri="{FF2B5EF4-FFF2-40B4-BE49-F238E27FC236}">
                      <a16:creationId xmlns:a16="http://schemas.microsoft.com/office/drawing/2014/main" id="{1F549501-134D-D849-89CC-CE1E57BBF960}"/>
                    </a:ext>
                  </a:extLst>
                </p:cNvPr>
                <p:cNvPicPr/>
                <p:nvPr/>
              </p:nvPicPr>
              <p:blipFill>
                <a:blip r:embed="rId560"/>
                <a:stretch>
                  <a:fillRect/>
                </a:stretch>
              </p:blipFill>
              <p:spPr>
                <a:xfrm>
                  <a:off x="1129735" y="1167291"/>
                  <a:ext cx="81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149723" name="Ink 149722">
                  <a:extLst>
                    <a:ext uri="{FF2B5EF4-FFF2-40B4-BE49-F238E27FC236}">
                      <a16:creationId xmlns:a16="http://schemas.microsoft.com/office/drawing/2014/main" id="{7A31A975-A95F-6841-BCB9-0412E83A8F97}"/>
                    </a:ext>
                  </a:extLst>
                </p14:cNvPr>
                <p14:cNvContentPartPr/>
                <p14:nvPr/>
              </p14:nvContentPartPr>
              <p14:xfrm>
                <a:off x="1200655" y="1157571"/>
                <a:ext cx="129600" cy="73080"/>
              </p14:xfrm>
            </p:contentPart>
          </mc:Choice>
          <mc:Fallback xmlns="">
            <p:pic>
              <p:nvPicPr>
                <p:cNvPr id="149723" name="Ink 149722">
                  <a:extLst>
                    <a:ext uri="{FF2B5EF4-FFF2-40B4-BE49-F238E27FC236}">
                      <a16:creationId xmlns:a16="http://schemas.microsoft.com/office/drawing/2014/main" id="{7A31A975-A95F-6841-BCB9-0412E83A8F97}"/>
                    </a:ext>
                  </a:extLst>
                </p:cNvPr>
                <p:cNvPicPr/>
                <p:nvPr/>
              </p:nvPicPr>
              <p:blipFill>
                <a:blip r:embed="rId562"/>
                <a:stretch>
                  <a:fillRect/>
                </a:stretch>
              </p:blipFill>
              <p:spPr>
                <a:xfrm>
                  <a:off x="1193095" y="1150011"/>
                  <a:ext cx="14472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3">
            <p14:nvContentPartPr>
              <p14:cNvPr id="149725" name="Ink 149724">
                <a:extLst>
                  <a:ext uri="{FF2B5EF4-FFF2-40B4-BE49-F238E27FC236}">
                    <a16:creationId xmlns:a16="http://schemas.microsoft.com/office/drawing/2014/main" id="{F525160E-6D43-794F-8A91-CC4CC668E6DB}"/>
                  </a:ext>
                </a:extLst>
              </p14:cNvPr>
              <p14:cNvContentPartPr/>
              <p14:nvPr/>
            </p14:nvContentPartPr>
            <p14:xfrm>
              <a:off x="1212895" y="1325691"/>
              <a:ext cx="103320" cy="352440"/>
            </p14:xfrm>
          </p:contentPart>
        </mc:Choice>
        <mc:Fallback xmlns="">
          <p:pic>
            <p:nvPicPr>
              <p:cNvPr id="149725" name="Ink 149724">
                <a:extLst>
                  <a:ext uri="{FF2B5EF4-FFF2-40B4-BE49-F238E27FC236}">
                    <a16:creationId xmlns:a16="http://schemas.microsoft.com/office/drawing/2014/main" id="{F525160E-6D43-794F-8A91-CC4CC668E6DB}"/>
                  </a:ext>
                </a:extLst>
              </p:cNvPr>
              <p:cNvPicPr/>
              <p:nvPr/>
            </p:nvPicPr>
            <p:blipFill>
              <a:blip r:embed="rId564"/>
              <a:stretch>
                <a:fillRect/>
              </a:stretch>
            </p:blipFill>
            <p:spPr>
              <a:xfrm>
                <a:off x="1205335" y="1318491"/>
                <a:ext cx="1180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149726" name="Ink 149725">
                <a:extLst>
                  <a:ext uri="{FF2B5EF4-FFF2-40B4-BE49-F238E27FC236}">
                    <a16:creationId xmlns:a16="http://schemas.microsoft.com/office/drawing/2014/main" id="{B614333A-A384-9E40-B367-E6B6EA18ACB6}"/>
                  </a:ext>
                </a:extLst>
              </p14:cNvPr>
              <p14:cNvContentPartPr/>
              <p14:nvPr/>
            </p14:nvContentPartPr>
            <p14:xfrm>
              <a:off x="3444895" y="1686771"/>
              <a:ext cx="131040" cy="17640"/>
            </p14:xfrm>
          </p:contentPart>
        </mc:Choice>
        <mc:Fallback xmlns="">
          <p:pic>
            <p:nvPicPr>
              <p:cNvPr id="149726" name="Ink 149725">
                <a:extLst>
                  <a:ext uri="{FF2B5EF4-FFF2-40B4-BE49-F238E27FC236}">
                    <a16:creationId xmlns:a16="http://schemas.microsoft.com/office/drawing/2014/main" id="{B614333A-A384-9E40-B367-E6B6EA18ACB6}"/>
                  </a:ext>
                </a:extLst>
              </p:cNvPr>
              <p:cNvPicPr/>
              <p:nvPr/>
            </p:nvPicPr>
            <p:blipFill>
              <a:blip r:embed="rId566"/>
              <a:stretch>
                <a:fillRect/>
              </a:stretch>
            </p:blipFill>
            <p:spPr>
              <a:xfrm>
                <a:off x="3437335" y="1679211"/>
                <a:ext cx="145800" cy="32760"/>
              </a:xfrm>
              <a:prstGeom prst="rect">
                <a:avLst/>
              </a:prstGeom>
            </p:spPr>
          </p:pic>
        </mc:Fallback>
      </mc:AlternateContent>
      <p:grpSp>
        <p:nvGrpSpPr>
          <p:cNvPr id="149743" name="Group 149742">
            <a:extLst>
              <a:ext uri="{FF2B5EF4-FFF2-40B4-BE49-F238E27FC236}">
                <a16:creationId xmlns:a16="http://schemas.microsoft.com/office/drawing/2014/main" id="{1F9E8DC1-E963-7F40-B2A7-F4B6B0A1B8E8}"/>
              </a:ext>
            </a:extLst>
          </p:cNvPr>
          <p:cNvGrpSpPr/>
          <p:nvPr/>
        </p:nvGrpSpPr>
        <p:grpSpPr>
          <a:xfrm>
            <a:off x="3782575" y="1511091"/>
            <a:ext cx="1161720" cy="245520"/>
            <a:chOff x="3782575" y="1511091"/>
            <a:chExt cx="1161720" cy="245520"/>
          </a:xfrm>
        </p:grpSpPr>
        <mc:AlternateContent xmlns:mc="http://schemas.openxmlformats.org/markup-compatibility/2006" xmlns:p14="http://schemas.microsoft.com/office/powerpoint/2010/main">
          <mc:Choice Requires="p14">
            <p:contentPart p14:bwMode="auto" r:id="rId567">
              <p14:nvContentPartPr>
                <p14:cNvPr id="149727" name="Ink 149726">
                  <a:extLst>
                    <a:ext uri="{FF2B5EF4-FFF2-40B4-BE49-F238E27FC236}">
                      <a16:creationId xmlns:a16="http://schemas.microsoft.com/office/drawing/2014/main" id="{407C2F5E-2C35-0045-828C-29F53B74C466}"/>
                    </a:ext>
                  </a:extLst>
                </p14:cNvPr>
                <p14:cNvContentPartPr/>
                <p14:nvPr/>
              </p14:nvContentPartPr>
              <p14:xfrm>
                <a:off x="3782575" y="1672371"/>
                <a:ext cx="66600" cy="69840"/>
              </p14:xfrm>
            </p:contentPart>
          </mc:Choice>
          <mc:Fallback xmlns="">
            <p:pic>
              <p:nvPicPr>
                <p:cNvPr id="149727" name="Ink 149726">
                  <a:extLst>
                    <a:ext uri="{FF2B5EF4-FFF2-40B4-BE49-F238E27FC236}">
                      <a16:creationId xmlns:a16="http://schemas.microsoft.com/office/drawing/2014/main" id="{407C2F5E-2C35-0045-828C-29F53B74C466}"/>
                    </a:ext>
                  </a:extLst>
                </p:cNvPr>
                <p:cNvPicPr/>
                <p:nvPr/>
              </p:nvPicPr>
              <p:blipFill>
                <a:blip r:embed="rId568"/>
                <a:stretch>
                  <a:fillRect/>
                </a:stretch>
              </p:blipFill>
              <p:spPr>
                <a:xfrm>
                  <a:off x="3775015" y="1664811"/>
                  <a:ext cx="81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149728" name="Ink 149727">
                  <a:extLst>
                    <a:ext uri="{FF2B5EF4-FFF2-40B4-BE49-F238E27FC236}">
                      <a16:creationId xmlns:a16="http://schemas.microsoft.com/office/drawing/2014/main" id="{11D9E3EF-7A97-4C47-B17B-B8A5371BAB72}"/>
                    </a:ext>
                  </a:extLst>
                </p14:cNvPr>
                <p14:cNvContentPartPr/>
                <p14:nvPr/>
              </p14:nvContentPartPr>
              <p14:xfrm>
                <a:off x="3867535" y="1650411"/>
                <a:ext cx="76680" cy="92160"/>
              </p14:xfrm>
            </p:contentPart>
          </mc:Choice>
          <mc:Fallback xmlns="">
            <p:pic>
              <p:nvPicPr>
                <p:cNvPr id="149728" name="Ink 149727">
                  <a:extLst>
                    <a:ext uri="{FF2B5EF4-FFF2-40B4-BE49-F238E27FC236}">
                      <a16:creationId xmlns:a16="http://schemas.microsoft.com/office/drawing/2014/main" id="{11D9E3EF-7A97-4C47-B17B-B8A5371BAB72}"/>
                    </a:ext>
                  </a:extLst>
                </p:cNvPr>
                <p:cNvPicPr/>
                <p:nvPr/>
              </p:nvPicPr>
              <p:blipFill>
                <a:blip r:embed="rId570"/>
                <a:stretch>
                  <a:fillRect/>
                </a:stretch>
              </p:blipFill>
              <p:spPr>
                <a:xfrm>
                  <a:off x="3859975" y="1642851"/>
                  <a:ext cx="91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149729" name="Ink 149728">
                  <a:extLst>
                    <a:ext uri="{FF2B5EF4-FFF2-40B4-BE49-F238E27FC236}">
                      <a16:creationId xmlns:a16="http://schemas.microsoft.com/office/drawing/2014/main" id="{AA259416-1D1F-F74A-85C4-09062EFD114E}"/>
                    </a:ext>
                  </a:extLst>
                </p14:cNvPr>
                <p14:cNvContentPartPr/>
                <p14:nvPr/>
              </p14:nvContentPartPr>
              <p14:xfrm>
                <a:off x="4002895" y="1642491"/>
                <a:ext cx="73080" cy="87120"/>
              </p14:xfrm>
            </p:contentPart>
          </mc:Choice>
          <mc:Fallback xmlns="">
            <p:pic>
              <p:nvPicPr>
                <p:cNvPr id="149729" name="Ink 149728">
                  <a:extLst>
                    <a:ext uri="{FF2B5EF4-FFF2-40B4-BE49-F238E27FC236}">
                      <a16:creationId xmlns:a16="http://schemas.microsoft.com/office/drawing/2014/main" id="{AA259416-1D1F-F74A-85C4-09062EFD114E}"/>
                    </a:ext>
                  </a:extLst>
                </p:cNvPr>
                <p:cNvPicPr/>
                <p:nvPr/>
              </p:nvPicPr>
              <p:blipFill>
                <a:blip r:embed="rId572"/>
                <a:stretch>
                  <a:fillRect/>
                </a:stretch>
              </p:blipFill>
              <p:spPr>
                <a:xfrm>
                  <a:off x="3995335" y="1634931"/>
                  <a:ext cx="88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149730" name="Ink 149729">
                  <a:extLst>
                    <a:ext uri="{FF2B5EF4-FFF2-40B4-BE49-F238E27FC236}">
                      <a16:creationId xmlns:a16="http://schemas.microsoft.com/office/drawing/2014/main" id="{FC406104-E0D6-9441-8F1F-6CC93876C9A1}"/>
                    </a:ext>
                  </a:extLst>
                </p14:cNvPr>
                <p14:cNvContentPartPr/>
                <p14:nvPr/>
              </p14:nvContentPartPr>
              <p14:xfrm>
                <a:off x="4150495" y="1511091"/>
                <a:ext cx="16200" cy="245520"/>
              </p14:xfrm>
            </p:contentPart>
          </mc:Choice>
          <mc:Fallback xmlns="">
            <p:pic>
              <p:nvPicPr>
                <p:cNvPr id="149730" name="Ink 149729">
                  <a:extLst>
                    <a:ext uri="{FF2B5EF4-FFF2-40B4-BE49-F238E27FC236}">
                      <a16:creationId xmlns:a16="http://schemas.microsoft.com/office/drawing/2014/main" id="{FC406104-E0D6-9441-8F1F-6CC93876C9A1}"/>
                    </a:ext>
                  </a:extLst>
                </p:cNvPr>
                <p:cNvPicPr/>
                <p:nvPr/>
              </p:nvPicPr>
              <p:blipFill>
                <a:blip r:embed="rId574"/>
                <a:stretch>
                  <a:fillRect/>
                </a:stretch>
              </p:blipFill>
              <p:spPr>
                <a:xfrm>
                  <a:off x="4142935" y="1503531"/>
                  <a:ext cx="31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149732" name="Ink 149731">
                  <a:extLst>
                    <a:ext uri="{FF2B5EF4-FFF2-40B4-BE49-F238E27FC236}">
                      <a16:creationId xmlns:a16="http://schemas.microsoft.com/office/drawing/2014/main" id="{1D6A4447-8CA0-544A-B3A1-4EEED7DCADC2}"/>
                    </a:ext>
                  </a:extLst>
                </p14:cNvPr>
                <p14:cNvContentPartPr/>
                <p14:nvPr/>
              </p14:nvContentPartPr>
              <p14:xfrm>
                <a:off x="4099375" y="1642851"/>
                <a:ext cx="93960" cy="29520"/>
              </p14:xfrm>
            </p:contentPart>
          </mc:Choice>
          <mc:Fallback xmlns="">
            <p:pic>
              <p:nvPicPr>
                <p:cNvPr id="149732" name="Ink 149731">
                  <a:extLst>
                    <a:ext uri="{FF2B5EF4-FFF2-40B4-BE49-F238E27FC236}">
                      <a16:creationId xmlns:a16="http://schemas.microsoft.com/office/drawing/2014/main" id="{1D6A4447-8CA0-544A-B3A1-4EEED7DCADC2}"/>
                    </a:ext>
                  </a:extLst>
                </p:cNvPr>
                <p:cNvPicPr/>
                <p:nvPr/>
              </p:nvPicPr>
              <p:blipFill>
                <a:blip r:embed="rId576"/>
                <a:stretch>
                  <a:fillRect/>
                </a:stretch>
              </p:blipFill>
              <p:spPr>
                <a:xfrm>
                  <a:off x="4091815" y="1635291"/>
                  <a:ext cx="109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149733" name="Ink 149732">
                  <a:extLst>
                    <a:ext uri="{FF2B5EF4-FFF2-40B4-BE49-F238E27FC236}">
                      <a16:creationId xmlns:a16="http://schemas.microsoft.com/office/drawing/2014/main" id="{B5A6265A-1924-E045-A5D4-3F98F6BD926C}"/>
                    </a:ext>
                  </a:extLst>
                </p14:cNvPr>
                <p14:cNvContentPartPr/>
                <p14:nvPr/>
              </p14:nvContentPartPr>
              <p14:xfrm>
                <a:off x="4203415" y="1660851"/>
                <a:ext cx="71640" cy="67320"/>
              </p14:xfrm>
            </p:contentPart>
          </mc:Choice>
          <mc:Fallback xmlns="">
            <p:pic>
              <p:nvPicPr>
                <p:cNvPr id="149733" name="Ink 149732">
                  <a:extLst>
                    <a:ext uri="{FF2B5EF4-FFF2-40B4-BE49-F238E27FC236}">
                      <a16:creationId xmlns:a16="http://schemas.microsoft.com/office/drawing/2014/main" id="{B5A6265A-1924-E045-A5D4-3F98F6BD926C}"/>
                    </a:ext>
                  </a:extLst>
                </p:cNvPr>
                <p:cNvPicPr/>
                <p:nvPr/>
              </p:nvPicPr>
              <p:blipFill>
                <a:blip r:embed="rId578"/>
                <a:stretch>
                  <a:fillRect/>
                </a:stretch>
              </p:blipFill>
              <p:spPr>
                <a:xfrm>
                  <a:off x="4196215" y="1653651"/>
                  <a:ext cx="86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149734" name="Ink 149733">
                  <a:extLst>
                    <a:ext uri="{FF2B5EF4-FFF2-40B4-BE49-F238E27FC236}">
                      <a16:creationId xmlns:a16="http://schemas.microsoft.com/office/drawing/2014/main" id="{726DEF30-9467-A740-819A-399C98831F68}"/>
                    </a:ext>
                  </a:extLst>
                </p14:cNvPr>
                <p14:cNvContentPartPr/>
                <p14:nvPr/>
              </p14:nvContentPartPr>
              <p14:xfrm>
                <a:off x="4314295" y="1648611"/>
                <a:ext cx="17640" cy="86400"/>
              </p14:xfrm>
            </p:contentPart>
          </mc:Choice>
          <mc:Fallback xmlns="">
            <p:pic>
              <p:nvPicPr>
                <p:cNvPr id="149734" name="Ink 149733">
                  <a:extLst>
                    <a:ext uri="{FF2B5EF4-FFF2-40B4-BE49-F238E27FC236}">
                      <a16:creationId xmlns:a16="http://schemas.microsoft.com/office/drawing/2014/main" id="{726DEF30-9467-A740-819A-399C98831F68}"/>
                    </a:ext>
                  </a:extLst>
                </p:cNvPr>
                <p:cNvPicPr/>
                <p:nvPr/>
              </p:nvPicPr>
              <p:blipFill>
                <a:blip r:embed="rId580"/>
                <a:stretch>
                  <a:fillRect/>
                </a:stretch>
              </p:blipFill>
              <p:spPr>
                <a:xfrm>
                  <a:off x="4306735" y="1641051"/>
                  <a:ext cx="32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149735" name="Ink 149734">
                  <a:extLst>
                    <a:ext uri="{FF2B5EF4-FFF2-40B4-BE49-F238E27FC236}">
                      <a16:creationId xmlns:a16="http://schemas.microsoft.com/office/drawing/2014/main" id="{E0149D36-B391-5B4E-9AB9-049984E48C85}"/>
                    </a:ext>
                  </a:extLst>
                </p14:cNvPr>
                <p14:cNvContentPartPr/>
                <p14:nvPr/>
              </p14:nvContentPartPr>
              <p14:xfrm>
                <a:off x="4316095" y="1606491"/>
                <a:ext cx="3600" cy="2160"/>
              </p14:xfrm>
            </p:contentPart>
          </mc:Choice>
          <mc:Fallback xmlns="">
            <p:pic>
              <p:nvPicPr>
                <p:cNvPr id="149735" name="Ink 149734">
                  <a:extLst>
                    <a:ext uri="{FF2B5EF4-FFF2-40B4-BE49-F238E27FC236}">
                      <a16:creationId xmlns:a16="http://schemas.microsoft.com/office/drawing/2014/main" id="{E0149D36-B391-5B4E-9AB9-049984E48C85}"/>
                    </a:ext>
                  </a:extLst>
                </p:cNvPr>
                <p:cNvPicPr/>
                <p:nvPr/>
              </p:nvPicPr>
              <p:blipFill>
                <a:blip r:embed="rId582"/>
                <a:stretch>
                  <a:fillRect/>
                </a:stretch>
              </p:blipFill>
              <p:spPr>
                <a:xfrm>
                  <a:off x="4308895" y="1598931"/>
                  <a:ext cx="183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149736" name="Ink 149735">
                  <a:extLst>
                    <a:ext uri="{FF2B5EF4-FFF2-40B4-BE49-F238E27FC236}">
                      <a16:creationId xmlns:a16="http://schemas.microsoft.com/office/drawing/2014/main" id="{4FA2D08E-998B-D546-9A03-108001743B51}"/>
                    </a:ext>
                  </a:extLst>
                </p14:cNvPr>
                <p14:cNvContentPartPr/>
                <p14:nvPr/>
              </p14:nvContentPartPr>
              <p14:xfrm>
                <a:off x="4394575" y="1645371"/>
                <a:ext cx="90360" cy="69840"/>
              </p14:xfrm>
            </p:contentPart>
          </mc:Choice>
          <mc:Fallback xmlns="">
            <p:pic>
              <p:nvPicPr>
                <p:cNvPr id="149736" name="Ink 149735">
                  <a:extLst>
                    <a:ext uri="{FF2B5EF4-FFF2-40B4-BE49-F238E27FC236}">
                      <a16:creationId xmlns:a16="http://schemas.microsoft.com/office/drawing/2014/main" id="{4FA2D08E-998B-D546-9A03-108001743B51}"/>
                    </a:ext>
                  </a:extLst>
                </p:cNvPr>
                <p:cNvPicPr/>
                <p:nvPr/>
              </p:nvPicPr>
              <p:blipFill>
                <a:blip r:embed="rId584"/>
                <a:stretch>
                  <a:fillRect/>
                </a:stretch>
              </p:blipFill>
              <p:spPr>
                <a:xfrm>
                  <a:off x="4387015" y="1637811"/>
                  <a:ext cx="105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49737" name="Ink 149736">
                  <a:extLst>
                    <a:ext uri="{FF2B5EF4-FFF2-40B4-BE49-F238E27FC236}">
                      <a16:creationId xmlns:a16="http://schemas.microsoft.com/office/drawing/2014/main" id="{EC0B3E6F-B833-0649-9D0D-72AF00AE2416}"/>
                    </a:ext>
                  </a:extLst>
                </p14:cNvPr>
                <p14:cNvContentPartPr/>
                <p14:nvPr/>
              </p14:nvContentPartPr>
              <p14:xfrm>
                <a:off x="4579255" y="1548171"/>
                <a:ext cx="20880" cy="171000"/>
              </p14:xfrm>
            </p:contentPart>
          </mc:Choice>
          <mc:Fallback xmlns="">
            <p:pic>
              <p:nvPicPr>
                <p:cNvPr id="149737" name="Ink 149736">
                  <a:extLst>
                    <a:ext uri="{FF2B5EF4-FFF2-40B4-BE49-F238E27FC236}">
                      <a16:creationId xmlns:a16="http://schemas.microsoft.com/office/drawing/2014/main" id="{EC0B3E6F-B833-0649-9D0D-72AF00AE2416}"/>
                    </a:ext>
                  </a:extLst>
                </p:cNvPr>
                <p:cNvPicPr/>
                <p:nvPr/>
              </p:nvPicPr>
              <p:blipFill>
                <a:blip r:embed="rId586"/>
                <a:stretch>
                  <a:fillRect/>
                </a:stretch>
              </p:blipFill>
              <p:spPr>
                <a:xfrm>
                  <a:off x="4571695" y="1540611"/>
                  <a:ext cx="35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49738" name="Ink 149737">
                  <a:extLst>
                    <a:ext uri="{FF2B5EF4-FFF2-40B4-BE49-F238E27FC236}">
                      <a16:creationId xmlns:a16="http://schemas.microsoft.com/office/drawing/2014/main" id="{D3921C8E-3307-2E48-8F53-31C5593B5A2C}"/>
                    </a:ext>
                  </a:extLst>
                </p14:cNvPr>
                <p14:cNvContentPartPr/>
                <p14:nvPr/>
              </p14:nvContentPartPr>
              <p14:xfrm>
                <a:off x="4511935" y="1626291"/>
                <a:ext cx="117360" cy="16200"/>
              </p14:xfrm>
            </p:contentPart>
          </mc:Choice>
          <mc:Fallback xmlns="">
            <p:pic>
              <p:nvPicPr>
                <p:cNvPr id="149738" name="Ink 149737">
                  <a:extLst>
                    <a:ext uri="{FF2B5EF4-FFF2-40B4-BE49-F238E27FC236}">
                      <a16:creationId xmlns:a16="http://schemas.microsoft.com/office/drawing/2014/main" id="{D3921C8E-3307-2E48-8F53-31C5593B5A2C}"/>
                    </a:ext>
                  </a:extLst>
                </p:cNvPr>
                <p:cNvPicPr/>
                <p:nvPr/>
              </p:nvPicPr>
              <p:blipFill>
                <a:blip r:embed="rId588"/>
                <a:stretch>
                  <a:fillRect/>
                </a:stretch>
              </p:blipFill>
              <p:spPr>
                <a:xfrm>
                  <a:off x="4504375" y="1618731"/>
                  <a:ext cx="132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49739" name="Ink 149738">
                  <a:extLst>
                    <a:ext uri="{FF2B5EF4-FFF2-40B4-BE49-F238E27FC236}">
                      <a16:creationId xmlns:a16="http://schemas.microsoft.com/office/drawing/2014/main" id="{6E241C16-FE01-6A42-BD0B-7F3AD9E432F9}"/>
                    </a:ext>
                  </a:extLst>
                </p14:cNvPr>
                <p14:cNvContentPartPr/>
                <p14:nvPr/>
              </p14:nvContentPartPr>
              <p14:xfrm>
                <a:off x="4673575" y="1621251"/>
                <a:ext cx="9000" cy="88920"/>
              </p14:xfrm>
            </p:contentPart>
          </mc:Choice>
          <mc:Fallback xmlns="">
            <p:pic>
              <p:nvPicPr>
                <p:cNvPr id="149739" name="Ink 149738">
                  <a:extLst>
                    <a:ext uri="{FF2B5EF4-FFF2-40B4-BE49-F238E27FC236}">
                      <a16:creationId xmlns:a16="http://schemas.microsoft.com/office/drawing/2014/main" id="{6E241C16-FE01-6A42-BD0B-7F3AD9E432F9}"/>
                    </a:ext>
                  </a:extLst>
                </p:cNvPr>
                <p:cNvPicPr/>
                <p:nvPr/>
              </p:nvPicPr>
              <p:blipFill>
                <a:blip r:embed="rId590"/>
                <a:stretch>
                  <a:fillRect/>
                </a:stretch>
              </p:blipFill>
              <p:spPr>
                <a:xfrm>
                  <a:off x="4666015" y="1614051"/>
                  <a:ext cx="241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149740" name="Ink 149739">
                  <a:extLst>
                    <a:ext uri="{FF2B5EF4-FFF2-40B4-BE49-F238E27FC236}">
                      <a16:creationId xmlns:a16="http://schemas.microsoft.com/office/drawing/2014/main" id="{E2AB009F-62E0-2140-BBF1-7C5719E74F7F}"/>
                    </a:ext>
                  </a:extLst>
                </p14:cNvPr>
                <p14:cNvContentPartPr/>
                <p14:nvPr/>
              </p14:nvContentPartPr>
              <p14:xfrm>
                <a:off x="4681495" y="1543131"/>
                <a:ext cx="360" cy="1800"/>
              </p14:xfrm>
            </p:contentPart>
          </mc:Choice>
          <mc:Fallback xmlns="">
            <p:pic>
              <p:nvPicPr>
                <p:cNvPr id="149740" name="Ink 149739">
                  <a:extLst>
                    <a:ext uri="{FF2B5EF4-FFF2-40B4-BE49-F238E27FC236}">
                      <a16:creationId xmlns:a16="http://schemas.microsoft.com/office/drawing/2014/main" id="{E2AB009F-62E0-2140-BBF1-7C5719E74F7F}"/>
                    </a:ext>
                  </a:extLst>
                </p:cNvPr>
                <p:cNvPicPr/>
                <p:nvPr/>
              </p:nvPicPr>
              <p:blipFill>
                <a:blip r:embed="rId592"/>
                <a:stretch>
                  <a:fillRect/>
                </a:stretch>
              </p:blipFill>
              <p:spPr>
                <a:xfrm>
                  <a:off x="4673935" y="1535571"/>
                  <a:ext cx="15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149741" name="Ink 149740">
                  <a:extLst>
                    <a:ext uri="{FF2B5EF4-FFF2-40B4-BE49-F238E27FC236}">
                      <a16:creationId xmlns:a16="http://schemas.microsoft.com/office/drawing/2014/main" id="{95A0F5A3-46DB-8E4E-AFB3-9B7FDBCE3380}"/>
                    </a:ext>
                  </a:extLst>
                </p14:cNvPr>
                <p14:cNvContentPartPr/>
                <p14:nvPr/>
              </p14:nvContentPartPr>
              <p14:xfrm>
                <a:off x="4744855" y="1614771"/>
                <a:ext cx="66960" cy="82440"/>
              </p14:xfrm>
            </p:contentPart>
          </mc:Choice>
          <mc:Fallback xmlns="">
            <p:pic>
              <p:nvPicPr>
                <p:cNvPr id="149741" name="Ink 149740">
                  <a:extLst>
                    <a:ext uri="{FF2B5EF4-FFF2-40B4-BE49-F238E27FC236}">
                      <a16:creationId xmlns:a16="http://schemas.microsoft.com/office/drawing/2014/main" id="{95A0F5A3-46DB-8E4E-AFB3-9B7FDBCE3380}"/>
                    </a:ext>
                  </a:extLst>
                </p:cNvPr>
                <p:cNvPicPr/>
                <p:nvPr/>
              </p:nvPicPr>
              <p:blipFill>
                <a:blip r:embed="rId594"/>
                <a:stretch>
                  <a:fillRect/>
                </a:stretch>
              </p:blipFill>
              <p:spPr>
                <a:xfrm>
                  <a:off x="4737295" y="1607211"/>
                  <a:ext cx="82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149742" name="Ink 149741">
                  <a:extLst>
                    <a:ext uri="{FF2B5EF4-FFF2-40B4-BE49-F238E27FC236}">
                      <a16:creationId xmlns:a16="http://schemas.microsoft.com/office/drawing/2014/main" id="{866555B7-B8BE-C740-BF93-C672D935E5EE}"/>
                    </a:ext>
                  </a:extLst>
                </p14:cNvPr>
                <p14:cNvContentPartPr/>
                <p14:nvPr/>
              </p14:nvContentPartPr>
              <p14:xfrm>
                <a:off x="4821895" y="1620171"/>
                <a:ext cx="122400" cy="102240"/>
              </p14:xfrm>
            </p:contentPart>
          </mc:Choice>
          <mc:Fallback xmlns="">
            <p:pic>
              <p:nvPicPr>
                <p:cNvPr id="149742" name="Ink 149741">
                  <a:extLst>
                    <a:ext uri="{FF2B5EF4-FFF2-40B4-BE49-F238E27FC236}">
                      <a16:creationId xmlns:a16="http://schemas.microsoft.com/office/drawing/2014/main" id="{866555B7-B8BE-C740-BF93-C672D935E5EE}"/>
                    </a:ext>
                  </a:extLst>
                </p:cNvPr>
                <p:cNvPicPr/>
                <p:nvPr/>
              </p:nvPicPr>
              <p:blipFill>
                <a:blip r:embed="rId596"/>
                <a:stretch>
                  <a:fillRect/>
                </a:stretch>
              </p:blipFill>
              <p:spPr>
                <a:xfrm>
                  <a:off x="4814335" y="1612611"/>
                  <a:ext cx="137520" cy="1173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88CA93-727A-9A4A-9767-52AF46EA7A16}"/>
                  </a:ext>
                </a:extLst>
              </p14:cNvPr>
              <p14:cNvContentPartPr/>
              <p14:nvPr/>
            </p14:nvContentPartPr>
            <p14:xfrm>
              <a:off x="276895" y="3732647"/>
              <a:ext cx="3098160" cy="1823400"/>
            </p14:xfrm>
          </p:contentPart>
        </mc:Choice>
        <mc:Fallback xmlns="">
          <p:pic>
            <p:nvPicPr>
              <p:cNvPr id="4" name="Ink 3">
                <a:extLst>
                  <a:ext uri="{FF2B5EF4-FFF2-40B4-BE49-F238E27FC236}">
                    <a16:creationId xmlns:a16="http://schemas.microsoft.com/office/drawing/2014/main" id="{5488CA93-727A-9A4A-9767-52AF46EA7A16}"/>
                  </a:ext>
                </a:extLst>
              </p:cNvPr>
              <p:cNvPicPr/>
              <p:nvPr/>
            </p:nvPicPr>
            <p:blipFill>
              <a:blip r:embed="rId5"/>
              <a:stretch>
                <a:fillRect/>
              </a:stretch>
            </p:blipFill>
            <p:spPr>
              <a:xfrm>
                <a:off x="269335" y="3725447"/>
                <a:ext cx="3113280" cy="1838520"/>
              </a:xfrm>
              <a:prstGeom prst="rect">
                <a:avLst/>
              </a:prstGeom>
            </p:spPr>
          </p:pic>
        </mc:Fallback>
      </mc:AlternateContent>
      <p:grpSp>
        <p:nvGrpSpPr>
          <p:cNvPr id="17" name="Group 16">
            <a:extLst>
              <a:ext uri="{FF2B5EF4-FFF2-40B4-BE49-F238E27FC236}">
                <a16:creationId xmlns:a16="http://schemas.microsoft.com/office/drawing/2014/main" id="{59C2B137-27B8-4F42-B271-9F936AF5C527}"/>
              </a:ext>
            </a:extLst>
          </p:cNvPr>
          <p:cNvGrpSpPr/>
          <p:nvPr/>
        </p:nvGrpSpPr>
        <p:grpSpPr>
          <a:xfrm>
            <a:off x="3547135" y="5378567"/>
            <a:ext cx="1344960" cy="309960"/>
            <a:chOff x="3547135" y="5378567"/>
            <a:chExt cx="1344960" cy="30996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22E6A7B-08E0-2C48-A9E0-8761427D3E1C}"/>
                    </a:ext>
                  </a:extLst>
                </p14:cNvPr>
                <p14:cNvContentPartPr/>
                <p14:nvPr/>
              </p14:nvContentPartPr>
              <p14:xfrm>
                <a:off x="3547135" y="5443727"/>
                <a:ext cx="75600" cy="130320"/>
              </p14:xfrm>
            </p:contentPart>
          </mc:Choice>
          <mc:Fallback xmlns="">
            <p:pic>
              <p:nvPicPr>
                <p:cNvPr id="5" name="Ink 4">
                  <a:extLst>
                    <a:ext uri="{FF2B5EF4-FFF2-40B4-BE49-F238E27FC236}">
                      <a16:creationId xmlns:a16="http://schemas.microsoft.com/office/drawing/2014/main" id="{E22E6A7B-08E0-2C48-A9E0-8761427D3E1C}"/>
                    </a:ext>
                  </a:extLst>
                </p:cNvPr>
                <p:cNvPicPr/>
                <p:nvPr/>
              </p:nvPicPr>
              <p:blipFill>
                <a:blip r:embed="rId7"/>
                <a:stretch>
                  <a:fillRect/>
                </a:stretch>
              </p:blipFill>
              <p:spPr>
                <a:xfrm>
                  <a:off x="3539575" y="5436167"/>
                  <a:ext cx="90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4DA4886-3E01-0245-BDED-5EFADE5DEC22}"/>
                    </a:ext>
                  </a:extLst>
                </p14:cNvPr>
                <p14:cNvContentPartPr/>
                <p14:nvPr/>
              </p14:nvContentPartPr>
              <p14:xfrm>
                <a:off x="3691135" y="5468927"/>
                <a:ext cx="70560" cy="77760"/>
              </p14:xfrm>
            </p:contentPart>
          </mc:Choice>
          <mc:Fallback xmlns="">
            <p:pic>
              <p:nvPicPr>
                <p:cNvPr id="6" name="Ink 5">
                  <a:extLst>
                    <a:ext uri="{FF2B5EF4-FFF2-40B4-BE49-F238E27FC236}">
                      <a16:creationId xmlns:a16="http://schemas.microsoft.com/office/drawing/2014/main" id="{44DA4886-3E01-0245-BDED-5EFADE5DEC22}"/>
                    </a:ext>
                  </a:extLst>
                </p:cNvPr>
                <p:cNvPicPr/>
                <p:nvPr/>
              </p:nvPicPr>
              <p:blipFill>
                <a:blip r:embed="rId9"/>
                <a:stretch>
                  <a:fillRect/>
                </a:stretch>
              </p:blipFill>
              <p:spPr>
                <a:xfrm>
                  <a:off x="3683575" y="5461367"/>
                  <a:ext cx="856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01CC011B-6280-784E-A850-5263C2B746E0}"/>
                    </a:ext>
                  </a:extLst>
                </p14:cNvPr>
                <p14:cNvContentPartPr/>
                <p14:nvPr/>
              </p14:nvContentPartPr>
              <p14:xfrm>
                <a:off x="3816775" y="5454167"/>
                <a:ext cx="145800" cy="68760"/>
              </p14:xfrm>
            </p:contentPart>
          </mc:Choice>
          <mc:Fallback xmlns="">
            <p:pic>
              <p:nvPicPr>
                <p:cNvPr id="7" name="Ink 6">
                  <a:extLst>
                    <a:ext uri="{FF2B5EF4-FFF2-40B4-BE49-F238E27FC236}">
                      <a16:creationId xmlns:a16="http://schemas.microsoft.com/office/drawing/2014/main" id="{01CC011B-6280-784E-A850-5263C2B746E0}"/>
                    </a:ext>
                  </a:extLst>
                </p:cNvPr>
                <p:cNvPicPr/>
                <p:nvPr/>
              </p:nvPicPr>
              <p:blipFill>
                <a:blip r:embed="rId11"/>
                <a:stretch>
                  <a:fillRect/>
                </a:stretch>
              </p:blipFill>
              <p:spPr>
                <a:xfrm>
                  <a:off x="3809215" y="5446607"/>
                  <a:ext cx="160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655EC50-EF43-3449-9BFA-49776CE1F167}"/>
                    </a:ext>
                  </a:extLst>
                </p14:cNvPr>
                <p14:cNvContentPartPr/>
                <p14:nvPr/>
              </p14:nvContentPartPr>
              <p14:xfrm>
                <a:off x="4056895" y="5491247"/>
                <a:ext cx="36720" cy="197280"/>
              </p14:xfrm>
            </p:contentPart>
          </mc:Choice>
          <mc:Fallback xmlns="">
            <p:pic>
              <p:nvPicPr>
                <p:cNvPr id="8" name="Ink 7">
                  <a:extLst>
                    <a:ext uri="{FF2B5EF4-FFF2-40B4-BE49-F238E27FC236}">
                      <a16:creationId xmlns:a16="http://schemas.microsoft.com/office/drawing/2014/main" id="{1655EC50-EF43-3449-9BFA-49776CE1F167}"/>
                    </a:ext>
                  </a:extLst>
                </p:cNvPr>
                <p:cNvPicPr/>
                <p:nvPr/>
              </p:nvPicPr>
              <p:blipFill>
                <a:blip r:embed="rId13"/>
                <a:stretch>
                  <a:fillRect/>
                </a:stretch>
              </p:blipFill>
              <p:spPr>
                <a:xfrm>
                  <a:off x="4049335" y="5483687"/>
                  <a:ext cx="51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1206899-90DE-BF49-85B6-8119EBCCBB82}"/>
                    </a:ext>
                  </a:extLst>
                </p14:cNvPr>
                <p14:cNvContentPartPr/>
                <p14:nvPr/>
              </p14:nvContentPartPr>
              <p14:xfrm>
                <a:off x="4047895" y="5462087"/>
                <a:ext cx="103320" cy="53640"/>
              </p14:xfrm>
            </p:contentPart>
          </mc:Choice>
          <mc:Fallback xmlns="">
            <p:pic>
              <p:nvPicPr>
                <p:cNvPr id="9" name="Ink 8">
                  <a:extLst>
                    <a:ext uri="{FF2B5EF4-FFF2-40B4-BE49-F238E27FC236}">
                      <a16:creationId xmlns:a16="http://schemas.microsoft.com/office/drawing/2014/main" id="{11206899-90DE-BF49-85B6-8119EBCCBB82}"/>
                    </a:ext>
                  </a:extLst>
                </p:cNvPr>
                <p:cNvPicPr/>
                <p:nvPr/>
              </p:nvPicPr>
              <p:blipFill>
                <a:blip r:embed="rId15"/>
                <a:stretch>
                  <a:fillRect/>
                </a:stretch>
              </p:blipFill>
              <p:spPr>
                <a:xfrm>
                  <a:off x="4040335" y="5454527"/>
                  <a:ext cx="118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93289773-70AE-E348-A1D4-5E9FE11F4FAD}"/>
                    </a:ext>
                  </a:extLst>
                </p14:cNvPr>
                <p14:cNvContentPartPr/>
                <p14:nvPr/>
              </p14:nvContentPartPr>
              <p14:xfrm>
                <a:off x="4195495" y="5462447"/>
                <a:ext cx="136080" cy="66600"/>
              </p14:xfrm>
            </p:contentPart>
          </mc:Choice>
          <mc:Fallback xmlns="">
            <p:pic>
              <p:nvPicPr>
                <p:cNvPr id="10" name="Ink 9">
                  <a:extLst>
                    <a:ext uri="{FF2B5EF4-FFF2-40B4-BE49-F238E27FC236}">
                      <a16:creationId xmlns:a16="http://schemas.microsoft.com/office/drawing/2014/main" id="{93289773-70AE-E348-A1D4-5E9FE11F4FAD}"/>
                    </a:ext>
                  </a:extLst>
                </p:cNvPr>
                <p:cNvPicPr/>
                <p:nvPr/>
              </p:nvPicPr>
              <p:blipFill>
                <a:blip r:embed="rId17"/>
                <a:stretch>
                  <a:fillRect/>
                </a:stretch>
              </p:blipFill>
              <p:spPr>
                <a:xfrm>
                  <a:off x="4187935" y="5454887"/>
                  <a:ext cx="151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F05D108D-A38B-694E-89C0-04A1687738BB}"/>
                    </a:ext>
                  </a:extLst>
                </p14:cNvPr>
                <p14:cNvContentPartPr/>
                <p14:nvPr/>
              </p14:nvContentPartPr>
              <p14:xfrm>
                <a:off x="4371175" y="5466047"/>
                <a:ext cx="75960" cy="63000"/>
              </p14:xfrm>
            </p:contentPart>
          </mc:Choice>
          <mc:Fallback xmlns="">
            <p:pic>
              <p:nvPicPr>
                <p:cNvPr id="11" name="Ink 10">
                  <a:extLst>
                    <a:ext uri="{FF2B5EF4-FFF2-40B4-BE49-F238E27FC236}">
                      <a16:creationId xmlns:a16="http://schemas.microsoft.com/office/drawing/2014/main" id="{F05D108D-A38B-694E-89C0-04A1687738BB}"/>
                    </a:ext>
                  </a:extLst>
                </p:cNvPr>
                <p:cNvPicPr/>
                <p:nvPr/>
              </p:nvPicPr>
              <p:blipFill>
                <a:blip r:embed="rId19"/>
                <a:stretch>
                  <a:fillRect/>
                </a:stretch>
              </p:blipFill>
              <p:spPr>
                <a:xfrm>
                  <a:off x="4363615" y="5458487"/>
                  <a:ext cx="91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9E249E5-F061-5D44-9C5D-B377DC9CA48F}"/>
                    </a:ext>
                  </a:extLst>
                </p14:cNvPr>
                <p14:cNvContentPartPr/>
                <p14:nvPr/>
              </p14:nvContentPartPr>
              <p14:xfrm>
                <a:off x="4565575" y="5378567"/>
                <a:ext cx="30600" cy="167400"/>
              </p14:xfrm>
            </p:contentPart>
          </mc:Choice>
          <mc:Fallback xmlns="">
            <p:pic>
              <p:nvPicPr>
                <p:cNvPr id="12" name="Ink 11">
                  <a:extLst>
                    <a:ext uri="{FF2B5EF4-FFF2-40B4-BE49-F238E27FC236}">
                      <a16:creationId xmlns:a16="http://schemas.microsoft.com/office/drawing/2014/main" id="{29E249E5-F061-5D44-9C5D-B377DC9CA48F}"/>
                    </a:ext>
                  </a:extLst>
                </p:cNvPr>
                <p:cNvPicPr/>
                <p:nvPr/>
              </p:nvPicPr>
              <p:blipFill>
                <a:blip r:embed="rId21"/>
                <a:stretch>
                  <a:fillRect/>
                </a:stretch>
              </p:blipFill>
              <p:spPr>
                <a:xfrm>
                  <a:off x="4558015" y="5371007"/>
                  <a:ext cx="45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E1AB481-6B9C-324E-B39D-44CB70423A39}"/>
                    </a:ext>
                  </a:extLst>
                </p14:cNvPr>
                <p14:cNvContentPartPr/>
                <p14:nvPr/>
              </p14:nvContentPartPr>
              <p14:xfrm>
                <a:off x="4515895" y="5443727"/>
                <a:ext cx="205920" cy="3600"/>
              </p14:xfrm>
            </p:contentPart>
          </mc:Choice>
          <mc:Fallback xmlns="">
            <p:pic>
              <p:nvPicPr>
                <p:cNvPr id="13" name="Ink 12">
                  <a:extLst>
                    <a:ext uri="{FF2B5EF4-FFF2-40B4-BE49-F238E27FC236}">
                      <a16:creationId xmlns:a16="http://schemas.microsoft.com/office/drawing/2014/main" id="{3E1AB481-6B9C-324E-B39D-44CB70423A39}"/>
                    </a:ext>
                  </a:extLst>
                </p:cNvPr>
                <p:cNvPicPr/>
                <p:nvPr/>
              </p:nvPicPr>
              <p:blipFill>
                <a:blip r:embed="rId23"/>
                <a:stretch>
                  <a:fillRect/>
                </a:stretch>
              </p:blipFill>
              <p:spPr>
                <a:xfrm>
                  <a:off x="4508335" y="5436167"/>
                  <a:ext cx="221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21F7C005-FCE3-A149-B292-14584BFD6225}"/>
                    </a:ext>
                  </a:extLst>
                </p14:cNvPr>
                <p14:cNvContentPartPr/>
                <p14:nvPr/>
              </p14:nvContentPartPr>
              <p14:xfrm>
                <a:off x="4451095" y="5477567"/>
                <a:ext cx="98280" cy="61200"/>
              </p14:xfrm>
            </p:contentPart>
          </mc:Choice>
          <mc:Fallback xmlns="">
            <p:pic>
              <p:nvPicPr>
                <p:cNvPr id="14" name="Ink 13">
                  <a:extLst>
                    <a:ext uri="{FF2B5EF4-FFF2-40B4-BE49-F238E27FC236}">
                      <a16:creationId xmlns:a16="http://schemas.microsoft.com/office/drawing/2014/main" id="{21F7C005-FCE3-A149-B292-14584BFD6225}"/>
                    </a:ext>
                  </a:extLst>
                </p:cNvPr>
                <p:cNvPicPr/>
                <p:nvPr/>
              </p:nvPicPr>
              <p:blipFill>
                <a:blip r:embed="rId25"/>
                <a:stretch>
                  <a:fillRect/>
                </a:stretch>
              </p:blipFill>
              <p:spPr>
                <a:xfrm>
                  <a:off x="4443535" y="5470007"/>
                  <a:ext cx="1134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E1328DAA-EA9F-6649-91B7-C729804BF1A4}"/>
                    </a:ext>
                  </a:extLst>
                </p14:cNvPr>
                <p14:cNvContentPartPr/>
                <p14:nvPr/>
              </p14:nvContentPartPr>
              <p14:xfrm>
                <a:off x="4662055" y="5462807"/>
                <a:ext cx="84240" cy="67320"/>
              </p14:xfrm>
            </p:contentPart>
          </mc:Choice>
          <mc:Fallback xmlns="">
            <p:pic>
              <p:nvPicPr>
                <p:cNvPr id="15" name="Ink 14">
                  <a:extLst>
                    <a:ext uri="{FF2B5EF4-FFF2-40B4-BE49-F238E27FC236}">
                      <a16:creationId xmlns:a16="http://schemas.microsoft.com/office/drawing/2014/main" id="{E1328DAA-EA9F-6649-91B7-C729804BF1A4}"/>
                    </a:ext>
                  </a:extLst>
                </p:cNvPr>
                <p:cNvPicPr/>
                <p:nvPr/>
              </p:nvPicPr>
              <p:blipFill>
                <a:blip r:embed="rId27"/>
                <a:stretch>
                  <a:fillRect/>
                </a:stretch>
              </p:blipFill>
              <p:spPr>
                <a:xfrm>
                  <a:off x="4654495" y="5455247"/>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A5380E07-3C75-504A-B5F4-EFC0864AC2C2}"/>
                    </a:ext>
                  </a:extLst>
                </p14:cNvPr>
                <p14:cNvContentPartPr/>
                <p14:nvPr/>
              </p14:nvContentPartPr>
              <p14:xfrm>
                <a:off x="4775455" y="5467847"/>
                <a:ext cx="116640" cy="54720"/>
              </p14:xfrm>
            </p:contentPart>
          </mc:Choice>
          <mc:Fallback xmlns="">
            <p:pic>
              <p:nvPicPr>
                <p:cNvPr id="16" name="Ink 15">
                  <a:extLst>
                    <a:ext uri="{FF2B5EF4-FFF2-40B4-BE49-F238E27FC236}">
                      <a16:creationId xmlns:a16="http://schemas.microsoft.com/office/drawing/2014/main" id="{A5380E07-3C75-504A-B5F4-EFC0864AC2C2}"/>
                    </a:ext>
                  </a:extLst>
                </p:cNvPr>
                <p:cNvPicPr/>
                <p:nvPr/>
              </p:nvPicPr>
              <p:blipFill>
                <a:blip r:embed="rId29"/>
                <a:stretch>
                  <a:fillRect/>
                </a:stretch>
              </p:blipFill>
              <p:spPr>
                <a:xfrm>
                  <a:off x="4768255" y="5460287"/>
                  <a:ext cx="131760" cy="69840"/>
                </a:xfrm>
                <a:prstGeom prst="rect">
                  <a:avLst/>
                </a:prstGeom>
              </p:spPr>
            </p:pic>
          </mc:Fallback>
        </mc:AlternateContent>
      </p:grpSp>
      <p:grpSp>
        <p:nvGrpSpPr>
          <p:cNvPr id="78" name="Group 77">
            <a:extLst>
              <a:ext uri="{FF2B5EF4-FFF2-40B4-BE49-F238E27FC236}">
                <a16:creationId xmlns:a16="http://schemas.microsoft.com/office/drawing/2014/main" id="{FF37B1DF-AE24-9A44-B52C-6A4756499D7C}"/>
              </a:ext>
            </a:extLst>
          </p:cNvPr>
          <p:cNvGrpSpPr/>
          <p:nvPr/>
        </p:nvGrpSpPr>
        <p:grpSpPr>
          <a:xfrm>
            <a:off x="5078575" y="5079767"/>
            <a:ext cx="3100680" cy="892800"/>
            <a:chOff x="5078575" y="5079767"/>
            <a:chExt cx="3100680" cy="89280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B41C3FFA-2D94-A84D-B254-5DF882380F57}"/>
                    </a:ext>
                  </a:extLst>
                </p14:cNvPr>
                <p14:cNvContentPartPr/>
                <p14:nvPr/>
              </p14:nvContentPartPr>
              <p14:xfrm>
                <a:off x="5078575" y="5354447"/>
                <a:ext cx="103320" cy="132120"/>
              </p14:xfrm>
            </p:contentPart>
          </mc:Choice>
          <mc:Fallback xmlns="">
            <p:pic>
              <p:nvPicPr>
                <p:cNvPr id="18" name="Ink 17">
                  <a:extLst>
                    <a:ext uri="{FF2B5EF4-FFF2-40B4-BE49-F238E27FC236}">
                      <a16:creationId xmlns:a16="http://schemas.microsoft.com/office/drawing/2014/main" id="{B41C3FFA-2D94-A84D-B254-5DF882380F57}"/>
                    </a:ext>
                  </a:extLst>
                </p:cNvPr>
                <p:cNvPicPr/>
                <p:nvPr/>
              </p:nvPicPr>
              <p:blipFill>
                <a:blip r:embed="rId31"/>
                <a:stretch>
                  <a:fillRect/>
                </a:stretch>
              </p:blipFill>
              <p:spPr>
                <a:xfrm>
                  <a:off x="5071015" y="5346887"/>
                  <a:ext cx="1184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EA8D688-A70D-2D4A-AA64-2D7A277B0B00}"/>
                    </a:ext>
                  </a:extLst>
                </p14:cNvPr>
                <p14:cNvContentPartPr/>
                <p14:nvPr/>
              </p14:nvContentPartPr>
              <p14:xfrm>
                <a:off x="5150575" y="5334647"/>
                <a:ext cx="108720" cy="163440"/>
              </p14:xfrm>
            </p:contentPart>
          </mc:Choice>
          <mc:Fallback xmlns="">
            <p:pic>
              <p:nvPicPr>
                <p:cNvPr id="19" name="Ink 18">
                  <a:extLst>
                    <a:ext uri="{FF2B5EF4-FFF2-40B4-BE49-F238E27FC236}">
                      <a16:creationId xmlns:a16="http://schemas.microsoft.com/office/drawing/2014/main" id="{5EA8D688-A70D-2D4A-AA64-2D7A277B0B00}"/>
                    </a:ext>
                  </a:extLst>
                </p:cNvPr>
                <p:cNvPicPr/>
                <p:nvPr/>
              </p:nvPicPr>
              <p:blipFill>
                <a:blip r:embed="rId33"/>
                <a:stretch>
                  <a:fillRect/>
                </a:stretch>
              </p:blipFill>
              <p:spPr>
                <a:xfrm>
                  <a:off x="5143015" y="5327087"/>
                  <a:ext cx="1238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11ECD82-B7A3-D34D-B0D4-5C4E80F4A795}"/>
                    </a:ext>
                  </a:extLst>
                </p14:cNvPr>
                <p14:cNvContentPartPr/>
                <p14:nvPr/>
              </p14:nvContentPartPr>
              <p14:xfrm>
                <a:off x="5126095" y="5427527"/>
                <a:ext cx="86400" cy="10800"/>
              </p14:xfrm>
            </p:contentPart>
          </mc:Choice>
          <mc:Fallback xmlns="">
            <p:pic>
              <p:nvPicPr>
                <p:cNvPr id="20" name="Ink 19">
                  <a:extLst>
                    <a:ext uri="{FF2B5EF4-FFF2-40B4-BE49-F238E27FC236}">
                      <a16:creationId xmlns:a16="http://schemas.microsoft.com/office/drawing/2014/main" id="{911ECD82-B7A3-D34D-B0D4-5C4E80F4A795}"/>
                    </a:ext>
                  </a:extLst>
                </p:cNvPr>
                <p:cNvPicPr/>
                <p:nvPr/>
              </p:nvPicPr>
              <p:blipFill>
                <a:blip r:embed="rId35"/>
                <a:stretch>
                  <a:fillRect/>
                </a:stretch>
              </p:blipFill>
              <p:spPr>
                <a:xfrm>
                  <a:off x="5118535" y="5420327"/>
                  <a:ext cx="101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FE114F6-B758-4C49-8A50-ACD585DA25F4}"/>
                    </a:ext>
                  </a:extLst>
                </p14:cNvPr>
                <p14:cNvContentPartPr/>
                <p14:nvPr/>
              </p14:nvContentPartPr>
              <p14:xfrm>
                <a:off x="5324455" y="5398727"/>
                <a:ext cx="93240" cy="79200"/>
              </p14:xfrm>
            </p:contentPart>
          </mc:Choice>
          <mc:Fallback xmlns="">
            <p:pic>
              <p:nvPicPr>
                <p:cNvPr id="21" name="Ink 20">
                  <a:extLst>
                    <a:ext uri="{FF2B5EF4-FFF2-40B4-BE49-F238E27FC236}">
                      <a16:creationId xmlns:a16="http://schemas.microsoft.com/office/drawing/2014/main" id="{FFE114F6-B758-4C49-8A50-ACD585DA25F4}"/>
                    </a:ext>
                  </a:extLst>
                </p:cNvPr>
                <p:cNvPicPr/>
                <p:nvPr/>
              </p:nvPicPr>
              <p:blipFill>
                <a:blip r:embed="rId37"/>
                <a:stretch>
                  <a:fillRect/>
                </a:stretch>
              </p:blipFill>
              <p:spPr>
                <a:xfrm>
                  <a:off x="5316895" y="5391167"/>
                  <a:ext cx="108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ACCD74FD-2068-C446-A889-FE3F7BA858FE}"/>
                    </a:ext>
                  </a:extLst>
                </p14:cNvPr>
                <p14:cNvContentPartPr/>
                <p14:nvPr/>
              </p14:nvContentPartPr>
              <p14:xfrm>
                <a:off x="5440735" y="5406287"/>
                <a:ext cx="71640" cy="64080"/>
              </p14:xfrm>
            </p:contentPart>
          </mc:Choice>
          <mc:Fallback xmlns="">
            <p:pic>
              <p:nvPicPr>
                <p:cNvPr id="22" name="Ink 21">
                  <a:extLst>
                    <a:ext uri="{FF2B5EF4-FFF2-40B4-BE49-F238E27FC236}">
                      <a16:creationId xmlns:a16="http://schemas.microsoft.com/office/drawing/2014/main" id="{ACCD74FD-2068-C446-A889-FE3F7BA858FE}"/>
                    </a:ext>
                  </a:extLst>
                </p:cNvPr>
                <p:cNvPicPr/>
                <p:nvPr/>
              </p:nvPicPr>
              <p:blipFill>
                <a:blip r:embed="rId39"/>
                <a:stretch>
                  <a:fillRect/>
                </a:stretch>
              </p:blipFill>
              <p:spPr>
                <a:xfrm>
                  <a:off x="5433535" y="5398727"/>
                  <a:ext cx="864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BFFC70CF-79A2-C44E-9374-0C7E6FC031EC}"/>
                    </a:ext>
                  </a:extLst>
                </p14:cNvPr>
                <p14:cNvContentPartPr/>
                <p14:nvPr/>
              </p14:nvContentPartPr>
              <p14:xfrm>
                <a:off x="5571055" y="5412767"/>
                <a:ext cx="76680" cy="43920"/>
              </p14:xfrm>
            </p:contentPart>
          </mc:Choice>
          <mc:Fallback xmlns="">
            <p:pic>
              <p:nvPicPr>
                <p:cNvPr id="23" name="Ink 22">
                  <a:extLst>
                    <a:ext uri="{FF2B5EF4-FFF2-40B4-BE49-F238E27FC236}">
                      <a16:creationId xmlns:a16="http://schemas.microsoft.com/office/drawing/2014/main" id="{BFFC70CF-79A2-C44E-9374-0C7E6FC031EC}"/>
                    </a:ext>
                  </a:extLst>
                </p:cNvPr>
                <p:cNvPicPr/>
                <p:nvPr/>
              </p:nvPicPr>
              <p:blipFill>
                <a:blip r:embed="rId41"/>
                <a:stretch>
                  <a:fillRect/>
                </a:stretch>
              </p:blipFill>
              <p:spPr>
                <a:xfrm>
                  <a:off x="5563495" y="5405567"/>
                  <a:ext cx="91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8EC20E73-5B36-AD40-AF83-32F5819F59AE}"/>
                    </a:ext>
                  </a:extLst>
                </p14:cNvPr>
                <p14:cNvContentPartPr/>
                <p14:nvPr/>
              </p14:nvContentPartPr>
              <p14:xfrm>
                <a:off x="5710375" y="5417807"/>
                <a:ext cx="91440" cy="49680"/>
              </p14:xfrm>
            </p:contentPart>
          </mc:Choice>
          <mc:Fallback xmlns="">
            <p:pic>
              <p:nvPicPr>
                <p:cNvPr id="24" name="Ink 23">
                  <a:extLst>
                    <a:ext uri="{FF2B5EF4-FFF2-40B4-BE49-F238E27FC236}">
                      <a16:creationId xmlns:a16="http://schemas.microsoft.com/office/drawing/2014/main" id="{8EC20E73-5B36-AD40-AF83-32F5819F59AE}"/>
                    </a:ext>
                  </a:extLst>
                </p:cNvPr>
                <p:cNvPicPr/>
                <p:nvPr/>
              </p:nvPicPr>
              <p:blipFill>
                <a:blip r:embed="rId43"/>
                <a:stretch>
                  <a:fillRect/>
                </a:stretch>
              </p:blipFill>
              <p:spPr>
                <a:xfrm>
                  <a:off x="5702815" y="5410247"/>
                  <a:ext cx="1065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462ABA7A-3A88-0C49-A343-54E50A2B9D30}"/>
                    </a:ext>
                  </a:extLst>
                </p14:cNvPr>
                <p14:cNvContentPartPr/>
                <p14:nvPr/>
              </p14:nvContentPartPr>
              <p14:xfrm>
                <a:off x="6064255" y="5332847"/>
                <a:ext cx="97560" cy="143280"/>
              </p14:xfrm>
            </p:contentPart>
          </mc:Choice>
          <mc:Fallback xmlns="">
            <p:pic>
              <p:nvPicPr>
                <p:cNvPr id="26" name="Ink 25">
                  <a:extLst>
                    <a:ext uri="{FF2B5EF4-FFF2-40B4-BE49-F238E27FC236}">
                      <a16:creationId xmlns:a16="http://schemas.microsoft.com/office/drawing/2014/main" id="{462ABA7A-3A88-0C49-A343-54E50A2B9D30}"/>
                    </a:ext>
                  </a:extLst>
                </p:cNvPr>
                <p:cNvPicPr/>
                <p:nvPr/>
              </p:nvPicPr>
              <p:blipFill>
                <a:blip r:embed="rId45"/>
                <a:stretch>
                  <a:fillRect/>
                </a:stretch>
              </p:blipFill>
              <p:spPr>
                <a:xfrm>
                  <a:off x="6056695" y="5325287"/>
                  <a:ext cx="112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F58873F-D07E-1847-85A0-8B84D54A91C8}"/>
                    </a:ext>
                  </a:extLst>
                </p14:cNvPr>
                <p14:cNvContentPartPr/>
                <p14:nvPr/>
              </p14:nvContentPartPr>
              <p14:xfrm>
                <a:off x="6414175" y="5389727"/>
                <a:ext cx="71280" cy="118800"/>
              </p14:xfrm>
            </p:contentPart>
          </mc:Choice>
          <mc:Fallback xmlns="">
            <p:pic>
              <p:nvPicPr>
                <p:cNvPr id="27" name="Ink 26">
                  <a:extLst>
                    <a:ext uri="{FF2B5EF4-FFF2-40B4-BE49-F238E27FC236}">
                      <a16:creationId xmlns:a16="http://schemas.microsoft.com/office/drawing/2014/main" id="{8F58873F-D07E-1847-85A0-8B84D54A91C8}"/>
                    </a:ext>
                  </a:extLst>
                </p:cNvPr>
                <p:cNvPicPr/>
                <p:nvPr/>
              </p:nvPicPr>
              <p:blipFill>
                <a:blip r:embed="rId47"/>
                <a:stretch>
                  <a:fillRect/>
                </a:stretch>
              </p:blipFill>
              <p:spPr>
                <a:xfrm>
                  <a:off x="6406615" y="5382167"/>
                  <a:ext cx="864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BC7D72F6-0B43-3E44-9C9F-40C3F7D7F60A}"/>
                    </a:ext>
                  </a:extLst>
                </p14:cNvPr>
                <p14:cNvContentPartPr/>
                <p14:nvPr/>
              </p14:nvContentPartPr>
              <p14:xfrm>
                <a:off x="6533335" y="5410607"/>
                <a:ext cx="78480" cy="68760"/>
              </p14:xfrm>
            </p:contentPart>
          </mc:Choice>
          <mc:Fallback xmlns="">
            <p:pic>
              <p:nvPicPr>
                <p:cNvPr id="28" name="Ink 27">
                  <a:extLst>
                    <a:ext uri="{FF2B5EF4-FFF2-40B4-BE49-F238E27FC236}">
                      <a16:creationId xmlns:a16="http://schemas.microsoft.com/office/drawing/2014/main" id="{BC7D72F6-0B43-3E44-9C9F-40C3F7D7F60A}"/>
                    </a:ext>
                  </a:extLst>
                </p:cNvPr>
                <p:cNvPicPr/>
                <p:nvPr/>
              </p:nvPicPr>
              <p:blipFill>
                <a:blip r:embed="rId49"/>
                <a:stretch>
                  <a:fillRect/>
                </a:stretch>
              </p:blipFill>
              <p:spPr>
                <a:xfrm>
                  <a:off x="6525775" y="5403047"/>
                  <a:ext cx="93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0398485B-445B-9F4C-B0C6-4DE619751294}"/>
                    </a:ext>
                  </a:extLst>
                </p14:cNvPr>
                <p14:cNvContentPartPr/>
                <p14:nvPr/>
              </p14:nvContentPartPr>
              <p14:xfrm>
                <a:off x="6648895" y="5383247"/>
                <a:ext cx="138960" cy="71280"/>
              </p14:xfrm>
            </p:contentPart>
          </mc:Choice>
          <mc:Fallback xmlns="">
            <p:pic>
              <p:nvPicPr>
                <p:cNvPr id="29" name="Ink 28">
                  <a:extLst>
                    <a:ext uri="{FF2B5EF4-FFF2-40B4-BE49-F238E27FC236}">
                      <a16:creationId xmlns:a16="http://schemas.microsoft.com/office/drawing/2014/main" id="{0398485B-445B-9F4C-B0C6-4DE619751294}"/>
                    </a:ext>
                  </a:extLst>
                </p:cNvPr>
                <p:cNvPicPr/>
                <p:nvPr/>
              </p:nvPicPr>
              <p:blipFill>
                <a:blip r:embed="rId51"/>
                <a:stretch>
                  <a:fillRect/>
                </a:stretch>
              </p:blipFill>
              <p:spPr>
                <a:xfrm>
                  <a:off x="6641335" y="5375687"/>
                  <a:ext cx="1540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9C23E83D-9456-654A-80FD-83CD34445647}"/>
                    </a:ext>
                  </a:extLst>
                </p14:cNvPr>
                <p14:cNvContentPartPr/>
                <p14:nvPr/>
              </p14:nvContentPartPr>
              <p14:xfrm>
                <a:off x="6858775" y="5381807"/>
                <a:ext cx="10800" cy="137880"/>
              </p14:xfrm>
            </p:contentPart>
          </mc:Choice>
          <mc:Fallback xmlns="">
            <p:pic>
              <p:nvPicPr>
                <p:cNvPr id="30" name="Ink 29">
                  <a:extLst>
                    <a:ext uri="{FF2B5EF4-FFF2-40B4-BE49-F238E27FC236}">
                      <a16:creationId xmlns:a16="http://schemas.microsoft.com/office/drawing/2014/main" id="{9C23E83D-9456-654A-80FD-83CD34445647}"/>
                    </a:ext>
                  </a:extLst>
                </p:cNvPr>
                <p:cNvPicPr/>
                <p:nvPr/>
              </p:nvPicPr>
              <p:blipFill>
                <a:blip r:embed="rId53"/>
                <a:stretch>
                  <a:fillRect/>
                </a:stretch>
              </p:blipFill>
              <p:spPr>
                <a:xfrm>
                  <a:off x="6851215" y="5374247"/>
                  <a:ext cx="25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89A157C6-8457-6F4F-B8A5-09334B023AC1}"/>
                    </a:ext>
                  </a:extLst>
                </p14:cNvPr>
                <p14:cNvContentPartPr/>
                <p14:nvPr/>
              </p14:nvContentPartPr>
              <p14:xfrm>
                <a:off x="6861655" y="5354087"/>
                <a:ext cx="80280" cy="61920"/>
              </p14:xfrm>
            </p:contentPart>
          </mc:Choice>
          <mc:Fallback xmlns="">
            <p:pic>
              <p:nvPicPr>
                <p:cNvPr id="31" name="Ink 30">
                  <a:extLst>
                    <a:ext uri="{FF2B5EF4-FFF2-40B4-BE49-F238E27FC236}">
                      <a16:creationId xmlns:a16="http://schemas.microsoft.com/office/drawing/2014/main" id="{89A157C6-8457-6F4F-B8A5-09334B023AC1}"/>
                    </a:ext>
                  </a:extLst>
                </p:cNvPr>
                <p:cNvPicPr/>
                <p:nvPr/>
              </p:nvPicPr>
              <p:blipFill>
                <a:blip r:embed="rId55"/>
                <a:stretch>
                  <a:fillRect/>
                </a:stretch>
              </p:blipFill>
              <p:spPr>
                <a:xfrm>
                  <a:off x="6854095" y="5346527"/>
                  <a:ext cx="954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5029FAA9-9891-5344-A084-4D0936D63D92}"/>
                    </a:ext>
                  </a:extLst>
                </p14:cNvPr>
                <p14:cNvContentPartPr/>
                <p14:nvPr/>
              </p14:nvContentPartPr>
              <p14:xfrm>
                <a:off x="6966415" y="5365247"/>
                <a:ext cx="92520" cy="60480"/>
              </p14:xfrm>
            </p:contentPart>
          </mc:Choice>
          <mc:Fallback xmlns="">
            <p:pic>
              <p:nvPicPr>
                <p:cNvPr id="32" name="Ink 31">
                  <a:extLst>
                    <a:ext uri="{FF2B5EF4-FFF2-40B4-BE49-F238E27FC236}">
                      <a16:creationId xmlns:a16="http://schemas.microsoft.com/office/drawing/2014/main" id="{5029FAA9-9891-5344-A084-4D0936D63D92}"/>
                    </a:ext>
                  </a:extLst>
                </p:cNvPr>
                <p:cNvPicPr/>
                <p:nvPr/>
              </p:nvPicPr>
              <p:blipFill>
                <a:blip r:embed="rId57"/>
                <a:stretch>
                  <a:fillRect/>
                </a:stretch>
              </p:blipFill>
              <p:spPr>
                <a:xfrm>
                  <a:off x="6958855" y="5357687"/>
                  <a:ext cx="107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371B305-43E7-D444-9046-C9D869A8959A}"/>
                    </a:ext>
                  </a:extLst>
                </p14:cNvPr>
                <p14:cNvContentPartPr/>
                <p14:nvPr/>
              </p14:nvContentPartPr>
              <p14:xfrm>
                <a:off x="7131655" y="5330327"/>
                <a:ext cx="91440" cy="70200"/>
              </p14:xfrm>
            </p:contentPart>
          </mc:Choice>
          <mc:Fallback xmlns="">
            <p:pic>
              <p:nvPicPr>
                <p:cNvPr id="33" name="Ink 32">
                  <a:extLst>
                    <a:ext uri="{FF2B5EF4-FFF2-40B4-BE49-F238E27FC236}">
                      <a16:creationId xmlns:a16="http://schemas.microsoft.com/office/drawing/2014/main" id="{2371B305-43E7-D444-9046-C9D869A8959A}"/>
                    </a:ext>
                  </a:extLst>
                </p:cNvPr>
                <p:cNvPicPr/>
                <p:nvPr/>
              </p:nvPicPr>
              <p:blipFill>
                <a:blip r:embed="rId59"/>
                <a:stretch>
                  <a:fillRect/>
                </a:stretch>
              </p:blipFill>
              <p:spPr>
                <a:xfrm>
                  <a:off x="7124095" y="5322767"/>
                  <a:ext cx="106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485D0FE4-C2D3-004F-B938-B0C33F3F1E3D}"/>
                    </a:ext>
                  </a:extLst>
                </p14:cNvPr>
                <p14:cNvContentPartPr/>
                <p14:nvPr/>
              </p14:nvContentPartPr>
              <p14:xfrm>
                <a:off x="7250815" y="5332847"/>
                <a:ext cx="82080" cy="52560"/>
              </p14:xfrm>
            </p:contentPart>
          </mc:Choice>
          <mc:Fallback xmlns="">
            <p:pic>
              <p:nvPicPr>
                <p:cNvPr id="34" name="Ink 33">
                  <a:extLst>
                    <a:ext uri="{FF2B5EF4-FFF2-40B4-BE49-F238E27FC236}">
                      <a16:creationId xmlns:a16="http://schemas.microsoft.com/office/drawing/2014/main" id="{485D0FE4-C2D3-004F-B938-B0C33F3F1E3D}"/>
                    </a:ext>
                  </a:extLst>
                </p:cNvPr>
                <p:cNvPicPr/>
                <p:nvPr/>
              </p:nvPicPr>
              <p:blipFill>
                <a:blip r:embed="rId61"/>
                <a:stretch>
                  <a:fillRect/>
                </a:stretch>
              </p:blipFill>
              <p:spPr>
                <a:xfrm>
                  <a:off x="7243255" y="5325287"/>
                  <a:ext cx="972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A1F1F838-A9AD-D24E-9839-EF1E5F5D1E9B}"/>
                    </a:ext>
                  </a:extLst>
                </p14:cNvPr>
                <p14:cNvContentPartPr/>
                <p14:nvPr/>
              </p14:nvContentPartPr>
              <p14:xfrm>
                <a:off x="7412815" y="5175887"/>
                <a:ext cx="11880" cy="182520"/>
              </p14:xfrm>
            </p:contentPart>
          </mc:Choice>
          <mc:Fallback xmlns="">
            <p:pic>
              <p:nvPicPr>
                <p:cNvPr id="35" name="Ink 34">
                  <a:extLst>
                    <a:ext uri="{FF2B5EF4-FFF2-40B4-BE49-F238E27FC236}">
                      <a16:creationId xmlns:a16="http://schemas.microsoft.com/office/drawing/2014/main" id="{A1F1F838-A9AD-D24E-9839-EF1E5F5D1E9B}"/>
                    </a:ext>
                  </a:extLst>
                </p:cNvPr>
                <p:cNvPicPr/>
                <p:nvPr/>
              </p:nvPicPr>
              <p:blipFill>
                <a:blip r:embed="rId63"/>
                <a:stretch>
                  <a:fillRect/>
                </a:stretch>
              </p:blipFill>
              <p:spPr>
                <a:xfrm>
                  <a:off x="7405255" y="5168327"/>
                  <a:ext cx="27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1B03F0FF-3BB4-004A-892F-3B3B9BC5D112}"/>
                    </a:ext>
                  </a:extLst>
                </p14:cNvPr>
                <p14:cNvContentPartPr/>
                <p14:nvPr/>
              </p14:nvContentPartPr>
              <p14:xfrm>
                <a:off x="7354135" y="5273087"/>
                <a:ext cx="68400" cy="6480"/>
              </p14:xfrm>
            </p:contentPart>
          </mc:Choice>
          <mc:Fallback xmlns="">
            <p:pic>
              <p:nvPicPr>
                <p:cNvPr id="36" name="Ink 35">
                  <a:extLst>
                    <a:ext uri="{FF2B5EF4-FFF2-40B4-BE49-F238E27FC236}">
                      <a16:creationId xmlns:a16="http://schemas.microsoft.com/office/drawing/2014/main" id="{1B03F0FF-3BB4-004A-892F-3B3B9BC5D112}"/>
                    </a:ext>
                  </a:extLst>
                </p:cNvPr>
                <p:cNvPicPr/>
                <p:nvPr/>
              </p:nvPicPr>
              <p:blipFill>
                <a:blip r:embed="rId65"/>
                <a:stretch>
                  <a:fillRect/>
                </a:stretch>
              </p:blipFill>
              <p:spPr>
                <a:xfrm>
                  <a:off x="7346575" y="5265527"/>
                  <a:ext cx="83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E71F3DA9-5C82-8F4A-A481-C76C9E6C61D2}"/>
                    </a:ext>
                  </a:extLst>
                </p14:cNvPr>
                <p14:cNvContentPartPr/>
                <p14:nvPr/>
              </p14:nvContentPartPr>
              <p14:xfrm>
                <a:off x="7481935" y="5273807"/>
                <a:ext cx="54360" cy="78120"/>
              </p14:xfrm>
            </p:contentPart>
          </mc:Choice>
          <mc:Fallback xmlns="">
            <p:pic>
              <p:nvPicPr>
                <p:cNvPr id="37" name="Ink 36">
                  <a:extLst>
                    <a:ext uri="{FF2B5EF4-FFF2-40B4-BE49-F238E27FC236}">
                      <a16:creationId xmlns:a16="http://schemas.microsoft.com/office/drawing/2014/main" id="{E71F3DA9-5C82-8F4A-A481-C76C9E6C61D2}"/>
                    </a:ext>
                  </a:extLst>
                </p:cNvPr>
                <p:cNvPicPr/>
                <p:nvPr/>
              </p:nvPicPr>
              <p:blipFill>
                <a:blip r:embed="rId67"/>
                <a:stretch>
                  <a:fillRect/>
                </a:stretch>
              </p:blipFill>
              <p:spPr>
                <a:xfrm>
                  <a:off x="7474375" y="5266247"/>
                  <a:ext cx="69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1230254A-AF7F-4846-9671-B364D9FD9120}"/>
                    </a:ext>
                  </a:extLst>
                </p14:cNvPr>
                <p14:cNvContentPartPr/>
                <p14:nvPr/>
              </p14:nvContentPartPr>
              <p14:xfrm>
                <a:off x="7590295" y="5261567"/>
                <a:ext cx="95040" cy="83520"/>
              </p14:xfrm>
            </p:contentPart>
          </mc:Choice>
          <mc:Fallback xmlns="">
            <p:pic>
              <p:nvPicPr>
                <p:cNvPr id="38" name="Ink 37">
                  <a:extLst>
                    <a:ext uri="{FF2B5EF4-FFF2-40B4-BE49-F238E27FC236}">
                      <a16:creationId xmlns:a16="http://schemas.microsoft.com/office/drawing/2014/main" id="{1230254A-AF7F-4846-9671-B364D9FD9120}"/>
                    </a:ext>
                  </a:extLst>
                </p:cNvPr>
                <p:cNvPicPr/>
                <p:nvPr/>
              </p:nvPicPr>
              <p:blipFill>
                <a:blip r:embed="rId69"/>
                <a:stretch>
                  <a:fillRect/>
                </a:stretch>
              </p:blipFill>
              <p:spPr>
                <a:xfrm>
                  <a:off x="7582735" y="5254007"/>
                  <a:ext cx="1101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728F1219-B113-DA42-B250-AE515CE50A46}"/>
                    </a:ext>
                  </a:extLst>
                </p14:cNvPr>
                <p14:cNvContentPartPr/>
                <p14:nvPr/>
              </p14:nvContentPartPr>
              <p14:xfrm>
                <a:off x="7871095" y="5079767"/>
                <a:ext cx="139320" cy="288360"/>
              </p14:xfrm>
            </p:contentPart>
          </mc:Choice>
          <mc:Fallback xmlns="">
            <p:pic>
              <p:nvPicPr>
                <p:cNvPr id="40" name="Ink 39">
                  <a:extLst>
                    <a:ext uri="{FF2B5EF4-FFF2-40B4-BE49-F238E27FC236}">
                      <a16:creationId xmlns:a16="http://schemas.microsoft.com/office/drawing/2014/main" id="{728F1219-B113-DA42-B250-AE515CE50A46}"/>
                    </a:ext>
                  </a:extLst>
                </p:cNvPr>
                <p:cNvPicPr/>
                <p:nvPr/>
              </p:nvPicPr>
              <p:blipFill>
                <a:blip r:embed="rId71"/>
                <a:stretch>
                  <a:fillRect/>
                </a:stretch>
              </p:blipFill>
              <p:spPr>
                <a:xfrm>
                  <a:off x="7863535" y="5072207"/>
                  <a:ext cx="1544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423610C2-440C-AC40-B7CA-BC5CD8559EF8}"/>
                    </a:ext>
                  </a:extLst>
                </p14:cNvPr>
                <p14:cNvContentPartPr/>
                <p14:nvPr/>
              </p14:nvContentPartPr>
              <p14:xfrm>
                <a:off x="7812415" y="5232767"/>
                <a:ext cx="80640" cy="17280"/>
              </p14:xfrm>
            </p:contentPart>
          </mc:Choice>
          <mc:Fallback xmlns="">
            <p:pic>
              <p:nvPicPr>
                <p:cNvPr id="41" name="Ink 40">
                  <a:extLst>
                    <a:ext uri="{FF2B5EF4-FFF2-40B4-BE49-F238E27FC236}">
                      <a16:creationId xmlns:a16="http://schemas.microsoft.com/office/drawing/2014/main" id="{423610C2-440C-AC40-B7CA-BC5CD8559EF8}"/>
                    </a:ext>
                  </a:extLst>
                </p:cNvPr>
                <p:cNvPicPr/>
                <p:nvPr/>
              </p:nvPicPr>
              <p:blipFill>
                <a:blip r:embed="rId73"/>
                <a:stretch>
                  <a:fillRect/>
                </a:stretch>
              </p:blipFill>
              <p:spPr>
                <a:xfrm>
                  <a:off x="7804855" y="5225207"/>
                  <a:ext cx="95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AC51BAEF-FA50-D64C-BEB3-7C077A560A75}"/>
                    </a:ext>
                  </a:extLst>
                </p14:cNvPr>
                <p14:cNvContentPartPr/>
                <p14:nvPr/>
              </p14:nvContentPartPr>
              <p14:xfrm>
                <a:off x="7966135" y="5219447"/>
                <a:ext cx="43200" cy="82440"/>
              </p14:xfrm>
            </p:contentPart>
          </mc:Choice>
          <mc:Fallback xmlns="">
            <p:pic>
              <p:nvPicPr>
                <p:cNvPr id="42" name="Ink 41">
                  <a:extLst>
                    <a:ext uri="{FF2B5EF4-FFF2-40B4-BE49-F238E27FC236}">
                      <a16:creationId xmlns:a16="http://schemas.microsoft.com/office/drawing/2014/main" id="{AC51BAEF-FA50-D64C-BEB3-7C077A560A75}"/>
                    </a:ext>
                  </a:extLst>
                </p:cNvPr>
                <p:cNvPicPr/>
                <p:nvPr/>
              </p:nvPicPr>
              <p:blipFill>
                <a:blip r:embed="rId75"/>
                <a:stretch>
                  <a:fillRect/>
                </a:stretch>
              </p:blipFill>
              <p:spPr>
                <a:xfrm>
                  <a:off x="7958575" y="5211887"/>
                  <a:ext cx="58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27E3923D-9CF5-7C48-A5BE-FB293E672D82}"/>
                    </a:ext>
                  </a:extLst>
                </p14:cNvPr>
                <p14:cNvContentPartPr/>
                <p14:nvPr/>
              </p14:nvContentPartPr>
              <p14:xfrm>
                <a:off x="8073055" y="5198567"/>
                <a:ext cx="106200" cy="79200"/>
              </p14:xfrm>
            </p:contentPart>
          </mc:Choice>
          <mc:Fallback xmlns="">
            <p:pic>
              <p:nvPicPr>
                <p:cNvPr id="43" name="Ink 42">
                  <a:extLst>
                    <a:ext uri="{FF2B5EF4-FFF2-40B4-BE49-F238E27FC236}">
                      <a16:creationId xmlns:a16="http://schemas.microsoft.com/office/drawing/2014/main" id="{27E3923D-9CF5-7C48-A5BE-FB293E672D82}"/>
                    </a:ext>
                  </a:extLst>
                </p:cNvPr>
                <p:cNvPicPr/>
                <p:nvPr/>
              </p:nvPicPr>
              <p:blipFill>
                <a:blip r:embed="rId77"/>
                <a:stretch>
                  <a:fillRect/>
                </a:stretch>
              </p:blipFill>
              <p:spPr>
                <a:xfrm>
                  <a:off x="8065495" y="5191007"/>
                  <a:ext cx="120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834F549B-BBFA-CA46-BBFD-B624619A712E}"/>
                    </a:ext>
                  </a:extLst>
                </p14:cNvPr>
                <p14:cNvContentPartPr/>
                <p14:nvPr/>
              </p14:nvContentPartPr>
              <p14:xfrm>
                <a:off x="7351255" y="5535527"/>
                <a:ext cx="2160" cy="123480"/>
              </p14:xfrm>
            </p:contentPart>
          </mc:Choice>
          <mc:Fallback xmlns="">
            <p:pic>
              <p:nvPicPr>
                <p:cNvPr id="45" name="Ink 44">
                  <a:extLst>
                    <a:ext uri="{FF2B5EF4-FFF2-40B4-BE49-F238E27FC236}">
                      <a16:creationId xmlns:a16="http://schemas.microsoft.com/office/drawing/2014/main" id="{834F549B-BBFA-CA46-BBFD-B624619A712E}"/>
                    </a:ext>
                  </a:extLst>
                </p:cNvPr>
                <p:cNvPicPr/>
                <p:nvPr/>
              </p:nvPicPr>
              <p:blipFill>
                <a:blip r:embed="rId79"/>
                <a:stretch>
                  <a:fillRect/>
                </a:stretch>
              </p:blipFill>
              <p:spPr>
                <a:xfrm>
                  <a:off x="7343695" y="5527967"/>
                  <a:ext cx="17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7183CA6A-5917-324A-9CA2-40888A062F47}"/>
                    </a:ext>
                  </a:extLst>
                </p14:cNvPr>
                <p14:cNvContentPartPr/>
                <p14:nvPr/>
              </p14:nvContentPartPr>
              <p14:xfrm>
                <a:off x="7265575" y="5527967"/>
                <a:ext cx="160200" cy="126000"/>
              </p14:xfrm>
            </p:contentPart>
          </mc:Choice>
          <mc:Fallback xmlns="">
            <p:pic>
              <p:nvPicPr>
                <p:cNvPr id="46" name="Ink 45">
                  <a:extLst>
                    <a:ext uri="{FF2B5EF4-FFF2-40B4-BE49-F238E27FC236}">
                      <a16:creationId xmlns:a16="http://schemas.microsoft.com/office/drawing/2014/main" id="{7183CA6A-5917-324A-9CA2-40888A062F47}"/>
                    </a:ext>
                  </a:extLst>
                </p:cNvPr>
                <p:cNvPicPr/>
                <p:nvPr/>
              </p:nvPicPr>
              <p:blipFill>
                <a:blip r:embed="rId81"/>
                <a:stretch>
                  <a:fillRect/>
                </a:stretch>
              </p:blipFill>
              <p:spPr>
                <a:xfrm>
                  <a:off x="7258375" y="5520407"/>
                  <a:ext cx="175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E654D3DC-7346-0542-82C3-09F5DDB88B45}"/>
                    </a:ext>
                  </a:extLst>
                </p14:cNvPr>
                <p14:cNvContentPartPr/>
                <p14:nvPr/>
              </p14:nvContentPartPr>
              <p14:xfrm>
                <a:off x="7481935" y="5568647"/>
                <a:ext cx="4680" cy="59400"/>
              </p14:xfrm>
            </p:contentPart>
          </mc:Choice>
          <mc:Fallback xmlns="">
            <p:pic>
              <p:nvPicPr>
                <p:cNvPr id="47" name="Ink 46">
                  <a:extLst>
                    <a:ext uri="{FF2B5EF4-FFF2-40B4-BE49-F238E27FC236}">
                      <a16:creationId xmlns:a16="http://schemas.microsoft.com/office/drawing/2014/main" id="{E654D3DC-7346-0542-82C3-09F5DDB88B45}"/>
                    </a:ext>
                  </a:extLst>
                </p:cNvPr>
                <p:cNvPicPr/>
                <p:nvPr/>
              </p:nvPicPr>
              <p:blipFill>
                <a:blip r:embed="rId83"/>
                <a:stretch>
                  <a:fillRect/>
                </a:stretch>
              </p:blipFill>
              <p:spPr>
                <a:xfrm>
                  <a:off x="7474375" y="5561087"/>
                  <a:ext cx="19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39B017A5-1ECE-FD48-BE23-279B91AC0E1A}"/>
                    </a:ext>
                  </a:extLst>
                </p14:cNvPr>
                <p14:cNvContentPartPr/>
                <p14:nvPr/>
              </p14:nvContentPartPr>
              <p14:xfrm>
                <a:off x="7505335" y="5486927"/>
                <a:ext cx="7200" cy="8280"/>
              </p14:xfrm>
            </p:contentPart>
          </mc:Choice>
          <mc:Fallback xmlns="">
            <p:pic>
              <p:nvPicPr>
                <p:cNvPr id="48" name="Ink 47">
                  <a:extLst>
                    <a:ext uri="{FF2B5EF4-FFF2-40B4-BE49-F238E27FC236}">
                      <a16:creationId xmlns:a16="http://schemas.microsoft.com/office/drawing/2014/main" id="{39B017A5-1ECE-FD48-BE23-279B91AC0E1A}"/>
                    </a:ext>
                  </a:extLst>
                </p:cNvPr>
                <p:cNvPicPr/>
                <p:nvPr/>
              </p:nvPicPr>
              <p:blipFill>
                <a:blip r:embed="rId85"/>
                <a:stretch>
                  <a:fillRect/>
                </a:stretch>
              </p:blipFill>
              <p:spPr>
                <a:xfrm>
                  <a:off x="7497775" y="5479367"/>
                  <a:ext cx="22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0FD92842-1447-FC4E-98EB-A05292DF7C1B}"/>
                    </a:ext>
                  </a:extLst>
                </p14:cNvPr>
                <p14:cNvContentPartPr/>
                <p14:nvPr/>
              </p14:nvContentPartPr>
              <p14:xfrm>
                <a:off x="7556455" y="5530487"/>
                <a:ext cx="79920" cy="51120"/>
              </p14:xfrm>
            </p:contentPart>
          </mc:Choice>
          <mc:Fallback xmlns="">
            <p:pic>
              <p:nvPicPr>
                <p:cNvPr id="49" name="Ink 48">
                  <a:extLst>
                    <a:ext uri="{FF2B5EF4-FFF2-40B4-BE49-F238E27FC236}">
                      <a16:creationId xmlns:a16="http://schemas.microsoft.com/office/drawing/2014/main" id="{0FD92842-1447-FC4E-98EB-A05292DF7C1B}"/>
                    </a:ext>
                  </a:extLst>
                </p:cNvPr>
                <p:cNvPicPr/>
                <p:nvPr/>
              </p:nvPicPr>
              <p:blipFill>
                <a:blip r:embed="rId87"/>
                <a:stretch>
                  <a:fillRect/>
                </a:stretch>
              </p:blipFill>
              <p:spPr>
                <a:xfrm>
                  <a:off x="7548895" y="5522927"/>
                  <a:ext cx="94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47E00077-E575-6B43-9A61-B84C94D9C3A6}"/>
                    </a:ext>
                  </a:extLst>
                </p14:cNvPr>
                <p14:cNvContentPartPr/>
                <p14:nvPr/>
              </p14:nvContentPartPr>
              <p14:xfrm>
                <a:off x="7660495" y="5500247"/>
                <a:ext cx="63720" cy="79200"/>
              </p14:xfrm>
            </p:contentPart>
          </mc:Choice>
          <mc:Fallback xmlns="">
            <p:pic>
              <p:nvPicPr>
                <p:cNvPr id="50" name="Ink 49">
                  <a:extLst>
                    <a:ext uri="{FF2B5EF4-FFF2-40B4-BE49-F238E27FC236}">
                      <a16:creationId xmlns:a16="http://schemas.microsoft.com/office/drawing/2014/main" id="{47E00077-E575-6B43-9A61-B84C94D9C3A6}"/>
                    </a:ext>
                  </a:extLst>
                </p:cNvPr>
                <p:cNvPicPr/>
                <p:nvPr/>
              </p:nvPicPr>
              <p:blipFill>
                <a:blip r:embed="rId89"/>
                <a:stretch>
                  <a:fillRect/>
                </a:stretch>
              </p:blipFill>
              <p:spPr>
                <a:xfrm>
                  <a:off x="7652935" y="5492687"/>
                  <a:ext cx="78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D524B656-7AE8-D74A-B96D-7C4FC3AF7BD6}"/>
                    </a:ext>
                  </a:extLst>
                </p14:cNvPr>
                <p14:cNvContentPartPr/>
                <p14:nvPr/>
              </p14:nvContentPartPr>
              <p14:xfrm>
                <a:off x="7799095" y="5506007"/>
                <a:ext cx="82800" cy="60840"/>
              </p14:xfrm>
            </p:contentPart>
          </mc:Choice>
          <mc:Fallback xmlns="">
            <p:pic>
              <p:nvPicPr>
                <p:cNvPr id="51" name="Ink 50">
                  <a:extLst>
                    <a:ext uri="{FF2B5EF4-FFF2-40B4-BE49-F238E27FC236}">
                      <a16:creationId xmlns:a16="http://schemas.microsoft.com/office/drawing/2014/main" id="{D524B656-7AE8-D74A-B96D-7C4FC3AF7BD6}"/>
                    </a:ext>
                  </a:extLst>
                </p:cNvPr>
                <p:cNvPicPr/>
                <p:nvPr/>
              </p:nvPicPr>
              <p:blipFill>
                <a:blip r:embed="rId91"/>
                <a:stretch>
                  <a:fillRect/>
                </a:stretch>
              </p:blipFill>
              <p:spPr>
                <a:xfrm>
                  <a:off x="7791535" y="5498447"/>
                  <a:ext cx="97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67BDB4CA-E6D4-674C-894C-008A99B457F8}"/>
                    </a:ext>
                  </a:extLst>
                </p14:cNvPr>
                <p14:cNvContentPartPr/>
                <p14:nvPr/>
              </p14:nvContentPartPr>
              <p14:xfrm>
                <a:off x="7983775" y="5351207"/>
                <a:ext cx="12600" cy="178920"/>
              </p14:xfrm>
            </p:contentPart>
          </mc:Choice>
          <mc:Fallback xmlns="">
            <p:pic>
              <p:nvPicPr>
                <p:cNvPr id="52" name="Ink 51">
                  <a:extLst>
                    <a:ext uri="{FF2B5EF4-FFF2-40B4-BE49-F238E27FC236}">
                      <a16:creationId xmlns:a16="http://schemas.microsoft.com/office/drawing/2014/main" id="{67BDB4CA-E6D4-674C-894C-008A99B457F8}"/>
                    </a:ext>
                  </a:extLst>
                </p:cNvPr>
                <p:cNvPicPr/>
                <p:nvPr/>
              </p:nvPicPr>
              <p:blipFill>
                <a:blip r:embed="rId93"/>
                <a:stretch>
                  <a:fillRect/>
                </a:stretch>
              </p:blipFill>
              <p:spPr>
                <a:xfrm>
                  <a:off x="7976215" y="5343647"/>
                  <a:ext cx="277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75B62B3A-537B-FE45-96AC-B22102F93D5D}"/>
                    </a:ext>
                  </a:extLst>
                </p14:cNvPr>
                <p14:cNvContentPartPr/>
                <p14:nvPr/>
              </p14:nvContentPartPr>
              <p14:xfrm>
                <a:off x="7938775" y="5442647"/>
                <a:ext cx="103320" cy="21240"/>
              </p14:xfrm>
            </p:contentPart>
          </mc:Choice>
          <mc:Fallback xmlns="">
            <p:pic>
              <p:nvPicPr>
                <p:cNvPr id="53" name="Ink 52">
                  <a:extLst>
                    <a:ext uri="{FF2B5EF4-FFF2-40B4-BE49-F238E27FC236}">
                      <a16:creationId xmlns:a16="http://schemas.microsoft.com/office/drawing/2014/main" id="{75B62B3A-537B-FE45-96AC-B22102F93D5D}"/>
                    </a:ext>
                  </a:extLst>
                </p:cNvPr>
                <p:cNvPicPr/>
                <p:nvPr/>
              </p:nvPicPr>
              <p:blipFill>
                <a:blip r:embed="rId95"/>
                <a:stretch>
                  <a:fillRect/>
                </a:stretch>
              </p:blipFill>
              <p:spPr>
                <a:xfrm>
                  <a:off x="7931215" y="5435087"/>
                  <a:ext cx="118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79DF9B3F-F9B3-864E-AFAC-746C0C60D0D1}"/>
                    </a:ext>
                  </a:extLst>
                </p14:cNvPr>
                <p14:cNvContentPartPr/>
                <p14:nvPr/>
              </p14:nvContentPartPr>
              <p14:xfrm>
                <a:off x="5645575" y="5611127"/>
                <a:ext cx="7920" cy="133200"/>
              </p14:xfrm>
            </p:contentPart>
          </mc:Choice>
          <mc:Fallback xmlns="">
            <p:pic>
              <p:nvPicPr>
                <p:cNvPr id="55" name="Ink 54">
                  <a:extLst>
                    <a:ext uri="{FF2B5EF4-FFF2-40B4-BE49-F238E27FC236}">
                      <a16:creationId xmlns:a16="http://schemas.microsoft.com/office/drawing/2014/main" id="{79DF9B3F-F9B3-864E-AFAC-746C0C60D0D1}"/>
                    </a:ext>
                  </a:extLst>
                </p:cNvPr>
                <p:cNvPicPr/>
                <p:nvPr/>
              </p:nvPicPr>
              <p:blipFill>
                <a:blip r:embed="rId97"/>
                <a:stretch>
                  <a:fillRect/>
                </a:stretch>
              </p:blipFill>
              <p:spPr>
                <a:xfrm>
                  <a:off x="5638015" y="5603567"/>
                  <a:ext cx="22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ACA86331-0343-364E-9507-9F992D72D49A}"/>
                    </a:ext>
                  </a:extLst>
                </p14:cNvPr>
                <p14:cNvContentPartPr/>
                <p14:nvPr/>
              </p14:nvContentPartPr>
              <p14:xfrm>
                <a:off x="5343895" y="5814527"/>
                <a:ext cx="133560" cy="90720"/>
              </p14:xfrm>
            </p:contentPart>
          </mc:Choice>
          <mc:Fallback xmlns="">
            <p:pic>
              <p:nvPicPr>
                <p:cNvPr id="56" name="Ink 55">
                  <a:extLst>
                    <a:ext uri="{FF2B5EF4-FFF2-40B4-BE49-F238E27FC236}">
                      <a16:creationId xmlns:a16="http://schemas.microsoft.com/office/drawing/2014/main" id="{ACA86331-0343-364E-9507-9F992D72D49A}"/>
                    </a:ext>
                  </a:extLst>
                </p:cNvPr>
                <p:cNvPicPr/>
                <p:nvPr/>
              </p:nvPicPr>
              <p:blipFill>
                <a:blip r:embed="rId99"/>
                <a:stretch>
                  <a:fillRect/>
                </a:stretch>
              </p:blipFill>
              <p:spPr>
                <a:xfrm>
                  <a:off x="5336335" y="5806967"/>
                  <a:ext cx="148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23D8760B-5E40-B444-9445-F36903E554A6}"/>
                    </a:ext>
                  </a:extLst>
                </p14:cNvPr>
                <p14:cNvContentPartPr/>
                <p14:nvPr/>
              </p14:nvContentPartPr>
              <p14:xfrm>
                <a:off x="5544415" y="5842967"/>
                <a:ext cx="116280" cy="55800"/>
              </p14:xfrm>
            </p:contentPart>
          </mc:Choice>
          <mc:Fallback xmlns="">
            <p:pic>
              <p:nvPicPr>
                <p:cNvPr id="57" name="Ink 56">
                  <a:extLst>
                    <a:ext uri="{FF2B5EF4-FFF2-40B4-BE49-F238E27FC236}">
                      <a16:creationId xmlns:a16="http://schemas.microsoft.com/office/drawing/2014/main" id="{23D8760B-5E40-B444-9445-F36903E554A6}"/>
                    </a:ext>
                  </a:extLst>
                </p:cNvPr>
                <p:cNvPicPr/>
                <p:nvPr/>
              </p:nvPicPr>
              <p:blipFill>
                <a:blip r:embed="rId101"/>
                <a:stretch>
                  <a:fillRect/>
                </a:stretch>
              </p:blipFill>
              <p:spPr>
                <a:xfrm>
                  <a:off x="5536855" y="5835407"/>
                  <a:ext cx="1314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F9F79D46-D874-C74A-9B8F-2171CAFE4495}"/>
                    </a:ext>
                  </a:extLst>
                </p14:cNvPr>
                <p14:cNvContentPartPr/>
                <p14:nvPr/>
              </p14:nvContentPartPr>
              <p14:xfrm>
                <a:off x="5716495" y="5842247"/>
                <a:ext cx="64440" cy="56880"/>
              </p14:xfrm>
            </p:contentPart>
          </mc:Choice>
          <mc:Fallback xmlns="">
            <p:pic>
              <p:nvPicPr>
                <p:cNvPr id="58" name="Ink 57">
                  <a:extLst>
                    <a:ext uri="{FF2B5EF4-FFF2-40B4-BE49-F238E27FC236}">
                      <a16:creationId xmlns:a16="http://schemas.microsoft.com/office/drawing/2014/main" id="{F9F79D46-D874-C74A-9B8F-2171CAFE4495}"/>
                    </a:ext>
                  </a:extLst>
                </p:cNvPr>
                <p:cNvPicPr/>
                <p:nvPr/>
              </p:nvPicPr>
              <p:blipFill>
                <a:blip r:embed="rId103"/>
                <a:stretch>
                  <a:fillRect/>
                </a:stretch>
              </p:blipFill>
              <p:spPr>
                <a:xfrm>
                  <a:off x="5708935" y="5834687"/>
                  <a:ext cx="795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4E81CBA7-FF8E-BB4B-A165-DC518338E526}"/>
                    </a:ext>
                  </a:extLst>
                </p14:cNvPr>
                <p14:cNvContentPartPr/>
                <p14:nvPr/>
              </p14:nvContentPartPr>
              <p14:xfrm>
                <a:off x="5810095" y="5844407"/>
                <a:ext cx="60840" cy="31680"/>
              </p14:xfrm>
            </p:contentPart>
          </mc:Choice>
          <mc:Fallback xmlns="">
            <p:pic>
              <p:nvPicPr>
                <p:cNvPr id="59" name="Ink 58">
                  <a:extLst>
                    <a:ext uri="{FF2B5EF4-FFF2-40B4-BE49-F238E27FC236}">
                      <a16:creationId xmlns:a16="http://schemas.microsoft.com/office/drawing/2014/main" id="{4E81CBA7-FF8E-BB4B-A165-DC518338E526}"/>
                    </a:ext>
                  </a:extLst>
                </p:cNvPr>
                <p:cNvPicPr/>
                <p:nvPr/>
              </p:nvPicPr>
              <p:blipFill>
                <a:blip r:embed="rId105"/>
                <a:stretch>
                  <a:fillRect/>
                </a:stretch>
              </p:blipFill>
              <p:spPr>
                <a:xfrm>
                  <a:off x="5802535" y="5837207"/>
                  <a:ext cx="75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0BE89B6D-DBD1-6E46-93CB-2F19A086BAB8}"/>
                    </a:ext>
                  </a:extLst>
                </p14:cNvPr>
                <p14:cNvContentPartPr/>
                <p14:nvPr/>
              </p14:nvContentPartPr>
              <p14:xfrm>
                <a:off x="5879575" y="5811287"/>
                <a:ext cx="56520" cy="161280"/>
              </p14:xfrm>
            </p:contentPart>
          </mc:Choice>
          <mc:Fallback xmlns="">
            <p:pic>
              <p:nvPicPr>
                <p:cNvPr id="60" name="Ink 59">
                  <a:extLst>
                    <a:ext uri="{FF2B5EF4-FFF2-40B4-BE49-F238E27FC236}">
                      <a16:creationId xmlns:a16="http://schemas.microsoft.com/office/drawing/2014/main" id="{0BE89B6D-DBD1-6E46-93CB-2F19A086BAB8}"/>
                    </a:ext>
                  </a:extLst>
                </p:cNvPr>
                <p:cNvPicPr/>
                <p:nvPr/>
              </p:nvPicPr>
              <p:blipFill>
                <a:blip r:embed="rId107"/>
                <a:stretch>
                  <a:fillRect/>
                </a:stretch>
              </p:blipFill>
              <p:spPr>
                <a:xfrm>
                  <a:off x="5872015" y="5803727"/>
                  <a:ext cx="71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CC6CEE5A-C4EC-1342-97DC-AB095CA77926}"/>
                    </a:ext>
                  </a:extLst>
                </p14:cNvPr>
                <p14:cNvContentPartPr/>
                <p14:nvPr/>
              </p14:nvContentPartPr>
              <p14:xfrm>
                <a:off x="6143095" y="5791127"/>
                <a:ext cx="137520" cy="79920"/>
              </p14:xfrm>
            </p:contentPart>
          </mc:Choice>
          <mc:Fallback xmlns="">
            <p:pic>
              <p:nvPicPr>
                <p:cNvPr id="61" name="Ink 60">
                  <a:extLst>
                    <a:ext uri="{FF2B5EF4-FFF2-40B4-BE49-F238E27FC236}">
                      <a16:creationId xmlns:a16="http://schemas.microsoft.com/office/drawing/2014/main" id="{CC6CEE5A-C4EC-1342-97DC-AB095CA77926}"/>
                    </a:ext>
                  </a:extLst>
                </p:cNvPr>
                <p:cNvPicPr/>
                <p:nvPr/>
              </p:nvPicPr>
              <p:blipFill>
                <a:blip r:embed="rId109"/>
                <a:stretch>
                  <a:fillRect/>
                </a:stretch>
              </p:blipFill>
              <p:spPr>
                <a:xfrm>
                  <a:off x="6135535" y="5783567"/>
                  <a:ext cx="152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723A3DEE-77E6-C74F-A12A-796DD828D7B3}"/>
                    </a:ext>
                  </a:extLst>
                </p14:cNvPr>
                <p14:cNvContentPartPr/>
                <p14:nvPr/>
              </p14:nvContentPartPr>
              <p14:xfrm>
                <a:off x="6351175" y="5816687"/>
                <a:ext cx="103320" cy="51120"/>
              </p14:xfrm>
            </p:contentPart>
          </mc:Choice>
          <mc:Fallback xmlns="">
            <p:pic>
              <p:nvPicPr>
                <p:cNvPr id="62" name="Ink 61">
                  <a:extLst>
                    <a:ext uri="{FF2B5EF4-FFF2-40B4-BE49-F238E27FC236}">
                      <a16:creationId xmlns:a16="http://schemas.microsoft.com/office/drawing/2014/main" id="{723A3DEE-77E6-C74F-A12A-796DD828D7B3}"/>
                    </a:ext>
                  </a:extLst>
                </p:cNvPr>
                <p:cNvPicPr/>
                <p:nvPr/>
              </p:nvPicPr>
              <p:blipFill>
                <a:blip r:embed="rId111"/>
                <a:stretch>
                  <a:fillRect/>
                </a:stretch>
              </p:blipFill>
              <p:spPr>
                <a:xfrm>
                  <a:off x="6343975" y="5809127"/>
                  <a:ext cx="118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C57E55B5-6E8C-AB4E-8D74-115B672F1D52}"/>
                    </a:ext>
                  </a:extLst>
                </p14:cNvPr>
                <p14:cNvContentPartPr/>
                <p14:nvPr/>
              </p14:nvContentPartPr>
              <p14:xfrm>
                <a:off x="6540535" y="5832167"/>
                <a:ext cx="74880" cy="49680"/>
              </p14:xfrm>
            </p:contentPart>
          </mc:Choice>
          <mc:Fallback xmlns="">
            <p:pic>
              <p:nvPicPr>
                <p:cNvPr id="63" name="Ink 62">
                  <a:extLst>
                    <a:ext uri="{FF2B5EF4-FFF2-40B4-BE49-F238E27FC236}">
                      <a16:creationId xmlns:a16="http://schemas.microsoft.com/office/drawing/2014/main" id="{C57E55B5-6E8C-AB4E-8D74-115B672F1D52}"/>
                    </a:ext>
                  </a:extLst>
                </p:cNvPr>
                <p:cNvPicPr/>
                <p:nvPr/>
              </p:nvPicPr>
              <p:blipFill>
                <a:blip r:embed="rId113"/>
                <a:stretch>
                  <a:fillRect/>
                </a:stretch>
              </p:blipFill>
              <p:spPr>
                <a:xfrm>
                  <a:off x="6532975" y="5824607"/>
                  <a:ext cx="90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2A58AF21-71AD-974E-BF38-C6C552D94F05}"/>
                    </a:ext>
                  </a:extLst>
                </p14:cNvPr>
                <p14:cNvContentPartPr/>
                <p14:nvPr/>
              </p14:nvContentPartPr>
              <p14:xfrm>
                <a:off x="6657895" y="5832167"/>
                <a:ext cx="51840" cy="37440"/>
              </p14:xfrm>
            </p:contentPart>
          </mc:Choice>
          <mc:Fallback xmlns="">
            <p:pic>
              <p:nvPicPr>
                <p:cNvPr id="64" name="Ink 63">
                  <a:extLst>
                    <a:ext uri="{FF2B5EF4-FFF2-40B4-BE49-F238E27FC236}">
                      <a16:creationId xmlns:a16="http://schemas.microsoft.com/office/drawing/2014/main" id="{2A58AF21-71AD-974E-BF38-C6C552D94F05}"/>
                    </a:ext>
                  </a:extLst>
                </p:cNvPr>
                <p:cNvPicPr/>
                <p:nvPr/>
              </p:nvPicPr>
              <p:blipFill>
                <a:blip r:embed="rId115"/>
                <a:stretch>
                  <a:fillRect/>
                </a:stretch>
              </p:blipFill>
              <p:spPr>
                <a:xfrm>
                  <a:off x="6650335" y="5824607"/>
                  <a:ext cx="66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6DBD4C18-68A7-0D41-8A87-C6E2041A5303}"/>
                    </a:ext>
                  </a:extLst>
                </p14:cNvPr>
                <p14:cNvContentPartPr/>
                <p14:nvPr/>
              </p14:nvContentPartPr>
              <p14:xfrm>
                <a:off x="6699295" y="5810567"/>
                <a:ext cx="71640" cy="160560"/>
              </p14:xfrm>
            </p:contentPart>
          </mc:Choice>
          <mc:Fallback xmlns="">
            <p:pic>
              <p:nvPicPr>
                <p:cNvPr id="65" name="Ink 64">
                  <a:extLst>
                    <a:ext uri="{FF2B5EF4-FFF2-40B4-BE49-F238E27FC236}">
                      <a16:creationId xmlns:a16="http://schemas.microsoft.com/office/drawing/2014/main" id="{6DBD4C18-68A7-0D41-8A87-C6E2041A5303}"/>
                    </a:ext>
                  </a:extLst>
                </p:cNvPr>
                <p:cNvPicPr/>
                <p:nvPr/>
              </p:nvPicPr>
              <p:blipFill>
                <a:blip r:embed="rId117"/>
                <a:stretch>
                  <a:fillRect/>
                </a:stretch>
              </p:blipFill>
              <p:spPr>
                <a:xfrm>
                  <a:off x="6691735" y="5803007"/>
                  <a:ext cx="86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5AF72245-B2A8-F64F-A7DC-6AC9A0B10287}"/>
                    </a:ext>
                  </a:extLst>
                </p14:cNvPr>
                <p14:cNvContentPartPr/>
                <p14:nvPr/>
              </p14:nvContentPartPr>
              <p14:xfrm>
                <a:off x="6897655" y="5797247"/>
                <a:ext cx="128880" cy="66240"/>
              </p14:xfrm>
            </p:contentPart>
          </mc:Choice>
          <mc:Fallback xmlns="">
            <p:pic>
              <p:nvPicPr>
                <p:cNvPr id="68" name="Ink 67">
                  <a:extLst>
                    <a:ext uri="{FF2B5EF4-FFF2-40B4-BE49-F238E27FC236}">
                      <a16:creationId xmlns:a16="http://schemas.microsoft.com/office/drawing/2014/main" id="{5AF72245-B2A8-F64F-A7DC-6AC9A0B10287}"/>
                    </a:ext>
                  </a:extLst>
                </p:cNvPr>
                <p:cNvPicPr/>
                <p:nvPr/>
              </p:nvPicPr>
              <p:blipFill>
                <a:blip r:embed="rId119"/>
                <a:stretch>
                  <a:fillRect/>
                </a:stretch>
              </p:blipFill>
              <p:spPr>
                <a:xfrm>
                  <a:off x="6890095" y="5789687"/>
                  <a:ext cx="144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A5458A2F-9659-9249-B3AC-535F8B1796EA}"/>
                    </a:ext>
                  </a:extLst>
                </p14:cNvPr>
                <p14:cNvContentPartPr/>
                <p14:nvPr/>
              </p14:nvContentPartPr>
              <p14:xfrm>
                <a:off x="7103935" y="5792207"/>
                <a:ext cx="79920" cy="54000"/>
              </p14:xfrm>
            </p:contentPart>
          </mc:Choice>
          <mc:Fallback xmlns="">
            <p:pic>
              <p:nvPicPr>
                <p:cNvPr id="69" name="Ink 68">
                  <a:extLst>
                    <a:ext uri="{FF2B5EF4-FFF2-40B4-BE49-F238E27FC236}">
                      <a16:creationId xmlns:a16="http://schemas.microsoft.com/office/drawing/2014/main" id="{A5458A2F-9659-9249-B3AC-535F8B1796EA}"/>
                    </a:ext>
                  </a:extLst>
                </p:cNvPr>
                <p:cNvPicPr/>
                <p:nvPr/>
              </p:nvPicPr>
              <p:blipFill>
                <a:blip r:embed="rId121"/>
                <a:stretch>
                  <a:fillRect/>
                </a:stretch>
              </p:blipFill>
              <p:spPr>
                <a:xfrm>
                  <a:off x="7096375" y="5784647"/>
                  <a:ext cx="94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B389AC2A-E005-8040-80E4-CA3FB3D34163}"/>
                    </a:ext>
                  </a:extLst>
                </p14:cNvPr>
                <p14:cNvContentPartPr/>
                <p14:nvPr/>
              </p14:nvContentPartPr>
              <p14:xfrm>
                <a:off x="7216615" y="5808407"/>
                <a:ext cx="53280" cy="33840"/>
              </p14:xfrm>
            </p:contentPart>
          </mc:Choice>
          <mc:Fallback xmlns="">
            <p:pic>
              <p:nvPicPr>
                <p:cNvPr id="70" name="Ink 69">
                  <a:extLst>
                    <a:ext uri="{FF2B5EF4-FFF2-40B4-BE49-F238E27FC236}">
                      <a16:creationId xmlns:a16="http://schemas.microsoft.com/office/drawing/2014/main" id="{B389AC2A-E005-8040-80E4-CA3FB3D34163}"/>
                    </a:ext>
                  </a:extLst>
                </p:cNvPr>
                <p:cNvPicPr/>
                <p:nvPr/>
              </p:nvPicPr>
              <p:blipFill>
                <a:blip r:embed="rId123"/>
                <a:stretch>
                  <a:fillRect/>
                </a:stretch>
              </p:blipFill>
              <p:spPr>
                <a:xfrm>
                  <a:off x="7209055" y="5800847"/>
                  <a:ext cx="68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6F805746-F541-D344-B8A5-58F645C27154}"/>
                    </a:ext>
                  </a:extLst>
                </p14:cNvPr>
                <p14:cNvContentPartPr/>
                <p14:nvPr/>
              </p14:nvContentPartPr>
              <p14:xfrm>
                <a:off x="7288615" y="5786447"/>
                <a:ext cx="65160" cy="70560"/>
              </p14:xfrm>
            </p:contentPart>
          </mc:Choice>
          <mc:Fallback xmlns="">
            <p:pic>
              <p:nvPicPr>
                <p:cNvPr id="71" name="Ink 70">
                  <a:extLst>
                    <a:ext uri="{FF2B5EF4-FFF2-40B4-BE49-F238E27FC236}">
                      <a16:creationId xmlns:a16="http://schemas.microsoft.com/office/drawing/2014/main" id="{6F805746-F541-D344-B8A5-58F645C27154}"/>
                    </a:ext>
                  </a:extLst>
                </p:cNvPr>
                <p:cNvPicPr/>
                <p:nvPr/>
              </p:nvPicPr>
              <p:blipFill>
                <a:blip r:embed="rId125"/>
                <a:stretch>
                  <a:fillRect/>
                </a:stretch>
              </p:blipFill>
              <p:spPr>
                <a:xfrm>
                  <a:off x="7281055" y="5778887"/>
                  <a:ext cx="80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Ink 71">
                  <a:extLst>
                    <a:ext uri="{FF2B5EF4-FFF2-40B4-BE49-F238E27FC236}">
                      <a16:creationId xmlns:a16="http://schemas.microsoft.com/office/drawing/2014/main" id="{63463C63-6B80-FA40-9155-2223D659DA52}"/>
                    </a:ext>
                  </a:extLst>
                </p14:cNvPr>
                <p14:cNvContentPartPr/>
                <p14:nvPr/>
              </p14:nvContentPartPr>
              <p14:xfrm>
                <a:off x="7521535" y="5773127"/>
                <a:ext cx="101160" cy="171000"/>
              </p14:xfrm>
            </p:contentPart>
          </mc:Choice>
          <mc:Fallback xmlns="">
            <p:pic>
              <p:nvPicPr>
                <p:cNvPr id="72" name="Ink 71">
                  <a:extLst>
                    <a:ext uri="{FF2B5EF4-FFF2-40B4-BE49-F238E27FC236}">
                      <a16:creationId xmlns:a16="http://schemas.microsoft.com/office/drawing/2014/main" id="{63463C63-6B80-FA40-9155-2223D659DA52}"/>
                    </a:ext>
                  </a:extLst>
                </p:cNvPr>
                <p:cNvPicPr/>
                <p:nvPr/>
              </p:nvPicPr>
              <p:blipFill>
                <a:blip r:embed="rId127"/>
                <a:stretch>
                  <a:fillRect/>
                </a:stretch>
              </p:blipFill>
              <p:spPr>
                <a:xfrm>
                  <a:off x="7513975" y="5765567"/>
                  <a:ext cx="116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Ink 72">
                  <a:extLst>
                    <a:ext uri="{FF2B5EF4-FFF2-40B4-BE49-F238E27FC236}">
                      <a16:creationId xmlns:a16="http://schemas.microsoft.com/office/drawing/2014/main" id="{8F7947C6-AAC7-294B-9885-99760BB769A1}"/>
                    </a:ext>
                  </a:extLst>
                </p14:cNvPr>
                <p14:cNvContentPartPr/>
                <p14:nvPr/>
              </p14:nvContentPartPr>
              <p14:xfrm>
                <a:off x="7646095" y="5786807"/>
                <a:ext cx="110520" cy="44280"/>
              </p14:xfrm>
            </p:contentPart>
          </mc:Choice>
          <mc:Fallback xmlns="">
            <p:pic>
              <p:nvPicPr>
                <p:cNvPr id="73" name="Ink 72">
                  <a:extLst>
                    <a:ext uri="{FF2B5EF4-FFF2-40B4-BE49-F238E27FC236}">
                      <a16:creationId xmlns:a16="http://schemas.microsoft.com/office/drawing/2014/main" id="{8F7947C6-AAC7-294B-9885-99760BB769A1}"/>
                    </a:ext>
                  </a:extLst>
                </p:cNvPr>
                <p:cNvPicPr/>
                <p:nvPr/>
              </p:nvPicPr>
              <p:blipFill>
                <a:blip r:embed="rId129"/>
                <a:stretch>
                  <a:fillRect/>
                </a:stretch>
              </p:blipFill>
              <p:spPr>
                <a:xfrm>
                  <a:off x="7638895" y="5779607"/>
                  <a:ext cx="125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56639E81-FB31-CE46-B61E-8E9C0A42F7BD}"/>
                    </a:ext>
                  </a:extLst>
                </p14:cNvPr>
                <p14:cNvContentPartPr/>
                <p14:nvPr/>
              </p14:nvContentPartPr>
              <p14:xfrm>
                <a:off x="7842655" y="5660807"/>
                <a:ext cx="10800" cy="149040"/>
              </p14:xfrm>
            </p:contentPart>
          </mc:Choice>
          <mc:Fallback xmlns="">
            <p:pic>
              <p:nvPicPr>
                <p:cNvPr id="74" name="Ink 73">
                  <a:extLst>
                    <a:ext uri="{FF2B5EF4-FFF2-40B4-BE49-F238E27FC236}">
                      <a16:creationId xmlns:a16="http://schemas.microsoft.com/office/drawing/2014/main" id="{56639E81-FB31-CE46-B61E-8E9C0A42F7BD}"/>
                    </a:ext>
                  </a:extLst>
                </p:cNvPr>
                <p:cNvPicPr/>
                <p:nvPr/>
              </p:nvPicPr>
              <p:blipFill>
                <a:blip r:embed="rId131"/>
                <a:stretch>
                  <a:fillRect/>
                </a:stretch>
              </p:blipFill>
              <p:spPr>
                <a:xfrm>
                  <a:off x="7835095" y="5653247"/>
                  <a:ext cx="259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Ink 74">
                  <a:extLst>
                    <a:ext uri="{FF2B5EF4-FFF2-40B4-BE49-F238E27FC236}">
                      <a16:creationId xmlns:a16="http://schemas.microsoft.com/office/drawing/2014/main" id="{28D26160-7D3E-1A4C-8455-D94B3851AB77}"/>
                    </a:ext>
                  </a:extLst>
                </p14:cNvPr>
                <p14:cNvContentPartPr/>
                <p14:nvPr/>
              </p14:nvContentPartPr>
              <p14:xfrm>
                <a:off x="7807735" y="5747567"/>
                <a:ext cx="73080" cy="5040"/>
              </p14:xfrm>
            </p:contentPart>
          </mc:Choice>
          <mc:Fallback xmlns="">
            <p:pic>
              <p:nvPicPr>
                <p:cNvPr id="75" name="Ink 74">
                  <a:extLst>
                    <a:ext uri="{FF2B5EF4-FFF2-40B4-BE49-F238E27FC236}">
                      <a16:creationId xmlns:a16="http://schemas.microsoft.com/office/drawing/2014/main" id="{28D26160-7D3E-1A4C-8455-D94B3851AB77}"/>
                    </a:ext>
                  </a:extLst>
                </p:cNvPr>
                <p:cNvPicPr/>
                <p:nvPr/>
              </p:nvPicPr>
              <p:blipFill>
                <a:blip r:embed="rId133"/>
                <a:stretch>
                  <a:fillRect/>
                </a:stretch>
              </p:blipFill>
              <p:spPr>
                <a:xfrm>
                  <a:off x="7800175" y="5740007"/>
                  <a:ext cx="88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Ink 75">
                  <a:extLst>
                    <a:ext uri="{FF2B5EF4-FFF2-40B4-BE49-F238E27FC236}">
                      <a16:creationId xmlns:a16="http://schemas.microsoft.com/office/drawing/2014/main" id="{E0C75AEF-C6E1-8D48-8E68-7AFEC37C1CCC}"/>
                    </a:ext>
                  </a:extLst>
                </p14:cNvPr>
                <p14:cNvContentPartPr/>
                <p14:nvPr/>
              </p14:nvContentPartPr>
              <p14:xfrm>
                <a:off x="7941295" y="5719127"/>
                <a:ext cx="72360" cy="75600"/>
              </p14:xfrm>
            </p:contentPart>
          </mc:Choice>
          <mc:Fallback xmlns="">
            <p:pic>
              <p:nvPicPr>
                <p:cNvPr id="76" name="Ink 75">
                  <a:extLst>
                    <a:ext uri="{FF2B5EF4-FFF2-40B4-BE49-F238E27FC236}">
                      <a16:creationId xmlns:a16="http://schemas.microsoft.com/office/drawing/2014/main" id="{E0C75AEF-C6E1-8D48-8E68-7AFEC37C1CCC}"/>
                    </a:ext>
                  </a:extLst>
                </p:cNvPr>
                <p:cNvPicPr/>
                <p:nvPr/>
              </p:nvPicPr>
              <p:blipFill>
                <a:blip r:embed="rId135"/>
                <a:stretch>
                  <a:fillRect/>
                </a:stretch>
              </p:blipFill>
              <p:spPr>
                <a:xfrm>
                  <a:off x="7933735" y="5711567"/>
                  <a:ext cx="874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Ink 76">
                  <a:extLst>
                    <a:ext uri="{FF2B5EF4-FFF2-40B4-BE49-F238E27FC236}">
                      <a16:creationId xmlns:a16="http://schemas.microsoft.com/office/drawing/2014/main" id="{CE60BFA1-B60E-6941-BF30-41B3E537516A}"/>
                    </a:ext>
                  </a:extLst>
                </p14:cNvPr>
                <p14:cNvContentPartPr/>
                <p14:nvPr/>
              </p14:nvContentPartPr>
              <p14:xfrm>
                <a:off x="8075935" y="5714087"/>
                <a:ext cx="74520" cy="90720"/>
              </p14:xfrm>
            </p:contentPart>
          </mc:Choice>
          <mc:Fallback xmlns="">
            <p:pic>
              <p:nvPicPr>
                <p:cNvPr id="77" name="Ink 76">
                  <a:extLst>
                    <a:ext uri="{FF2B5EF4-FFF2-40B4-BE49-F238E27FC236}">
                      <a16:creationId xmlns:a16="http://schemas.microsoft.com/office/drawing/2014/main" id="{CE60BFA1-B60E-6941-BF30-41B3E537516A}"/>
                    </a:ext>
                  </a:extLst>
                </p:cNvPr>
                <p:cNvPicPr/>
                <p:nvPr/>
              </p:nvPicPr>
              <p:blipFill>
                <a:blip r:embed="rId137"/>
                <a:stretch>
                  <a:fillRect/>
                </a:stretch>
              </p:blipFill>
              <p:spPr>
                <a:xfrm>
                  <a:off x="8068375" y="5706527"/>
                  <a:ext cx="89640" cy="105840"/>
                </a:xfrm>
                <a:prstGeom prst="rect">
                  <a:avLst/>
                </a:prstGeom>
              </p:spPr>
            </p:pic>
          </mc:Fallback>
        </mc:AlternateContent>
      </p:gr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3DDE59C5-05AB-F346-97FD-2623143E344E}"/>
                  </a:ext>
                </a:extLst>
              </p14:cNvPr>
              <p14:cNvContentPartPr/>
              <p14:nvPr/>
            </p14:nvContentPartPr>
            <p14:xfrm>
              <a:off x="7205455" y="4746767"/>
              <a:ext cx="3600" cy="1080"/>
            </p14:xfrm>
          </p:contentPart>
        </mc:Choice>
        <mc:Fallback xmlns="">
          <p:pic>
            <p:nvPicPr>
              <p:cNvPr id="24" name="Ink 23">
                <a:extLst>
                  <a:ext uri="{FF2B5EF4-FFF2-40B4-BE49-F238E27FC236}">
                    <a16:creationId xmlns:a16="http://schemas.microsoft.com/office/drawing/2014/main" id="{3DDE59C5-05AB-F346-97FD-2623143E344E}"/>
                  </a:ext>
                </a:extLst>
              </p:cNvPr>
              <p:cNvPicPr/>
              <p:nvPr/>
            </p:nvPicPr>
            <p:blipFill>
              <a:blip r:embed="rId5"/>
              <a:stretch>
                <a:fillRect/>
              </a:stretch>
            </p:blipFill>
            <p:spPr>
              <a:xfrm>
                <a:off x="7197895" y="4739207"/>
                <a:ext cx="18360" cy="16200"/>
              </a:xfrm>
              <a:prstGeom prst="rect">
                <a:avLst/>
              </a:prstGeom>
            </p:spPr>
          </p:pic>
        </mc:Fallback>
      </mc:AlternateContent>
      <p:grpSp>
        <p:nvGrpSpPr>
          <p:cNvPr id="26" name="Group 25">
            <a:extLst>
              <a:ext uri="{FF2B5EF4-FFF2-40B4-BE49-F238E27FC236}">
                <a16:creationId xmlns:a16="http://schemas.microsoft.com/office/drawing/2014/main" id="{FE95B378-093D-A14B-84D2-7B7C10248033}"/>
              </a:ext>
            </a:extLst>
          </p:cNvPr>
          <p:cNvGrpSpPr/>
          <p:nvPr/>
        </p:nvGrpSpPr>
        <p:grpSpPr>
          <a:xfrm>
            <a:off x="7179535" y="4838207"/>
            <a:ext cx="160200" cy="96120"/>
            <a:chOff x="7179535" y="4838207"/>
            <a:chExt cx="160200" cy="9612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8732B35C-5F89-A245-8AB0-D5D9177CD2C3}"/>
                    </a:ext>
                  </a:extLst>
                </p14:cNvPr>
                <p14:cNvContentPartPr/>
                <p14:nvPr/>
              </p14:nvContentPartPr>
              <p14:xfrm>
                <a:off x="7179535" y="4838207"/>
                <a:ext cx="15120" cy="93960"/>
              </p14:xfrm>
            </p:contentPart>
          </mc:Choice>
          <mc:Fallback xmlns="">
            <p:pic>
              <p:nvPicPr>
                <p:cNvPr id="23" name="Ink 22">
                  <a:extLst>
                    <a:ext uri="{FF2B5EF4-FFF2-40B4-BE49-F238E27FC236}">
                      <a16:creationId xmlns:a16="http://schemas.microsoft.com/office/drawing/2014/main" id="{8732B35C-5F89-A245-8AB0-D5D9177CD2C3}"/>
                    </a:ext>
                  </a:extLst>
                </p:cNvPr>
                <p:cNvPicPr/>
                <p:nvPr/>
              </p:nvPicPr>
              <p:blipFill>
                <a:blip r:embed="rId7"/>
                <a:stretch>
                  <a:fillRect/>
                </a:stretch>
              </p:blipFill>
              <p:spPr>
                <a:xfrm>
                  <a:off x="7171975" y="4830647"/>
                  <a:ext cx="302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14C7C63-471E-164C-A27E-A8540F3637C4}"/>
                    </a:ext>
                  </a:extLst>
                </p14:cNvPr>
                <p14:cNvContentPartPr/>
                <p14:nvPr/>
              </p14:nvContentPartPr>
              <p14:xfrm>
                <a:off x="7263775" y="4864127"/>
                <a:ext cx="75960" cy="70200"/>
              </p14:xfrm>
            </p:contentPart>
          </mc:Choice>
          <mc:Fallback xmlns="">
            <p:pic>
              <p:nvPicPr>
                <p:cNvPr id="25" name="Ink 24">
                  <a:extLst>
                    <a:ext uri="{FF2B5EF4-FFF2-40B4-BE49-F238E27FC236}">
                      <a16:creationId xmlns:a16="http://schemas.microsoft.com/office/drawing/2014/main" id="{314C7C63-471E-164C-A27E-A8540F3637C4}"/>
                    </a:ext>
                  </a:extLst>
                </p:cNvPr>
                <p:cNvPicPr/>
                <p:nvPr/>
              </p:nvPicPr>
              <p:blipFill>
                <a:blip r:embed="rId9"/>
                <a:stretch>
                  <a:fillRect/>
                </a:stretch>
              </p:blipFill>
              <p:spPr>
                <a:xfrm>
                  <a:off x="7256215" y="4856567"/>
                  <a:ext cx="91080" cy="85320"/>
                </a:xfrm>
                <a:prstGeom prst="rect">
                  <a:avLst/>
                </a:prstGeom>
              </p:spPr>
            </p:pic>
          </mc:Fallback>
        </mc:AlternateContent>
      </p:grpSp>
      <p:grpSp>
        <p:nvGrpSpPr>
          <p:cNvPr id="39" name="Group 38">
            <a:extLst>
              <a:ext uri="{FF2B5EF4-FFF2-40B4-BE49-F238E27FC236}">
                <a16:creationId xmlns:a16="http://schemas.microsoft.com/office/drawing/2014/main" id="{557B3C7D-7ED3-9241-8503-C102C0C5A38B}"/>
              </a:ext>
            </a:extLst>
          </p:cNvPr>
          <p:cNvGrpSpPr/>
          <p:nvPr/>
        </p:nvGrpSpPr>
        <p:grpSpPr>
          <a:xfrm>
            <a:off x="5483215" y="4757927"/>
            <a:ext cx="753840" cy="1037520"/>
            <a:chOff x="5483215" y="4757927"/>
            <a:chExt cx="753840" cy="1037520"/>
          </a:xfrm>
        </p:grpSpPr>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7E600098-D1B4-E84C-A058-9463EFBCE4BF}"/>
                    </a:ext>
                  </a:extLst>
                </p14:cNvPr>
                <p14:cNvContentPartPr/>
                <p14:nvPr/>
              </p14:nvContentPartPr>
              <p14:xfrm>
                <a:off x="5483215" y="5125847"/>
                <a:ext cx="380880" cy="669600"/>
              </p14:xfrm>
            </p:contentPart>
          </mc:Choice>
          <mc:Fallback xmlns="">
            <p:pic>
              <p:nvPicPr>
                <p:cNvPr id="4" name="Ink 3">
                  <a:extLst>
                    <a:ext uri="{FF2B5EF4-FFF2-40B4-BE49-F238E27FC236}">
                      <a16:creationId xmlns:a16="http://schemas.microsoft.com/office/drawing/2014/main" id="{7E600098-D1B4-E84C-A058-9463EFBCE4BF}"/>
                    </a:ext>
                  </a:extLst>
                </p:cNvPr>
                <p:cNvPicPr/>
                <p:nvPr/>
              </p:nvPicPr>
              <p:blipFill>
                <a:blip r:embed="rId11"/>
                <a:stretch>
                  <a:fillRect/>
                </a:stretch>
              </p:blipFill>
              <p:spPr>
                <a:xfrm>
                  <a:off x="5475655" y="5118647"/>
                  <a:ext cx="396000" cy="68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1A40BBCE-0ED7-BE40-BC88-5B6FA3D32C89}"/>
                    </a:ext>
                  </a:extLst>
                </p14:cNvPr>
                <p14:cNvContentPartPr/>
                <p14:nvPr/>
              </p14:nvContentPartPr>
              <p14:xfrm>
                <a:off x="6010975" y="4905527"/>
                <a:ext cx="74160" cy="65160"/>
              </p14:xfrm>
            </p:contentPart>
          </mc:Choice>
          <mc:Fallback xmlns="">
            <p:pic>
              <p:nvPicPr>
                <p:cNvPr id="5" name="Ink 4">
                  <a:extLst>
                    <a:ext uri="{FF2B5EF4-FFF2-40B4-BE49-F238E27FC236}">
                      <a16:creationId xmlns:a16="http://schemas.microsoft.com/office/drawing/2014/main" id="{1A40BBCE-0ED7-BE40-BC88-5B6FA3D32C89}"/>
                    </a:ext>
                  </a:extLst>
                </p:cNvPr>
                <p:cNvPicPr/>
                <p:nvPr/>
              </p:nvPicPr>
              <p:blipFill>
                <a:blip r:embed="rId13"/>
                <a:stretch>
                  <a:fillRect/>
                </a:stretch>
              </p:blipFill>
              <p:spPr>
                <a:xfrm>
                  <a:off x="6003415" y="4897967"/>
                  <a:ext cx="89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27219762-F4B0-9B41-84A6-8EDBEEFC25EF}"/>
                    </a:ext>
                  </a:extLst>
                </p14:cNvPr>
                <p14:cNvContentPartPr/>
                <p14:nvPr/>
              </p14:nvContentPartPr>
              <p14:xfrm>
                <a:off x="6115015" y="4832807"/>
                <a:ext cx="94320" cy="217800"/>
              </p14:xfrm>
            </p:contentPart>
          </mc:Choice>
          <mc:Fallback xmlns="">
            <p:pic>
              <p:nvPicPr>
                <p:cNvPr id="7" name="Ink 6">
                  <a:extLst>
                    <a:ext uri="{FF2B5EF4-FFF2-40B4-BE49-F238E27FC236}">
                      <a16:creationId xmlns:a16="http://schemas.microsoft.com/office/drawing/2014/main" id="{27219762-F4B0-9B41-84A6-8EDBEEFC25EF}"/>
                    </a:ext>
                  </a:extLst>
                </p:cNvPr>
                <p:cNvPicPr/>
                <p:nvPr/>
              </p:nvPicPr>
              <p:blipFill>
                <a:blip r:embed="rId15"/>
                <a:stretch>
                  <a:fillRect/>
                </a:stretch>
              </p:blipFill>
              <p:spPr>
                <a:xfrm>
                  <a:off x="6107455" y="4825247"/>
                  <a:ext cx="109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C7061F0A-1D33-C440-9013-752B19E87128}"/>
                    </a:ext>
                  </a:extLst>
                </p14:cNvPr>
                <p14:cNvContentPartPr/>
                <p14:nvPr/>
              </p14:nvContentPartPr>
              <p14:xfrm>
                <a:off x="6087295" y="4931447"/>
                <a:ext cx="75960" cy="14040"/>
              </p14:xfrm>
            </p:contentPart>
          </mc:Choice>
          <mc:Fallback xmlns="">
            <p:pic>
              <p:nvPicPr>
                <p:cNvPr id="8" name="Ink 7">
                  <a:extLst>
                    <a:ext uri="{FF2B5EF4-FFF2-40B4-BE49-F238E27FC236}">
                      <a16:creationId xmlns:a16="http://schemas.microsoft.com/office/drawing/2014/main" id="{C7061F0A-1D33-C440-9013-752B19E87128}"/>
                    </a:ext>
                  </a:extLst>
                </p:cNvPr>
                <p:cNvPicPr/>
                <p:nvPr/>
              </p:nvPicPr>
              <p:blipFill>
                <a:blip r:embed="rId17"/>
                <a:stretch>
                  <a:fillRect/>
                </a:stretch>
              </p:blipFill>
              <p:spPr>
                <a:xfrm>
                  <a:off x="6079735" y="4923887"/>
                  <a:ext cx="90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039A57E-9A97-534C-A3A4-403A22AB2354}"/>
                    </a:ext>
                  </a:extLst>
                </p14:cNvPr>
                <p14:cNvContentPartPr/>
                <p14:nvPr/>
              </p14:nvContentPartPr>
              <p14:xfrm>
                <a:off x="6227695" y="4904087"/>
                <a:ext cx="9360" cy="9360"/>
              </p14:xfrm>
            </p:contentPart>
          </mc:Choice>
          <mc:Fallback xmlns="">
            <p:pic>
              <p:nvPicPr>
                <p:cNvPr id="10" name="Ink 9">
                  <a:extLst>
                    <a:ext uri="{FF2B5EF4-FFF2-40B4-BE49-F238E27FC236}">
                      <a16:creationId xmlns:a16="http://schemas.microsoft.com/office/drawing/2014/main" id="{8039A57E-9A97-534C-A3A4-403A22AB2354}"/>
                    </a:ext>
                  </a:extLst>
                </p:cNvPr>
                <p:cNvPicPr/>
                <p:nvPr/>
              </p:nvPicPr>
              <p:blipFill>
                <a:blip r:embed="rId19"/>
                <a:stretch>
                  <a:fillRect/>
                </a:stretch>
              </p:blipFill>
              <p:spPr>
                <a:xfrm>
                  <a:off x="6220135" y="4896527"/>
                  <a:ext cx="2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FA859074-F0E0-314C-9AD8-95CDBA7AB5C2}"/>
                    </a:ext>
                  </a:extLst>
                </p14:cNvPr>
                <p14:cNvContentPartPr/>
                <p14:nvPr/>
              </p14:nvContentPartPr>
              <p14:xfrm>
                <a:off x="6231295" y="4961687"/>
                <a:ext cx="720" cy="2880"/>
              </p14:xfrm>
            </p:contentPart>
          </mc:Choice>
          <mc:Fallback xmlns="">
            <p:pic>
              <p:nvPicPr>
                <p:cNvPr id="11" name="Ink 10">
                  <a:extLst>
                    <a:ext uri="{FF2B5EF4-FFF2-40B4-BE49-F238E27FC236}">
                      <a16:creationId xmlns:a16="http://schemas.microsoft.com/office/drawing/2014/main" id="{FA859074-F0E0-314C-9AD8-95CDBA7AB5C2}"/>
                    </a:ext>
                  </a:extLst>
                </p:cNvPr>
                <p:cNvPicPr/>
                <p:nvPr/>
              </p:nvPicPr>
              <p:blipFill>
                <a:blip r:embed="rId21"/>
                <a:stretch>
                  <a:fillRect/>
                </a:stretch>
              </p:blipFill>
              <p:spPr>
                <a:xfrm>
                  <a:off x="6223735" y="4954127"/>
                  <a:ext cx="1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Ink 37">
                  <a:extLst>
                    <a:ext uri="{FF2B5EF4-FFF2-40B4-BE49-F238E27FC236}">
                      <a16:creationId xmlns:a16="http://schemas.microsoft.com/office/drawing/2014/main" id="{55A2E539-73C6-6B45-8CA0-E6DCBDB7EA4D}"/>
                    </a:ext>
                  </a:extLst>
                </p14:cNvPr>
                <p14:cNvContentPartPr/>
                <p14:nvPr/>
              </p14:nvContentPartPr>
              <p14:xfrm>
                <a:off x="5938615" y="4757927"/>
                <a:ext cx="57960" cy="295200"/>
              </p14:xfrm>
            </p:contentPart>
          </mc:Choice>
          <mc:Fallback xmlns="">
            <p:pic>
              <p:nvPicPr>
                <p:cNvPr id="38" name="Ink 37">
                  <a:extLst>
                    <a:ext uri="{FF2B5EF4-FFF2-40B4-BE49-F238E27FC236}">
                      <a16:creationId xmlns:a16="http://schemas.microsoft.com/office/drawing/2014/main" id="{55A2E539-73C6-6B45-8CA0-E6DCBDB7EA4D}"/>
                    </a:ext>
                  </a:extLst>
                </p:cNvPr>
                <p:cNvPicPr/>
                <p:nvPr/>
              </p:nvPicPr>
              <p:blipFill>
                <a:blip r:embed="rId23"/>
                <a:stretch>
                  <a:fillRect/>
                </a:stretch>
              </p:blipFill>
              <p:spPr>
                <a:xfrm>
                  <a:off x="5931055" y="4750367"/>
                  <a:ext cx="73080" cy="310320"/>
                </a:xfrm>
                <a:prstGeom prst="rect">
                  <a:avLst/>
                </a:prstGeom>
              </p:spPr>
            </p:pic>
          </mc:Fallback>
        </mc:AlternateContent>
      </p:grpSp>
      <p:grpSp>
        <p:nvGrpSpPr>
          <p:cNvPr id="41" name="Group 40">
            <a:extLst>
              <a:ext uri="{FF2B5EF4-FFF2-40B4-BE49-F238E27FC236}">
                <a16:creationId xmlns:a16="http://schemas.microsoft.com/office/drawing/2014/main" id="{959D6607-0285-BF4C-86BD-818BF114F557}"/>
              </a:ext>
            </a:extLst>
          </p:cNvPr>
          <p:cNvGrpSpPr/>
          <p:nvPr/>
        </p:nvGrpSpPr>
        <p:grpSpPr>
          <a:xfrm>
            <a:off x="7507855" y="4624727"/>
            <a:ext cx="710280" cy="294480"/>
            <a:chOff x="7507855" y="4624727"/>
            <a:chExt cx="710280" cy="294480"/>
          </a:xfrm>
        </p:grpSpPr>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DF247DF3-8168-DD40-A17E-1C942F3F86AC}"/>
                    </a:ext>
                  </a:extLst>
                </p14:cNvPr>
                <p14:cNvContentPartPr/>
                <p14:nvPr/>
              </p14:nvContentPartPr>
              <p14:xfrm>
                <a:off x="7555015" y="4795367"/>
                <a:ext cx="16200" cy="113040"/>
              </p14:xfrm>
            </p:contentPart>
          </mc:Choice>
          <mc:Fallback xmlns="">
            <p:pic>
              <p:nvPicPr>
                <p:cNvPr id="28" name="Ink 27">
                  <a:extLst>
                    <a:ext uri="{FF2B5EF4-FFF2-40B4-BE49-F238E27FC236}">
                      <a16:creationId xmlns:a16="http://schemas.microsoft.com/office/drawing/2014/main" id="{DF247DF3-8168-DD40-A17E-1C942F3F86AC}"/>
                    </a:ext>
                  </a:extLst>
                </p:cNvPr>
                <p:cNvPicPr/>
                <p:nvPr/>
              </p:nvPicPr>
              <p:blipFill>
                <a:blip r:embed="rId25"/>
                <a:stretch>
                  <a:fillRect/>
                </a:stretch>
              </p:blipFill>
              <p:spPr>
                <a:xfrm>
                  <a:off x="7547455" y="4787807"/>
                  <a:ext cx="31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9DC9D62E-C721-504F-AAFB-225155E05F96}"/>
                    </a:ext>
                  </a:extLst>
                </p14:cNvPr>
                <p14:cNvContentPartPr/>
                <p14:nvPr/>
              </p14:nvContentPartPr>
              <p14:xfrm>
                <a:off x="7507855" y="4774487"/>
                <a:ext cx="158400" cy="144720"/>
              </p14:xfrm>
            </p:contentPart>
          </mc:Choice>
          <mc:Fallback xmlns="">
            <p:pic>
              <p:nvPicPr>
                <p:cNvPr id="29" name="Ink 28">
                  <a:extLst>
                    <a:ext uri="{FF2B5EF4-FFF2-40B4-BE49-F238E27FC236}">
                      <a16:creationId xmlns:a16="http://schemas.microsoft.com/office/drawing/2014/main" id="{9DC9D62E-C721-504F-AAFB-225155E05F96}"/>
                    </a:ext>
                  </a:extLst>
                </p:cNvPr>
                <p:cNvPicPr/>
                <p:nvPr/>
              </p:nvPicPr>
              <p:blipFill>
                <a:blip r:embed="rId27"/>
                <a:stretch>
                  <a:fillRect/>
                </a:stretch>
              </p:blipFill>
              <p:spPr>
                <a:xfrm>
                  <a:off x="7500295" y="4767287"/>
                  <a:ext cx="173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99E1230B-6E9B-F14E-981E-2D0D91E7BC99}"/>
                    </a:ext>
                  </a:extLst>
                </p14:cNvPr>
                <p14:cNvContentPartPr/>
                <p14:nvPr/>
              </p14:nvContentPartPr>
              <p14:xfrm>
                <a:off x="7687855" y="4826687"/>
                <a:ext cx="6480" cy="72360"/>
              </p14:xfrm>
            </p:contentPart>
          </mc:Choice>
          <mc:Fallback xmlns="">
            <p:pic>
              <p:nvPicPr>
                <p:cNvPr id="30" name="Ink 29">
                  <a:extLst>
                    <a:ext uri="{FF2B5EF4-FFF2-40B4-BE49-F238E27FC236}">
                      <a16:creationId xmlns:a16="http://schemas.microsoft.com/office/drawing/2014/main" id="{99E1230B-6E9B-F14E-981E-2D0D91E7BC99}"/>
                    </a:ext>
                  </a:extLst>
                </p:cNvPr>
                <p:cNvPicPr/>
                <p:nvPr/>
              </p:nvPicPr>
              <p:blipFill>
                <a:blip r:embed="rId29"/>
                <a:stretch>
                  <a:fillRect/>
                </a:stretch>
              </p:blipFill>
              <p:spPr>
                <a:xfrm>
                  <a:off x="7680295" y="4819127"/>
                  <a:ext cx="21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FC7D9B7A-EE67-5C4B-9C11-A4A081A3E419}"/>
                    </a:ext>
                  </a:extLst>
                </p14:cNvPr>
                <p14:cNvContentPartPr/>
                <p14:nvPr/>
              </p14:nvContentPartPr>
              <p14:xfrm>
                <a:off x="7700455" y="4734167"/>
                <a:ext cx="1080" cy="16560"/>
              </p14:xfrm>
            </p:contentPart>
          </mc:Choice>
          <mc:Fallback xmlns="">
            <p:pic>
              <p:nvPicPr>
                <p:cNvPr id="31" name="Ink 30">
                  <a:extLst>
                    <a:ext uri="{FF2B5EF4-FFF2-40B4-BE49-F238E27FC236}">
                      <a16:creationId xmlns:a16="http://schemas.microsoft.com/office/drawing/2014/main" id="{FC7D9B7A-EE67-5C4B-9C11-A4A081A3E419}"/>
                    </a:ext>
                  </a:extLst>
                </p:cNvPr>
                <p:cNvPicPr/>
                <p:nvPr/>
              </p:nvPicPr>
              <p:blipFill>
                <a:blip r:embed="rId31"/>
                <a:stretch>
                  <a:fillRect/>
                </a:stretch>
              </p:blipFill>
              <p:spPr>
                <a:xfrm>
                  <a:off x="7692895" y="4726607"/>
                  <a:ext cx="16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1CCEB043-341C-4841-86A4-27411F171B98}"/>
                    </a:ext>
                  </a:extLst>
                </p14:cNvPr>
                <p14:cNvContentPartPr/>
                <p14:nvPr/>
              </p14:nvContentPartPr>
              <p14:xfrm>
                <a:off x="7737535" y="4823087"/>
                <a:ext cx="73080" cy="84240"/>
              </p14:xfrm>
            </p:contentPart>
          </mc:Choice>
          <mc:Fallback xmlns="">
            <p:pic>
              <p:nvPicPr>
                <p:cNvPr id="32" name="Ink 31">
                  <a:extLst>
                    <a:ext uri="{FF2B5EF4-FFF2-40B4-BE49-F238E27FC236}">
                      <a16:creationId xmlns:a16="http://schemas.microsoft.com/office/drawing/2014/main" id="{1CCEB043-341C-4841-86A4-27411F171B98}"/>
                    </a:ext>
                  </a:extLst>
                </p:cNvPr>
                <p:cNvPicPr/>
                <p:nvPr/>
              </p:nvPicPr>
              <p:blipFill>
                <a:blip r:embed="rId33"/>
                <a:stretch>
                  <a:fillRect/>
                </a:stretch>
              </p:blipFill>
              <p:spPr>
                <a:xfrm>
                  <a:off x="7729975" y="4815527"/>
                  <a:ext cx="88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F19CA29E-C336-2C40-94E8-EC8BAD200729}"/>
                    </a:ext>
                  </a:extLst>
                </p14:cNvPr>
                <p14:cNvContentPartPr/>
                <p14:nvPr/>
              </p14:nvContentPartPr>
              <p14:xfrm>
                <a:off x="7817455" y="4813367"/>
                <a:ext cx="52560" cy="78120"/>
              </p14:xfrm>
            </p:contentPart>
          </mc:Choice>
          <mc:Fallback xmlns="">
            <p:pic>
              <p:nvPicPr>
                <p:cNvPr id="33" name="Ink 32">
                  <a:extLst>
                    <a:ext uri="{FF2B5EF4-FFF2-40B4-BE49-F238E27FC236}">
                      <a16:creationId xmlns:a16="http://schemas.microsoft.com/office/drawing/2014/main" id="{F19CA29E-C336-2C40-94E8-EC8BAD200729}"/>
                    </a:ext>
                  </a:extLst>
                </p:cNvPr>
                <p:cNvPicPr/>
                <p:nvPr/>
              </p:nvPicPr>
              <p:blipFill>
                <a:blip r:embed="rId35"/>
                <a:stretch>
                  <a:fillRect/>
                </a:stretch>
              </p:blipFill>
              <p:spPr>
                <a:xfrm>
                  <a:off x="7809895" y="4805807"/>
                  <a:ext cx="67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0B15A2D2-F616-DC4E-B75A-1B17B2FA97BA}"/>
                    </a:ext>
                  </a:extLst>
                </p14:cNvPr>
                <p14:cNvContentPartPr/>
                <p14:nvPr/>
              </p14:nvContentPartPr>
              <p14:xfrm>
                <a:off x="7923655" y="4805087"/>
                <a:ext cx="87480" cy="78120"/>
              </p14:xfrm>
            </p:contentPart>
          </mc:Choice>
          <mc:Fallback xmlns="">
            <p:pic>
              <p:nvPicPr>
                <p:cNvPr id="34" name="Ink 33">
                  <a:extLst>
                    <a:ext uri="{FF2B5EF4-FFF2-40B4-BE49-F238E27FC236}">
                      <a16:creationId xmlns:a16="http://schemas.microsoft.com/office/drawing/2014/main" id="{0B15A2D2-F616-DC4E-B75A-1B17B2FA97BA}"/>
                    </a:ext>
                  </a:extLst>
                </p:cNvPr>
                <p:cNvPicPr/>
                <p:nvPr/>
              </p:nvPicPr>
              <p:blipFill>
                <a:blip r:embed="rId37"/>
                <a:stretch>
                  <a:fillRect/>
                </a:stretch>
              </p:blipFill>
              <p:spPr>
                <a:xfrm>
                  <a:off x="7916095" y="4797527"/>
                  <a:ext cx="102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8CBB1D9F-EAAF-FF48-987A-4332F372D824}"/>
                    </a:ext>
                  </a:extLst>
                </p14:cNvPr>
                <p14:cNvContentPartPr/>
                <p14:nvPr/>
              </p14:nvContentPartPr>
              <p14:xfrm>
                <a:off x="8061895" y="4692047"/>
                <a:ext cx="22680" cy="191880"/>
              </p14:xfrm>
            </p:contentPart>
          </mc:Choice>
          <mc:Fallback xmlns="">
            <p:pic>
              <p:nvPicPr>
                <p:cNvPr id="35" name="Ink 34">
                  <a:extLst>
                    <a:ext uri="{FF2B5EF4-FFF2-40B4-BE49-F238E27FC236}">
                      <a16:creationId xmlns:a16="http://schemas.microsoft.com/office/drawing/2014/main" id="{8CBB1D9F-EAAF-FF48-987A-4332F372D824}"/>
                    </a:ext>
                  </a:extLst>
                </p:cNvPr>
                <p:cNvPicPr/>
                <p:nvPr/>
              </p:nvPicPr>
              <p:blipFill>
                <a:blip r:embed="rId39"/>
                <a:stretch>
                  <a:fillRect/>
                </a:stretch>
              </p:blipFill>
              <p:spPr>
                <a:xfrm>
                  <a:off x="8054335" y="4684487"/>
                  <a:ext cx="37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59CF2FCC-8B11-3D49-BC9B-B9E9276B3438}"/>
                    </a:ext>
                  </a:extLst>
                </p14:cNvPr>
                <p14:cNvContentPartPr/>
                <p14:nvPr/>
              </p14:nvContentPartPr>
              <p14:xfrm>
                <a:off x="8029135" y="4788887"/>
                <a:ext cx="87840" cy="1800"/>
              </p14:xfrm>
            </p:contentPart>
          </mc:Choice>
          <mc:Fallback xmlns="">
            <p:pic>
              <p:nvPicPr>
                <p:cNvPr id="36" name="Ink 35">
                  <a:extLst>
                    <a:ext uri="{FF2B5EF4-FFF2-40B4-BE49-F238E27FC236}">
                      <a16:creationId xmlns:a16="http://schemas.microsoft.com/office/drawing/2014/main" id="{59CF2FCC-8B11-3D49-BC9B-B9E9276B3438}"/>
                    </a:ext>
                  </a:extLst>
                </p:cNvPr>
                <p:cNvPicPr/>
                <p:nvPr/>
              </p:nvPicPr>
              <p:blipFill>
                <a:blip r:embed="rId41"/>
                <a:stretch>
                  <a:fillRect/>
                </a:stretch>
              </p:blipFill>
              <p:spPr>
                <a:xfrm>
                  <a:off x="8021575" y="4781327"/>
                  <a:ext cx="1029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B27A2F40-05FC-C144-A438-BDC2BC56BF63}"/>
                    </a:ext>
                  </a:extLst>
                </p14:cNvPr>
                <p14:cNvContentPartPr/>
                <p14:nvPr/>
              </p14:nvContentPartPr>
              <p14:xfrm>
                <a:off x="8135335" y="4624727"/>
                <a:ext cx="82800" cy="248400"/>
              </p14:xfrm>
            </p:contentPart>
          </mc:Choice>
          <mc:Fallback xmlns="">
            <p:pic>
              <p:nvPicPr>
                <p:cNvPr id="40" name="Ink 39">
                  <a:extLst>
                    <a:ext uri="{FF2B5EF4-FFF2-40B4-BE49-F238E27FC236}">
                      <a16:creationId xmlns:a16="http://schemas.microsoft.com/office/drawing/2014/main" id="{B27A2F40-05FC-C144-A438-BDC2BC56BF63}"/>
                    </a:ext>
                  </a:extLst>
                </p:cNvPr>
                <p:cNvPicPr/>
                <p:nvPr/>
              </p:nvPicPr>
              <p:blipFill>
                <a:blip r:embed="rId43"/>
                <a:stretch>
                  <a:fillRect/>
                </a:stretch>
              </p:blipFill>
              <p:spPr>
                <a:xfrm>
                  <a:off x="8127775" y="4617167"/>
                  <a:ext cx="97920" cy="263520"/>
                </a:xfrm>
                <a:prstGeom prst="rect">
                  <a:avLst/>
                </a:prstGeom>
              </p:spPr>
            </p:pic>
          </mc:Fallback>
        </mc:AlternateContent>
      </p:grpSp>
      <p:grpSp>
        <p:nvGrpSpPr>
          <p:cNvPr id="43" name="Group 42">
            <a:extLst>
              <a:ext uri="{FF2B5EF4-FFF2-40B4-BE49-F238E27FC236}">
                <a16:creationId xmlns:a16="http://schemas.microsoft.com/office/drawing/2014/main" id="{B529E11F-1E8C-9447-94B6-EF343628CA9C}"/>
              </a:ext>
            </a:extLst>
          </p:cNvPr>
          <p:cNvGrpSpPr/>
          <p:nvPr/>
        </p:nvGrpSpPr>
        <p:grpSpPr>
          <a:xfrm>
            <a:off x="6391495" y="4755767"/>
            <a:ext cx="582120" cy="221400"/>
            <a:chOff x="6391495" y="4755767"/>
            <a:chExt cx="582120" cy="221400"/>
          </a:xfrm>
        </p:grpSpPr>
        <mc:AlternateContent xmlns:mc="http://schemas.openxmlformats.org/markup-compatibility/2006" xmlns:p14="http://schemas.microsoft.com/office/powerpoint/2010/main">
          <mc:Choice Requires="p14">
            <p:contentPart p14:bwMode="auto" r:id="rId44">
              <p14:nvContentPartPr>
                <p14:cNvPr id="12" name="Ink 11">
                  <a:extLst>
                    <a:ext uri="{FF2B5EF4-FFF2-40B4-BE49-F238E27FC236}">
                      <a16:creationId xmlns:a16="http://schemas.microsoft.com/office/drawing/2014/main" id="{D91A9A2E-F157-4644-B4C8-DFA705CBA092}"/>
                    </a:ext>
                  </a:extLst>
                </p14:cNvPr>
                <p14:cNvContentPartPr/>
                <p14:nvPr/>
              </p14:nvContentPartPr>
              <p14:xfrm>
                <a:off x="6391495" y="4827047"/>
                <a:ext cx="94320" cy="150120"/>
              </p14:xfrm>
            </p:contentPart>
          </mc:Choice>
          <mc:Fallback xmlns="">
            <p:pic>
              <p:nvPicPr>
                <p:cNvPr id="12" name="Ink 11">
                  <a:extLst>
                    <a:ext uri="{FF2B5EF4-FFF2-40B4-BE49-F238E27FC236}">
                      <a16:creationId xmlns:a16="http://schemas.microsoft.com/office/drawing/2014/main" id="{D91A9A2E-F157-4644-B4C8-DFA705CBA092}"/>
                    </a:ext>
                  </a:extLst>
                </p:cNvPr>
                <p:cNvPicPr/>
                <p:nvPr/>
              </p:nvPicPr>
              <p:blipFill>
                <a:blip r:embed="rId45"/>
                <a:stretch>
                  <a:fillRect/>
                </a:stretch>
              </p:blipFill>
              <p:spPr>
                <a:xfrm>
                  <a:off x="6383935" y="4819487"/>
                  <a:ext cx="109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 name="Ink 12">
                  <a:extLst>
                    <a:ext uri="{FF2B5EF4-FFF2-40B4-BE49-F238E27FC236}">
                      <a16:creationId xmlns:a16="http://schemas.microsoft.com/office/drawing/2014/main" id="{6AD4456D-8D99-7D4B-A760-34209B8BDACB}"/>
                    </a:ext>
                  </a:extLst>
                </p14:cNvPr>
                <p14:cNvContentPartPr/>
                <p14:nvPr/>
              </p14:nvContentPartPr>
              <p14:xfrm>
                <a:off x="6589495" y="4814087"/>
                <a:ext cx="18000" cy="154440"/>
              </p14:xfrm>
            </p:contentPart>
          </mc:Choice>
          <mc:Fallback xmlns="">
            <p:pic>
              <p:nvPicPr>
                <p:cNvPr id="13" name="Ink 12">
                  <a:extLst>
                    <a:ext uri="{FF2B5EF4-FFF2-40B4-BE49-F238E27FC236}">
                      <a16:creationId xmlns:a16="http://schemas.microsoft.com/office/drawing/2014/main" id="{6AD4456D-8D99-7D4B-A760-34209B8BDACB}"/>
                    </a:ext>
                  </a:extLst>
                </p:cNvPr>
                <p:cNvPicPr/>
                <p:nvPr/>
              </p:nvPicPr>
              <p:blipFill>
                <a:blip r:embed="rId47"/>
                <a:stretch>
                  <a:fillRect/>
                </a:stretch>
              </p:blipFill>
              <p:spPr>
                <a:xfrm>
                  <a:off x="6581935" y="4806527"/>
                  <a:ext cx="33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 name="Ink 13">
                  <a:extLst>
                    <a:ext uri="{FF2B5EF4-FFF2-40B4-BE49-F238E27FC236}">
                      <a16:creationId xmlns:a16="http://schemas.microsoft.com/office/drawing/2014/main" id="{847F3FC7-7FD8-DA4B-95D6-37D48BD4F919}"/>
                    </a:ext>
                  </a:extLst>
                </p14:cNvPr>
                <p14:cNvContentPartPr/>
                <p14:nvPr/>
              </p14:nvContentPartPr>
              <p14:xfrm>
                <a:off x="6595255" y="4874927"/>
                <a:ext cx="49320" cy="69480"/>
              </p14:xfrm>
            </p:contentPart>
          </mc:Choice>
          <mc:Fallback xmlns="">
            <p:pic>
              <p:nvPicPr>
                <p:cNvPr id="14" name="Ink 13">
                  <a:extLst>
                    <a:ext uri="{FF2B5EF4-FFF2-40B4-BE49-F238E27FC236}">
                      <a16:creationId xmlns:a16="http://schemas.microsoft.com/office/drawing/2014/main" id="{847F3FC7-7FD8-DA4B-95D6-37D48BD4F919}"/>
                    </a:ext>
                  </a:extLst>
                </p:cNvPr>
                <p:cNvPicPr/>
                <p:nvPr/>
              </p:nvPicPr>
              <p:blipFill>
                <a:blip r:embed="rId49"/>
                <a:stretch>
                  <a:fillRect/>
                </a:stretch>
              </p:blipFill>
              <p:spPr>
                <a:xfrm>
                  <a:off x="6587695" y="4867727"/>
                  <a:ext cx="64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FA4514BE-C4E9-C746-BE23-F2BAD42BE4E9}"/>
                    </a:ext>
                  </a:extLst>
                </p14:cNvPr>
                <p14:cNvContentPartPr/>
                <p14:nvPr/>
              </p14:nvContentPartPr>
              <p14:xfrm>
                <a:off x="6716575" y="4894367"/>
                <a:ext cx="7200" cy="61200"/>
              </p14:xfrm>
            </p:contentPart>
          </mc:Choice>
          <mc:Fallback xmlns="">
            <p:pic>
              <p:nvPicPr>
                <p:cNvPr id="17" name="Ink 16">
                  <a:extLst>
                    <a:ext uri="{FF2B5EF4-FFF2-40B4-BE49-F238E27FC236}">
                      <a16:creationId xmlns:a16="http://schemas.microsoft.com/office/drawing/2014/main" id="{FA4514BE-C4E9-C746-BE23-F2BAD42BE4E9}"/>
                    </a:ext>
                  </a:extLst>
                </p:cNvPr>
                <p:cNvPicPr/>
                <p:nvPr/>
              </p:nvPicPr>
              <p:blipFill>
                <a:blip r:embed="rId51"/>
                <a:stretch>
                  <a:fillRect/>
                </a:stretch>
              </p:blipFill>
              <p:spPr>
                <a:xfrm>
                  <a:off x="6709015" y="4886807"/>
                  <a:ext cx="22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 name="Ink 17">
                  <a:extLst>
                    <a:ext uri="{FF2B5EF4-FFF2-40B4-BE49-F238E27FC236}">
                      <a16:creationId xmlns:a16="http://schemas.microsoft.com/office/drawing/2014/main" id="{FA684C83-22ED-E34C-93DF-4B5761F3FE72}"/>
                    </a:ext>
                  </a:extLst>
                </p14:cNvPr>
                <p14:cNvContentPartPr/>
                <p14:nvPr/>
              </p14:nvContentPartPr>
              <p14:xfrm>
                <a:off x="6723775" y="4774847"/>
                <a:ext cx="3600" cy="5760"/>
              </p14:xfrm>
            </p:contentPart>
          </mc:Choice>
          <mc:Fallback xmlns="">
            <p:pic>
              <p:nvPicPr>
                <p:cNvPr id="18" name="Ink 17">
                  <a:extLst>
                    <a:ext uri="{FF2B5EF4-FFF2-40B4-BE49-F238E27FC236}">
                      <a16:creationId xmlns:a16="http://schemas.microsoft.com/office/drawing/2014/main" id="{FA684C83-22ED-E34C-93DF-4B5761F3FE72}"/>
                    </a:ext>
                  </a:extLst>
                </p:cNvPr>
                <p:cNvPicPr/>
                <p:nvPr/>
              </p:nvPicPr>
              <p:blipFill>
                <a:blip r:embed="rId53"/>
                <a:stretch>
                  <a:fillRect/>
                </a:stretch>
              </p:blipFill>
              <p:spPr>
                <a:xfrm>
                  <a:off x="6716215" y="4767647"/>
                  <a:ext cx="1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Ink 19">
                  <a:extLst>
                    <a:ext uri="{FF2B5EF4-FFF2-40B4-BE49-F238E27FC236}">
                      <a16:creationId xmlns:a16="http://schemas.microsoft.com/office/drawing/2014/main" id="{B11F97D6-F1B0-DD49-AC73-7956375FB605}"/>
                    </a:ext>
                  </a:extLst>
                </p14:cNvPr>
                <p14:cNvContentPartPr/>
                <p14:nvPr/>
              </p14:nvContentPartPr>
              <p14:xfrm>
                <a:off x="6807655" y="4755767"/>
                <a:ext cx="11520" cy="199800"/>
              </p14:xfrm>
            </p:contentPart>
          </mc:Choice>
          <mc:Fallback xmlns="">
            <p:pic>
              <p:nvPicPr>
                <p:cNvPr id="20" name="Ink 19">
                  <a:extLst>
                    <a:ext uri="{FF2B5EF4-FFF2-40B4-BE49-F238E27FC236}">
                      <a16:creationId xmlns:a16="http://schemas.microsoft.com/office/drawing/2014/main" id="{B11F97D6-F1B0-DD49-AC73-7956375FB605}"/>
                    </a:ext>
                  </a:extLst>
                </p:cNvPr>
                <p:cNvPicPr/>
                <p:nvPr/>
              </p:nvPicPr>
              <p:blipFill>
                <a:blip r:embed="rId55"/>
                <a:stretch>
                  <a:fillRect/>
                </a:stretch>
              </p:blipFill>
              <p:spPr>
                <a:xfrm>
                  <a:off x="6800095" y="4748207"/>
                  <a:ext cx="26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1A2E4617-0C17-3448-9D8C-D8FA43F4A49A}"/>
                    </a:ext>
                  </a:extLst>
                </p14:cNvPr>
                <p14:cNvContentPartPr/>
                <p14:nvPr/>
              </p14:nvContentPartPr>
              <p14:xfrm>
                <a:off x="6748255" y="4838567"/>
                <a:ext cx="118800" cy="18360"/>
              </p14:xfrm>
            </p:contentPart>
          </mc:Choice>
          <mc:Fallback xmlns="">
            <p:pic>
              <p:nvPicPr>
                <p:cNvPr id="21" name="Ink 20">
                  <a:extLst>
                    <a:ext uri="{FF2B5EF4-FFF2-40B4-BE49-F238E27FC236}">
                      <a16:creationId xmlns:a16="http://schemas.microsoft.com/office/drawing/2014/main" id="{1A2E4617-0C17-3448-9D8C-D8FA43F4A49A}"/>
                    </a:ext>
                  </a:extLst>
                </p:cNvPr>
                <p:cNvPicPr/>
                <p:nvPr/>
              </p:nvPicPr>
              <p:blipFill>
                <a:blip r:embed="rId57"/>
                <a:stretch>
                  <a:fillRect/>
                </a:stretch>
              </p:blipFill>
              <p:spPr>
                <a:xfrm>
                  <a:off x="6740695" y="4831007"/>
                  <a:ext cx="133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4D64EB29-A644-3149-B75D-693B82BD4CD8}"/>
                    </a:ext>
                  </a:extLst>
                </p14:cNvPr>
                <p14:cNvContentPartPr/>
                <p14:nvPr/>
              </p14:nvContentPartPr>
              <p14:xfrm>
                <a:off x="6900175" y="4858007"/>
                <a:ext cx="73440" cy="78120"/>
              </p14:xfrm>
            </p:contentPart>
          </mc:Choice>
          <mc:Fallback xmlns="">
            <p:pic>
              <p:nvPicPr>
                <p:cNvPr id="22" name="Ink 21">
                  <a:extLst>
                    <a:ext uri="{FF2B5EF4-FFF2-40B4-BE49-F238E27FC236}">
                      <a16:creationId xmlns:a16="http://schemas.microsoft.com/office/drawing/2014/main" id="{4D64EB29-A644-3149-B75D-693B82BD4CD8}"/>
                    </a:ext>
                  </a:extLst>
                </p:cNvPr>
                <p:cNvPicPr/>
                <p:nvPr/>
              </p:nvPicPr>
              <p:blipFill>
                <a:blip r:embed="rId59"/>
                <a:stretch>
                  <a:fillRect/>
                </a:stretch>
              </p:blipFill>
              <p:spPr>
                <a:xfrm>
                  <a:off x="6892615" y="4850447"/>
                  <a:ext cx="88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030D4899-0950-794D-826A-C17291A229DF}"/>
                    </a:ext>
                  </a:extLst>
                </p14:cNvPr>
                <p14:cNvContentPartPr/>
                <p14:nvPr/>
              </p14:nvContentPartPr>
              <p14:xfrm>
                <a:off x="6455935" y="4855127"/>
                <a:ext cx="18360" cy="41760"/>
              </p14:xfrm>
            </p:contentPart>
          </mc:Choice>
          <mc:Fallback xmlns="">
            <p:pic>
              <p:nvPicPr>
                <p:cNvPr id="42" name="Ink 41">
                  <a:extLst>
                    <a:ext uri="{FF2B5EF4-FFF2-40B4-BE49-F238E27FC236}">
                      <a16:creationId xmlns:a16="http://schemas.microsoft.com/office/drawing/2014/main" id="{030D4899-0950-794D-826A-C17291A229DF}"/>
                    </a:ext>
                  </a:extLst>
                </p:cNvPr>
                <p:cNvPicPr/>
                <p:nvPr/>
              </p:nvPicPr>
              <p:blipFill>
                <a:blip r:embed="rId61"/>
                <a:stretch>
                  <a:fillRect/>
                </a:stretch>
              </p:blipFill>
              <p:spPr>
                <a:xfrm>
                  <a:off x="6448375" y="4847567"/>
                  <a:ext cx="33120" cy="5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BAE95D64-42CF-9C45-8E33-335B39E86092}"/>
                  </a:ext>
                </a:extLst>
              </p14:cNvPr>
              <p14:cNvContentPartPr/>
              <p14:nvPr/>
            </p14:nvContentPartPr>
            <p14:xfrm>
              <a:off x="5996215" y="1543487"/>
              <a:ext cx="37440" cy="182880"/>
            </p14:xfrm>
          </p:contentPart>
        </mc:Choice>
        <mc:Fallback xmlns="">
          <p:pic>
            <p:nvPicPr>
              <p:cNvPr id="44" name="Ink 43">
                <a:extLst>
                  <a:ext uri="{FF2B5EF4-FFF2-40B4-BE49-F238E27FC236}">
                    <a16:creationId xmlns:a16="http://schemas.microsoft.com/office/drawing/2014/main" id="{BAE95D64-42CF-9C45-8E33-335B39E86092}"/>
                  </a:ext>
                </a:extLst>
              </p:cNvPr>
              <p:cNvPicPr/>
              <p:nvPr/>
            </p:nvPicPr>
            <p:blipFill>
              <a:blip r:embed="rId63"/>
              <a:stretch>
                <a:fillRect/>
              </a:stretch>
            </p:blipFill>
            <p:spPr>
              <a:xfrm>
                <a:off x="5988655" y="1535927"/>
                <a:ext cx="52200" cy="197640"/>
              </a:xfrm>
              <a:prstGeom prst="rect">
                <a:avLst/>
              </a:prstGeom>
            </p:spPr>
          </p:pic>
        </mc:Fallback>
      </mc:AlternateContent>
      <p:grpSp>
        <p:nvGrpSpPr>
          <p:cNvPr id="63" name="Group 62">
            <a:extLst>
              <a:ext uri="{FF2B5EF4-FFF2-40B4-BE49-F238E27FC236}">
                <a16:creationId xmlns:a16="http://schemas.microsoft.com/office/drawing/2014/main" id="{C9B9F010-092B-2543-AAD7-43664BF59383}"/>
              </a:ext>
            </a:extLst>
          </p:cNvPr>
          <p:cNvGrpSpPr/>
          <p:nvPr/>
        </p:nvGrpSpPr>
        <p:grpSpPr>
          <a:xfrm>
            <a:off x="5767615" y="995927"/>
            <a:ext cx="1699920" cy="352440"/>
            <a:chOff x="5767615" y="995927"/>
            <a:chExt cx="1699920" cy="352440"/>
          </a:xfrm>
        </p:grpSpPr>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A70D3427-756B-1349-8889-A3D1EC0CD6FE}"/>
                    </a:ext>
                  </a:extLst>
                </p14:cNvPr>
                <p14:cNvContentPartPr/>
                <p14:nvPr/>
              </p14:nvContentPartPr>
              <p14:xfrm>
                <a:off x="5803255" y="1221647"/>
                <a:ext cx="360" cy="126720"/>
              </p14:xfrm>
            </p:contentPart>
          </mc:Choice>
          <mc:Fallback xmlns="">
            <p:pic>
              <p:nvPicPr>
                <p:cNvPr id="45" name="Ink 44">
                  <a:extLst>
                    <a:ext uri="{FF2B5EF4-FFF2-40B4-BE49-F238E27FC236}">
                      <a16:creationId xmlns:a16="http://schemas.microsoft.com/office/drawing/2014/main" id="{A70D3427-756B-1349-8889-A3D1EC0CD6FE}"/>
                    </a:ext>
                  </a:extLst>
                </p:cNvPr>
                <p:cNvPicPr/>
                <p:nvPr/>
              </p:nvPicPr>
              <p:blipFill>
                <a:blip r:embed="rId65"/>
                <a:stretch>
                  <a:fillRect/>
                </a:stretch>
              </p:blipFill>
              <p:spPr>
                <a:xfrm>
                  <a:off x="5795695" y="1214087"/>
                  <a:ext cx="15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A34DF424-63C8-384C-A416-8DE1312F9B17}"/>
                    </a:ext>
                  </a:extLst>
                </p14:cNvPr>
                <p14:cNvContentPartPr/>
                <p14:nvPr/>
              </p14:nvContentPartPr>
              <p14:xfrm>
                <a:off x="5767615" y="1186367"/>
                <a:ext cx="100080" cy="61920"/>
              </p14:xfrm>
            </p:contentPart>
          </mc:Choice>
          <mc:Fallback xmlns="">
            <p:pic>
              <p:nvPicPr>
                <p:cNvPr id="46" name="Ink 45">
                  <a:extLst>
                    <a:ext uri="{FF2B5EF4-FFF2-40B4-BE49-F238E27FC236}">
                      <a16:creationId xmlns:a16="http://schemas.microsoft.com/office/drawing/2014/main" id="{A34DF424-63C8-384C-A416-8DE1312F9B17}"/>
                    </a:ext>
                  </a:extLst>
                </p:cNvPr>
                <p:cNvPicPr/>
                <p:nvPr/>
              </p:nvPicPr>
              <p:blipFill>
                <a:blip r:embed="rId67"/>
                <a:stretch>
                  <a:fillRect/>
                </a:stretch>
              </p:blipFill>
              <p:spPr>
                <a:xfrm>
                  <a:off x="5760055" y="1178807"/>
                  <a:ext cx="115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47DACE0E-DC38-FC4D-8678-D38149BBE1C3}"/>
                    </a:ext>
                  </a:extLst>
                </p14:cNvPr>
                <p14:cNvContentPartPr/>
                <p14:nvPr/>
              </p14:nvContentPartPr>
              <p14:xfrm>
                <a:off x="5862655" y="1219127"/>
                <a:ext cx="96120" cy="41760"/>
              </p14:xfrm>
            </p:contentPart>
          </mc:Choice>
          <mc:Fallback xmlns="">
            <p:pic>
              <p:nvPicPr>
                <p:cNvPr id="47" name="Ink 46">
                  <a:extLst>
                    <a:ext uri="{FF2B5EF4-FFF2-40B4-BE49-F238E27FC236}">
                      <a16:creationId xmlns:a16="http://schemas.microsoft.com/office/drawing/2014/main" id="{47DACE0E-DC38-FC4D-8678-D38149BBE1C3}"/>
                    </a:ext>
                  </a:extLst>
                </p:cNvPr>
                <p:cNvPicPr/>
                <p:nvPr/>
              </p:nvPicPr>
              <p:blipFill>
                <a:blip r:embed="rId69"/>
                <a:stretch>
                  <a:fillRect/>
                </a:stretch>
              </p:blipFill>
              <p:spPr>
                <a:xfrm>
                  <a:off x="5855095" y="1211567"/>
                  <a:ext cx="111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23E08880-E5BF-A54D-807F-5FB39DCA4AC4}"/>
                    </a:ext>
                  </a:extLst>
                </p14:cNvPr>
                <p14:cNvContentPartPr/>
                <p14:nvPr/>
              </p14:nvContentPartPr>
              <p14:xfrm>
                <a:off x="6003415" y="1195727"/>
                <a:ext cx="48960" cy="73440"/>
              </p14:xfrm>
            </p:contentPart>
          </mc:Choice>
          <mc:Fallback xmlns="">
            <p:pic>
              <p:nvPicPr>
                <p:cNvPr id="48" name="Ink 47">
                  <a:extLst>
                    <a:ext uri="{FF2B5EF4-FFF2-40B4-BE49-F238E27FC236}">
                      <a16:creationId xmlns:a16="http://schemas.microsoft.com/office/drawing/2014/main" id="{23E08880-E5BF-A54D-807F-5FB39DCA4AC4}"/>
                    </a:ext>
                  </a:extLst>
                </p:cNvPr>
                <p:cNvPicPr/>
                <p:nvPr/>
              </p:nvPicPr>
              <p:blipFill>
                <a:blip r:embed="rId71"/>
                <a:stretch>
                  <a:fillRect/>
                </a:stretch>
              </p:blipFill>
              <p:spPr>
                <a:xfrm>
                  <a:off x="5995855" y="1188167"/>
                  <a:ext cx="64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E282C5BE-1AE5-4D44-8E61-5F1A47A13C7E}"/>
                    </a:ext>
                  </a:extLst>
                </p14:cNvPr>
                <p14:cNvContentPartPr/>
                <p14:nvPr/>
              </p14:nvContentPartPr>
              <p14:xfrm>
                <a:off x="6112495" y="1107527"/>
                <a:ext cx="15840" cy="146880"/>
              </p14:xfrm>
            </p:contentPart>
          </mc:Choice>
          <mc:Fallback xmlns="">
            <p:pic>
              <p:nvPicPr>
                <p:cNvPr id="49" name="Ink 48">
                  <a:extLst>
                    <a:ext uri="{FF2B5EF4-FFF2-40B4-BE49-F238E27FC236}">
                      <a16:creationId xmlns:a16="http://schemas.microsoft.com/office/drawing/2014/main" id="{E282C5BE-1AE5-4D44-8E61-5F1A47A13C7E}"/>
                    </a:ext>
                  </a:extLst>
                </p:cNvPr>
                <p:cNvPicPr/>
                <p:nvPr/>
              </p:nvPicPr>
              <p:blipFill>
                <a:blip r:embed="rId73"/>
                <a:stretch>
                  <a:fillRect/>
                </a:stretch>
              </p:blipFill>
              <p:spPr>
                <a:xfrm>
                  <a:off x="6104935" y="1099967"/>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Ink 49">
                  <a:extLst>
                    <a:ext uri="{FF2B5EF4-FFF2-40B4-BE49-F238E27FC236}">
                      <a16:creationId xmlns:a16="http://schemas.microsoft.com/office/drawing/2014/main" id="{902483F0-72B1-F843-B566-21A92D43096C}"/>
                    </a:ext>
                  </a:extLst>
                </p14:cNvPr>
                <p14:cNvContentPartPr/>
                <p14:nvPr/>
              </p14:nvContentPartPr>
              <p14:xfrm>
                <a:off x="6049495" y="1171247"/>
                <a:ext cx="67680" cy="1440"/>
              </p14:xfrm>
            </p:contentPart>
          </mc:Choice>
          <mc:Fallback xmlns="">
            <p:pic>
              <p:nvPicPr>
                <p:cNvPr id="50" name="Ink 49">
                  <a:extLst>
                    <a:ext uri="{FF2B5EF4-FFF2-40B4-BE49-F238E27FC236}">
                      <a16:creationId xmlns:a16="http://schemas.microsoft.com/office/drawing/2014/main" id="{902483F0-72B1-F843-B566-21A92D43096C}"/>
                    </a:ext>
                  </a:extLst>
                </p:cNvPr>
                <p:cNvPicPr/>
                <p:nvPr/>
              </p:nvPicPr>
              <p:blipFill>
                <a:blip r:embed="rId75"/>
                <a:stretch>
                  <a:fillRect/>
                </a:stretch>
              </p:blipFill>
              <p:spPr>
                <a:xfrm>
                  <a:off x="6041935" y="1163687"/>
                  <a:ext cx="8280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055F9B63-827E-0543-9115-21B340161E24}"/>
                    </a:ext>
                  </a:extLst>
                </p14:cNvPr>
                <p14:cNvContentPartPr/>
                <p14:nvPr/>
              </p14:nvContentPartPr>
              <p14:xfrm>
                <a:off x="6234535" y="1184567"/>
                <a:ext cx="99360" cy="55800"/>
              </p14:xfrm>
            </p:contentPart>
          </mc:Choice>
          <mc:Fallback xmlns="">
            <p:pic>
              <p:nvPicPr>
                <p:cNvPr id="51" name="Ink 50">
                  <a:extLst>
                    <a:ext uri="{FF2B5EF4-FFF2-40B4-BE49-F238E27FC236}">
                      <a16:creationId xmlns:a16="http://schemas.microsoft.com/office/drawing/2014/main" id="{055F9B63-827E-0543-9115-21B340161E24}"/>
                    </a:ext>
                  </a:extLst>
                </p:cNvPr>
                <p:cNvPicPr/>
                <p:nvPr/>
              </p:nvPicPr>
              <p:blipFill>
                <a:blip r:embed="rId77"/>
                <a:stretch>
                  <a:fillRect/>
                </a:stretch>
              </p:blipFill>
              <p:spPr>
                <a:xfrm>
                  <a:off x="6226975" y="1177007"/>
                  <a:ext cx="114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72F58402-B012-AA45-97D8-7BA12AFB3D46}"/>
                    </a:ext>
                  </a:extLst>
                </p14:cNvPr>
                <p14:cNvContentPartPr/>
                <p14:nvPr/>
              </p14:nvContentPartPr>
              <p14:xfrm>
                <a:off x="6391855" y="1073327"/>
                <a:ext cx="102600" cy="239400"/>
              </p14:xfrm>
            </p:contentPart>
          </mc:Choice>
          <mc:Fallback xmlns="">
            <p:pic>
              <p:nvPicPr>
                <p:cNvPr id="52" name="Ink 51">
                  <a:extLst>
                    <a:ext uri="{FF2B5EF4-FFF2-40B4-BE49-F238E27FC236}">
                      <a16:creationId xmlns:a16="http://schemas.microsoft.com/office/drawing/2014/main" id="{72F58402-B012-AA45-97D8-7BA12AFB3D46}"/>
                    </a:ext>
                  </a:extLst>
                </p:cNvPr>
                <p:cNvPicPr/>
                <p:nvPr/>
              </p:nvPicPr>
              <p:blipFill>
                <a:blip r:embed="rId79"/>
                <a:stretch>
                  <a:fillRect/>
                </a:stretch>
              </p:blipFill>
              <p:spPr>
                <a:xfrm>
                  <a:off x="6384295" y="1065767"/>
                  <a:ext cx="117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78550EAA-C396-E343-9A37-28E7975EC51A}"/>
                    </a:ext>
                  </a:extLst>
                </p14:cNvPr>
                <p14:cNvContentPartPr/>
                <p14:nvPr/>
              </p14:nvContentPartPr>
              <p14:xfrm>
                <a:off x="6364135" y="1191767"/>
                <a:ext cx="113760" cy="7560"/>
              </p14:xfrm>
            </p:contentPart>
          </mc:Choice>
          <mc:Fallback xmlns="">
            <p:pic>
              <p:nvPicPr>
                <p:cNvPr id="53" name="Ink 52">
                  <a:extLst>
                    <a:ext uri="{FF2B5EF4-FFF2-40B4-BE49-F238E27FC236}">
                      <a16:creationId xmlns:a16="http://schemas.microsoft.com/office/drawing/2014/main" id="{78550EAA-C396-E343-9A37-28E7975EC51A}"/>
                    </a:ext>
                  </a:extLst>
                </p:cNvPr>
                <p:cNvPicPr/>
                <p:nvPr/>
              </p:nvPicPr>
              <p:blipFill>
                <a:blip r:embed="rId81"/>
                <a:stretch>
                  <a:fillRect/>
                </a:stretch>
              </p:blipFill>
              <p:spPr>
                <a:xfrm>
                  <a:off x="6356575" y="1184567"/>
                  <a:ext cx="128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A85B4135-F809-4044-8AF4-86AEA6872C7A}"/>
                    </a:ext>
                  </a:extLst>
                </p14:cNvPr>
                <p14:cNvContentPartPr/>
                <p14:nvPr/>
              </p14:nvContentPartPr>
              <p14:xfrm>
                <a:off x="6622975" y="1178447"/>
                <a:ext cx="154080" cy="69840"/>
              </p14:xfrm>
            </p:contentPart>
          </mc:Choice>
          <mc:Fallback xmlns="">
            <p:pic>
              <p:nvPicPr>
                <p:cNvPr id="54" name="Ink 53">
                  <a:extLst>
                    <a:ext uri="{FF2B5EF4-FFF2-40B4-BE49-F238E27FC236}">
                      <a16:creationId xmlns:a16="http://schemas.microsoft.com/office/drawing/2014/main" id="{A85B4135-F809-4044-8AF4-86AEA6872C7A}"/>
                    </a:ext>
                  </a:extLst>
                </p:cNvPr>
                <p:cNvPicPr/>
                <p:nvPr/>
              </p:nvPicPr>
              <p:blipFill>
                <a:blip r:embed="rId83"/>
                <a:stretch>
                  <a:fillRect/>
                </a:stretch>
              </p:blipFill>
              <p:spPr>
                <a:xfrm>
                  <a:off x="6615415" y="1170887"/>
                  <a:ext cx="169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C9EE9D4C-B8E1-614E-BFEE-E8DAD03AB244}"/>
                    </a:ext>
                  </a:extLst>
                </p14:cNvPr>
                <p14:cNvContentPartPr/>
                <p14:nvPr/>
              </p14:nvContentPartPr>
              <p14:xfrm>
                <a:off x="6813055" y="1168367"/>
                <a:ext cx="97200" cy="45360"/>
              </p14:xfrm>
            </p:contentPart>
          </mc:Choice>
          <mc:Fallback xmlns="">
            <p:pic>
              <p:nvPicPr>
                <p:cNvPr id="55" name="Ink 54">
                  <a:extLst>
                    <a:ext uri="{FF2B5EF4-FFF2-40B4-BE49-F238E27FC236}">
                      <a16:creationId xmlns:a16="http://schemas.microsoft.com/office/drawing/2014/main" id="{C9EE9D4C-B8E1-614E-BFEE-E8DAD03AB244}"/>
                    </a:ext>
                  </a:extLst>
                </p:cNvPr>
                <p:cNvPicPr/>
                <p:nvPr/>
              </p:nvPicPr>
              <p:blipFill>
                <a:blip r:embed="rId85"/>
                <a:stretch>
                  <a:fillRect/>
                </a:stretch>
              </p:blipFill>
              <p:spPr>
                <a:xfrm>
                  <a:off x="6805495" y="1160807"/>
                  <a:ext cx="111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721094FD-73E8-B34A-A63A-7E737DCBD949}"/>
                    </a:ext>
                  </a:extLst>
                </p14:cNvPr>
                <p14:cNvContentPartPr/>
                <p14:nvPr/>
              </p14:nvContentPartPr>
              <p14:xfrm>
                <a:off x="6905575" y="1035887"/>
                <a:ext cx="5400" cy="190440"/>
              </p14:xfrm>
            </p:contentPart>
          </mc:Choice>
          <mc:Fallback xmlns="">
            <p:pic>
              <p:nvPicPr>
                <p:cNvPr id="56" name="Ink 55">
                  <a:extLst>
                    <a:ext uri="{FF2B5EF4-FFF2-40B4-BE49-F238E27FC236}">
                      <a16:creationId xmlns:a16="http://schemas.microsoft.com/office/drawing/2014/main" id="{721094FD-73E8-B34A-A63A-7E737DCBD949}"/>
                    </a:ext>
                  </a:extLst>
                </p:cNvPr>
                <p:cNvPicPr/>
                <p:nvPr/>
              </p:nvPicPr>
              <p:blipFill>
                <a:blip r:embed="rId87"/>
                <a:stretch>
                  <a:fillRect/>
                </a:stretch>
              </p:blipFill>
              <p:spPr>
                <a:xfrm>
                  <a:off x="6898015" y="1028327"/>
                  <a:ext cx="20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EE51E42C-78D1-8846-8F64-14FB44C715E2}"/>
                    </a:ext>
                  </a:extLst>
                </p14:cNvPr>
                <p14:cNvContentPartPr/>
                <p14:nvPr/>
              </p14:nvContentPartPr>
              <p14:xfrm>
                <a:off x="6989095" y="1166567"/>
                <a:ext cx="73800" cy="39240"/>
              </p14:xfrm>
            </p:contentPart>
          </mc:Choice>
          <mc:Fallback xmlns="">
            <p:pic>
              <p:nvPicPr>
                <p:cNvPr id="57" name="Ink 56">
                  <a:extLst>
                    <a:ext uri="{FF2B5EF4-FFF2-40B4-BE49-F238E27FC236}">
                      <a16:creationId xmlns:a16="http://schemas.microsoft.com/office/drawing/2014/main" id="{EE51E42C-78D1-8846-8F64-14FB44C715E2}"/>
                    </a:ext>
                  </a:extLst>
                </p:cNvPr>
                <p:cNvPicPr/>
                <p:nvPr/>
              </p:nvPicPr>
              <p:blipFill>
                <a:blip r:embed="rId89"/>
                <a:stretch>
                  <a:fillRect/>
                </a:stretch>
              </p:blipFill>
              <p:spPr>
                <a:xfrm>
                  <a:off x="6981895" y="1159007"/>
                  <a:ext cx="885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6EF7D65F-9496-8846-9D6A-BEF36BBA1093}"/>
                    </a:ext>
                  </a:extLst>
                </p14:cNvPr>
                <p14:cNvContentPartPr/>
                <p14:nvPr/>
              </p14:nvContentPartPr>
              <p14:xfrm>
                <a:off x="7054975" y="995927"/>
                <a:ext cx="12240" cy="207360"/>
              </p14:xfrm>
            </p:contentPart>
          </mc:Choice>
          <mc:Fallback xmlns="">
            <p:pic>
              <p:nvPicPr>
                <p:cNvPr id="58" name="Ink 57">
                  <a:extLst>
                    <a:ext uri="{FF2B5EF4-FFF2-40B4-BE49-F238E27FC236}">
                      <a16:creationId xmlns:a16="http://schemas.microsoft.com/office/drawing/2014/main" id="{6EF7D65F-9496-8846-9D6A-BEF36BBA1093}"/>
                    </a:ext>
                  </a:extLst>
                </p:cNvPr>
                <p:cNvPicPr/>
                <p:nvPr/>
              </p:nvPicPr>
              <p:blipFill>
                <a:blip r:embed="rId91"/>
                <a:stretch>
                  <a:fillRect/>
                </a:stretch>
              </p:blipFill>
              <p:spPr>
                <a:xfrm>
                  <a:off x="7047775" y="988727"/>
                  <a:ext cx="27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3D812E02-D49E-254A-B654-C8037AC204CD}"/>
                    </a:ext>
                  </a:extLst>
                </p14:cNvPr>
                <p14:cNvContentPartPr/>
                <p14:nvPr/>
              </p14:nvContentPartPr>
              <p14:xfrm>
                <a:off x="7124455" y="1137047"/>
                <a:ext cx="55440" cy="81720"/>
              </p14:xfrm>
            </p:contentPart>
          </mc:Choice>
          <mc:Fallback xmlns="">
            <p:pic>
              <p:nvPicPr>
                <p:cNvPr id="59" name="Ink 58">
                  <a:extLst>
                    <a:ext uri="{FF2B5EF4-FFF2-40B4-BE49-F238E27FC236}">
                      <a16:creationId xmlns:a16="http://schemas.microsoft.com/office/drawing/2014/main" id="{3D812E02-D49E-254A-B654-C8037AC204CD}"/>
                    </a:ext>
                  </a:extLst>
                </p:cNvPr>
                <p:cNvPicPr/>
                <p:nvPr/>
              </p:nvPicPr>
              <p:blipFill>
                <a:blip r:embed="rId93"/>
                <a:stretch>
                  <a:fillRect/>
                </a:stretch>
              </p:blipFill>
              <p:spPr>
                <a:xfrm>
                  <a:off x="7116895" y="1129487"/>
                  <a:ext cx="70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D73959F2-186A-2043-9D81-E0AE8675B7BB}"/>
                    </a:ext>
                  </a:extLst>
                </p14:cNvPr>
                <p14:cNvContentPartPr/>
                <p14:nvPr/>
              </p14:nvContentPartPr>
              <p14:xfrm>
                <a:off x="7182415" y="1132367"/>
                <a:ext cx="52560" cy="83520"/>
              </p14:xfrm>
            </p:contentPart>
          </mc:Choice>
          <mc:Fallback xmlns="">
            <p:pic>
              <p:nvPicPr>
                <p:cNvPr id="60" name="Ink 59">
                  <a:extLst>
                    <a:ext uri="{FF2B5EF4-FFF2-40B4-BE49-F238E27FC236}">
                      <a16:creationId xmlns:a16="http://schemas.microsoft.com/office/drawing/2014/main" id="{D73959F2-186A-2043-9D81-E0AE8675B7BB}"/>
                    </a:ext>
                  </a:extLst>
                </p:cNvPr>
                <p:cNvPicPr/>
                <p:nvPr/>
              </p:nvPicPr>
              <p:blipFill>
                <a:blip r:embed="rId95"/>
                <a:stretch>
                  <a:fillRect/>
                </a:stretch>
              </p:blipFill>
              <p:spPr>
                <a:xfrm>
                  <a:off x="7174855" y="1124807"/>
                  <a:ext cx="67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A48AD91D-CD23-8B4F-9CCB-4E7EBAE11769}"/>
                    </a:ext>
                  </a:extLst>
                </p14:cNvPr>
                <p14:cNvContentPartPr/>
                <p14:nvPr/>
              </p14:nvContentPartPr>
              <p14:xfrm>
                <a:off x="7268095" y="1123007"/>
                <a:ext cx="74160" cy="73800"/>
              </p14:xfrm>
            </p:contentPart>
          </mc:Choice>
          <mc:Fallback xmlns="">
            <p:pic>
              <p:nvPicPr>
                <p:cNvPr id="61" name="Ink 60">
                  <a:extLst>
                    <a:ext uri="{FF2B5EF4-FFF2-40B4-BE49-F238E27FC236}">
                      <a16:creationId xmlns:a16="http://schemas.microsoft.com/office/drawing/2014/main" id="{A48AD91D-CD23-8B4F-9CCB-4E7EBAE11769}"/>
                    </a:ext>
                  </a:extLst>
                </p:cNvPr>
                <p:cNvPicPr/>
                <p:nvPr/>
              </p:nvPicPr>
              <p:blipFill>
                <a:blip r:embed="rId97"/>
                <a:stretch>
                  <a:fillRect/>
                </a:stretch>
              </p:blipFill>
              <p:spPr>
                <a:xfrm>
                  <a:off x="7260535" y="1115447"/>
                  <a:ext cx="892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E949B567-C389-824F-A815-D7EC47FFE6FC}"/>
                    </a:ext>
                  </a:extLst>
                </p14:cNvPr>
                <p14:cNvContentPartPr/>
                <p14:nvPr/>
              </p14:nvContentPartPr>
              <p14:xfrm>
                <a:off x="7389055" y="1122287"/>
                <a:ext cx="78480" cy="93240"/>
              </p14:xfrm>
            </p:contentPart>
          </mc:Choice>
          <mc:Fallback xmlns="">
            <p:pic>
              <p:nvPicPr>
                <p:cNvPr id="62" name="Ink 61">
                  <a:extLst>
                    <a:ext uri="{FF2B5EF4-FFF2-40B4-BE49-F238E27FC236}">
                      <a16:creationId xmlns:a16="http://schemas.microsoft.com/office/drawing/2014/main" id="{E949B567-C389-824F-A815-D7EC47FFE6FC}"/>
                    </a:ext>
                  </a:extLst>
                </p:cNvPr>
                <p:cNvPicPr/>
                <p:nvPr/>
              </p:nvPicPr>
              <p:blipFill>
                <a:blip r:embed="rId99"/>
                <a:stretch>
                  <a:fillRect/>
                </a:stretch>
              </p:blipFill>
              <p:spPr>
                <a:xfrm>
                  <a:off x="7381495" y="1114727"/>
                  <a:ext cx="93600" cy="108360"/>
                </a:xfrm>
                <a:prstGeom prst="rect">
                  <a:avLst/>
                </a:prstGeom>
              </p:spPr>
            </p:pic>
          </mc:Fallback>
        </mc:AlternateContent>
      </p:grpSp>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0" name="Group 19">
            <a:extLst>
              <a:ext uri="{FF2B5EF4-FFF2-40B4-BE49-F238E27FC236}">
                <a16:creationId xmlns:a16="http://schemas.microsoft.com/office/drawing/2014/main" id="{42A329BB-9E76-324E-A190-4684CF8306C3}"/>
              </a:ext>
            </a:extLst>
          </p:cNvPr>
          <p:cNvGrpSpPr/>
          <p:nvPr/>
        </p:nvGrpSpPr>
        <p:grpSpPr>
          <a:xfrm>
            <a:off x="585055" y="1271327"/>
            <a:ext cx="1543680" cy="202320"/>
            <a:chOff x="585055" y="1271327"/>
            <a:chExt cx="1543680" cy="2023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C1C1FBB-054E-A74C-82BC-AB439547C74C}"/>
                    </a:ext>
                  </a:extLst>
                </p14:cNvPr>
                <p14:cNvContentPartPr/>
                <p14:nvPr/>
              </p14:nvContentPartPr>
              <p14:xfrm>
                <a:off x="585055" y="1274567"/>
                <a:ext cx="199080" cy="189000"/>
              </p14:xfrm>
            </p:contentPart>
          </mc:Choice>
          <mc:Fallback xmlns="">
            <p:pic>
              <p:nvPicPr>
                <p:cNvPr id="3" name="Ink 2">
                  <a:extLst>
                    <a:ext uri="{FF2B5EF4-FFF2-40B4-BE49-F238E27FC236}">
                      <a16:creationId xmlns:a16="http://schemas.microsoft.com/office/drawing/2014/main" id="{4C1C1FBB-054E-A74C-82BC-AB439547C74C}"/>
                    </a:ext>
                  </a:extLst>
                </p:cNvPr>
                <p:cNvPicPr/>
                <p:nvPr/>
              </p:nvPicPr>
              <p:blipFill>
                <a:blip r:embed="rId5"/>
                <a:stretch>
                  <a:fillRect/>
                </a:stretch>
              </p:blipFill>
              <p:spPr>
                <a:xfrm>
                  <a:off x="577495" y="1267007"/>
                  <a:ext cx="214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6E70328-7960-D748-80FA-893791584A50}"/>
                    </a:ext>
                  </a:extLst>
                </p14:cNvPr>
                <p14:cNvContentPartPr/>
                <p14:nvPr/>
              </p14:nvContentPartPr>
              <p14:xfrm>
                <a:off x="795655" y="1282847"/>
                <a:ext cx="24120" cy="178920"/>
              </p14:xfrm>
            </p:contentPart>
          </mc:Choice>
          <mc:Fallback xmlns="">
            <p:pic>
              <p:nvPicPr>
                <p:cNvPr id="5" name="Ink 4">
                  <a:extLst>
                    <a:ext uri="{FF2B5EF4-FFF2-40B4-BE49-F238E27FC236}">
                      <a16:creationId xmlns:a16="http://schemas.microsoft.com/office/drawing/2014/main" id="{D6E70328-7960-D748-80FA-893791584A50}"/>
                    </a:ext>
                  </a:extLst>
                </p:cNvPr>
                <p:cNvPicPr/>
                <p:nvPr/>
              </p:nvPicPr>
              <p:blipFill>
                <a:blip r:embed="rId7"/>
                <a:stretch>
                  <a:fillRect/>
                </a:stretch>
              </p:blipFill>
              <p:spPr>
                <a:xfrm>
                  <a:off x="788095" y="1275647"/>
                  <a:ext cx="39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A5048CD5-4143-2F4B-8F06-EBE274A775AA}"/>
                    </a:ext>
                  </a:extLst>
                </p14:cNvPr>
                <p14:cNvContentPartPr/>
                <p14:nvPr/>
              </p14:nvContentPartPr>
              <p14:xfrm>
                <a:off x="788455" y="1379327"/>
                <a:ext cx="85320" cy="93240"/>
              </p14:xfrm>
            </p:contentPart>
          </mc:Choice>
          <mc:Fallback xmlns="">
            <p:pic>
              <p:nvPicPr>
                <p:cNvPr id="6" name="Ink 5">
                  <a:extLst>
                    <a:ext uri="{FF2B5EF4-FFF2-40B4-BE49-F238E27FC236}">
                      <a16:creationId xmlns:a16="http://schemas.microsoft.com/office/drawing/2014/main" id="{A5048CD5-4143-2F4B-8F06-EBE274A775AA}"/>
                    </a:ext>
                  </a:extLst>
                </p:cNvPr>
                <p:cNvPicPr/>
                <p:nvPr/>
              </p:nvPicPr>
              <p:blipFill>
                <a:blip r:embed="rId9"/>
                <a:stretch>
                  <a:fillRect/>
                </a:stretch>
              </p:blipFill>
              <p:spPr>
                <a:xfrm>
                  <a:off x="780895" y="1371767"/>
                  <a:ext cx="100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63A391D0-620D-704F-A22E-32675691DA46}"/>
                    </a:ext>
                  </a:extLst>
                </p14:cNvPr>
                <p14:cNvContentPartPr/>
                <p14:nvPr/>
              </p14:nvContentPartPr>
              <p14:xfrm>
                <a:off x="916615" y="1383287"/>
                <a:ext cx="72000" cy="90360"/>
              </p14:xfrm>
            </p:contentPart>
          </mc:Choice>
          <mc:Fallback xmlns="">
            <p:pic>
              <p:nvPicPr>
                <p:cNvPr id="7" name="Ink 6">
                  <a:extLst>
                    <a:ext uri="{FF2B5EF4-FFF2-40B4-BE49-F238E27FC236}">
                      <a16:creationId xmlns:a16="http://schemas.microsoft.com/office/drawing/2014/main" id="{63A391D0-620D-704F-A22E-32675691DA46}"/>
                    </a:ext>
                  </a:extLst>
                </p:cNvPr>
                <p:cNvPicPr/>
                <p:nvPr/>
              </p:nvPicPr>
              <p:blipFill>
                <a:blip r:embed="rId11"/>
                <a:stretch>
                  <a:fillRect/>
                </a:stretch>
              </p:blipFill>
              <p:spPr>
                <a:xfrm>
                  <a:off x="909055" y="1375727"/>
                  <a:ext cx="87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F25834E-6EAC-BD44-8558-C7D3D143EA57}"/>
                    </a:ext>
                  </a:extLst>
                </p14:cNvPr>
                <p14:cNvContentPartPr/>
                <p14:nvPr/>
              </p14:nvContentPartPr>
              <p14:xfrm>
                <a:off x="1013455" y="1363487"/>
                <a:ext cx="90000" cy="98280"/>
              </p14:xfrm>
            </p:contentPart>
          </mc:Choice>
          <mc:Fallback xmlns="">
            <p:pic>
              <p:nvPicPr>
                <p:cNvPr id="8" name="Ink 7">
                  <a:extLst>
                    <a:ext uri="{FF2B5EF4-FFF2-40B4-BE49-F238E27FC236}">
                      <a16:creationId xmlns:a16="http://schemas.microsoft.com/office/drawing/2014/main" id="{2F25834E-6EAC-BD44-8558-C7D3D143EA57}"/>
                    </a:ext>
                  </a:extLst>
                </p:cNvPr>
                <p:cNvPicPr/>
                <p:nvPr/>
              </p:nvPicPr>
              <p:blipFill>
                <a:blip r:embed="rId13"/>
                <a:stretch>
                  <a:fillRect/>
                </a:stretch>
              </p:blipFill>
              <p:spPr>
                <a:xfrm>
                  <a:off x="1005895" y="1355927"/>
                  <a:ext cx="104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F521022-A76F-F648-A86C-8B86742CEE52}"/>
                    </a:ext>
                  </a:extLst>
                </p14:cNvPr>
                <p14:cNvContentPartPr/>
                <p14:nvPr/>
              </p14:nvContentPartPr>
              <p14:xfrm>
                <a:off x="1117135" y="1359887"/>
                <a:ext cx="60480" cy="69480"/>
              </p14:xfrm>
            </p:contentPart>
          </mc:Choice>
          <mc:Fallback xmlns="">
            <p:pic>
              <p:nvPicPr>
                <p:cNvPr id="9" name="Ink 8">
                  <a:extLst>
                    <a:ext uri="{FF2B5EF4-FFF2-40B4-BE49-F238E27FC236}">
                      <a16:creationId xmlns:a16="http://schemas.microsoft.com/office/drawing/2014/main" id="{DF521022-A76F-F648-A86C-8B86742CEE52}"/>
                    </a:ext>
                  </a:extLst>
                </p:cNvPr>
                <p:cNvPicPr/>
                <p:nvPr/>
              </p:nvPicPr>
              <p:blipFill>
                <a:blip r:embed="rId15"/>
                <a:stretch>
                  <a:fillRect/>
                </a:stretch>
              </p:blipFill>
              <p:spPr>
                <a:xfrm>
                  <a:off x="1109575" y="1352327"/>
                  <a:ext cx="75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EBFCE3F-DB9D-0245-AC73-565D69FF0322}"/>
                    </a:ext>
                  </a:extLst>
                </p14:cNvPr>
                <p14:cNvContentPartPr/>
                <p14:nvPr/>
              </p14:nvContentPartPr>
              <p14:xfrm>
                <a:off x="1233775" y="1376447"/>
                <a:ext cx="70560" cy="59400"/>
              </p14:xfrm>
            </p:contentPart>
          </mc:Choice>
          <mc:Fallback xmlns="">
            <p:pic>
              <p:nvPicPr>
                <p:cNvPr id="10" name="Ink 9">
                  <a:extLst>
                    <a:ext uri="{FF2B5EF4-FFF2-40B4-BE49-F238E27FC236}">
                      <a16:creationId xmlns:a16="http://schemas.microsoft.com/office/drawing/2014/main" id="{3EBFCE3F-DB9D-0245-AC73-565D69FF0322}"/>
                    </a:ext>
                  </a:extLst>
                </p:cNvPr>
                <p:cNvPicPr/>
                <p:nvPr/>
              </p:nvPicPr>
              <p:blipFill>
                <a:blip r:embed="rId17"/>
                <a:stretch>
                  <a:fillRect/>
                </a:stretch>
              </p:blipFill>
              <p:spPr>
                <a:xfrm>
                  <a:off x="1226215" y="1368887"/>
                  <a:ext cx="856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EF0C45DF-731D-A746-AACD-B3CE94159517}"/>
                    </a:ext>
                  </a:extLst>
                </p14:cNvPr>
                <p14:cNvContentPartPr/>
                <p14:nvPr/>
              </p14:nvContentPartPr>
              <p14:xfrm>
                <a:off x="1351855" y="1371767"/>
                <a:ext cx="122760" cy="78120"/>
              </p14:xfrm>
            </p:contentPart>
          </mc:Choice>
          <mc:Fallback xmlns="">
            <p:pic>
              <p:nvPicPr>
                <p:cNvPr id="11" name="Ink 10">
                  <a:extLst>
                    <a:ext uri="{FF2B5EF4-FFF2-40B4-BE49-F238E27FC236}">
                      <a16:creationId xmlns:a16="http://schemas.microsoft.com/office/drawing/2014/main" id="{EF0C45DF-731D-A746-AACD-B3CE94159517}"/>
                    </a:ext>
                  </a:extLst>
                </p:cNvPr>
                <p:cNvPicPr/>
                <p:nvPr/>
              </p:nvPicPr>
              <p:blipFill>
                <a:blip r:embed="rId19"/>
                <a:stretch>
                  <a:fillRect/>
                </a:stretch>
              </p:blipFill>
              <p:spPr>
                <a:xfrm>
                  <a:off x="1344655" y="1364207"/>
                  <a:ext cx="137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EF857011-ADBD-9944-9072-B89173F8CA75}"/>
                    </a:ext>
                  </a:extLst>
                </p14:cNvPr>
                <p14:cNvContentPartPr/>
                <p14:nvPr/>
              </p14:nvContentPartPr>
              <p14:xfrm>
                <a:off x="1532575" y="1271327"/>
                <a:ext cx="28440" cy="141120"/>
              </p14:xfrm>
            </p:contentPart>
          </mc:Choice>
          <mc:Fallback xmlns="">
            <p:pic>
              <p:nvPicPr>
                <p:cNvPr id="12" name="Ink 11">
                  <a:extLst>
                    <a:ext uri="{FF2B5EF4-FFF2-40B4-BE49-F238E27FC236}">
                      <a16:creationId xmlns:a16="http://schemas.microsoft.com/office/drawing/2014/main" id="{EF857011-ADBD-9944-9072-B89173F8CA75}"/>
                    </a:ext>
                  </a:extLst>
                </p:cNvPr>
                <p:cNvPicPr/>
                <p:nvPr/>
              </p:nvPicPr>
              <p:blipFill>
                <a:blip r:embed="rId21"/>
                <a:stretch>
                  <a:fillRect/>
                </a:stretch>
              </p:blipFill>
              <p:spPr>
                <a:xfrm>
                  <a:off x="1525015" y="1263767"/>
                  <a:ext cx="43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0AEBBF47-60B9-6247-9B2A-B88BA8F4A960}"/>
                    </a:ext>
                  </a:extLst>
                </p14:cNvPr>
                <p14:cNvContentPartPr/>
                <p14:nvPr/>
              </p14:nvContentPartPr>
              <p14:xfrm>
                <a:off x="1434655" y="1342967"/>
                <a:ext cx="203400" cy="79200"/>
              </p14:xfrm>
            </p:contentPart>
          </mc:Choice>
          <mc:Fallback xmlns="">
            <p:pic>
              <p:nvPicPr>
                <p:cNvPr id="13" name="Ink 12">
                  <a:extLst>
                    <a:ext uri="{FF2B5EF4-FFF2-40B4-BE49-F238E27FC236}">
                      <a16:creationId xmlns:a16="http://schemas.microsoft.com/office/drawing/2014/main" id="{0AEBBF47-60B9-6247-9B2A-B88BA8F4A960}"/>
                    </a:ext>
                  </a:extLst>
                </p:cNvPr>
                <p:cNvPicPr/>
                <p:nvPr/>
              </p:nvPicPr>
              <p:blipFill>
                <a:blip r:embed="rId23"/>
                <a:stretch>
                  <a:fillRect/>
                </a:stretch>
              </p:blipFill>
              <p:spPr>
                <a:xfrm>
                  <a:off x="1427095" y="1335407"/>
                  <a:ext cx="21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44F514A-EF94-FB4E-B8CE-AADE5C0E831A}"/>
                    </a:ext>
                  </a:extLst>
                </p14:cNvPr>
                <p14:cNvContentPartPr/>
                <p14:nvPr/>
              </p14:nvContentPartPr>
              <p14:xfrm>
                <a:off x="1624375" y="1282847"/>
                <a:ext cx="6120" cy="14040"/>
              </p14:xfrm>
            </p:contentPart>
          </mc:Choice>
          <mc:Fallback xmlns="">
            <p:pic>
              <p:nvPicPr>
                <p:cNvPr id="14" name="Ink 13">
                  <a:extLst>
                    <a:ext uri="{FF2B5EF4-FFF2-40B4-BE49-F238E27FC236}">
                      <a16:creationId xmlns:a16="http://schemas.microsoft.com/office/drawing/2014/main" id="{144F514A-EF94-FB4E-B8CE-AADE5C0E831A}"/>
                    </a:ext>
                  </a:extLst>
                </p:cNvPr>
                <p:cNvPicPr/>
                <p:nvPr/>
              </p:nvPicPr>
              <p:blipFill>
                <a:blip r:embed="rId25"/>
                <a:stretch>
                  <a:fillRect/>
                </a:stretch>
              </p:blipFill>
              <p:spPr>
                <a:xfrm>
                  <a:off x="1616815" y="1275647"/>
                  <a:ext cx="21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89EC35A5-6CEE-1B4B-B902-C2E103EB7B11}"/>
                    </a:ext>
                  </a:extLst>
                </p14:cNvPr>
                <p14:cNvContentPartPr/>
                <p14:nvPr/>
              </p14:nvContentPartPr>
              <p14:xfrm>
                <a:off x="1672255" y="1346567"/>
                <a:ext cx="106920" cy="81000"/>
              </p14:xfrm>
            </p:contentPart>
          </mc:Choice>
          <mc:Fallback xmlns="">
            <p:pic>
              <p:nvPicPr>
                <p:cNvPr id="15" name="Ink 14">
                  <a:extLst>
                    <a:ext uri="{FF2B5EF4-FFF2-40B4-BE49-F238E27FC236}">
                      <a16:creationId xmlns:a16="http://schemas.microsoft.com/office/drawing/2014/main" id="{89EC35A5-6CEE-1B4B-B902-C2E103EB7B11}"/>
                    </a:ext>
                  </a:extLst>
                </p:cNvPr>
                <p:cNvPicPr/>
                <p:nvPr/>
              </p:nvPicPr>
              <p:blipFill>
                <a:blip r:embed="rId27"/>
                <a:stretch>
                  <a:fillRect/>
                </a:stretch>
              </p:blipFill>
              <p:spPr>
                <a:xfrm>
                  <a:off x="1664695" y="1339007"/>
                  <a:ext cx="1220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45E1C136-FCE6-AE48-BBD2-F4FA1E2043C2}"/>
                    </a:ext>
                  </a:extLst>
                </p14:cNvPr>
                <p14:cNvContentPartPr/>
                <p14:nvPr/>
              </p14:nvContentPartPr>
              <p14:xfrm>
                <a:off x="1786015" y="1357007"/>
                <a:ext cx="94680" cy="75960"/>
              </p14:xfrm>
            </p:contentPart>
          </mc:Choice>
          <mc:Fallback xmlns="">
            <p:pic>
              <p:nvPicPr>
                <p:cNvPr id="16" name="Ink 15">
                  <a:extLst>
                    <a:ext uri="{FF2B5EF4-FFF2-40B4-BE49-F238E27FC236}">
                      <a16:creationId xmlns:a16="http://schemas.microsoft.com/office/drawing/2014/main" id="{45E1C136-FCE6-AE48-BBD2-F4FA1E2043C2}"/>
                    </a:ext>
                  </a:extLst>
                </p:cNvPr>
                <p:cNvPicPr/>
                <p:nvPr/>
              </p:nvPicPr>
              <p:blipFill>
                <a:blip r:embed="rId29"/>
                <a:stretch>
                  <a:fillRect/>
                </a:stretch>
              </p:blipFill>
              <p:spPr>
                <a:xfrm>
                  <a:off x="1778455" y="1349447"/>
                  <a:ext cx="109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ABA92963-BB20-3847-BD35-B0531E1F85ED}"/>
                    </a:ext>
                  </a:extLst>
                </p14:cNvPr>
                <p14:cNvContentPartPr/>
                <p14:nvPr/>
              </p14:nvContentPartPr>
              <p14:xfrm>
                <a:off x="1966015" y="1363127"/>
                <a:ext cx="1080" cy="7920"/>
              </p14:xfrm>
            </p:contentPart>
          </mc:Choice>
          <mc:Fallback xmlns="">
            <p:pic>
              <p:nvPicPr>
                <p:cNvPr id="17" name="Ink 16">
                  <a:extLst>
                    <a:ext uri="{FF2B5EF4-FFF2-40B4-BE49-F238E27FC236}">
                      <a16:creationId xmlns:a16="http://schemas.microsoft.com/office/drawing/2014/main" id="{ABA92963-BB20-3847-BD35-B0531E1F85ED}"/>
                    </a:ext>
                  </a:extLst>
                </p:cNvPr>
                <p:cNvPicPr/>
                <p:nvPr/>
              </p:nvPicPr>
              <p:blipFill>
                <a:blip r:embed="rId31"/>
                <a:stretch>
                  <a:fillRect/>
                </a:stretch>
              </p:blipFill>
              <p:spPr>
                <a:xfrm>
                  <a:off x="1958455" y="1355567"/>
                  <a:ext cx="16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D39DC677-F223-594C-BA37-AF372565B0F9}"/>
                    </a:ext>
                  </a:extLst>
                </p14:cNvPr>
                <p14:cNvContentPartPr/>
                <p14:nvPr/>
              </p14:nvContentPartPr>
              <p14:xfrm>
                <a:off x="1972135" y="1446287"/>
                <a:ext cx="2880" cy="3960"/>
              </p14:xfrm>
            </p:contentPart>
          </mc:Choice>
          <mc:Fallback xmlns="">
            <p:pic>
              <p:nvPicPr>
                <p:cNvPr id="18" name="Ink 17">
                  <a:extLst>
                    <a:ext uri="{FF2B5EF4-FFF2-40B4-BE49-F238E27FC236}">
                      <a16:creationId xmlns:a16="http://schemas.microsoft.com/office/drawing/2014/main" id="{D39DC677-F223-594C-BA37-AF372565B0F9}"/>
                    </a:ext>
                  </a:extLst>
                </p:cNvPr>
                <p:cNvPicPr/>
                <p:nvPr/>
              </p:nvPicPr>
              <p:blipFill>
                <a:blip r:embed="rId33"/>
                <a:stretch>
                  <a:fillRect/>
                </a:stretch>
              </p:blipFill>
              <p:spPr>
                <a:xfrm>
                  <a:off x="1964575" y="1438727"/>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02A98F18-2D2D-1B47-9FF5-3E1908C48AEA}"/>
                    </a:ext>
                  </a:extLst>
                </p14:cNvPr>
                <p14:cNvContentPartPr/>
                <p14:nvPr/>
              </p14:nvContentPartPr>
              <p14:xfrm>
                <a:off x="2042335" y="1400567"/>
                <a:ext cx="86400" cy="14040"/>
              </p14:xfrm>
            </p:contentPart>
          </mc:Choice>
          <mc:Fallback xmlns="">
            <p:pic>
              <p:nvPicPr>
                <p:cNvPr id="19" name="Ink 18">
                  <a:extLst>
                    <a:ext uri="{FF2B5EF4-FFF2-40B4-BE49-F238E27FC236}">
                      <a16:creationId xmlns:a16="http://schemas.microsoft.com/office/drawing/2014/main" id="{02A98F18-2D2D-1B47-9FF5-3E1908C48AEA}"/>
                    </a:ext>
                  </a:extLst>
                </p:cNvPr>
                <p:cNvPicPr/>
                <p:nvPr/>
              </p:nvPicPr>
              <p:blipFill>
                <a:blip r:embed="rId35"/>
                <a:stretch>
                  <a:fillRect/>
                </a:stretch>
              </p:blipFill>
              <p:spPr>
                <a:xfrm>
                  <a:off x="2034775" y="1393007"/>
                  <a:ext cx="101520" cy="29160"/>
                </a:xfrm>
                <a:prstGeom prst="rect">
                  <a:avLst/>
                </a:prstGeom>
              </p:spPr>
            </p:pic>
          </mc:Fallback>
        </mc:AlternateContent>
      </p:grpSp>
      <p:grpSp>
        <p:nvGrpSpPr>
          <p:cNvPr id="24" name="Group 23">
            <a:extLst>
              <a:ext uri="{FF2B5EF4-FFF2-40B4-BE49-F238E27FC236}">
                <a16:creationId xmlns:a16="http://schemas.microsoft.com/office/drawing/2014/main" id="{1FCDC343-09D4-964F-BB6E-8D406E3AD9EE}"/>
              </a:ext>
            </a:extLst>
          </p:cNvPr>
          <p:cNvGrpSpPr/>
          <p:nvPr/>
        </p:nvGrpSpPr>
        <p:grpSpPr>
          <a:xfrm>
            <a:off x="2338975" y="1244687"/>
            <a:ext cx="421200" cy="258120"/>
            <a:chOff x="2338975" y="1244687"/>
            <a:chExt cx="421200" cy="258120"/>
          </a:xfrm>
        </p:grpSpPr>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1B002473-4A34-2146-9076-686FCCE1BD1A}"/>
                    </a:ext>
                  </a:extLst>
                </p14:cNvPr>
                <p14:cNvContentPartPr/>
                <p14:nvPr/>
              </p14:nvContentPartPr>
              <p14:xfrm>
                <a:off x="2391895" y="1244687"/>
                <a:ext cx="31320" cy="258120"/>
              </p14:xfrm>
            </p:contentPart>
          </mc:Choice>
          <mc:Fallback xmlns="">
            <p:pic>
              <p:nvPicPr>
                <p:cNvPr id="21" name="Ink 20">
                  <a:extLst>
                    <a:ext uri="{FF2B5EF4-FFF2-40B4-BE49-F238E27FC236}">
                      <a16:creationId xmlns:a16="http://schemas.microsoft.com/office/drawing/2014/main" id="{1B002473-4A34-2146-9076-686FCCE1BD1A}"/>
                    </a:ext>
                  </a:extLst>
                </p:cNvPr>
                <p:cNvPicPr/>
                <p:nvPr/>
              </p:nvPicPr>
              <p:blipFill>
                <a:blip r:embed="rId37"/>
                <a:stretch>
                  <a:fillRect/>
                </a:stretch>
              </p:blipFill>
              <p:spPr>
                <a:xfrm>
                  <a:off x="2384335" y="1237487"/>
                  <a:ext cx="46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6CAF0BA6-0DB0-7348-81F6-CFDD6BBBFC43}"/>
                    </a:ext>
                  </a:extLst>
                </p14:cNvPr>
                <p14:cNvContentPartPr/>
                <p14:nvPr/>
              </p14:nvContentPartPr>
              <p14:xfrm>
                <a:off x="2338975" y="1391567"/>
                <a:ext cx="217080" cy="75600"/>
              </p14:xfrm>
            </p:contentPart>
          </mc:Choice>
          <mc:Fallback xmlns="">
            <p:pic>
              <p:nvPicPr>
                <p:cNvPr id="22" name="Ink 21">
                  <a:extLst>
                    <a:ext uri="{FF2B5EF4-FFF2-40B4-BE49-F238E27FC236}">
                      <a16:creationId xmlns:a16="http://schemas.microsoft.com/office/drawing/2014/main" id="{6CAF0BA6-0DB0-7348-81F6-CFDD6BBBFC43}"/>
                    </a:ext>
                  </a:extLst>
                </p:cNvPr>
                <p:cNvPicPr/>
                <p:nvPr/>
              </p:nvPicPr>
              <p:blipFill>
                <a:blip r:embed="rId39"/>
                <a:stretch>
                  <a:fillRect/>
                </a:stretch>
              </p:blipFill>
              <p:spPr>
                <a:xfrm>
                  <a:off x="2331415" y="1384007"/>
                  <a:ext cx="2322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4FFAF128-7DFE-7242-A99C-90D8713F4CE7}"/>
                    </a:ext>
                  </a:extLst>
                </p14:cNvPr>
                <p14:cNvContentPartPr/>
                <p14:nvPr/>
              </p14:nvContentPartPr>
              <p14:xfrm>
                <a:off x="2626615" y="1371047"/>
                <a:ext cx="133560" cy="88560"/>
              </p14:xfrm>
            </p:contentPart>
          </mc:Choice>
          <mc:Fallback xmlns="">
            <p:pic>
              <p:nvPicPr>
                <p:cNvPr id="23" name="Ink 22">
                  <a:extLst>
                    <a:ext uri="{FF2B5EF4-FFF2-40B4-BE49-F238E27FC236}">
                      <a16:creationId xmlns:a16="http://schemas.microsoft.com/office/drawing/2014/main" id="{4FFAF128-7DFE-7242-A99C-90D8713F4CE7}"/>
                    </a:ext>
                  </a:extLst>
                </p:cNvPr>
                <p:cNvPicPr/>
                <p:nvPr/>
              </p:nvPicPr>
              <p:blipFill>
                <a:blip r:embed="rId41"/>
                <a:stretch>
                  <a:fillRect/>
                </a:stretch>
              </p:blipFill>
              <p:spPr>
                <a:xfrm>
                  <a:off x="2619055" y="1363487"/>
                  <a:ext cx="148680" cy="103320"/>
                </a:xfrm>
                <a:prstGeom prst="rect">
                  <a:avLst/>
                </a:prstGeom>
              </p:spPr>
            </p:pic>
          </mc:Fallback>
        </mc:AlternateContent>
      </p:grpSp>
      <p:grpSp>
        <p:nvGrpSpPr>
          <p:cNvPr id="41" name="Group 40">
            <a:extLst>
              <a:ext uri="{FF2B5EF4-FFF2-40B4-BE49-F238E27FC236}">
                <a16:creationId xmlns:a16="http://schemas.microsoft.com/office/drawing/2014/main" id="{6A6C99F2-C762-4141-9D33-370AF4221CAF}"/>
              </a:ext>
            </a:extLst>
          </p:cNvPr>
          <p:cNvGrpSpPr/>
          <p:nvPr/>
        </p:nvGrpSpPr>
        <p:grpSpPr>
          <a:xfrm>
            <a:off x="2956735" y="1363127"/>
            <a:ext cx="658080" cy="194400"/>
            <a:chOff x="2956735" y="1363127"/>
            <a:chExt cx="658080" cy="194400"/>
          </a:xfrm>
        </p:grpSpPr>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D86C3F5B-D102-484A-ADB3-2F84A6BEF934}"/>
                    </a:ext>
                  </a:extLst>
                </p14:cNvPr>
                <p14:cNvContentPartPr/>
                <p14:nvPr/>
              </p14:nvContentPartPr>
              <p14:xfrm>
                <a:off x="2956735" y="1382927"/>
                <a:ext cx="160920" cy="83520"/>
              </p14:xfrm>
            </p:contentPart>
          </mc:Choice>
          <mc:Fallback xmlns="">
            <p:pic>
              <p:nvPicPr>
                <p:cNvPr id="25" name="Ink 24">
                  <a:extLst>
                    <a:ext uri="{FF2B5EF4-FFF2-40B4-BE49-F238E27FC236}">
                      <a16:creationId xmlns:a16="http://schemas.microsoft.com/office/drawing/2014/main" id="{D86C3F5B-D102-484A-ADB3-2F84A6BEF934}"/>
                    </a:ext>
                  </a:extLst>
                </p:cNvPr>
                <p:cNvPicPr/>
                <p:nvPr/>
              </p:nvPicPr>
              <p:blipFill>
                <a:blip r:embed="rId43"/>
                <a:stretch>
                  <a:fillRect/>
                </a:stretch>
              </p:blipFill>
              <p:spPr>
                <a:xfrm>
                  <a:off x="2949175" y="1375367"/>
                  <a:ext cx="176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5E0F375A-62B9-DD41-ADD8-CB60E9EB1F48}"/>
                    </a:ext>
                  </a:extLst>
                </p14:cNvPr>
                <p14:cNvContentPartPr/>
                <p14:nvPr/>
              </p14:nvContentPartPr>
              <p14:xfrm>
                <a:off x="3192535" y="1367087"/>
                <a:ext cx="120960" cy="61200"/>
              </p14:xfrm>
            </p:contentPart>
          </mc:Choice>
          <mc:Fallback xmlns="">
            <p:pic>
              <p:nvPicPr>
                <p:cNvPr id="26" name="Ink 25">
                  <a:extLst>
                    <a:ext uri="{FF2B5EF4-FFF2-40B4-BE49-F238E27FC236}">
                      <a16:creationId xmlns:a16="http://schemas.microsoft.com/office/drawing/2014/main" id="{5E0F375A-62B9-DD41-ADD8-CB60E9EB1F48}"/>
                    </a:ext>
                  </a:extLst>
                </p:cNvPr>
                <p:cNvPicPr/>
                <p:nvPr/>
              </p:nvPicPr>
              <p:blipFill>
                <a:blip r:embed="rId45"/>
                <a:stretch>
                  <a:fillRect/>
                </a:stretch>
              </p:blipFill>
              <p:spPr>
                <a:xfrm>
                  <a:off x="3184975" y="1359527"/>
                  <a:ext cx="1360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86D26B07-1B13-C049-A201-5DB03E147178}"/>
                    </a:ext>
                  </a:extLst>
                </p14:cNvPr>
                <p14:cNvContentPartPr/>
                <p14:nvPr/>
              </p14:nvContentPartPr>
              <p14:xfrm>
                <a:off x="3366415" y="1382927"/>
                <a:ext cx="98640" cy="67320"/>
              </p14:xfrm>
            </p:contentPart>
          </mc:Choice>
          <mc:Fallback xmlns="">
            <p:pic>
              <p:nvPicPr>
                <p:cNvPr id="27" name="Ink 26">
                  <a:extLst>
                    <a:ext uri="{FF2B5EF4-FFF2-40B4-BE49-F238E27FC236}">
                      <a16:creationId xmlns:a16="http://schemas.microsoft.com/office/drawing/2014/main" id="{86D26B07-1B13-C049-A201-5DB03E147178}"/>
                    </a:ext>
                  </a:extLst>
                </p:cNvPr>
                <p:cNvPicPr/>
                <p:nvPr/>
              </p:nvPicPr>
              <p:blipFill>
                <a:blip r:embed="rId47"/>
                <a:stretch>
                  <a:fillRect/>
                </a:stretch>
              </p:blipFill>
              <p:spPr>
                <a:xfrm>
                  <a:off x="3358855" y="1375367"/>
                  <a:ext cx="113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D91C3564-15AB-6E47-8633-DD08380619A8}"/>
                    </a:ext>
                  </a:extLst>
                </p14:cNvPr>
                <p14:cNvContentPartPr/>
                <p14:nvPr/>
              </p14:nvContentPartPr>
              <p14:xfrm>
                <a:off x="3501055" y="1377887"/>
                <a:ext cx="65160" cy="45360"/>
              </p14:xfrm>
            </p:contentPart>
          </mc:Choice>
          <mc:Fallback xmlns="">
            <p:pic>
              <p:nvPicPr>
                <p:cNvPr id="28" name="Ink 27">
                  <a:extLst>
                    <a:ext uri="{FF2B5EF4-FFF2-40B4-BE49-F238E27FC236}">
                      <a16:creationId xmlns:a16="http://schemas.microsoft.com/office/drawing/2014/main" id="{D91C3564-15AB-6E47-8633-DD08380619A8}"/>
                    </a:ext>
                  </a:extLst>
                </p:cNvPr>
                <p:cNvPicPr/>
                <p:nvPr/>
              </p:nvPicPr>
              <p:blipFill>
                <a:blip r:embed="rId49"/>
                <a:stretch>
                  <a:fillRect/>
                </a:stretch>
              </p:blipFill>
              <p:spPr>
                <a:xfrm>
                  <a:off x="3493495" y="1370327"/>
                  <a:ext cx="79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E59DA072-59D7-3248-89A4-5AB19F1F3B0D}"/>
                    </a:ext>
                  </a:extLst>
                </p14:cNvPr>
                <p14:cNvContentPartPr/>
                <p14:nvPr/>
              </p14:nvContentPartPr>
              <p14:xfrm>
                <a:off x="3547855" y="1363127"/>
                <a:ext cx="66960" cy="194400"/>
              </p14:xfrm>
            </p:contentPart>
          </mc:Choice>
          <mc:Fallback xmlns="">
            <p:pic>
              <p:nvPicPr>
                <p:cNvPr id="29" name="Ink 28">
                  <a:extLst>
                    <a:ext uri="{FF2B5EF4-FFF2-40B4-BE49-F238E27FC236}">
                      <a16:creationId xmlns:a16="http://schemas.microsoft.com/office/drawing/2014/main" id="{E59DA072-59D7-3248-89A4-5AB19F1F3B0D}"/>
                    </a:ext>
                  </a:extLst>
                </p:cNvPr>
                <p:cNvPicPr/>
                <p:nvPr/>
              </p:nvPicPr>
              <p:blipFill>
                <a:blip r:embed="rId51"/>
                <a:stretch>
                  <a:fillRect/>
                </a:stretch>
              </p:blipFill>
              <p:spPr>
                <a:xfrm>
                  <a:off x="3540295" y="1355567"/>
                  <a:ext cx="82080" cy="209520"/>
                </a:xfrm>
                <a:prstGeom prst="rect">
                  <a:avLst/>
                </a:prstGeom>
              </p:spPr>
            </p:pic>
          </mc:Fallback>
        </mc:AlternateContent>
      </p:grpSp>
      <p:grpSp>
        <p:nvGrpSpPr>
          <p:cNvPr id="40" name="Group 39">
            <a:extLst>
              <a:ext uri="{FF2B5EF4-FFF2-40B4-BE49-F238E27FC236}">
                <a16:creationId xmlns:a16="http://schemas.microsoft.com/office/drawing/2014/main" id="{EED5A27D-7AF1-D044-A406-660B5276D26D}"/>
              </a:ext>
            </a:extLst>
          </p:cNvPr>
          <p:cNvGrpSpPr/>
          <p:nvPr/>
        </p:nvGrpSpPr>
        <p:grpSpPr>
          <a:xfrm>
            <a:off x="3821815" y="1228127"/>
            <a:ext cx="707760" cy="313200"/>
            <a:chOff x="3821815" y="1228127"/>
            <a:chExt cx="707760" cy="313200"/>
          </a:xfrm>
        </p:grpSpPr>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B69EFC23-4109-7C42-9983-83270661156C}"/>
                    </a:ext>
                  </a:extLst>
                </p14:cNvPr>
                <p14:cNvContentPartPr/>
                <p14:nvPr/>
              </p14:nvContentPartPr>
              <p14:xfrm>
                <a:off x="3821815" y="1351967"/>
                <a:ext cx="95400" cy="189360"/>
              </p14:xfrm>
            </p:contentPart>
          </mc:Choice>
          <mc:Fallback xmlns="">
            <p:pic>
              <p:nvPicPr>
                <p:cNvPr id="30" name="Ink 29">
                  <a:extLst>
                    <a:ext uri="{FF2B5EF4-FFF2-40B4-BE49-F238E27FC236}">
                      <a16:creationId xmlns:a16="http://schemas.microsoft.com/office/drawing/2014/main" id="{B69EFC23-4109-7C42-9983-83270661156C}"/>
                    </a:ext>
                  </a:extLst>
                </p:cNvPr>
                <p:cNvPicPr/>
                <p:nvPr/>
              </p:nvPicPr>
              <p:blipFill>
                <a:blip r:embed="rId53"/>
                <a:stretch>
                  <a:fillRect/>
                </a:stretch>
              </p:blipFill>
              <p:spPr>
                <a:xfrm>
                  <a:off x="3814255" y="1344407"/>
                  <a:ext cx="110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9CD27749-595D-3340-B760-EC004AFA6D47}"/>
                    </a:ext>
                  </a:extLst>
                </p14:cNvPr>
                <p14:cNvContentPartPr/>
                <p14:nvPr/>
              </p14:nvContentPartPr>
              <p14:xfrm>
                <a:off x="4016935" y="1350167"/>
                <a:ext cx="97200" cy="77400"/>
              </p14:xfrm>
            </p:contentPart>
          </mc:Choice>
          <mc:Fallback xmlns="">
            <p:pic>
              <p:nvPicPr>
                <p:cNvPr id="31" name="Ink 30">
                  <a:extLst>
                    <a:ext uri="{FF2B5EF4-FFF2-40B4-BE49-F238E27FC236}">
                      <a16:creationId xmlns:a16="http://schemas.microsoft.com/office/drawing/2014/main" id="{9CD27749-595D-3340-B760-EC004AFA6D47}"/>
                    </a:ext>
                  </a:extLst>
                </p:cNvPr>
                <p:cNvPicPr/>
                <p:nvPr/>
              </p:nvPicPr>
              <p:blipFill>
                <a:blip r:embed="rId55"/>
                <a:stretch>
                  <a:fillRect/>
                </a:stretch>
              </p:blipFill>
              <p:spPr>
                <a:xfrm>
                  <a:off x="4009375" y="1342607"/>
                  <a:ext cx="112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2EDBE3CC-B580-9C4C-8DE4-AFE968DC10B7}"/>
                    </a:ext>
                  </a:extLst>
                </p14:cNvPr>
                <p14:cNvContentPartPr/>
                <p14:nvPr/>
              </p14:nvContentPartPr>
              <p14:xfrm>
                <a:off x="4188295" y="1228127"/>
                <a:ext cx="36000" cy="198000"/>
              </p14:xfrm>
            </p:contentPart>
          </mc:Choice>
          <mc:Fallback xmlns="">
            <p:pic>
              <p:nvPicPr>
                <p:cNvPr id="32" name="Ink 31">
                  <a:extLst>
                    <a:ext uri="{FF2B5EF4-FFF2-40B4-BE49-F238E27FC236}">
                      <a16:creationId xmlns:a16="http://schemas.microsoft.com/office/drawing/2014/main" id="{2EDBE3CC-B580-9C4C-8DE4-AFE968DC10B7}"/>
                    </a:ext>
                  </a:extLst>
                </p:cNvPr>
                <p:cNvPicPr/>
                <p:nvPr/>
              </p:nvPicPr>
              <p:blipFill>
                <a:blip r:embed="rId57"/>
                <a:stretch>
                  <a:fillRect/>
                </a:stretch>
              </p:blipFill>
              <p:spPr>
                <a:xfrm>
                  <a:off x="4180735" y="1220567"/>
                  <a:ext cx="51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A398F9A4-F065-174A-BDCC-CEE8D3236B86}"/>
                    </a:ext>
                  </a:extLst>
                </p14:cNvPr>
                <p14:cNvContentPartPr/>
                <p14:nvPr/>
              </p14:nvContentPartPr>
              <p14:xfrm>
                <a:off x="4137535" y="1342607"/>
                <a:ext cx="94680" cy="4680"/>
              </p14:xfrm>
            </p:contentPart>
          </mc:Choice>
          <mc:Fallback xmlns="">
            <p:pic>
              <p:nvPicPr>
                <p:cNvPr id="33" name="Ink 32">
                  <a:extLst>
                    <a:ext uri="{FF2B5EF4-FFF2-40B4-BE49-F238E27FC236}">
                      <a16:creationId xmlns:a16="http://schemas.microsoft.com/office/drawing/2014/main" id="{A398F9A4-F065-174A-BDCC-CEE8D3236B86}"/>
                    </a:ext>
                  </a:extLst>
                </p:cNvPr>
                <p:cNvPicPr/>
                <p:nvPr/>
              </p:nvPicPr>
              <p:blipFill>
                <a:blip r:embed="rId59"/>
                <a:stretch>
                  <a:fillRect/>
                </a:stretch>
              </p:blipFill>
              <p:spPr>
                <a:xfrm>
                  <a:off x="4130335" y="1335407"/>
                  <a:ext cx="10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954C792A-BC45-B54E-A466-DFBB462803BD}"/>
                    </a:ext>
                  </a:extLst>
                </p14:cNvPr>
                <p14:cNvContentPartPr/>
                <p14:nvPr/>
              </p14:nvContentPartPr>
              <p14:xfrm>
                <a:off x="4302775" y="1304087"/>
                <a:ext cx="73080" cy="98640"/>
              </p14:xfrm>
            </p:contentPart>
          </mc:Choice>
          <mc:Fallback xmlns="">
            <p:pic>
              <p:nvPicPr>
                <p:cNvPr id="34" name="Ink 33">
                  <a:extLst>
                    <a:ext uri="{FF2B5EF4-FFF2-40B4-BE49-F238E27FC236}">
                      <a16:creationId xmlns:a16="http://schemas.microsoft.com/office/drawing/2014/main" id="{954C792A-BC45-B54E-A466-DFBB462803BD}"/>
                    </a:ext>
                  </a:extLst>
                </p:cNvPr>
                <p:cNvPicPr/>
                <p:nvPr/>
              </p:nvPicPr>
              <p:blipFill>
                <a:blip r:embed="rId61"/>
                <a:stretch>
                  <a:fillRect/>
                </a:stretch>
              </p:blipFill>
              <p:spPr>
                <a:xfrm>
                  <a:off x="4295215" y="1296527"/>
                  <a:ext cx="88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BECAA260-A4B9-A042-B726-5D9A1F34F0E4}"/>
                    </a:ext>
                  </a:extLst>
                </p14:cNvPr>
                <p14:cNvContentPartPr/>
                <p14:nvPr/>
              </p14:nvContentPartPr>
              <p14:xfrm>
                <a:off x="4444975" y="1324247"/>
                <a:ext cx="84600" cy="81000"/>
              </p14:xfrm>
            </p:contentPart>
          </mc:Choice>
          <mc:Fallback xmlns="">
            <p:pic>
              <p:nvPicPr>
                <p:cNvPr id="35" name="Ink 34">
                  <a:extLst>
                    <a:ext uri="{FF2B5EF4-FFF2-40B4-BE49-F238E27FC236}">
                      <a16:creationId xmlns:a16="http://schemas.microsoft.com/office/drawing/2014/main" id="{BECAA260-A4B9-A042-B726-5D9A1F34F0E4}"/>
                    </a:ext>
                  </a:extLst>
                </p:cNvPr>
                <p:cNvPicPr/>
                <p:nvPr/>
              </p:nvPicPr>
              <p:blipFill>
                <a:blip r:embed="rId63"/>
                <a:stretch>
                  <a:fillRect/>
                </a:stretch>
              </p:blipFill>
              <p:spPr>
                <a:xfrm>
                  <a:off x="4437415" y="1316687"/>
                  <a:ext cx="99720" cy="96120"/>
                </a:xfrm>
                <a:prstGeom prst="rect">
                  <a:avLst/>
                </a:prstGeom>
              </p:spPr>
            </p:pic>
          </mc:Fallback>
        </mc:AlternateContent>
      </p:grpSp>
      <p:grpSp>
        <p:nvGrpSpPr>
          <p:cNvPr id="46" name="Group 45">
            <a:extLst>
              <a:ext uri="{FF2B5EF4-FFF2-40B4-BE49-F238E27FC236}">
                <a16:creationId xmlns:a16="http://schemas.microsoft.com/office/drawing/2014/main" id="{D8086E69-B112-9747-878E-B8ED3ADB03AD}"/>
              </a:ext>
            </a:extLst>
          </p:cNvPr>
          <p:cNvGrpSpPr/>
          <p:nvPr/>
        </p:nvGrpSpPr>
        <p:grpSpPr>
          <a:xfrm>
            <a:off x="4723255" y="1255487"/>
            <a:ext cx="987840" cy="246240"/>
            <a:chOff x="4723255" y="1255487"/>
            <a:chExt cx="987840" cy="246240"/>
          </a:xfrm>
        </p:grpSpPr>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2E4E8033-2139-4D4E-88AF-0F0254D98BD4}"/>
                    </a:ext>
                  </a:extLst>
                </p14:cNvPr>
                <p14:cNvContentPartPr/>
                <p14:nvPr/>
              </p14:nvContentPartPr>
              <p14:xfrm>
                <a:off x="4758895" y="1255847"/>
                <a:ext cx="148320" cy="245880"/>
              </p14:xfrm>
            </p:contentPart>
          </mc:Choice>
          <mc:Fallback xmlns="">
            <p:pic>
              <p:nvPicPr>
                <p:cNvPr id="36" name="Ink 35">
                  <a:extLst>
                    <a:ext uri="{FF2B5EF4-FFF2-40B4-BE49-F238E27FC236}">
                      <a16:creationId xmlns:a16="http://schemas.microsoft.com/office/drawing/2014/main" id="{2E4E8033-2139-4D4E-88AF-0F0254D98BD4}"/>
                    </a:ext>
                  </a:extLst>
                </p:cNvPr>
                <p:cNvPicPr/>
                <p:nvPr/>
              </p:nvPicPr>
              <p:blipFill>
                <a:blip r:embed="rId65"/>
                <a:stretch>
                  <a:fillRect/>
                </a:stretch>
              </p:blipFill>
              <p:spPr>
                <a:xfrm>
                  <a:off x="4751335" y="1248287"/>
                  <a:ext cx="163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10DEF9B7-0EBB-2146-99C9-CB20149B0E50}"/>
                    </a:ext>
                  </a:extLst>
                </p14:cNvPr>
                <p14:cNvContentPartPr/>
                <p14:nvPr/>
              </p14:nvContentPartPr>
              <p14:xfrm>
                <a:off x="4723255" y="1372127"/>
                <a:ext cx="231480" cy="84960"/>
              </p14:xfrm>
            </p:contentPart>
          </mc:Choice>
          <mc:Fallback xmlns="">
            <p:pic>
              <p:nvPicPr>
                <p:cNvPr id="37" name="Ink 36">
                  <a:extLst>
                    <a:ext uri="{FF2B5EF4-FFF2-40B4-BE49-F238E27FC236}">
                      <a16:creationId xmlns:a16="http://schemas.microsoft.com/office/drawing/2014/main" id="{10DEF9B7-0EBB-2146-99C9-CB20149B0E50}"/>
                    </a:ext>
                  </a:extLst>
                </p:cNvPr>
                <p:cNvPicPr/>
                <p:nvPr/>
              </p:nvPicPr>
              <p:blipFill>
                <a:blip r:embed="rId67"/>
                <a:stretch>
                  <a:fillRect/>
                </a:stretch>
              </p:blipFill>
              <p:spPr>
                <a:xfrm>
                  <a:off x="4715695" y="1364567"/>
                  <a:ext cx="246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98459A26-4B57-4F43-BE09-6673D4D5BD3F}"/>
                    </a:ext>
                  </a:extLst>
                </p14:cNvPr>
                <p14:cNvContentPartPr/>
                <p14:nvPr/>
              </p14:nvContentPartPr>
              <p14:xfrm>
                <a:off x="4991095" y="1384007"/>
                <a:ext cx="101520" cy="66240"/>
              </p14:xfrm>
            </p:contentPart>
          </mc:Choice>
          <mc:Fallback xmlns="">
            <p:pic>
              <p:nvPicPr>
                <p:cNvPr id="38" name="Ink 37">
                  <a:extLst>
                    <a:ext uri="{FF2B5EF4-FFF2-40B4-BE49-F238E27FC236}">
                      <a16:creationId xmlns:a16="http://schemas.microsoft.com/office/drawing/2014/main" id="{98459A26-4B57-4F43-BE09-6673D4D5BD3F}"/>
                    </a:ext>
                  </a:extLst>
                </p:cNvPr>
                <p:cNvPicPr/>
                <p:nvPr/>
              </p:nvPicPr>
              <p:blipFill>
                <a:blip r:embed="rId69"/>
                <a:stretch>
                  <a:fillRect/>
                </a:stretch>
              </p:blipFill>
              <p:spPr>
                <a:xfrm>
                  <a:off x="4983535" y="1376447"/>
                  <a:ext cx="116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4378014A-B5ED-A446-9BD0-0972DD490D3B}"/>
                    </a:ext>
                  </a:extLst>
                </p14:cNvPr>
                <p14:cNvContentPartPr/>
                <p14:nvPr/>
              </p14:nvContentPartPr>
              <p14:xfrm>
                <a:off x="5294575" y="1255487"/>
                <a:ext cx="16560" cy="153000"/>
              </p14:xfrm>
            </p:contentPart>
          </mc:Choice>
          <mc:Fallback xmlns="">
            <p:pic>
              <p:nvPicPr>
                <p:cNvPr id="42" name="Ink 41">
                  <a:extLst>
                    <a:ext uri="{FF2B5EF4-FFF2-40B4-BE49-F238E27FC236}">
                      <a16:creationId xmlns:a16="http://schemas.microsoft.com/office/drawing/2014/main" id="{4378014A-B5ED-A446-9BD0-0972DD490D3B}"/>
                    </a:ext>
                  </a:extLst>
                </p:cNvPr>
                <p:cNvPicPr/>
                <p:nvPr/>
              </p:nvPicPr>
              <p:blipFill>
                <a:blip r:embed="rId71"/>
                <a:stretch>
                  <a:fillRect/>
                </a:stretch>
              </p:blipFill>
              <p:spPr>
                <a:xfrm>
                  <a:off x="5287015" y="1247927"/>
                  <a:ext cx="31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142039B3-1D2E-AC4E-A7FD-E01A49973058}"/>
                    </a:ext>
                  </a:extLst>
                </p14:cNvPr>
                <p14:cNvContentPartPr/>
                <p14:nvPr/>
              </p14:nvContentPartPr>
              <p14:xfrm>
                <a:off x="5210335" y="1306607"/>
                <a:ext cx="179640" cy="11880"/>
              </p14:xfrm>
            </p:contentPart>
          </mc:Choice>
          <mc:Fallback xmlns="">
            <p:pic>
              <p:nvPicPr>
                <p:cNvPr id="43" name="Ink 42">
                  <a:extLst>
                    <a:ext uri="{FF2B5EF4-FFF2-40B4-BE49-F238E27FC236}">
                      <a16:creationId xmlns:a16="http://schemas.microsoft.com/office/drawing/2014/main" id="{142039B3-1D2E-AC4E-A7FD-E01A49973058}"/>
                    </a:ext>
                  </a:extLst>
                </p:cNvPr>
                <p:cNvPicPr/>
                <p:nvPr/>
              </p:nvPicPr>
              <p:blipFill>
                <a:blip r:embed="rId73"/>
                <a:stretch>
                  <a:fillRect/>
                </a:stretch>
              </p:blipFill>
              <p:spPr>
                <a:xfrm>
                  <a:off x="5202775" y="1299047"/>
                  <a:ext cx="194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B8703770-930D-D542-BFA7-CAD1ADE62BE4}"/>
                    </a:ext>
                  </a:extLst>
                </p14:cNvPr>
                <p14:cNvContentPartPr/>
                <p14:nvPr/>
              </p14:nvContentPartPr>
              <p14:xfrm>
                <a:off x="5398255" y="1324247"/>
                <a:ext cx="138600" cy="68760"/>
              </p14:xfrm>
            </p:contentPart>
          </mc:Choice>
          <mc:Fallback xmlns="">
            <p:pic>
              <p:nvPicPr>
                <p:cNvPr id="44" name="Ink 43">
                  <a:extLst>
                    <a:ext uri="{FF2B5EF4-FFF2-40B4-BE49-F238E27FC236}">
                      <a16:creationId xmlns:a16="http://schemas.microsoft.com/office/drawing/2014/main" id="{B8703770-930D-D542-BFA7-CAD1ADE62BE4}"/>
                    </a:ext>
                  </a:extLst>
                </p:cNvPr>
                <p:cNvPicPr/>
                <p:nvPr/>
              </p:nvPicPr>
              <p:blipFill>
                <a:blip r:embed="rId75"/>
                <a:stretch>
                  <a:fillRect/>
                </a:stretch>
              </p:blipFill>
              <p:spPr>
                <a:xfrm>
                  <a:off x="5390695" y="1316687"/>
                  <a:ext cx="153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0C357EB9-4325-9F46-B7FE-1871E2DCA0DE}"/>
                    </a:ext>
                  </a:extLst>
                </p14:cNvPr>
                <p14:cNvContentPartPr/>
                <p14:nvPr/>
              </p14:nvContentPartPr>
              <p14:xfrm>
                <a:off x="5607415" y="1308407"/>
                <a:ext cx="103680" cy="186120"/>
              </p14:xfrm>
            </p:contentPart>
          </mc:Choice>
          <mc:Fallback xmlns="">
            <p:pic>
              <p:nvPicPr>
                <p:cNvPr id="45" name="Ink 44">
                  <a:extLst>
                    <a:ext uri="{FF2B5EF4-FFF2-40B4-BE49-F238E27FC236}">
                      <a16:creationId xmlns:a16="http://schemas.microsoft.com/office/drawing/2014/main" id="{0C357EB9-4325-9F46-B7FE-1871E2DCA0DE}"/>
                    </a:ext>
                  </a:extLst>
                </p:cNvPr>
                <p:cNvPicPr/>
                <p:nvPr/>
              </p:nvPicPr>
              <p:blipFill>
                <a:blip r:embed="rId77"/>
                <a:stretch>
                  <a:fillRect/>
                </a:stretch>
              </p:blipFill>
              <p:spPr>
                <a:xfrm>
                  <a:off x="5599855" y="1300847"/>
                  <a:ext cx="118800" cy="201240"/>
                </a:xfrm>
                <a:prstGeom prst="rect">
                  <a:avLst/>
                </a:prstGeom>
              </p:spPr>
            </p:pic>
          </mc:Fallback>
        </mc:AlternateContent>
      </p:grpSp>
      <p:grpSp>
        <p:nvGrpSpPr>
          <p:cNvPr id="58" name="Group 57">
            <a:extLst>
              <a:ext uri="{FF2B5EF4-FFF2-40B4-BE49-F238E27FC236}">
                <a16:creationId xmlns:a16="http://schemas.microsoft.com/office/drawing/2014/main" id="{5C6B1013-5D4B-124B-8BDB-0E4B95A21F2A}"/>
              </a:ext>
            </a:extLst>
          </p:cNvPr>
          <p:cNvGrpSpPr/>
          <p:nvPr/>
        </p:nvGrpSpPr>
        <p:grpSpPr>
          <a:xfrm>
            <a:off x="5923495" y="1206527"/>
            <a:ext cx="1333440" cy="294120"/>
            <a:chOff x="5923495" y="1206527"/>
            <a:chExt cx="1333440" cy="294120"/>
          </a:xfrm>
        </p:grpSpPr>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395A5B59-DC7B-E341-9AB6-A47AE7F9E608}"/>
                    </a:ext>
                  </a:extLst>
                </p14:cNvPr>
                <p14:cNvContentPartPr/>
                <p14:nvPr/>
              </p14:nvContentPartPr>
              <p14:xfrm>
                <a:off x="5923495" y="1297247"/>
                <a:ext cx="111240" cy="87840"/>
              </p14:xfrm>
            </p:contentPart>
          </mc:Choice>
          <mc:Fallback xmlns="">
            <p:pic>
              <p:nvPicPr>
                <p:cNvPr id="47" name="Ink 46">
                  <a:extLst>
                    <a:ext uri="{FF2B5EF4-FFF2-40B4-BE49-F238E27FC236}">
                      <a16:creationId xmlns:a16="http://schemas.microsoft.com/office/drawing/2014/main" id="{395A5B59-DC7B-E341-9AB6-A47AE7F9E608}"/>
                    </a:ext>
                  </a:extLst>
                </p:cNvPr>
                <p:cNvPicPr/>
                <p:nvPr/>
              </p:nvPicPr>
              <p:blipFill>
                <a:blip r:embed="rId79"/>
                <a:stretch>
                  <a:fillRect/>
                </a:stretch>
              </p:blipFill>
              <p:spPr>
                <a:xfrm>
                  <a:off x="5915935" y="1289687"/>
                  <a:ext cx="126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FFE02F4F-EEDB-F242-9A32-9573AA1F4D3A}"/>
                    </a:ext>
                  </a:extLst>
                </p14:cNvPr>
                <p14:cNvContentPartPr/>
                <p14:nvPr/>
              </p14:nvContentPartPr>
              <p14:xfrm>
                <a:off x="6077575" y="1311287"/>
                <a:ext cx="90360" cy="62280"/>
              </p14:xfrm>
            </p:contentPart>
          </mc:Choice>
          <mc:Fallback xmlns="">
            <p:pic>
              <p:nvPicPr>
                <p:cNvPr id="48" name="Ink 47">
                  <a:extLst>
                    <a:ext uri="{FF2B5EF4-FFF2-40B4-BE49-F238E27FC236}">
                      <a16:creationId xmlns:a16="http://schemas.microsoft.com/office/drawing/2014/main" id="{FFE02F4F-EEDB-F242-9A32-9573AA1F4D3A}"/>
                    </a:ext>
                  </a:extLst>
                </p:cNvPr>
                <p:cNvPicPr/>
                <p:nvPr/>
              </p:nvPicPr>
              <p:blipFill>
                <a:blip r:embed="rId81"/>
                <a:stretch>
                  <a:fillRect/>
                </a:stretch>
              </p:blipFill>
              <p:spPr>
                <a:xfrm>
                  <a:off x="6070375" y="1303727"/>
                  <a:ext cx="1054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CB5DEB15-3328-A046-B202-4620E8D37A5F}"/>
                    </a:ext>
                  </a:extLst>
                </p14:cNvPr>
                <p14:cNvContentPartPr/>
                <p14:nvPr/>
              </p14:nvContentPartPr>
              <p14:xfrm>
                <a:off x="6220855" y="1316327"/>
                <a:ext cx="141120" cy="71280"/>
              </p14:xfrm>
            </p:contentPart>
          </mc:Choice>
          <mc:Fallback xmlns="">
            <p:pic>
              <p:nvPicPr>
                <p:cNvPr id="49" name="Ink 48">
                  <a:extLst>
                    <a:ext uri="{FF2B5EF4-FFF2-40B4-BE49-F238E27FC236}">
                      <a16:creationId xmlns:a16="http://schemas.microsoft.com/office/drawing/2014/main" id="{CB5DEB15-3328-A046-B202-4620E8D37A5F}"/>
                    </a:ext>
                  </a:extLst>
                </p:cNvPr>
                <p:cNvPicPr/>
                <p:nvPr/>
              </p:nvPicPr>
              <p:blipFill>
                <a:blip r:embed="rId83"/>
                <a:stretch>
                  <a:fillRect/>
                </a:stretch>
              </p:blipFill>
              <p:spPr>
                <a:xfrm>
                  <a:off x="6213295" y="1308767"/>
                  <a:ext cx="156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F7AA3F51-D63B-1A4E-8429-A681765C4F95}"/>
                    </a:ext>
                  </a:extLst>
                </p14:cNvPr>
                <p14:cNvContentPartPr/>
                <p14:nvPr/>
              </p14:nvContentPartPr>
              <p14:xfrm>
                <a:off x="6442615" y="1321367"/>
                <a:ext cx="36720" cy="179280"/>
              </p14:xfrm>
            </p:contentPart>
          </mc:Choice>
          <mc:Fallback xmlns="">
            <p:pic>
              <p:nvPicPr>
                <p:cNvPr id="50" name="Ink 49">
                  <a:extLst>
                    <a:ext uri="{FF2B5EF4-FFF2-40B4-BE49-F238E27FC236}">
                      <a16:creationId xmlns:a16="http://schemas.microsoft.com/office/drawing/2014/main" id="{F7AA3F51-D63B-1A4E-8429-A681765C4F95}"/>
                    </a:ext>
                  </a:extLst>
                </p:cNvPr>
                <p:cNvPicPr/>
                <p:nvPr/>
              </p:nvPicPr>
              <p:blipFill>
                <a:blip r:embed="rId85"/>
                <a:stretch>
                  <a:fillRect/>
                </a:stretch>
              </p:blipFill>
              <p:spPr>
                <a:xfrm>
                  <a:off x="6435055" y="1313807"/>
                  <a:ext cx="51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054A5E1E-8394-F243-AADD-E11F8EB3562A}"/>
                    </a:ext>
                  </a:extLst>
                </p14:cNvPr>
                <p14:cNvContentPartPr/>
                <p14:nvPr/>
              </p14:nvContentPartPr>
              <p14:xfrm>
                <a:off x="6480055" y="1316327"/>
                <a:ext cx="102960" cy="55800"/>
              </p14:xfrm>
            </p:contentPart>
          </mc:Choice>
          <mc:Fallback xmlns="">
            <p:pic>
              <p:nvPicPr>
                <p:cNvPr id="51" name="Ink 50">
                  <a:extLst>
                    <a:ext uri="{FF2B5EF4-FFF2-40B4-BE49-F238E27FC236}">
                      <a16:creationId xmlns:a16="http://schemas.microsoft.com/office/drawing/2014/main" id="{054A5E1E-8394-F243-AADD-E11F8EB3562A}"/>
                    </a:ext>
                  </a:extLst>
                </p:cNvPr>
                <p:cNvPicPr/>
                <p:nvPr/>
              </p:nvPicPr>
              <p:blipFill>
                <a:blip r:embed="rId87"/>
                <a:stretch>
                  <a:fillRect/>
                </a:stretch>
              </p:blipFill>
              <p:spPr>
                <a:xfrm>
                  <a:off x="6472495" y="1308767"/>
                  <a:ext cx="118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31133AF9-84F0-0F46-AE82-0F6D3522B740}"/>
                    </a:ext>
                  </a:extLst>
                </p14:cNvPr>
                <p14:cNvContentPartPr/>
                <p14:nvPr/>
              </p14:nvContentPartPr>
              <p14:xfrm>
                <a:off x="6608215" y="1306247"/>
                <a:ext cx="92520" cy="63000"/>
              </p14:xfrm>
            </p:contentPart>
          </mc:Choice>
          <mc:Fallback xmlns="">
            <p:pic>
              <p:nvPicPr>
                <p:cNvPr id="52" name="Ink 51">
                  <a:extLst>
                    <a:ext uri="{FF2B5EF4-FFF2-40B4-BE49-F238E27FC236}">
                      <a16:creationId xmlns:a16="http://schemas.microsoft.com/office/drawing/2014/main" id="{31133AF9-84F0-0F46-AE82-0F6D3522B740}"/>
                    </a:ext>
                  </a:extLst>
                </p:cNvPr>
                <p:cNvPicPr/>
                <p:nvPr/>
              </p:nvPicPr>
              <p:blipFill>
                <a:blip r:embed="rId89"/>
                <a:stretch>
                  <a:fillRect/>
                </a:stretch>
              </p:blipFill>
              <p:spPr>
                <a:xfrm>
                  <a:off x="6600655" y="1298687"/>
                  <a:ext cx="107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12D89A02-3BDC-9B46-9B26-41264E695997}"/>
                    </a:ext>
                  </a:extLst>
                </p14:cNvPr>
                <p14:cNvContentPartPr/>
                <p14:nvPr/>
              </p14:nvContentPartPr>
              <p14:xfrm>
                <a:off x="6758335" y="1301567"/>
                <a:ext cx="119160" cy="64080"/>
              </p14:xfrm>
            </p:contentPart>
          </mc:Choice>
          <mc:Fallback xmlns="">
            <p:pic>
              <p:nvPicPr>
                <p:cNvPr id="53" name="Ink 52">
                  <a:extLst>
                    <a:ext uri="{FF2B5EF4-FFF2-40B4-BE49-F238E27FC236}">
                      <a16:creationId xmlns:a16="http://schemas.microsoft.com/office/drawing/2014/main" id="{12D89A02-3BDC-9B46-9B26-41264E695997}"/>
                    </a:ext>
                  </a:extLst>
                </p:cNvPr>
                <p:cNvPicPr/>
                <p:nvPr/>
              </p:nvPicPr>
              <p:blipFill>
                <a:blip r:embed="rId91"/>
                <a:stretch>
                  <a:fillRect/>
                </a:stretch>
              </p:blipFill>
              <p:spPr>
                <a:xfrm>
                  <a:off x="6750775" y="1294007"/>
                  <a:ext cx="134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0937F279-9AC6-8C45-97FB-20E764972E7D}"/>
                    </a:ext>
                  </a:extLst>
                </p14:cNvPr>
                <p14:cNvContentPartPr/>
                <p14:nvPr/>
              </p14:nvContentPartPr>
              <p14:xfrm>
                <a:off x="6857335" y="1206527"/>
                <a:ext cx="360" cy="2160"/>
              </p14:xfrm>
            </p:contentPart>
          </mc:Choice>
          <mc:Fallback xmlns="">
            <p:pic>
              <p:nvPicPr>
                <p:cNvPr id="54" name="Ink 53">
                  <a:extLst>
                    <a:ext uri="{FF2B5EF4-FFF2-40B4-BE49-F238E27FC236}">
                      <a16:creationId xmlns:a16="http://schemas.microsoft.com/office/drawing/2014/main" id="{0937F279-9AC6-8C45-97FB-20E764972E7D}"/>
                    </a:ext>
                  </a:extLst>
                </p:cNvPr>
                <p:cNvPicPr/>
                <p:nvPr/>
              </p:nvPicPr>
              <p:blipFill>
                <a:blip r:embed="rId93"/>
                <a:stretch>
                  <a:fillRect/>
                </a:stretch>
              </p:blipFill>
              <p:spPr>
                <a:xfrm>
                  <a:off x="6850135" y="1198967"/>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6968DF9B-D909-4147-B41A-9AB113EC8549}"/>
                    </a:ext>
                  </a:extLst>
                </p14:cNvPr>
                <p14:cNvContentPartPr/>
                <p14:nvPr/>
              </p14:nvContentPartPr>
              <p14:xfrm>
                <a:off x="6940855" y="1265207"/>
                <a:ext cx="84960" cy="88560"/>
              </p14:xfrm>
            </p:contentPart>
          </mc:Choice>
          <mc:Fallback xmlns="">
            <p:pic>
              <p:nvPicPr>
                <p:cNvPr id="55" name="Ink 54">
                  <a:extLst>
                    <a:ext uri="{FF2B5EF4-FFF2-40B4-BE49-F238E27FC236}">
                      <a16:creationId xmlns:a16="http://schemas.microsoft.com/office/drawing/2014/main" id="{6968DF9B-D909-4147-B41A-9AB113EC8549}"/>
                    </a:ext>
                  </a:extLst>
                </p:cNvPr>
                <p:cNvPicPr/>
                <p:nvPr/>
              </p:nvPicPr>
              <p:blipFill>
                <a:blip r:embed="rId95"/>
                <a:stretch>
                  <a:fillRect/>
                </a:stretch>
              </p:blipFill>
              <p:spPr>
                <a:xfrm>
                  <a:off x="6933655" y="1257647"/>
                  <a:ext cx="100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B187D31E-79E2-B04C-8379-52C0BEF6A748}"/>
                    </a:ext>
                  </a:extLst>
                </p14:cNvPr>
                <p14:cNvContentPartPr/>
                <p14:nvPr/>
              </p14:nvContentPartPr>
              <p14:xfrm>
                <a:off x="7061815" y="1290767"/>
                <a:ext cx="77400" cy="75240"/>
              </p14:xfrm>
            </p:contentPart>
          </mc:Choice>
          <mc:Fallback xmlns="">
            <p:pic>
              <p:nvPicPr>
                <p:cNvPr id="56" name="Ink 55">
                  <a:extLst>
                    <a:ext uri="{FF2B5EF4-FFF2-40B4-BE49-F238E27FC236}">
                      <a16:creationId xmlns:a16="http://schemas.microsoft.com/office/drawing/2014/main" id="{B187D31E-79E2-B04C-8379-52C0BEF6A748}"/>
                    </a:ext>
                  </a:extLst>
                </p:cNvPr>
                <p:cNvPicPr/>
                <p:nvPr/>
              </p:nvPicPr>
              <p:blipFill>
                <a:blip r:embed="rId97"/>
                <a:stretch>
                  <a:fillRect/>
                </a:stretch>
              </p:blipFill>
              <p:spPr>
                <a:xfrm>
                  <a:off x="7054255" y="1283207"/>
                  <a:ext cx="92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F1A6D59E-FB30-354D-BA87-EC96FDA241A0}"/>
                    </a:ext>
                  </a:extLst>
                </p14:cNvPr>
                <p14:cNvContentPartPr/>
                <p14:nvPr/>
              </p14:nvContentPartPr>
              <p14:xfrm>
                <a:off x="7148215" y="1302647"/>
                <a:ext cx="108720" cy="92160"/>
              </p14:xfrm>
            </p:contentPart>
          </mc:Choice>
          <mc:Fallback xmlns="">
            <p:pic>
              <p:nvPicPr>
                <p:cNvPr id="57" name="Ink 56">
                  <a:extLst>
                    <a:ext uri="{FF2B5EF4-FFF2-40B4-BE49-F238E27FC236}">
                      <a16:creationId xmlns:a16="http://schemas.microsoft.com/office/drawing/2014/main" id="{F1A6D59E-FB30-354D-BA87-EC96FDA241A0}"/>
                    </a:ext>
                  </a:extLst>
                </p:cNvPr>
                <p:cNvPicPr/>
                <p:nvPr/>
              </p:nvPicPr>
              <p:blipFill>
                <a:blip r:embed="rId99"/>
                <a:stretch>
                  <a:fillRect/>
                </a:stretch>
              </p:blipFill>
              <p:spPr>
                <a:xfrm>
                  <a:off x="7140655" y="1295087"/>
                  <a:ext cx="123840" cy="107280"/>
                </a:xfrm>
                <a:prstGeom prst="rect">
                  <a:avLst/>
                </a:prstGeom>
              </p:spPr>
            </p:pic>
          </mc:Fallback>
        </mc:AlternateContent>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a:xfrm>
            <a:off x="498474" y="5774893"/>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66E8F8B-723B-364D-8164-CA9D152BDC5D}"/>
                  </a:ext>
                </a:extLst>
              </p14:cNvPr>
              <p14:cNvContentPartPr/>
              <p14:nvPr/>
            </p14:nvContentPartPr>
            <p14:xfrm>
              <a:off x="1920295" y="1352524"/>
              <a:ext cx="36360" cy="138960"/>
            </p14:xfrm>
          </p:contentPart>
        </mc:Choice>
        <mc:Fallback xmlns="">
          <p:pic>
            <p:nvPicPr>
              <p:cNvPr id="3" name="Ink 2">
                <a:extLst>
                  <a:ext uri="{FF2B5EF4-FFF2-40B4-BE49-F238E27FC236}">
                    <a16:creationId xmlns:a16="http://schemas.microsoft.com/office/drawing/2014/main" id="{166E8F8B-723B-364D-8164-CA9D152BDC5D}"/>
                  </a:ext>
                </a:extLst>
              </p:cNvPr>
              <p:cNvPicPr/>
              <p:nvPr/>
            </p:nvPicPr>
            <p:blipFill>
              <a:blip r:embed="rId4"/>
              <a:stretch>
                <a:fillRect/>
              </a:stretch>
            </p:blipFill>
            <p:spPr>
              <a:xfrm>
                <a:off x="1912735" y="1344964"/>
                <a:ext cx="51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5614155-1883-E947-8A0C-9CEBBFF3E103}"/>
                  </a:ext>
                </a:extLst>
              </p14:cNvPr>
              <p14:cNvContentPartPr/>
              <p14:nvPr/>
            </p14:nvContentPartPr>
            <p14:xfrm>
              <a:off x="1967095" y="1244884"/>
              <a:ext cx="14400" cy="24840"/>
            </p14:xfrm>
          </p:contentPart>
        </mc:Choice>
        <mc:Fallback xmlns="">
          <p:pic>
            <p:nvPicPr>
              <p:cNvPr id="4" name="Ink 3">
                <a:extLst>
                  <a:ext uri="{FF2B5EF4-FFF2-40B4-BE49-F238E27FC236}">
                    <a16:creationId xmlns:a16="http://schemas.microsoft.com/office/drawing/2014/main" id="{C5614155-1883-E947-8A0C-9CEBBFF3E103}"/>
                  </a:ext>
                </a:extLst>
              </p:cNvPr>
              <p:cNvPicPr/>
              <p:nvPr/>
            </p:nvPicPr>
            <p:blipFill>
              <a:blip r:embed="rId6"/>
              <a:stretch>
                <a:fillRect/>
              </a:stretch>
            </p:blipFill>
            <p:spPr>
              <a:xfrm>
                <a:off x="1959535" y="1237324"/>
                <a:ext cx="29520" cy="39960"/>
              </a:xfrm>
              <a:prstGeom prst="rect">
                <a:avLst/>
              </a:prstGeom>
            </p:spPr>
          </p:pic>
        </mc:Fallback>
      </mc:AlternateContent>
      <p:grpSp>
        <p:nvGrpSpPr>
          <p:cNvPr id="14" name="Group 13">
            <a:extLst>
              <a:ext uri="{FF2B5EF4-FFF2-40B4-BE49-F238E27FC236}">
                <a16:creationId xmlns:a16="http://schemas.microsoft.com/office/drawing/2014/main" id="{36F1819D-1209-7A4B-BE70-B74A584A35B3}"/>
              </a:ext>
            </a:extLst>
          </p:cNvPr>
          <p:cNvGrpSpPr/>
          <p:nvPr/>
        </p:nvGrpSpPr>
        <p:grpSpPr>
          <a:xfrm>
            <a:off x="2130175" y="1361884"/>
            <a:ext cx="126000" cy="70200"/>
            <a:chOff x="2130175" y="1361884"/>
            <a:chExt cx="126000" cy="7020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A629C39-A852-914F-A2CB-7BDFD8CD00FD}"/>
                    </a:ext>
                  </a:extLst>
                </p14:cNvPr>
                <p14:cNvContentPartPr/>
                <p14:nvPr/>
              </p14:nvContentPartPr>
              <p14:xfrm>
                <a:off x="2130175" y="1361884"/>
                <a:ext cx="126000" cy="20160"/>
              </p14:xfrm>
            </p:contentPart>
          </mc:Choice>
          <mc:Fallback xmlns="">
            <p:pic>
              <p:nvPicPr>
                <p:cNvPr id="5" name="Ink 4">
                  <a:extLst>
                    <a:ext uri="{FF2B5EF4-FFF2-40B4-BE49-F238E27FC236}">
                      <a16:creationId xmlns:a16="http://schemas.microsoft.com/office/drawing/2014/main" id="{1A629C39-A852-914F-A2CB-7BDFD8CD00FD}"/>
                    </a:ext>
                  </a:extLst>
                </p:cNvPr>
                <p:cNvPicPr/>
                <p:nvPr/>
              </p:nvPicPr>
              <p:blipFill>
                <a:blip r:embed="rId8"/>
                <a:stretch>
                  <a:fillRect/>
                </a:stretch>
              </p:blipFill>
              <p:spPr>
                <a:xfrm>
                  <a:off x="2122615" y="1354324"/>
                  <a:ext cx="141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8F73AA1-8DFD-A244-8638-17AB4B3EDA7D}"/>
                    </a:ext>
                  </a:extLst>
                </p14:cNvPr>
                <p14:cNvContentPartPr/>
                <p14:nvPr/>
              </p14:nvContentPartPr>
              <p14:xfrm>
                <a:off x="2157535" y="1412284"/>
                <a:ext cx="85320" cy="19800"/>
              </p14:xfrm>
            </p:contentPart>
          </mc:Choice>
          <mc:Fallback xmlns="">
            <p:pic>
              <p:nvPicPr>
                <p:cNvPr id="6" name="Ink 5">
                  <a:extLst>
                    <a:ext uri="{FF2B5EF4-FFF2-40B4-BE49-F238E27FC236}">
                      <a16:creationId xmlns:a16="http://schemas.microsoft.com/office/drawing/2014/main" id="{18F73AA1-8DFD-A244-8638-17AB4B3EDA7D}"/>
                    </a:ext>
                  </a:extLst>
                </p:cNvPr>
                <p:cNvPicPr/>
                <p:nvPr/>
              </p:nvPicPr>
              <p:blipFill>
                <a:blip r:embed="rId10"/>
                <a:stretch>
                  <a:fillRect/>
                </a:stretch>
              </p:blipFill>
              <p:spPr>
                <a:xfrm>
                  <a:off x="2149975" y="1404724"/>
                  <a:ext cx="10044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15706C8E-B4F7-9C4F-9669-43CE105CE4E1}"/>
                  </a:ext>
                </a:extLst>
              </p14:cNvPr>
              <p14:cNvContentPartPr/>
              <p14:nvPr/>
            </p14:nvContentPartPr>
            <p14:xfrm>
              <a:off x="2499175" y="1386364"/>
              <a:ext cx="110160" cy="196920"/>
            </p14:xfrm>
          </p:contentPart>
        </mc:Choice>
        <mc:Fallback xmlns="">
          <p:pic>
            <p:nvPicPr>
              <p:cNvPr id="7" name="Ink 6">
                <a:extLst>
                  <a:ext uri="{FF2B5EF4-FFF2-40B4-BE49-F238E27FC236}">
                    <a16:creationId xmlns:a16="http://schemas.microsoft.com/office/drawing/2014/main" id="{15706C8E-B4F7-9C4F-9669-43CE105CE4E1}"/>
                  </a:ext>
                </a:extLst>
              </p:cNvPr>
              <p:cNvPicPr/>
              <p:nvPr/>
            </p:nvPicPr>
            <p:blipFill>
              <a:blip r:embed="rId12"/>
              <a:stretch>
                <a:fillRect/>
              </a:stretch>
            </p:blipFill>
            <p:spPr>
              <a:xfrm>
                <a:off x="2491615" y="1378804"/>
                <a:ext cx="1252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1E3B520-5588-124F-B225-B259ED2E34A7}"/>
                  </a:ext>
                </a:extLst>
              </p14:cNvPr>
              <p14:cNvContentPartPr/>
              <p14:nvPr/>
            </p14:nvContentPartPr>
            <p14:xfrm>
              <a:off x="2603215" y="1261444"/>
              <a:ext cx="2880" cy="2880"/>
            </p14:xfrm>
          </p:contentPart>
        </mc:Choice>
        <mc:Fallback xmlns="">
          <p:pic>
            <p:nvPicPr>
              <p:cNvPr id="8" name="Ink 7">
                <a:extLst>
                  <a:ext uri="{FF2B5EF4-FFF2-40B4-BE49-F238E27FC236}">
                    <a16:creationId xmlns:a16="http://schemas.microsoft.com/office/drawing/2014/main" id="{71E3B520-5588-124F-B225-B259ED2E34A7}"/>
                  </a:ext>
                </a:extLst>
              </p:cNvPr>
              <p:cNvPicPr/>
              <p:nvPr/>
            </p:nvPicPr>
            <p:blipFill>
              <a:blip r:embed="rId14"/>
              <a:stretch>
                <a:fillRect/>
              </a:stretch>
            </p:blipFill>
            <p:spPr>
              <a:xfrm>
                <a:off x="2595655" y="1253884"/>
                <a:ext cx="18000" cy="18000"/>
              </a:xfrm>
              <a:prstGeom prst="rect">
                <a:avLst/>
              </a:prstGeom>
            </p:spPr>
          </p:pic>
        </mc:Fallback>
      </mc:AlternateContent>
      <p:grpSp>
        <p:nvGrpSpPr>
          <p:cNvPr id="13" name="Group 12">
            <a:extLst>
              <a:ext uri="{FF2B5EF4-FFF2-40B4-BE49-F238E27FC236}">
                <a16:creationId xmlns:a16="http://schemas.microsoft.com/office/drawing/2014/main" id="{AA88B4CC-0480-8641-B8A6-940B3A0E312E}"/>
              </a:ext>
            </a:extLst>
          </p:cNvPr>
          <p:cNvGrpSpPr/>
          <p:nvPr/>
        </p:nvGrpSpPr>
        <p:grpSpPr>
          <a:xfrm>
            <a:off x="2846935" y="1185124"/>
            <a:ext cx="522360" cy="294120"/>
            <a:chOff x="2846935" y="1185124"/>
            <a:chExt cx="522360" cy="294120"/>
          </a:xfrm>
        </p:grpSpPr>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D2D779EB-4D17-DC4D-AB92-6B8E6D1AB468}"/>
                    </a:ext>
                  </a:extLst>
                </p14:cNvPr>
                <p14:cNvContentPartPr/>
                <p14:nvPr/>
              </p14:nvContentPartPr>
              <p14:xfrm>
                <a:off x="2846935" y="1382044"/>
                <a:ext cx="171000" cy="97200"/>
              </p14:xfrm>
            </p:contentPart>
          </mc:Choice>
          <mc:Fallback xmlns="">
            <p:pic>
              <p:nvPicPr>
                <p:cNvPr id="9" name="Ink 8">
                  <a:extLst>
                    <a:ext uri="{FF2B5EF4-FFF2-40B4-BE49-F238E27FC236}">
                      <a16:creationId xmlns:a16="http://schemas.microsoft.com/office/drawing/2014/main" id="{D2D779EB-4D17-DC4D-AB92-6B8E6D1AB468}"/>
                    </a:ext>
                  </a:extLst>
                </p:cNvPr>
                <p:cNvPicPr/>
                <p:nvPr/>
              </p:nvPicPr>
              <p:blipFill>
                <a:blip r:embed="rId16"/>
                <a:stretch>
                  <a:fillRect/>
                </a:stretch>
              </p:blipFill>
              <p:spPr>
                <a:xfrm>
                  <a:off x="2839375" y="1374484"/>
                  <a:ext cx="186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DA9C92F6-5332-644B-88E2-9A11189DED8D}"/>
                    </a:ext>
                  </a:extLst>
                </p14:cNvPr>
                <p14:cNvContentPartPr/>
                <p14:nvPr/>
              </p14:nvContentPartPr>
              <p14:xfrm>
                <a:off x="3083095" y="1370884"/>
                <a:ext cx="92520" cy="69120"/>
              </p14:xfrm>
            </p:contentPart>
          </mc:Choice>
          <mc:Fallback xmlns="">
            <p:pic>
              <p:nvPicPr>
                <p:cNvPr id="10" name="Ink 9">
                  <a:extLst>
                    <a:ext uri="{FF2B5EF4-FFF2-40B4-BE49-F238E27FC236}">
                      <a16:creationId xmlns:a16="http://schemas.microsoft.com/office/drawing/2014/main" id="{DA9C92F6-5332-644B-88E2-9A11189DED8D}"/>
                    </a:ext>
                  </a:extLst>
                </p:cNvPr>
                <p:cNvPicPr/>
                <p:nvPr/>
              </p:nvPicPr>
              <p:blipFill>
                <a:blip r:embed="rId18"/>
                <a:stretch>
                  <a:fillRect/>
                </a:stretch>
              </p:blipFill>
              <p:spPr>
                <a:xfrm>
                  <a:off x="3075535" y="1363324"/>
                  <a:ext cx="1076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192CCD28-EC89-FD49-B831-9880935AC2D0}"/>
                    </a:ext>
                  </a:extLst>
                </p14:cNvPr>
                <p14:cNvContentPartPr/>
                <p14:nvPr/>
              </p14:nvContentPartPr>
              <p14:xfrm>
                <a:off x="3245455" y="1368724"/>
                <a:ext cx="103320" cy="60120"/>
              </p14:xfrm>
            </p:contentPart>
          </mc:Choice>
          <mc:Fallback xmlns="">
            <p:pic>
              <p:nvPicPr>
                <p:cNvPr id="11" name="Ink 10">
                  <a:extLst>
                    <a:ext uri="{FF2B5EF4-FFF2-40B4-BE49-F238E27FC236}">
                      <a16:creationId xmlns:a16="http://schemas.microsoft.com/office/drawing/2014/main" id="{192CCD28-EC89-FD49-B831-9880935AC2D0}"/>
                    </a:ext>
                  </a:extLst>
                </p:cNvPr>
                <p:cNvPicPr/>
                <p:nvPr/>
              </p:nvPicPr>
              <p:blipFill>
                <a:blip r:embed="rId20"/>
                <a:stretch>
                  <a:fillRect/>
                </a:stretch>
              </p:blipFill>
              <p:spPr>
                <a:xfrm>
                  <a:off x="3237895" y="1361164"/>
                  <a:ext cx="118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4EBAF6EC-EF43-B342-93E4-45173FB8CAF8}"/>
                    </a:ext>
                  </a:extLst>
                </p14:cNvPr>
                <p14:cNvContentPartPr/>
                <p14:nvPr/>
              </p14:nvContentPartPr>
              <p14:xfrm>
                <a:off x="3356335" y="1185124"/>
                <a:ext cx="12960" cy="241560"/>
              </p14:xfrm>
            </p:contentPart>
          </mc:Choice>
          <mc:Fallback xmlns="">
            <p:pic>
              <p:nvPicPr>
                <p:cNvPr id="12" name="Ink 11">
                  <a:extLst>
                    <a:ext uri="{FF2B5EF4-FFF2-40B4-BE49-F238E27FC236}">
                      <a16:creationId xmlns:a16="http://schemas.microsoft.com/office/drawing/2014/main" id="{4EBAF6EC-EF43-B342-93E4-45173FB8CAF8}"/>
                    </a:ext>
                  </a:extLst>
                </p:cNvPr>
                <p:cNvPicPr/>
                <p:nvPr/>
              </p:nvPicPr>
              <p:blipFill>
                <a:blip r:embed="rId22"/>
                <a:stretch>
                  <a:fillRect/>
                </a:stretch>
              </p:blipFill>
              <p:spPr>
                <a:xfrm>
                  <a:off x="3348775" y="1177564"/>
                  <a:ext cx="2808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19C7C769-7FDB-0D49-AF4E-6DA43E6097B0}"/>
                  </a:ext>
                </a:extLst>
              </p14:cNvPr>
              <p14:cNvContentPartPr/>
              <p14:nvPr/>
            </p14:nvContentPartPr>
            <p14:xfrm>
              <a:off x="3613015" y="1320484"/>
              <a:ext cx="115560" cy="131400"/>
            </p14:xfrm>
          </p:contentPart>
        </mc:Choice>
        <mc:Fallback xmlns="">
          <p:pic>
            <p:nvPicPr>
              <p:cNvPr id="15" name="Ink 14">
                <a:extLst>
                  <a:ext uri="{FF2B5EF4-FFF2-40B4-BE49-F238E27FC236}">
                    <a16:creationId xmlns:a16="http://schemas.microsoft.com/office/drawing/2014/main" id="{19C7C769-7FDB-0D49-AF4E-6DA43E6097B0}"/>
                  </a:ext>
                </a:extLst>
              </p:cNvPr>
              <p:cNvPicPr/>
              <p:nvPr/>
            </p:nvPicPr>
            <p:blipFill>
              <a:blip r:embed="rId24"/>
              <a:stretch>
                <a:fillRect/>
              </a:stretch>
            </p:blipFill>
            <p:spPr>
              <a:xfrm>
                <a:off x="3605455" y="1312924"/>
                <a:ext cx="130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FF76CA2D-0B0E-4F45-8038-20DB8B83E96D}"/>
                  </a:ext>
                </a:extLst>
              </p14:cNvPr>
              <p14:cNvContentPartPr/>
              <p14:nvPr/>
            </p14:nvContentPartPr>
            <p14:xfrm>
              <a:off x="1822375" y="1579324"/>
              <a:ext cx="68040" cy="69840"/>
            </p14:xfrm>
          </p:contentPart>
        </mc:Choice>
        <mc:Fallback xmlns="">
          <p:pic>
            <p:nvPicPr>
              <p:cNvPr id="16" name="Ink 15">
                <a:extLst>
                  <a:ext uri="{FF2B5EF4-FFF2-40B4-BE49-F238E27FC236}">
                    <a16:creationId xmlns:a16="http://schemas.microsoft.com/office/drawing/2014/main" id="{FF76CA2D-0B0E-4F45-8038-20DB8B83E96D}"/>
                  </a:ext>
                </a:extLst>
              </p:cNvPr>
              <p:cNvPicPr/>
              <p:nvPr/>
            </p:nvPicPr>
            <p:blipFill>
              <a:blip r:embed="rId26"/>
              <a:stretch>
                <a:fillRect/>
              </a:stretch>
            </p:blipFill>
            <p:spPr>
              <a:xfrm>
                <a:off x="1814815" y="1571764"/>
                <a:ext cx="83160" cy="84960"/>
              </a:xfrm>
              <a:prstGeom prst="rect">
                <a:avLst/>
              </a:prstGeom>
            </p:spPr>
          </p:pic>
        </mc:Fallback>
      </mc:AlternateContent>
      <p:grpSp>
        <p:nvGrpSpPr>
          <p:cNvPr id="47" name="Group 46">
            <a:extLst>
              <a:ext uri="{FF2B5EF4-FFF2-40B4-BE49-F238E27FC236}">
                <a16:creationId xmlns:a16="http://schemas.microsoft.com/office/drawing/2014/main" id="{4921F5CB-0ABA-CE48-B28A-461CC5916947}"/>
              </a:ext>
            </a:extLst>
          </p:cNvPr>
          <p:cNvGrpSpPr/>
          <p:nvPr/>
        </p:nvGrpSpPr>
        <p:grpSpPr>
          <a:xfrm>
            <a:off x="1632655" y="1616764"/>
            <a:ext cx="431280" cy="213840"/>
            <a:chOff x="1632655" y="1616764"/>
            <a:chExt cx="431280" cy="213840"/>
          </a:xfrm>
        </p:grpSpPr>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D45744E3-188F-C045-B17E-1BACAAB30046}"/>
                    </a:ext>
                  </a:extLst>
                </p14:cNvPr>
                <p14:cNvContentPartPr/>
                <p14:nvPr/>
              </p14:nvContentPartPr>
              <p14:xfrm>
                <a:off x="1632655" y="1616764"/>
                <a:ext cx="360" cy="7560"/>
              </p14:xfrm>
            </p:contentPart>
          </mc:Choice>
          <mc:Fallback xmlns="">
            <p:pic>
              <p:nvPicPr>
                <p:cNvPr id="39" name="Ink 38">
                  <a:extLst>
                    <a:ext uri="{FF2B5EF4-FFF2-40B4-BE49-F238E27FC236}">
                      <a16:creationId xmlns:a16="http://schemas.microsoft.com/office/drawing/2014/main" id="{D45744E3-188F-C045-B17E-1BACAAB30046}"/>
                    </a:ext>
                  </a:extLst>
                </p:cNvPr>
                <p:cNvPicPr/>
                <p:nvPr/>
              </p:nvPicPr>
              <p:blipFill>
                <a:blip r:embed="rId28"/>
                <a:stretch>
                  <a:fillRect/>
                </a:stretch>
              </p:blipFill>
              <p:spPr>
                <a:xfrm>
                  <a:off x="1625095" y="1609204"/>
                  <a:ext cx="15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1C5640FF-FF47-7F47-9E03-75FBD50581D8}"/>
                    </a:ext>
                  </a:extLst>
                </p14:cNvPr>
                <p14:cNvContentPartPr/>
                <p14:nvPr/>
              </p14:nvContentPartPr>
              <p14:xfrm>
                <a:off x="1955935" y="1728364"/>
                <a:ext cx="84240" cy="21960"/>
              </p14:xfrm>
            </p:contentPart>
          </mc:Choice>
          <mc:Fallback xmlns="">
            <p:pic>
              <p:nvPicPr>
                <p:cNvPr id="43" name="Ink 42">
                  <a:extLst>
                    <a:ext uri="{FF2B5EF4-FFF2-40B4-BE49-F238E27FC236}">
                      <a16:creationId xmlns:a16="http://schemas.microsoft.com/office/drawing/2014/main" id="{1C5640FF-FF47-7F47-9E03-75FBD50581D8}"/>
                    </a:ext>
                  </a:extLst>
                </p:cNvPr>
                <p:cNvPicPr/>
                <p:nvPr/>
              </p:nvPicPr>
              <p:blipFill>
                <a:blip r:embed="rId30"/>
                <a:stretch>
                  <a:fillRect/>
                </a:stretch>
              </p:blipFill>
              <p:spPr>
                <a:xfrm>
                  <a:off x="1948375" y="1720804"/>
                  <a:ext cx="99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61C2FB0D-1D8A-5445-8FB0-065A313BF41C}"/>
                    </a:ext>
                  </a:extLst>
                </p14:cNvPr>
                <p14:cNvContentPartPr/>
                <p14:nvPr/>
              </p14:nvContentPartPr>
              <p14:xfrm>
                <a:off x="1974655" y="1781644"/>
                <a:ext cx="89280" cy="14040"/>
              </p14:xfrm>
            </p:contentPart>
          </mc:Choice>
          <mc:Fallback xmlns="">
            <p:pic>
              <p:nvPicPr>
                <p:cNvPr id="44" name="Ink 43">
                  <a:extLst>
                    <a:ext uri="{FF2B5EF4-FFF2-40B4-BE49-F238E27FC236}">
                      <a16:creationId xmlns:a16="http://schemas.microsoft.com/office/drawing/2014/main" id="{61C2FB0D-1D8A-5445-8FB0-065A313BF41C}"/>
                    </a:ext>
                  </a:extLst>
                </p:cNvPr>
                <p:cNvPicPr/>
                <p:nvPr/>
              </p:nvPicPr>
              <p:blipFill>
                <a:blip r:embed="rId32"/>
                <a:stretch>
                  <a:fillRect/>
                </a:stretch>
              </p:blipFill>
              <p:spPr>
                <a:xfrm>
                  <a:off x="1967095" y="1774084"/>
                  <a:ext cx="104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0C0DCA2F-85C9-094E-8A46-50EF0B40EDAD}"/>
                    </a:ext>
                  </a:extLst>
                </p14:cNvPr>
                <p14:cNvContentPartPr/>
                <p14:nvPr/>
              </p14:nvContentPartPr>
              <p14:xfrm>
                <a:off x="1989415" y="1677604"/>
                <a:ext cx="17640" cy="151920"/>
              </p14:xfrm>
            </p:contentPart>
          </mc:Choice>
          <mc:Fallback xmlns="">
            <p:pic>
              <p:nvPicPr>
                <p:cNvPr id="45" name="Ink 44">
                  <a:extLst>
                    <a:ext uri="{FF2B5EF4-FFF2-40B4-BE49-F238E27FC236}">
                      <a16:creationId xmlns:a16="http://schemas.microsoft.com/office/drawing/2014/main" id="{0C0DCA2F-85C9-094E-8A46-50EF0B40EDAD}"/>
                    </a:ext>
                  </a:extLst>
                </p:cNvPr>
                <p:cNvPicPr/>
                <p:nvPr/>
              </p:nvPicPr>
              <p:blipFill>
                <a:blip r:embed="rId34"/>
                <a:stretch>
                  <a:fillRect/>
                </a:stretch>
              </p:blipFill>
              <p:spPr>
                <a:xfrm>
                  <a:off x="1981855" y="1670044"/>
                  <a:ext cx="32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20AF631F-C714-A543-BEB2-3C6DB698B550}"/>
                    </a:ext>
                  </a:extLst>
                </p14:cNvPr>
                <p14:cNvContentPartPr/>
                <p14:nvPr/>
              </p14:nvContentPartPr>
              <p14:xfrm>
                <a:off x="2038735" y="1693804"/>
                <a:ext cx="17640" cy="136800"/>
              </p14:xfrm>
            </p:contentPart>
          </mc:Choice>
          <mc:Fallback xmlns="">
            <p:pic>
              <p:nvPicPr>
                <p:cNvPr id="46" name="Ink 45">
                  <a:extLst>
                    <a:ext uri="{FF2B5EF4-FFF2-40B4-BE49-F238E27FC236}">
                      <a16:creationId xmlns:a16="http://schemas.microsoft.com/office/drawing/2014/main" id="{20AF631F-C714-A543-BEB2-3C6DB698B550}"/>
                    </a:ext>
                  </a:extLst>
                </p:cNvPr>
                <p:cNvPicPr/>
                <p:nvPr/>
              </p:nvPicPr>
              <p:blipFill>
                <a:blip r:embed="rId36"/>
                <a:stretch>
                  <a:fillRect/>
                </a:stretch>
              </p:blipFill>
              <p:spPr>
                <a:xfrm>
                  <a:off x="2031175" y="1686244"/>
                  <a:ext cx="32760" cy="151920"/>
                </a:xfrm>
                <a:prstGeom prst="rect">
                  <a:avLst/>
                </a:prstGeom>
              </p:spPr>
            </p:pic>
          </mc:Fallback>
        </mc:AlternateContent>
      </p:grpSp>
      <p:grpSp>
        <p:nvGrpSpPr>
          <p:cNvPr id="60" name="Group 59">
            <a:extLst>
              <a:ext uri="{FF2B5EF4-FFF2-40B4-BE49-F238E27FC236}">
                <a16:creationId xmlns:a16="http://schemas.microsoft.com/office/drawing/2014/main" id="{D3CAF882-1A2E-7943-B0A0-93B29A6C192F}"/>
              </a:ext>
            </a:extLst>
          </p:cNvPr>
          <p:cNvGrpSpPr/>
          <p:nvPr/>
        </p:nvGrpSpPr>
        <p:grpSpPr>
          <a:xfrm>
            <a:off x="2449135" y="1602364"/>
            <a:ext cx="671760" cy="274680"/>
            <a:chOff x="2449135" y="1602364"/>
            <a:chExt cx="671760" cy="274680"/>
          </a:xfrm>
        </p:grpSpPr>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FEBFD946-55B3-7140-8313-8D09EFD95E0D}"/>
                    </a:ext>
                  </a:extLst>
                </p14:cNvPr>
                <p14:cNvContentPartPr/>
                <p14:nvPr/>
              </p14:nvContentPartPr>
              <p14:xfrm>
                <a:off x="2627695" y="1602364"/>
                <a:ext cx="20160" cy="77760"/>
              </p14:xfrm>
            </p:contentPart>
          </mc:Choice>
          <mc:Fallback xmlns="">
            <p:pic>
              <p:nvPicPr>
                <p:cNvPr id="48" name="Ink 47">
                  <a:extLst>
                    <a:ext uri="{FF2B5EF4-FFF2-40B4-BE49-F238E27FC236}">
                      <a16:creationId xmlns:a16="http://schemas.microsoft.com/office/drawing/2014/main" id="{FEBFD946-55B3-7140-8313-8D09EFD95E0D}"/>
                    </a:ext>
                  </a:extLst>
                </p:cNvPr>
                <p:cNvPicPr/>
                <p:nvPr/>
              </p:nvPicPr>
              <p:blipFill>
                <a:blip r:embed="rId38"/>
                <a:stretch>
                  <a:fillRect/>
                </a:stretch>
              </p:blipFill>
              <p:spPr>
                <a:xfrm>
                  <a:off x="2620495" y="1594804"/>
                  <a:ext cx="35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0646EA99-7968-D745-8937-2DEDFD1F4B3C}"/>
                    </a:ext>
                  </a:extLst>
                </p14:cNvPr>
                <p14:cNvContentPartPr/>
                <p14:nvPr/>
              </p14:nvContentPartPr>
              <p14:xfrm>
                <a:off x="2461735" y="1715404"/>
                <a:ext cx="7200" cy="143640"/>
              </p14:xfrm>
            </p:contentPart>
          </mc:Choice>
          <mc:Fallback xmlns="">
            <p:pic>
              <p:nvPicPr>
                <p:cNvPr id="49" name="Ink 48">
                  <a:extLst>
                    <a:ext uri="{FF2B5EF4-FFF2-40B4-BE49-F238E27FC236}">
                      <a16:creationId xmlns:a16="http://schemas.microsoft.com/office/drawing/2014/main" id="{0646EA99-7968-D745-8937-2DEDFD1F4B3C}"/>
                    </a:ext>
                  </a:extLst>
                </p:cNvPr>
                <p:cNvPicPr/>
                <p:nvPr/>
              </p:nvPicPr>
              <p:blipFill>
                <a:blip r:embed="rId40"/>
                <a:stretch>
                  <a:fillRect/>
                </a:stretch>
              </p:blipFill>
              <p:spPr>
                <a:xfrm>
                  <a:off x="2454175" y="1707844"/>
                  <a:ext cx="22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1AA93BCB-D9E0-8F49-8BA0-9279D6092E64}"/>
                    </a:ext>
                  </a:extLst>
                </p14:cNvPr>
                <p14:cNvContentPartPr/>
                <p14:nvPr/>
              </p14:nvContentPartPr>
              <p14:xfrm>
                <a:off x="2449135" y="1791004"/>
                <a:ext cx="84600" cy="76680"/>
              </p14:xfrm>
            </p:contentPart>
          </mc:Choice>
          <mc:Fallback xmlns="">
            <p:pic>
              <p:nvPicPr>
                <p:cNvPr id="50" name="Ink 49">
                  <a:extLst>
                    <a:ext uri="{FF2B5EF4-FFF2-40B4-BE49-F238E27FC236}">
                      <a16:creationId xmlns:a16="http://schemas.microsoft.com/office/drawing/2014/main" id="{1AA93BCB-D9E0-8F49-8BA0-9279D6092E64}"/>
                    </a:ext>
                  </a:extLst>
                </p:cNvPr>
                <p:cNvPicPr/>
                <p:nvPr/>
              </p:nvPicPr>
              <p:blipFill>
                <a:blip r:embed="rId42"/>
                <a:stretch>
                  <a:fillRect/>
                </a:stretch>
              </p:blipFill>
              <p:spPr>
                <a:xfrm>
                  <a:off x="2441935" y="178344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5010EAAB-41CF-344D-BF7B-F4957562AC73}"/>
                    </a:ext>
                  </a:extLst>
                </p14:cNvPr>
                <p14:cNvContentPartPr/>
                <p14:nvPr/>
              </p14:nvContentPartPr>
              <p14:xfrm>
                <a:off x="2563255" y="1706764"/>
                <a:ext cx="4680" cy="170280"/>
              </p14:xfrm>
            </p:contentPart>
          </mc:Choice>
          <mc:Fallback xmlns="">
            <p:pic>
              <p:nvPicPr>
                <p:cNvPr id="51" name="Ink 50">
                  <a:extLst>
                    <a:ext uri="{FF2B5EF4-FFF2-40B4-BE49-F238E27FC236}">
                      <a16:creationId xmlns:a16="http://schemas.microsoft.com/office/drawing/2014/main" id="{5010EAAB-41CF-344D-BF7B-F4957562AC73}"/>
                    </a:ext>
                  </a:extLst>
                </p:cNvPr>
                <p:cNvPicPr/>
                <p:nvPr/>
              </p:nvPicPr>
              <p:blipFill>
                <a:blip r:embed="rId44"/>
                <a:stretch>
                  <a:fillRect/>
                </a:stretch>
              </p:blipFill>
              <p:spPr>
                <a:xfrm>
                  <a:off x="2555695" y="1699204"/>
                  <a:ext cx="19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BBE061C6-426C-174B-9F3C-0EAC1B1388D9}"/>
                    </a:ext>
                  </a:extLst>
                </p14:cNvPr>
                <p14:cNvContentPartPr/>
                <p14:nvPr/>
              </p14:nvContentPartPr>
              <p14:xfrm>
                <a:off x="2624815" y="1777324"/>
                <a:ext cx="73800" cy="80640"/>
              </p14:xfrm>
            </p:contentPart>
          </mc:Choice>
          <mc:Fallback xmlns="">
            <p:pic>
              <p:nvPicPr>
                <p:cNvPr id="52" name="Ink 51">
                  <a:extLst>
                    <a:ext uri="{FF2B5EF4-FFF2-40B4-BE49-F238E27FC236}">
                      <a16:creationId xmlns:a16="http://schemas.microsoft.com/office/drawing/2014/main" id="{BBE061C6-426C-174B-9F3C-0EAC1B1388D9}"/>
                    </a:ext>
                  </a:extLst>
                </p:cNvPr>
                <p:cNvPicPr/>
                <p:nvPr/>
              </p:nvPicPr>
              <p:blipFill>
                <a:blip r:embed="rId46"/>
                <a:stretch>
                  <a:fillRect/>
                </a:stretch>
              </p:blipFill>
              <p:spPr>
                <a:xfrm>
                  <a:off x="2617255" y="1770124"/>
                  <a:ext cx="885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Ink 52">
                  <a:extLst>
                    <a:ext uri="{FF2B5EF4-FFF2-40B4-BE49-F238E27FC236}">
                      <a16:creationId xmlns:a16="http://schemas.microsoft.com/office/drawing/2014/main" id="{20E52A11-A927-4747-BE5D-F4F5B47A3A6A}"/>
                    </a:ext>
                  </a:extLst>
                </p14:cNvPr>
                <p14:cNvContentPartPr/>
                <p14:nvPr/>
              </p14:nvContentPartPr>
              <p14:xfrm>
                <a:off x="2719855" y="1765804"/>
                <a:ext cx="100440" cy="70560"/>
              </p14:xfrm>
            </p:contentPart>
          </mc:Choice>
          <mc:Fallback xmlns="">
            <p:pic>
              <p:nvPicPr>
                <p:cNvPr id="53" name="Ink 52">
                  <a:extLst>
                    <a:ext uri="{FF2B5EF4-FFF2-40B4-BE49-F238E27FC236}">
                      <a16:creationId xmlns:a16="http://schemas.microsoft.com/office/drawing/2014/main" id="{20E52A11-A927-4747-BE5D-F4F5B47A3A6A}"/>
                    </a:ext>
                  </a:extLst>
                </p:cNvPr>
                <p:cNvPicPr/>
                <p:nvPr/>
              </p:nvPicPr>
              <p:blipFill>
                <a:blip r:embed="rId48"/>
                <a:stretch>
                  <a:fillRect/>
                </a:stretch>
              </p:blipFill>
              <p:spPr>
                <a:xfrm>
                  <a:off x="2712295" y="1758244"/>
                  <a:ext cx="115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27F77C23-930B-4A40-A51E-D0E85A153E54}"/>
                    </a:ext>
                  </a:extLst>
                </p14:cNvPr>
                <p14:cNvContentPartPr/>
                <p14:nvPr/>
              </p14:nvContentPartPr>
              <p14:xfrm>
                <a:off x="2853775" y="1667884"/>
                <a:ext cx="9000" cy="179640"/>
              </p14:xfrm>
            </p:contentPart>
          </mc:Choice>
          <mc:Fallback xmlns="">
            <p:pic>
              <p:nvPicPr>
                <p:cNvPr id="54" name="Ink 53">
                  <a:extLst>
                    <a:ext uri="{FF2B5EF4-FFF2-40B4-BE49-F238E27FC236}">
                      <a16:creationId xmlns:a16="http://schemas.microsoft.com/office/drawing/2014/main" id="{27F77C23-930B-4A40-A51E-D0E85A153E54}"/>
                    </a:ext>
                  </a:extLst>
                </p:cNvPr>
                <p:cNvPicPr/>
                <p:nvPr/>
              </p:nvPicPr>
              <p:blipFill>
                <a:blip r:embed="rId50"/>
                <a:stretch>
                  <a:fillRect/>
                </a:stretch>
              </p:blipFill>
              <p:spPr>
                <a:xfrm>
                  <a:off x="2846215" y="1660324"/>
                  <a:ext cx="24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 name="Ink 54">
                  <a:extLst>
                    <a:ext uri="{FF2B5EF4-FFF2-40B4-BE49-F238E27FC236}">
                      <a16:creationId xmlns:a16="http://schemas.microsoft.com/office/drawing/2014/main" id="{E11696A5-CE33-CD40-B074-8E11904C0E17}"/>
                    </a:ext>
                  </a:extLst>
                </p14:cNvPr>
                <p14:cNvContentPartPr/>
                <p14:nvPr/>
              </p14:nvContentPartPr>
              <p14:xfrm>
                <a:off x="2871055" y="1731964"/>
                <a:ext cx="84960" cy="87120"/>
              </p14:xfrm>
            </p:contentPart>
          </mc:Choice>
          <mc:Fallback xmlns="">
            <p:pic>
              <p:nvPicPr>
                <p:cNvPr id="55" name="Ink 54">
                  <a:extLst>
                    <a:ext uri="{FF2B5EF4-FFF2-40B4-BE49-F238E27FC236}">
                      <a16:creationId xmlns:a16="http://schemas.microsoft.com/office/drawing/2014/main" id="{E11696A5-CE33-CD40-B074-8E11904C0E17}"/>
                    </a:ext>
                  </a:extLst>
                </p:cNvPr>
                <p:cNvPicPr/>
                <p:nvPr/>
              </p:nvPicPr>
              <p:blipFill>
                <a:blip r:embed="rId52"/>
                <a:stretch>
                  <a:fillRect/>
                </a:stretch>
              </p:blipFill>
              <p:spPr>
                <a:xfrm>
                  <a:off x="2863495" y="1724404"/>
                  <a:ext cx="99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6948C888-1892-5645-B397-8BEEE802BE12}"/>
                    </a:ext>
                  </a:extLst>
                </p14:cNvPr>
                <p14:cNvContentPartPr/>
                <p14:nvPr/>
              </p14:nvContentPartPr>
              <p14:xfrm>
                <a:off x="3050335" y="1760764"/>
                <a:ext cx="70560" cy="10080"/>
              </p14:xfrm>
            </p:contentPart>
          </mc:Choice>
          <mc:Fallback xmlns="">
            <p:pic>
              <p:nvPicPr>
                <p:cNvPr id="56" name="Ink 55">
                  <a:extLst>
                    <a:ext uri="{FF2B5EF4-FFF2-40B4-BE49-F238E27FC236}">
                      <a16:creationId xmlns:a16="http://schemas.microsoft.com/office/drawing/2014/main" id="{6948C888-1892-5645-B397-8BEEE802BE12}"/>
                    </a:ext>
                  </a:extLst>
                </p:cNvPr>
                <p:cNvPicPr/>
                <p:nvPr/>
              </p:nvPicPr>
              <p:blipFill>
                <a:blip r:embed="rId54"/>
                <a:stretch>
                  <a:fillRect/>
                </a:stretch>
              </p:blipFill>
              <p:spPr>
                <a:xfrm>
                  <a:off x="3042775" y="1753204"/>
                  <a:ext cx="85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Ink 56">
                  <a:extLst>
                    <a:ext uri="{FF2B5EF4-FFF2-40B4-BE49-F238E27FC236}">
                      <a16:creationId xmlns:a16="http://schemas.microsoft.com/office/drawing/2014/main" id="{F997E869-E404-B24C-92C2-CEFD79C8DCA1}"/>
                    </a:ext>
                  </a:extLst>
                </p14:cNvPr>
                <p14:cNvContentPartPr/>
                <p14:nvPr/>
              </p14:nvContentPartPr>
              <p14:xfrm>
                <a:off x="3030535" y="1818004"/>
                <a:ext cx="77760" cy="7200"/>
              </p14:xfrm>
            </p:contentPart>
          </mc:Choice>
          <mc:Fallback xmlns="">
            <p:pic>
              <p:nvPicPr>
                <p:cNvPr id="57" name="Ink 56">
                  <a:extLst>
                    <a:ext uri="{FF2B5EF4-FFF2-40B4-BE49-F238E27FC236}">
                      <a16:creationId xmlns:a16="http://schemas.microsoft.com/office/drawing/2014/main" id="{F997E869-E404-B24C-92C2-CEFD79C8DCA1}"/>
                    </a:ext>
                  </a:extLst>
                </p:cNvPr>
                <p:cNvPicPr/>
                <p:nvPr/>
              </p:nvPicPr>
              <p:blipFill>
                <a:blip r:embed="rId56"/>
                <a:stretch>
                  <a:fillRect/>
                </a:stretch>
              </p:blipFill>
              <p:spPr>
                <a:xfrm>
                  <a:off x="3022975" y="1810444"/>
                  <a:ext cx="92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97409E8A-4B24-9049-9F28-B7F994492CBF}"/>
                    </a:ext>
                  </a:extLst>
                </p14:cNvPr>
                <p14:cNvContentPartPr/>
                <p14:nvPr/>
              </p14:nvContentPartPr>
              <p14:xfrm>
                <a:off x="3068695" y="1719004"/>
                <a:ext cx="3960" cy="118080"/>
              </p14:xfrm>
            </p:contentPart>
          </mc:Choice>
          <mc:Fallback xmlns="">
            <p:pic>
              <p:nvPicPr>
                <p:cNvPr id="58" name="Ink 57">
                  <a:extLst>
                    <a:ext uri="{FF2B5EF4-FFF2-40B4-BE49-F238E27FC236}">
                      <a16:creationId xmlns:a16="http://schemas.microsoft.com/office/drawing/2014/main" id="{97409E8A-4B24-9049-9F28-B7F994492CBF}"/>
                    </a:ext>
                  </a:extLst>
                </p:cNvPr>
                <p:cNvPicPr/>
                <p:nvPr/>
              </p:nvPicPr>
              <p:blipFill>
                <a:blip r:embed="rId58"/>
                <a:stretch>
                  <a:fillRect/>
                </a:stretch>
              </p:blipFill>
              <p:spPr>
                <a:xfrm>
                  <a:off x="3061135" y="1711444"/>
                  <a:ext cx="19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Ink 58">
                  <a:extLst>
                    <a:ext uri="{FF2B5EF4-FFF2-40B4-BE49-F238E27FC236}">
                      <a16:creationId xmlns:a16="http://schemas.microsoft.com/office/drawing/2014/main" id="{FC867147-A90B-124F-AEDA-788E58BBA15A}"/>
                    </a:ext>
                  </a:extLst>
                </p14:cNvPr>
                <p14:cNvContentPartPr/>
                <p14:nvPr/>
              </p14:nvContentPartPr>
              <p14:xfrm>
                <a:off x="3111175" y="1719004"/>
                <a:ext cx="7200" cy="141480"/>
              </p14:xfrm>
            </p:contentPart>
          </mc:Choice>
          <mc:Fallback xmlns="">
            <p:pic>
              <p:nvPicPr>
                <p:cNvPr id="59" name="Ink 58">
                  <a:extLst>
                    <a:ext uri="{FF2B5EF4-FFF2-40B4-BE49-F238E27FC236}">
                      <a16:creationId xmlns:a16="http://schemas.microsoft.com/office/drawing/2014/main" id="{FC867147-A90B-124F-AEDA-788E58BBA15A}"/>
                    </a:ext>
                  </a:extLst>
                </p:cNvPr>
                <p:cNvPicPr/>
                <p:nvPr/>
              </p:nvPicPr>
              <p:blipFill>
                <a:blip r:embed="rId60"/>
                <a:stretch>
                  <a:fillRect/>
                </a:stretch>
              </p:blipFill>
              <p:spPr>
                <a:xfrm>
                  <a:off x="3103615" y="1711444"/>
                  <a:ext cx="22320" cy="156600"/>
                </a:xfrm>
                <a:prstGeom prst="rect">
                  <a:avLst/>
                </a:prstGeom>
              </p:spPr>
            </p:pic>
          </mc:Fallback>
        </mc:AlternateContent>
      </p:grpSp>
      <p:grpSp>
        <p:nvGrpSpPr>
          <p:cNvPr id="47117" name="Group 47116">
            <a:extLst>
              <a:ext uri="{FF2B5EF4-FFF2-40B4-BE49-F238E27FC236}">
                <a16:creationId xmlns:a16="http://schemas.microsoft.com/office/drawing/2014/main" id="{08C74BAC-317D-E34B-8BBE-06E260A8EEE0}"/>
              </a:ext>
            </a:extLst>
          </p:cNvPr>
          <p:cNvGrpSpPr/>
          <p:nvPr/>
        </p:nvGrpSpPr>
        <p:grpSpPr>
          <a:xfrm>
            <a:off x="3694375" y="1530724"/>
            <a:ext cx="1253520" cy="317880"/>
            <a:chOff x="3694375" y="1530724"/>
            <a:chExt cx="1253520" cy="317880"/>
          </a:xfrm>
        </p:grpSpPr>
        <mc:AlternateContent xmlns:mc="http://schemas.openxmlformats.org/markup-compatibility/2006" xmlns:p14="http://schemas.microsoft.com/office/powerpoint/2010/main">
          <mc:Choice Requires="p14">
            <p:contentPart p14:bwMode="auto" r:id="rId61">
              <p14:nvContentPartPr>
                <p14:cNvPr id="61" name="Ink 60">
                  <a:extLst>
                    <a:ext uri="{FF2B5EF4-FFF2-40B4-BE49-F238E27FC236}">
                      <a16:creationId xmlns:a16="http://schemas.microsoft.com/office/drawing/2014/main" id="{F0525550-788D-6646-9E05-3E7A0CA4FE77}"/>
                    </a:ext>
                  </a:extLst>
                </p14:cNvPr>
                <p14:cNvContentPartPr/>
                <p14:nvPr/>
              </p14:nvContentPartPr>
              <p14:xfrm>
                <a:off x="3694375" y="1530724"/>
                <a:ext cx="123840" cy="82440"/>
              </p14:xfrm>
            </p:contentPart>
          </mc:Choice>
          <mc:Fallback xmlns="">
            <p:pic>
              <p:nvPicPr>
                <p:cNvPr id="61" name="Ink 60">
                  <a:extLst>
                    <a:ext uri="{FF2B5EF4-FFF2-40B4-BE49-F238E27FC236}">
                      <a16:creationId xmlns:a16="http://schemas.microsoft.com/office/drawing/2014/main" id="{F0525550-788D-6646-9E05-3E7A0CA4FE77}"/>
                    </a:ext>
                  </a:extLst>
                </p:cNvPr>
                <p:cNvPicPr/>
                <p:nvPr/>
              </p:nvPicPr>
              <p:blipFill>
                <a:blip r:embed="rId62"/>
                <a:stretch>
                  <a:fillRect/>
                </a:stretch>
              </p:blipFill>
              <p:spPr>
                <a:xfrm>
                  <a:off x="3686815" y="1523164"/>
                  <a:ext cx="138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2" name="Ink 61">
                  <a:extLst>
                    <a:ext uri="{FF2B5EF4-FFF2-40B4-BE49-F238E27FC236}">
                      <a16:creationId xmlns:a16="http://schemas.microsoft.com/office/drawing/2014/main" id="{1586FC0D-0D6E-0349-9155-38021D5FCFE6}"/>
                    </a:ext>
                  </a:extLst>
                </p14:cNvPr>
                <p14:cNvContentPartPr/>
                <p14:nvPr/>
              </p14:nvContentPartPr>
              <p14:xfrm>
                <a:off x="3895615" y="1714684"/>
                <a:ext cx="92880" cy="4680"/>
              </p14:xfrm>
            </p:contentPart>
          </mc:Choice>
          <mc:Fallback xmlns="">
            <p:pic>
              <p:nvPicPr>
                <p:cNvPr id="62" name="Ink 61">
                  <a:extLst>
                    <a:ext uri="{FF2B5EF4-FFF2-40B4-BE49-F238E27FC236}">
                      <a16:creationId xmlns:a16="http://schemas.microsoft.com/office/drawing/2014/main" id="{1586FC0D-0D6E-0349-9155-38021D5FCFE6}"/>
                    </a:ext>
                  </a:extLst>
                </p:cNvPr>
                <p:cNvPicPr/>
                <p:nvPr/>
              </p:nvPicPr>
              <p:blipFill>
                <a:blip r:embed="rId64"/>
                <a:stretch>
                  <a:fillRect/>
                </a:stretch>
              </p:blipFill>
              <p:spPr>
                <a:xfrm>
                  <a:off x="3888055" y="1707124"/>
                  <a:ext cx="107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86C6B70A-918B-344C-928D-3A74F7B29A25}"/>
                    </a:ext>
                  </a:extLst>
                </p14:cNvPr>
                <p14:cNvContentPartPr/>
                <p14:nvPr/>
              </p14:nvContentPartPr>
              <p14:xfrm>
                <a:off x="3859975" y="1777324"/>
                <a:ext cx="122400" cy="360"/>
              </p14:xfrm>
            </p:contentPart>
          </mc:Choice>
          <mc:Fallback xmlns="">
            <p:pic>
              <p:nvPicPr>
                <p:cNvPr id="63" name="Ink 62">
                  <a:extLst>
                    <a:ext uri="{FF2B5EF4-FFF2-40B4-BE49-F238E27FC236}">
                      <a16:creationId xmlns:a16="http://schemas.microsoft.com/office/drawing/2014/main" id="{86C6B70A-918B-344C-928D-3A74F7B29A25}"/>
                    </a:ext>
                  </a:extLst>
                </p:cNvPr>
                <p:cNvPicPr/>
                <p:nvPr/>
              </p:nvPicPr>
              <p:blipFill>
                <a:blip r:embed="rId66"/>
                <a:stretch>
                  <a:fillRect/>
                </a:stretch>
              </p:blipFill>
              <p:spPr>
                <a:xfrm>
                  <a:off x="3852415" y="1770124"/>
                  <a:ext cx="137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104" name="Ink 47103">
                  <a:extLst>
                    <a:ext uri="{FF2B5EF4-FFF2-40B4-BE49-F238E27FC236}">
                      <a16:creationId xmlns:a16="http://schemas.microsoft.com/office/drawing/2014/main" id="{96BB31A7-4675-644E-AEE3-224ED677D9CD}"/>
                    </a:ext>
                  </a:extLst>
                </p14:cNvPr>
                <p14:cNvContentPartPr/>
                <p14:nvPr/>
              </p14:nvContentPartPr>
              <p14:xfrm>
                <a:off x="3918655" y="1657444"/>
                <a:ext cx="11880" cy="124200"/>
              </p14:xfrm>
            </p:contentPart>
          </mc:Choice>
          <mc:Fallback xmlns="">
            <p:pic>
              <p:nvPicPr>
                <p:cNvPr id="47104" name="Ink 47103">
                  <a:extLst>
                    <a:ext uri="{FF2B5EF4-FFF2-40B4-BE49-F238E27FC236}">
                      <a16:creationId xmlns:a16="http://schemas.microsoft.com/office/drawing/2014/main" id="{96BB31A7-4675-644E-AEE3-224ED677D9CD}"/>
                    </a:ext>
                  </a:extLst>
                </p:cNvPr>
                <p:cNvPicPr/>
                <p:nvPr/>
              </p:nvPicPr>
              <p:blipFill>
                <a:blip r:embed="rId68"/>
                <a:stretch>
                  <a:fillRect/>
                </a:stretch>
              </p:blipFill>
              <p:spPr>
                <a:xfrm>
                  <a:off x="3911095" y="1649884"/>
                  <a:ext cx="27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105" name="Ink 47104">
                  <a:extLst>
                    <a:ext uri="{FF2B5EF4-FFF2-40B4-BE49-F238E27FC236}">
                      <a16:creationId xmlns:a16="http://schemas.microsoft.com/office/drawing/2014/main" id="{B34D9D3E-6D0D-5048-B192-6A5FF41F3B44}"/>
                    </a:ext>
                  </a:extLst>
                </p14:cNvPr>
                <p14:cNvContentPartPr/>
                <p14:nvPr/>
              </p14:nvContentPartPr>
              <p14:xfrm>
                <a:off x="3959695" y="1653844"/>
                <a:ext cx="10800" cy="131400"/>
              </p14:xfrm>
            </p:contentPart>
          </mc:Choice>
          <mc:Fallback xmlns="">
            <p:pic>
              <p:nvPicPr>
                <p:cNvPr id="47105" name="Ink 47104">
                  <a:extLst>
                    <a:ext uri="{FF2B5EF4-FFF2-40B4-BE49-F238E27FC236}">
                      <a16:creationId xmlns:a16="http://schemas.microsoft.com/office/drawing/2014/main" id="{B34D9D3E-6D0D-5048-B192-6A5FF41F3B44}"/>
                    </a:ext>
                  </a:extLst>
                </p:cNvPr>
                <p:cNvPicPr/>
                <p:nvPr/>
              </p:nvPicPr>
              <p:blipFill>
                <a:blip r:embed="rId70"/>
                <a:stretch>
                  <a:fillRect/>
                </a:stretch>
              </p:blipFill>
              <p:spPr>
                <a:xfrm>
                  <a:off x="3952135" y="1646284"/>
                  <a:ext cx="25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108" name="Ink 47107">
                  <a:extLst>
                    <a:ext uri="{FF2B5EF4-FFF2-40B4-BE49-F238E27FC236}">
                      <a16:creationId xmlns:a16="http://schemas.microsoft.com/office/drawing/2014/main" id="{0C387719-B876-C64C-8097-AF4548EA536A}"/>
                    </a:ext>
                  </a:extLst>
                </p14:cNvPr>
                <p14:cNvContentPartPr/>
                <p14:nvPr/>
              </p14:nvContentPartPr>
              <p14:xfrm>
                <a:off x="4085335" y="1694524"/>
                <a:ext cx="117000" cy="84600"/>
              </p14:xfrm>
            </p:contentPart>
          </mc:Choice>
          <mc:Fallback xmlns="">
            <p:pic>
              <p:nvPicPr>
                <p:cNvPr id="47108" name="Ink 47107">
                  <a:extLst>
                    <a:ext uri="{FF2B5EF4-FFF2-40B4-BE49-F238E27FC236}">
                      <a16:creationId xmlns:a16="http://schemas.microsoft.com/office/drawing/2014/main" id="{0C387719-B876-C64C-8097-AF4548EA536A}"/>
                    </a:ext>
                  </a:extLst>
                </p:cNvPr>
                <p:cNvPicPr/>
                <p:nvPr/>
              </p:nvPicPr>
              <p:blipFill>
                <a:blip r:embed="rId72"/>
                <a:stretch>
                  <a:fillRect/>
                </a:stretch>
              </p:blipFill>
              <p:spPr>
                <a:xfrm>
                  <a:off x="4077775" y="1686964"/>
                  <a:ext cx="132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109" name="Ink 47108">
                  <a:extLst>
                    <a:ext uri="{FF2B5EF4-FFF2-40B4-BE49-F238E27FC236}">
                      <a16:creationId xmlns:a16="http://schemas.microsoft.com/office/drawing/2014/main" id="{E0453ECD-940E-7544-B200-33AE413CF475}"/>
                    </a:ext>
                  </a:extLst>
                </p14:cNvPr>
                <p14:cNvContentPartPr/>
                <p14:nvPr/>
              </p14:nvContentPartPr>
              <p14:xfrm>
                <a:off x="4284055" y="1589044"/>
                <a:ext cx="122760" cy="259560"/>
              </p14:xfrm>
            </p:contentPart>
          </mc:Choice>
          <mc:Fallback xmlns="">
            <p:pic>
              <p:nvPicPr>
                <p:cNvPr id="47109" name="Ink 47108">
                  <a:extLst>
                    <a:ext uri="{FF2B5EF4-FFF2-40B4-BE49-F238E27FC236}">
                      <a16:creationId xmlns:a16="http://schemas.microsoft.com/office/drawing/2014/main" id="{E0453ECD-940E-7544-B200-33AE413CF475}"/>
                    </a:ext>
                  </a:extLst>
                </p:cNvPr>
                <p:cNvPicPr/>
                <p:nvPr/>
              </p:nvPicPr>
              <p:blipFill>
                <a:blip r:embed="rId74"/>
                <a:stretch>
                  <a:fillRect/>
                </a:stretch>
              </p:blipFill>
              <p:spPr>
                <a:xfrm>
                  <a:off x="4276855" y="1581484"/>
                  <a:ext cx="13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110" name="Ink 47109">
                  <a:extLst>
                    <a:ext uri="{FF2B5EF4-FFF2-40B4-BE49-F238E27FC236}">
                      <a16:creationId xmlns:a16="http://schemas.microsoft.com/office/drawing/2014/main" id="{327D8D19-27B4-124D-B441-3BF23A58919C}"/>
                    </a:ext>
                  </a:extLst>
                </p14:cNvPr>
                <p14:cNvContentPartPr/>
                <p14:nvPr/>
              </p14:nvContentPartPr>
              <p14:xfrm>
                <a:off x="4233655" y="1719004"/>
                <a:ext cx="57960" cy="5760"/>
              </p14:xfrm>
            </p:contentPart>
          </mc:Choice>
          <mc:Fallback xmlns="">
            <p:pic>
              <p:nvPicPr>
                <p:cNvPr id="47110" name="Ink 47109">
                  <a:extLst>
                    <a:ext uri="{FF2B5EF4-FFF2-40B4-BE49-F238E27FC236}">
                      <a16:creationId xmlns:a16="http://schemas.microsoft.com/office/drawing/2014/main" id="{327D8D19-27B4-124D-B441-3BF23A58919C}"/>
                    </a:ext>
                  </a:extLst>
                </p:cNvPr>
                <p:cNvPicPr/>
                <p:nvPr/>
              </p:nvPicPr>
              <p:blipFill>
                <a:blip r:embed="rId76"/>
                <a:stretch>
                  <a:fillRect/>
                </a:stretch>
              </p:blipFill>
              <p:spPr>
                <a:xfrm>
                  <a:off x="4226095" y="1711444"/>
                  <a:ext cx="73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112" name="Ink 47111">
                  <a:extLst>
                    <a:ext uri="{FF2B5EF4-FFF2-40B4-BE49-F238E27FC236}">
                      <a16:creationId xmlns:a16="http://schemas.microsoft.com/office/drawing/2014/main" id="{45008A6A-61E8-BC43-A736-FCC07ACF7082}"/>
                    </a:ext>
                  </a:extLst>
                </p14:cNvPr>
                <p14:cNvContentPartPr/>
                <p14:nvPr/>
              </p14:nvContentPartPr>
              <p14:xfrm>
                <a:off x="4504735" y="1696324"/>
                <a:ext cx="84600" cy="79920"/>
              </p14:xfrm>
            </p:contentPart>
          </mc:Choice>
          <mc:Fallback xmlns="">
            <p:pic>
              <p:nvPicPr>
                <p:cNvPr id="47112" name="Ink 47111">
                  <a:extLst>
                    <a:ext uri="{FF2B5EF4-FFF2-40B4-BE49-F238E27FC236}">
                      <a16:creationId xmlns:a16="http://schemas.microsoft.com/office/drawing/2014/main" id="{45008A6A-61E8-BC43-A736-FCC07ACF7082}"/>
                    </a:ext>
                  </a:extLst>
                </p:cNvPr>
                <p:cNvPicPr/>
                <p:nvPr/>
              </p:nvPicPr>
              <p:blipFill>
                <a:blip r:embed="rId78"/>
                <a:stretch>
                  <a:fillRect/>
                </a:stretch>
              </p:blipFill>
              <p:spPr>
                <a:xfrm>
                  <a:off x="4497175" y="1688764"/>
                  <a:ext cx="997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113" name="Ink 47112">
                  <a:extLst>
                    <a:ext uri="{FF2B5EF4-FFF2-40B4-BE49-F238E27FC236}">
                      <a16:creationId xmlns:a16="http://schemas.microsoft.com/office/drawing/2014/main" id="{B3F7E646-86E3-D049-80AF-DE0407012E29}"/>
                    </a:ext>
                  </a:extLst>
                </p14:cNvPr>
                <p14:cNvContentPartPr/>
                <p14:nvPr/>
              </p14:nvContentPartPr>
              <p14:xfrm>
                <a:off x="4619215" y="1685524"/>
                <a:ext cx="89640" cy="70560"/>
              </p14:xfrm>
            </p:contentPart>
          </mc:Choice>
          <mc:Fallback xmlns="">
            <p:pic>
              <p:nvPicPr>
                <p:cNvPr id="47113" name="Ink 47112">
                  <a:extLst>
                    <a:ext uri="{FF2B5EF4-FFF2-40B4-BE49-F238E27FC236}">
                      <a16:creationId xmlns:a16="http://schemas.microsoft.com/office/drawing/2014/main" id="{B3F7E646-86E3-D049-80AF-DE0407012E29}"/>
                    </a:ext>
                  </a:extLst>
                </p:cNvPr>
                <p:cNvPicPr/>
                <p:nvPr/>
              </p:nvPicPr>
              <p:blipFill>
                <a:blip r:embed="rId80"/>
                <a:stretch>
                  <a:fillRect/>
                </a:stretch>
              </p:blipFill>
              <p:spPr>
                <a:xfrm>
                  <a:off x="4611655" y="1677964"/>
                  <a:ext cx="104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114" name="Ink 47113">
                  <a:extLst>
                    <a:ext uri="{FF2B5EF4-FFF2-40B4-BE49-F238E27FC236}">
                      <a16:creationId xmlns:a16="http://schemas.microsoft.com/office/drawing/2014/main" id="{6A174C87-B2CC-D743-BE64-2D3D86A1C524}"/>
                    </a:ext>
                  </a:extLst>
                </p14:cNvPr>
                <p14:cNvContentPartPr/>
                <p14:nvPr/>
              </p14:nvContentPartPr>
              <p14:xfrm>
                <a:off x="4775455" y="1544764"/>
                <a:ext cx="7200" cy="207720"/>
              </p14:xfrm>
            </p:contentPart>
          </mc:Choice>
          <mc:Fallback xmlns="">
            <p:pic>
              <p:nvPicPr>
                <p:cNvPr id="47114" name="Ink 47113">
                  <a:extLst>
                    <a:ext uri="{FF2B5EF4-FFF2-40B4-BE49-F238E27FC236}">
                      <a16:creationId xmlns:a16="http://schemas.microsoft.com/office/drawing/2014/main" id="{6A174C87-B2CC-D743-BE64-2D3D86A1C524}"/>
                    </a:ext>
                  </a:extLst>
                </p:cNvPr>
                <p:cNvPicPr/>
                <p:nvPr/>
              </p:nvPicPr>
              <p:blipFill>
                <a:blip r:embed="rId82"/>
                <a:stretch>
                  <a:fillRect/>
                </a:stretch>
              </p:blipFill>
              <p:spPr>
                <a:xfrm>
                  <a:off x="4768255" y="1537204"/>
                  <a:ext cx="22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115" name="Ink 47114">
                  <a:extLst>
                    <a:ext uri="{FF2B5EF4-FFF2-40B4-BE49-F238E27FC236}">
                      <a16:creationId xmlns:a16="http://schemas.microsoft.com/office/drawing/2014/main" id="{D13E029C-D3AB-D048-B079-125501AD8496}"/>
                    </a:ext>
                  </a:extLst>
                </p14:cNvPr>
                <p14:cNvContentPartPr/>
                <p14:nvPr/>
              </p14:nvContentPartPr>
              <p14:xfrm>
                <a:off x="4726135" y="1648804"/>
                <a:ext cx="117000" cy="3960"/>
              </p14:xfrm>
            </p:contentPart>
          </mc:Choice>
          <mc:Fallback xmlns="">
            <p:pic>
              <p:nvPicPr>
                <p:cNvPr id="47115" name="Ink 47114">
                  <a:extLst>
                    <a:ext uri="{FF2B5EF4-FFF2-40B4-BE49-F238E27FC236}">
                      <a16:creationId xmlns:a16="http://schemas.microsoft.com/office/drawing/2014/main" id="{D13E029C-D3AB-D048-B079-125501AD8496}"/>
                    </a:ext>
                  </a:extLst>
                </p:cNvPr>
                <p:cNvPicPr/>
                <p:nvPr/>
              </p:nvPicPr>
              <p:blipFill>
                <a:blip r:embed="rId84"/>
                <a:stretch>
                  <a:fillRect/>
                </a:stretch>
              </p:blipFill>
              <p:spPr>
                <a:xfrm>
                  <a:off x="4718575" y="1641244"/>
                  <a:ext cx="1321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116" name="Ink 47115">
                  <a:extLst>
                    <a:ext uri="{FF2B5EF4-FFF2-40B4-BE49-F238E27FC236}">
                      <a16:creationId xmlns:a16="http://schemas.microsoft.com/office/drawing/2014/main" id="{085FFE72-4887-AC45-95A1-41EE1285FE2B}"/>
                    </a:ext>
                  </a:extLst>
                </p14:cNvPr>
                <p14:cNvContentPartPr/>
                <p14:nvPr/>
              </p14:nvContentPartPr>
              <p14:xfrm>
                <a:off x="4841695" y="1656364"/>
                <a:ext cx="106200" cy="101520"/>
              </p14:xfrm>
            </p:contentPart>
          </mc:Choice>
          <mc:Fallback xmlns="">
            <p:pic>
              <p:nvPicPr>
                <p:cNvPr id="47116" name="Ink 47115">
                  <a:extLst>
                    <a:ext uri="{FF2B5EF4-FFF2-40B4-BE49-F238E27FC236}">
                      <a16:creationId xmlns:a16="http://schemas.microsoft.com/office/drawing/2014/main" id="{085FFE72-4887-AC45-95A1-41EE1285FE2B}"/>
                    </a:ext>
                  </a:extLst>
                </p:cNvPr>
                <p:cNvPicPr/>
                <p:nvPr/>
              </p:nvPicPr>
              <p:blipFill>
                <a:blip r:embed="rId86"/>
                <a:stretch>
                  <a:fillRect/>
                </a:stretch>
              </p:blipFill>
              <p:spPr>
                <a:xfrm>
                  <a:off x="4834135" y="1648804"/>
                  <a:ext cx="121320" cy="116280"/>
                </a:xfrm>
                <a:prstGeom prst="rect">
                  <a:avLst/>
                </a:prstGeom>
              </p:spPr>
            </p:pic>
          </mc:Fallback>
        </mc:AlternateContent>
      </p:grpSp>
      <p:grpSp>
        <p:nvGrpSpPr>
          <p:cNvPr id="47131" name="Group 47130">
            <a:extLst>
              <a:ext uri="{FF2B5EF4-FFF2-40B4-BE49-F238E27FC236}">
                <a16:creationId xmlns:a16="http://schemas.microsoft.com/office/drawing/2014/main" id="{9843EAE9-B49B-EF4B-97AA-1A3A61B4B1A0}"/>
              </a:ext>
            </a:extLst>
          </p:cNvPr>
          <p:cNvGrpSpPr/>
          <p:nvPr/>
        </p:nvGrpSpPr>
        <p:grpSpPr>
          <a:xfrm>
            <a:off x="5969575" y="1165324"/>
            <a:ext cx="1424160" cy="400320"/>
            <a:chOff x="5969575" y="1165324"/>
            <a:chExt cx="1424160" cy="400320"/>
          </a:xfrm>
        </p:grpSpPr>
        <mc:AlternateContent xmlns:mc="http://schemas.openxmlformats.org/markup-compatibility/2006" xmlns:p14="http://schemas.microsoft.com/office/powerpoint/2010/main">
          <mc:Choice Requires="p14">
            <p:contentPart p14:bwMode="auto" r:id="rId87">
              <p14:nvContentPartPr>
                <p14:cNvPr id="47118" name="Ink 47117">
                  <a:extLst>
                    <a:ext uri="{FF2B5EF4-FFF2-40B4-BE49-F238E27FC236}">
                      <a16:creationId xmlns:a16="http://schemas.microsoft.com/office/drawing/2014/main" id="{59553EBD-A300-384F-B834-A860465CEB5F}"/>
                    </a:ext>
                  </a:extLst>
                </p14:cNvPr>
                <p14:cNvContentPartPr/>
                <p14:nvPr/>
              </p14:nvContentPartPr>
              <p14:xfrm>
                <a:off x="5969575" y="1244164"/>
                <a:ext cx="29160" cy="207360"/>
              </p14:xfrm>
            </p:contentPart>
          </mc:Choice>
          <mc:Fallback xmlns="">
            <p:pic>
              <p:nvPicPr>
                <p:cNvPr id="47118" name="Ink 47117">
                  <a:extLst>
                    <a:ext uri="{FF2B5EF4-FFF2-40B4-BE49-F238E27FC236}">
                      <a16:creationId xmlns:a16="http://schemas.microsoft.com/office/drawing/2014/main" id="{59553EBD-A300-384F-B834-A860465CEB5F}"/>
                    </a:ext>
                  </a:extLst>
                </p:cNvPr>
                <p:cNvPicPr/>
                <p:nvPr/>
              </p:nvPicPr>
              <p:blipFill>
                <a:blip r:embed="rId88"/>
                <a:stretch>
                  <a:fillRect/>
                </a:stretch>
              </p:blipFill>
              <p:spPr>
                <a:xfrm>
                  <a:off x="5962015" y="1236604"/>
                  <a:ext cx="442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119" name="Ink 47118">
                  <a:extLst>
                    <a:ext uri="{FF2B5EF4-FFF2-40B4-BE49-F238E27FC236}">
                      <a16:creationId xmlns:a16="http://schemas.microsoft.com/office/drawing/2014/main" id="{D0CB6CA1-0468-2043-9C24-AD34E9C1B634}"/>
                    </a:ext>
                  </a:extLst>
                </p14:cNvPr>
                <p14:cNvContentPartPr/>
                <p14:nvPr/>
              </p14:nvContentPartPr>
              <p14:xfrm>
                <a:off x="5996575" y="1335964"/>
                <a:ext cx="100080" cy="87120"/>
              </p14:xfrm>
            </p:contentPart>
          </mc:Choice>
          <mc:Fallback xmlns="">
            <p:pic>
              <p:nvPicPr>
                <p:cNvPr id="47119" name="Ink 47118">
                  <a:extLst>
                    <a:ext uri="{FF2B5EF4-FFF2-40B4-BE49-F238E27FC236}">
                      <a16:creationId xmlns:a16="http://schemas.microsoft.com/office/drawing/2014/main" id="{D0CB6CA1-0468-2043-9C24-AD34E9C1B634}"/>
                    </a:ext>
                  </a:extLst>
                </p:cNvPr>
                <p:cNvPicPr/>
                <p:nvPr/>
              </p:nvPicPr>
              <p:blipFill>
                <a:blip r:embed="rId90"/>
                <a:stretch>
                  <a:fillRect/>
                </a:stretch>
              </p:blipFill>
              <p:spPr>
                <a:xfrm>
                  <a:off x="5989015" y="1328404"/>
                  <a:ext cx="115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121" name="Ink 47120">
                  <a:extLst>
                    <a:ext uri="{FF2B5EF4-FFF2-40B4-BE49-F238E27FC236}">
                      <a16:creationId xmlns:a16="http://schemas.microsoft.com/office/drawing/2014/main" id="{DB0FC751-5DC7-924C-8794-B3680A0A7D11}"/>
                    </a:ext>
                  </a:extLst>
                </p14:cNvPr>
                <p14:cNvContentPartPr/>
                <p14:nvPr/>
              </p14:nvContentPartPr>
              <p14:xfrm>
                <a:off x="6166495" y="1381684"/>
                <a:ext cx="76680" cy="4680"/>
              </p14:xfrm>
            </p:contentPart>
          </mc:Choice>
          <mc:Fallback xmlns="">
            <p:pic>
              <p:nvPicPr>
                <p:cNvPr id="47121" name="Ink 47120">
                  <a:extLst>
                    <a:ext uri="{FF2B5EF4-FFF2-40B4-BE49-F238E27FC236}">
                      <a16:creationId xmlns:a16="http://schemas.microsoft.com/office/drawing/2014/main" id="{DB0FC751-5DC7-924C-8794-B3680A0A7D11}"/>
                    </a:ext>
                  </a:extLst>
                </p:cNvPr>
                <p:cNvPicPr/>
                <p:nvPr/>
              </p:nvPicPr>
              <p:blipFill>
                <a:blip r:embed="rId92"/>
                <a:stretch>
                  <a:fillRect/>
                </a:stretch>
              </p:blipFill>
              <p:spPr>
                <a:xfrm>
                  <a:off x="6158935" y="1374124"/>
                  <a:ext cx="91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7122" name="Ink 47121">
                  <a:extLst>
                    <a:ext uri="{FF2B5EF4-FFF2-40B4-BE49-F238E27FC236}">
                      <a16:creationId xmlns:a16="http://schemas.microsoft.com/office/drawing/2014/main" id="{29304FB6-A033-BB48-94F3-070081E8E079}"/>
                    </a:ext>
                  </a:extLst>
                </p14:cNvPr>
                <p14:cNvContentPartPr/>
                <p14:nvPr/>
              </p14:nvContentPartPr>
              <p14:xfrm>
                <a:off x="6345055" y="1303924"/>
                <a:ext cx="135720" cy="129600"/>
              </p14:xfrm>
            </p:contentPart>
          </mc:Choice>
          <mc:Fallback xmlns="">
            <p:pic>
              <p:nvPicPr>
                <p:cNvPr id="47122" name="Ink 47121">
                  <a:extLst>
                    <a:ext uri="{FF2B5EF4-FFF2-40B4-BE49-F238E27FC236}">
                      <a16:creationId xmlns:a16="http://schemas.microsoft.com/office/drawing/2014/main" id="{29304FB6-A033-BB48-94F3-070081E8E079}"/>
                    </a:ext>
                  </a:extLst>
                </p:cNvPr>
                <p:cNvPicPr/>
                <p:nvPr/>
              </p:nvPicPr>
              <p:blipFill>
                <a:blip r:embed="rId94"/>
                <a:stretch>
                  <a:fillRect/>
                </a:stretch>
              </p:blipFill>
              <p:spPr>
                <a:xfrm>
                  <a:off x="6337495" y="1296364"/>
                  <a:ext cx="150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7123" name="Ink 47122">
                  <a:extLst>
                    <a:ext uri="{FF2B5EF4-FFF2-40B4-BE49-F238E27FC236}">
                      <a16:creationId xmlns:a16="http://schemas.microsoft.com/office/drawing/2014/main" id="{ACA29C0D-7C2C-0A45-A650-7586797AC924}"/>
                    </a:ext>
                  </a:extLst>
                </p14:cNvPr>
                <p14:cNvContentPartPr/>
                <p14:nvPr/>
              </p14:nvContentPartPr>
              <p14:xfrm>
                <a:off x="6521455" y="1342084"/>
                <a:ext cx="150120" cy="79200"/>
              </p14:xfrm>
            </p:contentPart>
          </mc:Choice>
          <mc:Fallback xmlns="">
            <p:pic>
              <p:nvPicPr>
                <p:cNvPr id="47123" name="Ink 47122">
                  <a:extLst>
                    <a:ext uri="{FF2B5EF4-FFF2-40B4-BE49-F238E27FC236}">
                      <a16:creationId xmlns:a16="http://schemas.microsoft.com/office/drawing/2014/main" id="{ACA29C0D-7C2C-0A45-A650-7586797AC924}"/>
                    </a:ext>
                  </a:extLst>
                </p:cNvPr>
                <p:cNvPicPr/>
                <p:nvPr/>
              </p:nvPicPr>
              <p:blipFill>
                <a:blip r:embed="rId96"/>
                <a:stretch>
                  <a:fillRect/>
                </a:stretch>
              </p:blipFill>
              <p:spPr>
                <a:xfrm>
                  <a:off x="6513895" y="1334524"/>
                  <a:ext cx="164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7124" name="Ink 47123">
                  <a:extLst>
                    <a:ext uri="{FF2B5EF4-FFF2-40B4-BE49-F238E27FC236}">
                      <a16:creationId xmlns:a16="http://schemas.microsoft.com/office/drawing/2014/main" id="{9B76A3DD-4A3E-7D4C-97FE-B102E439D50D}"/>
                    </a:ext>
                  </a:extLst>
                </p14:cNvPr>
                <p14:cNvContentPartPr/>
                <p14:nvPr/>
              </p14:nvContentPartPr>
              <p14:xfrm>
                <a:off x="6729895" y="1324804"/>
                <a:ext cx="56880" cy="94680"/>
              </p14:xfrm>
            </p:contentPart>
          </mc:Choice>
          <mc:Fallback xmlns="">
            <p:pic>
              <p:nvPicPr>
                <p:cNvPr id="47124" name="Ink 47123">
                  <a:extLst>
                    <a:ext uri="{FF2B5EF4-FFF2-40B4-BE49-F238E27FC236}">
                      <a16:creationId xmlns:a16="http://schemas.microsoft.com/office/drawing/2014/main" id="{9B76A3DD-4A3E-7D4C-97FE-B102E439D50D}"/>
                    </a:ext>
                  </a:extLst>
                </p:cNvPr>
                <p:cNvPicPr/>
                <p:nvPr/>
              </p:nvPicPr>
              <p:blipFill>
                <a:blip r:embed="rId98"/>
                <a:stretch>
                  <a:fillRect/>
                </a:stretch>
              </p:blipFill>
              <p:spPr>
                <a:xfrm>
                  <a:off x="6722335" y="1317244"/>
                  <a:ext cx="720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7125" name="Ink 47124">
                  <a:extLst>
                    <a:ext uri="{FF2B5EF4-FFF2-40B4-BE49-F238E27FC236}">
                      <a16:creationId xmlns:a16="http://schemas.microsoft.com/office/drawing/2014/main" id="{EF8EBAD5-492A-AC45-9716-76539E679618}"/>
                    </a:ext>
                  </a:extLst>
                </p14:cNvPr>
                <p14:cNvContentPartPr/>
                <p14:nvPr/>
              </p14:nvContentPartPr>
              <p14:xfrm>
                <a:off x="6732415" y="1317964"/>
                <a:ext cx="155520" cy="247680"/>
              </p14:xfrm>
            </p:contentPart>
          </mc:Choice>
          <mc:Fallback xmlns="">
            <p:pic>
              <p:nvPicPr>
                <p:cNvPr id="47125" name="Ink 47124">
                  <a:extLst>
                    <a:ext uri="{FF2B5EF4-FFF2-40B4-BE49-F238E27FC236}">
                      <a16:creationId xmlns:a16="http://schemas.microsoft.com/office/drawing/2014/main" id="{EF8EBAD5-492A-AC45-9716-76539E679618}"/>
                    </a:ext>
                  </a:extLst>
                </p:cNvPr>
                <p:cNvPicPr/>
                <p:nvPr/>
              </p:nvPicPr>
              <p:blipFill>
                <a:blip r:embed="rId100"/>
                <a:stretch>
                  <a:fillRect/>
                </a:stretch>
              </p:blipFill>
              <p:spPr>
                <a:xfrm>
                  <a:off x="6724855" y="1310404"/>
                  <a:ext cx="170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127" name="Ink 47126">
                  <a:extLst>
                    <a:ext uri="{FF2B5EF4-FFF2-40B4-BE49-F238E27FC236}">
                      <a16:creationId xmlns:a16="http://schemas.microsoft.com/office/drawing/2014/main" id="{1C645C4A-CB0D-3A4B-95EF-92CD02536914}"/>
                    </a:ext>
                  </a:extLst>
                </p14:cNvPr>
                <p14:cNvContentPartPr/>
                <p14:nvPr/>
              </p14:nvContentPartPr>
              <p14:xfrm>
                <a:off x="7027975" y="1313284"/>
                <a:ext cx="106920" cy="96840"/>
              </p14:xfrm>
            </p:contentPart>
          </mc:Choice>
          <mc:Fallback xmlns="">
            <p:pic>
              <p:nvPicPr>
                <p:cNvPr id="47127" name="Ink 47126">
                  <a:extLst>
                    <a:ext uri="{FF2B5EF4-FFF2-40B4-BE49-F238E27FC236}">
                      <a16:creationId xmlns:a16="http://schemas.microsoft.com/office/drawing/2014/main" id="{1C645C4A-CB0D-3A4B-95EF-92CD02536914}"/>
                    </a:ext>
                  </a:extLst>
                </p:cNvPr>
                <p:cNvPicPr/>
                <p:nvPr/>
              </p:nvPicPr>
              <p:blipFill>
                <a:blip r:embed="rId102"/>
                <a:stretch>
                  <a:fillRect/>
                </a:stretch>
              </p:blipFill>
              <p:spPr>
                <a:xfrm>
                  <a:off x="7020415" y="1305724"/>
                  <a:ext cx="1220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128" name="Ink 47127">
                  <a:extLst>
                    <a:ext uri="{FF2B5EF4-FFF2-40B4-BE49-F238E27FC236}">
                      <a16:creationId xmlns:a16="http://schemas.microsoft.com/office/drawing/2014/main" id="{1D6363E2-18AF-E346-B6FE-D542C522D2FB}"/>
                    </a:ext>
                  </a:extLst>
                </p14:cNvPr>
                <p14:cNvContentPartPr/>
                <p14:nvPr/>
              </p14:nvContentPartPr>
              <p14:xfrm>
                <a:off x="7157935" y="1308964"/>
                <a:ext cx="135360" cy="93960"/>
              </p14:xfrm>
            </p:contentPart>
          </mc:Choice>
          <mc:Fallback xmlns="">
            <p:pic>
              <p:nvPicPr>
                <p:cNvPr id="47128" name="Ink 47127">
                  <a:extLst>
                    <a:ext uri="{FF2B5EF4-FFF2-40B4-BE49-F238E27FC236}">
                      <a16:creationId xmlns:a16="http://schemas.microsoft.com/office/drawing/2014/main" id="{1D6363E2-18AF-E346-B6FE-D542C522D2FB}"/>
                    </a:ext>
                  </a:extLst>
                </p:cNvPr>
                <p:cNvPicPr/>
                <p:nvPr/>
              </p:nvPicPr>
              <p:blipFill>
                <a:blip r:embed="rId104"/>
                <a:stretch>
                  <a:fillRect/>
                </a:stretch>
              </p:blipFill>
              <p:spPr>
                <a:xfrm>
                  <a:off x="7150375" y="1301404"/>
                  <a:ext cx="150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7129" name="Ink 47128">
                  <a:extLst>
                    <a:ext uri="{FF2B5EF4-FFF2-40B4-BE49-F238E27FC236}">
                      <a16:creationId xmlns:a16="http://schemas.microsoft.com/office/drawing/2014/main" id="{EFB95B18-0EC0-BD4D-8BFC-3BA119552C32}"/>
                    </a:ext>
                  </a:extLst>
                </p14:cNvPr>
                <p14:cNvContentPartPr/>
                <p14:nvPr/>
              </p14:nvContentPartPr>
              <p14:xfrm>
                <a:off x="7342615" y="1165324"/>
                <a:ext cx="22680" cy="218160"/>
              </p14:xfrm>
            </p:contentPart>
          </mc:Choice>
          <mc:Fallback xmlns="">
            <p:pic>
              <p:nvPicPr>
                <p:cNvPr id="47129" name="Ink 47128">
                  <a:extLst>
                    <a:ext uri="{FF2B5EF4-FFF2-40B4-BE49-F238E27FC236}">
                      <a16:creationId xmlns:a16="http://schemas.microsoft.com/office/drawing/2014/main" id="{EFB95B18-0EC0-BD4D-8BFC-3BA119552C32}"/>
                    </a:ext>
                  </a:extLst>
                </p:cNvPr>
                <p:cNvPicPr/>
                <p:nvPr/>
              </p:nvPicPr>
              <p:blipFill>
                <a:blip r:embed="rId106"/>
                <a:stretch>
                  <a:fillRect/>
                </a:stretch>
              </p:blipFill>
              <p:spPr>
                <a:xfrm>
                  <a:off x="7335055" y="1157764"/>
                  <a:ext cx="37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7130" name="Ink 47129">
                  <a:extLst>
                    <a:ext uri="{FF2B5EF4-FFF2-40B4-BE49-F238E27FC236}">
                      <a16:creationId xmlns:a16="http://schemas.microsoft.com/office/drawing/2014/main" id="{1F2C410F-2A27-A442-9BBB-A2F2C638A7AA}"/>
                    </a:ext>
                  </a:extLst>
                </p14:cNvPr>
                <p14:cNvContentPartPr/>
                <p14:nvPr/>
              </p14:nvContentPartPr>
              <p14:xfrm>
                <a:off x="7283935" y="1269004"/>
                <a:ext cx="109800" cy="10440"/>
              </p14:xfrm>
            </p:contentPart>
          </mc:Choice>
          <mc:Fallback xmlns="">
            <p:pic>
              <p:nvPicPr>
                <p:cNvPr id="47130" name="Ink 47129">
                  <a:extLst>
                    <a:ext uri="{FF2B5EF4-FFF2-40B4-BE49-F238E27FC236}">
                      <a16:creationId xmlns:a16="http://schemas.microsoft.com/office/drawing/2014/main" id="{1F2C410F-2A27-A442-9BBB-A2F2C638A7AA}"/>
                    </a:ext>
                  </a:extLst>
                </p:cNvPr>
                <p:cNvPicPr/>
                <p:nvPr/>
              </p:nvPicPr>
              <p:blipFill>
                <a:blip r:embed="rId108"/>
                <a:stretch>
                  <a:fillRect/>
                </a:stretch>
              </p:blipFill>
              <p:spPr>
                <a:xfrm>
                  <a:off x="7276375" y="1261444"/>
                  <a:ext cx="124920" cy="25200"/>
                </a:xfrm>
                <a:prstGeom prst="rect">
                  <a:avLst/>
                </a:prstGeom>
              </p:spPr>
            </p:pic>
          </mc:Fallback>
        </mc:AlternateContent>
      </p:grpSp>
      <p:grpSp>
        <p:nvGrpSpPr>
          <p:cNvPr id="47137" name="Group 47136">
            <a:extLst>
              <a:ext uri="{FF2B5EF4-FFF2-40B4-BE49-F238E27FC236}">
                <a16:creationId xmlns:a16="http://schemas.microsoft.com/office/drawing/2014/main" id="{26FAA0EE-0FF5-FF4D-BFA8-11BA0F0C8F34}"/>
              </a:ext>
            </a:extLst>
          </p:cNvPr>
          <p:cNvGrpSpPr/>
          <p:nvPr/>
        </p:nvGrpSpPr>
        <p:grpSpPr>
          <a:xfrm>
            <a:off x="5909095" y="1559164"/>
            <a:ext cx="670320" cy="113400"/>
            <a:chOff x="5909095" y="1559164"/>
            <a:chExt cx="670320" cy="113400"/>
          </a:xfrm>
        </p:grpSpPr>
        <mc:AlternateContent xmlns:mc="http://schemas.openxmlformats.org/markup-compatibility/2006" xmlns:p14="http://schemas.microsoft.com/office/powerpoint/2010/main">
          <mc:Choice Requires="p14">
            <p:contentPart p14:bwMode="auto" r:id="rId109">
              <p14:nvContentPartPr>
                <p14:cNvPr id="47132" name="Ink 47131">
                  <a:extLst>
                    <a:ext uri="{FF2B5EF4-FFF2-40B4-BE49-F238E27FC236}">
                      <a16:creationId xmlns:a16="http://schemas.microsoft.com/office/drawing/2014/main" id="{AB835682-55ED-9A40-95CA-B70BF933D703}"/>
                    </a:ext>
                  </a:extLst>
                </p14:cNvPr>
                <p14:cNvContentPartPr/>
                <p14:nvPr/>
              </p14:nvContentPartPr>
              <p14:xfrm>
                <a:off x="5909095" y="1559164"/>
                <a:ext cx="110160" cy="113400"/>
              </p14:xfrm>
            </p:contentPart>
          </mc:Choice>
          <mc:Fallback xmlns="">
            <p:pic>
              <p:nvPicPr>
                <p:cNvPr id="47132" name="Ink 47131">
                  <a:extLst>
                    <a:ext uri="{FF2B5EF4-FFF2-40B4-BE49-F238E27FC236}">
                      <a16:creationId xmlns:a16="http://schemas.microsoft.com/office/drawing/2014/main" id="{AB835682-55ED-9A40-95CA-B70BF933D703}"/>
                    </a:ext>
                  </a:extLst>
                </p:cNvPr>
                <p:cNvPicPr/>
                <p:nvPr/>
              </p:nvPicPr>
              <p:blipFill>
                <a:blip r:embed="rId110"/>
                <a:stretch>
                  <a:fillRect/>
                </a:stretch>
              </p:blipFill>
              <p:spPr>
                <a:xfrm>
                  <a:off x="5901535" y="1551604"/>
                  <a:ext cx="1252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7133" name="Ink 47132">
                  <a:extLst>
                    <a:ext uri="{FF2B5EF4-FFF2-40B4-BE49-F238E27FC236}">
                      <a16:creationId xmlns:a16="http://schemas.microsoft.com/office/drawing/2014/main" id="{A39025C9-BA4A-7549-A999-12B9D6A7E5E6}"/>
                    </a:ext>
                  </a:extLst>
                </p14:cNvPr>
                <p14:cNvContentPartPr/>
                <p14:nvPr/>
              </p14:nvContentPartPr>
              <p14:xfrm>
                <a:off x="6090895" y="1590484"/>
                <a:ext cx="91080" cy="78480"/>
              </p14:xfrm>
            </p:contentPart>
          </mc:Choice>
          <mc:Fallback xmlns="">
            <p:pic>
              <p:nvPicPr>
                <p:cNvPr id="47133" name="Ink 47132">
                  <a:extLst>
                    <a:ext uri="{FF2B5EF4-FFF2-40B4-BE49-F238E27FC236}">
                      <a16:creationId xmlns:a16="http://schemas.microsoft.com/office/drawing/2014/main" id="{A39025C9-BA4A-7549-A999-12B9D6A7E5E6}"/>
                    </a:ext>
                  </a:extLst>
                </p:cNvPr>
                <p:cNvPicPr/>
                <p:nvPr/>
              </p:nvPicPr>
              <p:blipFill>
                <a:blip r:embed="rId112"/>
                <a:stretch>
                  <a:fillRect/>
                </a:stretch>
              </p:blipFill>
              <p:spPr>
                <a:xfrm>
                  <a:off x="6083335" y="1582924"/>
                  <a:ext cx="105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134" name="Ink 47133">
                  <a:extLst>
                    <a:ext uri="{FF2B5EF4-FFF2-40B4-BE49-F238E27FC236}">
                      <a16:creationId xmlns:a16="http://schemas.microsoft.com/office/drawing/2014/main" id="{DF9CFC48-4D12-6347-8F4D-61C1DAEE4CE5}"/>
                    </a:ext>
                  </a:extLst>
                </p14:cNvPr>
                <p14:cNvContentPartPr/>
                <p14:nvPr/>
              </p14:nvContentPartPr>
              <p14:xfrm>
                <a:off x="6212935" y="1581484"/>
                <a:ext cx="100080" cy="79560"/>
              </p14:xfrm>
            </p:contentPart>
          </mc:Choice>
          <mc:Fallback xmlns="">
            <p:pic>
              <p:nvPicPr>
                <p:cNvPr id="47134" name="Ink 47133">
                  <a:extLst>
                    <a:ext uri="{FF2B5EF4-FFF2-40B4-BE49-F238E27FC236}">
                      <a16:creationId xmlns:a16="http://schemas.microsoft.com/office/drawing/2014/main" id="{DF9CFC48-4D12-6347-8F4D-61C1DAEE4CE5}"/>
                    </a:ext>
                  </a:extLst>
                </p:cNvPr>
                <p:cNvPicPr/>
                <p:nvPr/>
              </p:nvPicPr>
              <p:blipFill>
                <a:blip r:embed="rId114"/>
                <a:stretch>
                  <a:fillRect/>
                </a:stretch>
              </p:blipFill>
              <p:spPr>
                <a:xfrm>
                  <a:off x="6205375" y="1573924"/>
                  <a:ext cx="1152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7135" name="Ink 47134">
                  <a:extLst>
                    <a:ext uri="{FF2B5EF4-FFF2-40B4-BE49-F238E27FC236}">
                      <a16:creationId xmlns:a16="http://schemas.microsoft.com/office/drawing/2014/main" id="{6F92F715-76E7-B743-9AB5-1E8E67C80CDD}"/>
                    </a:ext>
                  </a:extLst>
                </p14:cNvPr>
                <p14:cNvContentPartPr/>
                <p14:nvPr/>
              </p14:nvContentPartPr>
              <p14:xfrm>
                <a:off x="6353335" y="1589044"/>
                <a:ext cx="81360" cy="62640"/>
              </p14:xfrm>
            </p:contentPart>
          </mc:Choice>
          <mc:Fallback xmlns="">
            <p:pic>
              <p:nvPicPr>
                <p:cNvPr id="47135" name="Ink 47134">
                  <a:extLst>
                    <a:ext uri="{FF2B5EF4-FFF2-40B4-BE49-F238E27FC236}">
                      <a16:creationId xmlns:a16="http://schemas.microsoft.com/office/drawing/2014/main" id="{6F92F715-76E7-B743-9AB5-1E8E67C80CDD}"/>
                    </a:ext>
                  </a:extLst>
                </p:cNvPr>
                <p:cNvPicPr/>
                <p:nvPr/>
              </p:nvPicPr>
              <p:blipFill>
                <a:blip r:embed="rId116"/>
                <a:stretch>
                  <a:fillRect/>
                </a:stretch>
              </p:blipFill>
              <p:spPr>
                <a:xfrm>
                  <a:off x="6345775" y="1581484"/>
                  <a:ext cx="96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7136" name="Ink 47135">
                  <a:extLst>
                    <a:ext uri="{FF2B5EF4-FFF2-40B4-BE49-F238E27FC236}">
                      <a16:creationId xmlns:a16="http://schemas.microsoft.com/office/drawing/2014/main" id="{D46F4D84-3FBE-C246-BCCA-6327D7190ADD}"/>
                    </a:ext>
                  </a:extLst>
                </p14:cNvPr>
                <p14:cNvContentPartPr/>
                <p14:nvPr/>
              </p14:nvContentPartPr>
              <p14:xfrm>
                <a:off x="6464575" y="1577524"/>
                <a:ext cx="114840" cy="81720"/>
              </p14:xfrm>
            </p:contentPart>
          </mc:Choice>
          <mc:Fallback xmlns="">
            <p:pic>
              <p:nvPicPr>
                <p:cNvPr id="47136" name="Ink 47135">
                  <a:extLst>
                    <a:ext uri="{FF2B5EF4-FFF2-40B4-BE49-F238E27FC236}">
                      <a16:creationId xmlns:a16="http://schemas.microsoft.com/office/drawing/2014/main" id="{D46F4D84-3FBE-C246-BCCA-6327D7190ADD}"/>
                    </a:ext>
                  </a:extLst>
                </p:cNvPr>
                <p:cNvPicPr/>
                <p:nvPr/>
              </p:nvPicPr>
              <p:blipFill>
                <a:blip r:embed="rId118"/>
                <a:stretch>
                  <a:fillRect/>
                </a:stretch>
              </p:blipFill>
              <p:spPr>
                <a:xfrm>
                  <a:off x="6457015" y="1569964"/>
                  <a:ext cx="12996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47138" name="Ink 47137">
                <a:extLst>
                  <a:ext uri="{FF2B5EF4-FFF2-40B4-BE49-F238E27FC236}">
                    <a16:creationId xmlns:a16="http://schemas.microsoft.com/office/drawing/2014/main" id="{BBCC2380-3EA7-0544-8635-C7E5E78F26AC}"/>
                  </a:ext>
                </a:extLst>
              </p14:cNvPr>
              <p14:cNvContentPartPr/>
              <p14:nvPr/>
            </p14:nvContentPartPr>
            <p14:xfrm>
              <a:off x="4957975" y="3683884"/>
              <a:ext cx="55800" cy="74880"/>
            </p14:xfrm>
          </p:contentPart>
        </mc:Choice>
        <mc:Fallback xmlns="">
          <p:pic>
            <p:nvPicPr>
              <p:cNvPr id="47138" name="Ink 47137">
                <a:extLst>
                  <a:ext uri="{FF2B5EF4-FFF2-40B4-BE49-F238E27FC236}">
                    <a16:creationId xmlns:a16="http://schemas.microsoft.com/office/drawing/2014/main" id="{BBCC2380-3EA7-0544-8635-C7E5E78F26AC}"/>
                  </a:ext>
                </a:extLst>
              </p:cNvPr>
              <p:cNvPicPr/>
              <p:nvPr/>
            </p:nvPicPr>
            <p:blipFill>
              <a:blip r:embed="rId120"/>
              <a:stretch>
                <a:fillRect/>
              </a:stretch>
            </p:blipFill>
            <p:spPr>
              <a:xfrm>
                <a:off x="4950415" y="3676324"/>
                <a:ext cx="70920" cy="90000"/>
              </a:xfrm>
              <a:prstGeom prst="rect">
                <a:avLst/>
              </a:prstGeom>
            </p:spPr>
          </p:pic>
        </mc:Fallback>
      </mc:AlternateContent>
      <p:grpSp>
        <p:nvGrpSpPr>
          <p:cNvPr id="47142" name="Group 47141">
            <a:extLst>
              <a:ext uri="{FF2B5EF4-FFF2-40B4-BE49-F238E27FC236}">
                <a16:creationId xmlns:a16="http://schemas.microsoft.com/office/drawing/2014/main" id="{AECEEC2B-60CD-9F4F-A77C-FF920A3FCE08}"/>
              </a:ext>
            </a:extLst>
          </p:cNvPr>
          <p:cNvGrpSpPr/>
          <p:nvPr/>
        </p:nvGrpSpPr>
        <p:grpSpPr>
          <a:xfrm>
            <a:off x="5203135" y="3453484"/>
            <a:ext cx="270360" cy="264600"/>
            <a:chOff x="5203135" y="3453484"/>
            <a:chExt cx="270360" cy="264600"/>
          </a:xfrm>
        </p:grpSpPr>
        <mc:AlternateContent xmlns:mc="http://schemas.openxmlformats.org/markup-compatibility/2006" xmlns:p14="http://schemas.microsoft.com/office/powerpoint/2010/main">
          <mc:Choice Requires="p14">
            <p:contentPart p14:bwMode="auto" r:id="rId121">
              <p14:nvContentPartPr>
                <p14:cNvPr id="47139" name="Ink 47138">
                  <a:extLst>
                    <a:ext uri="{FF2B5EF4-FFF2-40B4-BE49-F238E27FC236}">
                      <a16:creationId xmlns:a16="http://schemas.microsoft.com/office/drawing/2014/main" id="{734EFEC9-F710-5B41-B7FF-28D44B75250D}"/>
                    </a:ext>
                  </a:extLst>
                </p14:cNvPr>
                <p14:cNvContentPartPr/>
                <p14:nvPr/>
              </p14:nvContentPartPr>
              <p14:xfrm>
                <a:off x="5203135" y="3453484"/>
                <a:ext cx="35640" cy="212760"/>
              </p14:xfrm>
            </p:contentPart>
          </mc:Choice>
          <mc:Fallback xmlns="">
            <p:pic>
              <p:nvPicPr>
                <p:cNvPr id="47139" name="Ink 47138">
                  <a:extLst>
                    <a:ext uri="{FF2B5EF4-FFF2-40B4-BE49-F238E27FC236}">
                      <a16:creationId xmlns:a16="http://schemas.microsoft.com/office/drawing/2014/main" id="{734EFEC9-F710-5B41-B7FF-28D44B75250D}"/>
                    </a:ext>
                  </a:extLst>
                </p:cNvPr>
                <p:cNvPicPr/>
                <p:nvPr/>
              </p:nvPicPr>
              <p:blipFill>
                <a:blip r:embed="rId122"/>
                <a:stretch>
                  <a:fillRect/>
                </a:stretch>
              </p:blipFill>
              <p:spPr>
                <a:xfrm>
                  <a:off x="5195575" y="3445924"/>
                  <a:ext cx="50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7140" name="Ink 47139">
                  <a:extLst>
                    <a:ext uri="{FF2B5EF4-FFF2-40B4-BE49-F238E27FC236}">
                      <a16:creationId xmlns:a16="http://schemas.microsoft.com/office/drawing/2014/main" id="{FBB1DC45-A76A-C64B-8079-622B5255DE6F}"/>
                    </a:ext>
                  </a:extLst>
                </p14:cNvPr>
                <p14:cNvContentPartPr/>
                <p14:nvPr/>
              </p14:nvContentPartPr>
              <p14:xfrm>
                <a:off x="5225815" y="3542404"/>
                <a:ext cx="167400" cy="106200"/>
              </p14:xfrm>
            </p:contentPart>
          </mc:Choice>
          <mc:Fallback xmlns="">
            <p:pic>
              <p:nvPicPr>
                <p:cNvPr id="47140" name="Ink 47139">
                  <a:extLst>
                    <a:ext uri="{FF2B5EF4-FFF2-40B4-BE49-F238E27FC236}">
                      <a16:creationId xmlns:a16="http://schemas.microsoft.com/office/drawing/2014/main" id="{FBB1DC45-A76A-C64B-8079-622B5255DE6F}"/>
                    </a:ext>
                  </a:extLst>
                </p:cNvPr>
                <p:cNvPicPr/>
                <p:nvPr/>
              </p:nvPicPr>
              <p:blipFill>
                <a:blip r:embed="rId124"/>
                <a:stretch>
                  <a:fillRect/>
                </a:stretch>
              </p:blipFill>
              <p:spPr>
                <a:xfrm>
                  <a:off x="5218255" y="3534844"/>
                  <a:ext cx="1825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7141" name="Ink 47140">
                  <a:extLst>
                    <a:ext uri="{FF2B5EF4-FFF2-40B4-BE49-F238E27FC236}">
                      <a16:creationId xmlns:a16="http://schemas.microsoft.com/office/drawing/2014/main" id="{BF10F9C8-228A-B34C-9463-0E20F233530D}"/>
                    </a:ext>
                  </a:extLst>
                </p14:cNvPr>
                <p14:cNvContentPartPr/>
                <p14:nvPr/>
              </p14:nvContentPartPr>
              <p14:xfrm>
                <a:off x="5433895" y="3634564"/>
                <a:ext cx="39600" cy="83520"/>
              </p14:xfrm>
            </p:contentPart>
          </mc:Choice>
          <mc:Fallback xmlns="">
            <p:pic>
              <p:nvPicPr>
                <p:cNvPr id="47141" name="Ink 47140">
                  <a:extLst>
                    <a:ext uri="{FF2B5EF4-FFF2-40B4-BE49-F238E27FC236}">
                      <a16:creationId xmlns:a16="http://schemas.microsoft.com/office/drawing/2014/main" id="{BF10F9C8-228A-B34C-9463-0E20F233530D}"/>
                    </a:ext>
                  </a:extLst>
                </p:cNvPr>
                <p:cNvPicPr/>
                <p:nvPr/>
              </p:nvPicPr>
              <p:blipFill>
                <a:blip r:embed="rId126"/>
                <a:stretch>
                  <a:fillRect/>
                </a:stretch>
              </p:blipFill>
              <p:spPr>
                <a:xfrm>
                  <a:off x="5426335" y="3627004"/>
                  <a:ext cx="54720" cy="98640"/>
                </a:xfrm>
                <a:prstGeom prst="rect">
                  <a:avLst/>
                </a:prstGeom>
              </p:spPr>
            </p:pic>
          </mc:Fallback>
        </mc:AlternateContent>
      </p:grpSp>
      <p:grpSp>
        <p:nvGrpSpPr>
          <p:cNvPr id="47147" name="Group 47146">
            <a:extLst>
              <a:ext uri="{FF2B5EF4-FFF2-40B4-BE49-F238E27FC236}">
                <a16:creationId xmlns:a16="http://schemas.microsoft.com/office/drawing/2014/main" id="{826FF460-9E52-094D-A737-2C99E696EE04}"/>
              </a:ext>
            </a:extLst>
          </p:cNvPr>
          <p:cNvGrpSpPr/>
          <p:nvPr/>
        </p:nvGrpSpPr>
        <p:grpSpPr>
          <a:xfrm>
            <a:off x="1383895" y="1642324"/>
            <a:ext cx="344520" cy="166680"/>
            <a:chOff x="1383895" y="1642324"/>
            <a:chExt cx="344520" cy="166680"/>
          </a:xfrm>
        </p:grpSpPr>
        <mc:AlternateContent xmlns:mc="http://schemas.openxmlformats.org/markup-compatibility/2006" xmlns:p14="http://schemas.microsoft.com/office/powerpoint/2010/main">
          <mc:Choice Requires="p14">
            <p:contentPart p14:bwMode="auto" r:id="rId127">
              <p14:nvContentPartPr>
                <p14:cNvPr id="47143" name="Ink 47142">
                  <a:extLst>
                    <a:ext uri="{FF2B5EF4-FFF2-40B4-BE49-F238E27FC236}">
                      <a16:creationId xmlns:a16="http://schemas.microsoft.com/office/drawing/2014/main" id="{DD1336C1-BA6B-C144-96C8-6BCEF3A322E9}"/>
                    </a:ext>
                  </a:extLst>
                </p14:cNvPr>
                <p14:cNvContentPartPr/>
                <p14:nvPr/>
              </p14:nvContentPartPr>
              <p14:xfrm>
                <a:off x="1383895" y="1703524"/>
                <a:ext cx="92880" cy="105480"/>
              </p14:xfrm>
            </p:contentPart>
          </mc:Choice>
          <mc:Fallback xmlns="">
            <p:pic>
              <p:nvPicPr>
                <p:cNvPr id="47143" name="Ink 47142">
                  <a:extLst>
                    <a:ext uri="{FF2B5EF4-FFF2-40B4-BE49-F238E27FC236}">
                      <a16:creationId xmlns:a16="http://schemas.microsoft.com/office/drawing/2014/main" id="{DD1336C1-BA6B-C144-96C8-6BCEF3A322E9}"/>
                    </a:ext>
                  </a:extLst>
                </p:cNvPr>
                <p:cNvPicPr/>
                <p:nvPr/>
              </p:nvPicPr>
              <p:blipFill>
                <a:blip r:embed="rId128"/>
                <a:stretch>
                  <a:fillRect/>
                </a:stretch>
              </p:blipFill>
              <p:spPr>
                <a:xfrm>
                  <a:off x="1376335" y="1695964"/>
                  <a:ext cx="107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7144" name="Ink 47143">
                  <a:extLst>
                    <a:ext uri="{FF2B5EF4-FFF2-40B4-BE49-F238E27FC236}">
                      <a16:creationId xmlns:a16="http://schemas.microsoft.com/office/drawing/2014/main" id="{0AC8CFCC-5522-4946-BB8D-B8FFA81AC54A}"/>
                    </a:ext>
                  </a:extLst>
                </p14:cNvPr>
                <p14:cNvContentPartPr/>
                <p14:nvPr/>
              </p14:nvContentPartPr>
              <p14:xfrm>
                <a:off x="1503415" y="1735564"/>
                <a:ext cx="75960" cy="68040"/>
              </p14:xfrm>
            </p:contentPart>
          </mc:Choice>
          <mc:Fallback xmlns="">
            <p:pic>
              <p:nvPicPr>
                <p:cNvPr id="47144" name="Ink 47143">
                  <a:extLst>
                    <a:ext uri="{FF2B5EF4-FFF2-40B4-BE49-F238E27FC236}">
                      <a16:creationId xmlns:a16="http://schemas.microsoft.com/office/drawing/2014/main" id="{0AC8CFCC-5522-4946-BB8D-B8FFA81AC54A}"/>
                    </a:ext>
                  </a:extLst>
                </p:cNvPr>
                <p:cNvPicPr/>
                <p:nvPr/>
              </p:nvPicPr>
              <p:blipFill>
                <a:blip r:embed="rId130"/>
                <a:stretch>
                  <a:fillRect/>
                </a:stretch>
              </p:blipFill>
              <p:spPr>
                <a:xfrm>
                  <a:off x="1495855" y="1728004"/>
                  <a:ext cx="91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7145" name="Ink 47144">
                  <a:extLst>
                    <a:ext uri="{FF2B5EF4-FFF2-40B4-BE49-F238E27FC236}">
                      <a16:creationId xmlns:a16="http://schemas.microsoft.com/office/drawing/2014/main" id="{369DDD6B-EC68-954B-90E8-8E9BD7F1CAF2}"/>
                    </a:ext>
                  </a:extLst>
                </p14:cNvPr>
                <p14:cNvContentPartPr/>
                <p14:nvPr/>
              </p14:nvContentPartPr>
              <p14:xfrm>
                <a:off x="1655335" y="1642324"/>
                <a:ext cx="69480" cy="155160"/>
              </p14:xfrm>
            </p:contentPart>
          </mc:Choice>
          <mc:Fallback xmlns="">
            <p:pic>
              <p:nvPicPr>
                <p:cNvPr id="47145" name="Ink 47144">
                  <a:extLst>
                    <a:ext uri="{FF2B5EF4-FFF2-40B4-BE49-F238E27FC236}">
                      <a16:creationId xmlns:a16="http://schemas.microsoft.com/office/drawing/2014/main" id="{369DDD6B-EC68-954B-90E8-8E9BD7F1CAF2}"/>
                    </a:ext>
                  </a:extLst>
                </p:cNvPr>
                <p:cNvPicPr/>
                <p:nvPr/>
              </p:nvPicPr>
              <p:blipFill>
                <a:blip r:embed="rId132"/>
                <a:stretch>
                  <a:fillRect/>
                </a:stretch>
              </p:blipFill>
              <p:spPr>
                <a:xfrm>
                  <a:off x="1647775" y="1634764"/>
                  <a:ext cx="84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7146" name="Ink 47145">
                  <a:extLst>
                    <a:ext uri="{FF2B5EF4-FFF2-40B4-BE49-F238E27FC236}">
                      <a16:creationId xmlns:a16="http://schemas.microsoft.com/office/drawing/2014/main" id="{205E8561-B879-544F-A249-8900A27C053B}"/>
                    </a:ext>
                  </a:extLst>
                </p14:cNvPr>
                <p14:cNvContentPartPr/>
                <p14:nvPr/>
              </p14:nvContentPartPr>
              <p14:xfrm>
                <a:off x="1597015" y="1699924"/>
                <a:ext cx="131400" cy="11520"/>
              </p14:xfrm>
            </p:contentPart>
          </mc:Choice>
          <mc:Fallback xmlns="">
            <p:pic>
              <p:nvPicPr>
                <p:cNvPr id="47146" name="Ink 47145">
                  <a:extLst>
                    <a:ext uri="{FF2B5EF4-FFF2-40B4-BE49-F238E27FC236}">
                      <a16:creationId xmlns:a16="http://schemas.microsoft.com/office/drawing/2014/main" id="{205E8561-B879-544F-A249-8900A27C053B}"/>
                    </a:ext>
                  </a:extLst>
                </p:cNvPr>
                <p:cNvPicPr/>
                <p:nvPr/>
              </p:nvPicPr>
              <p:blipFill>
                <a:blip r:embed="rId134"/>
                <a:stretch>
                  <a:fillRect/>
                </a:stretch>
              </p:blipFill>
              <p:spPr>
                <a:xfrm>
                  <a:off x="1589455" y="1692364"/>
                  <a:ext cx="146520" cy="26640"/>
                </a:xfrm>
                <a:prstGeom prst="rect">
                  <a:avLst/>
                </a:prstGeom>
              </p:spPr>
            </p:pic>
          </mc:Fallback>
        </mc:AlternateContent>
      </p:grpSp>
      <p:grpSp>
        <p:nvGrpSpPr>
          <p:cNvPr id="47176" name="Group 47175">
            <a:extLst>
              <a:ext uri="{FF2B5EF4-FFF2-40B4-BE49-F238E27FC236}">
                <a16:creationId xmlns:a16="http://schemas.microsoft.com/office/drawing/2014/main" id="{14AB13B5-0778-2541-8216-26B07F9B2EFC}"/>
              </a:ext>
            </a:extLst>
          </p:cNvPr>
          <p:cNvGrpSpPr/>
          <p:nvPr/>
        </p:nvGrpSpPr>
        <p:grpSpPr>
          <a:xfrm>
            <a:off x="6616855" y="2260804"/>
            <a:ext cx="2066040" cy="2458440"/>
            <a:chOff x="6616855" y="2260804"/>
            <a:chExt cx="2066040" cy="2458440"/>
          </a:xfrm>
        </p:grpSpPr>
        <mc:AlternateContent xmlns:mc="http://schemas.openxmlformats.org/markup-compatibility/2006" xmlns:p14="http://schemas.microsoft.com/office/powerpoint/2010/main">
          <mc:Choice Requires="p14">
            <p:contentPart p14:bwMode="auto" r:id="rId135">
              <p14:nvContentPartPr>
                <p14:cNvPr id="47148" name="Ink 47147">
                  <a:extLst>
                    <a:ext uri="{FF2B5EF4-FFF2-40B4-BE49-F238E27FC236}">
                      <a16:creationId xmlns:a16="http://schemas.microsoft.com/office/drawing/2014/main" id="{B2625799-57A6-5B41-B8E8-CCDD3C73CCC0}"/>
                    </a:ext>
                  </a:extLst>
                </p14:cNvPr>
                <p14:cNvContentPartPr/>
                <p14:nvPr/>
              </p14:nvContentPartPr>
              <p14:xfrm>
                <a:off x="6616855" y="3392644"/>
                <a:ext cx="11520" cy="564840"/>
              </p14:xfrm>
            </p:contentPart>
          </mc:Choice>
          <mc:Fallback xmlns="">
            <p:pic>
              <p:nvPicPr>
                <p:cNvPr id="47148" name="Ink 47147">
                  <a:extLst>
                    <a:ext uri="{FF2B5EF4-FFF2-40B4-BE49-F238E27FC236}">
                      <a16:creationId xmlns:a16="http://schemas.microsoft.com/office/drawing/2014/main" id="{B2625799-57A6-5B41-B8E8-CCDD3C73CCC0}"/>
                    </a:ext>
                  </a:extLst>
                </p:cNvPr>
                <p:cNvPicPr/>
                <p:nvPr/>
              </p:nvPicPr>
              <p:blipFill>
                <a:blip r:embed="rId203"/>
                <a:stretch>
                  <a:fillRect/>
                </a:stretch>
              </p:blipFill>
              <p:spPr>
                <a:xfrm>
                  <a:off x="6609295" y="3385084"/>
                  <a:ext cx="266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7149" name="Ink 47148">
                  <a:extLst>
                    <a:ext uri="{FF2B5EF4-FFF2-40B4-BE49-F238E27FC236}">
                      <a16:creationId xmlns:a16="http://schemas.microsoft.com/office/drawing/2014/main" id="{8AEE0E5A-9F8F-BE4F-AB08-A6EFB95D4AA1}"/>
                    </a:ext>
                  </a:extLst>
                </p14:cNvPr>
                <p14:cNvContentPartPr/>
                <p14:nvPr/>
              </p14:nvContentPartPr>
              <p14:xfrm>
                <a:off x="6655375" y="3425404"/>
                <a:ext cx="485640" cy="466200"/>
              </p14:xfrm>
            </p:contentPart>
          </mc:Choice>
          <mc:Fallback xmlns="">
            <p:pic>
              <p:nvPicPr>
                <p:cNvPr id="47149" name="Ink 47148">
                  <a:extLst>
                    <a:ext uri="{FF2B5EF4-FFF2-40B4-BE49-F238E27FC236}">
                      <a16:creationId xmlns:a16="http://schemas.microsoft.com/office/drawing/2014/main" id="{8AEE0E5A-9F8F-BE4F-AB08-A6EFB95D4AA1}"/>
                    </a:ext>
                  </a:extLst>
                </p:cNvPr>
                <p:cNvPicPr/>
                <p:nvPr/>
              </p:nvPicPr>
              <p:blipFill>
                <a:blip r:embed="rId205"/>
                <a:stretch>
                  <a:fillRect/>
                </a:stretch>
              </p:blipFill>
              <p:spPr>
                <a:xfrm>
                  <a:off x="6647815" y="3417844"/>
                  <a:ext cx="500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7151" name="Ink 47150">
                  <a:extLst>
                    <a:ext uri="{FF2B5EF4-FFF2-40B4-BE49-F238E27FC236}">
                      <a16:creationId xmlns:a16="http://schemas.microsoft.com/office/drawing/2014/main" id="{ECED2A35-B43F-BA4D-81EC-5A366E30706B}"/>
                    </a:ext>
                  </a:extLst>
                </p14:cNvPr>
                <p14:cNvContentPartPr/>
                <p14:nvPr/>
              </p14:nvContentPartPr>
              <p14:xfrm>
                <a:off x="6670495" y="3939844"/>
                <a:ext cx="540720" cy="30600"/>
              </p14:xfrm>
            </p:contentPart>
          </mc:Choice>
          <mc:Fallback xmlns="">
            <p:pic>
              <p:nvPicPr>
                <p:cNvPr id="47151" name="Ink 47150">
                  <a:extLst>
                    <a:ext uri="{FF2B5EF4-FFF2-40B4-BE49-F238E27FC236}">
                      <a16:creationId xmlns:a16="http://schemas.microsoft.com/office/drawing/2014/main" id="{ECED2A35-B43F-BA4D-81EC-5A366E30706B}"/>
                    </a:ext>
                  </a:extLst>
                </p:cNvPr>
                <p:cNvPicPr/>
                <p:nvPr/>
              </p:nvPicPr>
              <p:blipFill>
                <a:blip r:embed="rId207"/>
                <a:stretch>
                  <a:fillRect/>
                </a:stretch>
              </p:blipFill>
              <p:spPr>
                <a:xfrm>
                  <a:off x="6662935" y="3932284"/>
                  <a:ext cx="555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7153" name="Ink 47152">
                  <a:extLst>
                    <a:ext uri="{FF2B5EF4-FFF2-40B4-BE49-F238E27FC236}">
                      <a16:creationId xmlns:a16="http://schemas.microsoft.com/office/drawing/2014/main" id="{ADB172F1-12CF-A84B-8279-154BD30EF565}"/>
                    </a:ext>
                  </a:extLst>
                </p14:cNvPr>
                <p14:cNvContentPartPr/>
                <p14:nvPr/>
              </p14:nvContentPartPr>
              <p14:xfrm>
                <a:off x="7389055" y="3390124"/>
                <a:ext cx="37800" cy="556920"/>
              </p14:xfrm>
            </p:contentPart>
          </mc:Choice>
          <mc:Fallback xmlns="">
            <p:pic>
              <p:nvPicPr>
                <p:cNvPr id="47153" name="Ink 47152">
                  <a:extLst>
                    <a:ext uri="{FF2B5EF4-FFF2-40B4-BE49-F238E27FC236}">
                      <a16:creationId xmlns:a16="http://schemas.microsoft.com/office/drawing/2014/main" id="{ADB172F1-12CF-A84B-8279-154BD30EF565}"/>
                    </a:ext>
                  </a:extLst>
                </p:cNvPr>
                <p:cNvPicPr/>
                <p:nvPr/>
              </p:nvPicPr>
              <p:blipFill>
                <a:blip r:embed="rId209"/>
                <a:stretch>
                  <a:fillRect/>
                </a:stretch>
              </p:blipFill>
              <p:spPr>
                <a:xfrm>
                  <a:off x="7381495" y="3382564"/>
                  <a:ext cx="5292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7155" name="Ink 47154">
                  <a:extLst>
                    <a:ext uri="{FF2B5EF4-FFF2-40B4-BE49-F238E27FC236}">
                      <a16:creationId xmlns:a16="http://schemas.microsoft.com/office/drawing/2014/main" id="{F0A07464-8AE7-A241-BBA3-AFED97D5ADC1}"/>
                    </a:ext>
                  </a:extLst>
                </p14:cNvPr>
                <p14:cNvContentPartPr/>
                <p14:nvPr/>
              </p14:nvContentPartPr>
              <p14:xfrm>
                <a:off x="7433335" y="3408484"/>
                <a:ext cx="446760" cy="27360"/>
              </p14:xfrm>
            </p:contentPart>
          </mc:Choice>
          <mc:Fallback xmlns="">
            <p:pic>
              <p:nvPicPr>
                <p:cNvPr id="47155" name="Ink 47154">
                  <a:extLst>
                    <a:ext uri="{FF2B5EF4-FFF2-40B4-BE49-F238E27FC236}">
                      <a16:creationId xmlns:a16="http://schemas.microsoft.com/office/drawing/2014/main" id="{F0A07464-8AE7-A241-BBA3-AFED97D5ADC1}"/>
                    </a:ext>
                  </a:extLst>
                </p:cNvPr>
                <p:cNvPicPr/>
                <p:nvPr/>
              </p:nvPicPr>
              <p:blipFill>
                <a:blip r:embed="rId211"/>
                <a:stretch>
                  <a:fillRect/>
                </a:stretch>
              </p:blipFill>
              <p:spPr>
                <a:xfrm>
                  <a:off x="7425775" y="3401284"/>
                  <a:ext cx="461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7156" name="Ink 47155">
                  <a:extLst>
                    <a:ext uri="{FF2B5EF4-FFF2-40B4-BE49-F238E27FC236}">
                      <a16:creationId xmlns:a16="http://schemas.microsoft.com/office/drawing/2014/main" id="{1925A16D-38E3-5D46-9994-4F8C7C30BAB4}"/>
                    </a:ext>
                  </a:extLst>
                </p14:cNvPr>
                <p14:cNvContentPartPr/>
                <p14:nvPr/>
              </p14:nvContentPartPr>
              <p14:xfrm>
                <a:off x="7872175" y="3417484"/>
                <a:ext cx="23040" cy="453240"/>
              </p14:xfrm>
            </p:contentPart>
          </mc:Choice>
          <mc:Fallback xmlns="">
            <p:pic>
              <p:nvPicPr>
                <p:cNvPr id="47156" name="Ink 47155">
                  <a:extLst>
                    <a:ext uri="{FF2B5EF4-FFF2-40B4-BE49-F238E27FC236}">
                      <a16:creationId xmlns:a16="http://schemas.microsoft.com/office/drawing/2014/main" id="{1925A16D-38E3-5D46-9994-4F8C7C30BAB4}"/>
                    </a:ext>
                  </a:extLst>
                </p:cNvPr>
                <p:cNvPicPr/>
                <p:nvPr/>
              </p:nvPicPr>
              <p:blipFill>
                <a:blip r:embed="rId213"/>
                <a:stretch>
                  <a:fillRect/>
                </a:stretch>
              </p:blipFill>
              <p:spPr>
                <a:xfrm>
                  <a:off x="7864615" y="3409924"/>
                  <a:ext cx="381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7158" name="Ink 47157">
                  <a:extLst>
                    <a:ext uri="{FF2B5EF4-FFF2-40B4-BE49-F238E27FC236}">
                      <a16:creationId xmlns:a16="http://schemas.microsoft.com/office/drawing/2014/main" id="{4BA66BD2-5CDB-6C46-9E81-C9D0575B2F83}"/>
                    </a:ext>
                  </a:extLst>
                </p14:cNvPr>
                <p14:cNvContentPartPr/>
                <p14:nvPr/>
              </p14:nvContentPartPr>
              <p14:xfrm>
                <a:off x="7350175" y="3948124"/>
                <a:ext cx="582120" cy="21240"/>
              </p14:xfrm>
            </p:contentPart>
          </mc:Choice>
          <mc:Fallback xmlns="">
            <p:pic>
              <p:nvPicPr>
                <p:cNvPr id="47158" name="Ink 47157">
                  <a:extLst>
                    <a:ext uri="{FF2B5EF4-FFF2-40B4-BE49-F238E27FC236}">
                      <a16:creationId xmlns:a16="http://schemas.microsoft.com/office/drawing/2014/main" id="{4BA66BD2-5CDB-6C46-9E81-C9D0575B2F83}"/>
                    </a:ext>
                  </a:extLst>
                </p:cNvPr>
                <p:cNvPicPr/>
                <p:nvPr/>
              </p:nvPicPr>
              <p:blipFill>
                <a:blip r:embed="rId215"/>
                <a:stretch>
                  <a:fillRect/>
                </a:stretch>
              </p:blipFill>
              <p:spPr>
                <a:xfrm>
                  <a:off x="7342615" y="3940564"/>
                  <a:ext cx="597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159" name="Ink 47158">
                  <a:extLst>
                    <a:ext uri="{FF2B5EF4-FFF2-40B4-BE49-F238E27FC236}">
                      <a16:creationId xmlns:a16="http://schemas.microsoft.com/office/drawing/2014/main" id="{286AFABD-3262-C049-B60A-1C792EEE719A}"/>
                    </a:ext>
                  </a:extLst>
                </p14:cNvPr>
                <p14:cNvContentPartPr/>
                <p14:nvPr/>
              </p14:nvContentPartPr>
              <p14:xfrm>
                <a:off x="7887655" y="3823204"/>
                <a:ext cx="17640" cy="126000"/>
              </p14:xfrm>
            </p:contentPart>
          </mc:Choice>
          <mc:Fallback xmlns="">
            <p:pic>
              <p:nvPicPr>
                <p:cNvPr id="47159" name="Ink 47158">
                  <a:extLst>
                    <a:ext uri="{FF2B5EF4-FFF2-40B4-BE49-F238E27FC236}">
                      <a16:creationId xmlns:a16="http://schemas.microsoft.com/office/drawing/2014/main" id="{286AFABD-3262-C049-B60A-1C792EEE719A}"/>
                    </a:ext>
                  </a:extLst>
                </p:cNvPr>
                <p:cNvPicPr/>
                <p:nvPr/>
              </p:nvPicPr>
              <p:blipFill>
                <a:blip r:embed="rId217"/>
                <a:stretch>
                  <a:fillRect/>
                </a:stretch>
              </p:blipFill>
              <p:spPr>
                <a:xfrm>
                  <a:off x="7880095" y="3815644"/>
                  <a:ext cx="32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169" name="Ink 47168">
                  <a:extLst>
                    <a:ext uri="{FF2B5EF4-FFF2-40B4-BE49-F238E27FC236}">
                      <a16:creationId xmlns:a16="http://schemas.microsoft.com/office/drawing/2014/main" id="{E39C070C-6FB1-6340-8F2F-70545DD6B8A6}"/>
                    </a:ext>
                  </a:extLst>
                </p14:cNvPr>
                <p14:cNvContentPartPr/>
                <p14:nvPr/>
              </p14:nvContentPartPr>
              <p14:xfrm>
                <a:off x="8143975" y="2499124"/>
                <a:ext cx="63720" cy="2040480"/>
              </p14:xfrm>
            </p:contentPart>
          </mc:Choice>
          <mc:Fallback xmlns="">
            <p:pic>
              <p:nvPicPr>
                <p:cNvPr id="47169" name="Ink 47168">
                  <a:extLst>
                    <a:ext uri="{FF2B5EF4-FFF2-40B4-BE49-F238E27FC236}">
                      <a16:creationId xmlns:a16="http://schemas.microsoft.com/office/drawing/2014/main" id="{E39C070C-6FB1-6340-8F2F-70545DD6B8A6}"/>
                    </a:ext>
                  </a:extLst>
                </p:cNvPr>
                <p:cNvPicPr/>
                <p:nvPr/>
              </p:nvPicPr>
              <p:blipFill>
                <a:blip r:embed="rId219"/>
                <a:stretch>
                  <a:fillRect/>
                </a:stretch>
              </p:blipFill>
              <p:spPr>
                <a:xfrm>
                  <a:off x="8136415" y="2491564"/>
                  <a:ext cx="78840" cy="2055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170" name="Ink 47169">
                  <a:extLst>
                    <a:ext uri="{FF2B5EF4-FFF2-40B4-BE49-F238E27FC236}">
                      <a16:creationId xmlns:a16="http://schemas.microsoft.com/office/drawing/2014/main" id="{B4839068-4B35-394F-A407-34F3A6B63C80}"/>
                    </a:ext>
                  </a:extLst>
                </p14:cNvPr>
                <p14:cNvContentPartPr/>
                <p14:nvPr/>
              </p14:nvContentPartPr>
              <p14:xfrm>
                <a:off x="8601895" y="2545924"/>
                <a:ext cx="81000" cy="2108880"/>
              </p14:xfrm>
            </p:contentPart>
          </mc:Choice>
          <mc:Fallback xmlns="">
            <p:pic>
              <p:nvPicPr>
                <p:cNvPr id="47170" name="Ink 47169">
                  <a:extLst>
                    <a:ext uri="{FF2B5EF4-FFF2-40B4-BE49-F238E27FC236}">
                      <a16:creationId xmlns:a16="http://schemas.microsoft.com/office/drawing/2014/main" id="{B4839068-4B35-394F-A407-34F3A6B63C80}"/>
                    </a:ext>
                  </a:extLst>
                </p:cNvPr>
                <p:cNvPicPr/>
                <p:nvPr/>
              </p:nvPicPr>
              <p:blipFill>
                <a:blip r:embed="rId221"/>
                <a:stretch>
                  <a:fillRect/>
                </a:stretch>
              </p:blipFill>
              <p:spPr>
                <a:xfrm>
                  <a:off x="8594335" y="2538364"/>
                  <a:ext cx="96120" cy="2123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7171" name="Ink 47170">
                  <a:extLst>
                    <a:ext uri="{FF2B5EF4-FFF2-40B4-BE49-F238E27FC236}">
                      <a16:creationId xmlns:a16="http://schemas.microsoft.com/office/drawing/2014/main" id="{CA222339-724B-1941-A17F-510704EA2EA2}"/>
                    </a:ext>
                  </a:extLst>
                </p14:cNvPr>
                <p14:cNvContentPartPr/>
                <p14:nvPr/>
              </p14:nvContentPartPr>
              <p14:xfrm>
                <a:off x="8121655" y="4707364"/>
                <a:ext cx="532440" cy="11880"/>
              </p14:xfrm>
            </p:contentPart>
          </mc:Choice>
          <mc:Fallback xmlns="">
            <p:pic>
              <p:nvPicPr>
                <p:cNvPr id="47171" name="Ink 47170">
                  <a:extLst>
                    <a:ext uri="{FF2B5EF4-FFF2-40B4-BE49-F238E27FC236}">
                      <a16:creationId xmlns:a16="http://schemas.microsoft.com/office/drawing/2014/main" id="{CA222339-724B-1941-A17F-510704EA2EA2}"/>
                    </a:ext>
                  </a:extLst>
                </p:cNvPr>
                <p:cNvPicPr/>
                <p:nvPr/>
              </p:nvPicPr>
              <p:blipFill>
                <a:blip r:embed="rId223"/>
                <a:stretch>
                  <a:fillRect/>
                </a:stretch>
              </p:blipFill>
              <p:spPr>
                <a:xfrm>
                  <a:off x="8114095" y="4699804"/>
                  <a:ext cx="547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7173" name="Ink 47172">
                  <a:extLst>
                    <a:ext uri="{FF2B5EF4-FFF2-40B4-BE49-F238E27FC236}">
                      <a16:creationId xmlns:a16="http://schemas.microsoft.com/office/drawing/2014/main" id="{67C4129D-7D62-2145-9898-0567C7970207}"/>
                    </a:ext>
                  </a:extLst>
                </p14:cNvPr>
                <p14:cNvContentPartPr/>
                <p14:nvPr/>
              </p14:nvContentPartPr>
              <p14:xfrm>
                <a:off x="8202295" y="2521444"/>
                <a:ext cx="431640" cy="31680"/>
              </p14:xfrm>
            </p:contentPart>
          </mc:Choice>
          <mc:Fallback xmlns="">
            <p:pic>
              <p:nvPicPr>
                <p:cNvPr id="47173" name="Ink 47172">
                  <a:extLst>
                    <a:ext uri="{FF2B5EF4-FFF2-40B4-BE49-F238E27FC236}">
                      <a16:creationId xmlns:a16="http://schemas.microsoft.com/office/drawing/2014/main" id="{67C4129D-7D62-2145-9898-0567C7970207}"/>
                    </a:ext>
                  </a:extLst>
                </p:cNvPr>
                <p:cNvPicPr/>
                <p:nvPr/>
              </p:nvPicPr>
              <p:blipFill>
                <a:blip r:embed="rId225"/>
                <a:stretch>
                  <a:fillRect/>
                </a:stretch>
              </p:blipFill>
              <p:spPr>
                <a:xfrm>
                  <a:off x="8194735" y="2513884"/>
                  <a:ext cx="446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7175" name="Ink 47174">
                  <a:extLst>
                    <a:ext uri="{FF2B5EF4-FFF2-40B4-BE49-F238E27FC236}">
                      <a16:creationId xmlns:a16="http://schemas.microsoft.com/office/drawing/2014/main" id="{A7BCE080-5544-2A4C-A009-A0A656F14F7E}"/>
                    </a:ext>
                  </a:extLst>
                </p14:cNvPr>
                <p14:cNvContentPartPr/>
                <p14:nvPr/>
              </p14:nvContentPartPr>
              <p14:xfrm>
                <a:off x="8347015" y="2260804"/>
                <a:ext cx="148320" cy="155520"/>
              </p14:xfrm>
            </p:contentPart>
          </mc:Choice>
          <mc:Fallback xmlns="">
            <p:pic>
              <p:nvPicPr>
                <p:cNvPr id="47175" name="Ink 47174">
                  <a:extLst>
                    <a:ext uri="{FF2B5EF4-FFF2-40B4-BE49-F238E27FC236}">
                      <a16:creationId xmlns:a16="http://schemas.microsoft.com/office/drawing/2014/main" id="{A7BCE080-5544-2A4C-A009-A0A656F14F7E}"/>
                    </a:ext>
                  </a:extLst>
                </p:cNvPr>
                <p:cNvPicPr/>
                <p:nvPr/>
              </p:nvPicPr>
              <p:blipFill>
                <a:blip r:embed="rId227"/>
                <a:stretch>
                  <a:fillRect/>
                </a:stretch>
              </p:blipFill>
              <p:spPr>
                <a:xfrm>
                  <a:off x="8339455" y="2253244"/>
                  <a:ext cx="163080" cy="170640"/>
                </a:xfrm>
                <a:prstGeom prst="rect">
                  <a:avLst/>
                </a:prstGeom>
              </p:spPr>
            </p:pic>
          </mc:Fallback>
        </mc:AlternateContent>
      </p:grpSp>
      <p:grpSp>
        <p:nvGrpSpPr>
          <p:cNvPr id="47187" name="Group 47186">
            <a:extLst>
              <a:ext uri="{FF2B5EF4-FFF2-40B4-BE49-F238E27FC236}">
                <a16:creationId xmlns:a16="http://schemas.microsoft.com/office/drawing/2014/main" id="{344849BD-8FEC-E846-AB46-52B242012D42}"/>
              </a:ext>
            </a:extLst>
          </p:cNvPr>
          <p:cNvGrpSpPr/>
          <p:nvPr/>
        </p:nvGrpSpPr>
        <p:grpSpPr>
          <a:xfrm>
            <a:off x="6633415" y="3453124"/>
            <a:ext cx="1263240" cy="386280"/>
            <a:chOff x="6633415" y="3453124"/>
            <a:chExt cx="1263240" cy="386280"/>
          </a:xfrm>
        </p:grpSpPr>
        <mc:AlternateContent xmlns:mc="http://schemas.openxmlformats.org/markup-compatibility/2006" xmlns:p14="http://schemas.microsoft.com/office/powerpoint/2010/main">
          <mc:Choice Requires="p14">
            <p:contentPart p14:bwMode="auto" r:id="rId228">
              <p14:nvContentPartPr>
                <p14:cNvPr id="47161" name="Ink 47160">
                  <a:extLst>
                    <a:ext uri="{FF2B5EF4-FFF2-40B4-BE49-F238E27FC236}">
                      <a16:creationId xmlns:a16="http://schemas.microsoft.com/office/drawing/2014/main" id="{FD9B19D4-6C2A-1B40-923B-5EACBDE64F5E}"/>
                    </a:ext>
                  </a:extLst>
                </p14:cNvPr>
                <p14:cNvContentPartPr/>
                <p14:nvPr/>
              </p14:nvContentPartPr>
              <p14:xfrm>
                <a:off x="6633415" y="3607564"/>
                <a:ext cx="484920" cy="16920"/>
              </p14:xfrm>
            </p:contentPart>
          </mc:Choice>
          <mc:Fallback xmlns="">
            <p:pic>
              <p:nvPicPr>
                <p:cNvPr id="47161" name="Ink 47160">
                  <a:extLst>
                    <a:ext uri="{FF2B5EF4-FFF2-40B4-BE49-F238E27FC236}">
                      <a16:creationId xmlns:a16="http://schemas.microsoft.com/office/drawing/2014/main" id="{FD9B19D4-6C2A-1B40-923B-5EACBDE64F5E}"/>
                    </a:ext>
                  </a:extLst>
                </p:cNvPr>
                <p:cNvPicPr/>
                <p:nvPr/>
              </p:nvPicPr>
              <p:blipFill>
                <a:blip r:embed="rId229"/>
                <a:stretch>
                  <a:fillRect/>
                </a:stretch>
              </p:blipFill>
              <p:spPr>
                <a:xfrm>
                  <a:off x="6625855" y="3600004"/>
                  <a:ext cx="500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7162" name="Ink 47161">
                  <a:extLst>
                    <a:ext uri="{FF2B5EF4-FFF2-40B4-BE49-F238E27FC236}">
                      <a16:creationId xmlns:a16="http://schemas.microsoft.com/office/drawing/2014/main" id="{6DBAC4D9-2968-F84F-96C1-0CE3F1CCCF5C}"/>
                    </a:ext>
                  </a:extLst>
                </p14:cNvPr>
                <p14:cNvContentPartPr/>
                <p14:nvPr/>
              </p14:nvContentPartPr>
              <p14:xfrm>
                <a:off x="7414255" y="3614404"/>
                <a:ext cx="482400" cy="25560"/>
              </p14:xfrm>
            </p:contentPart>
          </mc:Choice>
          <mc:Fallback xmlns="">
            <p:pic>
              <p:nvPicPr>
                <p:cNvPr id="47162" name="Ink 47161">
                  <a:extLst>
                    <a:ext uri="{FF2B5EF4-FFF2-40B4-BE49-F238E27FC236}">
                      <a16:creationId xmlns:a16="http://schemas.microsoft.com/office/drawing/2014/main" id="{6DBAC4D9-2968-F84F-96C1-0CE3F1CCCF5C}"/>
                    </a:ext>
                  </a:extLst>
                </p:cNvPr>
                <p:cNvPicPr/>
                <p:nvPr/>
              </p:nvPicPr>
              <p:blipFill>
                <a:blip r:embed="rId231"/>
                <a:stretch>
                  <a:fillRect/>
                </a:stretch>
              </p:blipFill>
              <p:spPr>
                <a:xfrm>
                  <a:off x="7406695" y="3606844"/>
                  <a:ext cx="497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7163" name="Ink 47162">
                  <a:extLst>
                    <a:ext uri="{FF2B5EF4-FFF2-40B4-BE49-F238E27FC236}">
                      <a16:creationId xmlns:a16="http://schemas.microsoft.com/office/drawing/2014/main" id="{E4838BED-B57E-FC4A-AAB0-8C85D92DC66F}"/>
                    </a:ext>
                  </a:extLst>
                </p14:cNvPr>
                <p14:cNvContentPartPr/>
                <p14:nvPr/>
              </p14:nvContentPartPr>
              <p14:xfrm>
                <a:off x="6753295" y="3663004"/>
                <a:ext cx="42120" cy="145080"/>
              </p14:xfrm>
            </p:contentPart>
          </mc:Choice>
          <mc:Fallback xmlns="">
            <p:pic>
              <p:nvPicPr>
                <p:cNvPr id="47163" name="Ink 47162">
                  <a:extLst>
                    <a:ext uri="{FF2B5EF4-FFF2-40B4-BE49-F238E27FC236}">
                      <a16:creationId xmlns:a16="http://schemas.microsoft.com/office/drawing/2014/main" id="{E4838BED-B57E-FC4A-AAB0-8C85D92DC66F}"/>
                    </a:ext>
                  </a:extLst>
                </p:cNvPr>
                <p:cNvPicPr/>
                <p:nvPr/>
              </p:nvPicPr>
              <p:blipFill>
                <a:blip r:embed="rId233"/>
                <a:stretch>
                  <a:fillRect/>
                </a:stretch>
              </p:blipFill>
              <p:spPr>
                <a:xfrm>
                  <a:off x="6745735" y="3655444"/>
                  <a:ext cx="57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7164" name="Ink 47163">
                  <a:extLst>
                    <a:ext uri="{FF2B5EF4-FFF2-40B4-BE49-F238E27FC236}">
                      <a16:creationId xmlns:a16="http://schemas.microsoft.com/office/drawing/2014/main" id="{07D86B6F-C157-0E41-A689-77744DABF139}"/>
                    </a:ext>
                  </a:extLst>
                </p14:cNvPr>
                <p14:cNvContentPartPr/>
                <p14:nvPr/>
              </p14:nvContentPartPr>
              <p14:xfrm>
                <a:off x="6823135" y="3763444"/>
                <a:ext cx="67680" cy="62640"/>
              </p14:xfrm>
            </p:contentPart>
          </mc:Choice>
          <mc:Fallback xmlns="">
            <p:pic>
              <p:nvPicPr>
                <p:cNvPr id="47164" name="Ink 47163">
                  <a:extLst>
                    <a:ext uri="{FF2B5EF4-FFF2-40B4-BE49-F238E27FC236}">
                      <a16:creationId xmlns:a16="http://schemas.microsoft.com/office/drawing/2014/main" id="{07D86B6F-C157-0E41-A689-77744DABF139}"/>
                    </a:ext>
                  </a:extLst>
                </p:cNvPr>
                <p:cNvPicPr/>
                <p:nvPr/>
              </p:nvPicPr>
              <p:blipFill>
                <a:blip r:embed="rId235"/>
                <a:stretch>
                  <a:fillRect/>
                </a:stretch>
              </p:blipFill>
              <p:spPr>
                <a:xfrm>
                  <a:off x="6815575" y="3755884"/>
                  <a:ext cx="82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7166" name="Ink 47165">
                  <a:extLst>
                    <a:ext uri="{FF2B5EF4-FFF2-40B4-BE49-F238E27FC236}">
                      <a16:creationId xmlns:a16="http://schemas.microsoft.com/office/drawing/2014/main" id="{B6AC4ADD-E23A-174F-A754-827513F3F0F3}"/>
                    </a:ext>
                  </a:extLst>
                </p14:cNvPr>
                <p14:cNvContentPartPr/>
                <p14:nvPr/>
              </p14:nvContentPartPr>
              <p14:xfrm>
                <a:off x="7507135" y="3695764"/>
                <a:ext cx="73080" cy="90360"/>
              </p14:xfrm>
            </p:contentPart>
          </mc:Choice>
          <mc:Fallback xmlns="">
            <p:pic>
              <p:nvPicPr>
                <p:cNvPr id="47166" name="Ink 47165">
                  <a:extLst>
                    <a:ext uri="{FF2B5EF4-FFF2-40B4-BE49-F238E27FC236}">
                      <a16:creationId xmlns:a16="http://schemas.microsoft.com/office/drawing/2014/main" id="{B6AC4ADD-E23A-174F-A754-827513F3F0F3}"/>
                    </a:ext>
                  </a:extLst>
                </p:cNvPr>
                <p:cNvPicPr/>
                <p:nvPr/>
              </p:nvPicPr>
              <p:blipFill>
                <a:blip r:embed="rId237"/>
                <a:stretch>
                  <a:fillRect/>
                </a:stretch>
              </p:blipFill>
              <p:spPr>
                <a:xfrm>
                  <a:off x="7499575" y="3688204"/>
                  <a:ext cx="882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7167" name="Ink 47166">
                  <a:extLst>
                    <a:ext uri="{FF2B5EF4-FFF2-40B4-BE49-F238E27FC236}">
                      <a16:creationId xmlns:a16="http://schemas.microsoft.com/office/drawing/2014/main" id="{35FE61FB-7C35-4545-9B0B-4CD8389724F1}"/>
                    </a:ext>
                  </a:extLst>
                </p14:cNvPr>
                <p14:cNvContentPartPr/>
                <p14:nvPr/>
              </p14:nvContentPartPr>
              <p14:xfrm>
                <a:off x="7600735" y="3759484"/>
                <a:ext cx="5760" cy="79920"/>
              </p14:xfrm>
            </p:contentPart>
          </mc:Choice>
          <mc:Fallback xmlns="">
            <p:pic>
              <p:nvPicPr>
                <p:cNvPr id="47167" name="Ink 47166">
                  <a:extLst>
                    <a:ext uri="{FF2B5EF4-FFF2-40B4-BE49-F238E27FC236}">
                      <a16:creationId xmlns:a16="http://schemas.microsoft.com/office/drawing/2014/main" id="{35FE61FB-7C35-4545-9B0B-4CD8389724F1}"/>
                    </a:ext>
                  </a:extLst>
                </p:cNvPr>
                <p:cNvPicPr/>
                <p:nvPr/>
              </p:nvPicPr>
              <p:blipFill>
                <a:blip r:embed="rId239"/>
                <a:stretch>
                  <a:fillRect/>
                </a:stretch>
              </p:blipFill>
              <p:spPr>
                <a:xfrm>
                  <a:off x="7593175" y="3751924"/>
                  <a:ext cx="20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7177" name="Ink 47176">
                  <a:extLst>
                    <a:ext uri="{FF2B5EF4-FFF2-40B4-BE49-F238E27FC236}">
                      <a16:creationId xmlns:a16="http://schemas.microsoft.com/office/drawing/2014/main" id="{1A8C97D8-4440-A248-864D-D6F399B2929B}"/>
                    </a:ext>
                  </a:extLst>
                </p14:cNvPr>
                <p14:cNvContentPartPr/>
                <p14:nvPr/>
              </p14:nvContentPartPr>
              <p14:xfrm>
                <a:off x="7174135" y="3473284"/>
                <a:ext cx="56520" cy="78480"/>
              </p14:xfrm>
            </p:contentPart>
          </mc:Choice>
          <mc:Fallback xmlns="">
            <p:pic>
              <p:nvPicPr>
                <p:cNvPr id="47177" name="Ink 47176">
                  <a:extLst>
                    <a:ext uri="{FF2B5EF4-FFF2-40B4-BE49-F238E27FC236}">
                      <a16:creationId xmlns:a16="http://schemas.microsoft.com/office/drawing/2014/main" id="{1A8C97D8-4440-A248-864D-D6F399B2929B}"/>
                    </a:ext>
                  </a:extLst>
                </p:cNvPr>
                <p:cNvPicPr/>
                <p:nvPr/>
              </p:nvPicPr>
              <p:blipFill>
                <a:blip r:embed="rId241"/>
                <a:stretch>
                  <a:fillRect/>
                </a:stretch>
              </p:blipFill>
              <p:spPr>
                <a:xfrm>
                  <a:off x="7166575" y="3465724"/>
                  <a:ext cx="7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7178" name="Ink 47177">
                  <a:extLst>
                    <a:ext uri="{FF2B5EF4-FFF2-40B4-BE49-F238E27FC236}">
                      <a16:creationId xmlns:a16="http://schemas.microsoft.com/office/drawing/2014/main" id="{FBCE4288-52A2-B342-B8C2-D2DD1D4A2C11}"/>
                    </a:ext>
                  </a:extLst>
                </p14:cNvPr>
                <p14:cNvContentPartPr/>
                <p14:nvPr/>
              </p14:nvContentPartPr>
              <p14:xfrm>
                <a:off x="7237855" y="3500284"/>
                <a:ext cx="64440" cy="66960"/>
              </p14:xfrm>
            </p:contentPart>
          </mc:Choice>
          <mc:Fallback xmlns="">
            <p:pic>
              <p:nvPicPr>
                <p:cNvPr id="47178" name="Ink 47177">
                  <a:extLst>
                    <a:ext uri="{FF2B5EF4-FFF2-40B4-BE49-F238E27FC236}">
                      <a16:creationId xmlns:a16="http://schemas.microsoft.com/office/drawing/2014/main" id="{FBCE4288-52A2-B342-B8C2-D2DD1D4A2C11}"/>
                    </a:ext>
                  </a:extLst>
                </p:cNvPr>
                <p:cNvPicPr/>
                <p:nvPr/>
              </p:nvPicPr>
              <p:blipFill>
                <a:blip r:embed="rId243"/>
                <a:stretch>
                  <a:fillRect/>
                </a:stretch>
              </p:blipFill>
              <p:spPr>
                <a:xfrm>
                  <a:off x="7230295" y="3492724"/>
                  <a:ext cx="795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7180" name="Ink 47179">
                  <a:extLst>
                    <a:ext uri="{FF2B5EF4-FFF2-40B4-BE49-F238E27FC236}">
                      <a16:creationId xmlns:a16="http://schemas.microsoft.com/office/drawing/2014/main" id="{D2BA0CA3-DA67-AC4F-9D1E-3D22FEF0DD24}"/>
                    </a:ext>
                  </a:extLst>
                </p14:cNvPr>
                <p14:cNvContentPartPr/>
                <p14:nvPr/>
              </p14:nvContentPartPr>
              <p14:xfrm>
                <a:off x="7334695" y="3453124"/>
                <a:ext cx="33480" cy="121320"/>
              </p14:xfrm>
            </p:contentPart>
          </mc:Choice>
          <mc:Fallback xmlns="">
            <p:pic>
              <p:nvPicPr>
                <p:cNvPr id="47180" name="Ink 47179">
                  <a:extLst>
                    <a:ext uri="{FF2B5EF4-FFF2-40B4-BE49-F238E27FC236}">
                      <a16:creationId xmlns:a16="http://schemas.microsoft.com/office/drawing/2014/main" id="{D2BA0CA3-DA67-AC4F-9D1E-3D22FEF0DD24}"/>
                    </a:ext>
                  </a:extLst>
                </p:cNvPr>
                <p:cNvPicPr/>
                <p:nvPr/>
              </p:nvPicPr>
              <p:blipFill>
                <a:blip r:embed="rId245"/>
                <a:stretch>
                  <a:fillRect/>
                </a:stretch>
              </p:blipFill>
              <p:spPr>
                <a:xfrm>
                  <a:off x="7327135" y="3445564"/>
                  <a:ext cx="48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7182" name="Ink 47181">
                  <a:extLst>
                    <a:ext uri="{FF2B5EF4-FFF2-40B4-BE49-F238E27FC236}">
                      <a16:creationId xmlns:a16="http://schemas.microsoft.com/office/drawing/2014/main" id="{F2699FBD-63CB-DD4B-B288-1EA44A44F321}"/>
                    </a:ext>
                  </a:extLst>
                </p14:cNvPr>
                <p14:cNvContentPartPr/>
                <p14:nvPr/>
              </p14:nvContentPartPr>
              <p14:xfrm>
                <a:off x="7314535" y="3480124"/>
                <a:ext cx="109440" cy="19440"/>
              </p14:xfrm>
            </p:contentPart>
          </mc:Choice>
          <mc:Fallback xmlns="">
            <p:pic>
              <p:nvPicPr>
                <p:cNvPr id="47182" name="Ink 47181">
                  <a:extLst>
                    <a:ext uri="{FF2B5EF4-FFF2-40B4-BE49-F238E27FC236}">
                      <a16:creationId xmlns:a16="http://schemas.microsoft.com/office/drawing/2014/main" id="{F2699FBD-63CB-DD4B-B288-1EA44A44F321}"/>
                    </a:ext>
                  </a:extLst>
                </p:cNvPr>
                <p:cNvPicPr/>
                <p:nvPr/>
              </p:nvPicPr>
              <p:blipFill>
                <a:blip r:embed="rId247"/>
                <a:stretch>
                  <a:fillRect/>
                </a:stretch>
              </p:blipFill>
              <p:spPr>
                <a:xfrm>
                  <a:off x="7306975" y="3472564"/>
                  <a:ext cx="124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7184" name="Ink 47183">
                  <a:extLst>
                    <a:ext uri="{FF2B5EF4-FFF2-40B4-BE49-F238E27FC236}">
                      <a16:creationId xmlns:a16="http://schemas.microsoft.com/office/drawing/2014/main" id="{47683565-9697-4E44-B223-E31EB4E1427D}"/>
                    </a:ext>
                  </a:extLst>
                </p14:cNvPr>
                <p14:cNvContentPartPr/>
                <p14:nvPr/>
              </p14:nvContentPartPr>
              <p14:xfrm>
                <a:off x="7209775" y="3661204"/>
                <a:ext cx="46440" cy="77760"/>
              </p14:xfrm>
            </p:contentPart>
          </mc:Choice>
          <mc:Fallback xmlns="">
            <p:pic>
              <p:nvPicPr>
                <p:cNvPr id="47184" name="Ink 47183">
                  <a:extLst>
                    <a:ext uri="{FF2B5EF4-FFF2-40B4-BE49-F238E27FC236}">
                      <a16:creationId xmlns:a16="http://schemas.microsoft.com/office/drawing/2014/main" id="{47683565-9697-4E44-B223-E31EB4E1427D}"/>
                    </a:ext>
                  </a:extLst>
                </p:cNvPr>
                <p:cNvPicPr/>
                <p:nvPr/>
              </p:nvPicPr>
              <p:blipFill>
                <a:blip r:embed="rId249"/>
                <a:stretch>
                  <a:fillRect/>
                </a:stretch>
              </p:blipFill>
              <p:spPr>
                <a:xfrm>
                  <a:off x="7202215" y="3653644"/>
                  <a:ext cx="61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7186" name="Ink 47185">
                  <a:extLst>
                    <a:ext uri="{FF2B5EF4-FFF2-40B4-BE49-F238E27FC236}">
                      <a16:creationId xmlns:a16="http://schemas.microsoft.com/office/drawing/2014/main" id="{F1FC335D-5D62-C643-AB5C-47520CC97BC4}"/>
                    </a:ext>
                  </a:extLst>
                </p14:cNvPr>
                <p14:cNvContentPartPr/>
                <p14:nvPr/>
              </p14:nvContentPartPr>
              <p14:xfrm>
                <a:off x="7278175" y="3637084"/>
                <a:ext cx="10800" cy="10440"/>
              </p14:xfrm>
            </p:contentPart>
          </mc:Choice>
          <mc:Fallback xmlns="">
            <p:pic>
              <p:nvPicPr>
                <p:cNvPr id="47186" name="Ink 47185">
                  <a:extLst>
                    <a:ext uri="{FF2B5EF4-FFF2-40B4-BE49-F238E27FC236}">
                      <a16:creationId xmlns:a16="http://schemas.microsoft.com/office/drawing/2014/main" id="{F1FC335D-5D62-C643-AB5C-47520CC97BC4}"/>
                    </a:ext>
                  </a:extLst>
                </p:cNvPr>
                <p:cNvPicPr/>
                <p:nvPr/>
              </p:nvPicPr>
              <p:blipFill>
                <a:blip r:embed="rId251"/>
                <a:stretch>
                  <a:fillRect/>
                </a:stretch>
              </p:blipFill>
              <p:spPr>
                <a:xfrm>
                  <a:off x="7270615" y="3629524"/>
                  <a:ext cx="2592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2">
            <p14:nvContentPartPr>
              <p14:cNvPr id="47188" name="Ink 47187">
                <a:extLst>
                  <a:ext uri="{FF2B5EF4-FFF2-40B4-BE49-F238E27FC236}">
                    <a16:creationId xmlns:a16="http://schemas.microsoft.com/office/drawing/2014/main" id="{0EC75438-645C-C44D-B190-B1624C9FE223}"/>
                  </a:ext>
                </a:extLst>
              </p14:cNvPr>
              <p14:cNvContentPartPr/>
              <p14:nvPr/>
            </p14:nvContentPartPr>
            <p14:xfrm>
              <a:off x="8220295" y="2907364"/>
              <a:ext cx="494280" cy="31320"/>
            </p14:xfrm>
          </p:contentPart>
        </mc:Choice>
        <mc:Fallback xmlns="">
          <p:pic>
            <p:nvPicPr>
              <p:cNvPr id="47188" name="Ink 47187">
                <a:extLst>
                  <a:ext uri="{FF2B5EF4-FFF2-40B4-BE49-F238E27FC236}">
                    <a16:creationId xmlns:a16="http://schemas.microsoft.com/office/drawing/2014/main" id="{0EC75438-645C-C44D-B190-B1624C9FE223}"/>
                  </a:ext>
                </a:extLst>
              </p:cNvPr>
              <p:cNvPicPr/>
              <p:nvPr/>
            </p:nvPicPr>
            <p:blipFill>
              <a:blip r:embed="rId253"/>
              <a:stretch>
                <a:fillRect/>
              </a:stretch>
            </p:blipFill>
            <p:spPr>
              <a:xfrm>
                <a:off x="8212735" y="2899804"/>
                <a:ext cx="509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7189" name="Ink 47188">
                <a:extLst>
                  <a:ext uri="{FF2B5EF4-FFF2-40B4-BE49-F238E27FC236}">
                    <a16:creationId xmlns:a16="http://schemas.microsoft.com/office/drawing/2014/main" id="{028F237F-9D20-1043-A4FD-1DA562818C0F}"/>
                  </a:ext>
                </a:extLst>
              </p14:cNvPr>
              <p14:cNvContentPartPr/>
              <p14:nvPr/>
            </p14:nvContentPartPr>
            <p14:xfrm>
              <a:off x="8188255" y="3411724"/>
              <a:ext cx="463320" cy="9720"/>
            </p14:xfrm>
          </p:contentPart>
        </mc:Choice>
        <mc:Fallback xmlns="">
          <p:pic>
            <p:nvPicPr>
              <p:cNvPr id="47189" name="Ink 47188">
                <a:extLst>
                  <a:ext uri="{FF2B5EF4-FFF2-40B4-BE49-F238E27FC236}">
                    <a16:creationId xmlns:a16="http://schemas.microsoft.com/office/drawing/2014/main" id="{028F237F-9D20-1043-A4FD-1DA562818C0F}"/>
                  </a:ext>
                </a:extLst>
              </p:cNvPr>
              <p:cNvPicPr/>
              <p:nvPr/>
            </p:nvPicPr>
            <p:blipFill>
              <a:blip r:embed="rId255"/>
              <a:stretch>
                <a:fillRect/>
              </a:stretch>
            </p:blipFill>
            <p:spPr>
              <a:xfrm>
                <a:off x="8180695" y="3404164"/>
                <a:ext cx="478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7190" name="Ink 47189">
                <a:extLst>
                  <a:ext uri="{FF2B5EF4-FFF2-40B4-BE49-F238E27FC236}">
                    <a16:creationId xmlns:a16="http://schemas.microsoft.com/office/drawing/2014/main" id="{62B3A5DF-0D5B-B34F-AA0C-E691138E09A6}"/>
                  </a:ext>
                </a:extLst>
              </p14:cNvPr>
              <p14:cNvContentPartPr/>
              <p14:nvPr/>
            </p14:nvContentPartPr>
            <p14:xfrm>
              <a:off x="8154775" y="3980164"/>
              <a:ext cx="505440" cy="17640"/>
            </p14:xfrm>
          </p:contentPart>
        </mc:Choice>
        <mc:Fallback xmlns="">
          <p:pic>
            <p:nvPicPr>
              <p:cNvPr id="47190" name="Ink 47189">
                <a:extLst>
                  <a:ext uri="{FF2B5EF4-FFF2-40B4-BE49-F238E27FC236}">
                    <a16:creationId xmlns:a16="http://schemas.microsoft.com/office/drawing/2014/main" id="{62B3A5DF-0D5B-B34F-AA0C-E691138E09A6}"/>
                  </a:ext>
                </a:extLst>
              </p:cNvPr>
              <p:cNvPicPr/>
              <p:nvPr/>
            </p:nvPicPr>
            <p:blipFill>
              <a:blip r:embed="rId257"/>
              <a:stretch>
                <a:fillRect/>
              </a:stretch>
            </p:blipFill>
            <p:spPr>
              <a:xfrm>
                <a:off x="8147215" y="3972604"/>
                <a:ext cx="520200" cy="32760"/>
              </a:xfrm>
              <a:prstGeom prst="rect">
                <a:avLst/>
              </a:prstGeom>
            </p:spPr>
          </p:pic>
        </mc:Fallback>
      </mc:AlternateContent>
      <p:grpSp>
        <p:nvGrpSpPr>
          <p:cNvPr id="47201" name="Group 47200">
            <a:extLst>
              <a:ext uri="{FF2B5EF4-FFF2-40B4-BE49-F238E27FC236}">
                <a16:creationId xmlns:a16="http://schemas.microsoft.com/office/drawing/2014/main" id="{7E084C3D-2141-7640-9933-6E60B5A0A2CB}"/>
              </a:ext>
            </a:extLst>
          </p:cNvPr>
          <p:cNvGrpSpPr/>
          <p:nvPr/>
        </p:nvGrpSpPr>
        <p:grpSpPr>
          <a:xfrm>
            <a:off x="7259455" y="2909164"/>
            <a:ext cx="874440" cy="1079640"/>
            <a:chOff x="7259455" y="2909164"/>
            <a:chExt cx="874440" cy="1079640"/>
          </a:xfrm>
        </p:grpSpPr>
        <mc:AlternateContent xmlns:mc="http://schemas.openxmlformats.org/markup-compatibility/2006" xmlns:p14="http://schemas.microsoft.com/office/powerpoint/2010/main">
          <mc:Choice Requires="p14">
            <p:contentPart p14:bwMode="auto" r:id="rId258">
              <p14:nvContentPartPr>
                <p14:cNvPr id="47191" name="Ink 47190">
                  <a:extLst>
                    <a:ext uri="{FF2B5EF4-FFF2-40B4-BE49-F238E27FC236}">
                      <a16:creationId xmlns:a16="http://schemas.microsoft.com/office/drawing/2014/main" id="{8D1DB811-9D43-2245-B2BC-C10082FF1DAC}"/>
                    </a:ext>
                  </a:extLst>
                </p14:cNvPr>
                <p14:cNvContentPartPr/>
                <p14:nvPr/>
              </p14:nvContentPartPr>
              <p14:xfrm>
                <a:off x="7279975" y="2909164"/>
                <a:ext cx="853920" cy="401760"/>
              </p14:xfrm>
            </p:contentPart>
          </mc:Choice>
          <mc:Fallback xmlns="">
            <p:pic>
              <p:nvPicPr>
                <p:cNvPr id="47191" name="Ink 47190">
                  <a:extLst>
                    <a:ext uri="{FF2B5EF4-FFF2-40B4-BE49-F238E27FC236}">
                      <a16:creationId xmlns:a16="http://schemas.microsoft.com/office/drawing/2014/main" id="{8D1DB811-9D43-2245-B2BC-C10082FF1DAC}"/>
                    </a:ext>
                  </a:extLst>
                </p:cNvPr>
                <p:cNvPicPr/>
                <p:nvPr/>
              </p:nvPicPr>
              <p:blipFill>
                <a:blip r:embed="rId259"/>
                <a:stretch>
                  <a:fillRect/>
                </a:stretch>
              </p:blipFill>
              <p:spPr>
                <a:xfrm>
                  <a:off x="7272415" y="2901604"/>
                  <a:ext cx="8686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7192" name="Ink 47191">
                  <a:extLst>
                    <a:ext uri="{FF2B5EF4-FFF2-40B4-BE49-F238E27FC236}">
                      <a16:creationId xmlns:a16="http://schemas.microsoft.com/office/drawing/2014/main" id="{0E69F503-2546-204F-BA8E-C920FDC58B06}"/>
                    </a:ext>
                  </a:extLst>
                </p14:cNvPr>
                <p14:cNvContentPartPr/>
                <p14:nvPr/>
              </p14:nvContentPartPr>
              <p14:xfrm>
                <a:off x="7259455" y="3181324"/>
                <a:ext cx="162720" cy="126000"/>
              </p14:xfrm>
            </p:contentPart>
          </mc:Choice>
          <mc:Fallback xmlns="">
            <p:pic>
              <p:nvPicPr>
                <p:cNvPr id="47192" name="Ink 47191">
                  <a:extLst>
                    <a:ext uri="{FF2B5EF4-FFF2-40B4-BE49-F238E27FC236}">
                      <a16:creationId xmlns:a16="http://schemas.microsoft.com/office/drawing/2014/main" id="{0E69F503-2546-204F-BA8E-C920FDC58B06}"/>
                    </a:ext>
                  </a:extLst>
                </p:cNvPr>
                <p:cNvPicPr/>
                <p:nvPr/>
              </p:nvPicPr>
              <p:blipFill>
                <a:blip r:embed="rId261"/>
                <a:stretch>
                  <a:fillRect/>
                </a:stretch>
              </p:blipFill>
              <p:spPr>
                <a:xfrm>
                  <a:off x="7251895" y="3173764"/>
                  <a:ext cx="177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7194" name="Ink 47193">
                  <a:extLst>
                    <a:ext uri="{FF2B5EF4-FFF2-40B4-BE49-F238E27FC236}">
                      <a16:creationId xmlns:a16="http://schemas.microsoft.com/office/drawing/2014/main" id="{C5871629-B657-0B44-A364-94F60E7163C6}"/>
                    </a:ext>
                  </a:extLst>
                </p14:cNvPr>
                <p14:cNvContentPartPr/>
                <p14:nvPr/>
              </p14:nvContentPartPr>
              <p14:xfrm>
                <a:off x="7499215" y="3020764"/>
                <a:ext cx="573120" cy="394920"/>
              </p14:xfrm>
            </p:contentPart>
          </mc:Choice>
          <mc:Fallback xmlns="">
            <p:pic>
              <p:nvPicPr>
                <p:cNvPr id="47194" name="Ink 47193">
                  <a:extLst>
                    <a:ext uri="{FF2B5EF4-FFF2-40B4-BE49-F238E27FC236}">
                      <a16:creationId xmlns:a16="http://schemas.microsoft.com/office/drawing/2014/main" id="{C5871629-B657-0B44-A364-94F60E7163C6}"/>
                    </a:ext>
                  </a:extLst>
                </p:cNvPr>
                <p:cNvPicPr/>
                <p:nvPr/>
              </p:nvPicPr>
              <p:blipFill>
                <a:blip r:embed="rId263"/>
                <a:stretch>
                  <a:fillRect/>
                </a:stretch>
              </p:blipFill>
              <p:spPr>
                <a:xfrm>
                  <a:off x="7491655" y="3013204"/>
                  <a:ext cx="5882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7195" name="Ink 47194">
                  <a:extLst>
                    <a:ext uri="{FF2B5EF4-FFF2-40B4-BE49-F238E27FC236}">
                      <a16:creationId xmlns:a16="http://schemas.microsoft.com/office/drawing/2014/main" id="{AC547D31-08BA-7D47-8F6F-4BCAEBE8F8D9}"/>
                    </a:ext>
                  </a:extLst>
                </p14:cNvPr>
                <p14:cNvContentPartPr/>
                <p14:nvPr/>
              </p14:nvContentPartPr>
              <p14:xfrm>
                <a:off x="7724935" y="3115084"/>
                <a:ext cx="113400" cy="114840"/>
              </p14:xfrm>
            </p:contentPart>
          </mc:Choice>
          <mc:Fallback xmlns="">
            <p:pic>
              <p:nvPicPr>
                <p:cNvPr id="47195" name="Ink 47194">
                  <a:extLst>
                    <a:ext uri="{FF2B5EF4-FFF2-40B4-BE49-F238E27FC236}">
                      <a16:creationId xmlns:a16="http://schemas.microsoft.com/office/drawing/2014/main" id="{AC547D31-08BA-7D47-8F6F-4BCAEBE8F8D9}"/>
                    </a:ext>
                  </a:extLst>
                </p:cNvPr>
                <p:cNvPicPr/>
                <p:nvPr/>
              </p:nvPicPr>
              <p:blipFill>
                <a:blip r:embed="rId265"/>
                <a:stretch>
                  <a:fillRect/>
                </a:stretch>
              </p:blipFill>
              <p:spPr>
                <a:xfrm>
                  <a:off x="7717735" y="3107524"/>
                  <a:ext cx="1285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7197" name="Ink 47196">
                  <a:extLst>
                    <a:ext uri="{FF2B5EF4-FFF2-40B4-BE49-F238E27FC236}">
                      <a16:creationId xmlns:a16="http://schemas.microsoft.com/office/drawing/2014/main" id="{DA247B37-83C8-9347-87C0-EE074562805A}"/>
                    </a:ext>
                  </a:extLst>
                </p14:cNvPr>
                <p14:cNvContentPartPr/>
                <p14:nvPr/>
              </p14:nvContentPartPr>
              <p14:xfrm>
                <a:off x="7970095" y="3315604"/>
                <a:ext cx="128880" cy="673200"/>
              </p14:xfrm>
            </p:contentPart>
          </mc:Choice>
          <mc:Fallback xmlns="">
            <p:pic>
              <p:nvPicPr>
                <p:cNvPr id="47197" name="Ink 47196">
                  <a:extLst>
                    <a:ext uri="{FF2B5EF4-FFF2-40B4-BE49-F238E27FC236}">
                      <a16:creationId xmlns:a16="http://schemas.microsoft.com/office/drawing/2014/main" id="{DA247B37-83C8-9347-87C0-EE074562805A}"/>
                    </a:ext>
                  </a:extLst>
                </p:cNvPr>
                <p:cNvPicPr/>
                <p:nvPr/>
              </p:nvPicPr>
              <p:blipFill>
                <a:blip r:embed="rId267"/>
                <a:stretch>
                  <a:fillRect/>
                </a:stretch>
              </p:blipFill>
              <p:spPr>
                <a:xfrm>
                  <a:off x="7962535" y="3308044"/>
                  <a:ext cx="14400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7199" name="Ink 47198">
                  <a:extLst>
                    <a:ext uri="{FF2B5EF4-FFF2-40B4-BE49-F238E27FC236}">
                      <a16:creationId xmlns:a16="http://schemas.microsoft.com/office/drawing/2014/main" id="{C63E8786-3F09-0044-B3E8-52192FD4FA5A}"/>
                    </a:ext>
                  </a:extLst>
                </p14:cNvPr>
                <p14:cNvContentPartPr/>
                <p14:nvPr/>
              </p14:nvContentPartPr>
              <p14:xfrm>
                <a:off x="7948135" y="3668404"/>
                <a:ext cx="41040" cy="109800"/>
              </p14:xfrm>
            </p:contentPart>
          </mc:Choice>
          <mc:Fallback xmlns="">
            <p:pic>
              <p:nvPicPr>
                <p:cNvPr id="47199" name="Ink 47198">
                  <a:extLst>
                    <a:ext uri="{FF2B5EF4-FFF2-40B4-BE49-F238E27FC236}">
                      <a16:creationId xmlns:a16="http://schemas.microsoft.com/office/drawing/2014/main" id="{C63E8786-3F09-0044-B3E8-52192FD4FA5A}"/>
                    </a:ext>
                  </a:extLst>
                </p:cNvPr>
                <p:cNvPicPr/>
                <p:nvPr/>
              </p:nvPicPr>
              <p:blipFill>
                <a:blip r:embed="rId269"/>
                <a:stretch>
                  <a:fillRect/>
                </a:stretch>
              </p:blipFill>
              <p:spPr>
                <a:xfrm>
                  <a:off x="7940575" y="3660844"/>
                  <a:ext cx="56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7200" name="Ink 47199">
                  <a:extLst>
                    <a:ext uri="{FF2B5EF4-FFF2-40B4-BE49-F238E27FC236}">
                      <a16:creationId xmlns:a16="http://schemas.microsoft.com/office/drawing/2014/main" id="{C33C1DFC-9BED-0146-BBEF-EE5E127B4B7B}"/>
                    </a:ext>
                  </a:extLst>
                </p14:cNvPr>
                <p14:cNvContentPartPr/>
                <p14:nvPr/>
              </p14:nvContentPartPr>
              <p14:xfrm>
                <a:off x="8003575" y="3679564"/>
                <a:ext cx="44640" cy="29160"/>
              </p14:xfrm>
            </p:contentPart>
          </mc:Choice>
          <mc:Fallback xmlns="">
            <p:pic>
              <p:nvPicPr>
                <p:cNvPr id="47200" name="Ink 47199">
                  <a:extLst>
                    <a:ext uri="{FF2B5EF4-FFF2-40B4-BE49-F238E27FC236}">
                      <a16:creationId xmlns:a16="http://schemas.microsoft.com/office/drawing/2014/main" id="{C33C1DFC-9BED-0146-BBEF-EE5E127B4B7B}"/>
                    </a:ext>
                  </a:extLst>
                </p:cNvPr>
                <p:cNvPicPr/>
                <p:nvPr/>
              </p:nvPicPr>
              <p:blipFill>
                <a:blip r:embed="rId271"/>
                <a:stretch>
                  <a:fillRect/>
                </a:stretch>
              </p:blipFill>
              <p:spPr>
                <a:xfrm>
                  <a:off x="7996015" y="3672004"/>
                  <a:ext cx="59760" cy="4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47202" name="Ink 47201">
                <a:extLst>
                  <a:ext uri="{FF2B5EF4-FFF2-40B4-BE49-F238E27FC236}">
                    <a16:creationId xmlns:a16="http://schemas.microsoft.com/office/drawing/2014/main" id="{EA604DE4-E1BC-3B44-A26A-1817A146DA04}"/>
                  </a:ext>
                </a:extLst>
              </p14:cNvPr>
              <p14:cNvContentPartPr/>
              <p14:nvPr/>
            </p14:nvContentPartPr>
            <p14:xfrm>
              <a:off x="8843455" y="2903044"/>
              <a:ext cx="113040" cy="14040"/>
            </p14:xfrm>
          </p:contentPart>
        </mc:Choice>
        <mc:Fallback xmlns="">
          <p:pic>
            <p:nvPicPr>
              <p:cNvPr id="47202" name="Ink 47201">
                <a:extLst>
                  <a:ext uri="{FF2B5EF4-FFF2-40B4-BE49-F238E27FC236}">
                    <a16:creationId xmlns:a16="http://schemas.microsoft.com/office/drawing/2014/main" id="{EA604DE4-E1BC-3B44-A26A-1817A146DA04}"/>
                  </a:ext>
                </a:extLst>
              </p:cNvPr>
              <p:cNvPicPr/>
              <p:nvPr/>
            </p:nvPicPr>
            <p:blipFill>
              <a:blip r:embed="rId273"/>
              <a:stretch>
                <a:fillRect/>
              </a:stretch>
            </p:blipFill>
            <p:spPr>
              <a:xfrm>
                <a:off x="8835895" y="2895484"/>
                <a:ext cx="128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7203" name="Ink 47202">
                <a:extLst>
                  <a:ext uri="{FF2B5EF4-FFF2-40B4-BE49-F238E27FC236}">
                    <a16:creationId xmlns:a16="http://schemas.microsoft.com/office/drawing/2014/main" id="{8E3828A4-23A8-994A-98A3-EEDDB745E754}"/>
                  </a:ext>
                </a:extLst>
              </p14:cNvPr>
              <p14:cNvContentPartPr/>
              <p14:nvPr/>
            </p14:nvContentPartPr>
            <p14:xfrm>
              <a:off x="8810695" y="3383284"/>
              <a:ext cx="84240" cy="14400"/>
            </p14:xfrm>
          </p:contentPart>
        </mc:Choice>
        <mc:Fallback xmlns="">
          <p:pic>
            <p:nvPicPr>
              <p:cNvPr id="47203" name="Ink 47202">
                <a:extLst>
                  <a:ext uri="{FF2B5EF4-FFF2-40B4-BE49-F238E27FC236}">
                    <a16:creationId xmlns:a16="http://schemas.microsoft.com/office/drawing/2014/main" id="{8E3828A4-23A8-994A-98A3-EEDDB745E754}"/>
                  </a:ext>
                </a:extLst>
              </p:cNvPr>
              <p:cNvPicPr/>
              <p:nvPr/>
            </p:nvPicPr>
            <p:blipFill>
              <a:blip r:embed="rId275"/>
              <a:stretch>
                <a:fillRect/>
              </a:stretch>
            </p:blipFill>
            <p:spPr>
              <a:xfrm>
                <a:off x="8803135" y="3375724"/>
                <a:ext cx="99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7204" name="Ink 47203">
                <a:extLst>
                  <a:ext uri="{FF2B5EF4-FFF2-40B4-BE49-F238E27FC236}">
                    <a16:creationId xmlns:a16="http://schemas.microsoft.com/office/drawing/2014/main" id="{172F16D2-AD86-234E-9E17-6915070F4911}"/>
                  </a:ext>
                </a:extLst>
              </p14:cNvPr>
              <p14:cNvContentPartPr/>
              <p14:nvPr/>
            </p14:nvContentPartPr>
            <p14:xfrm>
              <a:off x="8848855" y="3040924"/>
              <a:ext cx="73080" cy="150840"/>
            </p14:xfrm>
          </p:contentPart>
        </mc:Choice>
        <mc:Fallback xmlns="">
          <p:pic>
            <p:nvPicPr>
              <p:cNvPr id="47204" name="Ink 47203">
                <a:extLst>
                  <a:ext uri="{FF2B5EF4-FFF2-40B4-BE49-F238E27FC236}">
                    <a16:creationId xmlns:a16="http://schemas.microsoft.com/office/drawing/2014/main" id="{172F16D2-AD86-234E-9E17-6915070F4911}"/>
                  </a:ext>
                </a:extLst>
              </p:cNvPr>
              <p:cNvPicPr/>
              <p:nvPr/>
            </p:nvPicPr>
            <p:blipFill>
              <a:blip r:embed="rId277"/>
              <a:stretch>
                <a:fillRect/>
              </a:stretch>
            </p:blipFill>
            <p:spPr>
              <a:xfrm>
                <a:off x="8841295" y="3033364"/>
                <a:ext cx="882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7205" name="Ink 47204">
                <a:extLst>
                  <a:ext uri="{FF2B5EF4-FFF2-40B4-BE49-F238E27FC236}">
                    <a16:creationId xmlns:a16="http://schemas.microsoft.com/office/drawing/2014/main" id="{5FCC6878-08BB-CC4B-9767-DF807C64F8C1}"/>
                  </a:ext>
                </a:extLst>
              </p14:cNvPr>
              <p14:cNvContentPartPr/>
              <p14:nvPr/>
            </p14:nvContentPartPr>
            <p14:xfrm>
              <a:off x="8811415" y="3985564"/>
              <a:ext cx="130320" cy="10080"/>
            </p14:xfrm>
          </p:contentPart>
        </mc:Choice>
        <mc:Fallback xmlns="">
          <p:pic>
            <p:nvPicPr>
              <p:cNvPr id="47205" name="Ink 47204">
                <a:extLst>
                  <a:ext uri="{FF2B5EF4-FFF2-40B4-BE49-F238E27FC236}">
                    <a16:creationId xmlns:a16="http://schemas.microsoft.com/office/drawing/2014/main" id="{5FCC6878-08BB-CC4B-9767-DF807C64F8C1}"/>
                  </a:ext>
                </a:extLst>
              </p:cNvPr>
              <p:cNvPicPr/>
              <p:nvPr/>
            </p:nvPicPr>
            <p:blipFill>
              <a:blip r:embed="rId279"/>
              <a:stretch>
                <a:fillRect/>
              </a:stretch>
            </p:blipFill>
            <p:spPr>
              <a:xfrm>
                <a:off x="8803855" y="3978004"/>
                <a:ext cx="145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7206" name="Ink 47205">
                <a:extLst>
                  <a:ext uri="{FF2B5EF4-FFF2-40B4-BE49-F238E27FC236}">
                    <a16:creationId xmlns:a16="http://schemas.microsoft.com/office/drawing/2014/main" id="{F250033A-C58B-7246-9C67-4574857D1C8A}"/>
                  </a:ext>
                </a:extLst>
              </p14:cNvPr>
              <p14:cNvContentPartPr/>
              <p14:nvPr/>
            </p14:nvContentPartPr>
            <p14:xfrm>
              <a:off x="8817535" y="3611884"/>
              <a:ext cx="64440" cy="107640"/>
            </p14:xfrm>
          </p:contentPart>
        </mc:Choice>
        <mc:Fallback xmlns="">
          <p:pic>
            <p:nvPicPr>
              <p:cNvPr id="47206" name="Ink 47205">
                <a:extLst>
                  <a:ext uri="{FF2B5EF4-FFF2-40B4-BE49-F238E27FC236}">
                    <a16:creationId xmlns:a16="http://schemas.microsoft.com/office/drawing/2014/main" id="{F250033A-C58B-7246-9C67-4574857D1C8A}"/>
                  </a:ext>
                </a:extLst>
              </p:cNvPr>
              <p:cNvPicPr/>
              <p:nvPr/>
            </p:nvPicPr>
            <p:blipFill>
              <a:blip r:embed="rId281"/>
              <a:stretch>
                <a:fillRect/>
              </a:stretch>
            </p:blipFill>
            <p:spPr>
              <a:xfrm>
                <a:off x="8809975" y="3604324"/>
                <a:ext cx="79560" cy="122400"/>
              </a:xfrm>
              <a:prstGeom prst="rect">
                <a:avLst/>
              </a:prstGeom>
            </p:spPr>
          </p:pic>
        </mc:Fallback>
      </mc:AlternateContent>
      <p:grpSp>
        <p:nvGrpSpPr>
          <p:cNvPr id="47266" name="Group 47265">
            <a:extLst>
              <a:ext uri="{FF2B5EF4-FFF2-40B4-BE49-F238E27FC236}">
                <a16:creationId xmlns:a16="http://schemas.microsoft.com/office/drawing/2014/main" id="{CD4FE8CB-44B2-9D4F-8EF0-E3D6FB08A1EE}"/>
              </a:ext>
            </a:extLst>
          </p:cNvPr>
          <p:cNvGrpSpPr/>
          <p:nvPr/>
        </p:nvGrpSpPr>
        <p:grpSpPr>
          <a:xfrm>
            <a:off x="5901175" y="4305964"/>
            <a:ext cx="3222720" cy="825120"/>
            <a:chOff x="5901175" y="4305964"/>
            <a:chExt cx="3222720" cy="825120"/>
          </a:xfrm>
        </p:grpSpPr>
        <mc:AlternateContent xmlns:mc="http://schemas.openxmlformats.org/markup-compatibility/2006" xmlns:p14="http://schemas.microsoft.com/office/powerpoint/2010/main">
          <mc:Choice Requires="p14">
            <p:contentPart p14:bwMode="auto" r:id="rId282">
              <p14:nvContentPartPr>
                <p14:cNvPr id="47211" name="Ink 47210">
                  <a:extLst>
                    <a:ext uri="{FF2B5EF4-FFF2-40B4-BE49-F238E27FC236}">
                      <a16:creationId xmlns:a16="http://schemas.microsoft.com/office/drawing/2014/main" id="{39D45023-140B-F144-986B-938D8DB8C231}"/>
                    </a:ext>
                  </a:extLst>
                </p14:cNvPr>
                <p14:cNvContentPartPr/>
                <p14:nvPr/>
              </p14:nvContentPartPr>
              <p14:xfrm>
                <a:off x="6238135" y="4356724"/>
                <a:ext cx="138240" cy="182160"/>
              </p14:xfrm>
            </p:contentPart>
          </mc:Choice>
          <mc:Fallback xmlns="">
            <p:pic>
              <p:nvPicPr>
                <p:cNvPr id="47211" name="Ink 47210">
                  <a:extLst>
                    <a:ext uri="{FF2B5EF4-FFF2-40B4-BE49-F238E27FC236}">
                      <a16:creationId xmlns:a16="http://schemas.microsoft.com/office/drawing/2014/main" id="{39D45023-140B-F144-986B-938D8DB8C231}"/>
                    </a:ext>
                  </a:extLst>
                </p:cNvPr>
                <p:cNvPicPr/>
                <p:nvPr/>
              </p:nvPicPr>
              <p:blipFill>
                <a:blip r:embed="rId283"/>
                <a:stretch>
                  <a:fillRect/>
                </a:stretch>
              </p:blipFill>
              <p:spPr>
                <a:xfrm>
                  <a:off x="6230575" y="4349524"/>
                  <a:ext cx="153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7212" name="Ink 47211">
                  <a:extLst>
                    <a:ext uri="{FF2B5EF4-FFF2-40B4-BE49-F238E27FC236}">
                      <a16:creationId xmlns:a16="http://schemas.microsoft.com/office/drawing/2014/main" id="{3109E5DA-ADB6-FE4C-84A3-644B82CC8543}"/>
                    </a:ext>
                  </a:extLst>
                </p14:cNvPr>
                <p14:cNvContentPartPr/>
                <p14:nvPr/>
              </p14:nvContentPartPr>
              <p14:xfrm>
                <a:off x="6413455" y="4442764"/>
                <a:ext cx="93240" cy="67680"/>
              </p14:xfrm>
            </p:contentPart>
          </mc:Choice>
          <mc:Fallback xmlns="">
            <p:pic>
              <p:nvPicPr>
                <p:cNvPr id="47212" name="Ink 47211">
                  <a:extLst>
                    <a:ext uri="{FF2B5EF4-FFF2-40B4-BE49-F238E27FC236}">
                      <a16:creationId xmlns:a16="http://schemas.microsoft.com/office/drawing/2014/main" id="{3109E5DA-ADB6-FE4C-84A3-644B82CC8543}"/>
                    </a:ext>
                  </a:extLst>
                </p:cNvPr>
                <p:cNvPicPr/>
                <p:nvPr/>
              </p:nvPicPr>
              <p:blipFill>
                <a:blip r:embed="rId285"/>
                <a:stretch>
                  <a:fillRect/>
                </a:stretch>
              </p:blipFill>
              <p:spPr>
                <a:xfrm>
                  <a:off x="6405895" y="4435204"/>
                  <a:ext cx="108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7213" name="Ink 47212">
                  <a:extLst>
                    <a:ext uri="{FF2B5EF4-FFF2-40B4-BE49-F238E27FC236}">
                      <a16:creationId xmlns:a16="http://schemas.microsoft.com/office/drawing/2014/main" id="{5B66B968-B77E-8440-ABCA-8A48D9F780AB}"/>
                    </a:ext>
                  </a:extLst>
                </p14:cNvPr>
                <p14:cNvContentPartPr/>
                <p14:nvPr/>
              </p14:nvContentPartPr>
              <p14:xfrm>
                <a:off x="6544855" y="4440964"/>
                <a:ext cx="65520" cy="72360"/>
              </p14:xfrm>
            </p:contentPart>
          </mc:Choice>
          <mc:Fallback xmlns="">
            <p:pic>
              <p:nvPicPr>
                <p:cNvPr id="47213" name="Ink 47212">
                  <a:extLst>
                    <a:ext uri="{FF2B5EF4-FFF2-40B4-BE49-F238E27FC236}">
                      <a16:creationId xmlns:a16="http://schemas.microsoft.com/office/drawing/2014/main" id="{5B66B968-B77E-8440-ABCA-8A48D9F780AB}"/>
                    </a:ext>
                  </a:extLst>
                </p:cNvPr>
                <p:cNvPicPr/>
                <p:nvPr/>
              </p:nvPicPr>
              <p:blipFill>
                <a:blip r:embed="rId287"/>
                <a:stretch>
                  <a:fillRect/>
                </a:stretch>
              </p:blipFill>
              <p:spPr>
                <a:xfrm>
                  <a:off x="6537295" y="4433404"/>
                  <a:ext cx="80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7214" name="Ink 47213">
                  <a:extLst>
                    <a:ext uri="{FF2B5EF4-FFF2-40B4-BE49-F238E27FC236}">
                      <a16:creationId xmlns:a16="http://schemas.microsoft.com/office/drawing/2014/main" id="{79FDD212-6627-E244-AFEB-A45BB4075EE1}"/>
                    </a:ext>
                  </a:extLst>
                </p14:cNvPr>
                <p14:cNvContentPartPr/>
                <p14:nvPr/>
              </p14:nvContentPartPr>
              <p14:xfrm>
                <a:off x="6645655" y="4449964"/>
                <a:ext cx="29160" cy="59040"/>
              </p14:xfrm>
            </p:contentPart>
          </mc:Choice>
          <mc:Fallback xmlns="">
            <p:pic>
              <p:nvPicPr>
                <p:cNvPr id="47214" name="Ink 47213">
                  <a:extLst>
                    <a:ext uri="{FF2B5EF4-FFF2-40B4-BE49-F238E27FC236}">
                      <a16:creationId xmlns:a16="http://schemas.microsoft.com/office/drawing/2014/main" id="{79FDD212-6627-E244-AFEB-A45BB4075EE1}"/>
                    </a:ext>
                  </a:extLst>
                </p:cNvPr>
                <p:cNvPicPr/>
                <p:nvPr/>
              </p:nvPicPr>
              <p:blipFill>
                <a:blip r:embed="rId289"/>
                <a:stretch>
                  <a:fillRect/>
                </a:stretch>
              </p:blipFill>
              <p:spPr>
                <a:xfrm>
                  <a:off x="6638095" y="4442404"/>
                  <a:ext cx="442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7215" name="Ink 47214">
                  <a:extLst>
                    <a:ext uri="{FF2B5EF4-FFF2-40B4-BE49-F238E27FC236}">
                      <a16:creationId xmlns:a16="http://schemas.microsoft.com/office/drawing/2014/main" id="{98BDEE68-15FA-674E-A8B1-403E608EF60C}"/>
                    </a:ext>
                  </a:extLst>
                </p14:cNvPr>
                <p14:cNvContentPartPr/>
                <p14:nvPr/>
              </p14:nvContentPartPr>
              <p14:xfrm>
                <a:off x="6643855" y="4441324"/>
                <a:ext cx="71280" cy="135000"/>
              </p14:xfrm>
            </p:contentPart>
          </mc:Choice>
          <mc:Fallback xmlns="">
            <p:pic>
              <p:nvPicPr>
                <p:cNvPr id="47215" name="Ink 47214">
                  <a:extLst>
                    <a:ext uri="{FF2B5EF4-FFF2-40B4-BE49-F238E27FC236}">
                      <a16:creationId xmlns:a16="http://schemas.microsoft.com/office/drawing/2014/main" id="{98BDEE68-15FA-674E-A8B1-403E608EF60C}"/>
                    </a:ext>
                  </a:extLst>
                </p:cNvPr>
                <p:cNvPicPr/>
                <p:nvPr/>
              </p:nvPicPr>
              <p:blipFill>
                <a:blip r:embed="rId291"/>
                <a:stretch>
                  <a:fillRect/>
                </a:stretch>
              </p:blipFill>
              <p:spPr>
                <a:xfrm>
                  <a:off x="6636295" y="4433764"/>
                  <a:ext cx="86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217" name="Ink 47216">
                  <a:extLst>
                    <a:ext uri="{FF2B5EF4-FFF2-40B4-BE49-F238E27FC236}">
                      <a16:creationId xmlns:a16="http://schemas.microsoft.com/office/drawing/2014/main" id="{85153480-1EC1-2A4B-9E63-16186088CA9F}"/>
                    </a:ext>
                  </a:extLst>
                </p14:cNvPr>
                <p14:cNvContentPartPr/>
                <p14:nvPr/>
              </p14:nvContentPartPr>
              <p14:xfrm>
                <a:off x="6906655" y="4305964"/>
                <a:ext cx="9000" cy="190800"/>
              </p14:xfrm>
            </p:contentPart>
          </mc:Choice>
          <mc:Fallback xmlns="">
            <p:pic>
              <p:nvPicPr>
                <p:cNvPr id="47217" name="Ink 47216">
                  <a:extLst>
                    <a:ext uri="{FF2B5EF4-FFF2-40B4-BE49-F238E27FC236}">
                      <a16:creationId xmlns:a16="http://schemas.microsoft.com/office/drawing/2014/main" id="{85153480-1EC1-2A4B-9E63-16186088CA9F}"/>
                    </a:ext>
                  </a:extLst>
                </p:cNvPr>
                <p:cNvPicPr/>
                <p:nvPr/>
              </p:nvPicPr>
              <p:blipFill>
                <a:blip r:embed="rId293"/>
                <a:stretch>
                  <a:fillRect/>
                </a:stretch>
              </p:blipFill>
              <p:spPr>
                <a:xfrm>
                  <a:off x="6899095" y="4298404"/>
                  <a:ext cx="241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7218" name="Ink 47217">
                  <a:extLst>
                    <a:ext uri="{FF2B5EF4-FFF2-40B4-BE49-F238E27FC236}">
                      <a16:creationId xmlns:a16="http://schemas.microsoft.com/office/drawing/2014/main" id="{7575A68A-E4DF-994A-B329-E4D051A65CFF}"/>
                    </a:ext>
                  </a:extLst>
                </p14:cNvPr>
                <p14:cNvContentPartPr/>
                <p14:nvPr/>
              </p14:nvContentPartPr>
              <p14:xfrm>
                <a:off x="6818815" y="4400644"/>
                <a:ext cx="120600" cy="16200"/>
              </p14:xfrm>
            </p:contentPart>
          </mc:Choice>
          <mc:Fallback xmlns="">
            <p:pic>
              <p:nvPicPr>
                <p:cNvPr id="47218" name="Ink 47217">
                  <a:extLst>
                    <a:ext uri="{FF2B5EF4-FFF2-40B4-BE49-F238E27FC236}">
                      <a16:creationId xmlns:a16="http://schemas.microsoft.com/office/drawing/2014/main" id="{7575A68A-E4DF-994A-B329-E4D051A65CFF}"/>
                    </a:ext>
                  </a:extLst>
                </p:cNvPr>
                <p:cNvPicPr/>
                <p:nvPr/>
              </p:nvPicPr>
              <p:blipFill>
                <a:blip r:embed="rId295"/>
                <a:stretch>
                  <a:fillRect/>
                </a:stretch>
              </p:blipFill>
              <p:spPr>
                <a:xfrm>
                  <a:off x="6811255" y="4393084"/>
                  <a:ext cx="135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7219" name="Ink 47218">
                  <a:extLst>
                    <a:ext uri="{FF2B5EF4-FFF2-40B4-BE49-F238E27FC236}">
                      <a16:creationId xmlns:a16="http://schemas.microsoft.com/office/drawing/2014/main" id="{DC7A8684-4FA0-8140-926F-44DC02A2B09D}"/>
                    </a:ext>
                  </a:extLst>
                </p14:cNvPr>
                <p14:cNvContentPartPr/>
                <p14:nvPr/>
              </p14:nvContentPartPr>
              <p14:xfrm>
                <a:off x="6950575" y="4400284"/>
                <a:ext cx="105480" cy="61200"/>
              </p14:xfrm>
            </p:contentPart>
          </mc:Choice>
          <mc:Fallback xmlns="">
            <p:pic>
              <p:nvPicPr>
                <p:cNvPr id="47219" name="Ink 47218">
                  <a:extLst>
                    <a:ext uri="{FF2B5EF4-FFF2-40B4-BE49-F238E27FC236}">
                      <a16:creationId xmlns:a16="http://schemas.microsoft.com/office/drawing/2014/main" id="{DC7A8684-4FA0-8140-926F-44DC02A2B09D}"/>
                    </a:ext>
                  </a:extLst>
                </p:cNvPr>
                <p:cNvPicPr/>
                <p:nvPr/>
              </p:nvPicPr>
              <p:blipFill>
                <a:blip r:embed="rId297"/>
                <a:stretch>
                  <a:fillRect/>
                </a:stretch>
              </p:blipFill>
              <p:spPr>
                <a:xfrm>
                  <a:off x="6943015" y="4392724"/>
                  <a:ext cx="120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220" name="Ink 47219">
                  <a:extLst>
                    <a:ext uri="{FF2B5EF4-FFF2-40B4-BE49-F238E27FC236}">
                      <a16:creationId xmlns:a16="http://schemas.microsoft.com/office/drawing/2014/main" id="{A288A876-AC1D-E446-93C3-EE8556B1FFB0}"/>
                    </a:ext>
                  </a:extLst>
                </p14:cNvPr>
                <p14:cNvContentPartPr/>
                <p14:nvPr/>
              </p14:nvContentPartPr>
              <p14:xfrm>
                <a:off x="7198975" y="4395244"/>
                <a:ext cx="93240" cy="74520"/>
              </p14:xfrm>
            </p:contentPart>
          </mc:Choice>
          <mc:Fallback xmlns="">
            <p:pic>
              <p:nvPicPr>
                <p:cNvPr id="47220" name="Ink 47219">
                  <a:extLst>
                    <a:ext uri="{FF2B5EF4-FFF2-40B4-BE49-F238E27FC236}">
                      <a16:creationId xmlns:a16="http://schemas.microsoft.com/office/drawing/2014/main" id="{A288A876-AC1D-E446-93C3-EE8556B1FFB0}"/>
                    </a:ext>
                  </a:extLst>
                </p:cNvPr>
                <p:cNvPicPr/>
                <p:nvPr/>
              </p:nvPicPr>
              <p:blipFill>
                <a:blip r:embed="rId299"/>
                <a:stretch>
                  <a:fillRect/>
                </a:stretch>
              </p:blipFill>
              <p:spPr>
                <a:xfrm>
                  <a:off x="7191415" y="4387684"/>
                  <a:ext cx="108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221" name="Ink 47220">
                  <a:extLst>
                    <a:ext uri="{FF2B5EF4-FFF2-40B4-BE49-F238E27FC236}">
                      <a16:creationId xmlns:a16="http://schemas.microsoft.com/office/drawing/2014/main" id="{1CB726F6-BB26-924A-A588-1342C4F42CD3}"/>
                    </a:ext>
                  </a:extLst>
                </p14:cNvPr>
                <p14:cNvContentPartPr/>
                <p14:nvPr/>
              </p14:nvContentPartPr>
              <p14:xfrm>
                <a:off x="7334695" y="4404964"/>
                <a:ext cx="86400" cy="56880"/>
              </p14:xfrm>
            </p:contentPart>
          </mc:Choice>
          <mc:Fallback xmlns="">
            <p:pic>
              <p:nvPicPr>
                <p:cNvPr id="47221" name="Ink 47220">
                  <a:extLst>
                    <a:ext uri="{FF2B5EF4-FFF2-40B4-BE49-F238E27FC236}">
                      <a16:creationId xmlns:a16="http://schemas.microsoft.com/office/drawing/2014/main" id="{1CB726F6-BB26-924A-A588-1342C4F42CD3}"/>
                    </a:ext>
                  </a:extLst>
                </p:cNvPr>
                <p:cNvPicPr/>
                <p:nvPr/>
              </p:nvPicPr>
              <p:blipFill>
                <a:blip r:embed="rId301"/>
                <a:stretch>
                  <a:fillRect/>
                </a:stretch>
              </p:blipFill>
              <p:spPr>
                <a:xfrm>
                  <a:off x="7327135" y="4397764"/>
                  <a:ext cx="101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222" name="Ink 47221">
                  <a:extLst>
                    <a:ext uri="{FF2B5EF4-FFF2-40B4-BE49-F238E27FC236}">
                      <a16:creationId xmlns:a16="http://schemas.microsoft.com/office/drawing/2014/main" id="{CE462D0D-26C1-CB4E-A5A0-4D0E8C4F905C}"/>
                    </a:ext>
                  </a:extLst>
                </p14:cNvPr>
                <p14:cNvContentPartPr/>
                <p14:nvPr/>
              </p14:nvContentPartPr>
              <p14:xfrm>
                <a:off x="7452775" y="4381204"/>
                <a:ext cx="54000" cy="68760"/>
              </p14:xfrm>
            </p:contentPart>
          </mc:Choice>
          <mc:Fallback xmlns="">
            <p:pic>
              <p:nvPicPr>
                <p:cNvPr id="47222" name="Ink 47221">
                  <a:extLst>
                    <a:ext uri="{FF2B5EF4-FFF2-40B4-BE49-F238E27FC236}">
                      <a16:creationId xmlns:a16="http://schemas.microsoft.com/office/drawing/2014/main" id="{CE462D0D-26C1-CB4E-A5A0-4D0E8C4F905C}"/>
                    </a:ext>
                  </a:extLst>
                </p:cNvPr>
                <p:cNvPicPr/>
                <p:nvPr/>
              </p:nvPicPr>
              <p:blipFill>
                <a:blip r:embed="rId303"/>
                <a:stretch>
                  <a:fillRect/>
                </a:stretch>
              </p:blipFill>
              <p:spPr>
                <a:xfrm>
                  <a:off x="7445215" y="4373644"/>
                  <a:ext cx="69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7224" name="Ink 47223">
                  <a:extLst>
                    <a:ext uri="{FF2B5EF4-FFF2-40B4-BE49-F238E27FC236}">
                      <a16:creationId xmlns:a16="http://schemas.microsoft.com/office/drawing/2014/main" id="{03963C4E-41F1-BE49-8A72-6109087B3D0A}"/>
                    </a:ext>
                  </a:extLst>
                </p14:cNvPr>
                <p14:cNvContentPartPr/>
                <p14:nvPr/>
              </p14:nvContentPartPr>
              <p14:xfrm>
                <a:off x="6329215" y="4644004"/>
                <a:ext cx="122400" cy="91440"/>
              </p14:xfrm>
            </p:contentPart>
          </mc:Choice>
          <mc:Fallback xmlns="">
            <p:pic>
              <p:nvPicPr>
                <p:cNvPr id="47224" name="Ink 47223">
                  <a:extLst>
                    <a:ext uri="{FF2B5EF4-FFF2-40B4-BE49-F238E27FC236}">
                      <a16:creationId xmlns:a16="http://schemas.microsoft.com/office/drawing/2014/main" id="{03963C4E-41F1-BE49-8A72-6109087B3D0A}"/>
                    </a:ext>
                  </a:extLst>
                </p:cNvPr>
                <p:cNvPicPr/>
                <p:nvPr/>
              </p:nvPicPr>
              <p:blipFill>
                <a:blip r:embed="rId422"/>
                <a:stretch>
                  <a:fillRect/>
                </a:stretch>
              </p:blipFill>
              <p:spPr>
                <a:xfrm>
                  <a:off x="6321655" y="4636444"/>
                  <a:ext cx="137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7225" name="Ink 47224">
                  <a:extLst>
                    <a:ext uri="{FF2B5EF4-FFF2-40B4-BE49-F238E27FC236}">
                      <a16:creationId xmlns:a16="http://schemas.microsoft.com/office/drawing/2014/main" id="{2A61580C-49E4-FF44-BFF1-5CFB6E6B0D40}"/>
                    </a:ext>
                  </a:extLst>
                </p14:cNvPr>
                <p14:cNvContentPartPr/>
                <p14:nvPr/>
              </p14:nvContentPartPr>
              <p14:xfrm>
                <a:off x="6539815" y="4698724"/>
                <a:ext cx="34920" cy="18360"/>
              </p14:xfrm>
            </p:contentPart>
          </mc:Choice>
          <mc:Fallback xmlns="">
            <p:pic>
              <p:nvPicPr>
                <p:cNvPr id="47225" name="Ink 47224">
                  <a:extLst>
                    <a:ext uri="{FF2B5EF4-FFF2-40B4-BE49-F238E27FC236}">
                      <a16:creationId xmlns:a16="http://schemas.microsoft.com/office/drawing/2014/main" id="{2A61580C-49E4-FF44-BFF1-5CFB6E6B0D40}"/>
                    </a:ext>
                  </a:extLst>
                </p:cNvPr>
                <p:cNvPicPr/>
                <p:nvPr/>
              </p:nvPicPr>
              <p:blipFill>
                <a:blip r:embed="rId424"/>
                <a:stretch>
                  <a:fillRect/>
                </a:stretch>
              </p:blipFill>
              <p:spPr>
                <a:xfrm>
                  <a:off x="6532255" y="4691164"/>
                  <a:ext cx="50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7227" name="Ink 47226">
                  <a:extLst>
                    <a:ext uri="{FF2B5EF4-FFF2-40B4-BE49-F238E27FC236}">
                      <a16:creationId xmlns:a16="http://schemas.microsoft.com/office/drawing/2014/main" id="{93A4CA30-F21B-244D-9611-2DDBBA9E0E3C}"/>
                    </a:ext>
                  </a:extLst>
                </p14:cNvPr>
                <p14:cNvContentPartPr/>
                <p14:nvPr/>
              </p14:nvContentPartPr>
              <p14:xfrm>
                <a:off x="6557095" y="4655524"/>
                <a:ext cx="73800" cy="60840"/>
              </p14:xfrm>
            </p:contentPart>
          </mc:Choice>
          <mc:Fallback xmlns="">
            <p:pic>
              <p:nvPicPr>
                <p:cNvPr id="47227" name="Ink 47226">
                  <a:extLst>
                    <a:ext uri="{FF2B5EF4-FFF2-40B4-BE49-F238E27FC236}">
                      <a16:creationId xmlns:a16="http://schemas.microsoft.com/office/drawing/2014/main" id="{93A4CA30-F21B-244D-9611-2DDBBA9E0E3C}"/>
                    </a:ext>
                  </a:extLst>
                </p:cNvPr>
                <p:cNvPicPr/>
                <p:nvPr/>
              </p:nvPicPr>
              <p:blipFill>
                <a:blip r:embed="rId426"/>
                <a:stretch>
                  <a:fillRect/>
                </a:stretch>
              </p:blipFill>
              <p:spPr>
                <a:xfrm>
                  <a:off x="6549535" y="4647964"/>
                  <a:ext cx="88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7229" name="Ink 47228">
                  <a:extLst>
                    <a:ext uri="{FF2B5EF4-FFF2-40B4-BE49-F238E27FC236}">
                      <a16:creationId xmlns:a16="http://schemas.microsoft.com/office/drawing/2014/main" id="{E7DE135D-9FBC-E647-AC1D-764BE7890896}"/>
                    </a:ext>
                  </a:extLst>
                </p14:cNvPr>
                <p14:cNvContentPartPr/>
                <p14:nvPr/>
              </p14:nvContentPartPr>
              <p14:xfrm>
                <a:off x="6676615" y="4661644"/>
                <a:ext cx="18720" cy="160560"/>
              </p14:xfrm>
            </p:contentPart>
          </mc:Choice>
          <mc:Fallback xmlns="">
            <p:pic>
              <p:nvPicPr>
                <p:cNvPr id="47229" name="Ink 47228">
                  <a:extLst>
                    <a:ext uri="{FF2B5EF4-FFF2-40B4-BE49-F238E27FC236}">
                      <a16:creationId xmlns:a16="http://schemas.microsoft.com/office/drawing/2014/main" id="{E7DE135D-9FBC-E647-AC1D-764BE7890896}"/>
                    </a:ext>
                  </a:extLst>
                </p:cNvPr>
                <p:cNvPicPr/>
                <p:nvPr/>
              </p:nvPicPr>
              <p:blipFill>
                <a:blip r:embed="rId428"/>
                <a:stretch>
                  <a:fillRect/>
                </a:stretch>
              </p:blipFill>
              <p:spPr>
                <a:xfrm>
                  <a:off x="6669055" y="4654084"/>
                  <a:ext cx="33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7230" name="Ink 47229">
                  <a:extLst>
                    <a:ext uri="{FF2B5EF4-FFF2-40B4-BE49-F238E27FC236}">
                      <a16:creationId xmlns:a16="http://schemas.microsoft.com/office/drawing/2014/main" id="{AF95B016-DE60-2944-A4D1-21B86F60F0AA}"/>
                    </a:ext>
                  </a:extLst>
                </p14:cNvPr>
                <p14:cNvContentPartPr/>
                <p14:nvPr/>
              </p14:nvContentPartPr>
              <p14:xfrm>
                <a:off x="6701455" y="4646884"/>
                <a:ext cx="64800" cy="53280"/>
              </p14:xfrm>
            </p:contentPart>
          </mc:Choice>
          <mc:Fallback xmlns="">
            <p:pic>
              <p:nvPicPr>
                <p:cNvPr id="47230" name="Ink 47229">
                  <a:extLst>
                    <a:ext uri="{FF2B5EF4-FFF2-40B4-BE49-F238E27FC236}">
                      <a16:creationId xmlns:a16="http://schemas.microsoft.com/office/drawing/2014/main" id="{AF95B016-DE60-2944-A4D1-21B86F60F0AA}"/>
                    </a:ext>
                  </a:extLst>
                </p:cNvPr>
                <p:cNvPicPr/>
                <p:nvPr/>
              </p:nvPicPr>
              <p:blipFill>
                <a:blip r:embed="rId430"/>
                <a:stretch>
                  <a:fillRect/>
                </a:stretch>
              </p:blipFill>
              <p:spPr>
                <a:xfrm>
                  <a:off x="6693895" y="4639324"/>
                  <a:ext cx="79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7231" name="Ink 47230">
                  <a:extLst>
                    <a:ext uri="{FF2B5EF4-FFF2-40B4-BE49-F238E27FC236}">
                      <a16:creationId xmlns:a16="http://schemas.microsoft.com/office/drawing/2014/main" id="{BBB66739-A1E0-B14A-BE7E-B81F51EB76A2}"/>
                    </a:ext>
                  </a:extLst>
                </p14:cNvPr>
                <p14:cNvContentPartPr/>
                <p14:nvPr/>
              </p14:nvContentPartPr>
              <p14:xfrm>
                <a:off x="6845815" y="4658764"/>
                <a:ext cx="2880" cy="157320"/>
              </p14:xfrm>
            </p:contentPart>
          </mc:Choice>
          <mc:Fallback xmlns="">
            <p:pic>
              <p:nvPicPr>
                <p:cNvPr id="47231" name="Ink 47230">
                  <a:extLst>
                    <a:ext uri="{FF2B5EF4-FFF2-40B4-BE49-F238E27FC236}">
                      <a16:creationId xmlns:a16="http://schemas.microsoft.com/office/drawing/2014/main" id="{BBB66739-A1E0-B14A-BE7E-B81F51EB76A2}"/>
                    </a:ext>
                  </a:extLst>
                </p:cNvPr>
                <p:cNvPicPr/>
                <p:nvPr/>
              </p:nvPicPr>
              <p:blipFill>
                <a:blip r:embed="rId432"/>
                <a:stretch>
                  <a:fillRect/>
                </a:stretch>
              </p:blipFill>
              <p:spPr>
                <a:xfrm>
                  <a:off x="6838255" y="4651204"/>
                  <a:ext cx="18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7232" name="Ink 47231">
                  <a:extLst>
                    <a:ext uri="{FF2B5EF4-FFF2-40B4-BE49-F238E27FC236}">
                      <a16:creationId xmlns:a16="http://schemas.microsoft.com/office/drawing/2014/main" id="{E072359B-A385-3946-B0C2-EDB9FFC54112}"/>
                    </a:ext>
                  </a:extLst>
                </p14:cNvPr>
                <p14:cNvContentPartPr/>
                <p14:nvPr/>
              </p14:nvContentPartPr>
              <p14:xfrm>
                <a:off x="6842215" y="4640044"/>
                <a:ext cx="90720" cy="55080"/>
              </p14:xfrm>
            </p:contentPart>
          </mc:Choice>
          <mc:Fallback xmlns="">
            <p:pic>
              <p:nvPicPr>
                <p:cNvPr id="47232" name="Ink 47231">
                  <a:extLst>
                    <a:ext uri="{FF2B5EF4-FFF2-40B4-BE49-F238E27FC236}">
                      <a16:creationId xmlns:a16="http://schemas.microsoft.com/office/drawing/2014/main" id="{E072359B-A385-3946-B0C2-EDB9FFC54112}"/>
                    </a:ext>
                  </a:extLst>
                </p:cNvPr>
                <p:cNvPicPr/>
                <p:nvPr/>
              </p:nvPicPr>
              <p:blipFill>
                <a:blip r:embed="rId434"/>
                <a:stretch>
                  <a:fillRect/>
                </a:stretch>
              </p:blipFill>
              <p:spPr>
                <a:xfrm>
                  <a:off x="6834655" y="4632484"/>
                  <a:ext cx="105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7233" name="Ink 47232">
                  <a:extLst>
                    <a:ext uri="{FF2B5EF4-FFF2-40B4-BE49-F238E27FC236}">
                      <a16:creationId xmlns:a16="http://schemas.microsoft.com/office/drawing/2014/main" id="{F81FB1EA-3D49-6140-8AD9-B30A61381AD8}"/>
                    </a:ext>
                  </a:extLst>
                </p14:cNvPr>
                <p14:cNvContentPartPr/>
                <p14:nvPr/>
              </p14:nvContentPartPr>
              <p14:xfrm>
                <a:off x="6966055" y="4647604"/>
                <a:ext cx="5400" cy="88560"/>
              </p14:xfrm>
            </p:contentPart>
          </mc:Choice>
          <mc:Fallback xmlns="">
            <p:pic>
              <p:nvPicPr>
                <p:cNvPr id="47233" name="Ink 47232">
                  <a:extLst>
                    <a:ext uri="{FF2B5EF4-FFF2-40B4-BE49-F238E27FC236}">
                      <a16:creationId xmlns:a16="http://schemas.microsoft.com/office/drawing/2014/main" id="{F81FB1EA-3D49-6140-8AD9-B30A61381AD8}"/>
                    </a:ext>
                  </a:extLst>
                </p:cNvPr>
                <p:cNvPicPr/>
                <p:nvPr/>
              </p:nvPicPr>
              <p:blipFill>
                <a:blip r:embed="rId436"/>
                <a:stretch>
                  <a:fillRect/>
                </a:stretch>
              </p:blipFill>
              <p:spPr>
                <a:xfrm>
                  <a:off x="6958495" y="4640044"/>
                  <a:ext cx="20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7234" name="Ink 47233">
                  <a:extLst>
                    <a:ext uri="{FF2B5EF4-FFF2-40B4-BE49-F238E27FC236}">
                      <a16:creationId xmlns:a16="http://schemas.microsoft.com/office/drawing/2014/main" id="{EA2B10F8-6B4F-E44C-BE9E-71CB08789FDA}"/>
                    </a:ext>
                  </a:extLst>
                </p14:cNvPr>
                <p14:cNvContentPartPr/>
                <p14:nvPr/>
              </p14:nvContentPartPr>
              <p14:xfrm>
                <a:off x="6986935" y="4566244"/>
                <a:ext cx="360" cy="5400"/>
              </p14:xfrm>
            </p:contentPart>
          </mc:Choice>
          <mc:Fallback xmlns="">
            <p:pic>
              <p:nvPicPr>
                <p:cNvPr id="47234" name="Ink 47233">
                  <a:extLst>
                    <a:ext uri="{FF2B5EF4-FFF2-40B4-BE49-F238E27FC236}">
                      <a16:creationId xmlns:a16="http://schemas.microsoft.com/office/drawing/2014/main" id="{EA2B10F8-6B4F-E44C-BE9E-71CB08789FDA}"/>
                    </a:ext>
                  </a:extLst>
                </p:cNvPr>
                <p:cNvPicPr/>
                <p:nvPr/>
              </p:nvPicPr>
              <p:blipFill>
                <a:blip r:embed="rId438"/>
                <a:stretch>
                  <a:fillRect/>
                </a:stretch>
              </p:blipFill>
              <p:spPr>
                <a:xfrm>
                  <a:off x="6979375" y="4558684"/>
                  <a:ext cx="15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7235" name="Ink 47234">
                  <a:extLst>
                    <a:ext uri="{FF2B5EF4-FFF2-40B4-BE49-F238E27FC236}">
                      <a16:creationId xmlns:a16="http://schemas.microsoft.com/office/drawing/2014/main" id="{74D8438C-3D8D-254A-AB33-5379AC0AA46F}"/>
                    </a:ext>
                  </a:extLst>
                </p14:cNvPr>
                <p14:cNvContentPartPr/>
                <p14:nvPr/>
              </p14:nvContentPartPr>
              <p14:xfrm>
                <a:off x="7048495" y="4644004"/>
                <a:ext cx="81720" cy="73440"/>
              </p14:xfrm>
            </p:contentPart>
          </mc:Choice>
          <mc:Fallback xmlns="">
            <p:pic>
              <p:nvPicPr>
                <p:cNvPr id="47235" name="Ink 47234">
                  <a:extLst>
                    <a:ext uri="{FF2B5EF4-FFF2-40B4-BE49-F238E27FC236}">
                      <a16:creationId xmlns:a16="http://schemas.microsoft.com/office/drawing/2014/main" id="{74D8438C-3D8D-254A-AB33-5379AC0AA46F}"/>
                    </a:ext>
                  </a:extLst>
                </p:cNvPr>
                <p:cNvPicPr/>
                <p:nvPr/>
              </p:nvPicPr>
              <p:blipFill>
                <a:blip r:embed="rId440"/>
                <a:stretch>
                  <a:fillRect/>
                </a:stretch>
              </p:blipFill>
              <p:spPr>
                <a:xfrm>
                  <a:off x="7040935" y="4636444"/>
                  <a:ext cx="96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7236" name="Ink 47235">
                  <a:extLst>
                    <a:ext uri="{FF2B5EF4-FFF2-40B4-BE49-F238E27FC236}">
                      <a16:creationId xmlns:a16="http://schemas.microsoft.com/office/drawing/2014/main" id="{63420671-72D3-9B4B-9AA2-ACD549ED5CEE}"/>
                    </a:ext>
                  </a:extLst>
                </p14:cNvPr>
                <p14:cNvContentPartPr/>
                <p14:nvPr/>
              </p14:nvContentPartPr>
              <p14:xfrm>
                <a:off x="7181695" y="4627804"/>
                <a:ext cx="69840" cy="185040"/>
              </p14:xfrm>
            </p:contentPart>
          </mc:Choice>
          <mc:Fallback xmlns="">
            <p:pic>
              <p:nvPicPr>
                <p:cNvPr id="47236" name="Ink 47235">
                  <a:extLst>
                    <a:ext uri="{FF2B5EF4-FFF2-40B4-BE49-F238E27FC236}">
                      <a16:creationId xmlns:a16="http://schemas.microsoft.com/office/drawing/2014/main" id="{63420671-72D3-9B4B-9AA2-ACD549ED5CEE}"/>
                    </a:ext>
                  </a:extLst>
                </p:cNvPr>
                <p:cNvPicPr/>
                <p:nvPr/>
              </p:nvPicPr>
              <p:blipFill>
                <a:blip r:embed="rId442"/>
                <a:stretch>
                  <a:fillRect/>
                </a:stretch>
              </p:blipFill>
              <p:spPr>
                <a:xfrm>
                  <a:off x="7174495" y="4620244"/>
                  <a:ext cx="84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7238" name="Ink 47237">
                  <a:extLst>
                    <a:ext uri="{FF2B5EF4-FFF2-40B4-BE49-F238E27FC236}">
                      <a16:creationId xmlns:a16="http://schemas.microsoft.com/office/drawing/2014/main" id="{D5E5331B-7560-2645-BC48-998A43E12B34}"/>
                    </a:ext>
                  </a:extLst>
                </p14:cNvPr>
                <p14:cNvContentPartPr/>
                <p14:nvPr/>
              </p14:nvContentPartPr>
              <p14:xfrm>
                <a:off x="6601015" y="4686484"/>
                <a:ext cx="41040" cy="17280"/>
              </p14:xfrm>
            </p:contentPart>
          </mc:Choice>
          <mc:Fallback xmlns="">
            <p:pic>
              <p:nvPicPr>
                <p:cNvPr id="47238" name="Ink 47237">
                  <a:extLst>
                    <a:ext uri="{FF2B5EF4-FFF2-40B4-BE49-F238E27FC236}">
                      <a16:creationId xmlns:a16="http://schemas.microsoft.com/office/drawing/2014/main" id="{D5E5331B-7560-2645-BC48-998A43E12B34}"/>
                    </a:ext>
                  </a:extLst>
                </p:cNvPr>
                <p:cNvPicPr/>
                <p:nvPr/>
              </p:nvPicPr>
              <p:blipFill>
                <a:blip r:embed="rId444"/>
                <a:stretch>
                  <a:fillRect/>
                </a:stretch>
              </p:blipFill>
              <p:spPr>
                <a:xfrm>
                  <a:off x="6593455" y="4678924"/>
                  <a:ext cx="56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7240" name="Ink 47239">
                  <a:extLst>
                    <a:ext uri="{FF2B5EF4-FFF2-40B4-BE49-F238E27FC236}">
                      <a16:creationId xmlns:a16="http://schemas.microsoft.com/office/drawing/2014/main" id="{4C2AE69E-6B27-3E42-B4E9-C289D67B0AD0}"/>
                    </a:ext>
                  </a:extLst>
                </p14:cNvPr>
                <p14:cNvContentPartPr/>
                <p14:nvPr/>
              </p14:nvContentPartPr>
              <p14:xfrm>
                <a:off x="5901175" y="4913284"/>
                <a:ext cx="152640" cy="168120"/>
              </p14:xfrm>
            </p:contentPart>
          </mc:Choice>
          <mc:Fallback xmlns="">
            <p:pic>
              <p:nvPicPr>
                <p:cNvPr id="47240" name="Ink 47239">
                  <a:extLst>
                    <a:ext uri="{FF2B5EF4-FFF2-40B4-BE49-F238E27FC236}">
                      <a16:creationId xmlns:a16="http://schemas.microsoft.com/office/drawing/2014/main" id="{4C2AE69E-6B27-3E42-B4E9-C289D67B0AD0}"/>
                    </a:ext>
                  </a:extLst>
                </p:cNvPr>
                <p:cNvPicPr/>
                <p:nvPr/>
              </p:nvPicPr>
              <p:blipFill>
                <a:blip r:embed="rId446"/>
                <a:stretch>
                  <a:fillRect/>
                </a:stretch>
              </p:blipFill>
              <p:spPr>
                <a:xfrm>
                  <a:off x="5893615" y="4905724"/>
                  <a:ext cx="167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7241" name="Ink 47240">
                  <a:extLst>
                    <a:ext uri="{FF2B5EF4-FFF2-40B4-BE49-F238E27FC236}">
                      <a16:creationId xmlns:a16="http://schemas.microsoft.com/office/drawing/2014/main" id="{7DCE6513-E4F6-7F41-9611-C2E7894A373A}"/>
                    </a:ext>
                  </a:extLst>
                </p14:cNvPr>
                <p14:cNvContentPartPr/>
                <p14:nvPr/>
              </p14:nvContentPartPr>
              <p14:xfrm>
                <a:off x="6116095" y="4985644"/>
                <a:ext cx="73800" cy="74160"/>
              </p14:xfrm>
            </p:contentPart>
          </mc:Choice>
          <mc:Fallback xmlns="">
            <p:pic>
              <p:nvPicPr>
                <p:cNvPr id="47241" name="Ink 47240">
                  <a:extLst>
                    <a:ext uri="{FF2B5EF4-FFF2-40B4-BE49-F238E27FC236}">
                      <a16:creationId xmlns:a16="http://schemas.microsoft.com/office/drawing/2014/main" id="{7DCE6513-E4F6-7F41-9611-C2E7894A373A}"/>
                    </a:ext>
                  </a:extLst>
                </p:cNvPr>
                <p:cNvPicPr/>
                <p:nvPr/>
              </p:nvPicPr>
              <p:blipFill>
                <a:blip r:embed="rId448"/>
                <a:stretch>
                  <a:fillRect/>
                </a:stretch>
              </p:blipFill>
              <p:spPr>
                <a:xfrm>
                  <a:off x="6108535" y="4978084"/>
                  <a:ext cx="88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7242" name="Ink 47241">
                  <a:extLst>
                    <a:ext uri="{FF2B5EF4-FFF2-40B4-BE49-F238E27FC236}">
                      <a16:creationId xmlns:a16="http://schemas.microsoft.com/office/drawing/2014/main" id="{AAEEF791-BA1D-D84E-ABD5-E7C2AC6C33D9}"/>
                    </a:ext>
                  </a:extLst>
                </p14:cNvPr>
                <p14:cNvContentPartPr/>
                <p14:nvPr/>
              </p14:nvContentPartPr>
              <p14:xfrm>
                <a:off x="6228055" y="4990684"/>
                <a:ext cx="63000" cy="50760"/>
              </p14:xfrm>
            </p:contentPart>
          </mc:Choice>
          <mc:Fallback xmlns="">
            <p:pic>
              <p:nvPicPr>
                <p:cNvPr id="47242" name="Ink 47241">
                  <a:extLst>
                    <a:ext uri="{FF2B5EF4-FFF2-40B4-BE49-F238E27FC236}">
                      <a16:creationId xmlns:a16="http://schemas.microsoft.com/office/drawing/2014/main" id="{AAEEF791-BA1D-D84E-ABD5-E7C2AC6C33D9}"/>
                    </a:ext>
                  </a:extLst>
                </p:cNvPr>
                <p:cNvPicPr/>
                <p:nvPr/>
              </p:nvPicPr>
              <p:blipFill>
                <a:blip r:embed="rId450"/>
                <a:stretch>
                  <a:fillRect/>
                </a:stretch>
              </p:blipFill>
              <p:spPr>
                <a:xfrm>
                  <a:off x="6220495" y="4983124"/>
                  <a:ext cx="78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7243" name="Ink 47242">
                  <a:extLst>
                    <a:ext uri="{FF2B5EF4-FFF2-40B4-BE49-F238E27FC236}">
                      <a16:creationId xmlns:a16="http://schemas.microsoft.com/office/drawing/2014/main" id="{A4936758-8348-6248-9F26-DF13FB9B652E}"/>
                    </a:ext>
                  </a:extLst>
                </p14:cNvPr>
                <p14:cNvContentPartPr/>
                <p14:nvPr/>
              </p14:nvContentPartPr>
              <p14:xfrm>
                <a:off x="6318775" y="4988164"/>
                <a:ext cx="45360" cy="54360"/>
              </p14:xfrm>
            </p:contentPart>
          </mc:Choice>
          <mc:Fallback xmlns="">
            <p:pic>
              <p:nvPicPr>
                <p:cNvPr id="47243" name="Ink 47242">
                  <a:extLst>
                    <a:ext uri="{FF2B5EF4-FFF2-40B4-BE49-F238E27FC236}">
                      <a16:creationId xmlns:a16="http://schemas.microsoft.com/office/drawing/2014/main" id="{A4936758-8348-6248-9F26-DF13FB9B652E}"/>
                    </a:ext>
                  </a:extLst>
                </p:cNvPr>
                <p:cNvPicPr/>
                <p:nvPr/>
              </p:nvPicPr>
              <p:blipFill>
                <a:blip r:embed="rId452"/>
                <a:stretch>
                  <a:fillRect/>
                </a:stretch>
              </p:blipFill>
              <p:spPr>
                <a:xfrm>
                  <a:off x="6311215" y="4980604"/>
                  <a:ext cx="604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7244" name="Ink 47243">
                  <a:extLst>
                    <a:ext uri="{FF2B5EF4-FFF2-40B4-BE49-F238E27FC236}">
                      <a16:creationId xmlns:a16="http://schemas.microsoft.com/office/drawing/2014/main" id="{5E4970BB-E091-D24C-87CE-CC88812AF8C3}"/>
                    </a:ext>
                  </a:extLst>
                </p14:cNvPr>
                <p14:cNvContentPartPr/>
                <p14:nvPr/>
              </p14:nvContentPartPr>
              <p14:xfrm>
                <a:off x="6368455" y="4993564"/>
                <a:ext cx="48240" cy="137520"/>
              </p14:xfrm>
            </p:contentPart>
          </mc:Choice>
          <mc:Fallback xmlns="">
            <p:pic>
              <p:nvPicPr>
                <p:cNvPr id="47244" name="Ink 47243">
                  <a:extLst>
                    <a:ext uri="{FF2B5EF4-FFF2-40B4-BE49-F238E27FC236}">
                      <a16:creationId xmlns:a16="http://schemas.microsoft.com/office/drawing/2014/main" id="{5E4970BB-E091-D24C-87CE-CC88812AF8C3}"/>
                    </a:ext>
                  </a:extLst>
                </p:cNvPr>
                <p:cNvPicPr/>
                <p:nvPr/>
              </p:nvPicPr>
              <p:blipFill>
                <a:blip r:embed="rId454"/>
                <a:stretch>
                  <a:fillRect/>
                </a:stretch>
              </p:blipFill>
              <p:spPr>
                <a:xfrm>
                  <a:off x="6360895" y="4986004"/>
                  <a:ext cx="63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47245" name="Ink 47244">
                  <a:extLst>
                    <a:ext uri="{FF2B5EF4-FFF2-40B4-BE49-F238E27FC236}">
                      <a16:creationId xmlns:a16="http://schemas.microsoft.com/office/drawing/2014/main" id="{CD9882FC-8A2A-294D-90F5-8D68DDC300C2}"/>
                    </a:ext>
                  </a:extLst>
                </p14:cNvPr>
                <p14:cNvContentPartPr/>
                <p14:nvPr/>
              </p14:nvContentPartPr>
              <p14:xfrm>
                <a:off x="6597775" y="4920844"/>
                <a:ext cx="115560" cy="150120"/>
              </p14:xfrm>
            </p:contentPart>
          </mc:Choice>
          <mc:Fallback xmlns="">
            <p:pic>
              <p:nvPicPr>
                <p:cNvPr id="47245" name="Ink 47244">
                  <a:extLst>
                    <a:ext uri="{FF2B5EF4-FFF2-40B4-BE49-F238E27FC236}">
                      <a16:creationId xmlns:a16="http://schemas.microsoft.com/office/drawing/2014/main" id="{CD9882FC-8A2A-294D-90F5-8D68DDC300C2}"/>
                    </a:ext>
                  </a:extLst>
                </p:cNvPr>
                <p:cNvPicPr/>
                <p:nvPr/>
              </p:nvPicPr>
              <p:blipFill>
                <a:blip r:embed="rId456"/>
                <a:stretch>
                  <a:fillRect/>
                </a:stretch>
              </p:blipFill>
              <p:spPr>
                <a:xfrm>
                  <a:off x="6590215" y="4913284"/>
                  <a:ext cx="130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7246" name="Ink 47245">
                  <a:extLst>
                    <a:ext uri="{FF2B5EF4-FFF2-40B4-BE49-F238E27FC236}">
                      <a16:creationId xmlns:a16="http://schemas.microsoft.com/office/drawing/2014/main" id="{B517FA76-AAD0-2E4A-A732-4D61A9C2AE30}"/>
                    </a:ext>
                  </a:extLst>
                </p14:cNvPr>
                <p14:cNvContentPartPr/>
                <p14:nvPr/>
              </p14:nvContentPartPr>
              <p14:xfrm>
                <a:off x="6764455" y="4900684"/>
                <a:ext cx="1440" cy="151200"/>
              </p14:xfrm>
            </p:contentPart>
          </mc:Choice>
          <mc:Fallback xmlns="">
            <p:pic>
              <p:nvPicPr>
                <p:cNvPr id="47246" name="Ink 47245">
                  <a:extLst>
                    <a:ext uri="{FF2B5EF4-FFF2-40B4-BE49-F238E27FC236}">
                      <a16:creationId xmlns:a16="http://schemas.microsoft.com/office/drawing/2014/main" id="{B517FA76-AAD0-2E4A-A732-4D61A9C2AE30}"/>
                    </a:ext>
                  </a:extLst>
                </p:cNvPr>
                <p:cNvPicPr/>
                <p:nvPr/>
              </p:nvPicPr>
              <p:blipFill>
                <a:blip r:embed="rId458"/>
                <a:stretch>
                  <a:fillRect/>
                </a:stretch>
              </p:blipFill>
              <p:spPr>
                <a:xfrm>
                  <a:off x="6756895" y="4893124"/>
                  <a:ext cx="16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7247" name="Ink 47246">
                  <a:extLst>
                    <a:ext uri="{FF2B5EF4-FFF2-40B4-BE49-F238E27FC236}">
                      <a16:creationId xmlns:a16="http://schemas.microsoft.com/office/drawing/2014/main" id="{F47132FB-42D9-1F47-BC10-26ACC44A0294}"/>
                    </a:ext>
                  </a:extLst>
                </p14:cNvPr>
                <p14:cNvContentPartPr/>
                <p14:nvPr/>
              </p14:nvContentPartPr>
              <p14:xfrm>
                <a:off x="6827455" y="4975564"/>
                <a:ext cx="87840" cy="76320"/>
              </p14:xfrm>
            </p:contentPart>
          </mc:Choice>
          <mc:Fallback xmlns="">
            <p:pic>
              <p:nvPicPr>
                <p:cNvPr id="47247" name="Ink 47246">
                  <a:extLst>
                    <a:ext uri="{FF2B5EF4-FFF2-40B4-BE49-F238E27FC236}">
                      <a16:creationId xmlns:a16="http://schemas.microsoft.com/office/drawing/2014/main" id="{F47132FB-42D9-1F47-BC10-26ACC44A0294}"/>
                    </a:ext>
                  </a:extLst>
                </p:cNvPr>
                <p:cNvPicPr/>
                <p:nvPr/>
              </p:nvPicPr>
              <p:blipFill>
                <a:blip r:embed="rId460"/>
                <a:stretch>
                  <a:fillRect/>
                </a:stretch>
              </p:blipFill>
              <p:spPr>
                <a:xfrm>
                  <a:off x="6819895" y="4968004"/>
                  <a:ext cx="102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7248" name="Ink 47247">
                  <a:extLst>
                    <a:ext uri="{FF2B5EF4-FFF2-40B4-BE49-F238E27FC236}">
                      <a16:creationId xmlns:a16="http://schemas.microsoft.com/office/drawing/2014/main" id="{1280FB6E-6DDA-A34C-8052-F349B357240C}"/>
                    </a:ext>
                  </a:extLst>
                </p14:cNvPr>
                <p14:cNvContentPartPr/>
                <p14:nvPr/>
              </p14:nvContentPartPr>
              <p14:xfrm>
                <a:off x="6937255" y="4978084"/>
                <a:ext cx="101160" cy="61920"/>
              </p14:xfrm>
            </p:contentPart>
          </mc:Choice>
          <mc:Fallback xmlns="">
            <p:pic>
              <p:nvPicPr>
                <p:cNvPr id="47248" name="Ink 47247">
                  <a:extLst>
                    <a:ext uri="{FF2B5EF4-FFF2-40B4-BE49-F238E27FC236}">
                      <a16:creationId xmlns:a16="http://schemas.microsoft.com/office/drawing/2014/main" id="{1280FB6E-6DDA-A34C-8052-F349B357240C}"/>
                    </a:ext>
                  </a:extLst>
                </p:cNvPr>
                <p:cNvPicPr/>
                <p:nvPr/>
              </p:nvPicPr>
              <p:blipFill>
                <a:blip r:embed="rId462"/>
                <a:stretch>
                  <a:fillRect/>
                </a:stretch>
              </p:blipFill>
              <p:spPr>
                <a:xfrm>
                  <a:off x="6929695" y="4970524"/>
                  <a:ext cx="1162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7249" name="Ink 47248">
                  <a:extLst>
                    <a:ext uri="{FF2B5EF4-FFF2-40B4-BE49-F238E27FC236}">
                      <a16:creationId xmlns:a16="http://schemas.microsoft.com/office/drawing/2014/main" id="{73651668-D315-C944-8800-3C6A4264A2DE}"/>
                    </a:ext>
                  </a:extLst>
                </p14:cNvPr>
                <p14:cNvContentPartPr/>
                <p14:nvPr/>
              </p14:nvContentPartPr>
              <p14:xfrm>
                <a:off x="7078015" y="4892044"/>
                <a:ext cx="15120" cy="148680"/>
              </p14:xfrm>
            </p:contentPart>
          </mc:Choice>
          <mc:Fallback xmlns="">
            <p:pic>
              <p:nvPicPr>
                <p:cNvPr id="47249" name="Ink 47248">
                  <a:extLst>
                    <a:ext uri="{FF2B5EF4-FFF2-40B4-BE49-F238E27FC236}">
                      <a16:creationId xmlns:a16="http://schemas.microsoft.com/office/drawing/2014/main" id="{73651668-D315-C944-8800-3C6A4264A2DE}"/>
                    </a:ext>
                  </a:extLst>
                </p:cNvPr>
                <p:cNvPicPr/>
                <p:nvPr/>
              </p:nvPicPr>
              <p:blipFill>
                <a:blip r:embed="rId464"/>
                <a:stretch>
                  <a:fillRect/>
                </a:stretch>
              </p:blipFill>
              <p:spPr>
                <a:xfrm>
                  <a:off x="7070455" y="4884484"/>
                  <a:ext cx="30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7250" name="Ink 47249">
                  <a:extLst>
                    <a:ext uri="{FF2B5EF4-FFF2-40B4-BE49-F238E27FC236}">
                      <a16:creationId xmlns:a16="http://schemas.microsoft.com/office/drawing/2014/main" id="{2E9B04B4-F055-354C-9097-0C1E73AA147A}"/>
                    </a:ext>
                  </a:extLst>
                </p14:cNvPr>
                <p14:cNvContentPartPr/>
                <p14:nvPr/>
              </p14:nvContentPartPr>
              <p14:xfrm>
                <a:off x="7093855" y="4945684"/>
                <a:ext cx="103320" cy="71640"/>
              </p14:xfrm>
            </p:contentPart>
          </mc:Choice>
          <mc:Fallback xmlns="">
            <p:pic>
              <p:nvPicPr>
                <p:cNvPr id="47250" name="Ink 47249">
                  <a:extLst>
                    <a:ext uri="{FF2B5EF4-FFF2-40B4-BE49-F238E27FC236}">
                      <a16:creationId xmlns:a16="http://schemas.microsoft.com/office/drawing/2014/main" id="{2E9B04B4-F055-354C-9097-0C1E73AA147A}"/>
                    </a:ext>
                  </a:extLst>
                </p:cNvPr>
                <p:cNvPicPr/>
                <p:nvPr/>
              </p:nvPicPr>
              <p:blipFill>
                <a:blip r:embed="rId466"/>
                <a:stretch>
                  <a:fillRect/>
                </a:stretch>
              </p:blipFill>
              <p:spPr>
                <a:xfrm>
                  <a:off x="7086295" y="4938124"/>
                  <a:ext cx="118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7251" name="Ink 47250">
                  <a:extLst>
                    <a:ext uri="{FF2B5EF4-FFF2-40B4-BE49-F238E27FC236}">
                      <a16:creationId xmlns:a16="http://schemas.microsoft.com/office/drawing/2014/main" id="{38260AA8-FB1B-F849-A66A-4F01331F1315}"/>
                    </a:ext>
                  </a:extLst>
                </p14:cNvPr>
                <p14:cNvContentPartPr/>
                <p14:nvPr/>
              </p14:nvContentPartPr>
              <p14:xfrm>
                <a:off x="7197535" y="4954684"/>
                <a:ext cx="63000" cy="78840"/>
              </p14:xfrm>
            </p:contentPart>
          </mc:Choice>
          <mc:Fallback xmlns="">
            <p:pic>
              <p:nvPicPr>
                <p:cNvPr id="47251" name="Ink 47250">
                  <a:extLst>
                    <a:ext uri="{FF2B5EF4-FFF2-40B4-BE49-F238E27FC236}">
                      <a16:creationId xmlns:a16="http://schemas.microsoft.com/office/drawing/2014/main" id="{38260AA8-FB1B-F849-A66A-4F01331F1315}"/>
                    </a:ext>
                  </a:extLst>
                </p:cNvPr>
                <p:cNvPicPr/>
                <p:nvPr/>
              </p:nvPicPr>
              <p:blipFill>
                <a:blip r:embed="rId468"/>
                <a:stretch>
                  <a:fillRect/>
                </a:stretch>
              </p:blipFill>
              <p:spPr>
                <a:xfrm>
                  <a:off x="7189975" y="4947124"/>
                  <a:ext cx="78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7252" name="Ink 47251">
                  <a:extLst>
                    <a:ext uri="{FF2B5EF4-FFF2-40B4-BE49-F238E27FC236}">
                      <a16:creationId xmlns:a16="http://schemas.microsoft.com/office/drawing/2014/main" id="{F797364D-3100-E944-B500-FA30DCC13ADC}"/>
                    </a:ext>
                  </a:extLst>
                </p14:cNvPr>
                <p14:cNvContentPartPr/>
                <p14:nvPr/>
              </p14:nvContentPartPr>
              <p14:xfrm>
                <a:off x="7480135" y="4935964"/>
                <a:ext cx="172800" cy="79920"/>
              </p14:xfrm>
            </p:contentPart>
          </mc:Choice>
          <mc:Fallback xmlns="">
            <p:pic>
              <p:nvPicPr>
                <p:cNvPr id="47252" name="Ink 47251">
                  <a:extLst>
                    <a:ext uri="{FF2B5EF4-FFF2-40B4-BE49-F238E27FC236}">
                      <a16:creationId xmlns:a16="http://schemas.microsoft.com/office/drawing/2014/main" id="{F797364D-3100-E944-B500-FA30DCC13ADC}"/>
                    </a:ext>
                  </a:extLst>
                </p:cNvPr>
                <p:cNvPicPr/>
                <p:nvPr/>
              </p:nvPicPr>
              <p:blipFill>
                <a:blip r:embed="rId470"/>
                <a:stretch>
                  <a:fillRect/>
                </a:stretch>
              </p:blipFill>
              <p:spPr>
                <a:xfrm>
                  <a:off x="7472575" y="4928764"/>
                  <a:ext cx="1879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7253" name="Ink 47252">
                  <a:extLst>
                    <a:ext uri="{FF2B5EF4-FFF2-40B4-BE49-F238E27FC236}">
                      <a16:creationId xmlns:a16="http://schemas.microsoft.com/office/drawing/2014/main" id="{F63B00FF-9371-8F4F-85EA-2E8538716CC0}"/>
                    </a:ext>
                  </a:extLst>
                </p14:cNvPr>
                <p14:cNvContentPartPr/>
                <p14:nvPr/>
              </p14:nvContentPartPr>
              <p14:xfrm>
                <a:off x="7718455" y="4938124"/>
                <a:ext cx="86760" cy="47880"/>
              </p14:xfrm>
            </p:contentPart>
          </mc:Choice>
          <mc:Fallback xmlns="">
            <p:pic>
              <p:nvPicPr>
                <p:cNvPr id="47253" name="Ink 47252">
                  <a:extLst>
                    <a:ext uri="{FF2B5EF4-FFF2-40B4-BE49-F238E27FC236}">
                      <a16:creationId xmlns:a16="http://schemas.microsoft.com/office/drawing/2014/main" id="{F63B00FF-9371-8F4F-85EA-2E8538716CC0}"/>
                    </a:ext>
                  </a:extLst>
                </p:cNvPr>
                <p:cNvPicPr/>
                <p:nvPr/>
              </p:nvPicPr>
              <p:blipFill>
                <a:blip r:embed="rId472"/>
                <a:stretch>
                  <a:fillRect/>
                </a:stretch>
              </p:blipFill>
              <p:spPr>
                <a:xfrm>
                  <a:off x="7710895" y="4930564"/>
                  <a:ext cx="101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7254" name="Ink 47253">
                  <a:extLst>
                    <a:ext uri="{FF2B5EF4-FFF2-40B4-BE49-F238E27FC236}">
                      <a16:creationId xmlns:a16="http://schemas.microsoft.com/office/drawing/2014/main" id="{9F4A5284-866C-A54A-A16F-B11D588D5934}"/>
                    </a:ext>
                  </a:extLst>
                </p14:cNvPr>
                <p14:cNvContentPartPr/>
                <p14:nvPr/>
              </p14:nvContentPartPr>
              <p14:xfrm>
                <a:off x="7860295" y="4945684"/>
                <a:ext cx="14760" cy="133920"/>
              </p14:xfrm>
            </p:contentPart>
          </mc:Choice>
          <mc:Fallback xmlns="">
            <p:pic>
              <p:nvPicPr>
                <p:cNvPr id="47254" name="Ink 47253">
                  <a:extLst>
                    <a:ext uri="{FF2B5EF4-FFF2-40B4-BE49-F238E27FC236}">
                      <a16:creationId xmlns:a16="http://schemas.microsoft.com/office/drawing/2014/main" id="{9F4A5284-866C-A54A-A16F-B11D588D5934}"/>
                    </a:ext>
                  </a:extLst>
                </p:cNvPr>
                <p:cNvPicPr/>
                <p:nvPr/>
              </p:nvPicPr>
              <p:blipFill>
                <a:blip r:embed="rId474"/>
                <a:stretch>
                  <a:fillRect/>
                </a:stretch>
              </p:blipFill>
              <p:spPr>
                <a:xfrm>
                  <a:off x="7852735" y="4938124"/>
                  <a:ext cx="29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7255" name="Ink 47254">
                  <a:extLst>
                    <a:ext uri="{FF2B5EF4-FFF2-40B4-BE49-F238E27FC236}">
                      <a16:creationId xmlns:a16="http://schemas.microsoft.com/office/drawing/2014/main" id="{35E9F8BC-A873-2F47-9DCA-C01EB0AD2785}"/>
                    </a:ext>
                  </a:extLst>
                </p14:cNvPr>
                <p14:cNvContentPartPr/>
                <p14:nvPr/>
              </p14:nvContentPartPr>
              <p14:xfrm>
                <a:off x="7858135" y="4938844"/>
                <a:ext cx="93960" cy="59040"/>
              </p14:xfrm>
            </p:contentPart>
          </mc:Choice>
          <mc:Fallback xmlns="">
            <p:pic>
              <p:nvPicPr>
                <p:cNvPr id="47255" name="Ink 47254">
                  <a:extLst>
                    <a:ext uri="{FF2B5EF4-FFF2-40B4-BE49-F238E27FC236}">
                      <a16:creationId xmlns:a16="http://schemas.microsoft.com/office/drawing/2014/main" id="{35E9F8BC-A873-2F47-9DCA-C01EB0AD2785}"/>
                    </a:ext>
                  </a:extLst>
                </p:cNvPr>
                <p:cNvPicPr/>
                <p:nvPr/>
              </p:nvPicPr>
              <p:blipFill>
                <a:blip r:embed="rId476"/>
                <a:stretch>
                  <a:fillRect/>
                </a:stretch>
              </p:blipFill>
              <p:spPr>
                <a:xfrm>
                  <a:off x="7850575" y="4931284"/>
                  <a:ext cx="109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7256" name="Ink 47255">
                  <a:extLst>
                    <a:ext uri="{FF2B5EF4-FFF2-40B4-BE49-F238E27FC236}">
                      <a16:creationId xmlns:a16="http://schemas.microsoft.com/office/drawing/2014/main" id="{F7FBFC58-ACA7-9347-8AAF-72717CA586AE}"/>
                    </a:ext>
                  </a:extLst>
                </p14:cNvPr>
                <p14:cNvContentPartPr/>
                <p14:nvPr/>
              </p14:nvContentPartPr>
              <p14:xfrm>
                <a:off x="8066215" y="4842364"/>
                <a:ext cx="6480" cy="162000"/>
              </p14:xfrm>
            </p:contentPart>
          </mc:Choice>
          <mc:Fallback xmlns="">
            <p:pic>
              <p:nvPicPr>
                <p:cNvPr id="47256" name="Ink 47255">
                  <a:extLst>
                    <a:ext uri="{FF2B5EF4-FFF2-40B4-BE49-F238E27FC236}">
                      <a16:creationId xmlns:a16="http://schemas.microsoft.com/office/drawing/2014/main" id="{F7FBFC58-ACA7-9347-8AAF-72717CA586AE}"/>
                    </a:ext>
                  </a:extLst>
                </p:cNvPr>
                <p:cNvPicPr/>
                <p:nvPr/>
              </p:nvPicPr>
              <p:blipFill>
                <a:blip r:embed="rId478"/>
                <a:stretch>
                  <a:fillRect/>
                </a:stretch>
              </p:blipFill>
              <p:spPr>
                <a:xfrm>
                  <a:off x="8058655" y="4834804"/>
                  <a:ext cx="21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7257" name="Ink 47256">
                  <a:extLst>
                    <a:ext uri="{FF2B5EF4-FFF2-40B4-BE49-F238E27FC236}">
                      <a16:creationId xmlns:a16="http://schemas.microsoft.com/office/drawing/2014/main" id="{0D70A22F-D10C-8546-9647-68742779A4CC}"/>
                    </a:ext>
                  </a:extLst>
                </p14:cNvPr>
                <p14:cNvContentPartPr/>
                <p14:nvPr/>
              </p14:nvContentPartPr>
              <p14:xfrm>
                <a:off x="8018335" y="4902484"/>
                <a:ext cx="192600" cy="82800"/>
              </p14:xfrm>
            </p:contentPart>
          </mc:Choice>
          <mc:Fallback xmlns="">
            <p:pic>
              <p:nvPicPr>
                <p:cNvPr id="47257" name="Ink 47256">
                  <a:extLst>
                    <a:ext uri="{FF2B5EF4-FFF2-40B4-BE49-F238E27FC236}">
                      <a16:creationId xmlns:a16="http://schemas.microsoft.com/office/drawing/2014/main" id="{0D70A22F-D10C-8546-9647-68742779A4CC}"/>
                    </a:ext>
                  </a:extLst>
                </p:cNvPr>
                <p:cNvPicPr/>
                <p:nvPr/>
              </p:nvPicPr>
              <p:blipFill>
                <a:blip r:embed="rId480"/>
                <a:stretch>
                  <a:fillRect/>
                </a:stretch>
              </p:blipFill>
              <p:spPr>
                <a:xfrm>
                  <a:off x="8010775" y="4894924"/>
                  <a:ext cx="207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7258" name="Ink 47257">
                  <a:extLst>
                    <a:ext uri="{FF2B5EF4-FFF2-40B4-BE49-F238E27FC236}">
                      <a16:creationId xmlns:a16="http://schemas.microsoft.com/office/drawing/2014/main" id="{89713C15-ACDB-B440-A467-EAD1EB0CA507}"/>
                    </a:ext>
                  </a:extLst>
                </p14:cNvPr>
                <p14:cNvContentPartPr/>
                <p14:nvPr/>
              </p14:nvContentPartPr>
              <p14:xfrm>
                <a:off x="8338375" y="4920124"/>
                <a:ext cx="106920" cy="68400"/>
              </p14:xfrm>
            </p:contentPart>
          </mc:Choice>
          <mc:Fallback xmlns="">
            <p:pic>
              <p:nvPicPr>
                <p:cNvPr id="47258" name="Ink 47257">
                  <a:extLst>
                    <a:ext uri="{FF2B5EF4-FFF2-40B4-BE49-F238E27FC236}">
                      <a16:creationId xmlns:a16="http://schemas.microsoft.com/office/drawing/2014/main" id="{89713C15-ACDB-B440-A467-EAD1EB0CA507}"/>
                    </a:ext>
                  </a:extLst>
                </p:cNvPr>
                <p:cNvPicPr/>
                <p:nvPr/>
              </p:nvPicPr>
              <p:blipFill>
                <a:blip r:embed="rId482"/>
                <a:stretch>
                  <a:fillRect/>
                </a:stretch>
              </p:blipFill>
              <p:spPr>
                <a:xfrm>
                  <a:off x="8330815" y="4912564"/>
                  <a:ext cx="122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7259" name="Ink 47258">
                  <a:extLst>
                    <a:ext uri="{FF2B5EF4-FFF2-40B4-BE49-F238E27FC236}">
                      <a16:creationId xmlns:a16="http://schemas.microsoft.com/office/drawing/2014/main" id="{2F9BE563-A02E-E742-BB18-C2D58337278E}"/>
                    </a:ext>
                  </a:extLst>
                </p14:cNvPr>
                <p14:cNvContentPartPr/>
                <p14:nvPr/>
              </p14:nvContentPartPr>
              <p14:xfrm>
                <a:off x="8494255" y="4922284"/>
                <a:ext cx="95040" cy="70560"/>
              </p14:xfrm>
            </p:contentPart>
          </mc:Choice>
          <mc:Fallback xmlns="">
            <p:pic>
              <p:nvPicPr>
                <p:cNvPr id="47259" name="Ink 47258">
                  <a:extLst>
                    <a:ext uri="{FF2B5EF4-FFF2-40B4-BE49-F238E27FC236}">
                      <a16:creationId xmlns:a16="http://schemas.microsoft.com/office/drawing/2014/main" id="{2F9BE563-A02E-E742-BB18-C2D58337278E}"/>
                    </a:ext>
                  </a:extLst>
                </p:cNvPr>
                <p:cNvPicPr/>
                <p:nvPr/>
              </p:nvPicPr>
              <p:blipFill>
                <a:blip r:embed="rId484"/>
                <a:stretch>
                  <a:fillRect/>
                </a:stretch>
              </p:blipFill>
              <p:spPr>
                <a:xfrm>
                  <a:off x="8486695" y="4914724"/>
                  <a:ext cx="1101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7260" name="Ink 47259">
                  <a:extLst>
                    <a:ext uri="{FF2B5EF4-FFF2-40B4-BE49-F238E27FC236}">
                      <a16:creationId xmlns:a16="http://schemas.microsoft.com/office/drawing/2014/main" id="{D656B960-FBA9-4449-A979-8624AE20E349}"/>
                    </a:ext>
                  </a:extLst>
                </p14:cNvPr>
                <p14:cNvContentPartPr/>
                <p14:nvPr/>
              </p14:nvContentPartPr>
              <p14:xfrm>
                <a:off x="8624935" y="4891324"/>
                <a:ext cx="96120" cy="80640"/>
              </p14:xfrm>
            </p:contentPart>
          </mc:Choice>
          <mc:Fallback xmlns="">
            <p:pic>
              <p:nvPicPr>
                <p:cNvPr id="47260" name="Ink 47259">
                  <a:extLst>
                    <a:ext uri="{FF2B5EF4-FFF2-40B4-BE49-F238E27FC236}">
                      <a16:creationId xmlns:a16="http://schemas.microsoft.com/office/drawing/2014/main" id="{D656B960-FBA9-4449-A979-8624AE20E349}"/>
                    </a:ext>
                  </a:extLst>
                </p:cNvPr>
                <p:cNvPicPr/>
                <p:nvPr/>
              </p:nvPicPr>
              <p:blipFill>
                <a:blip r:embed="rId486"/>
                <a:stretch>
                  <a:fillRect/>
                </a:stretch>
              </p:blipFill>
              <p:spPr>
                <a:xfrm>
                  <a:off x="8617375" y="4883764"/>
                  <a:ext cx="111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7261" name="Ink 47260">
                  <a:extLst>
                    <a:ext uri="{FF2B5EF4-FFF2-40B4-BE49-F238E27FC236}">
                      <a16:creationId xmlns:a16="http://schemas.microsoft.com/office/drawing/2014/main" id="{FA9C3771-C5BA-9B4B-86BB-34B0B1ECF588}"/>
                    </a:ext>
                  </a:extLst>
                </p14:cNvPr>
                <p14:cNvContentPartPr/>
                <p14:nvPr/>
              </p14:nvContentPartPr>
              <p14:xfrm>
                <a:off x="8845255" y="4862524"/>
                <a:ext cx="61200" cy="83520"/>
              </p14:xfrm>
            </p:contentPart>
          </mc:Choice>
          <mc:Fallback xmlns="">
            <p:pic>
              <p:nvPicPr>
                <p:cNvPr id="47261" name="Ink 47260">
                  <a:extLst>
                    <a:ext uri="{FF2B5EF4-FFF2-40B4-BE49-F238E27FC236}">
                      <a16:creationId xmlns:a16="http://schemas.microsoft.com/office/drawing/2014/main" id="{FA9C3771-C5BA-9B4B-86BB-34B0B1ECF588}"/>
                    </a:ext>
                  </a:extLst>
                </p:cNvPr>
                <p:cNvPicPr/>
                <p:nvPr/>
              </p:nvPicPr>
              <p:blipFill>
                <a:blip r:embed="rId488"/>
                <a:stretch>
                  <a:fillRect/>
                </a:stretch>
              </p:blipFill>
              <p:spPr>
                <a:xfrm>
                  <a:off x="8837695" y="4854964"/>
                  <a:ext cx="76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7262" name="Ink 47261">
                  <a:extLst>
                    <a:ext uri="{FF2B5EF4-FFF2-40B4-BE49-F238E27FC236}">
                      <a16:creationId xmlns:a16="http://schemas.microsoft.com/office/drawing/2014/main" id="{8765D57A-E7EC-634A-8821-66F7103B9B2A}"/>
                    </a:ext>
                  </a:extLst>
                </p14:cNvPr>
                <p14:cNvContentPartPr/>
                <p14:nvPr/>
              </p14:nvContentPartPr>
              <p14:xfrm>
                <a:off x="8927695" y="4872964"/>
                <a:ext cx="79920" cy="83520"/>
              </p14:xfrm>
            </p:contentPart>
          </mc:Choice>
          <mc:Fallback xmlns="">
            <p:pic>
              <p:nvPicPr>
                <p:cNvPr id="47262" name="Ink 47261">
                  <a:extLst>
                    <a:ext uri="{FF2B5EF4-FFF2-40B4-BE49-F238E27FC236}">
                      <a16:creationId xmlns:a16="http://schemas.microsoft.com/office/drawing/2014/main" id="{8765D57A-E7EC-634A-8821-66F7103B9B2A}"/>
                    </a:ext>
                  </a:extLst>
                </p:cNvPr>
                <p:cNvPicPr/>
                <p:nvPr/>
              </p:nvPicPr>
              <p:blipFill>
                <a:blip r:embed="rId490"/>
                <a:stretch>
                  <a:fillRect/>
                </a:stretch>
              </p:blipFill>
              <p:spPr>
                <a:xfrm>
                  <a:off x="8920135" y="4865404"/>
                  <a:ext cx="95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7263" name="Ink 47262">
                  <a:extLst>
                    <a:ext uri="{FF2B5EF4-FFF2-40B4-BE49-F238E27FC236}">
                      <a16:creationId xmlns:a16="http://schemas.microsoft.com/office/drawing/2014/main" id="{9D31C621-E084-6C4F-82B5-4C950D4A7B2A}"/>
                    </a:ext>
                  </a:extLst>
                </p14:cNvPr>
                <p14:cNvContentPartPr/>
                <p14:nvPr/>
              </p14:nvContentPartPr>
              <p14:xfrm>
                <a:off x="9055135" y="4753444"/>
                <a:ext cx="16920" cy="180360"/>
              </p14:xfrm>
            </p:contentPart>
          </mc:Choice>
          <mc:Fallback xmlns="">
            <p:pic>
              <p:nvPicPr>
                <p:cNvPr id="47263" name="Ink 47262">
                  <a:extLst>
                    <a:ext uri="{FF2B5EF4-FFF2-40B4-BE49-F238E27FC236}">
                      <a16:creationId xmlns:a16="http://schemas.microsoft.com/office/drawing/2014/main" id="{9D31C621-E084-6C4F-82B5-4C950D4A7B2A}"/>
                    </a:ext>
                  </a:extLst>
                </p:cNvPr>
                <p:cNvPicPr/>
                <p:nvPr/>
              </p:nvPicPr>
              <p:blipFill>
                <a:blip r:embed="rId492"/>
                <a:stretch>
                  <a:fillRect/>
                </a:stretch>
              </p:blipFill>
              <p:spPr>
                <a:xfrm>
                  <a:off x="9047575" y="4745884"/>
                  <a:ext cx="3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7264" name="Ink 47263">
                  <a:extLst>
                    <a:ext uri="{FF2B5EF4-FFF2-40B4-BE49-F238E27FC236}">
                      <a16:creationId xmlns:a16="http://schemas.microsoft.com/office/drawing/2014/main" id="{EEC19BCD-1971-C34D-9730-D8F1870C71EF}"/>
                    </a:ext>
                  </a:extLst>
                </p14:cNvPr>
                <p14:cNvContentPartPr/>
                <p14:nvPr/>
              </p14:nvContentPartPr>
              <p14:xfrm>
                <a:off x="9001495" y="4824364"/>
                <a:ext cx="122400" cy="9000"/>
              </p14:xfrm>
            </p:contentPart>
          </mc:Choice>
          <mc:Fallback xmlns="">
            <p:pic>
              <p:nvPicPr>
                <p:cNvPr id="47264" name="Ink 47263">
                  <a:extLst>
                    <a:ext uri="{FF2B5EF4-FFF2-40B4-BE49-F238E27FC236}">
                      <a16:creationId xmlns:a16="http://schemas.microsoft.com/office/drawing/2014/main" id="{EEC19BCD-1971-C34D-9730-D8F1870C71EF}"/>
                    </a:ext>
                  </a:extLst>
                </p:cNvPr>
                <p:cNvPicPr/>
                <p:nvPr/>
              </p:nvPicPr>
              <p:blipFill>
                <a:blip r:embed="rId494"/>
                <a:stretch>
                  <a:fillRect/>
                </a:stretch>
              </p:blipFill>
              <p:spPr>
                <a:xfrm>
                  <a:off x="8993935" y="4816804"/>
                  <a:ext cx="137520" cy="24120"/>
                </a:xfrm>
                <a:prstGeom prst="rect">
                  <a:avLst/>
                </a:prstGeom>
              </p:spPr>
            </p:pic>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2542" b="6128"/>
          <a:stretch/>
        </p:blipFill>
        <p:spPr>
          <a:xfrm>
            <a:off x="1835696" y="-171400"/>
            <a:ext cx="5616624" cy="663838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a:effectLst>
                  <a:outerShdw blurRad="38100" dist="38100" dir="2700000" algn="tl">
                    <a:srgbClr val="000000">
                      <a:alpha val="43137"/>
                    </a:srgbClr>
                  </a:outerShdw>
                </a:effectLst>
              </a:rPr>
              <a:t>Characteristics of Memory Systems</a:t>
            </a:r>
          </a:p>
        </p:txBody>
      </p:sp>
      <p:sp>
        <p:nvSpPr>
          <p:cNvPr id="8195" name="Rectangle 3"/>
          <p:cNvSpPr>
            <a:spLocks noGrp="1" noChangeArrowheads="1"/>
          </p:cNvSpPr>
          <p:nvPr>
            <p:ph idx="1"/>
          </p:nvPr>
        </p:nvSpPr>
        <p:spPr/>
        <p:txBody>
          <a:bodyPr>
            <a:normAutofit fontScale="92500" lnSpcReduction="10000"/>
          </a:bodyPr>
          <a:lstStyle/>
          <a:p>
            <a:r>
              <a:rPr lang="en-GB" dirty="0"/>
              <a:t>Location</a:t>
            </a:r>
          </a:p>
          <a:p>
            <a:pPr lvl="1"/>
            <a:r>
              <a:rPr lang="en-GB" dirty="0"/>
              <a:t>Refers to whether memory is internal and external to the computer</a:t>
            </a:r>
          </a:p>
          <a:p>
            <a:pPr lvl="1"/>
            <a:r>
              <a:rPr lang="en-GB" dirty="0"/>
              <a:t>Internal memory is often equated with main memory</a:t>
            </a:r>
          </a:p>
          <a:p>
            <a:pPr lvl="1"/>
            <a:r>
              <a:rPr lang="en-GB" dirty="0"/>
              <a:t>Processor requires its own local memory, in the form of registers</a:t>
            </a:r>
          </a:p>
          <a:p>
            <a:pPr lvl="1"/>
            <a:r>
              <a:rPr lang="en-GB" dirty="0"/>
              <a:t>Cache is another form of internal memory</a:t>
            </a:r>
          </a:p>
          <a:p>
            <a:pPr lvl="1"/>
            <a:r>
              <a:rPr lang="en-GB" dirty="0"/>
              <a:t>External memory consists of peripheral storage devices that are accessible to the processor via I/O controllers</a:t>
            </a:r>
          </a:p>
          <a:p>
            <a:r>
              <a:rPr lang="en-GB" dirty="0"/>
              <a:t>Capacity</a:t>
            </a:r>
          </a:p>
          <a:p>
            <a:pPr lvl="1"/>
            <a:r>
              <a:rPr lang="en-GB" dirty="0"/>
              <a:t>Memory is typically expressed in terms of bytes</a:t>
            </a:r>
          </a:p>
          <a:p>
            <a:r>
              <a:rPr lang="en-GB" dirty="0"/>
              <a:t>Unit of transfer</a:t>
            </a:r>
          </a:p>
          <a:p>
            <a:pPr lvl="1"/>
            <a:r>
              <a:rPr lang="en-GB" dirty="0"/>
              <a:t>For internal memory the unit of transfer is equal to the number of electrical lines into and out of the memory module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58" name="Group 57">
            <a:extLst>
              <a:ext uri="{FF2B5EF4-FFF2-40B4-BE49-F238E27FC236}">
                <a16:creationId xmlns:a16="http://schemas.microsoft.com/office/drawing/2014/main" id="{DEF23C7B-3744-9949-ADDD-4B4816149618}"/>
              </a:ext>
            </a:extLst>
          </p:cNvPr>
          <p:cNvGrpSpPr/>
          <p:nvPr/>
        </p:nvGrpSpPr>
        <p:grpSpPr>
          <a:xfrm>
            <a:off x="6161760" y="3819069"/>
            <a:ext cx="2498760" cy="1602000"/>
            <a:chOff x="6161760" y="3819069"/>
            <a:chExt cx="2498760" cy="16020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4AB3A48-F72D-1A48-972E-6DAB6003B324}"/>
                    </a:ext>
                  </a:extLst>
                </p14:cNvPr>
                <p14:cNvContentPartPr/>
                <p14:nvPr/>
              </p14:nvContentPartPr>
              <p14:xfrm>
                <a:off x="6161760" y="3994749"/>
                <a:ext cx="65520" cy="628200"/>
              </p14:xfrm>
            </p:contentPart>
          </mc:Choice>
          <mc:Fallback xmlns="">
            <p:pic>
              <p:nvPicPr>
                <p:cNvPr id="3" name="Ink 2">
                  <a:extLst>
                    <a:ext uri="{FF2B5EF4-FFF2-40B4-BE49-F238E27FC236}">
                      <a16:creationId xmlns:a16="http://schemas.microsoft.com/office/drawing/2014/main" id="{84AB3A48-F72D-1A48-972E-6DAB6003B324}"/>
                    </a:ext>
                  </a:extLst>
                </p:cNvPr>
                <p:cNvPicPr/>
                <p:nvPr/>
              </p:nvPicPr>
              <p:blipFill>
                <a:blip r:embed="rId4"/>
                <a:stretch>
                  <a:fillRect/>
                </a:stretch>
              </p:blipFill>
              <p:spPr>
                <a:xfrm>
                  <a:off x="6154200" y="3987189"/>
                  <a:ext cx="8064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72FA5E3-33C7-DC40-B610-B20157A8E31D}"/>
                    </a:ext>
                  </a:extLst>
                </p14:cNvPr>
                <p14:cNvContentPartPr/>
                <p14:nvPr/>
              </p14:nvContentPartPr>
              <p14:xfrm>
                <a:off x="6205320" y="3951189"/>
                <a:ext cx="1064160" cy="32400"/>
              </p14:xfrm>
            </p:contentPart>
          </mc:Choice>
          <mc:Fallback xmlns="">
            <p:pic>
              <p:nvPicPr>
                <p:cNvPr id="4" name="Ink 3">
                  <a:extLst>
                    <a:ext uri="{FF2B5EF4-FFF2-40B4-BE49-F238E27FC236}">
                      <a16:creationId xmlns:a16="http://schemas.microsoft.com/office/drawing/2014/main" id="{272FA5E3-33C7-DC40-B610-B20157A8E31D}"/>
                    </a:ext>
                  </a:extLst>
                </p:cNvPr>
                <p:cNvPicPr/>
                <p:nvPr/>
              </p:nvPicPr>
              <p:blipFill>
                <a:blip r:embed="rId6"/>
                <a:stretch>
                  <a:fillRect/>
                </a:stretch>
              </p:blipFill>
              <p:spPr>
                <a:xfrm>
                  <a:off x="6197760" y="3943629"/>
                  <a:ext cx="1079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32C29A9-6C6F-B447-A127-C1B2FE185355}"/>
                    </a:ext>
                  </a:extLst>
                </p14:cNvPr>
                <p14:cNvContentPartPr/>
                <p14:nvPr/>
              </p14:nvContentPartPr>
              <p14:xfrm>
                <a:off x="7247520" y="3954069"/>
                <a:ext cx="90360" cy="549720"/>
              </p14:xfrm>
            </p:contentPart>
          </mc:Choice>
          <mc:Fallback xmlns="">
            <p:pic>
              <p:nvPicPr>
                <p:cNvPr id="5" name="Ink 4">
                  <a:extLst>
                    <a:ext uri="{FF2B5EF4-FFF2-40B4-BE49-F238E27FC236}">
                      <a16:creationId xmlns:a16="http://schemas.microsoft.com/office/drawing/2014/main" id="{232C29A9-6C6F-B447-A127-C1B2FE185355}"/>
                    </a:ext>
                  </a:extLst>
                </p:cNvPr>
                <p:cNvPicPr/>
                <p:nvPr/>
              </p:nvPicPr>
              <p:blipFill>
                <a:blip r:embed="rId8"/>
                <a:stretch>
                  <a:fillRect/>
                </a:stretch>
              </p:blipFill>
              <p:spPr>
                <a:xfrm>
                  <a:off x="7239960" y="3946869"/>
                  <a:ext cx="1054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3703E28-1389-C64B-99BF-8A3DE99B5983}"/>
                    </a:ext>
                  </a:extLst>
                </p14:cNvPr>
                <p14:cNvContentPartPr/>
                <p14:nvPr/>
              </p14:nvContentPartPr>
              <p14:xfrm>
                <a:off x="6224400" y="4631949"/>
                <a:ext cx="1111320" cy="92160"/>
              </p14:xfrm>
            </p:contentPart>
          </mc:Choice>
          <mc:Fallback xmlns="">
            <p:pic>
              <p:nvPicPr>
                <p:cNvPr id="7" name="Ink 6">
                  <a:extLst>
                    <a:ext uri="{FF2B5EF4-FFF2-40B4-BE49-F238E27FC236}">
                      <a16:creationId xmlns:a16="http://schemas.microsoft.com/office/drawing/2014/main" id="{33703E28-1389-C64B-99BF-8A3DE99B5983}"/>
                    </a:ext>
                  </a:extLst>
                </p:cNvPr>
                <p:cNvPicPr/>
                <p:nvPr/>
              </p:nvPicPr>
              <p:blipFill>
                <a:blip r:embed="rId10"/>
                <a:stretch>
                  <a:fillRect/>
                </a:stretch>
              </p:blipFill>
              <p:spPr>
                <a:xfrm>
                  <a:off x="6216840" y="4624389"/>
                  <a:ext cx="1126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C232341-DFA1-104A-9926-6B1DF9FC3E7B}"/>
                    </a:ext>
                  </a:extLst>
                </p14:cNvPr>
                <p14:cNvContentPartPr/>
                <p14:nvPr/>
              </p14:nvContentPartPr>
              <p14:xfrm>
                <a:off x="7307640" y="4496949"/>
                <a:ext cx="11880" cy="111960"/>
              </p14:xfrm>
            </p:contentPart>
          </mc:Choice>
          <mc:Fallback xmlns="">
            <p:pic>
              <p:nvPicPr>
                <p:cNvPr id="8" name="Ink 7">
                  <a:extLst>
                    <a:ext uri="{FF2B5EF4-FFF2-40B4-BE49-F238E27FC236}">
                      <a16:creationId xmlns:a16="http://schemas.microsoft.com/office/drawing/2014/main" id="{BC232341-DFA1-104A-9926-6B1DF9FC3E7B}"/>
                    </a:ext>
                  </a:extLst>
                </p:cNvPr>
                <p:cNvPicPr/>
                <p:nvPr/>
              </p:nvPicPr>
              <p:blipFill>
                <a:blip r:embed="rId12"/>
                <a:stretch>
                  <a:fillRect/>
                </a:stretch>
              </p:blipFill>
              <p:spPr>
                <a:xfrm>
                  <a:off x="7300080" y="4489389"/>
                  <a:ext cx="27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4FBFBCF2-C93C-D140-8391-218AE4F6047C}"/>
                    </a:ext>
                  </a:extLst>
                </p14:cNvPr>
                <p14:cNvContentPartPr/>
                <p14:nvPr/>
              </p14:nvContentPartPr>
              <p14:xfrm>
                <a:off x="6328440" y="3834549"/>
                <a:ext cx="140040" cy="84240"/>
              </p14:xfrm>
            </p:contentPart>
          </mc:Choice>
          <mc:Fallback xmlns="">
            <p:pic>
              <p:nvPicPr>
                <p:cNvPr id="10" name="Ink 9">
                  <a:extLst>
                    <a:ext uri="{FF2B5EF4-FFF2-40B4-BE49-F238E27FC236}">
                      <a16:creationId xmlns:a16="http://schemas.microsoft.com/office/drawing/2014/main" id="{4FBFBCF2-C93C-D140-8391-218AE4F6047C}"/>
                    </a:ext>
                  </a:extLst>
                </p:cNvPr>
                <p:cNvPicPr/>
                <p:nvPr/>
              </p:nvPicPr>
              <p:blipFill>
                <a:blip r:embed="rId14"/>
                <a:stretch>
                  <a:fillRect/>
                </a:stretch>
              </p:blipFill>
              <p:spPr>
                <a:xfrm>
                  <a:off x="6320880" y="3826989"/>
                  <a:ext cx="155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23EDEE1-CB3D-D742-AAA1-6CCBEF8CD374}"/>
                    </a:ext>
                  </a:extLst>
                </p14:cNvPr>
                <p14:cNvContentPartPr/>
                <p14:nvPr/>
              </p14:nvContentPartPr>
              <p14:xfrm>
                <a:off x="6506640" y="3843909"/>
                <a:ext cx="35640" cy="98280"/>
              </p14:xfrm>
            </p:contentPart>
          </mc:Choice>
          <mc:Fallback xmlns="">
            <p:pic>
              <p:nvPicPr>
                <p:cNvPr id="11" name="Ink 10">
                  <a:extLst>
                    <a:ext uri="{FF2B5EF4-FFF2-40B4-BE49-F238E27FC236}">
                      <a16:creationId xmlns:a16="http://schemas.microsoft.com/office/drawing/2014/main" id="{623EDEE1-CB3D-D742-AAA1-6CCBEF8CD374}"/>
                    </a:ext>
                  </a:extLst>
                </p:cNvPr>
                <p:cNvPicPr/>
                <p:nvPr/>
              </p:nvPicPr>
              <p:blipFill>
                <a:blip r:embed="rId16"/>
                <a:stretch>
                  <a:fillRect/>
                </a:stretch>
              </p:blipFill>
              <p:spPr>
                <a:xfrm>
                  <a:off x="6499080" y="3836349"/>
                  <a:ext cx="50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69B141C0-BF9C-3540-8036-41C4C3F88BA4}"/>
                    </a:ext>
                  </a:extLst>
                </p14:cNvPr>
                <p14:cNvContentPartPr/>
                <p14:nvPr/>
              </p14:nvContentPartPr>
              <p14:xfrm>
                <a:off x="6509520" y="3819069"/>
                <a:ext cx="86400" cy="73080"/>
              </p14:xfrm>
            </p:contentPart>
          </mc:Choice>
          <mc:Fallback xmlns="">
            <p:pic>
              <p:nvPicPr>
                <p:cNvPr id="12" name="Ink 11">
                  <a:extLst>
                    <a:ext uri="{FF2B5EF4-FFF2-40B4-BE49-F238E27FC236}">
                      <a16:creationId xmlns:a16="http://schemas.microsoft.com/office/drawing/2014/main" id="{69B141C0-BF9C-3540-8036-41C4C3F88BA4}"/>
                    </a:ext>
                  </a:extLst>
                </p:cNvPr>
                <p:cNvPicPr/>
                <p:nvPr/>
              </p:nvPicPr>
              <p:blipFill>
                <a:blip r:embed="rId18"/>
                <a:stretch>
                  <a:fillRect/>
                </a:stretch>
              </p:blipFill>
              <p:spPr>
                <a:xfrm>
                  <a:off x="6501960" y="3811509"/>
                  <a:ext cx="101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04E65C15-849D-1844-A3C7-508D9E28F7C0}"/>
                    </a:ext>
                  </a:extLst>
                </p14:cNvPr>
                <p14:cNvContentPartPr/>
                <p14:nvPr/>
              </p14:nvContentPartPr>
              <p14:xfrm>
                <a:off x="6645240" y="3819789"/>
                <a:ext cx="181800" cy="99360"/>
              </p14:xfrm>
            </p:contentPart>
          </mc:Choice>
          <mc:Fallback xmlns="">
            <p:pic>
              <p:nvPicPr>
                <p:cNvPr id="13" name="Ink 12">
                  <a:extLst>
                    <a:ext uri="{FF2B5EF4-FFF2-40B4-BE49-F238E27FC236}">
                      <a16:creationId xmlns:a16="http://schemas.microsoft.com/office/drawing/2014/main" id="{04E65C15-849D-1844-A3C7-508D9E28F7C0}"/>
                    </a:ext>
                  </a:extLst>
                </p:cNvPr>
                <p:cNvPicPr/>
                <p:nvPr/>
              </p:nvPicPr>
              <p:blipFill>
                <a:blip r:embed="rId20"/>
                <a:stretch>
                  <a:fillRect/>
                </a:stretch>
              </p:blipFill>
              <p:spPr>
                <a:xfrm>
                  <a:off x="6637680" y="3812229"/>
                  <a:ext cx="196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32B09365-BA5E-3846-B66B-B59D432C11D7}"/>
                    </a:ext>
                  </a:extLst>
                </p14:cNvPr>
                <p14:cNvContentPartPr/>
                <p14:nvPr/>
              </p14:nvContentPartPr>
              <p14:xfrm>
                <a:off x="6847560" y="4058829"/>
                <a:ext cx="6840" cy="138600"/>
              </p14:xfrm>
            </p:contentPart>
          </mc:Choice>
          <mc:Fallback xmlns="">
            <p:pic>
              <p:nvPicPr>
                <p:cNvPr id="15" name="Ink 14">
                  <a:extLst>
                    <a:ext uri="{FF2B5EF4-FFF2-40B4-BE49-F238E27FC236}">
                      <a16:creationId xmlns:a16="http://schemas.microsoft.com/office/drawing/2014/main" id="{32B09365-BA5E-3846-B66B-B59D432C11D7}"/>
                    </a:ext>
                  </a:extLst>
                </p:cNvPr>
                <p:cNvPicPr/>
                <p:nvPr/>
              </p:nvPicPr>
              <p:blipFill>
                <a:blip r:embed="rId22"/>
                <a:stretch>
                  <a:fillRect/>
                </a:stretch>
              </p:blipFill>
              <p:spPr>
                <a:xfrm>
                  <a:off x="6840000" y="4051269"/>
                  <a:ext cx="21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DED705F-D3FE-654C-A69E-EF47DB776B00}"/>
                    </a:ext>
                  </a:extLst>
                </p14:cNvPr>
                <p14:cNvContentPartPr/>
                <p14:nvPr/>
              </p14:nvContentPartPr>
              <p14:xfrm>
                <a:off x="6833880" y="4053789"/>
                <a:ext cx="87840" cy="120240"/>
              </p14:xfrm>
            </p:contentPart>
          </mc:Choice>
          <mc:Fallback xmlns="">
            <p:pic>
              <p:nvPicPr>
                <p:cNvPr id="16" name="Ink 15">
                  <a:extLst>
                    <a:ext uri="{FF2B5EF4-FFF2-40B4-BE49-F238E27FC236}">
                      <a16:creationId xmlns:a16="http://schemas.microsoft.com/office/drawing/2014/main" id="{9DED705F-D3FE-654C-A69E-EF47DB776B00}"/>
                    </a:ext>
                  </a:extLst>
                </p:cNvPr>
                <p:cNvPicPr/>
                <p:nvPr/>
              </p:nvPicPr>
              <p:blipFill>
                <a:blip r:embed="rId24"/>
                <a:stretch>
                  <a:fillRect/>
                </a:stretch>
              </p:blipFill>
              <p:spPr>
                <a:xfrm>
                  <a:off x="6826320" y="4046229"/>
                  <a:ext cx="102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E08A087-E35A-854D-A742-7F5DA34B6CCB}"/>
                    </a:ext>
                  </a:extLst>
                </p14:cNvPr>
                <p14:cNvContentPartPr/>
                <p14:nvPr/>
              </p14:nvContentPartPr>
              <p14:xfrm>
                <a:off x="6974640" y="4121109"/>
                <a:ext cx="5400" cy="84600"/>
              </p14:xfrm>
            </p:contentPart>
          </mc:Choice>
          <mc:Fallback xmlns="">
            <p:pic>
              <p:nvPicPr>
                <p:cNvPr id="17" name="Ink 16">
                  <a:extLst>
                    <a:ext uri="{FF2B5EF4-FFF2-40B4-BE49-F238E27FC236}">
                      <a16:creationId xmlns:a16="http://schemas.microsoft.com/office/drawing/2014/main" id="{3E08A087-E35A-854D-A742-7F5DA34B6CCB}"/>
                    </a:ext>
                  </a:extLst>
                </p:cNvPr>
                <p:cNvPicPr/>
                <p:nvPr/>
              </p:nvPicPr>
              <p:blipFill>
                <a:blip r:embed="rId26"/>
                <a:stretch>
                  <a:fillRect/>
                </a:stretch>
              </p:blipFill>
              <p:spPr>
                <a:xfrm>
                  <a:off x="6967080" y="4113549"/>
                  <a:ext cx="20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0DFE2A97-5F1C-8443-92CA-ACD5C9156553}"/>
                    </a:ext>
                  </a:extLst>
                </p14:cNvPr>
                <p14:cNvContentPartPr/>
                <p14:nvPr/>
              </p14:nvContentPartPr>
              <p14:xfrm>
                <a:off x="6915960" y="4241709"/>
                <a:ext cx="3960" cy="3240"/>
              </p14:xfrm>
            </p:contentPart>
          </mc:Choice>
          <mc:Fallback xmlns="">
            <p:pic>
              <p:nvPicPr>
                <p:cNvPr id="18" name="Ink 17">
                  <a:extLst>
                    <a:ext uri="{FF2B5EF4-FFF2-40B4-BE49-F238E27FC236}">
                      <a16:creationId xmlns:a16="http://schemas.microsoft.com/office/drawing/2014/main" id="{0DFE2A97-5F1C-8443-92CA-ACD5C9156553}"/>
                    </a:ext>
                  </a:extLst>
                </p:cNvPr>
                <p:cNvPicPr/>
                <p:nvPr/>
              </p:nvPicPr>
              <p:blipFill>
                <a:blip r:embed="rId28"/>
                <a:stretch>
                  <a:fillRect/>
                </a:stretch>
              </p:blipFill>
              <p:spPr>
                <a:xfrm>
                  <a:off x="6908400" y="4234149"/>
                  <a:ext cx="19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ACB2C817-C6AF-ED41-847F-D3CE8FB794E5}"/>
                    </a:ext>
                  </a:extLst>
                </p14:cNvPr>
                <p14:cNvContentPartPr/>
                <p14:nvPr/>
              </p14:nvContentPartPr>
              <p14:xfrm>
                <a:off x="6919560" y="4301829"/>
                <a:ext cx="360" cy="15480"/>
              </p14:xfrm>
            </p:contentPart>
          </mc:Choice>
          <mc:Fallback xmlns="">
            <p:pic>
              <p:nvPicPr>
                <p:cNvPr id="19" name="Ink 18">
                  <a:extLst>
                    <a:ext uri="{FF2B5EF4-FFF2-40B4-BE49-F238E27FC236}">
                      <a16:creationId xmlns:a16="http://schemas.microsoft.com/office/drawing/2014/main" id="{ACB2C817-C6AF-ED41-847F-D3CE8FB794E5}"/>
                    </a:ext>
                  </a:extLst>
                </p:cNvPr>
                <p:cNvPicPr/>
                <p:nvPr/>
              </p:nvPicPr>
              <p:blipFill>
                <a:blip r:embed="rId30"/>
                <a:stretch>
                  <a:fillRect/>
                </a:stretch>
              </p:blipFill>
              <p:spPr>
                <a:xfrm>
                  <a:off x="6912000" y="4294269"/>
                  <a:ext cx="15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49B53424-5D04-F144-9995-2F98E78CF76D}"/>
                    </a:ext>
                  </a:extLst>
                </p14:cNvPr>
                <p14:cNvContentPartPr/>
                <p14:nvPr/>
              </p14:nvContentPartPr>
              <p14:xfrm>
                <a:off x="6929640" y="4357629"/>
                <a:ext cx="360" cy="10440"/>
              </p14:xfrm>
            </p:contentPart>
          </mc:Choice>
          <mc:Fallback xmlns="">
            <p:pic>
              <p:nvPicPr>
                <p:cNvPr id="20" name="Ink 19">
                  <a:extLst>
                    <a:ext uri="{FF2B5EF4-FFF2-40B4-BE49-F238E27FC236}">
                      <a16:creationId xmlns:a16="http://schemas.microsoft.com/office/drawing/2014/main" id="{49B53424-5D04-F144-9995-2F98E78CF76D}"/>
                    </a:ext>
                  </a:extLst>
                </p:cNvPr>
                <p:cNvPicPr/>
                <p:nvPr/>
              </p:nvPicPr>
              <p:blipFill>
                <a:blip r:embed="rId32"/>
                <a:stretch>
                  <a:fillRect/>
                </a:stretch>
              </p:blipFill>
              <p:spPr>
                <a:xfrm>
                  <a:off x="6922080" y="4350069"/>
                  <a:ext cx="15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AA2239A5-4D93-C445-A6B5-FBC7E2F2AAFF}"/>
                    </a:ext>
                  </a:extLst>
                </p14:cNvPr>
                <p14:cNvContentPartPr/>
                <p14:nvPr/>
              </p14:nvContentPartPr>
              <p14:xfrm>
                <a:off x="6903360" y="4433229"/>
                <a:ext cx="16920" cy="116280"/>
              </p14:xfrm>
            </p:contentPart>
          </mc:Choice>
          <mc:Fallback xmlns="">
            <p:pic>
              <p:nvPicPr>
                <p:cNvPr id="22" name="Ink 21">
                  <a:extLst>
                    <a:ext uri="{FF2B5EF4-FFF2-40B4-BE49-F238E27FC236}">
                      <a16:creationId xmlns:a16="http://schemas.microsoft.com/office/drawing/2014/main" id="{AA2239A5-4D93-C445-A6B5-FBC7E2F2AAFF}"/>
                    </a:ext>
                  </a:extLst>
                </p:cNvPr>
                <p:cNvPicPr/>
                <p:nvPr/>
              </p:nvPicPr>
              <p:blipFill>
                <a:blip r:embed="rId34"/>
                <a:stretch>
                  <a:fillRect/>
                </a:stretch>
              </p:blipFill>
              <p:spPr>
                <a:xfrm>
                  <a:off x="6896160" y="4425669"/>
                  <a:ext cx="320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06EDCB12-494F-1A4F-B16C-00C7A88D0E1A}"/>
                    </a:ext>
                  </a:extLst>
                </p14:cNvPr>
                <p14:cNvContentPartPr/>
                <p14:nvPr/>
              </p14:nvContentPartPr>
              <p14:xfrm>
                <a:off x="6897600" y="4409829"/>
                <a:ext cx="98280" cy="124560"/>
              </p14:xfrm>
            </p:contentPart>
          </mc:Choice>
          <mc:Fallback xmlns="">
            <p:pic>
              <p:nvPicPr>
                <p:cNvPr id="23" name="Ink 22">
                  <a:extLst>
                    <a:ext uri="{FF2B5EF4-FFF2-40B4-BE49-F238E27FC236}">
                      <a16:creationId xmlns:a16="http://schemas.microsoft.com/office/drawing/2014/main" id="{06EDCB12-494F-1A4F-B16C-00C7A88D0E1A}"/>
                    </a:ext>
                  </a:extLst>
                </p:cNvPr>
                <p:cNvPicPr/>
                <p:nvPr/>
              </p:nvPicPr>
              <p:blipFill>
                <a:blip r:embed="rId36"/>
                <a:stretch>
                  <a:fillRect/>
                </a:stretch>
              </p:blipFill>
              <p:spPr>
                <a:xfrm>
                  <a:off x="6890040" y="4402269"/>
                  <a:ext cx="113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5B913AD7-B66E-2441-A66A-3F5B4857E9D9}"/>
                    </a:ext>
                  </a:extLst>
                </p14:cNvPr>
                <p14:cNvContentPartPr/>
                <p14:nvPr/>
              </p14:nvContentPartPr>
              <p14:xfrm>
                <a:off x="7017480" y="4482549"/>
                <a:ext cx="74160" cy="92520"/>
              </p14:xfrm>
            </p:contentPart>
          </mc:Choice>
          <mc:Fallback xmlns="">
            <p:pic>
              <p:nvPicPr>
                <p:cNvPr id="24" name="Ink 23">
                  <a:extLst>
                    <a:ext uri="{FF2B5EF4-FFF2-40B4-BE49-F238E27FC236}">
                      <a16:creationId xmlns:a16="http://schemas.microsoft.com/office/drawing/2014/main" id="{5B913AD7-B66E-2441-A66A-3F5B4857E9D9}"/>
                    </a:ext>
                  </a:extLst>
                </p:cNvPr>
                <p:cNvPicPr/>
                <p:nvPr/>
              </p:nvPicPr>
              <p:blipFill>
                <a:blip r:embed="rId38"/>
                <a:stretch>
                  <a:fillRect/>
                </a:stretch>
              </p:blipFill>
              <p:spPr>
                <a:xfrm>
                  <a:off x="7009920" y="4474989"/>
                  <a:ext cx="89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315A11C7-E8EF-1F43-87F0-6C340D55F2C9}"/>
                    </a:ext>
                  </a:extLst>
                </p14:cNvPr>
                <p14:cNvContentPartPr/>
                <p14:nvPr/>
              </p14:nvContentPartPr>
              <p14:xfrm>
                <a:off x="7148160" y="4479669"/>
                <a:ext cx="9000" cy="79560"/>
              </p14:xfrm>
            </p:contentPart>
          </mc:Choice>
          <mc:Fallback xmlns="">
            <p:pic>
              <p:nvPicPr>
                <p:cNvPr id="25" name="Ink 24">
                  <a:extLst>
                    <a:ext uri="{FF2B5EF4-FFF2-40B4-BE49-F238E27FC236}">
                      <a16:creationId xmlns:a16="http://schemas.microsoft.com/office/drawing/2014/main" id="{315A11C7-E8EF-1F43-87F0-6C340D55F2C9}"/>
                    </a:ext>
                  </a:extLst>
                </p:cNvPr>
                <p:cNvPicPr/>
                <p:nvPr/>
              </p:nvPicPr>
              <p:blipFill>
                <a:blip r:embed="rId40"/>
                <a:stretch>
                  <a:fillRect/>
                </a:stretch>
              </p:blipFill>
              <p:spPr>
                <a:xfrm>
                  <a:off x="7140600" y="4472109"/>
                  <a:ext cx="24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2B5A0C23-695C-CC49-A138-6252D137FF83}"/>
                    </a:ext>
                  </a:extLst>
                </p14:cNvPr>
                <p14:cNvContentPartPr/>
                <p14:nvPr/>
              </p14:nvContentPartPr>
              <p14:xfrm>
                <a:off x="7041240" y="4663269"/>
                <a:ext cx="72360" cy="250200"/>
              </p14:xfrm>
            </p:contentPart>
          </mc:Choice>
          <mc:Fallback xmlns="">
            <p:pic>
              <p:nvPicPr>
                <p:cNvPr id="27" name="Ink 26">
                  <a:extLst>
                    <a:ext uri="{FF2B5EF4-FFF2-40B4-BE49-F238E27FC236}">
                      <a16:creationId xmlns:a16="http://schemas.microsoft.com/office/drawing/2014/main" id="{2B5A0C23-695C-CC49-A138-6252D137FF83}"/>
                    </a:ext>
                  </a:extLst>
                </p:cNvPr>
                <p:cNvPicPr/>
                <p:nvPr/>
              </p:nvPicPr>
              <p:blipFill>
                <a:blip r:embed="rId42"/>
                <a:stretch>
                  <a:fillRect/>
                </a:stretch>
              </p:blipFill>
              <p:spPr>
                <a:xfrm>
                  <a:off x="7033680" y="4655709"/>
                  <a:ext cx="87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82914141-6F5C-6942-BBA9-7A57C462C09D}"/>
                    </a:ext>
                  </a:extLst>
                </p14:cNvPr>
                <p14:cNvContentPartPr/>
                <p14:nvPr/>
              </p14:nvContentPartPr>
              <p14:xfrm>
                <a:off x="7156080" y="5012469"/>
                <a:ext cx="124560" cy="252720"/>
              </p14:xfrm>
            </p:contentPart>
          </mc:Choice>
          <mc:Fallback xmlns="">
            <p:pic>
              <p:nvPicPr>
                <p:cNvPr id="29" name="Ink 28">
                  <a:extLst>
                    <a:ext uri="{FF2B5EF4-FFF2-40B4-BE49-F238E27FC236}">
                      <a16:creationId xmlns:a16="http://schemas.microsoft.com/office/drawing/2014/main" id="{82914141-6F5C-6942-BBA9-7A57C462C09D}"/>
                    </a:ext>
                  </a:extLst>
                </p:cNvPr>
                <p:cNvPicPr/>
                <p:nvPr/>
              </p:nvPicPr>
              <p:blipFill>
                <a:blip r:embed="rId44"/>
                <a:stretch>
                  <a:fillRect/>
                </a:stretch>
              </p:blipFill>
              <p:spPr>
                <a:xfrm>
                  <a:off x="7148520" y="5005269"/>
                  <a:ext cx="139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C1DB2E8D-7345-3442-BBB5-13956B7A092D}"/>
                    </a:ext>
                  </a:extLst>
                </p14:cNvPr>
                <p14:cNvContentPartPr/>
                <p14:nvPr/>
              </p14:nvContentPartPr>
              <p14:xfrm>
                <a:off x="7084800" y="5122629"/>
                <a:ext cx="122040" cy="11160"/>
              </p14:xfrm>
            </p:contentPart>
          </mc:Choice>
          <mc:Fallback xmlns="">
            <p:pic>
              <p:nvPicPr>
                <p:cNvPr id="30" name="Ink 29">
                  <a:extLst>
                    <a:ext uri="{FF2B5EF4-FFF2-40B4-BE49-F238E27FC236}">
                      <a16:creationId xmlns:a16="http://schemas.microsoft.com/office/drawing/2014/main" id="{C1DB2E8D-7345-3442-BBB5-13956B7A092D}"/>
                    </a:ext>
                  </a:extLst>
                </p:cNvPr>
                <p:cNvPicPr/>
                <p:nvPr/>
              </p:nvPicPr>
              <p:blipFill>
                <a:blip r:embed="rId46"/>
                <a:stretch>
                  <a:fillRect/>
                </a:stretch>
              </p:blipFill>
              <p:spPr>
                <a:xfrm>
                  <a:off x="7077240" y="5115069"/>
                  <a:ext cx="137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9A21D80A-C08D-DF4E-9AB3-33B3C291C5AD}"/>
                    </a:ext>
                  </a:extLst>
                </p14:cNvPr>
                <p14:cNvContentPartPr/>
                <p14:nvPr/>
              </p14:nvContentPartPr>
              <p14:xfrm>
                <a:off x="7244640" y="5123349"/>
                <a:ext cx="96840" cy="66600"/>
              </p14:xfrm>
            </p:contentPart>
          </mc:Choice>
          <mc:Fallback xmlns="">
            <p:pic>
              <p:nvPicPr>
                <p:cNvPr id="31" name="Ink 30">
                  <a:extLst>
                    <a:ext uri="{FF2B5EF4-FFF2-40B4-BE49-F238E27FC236}">
                      <a16:creationId xmlns:a16="http://schemas.microsoft.com/office/drawing/2014/main" id="{9A21D80A-C08D-DF4E-9AB3-33B3C291C5AD}"/>
                    </a:ext>
                  </a:extLst>
                </p:cNvPr>
                <p:cNvPicPr/>
                <p:nvPr/>
              </p:nvPicPr>
              <p:blipFill>
                <a:blip r:embed="rId48"/>
                <a:stretch>
                  <a:fillRect/>
                </a:stretch>
              </p:blipFill>
              <p:spPr>
                <a:xfrm>
                  <a:off x="7237080" y="5115789"/>
                  <a:ext cx="111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E63E374-9B9C-C147-AFBC-361008CC793E}"/>
                    </a:ext>
                  </a:extLst>
                </p14:cNvPr>
                <p14:cNvContentPartPr/>
                <p14:nvPr/>
              </p14:nvContentPartPr>
              <p14:xfrm>
                <a:off x="7349760" y="5097069"/>
                <a:ext cx="106560" cy="101160"/>
              </p14:xfrm>
            </p:contentPart>
          </mc:Choice>
          <mc:Fallback xmlns="">
            <p:pic>
              <p:nvPicPr>
                <p:cNvPr id="32" name="Ink 31">
                  <a:extLst>
                    <a:ext uri="{FF2B5EF4-FFF2-40B4-BE49-F238E27FC236}">
                      <a16:creationId xmlns:a16="http://schemas.microsoft.com/office/drawing/2014/main" id="{3E63E374-9B9C-C147-AFBC-361008CC793E}"/>
                    </a:ext>
                  </a:extLst>
                </p:cNvPr>
                <p:cNvPicPr/>
                <p:nvPr/>
              </p:nvPicPr>
              <p:blipFill>
                <a:blip r:embed="rId50"/>
                <a:stretch>
                  <a:fillRect/>
                </a:stretch>
              </p:blipFill>
              <p:spPr>
                <a:xfrm>
                  <a:off x="7342200" y="5089869"/>
                  <a:ext cx="121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20D891C-AAF9-ED4A-92D3-AF61AB9CAB07}"/>
                    </a:ext>
                  </a:extLst>
                </p14:cNvPr>
                <p14:cNvContentPartPr/>
                <p14:nvPr/>
              </p14:nvContentPartPr>
              <p14:xfrm>
                <a:off x="7496280" y="4995549"/>
                <a:ext cx="6120" cy="191160"/>
              </p14:xfrm>
            </p:contentPart>
          </mc:Choice>
          <mc:Fallback xmlns="">
            <p:pic>
              <p:nvPicPr>
                <p:cNvPr id="33" name="Ink 32">
                  <a:extLst>
                    <a:ext uri="{FF2B5EF4-FFF2-40B4-BE49-F238E27FC236}">
                      <a16:creationId xmlns:a16="http://schemas.microsoft.com/office/drawing/2014/main" id="{C20D891C-AAF9-ED4A-92D3-AF61AB9CAB07}"/>
                    </a:ext>
                  </a:extLst>
                </p:cNvPr>
                <p:cNvPicPr/>
                <p:nvPr/>
              </p:nvPicPr>
              <p:blipFill>
                <a:blip r:embed="rId52"/>
                <a:stretch>
                  <a:fillRect/>
                </a:stretch>
              </p:blipFill>
              <p:spPr>
                <a:xfrm>
                  <a:off x="7488720" y="4987989"/>
                  <a:ext cx="21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8F32113E-5F0B-A145-9AD7-244833157B3C}"/>
                    </a:ext>
                  </a:extLst>
                </p14:cNvPr>
                <p14:cNvContentPartPr/>
                <p14:nvPr/>
              </p14:nvContentPartPr>
              <p14:xfrm>
                <a:off x="7470360" y="5102829"/>
                <a:ext cx="73800" cy="18000"/>
              </p14:xfrm>
            </p:contentPart>
          </mc:Choice>
          <mc:Fallback xmlns="">
            <p:pic>
              <p:nvPicPr>
                <p:cNvPr id="34" name="Ink 33">
                  <a:extLst>
                    <a:ext uri="{FF2B5EF4-FFF2-40B4-BE49-F238E27FC236}">
                      <a16:creationId xmlns:a16="http://schemas.microsoft.com/office/drawing/2014/main" id="{8F32113E-5F0B-A145-9AD7-244833157B3C}"/>
                    </a:ext>
                  </a:extLst>
                </p:cNvPr>
                <p:cNvPicPr/>
                <p:nvPr/>
              </p:nvPicPr>
              <p:blipFill>
                <a:blip r:embed="rId54"/>
                <a:stretch>
                  <a:fillRect/>
                </a:stretch>
              </p:blipFill>
              <p:spPr>
                <a:xfrm>
                  <a:off x="7462800" y="5095269"/>
                  <a:ext cx="88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F66EC2C6-82D8-6F40-8F93-C11E0707381A}"/>
                    </a:ext>
                  </a:extLst>
                </p14:cNvPr>
                <p14:cNvContentPartPr/>
                <p14:nvPr/>
              </p14:nvContentPartPr>
              <p14:xfrm>
                <a:off x="7550640" y="5073309"/>
                <a:ext cx="84960" cy="110880"/>
              </p14:xfrm>
            </p:contentPart>
          </mc:Choice>
          <mc:Fallback xmlns="">
            <p:pic>
              <p:nvPicPr>
                <p:cNvPr id="35" name="Ink 34">
                  <a:extLst>
                    <a:ext uri="{FF2B5EF4-FFF2-40B4-BE49-F238E27FC236}">
                      <a16:creationId xmlns:a16="http://schemas.microsoft.com/office/drawing/2014/main" id="{F66EC2C6-82D8-6F40-8F93-C11E0707381A}"/>
                    </a:ext>
                  </a:extLst>
                </p:cNvPr>
                <p:cNvPicPr/>
                <p:nvPr/>
              </p:nvPicPr>
              <p:blipFill>
                <a:blip r:embed="rId56"/>
                <a:stretch>
                  <a:fillRect/>
                </a:stretch>
              </p:blipFill>
              <p:spPr>
                <a:xfrm>
                  <a:off x="7543080" y="5065749"/>
                  <a:ext cx="100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E9C29C7B-27CF-074F-B06E-735005714E9D}"/>
                    </a:ext>
                  </a:extLst>
                </p14:cNvPr>
                <p14:cNvContentPartPr/>
                <p14:nvPr/>
              </p14:nvContentPartPr>
              <p14:xfrm>
                <a:off x="7666200" y="5090589"/>
                <a:ext cx="83160" cy="96120"/>
              </p14:xfrm>
            </p:contentPart>
          </mc:Choice>
          <mc:Fallback xmlns="">
            <p:pic>
              <p:nvPicPr>
                <p:cNvPr id="36" name="Ink 35">
                  <a:extLst>
                    <a:ext uri="{FF2B5EF4-FFF2-40B4-BE49-F238E27FC236}">
                      <a16:creationId xmlns:a16="http://schemas.microsoft.com/office/drawing/2014/main" id="{E9C29C7B-27CF-074F-B06E-735005714E9D}"/>
                    </a:ext>
                  </a:extLst>
                </p:cNvPr>
                <p:cNvPicPr/>
                <p:nvPr/>
              </p:nvPicPr>
              <p:blipFill>
                <a:blip r:embed="rId58"/>
                <a:stretch>
                  <a:fillRect/>
                </a:stretch>
              </p:blipFill>
              <p:spPr>
                <a:xfrm>
                  <a:off x="7658640" y="5083029"/>
                  <a:ext cx="98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98E70C56-1614-E744-8535-80B3CD9935FD}"/>
                    </a:ext>
                  </a:extLst>
                </p14:cNvPr>
                <p14:cNvContentPartPr/>
                <p14:nvPr/>
              </p14:nvContentPartPr>
              <p14:xfrm>
                <a:off x="7781040" y="5017869"/>
                <a:ext cx="28800" cy="160200"/>
              </p14:xfrm>
            </p:contentPart>
          </mc:Choice>
          <mc:Fallback xmlns="">
            <p:pic>
              <p:nvPicPr>
                <p:cNvPr id="37" name="Ink 36">
                  <a:extLst>
                    <a:ext uri="{FF2B5EF4-FFF2-40B4-BE49-F238E27FC236}">
                      <a16:creationId xmlns:a16="http://schemas.microsoft.com/office/drawing/2014/main" id="{98E70C56-1614-E744-8535-80B3CD9935FD}"/>
                    </a:ext>
                  </a:extLst>
                </p:cNvPr>
                <p:cNvPicPr/>
                <p:nvPr/>
              </p:nvPicPr>
              <p:blipFill>
                <a:blip r:embed="rId60"/>
                <a:stretch>
                  <a:fillRect/>
                </a:stretch>
              </p:blipFill>
              <p:spPr>
                <a:xfrm>
                  <a:off x="7773480" y="5010309"/>
                  <a:ext cx="43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DEAD7987-5258-684B-B01C-337527B14039}"/>
                    </a:ext>
                  </a:extLst>
                </p14:cNvPr>
                <p14:cNvContentPartPr/>
                <p14:nvPr/>
              </p14:nvContentPartPr>
              <p14:xfrm>
                <a:off x="7778880" y="5096349"/>
                <a:ext cx="74520" cy="8280"/>
              </p14:xfrm>
            </p:contentPart>
          </mc:Choice>
          <mc:Fallback xmlns="">
            <p:pic>
              <p:nvPicPr>
                <p:cNvPr id="38" name="Ink 37">
                  <a:extLst>
                    <a:ext uri="{FF2B5EF4-FFF2-40B4-BE49-F238E27FC236}">
                      <a16:creationId xmlns:a16="http://schemas.microsoft.com/office/drawing/2014/main" id="{DEAD7987-5258-684B-B01C-337527B14039}"/>
                    </a:ext>
                  </a:extLst>
                </p:cNvPr>
                <p:cNvPicPr/>
                <p:nvPr/>
              </p:nvPicPr>
              <p:blipFill>
                <a:blip r:embed="rId62"/>
                <a:stretch>
                  <a:fillRect/>
                </a:stretch>
              </p:blipFill>
              <p:spPr>
                <a:xfrm>
                  <a:off x="7771320" y="5089149"/>
                  <a:ext cx="89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F37CD4F-7CA8-2D4D-BF15-3B2DE969B711}"/>
                    </a:ext>
                  </a:extLst>
                </p14:cNvPr>
                <p14:cNvContentPartPr/>
                <p14:nvPr/>
              </p14:nvContentPartPr>
              <p14:xfrm>
                <a:off x="7971840" y="5066829"/>
                <a:ext cx="79560" cy="100800"/>
              </p14:xfrm>
            </p:contentPart>
          </mc:Choice>
          <mc:Fallback xmlns="">
            <p:pic>
              <p:nvPicPr>
                <p:cNvPr id="40" name="Ink 39">
                  <a:extLst>
                    <a:ext uri="{FF2B5EF4-FFF2-40B4-BE49-F238E27FC236}">
                      <a16:creationId xmlns:a16="http://schemas.microsoft.com/office/drawing/2014/main" id="{1F37CD4F-7CA8-2D4D-BF15-3B2DE969B711}"/>
                    </a:ext>
                  </a:extLst>
                </p:cNvPr>
                <p:cNvPicPr/>
                <p:nvPr/>
              </p:nvPicPr>
              <p:blipFill>
                <a:blip r:embed="rId64"/>
                <a:stretch>
                  <a:fillRect/>
                </a:stretch>
              </p:blipFill>
              <p:spPr>
                <a:xfrm>
                  <a:off x="7964280" y="5059269"/>
                  <a:ext cx="94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F746BF0D-29E0-DC42-88DC-F3A01FA9F989}"/>
                    </a:ext>
                  </a:extLst>
                </p14:cNvPr>
                <p14:cNvContentPartPr/>
                <p14:nvPr/>
              </p14:nvContentPartPr>
              <p14:xfrm>
                <a:off x="8099640" y="4996989"/>
                <a:ext cx="7560" cy="193320"/>
              </p14:xfrm>
            </p:contentPart>
          </mc:Choice>
          <mc:Fallback xmlns="">
            <p:pic>
              <p:nvPicPr>
                <p:cNvPr id="41" name="Ink 40">
                  <a:extLst>
                    <a:ext uri="{FF2B5EF4-FFF2-40B4-BE49-F238E27FC236}">
                      <a16:creationId xmlns:a16="http://schemas.microsoft.com/office/drawing/2014/main" id="{F746BF0D-29E0-DC42-88DC-F3A01FA9F989}"/>
                    </a:ext>
                  </a:extLst>
                </p:cNvPr>
                <p:cNvPicPr/>
                <p:nvPr/>
              </p:nvPicPr>
              <p:blipFill>
                <a:blip r:embed="rId66"/>
                <a:stretch>
                  <a:fillRect/>
                </a:stretch>
              </p:blipFill>
              <p:spPr>
                <a:xfrm>
                  <a:off x="8092080" y="4989429"/>
                  <a:ext cx="22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BF9389E7-27AC-3B42-99E6-C99FC467960C}"/>
                    </a:ext>
                  </a:extLst>
                </p14:cNvPr>
                <p14:cNvContentPartPr/>
                <p14:nvPr/>
              </p14:nvContentPartPr>
              <p14:xfrm>
                <a:off x="8042760" y="5094189"/>
                <a:ext cx="166680" cy="64800"/>
              </p14:xfrm>
            </p:contentPart>
          </mc:Choice>
          <mc:Fallback xmlns="">
            <p:pic>
              <p:nvPicPr>
                <p:cNvPr id="42" name="Ink 41">
                  <a:extLst>
                    <a:ext uri="{FF2B5EF4-FFF2-40B4-BE49-F238E27FC236}">
                      <a16:creationId xmlns:a16="http://schemas.microsoft.com/office/drawing/2014/main" id="{BF9389E7-27AC-3B42-99E6-C99FC467960C}"/>
                    </a:ext>
                  </a:extLst>
                </p:cNvPr>
                <p:cNvPicPr/>
                <p:nvPr/>
              </p:nvPicPr>
              <p:blipFill>
                <a:blip r:embed="rId68"/>
                <a:stretch>
                  <a:fillRect/>
                </a:stretch>
              </p:blipFill>
              <p:spPr>
                <a:xfrm>
                  <a:off x="8035200" y="5086629"/>
                  <a:ext cx="181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759A5029-BC10-004E-8986-E7F3D4C819AC}"/>
                    </a:ext>
                  </a:extLst>
                </p14:cNvPr>
                <p14:cNvContentPartPr/>
                <p14:nvPr/>
              </p14:nvContentPartPr>
              <p14:xfrm>
                <a:off x="8234640" y="5087709"/>
                <a:ext cx="111240" cy="98280"/>
              </p14:xfrm>
            </p:contentPart>
          </mc:Choice>
          <mc:Fallback xmlns="">
            <p:pic>
              <p:nvPicPr>
                <p:cNvPr id="43" name="Ink 42">
                  <a:extLst>
                    <a:ext uri="{FF2B5EF4-FFF2-40B4-BE49-F238E27FC236}">
                      <a16:creationId xmlns:a16="http://schemas.microsoft.com/office/drawing/2014/main" id="{759A5029-BC10-004E-8986-E7F3D4C819AC}"/>
                    </a:ext>
                  </a:extLst>
                </p:cNvPr>
                <p:cNvPicPr/>
                <p:nvPr/>
              </p:nvPicPr>
              <p:blipFill>
                <a:blip r:embed="rId70"/>
                <a:stretch>
                  <a:fillRect/>
                </a:stretch>
              </p:blipFill>
              <p:spPr>
                <a:xfrm>
                  <a:off x="8227080" y="5080149"/>
                  <a:ext cx="126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073E1A11-8858-2C4F-8894-1BC71F94ACF8}"/>
                    </a:ext>
                  </a:extLst>
                </p14:cNvPr>
                <p14:cNvContentPartPr/>
                <p14:nvPr/>
              </p14:nvContentPartPr>
              <p14:xfrm>
                <a:off x="8327160" y="5087709"/>
                <a:ext cx="120960" cy="75960"/>
              </p14:xfrm>
            </p:contentPart>
          </mc:Choice>
          <mc:Fallback xmlns="">
            <p:pic>
              <p:nvPicPr>
                <p:cNvPr id="44" name="Ink 43">
                  <a:extLst>
                    <a:ext uri="{FF2B5EF4-FFF2-40B4-BE49-F238E27FC236}">
                      <a16:creationId xmlns:a16="http://schemas.microsoft.com/office/drawing/2014/main" id="{073E1A11-8858-2C4F-8894-1BC71F94ACF8}"/>
                    </a:ext>
                  </a:extLst>
                </p:cNvPr>
                <p:cNvPicPr/>
                <p:nvPr/>
              </p:nvPicPr>
              <p:blipFill>
                <a:blip r:embed="rId72"/>
                <a:stretch>
                  <a:fillRect/>
                </a:stretch>
              </p:blipFill>
              <p:spPr>
                <a:xfrm>
                  <a:off x="8319600" y="5080149"/>
                  <a:ext cx="136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717B58D5-B419-874A-B97A-769FD50FF8E3}"/>
                    </a:ext>
                  </a:extLst>
                </p14:cNvPr>
                <p14:cNvContentPartPr/>
                <p14:nvPr/>
              </p14:nvContentPartPr>
              <p14:xfrm>
                <a:off x="8410680" y="5094189"/>
                <a:ext cx="106200" cy="186480"/>
              </p14:xfrm>
            </p:contentPart>
          </mc:Choice>
          <mc:Fallback xmlns="">
            <p:pic>
              <p:nvPicPr>
                <p:cNvPr id="45" name="Ink 44">
                  <a:extLst>
                    <a:ext uri="{FF2B5EF4-FFF2-40B4-BE49-F238E27FC236}">
                      <a16:creationId xmlns:a16="http://schemas.microsoft.com/office/drawing/2014/main" id="{717B58D5-B419-874A-B97A-769FD50FF8E3}"/>
                    </a:ext>
                  </a:extLst>
                </p:cNvPr>
                <p:cNvPicPr/>
                <p:nvPr/>
              </p:nvPicPr>
              <p:blipFill>
                <a:blip r:embed="rId74"/>
                <a:stretch>
                  <a:fillRect/>
                </a:stretch>
              </p:blipFill>
              <p:spPr>
                <a:xfrm>
                  <a:off x="8403120" y="5086629"/>
                  <a:ext cx="121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77CC03C5-0265-A94E-BDC8-987126794DAA}"/>
                    </a:ext>
                  </a:extLst>
                </p14:cNvPr>
                <p14:cNvContentPartPr/>
                <p14:nvPr/>
              </p14:nvContentPartPr>
              <p14:xfrm>
                <a:off x="8572680" y="5078349"/>
                <a:ext cx="87840" cy="86760"/>
              </p14:xfrm>
            </p:contentPart>
          </mc:Choice>
          <mc:Fallback xmlns="">
            <p:pic>
              <p:nvPicPr>
                <p:cNvPr id="46" name="Ink 45">
                  <a:extLst>
                    <a:ext uri="{FF2B5EF4-FFF2-40B4-BE49-F238E27FC236}">
                      <a16:creationId xmlns:a16="http://schemas.microsoft.com/office/drawing/2014/main" id="{77CC03C5-0265-A94E-BDC8-987126794DAA}"/>
                    </a:ext>
                  </a:extLst>
                </p:cNvPr>
                <p:cNvPicPr/>
                <p:nvPr/>
              </p:nvPicPr>
              <p:blipFill>
                <a:blip r:embed="rId76"/>
                <a:stretch>
                  <a:fillRect/>
                </a:stretch>
              </p:blipFill>
              <p:spPr>
                <a:xfrm>
                  <a:off x="8565120" y="5070789"/>
                  <a:ext cx="1026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C622B40B-007E-2C45-A8F5-EA3A396EEB3B}"/>
                    </a:ext>
                  </a:extLst>
                </p14:cNvPr>
                <p14:cNvContentPartPr/>
                <p14:nvPr/>
              </p14:nvContentPartPr>
              <p14:xfrm>
                <a:off x="7357680" y="5335389"/>
                <a:ext cx="153000" cy="85680"/>
              </p14:xfrm>
            </p:contentPart>
          </mc:Choice>
          <mc:Fallback xmlns="">
            <p:pic>
              <p:nvPicPr>
                <p:cNvPr id="48" name="Ink 47">
                  <a:extLst>
                    <a:ext uri="{FF2B5EF4-FFF2-40B4-BE49-F238E27FC236}">
                      <a16:creationId xmlns:a16="http://schemas.microsoft.com/office/drawing/2014/main" id="{C622B40B-007E-2C45-A8F5-EA3A396EEB3B}"/>
                    </a:ext>
                  </a:extLst>
                </p:cNvPr>
                <p:cNvPicPr/>
                <p:nvPr/>
              </p:nvPicPr>
              <p:blipFill>
                <a:blip r:embed="rId78"/>
                <a:stretch>
                  <a:fillRect/>
                </a:stretch>
              </p:blipFill>
              <p:spPr>
                <a:xfrm>
                  <a:off x="7350120" y="5327829"/>
                  <a:ext cx="167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AF902365-E98F-6745-9419-B88A6D87FD87}"/>
                    </a:ext>
                  </a:extLst>
                </p14:cNvPr>
                <p14:cNvContentPartPr/>
                <p14:nvPr/>
              </p14:nvContentPartPr>
              <p14:xfrm>
                <a:off x="7512480" y="5336829"/>
                <a:ext cx="73800" cy="77400"/>
              </p14:xfrm>
            </p:contentPart>
          </mc:Choice>
          <mc:Fallback xmlns="">
            <p:pic>
              <p:nvPicPr>
                <p:cNvPr id="49" name="Ink 48">
                  <a:extLst>
                    <a:ext uri="{FF2B5EF4-FFF2-40B4-BE49-F238E27FC236}">
                      <a16:creationId xmlns:a16="http://schemas.microsoft.com/office/drawing/2014/main" id="{AF902365-E98F-6745-9419-B88A6D87FD87}"/>
                    </a:ext>
                  </a:extLst>
                </p:cNvPr>
                <p:cNvPicPr/>
                <p:nvPr/>
              </p:nvPicPr>
              <p:blipFill>
                <a:blip r:embed="rId80"/>
                <a:stretch>
                  <a:fillRect/>
                </a:stretch>
              </p:blipFill>
              <p:spPr>
                <a:xfrm>
                  <a:off x="7504920" y="5329269"/>
                  <a:ext cx="88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F9299C1A-8B84-2C40-A206-E11D77D4708C}"/>
                    </a:ext>
                  </a:extLst>
                </p14:cNvPr>
                <p14:cNvContentPartPr/>
                <p14:nvPr/>
              </p14:nvContentPartPr>
              <p14:xfrm>
                <a:off x="7620480" y="5339349"/>
                <a:ext cx="130320" cy="74520"/>
              </p14:xfrm>
            </p:contentPart>
          </mc:Choice>
          <mc:Fallback xmlns="">
            <p:pic>
              <p:nvPicPr>
                <p:cNvPr id="50" name="Ink 49">
                  <a:extLst>
                    <a:ext uri="{FF2B5EF4-FFF2-40B4-BE49-F238E27FC236}">
                      <a16:creationId xmlns:a16="http://schemas.microsoft.com/office/drawing/2014/main" id="{F9299C1A-8B84-2C40-A206-E11D77D4708C}"/>
                    </a:ext>
                  </a:extLst>
                </p:cNvPr>
                <p:cNvPicPr/>
                <p:nvPr/>
              </p:nvPicPr>
              <p:blipFill>
                <a:blip r:embed="rId82"/>
                <a:stretch>
                  <a:fillRect/>
                </a:stretch>
              </p:blipFill>
              <p:spPr>
                <a:xfrm>
                  <a:off x="7612920" y="5331789"/>
                  <a:ext cx="1454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3535F6A1-027F-E947-BD9B-6152752C6D92}"/>
                    </a:ext>
                  </a:extLst>
                </p14:cNvPr>
                <p14:cNvContentPartPr/>
                <p14:nvPr/>
              </p14:nvContentPartPr>
              <p14:xfrm>
                <a:off x="7785360" y="5344029"/>
                <a:ext cx="20520" cy="64800"/>
              </p14:xfrm>
            </p:contentPart>
          </mc:Choice>
          <mc:Fallback xmlns="">
            <p:pic>
              <p:nvPicPr>
                <p:cNvPr id="51" name="Ink 50">
                  <a:extLst>
                    <a:ext uri="{FF2B5EF4-FFF2-40B4-BE49-F238E27FC236}">
                      <a16:creationId xmlns:a16="http://schemas.microsoft.com/office/drawing/2014/main" id="{3535F6A1-027F-E947-BD9B-6152752C6D92}"/>
                    </a:ext>
                  </a:extLst>
                </p:cNvPr>
                <p:cNvPicPr/>
                <p:nvPr/>
              </p:nvPicPr>
              <p:blipFill>
                <a:blip r:embed="rId84"/>
                <a:stretch>
                  <a:fillRect/>
                </a:stretch>
              </p:blipFill>
              <p:spPr>
                <a:xfrm>
                  <a:off x="7777800" y="5336469"/>
                  <a:ext cx="35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23BDF005-055C-4D47-AE16-B5DEDE69141C}"/>
                    </a:ext>
                  </a:extLst>
                </p14:cNvPr>
                <p14:cNvContentPartPr/>
                <p14:nvPr/>
              </p14:nvContentPartPr>
              <p14:xfrm>
                <a:off x="7770600" y="5272029"/>
                <a:ext cx="1080" cy="11160"/>
              </p14:xfrm>
            </p:contentPart>
          </mc:Choice>
          <mc:Fallback xmlns="">
            <p:pic>
              <p:nvPicPr>
                <p:cNvPr id="52" name="Ink 51">
                  <a:extLst>
                    <a:ext uri="{FF2B5EF4-FFF2-40B4-BE49-F238E27FC236}">
                      <a16:creationId xmlns:a16="http://schemas.microsoft.com/office/drawing/2014/main" id="{23BDF005-055C-4D47-AE16-B5DEDE69141C}"/>
                    </a:ext>
                  </a:extLst>
                </p:cNvPr>
                <p:cNvPicPr/>
                <p:nvPr/>
              </p:nvPicPr>
              <p:blipFill>
                <a:blip r:embed="rId86"/>
                <a:stretch>
                  <a:fillRect/>
                </a:stretch>
              </p:blipFill>
              <p:spPr>
                <a:xfrm>
                  <a:off x="7763040" y="5264469"/>
                  <a:ext cx="16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A0D46C58-1343-C947-B601-A2024973E860}"/>
                    </a:ext>
                  </a:extLst>
                </p14:cNvPr>
                <p14:cNvContentPartPr/>
                <p14:nvPr/>
              </p14:nvContentPartPr>
              <p14:xfrm>
                <a:off x="7853400" y="5247549"/>
                <a:ext cx="23400" cy="165240"/>
              </p14:xfrm>
            </p:contentPart>
          </mc:Choice>
          <mc:Fallback xmlns="">
            <p:pic>
              <p:nvPicPr>
                <p:cNvPr id="53" name="Ink 52">
                  <a:extLst>
                    <a:ext uri="{FF2B5EF4-FFF2-40B4-BE49-F238E27FC236}">
                      <a16:creationId xmlns:a16="http://schemas.microsoft.com/office/drawing/2014/main" id="{A0D46C58-1343-C947-B601-A2024973E860}"/>
                    </a:ext>
                  </a:extLst>
                </p:cNvPr>
                <p:cNvPicPr/>
                <p:nvPr/>
              </p:nvPicPr>
              <p:blipFill>
                <a:blip r:embed="rId88"/>
                <a:stretch>
                  <a:fillRect/>
                </a:stretch>
              </p:blipFill>
              <p:spPr>
                <a:xfrm>
                  <a:off x="7845840" y="5239989"/>
                  <a:ext cx="38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34327BC4-A782-6240-BF4D-BB6AA7054FD2}"/>
                    </a:ext>
                  </a:extLst>
                </p14:cNvPr>
                <p14:cNvContentPartPr/>
                <p14:nvPr/>
              </p14:nvContentPartPr>
              <p14:xfrm>
                <a:off x="7920360" y="5341869"/>
                <a:ext cx="102960" cy="57600"/>
              </p14:xfrm>
            </p:contentPart>
          </mc:Choice>
          <mc:Fallback xmlns="">
            <p:pic>
              <p:nvPicPr>
                <p:cNvPr id="54" name="Ink 53">
                  <a:extLst>
                    <a:ext uri="{FF2B5EF4-FFF2-40B4-BE49-F238E27FC236}">
                      <a16:creationId xmlns:a16="http://schemas.microsoft.com/office/drawing/2014/main" id="{34327BC4-A782-6240-BF4D-BB6AA7054FD2}"/>
                    </a:ext>
                  </a:extLst>
                </p:cNvPr>
                <p:cNvPicPr/>
                <p:nvPr/>
              </p:nvPicPr>
              <p:blipFill>
                <a:blip r:embed="rId90"/>
                <a:stretch>
                  <a:fillRect/>
                </a:stretch>
              </p:blipFill>
              <p:spPr>
                <a:xfrm>
                  <a:off x="7912800" y="5334309"/>
                  <a:ext cx="1180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0C884F04-784E-0841-81C9-578F02F10C5B}"/>
                    </a:ext>
                  </a:extLst>
                </p14:cNvPr>
                <p14:cNvContentPartPr/>
                <p14:nvPr/>
              </p14:nvContentPartPr>
              <p14:xfrm>
                <a:off x="8059320" y="5226309"/>
                <a:ext cx="107280" cy="173880"/>
              </p14:xfrm>
            </p:contentPart>
          </mc:Choice>
          <mc:Fallback xmlns="">
            <p:pic>
              <p:nvPicPr>
                <p:cNvPr id="55" name="Ink 54">
                  <a:extLst>
                    <a:ext uri="{FF2B5EF4-FFF2-40B4-BE49-F238E27FC236}">
                      <a16:creationId xmlns:a16="http://schemas.microsoft.com/office/drawing/2014/main" id="{0C884F04-784E-0841-81C9-578F02F10C5B}"/>
                    </a:ext>
                  </a:extLst>
                </p:cNvPr>
                <p:cNvPicPr/>
                <p:nvPr/>
              </p:nvPicPr>
              <p:blipFill>
                <a:blip r:embed="rId92"/>
                <a:stretch>
                  <a:fillRect/>
                </a:stretch>
              </p:blipFill>
              <p:spPr>
                <a:xfrm>
                  <a:off x="8051760" y="5218749"/>
                  <a:ext cx="122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375216E2-1641-394D-A139-5031253E7A13}"/>
                    </a:ext>
                  </a:extLst>
                </p14:cNvPr>
                <p14:cNvContentPartPr/>
                <p14:nvPr/>
              </p14:nvContentPartPr>
              <p14:xfrm>
                <a:off x="8210520" y="5232069"/>
                <a:ext cx="15480" cy="159480"/>
              </p14:xfrm>
            </p:contentPart>
          </mc:Choice>
          <mc:Fallback xmlns="">
            <p:pic>
              <p:nvPicPr>
                <p:cNvPr id="56" name="Ink 55">
                  <a:extLst>
                    <a:ext uri="{FF2B5EF4-FFF2-40B4-BE49-F238E27FC236}">
                      <a16:creationId xmlns:a16="http://schemas.microsoft.com/office/drawing/2014/main" id="{375216E2-1641-394D-A139-5031253E7A13}"/>
                    </a:ext>
                  </a:extLst>
                </p:cNvPr>
                <p:cNvPicPr/>
                <p:nvPr/>
              </p:nvPicPr>
              <p:blipFill>
                <a:blip r:embed="rId94"/>
                <a:stretch>
                  <a:fillRect/>
                </a:stretch>
              </p:blipFill>
              <p:spPr>
                <a:xfrm>
                  <a:off x="8202960" y="5224509"/>
                  <a:ext cx="30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3A5B730F-0D5C-E149-9D19-7B1FE79BBB50}"/>
                    </a:ext>
                  </a:extLst>
                </p14:cNvPr>
                <p14:cNvContentPartPr/>
                <p14:nvPr/>
              </p14:nvContentPartPr>
              <p14:xfrm>
                <a:off x="8251200" y="5290749"/>
                <a:ext cx="108360" cy="100080"/>
              </p14:xfrm>
            </p:contentPart>
          </mc:Choice>
          <mc:Fallback xmlns="">
            <p:pic>
              <p:nvPicPr>
                <p:cNvPr id="57" name="Ink 56">
                  <a:extLst>
                    <a:ext uri="{FF2B5EF4-FFF2-40B4-BE49-F238E27FC236}">
                      <a16:creationId xmlns:a16="http://schemas.microsoft.com/office/drawing/2014/main" id="{3A5B730F-0D5C-E149-9D19-7B1FE79BBB50}"/>
                    </a:ext>
                  </a:extLst>
                </p:cNvPr>
                <p:cNvPicPr/>
                <p:nvPr/>
              </p:nvPicPr>
              <p:blipFill>
                <a:blip r:embed="rId96"/>
                <a:stretch>
                  <a:fillRect/>
                </a:stretch>
              </p:blipFill>
              <p:spPr>
                <a:xfrm>
                  <a:off x="8243640" y="5283189"/>
                  <a:ext cx="123480" cy="115200"/>
                </a:xfrm>
                <a:prstGeom prst="rect">
                  <a:avLst/>
                </a:prstGeom>
              </p:spPr>
            </p:pic>
          </mc:Fallback>
        </mc:AlternateContent>
      </p:grpSp>
      <p:grpSp>
        <p:nvGrpSpPr>
          <p:cNvPr id="8200" name="Group 8199">
            <a:extLst>
              <a:ext uri="{FF2B5EF4-FFF2-40B4-BE49-F238E27FC236}">
                <a16:creationId xmlns:a16="http://schemas.microsoft.com/office/drawing/2014/main" id="{07C26AB1-8CBD-3745-82B8-8B4068D5195F}"/>
              </a:ext>
            </a:extLst>
          </p:cNvPr>
          <p:cNvGrpSpPr/>
          <p:nvPr/>
        </p:nvGrpSpPr>
        <p:grpSpPr>
          <a:xfrm>
            <a:off x="6273720" y="4052349"/>
            <a:ext cx="304920" cy="607680"/>
            <a:chOff x="6273720" y="4052349"/>
            <a:chExt cx="304920" cy="607680"/>
          </a:xfrm>
        </p:grpSpPr>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6E4F8F9C-88B3-2845-B046-273136780667}"/>
                    </a:ext>
                  </a:extLst>
                </p14:cNvPr>
                <p14:cNvContentPartPr/>
                <p14:nvPr/>
              </p14:nvContentPartPr>
              <p14:xfrm>
                <a:off x="6273720" y="4091949"/>
                <a:ext cx="13320" cy="231840"/>
              </p14:xfrm>
            </p:contentPart>
          </mc:Choice>
          <mc:Fallback xmlns="">
            <p:pic>
              <p:nvPicPr>
                <p:cNvPr id="59" name="Ink 58">
                  <a:extLst>
                    <a:ext uri="{FF2B5EF4-FFF2-40B4-BE49-F238E27FC236}">
                      <a16:creationId xmlns:a16="http://schemas.microsoft.com/office/drawing/2014/main" id="{6E4F8F9C-88B3-2845-B046-273136780667}"/>
                    </a:ext>
                  </a:extLst>
                </p:cNvPr>
                <p:cNvPicPr/>
                <p:nvPr/>
              </p:nvPicPr>
              <p:blipFill>
                <a:blip r:embed="rId98"/>
                <a:stretch>
                  <a:fillRect/>
                </a:stretch>
              </p:blipFill>
              <p:spPr>
                <a:xfrm>
                  <a:off x="6266160" y="4084389"/>
                  <a:ext cx="28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C8810718-CA6B-9D45-88AA-5186F92C3E9D}"/>
                    </a:ext>
                  </a:extLst>
                </p14:cNvPr>
                <p14:cNvContentPartPr/>
                <p14:nvPr/>
              </p14:nvContentPartPr>
              <p14:xfrm>
                <a:off x="6279480" y="4052349"/>
                <a:ext cx="286200" cy="277560"/>
              </p14:xfrm>
            </p:contentPart>
          </mc:Choice>
          <mc:Fallback xmlns="">
            <p:pic>
              <p:nvPicPr>
                <p:cNvPr id="60" name="Ink 59">
                  <a:extLst>
                    <a:ext uri="{FF2B5EF4-FFF2-40B4-BE49-F238E27FC236}">
                      <a16:creationId xmlns:a16="http://schemas.microsoft.com/office/drawing/2014/main" id="{C8810718-CA6B-9D45-88AA-5186F92C3E9D}"/>
                    </a:ext>
                  </a:extLst>
                </p:cNvPr>
                <p:cNvPicPr/>
                <p:nvPr/>
              </p:nvPicPr>
              <p:blipFill>
                <a:blip r:embed="rId100"/>
                <a:stretch>
                  <a:fillRect/>
                </a:stretch>
              </p:blipFill>
              <p:spPr>
                <a:xfrm>
                  <a:off x="6271920" y="4044789"/>
                  <a:ext cx="3013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Ink 60">
                  <a:extLst>
                    <a:ext uri="{FF2B5EF4-FFF2-40B4-BE49-F238E27FC236}">
                      <a16:creationId xmlns:a16="http://schemas.microsoft.com/office/drawing/2014/main" id="{A2790C8F-D110-804A-A940-B426FC8A8FF2}"/>
                    </a:ext>
                  </a:extLst>
                </p14:cNvPr>
                <p14:cNvContentPartPr/>
                <p14:nvPr/>
              </p14:nvContentPartPr>
              <p14:xfrm>
                <a:off x="6357960" y="4146309"/>
                <a:ext cx="48960" cy="118800"/>
              </p14:xfrm>
            </p:contentPart>
          </mc:Choice>
          <mc:Fallback xmlns="">
            <p:pic>
              <p:nvPicPr>
                <p:cNvPr id="61" name="Ink 60">
                  <a:extLst>
                    <a:ext uri="{FF2B5EF4-FFF2-40B4-BE49-F238E27FC236}">
                      <a16:creationId xmlns:a16="http://schemas.microsoft.com/office/drawing/2014/main" id="{A2790C8F-D110-804A-A940-B426FC8A8FF2}"/>
                    </a:ext>
                  </a:extLst>
                </p:cNvPr>
                <p:cNvPicPr/>
                <p:nvPr/>
              </p:nvPicPr>
              <p:blipFill>
                <a:blip r:embed="rId102"/>
                <a:stretch>
                  <a:fillRect/>
                </a:stretch>
              </p:blipFill>
              <p:spPr>
                <a:xfrm>
                  <a:off x="6350400" y="4138749"/>
                  <a:ext cx="64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Ink 61">
                  <a:extLst>
                    <a:ext uri="{FF2B5EF4-FFF2-40B4-BE49-F238E27FC236}">
                      <a16:creationId xmlns:a16="http://schemas.microsoft.com/office/drawing/2014/main" id="{95D40B1C-1A29-E145-8B4B-51AC12DF37F4}"/>
                    </a:ext>
                  </a:extLst>
                </p14:cNvPr>
                <p14:cNvContentPartPr/>
                <p14:nvPr/>
              </p14:nvContentPartPr>
              <p14:xfrm>
                <a:off x="6433200" y="4143069"/>
                <a:ext cx="12600" cy="98280"/>
              </p14:xfrm>
            </p:contentPart>
          </mc:Choice>
          <mc:Fallback xmlns="">
            <p:pic>
              <p:nvPicPr>
                <p:cNvPr id="62" name="Ink 61">
                  <a:extLst>
                    <a:ext uri="{FF2B5EF4-FFF2-40B4-BE49-F238E27FC236}">
                      <a16:creationId xmlns:a16="http://schemas.microsoft.com/office/drawing/2014/main" id="{95D40B1C-1A29-E145-8B4B-51AC12DF37F4}"/>
                    </a:ext>
                  </a:extLst>
                </p:cNvPr>
                <p:cNvPicPr/>
                <p:nvPr/>
              </p:nvPicPr>
              <p:blipFill>
                <a:blip r:embed="rId104"/>
                <a:stretch>
                  <a:fillRect/>
                </a:stretch>
              </p:blipFill>
              <p:spPr>
                <a:xfrm>
                  <a:off x="6425640" y="4135509"/>
                  <a:ext cx="277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192" name="Ink 8191">
                  <a:extLst>
                    <a:ext uri="{FF2B5EF4-FFF2-40B4-BE49-F238E27FC236}">
                      <a16:creationId xmlns:a16="http://schemas.microsoft.com/office/drawing/2014/main" id="{A1C72987-2BEE-3E4C-98A5-85A5CA9A8B4F}"/>
                    </a:ext>
                  </a:extLst>
                </p14:cNvPr>
                <p14:cNvContentPartPr/>
                <p14:nvPr/>
              </p14:nvContentPartPr>
              <p14:xfrm>
                <a:off x="6322320" y="4445109"/>
                <a:ext cx="6840" cy="214920"/>
              </p14:xfrm>
            </p:contentPart>
          </mc:Choice>
          <mc:Fallback xmlns="">
            <p:pic>
              <p:nvPicPr>
                <p:cNvPr id="8192" name="Ink 8191">
                  <a:extLst>
                    <a:ext uri="{FF2B5EF4-FFF2-40B4-BE49-F238E27FC236}">
                      <a16:creationId xmlns:a16="http://schemas.microsoft.com/office/drawing/2014/main" id="{A1C72987-2BEE-3E4C-98A5-85A5CA9A8B4F}"/>
                    </a:ext>
                  </a:extLst>
                </p:cNvPr>
                <p:cNvPicPr/>
                <p:nvPr/>
              </p:nvPicPr>
              <p:blipFill>
                <a:blip r:embed="rId106"/>
                <a:stretch>
                  <a:fillRect/>
                </a:stretch>
              </p:blipFill>
              <p:spPr>
                <a:xfrm>
                  <a:off x="6314760" y="4437549"/>
                  <a:ext cx="21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93" name="Ink 8192">
                  <a:extLst>
                    <a:ext uri="{FF2B5EF4-FFF2-40B4-BE49-F238E27FC236}">
                      <a16:creationId xmlns:a16="http://schemas.microsoft.com/office/drawing/2014/main" id="{74E08A79-5D10-A24F-8DA6-13805E8EE557}"/>
                    </a:ext>
                  </a:extLst>
                </p14:cNvPr>
                <p14:cNvContentPartPr/>
                <p14:nvPr/>
              </p14:nvContentPartPr>
              <p14:xfrm>
                <a:off x="6307560" y="4412709"/>
                <a:ext cx="248400" cy="16200"/>
              </p14:xfrm>
            </p:contentPart>
          </mc:Choice>
          <mc:Fallback xmlns="">
            <p:pic>
              <p:nvPicPr>
                <p:cNvPr id="8193" name="Ink 8192">
                  <a:extLst>
                    <a:ext uri="{FF2B5EF4-FFF2-40B4-BE49-F238E27FC236}">
                      <a16:creationId xmlns:a16="http://schemas.microsoft.com/office/drawing/2014/main" id="{74E08A79-5D10-A24F-8DA6-13805E8EE557}"/>
                    </a:ext>
                  </a:extLst>
                </p:cNvPr>
                <p:cNvPicPr/>
                <p:nvPr/>
              </p:nvPicPr>
              <p:blipFill>
                <a:blip r:embed="rId108"/>
                <a:stretch>
                  <a:fillRect/>
                </a:stretch>
              </p:blipFill>
              <p:spPr>
                <a:xfrm>
                  <a:off x="6300000" y="4405509"/>
                  <a:ext cx="263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196" name="Ink 8195">
                  <a:extLst>
                    <a:ext uri="{FF2B5EF4-FFF2-40B4-BE49-F238E27FC236}">
                      <a16:creationId xmlns:a16="http://schemas.microsoft.com/office/drawing/2014/main" id="{927E6C05-5FDB-4341-9FF9-47D87CEB040F}"/>
                    </a:ext>
                  </a:extLst>
                </p14:cNvPr>
                <p14:cNvContentPartPr/>
                <p14:nvPr/>
              </p14:nvContentPartPr>
              <p14:xfrm>
                <a:off x="6553080" y="4408389"/>
                <a:ext cx="20520" cy="188280"/>
              </p14:xfrm>
            </p:contentPart>
          </mc:Choice>
          <mc:Fallback xmlns="">
            <p:pic>
              <p:nvPicPr>
                <p:cNvPr id="8196" name="Ink 8195">
                  <a:extLst>
                    <a:ext uri="{FF2B5EF4-FFF2-40B4-BE49-F238E27FC236}">
                      <a16:creationId xmlns:a16="http://schemas.microsoft.com/office/drawing/2014/main" id="{927E6C05-5FDB-4341-9FF9-47D87CEB040F}"/>
                    </a:ext>
                  </a:extLst>
                </p:cNvPr>
                <p:cNvPicPr/>
                <p:nvPr/>
              </p:nvPicPr>
              <p:blipFill>
                <a:blip r:embed="rId110"/>
                <a:stretch>
                  <a:fillRect/>
                </a:stretch>
              </p:blipFill>
              <p:spPr>
                <a:xfrm>
                  <a:off x="6545520" y="4400829"/>
                  <a:ext cx="35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197" name="Ink 8196">
                  <a:extLst>
                    <a:ext uri="{FF2B5EF4-FFF2-40B4-BE49-F238E27FC236}">
                      <a16:creationId xmlns:a16="http://schemas.microsoft.com/office/drawing/2014/main" id="{B7200651-2D00-F049-8F88-A3054264A591}"/>
                    </a:ext>
                  </a:extLst>
                </p14:cNvPr>
                <p14:cNvContentPartPr/>
                <p14:nvPr/>
              </p14:nvContentPartPr>
              <p14:xfrm>
                <a:off x="6337080" y="4611069"/>
                <a:ext cx="241560" cy="32040"/>
              </p14:xfrm>
            </p:contentPart>
          </mc:Choice>
          <mc:Fallback xmlns="">
            <p:pic>
              <p:nvPicPr>
                <p:cNvPr id="8197" name="Ink 8196">
                  <a:extLst>
                    <a:ext uri="{FF2B5EF4-FFF2-40B4-BE49-F238E27FC236}">
                      <a16:creationId xmlns:a16="http://schemas.microsoft.com/office/drawing/2014/main" id="{B7200651-2D00-F049-8F88-A3054264A591}"/>
                    </a:ext>
                  </a:extLst>
                </p:cNvPr>
                <p:cNvPicPr/>
                <p:nvPr/>
              </p:nvPicPr>
              <p:blipFill>
                <a:blip r:embed="rId112"/>
                <a:stretch>
                  <a:fillRect/>
                </a:stretch>
              </p:blipFill>
              <p:spPr>
                <a:xfrm>
                  <a:off x="6329520" y="4603509"/>
                  <a:ext cx="2566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198" name="Ink 8197">
                  <a:extLst>
                    <a:ext uri="{FF2B5EF4-FFF2-40B4-BE49-F238E27FC236}">
                      <a16:creationId xmlns:a16="http://schemas.microsoft.com/office/drawing/2014/main" id="{222AB370-A45A-6D43-87FE-F4801BA58C29}"/>
                    </a:ext>
                  </a:extLst>
                </p14:cNvPr>
                <p14:cNvContentPartPr/>
                <p14:nvPr/>
              </p14:nvContentPartPr>
              <p14:xfrm>
                <a:off x="6391800" y="4457709"/>
                <a:ext cx="43200" cy="121680"/>
              </p14:xfrm>
            </p:contentPart>
          </mc:Choice>
          <mc:Fallback xmlns="">
            <p:pic>
              <p:nvPicPr>
                <p:cNvPr id="8198" name="Ink 8197">
                  <a:extLst>
                    <a:ext uri="{FF2B5EF4-FFF2-40B4-BE49-F238E27FC236}">
                      <a16:creationId xmlns:a16="http://schemas.microsoft.com/office/drawing/2014/main" id="{222AB370-A45A-6D43-87FE-F4801BA58C29}"/>
                    </a:ext>
                  </a:extLst>
                </p:cNvPr>
                <p:cNvPicPr/>
                <p:nvPr/>
              </p:nvPicPr>
              <p:blipFill>
                <a:blip r:embed="rId114"/>
                <a:stretch>
                  <a:fillRect/>
                </a:stretch>
              </p:blipFill>
              <p:spPr>
                <a:xfrm>
                  <a:off x="6384240" y="4450149"/>
                  <a:ext cx="583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99" name="Ink 8198">
                  <a:extLst>
                    <a:ext uri="{FF2B5EF4-FFF2-40B4-BE49-F238E27FC236}">
                      <a16:creationId xmlns:a16="http://schemas.microsoft.com/office/drawing/2014/main" id="{C51CADCE-C544-B34F-8CAB-FC4A440E2318}"/>
                    </a:ext>
                  </a:extLst>
                </p14:cNvPr>
                <p14:cNvContentPartPr/>
                <p14:nvPr/>
              </p14:nvContentPartPr>
              <p14:xfrm>
                <a:off x="6456600" y="4463109"/>
                <a:ext cx="86760" cy="88920"/>
              </p14:xfrm>
            </p:contentPart>
          </mc:Choice>
          <mc:Fallback xmlns="">
            <p:pic>
              <p:nvPicPr>
                <p:cNvPr id="8199" name="Ink 8198">
                  <a:extLst>
                    <a:ext uri="{FF2B5EF4-FFF2-40B4-BE49-F238E27FC236}">
                      <a16:creationId xmlns:a16="http://schemas.microsoft.com/office/drawing/2014/main" id="{C51CADCE-C544-B34F-8CAB-FC4A440E2318}"/>
                    </a:ext>
                  </a:extLst>
                </p:cNvPr>
                <p:cNvPicPr/>
                <p:nvPr/>
              </p:nvPicPr>
              <p:blipFill>
                <a:blip r:embed="rId116"/>
                <a:stretch>
                  <a:fillRect/>
                </a:stretch>
              </p:blipFill>
              <p:spPr>
                <a:xfrm>
                  <a:off x="6449040" y="4455549"/>
                  <a:ext cx="101880" cy="104040"/>
                </a:xfrm>
                <a:prstGeom prst="rect">
                  <a:avLst/>
                </a:prstGeom>
              </p:spPr>
            </p:pic>
          </mc:Fallback>
        </mc:AlternateContent>
      </p:grpSp>
      <p:grpSp>
        <p:nvGrpSpPr>
          <p:cNvPr id="8208" name="Group 8207">
            <a:extLst>
              <a:ext uri="{FF2B5EF4-FFF2-40B4-BE49-F238E27FC236}">
                <a16:creationId xmlns:a16="http://schemas.microsoft.com/office/drawing/2014/main" id="{9B413FCE-15E7-144E-869F-2B5AB7A6E1BF}"/>
              </a:ext>
            </a:extLst>
          </p:cNvPr>
          <p:cNvGrpSpPr/>
          <p:nvPr/>
        </p:nvGrpSpPr>
        <p:grpSpPr>
          <a:xfrm>
            <a:off x="7740360" y="4014909"/>
            <a:ext cx="446760" cy="428760"/>
            <a:chOff x="7740360" y="4014909"/>
            <a:chExt cx="446760" cy="428760"/>
          </a:xfrm>
        </p:grpSpPr>
        <mc:AlternateContent xmlns:mc="http://schemas.openxmlformats.org/markup-compatibility/2006" xmlns:p14="http://schemas.microsoft.com/office/powerpoint/2010/main">
          <mc:Choice Requires="p14">
            <p:contentPart p14:bwMode="auto" r:id="rId117">
              <p14:nvContentPartPr>
                <p14:cNvPr id="8201" name="Ink 8200">
                  <a:extLst>
                    <a:ext uri="{FF2B5EF4-FFF2-40B4-BE49-F238E27FC236}">
                      <a16:creationId xmlns:a16="http://schemas.microsoft.com/office/drawing/2014/main" id="{5A3DD15C-4C30-C54D-BEEC-C8FB250598A7}"/>
                    </a:ext>
                  </a:extLst>
                </p14:cNvPr>
                <p14:cNvContentPartPr/>
                <p14:nvPr/>
              </p14:nvContentPartPr>
              <p14:xfrm>
                <a:off x="7740360" y="4014909"/>
                <a:ext cx="34560" cy="345960"/>
              </p14:xfrm>
            </p:contentPart>
          </mc:Choice>
          <mc:Fallback xmlns="">
            <p:pic>
              <p:nvPicPr>
                <p:cNvPr id="8201" name="Ink 8200">
                  <a:extLst>
                    <a:ext uri="{FF2B5EF4-FFF2-40B4-BE49-F238E27FC236}">
                      <a16:creationId xmlns:a16="http://schemas.microsoft.com/office/drawing/2014/main" id="{5A3DD15C-4C30-C54D-BEEC-C8FB250598A7}"/>
                    </a:ext>
                  </a:extLst>
                </p:cNvPr>
                <p:cNvPicPr/>
                <p:nvPr/>
              </p:nvPicPr>
              <p:blipFill>
                <a:blip r:embed="rId118"/>
                <a:stretch>
                  <a:fillRect/>
                </a:stretch>
              </p:blipFill>
              <p:spPr>
                <a:xfrm>
                  <a:off x="7732800" y="4007349"/>
                  <a:ext cx="49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02" name="Ink 8201">
                  <a:extLst>
                    <a:ext uri="{FF2B5EF4-FFF2-40B4-BE49-F238E27FC236}">
                      <a16:creationId xmlns:a16="http://schemas.microsoft.com/office/drawing/2014/main" id="{27915F49-D0E3-E242-8FD1-37D354BA5868}"/>
                    </a:ext>
                  </a:extLst>
                </p14:cNvPr>
                <p14:cNvContentPartPr/>
                <p14:nvPr/>
              </p14:nvContentPartPr>
              <p14:xfrm>
                <a:off x="7756920" y="4033989"/>
                <a:ext cx="368280" cy="14760"/>
              </p14:xfrm>
            </p:contentPart>
          </mc:Choice>
          <mc:Fallback xmlns="">
            <p:pic>
              <p:nvPicPr>
                <p:cNvPr id="8202" name="Ink 8201">
                  <a:extLst>
                    <a:ext uri="{FF2B5EF4-FFF2-40B4-BE49-F238E27FC236}">
                      <a16:creationId xmlns:a16="http://schemas.microsoft.com/office/drawing/2014/main" id="{27915F49-D0E3-E242-8FD1-37D354BA5868}"/>
                    </a:ext>
                  </a:extLst>
                </p:cNvPr>
                <p:cNvPicPr/>
                <p:nvPr/>
              </p:nvPicPr>
              <p:blipFill>
                <a:blip r:embed="rId120"/>
                <a:stretch>
                  <a:fillRect/>
                </a:stretch>
              </p:blipFill>
              <p:spPr>
                <a:xfrm>
                  <a:off x="7749360" y="4026429"/>
                  <a:ext cx="38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03" name="Ink 8202">
                  <a:extLst>
                    <a:ext uri="{FF2B5EF4-FFF2-40B4-BE49-F238E27FC236}">
                      <a16:creationId xmlns:a16="http://schemas.microsoft.com/office/drawing/2014/main" id="{7A641E07-6B14-B749-B861-2EC8F296BF41}"/>
                    </a:ext>
                  </a:extLst>
                </p14:cNvPr>
                <p14:cNvContentPartPr/>
                <p14:nvPr/>
              </p14:nvContentPartPr>
              <p14:xfrm>
                <a:off x="8128440" y="4018149"/>
                <a:ext cx="46080" cy="364680"/>
              </p14:xfrm>
            </p:contentPart>
          </mc:Choice>
          <mc:Fallback xmlns="">
            <p:pic>
              <p:nvPicPr>
                <p:cNvPr id="8203" name="Ink 8202">
                  <a:extLst>
                    <a:ext uri="{FF2B5EF4-FFF2-40B4-BE49-F238E27FC236}">
                      <a16:creationId xmlns:a16="http://schemas.microsoft.com/office/drawing/2014/main" id="{7A641E07-6B14-B749-B861-2EC8F296BF41}"/>
                    </a:ext>
                  </a:extLst>
                </p:cNvPr>
                <p:cNvPicPr/>
                <p:nvPr/>
              </p:nvPicPr>
              <p:blipFill>
                <a:blip r:embed="rId122"/>
                <a:stretch>
                  <a:fillRect/>
                </a:stretch>
              </p:blipFill>
              <p:spPr>
                <a:xfrm>
                  <a:off x="8120880" y="4010589"/>
                  <a:ext cx="612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04" name="Ink 8203">
                  <a:extLst>
                    <a:ext uri="{FF2B5EF4-FFF2-40B4-BE49-F238E27FC236}">
                      <a16:creationId xmlns:a16="http://schemas.microsoft.com/office/drawing/2014/main" id="{7F1D3139-22B0-3B4D-9B27-E3423B218FB0}"/>
                    </a:ext>
                  </a:extLst>
                </p14:cNvPr>
                <p14:cNvContentPartPr/>
                <p14:nvPr/>
              </p14:nvContentPartPr>
              <p14:xfrm>
                <a:off x="7795440" y="4431789"/>
                <a:ext cx="391680" cy="11880"/>
              </p14:xfrm>
            </p:contentPart>
          </mc:Choice>
          <mc:Fallback xmlns="">
            <p:pic>
              <p:nvPicPr>
                <p:cNvPr id="8204" name="Ink 8203">
                  <a:extLst>
                    <a:ext uri="{FF2B5EF4-FFF2-40B4-BE49-F238E27FC236}">
                      <a16:creationId xmlns:a16="http://schemas.microsoft.com/office/drawing/2014/main" id="{7F1D3139-22B0-3B4D-9B27-E3423B218FB0}"/>
                    </a:ext>
                  </a:extLst>
                </p:cNvPr>
                <p:cNvPicPr/>
                <p:nvPr/>
              </p:nvPicPr>
              <p:blipFill>
                <a:blip r:embed="rId124"/>
                <a:stretch>
                  <a:fillRect/>
                </a:stretch>
              </p:blipFill>
              <p:spPr>
                <a:xfrm>
                  <a:off x="7787880" y="4424229"/>
                  <a:ext cx="406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06" name="Ink 8205">
                  <a:extLst>
                    <a:ext uri="{FF2B5EF4-FFF2-40B4-BE49-F238E27FC236}">
                      <a16:creationId xmlns:a16="http://schemas.microsoft.com/office/drawing/2014/main" id="{1AB97A76-6935-BD4E-93C6-F367CCB758BC}"/>
                    </a:ext>
                  </a:extLst>
                </p14:cNvPr>
                <p14:cNvContentPartPr/>
                <p14:nvPr/>
              </p14:nvContentPartPr>
              <p14:xfrm>
                <a:off x="7856280" y="4168989"/>
                <a:ext cx="108000" cy="132840"/>
              </p14:xfrm>
            </p:contentPart>
          </mc:Choice>
          <mc:Fallback xmlns="">
            <p:pic>
              <p:nvPicPr>
                <p:cNvPr id="8206" name="Ink 8205">
                  <a:extLst>
                    <a:ext uri="{FF2B5EF4-FFF2-40B4-BE49-F238E27FC236}">
                      <a16:creationId xmlns:a16="http://schemas.microsoft.com/office/drawing/2014/main" id="{1AB97A76-6935-BD4E-93C6-F367CCB758BC}"/>
                    </a:ext>
                  </a:extLst>
                </p:cNvPr>
                <p:cNvPicPr/>
                <p:nvPr/>
              </p:nvPicPr>
              <p:blipFill>
                <a:blip r:embed="rId126"/>
                <a:stretch>
                  <a:fillRect/>
                </a:stretch>
              </p:blipFill>
              <p:spPr>
                <a:xfrm>
                  <a:off x="7848720" y="4161429"/>
                  <a:ext cx="122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07" name="Ink 8206">
                  <a:extLst>
                    <a:ext uri="{FF2B5EF4-FFF2-40B4-BE49-F238E27FC236}">
                      <a16:creationId xmlns:a16="http://schemas.microsoft.com/office/drawing/2014/main" id="{AD4AB99F-64E6-7246-923C-74D5F99A05B1}"/>
                    </a:ext>
                  </a:extLst>
                </p14:cNvPr>
                <p14:cNvContentPartPr/>
                <p14:nvPr/>
              </p14:nvContentPartPr>
              <p14:xfrm>
                <a:off x="7947720" y="4154589"/>
                <a:ext cx="101160" cy="154800"/>
              </p14:xfrm>
            </p:contentPart>
          </mc:Choice>
          <mc:Fallback xmlns="">
            <p:pic>
              <p:nvPicPr>
                <p:cNvPr id="8207" name="Ink 8206">
                  <a:extLst>
                    <a:ext uri="{FF2B5EF4-FFF2-40B4-BE49-F238E27FC236}">
                      <a16:creationId xmlns:a16="http://schemas.microsoft.com/office/drawing/2014/main" id="{AD4AB99F-64E6-7246-923C-74D5F99A05B1}"/>
                    </a:ext>
                  </a:extLst>
                </p:cNvPr>
                <p:cNvPicPr/>
                <p:nvPr/>
              </p:nvPicPr>
              <p:blipFill>
                <a:blip r:embed="rId128"/>
                <a:stretch>
                  <a:fillRect/>
                </a:stretch>
              </p:blipFill>
              <p:spPr>
                <a:xfrm>
                  <a:off x="7940160" y="4147029"/>
                  <a:ext cx="116280" cy="169920"/>
                </a:xfrm>
                <a:prstGeom prst="rect">
                  <a:avLst/>
                </a:prstGeom>
              </p:spPr>
            </p:pic>
          </mc:Fallback>
        </mc:AlternateContent>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12" name="Group 11">
            <a:extLst>
              <a:ext uri="{FF2B5EF4-FFF2-40B4-BE49-F238E27FC236}">
                <a16:creationId xmlns:a16="http://schemas.microsoft.com/office/drawing/2014/main" id="{3D2691F7-6943-D840-94C7-5810D6602654}"/>
              </a:ext>
            </a:extLst>
          </p:cNvPr>
          <p:cNvGrpSpPr/>
          <p:nvPr/>
        </p:nvGrpSpPr>
        <p:grpSpPr>
          <a:xfrm>
            <a:off x="547975" y="207167"/>
            <a:ext cx="597600" cy="496080"/>
            <a:chOff x="547975" y="207167"/>
            <a:chExt cx="597600" cy="496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57CD710-AF7A-4A45-8481-E4BEF40870A0}"/>
                    </a:ext>
                  </a:extLst>
                </p14:cNvPr>
                <p14:cNvContentPartPr/>
                <p14:nvPr/>
              </p14:nvContentPartPr>
              <p14:xfrm>
                <a:off x="691975" y="280607"/>
                <a:ext cx="8280" cy="183960"/>
              </p14:xfrm>
            </p:contentPart>
          </mc:Choice>
          <mc:Fallback xmlns="">
            <p:pic>
              <p:nvPicPr>
                <p:cNvPr id="4" name="Ink 3">
                  <a:extLst>
                    <a:ext uri="{FF2B5EF4-FFF2-40B4-BE49-F238E27FC236}">
                      <a16:creationId xmlns:a16="http://schemas.microsoft.com/office/drawing/2014/main" id="{F57CD710-AF7A-4A45-8481-E4BEF40870A0}"/>
                    </a:ext>
                  </a:extLst>
                </p:cNvPr>
                <p:cNvPicPr/>
                <p:nvPr/>
              </p:nvPicPr>
              <p:blipFill>
                <a:blip r:embed="rId5"/>
                <a:stretch>
                  <a:fillRect/>
                </a:stretch>
              </p:blipFill>
              <p:spPr>
                <a:xfrm>
                  <a:off x="684415" y="273047"/>
                  <a:ext cx="234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C2830D6-FB64-B84A-868C-89B540791C76}"/>
                    </a:ext>
                  </a:extLst>
                </p14:cNvPr>
                <p14:cNvContentPartPr/>
                <p14:nvPr/>
              </p14:nvContentPartPr>
              <p14:xfrm>
                <a:off x="671455" y="284927"/>
                <a:ext cx="151920" cy="93240"/>
              </p14:xfrm>
            </p:contentPart>
          </mc:Choice>
          <mc:Fallback xmlns="">
            <p:pic>
              <p:nvPicPr>
                <p:cNvPr id="5" name="Ink 4">
                  <a:extLst>
                    <a:ext uri="{FF2B5EF4-FFF2-40B4-BE49-F238E27FC236}">
                      <a16:creationId xmlns:a16="http://schemas.microsoft.com/office/drawing/2014/main" id="{4C2830D6-FB64-B84A-868C-89B540791C76}"/>
                    </a:ext>
                  </a:extLst>
                </p:cNvPr>
                <p:cNvPicPr/>
                <p:nvPr/>
              </p:nvPicPr>
              <p:blipFill>
                <a:blip r:embed="rId7"/>
                <a:stretch>
                  <a:fillRect/>
                </a:stretch>
              </p:blipFill>
              <p:spPr>
                <a:xfrm>
                  <a:off x="663895" y="277367"/>
                  <a:ext cx="167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545EF9A-0957-EE47-ADA5-1B69FD970709}"/>
                    </a:ext>
                  </a:extLst>
                </p14:cNvPr>
                <p14:cNvContentPartPr/>
                <p14:nvPr/>
              </p14:nvContentPartPr>
              <p14:xfrm>
                <a:off x="547975" y="207167"/>
                <a:ext cx="451080" cy="381960"/>
              </p14:xfrm>
            </p:contentPart>
          </mc:Choice>
          <mc:Fallback xmlns="">
            <p:pic>
              <p:nvPicPr>
                <p:cNvPr id="7" name="Ink 6">
                  <a:extLst>
                    <a:ext uri="{FF2B5EF4-FFF2-40B4-BE49-F238E27FC236}">
                      <a16:creationId xmlns:a16="http://schemas.microsoft.com/office/drawing/2014/main" id="{5545EF9A-0957-EE47-ADA5-1B69FD970709}"/>
                    </a:ext>
                  </a:extLst>
                </p:cNvPr>
                <p:cNvPicPr/>
                <p:nvPr/>
              </p:nvPicPr>
              <p:blipFill>
                <a:blip r:embed="rId9"/>
                <a:stretch>
                  <a:fillRect/>
                </a:stretch>
              </p:blipFill>
              <p:spPr>
                <a:xfrm>
                  <a:off x="540415" y="199607"/>
                  <a:ext cx="4662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934B198-E528-EC42-A20D-E49EE5F6B992}"/>
                    </a:ext>
                  </a:extLst>
                </p14:cNvPr>
                <p14:cNvContentPartPr/>
                <p14:nvPr/>
              </p14:nvContentPartPr>
              <p14:xfrm>
                <a:off x="888895" y="520367"/>
                <a:ext cx="176400" cy="163440"/>
              </p14:xfrm>
            </p:contentPart>
          </mc:Choice>
          <mc:Fallback xmlns="">
            <p:pic>
              <p:nvPicPr>
                <p:cNvPr id="9" name="Ink 8">
                  <a:extLst>
                    <a:ext uri="{FF2B5EF4-FFF2-40B4-BE49-F238E27FC236}">
                      <a16:creationId xmlns:a16="http://schemas.microsoft.com/office/drawing/2014/main" id="{E934B198-E528-EC42-A20D-E49EE5F6B992}"/>
                    </a:ext>
                  </a:extLst>
                </p:cNvPr>
                <p:cNvPicPr/>
                <p:nvPr/>
              </p:nvPicPr>
              <p:blipFill>
                <a:blip r:embed="rId11"/>
                <a:stretch>
                  <a:fillRect/>
                </a:stretch>
              </p:blipFill>
              <p:spPr>
                <a:xfrm>
                  <a:off x="881335" y="512807"/>
                  <a:ext cx="191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483CD16F-E90E-8E4A-97CD-719646124A5E}"/>
                    </a:ext>
                  </a:extLst>
                </p14:cNvPr>
                <p14:cNvContentPartPr/>
                <p14:nvPr/>
              </p14:nvContentPartPr>
              <p14:xfrm>
                <a:off x="1021375" y="673367"/>
                <a:ext cx="39600" cy="29880"/>
              </p14:xfrm>
            </p:contentPart>
          </mc:Choice>
          <mc:Fallback xmlns="">
            <p:pic>
              <p:nvPicPr>
                <p:cNvPr id="10" name="Ink 9">
                  <a:extLst>
                    <a:ext uri="{FF2B5EF4-FFF2-40B4-BE49-F238E27FC236}">
                      <a16:creationId xmlns:a16="http://schemas.microsoft.com/office/drawing/2014/main" id="{483CD16F-E90E-8E4A-97CD-719646124A5E}"/>
                    </a:ext>
                  </a:extLst>
                </p:cNvPr>
                <p:cNvPicPr/>
                <p:nvPr/>
              </p:nvPicPr>
              <p:blipFill>
                <a:blip r:embed="rId13"/>
                <a:stretch>
                  <a:fillRect/>
                </a:stretch>
              </p:blipFill>
              <p:spPr>
                <a:xfrm>
                  <a:off x="1013815" y="665807"/>
                  <a:ext cx="54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DD36B6C-A9E2-9E4E-B250-9A766DBAC0DD}"/>
                    </a:ext>
                  </a:extLst>
                </p14:cNvPr>
                <p14:cNvContentPartPr/>
                <p14:nvPr/>
              </p14:nvContentPartPr>
              <p14:xfrm>
                <a:off x="1074655" y="606767"/>
                <a:ext cx="70920" cy="84960"/>
              </p14:xfrm>
            </p:contentPart>
          </mc:Choice>
          <mc:Fallback xmlns="">
            <p:pic>
              <p:nvPicPr>
                <p:cNvPr id="11" name="Ink 10">
                  <a:extLst>
                    <a:ext uri="{FF2B5EF4-FFF2-40B4-BE49-F238E27FC236}">
                      <a16:creationId xmlns:a16="http://schemas.microsoft.com/office/drawing/2014/main" id="{0DD36B6C-A9E2-9E4E-B250-9A766DBAC0DD}"/>
                    </a:ext>
                  </a:extLst>
                </p:cNvPr>
                <p:cNvPicPr/>
                <p:nvPr/>
              </p:nvPicPr>
              <p:blipFill>
                <a:blip r:embed="rId15"/>
                <a:stretch>
                  <a:fillRect/>
                </a:stretch>
              </p:blipFill>
              <p:spPr>
                <a:xfrm>
                  <a:off x="1067095" y="599567"/>
                  <a:ext cx="86040" cy="99720"/>
                </a:xfrm>
                <a:prstGeom prst="rect">
                  <a:avLst/>
                </a:prstGeom>
              </p:spPr>
            </p:pic>
          </mc:Fallback>
        </mc:AlternateContent>
      </p:grpSp>
      <p:grpSp>
        <p:nvGrpSpPr>
          <p:cNvPr id="21" name="Group 20">
            <a:extLst>
              <a:ext uri="{FF2B5EF4-FFF2-40B4-BE49-F238E27FC236}">
                <a16:creationId xmlns:a16="http://schemas.microsoft.com/office/drawing/2014/main" id="{90F51E2E-DC4E-0B4D-ADE4-2A5B5C104703}"/>
              </a:ext>
            </a:extLst>
          </p:cNvPr>
          <p:cNvGrpSpPr/>
          <p:nvPr/>
        </p:nvGrpSpPr>
        <p:grpSpPr>
          <a:xfrm>
            <a:off x="1797175" y="2017607"/>
            <a:ext cx="433440" cy="145080"/>
            <a:chOff x="1797175" y="2017607"/>
            <a:chExt cx="433440" cy="14508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1DEE0288-4522-D24C-8752-4F5D2ACA9588}"/>
                    </a:ext>
                  </a:extLst>
                </p14:cNvPr>
                <p14:cNvContentPartPr/>
                <p14:nvPr/>
              </p14:nvContentPartPr>
              <p14:xfrm>
                <a:off x="1797175" y="2052167"/>
                <a:ext cx="82440" cy="110520"/>
              </p14:xfrm>
            </p:contentPart>
          </mc:Choice>
          <mc:Fallback xmlns="">
            <p:pic>
              <p:nvPicPr>
                <p:cNvPr id="13" name="Ink 12">
                  <a:extLst>
                    <a:ext uri="{FF2B5EF4-FFF2-40B4-BE49-F238E27FC236}">
                      <a16:creationId xmlns:a16="http://schemas.microsoft.com/office/drawing/2014/main" id="{1DEE0288-4522-D24C-8752-4F5D2ACA9588}"/>
                    </a:ext>
                  </a:extLst>
                </p:cNvPr>
                <p:cNvPicPr/>
                <p:nvPr/>
              </p:nvPicPr>
              <p:blipFill>
                <a:blip r:embed="rId17"/>
                <a:stretch>
                  <a:fillRect/>
                </a:stretch>
              </p:blipFill>
              <p:spPr>
                <a:xfrm>
                  <a:off x="1789615" y="2044607"/>
                  <a:ext cx="97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CC8805E-E884-6646-A8CB-86A765665D89}"/>
                    </a:ext>
                  </a:extLst>
                </p14:cNvPr>
                <p14:cNvContentPartPr/>
                <p14:nvPr/>
              </p14:nvContentPartPr>
              <p14:xfrm>
                <a:off x="1902655" y="2073407"/>
                <a:ext cx="62640" cy="74520"/>
              </p14:xfrm>
            </p:contentPart>
          </mc:Choice>
          <mc:Fallback xmlns="">
            <p:pic>
              <p:nvPicPr>
                <p:cNvPr id="14" name="Ink 13">
                  <a:extLst>
                    <a:ext uri="{FF2B5EF4-FFF2-40B4-BE49-F238E27FC236}">
                      <a16:creationId xmlns:a16="http://schemas.microsoft.com/office/drawing/2014/main" id="{2CC8805E-E884-6646-A8CB-86A765665D89}"/>
                    </a:ext>
                  </a:extLst>
                </p:cNvPr>
                <p:cNvPicPr/>
                <p:nvPr/>
              </p:nvPicPr>
              <p:blipFill>
                <a:blip r:embed="rId19"/>
                <a:stretch>
                  <a:fillRect/>
                </a:stretch>
              </p:blipFill>
              <p:spPr>
                <a:xfrm>
                  <a:off x="1895095" y="2065847"/>
                  <a:ext cx="77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B1263C9-F637-2D4D-A847-5F80B90D7B67}"/>
                    </a:ext>
                  </a:extLst>
                </p14:cNvPr>
                <p14:cNvContentPartPr/>
                <p14:nvPr/>
              </p14:nvContentPartPr>
              <p14:xfrm>
                <a:off x="2011015" y="2021927"/>
                <a:ext cx="41760" cy="121680"/>
              </p14:xfrm>
            </p:contentPart>
          </mc:Choice>
          <mc:Fallback xmlns="">
            <p:pic>
              <p:nvPicPr>
                <p:cNvPr id="15" name="Ink 14">
                  <a:extLst>
                    <a:ext uri="{FF2B5EF4-FFF2-40B4-BE49-F238E27FC236}">
                      <a16:creationId xmlns:a16="http://schemas.microsoft.com/office/drawing/2014/main" id="{7B1263C9-F637-2D4D-A847-5F80B90D7B67}"/>
                    </a:ext>
                  </a:extLst>
                </p:cNvPr>
                <p:cNvPicPr/>
                <p:nvPr/>
              </p:nvPicPr>
              <p:blipFill>
                <a:blip r:embed="rId21"/>
                <a:stretch>
                  <a:fillRect/>
                </a:stretch>
              </p:blipFill>
              <p:spPr>
                <a:xfrm>
                  <a:off x="2003455" y="2014367"/>
                  <a:ext cx="56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8B4CC5D-A84A-EA48-8D59-22C08391D37B}"/>
                    </a:ext>
                  </a:extLst>
                </p14:cNvPr>
                <p14:cNvContentPartPr/>
                <p14:nvPr/>
              </p14:nvContentPartPr>
              <p14:xfrm>
                <a:off x="1989775" y="2066927"/>
                <a:ext cx="69840" cy="6480"/>
              </p14:xfrm>
            </p:contentPart>
          </mc:Choice>
          <mc:Fallback xmlns="">
            <p:pic>
              <p:nvPicPr>
                <p:cNvPr id="16" name="Ink 15">
                  <a:extLst>
                    <a:ext uri="{FF2B5EF4-FFF2-40B4-BE49-F238E27FC236}">
                      <a16:creationId xmlns:a16="http://schemas.microsoft.com/office/drawing/2014/main" id="{18B4CC5D-A84A-EA48-8D59-22C08391D37B}"/>
                    </a:ext>
                  </a:extLst>
                </p:cNvPr>
                <p:cNvPicPr/>
                <p:nvPr/>
              </p:nvPicPr>
              <p:blipFill>
                <a:blip r:embed="rId23"/>
                <a:stretch>
                  <a:fillRect/>
                </a:stretch>
              </p:blipFill>
              <p:spPr>
                <a:xfrm>
                  <a:off x="1982575" y="2059367"/>
                  <a:ext cx="84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A7C0BD6B-F55B-AC40-A2E9-4075EFC4E373}"/>
                    </a:ext>
                  </a:extLst>
                </p14:cNvPr>
                <p14:cNvContentPartPr/>
                <p14:nvPr/>
              </p14:nvContentPartPr>
              <p14:xfrm>
                <a:off x="2145655" y="2053967"/>
                <a:ext cx="72360" cy="10800"/>
              </p14:xfrm>
            </p:contentPart>
          </mc:Choice>
          <mc:Fallback xmlns="">
            <p:pic>
              <p:nvPicPr>
                <p:cNvPr id="17" name="Ink 16">
                  <a:extLst>
                    <a:ext uri="{FF2B5EF4-FFF2-40B4-BE49-F238E27FC236}">
                      <a16:creationId xmlns:a16="http://schemas.microsoft.com/office/drawing/2014/main" id="{A7C0BD6B-F55B-AC40-A2E9-4075EFC4E373}"/>
                    </a:ext>
                  </a:extLst>
                </p:cNvPr>
                <p:cNvPicPr/>
                <p:nvPr/>
              </p:nvPicPr>
              <p:blipFill>
                <a:blip r:embed="rId25"/>
                <a:stretch>
                  <a:fillRect/>
                </a:stretch>
              </p:blipFill>
              <p:spPr>
                <a:xfrm>
                  <a:off x="2138095" y="2046407"/>
                  <a:ext cx="87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1A22B64-01F6-F848-B8C0-F0DD37951176}"/>
                    </a:ext>
                  </a:extLst>
                </p14:cNvPr>
                <p14:cNvContentPartPr/>
                <p14:nvPr/>
              </p14:nvContentPartPr>
              <p14:xfrm>
                <a:off x="2121895" y="2100047"/>
                <a:ext cx="86400" cy="13320"/>
              </p14:xfrm>
            </p:contentPart>
          </mc:Choice>
          <mc:Fallback xmlns="">
            <p:pic>
              <p:nvPicPr>
                <p:cNvPr id="18" name="Ink 17">
                  <a:extLst>
                    <a:ext uri="{FF2B5EF4-FFF2-40B4-BE49-F238E27FC236}">
                      <a16:creationId xmlns:a16="http://schemas.microsoft.com/office/drawing/2014/main" id="{41A22B64-01F6-F848-B8C0-F0DD37951176}"/>
                    </a:ext>
                  </a:extLst>
                </p:cNvPr>
                <p:cNvPicPr/>
                <p:nvPr/>
              </p:nvPicPr>
              <p:blipFill>
                <a:blip r:embed="rId27"/>
                <a:stretch>
                  <a:fillRect/>
                </a:stretch>
              </p:blipFill>
              <p:spPr>
                <a:xfrm>
                  <a:off x="2114335" y="2092487"/>
                  <a:ext cx="101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E130B597-180F-3B42-A69D-1D265BE32429}"/>
                    </a:ext>
                  </a:extLst>
                </p14:cNvPr>
                <p14:cNvContentPartPr/>
                <p14:nvPr/>
              </p14:nvContentPartPr>
              <p14:xfrm>
                <a:off x="2161135" y="2017607"/>
                <a:ext cx="29880" cy="118800"/>
              </p14:xfrm>
            </p:contentPart>
          </mc:Choice>
          <mc:Fallback xmlns="">
            <p:pic>
              <p:nvPicPr>
                <p:cNvPr id="19" name="Ink 18">
                  <a:extLst>
                    <a:ext uri="{FF2B5EF4-FFF2-40B4-BE49-F238E27FC236}">
                      <a16:creationId xmlns:a16="http://schemas.microsoft.com/office/drawing/2014/main" id="{E130B597-180F-3B42-A69D-1D265BE32429}"/>
                    </a:ext>
                  </a:extLst>
                </p:cNvPr>
                <p:cNvPicPr/>
                <p:nvPr/>
              </p:nvPicPr>
              <p:blipFill>
                <a:blip r:embed="rId29"/>
                <a:stretch>
                  <a:fillRect/>
                </a:stretch>
              </p:blipFill>
              <p:spPr>
                <a:xfrm>
                  <a:off x="2153575" y="2010047"/>
                  <a:ext cx="45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4AAC669-852D-844A-AFA2-18E1FC041517}"/>
                    </a:ext>
                  </a:extLst>
                </p14:cNvPr>
                <p14:cNvContentPartPr/>
                <p14:nvPr/>
              </p14:nvContentPartPr>
              <p14:xfrm>
                <a:off x="2191375" y="2028047"/>
                <a:ext cx="39240" cy="112320"/>
              </p14:xfrm>
            </p:contentPart>
          </mc:Choice>
          <mc:Fallback xmlns="">
            <p:pic>
              <p:nvPicPr>
                <p:cNvPr id="20" name="Ink 19">
                  <a:extLst>
                    <a:ext uri="{FF2B5EF4-FFF2-40B4-BE49-F238E27FC236}">
                      <a16:creationId xmlns:a16="http://schemas.microsoft.com/office/drawing/2014/main" id="{74AAC669-852D-844A-AFA2-18E1FC041517}"/>
                    </a:ext>
                  </a:extLst>
                </p:cNvPr>
                <p:cNvPicPr/>
                <p:nvPr/>
              </p:nvPicPr>
              <p:blipFill>
                <a:blip r:embed="rId31"/>
                <a:stretch>
                  <a:fillRect/>
                </a:stretch>
              </p:blipFill>
              <p:spPr>
                <a:xfrm>
                  <a:off x="2183815" y="2020487"/>
                  <a:ext cx="54360" cy="127440"/>
                </a:xfrm>
                <a:prstGeom prst="rect">
                  <a:avLst/>
                </a:prstGeom>
              </p:spPr>
            </p:pic>
          </mc:Fallback>
        </mc:AlternateContent>
      </p:grpSp>
      <p:grpSp>
        <p:nvGrpSpPr>
          <p:cNvPr id="113" name="Group 112">
            <a:extLst>
              <a:ext uri="{FF2B5EF4-FFF2-40B4-BE49-F238E27FC236}">
                <a16:creationId xmlns:a16="http://schemas.microsoft.com/office/drawing/2014/main" id="{399A4CFA-8F99-CD4C-A299-2B5E59B30653}"/>
              </a:ext>
            </a:extLst>
          </p:cNvPr>
          <p:cNvGrpSpPr/>
          <p:nvPr/>
        </p:nvGrpSpPr>
        <p:grpSpPr>
          <a:xfrm>
            <a:off x="114895" y="1796567"/>
            <a:ext cx="3496680" cy="1294200"/>
            <a:chOff x="114895" y="1796567"/>
            <a:chExt cx="3496680" cy="129420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F325F6BE-9053-E842-8E74-1584C5538E4F}"/>
                    </a:ext>
                  </a:extLst>
                </p14:cNvPr>
                <p14:cNvContentPartPr/>
                <p14:nvPr/>
              </p14:nvContentPartPr>
              <p14:xfrm>
                <a:off x="193735" y="1850927"/>
                <a:ext cx="36720" cy="186120"/>
              </p14:xfrm>
            </p:contentPart>
          </mc:Choice>
          <mc:Fallback xmlns="">
            <p:pic>
              <p:nvPicPr>
                <p:cNvPr id="22" name="Ink 21">
                  <a:extLst>
                    <a:ext uri="{FF2B5EF4-FFF2-40B4-BE49-F238E27FC236}">
                      <a16:creationId xmlns:a16="http://schemas.microsoft.com/office/drawing/2014/main" id="{F325F6BE-9053-E842-8E74-1584C5538E4F}"/>
                    </a:ext>
                  </a:extLst>
                </p:cNvPr>
                <p:cNvPicPr/>
                <p:nvPr/>
              </p:nvPicPr>
              <p:blipFill>
                <a:blip r:embed="rId33"/>
                <a:stretch>
                  <a:fillRect/>
                </a:stretch>
              </p:blipFill>
              <p:spPr>
                <a:xfrm>
                  <a:off x="186175" y="1843367"/>
                  <a:ext cx="51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D941979-D037-3341-8C70-34CCAE4571B2}"/>
                    </a:ext>
                  </a:extLst>
                </p14:cNvPr>
                <p14:cNvContentPartPr/>
                <p14:nvPr/>
              </p14:nvContentPartPr>
              <p14:xfrm>
                <a:off x="114895" y="1922207"/>
                <a:ext cx="146160" cy="35280"/>
              </p14:xfrm>
            </p:contentPart>
          </mc:Choice>
          <mc:Fallback xmlns="">
            <p:pic>
              <p:nvPicPr>
                <p:cNvPr id="23" name="Ink 22">
                  <a:extLst>
                    <a:ext uri="{FF2B5EF4-FFF2-40B4-BE49-F238E27FC236}">
                      <a16:creationId xmlns:a16="http://schemas.microsoft.com/office/drawing/2014/main" id="{4D941979-D037-3341-8C70-34CCAE4571B2}"/>
                    </a:ext>
                  </a:extLst>
                </p:cNvPr>
                <p:cNvPicPr/>
                <p:nvPr/>
              </p:nvPicPr>
              <p:blipFill>
                <a:blip r:embed="rId35"/>
                <a:stretch>
                  <a:fillRect/>
                </a:stretch>
              </p:blipFill>
              <p:spPr>
                <a:xfrm>
                  <a:off x="107335" y="1914647"/>
                  <a:ext cx="161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6FF444A-F508-FC44-80EA-13FD03FA4448}"/>
                    </a:ext>
                  </a:extLst>
                </p14:cNvPr>
                <p14:cNvContentPartPr/>
                <p14:nvPr/>
              </p14:nvContentPartPr>
              <p14:xfrm>
                <a:off x="281575" y="1943807"/>
                <a:ext cx="84960" cy="79560"/>
              </p14:xfrm>
            </p:contentPart>
          </mc:Choice>
          <mc:Fallback xmlns="">
            <p:pic>
              <p:nvPicPr>
                <p:cNvPr id="24" name="Ink 23">
                  <a:extLst>
                    <a:ext uri="{FF2B5EF4-FFF2-40B4-BE49-F238E27FC236}">
                      <a16:creationId xmlns:a16="http://schemas.microsoft.com/office/drawing/2014/main" id="{D6FF444A-F508-FC44-80EA-13FD03FA4448}"/>
                    </a:ext>
                  </a:extLst>
                </p:cNvPr>
                <p:cNvPicPr/>
                <p:nvPr/>
              </p:nvPicPr>
              <p:blipFill>
                <a:blip r:embed="rId37"/>
                <a:stretch>
                  <a:fillRect/>
                </a:stretch>
              </p:blipFill>
              <p:spPr>
                <a:xfrm>
                  <a:off x="274015" y="1936247"/>
                  <a:ext cx="100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E84A331-2F61-BC41-A505-C3DD43B3CA8B}"/>
                    </a:ext>
                  </a:extLst>
                </p14:cNvPr>
                <p14:cNvContentPartPr/>
                <p14:nvPr/>
              </p14:nvContentPartPr>
              <p14:xfrm>
                <a:off x="408655" y="1936247"/>
                <a:ext cx="97560" cy="184320"/>
              </p14:xfrm>
            </p:contentPart>
          </mc:Choice>
          <mc:Fallback xmlns="">
            <p:pic>
              <p:nvPicPr>
                <p:cNvPr id="25" name="Ink 24">
                  <a:extLst>
                    <a:ext uri="{FF2B5EF4-FFF2-40B4-BE49-F238E27FC236}">
                      <a16:creationId xmlns:a16="http://schemas.microsoft.com/office/drawing/2014/main" id="{9E84A331-2F61-BC41-A505-C3DD43B3CA8B}"/>
                    </a:ext>
                  </a:extLst>
                </p:cNvPr>
                <p:cNvPicPr/>
                <p:nvPr/>
              </p:nvPicPr>
              <p:blipFill>
                <a:blip r:embed="rId39"/>
                <a:stretch>
                  <a:fillRect/>
                </a:stretch>
              </p:blipFill>
              <p:spPr>
                <a:xfrm>
                  <a:off x="401095" y="1928687"/>
                  <a:ext cx="112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6DA7BD74-9AED-E146-B6BF-BC50D82E65B4}"/>
                    </a:ext>
                  </a:extLst>
                </p14:cNvPr>
                <p14:cNvContentPartPr/>
                <p14:nvPr/>
              </p14:nvContentPartPr>
              <p14:xfrm>
                <a:off x="531055" y="1912847"/>
                <a:ext cx="82800" cy="93240"/>
              </p14:xfrm>
            </p:contentPart>
          </mc:Choice>
          <mc:Fallback xmlns="">
            <p:pic>
              <p:nvPicPr>
                <p:cNvPr id="26" name="Ink 25">
                  <a:extLst>
                    <a:ext uri="{FF2B5EF4-FFF2-40B4-BE49-F238E27FC236}">
                      <a16:creationId xmlns:a16="http://schemas.microsoft.com/office/drawing/2014/main" id="{6DA7BD74-9AED-E146-B6BF-BC50D82E65B4}"/>
                    </a:ext>
                  </a:extLst>
                </p:cNvPr>
                <p:cNvPicPr/>
                <p:nvPr/>
              </p:nvPicPr>
              <p:blipFill>
                <a:blip r:embed="rId41"/>
                <a:stretch>
                  <a:fillRect/>
                </a:stretch>
              </p:blipFill>
              <p:spPr>
                <a:xfrm>
                  <a:off x="523495" y="1905287"/>
                  <a:ext cx="97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3B66215E-A715-1146-A6DF-4F5D74494548}"/>
                    </a:ext>
                  </a:extLst>
                </p14:cNvPr>
                <p14:cNvContentPartPr/>
                <p14:nvPr/>
              </p14:nvContentPartPr>
              <p14:xfrm>
                <a:off x="770095" y="1920767"/>
                <a:ext cx="99360" cy="78480"/>
              </p14:xfrm>
            </p:contentPart>
          </mc:Choice>
          <mc:Fallback xmlns="">
            <p:pic>
              <p:nvPicPr>
                <p:cNvPr id="27" name="Ink 26">
                  <a:extLst>
                    <a:ext uri="{FF2B5EF4-FFF2-40B4-BE49-F238E27FC236}">
                      <a16:creationId xmlns:a16="http://schemas.microsoft.com/office/drawing/2014/main" id="{3B66215E-A715-1146-A6DF-4F5D74494548}"/>
                    </a:ext>
                  </a:extLst>
                </p:cNvPr>
                <p:cNvPicPr/>
                <p:nvPr/>
              </p:nvPicPr>
              <p:blipFill>
                <a:blip r:embed="rId43"/>
                <a:stretch>
                  <a:fillRect/>
                </a:stretch>
              </p:blipFill>
              <p:spPr>
                <a:xfrm>
                  <a:off x="762535" y="1913207"/>
                  <a:ext cx="114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9E74E9DD-DEB5-E94F-A001-06051A3E2D53}"/>
                    </a:ext>
                  </a:extLst>
                </p14:cNvPr>
                <p14:cNvContentPartPr/>
                <p14:nvPr/>
              </p14:nvContentPartPr>
              <p14:xfrm>
                <a:off x="959095" y="1825367"/>
                <a:ext cx="116280" cy="208800"/>
              </p14:xfrm>
            </p:contentPart>
          </mc:Choice>
          <mc:Fallback xmlns="">
            <p:pic>
              <p:nvPicPr>
                <p:cNvPr id="28" name="Ink 27">
                  <a:extLst>
                    <a:ext uri="{FF2B5EF4-FFF2-40B4-BE49-F238E27FC236}">
                      <a16:creationId xmlns:a16="http://schemas.microsoft.com/office/drawing/2014/main" id="{9E74E9DD-DEB5-E94F-A001-06051A3E2D53}"/>
                    </a:ext>
                  </a:extLst>
                </p:cNvPr>
                <p:cNvPicPr/>
                <p:nvPr/>
              </p:nvPicPr>
              <p:blipFill>
                <a:blip r:embed="rId45"/>
                <a:stretch>
                  <a:fillRect/>
                </a:stretch>
              </p:blipFill>
              <p:spPr>
                <a:xfrm>
                  <a:off x="951535" y="1817807"/>
                  <a:ext cx="1310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3F51B311-B212-4B45-8304-502982CCCA15}"/>
                    </a:ext>
                  </a:extLst>
                </p14:cNvPr>
                <p14:cNvContentPartPr/>
                <p14:nvPr/>
              </p14:nvContentPartPr>
              <p14:xfrm>
                <a:off x="930295" y="1926527"/>
                <a:ext cx="90360" cy="29880"/>
              </p14:xfrm>
            </p:contentPart>
          </mc:Choice>
          <mc:Fallback xmlns="">
            <p:pic>
              <p:nvPicPr>
                <p:cNvPr id="29" name="Ink 28">
                  <a:extLst>
                    <a:ext uri="{FF2B5EF4-FFF2-40B4-BE49-F238E27FC236}">
                      <a16:creationId xmlns:a16="http://schemas.microsoft.com/office/drawing/2014/main" id="{3F51B311-B212-4B45-8304-502982CCCA15}"/>
                    </a:ext>
                  </a:extLst>
                </p:cNvPr>
                <p:cNvPicPr/>
                <p:nvPr/>
              </p:nvPicPr>
              <p:blipFill>
                <a:blip r:embed="rId47"/>
                <a:stretch>
                  <a:fillRect/>
                </a:stretch>
              </p:blipFill>
              <p:spPr>
                <a:xfrm>
                  <a:off x="922735" y="1918967"/>
                  <a:ext cx="105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1BF8F968-D93A-C54D-8FA5-B2CD5684F9B6}"/>
                    </a:ext>
                  </a:extLst>
                </p14:cNvPr>
                <p14:cNvContentPartPr/>
                <p14:nvPr/>
              </p14:nvContentPartPr>
              <p14:xfrm>
                <a:off x="1168615" y="1896287"/>
                <a:ext cx="141840" cy="72360"/>
              </p14:xfrm>
            </p:contentPart>
          </mc:Choice>
          <mc:Fallback xmlns="">
            <p:pic>
              <p:nvPicPr>
                <p:cNvPr id="30" name="Ink 29">
                  <a:extLst>
                    <a:ext uri="{FF2B5EF4-FFF2-40B4-BE49-F238E27FC236}">
                      <a16:creationId xmlns:a16="http://schemas.microsoft.com/office/drawing/2014/main" id="{1BF8F968-D93A-C54D-8FA5-B2CD5684F9B6}"/>
                    </a:ext>
                  </a:extLst>
                </p:cNvPr>
                <p:cNvPicPr/>
                <p:nvPr/>
              </p:nvPicPr>
              <p:blipFill>
                <a:blip r:embed="rId49"/>
                <a:stretch>
                  <a:fillRect/>
                </a:stretch>
              </p:blipFill>
              <p:spPr>
                <a:xfrm>
                  <a:off x="1161055" y="1888727"/>
                  <a:ext cx="156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AB55FC61-71D8-BA4C-82F6-FF7BDFF2CB25}"/>
                    </a:ext>
                  </a:extLst>
                </p14:cNvPr>
                <p14:cNvContentPartPr/>
                <p14:nvPr/>
              </p14:nvContentPartPr>
              <p14:xfrm>
                <a:off x="1368775" y="1825727"/>
                <a:ext cx="14400" cy="143640"/>
              </p14:xfrm>
            </p:contentPart>
          </mc:Choice>
          <mc:Fallback xmlns="">
            <p:pic>
              <p:nvPicPr>
                <p:cNvPr id="31" name="Ink 30">
                  <a:extLst>
                    <a:ext uri="{FF2B5EF4-FFF2-40B4-BE49-F238E27FC236}">
                      <a16:creationId xmlns:a16="http://schemas.microsoft.com/office/drawing/2014/main" id="{AB55FC61-71D8-BA4C-82F6-FF7BDFF2CB25}"/>
                    </a:ext>
                  </a:extLst>
                </p:cNvPr>
                <p:cNvPicPr/>
                <p:nvPr/>
              </p:nvPicPr>
              <p:blipFill>
                <a:blip r:embed="rId51"/>
                <a:stretch>
                  <a:fillRect/>
                </a:stretch>
              </p:blipFill>
              <p:spPr>
                <a:xfrm>
                  <a:off x="1361215" y="1818167"/>
                  <a:ext cx="29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1BFCFAD-87FC-234D-BE6A-B210AE5AB8F7}"/>
                    </a:ext>
                  </a:extLst>
                </p14:cNvPr>
                <p14:cNvContentPartPr/>
                <p14:nvPr/>
              </p14:nvContentPartPr>
              <p14:xfrm>
                <a:off x="1436815" y="1796567"/>
                <a:ext cx="8280" cy="185400"/>
              </p14:xfrm>
            </p:contentPart>
          </mc:Choice>
          <mc:Fallback xmlns="">
            <p:pic>
              <p:nvPicPr>
                <p:cNvPr id="32" name="Ink 31">
                  <a:extLst>
                    <a:ext uri="{FF2B5EF4-FFF2-40B4-BE49-F238E27FC236}">
                      <a16:creationId xmlns:a16="http://schemas.microsoft.com/office/drawing/2014/main" id="{81BFCFAD-87FC-234D-BE6A-B210AE5AB8F7}"/>
                    </a:ext>
                  </a:extLst>
                </p:cNvPr>
                <p:cNvPicPr/>
                <p:nvPr/>
              </p:nvPicPr>
              <p:blipFill>
                <a:blip r:embed="rId53"/>
                <a:stretch>
                  <a:fillRect/>
                </a:stretch>
              </p:blipFill>
              <p:spPr>
                <a:xfrm>
                  <a:off x="1429615" y="1789007"/>
                  <a:ext cx="23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1CE39545-02E6-074F-9234-851536F46FA2}"/>
                    </a:ext>
                  </a:extLst>
                </p14:cNvPr>
                <p14:cNvContentPartPr/>
                <p14:nvPr/>
              </p14:nvContentPartPr>
              <p14:xfrm>
                <a:off x="938935" y="2181767"/>
                <a:ext cx="130680" cy="96840"/>
              </p14:xfrm>
            </p:contentPart>
          </mc:Choice>
          <mc:Fallback xmlns="">
            <p:pic>
              <p:nvPicPr>
                <p:cNvPr id="40" name="Ink 39">
                  <a:extLst>
                    <a:ext uri="{FF2B5EF4-FFF2-40B4-BE49-F238E27FC236}">
                      <a16:creationId xmlns:a16="http://schemas.microsoft.com/office/drawing/2014/main" id="{1CE39545-02E6-074F-9234-851536F46FA2}"/>
                    </a:ext>
                  </a:extLst>
                </p:cNvPr>
                <p:cNvPicPr/>
                <p:nvPr/>
              </p:nvPicPr>
              <p:blipFill>
                <a:blip r:embed="rId55"/>
                <a:stretch>
                  <a:fillRect/>
                </a:stretch>
              </p:blipFill>
              <p:spPr>
                <a:xfrm>
                  <a:off x="931375" y="2174207"/>
                  <a:ext cx="145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9099A603-7D30-CF4C-955D-2800D53DEF7E}"/>
                    </a:ext>
                  </a:extLst>
                </p14:cNvPr>
                <p14:cNvContentPartPr/>
                <p14:nvPr/>
              </p14:nvContentPartPr>
              <p14:xfrm>
                <a:off x="1123615" y="2188967"/>
                <a:ext cx="11520" cy="60840"/>
              </p14:xfrm>
            </p:contentPart>
          </mc:Choice>
          <mc:Fallback xmlns="">
            <p:pic>
              <p:nvPicPr>
                <p:cNvPr id="41" name="Ink 40">
                  <a:extLst>
                    <a:ext uri="{FF2B5EF4-FFF2-40B4-BE49-F238E27FC236}">
                      <a16:creationId xmlns:a16="http://schemas.microsoft.com/office/drawing/2014/main" id="{9099A603-7D30-CF4C-955D-2800D53DEF7E}"/>
                    </a:ext>
                  </a:extLst>
                </p:cNvPr>
                <p:cNvPicPr/>
                <p:nvPr/>
              </p:nvPicPr>
              <p:blipFill>
                <a:blip r:embed="rId57"/>
                <a:stretch>
                  <a:fillRect/>
                </a:stretch>
              </p:blipFill>
              <p:spPr>
                <a:xfrm>
                  <a:off x="1116055" y="2181407"/>
                  <a:ext cx="26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D3CC91CA-AA20-7D49-9375-789A1944DFC2}"/>
                    </a:ext>
                  </a:extLst>
                </p14:cNvPr>
                <p14:cNvContentPartPr/>
                <p14:nvPr/>
              </p14:nvContentPartPr>
              <p14:xfrm>
                <a:off x="1132255" y="2112287"/>
                <a:ext cx="2160" cy="7200"/>
              </p14:xfrm>
            </p:contentPart>
          </mc:Choice>
          <mc:Fallback xmlns="">
            <p:pic>
              <p:nvPicPr>
                <p:cNvPr id="42" name="Ink 41">
                  <a:extLst>
                    <a:ext uri="{FF2B5EF4-FFF2-40B4-BE49-F238E27FC236}">
                      <a16:creationId xmlns:a16="http://schemas.microsoft.com/office/drawing/2014/main" id="{D3CC91CA-AA20-7D49-9375-789A1944DFC2}"/>
                    </a:ext>
                  </a:extLst>
                </p:cNvPr>
                <p:cNvPicPr/>
                <p:nvPr/>
              </p:nvPicPr>
              <p:blipFill>
                <a:blip r:embed="rId59"/>
                <a:stretch>
                  <a:fillRect/>
                </a:stretch>
              </p:blipFill>
              <p:spPr>
                <a:xfrm>
                  <a:off x="1124695" y="2105087"/>
                  <a:ext cx="17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2F127EC5-9941-A04C-B6F3-20EEA5049D8C}"/>
                    </a:ext>
                  </a:extLst>
                </p14:cNvPr>
                <p14:cNvContentPartPr/>
                <p14:nvPr/>
              </p14:nvContentPartPr>
              <p14:xfrm>
                <a:off x="1226935" y="2111567"/>
                <a:ext cx="32760" cy="136080"/>
              </p14:xfrm>
            </p:contentPart>
          </mc:Choice>
          <mc:Fallback xmlns="">
            <p:pic>
              <p:nvPicPr>
                <p:cNvPr id="43" name="Ink 42">
                  <a:extLst>
                    <a:ext uri="{FF2B5EF4-FFF2-40B4-BE49-F238E27FC236}">
                      <a16:creationId xmlns:a16="http://schemas.microsoft.com/office/drawing/2014/main" id="{2F127EC5-9941-A04C-B6F3-20EEA5049D8C}"/>
                    </a:ext>
                  </a:extLst>
                </p:cNvPr>
                <p:cNvPicPr/>
                <p:nvPr/>
              </p:nvPicPr>
              <p:blipFill>
                <a:blip r:embed="rId61"/>
                <a:stretch>
                  <a:fillRect/>
                </a:stretch>
              </p:blipFill>
              <p:spPr>
                <a:xfrm>
                  <a:off x="1219375" y="2104007"/>
                  <a:ext cx="47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32C3591E-D4AE-B941-B92A-FCAC16BA8F26}"/>
                    </a:ext>
                  </a:extLst>
                </p14:cNvPr>
                <p14:cNvContentPartPr/>
                <p14:nvPr/>
              </p14:nvContentPartPr>
              <p14:xfrm>
                <a:off x="1296415" y="2058287"/>
                <a:ext cx="90720" cy="201960"/>
              </p14:xfrm>
            </p:contentPart>
          </mc:Choice>
          <mc:Fallback xmlns="">
            <p:pic>
              <p:nvPicPr>
                <p:cNvPr id="44" name="Ink 43">
                  <a:extLst>
                    <a:ext uri="{FF2B5EF4-FFF2-40B4-BE49-F238E27FC236}">
                      <a16:creationId xmlns:a16="http://schemas.microsoft.com/office/drawing/2014/main" id="{32C3591E-D4AE-B941-B92A-FCAC16BA8F26}"/>
                    </a:ext>
                  </a:extLst>
                </p:cNvPr>
                <p:cNvPicPr/>
                <p:nvPr/>
              </p:nvPicPr>
              <p:blipFill>
                <a:blip r:embed="rId63"/>
                <a:stretch>
                  <a:fillRect/>
                </a:stretch>
              </p:blipFill>
              <p:spPr>
                <a:xfrm>
                  <a:off x="1289215" y="2050727"/>
                  <a:ext cx="1058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39782057-62A4-0041-9A80-5F36B7EFCFDF}"/>
                    </a:ext>
                  </a:extLst>
                </p14:cNvPr>
                <p14:cNvContentPartPr/>
                <p14:nvPr/>
              </p14:nvContentPartPr>
              <p14:xfrm>
                <a:off x="1432855" y="2178167"/>
                <a:ext cx="5760" cy="74880"/>
              </p14:xfrm>
            </p:contentPart>
          </mc:Choice>
          <mc:Fallback xmlns="">
            <p:pic>
              <p:nvPicPr>
                <p:cNvPr id="45" name="Ink 44">
                  <a:extLst>
                    <a:ext uri="{FF2B5EF4-FFF2-40B4-BE49-F238E27FC236}">
                      <a16:creationId xmlns:a16="http://schemas.microsoft.com/office/drawing/2014/main" id="{39782057-62A4-0041-9A80-5F36B7EFCFDF}"/>
                    </a:ext>
                  </a:extLst>
                </p:cNvPr>
                <p:cNvPicPr/>
                <p:nvPr/>
              </p:nvPicPr>
              <p:blipFill>
                <a:blip r:embed="rId65"/>
                <a:stretch>
                  <a:fillRect/>
                </a:stretch>
              </p:blipFill>
              <p:spPr>
                <a:xfrm>
                  <a:off x="1425295" y="2170607"/>
                  <a:ext cx="20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0CA94E6C-96B7-2E46-B65D-E0B90AAE40B3}"/>
                    </a:ext>
                  </a:extLst>
                </p14:cNvPr>
                <p14:cNvContentPartPr/>
                <p14:nvPr/>
              </p14:nvContentPartPr>
              <p14:xfrm>
                <a:off x="1435015" y="2126687"/>
                <a:ext cx="2880" cy="1080"/>
              </p14:xfrm>
            </p:contentPart>
          </mc:Choice>
          <mc:Fallback xmlns="">
            <p:pic>
              <p:nvPicPr>
                <p:cNvPr id="46" name="Ink 45">
                  <a:extLst>
                    <a:ext uri="{FF2B5EF4-FFF2-40B4-BE49-F238E27FC236}">
                      <a16:creationId xmlns:a16="http://schemas.microsoft.com/office/drawing/2014/main" id="{0CA94E6C-96B7-2E46-B65D-E0B90AAE40B3}"/>
                    </a:ext>
                  </a:extLst>
                </p:cNvPr>
                <p:cNvPicPr/>
                <p:nvPr/>
              </p:nvPicPr>
              <p:blipFill>
                <a:blip r:embed="rId67"/>
                <a:stretch>
                  <a:fillRect/>
                </a:stretch>
              </p:blipFill>
              <p:spPr>
                <a:xfrm>
                  <a:off x="1427455" y="2119127"/>
                  <a:ext cx="180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6B68FDBF-3A4B-B045-9F5B-CD9B3EC1E9DA}"/>
                    </a:ext>
                  </a:extLst>
                </p14:cNvPr>
                <p14:cNvContentPartPr/>
                <p14:nvPr/>
              </p14:nvContentPartPr>
              <p14:xfrm>
                <a:off x="1470295" y="2159087"/>
                <a:ext cx="76680" cy="62280"/>
              </p14:xfrm>
            </p:contentPart>
          </mc:Choice>
          <mc:Fallback xmlns="">
            <p:pic>
              <p:nvPicPr>
                <p:cNvPr id="47" name="Ink 46">
                  <a:extLst>
                    <a:ext uri="{FF2B5EF4-FFF2-40B4-BE49-F238E27FC236}">
                      <a16:creationId xmlns:a16="http://schemas.microsoft.com/office/drawing/2014/main" id="{6B68FDBF-3A4B-B045-9F5B-CD9B3EC1E9DA}"/>
                    </a:ext>
                  </a:extLst>
                </p:cNvPr>
                <p:cNvPicPr/>
                <p:nvPr/>
              </p:nvPicPr>
              <p:blipFill>
                <a:blip r:embed="rId69"/>
                <a:stretch>
                  <a:fillRect/>
                </a:stretch>
              </p:blipFill>
              <p:spPr>
                <a:xfrm>
                  <a:off x="1462735" y="2151527"/>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6FE40753-E9E0-B342-820F-96C9B8C73F11}"/>
                    </a:ext>
                  </a:extLst>
                </p14:cNvPr>
                <p14:cNvContentPartPr/>
                <p14:nvPr/>
              </p14:nvContentPartPr>
              <p14:xfrm>
                <a:off x="1197415" y="2123087"/>
                <a:ext cx="86760" cy="2880"/>
              </p14:xfrm>
            </p:contentPart>
          </mc:Choice>
          <mc:Fallback xmlns="">
            <p:pic>
              <p:nvPicPr>
                <p:cNvPr id="48" name="Ink 47">
                  <a:extLst>
                    <a:ext uri="{FF2B5EF4-FFF2-40B4-BE49-F238E27FC236}">
                      <a16:creationId xmlns:a16="http://schemas.microsoft.com/office/drawing/2014/main" id="{6FE40753-E9E0-B342-820F-96C9B8C73F11}"/>
                    </a:ext>
                  </a:extLst>
                </p:cNvPr>
                <p:cNvPicPr/>
                <p:nvPr/>
              </p:nvPicPr>
              <p:blipFill>
                <a:blip r:embed="rId71"/>
                <a:stretch>
                  <a:fillRect/>
                </a:stretch>
              </p:blipFill>
              <p:spPr>
                <a:xfrm>
                  <a:off x="1189855" y="2115527"/>
                  <a:ext cx="101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 name="Ink 33">
                  <a:extLst>
                    <a:ext uri="{FF2B5EF4-FFF2-40B4-BE49-F238E27FC236}">
                      <a16:creationId xmlns:a16="http://schemas.microsoft.com/office/drawing/2014/main" id="{79A83BC1-9A80-204C-9772-BC6E18EB7C13}"/>
                    </a:ext>
                  </a:extLst>
                </p14:cNvPr>
                <p14:cNvContentPartPr/>
                <p14:nvPr/>
              </p14:nvContentPartPr>
              <p14:xfrm>
                <a:off x="196975" y="2186447"/>
                <a:ext cx="16200" cy="196200"/>
              </p14:xfrm>
            </p:contentPart>
          </mc:Choice>
          <mc:Fallback xmlns="">
            <p:pic>
              <p:nvPicPr>
                <p:cNvPr id="34" name="Ink 33">
                  <a:extLst>
                    <a:ext uri="{FF2B5EF4-FFF2-40B4-BE49-F238E27FC236}">
                      <a16:creationId xmlns:a16="http://schemas.microsoft.com/office/drawing/2014/main" id="{79A83BC1-9A80-204C-9772-BC6E18EB7C13}"/>
                    </a:ext>
                  </a:extLst>
                </p:cNvPr>
                <p:cNvPicPr/>
                <p:nvPr/>
              </p:nvPicPr>
              <p:blipFill>
                <a:blip r:embed="rId73"/>
                <a:stretch>
                  <a:fillRect/>
                </a:stretch>
              </p:blipFill>
              <p:spPr>
                <a:xfrm>
                  <a:off x="189415" y="2178887"/>
                  <a:ext cx="31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5" name="Ink 34">
                  <a:extLst>
                    <a:ext uri="{FF2B5EF4-FFF2-40B4-BE49-F238E27FC236}">
                      <a16:creationId xmlns:a16="http://schemas.microsoft.com/office/drawing/2014/main" id="{B76AF0B8-CB5B-6A4B-B414-4573B60ACBCC}"/>
                    </a:ext>
                  </a:extLst>
                </p14:cNvPr>
                <p14:cNvContentPartPr/>
                <p14:nvPr/>
              </p14:nvContentPartPr>
              <p14:xfrm>
                <a:off x="283735" y="2298407"/>
                <a:ext cx="9000" cy="62640"/>
              </p14:xfrm>
            </p:contentPart>
          </mc:Choice>
          <mc:Fallback xmlns="">
            <p:pic>
              <p:nvPicPr>
                <p:cNvPr id="35" name="Ink 34">
                  <a:extLst>
                    <a:ext uri="{FF2B5EF4-FFF2-40B4-BE49-F238E27FC236}">
                      <a16:creationId xmlns:a16="http://schemas.microsoft.com/office/drawing/2014/main" id="{B76AF0B8-CB5B-6A4B-B414-4573B60ACBCC}"/>
                    </a:ext>
                  </a:extLst>
                </p:cNvPr>
                <p:cNvPicPr/>
                <p:nvPr/>
              </p:nvPicPr>
              <p:blipFill>
                <a:blip r:embed="rId75"/>
                <a:stretch>
                  <a:fillRect/>
                </a:stretch>
              </p:blipFill>
              <p:spPr>
                <a:xfrm>
                  <a:off x="276175" y="2290847"/>
                  <a:ext cx="24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Ink 35">
                  <a:extLst>
                    <a:ext uri="{FF2B5EF4-FFF2-40B4-BE49-F238E27FC236}">
                      <a16:creationId xmlns:a16="http://schemas.microsoft.com/office/drawing/2014/main" id="{365B5B8B-B04C-CA40-B582-29A754CDE7B3}"/>
                    </a:ext>
                  </a:extLst>
                </p14:cNvPr>
                <p14:cNvContentPartPr/>
                <p14:nvPr/>
              </p14:nvContentPartPr>
              <p14:xfrm>
                <a:off x="286615" y="2205887"/>
                <a:ext cx="360" cy="3600"/>
              </p14:xfrm>
            </p:contentPart>
          </mc:Choice>
          <mc:Fallback xmlns="">
            <p:pic>
              <p:nvPicPr>
                <p:cNvPr id="36" name="Ink 35">
                  <a:extLst>
                    <a:ext uri="{FF2B5EF4-FFF2-40B4-BE49-F238E27FC236}">
                      <a16:creationId xmlns:a16="http://schemas.microsoft.com/office/drawing/2014/main" id="{365B5B8B-B04C-CA40-B582-29A754CDE7B3}"/>
                    </a:ext>
                  </a:extLst>
                </p:cNvPr>
                <p:cNvPicPr/>
                <p:nvPr/>
              </p:nvPicPr>
              <p:blipFill>
                <a:blip r:embed="rId77"/>
                <a:stretch>
                  <a:fillRect/>
                </a:stretch>
              </p:blipFill>
              <p:spPr>
                <a:xfrm>
                  <a:off x="279055" y="2198687"/>
                  <a:ext cx="154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7" name="Ink 36">
                  <a:extLst>
                    <a:ext uri="{FF2B5EF4-FFF2-40B4-BE49-F238E27FC236}">
                      <a16:creationId xmlns:a16="http://schemas.microsoft.com/office/drawing/2014/main" id="{EDD99944-D0F3-9F45-9293-EF3CE9EF2003}"/>
                    </a:ext>
                  </a:extLst>
                </p14:cNvPr>
                <p14:cNvContentPartPr/>
                <p14:nvPr/>
              </p14:nvContentPartPr>
              <p14:xfrm>
                <a:off x="343855" y="2267447"/>
                <a:ext cx="103680" cy="84240"/>
              </p14:xfrm>
            </p:contentPart>
          </mc:Choice>
          <mc:Fallback xmlns="">
            <p:pic>
              <p:nvPicPr>
                <p:cNvPr id="37" name="Ink 36">
                  <a:extLst>
                    <a:ext uri="{FF2B5EF4-FFF2-40B4-BE49-F238E27FC236}">
                      <a16:creationId xmlns:a16="http://schemas.microsoft.com/office/drawing/2014/main" id="{EDD99944-D0F3-9F45-9293-EF3CE9EF2003}"/>
                    </a:ext>
                  </a:extLst>
                </p:cNvPr>
                <p:cNvPicPr/>
                <p:nvPr/>
              </p:nvPicPr>
              <p:blipFill>
                <a:blip r:embed="rId79"/>
                <a:stretch>
                  <a:fillRect/>
                </a:stretch>
              </p:blipFill>
              <p:spPr>
                <a:xfrm>
                  <a:off x="336655" y="2259887"/>
                  <a:ext cx="118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8" name="Ink 37">
                  <a:extLst>
                    <a:ext uri="{FF2B5EF4-FFF2-40B4-BE49-F238E27FC236}">
                      <a16:creationId xmlns:a16="http://schemas.microsoft.com/office/drawing/2014/main" id="{180FC95C-1D3D-2E44-97F9-F75555AE34B3}"/>
                    </a:ext>
                  </a:extLst>
                </p14:cNvPr>
                <p14:cNvContentPartPr/>
                <p14:nvPr/>
              </p14:nvContentPartPr>
              <p14:xfrm>
                <a:off x="478135" y="2242607"/>
                <a:ext cx="59400" cy="80280"/>
              </p14:xfrm>
            </p:contentPart>
          </mc:Choice>
          <mc:Fallback xmlns="">
            <p:pic>
              <p:nvPicPr>
                <p:cNvPr id="38" name="Ink 37">
                  <a:extLst>
                    <a:ext uri="{FF2B5EF4-FFF2-40B4-BE49-F238E27FC236}">
                      <a16:creationId xmlns:a16="http://schemas.microsoft.com/office/drawing/2014/main" id="{180FC95C-1D3D-2E44-97F9-F75555AE34B3}"/>
                    </a:ext>
                  </a:extLst>
                </p:cNvPr>
                <p:cNvPicPr/>
                <p:nvPr/>
              </p:nvPicPr>
              <p:blipFill>
                <a:blip r:embed="rId81"/>
                <a:stretch>
                  <a:fillRect/>
                </a:stretch>
              </p:blipFill>
              <p:spPr>
                <a:xfrm>
                  <a:off x="470575" y="2235047"/>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9" name="Ink 38">
                  <a:extLst>
                    <a:ext uri="{FF2B5EF4-FFF2-40B4-BE49-F238E27FC236}">
                      <a16:creationId xmlns:a16="http://schemas.microsoft.com/office/drawing/2014/main" id="{C36761C6-111C-824C-9CC0-EE49BFECC7FB}"/>
                    </a:ext>
                  </a:extLst>
                </p14:cNvPr>
                <p14:cNvContentPartPr/>
                <p14:nvPr/>
              </p14:nvContentPartPr>
              <p14:xfrm>
                <a:off x="587935" y="2228207"/>
                <a:ext cx="74520" cy="100800"/>
              </p14:xfrm>
            </p:contentPart>
          </mc:Choice>
          <mc:Fallback xmlns="">
            <p:pic>
              <p:nvPicPr>
                <p:cNvPr id="39" name="Ink 38">
                  <a:extLst>
                    <a:ext uri="{FF2B5EF4-FFF2-40B4-BE49-F238E27FC236}">
                      <a16:creationId xmlns:a16="http://schemas.microsoft.com/office/drawing/2014/main" id="{C36761C6-111C-824C-9CC0-EE49BFECC7FB}"/>
                    </a:ext>
                  </a:extLst>
                </p:cNvPr>
                <p:cNvPicPr/>
                <p:nvPr/>
              </p:nvPicPr>
              <p:blipFill>
                <a:blip r:embed="rId83"/>
                <a:stretch>
                  <a:fillRect/>
                </a:stretch>
              </p:blipFill>
              <p:spPr>
                <a:xfrm>
                  <a:off x="580375" y="2220647"/>
                  <a:ext cx="89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AAE7CA31-701E-BE47-884B-A18557F43AB9}"/>
                    </a:ext>
                  </a:extLst>
                </p14:cNvPr>
                <p14:cNvContentPartPr/>
                <p14:nvPr/>
              </p14:nvContentPartPr>
              <p14:xfrm>
                <a:off x="222895" y="2433407"/>
                <a:ext cx="38520" cy="156960"/>
              </p14:xfrm>
            </p:contentPart>
          </mc:Choice>
          <mc:Fallback xmlns="">
            <p:pic>
              <p:nvPicPr>
                <p:cNvPr id="49" name="Ink 48">
                  <a:extLst>
                    <a:ext uri="{FF2B5EF4-FFF2-40B4-BE49-F238E27FC236}">
                      <a16:creationId xmlns:a16="http://schemas.microsoft.com/office/drawing/2014/main" id="{AAE7CA31-701E-BE47-884B-A18557F43AB9}"/>
                    </a:ext>
                  </a:extLst>
                </p:cNvPr>
                <p:cNvPicPr/>
                <p:nvPr/>
              </p:nvPicPr>
              <p:blipFill>
                <a:blip r:embed="rId85"/>
                <a:stretch>
                  <a:fillRect/>
                </a:stretch>
              </p:blipFill>
              <p:spPr>
                <a:xfrm>
                  <a:off x="215335" y="2425847"/>
                  <a:ext cx="53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D4AECD8A-D449-B748-A779-F7C8FB8D0397}"/>
                    </a:ext>
                  </a:extLst>
                </p14:cNvPr>
                <p14:cNvContentPartPr/>
                <p14:nvPr/>
              </p14:nvContentPartPr>
              <p14:xfrm>
                <a:off x="302815" y="2427647"/>
                <a:ext cx="105120" cy="150120"/>
              </p14:xfrm>
            </p:contentPart>
          </mc:Choice>
          <mc:Fallback xmlns="">
            <p:pic>
              <p:nvPicPr>
                <p:cNvPr id="50" name="Ink 49">
                  <a:extLst>
                    <a:ext uri="{FF2B5EF4-FFF2-40B4-BE49-F238E27FC236}">
                      <a16:creationId xmlns:a16="http://schemas.microsoft.com/office/drawing/2014/main" id="{D4AECD8A-D449-B748-A779-F7C8FB8D0397}"/>
                    </a:ext>
                  </a:extLst>
                </p:cNvPr>
                <p:cNvPicPr/>
                <p:nvPr/>
              </p:nvPicPr>
              <p:blipFill>
                <a:blip r:embed="rId87"/>
                <a:stretch>
                  <a:fillRect/>
                </a:stretch>
              </p:blipFill>
              <p:spPr>
                <a:xfrm>
                  <a:off x="295255" y="2420087"/>
                  <a:ext cx="120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0E51ABD4-8157-0142-8B36-06370E2D0FE9}"/>
                    </a:ext>
                  </a:extLst>
                </p14:cNvPr>
                <p14:cNvContentPartPr/>
                <p14:nvPr/>
              </p14:nvContentPartPr>
              <p14:xfrm>
                <a:off x="452935" y="2479847"/>
                <a:ext cx="71280" cy="87840"/>
              </p14:xfrm>
            </p:contentPart>
          </mc:Choice>
          <mc:Fallback xmlns="">
            <p:pic>
              <p:nvPicPr>
                <p:cNvPr id="51" name="Ink 50">
                  <a:extLst>
                    <a:ext uri="{FF2B5EF4-FFF2-40B4-BE49-F238E27FC236}">
                      <a16:creationId xmlns:a16="http://schemas.microsoft.com/office/drawing/2014/main" id="{0E51ABD4-8157-0142-8B36-06370E2D0FE9}"/>
                    </a:ext>
                  </a:extLst>
                </p:cNvPr>
                <p:cNvPicPr/>
                <p:nvPr/>
              </p:nvPicPr>
              <p:blipFill>
                <a:blip r:embed="rId89"/>
                <a:stretch>
                  <a:fillRect/>
                </a:stretch>
              </p:blipFill>
              <p:spPr>
                <a:xfrm>
                  <a:off x="445375" y="2472647"/>
                  <a:ext cx="860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7A155D00-E967-E44A-B245-D460B8199BC3}"/>
                    </a:ext>
                  </a:extLst>
                </p14:cNvPr>
                <p14:cNvContentPartPr/>
                <p14:nvPr/>
              </p14:nvContentPartPr>
              <p14:xfrm>
                <a:off x="188695" y="2454287"/>
                <a:ext cx="88920" cy="9720"/>
              </p14:xfrm>
            </p:contentPart>
          </mc:Choice>
          <mc:Fallback xmlns="">
            <p:pic>
              <p:nvPicPr>
                <p:cNvPr id="52" name="Ink 51">
                  <a:extLst>
                    <a:ext uri="{FF2B5EF4-FFF2-40B4-BE49-F238E27FC236}">
                      <a16:creationId xmlns:a16="http://schemas.microsoft.com/office/drawing/2014/main" id="{7A155D00-E967-E44A-B245-D460B8199BC3}"/>
                    </a:ext>
                  </a:extLst>
                </p:cNvPr>
                <p:cNvPicPr/>
                <p:nvPr/>
              </p:nvPicPr>
              <p:blipFill>
                <a:blip r:embed="rId91"/>
                <a:stretch>
                  <a:fillRect/>
                </a:stretch>
              </p:blipFill>
              <p:spPr>
                <a:xfrm>
                  <a:off x="181135" y="2446727"/>
                  <a:ext cx="104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1E9A5944-D489-9246-A39F-453A52EE37DE}"/>
                    </a:ext>
                  </a:extLst>
                </p14:cNvPr>
                <p14:cNvContentPartPr/>
                <p14:nvPr/>
              </p14:nvContentPartPr>
              <p14:xfrm>
                <a:off x="710335" y="2456447"/>
                <a:ext cx="75240" cy="75240"/>
              </p14:xfrm>
            </p:contentPart>
          </mc:Choice>
          <mc:Fallback xmlns="">
            <p:pic>
              <p:nvPicPr>
                <p:cNvPr id="55" name="Ink 54">
                  <a:extLst>
                    <a:ext uri="{FF2B5EF4-FFF2-40B4-BE49-F238E27FC236}">
                      <a16:creationId xmlns:a16="http://schemas.microsoft.com/office/drawing/2014/main" id="{1E9A5944-D489-9246-A39F-453A52EE37DE}"/>
                    </a:ext>
                  </a:extLst>
                </p:cNvPr>
                <p:cNvPicPr/>
                <p:nvPr/>
              </p:nvPicPr>
              <p:blipFill>
                <a:blip r:embed="rId93"/>
                <a:stretch>
                  <a:fillRect/>
                </a:stretch>
              </p:blipFill>
              <p:spPr>
                <a:xfrm>
                  <a:off x="702775" y="2448887"/>
                  <a:ext cx="90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652352C6-FAFB-8A4B-A6E0-EF80EE8D7E9E}"/>
                    </a:ext>
                  </a:extLst>
                </p14:cNvPr>
                <p14:cNvContentPartPr/>
                <p14:nvPr/>
              </p14:nvContentPartPr>
              <p14:xfrm>
                <a:off x="849655" y="2443127"/>
                <a:ext cx="110520" cy="68760"/>
              </p14:xfrm>
            </p:contentPart>
          </mc:Choice>
          <mc:Fallback xmlns="">
            <p:pic>
              <p:nvPicPr>
                <p:cNvPr id="56" name="Ink 55">
                  <a:extLst>
                    <a:ext uri="{FF2B5EF4-FFF2-40B4-BE49-F238E27FC236}">
                      <a16:creationId xmlns:a16="http://schemas.microsoft.com/office/drawing/2014/main" id="{652352C6-FAFB-8A4B-A6E0-EF80EE8D7E9E}"/>
                    </a:ext>
                  </a:extLst>
                </p:cNvPr>
                <p:cNvPicPr/>
                <p:nvPr/>
              </p:nvPicPr>
              <p:blipFill>
                <a:blip r:embed="rId95"/>
                <a:stretch>
                  <a:fillRect/>
                </a:stretch>
              </p:blipFill>
              <p:spPr>
                <a:xfrm>
                  <a:off x="842095" y="2435567"/>
                  <a:ext cx="125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A4DABC61-3BF6-5A47-AF41-7F30B8D81C93}"/>
                    </a:ext>
                  </a:extLst>
                </p14:cNvPr>
                <p14:cNvContentPartPr/>
                <p14:nvPr/>
              </p14:nvContentPartPr>
              <p14:xfrm>
                <a:off x="1017775" y="2345927"/>
                <a:ext cx="58680" cy="154080"/>
              </p14:xfrm>
            </p:contentPart>
          </mc:Choice>
          <mc:Fallback xmlns="">
            <p:pic>
              <p:nvPicPr>
                <p:cNvPr id="57" name="Ink 56">
                  <a:extLst>
                    <a:ext uri="{FF2B5EF4-FFF2-40B4-BE49-F238E27FC236}">
                      <a16:creationId xmlns:a16="http://schemas.microsoft.com/office/drawing/2014/main" id="{A4DABC61-3BF6-5A47-AF41-7F30B8D81C93}"/>
                    </a:ext>
                  </a:extLst>
                </p:cNvPr>
                <p:cNvPicPr/>
                <p:nvPr/>
              </p:nvPicPr>
              <p:blipFill>
                <a:blip r:embed="rId97"/>
                <a:stretch>
                  <a:fillRect/>
                </a:stretch>
              </p:blipFill>
              <p:spPr>
                <a:xfrm>
                  <a:off x="1010215" y="2338367"/>
                  <a:ext cx="73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9C7945E8-36B5-E84F-9819-8230A8893EE4}"/>
                    </a:ext>
                  </a:extLst>
                </p14:cNvPr>
                <p14:cNvContentPartPr/>
                <p14:nvPr/>
              </p14:nvContentPartPr>
              <p14:xfrm>
                <a:off x="967735" y="2414687"/>
                <a:ext cx="53280" cy="8280"/>
              </p14:xfrm>
            </p:contentPart>
          </mc:Choice>
          <mc:Fallback xmlns="">
            <p:pic>
              <p:nvPicPr>
                <p:cNvPr id="58" name="Ink 57">
                  <a:extLst>
                    <a:ext uri="{FF2B5EF4-FFF2-40B4-BE49-F238E27FC236}">
                      <a16:creationId xmlns:a16="http://schemas.microsoft.com/office/drawing/2014/main" id="{9C7945E8-36B5-E84F-9819-8230A8893EE4}"/>
                    </a:ext>
                  </a:extLst>
                </p:cNvPr>
                <p:cNvPicPr/>
                <p:nvPr/>
              </p:nvPicPr>
              <p:blipFill>
                <a:blip r:embed="rId99"/>
                <a:stretch>
                  <a:fillRect/>
                </a:stretch>
              </p:blipFill>
              <p:spPr>
                <a:xfrm>
                  <a:off x="960175" y="2407127"/>
                  <a:ext cx="68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7F7E5C3D-E090-4446-8392-03512CD9FE9E}"/>
                    </a:ext>
                  </a:extLst>
                </p14:cNvPr>
                <p14:cNvContentPartPr/>
                <p14:nvPr/>
              </p14:nvContentPartPr>
              <p14:xfrm>
                <a:off x="1207495" y="2395967"/>
                <a:ext cx="101520" cy="67680"/>
              </p14:xfrm>
            </p:contentPart>
          </mc:Choice>
          <mc:Fallback xmlns="">
            <p:pic>
              <p:nvPicPr>
                <p:cNvPr id="59" name="Ink 58">
                  <a:extLst>
                    <a:ext uri="{FF2B5EF4-FFF2-40B4-BE49-F238E27FC236}">
                      <a16:creationId xmlns:a16="http://schemas.microsoft.com/office/drawing/2014/main" id="{7F7E5C3D-E090-4446-8392-03512CD9FE9E}"/>
                    </a:ext>
                  </a:extLst>
                </p:cNvPr>
                <p:cNvPicPr/>
                <p:nvPr/>
              </p:nvPicPr>
              <p:blipFill>
                <a:blip r:embed="rId101"/>
                <a:stretch>
                  <a:fillRect/>
                </a:stretch>
              </p:blipFill>
              <p:spPr>
                <a:xfrm>
                  <a:off x="1199935" y="2388407"/>
                  <a:ext cx="116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7DC2F7E6-ADCB-C943-B925-1BD8D57C7FA5}"/>
                    </a:ext>
                  </a:extLst>
                </p14:cNvPr>
                <p14:cNvContentPartPr/>
                <p14:nvPr/>
              </p14:nvContentPartPr>
              <p14:xfrm>
                <a:off x="1333495" y="2381207"/>
                <a:ext cx="95400" cy="61200"/>
              </p14:xfrm>
            </p:contentPart>
          </mc:Choice>
          <mc:Fallback xmlns="">
            <p:pic>
              <p:nvPicPr>
                <p:cNvPr id="60" name="Ink 59">
                  <a:extLst>
                    <a:ext uri="{FF2B5EF4-FFF2-40B4-BE49-F238E27FC236}">
                      <a16:creationId xmlns:a16="http://schemas.microsoft.com/office/drawing/2014/main" id="{7DC2F7E6-ADCB-C943-B925-1BD8D57C7FA5}"/>
                    </a:ext>
                  </a:extLst>
                </p:cNvPr>
                <p:cNvPicPr/>
                <p:nvPr/>
              </p:nvPicPr>
              <p:blipFill>
                <a:blip r:embed="rId103"/>
                <a:stretch>
                  <a:fillRect/>
                </a:stretch>
              </p:blipFill>
              <p:spPr>
                <a:xfrm>
                  <a:off x="1325935" y="2373647"/>
                  <a:ext cx="110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0EBC7D76-96B0-6647-AA7B-00A681434897}"/>
                    </a:ext>
                  </a:extLst>
                </p14:cNvPr>
                <p14:cNvContentPartPr/>
                <p14:nvPr/>
              </p14:nvContentPartPr>
              <p14:xfrm>
                <a:off x="1465255" y="2371487"/>
                <a:ext cx="109440" cy="71280"/>
              </p14:xfrm>
            </p:contentPart>
          </mc:Choice>
          <mc:Fallback xmlns="">
            <p:pic>
              <p:nvPicPr>
                <p:cNvPr id="61" name="Ink 60">
                  <a:extLst>
                    <a:ext uri="{FF2B5EF4-FFF2-40B4-BE49-F238E27FC236}">
                      <a16:creationId xmlns:a16="http://schemas.microsoft.com/office/drawing/2014/main" id="{0EBC7D76-96B0-6647-AA7B-00A681434897}"/>
                    </a:ext>
                  </a:extLst>
                </p:cNvPr>
                <p:cNvPicPr/>
                <p:nvPr/>
              </p:nvPicPr>
              <p:blipFill>
                <a:blip r:embed="rId105"/>
                <a:stretch>
                  <a:fillRect/>
                </a:stretch>
              </p:blipFill>
              <p:spPr>
                <a:xfrm>
                  <a:off x="1457695" y="2363927"/>
                  <a:ext cx="124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176D472B-9EF8-5449-BA72-1C9CA40A3A9B}"/>
                    </a:ext>
                  </a:extLst>
                </p14:cNvPr>
                <p14:cNvContentPartPr/>
                <p14:nvPr/>
              </p14:nvContentPartPr>
              <p14:xfrm>
                <a:off x="238015" y="2709887"/>
                <a:ext cx="93960" cy="73800"/>
              </p14:xfrm>
            </p:contentPart>
          </mc:Choice>
          <mc:Fallback xmlns="">
            <p:pic>
              <p:nvPicPr>
                <p:cNvPr id="63" name="Ink 62">
                  <a:extLst>
                    <a:ext uri="{FF2B5EF4-FFF2-40B4-BE49-F238E27FC236}">
                      <a16:creationId xmlns:a16="http://schemas.microsoft.com/office/drawing/2014/main" id="{176D472B-9EF8-5449-BA72-1C9CA40A3A9B}"/>
                    </a:ext>
                  </a:extLst>
                </p:cNvPr>
                <p:cNvPicPr/>
                <p:nvPr/>
              </p:nvPicPr>
              <p:blipFill>
                <a:blip r:embed="rId107"/>
                <a:stretch>
                  <a:fillRect/>
                </a:stretch>
              </p:blipFill>
              <p:spPr>
                <a:xfrm>
                  <a:off x="230455" y="2702327"/>
                  <a:ext cx="109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956795E7-C83D-7D42-B77F-07597AB42B4E}"/>
                    </a:ext>
                  </a:extLst>
                </p14:cNvPr>
                <p14:cNvContentPartPr/>
                <p14:nvPr/>
              </p14:nvContentPartPr>
              <p14:xfrm>
                <a:off x="392455" y="2706647"/>
                <a:ext cx="86040" cy="54720"/>
              </p14:xfrm>
            </p:contentPart>
          </mc:Choice>
          <mc:Fallback xmlns="">
            <p:pic>
              <p:nvPicPr>
                <p:cNvPr id="64" name="Ink 63">
                  <a:extLst>
                    <a:ext uri="{FF2B5EF4-FFF2-40B4-BE49-F238E27FC236}">
                      <a16:creationId xmlns:a16="http://schemas.microsoft.com/office/drawing/2014/main" id="{956795E7-C83D-7D42-B77F-07597AB42B4E}"/>
                    </a:ext>
                  </a:extLst>
                </p:cNvPr>
                <p:cNvPicPr/>
                <p:nvPr/>
              </p:nvPicPr>
              <p:blipFill>
                <a:blip r:embed="rId109"/>
                <a:stretch>
                  <a:fillRect/>
                </a:stretch>
              </p:blipFill>
              <p:spPr>
                <a:xfrm>
                  <a:off x="384895" y="2699447"/>
                  <a:ext cx="101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1EA0BF69-14F1-6946-898C-F9A5978A4708}"/>
                    </a:ext>
                  </a:extLst>
                </p14:cNvPr>
                <p14:cNvContentPartPr/>
                <p14:nvPr/>
              </p14:nvContentPartPr>
              <p14:xfrm>
                <a:off x="526735" y="2685767"/>
                <a:ext cx="142200" cy="78480"/>
              </p14:xfrm>
            </p:contentPart>
          </mc:Choice>
          <mc:Fallback xmlns="">
            <p:pic>
              <p:nvPicPr>
                <p:cNvPr id="65" name="Ink 64">
                  <a:extLst>
                    <a:ext uri="{FF2B5EF4-FFF2-40B4-BE49-F238E27FC236}">
                      <a16:creationId xmlns:a16="http://schemas.microsoft.com/office/drawing/2014/main" id="{1EA0BF69-14F1-6946-898C-F9A5978A4708}"/>
                    </a:ext>
                  </a:extLst>
                </p:cNvPr>
                <p:cNvPicPr/>
                <p:nvPr/>
              </p:nvPicPr>
              <p:blipFill>
                <a:blip r:embed="rId111"/>
                <a:stretch>
                  <a:fillRect/>
                </a:stretch>
              </p:blipFill>
              <p:spPr>
                <a:xfrm>
                  <a:off x="519175" y="2678207"/>
                  <a:ext cx="1573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9EA0C5C0-1A43-FC43-B17B-7523D5F2B0CE}"/>
                    </a:ext>
                  </a:extLst>
                </p14:cNvPr>
                <p14:cNvContentPartPr/>
                <p14:nvPr/>
              </p14:nvContentPartPr>
              <p14:xfrm>
                <a:off x="740575" y="2693687"/>
                <a:ext cx="51480" cy="149400"/>
              </p14:xfrm>
            </p:contentPart>
          </mc:Choice>
          <mc:Fallback xmlns="">
            <p:pic>
              <p:nvPicPr>
                <p:cNvPr id="66" name="Ink 65">
                  <a:extLst>
                    <a:ext uri="{FF2B5EF4-FFF2-40B4-BE49-F238E27FC236}">
                      <a16:creationId xmlns:a16="http://schemas.microsoft.com/office/drawing/2014/main" id="{9EA0C5C0-1A43-FC43-B17B-7523D5F2B0CE}"/>
                    </a:ext>
                  </a:extLst>
                </p:cNvPr>
                <p:cNvPicPr/>
                <p:nvPr/>
              </p:nvPicPr>
              <p:blipFill>
                <a:blip r:embed="rId113"/>
                <a:stretch>
                  <a:fillRect/>
                </a:stretch>
              </p:blipFill>
              <p:spPr>
                <a:xfrm>
                  <a:off x="733015" y="2686127"/>
                  <a:ext cx="66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D82F3A08-AC20-0B45-A8A0-8801A6BFFFA3}"/>
                    </a:ext>
                  </a:extLst>
                </p14:cNvPr>
                <p14:cNvContentPartPr/>
                <p14:nvPr/>
              </p14:nvContentPartPr>
              <p14:xfrm>
                <a:off x="760735" y="2682527"/>
                <a:ext cx="78480" cy="50760"/>
              </p14:xfrm>
            </p:contentPart>
          </mc:Choice>
          <mc:Fallback xmlns="">
            <p:pic>
              <p:nvPicPr>
                <p:cNvPr id="67" name="Ink 66">
                  <a:extLst>
                    <a:ext uri="{FF2B5EF4-FFF2-40B4-BE49-F238E27FC236}">
                      <a16:creationId xmlns:a16="http://schemas.microsoft.com/office/drawing/2014/main" id="{D82F3A08-AC20-0B45-A8A0-8801A6BFFFA3}"/>
                    </a:ext>
                  </a:extLst>
                </p:cNvPr>
                <p:cNvPicPr/>
                <p:nvPr/>
              </p:nvPicPr>
              <p:blipFill>
                <a:blip r:embed="rId115"/>
                <a:stretch>
                  <a:fillRect/>
                </a:stretch>
              </p:blipFill>
              <p:spPr>
                <a:xfrm>
                  <a:off x="753175" y="2674967"/>
                  <a:ext cx="936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EE4B1501-CD84-F34E-A719-822500DB7035}"/>
                    </a:ext>
                  </a:extLst>
                </p14:cNvPr>
                <p14:cNvContentPartPr/>
                <p14:nvPr/>
              </p14:nvContentPartPr>
              <p14:xfrm>
                <a:off x="883855" y="2651927"/>
                <a:ext cx="96480" cy="48600"/>
              </p14:xfrm>
            </p:contentPart>
          </mc:Choice>
          <mc:Fallback xmlns="">
            <p:pic>
              <p:nvPicPr>
                <p:cNvPr id="68" name="Ink 67">
                  <a:extLst>
                    <a:ext uri="{FF2B5EF4-FFF2-40B4-BE49-F238E27FC236}">
                      <a16:creationId xmlns:a16="http://schemas.microsoft.com/office/drawing/2014/main" id="{EE4B1501-CD84-F34E-A719-822500DB7035}"/>
                    </a:ext>
                  </a:extLst>
                </p:cNvPr>
                <p:cNvPicPr/>
                <p:nvPr/>
              </p:nvPicPr>
              <p:blipFill>
                <a:blip r:embed="rId117"/>
                <a:stretch>
                  <a:fillRect/>
                </a:stretch>
              </p:blipFill>
              <p:spPr>
                <a:xfrm>
                  <a:off x="876655" y="2644367"/>
                  <a:ext cx="111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0D2487FC-DCC4-DD47-95A6-1D2C2D8031C2}"/>
                    </a:ext>
                  </a:extLst>
                </p14:cNvPr>
                <p14:cNvContentPartPr/>
                <p14:nvPr/>
              </p14:nvContentPartPr>
              <p14:xfrm>
                <a:off x="1008415" y="2635727"/>
                <a:ext cx="55800" cy="55440"/>
              </p14:xfrm>
            </p:contentPart>
          </mc:Choice>
          <mc:Fallback xmlns="">
            <p:pic>
              <p:nvPicPr>
                <p:cNvPr id="69" name="Ink 68">
                  <a:extLst>
                    <a:ext uri="{FF2B5EF4-FFF2-40B4-BE49-F238E27FC236}">
                      <a16:creationId xmlns:a16="http://schemas.microsoft.com/office/drawing/2014/main" id="{0D2487FC-DCC4-DD47-95A6-1D2C2D8031C2}"/>
                    </a:ext>
                  </a:extLst>
                </p:cNvPr>
                <p:cNvPicPr/>
                <p:nvPr/>
              </p:nvPicPr>
              <p:blipFill>
                <a:blip r:embed="rId119"/>
                <a:stretch>
                  <a:fillRect/>
                </a:stretch>
              </p:blipFill>
              <p:spPr>
                <a:xfrm>
                  <a:off x="1000855" y="2628167"/>
                  <a:ext cx="70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2E09A9E2-FF2F-2D4C-8971-B77E028AE6A4}"/>
                    </a:ext>
                  </a:extLst>
                </p14:cNvPr>
                <p14:cNvContentPartPr/>
                <p14:nvPr/>
              </p14:nvContentPartPr>
              <p14:xfrm>
                <a:off x="1097695" y="2631047"/>
                <a:ext cx="71280" cy="58680"/>
              </p14:xfrm>
            </p:contentPart>
          </mc:Choice>
          <mc:Fallback xmlns="">
            <p:pic>
              <p:nvPicPr>
                <p:cNvPr id="70" name="Ink 69">
                  <a:extLst>
                    <a:ext uri="{FF2B5EF4-FFF2-40B4-BE49-F238E27FC236}">
                      <a16:creationId xmlns:a16="http://schemas.microsoft.com/office/drawing/2014/main" id="{2E09A9E2-FF2F-2D4C-8971-B77E028AE6A4}"/>
                    </a:ext>
                  </a:extLst>
                </p:cNvPr>
                <p:cNvPicPr/>
                <p:nvPr/>
              </p:nvPicPr>
              <p:blipFill>
                <a:blip r:embed="rId121"/>
                <a:stretch>
                  <a:fillRect/>
                </a:stretch>
              </p:blipFill>
              <p:spPr>
                <a:xfrm>
                  <a:off x="1090135" y="2623487"/>
                  <a:ext cx="86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E0E4CAF3-4A6A-1649-BF97-5D4B077FD158}"/>
                    </a:ext>
                  </a:extLst>
                </p14:cNvPr>
                <p14:cNvContentPartPr/>
                <p14:nvPr/>
              </p14:nvContentPartPr>
              <p14:xfrm>
                <a:off x="1226215" y="2558327"/>
                <a:ext cx="113040" cy="127440"/>
              </p14:xfrm>
            </p:contentPart>
          </mc:Choice>
          <mc:Fallback xmlns="">
            <p:pic>
              <p:nvPicPr>
                <p:cNvPr id="71" name="Ink 70">
                  <a:extLst>
                    <a:ext uri="{FF2B5EF4-FFF2-40B4-BE49-F238E27FC236}">
                      <a16:creationId xmlns:a16="http://schemas.microsoft.com/office/drawing/2014/main" id="{E0E4CAF3-4A6A-1649-BF97-5D4B077FD158}"/>
                    </a:ext>
                  </a:extLst>
                </p:cNvPr>
                <p:cNvPicPr/>
                <p:nvPr/>
              </p:nvPicPr>
              <p:blipFill>
                <a:blip r:embed="rId123"/>
                <a:stretch>
                  <a:fillRect/>
                </a:stretch>
              </p:blipFill>
              <p:spPr>
                <a:xfrm>
                  <a:off x="1218655" y="2550767"/>
                  <a:ext cx="128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65C270DA-2E5E-9141-B136-7AD369C8CD0F}"/>
                    </a:ext>
                  </a:extLst>
                </p14:cNvPr>
                <p14:cNvContentPartPr/>
                <p14:nvPr/>
              </p14:nvContentPartPr>
              <p14:xfrm>
                <a:off x="1485055" y="2579207"/>
                <a:ext cx="101880" cy="60840"/>
              </p14:xfrm>
            </p:contentPart>
          </mc:Choice>
          <mc:Fallback xmlns="">
            <p:pic>
              <p:nvPicPr>
                <p:cNvPr id="73" name="Ink 72">
                  <a:extLst>
                    <a:ext uri="{FF2B5EF4-FFF2-40B4-BE49-F238E27FC236}">
                      <a16:creationId xmlns:a16="http://schemas.microsoft.com/office/drawing/2014/main" id="{65C270DA-2E5E-9141-B136-7AD369C8CD0F}"/>
                    </a:ext>
                  </a:extLst>
                </p:cNvPr>
                <p:cNvPicPr/>
                <p:nvPr/>
              </p:nvPicPr>
              <p:blipFill>
                <a:blip r:embed="rId125"/>
                <a:stretch>
                  <a:fillRect/>
                </a:stretch>
              </p:blipFill>
              <p:spPr>
                <a:xfrm>
                  <a:off x="1477495" y="2571647"/>
                  <a:ext cx="117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10799811-5005-AF44-B3EE-058E630D5EB5}"/>
                    </a:ext>
                  </a:extLst>
                </p14:cNvPr>
                <p14:cNvContentPartPr/>
                <p14:nvPr/>
              </p14:nvContentPartPr>
              <p14:xfrm>
                <a:off x="1627255" y="2564447"/>
                <a:ext cx="95040" cy="151200"/>
              </p14:xfrm>
            </p:contentPart>
          </mc:Choice>
          <mc:Fallback xmlns="">
            <p:pic>
              <p:nvPicPr>
                <p:cNvPr id="74" name="Ink 73">
                  <a:extLst>
                    <a:ext uri="{FF2B5EF4-FFF2-40B4-BE49-F238E27FC236}">
                      <a16:creationId xmlns:a16="http://schemas.microsoft.com/office/drawing/2014/main" id="{10799811-5005-AF44-B3EE-058E630D5EB5}"/>
                    </a:ext>
                  </a:extLst>
                </p:cNvPr>
                <p:cNvPicPr/>
                <p:nvPr/>
              </p:nvPicPr>
              <p:blipFill>
                <a:blip r:embed="rId127"/>
                <a:stretch>
                  <a:fillRect/>
                </a:stretch>
              </p:blipFill>
              <p:spPr>
                <a:xfrm>
                  <a:off x="1619695" y="2556887"/>
                  <a:ext cx="109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8C543364-F33F-2345-B7B4-E5138DD95BB3}"/>
                    </a:ext>
                  </a:extLst>
                </p14:cNvPr>
                <p14:cNvContentPartPr/>
                <p14:nvPr/>
              </p14:nvContentPartPr>
              <p14:xfrm>
                <a:off x="1814815" y="2528087"/>
                <a:ext cx="113760" cy="61920"/>
              </p14:xfrm>
            </p:contentPart>
          </mc:Choice>
          <mc:Fallback xmlns="">
            <p:pic>
              <p:nvPicPr>
                <p:cNvPr id="75" name="Ink 74">
                  <a:extLst>
                    <a:ext uri="{FF2B5EF4-FFF2-40B4-BE49-F238E27FC236}">
                      <a16:creationId xmlns:a16="http://schemas.microsoft.com/office/drawing/2014/main" id="{8C543364-F33F-2345-B7B4-E5138DD95BB3}"/>
                    </a:ext>
                  </a:extLst>
                </p:cNvPr>
                <p:cNvPicPr/>
                <p:nvPr/>
              </p:nvPicPr>
              <p:blipFill>
                <a:blip r:embed="rId129"/>
                <a:stretch>
                  <a:fillRect/>
                </a:stretch>
              </p:blipFill>
              <p:spPr>
                <a:xfrm>
                  <a:off x="1807255" y="2520527"/>
                  <a:ext cx="128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E017582E-0030-5540-874C-CB6A0F740B43}"/>
                    </a:ext>
                  </a:extLst>
                </p14:cNvPr>
                <p14:cNvContentPartPr/>
                <p14:nvPr/>
              </p14:nvContentPartPr>
              <p14:xfrm>
                <a:off x="1954855" y="2519447"/>
                <a:ext cx="20520" cy="55080"/>
              </p14:xfrm>
            </p:contentPart>
          </mc:Choice>
          <mc:Fallback xmlns="">
            <p:pic>
              <p:nvPicPr>
                <p:cNvPr id="76" name="Ink 75">
                  <a:extLst>
                    <a:ext uri="{FF2B5EF4-FFF2-40B4-BE49-F238E27FC236}">
                      <a16:creationId xmlns:a16="http://schemas.microsoft.com/office/drawing/2014/main" id="{E017582E-0030-5540-874C-CB6A0F740B43}"/>
                    </a:ext>
                  </a:extLst>
                </p:cNvPr>
                <p:cNvPicPr/>
                <p:nvPr/>
              </p:nvPicPr>
              <p:blipFill>
                <a:blip r:embed="rId131"/>
                <a:stretch>
                  <a:fillRect/>
                </a:stretch>
              </p:blipFill>
              <p:spPr>
                <a:xfrm>
                  <a:off x="1947295" y="2511887"/>
                  <a:ext cx="35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A27720CC-E145-2949-84C7-0D3AF744D717}"/>
                    </a:ext>
                  </a:extLst>
                </p14:cNvPr>
                <p14:cNvContentPartPr/>
                <p14:nvPr/>
              </p14:nvContentPartPr>
              <p14:xfrm>
                <a:off x="1966375" y="2475167"/>
                <a:ext cx="360" cy="360"/>
              </p14:xfrm>
            </p:contentPart>
          </mc:Choice>
          <mc:Fallback xmlns="">
            <p:pic>
              <p:nvPicPr>
                <p:cNvPr id="77" name="Ink 76">
                  <a:extLst>
                    <a:ext uri="{FF2B5EF4-FFF2-40B4-BE49-F238E27FC236}">
                      <a16:creationId xmlns:a16="http://schemas.microsoft.com/office/drawing/2014/main" id="{A27720CC-E145-2949-84C7-0D3AF744D717}"/>
                    </a:ext>
                  </a:extLst>
                </p:cNvPr>
                <p:cNvPicPr/>
                <p:nvPr/>
              </p:nvPicPr>
              <p:blipFill>
                <a:blip r:embed="rId133"/>
                <a:stretch>
                  <a:fillRect/>
                </a:stretch>
              </p:blipFill>
              <p:spPr>
                <a:xfrm>
                  <a:off x="1958815" y="2467607"/>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FF54D317-1BE7-184A-9E1A-77B10AC2A2B7}"/>
                    </a:ext>
                  </a:extLst>
                </p14:cNvPr>
                <p14:cNvContentPartPr/>
                <p14:nvPr/>
              </p14:nvContentPartPr>
              <p14:xfrm>
                <a:off x="2010295" y="2541047"/>
                <a:ext cx="90720" cy="35640"/>
              </p14:xfrm>
            </p:contentPart>
          </mc:Choice>
          <mc:Fallback xmlns="">
            <p:pic>
              <p:nvPicPr>
                <p:cNvPr id="78" name="Ink 77">
                  <a:extLst>
                    <a:ext uri="{FF2B5EF4-FFF2-40B4-BE49-F238E27FC236}">
                      <a16:creationId xmlns:a16="http://schemas.microsoft.com/office/drawing/2014/main" id="{FF54D317-1BE7-184A-9E1A-77B10AC2A2B7}"/>
                    </a:ext>
                  </a:extLst>
                </p:cNvPr>
                <p:cNvPicPr/>
                <p:nvPr/>
              </p:nvPicPr>
              <p:blipFill>
                <a:blip r:embed="rId135"/>
                <a:stretch>
                  <a:fillRect/>
                </a:stretch>
              </p:blipFill>
              <p:spPr>
                <a:xfrm>
                  <a:off x="2002735" y="2533487"/>
                  <a:ext cx="105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71CD9FFA-6018-1342-A4B4-1477457F0EED}"/>
                    </a:ext>
                  </a:extLst>
                </p14:cNvPr>
                <p14:cNvContentPartPr/>
                <p14:nvPr/>
              </p14:nvContentPartPr>
              <p14:xfrm>
                <a:off x="2131975" y="2465447"/>
                <a:ext cx="99000" cy="87120"/>
              </p14:xfrm>
            </p:contentPart>
          </mc:Choice>
          <mc:Fallback xmlns="">
            <p:pic>
              <p:nvPicPr>
                <p:cNvPr id="79" name="Ink 78">
                  <a:extLst>
                    <a:ext uri="{FF2B5EF4-FFF2-40B4-BE49-F238E27FC236}">
                      <a16:creationId xmlns:a16="http://schemas.microsoft.com/office/drawing/2014/main" id="{71CD9FFA-6018-1342-A4B4-1477457F0EED}"/>
                    </a:ext>
                  </a:extLst>
                </p:cNvPr>
                <p:cNvPicPr/>
                <p:nvPr/>
              </p:nvPicPr>
              <p:blipFill>
                <a:blip r:embed="rId137"/>
                <a:stretch>
                  <a:fillRect/>
                </a:stretch>
              </p:blipFill>
              <p:spPr>
                <a:xfrm>
                  <a:off x="2124415" y="2457887"/>
                  <a:ext cx="1141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41625B37-16AB-6942-AA7C-D69A40C2837F}"/>
                    </a:ext>
                  </a:extLst>
                </p14:cNvPr>
                <p14:cNvContentPartPr/>
                <p14:nvPr/>
              </p14:nvContentPartPr>
              <p14:xfrm>
                <a:off x="2287855" y="2291207"/>
                <a:ext cx="8280" cy="239400"/>
              </p14:xfrm>
            </p:contentPart>
          </mc:Choice>
          <mc:Fallback xmlns="">
            <p:pic>
              <p:nvPicPr>
                <p:cNvPr id="80" name="Ink 79">
                  <a:extLst>
                    <a:ext uri="{FF2B5EF4-FFF2-40B4-BE49-F238E27FC236}">
                      <a16:creationId xmlns:a16="http://schemas.microsoft.com/office/drawing/2014/main" id="{41625B37-16AB-6942-AA7C-D69A40C2837F}"/>
                    </a:ext>
                  </a:extLst>
                </p:cNvPr>
                <p:cNvPicPr/>
                <p:nvPr/>
              </p:nvPicPr>
              <p:blipFill>
                <a:blip r:embed="rId139"/>
                <a:stretch>
                  <a:fillRect/>
                </a:stretch>
              </p:blipFill>
              <p:spPr>
                <a:xfrm>
                  <a:off x="2280295" y="2283647"/>
                  <a:ext cx="23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62FFD6CC-4B10-1845-B57E-2B188DF4D13C}"/>
                    </a:ext>
                  </a:extLst>
                </p14:cNvPr>
                <p14:cNvContentPartPr/>
                <p14:nvPr/>
              </p14:nvContentPartPr>
              <p14:xfrm>
                <a:off x="2266255" y="2384447"/>
                <a:ext cx="109800" cy="34560"/>
              </p14:xfrm>
            </p:contentPart>
          </mc:Choice>
          <mc:Fallback xmlns="">
            <p:pic>
              <p:nvPicPr>
                <p:cNvPr id="81" name="Ink 80">
                  <a:extLst>
                    <a:ext uri="{FF2B5EF4-FFF2-40B4-BE49-F238E27FC236}">
                      <a16:creationId xmlns:a16="http://schemas.microsoft.com/office/drawing/2014/main" id="{62FFD6CC-4B10-1845-B57E-2B188DF4D13C}"/>
                    </a:ext>
                  </a:extLst>
                </p:cNvPr>
                <p:cNvPicPr/>
                <p:nvPr/>
              </p:nvPicPr>
              <p:blipFill>
                <a:blip r:embed="rId141"/>
                <a:stretch>
                  <a:fillRect/>
                </a:stretch>
              </p:blipFill>
              <p:spPr>
                <a:xfrm>
                  <a:off x="2259055" y="2376887"/>
                  <a:ext cx="124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48C4D96C-575F-D644-BC37-6487DA70386F}"/>
                    </a:ext>
                  </a:extLst>
                </p14:cNvPr>
                <p14:cNvContentPartPr/>
                <p14:nvPr/>
              </p14:nvContentPartPr>
              <p14:xfrm>
                <a:off x="257095" y="2905727"/>
                <a:ext cx="33480" cy="185040"/>
              </p14:xfrm>
            </p:contentPart>
          </mc:Choice>
          <mc:Fallback xmlns="">
            <p:pic>
              <p:nvPicPr>
                <p:cNvPr id="83" name="Ink 82">
                  <a:extLst>
                    <a:ext uri="{FF2B5EF4-FFF2-40B4-BE49-F238E27FC236}">
                      <a16:creationId xmlns:a16="http://schemas.microsoft.com/office/drawing/2014/main" id="{48C4D96C-575F-D644-BC37-6487DA70386F}"/>
                    </a:ext>
                  </a:extLst>
                </p:cNvPr>
                <p:cNvPicPr/>
                <p:nvPr/>
              </p:nvPicPr>
              <p:blipFill>
                <a:blip r:embed="rId143"/>
                <a:stretch>
                  <a:fillRect/>
                </a:stretch>
              </p:blipFill>
              <p:spPr>
                <a:xfrm>
                  <a:off x="249535" y="2898167"/>
                  <a:ext cx="48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C3A17545-5260-CC4F-BFBE-62F33A41AA84}"/>
                    </a:ext>
                  </a:extLst>
                </p14:cNvPr>
                <p14:cNvContentPartPr/>
                <p14:nvPr/>
              </p14:nvContentPartPr>
              <p14:xfrm>
                <a:off x="319375" y="2892047"/>
                <a:ext cx="113760" cy="195480"/>
              </p14:xfrm>
            </p:contentPart>
          </mc:Choice>
          <mc:Fallback xmlns="">
            <p:pic>
              <p:nvPicPr>
                <p:cNvPr id="84" name="Ink 83">
                  <a:extLst>
                    <a:ext uri="{FF2B5EF4-FFF2-40B4-BE49-F238E27FC236}">
                      <a16:creationId xmlns:a16="http://schemas.microsoft.com/office/drawing/2014/main" id="{C3A17545-5260-CC4F-BFBE-62F33A41AA84}"/>
                    </a:ext>
                  </a:extLst>
                </p:cNvPr>
                <p:cNvPicPr/>
                <p:nvPr/>
              </p:nvPicPr>
              <p:blipFill>
                <a:blip r:embed="rId145"/>
                <a:stretch>
                  <a:fillRect/>
                </a:stretch>
              </p:blipFill>
              <p:spPr>
                <a:xfrm>
                  <a:off x="311815" y="2884487"/>
                  <a:ext cx="128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B382D526-9B58-AA40-B767-742413913624}"/>
                    </a:ext>
                  </a:extLst>
                </p14:cNvPr>
                <p14:cNvContentPartPr/>
                <p14:nvPr/>
              </p14:nvContentPartPr>
              <p14:xfrm>
                <a:off x="481375" y="2975207"/>
                <a:ext cx="87120" cy="90000"/>
              </p14:xfrm>
            </p:contentPart>
          </mc:Choice>
          <mc:Fallback xmlns="">
            <p:pic>
              <p:nvPicPr>
                <p:cNvPr id="85" name="Ink 84">
                  <a:extLst>
                    <a:ext uri="{FF2B5EF4-FFF2-40B4-BE49-F238E27FC236}">
                      <a16:creationId xmlns:a16="http://schemas.microsoft.com/office/drawing/2014/main" id="{B382D526-9B58-AA40-B767-742413913624}"/>
                    </a:ext>
                  </a:extLst>
                </p:cNvPr>
                <p:cNvPicPr/>
                <p:nvPr/>
              </p:nvPicPr>
              <p:blipFill>
                <a:blip r:embed="rId147"/>
                <a:stretch>
                  <a:fillRect/>
                </a:stretch>
              </p:blipFill>
              <p:spPr>
                <a:xfrm>
                  <a:off x="473815" y="2967647"/>
                  <a:ext cx="102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71EFFE6D-59F0-8541-A833-3FF7906A2756}"/>
                    </a:ext>
                  </a:extLst>
                </p14:cNvPr>
                <p14:cNvContentPartPr/>
                <p14:nvPr/>
              </p14:nvContentPartPr>
              <p14:xfrm>
                <a:off x="197335" y="2939927"/>
                <a:ext cx="156600" cy="11880"/>
              </p14:xfrm>
            </p:contentPart>
          </mc:Choice>
          <mc:Fallback xmlns="">
            <p:pic>
              <p:nvPicPr>
                <p:cNvPr id="86" name="Ink 85">
                  <a:extLst>
                    <a:ext uri="{FF2B5EF4-FFF2-40B4-BE49-F238E27FC236}">
                      <a16:creationId xmlns:a16="http://schemas.microsoft.com/office/drawing/2014/main" id="{71EFFE6D-59F0-8541-A833-3FF7906A2756}"/>
                    </a:ext>
                  </a:extLst>
                </p:cNvPr>
                <p:cNvPicPr/>
                <p:nvPr/>
              </p:nvPicPr>
              <p:blipFill>
                <a:blip r:embed="rId149"/>
                <a:stretch>
                  <a:fillRect/>
                </a:stretch>
              </p:blipFill>
              <p:spPr>
                <a:xfrm>
                  <a:off x="189775" y="2932367"/>
                  <a:ext cx="171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35DFD389-A3BC-0F4B-B710-764FBFDE713D}"/>
                    </a:ext>
                  </a:extLst>
                </p14:cNvPr>
                <p14:cNvContentPartPr/>
                <p14:nvPr/>
              </p14:nvContentPartPr>
              <p14:xfrm>
                <a:off x="720775" y="2892047"/>
                <a:ext cx="14040" cy="166680"/>
              </p14:xfrm>
            </p:contentPart>
          </mc:Choice>
          <mc:Fallback xmlns="">
            <p:pic>
              <p:nvPicPr>
                <p:cNvPr id="87" name="Ink 86">
                  <a:extLst>
                    <a:ext uri="{FF2B5EF4-FFF2-40B4-BE49-F238E27FC236}">
                      <a16:creationId xmlns:a16="http://schemas.microsoft.com/office/drawing/2014/main" id="{35DFD389-A3BC-0F4B-B710-764FBFDE713D}"/>
                    </a:ext>
                  </a:extLst>
                </p:cNvPr>
                <p:cNvPicPr/>
                <p:nvPr/>
              </p:nvPicPr>
              <p:blipFill>
                <a:blip r:embed="rId151"/>
                <a:stretch>
                  <a:fillRect/>
                </a:stretch>
              </p:blipFill>
              <p:spPr>
                <a:xfrm>
                  <a:off x="713215" y="2884487"/>
                  <a:ext cx="28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97D991C1-433C-F649-97BC-3EE3DE11945B}"/>
                    </a:ext>
                  </a:extLst>
                </p14:cNvPr>
                <p14:cNvContentPartPr/>
                <p14:nvPr/>
              </p14:nvContentPartPr>
              <p14:xfrm>
                <a:off x="631495" y="2976287"/>
                <a:ext cx="97560" cy="15480"/>
              </p14:xfrm>
            </p:contentPart>
          </mc:Choice>
          <mc:Fallback xmlns="">
            <p:pic>
              <p:nvPicPr>
                <p:cNvPr id="88" name="Ink 87">
                  <a:extLst>
                    <a:ext uri="{FF2B5EF4-FFF2-40B4-BE49-F238E27FC236}">
                      <a16:creationId xmlns:a16="http://schemas.microsoft.com/office/drawing/2014/main" id="{97D991C1-433C-F649-97BC-3EE3DE11945B}"/>
                    </a:ext>
                  </a:extLst>
                </p:cNvPr>
                <p:cNvPicPr/>
                <p:nvPr/>
              </p:nvPicPr>
              <p:blipFill>
                <a:blip r:embed="rId153"/>
                <a:stretch>
                  <a:fillRect/>
                </a:stretch>
              </p:blipFill>
              <p:spPr>
                <a:xfrm>
                  <a:off x="623935" y="2968727"/>
                  <a:ext cx="112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DC89E212-408A-6248-8C0D-40DFD2934DC0}"/>
                    </a:ext>
                  </a:extLst>
                </p14:cNvPr>
                <p14:cNvContentPartPr/>
                <p14:nvPr/>
              </p14:nvContentPartPr>
              <p14:xfrm>
                <a:off x="820135" y="2948207"/>
                <a:ext cx="125280" cy="72720"/>
              </p14:xfrm>
            </p:contentPart>
          </mc:Choice>
          <mc:Fallback xmlns="">
            <p:pic>
              <p:nvPicPr>
                <p:cNvPr id="89" name="Ink 88">
                  <a:extLst>
                    <a:ext uri="{FF2B5EF4-FFF2-40B4-BE49-F238E27FC236}">
                      <a16:creationId xmlns:a16="http://schemas.microsoft.com/office/drawing/2014/main" id="{DC89E212-408A-6248-8C0D-40DFD2934DC0}"/>
                    </a:ext>
                  </a:extLst>
                </p:cNvPr>
                <p:cNvPicPr/>
                <p:nvPr/>
              </p:nvPicPr>
              <p:blipFill>
                <a:blip r:embed="rId155"/>
                <a:stretch>
                  <a:fillRect/>
                </a:stretch>
              </p:blipFill>
              <p:spPr>
                <a:xfrm>
                  <a:off x="812575" y="2940647"/>
                  <a:ext cx="140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97423CFA-2998-4C4A-9F6D-8DBDE66D1E03}"/>
                    </a:ext>
                  </a:extLst>
                </p14:cNvPr>
                <p14:cNvContentPartPr/>
                <p14:nvPr/>
              </p14:nvContentPartPr>
              <p14:xfrm>
                <a:off x="996535" y="2936687"/>
                <a:ext cx="73080" cy="144000"/>
              </p14:xfrm>
            </p:contentPart>
          </mc:Choice>
          <mc:Fallback xmlns="">
            <p:pic>
              <p:nvPicPr>
                <p:cNvPr id="90" name="Ink 89">
                  <a:extLst>
                    <a:ext uri="{FF2B5EF4-FFF2-40B4-BE49-F238E27FC236}">
                      <a16:creationId xmlns:a16="http://schemas.microsoft.com/office/drawing/2014/main" id="{97423CFA-2998-4C4A-9F6D-8DBDE66D1E03}"/>
                    </a:ext>
                  </a:extLst>
                </p:cNvPr>
                <p:cNvPicPr/>
                <p:nvPr/>
              </p:nvPicPr>
              <p:blipFill>
                <a:blip r:embed="rId157"/>
                <a:stretch>
                  <a:fillRect/>
                </a:stretch>
              </p:blipFill>
              <p:spPr>
                <a:xfrm>
                  <a:off x="989335" y="2929127"/>
                  <a:ext cx="88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2283D5B8-0B11-ED43-9C5E-8CC9DECD0445}"/>
                    </a:ext>
                  </a:extLst>
                </p14:cNvPr>
                <p14:cNvContentPartPr/>
                <p14:nvPr/>
              </p14:nvContentPartPr>
              <p14:xfrm>
                <a:off x="1219735" y="2900687"/>
                <a:ext cx="88200" cy="64440"/>
              </p14:xfrm>
            </p:contentPart>
          </mc:Choice>
          <mc:Fallback xmlns="">
            <p:pic>
              <p:nvPicPr>
                <p:cNvPr id="91" name="Ink 90">
                  <a:extLst>
                    <a:ext uri="{FF2B5EF4-FFF2-40B4-BE49-F238E27FC236}">
                      <a16:creationId xmlns:a16="http://schemas.microsoft.com/office/drawing/2014/main" id="{2283D5B8-0B11-ED43-9C5E-8CC9DECD0445}"/>
                    </a:ext>
                  </a:extLst>
                </p:cNvPr>
                <p:cNvPicPr/>
                <p:nvPr/>
              </p:nvPicPr>
              <p:blipFill>
                <a:blip r:embed="rId159"/>
                <a:stretch>
                  <a:fillRect/>
                </a:stretch>
              </p:blipFill>
              <p:spPr>
                <a:xfrm>
                  <a:off x="1212175" y="2893127"/>
                  <a:ext cx="103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76C3B445-AC67-F44A-8224-2C7CDFB0C595}"/>
                    </a:ext>
                  </a:extLst>
                </p14:cNvPr>
                <p14:cNvContentPartPr/>
                <p14:nvPr/>
              </p14:nvContentPartPr>
              <p14:xfrm>
                <a:off x="1352575" y="2820767"/>
                <a:ext cx="104400" cy="200160"/>
              </p14:xfrm>
            </p:contentPart>
          </mc:Choice>
          <mc:Fallback xmlns="">
            <p:pic>
              <p:nvPicPr>
                <p:cNvPr id="92" name="Ink 91">
                  <a:extLst>
                    <a:ext uri="{FF2B5EF4-FFF2-40B4-BE49-F238E27FC236}">
                      <a16:creationId xmlns:a16="http://schemas.microsoft.com/office/drawing/2014/main" id="{76C3B445-AC67-F44A-8224-2C7CDFB0C595}"/>
                    </a:ext>
                  </a:extLst>
                </p:cNvPr>
                <p:cNvPicPr/>
                <p:nvPr/>
              </p:nvPicPr>
              <p:blipFill>
                <a:blip r:embed="rId161"/>
                <a:stretch>
                  <a:fillRect/>
                </a:stretch>
              </p:blipFill>
              <p:spPr>
                <a:xfrm>
                  <a:off x="1345015" y="2813207"/>
                  <a:ext cx="119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54A71379-F359-A94C-BDDD-D68D49B13FAB}"/>
                    </a:ext>
                  </a:extLst>
                </p14:cNvPr>
                <p14:cNvContentPartPr/>
                <p14:nvPr/>
              </p14:nvContentPartPr>
              <p14:xfrm>
                <a:off x="1351855" y="2938127"/>
                <a:ext cx="68040" cy="22680"/>
              </p14:xfrm>
            </p:contentPart>
          </mc:Choice>
          <mc:Fallback xmlns="">
            <p:pic>
              <p:nvPicPr>
                <p:cNvPr id="93" name="Ink 92">
                  <a:extLst>
                    <a:ext uri="{FF2B5EF4-FFF2-40B4-BE49-F238E27FC236}">
                      <a16:creationId xmlns:a16="http://schemas.microsoft.com/office/drawing/2014/main" id="{54A71379-F359-A94C-BDDD-D68D49B13FAB}"/>
                    </a:ext>
                  </a:extLst>
                </p:cNvPr>
                <p:cNvPicPr/>
                <p:nvPr/>
              </p:nvPicPr>
              <p:blipFill>
                <a:blip r:embed="rId163"/>
                <a:stretch>
                  <a:fillRect/>
                </a:stretch>
              </p:blipFill>
              <p:spPr>
                <a:xfrm>
                  <a:off x="1344655" y="2930567"/>
                  <a:ext cx="83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32A89A3F-0C1A-8542-B180-BC32B49FF838}"/>
                    </a:ext>
                  </a:extLst>
                </p14:cNvPr>
                <p14:cNvContentPartPr/>
                <p14:nvPr/>
              </p14:nvContentPartPr>
              <p14:xfrm>
                <a:off x="1646335" y="2820767"/>
                <a:ext cx="28080" cy="151200"/>
              </p14:xfrm>
            </p:contentPart>
          </mc:Choice>
          <mc:Fallback xmlns="">
            <p:pic>
              <p:nvPicPr>
                <p:cNvPr id="95" name="Ink 94">
                  <a:extLst>
                    <a:ext uri="{FF2B5EF4-FFF2-40B4-BE49-F238E27FC236}">
                      <a16:creationId xmlns:a16="http://schemas.microsoft.com/office/drawing/2014/main" id="{32A89A3F-0C1A-8542-B180-BC32B49FF838}"/>
                    </a:ext>
                  </a:extLst>
                </p:cNvPr>
                <p:cNvPicPr/>
                <p:nvPr/>
              </p:nvPicPr>
              <p:blipFill>
                <a:blip r:embed="rId165"/>
                <a:stretch>
                  <a:fillRect/>
                </a:stretch>
              </p:blipFill>
              <p:spPr>
                <a:xfrm>
                  <a:off x="1638775" y="2813207"/>
                  <a:ext cx="43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6F11529A-4A23-AE44-8BEC-FC3D1B2893B8}"/>
                    </a:ext>
                  </a:extLst>
                </p14:cNvPr>
                <p14:cNvContentPartPr/>
                <p14:nvPr/>
              </p14:nvContentPartPr>
              <p14:xfrm>
                <a:off x="1703575" y="2797727"/>
                <a:ext cx="125280" cy="171720"/>
              </p14:xfrm>
            </p:contentPart>
          </mc:Choice>
          <mc:Fallback xmlns="">
            <p:pic>
              <p:nvPicPr>
                <p:cNvPr id="96" name="Ink 95">
                  <a:extLst>
                    <a:ext uri="{FF2B5EF4-FFF2-40B4-BE49-F238E27FC236}">
                      <a16:creationId xmlns:a16="http://schemas.microsoft.com/office/drawing/2014/main" id="{6F11529A-4A23-AE44-8BEC-FC3D1B2893B8}"/>
                    </a:ext>
                  </a:extLst>
                </p:cNvPr>
                <p:cNvPicPr/>
                <p:nvPr/>
              </p:nvPicPr>
              <p:blipFill>
                <a:blip r:embed="rId167"/>
                <a:stretch>
                  <a:fillRect/>
                </a:stretch>
              </p:blipFill>
              <p:spPr>
                <a:xfrm>
                  <a:off x="1696015" y="2790167"/>
                  <a:ext cx="140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Ink 96">
                  <a:extLst>
                    <a:ext uri="{FF2B5EF4-FFF2-40B4-BE49-F238E27FC236}">
                      <a16:creationId xmlns:a16="http://schemas.microsoft.com/office/drawing/2014/main" id="{2B8C5BEE-02EE-6D4F-A04D-BE4F848B6F75}"/>
                    </a:ext>
                  </a:extLst>
                </p14:cNvPr>
                <p14:cNvContentPartPr/>
                <p14:nvPr/>
              </p14:nvContentPartPr>
              <p14:xfrm>
                <a:off x="1859815" y="2851367"/>
                <a:ext cx="113760" cy="64440"/>
              </p14:xfrm>
            </p:contentPart>
          </mc:Choice>
          <mc:Fallback xmlns="">
            <p:pic>
              <p:nvPicPr>
                <p:cNvPr id="97" name="Ink 96">
                  <a:extLst>
                    <a:ext uri="{FF2B5EF4-FFF2-40B4-BE49-F238E27FC236}">
                      <a16:creationId xmlns:a16="http://schemas.microsoft.com/office/drawing/2014/main" id="{2B8C5BEE-02EE-6D4F-A04D-BE4F848B6F75}"/>
                    </a:ext>
                  </a:extLst>
                </p:cNvPr>
                <p:cNvPicPr/>
                <p:nvPr/>
              </p:nvPicPr>
              <p:blipFill>
                <a:blip r:embed="rId169"/>
                <a:stretch>
                  <a:fillRect/>
                </a:stretch>
              </p:blipFill>
              <p:spPr>
                <a:xfrm>
                  <a:off x="1852255" y="2843807"/>
                  <a:ext cx="12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Ink 97">
                  <a:extLst>
                    <a:ext uri="{FF2B5EF4-FFF2-40B4-BE49-F238E27FC236}">
                      <a16:creationId xmlns:a16="http://schemas.microsoft.com/office/drawing/2014/main" id="{9B5E18F9-F087-E243-A737-7B1BA114C255}"/>
                    </a:ext>
                  </a:extLst>
                </p14:cNvPr>
                <p14:cNvContentPartPr/>
                <p14:nvPr/>
              </p14:nvContentPartPr>
              <p14:xfrm>
                <a:off x="1588375" y="2820767"/>
                <a:ext cx="90360" cy="22680"/>
              </p14:xfrm>
            </p:contentPart>
          </mc:Choice>
          <mc:Fallback xmlns="">
            <p:pic>
              <p:nvPicPr>
                <p:cNvPr id="98" name="Ink 97">
                  <a:extLst>
                    <a:ext uri="{FF2B5EF4-FFF2-40B4-BE49-F238E27FC236}">
                      <a16:creationId xmlns:a16="http://schemas.microsoft.com/office/drawing/2014/main" id="{9B5E18F9-F087-E243-A737-7B1BA114C255}"/>
                    </a:ext>
                  </a:extLst>
                </p:cNvPr>
                <p:cNvPicPr/>
                <p:nvPr/>
              </p:nvPicPr>
              <p:blipFill>
                <a:blip r:embed="rId171"/>
                <a:stretch>
                  <a:fillRect/>
                </a:stretch>
              </p:blipFill>
              <p:spPr>
                <a:xfrm>
                  <a:off x="1580815" y="2813207"/>
                  <a:ext cx="105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92D8A85C-DA9A-5D4B-BF42-FDE9A1B260C0}"/>
                    </a:ext>
                  </a:extLst>
                </p14:cNvPr>
                <p14:cNvContentPartPr/>
                <p14:nvPr/>
              </p14:nvContentPartPr>
              <p14:xfrm>
                <a:off x="2110015" y="2793047"/>
                <a:ext cx="153720" cy="88200"/>
              </p14:xfrm>
            </p:contentPart>
          </mc:Choice>
          <mc:Fallback xmlns="">
            <p:pic>
              <p:nvPicPr>
                <p:cNvPr id="100" name="Ink 99">
                  <a:extLst>
                    <a:ext uri="{FF2B5EF4-FFF2-40B4-BE49-F238E27FC236}">
                      <a16:creationId xmlns:a16="http://schemas.microsoft.com/office/drawing/2014/main" id="{92D8A85C-DA9A-5D4B-BF42-FDE9A1B260C0}"/>
                    </a:ext>
                  </a:extLst>
                </p:cNvPr>
                <p:cNvPicPr/>
                <p:nvPr/>
              </p:nvPicPr>
              <p:blipFill>
                <a:blip r:embed="rId173"/>
                <a:stretch>
                  <a:fillRect/>
                </a:stretch>
              </p:blipFill>
              <p:spPr>
                <a:xfrm>
                  <a:off x="2102455" y="2785487"/>
                  <a:ext cx="168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CE3663A5-ECB0-7144-A388-3A57508425BA}"/>
                    </a:ext>
                  </a:extLst>
                </p14:cNvPr>
                <p14:cNvContentPartPr/>
                <p14:nvPr/>
              </p14:nvContentPartPr>
              <p14:xfrm>
                <a:off x="2334295" y="2759927"/>
                <a:ext cx="93240" cy="65160"/>
              </p14:xfrm>
            </p:contentPart>
          </mc:Choice>
          <mc:Fallback xmlns="">
            <p:pic>
              <p:nvPicPr>
                <p:cNvPr id="101" name="Ink 100">
                  <a:extLst>
                    <a:ext uri="{FF2B5EF4-FFF2-40B4-BE49-F238E27FC236}">
                      <a16:creationId xmlns:a16="http://schemas.microsoft.com/office/drawing/2014/main" id="{CE3663A5-ECB0-7144-A388-3A57508425BA}"/>
                    </a:ext>
                  </a:extLst>
                </p:cNvPr>
                <p:cNvPicPr/>
                <p:nvPr/>
              </p:nvPicPr>
              <p:blipFill>
                <a:blip r:embed="rId175"/>
                <a:stretch>
                  <a:fillRect/>
                </a:stretch>
              </p:blipFill>
              <p:spPr>
                <a:xfrm>
                  <a:off x="2326735" y="2752367"/>
                  <a:ext cx="108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A81EFD8C-AC68-054D-AF82-CBAA66D7584A}"/>
                    </a:ext>
                  </a:extLst>
                </p14:cNvPr>
                <p14:cNvContentPartPr/>
                <p14:nvPr/>
              </p14:nvContentPartPr>
              <p14:xfrm>
                <a:off x="2467855" y="2714567"/>
                <a:ext cx="166680" cy="96120"/>
              </p14:xfrm>
            </p:contentPart>
          </mc:Choice>
          <mc:Fallback xmlns="">
            <p:pic>
              <p:nvPicPr>
                <p:cNvPr id="102" name="Ink 101">
                  <a:extLst>
                    <a:ext uri="{FF2B5EF4-FFF2-40B4-BE49-F238E27FC236}">
                      <a16:creationId xmlns:a16="http://schemas.microsoft.com/office/drawing/2014/main" id="{A81EFD8C-AC68-054D-AF82-CBAA66D7584A}"/>
                    </a:ext>
                  </a:extLst>
                </p:cNvPr>
                <p:cNvPicPr/>
                <p:nvPr/>
              </p:nvPicPr>
              <p:blipFill>
                <a:blip r:embed="rId177"/>
                <a:stretch>
                  <a:fillRect/>
                </a:stretch>
              </p:blipFill>
              <p:spPr>
                <a:xfrm>
                  <a:off x="2460295" y="2707007"/>
                  <a:ext cx="181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7E698B9D-9AEE-A243-9FFD-0068C49EF4C2}"/>
                    </a:ext>
                  </a:extLst>
                </p14:cNvPr>
                <p14:cNvContentPartPr/>
                <p14:nvPr/>
              </p14:nvContentPartPr>
              <p14:xfrm>
                <a:off x="2724535" y="2728967"/>
                <a:ext cx="7200" cy="360"/>
              </p14:xfrm>
            </p:contentPart>
          </mc:Choice>
          <mc:Fallback xmlns="">
            <p:pic>
              <p:nvPicPr>
                <p:cNvPr id="104" name="Ink 103">
                  <a:extLst>
                    <a:ext uri="{FF2B5EF4-FFF2-40B4-BE49-F238E27FC236}">
                      <a16:creationId xmlns:a16="http://schemas.microsoft.com/office/drawing/2014/main" id="{7E698B9D-9AEE-A243-9FFD-0068C49EF4C2}"/>
                    </a:ext>
                  </a:extLst>
                </p:cNvPr>
                <p:cNvPicPr/>
                <p:nvPr/>
              </p:nvPicPr>
              <p:blipFill>
                <a:blip r:embed="rId179"/>
                <a:stretch>
                  <a:fillRect/>
                </a:stretch>
              </p:blipFill>
              <p:spPr>
                <a:xfrm>
                  <a:off x="2716975" y="2721407"/>
                  <a:ext cx="223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F4E8356D-1604-C841-99C1-970A5D41E6FD}"/>
                    </a:ext>
                  </a:extLst>
                </p14:cNvPr>
                <p14:cNvContentPartPr/>
                <p14:nvPr/>
              </p14:nvContentPartPr>
              <p14:xfrm>
                <a:off x="2808415" y="2627087"/>
                <a:ext cx="104400" cy="71280"/>
              </p14:xfrm>
            </p:contentPart>
          </mc:Choice>
          <mc:Fallback xmlns="">
            <p:pic>
              <p:nvPicPr>
                <p:cNvPr id="106" name="Ink 105">
                  <a:extLst>
                    <a:ext uri="{FF2B5EF4-FFF2-40B4-BE49-F238E27FC236}">
                      <a16:creationId xmlns:a16="http://schemas.microsoft.com/office/drawing/2014/main" id="{F4E8356D-1604-C841-99C1-970A5D41E6FD}"/>
                    </a:ext>
                  </a:extLst>
                </p:cNvPr>
                <p:cNvPicPr/>
                <p:nvPr/>
              </p:nvPicPr>
              <p:blipFill>
                <a:blip r:embed="rId181"/>
                <a:stretch>
                  <a:fillRect/>
                </a:stretch>
              </p:blipFill>
              <p:spPr>
                <a:xfrm>
                  <a:off x="2800855" y="2619527"/>
                  <a:ext cx="1195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BDD12410-2935-D347-A563-2CBFD1B7489C}"/>
                    </a:ext>
                  </a:extLst>
                </p14:cNvPr>
                <p14:cNvContentPartPr/>
                <p14:nvPr/>
              </p14:nvContentPartPr>
              <p14:xfrm>
                <a:off x="2938375" y="2522687"/>
                <a:ext cx="131400" cy="151560"/>
              </p14:xfrm>
            </p:contentPart>
          </mc:Choice>
          <mc:Fallback xmlns="">
            <p:pic>
              <p:nvPicPr>
                <p:cNvPr id="107" name="Ink 106">
                  <a:extLst>
                    <a:ext uri="{FF2B5EF4-FFF2-40B4-BE49-F238E27FC236}">
                      <a16:creationId xmlns:a16="http://schemas.microsoft.com/office/drawing/2014/main" id="{BDD12410-2935-D347-A563-2CBFD1B7489C}"/>
                    </a:ext>
                  </a:extLst>
                </p:cNvPr>
                <p:cNvPicPr/>
                <p:nvPr/>
              </p:nvPicPr>
              <p:blipFill>
                <a:blip r:embed="rId183"/>
                <a:stretch>
                  <a:fillRect/>
                </a:stretch>
              </p:blipFill>
              <p:spPr>
                <a:xfrm>
                  <a:off x="2930815" y="2515487"/>
                  <a:ext cx="146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FED449FB-FB80-B44D-9C66-39A8360AE970}"/>
                    </a:ext>
                  </a:extLst>
                </p14:cNvPr>
                <p14:cNvContentPartPr/>
                <p14:nvPr/>
              </p14:nvContentPartPr>
              <p14:xfrm>
                <a:off x="3106855" y="2487407"/>
                <a:ext cx="89640" cy="157680"/>
              </p14:xfrm>
            </p:contentPart>
          </mc:Choice>
          <mc:Fallback xmlns="">
            <p:pic>
              <p:nvPicPr>
                <p:cNvPr id="108" name="Ink 107">
                  <a:extLst>
                    <a:ext uri="{FF2B5EF4-FFF2-40B4-BE49-F238E27FC236}">
                      <a16:creationId xmlns:a16="http://schemas.microsoft.com/office/drawing/2014/main" id="{FED449FB-FB80-B44D-9C66-39A8360AE970}"/>
                    </a:ext>
                  </a:extLst>
                </p:cNvPr>
                <p:cNvPicPr/>
                <p:nvPr/>
              </p:nvPicPr>
              <p:blipFill>
                <a:blip r:embed="rId185"/>
                <a:stretch>
                  <a:fillRect/>
                </a:stretch>
              </p:blipFill>
              <p:spPr>
                <a:xfrm>
                  <a:off x="3099295" y="2479847"/>
                  <a:ext cx="104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D51975B6-085D-814C-A176-86BCCE25CFD8}"/>
                    </a:ext>
                  </a:extLst>
                </p14:cNvPr>
                <p14:cNvContentPartPr/>
                <p14:nvPr/>
              </p14:nvContentPartPr>
              <p14:xfrm>
                <a:off x="3254815" y="2551487"/>
                <a:ext cx="59760" cy="84960"/>
              </p14:xfrm>
            </p:contentPart>
          </mc:Choice>
          <mc:Fallback xmlns="">
            <p:pic>
              <p:nvPicPr>
                <p:cNvPr id="109" name="Ink 108">
                  <a:extLst>
                    <a:ext uri="{FF2B5EF4-FFF2-40B4-BE49-F238E27FC236}">
                      <a16:creationId xmlns:a16="http://schemas.microsoft.com/office/drawing/2014/main" id="{D51975B6-085D-814C-A176-86BCCE25CFD8}"/>
                    </a:ext>
                  </a:extLst>
                </p:cNvPr>
                <p:cNvPicPr/>
                <p:nvPr/>
              </p:nvPicPr>
              <p:blipFill>
                <a:blip r:embed="rId187"/>
                <a:stretch>
                  <a:fillRect/>
                </a:stretch>
              </p:blipFill>
              <p:spPr>
                <a:xfrm>
                  <a:off x="3247255" y="2543927"/>
                  <a:ext cx="74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9AB4F7A7-4EDC-8542-9EC2-D1EA2899772F}"/>
                    </a:ext>
                  </a:extLst>
                </p14:cNvPr>
                <p14:cNvContentPartPr/>
                <p14:nvPr/>
              </p14:nvContentPartPr>
              <p14:xfrm>
                <a:off x="3329335" y="2528447"/>
                <a:ext cx="58680" cy="65520"/>
              </p14:xfrm>
            </p:contentPart>
          </mc:Choice>
          <mc:Fallback xmlns="">
            <p:pic>
              <p:nvPicPr>
                <p:cNvPr id="110" name="Ink 109">
                  <a:extLst>
                    <a:ext uri="{FF2B5EF4-FFF2-40B4-BE49-F238E27FC236}">
                      <a16:creationId xmlns:a16="http://schemas.microsoft.com/office/drawing/2014/main" id="{9AB4F7A7-4EDC-8542-9EC2-D1EA2899772F}"/>
                    </a:ext>
                  </a:extLst>
                </p:cNvPr>
                <p:cNvPicPr/>
                <p:nvPr/>
              </p:nvPicPr>
              <p:blipFill>
                <a:blip r:embed="rId189"/>
                <a:stretch>
                  <a:fillRect/>
                </a:stretch>
              </p:blipFill>
              <p:spPr>
                <a:xfrm>
                  <a:off x="3321775" y="2520887"/>
                  <a:ext cx="73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2DACE1C8-ABBA-704C-8919-C98231567A9D}"/>
                    </a:ext>
                  </a:extLst>
                </p14:cNvPr>
                <p14:cNvContentPartPr/>
                <p14:nvPr/>
              </p14:nvContentPartPr>
              <p14:xfrm>
                <a:off x="3426535" y="2493167"/>
                <a:ext cx="57240" cy="71640"/>
              </p14:xfrm>
            </p:contentPart>
          </mc:Choice>
          <mc:Fallback xmlns="">
            <p:pic>
              <p:nvPicPr>
                <p:cNvPr id="111" name="Ink 110">
                  <a:extLst>
                    <a:ext uri="{FF2B5EF4-FFF2-40B4-BE49-F238E27FC236}">
                      <a16:creationId xmlns:a16="http://schemas.microsoft.com/office/drawing/2014/main" id="{2DACE1C8-ABBA-704C-8919-C98231567A9D}"/>
                    </a:ext>
                  </a:extLst>
                </p:cNvPr>
                <p:cNvPicPr/>
                <p:nvPr/>
              </p:nvPicPr>
              <p:blipFill>
                <a:blip r:embed="rId191"/>
                <a:stretch>
                  <a:fillRect/>
                </a:stretch>
              </p:blipFill>
              <p:spPr>
                <a:xfrm>
                  <a:off x="3418975" y="2485607"/>
                  <a:ext cx="72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DD1F3A2B-0C1F-724F-9664-56270821D8AD}"/>
                    </a:ext>
                  </a:extLst>
                </p14:cNvPr>
                <p14:cNvContentPartPr/>
                <p14:nvPr/>
              </p14:nvContentPartPr>
              <p14:xfrm>
                <a:off x="3544615" y="2464727"/>
                <a:ext cx="66960" cy="87120"/>
              </p14:xfrm>
            </p:contentPart>
          </mc:Choice>
          <mc:Fallback xmlns="">
            <p:pic>
              <p:nvPicPr>
                <p:cNvPr id="112" name="Ink 111">
                  <a:extLst>
                    <a:ext uri="{FF2B5EF4-FFF2-40B4-BE49-F238E27FC236}">
                      <a16:creationId xmlns:a16="http://schemas.microsoft.com/office/drawing/2014/main" id="{DD1F3A2B-0C1F-724F-9664-56270821D8AD}"/>
                    </a:ext>
                  </a:extLst>
                </p:cNvPr>
                <p:cNvPicPr/>
                <p:nvPr/>
              </p:nvPicPr>
              <p:blipFill>
                <a:blip r:embed="rId193"/>
                <a:stretch>
                  <a:fillRect/>
                </a:stretch>
              </p:blipFill>
              <p:spPr>
                <a:xfrm>
                  <a:off x="3537055" y="2457167"/>
                  <a:ext cx="82080" cy="10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4B7F8CBD-CDF4-044F-8557-6D7CD5A879D0}"/>
                  </a:ext>
                </a:extLst>
              </p14:cNvPr>
              <p14:cNvContentPartPr/>
              <p14:nvPr/>
            </p14:nvContentPartPr>
            <p14:xfrm>
              <a:off x="1793575" y="4181567"/>
              <a:ext cx="275400" cy="262440"/>
            </p14:xfrm>
          </p:contentPart>
        </mc:Choice>
        <mc:Fallback xmlns="">
          <p:pic>
            <p:nvPicPr>
              <p:cNvPr id="114" name="Ink 113">
                <a:extLst>
                  <a:ext uri="{FF2B5EF4-FFF2-40B4-BE49-F238E27FC236}">
                    <a16:creationId xmlns:a16="http://schemas.microsoft.com/office/drawing/2014/main" id="{4B7F8CBD-CDF4-044F-8557-6D7CD5A879D0}"/>
                  </a:ext>
                </a:extLst>
              </p:cNvPr>
              <p:cNvPicPr/>
              <p:nvPr/>
            </p:nvPicPr>
            <p:blipFill>
              <a:blip r:embed="rId195"/>
              <a:stretch>
                <a:fillRect/>
              </a:stretch>
            </p:blipFill>
            <p:spPr>
              <a:xfrm>
                <a:off x="1786015" y="4174007"/>
                <a:ext cx="290520" cy="277560"/>
              </a:xfrm>
              <a:prstGeom prst="rect">
                <a:avLst/>
              </a:prstGeom>
            </p:spPr>
          </p:pic>
        </mc:Fallback>
      </mc:AlternateContent>
      <p:grpSp>
        <p:nvGrpSpPr>
          <p:cNvPr id="118" name="Group 117">
            <a:extLst>
              <a:ext uri="{FF2B5EF4-FFF2-40B4-BE49-F238E27FC236}">
                <a16:creationId xmlns:a16="http://schemas.microsoft.com/office/drawing/2014/main" id="{EC22082B-10C3-8643-9611-875AB876175F}"/>
              </a:ext>
            </a:extLst>
          </p:cNvPr>
          <p:cNvGrpSpPr/>
          <p:nvPr/>
        </p:nvGrpSpPr>
        <p:grpSpPr>
          <a:xfrm>
            <a:off x="3303775" y="382487"/>
            <a:ext cx="390240" cy="317160"/>
            <a:chOff x="3303775" y="382487"/>
            <a:chExt cx="390240" cy="317160"/>
          </a:xfrm>
        </p:grpSpPr>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B441CA39-29A6-D340-A051-CC1AC81853C0}"/>
                    </a:ext>
                  </a:extLst>
                </p14:cNvPr>
                <p14:cNvContentPartPr/>
                <p14:nvPr/>
              </p14:nvContentPartPr>
              <p14:xfrm>
                <a:off x="3433015" y="527567"/>
                <a:ext cx="124560" cy="172080"/>
              </p14:xfrm>
            </p:contentPart>
          </mc:Choice>
          <mc:Fallback xmlns="">
            <p:pic>
              <p:nvPicPr>
                <p:cNvPr id="115" name="Ink 114">
                  <a:extLst>
                    <a:ext uri="{FF2B5EF4-FFF2-40B4-BE49-F238E27FC236}">
                      <a16:creationId xmlns:a16="http://schemas.microsoft.com/office/drawing/2014/main" id="{B441CA39-29A6-D340-A051-CC1AC81853C0}"/>
                    </a:ext>
                  </a:extLst>
                </p:cNvPr>
                <p:cNvPicPr/>
                <p:nvPr/>
              </p:nvPicPr>
              <p:blipFill>
                <a:blip r:embed="rId197"/>
                <a:stretch>
                  <a:fillRect/>
                </a:stretch>
              </p:blipFill>
              <p:spPr>
                <a:xfrm>
                  <a:off x="3425455" y="520007"/>
                  <a:ext cx="139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6F2ED706-BDBC-4145-8CD8-15C7468097F6}"/>
                    </a:ext>
                  </a:extLst>
                </p14:cNvPr>
                <p14:cNvContentPartPr/>
                <p14:nvPr/>
              </p14:nvContentPartPr>
              <p14:xfrm>
                <a:off x="3303775" y="443687"/>
                <a:ext cx="19440" cy="81720"/>
              </p14:xfrm>
            </p:contentPart>
          </mc:Choice>
          <mc:Fallback xmlns="">
            <p:pic>
              <p:nvPicPr>
                <p:cNvPr id="116" name="Ink 115">
                  <a:extLst>
                    <a:ext uri="{FF2B5EF4-FFF2-40B4-BE49-F238E27FC236}">
                      <a16:creationId xmlns:a16="http://schemas.microsoft.com/office/drawing/2014/main" id="{6F2ED706-BDBC-4145-8CD8-15C7468097F6}"/>
                    </a:ext>
                  </a:extLst>
                </p:cNvPr>
                <p:cNvPicPr/>
                <p:nvPr/>
              </p:nvPicPr>
              <p:blipFill>
                <a:blip r:embed="rId199"/>
                <a:stretch>
                  <a:fillRect/>
                </a:stretch>
              </p:blipFill>
              <p:spPr>
                <a:xfrm>
                  <a:off x="3296575" y="436127"/>
                  <a:ext cx="3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3F2BFB95-6DA1-244C-A4FA-41A8AEAD4752}"/>
                    </a:ext>
                  </a:extLst>
                </p14:cNvPr>
                <p14:cNvContentPartPr/>
                <p14:nvPr/>
              </p14:nvContentPartPr>
              <p14:xfrm>
                <a:off x="3676375" y="382487"/>
                <a:ext cx="17640" cy="89280"/>
              </p14:xfrm>
            </p:contentPart>
          </mc:Choice>
          <mc:Fallback xmlns="">
            <p:pic>
              <p:nvPicPr>
                <p:cNvPr id="117" name="Ink 116">
                  <a:extLst>
                    <a:ext uri="{FF2B5EF4-FFF2-40B4-BE49-F238E27FC236}">
                      <a16:creationId xmlns:a16="http://schemas.microsoft.com/office/drawing/2014/main" id="{3F2BFB95-6DA1-244C-A4FA-41A8AEAD4752}"/>
                    </a:ext>
                  </a:extLst>
                </p:cNvPr>
                <p:cNvPicPr/>
                <p:nvPr/>
              </p:nvPicPr>
              <p:blipFill>
                <a:blip r:embed="rId201"/>
                <a:stretch>
                  <a:fillRect/>
                </a:stretch>
              </p:blipFill>
              <p:spPr>
                <a:xfrm>
                  <a:off x="3668815" y="374927"/>
                  <a:ext cx="32760" cy="104400"/>
                </a:xfrm>
                <a:prstGeom prst="rect">
                  <a:avLst/>
                </a:prstGeom>
              </p:spPr>
            </p:pic>
          </mc:Fallback>
        </mc:AlternateContent>
      </p:grpSp>
      <p:grpSp>
        <p:nvGrpSpPr>
          <p:cNvPr id="137" name="Group 136">
            <a:extLst>
              <a:ext uri="{FF2B5EF4-FFF2-40B4-BE49-F238E27FC236}">
                <a16:creationId xmlns:a16="http://schemas.microsoft.com/office/drawing/2014/main" id="{180A9E95-12C0-4C43-9A54-15284C3AAB97}"/>
              </a:ext>
            </a:extLst>
          </p:cNvPr>
          <p:cNvGrpSpPr/>
          <p:nvPr/>
        </p:nvGrpSpPr>
        <p:grpSpPr>
          <a:xfrm>
            <a:off x="1858735" y="3385444"/>
            <a:ext cx="581760" cy="319843"/>
            <a:chOff x="1858735" y="3385444"/>
            <a:chExt cx="581760" cy="319843"/>
          </a:xfrm>
        </p:grpSpPr>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45D1CF58-A91C-1642-8EC5-60EE1CF45FE1}"/>
                    </a:ext>
                  </a:extLst>
                </p14:cNvPr>
                <p14:cNvContentPartPr/>
                <p14:nvPr/>
              </p14:nvContentPartPr>
              <p14:xfrm>
                <a:off x="1858735" y="3648767"/>
                <a:ext cx="73080" cy="56520"/>
              </p14:xfrm>
            </p:contentPart>
          </mc:Choice>
          <mc:Fallback xmlns="">
            <p:pic>
              <p:nvPicPr>
                <p:cNvPr id="119" name="Ink 118">
                  <a:extLst>
                    <a:ext uri="{FF2B5EF4-FFF2-40B4-BE49-F238E27FC236}">
                      <a16:creationId xmlns:a16="http://schemas.microsoft.com/office/drawing/2014/main" id="{45D1CF58-A91C-1642-8EC5-60EE1CF45FE1}"/>
                    </a:ext>
                  </a:extLst>
                </p:cNvPr>
                <p:cNvPicPr/>
                <p:nvPr/>
              </p:nvPicPr>
              <p:blipFill>
                <a:blip r:embed="rId203"/>
                <a:stretch>
                  <a:fillRect/>
                </a:stretch>
              </p:blipFill>
              <p:spPr>
                <a:xfrm>
                  <a:off x="1851175" y="3641207"/>
                  <a:ext cx="88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6BB12897-6FD0-8749-A330-52817895CB3A}"/>
                    </a:ext>
                  </a:extLst>
                </p14:cNvPr>
                <p14:cNvContentPartPr/>
                <p14:nvPr/>
              </p14:nvContentPartPr>
              <p14:xfrm>
                <a:off x="1927135" y="3540047"/>
                <a:ext cx="4680" cy="155160"/>
              </p14:xfrm>
            </p:contentPart>
          </mc:Choice>
          <mc:Fallback xmlns="">
            <p:pic>
              <p:nvPicPr>
                <p:cNvPr id="120" name="Ink 119">
                  <a:extLst>
                    <a:ext uri="{FF2B5EF4-FFF2-40B4-BE49-F238E27FC236}">
                      <a16:creationId xmlns:a16="http://schemas.microsoft.com/office/drawing/2014/main" id="{6BB12897-6FD0-8749-A330-52817895CB3A}"/>
                    </a:ext>
                  </a:extLst>
                </p:cNvPr>
                <p:cNvPicPr/>
                <p:nvPr/>
              </p:nvPicPr>
              <p:blipFill>
                <a:blip r:embed="rId205"/>
                <a:stretch>
                  <a:fillRect/>
                </a:stretch>
              </p:blipFill>
              <p:spPr>
                <a:xfrm>
                  <a:off x="1919575" y="3532487"/>
                  <a:ext cx="19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367DF401-F5EB-1149-9584-F81773895FEC}"/>
                    </a:ext>
                  </a:extLst>
                </p14:cNvPr>
                <p14:cNvContentPartPr/>
                <p14:nvPr/>
              </p14:nvContentPartPr>
              <p14:xfrm>
                <a:off x="1975015" y="3601967"/>
                <a:ext cx="71280" cy="97560"/>
              </p14:xfrm>
            </p:contentPart>
          </mc:Choice>
          <mc:Fallback xmlns="">
            <p:pic>
              <p:nvPicPr>
                <p:cNvPr id="121" name="Ink 120">
                  <a:extLst>
                    <a:ext uri="{FF2B5EF4-FFF2-40B4-BE49-F238E27FC236}">
                      <a16:creationId xmlns:a16="http://schemas.microsoft.com/office/drawing/2014/main" id="{367DF401-F5EB-1149-9584-F81773895FEC}"/>
                    </a:ext>
                  </a:extLst>
                </p:cNvPr>
                <p:cNvPicPr/>
                <p:nvPr/>
              </p:nvPicPr>
              <p:blipFill>
                <a:blip r:embed="rId207"/>
                <a:stretch>
                  <a:fillRect/>
                </a:stretch>
              </p:blipFill>
              <p:spPr>
                <a:xfrm>
                  <a:off x="1967455" y="3594407"/>
                  <a:ext cx="86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6656FC1B-D370-4644-AC47-F3BC6325159E}"/>
                    </a:ext>
                  </a:extLst>
                </p14:cNvPr>
                <p14:cNvContentPartPr/>
                <p14:nvPr/>
              </p14:nvContentPartPr>
              <p14:xfrm>
                <a:off x="2054575" y="3626087"/>
                <a:ext cx="60120" cy="78480"/>
              </p14:xfrm>
            </p:contentPart>
          </mc:Choice>
          <mc:Fallback xmlns="">
            <p:pic>
              <p:nvPicPr>
                <p:cNvPr id="122" name="Ink 121">
                  <a:extLst>
                    <a:ext uri="{FF2B5EF4-FFF2-40B4-BE49-F238E27FC236}">
                      <a16:creationId xmlns:a16="http://schemas.microsoft.com/office/drawing/2014/main" id="{6656FC1B-D370-4644-AC47-F3BC6325159E}"/>
                    </a:ext>
                  </a:extLst>
                </p:cNvPr>
                <p:cNvPicPr/>
                <p:nvPr/>
              </p:nvPicPr>
              <p:blipFill>
                <a:blip r:embed="rId209"/>
                <a:stretch>
                  <a:fillRect/>
                </a:stretch>
              </p:blipFill>
              <p:spPr>
                <a:xfrm>
                  <a:off x="2047015" y="3618527"/>
                  <a:ext cx="75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FDBF16DE-07A2-AB45-9A12-ABCAAAE8542E}"/>
                    </a:ext>
                  </a:extLst>
                </p14:cNvPr>
                <p14:cNvContentPartPr/>
                <p14:nvPr/>
              </p14:nvContentPartPr>
              <p14:xfrm>
                <a:off x="2146735" y="3615287"/>
                <a:ext cx="68040" cy="66960"/>
              </p14:xfrm>
            </p:contentPart>
          </mc:Choice>
          <mc:Fallback xmlns="">
            <p:pic>
              <p:nvPicPr>
                <p:cNvPr id="123" name="Ink 122">
                  <a:extLst>
                    <a:ext uri="{FF2B5EF4-FFF2-40B4-BE49-F238E27FC236}">
                      <a16:creationId xmlns:a16="http://schemas.microsoft.com/office/drawing/2014/main" id="{FDBF16DE-07A2-AB45-9A12-ABCAAAE8542E}"/>
                    </a:ext>
                  </a:extLst>
                </p:cNvPr>
                <p:cNvPicPr/>
                <p:nvPr/>
              </p:nvPicPr>
              <p:blipFill>
                <a:blip r:embed="rId211"/>
                <a:stretch>
                  <a:fillRect/>
                </a:stretch>
              </p:blipFill>
              <p:spPr>
                <a:xfrm>
                  <a:off x="2139175" y="3607727"/>
                  <a:ext cx="83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6A6BBA4D-AAFE-7845-B10E-65858B122063}"/>
                    </a:ext>
                  </a:extLst>
                </p14:cNvPr>
                <p14:cNvContentPartPr/>
                <p14:nvPr/>
              </p14:nvContentPartPr>
              <p14:xfrm>
                <a:off x="2217655" y="3629687"/>
                <a:ext cx="80280" cy="73800"/>
              </p14:xfrm>
            </p:contentPart>
          </mc:Choice>
          <mc:Fallback xmlns="">
            <p:pic>
              <p:nvPicPr>
                <p:cNvPr id="124" name="Ink 123">
                  <a:extLst>
                    <a:ext uri="{FF2B5EF4-FFF2-40B4-BE49-F238E27FC236}">
                      <a16:creationId xmlns:a16="http://schemas.microsoft.com/office/drawing/2014/main" id="{6A6BBA4D-AAFE-7845-B10E-65858B122063}"/>
                    </a:ext>
                  </a:extLst>
                </p:cNvPr>
                <p:cNvPicPr/>
                <p:nvPr/>
              </p:nvPicPr>
              <p:blipFill>
                <a:blip r:embed="rId213"/>
                <a:stretch>
                  <a:fillRect/>
                </a:stretch>
              </p:blipFill>
              <p:spPr>
                <a:xfrm>
                  <a:off x="2210095" y="3622127"/>
                  <a:ext cx="954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62D17B54-DA52-3249-8802-188906DEF3E4}"/>
                    </a:ext>
                  </a:extLst>
                </p14:cNvPr>
                <p14:cNvContentPartPr/>
                <p14:nvPr/>
              </p14:nvContentPartPr>
              <p14:xfrm>
                <a:off x="2297215" y="3479927"/>
                <a:ext cx="15840" cy="206280"/>
              </p14:xfrm>
            </p:contentPart>
          </mc:Choice>
          <mc:Fallback xmlns="">
            <p:pic>
              <p:nvPicPr>
                <p:cNvPr id="125" name="Ink 124">
                  <a:extLst>
                    <a:ext uri="{FF2B5EF4-FFF2-40B4-BE49-F238E27FC236}">
                      <a16:creationId xmlns:a16="http://schemas.microsoft.com/office/drawing/2014/main" id="{62D17B54-DA52-3249-8802-188906DEF3E4}"/>
                    </a:ext>
                  </a:extLst>
                </p:cNvPr>
                <p:cNvPicPr/>
                <p:nvPr/>
              </p:nvPicPr>
              <p:blipFill>
                <a:blip r:embed="rId215"/>
                <a:stretch>
                  <a:fillRect/>
                </a:stretch>
              </p:blipFill>
              <p:spPr>
                <a:xfrm>
                  <a:off x="2289655" y="3472367"/>
                  <a:ext cx="30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0238BC66-853F-C540-B865-A2A3116FE5E5}"/>
                    </a:ext>
                  </a:extLst>
                </p14:cNvPr>
                <p14:cNvContentPartPr/>
                <p14:nvPr/>
              </p14:nvContentPartPr>
              <p14:xfrm>
                <a:off x="2328535" y="3599807"/>
                <a:ext cx="43560" cy="73440"/>
              </p14:xfrm>
            </p:contentPart>
          </mc:Choice>
          <mc:Fallback xmlns="">
            <p:pic>
              <p:nvPicPr>
                <p:cNvPr id="126" name="Ink 125">
                  <a:extLst>
                    <a:ext uri="{FF2B5EF4-FFF2-40B4-BE49-F238E27FC236}">
                      <a16:creationId xmlns:a16="http://schemas.microsoft.com/office/drawing/2014/main" id="{0238BC66-853F-C540-B865-A2A3116FE5E5}"/>
                    </a:ext>
                  </a:extLst>
                </p:cNvPr>
                <p:cNvPicPr/>
                <p:nvPr/>
              </p:nvPicPr>
              <p:blipFill>
                <a:blip r:embed="rId217"/>
                <a:stretch>
                  <a:fillRect/>
                </a:stretch>
              </p:blipFill>
              <p:spPr>
                <a:xfrm>
                  <a:off x="2320975" y="3592247"/>
                  <a:ext cx="58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5D7F3FC1-84D0-BE4B-8F0D-62655CDC5A7A}"/>
                    </a:ext>
                  </a:extLst>
                </p14:cNvPr>
                <p14:cNvContentPartPr/>
                <p14:nvPr/>
              </p14:nvContentPartPr>
              <p14:xfrm>
                <a:off x="2378215" y="3641927"/>
                <a:ext cx="47520" cy="52920"/>
              </p14:xfrm>
            </p:contentPart>
          </mc:Choice>
          <mc:Fallback xmlns="">
            <p:pic>
              <p:nvPicPr>
                <p:cNvPr id="127" name="Ink 126">
                  <a:extLst>
                    <a:ext uri="{FF2B5EF4-FFF2-40B4-BE49-F238E27FC236}">
                      <a16:creationId xmlns:a16="http://schemas.microsoft.com/office/drawing/2014/main" id="{5D7F3FC1-84D0-BE4B-8F0D-62655CDC5A7A}"/>
                    </a:ext>
                  </a:extLst>
                </p:cNvPr>
                <p:cNvPicPr/>
                <p:nvPr/>
              </p:nvPicPr>
              <p:blipFill>
                <a:blip r:embed="rId219"/>
                <a:stretch>
                  <a:fillRect/>
                </a:stretch>
              </p:blipFill>
              <p:spPr>
                <a:xfrm>
                  <a:off x="2370655" y="3634367"/>
                  <a:ext cx="62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8" name="Ink 127">
                  <a:extLst>
                    <a:ext uri="{FF2B5EF4-FFF2-40B4-BE49-F238E27FC236}">
                      <a16:creationId xmlns:a16="http://schemas.microsoft.com/office/drawing/2014/main" id="{FB8324B5-B42F-F747-82DA-2986C0FD4D65}"/>
                    </a:ext>
                  </a:extLst>
                </p14:cNvPr>
                <p14:cNvContentPartPr/>
                <p14:nvPr/>
              </p14:nvContentPartPr>
              <p14:xfrm>
                <a:off x="2426455" y="3504767"/>
                <a:ext cx="7560" cy="175680"/>
              </p14:xfrm>
            </p:contentPart>
          </mc:Choice>
          <mc:Fallback xmlns="">
            <p:pic>
              <p:nvPicPr>
                <p:cNvPr id="128" name="Ink 127">
                  <a:extLst>
                    <a:ext uri="{FF2B5EF4-FFF2-40B4-BE49-F238E27FC236}">
                      <a16:creationId xmlns:a16="http://schemas.microsoft.com/office/drawing/2014/main" id="{FB8324B5-B42F-F747-82DA-2986C0FD4D65}"/>
                    </a:ext>
                  </a:extLst>
                </p:cNvPr>
                <p:cNvPicPr/>
                <p:nvPr/>
              </p:nvPicPr>
              <p:blipFill>
                <a:blip r:embed="rId221"/>
                <a:stretch>
                  <a:fillRect/>
                </a:stretch>
              </p:blipFill>
              <p:spPr>
                <a:xfrm>
                  <a:off x="2418895" y="3497207"/>
                  <a:ext cx="223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70D34D04-8D3A-BD47-A0DA-15835DF1049C}"/>
                    </a:ext>
                  </a:extLst>
                </p14:cNvPr>
                <p14:cNvContentPartPr/>
                <p14:nvPr/>
              </p14:nvContentPartPr>
              <p14:xfrm>
                <a:off x="1958095" y="3469324"/>
                <a:ext cx="10080" cy="7560"/>
              </p14:xfrm>
            </p:contentPart>
          </mc:Choice>
          <mc:Fallback xmlns="">
            <p:pic>
              <p:nvPicPr>
                <p:cNvPr id="130" name="Ink 129">
                  <a:extLst>
                    <a:ext uri="{FF2B5EF4-FFF2-40B4-BE49-F238E27FC236}">
                      <a16:creationId xmlns:a16="http://schemas.microsoft.com/office/drawing/2014/main" id="{70D34D04-8D3A-BD47-A0DA-15835DF1049C}"/>
                    </a:ext>
                  </a:extLst>
                </p:cNvPr>
                <p:cNvPicPr/>
                <p:nvPr/>
              </p:nvPicPr>
              <p:blipFill>
                <a:blip r:embed="rId223"/>
                <a:stretch>
                  <a:fillRect/>
                </a:stretch>
              </p:blipFill>
              <p:spPr>
                <a:xfrm>
                  <a:off x="1950535" y="3461764"/>
                  <a:ext cx="25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CE9AB33B-F9B5-C447-8E45-040A2F5E2398}"/>
                    </a:ext>
                  </a:extLst>
                </p14:cNvPr>
                <p14:cNvContentPartPr/>
                <p14:nvPr/>
              </p14:nvContentPartPr>
              <p14:xfrm>
                <a:off x="2022535" y="3455644"/>
                <a:ext cx="30600" cy="360"/>
              </p14:xfrm>
            </p:contentPart>
          </mc:Choice>
          <mc:Fallback xmlns="">
            <p:pic>
              <p:nvPicPr>
                <p:cNvPr id="131" name="Ink 130">
                  <a:extLst>
                    <a:ext uri="{FF2B5EF4-FFF2-40B4-BE49-F238E27FC236}">
                      <a16:creationId xmlns:a16="http://schemas.microsoft.com/office/drawing/2014/main" id="{CE9AB33B-F9B5-C447-8E45-040A2F5E2398}"/>
                    </a:ext>
                  </a:extLst>
                </p:cNvPr>
                <p:cNvPicPr/>
                <p:nvPr/>
              </p:nvPicPr>
              <p:blipFill>
                <a:blip r:embed="rId225"/>
                <a:stretch>
                  <a:fillRect/>
                </a:stretch>
              </p:blipFill>
              <p:spPr>
                <a:xfrm>
                  <a:off x="2014975" y="3448084"/>
                  <a:ext cx="457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2" name="Ink 131">
                  <a:extLst>
                    <a:ext uri="{FF2B5EF4-FFF2-40B4-BE49-F238E27FC236}">
                      <a16:creationId xmlns:a16="http://schemas.microsoft.com/office/drawing/2014/main" id="{10E2B093-A406-B842-B928-CABB1F0D4B65}"/>
                    </a:ext>
                  </a:extLst>
                </p14:cNvPr>
                <p14:cNvContentPartPr/>
                <p14:nvPr/>
              </p14:nvContentPartPr>
              <p14:xfrm>
                <a:off x="2132695" y="3429364"/>
                <a:ext cx="63720" cy="10800"/>
              </p14:xfrm>
            </p:contentPart>
          </mc:Choice>
          <mc:Fallback xmlns="">
            <p:pic>
              <p:nvPicPr>
                <p:cNvPr id="132" name="Ink 131">
                  <a:extLst>
                    <a:ext uri="{FF2B5EF4-FFF2-40B4-BE49-F238E27FC236}">
                      <a16:creationId xmlns:a16="http://schemas.microsoft.com/office/drawing/2014/main" id="{10E2B093-A406-B842-B928-CABB1F0D4B65}"/>
                    </a:ext>
                  </a:extLst>
                </p:cNvPr>
                <p:cNvPicPr/>
                <p:nvPr/>
              </p:nvPicPr>
              <p:blipFill>
                <a:blip r:embed="rId227"/>
                <a:stretch>
                  <a:fillRect/>
                </a:stretch>
              </p:blipFill>
              <p:spPr>
                <a:xfrm>
                  <a:off x="2125135" y="3421804"/>
                  <a:ext cx="78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3" name="Ink 132">
                  <a:extLst>
                    <a:ext uri="{FF2B5EF4-FFF2-40B4-BE49-F238E27FC236}">
                      <a16:creationId xmlns:a16="http://schemas.microsoft.com/office/drawing/2014/main" id="{08A7685A-D1E3-2B45-962F-9D72F73147B3}"/>
                    </a:ext>
                  </a:extLst>
                </p14:cNvPr>
                <p14:cNvContentPartPr/>
                <p14:nvPr/>
              </p14:nvContentPartPr>
              <p14:xfrm>
                <a:off x="2245015" y="3413164"/>
                <a:ext cx="37440" cy="4680"/>
              </p14:xfrm>
            </p:contentPart>
          </mc:Choice>
          <mc:Fallback xmlns="">
            <p:pic>
              <p:nvPicPr>
                <p:cNvPr id="133" name="Ink 132">
                  <a:extLst>
                    <a:ext uri="{FF2B5EF4-FFF2-40B4-BE49-F238E27FC236}">
                      <a16:creationId xmlns:a16="http://schemas.microsoft.com/office/drawing/2014/main" id="{08A7685A-D1E3-2B45-962F-9D72F73147B3}"/>
                    </a:ext>
                  </a:extLst>
                </p:cNvPr>
                <p:cNvPicPr/>
                <p:nvPr/>
              </p:nvPicPr>
              <p:blipFill>
                <a:blip r:embed="rId229"/>
                <a:stretch>
                  <a:fillRect/>
                </a:stretch>
              </p:blipFill>
              <p:spPr>
                <a:xfrm>
                  <a:off x="2237455" y="3405604"/>
                  <a:ext cx="52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7093497B-4E28-A04B-94C2-6D8FAC03CAF3}"/>
                    </a:ext>
                  </a:extLst>
                </p14:cNvPr>
                <p14:cNvContentPartPr/>
                <p14:nvPr/>
              </p14:nvContentPartPr>
              <p14:xfrm>
                <a:off x="2358775" y="3400204"/>
                <a:ext cx="5400" cy="360"/>
              </p14:xfrm>
            </p:contentPart>
          </mc:Choice>
          <mc:Fallback xmlns="">
            <p:pic>
              <p:nvPicPr>
                <p:cNvPr id="134" name="Ink 133">
                  <a:extLst>
                    <a:ext uri="{FF2B5EF4-FFF2-40B4-BE49-F238E27FC236}">
                      <a16:creationId xmlns:a16="http://schemas.microsoft.com/office/drawing/2014/main" id="{7093497B-4E28-A04B-94C2-6D8FAC03CAF3}"/>
                    </a:ext>
                  </a:extLst>
                </p:cNvPr>
                <p:cNvPicPr/>
                <p:nvPr/>
              </p:nvPicPr>
              <p:blipFill>
                <a:blip r:embed="rId231"/>
                <a:stretch>
                  <a:fillRect/>
                </a:stretch>
              </p:blipFill>
              <p:spPr>
                <a:xfrm>
                  <a:off x="2351215" y="3392644"/>
                  <a:ext cx="201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15FC1A5B-3CAA-F542-9EBC-08B7AB15422C}"/>
                    </a:ext>
                  </a:extLst>
                </p14:cNvPr>
                <p14:cNvContentPartPr/>
                <p14:nvPr/>
              </p14:nvContentPartPr>
              <p14:xfrm>
                <a:off x="2409895" y="3387964"/>
                <a:ext cx="23040" cy="3960"/>
              </p14:xfrm>
            </p:contentPart>
          </mc:Choice>
          <mc:Fallback xmlns="">
            <p:pic>
              <p:nvPicPr>
                <p:cNvPr id="135" name="Ink 134">
                  <a:extLst>
                    <a:ext uri="{FF2B5EF4-FFF2-40B4-BE49-F238E27FC236}">
                      <a16:creationId xmlns:a16="http://schemas.microsoft.com/office/drawing/2014/main" id="{15FC1A5B-3CAA-F542-9EBC-08B7AB15422C}"/>
                    </a:ext>
                  </a:extLst>
                </p:cNvPr>
                <p:cNvPicPr/>
                <p:nvPr/>
              </p:nvPicPr>
              <p:blipFill>
                <a:blip r:embed="rId233"/>
                <a:stretch>
                  <a:fillRect/>
                </a:stretch>
              </p:blipFill>
              <p:spPr>
                <a:xfrm>
                  <a:off x="2402335" y="3380404"/>
                  <a:ext cx="38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8941BA56-CA03-704F-A390-1D145D645D98}"/>
                    </a:ext>
                  </a:extLst>
                </p14:cNvPr>
                <p14:cNvContentPartPr/>
                <p14:nvPr/>
              </p14:nvContentPartPr>
              <p14:xfrm>
                <a:off x="2438335" y="3385444"/>
                <a:ext cx="2160" cy="2160"/>
              </p14:xfrm>
            </p:contentPart>
          </mc:Choice>
          <mc:Fallback xmlns="">
            <p:pic>
              <p:nvPicPr>
                <p:cNvPr id="136" name="Ink 135">
                  <a:extLst>
                    <a:ext uri="{FF2B5EF4-FFF2-40B4-BE49-F238E27FC236}">
                      <a16:creationId xmlns:a16="http://schemas.microsoft.com/office/drawing/2014/main" id="{8941BA56-CA03-704F-A390-1D145D645D98}"/>
                    </a:ext>
                  </a:extLst>
                </p:cNvPr>
                <p:cNvPicPr/>
                <p:nvPr/>
              </p:nvPicPr>
              <p:blipFill>
                <a:blip r:embed="rId235"/>
                <a:stretch>
                  <a:fillRect/>
                </a:stretch>
              </p:blipFill>
              <p:spPr>
                <a:xfrm>
                  <a:off x="2430775" y="3377884"/>
                  <a:ext cx="17280" cy="17280"/>
                </a:xfrm>
                <a:prstGeom prst="rect">
                  <a:avLst/>
                </a:prstGeom>
              </p:spPr>
            </p:pic>
          </mc:Fallback>
        </mc:AlternateContent>
      </p:gr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51" y="69290"/>
            <a:ext cx="8750539" cy="676178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grpSp>
        <p:nvGrpSpPr>
          <p:cNvPr id="24" name="Group 23">
            <a:extLst>
              <a:ext uri="{FF2B5EF4-FFF2-40B4-BE49-F238E27FC236}">
                <a16:creationId xmlns:a16="http://schemas.microsoft.com/office/drawing/2014/main" id="{C4D27F07-E5D6-F14F-9D38-0DBCB65F7BF2}"/>
              </a:ext>
            </a:extLst>
          </p:cNvPr>
          <p:cNvGrpSpPr/>
          <p:nvPr/>
        </p:nvGrpSpPr>
        <p:grpSpPr>
          <a:xfrm>
            <a:off x="5296015" y="1957324"/>
            <a:ext cx="156240" cy="170280"/>
            <a:chOff x="5296015" y="1957324"/>
            <a:chExt cx="156240" cy="170280"/>
          </a:xfrm>
        </p:grpSpPr>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1ABB9751-D965-774E-B69E-3CD95BF90CD9}"/>
                    </a:ext>
                  </a:extLst>
                </p14:cNvPr>
                <p14:cNvContentPartPr/>
                <p14:nvPr/>
              </p14:nvContentPartPr>
              <p14:xfrm>
                <a:off x="5296015" y="1957324"/>
                <a:ext cx="48240" cy="163080"/>
              </p14:xfrm>
            </p:contentPart>
          </mc:Choice>
          <mc:Fallback xmlns="">
            <p:pic>
              <p:nvPicPr>
                <p:cNvPr id="22" name="Ink 21">
                  <a:extLst>
                    <a:ext uri="{FF2B5EF4-FFF2-40B4-BE49-F238E27FC236}">
                      <a16:creationId xmlns:a16="http://schemas.microsoft.com/office/drawing/2014/main" id="{1ABB9751-D965-774E-B69E-3CD95BF90CD9}"/>
                    </a:ext>
                  </a:extLst>
                </p:cNvPr>
                <p:cNvPicPr/>
                <p:nvPr/>
              </p:nvPicPr>
              <p:blipFill>
                <a:blip r:embed="rId5"/>
                <a:stretch>
                  <a:fillRect/>
                </a:stretch>
              </p:blipFill>
              <p:spPr>
                <a:xfrm>
                  <a:off x="5288455" y="1949764"/>
                  <a:ext cx="63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876FA800-77E2-A746-8A7E-7F79A80583CF}"/>
                    </a:ext>
                  </a:extLst>
                </p14:cNvPr>
                <p14:cNvContentPartPr/>
                <p14:nvPr/>
              </p14:nvContentPartPr>
              <p14:xfrm>
                <a:off x="5380975" y="2049484"/>
                <a:ext cx="71280" cy="78120"/>
              </p14:xfrm>
            </p:contentPart>
          </mc:Choice>
          <mc:Fallback xmlns="">
            <p:pic>
              <p:nvPicPr>
                <p:cNvPr id="23" name="Ink 22">
                  <a:extLst>
                    <a:ext uri="{FF2B5EF4-FFF2-40B4-BE49-F238E27FC236}">
                      <a16:creationId xmlns:a16="http://schemas.microsoft.com/office/drawing/2014/main" id="{876FA800-77E2-A746-8A7E-7F79A80583CF}"/>
                    </a:ext>
                  </a:extLst>
                </p:cNvPr>
                <p:cNvPicPr/>
                <p:nvPr/>
              </p:nvPicPr>
              <p:blipFill>
                <a:blip r:embed="rId7"/>
                <a:stretch>
                  <a:fillRect/>
                </a:stretch>
              </p:blipFill>
              <p:spPr>
                <a:xfrm>
                  <a:off x="5373415" y="2042284"/>
                  <a:ext cx="86400" cy="92880"/>
                </a:xfrm>
                <a:prstGeom prst="rect">
                  <a:avLst/>
                </a:prstGeom>
              </p:spPr>
            </p:pic>
          </mc:Fallback>
        </mc:AlternateContent>
      </p:grpSp>
      <p:grpSp>
        <p:nvGrpSpPr>
          <p:cNvPr id="27" name="Group 26">
            <a:extLst>
              <a:ext uri="{FF2B5EF4-FFF2-40B4-BE49-F238E27FC236}">
                <a16:creationId xmlns:a16="http://schemas.microsoft.com/office/drawing/2014/main" id="{70AB504B-08C5-4A47-8751-26EFB0A14A4C}"/>
              </a:ext>
            </a:extLst>
          </p:cNvPr>
          <p:cNvGrpSpPr/>
          <p:nvPr/>
        </p:nvGrpSpPr>
        <p:grpSpPr>
          <a:xfrm>
            <a:off x="7187095" y="1946164"/>
            <a:ext cx="120240" cy="171360"/>
            <a:chOff x="7187095" y="1946164"/>
            <a:chExt cx="120240" cy="171360"/>
          </a:xfrm>
        </p:grpSpPr>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FB30CE5C-7174-8941-97E7-3B6E1F5E08A1}"/>
                    </a:ext>
                  </a:extLst>
                </p14:cNvPr>
                <p14:cNvContentPartPr/>
                <p14:nvPr/>
              </p14:nvContentPartPr>
              <p14:xfrm>
                <a:off x="7187095" y="1946164"/>
                <a:ext cx="63000" cy="136440"/>
              </p14:xfrm>
            </p:contentPart>
          </mc:Choice>
          <mc:Fallback xmlns="">
            <p:pic>
              <p:nvPicPr>
                <p:cNvPr id="25" name="Ink 24">
                  <a:extLst>
                    <a:ext uri="{FF2B5EF4-FFF2-40B4-BE49-F238E27FC236}">
                      <a16:creationId xmlns:a16="http://schemas.microsoft.com/office/drawing/2014/main" id="{FB30CE5C-7174-8941-97E7-3B6E1F5E08A1}"/>
                    </a:ext>
                  </a:extLst>
                </p:cNvPr>
                <p:cNvPicPr/>
                <p:nvPr/>
              </p:nvPicPr>
              <p:blipFill>
                <a:blip r:embed="rId9"/>
                <a:stretch>
                  <a:fillRect/>
                </a:stretch>
              </p:blipFill>
              <p:spPr>
                <a:xfrm>
                  <a:off x="7179535" y="1938604"/>
                  <a:ext cx="781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5AA61897-12FD-8644-A407-AF4BF83E7727}"/>
                    </a:ext>
                  </a:extLst>
                </p14:cNvPr>
                <p14:cNvContentPartPr/>
                <p14:nvPr/>
              </p14:nvContentPartPr>
              <p14:xfrm>
                <a:off x="7296175" y="2032204"/>
                <a:ext cx="11160" cy="85320"/>
              </p14:xfrm>
            </p:contentPart>
          </mc:Choice>
          <mc:Fallback xmlns="">
            <p:pic>
              <p:nvPicPr>
                <p:cNvPr id="26" name="Ink 25">
                  <a:extLst>
                    <a:ext uri="{FF2B5EF4-FFF2-40B4-BE49-F238E27FC236}">
                      <a16:creationId xmlns:a16="http://schemas.microsoft.com/office/drawing/2014/main" id="{5AA61897-12FD-8644-A407-AF4BF83E7727}"/>
                    </a:ext>
                  </a:extLst>
                </p:cNvPr>
                <p:cNvPicPr/>
                <p:nvPr/>
              </p:nvPicPr>
              <p:blipFill>
                <a:blip r:embed="rId11"/>
                <a:stretch>
                  <a:fillRect/>
                </a:stretch>
              </p:blipFill>
              <p:spPr>
                <a:xfrm>
                  <a:off x="7288615" y="2024644"/>
                  <a:ext cx="26280" cy="100440"/>
                </a:xfrm>
                <a:prstGeom prst="rect">
                  <a:avLst/>
                </a:prstGeom>
              </p:spPr>
            </p:pic>
          </mc:Fallback>
        </mc:AlternateContent>
      </p:grpSp>
      <p:grpSp>
        <p:nvGrpSpPr>
          <p:cNvPr id="29" name="Group 28">
            <a:extLst>
              <a:ext uri="{FF2B5EF4-FFF2-40B4-BE49-F238E27FC236}">
                <a16:creationId xmlns:a16="http://schemas.microsoft.com/office/drawing/2014/main" id="{5E9133E1-43E6-074A-BE3F-B8163CE44F4B}"/>
              </a:ext>
            </a:extLst>
          </p:cNvPr>
          <p:cNvGrpSpPr/>
          <p:nvPr/>
        </p:nvGrpSpPr>
        <p:grpSpPr>
          <a:xfrm>
            <a:off x="8000335" y="2162524"/>
            <a:ext cx="1073880" cy="393120"/>
            <a:chOff x="8000335" y="2162524"/>
            <a:chExt cx="1073880" cy="393120"/>
          </a:xfrm>
        </p:grpSpPr>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5DD08DDE-2B6D-D645-94F7-E12F83A9AF7D}"/>
                    </a:ext>
                  </a:extLst>
                </p14:cNvPr>
                <p14:cNvContentPartPr/>
                <p14:nvPr/>
              </p14:nvContentPartPr>
              <p14:xfrm>
                <a:off x="8000335" y="2291764"/>
                <a:ext cx="114120" cy="137160"/>
              </p14:xfrm>
            </p:contentPart>
          </mc:Choice>
          <mc:Fallback xmlns="">
            <p:pic>
              <p:nvPicPr>
                <p:cNvPr id="4" name="Ink 3">
                  <a:extLst>
                    <a:ext uri="{FF2B5EF4-FFF2-40B4-BE49-F238E27FC236}">
                      <a16:creationId xmlns:a16="http://schemas.microsoft.com/office/drawing/2014/main" id="{5DD08DDE-2B6D-D645-94F7-E12F83A9AF7D}"/>
                    </a:ext>
                  </a:extLst>
                </p:cNvPr>
                <p:cNvPicPr/>
                <p:nvPr/>
              </p:nvPicPr>
              <p:blipFill>
                <a:blip r:embed="rId13"/>
                <a:stretch>
                  <a:fillRect/>
                </a:stretch>
              </p:blipFill>
              <p:spPr>
                <a:xfrm>
                  <a:off x="7992775" y="2284204"/>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85B35C94-941D-7346-9AF3-12B4A9F94EE3}"/>
                    </a:ext>
                  </a:extLst>
                </p14:cNvPr>
                <p14:cNvContentPartPr/>
                <p14:nvPr/>
              </p14:nvContentPartPr>
              <p14:xfrm>
                <a:off x="8183215" y="2339644"/>
                <a:ext cx="93240" cy="5760"/>
              </p14:xfrm>
            </p:contentPart>
          </mc:Choice>
          <mc:Fallback xmlns="">
            <p:pic>
              <p:nvPicPr>
                <p:cNvPr id="5" name="Ink 4">
                  <a:extLst>
                    <a:ext uri="{FF2B5EF4-FFF2-40B4-BE49-F238E27FC236}">
                      <a16:creationId xmlns:a16="http://schemas.microsoft.com/office/drawing/2014/main" id="{85B35C94-941D-7346-9AF3-12B4A9F94EE3}"/>
                    </a:ext>
                  </a:extLst>
                </p:cNvPr>
                <p:cNvPicPr/>
                <p:nvPr/>
              </p:nvPicPr>
              <p:blipFill>
                <a:blip r:embed="rId15"/>
                <a:stretch>
                  <a:fillRect/>
                </a:stretch>
              </p:blipFill>
              <p:spPr>
                <a:xfrm>
                  <a:off x="8175655" y="2332084"/>
                  <a:ext cx="108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976758FB-BBB9-4244-B0D5-9AB5C3747070}"/>
                    </a:ext>
                  </a:extLst>
                </p14:cNvPr>
                <p14:cNvContentPartPr/>
                <p14:nvPr/>
              </p14:nvContentPartPr>
              <p14:xfrm>
                <a:off x="8187895" y="2392564"/>
                <a:ext cx="70200" cy="5400"/>
              </p14:xfrm>
            </p:contentPart>
          </mc:Choice>
          <mc:Fallback xmlns="">
            <p:pic>
              <p:nvPicPr>
                <p:cNvPr id="6" name="Ink 5">
                  <a:extLst>
                    <a:ext uri="{FF2B5EF4-FFF2-40B4-BE49-F238E27FC236}">
                      <a16:creationId xmlns:a16="http://schemas.microsoft.com/office/drawing/2014/main" id="{976758FB-BBB9-4244-B0D5-9AB5C3747070}"/>
                    </a:ext>
                  </a:extLst>
                </p:cNvPr>
                <p:cNvPicPr/>
                <p:nvPr/>
              </p:nvPicPr>
              <p:blipFill>
                <a:blip r:embed="rId17"/>
                <a:stretch>
                  <a:fillRect/>
                </a:stretch>
              </p:blipFill>
              <p:spPr>
                <a:xfrm>
                  <a:off x="8180335" y="2385004"/>
                  <a:ext cx="85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BD16D07F-FE3E-7546-9256-331905503623}"/>
                    </a:ext>
                  </a:extLst>
                </p14:cNvPr>
                <p14:cNvContentPartPr/>
                <p14:nvPr/>
              </p14:nvContentPartPr>
              <p14:xfrm>
                <a:off x="8379055" y="2212204"/>
                <a:ext cx="72360" cy="343440"/>
              </p14:xfrm>
            </p:contentPart>
          </mc:Choice>
          <mc:Fallback xmlns="">
            <p:pic>
              <p:nvPicPr>
                <p:cNvPr id="8" name="Ink 7">
                  <a:extLst>
                    <a:ext uri="{FF2B5EF4-FFF2-40B4-BE49-F238E27FC236}">
                      <a16:creationId xmlns:a16="http://schemas.microsoft.com/office/drawing/2014/main" id="{BD16D07F-FE3E-7546-9256-331905503623}"/>
                    </a:ext>
                  </a:extLst>
                </p:cNvPr>
                <p:cNvPicPr/>
                <p:nvPr/>
              </p:nvPicPr>
              <p:blipFill>
                <a:blip r:embed="rId19"/>
                <a:stretch>
                  <a:fillRect/>
                </a:stretch>
              </p:blipFill>
              <p:spPr>
                <a:xfrm>
                  <a:off x="8371495" y="2204644"/>
                  <a:ext cx="874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65BE4D4B-D2FE-D746-8F24-11083AEDCF42}"/>
                    </a:ext>
                  </a:extLst>
                </p14:cNvPr>
                <p14:cNvContentPartPr/>
                <p14:nvPr/>
              </p14:nvContentPartPr>
              <p14:xfrm>
                <a:off x="8532055" y="2249284"/>
                <a:ext cx="30960" cy="176400"/>
              </p14:xfrm>
            </p:contentPart>
          </mc:Choice>
          <mc:Fallback xmlns="">
            <p:pic>
              <p:nvPicPr>
                <p:cNvPr id="10" name="Ink 9">
                  <a:extLst>
                    <a:ext uri="{FF2B5EF4-FFF2-40B4-BE49-F238E27FC236}">
                      <a16:creationId xmlns:a16="http://schemas.microsoft.com/office/drawing/2014/main" id="{65BE4D4B-D2FE-D746-8F24-11083AEDCF42}"/>
                    </a:ext>
                  </a:extLst>
                </p:cNvPr>
                <p:cNvPicPr/>
                <p:nvPr/>
              </p:nvPicPr>
              <p:blipFill>
                <a:blip r:embed="rId21"/>
                <a:stretch>
                  <a:fillRect/>
                </a:stretch>
              </p:blipFill>
              <p:spPr>
                <a:xfrm>
                  <a:off x="8524495" y="2241724"/>
                  <a:ext cx="46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F785EA2E-1E60-6C47-9A42-0ACD71BD4B6D}"/>
                    </a:ext>
                  </a:extLst>
                </p14:cNvPr>
                <p14:cNvContentPartPr/>
                <p14:nvPr/>
              </p14:nvContentPartPr>
              <p14:xfrm>
                <a:off x="8605495" y="2368444"/>
                <a:ext cx="20880" cy="21960"/>
              </p14:xfrm>
            </p:contentPart>
          </mc:Choice>
          <mc:Fallback xmlns="">
            <p:pic>
              <p:nvPicPr>
                <p:cNvPr id="12" name="Ink 11">
                  <a:extLst>
                    <a:ext uri="{FF2B5EF4-FFF2-40B4-BE49-F238E27FC236}">
                      <a16:creationId xmlns:a16="http://schemas.microsoft.com/office/drawing/2014/main" id="{F785EA2E-1E60-6C47-9A42-0ACD71BD4B6D}"/>
                    </a:ext>
                  </a:extLst>
                </p:cNvPr>
                <p:cNvPicPr/>
                <p:nvPr/>
              </p:nvPicPr>
              <p:blipFill>
                <a:blip r:embed="rId23"/>
                <a:stretch>
                  <a:fillRect/>
                </a:stretch>
              </p:blipFill>
              <p:spPr>
                <a:xfrm>
                  <a:off x="8597935" y="2361244"/>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8B92A859-1BDC-A542-AB41-7A1F7A767019}"/>
                    </a:ext>
                  </a:extLst>
                </p14:cNvPr>
                <p14:cNvContentPartPr/>
                <p14:nvPr/>
              </p14:nvContentPartPr>
              <p14:xfrm>
                <a:off x="8692615" y="2363764"/>
                <a:ext cx="24480" cy="71280"/>
              </p14:xfrm>
            </p:contentPart>
          </mc:Choice>
          <mc:Fallback xmlns="">
            <p:pic>
              <p:nvPicPr>
                <p:cNvPr id="14" name="Ink 13">
                  <a:extLst>
                    <a:ext uri="{FF2B5EF4-FFF2-40B4-BE49-F238E27FC236}">
                      <a16:creationId xmlns:a16="http://schemas.microsoft.com/office/drawing/2014/main" id="{8B92A859-1BDC-A542-AB41-7A1F7A767019}"/>
                    </a:ext>
                  </a:extLst>
                </p:cNvPr>
                <p:cNvPicPr/>
                <p:nvPr/>
              </p:nvPicPr>
              <p:blipFill>
                <a:blip r:embed="rId25"/>
                <a:stretch>
                  <a:fillRect/>
                </a:stretch>
              </p:blipFill>
              <p:spPr>
                <a:xfrm>
                  <a:off x="8685055" y="2356204"/>
                  <a:ext cx="39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49F08255-5B7A-7D49-B883-A64FC29EADC1}"/>
                    </a:ext>
                  </a:extLst>
                </p14:cNvPr>
                <p14:cNvContentPartPr/>
                <p14:nvPr/>
              </p14:nvContentPartPr>
              <p14:xfrm>
                <a:off x="8803135" y="2227684"/>
                <a:ext cx="53640" cy="159840"/>
              </p14:xfrm>
            </p:contentPart>
          </mc:Choice>
          <mc:Fallback xmlns="">
            <p:pic>
              <p:nvPicPr>
                <p:cNvPr id="16" name="Ink 15">
                  <a:extLst>
                    <a:ext uri="{FF2B5EF4-FFF2-40B4-BE49-F238E27FC236}">
                      <a16:creationId xmlns:a16="http://schemas.microsoft.com/office/drawing/2014/main" id="{49F08255-5B7A-7D49-B883-A64FC29EADC1}"/>
                    </a:ext>
                  </a:extLst>
                </p:cNvPr>
                <p:cNvPicPr/>
                <p:nvPr/>
              </p:nvPicPr>
              <p:blipFill>
                <a:blip r:embed="rId27"/>
                <a:stretch>
                  <a:fillRect/>
                </a:stretch>
              </p:blipFill>
              <p:spPr>
                <a:xfrm>
                  <a:off x="8795935" y="2220124"/>
                  <a:ext cx="68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9E342E2-0F41-004D-B6AC-580646483934}"/>
                    </a:ext>
                  </a:extLst>
                </p14:cNvPr>
                <p14:cNvContentPartPr/>
                <p14:nvPr/>
              </p14:nvContentPartPr>
              <p14:xfrm>
                <a:off x="8911495" y="2334604"/>
                <a:ext cx="9720" cy="81000"/>
              </p14:xfrm>
            </p:contentPart>
          </mc:Choice>
          <mc:Fallback xmlns="">
            <p:pic>
              <p:nvPicPr>
                <p:cNvPr id="18" name="Ink 17">
                  <a:extLst>
                    <a:ext uri="{FF2B5EF4-FFF2-40B4-BE49-F238E27FC236}">
                      <a16:creationId xmlns:a16="http://schemas.microsoft.com/office/drawing/2014/main" id="{F9E342E2-0F41-004D-B6AC-580646483934}"/>
                    </a:ext>
                  </a:extLst>
                </p:cNvPr>
                <p:cNvPicPr/>
                <p:nvPr/>
              </p:nvPicPr>
              <p:blipFill>
                <a:blip r:embed="rId29"/>
                <a:stretch>
                  <a:fillRect/>
                </a:stretch>
              </p:blipFill>
              <p:spPr>
                <a:xfrm>
                  <a:off x="8903935" y="2327044"/>
                  <a:ext cx="2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B2B1E37-9396-1A42-8DD6-DC0F7F9771BC}"/>
                    </a:ext>
                  </a:extLst>
                </p14:cNvPr>
                <p14:cNvContentPartPr/>
                <p14:nvPr/>
              </p14:nvContentPartPr>
              <p14:xfrm>
                <a:off x="8955415" y="2162524"/>
                <a:ext cx="118800" cy="346680"/>
              </p14:xfrm>
            </p:contentPart>
          </mc:Choice>
          <mc:Fallback xmlns="">
            <p:pic>
              <p:nvPicPr>
                <p:cNvPr id="20" name="Ink 19">
                  <a:extLst>
                    <a:ext uri="{FF2B5EF4-FFF2-40B4-BE49-F238E27FC236}">
                      <a16:creationId xmlns:a16="http://schemas.microsoft.com/office/drawing/2014/main" id="{EB2B1E37-9396-1A42-8DD6-DC0F7F9771BC}"/>
                    </a:ext>
                  </a:extLst>
                </p:cNvPr>
                <p:cNvPicPr/>
                <p:nvPr/>
              </p:nvPicPr>
              <p:blipFill>
                <a:blip r:embed="rId31"/>
                <a:stretch>
                  <a:fillRect/>
                </a:stretch>
              </p:blipFill>
              <p:spPr>
                <a:xfrm>
                  <a:off x="8947855" y="2154964"/>
                  <a:ext cx="1339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307C71A0-E6B2-2741-9600-6379929B91A3}"/>
                    </a:ext>
                  </a:extLst>
                </p14:cNvPr>
                <p14:cNvContentPartPr/>
                <p14:nvPr/>
              </p14:nvContentPartPr>
              <p14:xfrm>
                <a:off x="8565175" y="2364484"/>
                <a:ext cx="83520" cy="84600"/>
              </p14:xfrm>
            </p:contentPart>
          </mc:Choice>
          <mc:Fallback xmlns="">
            <p:pic>
              <p:nvPicPr>
                <p:cNvPr id="28" name="Ink 27">
                  <a:extLst>
                    <a:ext uri="{FF2B5EF4-FFF2-40B4-BE49-F238E27FC236}">
                      <a16:creationId xmlns:a16="http://schemas.microsoft.com/office/drawing/2014/main" id="{307C71A0-E6B2-2741-9600-6379929B91A3}"/>
                    </a:ext>
                  </a:extLst>
                </p:cNvPr>
                <p:cNvPicPr/>
                <p:nvPr/>
              </p:nvPicPr>
              <p:blipFill>
                <a:blip r:embed="rId33"/>
                <a:stretch>
                  <a:fillRect/>
                </a:stretch>
              </p:blipFill>
              <p:spPr>
                <a:xfrm>
                  <a:off x="8557615" y="2356924"/>
                  <a:ext cx="98640"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6A2ED052-9824-0645-971C-32A165DF0D46}"/>
                  </a:ext>
                </a:extLst>
              </p14:cNvPr>
              <p14:cNvContentPartPr/>
              <p14:nvPr/>
            </p14:nvContentPartPr>
            <p14:xfrm>
              <a:off x="3015775" y="816124"/>
              <a:ext cx="646920" cy="28080"/>
            </p14:xfrm>
          </p:contentPart>
        </mc:Choice>
        <mc:Fallback xmlns="">
          <p:pic>
            <p:nvPicPr>
              <p:cNvPr id="30" name="Ink 29">
                <a:extLst>
                  <a:ext uri="{FF2B5EF4-FFF2-40B4-BE49-F238E27FC236}">
                    <a16:creationId xmlns:a16="http://schemas.microsoft.com/office/drawing/2014/main" id="{6A2ED052-9824-0645-971C-32A165DF0D46}"/>
                  </a:ext>
                </a:extLst>
              </p:cNvPr>
              <p:cNvPicPr/>
              <p:nvPr/>
            </p:nvPicPr>
            <p:blipFill>
              <a:blip r:embed="rId35"/>
              <a:stretch>
                <a:fillRect/>
              </a:stretch>
            </p:blipFill>
            <p:spPr>
              <a:xfrm>
                <a:off x="3008215" y="808924"/>
                <a:ext cx="66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036C5C07-66BD-554A-BA2B-AFC3F487B1BD}"/>
                  </a:ext>
                </a:extLst>
              </p14:cNvPr>
              <p14:cNvContentPartPr/>
              <p14:nvPr/>
            </p14:nvContentPartPr>
            <p14:xfrm>
              <a:off x="5238775" y="2384644"/>
              <a:ext cx="689400" cy="36720"/>
            </p14:xfrm>
          </p:contentPart>
        </mc:Choice>
        <mc:Fallback xmlns="">
          <p:pic>
            <p:nvPicPr>
              <p:cNvPr id="31" name="Ink 30">
                <a:extLst>
                  <a:ext uri="{FF2B5EF4-FFF2-40B4-BE49-F238E27FC236}">
                    <a16:creationId xmlns:a16="http://schemas.microsoft.com/office/drawing/2014/main" id="{036C5C07-66BD-554A-BA2B-AFC3F487B1BD}"/>
                  </a:ext>
                </a:extLst>
              </p:cNvPr>
              <p:cNvPicPr/>
              <p:nvPr/>
            </p:nvPicPr>
            <p:blipFill>
              <a:blip r:embed="rId37"/>
              <a:stretch>
                <a:fillRect/>
              </a:stretch>
            </p:blipFill>
            <p:spPr>
              <a:xfrm>
                <a:off x="5231215" y="2377084"/>
                <a:ext cx="704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33D7B8FD-569A-EE43-A8F9-8F6F78B55F5E}"/>
                  </a:ext>
                </a:extLst>
              </p14:cNvPr>
              <p14:cNvContentPartPr/>
              <p14:nvPr/>
            </p14:nvContentPartPr>
            <p14:xfrm>
              <a:off x="6816295" y="2422084"/>
              <a:ext cx="640800" cy="6480"/>
            </p14:xfrm>
          </p:contentPart>
        </mc:Choice>
        <mc:Fallback xmlns="">
          <p:pic>
            <p:nvPicPr>
              <p:cNvPr id="32" name="Ink 31">
                <a:extLst>
                  <a:ext uri="{FF2B5EF4-FFF2-40B4-BE49-F238E27FC236}">
                    <a16:creationId xmlns:a16="http://schemas.microsoft.com/office/drawing/2014/main" id="{33D7B8FD-569A-EE43-A8F9-8F6F78B55F5E}"/>
                  </a:ext>
                </a:extLst>
              </p:cNvPr>
              <p:cNvPicPr/>
              <p:nvPr/>
            </p:nvPicPr>
            <p:blipFill>
              <a:blip r:embed="rId39"/>
              <a:stretch>
                <a:fillRect/>
              </a:stretch>
            </p:blipFill>
            <p:spPr>
              <a:xfrm>
                <a:off x="6808735" y="2414524"/>
                <a:ext cx="655920" cy="21600"/>
              </a:xfrm>
              <a:prstGeom prst="rect">
                <a:avLst/>
              </a:prstGeom>
            </p:spPr>
          </p:pic>
        </mc:Fallback>
      </mc:AlternateContent>
      <p:grpSp>
        <p:nvGrpSpPr>
          <p:cNvPr id="36" name="Group 35">
            <a:extLst>
              <a:ext uri="{FF2B5EF4-FFF2-40B4-BE49-F238E27FC236}">
                <a16:creationId xmlns:a16="http://schemas.microsoft.com/office/drawing/2014/main" id="{089C2B77-07C8-4648-882D-9E4CD330E4DF}"/>
              </a:ext>
            </a:extLst>
          </p:cNvPr>
          <p:cNvGrpSpPr/>
          <p:nvPr/>
        </p:nvGrpSpPr>
        <p:grpSpPr>
          <a:xfrm>
            <a:off x="8215975" y="2757604"/>
            <a:ext cx="551520" cy="501480"/>
            <a:chOff x="8215975" y="2757604"/>
            <a:chExt cx="551520" cy="501480"/>
          </a:xfrm>
        </p:grpSpPr>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3CC334D3-4855-2C41-BD60-CDB46AEF1EC5}"/>
                    </a:ext>
                  </a:extLst>
                </p14:cNvPr>
                <p14:cNvContentPartPr/>
                <p14:nvPr/>
              </p14:nvContentPartPr>
              <p14:xfrm>
                <a:off x="8215975" y="2757604"/>
                <a:ext cx="551520" cy="501480"/>
              </p14:xfrm>
            </p:contentPart>
          </mc:Choice>
          <mc:Fallback xmlns="">
            <p:pic>
              <p:nvPicPr>
                <p:cNvPr id="33" name="Ink 32">
                  <a:extLst>
                    <a:ext uri="{FF2B5EF4-FFF2-40B4-BE49-F238E27FC236}">
                      <a16:creationId xmlns:a16="http://schemas.microsoft.com/office/drawing/2014/main" id="{3CC334D3-4855-2C41-BD60-CDB46AEF1EC5}"/>
                    </a:ext>
                  </a:extLst>
                </p:cNvPr>
                <p:cNvPicPr/>
                <p:nvPr/>
              </p:nvPicPr>
              <p:blipFill>
                <a:blip r:embed="rId41"/>
                <a:stretch>
                  <a:fillRect/>
                </a:stretch>
              </p:blipFill>
              <p:spPr>
                <a:xfrm>
                  <a:off x="8208415" y="2750404"/>
                  <a:ext cx="5666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9EA47B9C-E927-AF45-9E75-B232F0D4DDA8}"/>
                    </a:ext>
                  </a:extLst>
                </p14:cNvPr>
                <p14:cNvContentPartPr/>
                <p14:nvPr/>
              </p14:nvContentPartPr>
              <p14:xfrm>
                <a:off x="8411815" y="2921404"/>
                <a:ext cx="14040" cy="169200"/>
              </p14:xfrm>
            </p:contentPart>
          </mc:Choice>
          <mc:Fallback xmlns="">
            <p:pic>
              <p:nvPicPr>
                <p:cNvPr id="34" name="Ink 33">
                  <a:extLst>
                    <a:ext uri="{FF2B5EF4-FFF2-40B4-BE49-F238E27FC236}">
                      <a16:creationId xmlns:a16="http://schemas.microsoft.com/office/drawing/2014/main" id="{9EA47B9C-E927-AF45-9E75-B232F0D4DDA8}"/>
                    </a:ext>
                  </a:extLst>
                </p:cNvPr>
                <p:cNvPicPr/>
                <p:nvPr/>
              </p:nvPicPr>
              <p:blipFill>
                <a:blip r:embed="rId43"/>
                <a:stretch>
                  <a:fillRect/>
                </a:stretch>
              </p:blipFill>
              <p:spPr>
                <a:xfrm>
                  <a:off x="8404255" y="2914204"/>
                  <a:ext cx="29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85E1E3A4-D855-AD48-8714-3199AEF54D67}"/>
                    </a:ext>
                  </a:extLst>
                </p14:cNvPr>
                <p14:cNvContentPartPr/>
                <p14:nvPr/>
              </p14:nvContentPartPr>
              <p14:xfrm>
                <a:off x="8407855" y="2904484"/>
                <a:ext cx="160200" cy="72360"/>
              </p14:xfrm>
            </p:contentPart>
          </mc:Choice>
          <mc:Fallback xmlns="">
            <p:pic>
              <p:nvPicPr>
                <p:cNvPr id="35" name="Ink 34">
                  <a:extLst>
                    <a:ext uri="{FF2B5EF4-FFF2-40B4-BE49-F238E27FC236}">
                      <a16:creationId xmlns:a16="http://schemas.microsoft.com/office/drawing/2014/main" id="{85E1E3A4-D855-AD48-8714-3199AEF54D67}"/>
                    </a:ext>
                  </a:extLst>
                </p:cNvPr>
                <p:cNvPicPr/>
                <p:nvPr/>
              </p:nvPicPr>
              <p:blipFill>
                <a:blip r:embed="rId45"/>
                <a:stretch>
                  <a:fillRect/>
                </a:stretch>
              </p:blipFill>
              <p:spPr>
                <a:xfrm>
                  <a:off x="8400295" y="2896924"/>
                  <a:ext cx="175320" cy="87480"/>
                </a:xfrm>
                <a:prstGeom prst="rect">
                  <a:avLst/>
                </a:prstGeom>
              </p:spPr>
            </p:pic>
          </mc:Fallback>
        </mc:AlternateContent>
      </p:grpSp>
      <p:grpSp>
        <p:nvGrpSpPr>
          <p:cNvPr id="41" name="Group 40">
            <a:extLst>
              <a:ext uri="{FF2B5EF4-FFF2-40B4-BE49-F238E27FC236}">
                <a16:creationId xmlns:a16="http://schemas.microsoft.com/office/drawing/2014/main" id="{10C9A698-81C7-464F-A7AE-7C7AD6E70447}"/>
              </a:ext>
            </a:extLst>
          </p:cNvPr>
          <p:cNvGrpSpPr/>
          <p:nvPr/>
        </p:nvGrpSpPr>
        <p:grpSpPr>
          <a:xfrm>
            <a:off x="3879055" y="508324"/>
            <a:ext cx="176400" cy="181440"/>
            <a:chOff x="3879055" y="508324"/>
            <a:chExt cx="176400" cy="181440"/>
          </a:xfrm>
        </p:grpSpPr>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E06F7B0C-2741-4F46-9D11-6F0B56B98631}"/>
                    </a:ext>
                  </a:extLst>
                </p14:cNvPr>
                <p14:cNvContentPartPr/>
                <p14:nvPr/>
              </p14:nvContentPartPr>
              <p14:xfrm>
                <a:off x="3889495" y="541084"/>
                <a:ext cx="6480" cy="127440"/>
              </p14:xfrm>
            </p:contentPart>
          </mc:Choice>
          <mc:Fallback xmlns="">
            <p:pic>
              <p:nvPicPr>
                <p:cNvPr id="37" name="Ink 36">
                  <a:extLst>
                    <a:ext uri="{FF2B5EF4-FFF2-40B4-BE49-F238E27FC236}">
                      <a16:creationId xmlns:a16="http://schemas.microsoft.com/office/drawing/2014/main" id="{E06F7B0C-2741-4F46-9D11-6F0B56B98631}"/>
                    </a:ext>
                  </a:extLst>
                </p:cNvPr>
                <p:cNvPicPr/>
                <p:nvPr/>
              </p:nvPicPr>
              <p:blipFill>
                <a:blip r:embed="rId68"/>
                <a:stretch>
                  <a:fillRect/>
                </a:stretch>
              </p:blipFill>
              <p:spPr>
                <a:xfrm>
                  <a:off x="3881935" y="533524"/>
                  <a:ext cx="21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Ink 37">
                  <a:extLst>
                    <a:ext uri="{FF2B5EF4-FFF2-40B4-BE49-F238E27FC236}">
                      <a16:creationId xmlns:a16="http://schemas.microsoft.com/office/drawing/2014/main" id="{5125CFAA-86B2-1E48-A1C7-BB669A00D3F9}"/>
                    </a:ext>
                  </a:extLst>
                </p14:cNvPr>
                <p14:cNvContentPartPr/>
                <p14:nvPr/>
              </p14:nvContentPartPr>
              <p14:xfrm>
                <a:off x="3879055" y="508324"/>
                <a:ext cx="84240" cy="157320"/>
              </p14:xfrm>
            </p:contentPart>
          </mc:Choice>
          <mc:Fallback xmlns="">
            <p:pic>
              <p:nvPicPr>
                <p:cNvPr id="38" name="Ink 37">
                  <a:extLst>
                    <a:ext uri="{FF2B5EF4-FFF2-40B4-BE49-F238E27FC236}">
                      <a16:creationId xmlns:a16="http://schemas.microsoft.com/office/drawing/2014/main" id="{5125CFAA-86B2-1E48-A1C7-BB669A00D3F9}"/>
                    </a:ext>
                  </a:extLst>
                </p:cNvPr>
                <p:cNvPicPr/>
                <p:nvPr/>
              </p:nvPicPr>
              <p:blipFill>
                <a:blip r:embed="rId70"/>
                <a:stretch>
                  <a:fillRect/>
                </a:stretch>
              </p:blipFill>
              <p:spPr>
                <a:xfrm>
                  <a:off x="3871495" y="500764"/>
                  <a:ext cx="99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C7D24E67-7EB4-6740-ACCF-F352D4C29490}"/>
                    </a:ext>
                  </a:extLst>
                </p14:cNvPr>
                <p14:cNvContentPartPr/>
                <p14:nvPr/>
              </p14:nvContentPartPr>
              <p14:xfrm>
                <a:off x="3996055" y="621004"/>
                <a:ext cx="59400" cy="68760"/>
              </p14:xfrm>
            </p:contentPart>
          </mc:Choice>
          <mc:Fallback xmlns="">
            <p:pic>
              <p:nvPicPr>
                <p:cNvPr id="40" name="Ink 39">
                  <a:extLst>
                    <a:ext uri="{FF2B5EF4-FFF2-40B4-BE49-F238E27FC236}">
                      <a16:creationId xmlns:a16="http://schemas.microsoft.com/office/drawing/2014/main" id="{C7D24E67-7EB4-6740-ACCF-F352D4C29490}"/>
                    </a:ext>
                  </a:extLst>
                </p:cNvPr>
                <p:cNvPicPr/>
                <p:nvPr/>
              </p:nvPicPr>
              <p:blipFill>
                <a:blip r:embed="rId72"/>
                <a:stretch>
                  <a:fillRect/>
                </a:stretch>
              </p:blipFill>
              <p:spPr>
                <a:xfrm>
                  <a:off x="3988495" y="613444"/>
                  <a:ext cx="74520" cy="83880"/>
                </a:xfrm>
                <a:prstGeom prst="rect">
                  <a:avLst/>
                </a:prstGeom>
              </p:spPr>
            </p:pic>
          </mc:Fallback>
        </mc:AlternateContent>
      </p:grpSp>
      <p:grpSp>
        <p:nvGrpSpPr>
          <p:cNvPr id="48" name="Group 47">
            <a:extLst>
              <a:ext uri="{FF2B5EF4-FFF2-40B4-BE49-F238E27FC236}">
                <a16:creationId xmlns:a16="http://schemas.microsoft.com/office/drawing/2014/main" id="{DBCCCE32-8367-6E43-BD75-D50D585F5A9B}"/>
              </a:ext>
            </a:extLst>
          </p:cNvPr>
          <p:cNvGrpSpPr/>
          <p:nvPr/>
        </p:nvGrpSpPr>
        <p:grpSpPr>
          <a:xfrm>
            <a:off x="3857455" y="1673284"/>
            <a:ext cx="376560" cy="202680"/>
            <a:chOff x="3857455" y="1673284"/>
            <a:chExt cx="376560" cy="202680"/>
          </a:xfrm>
        </p:grpSpPr>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CAD8D058-5944-D94E-A928-E7F599498A75}"/>
                    </a:ext>
                  </a:extLst>
                </p14:cNvPr>
                <p14:cNvContentPartPr/>
                <p14:nvPr/>
              </p14:nvContentPartPr>
              <p14:xfrm>
                <a:off x="3861055" y="1705684"/>
                <a:ext cx="20520" cy="130320"/>
              </p14:xfrm>
            </p:contentPart>
          </mc:Choice>
          <mc:Fallback xmlns="">
            <p:pic>
              <p:nvPicPr>
                <p:cNvPr id="42" name="Ink 41">
                  <a:extLst>
                    <a:ext uri="{FF2B5EF4-FFF2-40B4-BE49-F238E27FC236}">
                      <a16:creationId xmlns:a16="http://schemas.microsoft.com/office/drawing/2014/main" id="{CAD8D058-5944-D94E-A928-E7F599498A75}"/>
                    </a:ext>
                  </a:extLst>
                </p:cNvPr>
                <p:cNvPicPr/>
                <p:nvPr/>
              </p:nvPicPr>
              <p:blipFill>
                <a:blip r:embed="rId74"/>
                <a:stretch>
                  <a:fillRect/>
                </a:stretch>
              </p:blipFill>
              <p:spPr>
                <a:xfrm>
                  <a:off x="3853855" y="1698124"/>
                  <a:ext cx="35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75773831-13D6-9447-9B94-E1E2198F45DA}"/>
                    </a:ext>
                  </a:extLst>
                </p14:cNvPr>
                <p14:cNvContentPartPr/>
                <p14:nvPr/>
              </p14:nvContentPartPr>
              <p14:xfrm>
                <a:off x="3857455" y="1673284"/>
                <a:ext cx="113760" cy="158760"/>
              </p14:xfrm>
            </p:contentPart>
          </mc:Choice>
          <mc:Fallback xmlns="">
            <p:pic>
              <p:nvPicPr>
                <p:cNvPr id="43" name="Ink 42">
                  <a:extLst>
                    <a:ext uri="{FF2B5EF4-FFF2-40B4-BE49-F238E27FC236}">
                      <a16:creationId xmlns:a16="http://schemas.microsoft.com/office/drawing/2014/main" id="{75773831-13D6-9447-9B94-E1E2198F45DA}"/>
                    </a:ext>
                  </a:extLst>
                </p:cNvPr>
                <p:cNvPicPr/>
                <p:nvPr/>
              </p:nvPicPr>
              <p:blipFill>
                <a:blip r:embed="rId76"/>
                <a:stretch>
                  <a:fillRect/>
                </a:stretch>
              </p:blipFill>
              <p:spPr>
                <a:xfrm>
                  <a:off x="3849895" y="1666084"/>
                  <a:ext cx="128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6141FF04-685B-4248-B6D4-29599256BB6B}"/>
                    </a:ext>
                  </a:extLst>
                </p14:cNvPr>
                <p14:cNvContentPartPr/>
                <p14:nvPr/>
              </p14:nvContentPartPr>
              <p14:xfrm>
                <a:off x="4002175" y="1796044"/>
                <a:ext cx="74880" cy="79920"/>
              </p14:xfrm>
            </p:contentPart>
          </mc:Choice>
          <mc:Fallback xmlns="">
            <p:pic>
              <p:nvPicPr>
                <p:cNvPr id="45" name="Ink 44">
                  <a:extLst>
                    <a:ext uri="{FF2B5EF4-FFF2-40B4-BE49-F238E27FC236}">
                      <a16:creationId xmlns:a16="http://schemas.microsoft.com/office/drawing/2014/main" id="{6141FF04-685B-4248-B6D4-29599256BB6B}"/>
                    </a:ext>
                  </a:extLst>
                </p:cNvPr>
                <p:cNvPicPr/>
                <p:nvPr/>
              </p:nvPicPr>
              <p:blipFill>
                <a:blip r:embed="rId78"/>
                <a:stretch>
                  <a:fillRect/>
                </a:stretch>
              </p:blipFill>
              <p:spPr>
                <a:xfrm>
                  <a:off x="3994615" y="1788484"/>
                  <a:ext cx="90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2966C81A-C53C-9448-BCDB-C95ED90E3C86}"/>
                    </a:ext>
                  </a:extLst>
                </p14:cNvPr>
                <p14:cNvContentPartPr/>
                <p14:nvPr/>
              </p14:nvContentPartPr>
              <p14:xfrm>
                <a:off x="4126015" y="1823044"/>
                <a:ext cx="61920" cy="11520"/>
              </p14:xfrm>
            </p:contentPart>
          </mc:Choice>
          <mc:Fallback xmlns="">
            <p:pic>
              <p:nvPicPr>
                <p:cNvPr id="46" name="Ink 45">
                  <a:extLst>
                    <a:ext uri="{FF2B5EF4-FFF2-40B4-BE49-F238E27FC236}">
                      <a16:creationId xmlns:a16="http://schemas.microsoft.com/office/drawing/2014/main" id="{2966C81A-C53C-9448-BCDB-C95ED90E3C86}"/>
                    </a:ext>
                  </a:extLst>
                </p:cNvPr>
                <p:cNvPicPr/>
                <p:nvPr/>
              </p:nvPicPr>
              <p:blipFill>
                <a:blip r:embed="rId80"/>
                <a:stretch>
                  <a:fillRect/>
                </a:stretch>
              </p:blipFill>
              <p:spPr>
                <a:xfrm>
                  <a:off x="4118455" y="1815484"/>
                  <a:ext cx="77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86937911-AB2D-8743-BADE-79AFE036B74A}"/>
                    </a:ext>
                  </a:extLst>
                </p14:cNvPr>
                <p14:cNvContentPartPr/>
                <p14:nvPr/>
              </p14:nvContentPartPr>
              <p14:xfrm>
                <a:off x="4231855" y="1771924"/>
                <a:ext cx="2160" cy="93960"/>
              </p14:xfrm>
            </p:contentPart>
          </mc:Choice>
          <mc:Fallback xmlns="">
            <p:pic>
              <p:nvPicPr>
                <p:cNvPr id="47" name="Ink 46">
                  <a:extLst>
                    <a:ext uri="{FF2B5EF4-FFF2-40B4-BE49-F238E27FC236}">
                      <a16:creationId xmlns:a16="http://schemas.microsoft.com/office/drawing/2014/main" id="{86937911-AB2D-8743-BADE-79AFE036B74A}"/>
                    </a:ext>
                  </a:extLst>
                </p:cNvPr>
                <p:cNvPicPr/>
                <p:nvPr/>
              </p:nvPicPr>
              <p:blipFill>
                <a:blip r:embed="rId82"/>
                <a:stretch>
                  <a:fillRect/>
                </a:stretch>
              </p:blipFill>
              <p:spPr>
                <a:xfrm>
                  <a:off x="4224295" y="1764364"/>
                  <a:ext cx="17280" cy="109080"/>
                </a:xfrm>
                <a:prstGeom prst="rect">
                  <a:avLst/>
                </a:prstGeom>
              </p:spPr>
            </p:pic>
          </mc:Fallback>
        </mc:AlternateContent>
      </p:grpSp>
      <p:grpSp>
        <p:nvGrpSpPr>
          <p:cNvPr id="53" name="Group 52">
            <a:extLst>
              <a:ext uri="{FF2B5EF4-FFF2-40B4-BE49-F238E27FC236}">
                <a16:creationId xmlns:a16="http://schemas.microsoft.com/office/drawing/2014/main" id="{C6834706-65F5-E348-B912-3E44663C03CD}"/>
              </a:ext>
            </a:extLst>
          </p:cNvPr>
          <p:cNvGrpSpPr/>
          <p:nvPr/>
        </p:nvGrpSpPr>
        <p:grpSpPr>
          <a:xfrm>
            <a:off x="3746215" y="2104924"/>
            <a:ext cx="207000" cy="197280"/>
            <a:chOff x="3746215" y="2104924"/>
            <a:chExt cx="207000" cy="197280"/>
          </a:xfrm>
        </p:grpSpPr>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145D0E36-D393-9441-8A7D-34BC1189D553}"/>
                    </a:ext>
                  </a:extLst>
                </p14:cNvPr>
                <p14:cNvContentPartPr/>
                <p14:nvPr/>
              </p14:nvContentPartPr>
              <p14:xfrm>
                <a:off x="3761335" y="2119684"/>
                <a:ext cx="4680" cy="108000"/>
              </p14:xfrm>
            </p:contentPart>
          </mc:Choice>
          <mc:Fallback xmlns="">
            <p:pic>
              <p:nvPicPr>
                <p:cNvPr id="49" name="Ink 48">
                  <a:extLst>
                    <a:ext uri="{FF2B5EF4-FFF2-40B4-BE49-F238E27FC236}">
                      <a16:creationId xmlns:a16="http://schemas.microsoft.com/office/drawing/2014/main" id="{145D0E36-D393-9441-8A7D-34BC1189D553}"/>
                    </a:ext>
                  </a:extLst>
                </p:cNvPr>
                <p:cNvPicPr/>
                <p:nvPr/>
              </p:nvPicPr>
              <p:blipFill>
                <a:blip r:embed="rId84"/>
                <a:stretch>
                  <a:fillRect/>
                </a:stretch>
              </p:blipFill>
              <p:spPr>
                <a:xfrm>
                  <a:off x="3753775" y="2112124"/>
                  <a:ext cx="19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AFABB871-41E9-5C47-B81B-E1743C6F9CB6}"/>
                    </a:ext>
                  </a:extLst>
                </p14:cNvPr>
                <p14:cNvContentPartPr/>
                <p14:nvPr/>
              </p14:nvContentPartPr>
              <p14:xfrm>
                <a:off x="3746215" y="2104924"/>
                <a:ext cx="103680" cy="135360"/>
              </p14:xfrm>
            </p:contentPart>
          </mc:Choice>
          <mc:Fallback xmlns="">
            <p:pic>
              <p:nvPicPr>
                <p:cNvPr id="50" name="Ink 49">
                  <a:extLst>
                    <a:ext uri="{FF2B5EF4-FFF2-40B4-BE49-F238E27FC236}">
                      <a16:creationId xmlns:a16="http://schemas.microsoft.com/office/drawing/2014/main" id="{AFABB871-41E9-5C47-B81B-E1743C6F9CB6}"/>
                    </a:ext>
                  </a:extLst>
                </p:cNvPr>
                <p:cNvPicPr/>
                <p:nvPr/>
              </p:nvPicPr>
              <p:blipFill>
                <a:blip r:embed="rId86"/>
                <a:stretch>
                  <a:fillRect/>
                </a:stretch>
              </p:blipFill>
              <p:spPr>
                <a:xfrm>
                  <a:off x="3738655" y="2097364"/>
                  <a:ext cx="118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C17A516C-3EE8-5748-BB6E-38D5860657E5}"/>
                    </a:ext>
                  </a:extLst>
                </p14:cNvPr>
                <p14:cNvContentPartPr/>
                <p14:nvPr/>
              </p14:nvContentPartPr>
              <p14:xfrm>
                <a:off x="3866095" y="2236684"/>
                <a:ext cx="87120" cy="65520"/>
              </p14:xfrm>
            </p:contentPart>
          </mc:Choice>
          <mc:Fallback xmlns="">
            <p:pic>
              <p:nvPicPr>
                <p:cNvPr id="52" name="Ink 51">
                  <a:extLst>
                    <a:ext uri="{FF2B5EF4-FFF2-40B4-BE49-F238E27FC236}">
                      <a16:creationId xmlns:a16="http://schemas.microsoft.com/office/drawing/2014/main" id="{C17A516C-3EE8-5748-BB6E-38D5860657E5}"/>
                    </a:ext>
                  </a:extLst>
                </p:cNvPr>
                <p:cNvPicPr/>
                <p:nvPr/>
              </p:nvPicPr>
              <p:blipFill>
                <a:blip r:embed="rId88"/>
                <a:stretch>
                  <a:fillRect/>
                </a:stretch>
              </p:blipFill>
              <p:spPr>
                <a:xfrm>
                  <a:off x="3858535" y="2229124"/>
                  <a:ext cx="102240" cy="80640"/>
                </a:xfrm>
                <a:prstGeom prst="rect">
                  <a:avLst/>
                </a:prstGeom>
              </p:spPr>
            </p:pic>
          </mc:Fallback>
        </mc:AlternateContent>
      </p:grpSp>
      <p:grpSp>
        <p:nvGrpSpPr>
          <p:cNvPr id="61" name="Group 60">
            <a:extLst>
              <a:ext uri="{FF2B5EF4-FFF2-40B4-BE49-F238E27FC236}">
                <a16:creationId xmlns:a16="http://schemas.microsoft.com/office/drawing/2014/main" id="{8225F4B0-B5C8-7D40-8753-0C52A8306645}"/>
              </a:ext>
            </a:extLst>
          </p:cNvPr>
          <p:cNvGrpSpPr/>
          <p:nvPr/>
        </p:nvGrpSpPr>
        <p:grpSpPr>
          <a:xfrm>
            <a:off x="7989175" y="3736804"/>
            <a:ext cx="259920" cy="191160"/>
            <a:chOff x="7989175" y="3736804"/>
            <a:chExt cx="259920" cy="191160"/>
          </a:xfrm>
        </p:grpSpPr>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61A3FA79-5411-DD44-B88F-8CDFA74DED4F}"/>
                    </a:ext>
                  </a:extLst>
                </p14:cNvPr>
                <p14:cNvContentPartPr/>
                <p14:nvPr/>
              </p14:nvContentPartPr>
              <p14:xfrm>
                <a:off x="8025535" y="3736804"/>
                <a:ext cx="48960" cy="134640"/>
              </p14:xfrm>
            </p:contentPart>
          </mc:Choice>
          <mc:Fallback xmlns="">
            <p:pic>
              <p:nvPicPr>
                <p:cNvPr id="54" name="Ink 53">
                  <a:extLst>
                    <a:ext uri="{FF2B5EF4-FFF2-40B4-BE49-F238E27FC236}">
                      <a16:creationId xmlns:a16="http://schemas.microsoft.com/office/drawing/2014/main" id="{61A3FA79-5411-DD44-B88F-8CDFA74DED4F}"/>
                    </a:ext>
                  </a:extLst>
                </p:cNvPr>
                <p:cNvPicPr/>
                <p:nvPr/>
              </p:nvPicPr>
              <p:blipFill>
                <a:blip r:embed="rId90"/>
                <a:stretch>
                  <a:fillRect/>
                </a:stretch>
              </p:blipFill>
              <p:spPr>
                <a:xfrm>
                  <a:off x="8017975" y="3729244"/>
                  <a:ext cx="6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2F494596-9551-4B4E-A27B-4D487404F672}"/>
                    </a:ext>
                  </a:extLst>
                </p14:cNvPr>
                <p14:cNvContentPartPr/>
                <p14:nvPr/>
              </p14:nvContentPartPr>
              <p14:xfrm>
                <a:off x="7989175" y="3767764"/>
                <a:ext cx="71280" cy="24480"/>
              </p14:xfrm>
            </p:contentPart>
          </mc:Choice>
          <mc:Fallback xmlns="">
            <p:pic>
              <p:nvPicPr>
                <p:cNvPr id="55" name="Ink 54">
                  <a:extLst>
                    <a:ext uri="{FF2B5EF4-FFF2-40B4-BE49-F238E27FC236}">
                      <a16:creationId xmlns:a16="http://schemas.microsoft.com/office/drawing/2014/main" id="{2F494596-9551-4B4E-A27B-4D487404F672}"/>
                    </a:ext>
                  </a:extLst>
                </p:cNvPr>
                <p:cNvPicPr/>
                <p:nvPr/>
              </p:nvPicPr>
              <p:blipFill>
                <a:blip r:embed="rId92"/>
                <a:stretch>
                  <a:fillRect/>
                </a:stretch>
              </p:blipFill>
              <p:spPr>
                <a:xfrm>
                  <a:off x="7981615" y="3760204"/>
                  <a:ext cx="86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3C1E5CB8-C434-0C46-9886-BE12A4452E1C}"/>
                    </a:ext>
                  </a:extLst>
                </p14:cNvPr>
                <p14:cNvContentPartPr/>
                <p14:nvPr/>
              </p14:nvContentPartPr>
              <p14:xfrm>
                <a:off x="8122375" y="3837964"/>
                <a:ext cx="16560" cy="90000"/>
              </p14:xfrm>
            </p:contentPart>
          </mc:Choice>
          <mc:Fallback xmlns="">
            <p:pic>
              <p:nvPicPr>
                <p:cNvPr id="57" name="Ink 56">
                  <a:extLst>
                    <a:ext uri="{FF2B5EF4-FFF2-40B4-BE49-F238E27FC236}">
                      <a16:creationId xmlns:a16="http://schemas.microsoft.com/office/drawing/2014/main" id="{3C1E5CB8-C434-0C46-9886-BE12A4452E1C}"/>
                    </a:ext>
                  </a:extLst>
                </p:cNvPr>
                <p:cNvPicPr/>
                <p:nvPr/>
              </p:nvPicPr>
              <p:blipFill>
                <a:blip r:embed="rId94"/>
                <a:stretch>
                  <a:fillRect/>
                </a:stretch>
              </p:blipFill>
              <p:spPr>
                <a:xfrm>
                  <a:off x="8114815" y="3830404"/>
                  <a:ext cx="31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6113D2A2-6C12-DD42-AF5A-657D5700E679}"/>
                    </a:ext>
                  </a:extLst>
                </p14:cNvPr>
                <p14:cNvContentPartPr/>
                <p14:nvPr/>
              </p14:nvContentPartPr>
              <p14:xfrm>
                <a:off x="8224615" y="3787204"/>
                <a:ext cx="2880" cy="1440"/>
              </p14:xfrm>
            </p:contentPart>
          </mc:Choice>
          <mc:Fallback xmlns="">
            <p:pic>
              <p:nvPicPr>
                <p:cNvPr id="59" name="Ink 58">
                  <a:extLst>
                    <a:ext uri="{FF2B5EF4-FFF2-40B4-BE49-F238E27FC236}">
                      <a16:creationId xmlns:a16="http://schemas.microsoft.com/office/drawing/2014/main" id="{6113D2A2-6C12-DD42-AF5A-657D5700E679}"/>
                    </a:ext>
                  </a:extLst>
                </p:cNvPr>
                <p:cNvPicPr/>
                <p:nvPr/>
              </p:nvPicPr>
              <p:blipFill>
                <a:blip r:embed="rId96"/>
                <a:stretch>
                  <a:fillRect/>
                </a:stretch>
              </p:blipFill>
              <p:spPr>
                <a:xfrm>
                  <a:off x="8217055" y="3779644"/>
                  <a:ext cx="1800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A7027711-38F3-8A4D-A191-30E94FB82B74}"/>
                    </a:ext>
                  </a:extLst>
                </p14:cNvPr>
                <p14:cNvContentPartPr/>
                <p14:nvPr/>
              </p14:nvContentPartPr>
              <p14:xfrm>
                <a:off x="8239735" y="3836524"/>
                <a:ext cx="9360" cy="22680"/>
              </p14:xfrm>
            </p:contentPart>
          </mc:Choice>
          <mc:Fallback xmlns="">
            <p:pic>
              <p:nvPicPr>
                <p:cNvPr id="60" name="Ink 59">
                  <a:extLst>
                    <a:ext uri="{FF2B5EF4-FFF2-40B4-BE49-F238E27FC236}">
                      <a16:creationId xmlns:a16="http://schemas.microsoft.com/office/drawing/2014/main" id="{A7027711-38F3-8A4D-A191-30E94FB82B74}"/>
                    </a:ext>
                  </a:extLst>
                </p:cNvPr>
                <p:cNvPicPr/>
                <p:nvPr/>
              </p:nvPicPr>
              <p:blipFill>
                <a:blip r:embed="rId98"/>
                <a:stretch>
                  <a:fillRect/>
                </a:stretch>
              </p:blipFill>
              <p:spPr>
                <a:xfrm>
                  <a:off x="8232175" y="3828964"/>
                  <a:ext cx="24480" cy="37440"/>
                </a:xfrm>
                <a:prstGeom prst="rect">
                  <a:avLst/>
                </a:prstGeom>
              </p:spPr>
            </p:pic>
          </mc:Fallback>
        </mc:AlternateContent>
      </p:grpSp>
      <p:grpSp>
        <p:nvGrpSpPr>
          <p:cNvPr id="65" name="Group 64">
            <a:extLst>
              <a:ext uri="{FF2B5EF4-FFF2-40B4-BE49-F238E27FC236}">
                <a16:creationId xmlns:a16="http://schemas.microsoft.com/office/drawing/2014/main" id="{2EF7C875-94D1-6245-AA0E-DB32311B938A}"/>
              </a:ext>
            </a:extLst>
          </p:cNvPr>
          <p:cNvGrpSpPr/>
          <p:nvPr/>
        </p:nvGrpSpPr>
        <p:grpSpPr>
          <a:xfrm>
            <a:off x="8507215" y="3690724"/>
            <a:ext cx="224280" cy="150480"/>
            <a:chOff x="8507215" y="3690724"/>
            <a:chExt cx="224280" cy="150480"/>
          </a:xfrm>
        </p:grpSpPr>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48AFBCDC-5616-4948-B4A2-E0CB81DCB09E}"/>
                    </a:ext>
                  </a:extLst>
                </p14:cNvPr>
                <p14:cNvContentPartPr/>
                <p14:nvPr/>
              </p14:nvContentPartPr>
              <p14:xfrm>
                <a:off x="8533855" y="3710884"/>
                <a:ext cx="1800" cy="128520"/>
              </p14:xfrm>
            </p:contentPart>
          </mc:Choice>
          <mc:Fallback xmlns="">
            <p:pic>
              <p:nvPicPr>
                <p:cNvPr id="62" name="Ink 61">
                  <a:extLst>
                    <a:ext uri="{FF2B5EF4-FFF2-40B4-BE49-F238E27FC236}">
                      <a16:creationId xmlns:a16="http://schemas.microsoft.com/office/drawing/2014/main" id="{48AFBCDC-5616-4948-B4A2-E0CB81DCB09E}"/>
                    </a:ext>
                  </a:extLst>
                </p:cNvPr>
                <p:cNvPicPr/>
                <p:nvPr/>
              </p:nvPicPr>
              <p:blipFill>
                <a:blip r:embed="rId100"/>
                <a:stretch>
                  <a:fillRect/>
                </a:stretch>
              </p:blipFill>
              <p:spPr>
                <a:xfrm>
                  <a:off x="8526295" y="3703324"/>
                  <a:ext cx="16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Ink 62">
                  <a:extLst>
                    <a:ext uri="{FF2B5EF4-FFF2-40B4-BE49-F238E27FC236}">
                      <a16:creationId xmlns:a16="http://schemas.microsoft.com/office/drawing/2014/main" id="{65D58F00-B4AF-4646-9C6E-9DB413ED1604}"/>
                    </a:ext>
                  </a:extLst>
                </p14:cNvPr>
                <p14:cNvContentPartPr/>
                <p14:nvPr/>
              </p14:nvContentPartPr>
              <p14:xfrm>
                <a:off x="8507215" y="3690724"/>
                <a:ext cx="115200" cy="132120"/>
              </p14:xfrm>
            </p:contentPart>
          </mc:Choice>
          <mc:Fallback xmlns="">
            <p:pic>
              <p:nvPicPr>
                <p:cNvPr id="63" name="Ink 62">
                  <a:extLst>
                    <a:ext uri="{FF2B5EF4-FFF2-40B4-BE49-F238E27FC236}">
                      <a16:creationId xmlns:a16="http://schemas.microsoft.com/office/drawing/2014/main" id="{65D58F00-B4AF-4646-9C6E-9DB413ED1604}"/>
                    </a:ext>
                  </a:extLst>
                </p:cNvPr>
                <p:cNvPicPr/>
                <p:nvPr/>
              </p:nvPicPr>
              <p:blipFill>
                <a:blip r:embed="rId102"/>
                <a:stretch>
                  <a:fillRect/>
                </a:stretch>
              </p:blipFill>
              <p:spPr>
                <a:xfrm>
                  <a:off x="8499655" y="3683164"/>
                  <a:ext cx="130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473C8E23-33C6-8D4C-96C2-DEDFAFBF7E62}"/>
                    </a:ext>
                  </a:extLst>
                </p14:cNvPr>
                <p14:cNvContentPartPr/>
                <p14:nvPr/>
              </p14:nvContentPartPr>
              <p14:xfrm>
                <a:off x="8659135" y="3775684"/>
                <a:ext cx="72360" cy="65520"/>
              </p14:xfrm>
            </p:contentPart>
          </mc:Choice>
          <mc:Fallback xmlns="">
            <p:pic>
              <p:nvPicPr>
                <p:cNvPr id="64" name="Ink 63">
                  <a:extLst>
                    <a:ext uri="{FF2B5EF4-FFF2-40B4-BE49-F238E27FC236}">
                      <a16:creationId xmlns:a16="http://schemas.microsoft.com/office/drawing/2014/main" id="{473C8E23-33C6-8D4C-96C2-DEDFAFBF7E62}"/>
                    </a:ext>
                  </a:extLst>
                </p:cNvPr>
                <p:cNvPicPr/>
                <p:nvPr/>
              </p:nvPicPr>
              <p:blipFill>
                <a:blip r:embed="rId104"/>
                <a:stretch>
                  <a:fillRect/>
                </a:stretch>
              </p:blipFill>
              <p:spPr>
                <a:xfrm>
                  <a:off x="8651575" y="3768124"/>
                  <a:ext cx="87480" cy="80640"/>
                </a:xfrm>
                <a:prstGeom prst="rect">
                  <a:avLst/>
                </a:prstGeom>
              </p:spPr>
            </p:pic>
          </mc:Fallback>
        </mc:AlternateContent>
      </p:grpSp>
      <p:grpSp>
        <p:nvGrpSpPr>
          <p:cNvPr id="69" name="Group 68">
            <a:extLst>
              <a:ext uri="{FF2B5EF4-FFF2-40B4-BE49-F238E27FC236}">
                <a16:creationId xmlns:a16="http://schemas.microsoft.com/office/drawing/2014/main" id="{0586B9A2-AB23-AD49-8200-54CAF7C481D3}"/>
              </a:ext>
            </a:extLst>
          </p:cNvPr>
          <p:cNvGrpSpPr/>
          <p:nvPr/>
        </p:nvGrpSpPr>
        <p:grpSpPr>
          <a:xfrm>
            <a:off x="7958935" y="4000324"/>
            <a:ext cx="191880" cy="179640"/>
            <a:chOff x="7958935" y="4000324"/>
            <a:chExt cx="191880" cy="179640"/>
          </a:xfrm>
        </p:grpSpPr>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C3ED610A-DC8E-BC4C-8AA7-7DBE22B8DE94}"/>
                    </a:ext>
                  </a:extLst>
                </p14:cNvPr>
                <p14:cNvContentPartPr/>
                <p14:nvPr/>
              </p14:nvContentPartPr>
              <p14:xfrm>
                <a:off x="8003575" y="4000324"/>
                <a:ext cx="55800" cy="163440"/>
              </p14:xfrm>
            </p:contentPart>
          </mc:Choice>
          <mc:Fallback xmlns="">
            <p:pic>
              <p:nvPicPr>
                <p:cNvPr id="66" name="Ink 65">
                  <a:extLst>
                    <a:ext uri="{FF2B5EF4-FFF2-40B4-BE49-F238E27FC236}">
                      <a16:creationId xmlns:a16="http://schemas.microsoft.com/office/drawing/2014/main" id="{C3ED610A-DC8E-BC4C-8AA7-7DBE22B8DE94}"/>
                    </a:ext>
                  </a:extLst>
                </p:cNvPr>
                <p:cNvPicPr/>
                <p:nvPr/>
              </p:nvPicPr>
              <p:blipFill>
                <a:blip r:embed="rId106"/>
                <a:stretch>
                  <a:fillRect/>
                </a:stretch>
              </p:blipFill>
              <p:spPr>
                <a:xfrm>
                  <a:off x="7996015" y="3992764"/>
                  <a:ext cx="70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CAFDE9C6-6AC7-FD47-92B4-4EEC892E2EF8}"/>
                    </a:ext>
                  </a:extLst>
                </p14:cNvPr>
                <p14:cNvContentPartPr/>
                <p14:nvPr/>
              </p14:nvContentPartPr>
              <p14:xfrm>
                <a:off x="7958935" y="4047844"/>
                <a:ext cx="99000" cy="24840"/>
              </p14:xfrm>
            </p:contentPart>
          </mc:Choice>
          <mc:Fallback xmlns="">
            <p:pic>
              <p:nvPicPr>
                <p:cNvPr id="67" name="Ink 66">
                  <a:extLst>
                    <a:ext uri="{FF2B5EF4-FFF2-40B4-BE49-F238E27FC236}">
                      <a16:creationId xmlns:a16="http://schemas.microsoft.com/office/drawing/2014/main" id="{CAFDE9C6-6AC7-FD47-92B4-4EEC892E2EF8}"/>
                    </a:ext>
                  </a:extLst>
                </p:cNvPr>
                <p:cNvPicPr/>
                <p:nvPr/>
              </p:nvPicPr>
              <p:blipFill>
                <a:blip r:embed="rId108"/>
                <a:stretch>
                  <a:fillRect/>
                </a:stretch>
              </p:blipFill>
              <p:spPr>
                <a:xfrm>
                  <a:off x="7951375" y="4040284"/>
                  <a:ext cx="114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DA7584D1-AC09-3441-B90D-5C0CD5F0E2CA}"/>
                    </a:ext>
                  </a:extLst>
                </p14:cNvPr>
                <p14:cNvContentPartPr/>
                <p14:nvPr/>
              </p14:nvContentPartPr>
              <p14:xfrm>
                <a:off x="8083495" y="4092124"/>
                <a:ext cx="67320" cy="87840"/>
              </p14:xfrm>
            </p:contentPart>
          </mc:Choice>
          <mc:Fallback xmlns="">
            <p:pic>
              <p:nvPicPr>
                <p:cNvPr id="68" name="Ink 67">
                  <a:extLst>
                    <a:ext uri="{FF2B5EF4-FFF2-40B4-BE49-F238E27FC236}">
                      <a16:creationId xmlns:a16="http://schemas.microsoft.com/office/drawing/2014/main" id="{DA7584D1-AC09-3441-B90D-5C0CD5F0E2CA}"/>
                    </a:ext>
                  </a:extLst>
                </p:cNvPr>
                <p:cNvPicPr/>
                <p:nvPr/>
              </p:nvPicPr>
              <p:blipFill>
                <a:blip r:embed="rId110"/>
                <a:stretch>
                  <a:fillRect/>
                </a:stretch>
              </p:blipFill>
              <p:spPr>
                <a:xfrm>
                  <a:off x="8075935" y="4084564"/>
                  <a:ext cx="82440" cy="102960"/>
                </a:xfrm>
                <a:prstGeom prst="rect">
                  <a:avLst/>
                </a:prstGeom>
              </p:spPr>
            </p:pic>
          </mc:Fallback>
        </mc:AlternateContent>
      </p:grpSp>
      <p:grpSp>
        <p:nvGrpSpPr>
          <p:cNvPr id="72" name="Group 71">
            <a:extLst>
              <a:ext uri="{FF2B5EF4-FFF2-40B4-BE49-F238E27FC236}">
                <a16:creationId xmlns:a16="http://schemas.microsoft.com/office/drawing/2014/main" id="{446B60A2-5993-874E-B088-E313DB56612C}"/>
              </a:ext>
            </a:extLst>
          </p:cNvPr>
          <p:cNvGrpSpPr/>
          <p:nvPr/>
        </p:nvGrpSpPr>
        <p:grpSpPr>
          <a:xfrm>
            <a:off x="8241895" y="4029844"/>
            <a:ext cx="11880" cy="79200"/>
            <a:chOff x="8241895" y="4029844"/>
            <a:chExt cx="11880" cy="79200"/>
          </a:xfrm>
        </p:grpSpPr>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FFF616AA-3049-B645-8FEC-A742B40ADEEE}"/>
                    </a:ext>
                  </a:extLst>
                </p14:cNvPr>
                <p14:cNvContentPartPr/>
                <p14:nvPr/>
              </p14:nvContentPartPr>
              <p14:xfrm>
                <a:off x="8244775" y="4029844"/>
                <a:ext cx="360" cy="4680"/>
              </p14:xfrm>
            </p:contentPart>
          </mc:Choice>
          <mc:Fallback xmlns="">
            <p:pic>
              <p:nvPicPr>
                <p:cNvPr id="70" name="Ink 69">
                  <a:extLst>
                    <a:ext uri="{FF2B5EF4-FFF2-40B4-BE49-F238E27FC236}">
                      <a16:creationId xmlns:a16="http://schemas.microsoft.com/office/drawing/2014/main" id="{FFF616AA-3049-B645-8FEC-A742B40ADEEE}"/>
                    </a:ext>
                  </a:extLst>
                </p:cNvPr>
                <p:cNvPicPr/>
                <p:nvPr/>
              </p:nvPicPr>
              <p:blipFill>
                <a:blip r:embed="rId112"/>
                <a:stretch>
                  <a:fillRect/>
                </a:stretch>
              </p:blipFill>
              <p:spPr>
                <a:xfrm>
                  <a:off x="8237215" y="4022284"/>
                  <a:ext cx="15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EFC52C6E-72CE-AD4D-86DF-8660CDEE017A}"/>
                    </a:ext>
                  </a:extLst>
                </p14:cNvPr>
                <p14:cNvContentPartPr/>
                <p14:nvPr/>
              </p14:nvContentPartPr>
              <p14:xfrm>
                <a:off x="8241895" y="4093924"/>
                <a:ext cx="11880" cy="15120"/>
              </p14:xfrm>
            </p:contentPart>
          </mc:Choice>
          <mc:Fallback xmlns="">
            <p:pic>
              <p:nvPicPr>
                <p:cNvPr id="71" name="Ink 70">
                  <a:extLst>
                    <a:ext uri="{FF2B5EF4-FFF2-40B4-BE49-F238E27FC236}">
                      <a16:creationId xmlns:a16="http://schemas.microsoft.com/office/drawing/2014/main" id="{EFC52C6E-72CE-AD4D-86DF-8660CDEE017A}"/>
                    </a:ext>
                  </a:extLst>
                </p:cNvPr>
                <p:cNvPicPr/>
                <p:nvPr/>
              </p:nvPicPr>
              <p:blipFill>
                <a:blip r:embed="rId114"/>
                <a:stretch>
                  <a:fillRect/>
                </a:stretch>
              </p:blipFill>
              <p:spPr>
                <a:xfrm>
                  <a:off x="8234335" y="4086364"/>
                  <a:ext cx="27000" cy="30240"/>
                </a:xfrm>
                <a:prstGeom prst="rect">
                  <a:avLst/>
                </a:prstGeom>
              </p:spPr>
            </p:pic>
          </mc:Fallback>
        </mc:AlternateContent>
      </p:grpSp>
      <p:grpSp>
        <p:nvGrpSpPr>
          <p:cNvPr id="79" name="Group 78">
            <a:extLst>
              <a:ext uri="{FF2B5EF4-FFF2-40B4-BE49-F238E27FC236}">
                <a16:creationId xmlns:a16="http://schemas.microsoft.com/office/drawing/2014/main" id="{A8C4D250-15E1-A248-A732-14D75490528D}"/>
              </a:ext>
            </a:extLst>
          </p:cNvPr>
          <p:cNvGrpSpPr/>
          <p:nvPr/>
        </p:nvGrpSpPr>
        <p:grpSpPr>
          <a:xfrm>
            <a:off x="8494255" y="3967204"/>
            <a:ext cx="289080" cy="183240"/>
            <a:chOff x="8494255" y="3967204"/>
            <a:chExt cx="289080" cy="183240"/>
          </a:xfrm>
        </p:grpSpPr>
        <mc:AlternateContent xmlns:mc="http://schemas.openxmlformats.org/markup-compatibility/2006" xmlns:p14="http://schemas.microsoft.com/office/powerpoint/2010/main">
          <mc:Choice Requires="p14">
            <p:contentPart p14:bwMode="auto" r:id="rId115">
              <p14:nvContentPartPr>
                <p14:cNvPr id="73" name="Ink 72">
                  <a:extLst>
                    <a:ext uri="{FF2B5EF4-FFF2-40B4-BE49-F238E27FC236}">
                      <a16:creationId xmlns:a16="http://schemas.microsoft.com/office/drawing/2014/main" id="{D42C28D5-05CE-FB4F-B075-0260AA498988}"/>
                    </a:ext>
                  </a:extLst>
                </p14:cNvPr>
                <p14:cNvContentPartPr/>
                <p14:nvPr/>
              </p14:nvContentPartPr>
              <p14:xfrm>
                <a:off x="8494255" y="3997444"/>
                <a:ext cx="16560" cy="124920"/>
              </p14:xfrm>
            </p:contentPart>
          </mc:Choice>
          <mc:Fallback xmlns="">
            <p:pic>
              <p:nvPicPr>
                <p:cNvPr id="73" name="Ink 72">
                  <a:extLst>
                    <a:ext uri="{FF2B5EF4-FFF2-40B4-BE49-F238E27FC236}">
                      <a16:creationId xmlns:a16="http://schemas.microsoft.com/office/drawing/2014/main" id="{D42C28D5-05CE-FB4F-B075-0260AA498988}"/>
                    </a:ext>
                  </a:extLst>
                </p:cNvPr>
                <p:cNvPicPr/>
                <p:nvPr/>
              </p:nvPicPr>
              <p:blipFill>
                <a:blip r:embed="rId116"/>
                <a:stretch>
                  <a:fillRect/>
                </a:stretch>
              </p:blipFill>
              <p:spPr>
                <a:xfrm>
                  <a:off x="8486695" y="3989884"/>
                  <a:ext cx="31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Ink 73">
                  <a:extLst>
                    <a:ext uri="{FF2B5EF4-FFF2-40B4-BE49-F238E27FC236}">
                      <a16:creationId xmlns:a16="http://schemas.microsoft.com/office/drawing/2014/main" id="{C8EF7E78-F1DA-D240-9A6D-926816323F21}"/>
                    </a:ext>
                  </a:extLst>
                </p14:cNvPr>
                <p14:cNvContentPartPr/>
                <p14:nvPr/>
              </p14:nvContentPartPr>
              <p14:xfrm>
                <a:off x="8494615" y="3967204"/>
                <a:ext cx="100080" cy="145080"/>
              </p14:xfrm>
            </p:contentPart>
          </mc:Choice>
          <mc:Fallback xmlns="">
            <p:pic>
              <p:nvPicPr>
                <p:cNvPr id="74" name="Ink 73">
                  <a:extLst>
                    <a:ext uri="{FF2B5EF4-FFF2-40B4-BE49-F238E27FC236}">
                      <a16:creationId xmlns:a16="http://schemas.microsoft.com/office/drawing/2014/main" id="{C8EF7E78-F1DA-D240-9A6D-926816323F21}"/>
                    </a:ext>
                  </a:extLst>
                </p:cNvPr>
                <p:cNvPicPr/>
                <p:nvPr/>
              </p:nvPicPr>
              <p:blipFill>
                <a:blip r:embed="rId118"/>
                <a:stretch>
                  <a:fillRect/>
                </a:stretch>
              </p:blipFill>
              <p:spPr>
                <a:xfrm>
                  <a:off x="8487415" y="3959644"/>
                  <a:ext cx="1152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70836DE9-5998-8447-937E-26FF48AD846C}"/>
                    </a:ext>
                  </a:extLst>
                </p14:cNvPr>
                <p14:cNvContentPartPr/>
                <p14:nvPr/>
              </p14:nvContentPartPr>
              <p14:xfrm>
                <a:off x="8651215" y="4052884"/>
                <a:ext cx="8280" cy="97560"/>
              </p14:xfrm>
            </p:contentPart>
          </mc:Choice>
          <mc:Fallback xmlns="">
            <p:pic>
              <p:nvPicPr>
                <p:cNvPr id="76" name="Ink 75">
                  <a:extLst>
                    <a:ext uri="{FF2B5EF4-FFF2-40B4-BE49-F238E27FC236}">
                      <a16:creationId xmlns:a16="http://schemas.microsoft.com/office/drawing/2014/main" id="{70836DE9-5998-8447-937E-26FF48AD846C}"/>
                    </a:ext>
                  </a:extLst>
                </p:cNvPr>
                <p:cNvPicPr/>
                <p:nvPr/>
              </p:nvPicPr>
              <p:blipFill>
                <a:blip r:embed="rId120"/>
                <a:stretch>
                  <a:fillRect/>
                </a:stretch>
              </p:blipFill>
              <p:spPr>
                <a:xfrm>
                  <a:off x="8643655" y="4045324"/>
                  <a:ext cx="23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8" name="Ink 77">
                  <a:extLst>
                    <a:ext uri="{FF2B5EF4-FFF2-40B4-BE49-F238E27FC236}">
                      <a16:creationId xmlns:a16="http://schemas.microsoft.com/office/drawing/2014/main" id="{3D7F43AA-F032-CF4F-850D-C83B55D4F775}"/>
                    </a:ext>
                  </a:extLst>
                </p14:cNvPr>
                <p14:cNvContentPartPr/>
                <p14:nvPr/>
              </p14:nvContentPartPr>
              <p14:xfrm>
                <a:off x="8662735" y="4062604"/>
                <a:ext cx="120600" cy="70560"/>
              </p14:xfrm>
            </p:contentPart>
          </mc:Choice>
          <mc:Fallback xmlns="">
            <p:pic>
              <p:nvPicPr>
                <p:cNvPr id="78" name="Ink 77">
                  <a:extLst>
                    <a:ext uri="{FF2B5EF4-FFF2-40B4-BE49-F238E27FC236}">
                      <a16:creationId xmlns:a16="http://schemas.microsoft.com/office/drawing/2014/main" id="{3D7F43AA-F032-CF4F-850D-C83B55D4F775}"/>
                    </a:ext>
                  </a:extLst>
                </p:cNvPr>
                <p:cNvPicPr/>
                <p:nvPr/>
              </p:nvPicPr>
              <p:blipFill>
                <a:blip r:embed="rId122"/>
                <a:stretch>
                  <a:fillRect/>
                </a:stretch>
              </p:blipFill>
              <p:spPr>
                <a:xfrm>
                  <a:off x="8655175" y="4055044"/>
                  <a:ext cx="135360" cy="85680"/>
                </a:xfrm>
                <a:prstGeom prst="rect">
                  <a:avLst/>
                </a:prstGeom>
              </p:spPr>
            </p:pic>
          </mc:Fallback>
        </mc:AlternateContent>
      </p:grpSp>
      <p:grpSp>
        <p:nvGrpSpPr>
          <p:cNvPr id="88" name="Group 87">
            <a:extLst>
              <a:ext uri="{FF2B5EF4-FFF2-40B4-BE49-F238E27FC236}">
                <a16:creationId xmlns:a16="http://schemas.microsoft.com/office/drawing/2014/main" id="{2CF5CAF2-4A47-F442-99E7-7917F09E4683}"/>
              </a:ext>
            </a:extLst>
          </p:cNvPr>
          <p:cNvGrpSpPr/>
          <p:nvPr/>
        </p:nvGrpSpPr>
        <p:grpSpPr>
          <a:xfrm>
            <a:off x="8465815" y="3310204"/>
            <a:ext cx="601560" cy="251640"/>
            <a:chOff x="8465815" y="3310204"/>
            <a:chExt cx="601560" cy="251640"/>
          </a:xfrm>
        </p:grpSpPr>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66D5012D-899D-C042-949C-51CC5FC8B8AE}"/>
                    </a:ext>
                  </a:extLst>
                </p14:cNvPr>
                <p14:cNvContentPartPr/>
                <p14:nvPr/>
              </p14:nvContentPartPr>
              <p14:xfrm>
                <a:off x="8465815" y="3429724"/>
                <a:ext cx="63000" cy="93240"/>
              </p14:xfrm>
            </p:contentPart>
          </mc:Choice>
          <mc:Fallback xmlns="">
            <p:pic>
              <p:nvPicPr>
                <p:cNvPr id="80" name="Ink 79">
                  <a:extLst>
                    <a:ext uri="{FF2B5EF4-FFF2-40B4-BE49-F238E27FC236}">
                      <a16:creationId xmlns:a16="http://schemas.microsoft.com/office/drawing/2014/main" id="{66D5012D-899D-C042-949C-51CC5FC8B8AE}"/>
                    </a:ext>
                  </a:extLst>
                </p:cNvPr>
                <p:cNvPicPr/>
                <p:nvPr/>
              </p:nvPicPr>
              <p:blipFill>
                <a:blip r:embed="rId124"/>
                <a:stretch>
                  <a:fillRect/>
                </a:stretch>
              </p:blipFill>
              <p:spPr>
                <a:xfrm>
                  <a:off x="8458255" y="3422164"/>
                  <a:ext cx="781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CD838652-65D1-7049-8405-A4C888DB6E70}"/>
                    </a:ext>
                  </a:extLst>
                </p14:cNvPr>
                <p14:cNvContentPartPr/>
                <p14:nvPr/>
              </p14:nvContentPartPr>
              <p14:xfrm>
                <a:off x="8538895" y="3429724"/>
                <a:ext cx="77760" cy="74160"/>
              </p14:xfrm>
            </p:contentPart>
          </mc:Choice>
          <mc:Fallback xmlns="">
            <p:pic>
              <p:nvPicPr>
                <p:cNvPr id="81" name="Ink 80">
                  <a:extLst>
                    <a:ext uri="{FF2B5EF4-FFF2-40B4-BE49-F238E27FC236}">
                      <a16:creationId xmlns:a16="http://schemas.microsoft.com/office/drawing/2014/main" id="{CD838652-65D1-7049-8405-A4C888DB6E70}"/>
                    </a:ext>
                  </a:extLst>
                </p:cNvPr>
                <p:cNvPicPr/>
                <p:nvPr/>
              </p:nvPicPr>
              <p:blipFill>
                <a:blip r:embed="rId126"/>
                <a:stretch>
                  <a:fillRect/>
                </a:stretch>
              </p:blipFill>
              <p:spPr>
                <a:xfrm>
                  <a:off x="8531335" y="3422164"/>
                  <a:ext cx="92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9BA5969A-A12C-2D4A-AE05-3F641879F9AC}"/>
                    </a:ext>
                  </a:extLst>
                </p14:cNvPr>
                <p14:cNvContentPartPr/>
                <p14:nvPr/>
              </p14:nvContentPartPr>
              <p14:xfrm>
                <a:off x="8637535" y="3445564"/>
                <a:ext cx="55080" cy="116280"/>
              </p14:xfrm>
            </p:contentPart>
          </mc:Choice>
          <mc:Fallback xmlns="">
            <p:pic>
              <p:nvPicPr>
                <p:cNvPr id="82" name="Ink 81">
                  <a:extLst>
                    <a:ext uri="{FF2B5EF4-FFF2-40B4-BE49-F238E27FC236}">
                      <a16:creationId xmlns:a16="http://schemas.microsoft.com/office/drawing/2014/main" id="{9BA5969A-A12C-2D4A-AE05-3F641879F9AC}"/>
                    </a:ext>
                  </a:extLst>
                </p:cNvPr>
                <p:cNvPicPr/>
                <p:nvPr/>
              </p:nvPicPr>
              <p:blipFill>
                <a:blip r:embed="rId128"/>
                <a:stretch>
                  <a:fillRect/>
                </a:stretch>
              </p:blipFill>
              <p:spPr>
                <a:xfrm>
                  <a:off x="8629975" y="3438004"/>
                  <a:ext cx="70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84522FAF-3626-7146-90C1-8CB049ACFBFC}"/>
                    </a:ext>
                  </a:extLst>
                </p14:cNvPr>
                <p14:cNvContentPartPr/>
                <p14:nvPr/>
              </p14:nvContentPartPr>
              <p14:xfrm>
                <a:off x="8732575" y="3443044"/>
                <a:ext cx="60840" cy="74160"/>
              </p14:xfrm>
            </p:contentPart>
          </mc:Choice>
          <mc:Fallback xmlns="">
            <p:pic>
              <p:nvPicPr>
                <p:cNvPr id="83" name="Ink 82">
                  <a:extLst>
                    <a:ext uri="{FF2B5EF4-FFF2-40B4-BE49-F238E27FC236}">
                      <a16:creationId xmlns:a16="http://schemas.microsoft.com/office/drawing/2014/main" id="{84522FAF-3626-7146-90C1-8CB049ACFBFC}"/>
                    </a:ext>
                  </a:extLst>
                </p:cNvPr>
                <p:cNvPicPr/>
                <p:nvPr/>
              </p:nvPicPr>
              <p:blipFill>
                <a:blip r:embed="rId130"/>
                <a:stretch>
                  <a:fillRect/>
                </a:stretch>
              </p:blipFill>
              <p:spPr>
                <a:xfrm>
                  <a:off x="8725015" y="3435484"/>
                  <a:ext cx="75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F8983BB2-BD3A-EA4E-B5D7-7153E6913672}"/>
                    </a:ext>
                  </a:extLst>
                </p14:cNvPr>
                <p14:cNvContentPartPr/>
                <p14:nvPr/>
              </p14:nvContentPartPr>
              <p14:xfrm>
                <a:off x="8847775" y="3425764"/>
                <a:ext cx="45000" cy="64080"/>
              </p14:xfrm>
            </p:contentPart>
          </mc:Choice>
          <mc:Fallback xmlns="">
            <p:pic>
              <p:nvPicPr>
                <p:cNvPr id="84" name="Ink 83">
                  <a:extLst>
                    <a:ext uri="{FF2B5EF4-FFF2-40B4-BE49-F238E27FC236}">
                      <a16:creationId xmlns:a16="http://schemas.microsoft.com/office/drawing/2014/main" id="{F8983BB2-BD3A-EA4E-B5D7-7153E6913672}"/>
                    </a:ext>
                  </a:extLst>
                </p:cNvPr>
                <p:cNvPicPr/>
                <p:nvPr/>
              </p:nvPicPr>
              <p:blipFill>
                <a:blip r:embed="rId132"/>
                <a:stretch>
                  <a:fillRect/>
                </a:stretch>
              </p:blipFill>
              <p:spPr>
                <a:xfrm>
                  <a:off x="8840215" y="3418204"/>
                  <a:ext cx="601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4E2C414C-888D-B743-9083-B88CAF3FD34E}"/>
                    </a:ext>
                  </a:extLst>
                </p14:cNvPr>
                <p14:cNvContentPartPr/>
                <p14:nvPr/>
              </p14:nvContentPartPr>
              <p14:xfrm>
                <a:off x="8926615" y="3399484"/>
                <a:ext cx="63720" cy="77760"/>
              </p14:xfrm>
            </p:contentPart>
          </mc:Choice>
          <mc:Fallback xmlns="">
            <p:pic>
              <p:nvPicPr>
                <p:cNvPr id="85" name="Ink 84">
                  <a:extLst>
                    <a:ext uri="{FF2B5EF4-FFF2-40B4-BE49-F238E27FC236}">
                      <a16:creationId xmlns:a16="http://schemas.microsoft.com/office/drawing/2014/main" id="{4E2C414C-888D-B743-9083-B88CAF3FD34E}"/>
                    </a:ext>
                  </a:extLst>
                </p:cNvPr>
                <p:cNvPicPr/>
                <p:nvPr/>
              </p:nvPicPr>
              <p:blipFill>
                <a:blip r:embed="rId134"/>
                <a:stretch>
                  <a:fillRect/>
                </a:stretch>
              </p:blipFill>
              <p:spPr>
                <a:xfrm>
                  <a:off x="8919055" y="3391924"/>
                  <a:ext cx="788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1071E6EE-8332-C74E-92BB-D2AE31762A97}"/>
                    </a:ext>
                  </a:extLst>
                </p14:cNvPr>
                <p14:cNvContentPartPr/>
                <p14:nvPr/>
              </p14:nvContentPartPr>
              <p14:xfrm>
                <a:off x="9049015" y="3310204"/>
                <a:ext cx="18360" cy="172080"/>
              </p14:xfrm>
            </p:contentPart>
          </mc:Choice>
          <mc:Fallback xmlns="">
            <p:pic>
              <p:nvPicPr>
                <p:cNvPr id="86" name="Ink 85">
                  <a:extLst>
                    <a:ext uri="{FF2B5EF4-FFF2-40B4-BE49-F238E27FC236}">
                      <a16:creationId xmlns:a16="http://schemas.microsoft.com/office/drawing/2014/main" id="{1071E6EE-8332-C74E-92BB-D2AE31762A97}"/>
                    </a:ext>
                  </a:extLst>
                </p:cNvPr>
                <p:cNvPicPr/>
                <p:nvPr/>
              </p:nvPicPr>
              <p:blipFill>
                <a:blip r:embed="rId136"/>
                <a:stretch>
                  <a:fillRect/>
                </a:stretch>
              </p:blipFill>
              <p:spPr>
                <a:xfrm>
                  <a:off x="9041455" y="3302644"/>
                  <a:ext cx="33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30258FFF-DE17-FC49-9F70-4E6BAF4B335E}"/>
                    </a:ext>
                  </a:extLst>
                </p14:cNvPr>
                <p14:cNvContentPartPr/>
                <p14:nvPr/>
              </p14:nvContentPartPr>
              <p14:xfrm>
                <a:off x="9022375" y="3374644"/>
                <a:ext cx="43920" cy="2880"/>
              </p14:xfrm>
            </p:contentPart>
          </mc:Choice>
          <mc:Fallback xmlns="">
            <p:pic>
              <p:nvPicPr>
                <p:cNvPr id="87" name="Ink 86">
                  <a:extLst>
                    <a:ext uri="{FF2B5EF4-FFF2-40B4-BE49-F238E27FC236}">
                      <a16:creationId xmlns:a16="http://schemas.microsoft.com/office/drawing/2014/main" id="{30258FFF-DE17-FC49-9F70-4E6BAF4B335E}"/>
                    </a:ext>
                  </a:extLst>
                </p:cNvPr>
                <p:cNvPicPr/>
                <p:nvPr/>
              </p:nvPicPr>
              <p:blipFill>
                <a:blip r:embed="rId138"/>
                <a:stretch>
                  <a:fillRect/>
                </a:stretch>
              </p:blipFill>
              <p:spPr>
                <a:xfrm>
                  <a:off x="9014815" y="3367084"/>
                  <a:ext cx="590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DBF9648A-331A-4A4C-869E-662A731AB050}"/>
                  </a:ext>
                </a:extLst>
              </p14:cNvPr>
              <p14:cNvContentPartPr/>
              <p14:nvPr/>
            </p14:nvContentPartPr>
            <p14:xfrm>
              <a:off x="8554375" y="3225244"/>
              <a:ext cx="39240" cy="90360"/>
            </p14:xfrm>
          </p:contentPart>
        </mc:Choice>
        <mc:Fallback xmlns="">
          <p:pic>
            <p:nvPicPr>
              <p:cNvPr id="89" name="Ink 88">
                <a:extLst>
                  <a:ext uri="{FF2B5EF4-FFF2-40B4-BE49-F238E27FC236}">
                    <a16:creationId xmlns:a16="http://schemas.microsoft.com/office/drawing/2014/main" id="{DBF9648A-331A-4A4C-869E-662A731AB050}"/>
                  </a:ext>
                </a:extLst>
              </p:cNvPr>
              <p:cNvPicPr/>
              <p:nvPr/>
            </p:nvPicPr>
            <p:blipFill>
              <a:blip r:embed="rId140"/>
              <a:stretch>
                <a:fillRect/>
              </a:stretch>
            </p:blipFill>
            <p:spPr>
              <a:xfrm>
                <a:off x="8547175" y="3217684"/>
                <a:ext cx="5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4C9673F4-39AD-CD4C-A61F-F9F02A4A28C6}"/>
                  </a:ext>
                </a:extLst>
              </p14:cNvPr>
              <p14:cNvContentPartPr/>
              <p14:nvPr/>
            </p14:nvContentPartPr>
            <p14:xfrm>
              <a:off x="3040255" y="2394004"/>
              <a:ext cx="657360" cy="35640"/>
            </p14:xfrm>
          </p:contentPart>
        </mc:Choice>
        <mc:Fallback xmlns="">
          <p:pic>
            <p:nvPicPr>
              <p:cNvPr id="90" name="Ink 89">
                <a:extLst>
                  <a:ext uri="{FF2B5EF4-FFF2-40B4-BE49-F238E27FC236}">
                    <a16:creationId xmlns:a16="http://schemas.microsoft.com/office/drawing/2014/main" id="{4C9673F4-39AD-CD4C-A61F-F9F02A4A28C6}"/>
                  </a:ext>
                </a:extLst>
              </p:cNvPr>
              <p:cNvPicPr/>
              <p:nvPr/>
            </p:nvPicPr>
            <p:blipFill>
              <a:blip r:embed="rId142"/>
              <a:stretch>
                <a:fillRect/>
              </a:stretch>
            </p:blipFill>
            <p:spPr>
              <a:xfrm>
                <a:off x="3033055" y="2386444"/>
                <a:ext cx="672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A68A2344-858B-FA4E-AB5C-B74FB763C68D}"/>
                  </a:ext>
                </a:extLst>
              </p14:cNvPr>
              <p14:cNvContentPartPr/>
              <p14:nvPr/>
            </p14:nvContentPartPr>
            <p14:xfrm>
              <a:off x="8874055" y="3598924"/>
              <a:ext cx="225720" cy="172080"/>
            </p14:xfrm>
          </p:contentPart>
        </mc:Choice>
        <mc:Fallback xmlns="">
          <p:pic>
            <p:nvPicPr>
              <p:cNvPr id="91" name="Ink 90">
                <a:extLst>
                  <a:ext uri="{FF2B5EF4-FFF2-40B4-BE49-F238E27FC236}">
                    <a16:creationId xmlns:a16="http://schemas.microsoft.com/office/drawing/2014/main" id="{A68A2344-858B-FA4E-AB5C-B74FB763C68D}"/>
                  </a:ext>
                </a:extLst>
              </p:cNvPr>
              <p:cNvPicPr/>
              <p:nvPr/>
            </p:nvPicPr>
            <p:blipFill>
              <a:blip r:embed="rId144"/>
              <a:stretch>
                <a:fillRect/>
              </a:stretch>
            </p:blipFill>
            <p:spPr>
              <a:xfrm>
                <a:off x="8866495" y="3591364"/>
                <a:ext cx="240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8363DD7C-BCEE-C740-B216-8DE1169AE241}"/>
                  </a:ext>
                </a:extLst>
              </p14:cNvPr>
              <p14:cNvContentPartPr/>
              <p14:nvPr/>
            </p14:nvContentPartPr>
            <p14:xfrm>
              <a:off x="8877655" y="3954964"/>
              <a:ext cx="233280" cy="135360"/>
            </p14:xfrm>
          </p:contentPart>
        </mc:Choice>
        <mc:Fallback xmlns="">
          <p:pic>
            <p:nvPicPr>
              <p:cNvPr id="92" name="Ink 91">
                <a:extLst>
                  <a:ext uri="{FF2B5EF4-FFF2-40B4-BE49-F238E27FC236}">
                    <a16:creationId xmlns:a16="http://schemas.microsoft.com/office/drawing/2014/main" id="{8363DD7C-BCEE-C740-B216-8DE1169AE241}"/>
                  </a:ext>
                </a:extLst>
              </p:cNvPr>
              <p:cNvPicPr/>
              <p:nvPr/>
            </p:nvPicPr>
            <p:blipFill>
              <a:blip r:embed="rId146"/>
              <a:stretch>
                <a:fillRect/>
              </a:stretch>
            </p:blipFill>
            <p:spPr>
              <a:xfrm>
                <a:off x="8870095" y="3947404"/>
                <a:ext cx="248040" cy="150120"/>
              </a:xfrm>
              <a:prstGeom prst="rect">
                <a:avLst/>
              </a:prstGeom>
            </p:spPr>
          </p:pic>
        </mc:Fallback>
      </mc:AlternateContent>
      <p:grpSp>
        <p:nvGrpSpPr>
          <p:cNvPr id="108" name="Group 107">
            <a:extLst>
              <a:ext uri="{FF2B5EF4-FFF2-40B4-BE49-F238E27FC236}">
                <a16:creationId xmlns:a16="http://schemas.microsoft.com/office/drawing/2014/main" id="{BAF508F6-1015-F045-A766-0364129A017B}"/>
              </a:ext>
            </a:extLst>
          </p:cNvPr>
          <p:cNvGrpSpPr/>
          <p:nvPr/>
        </p:nvGrpSpPr>
        <p:grpSpPr>
          <a:xfrm>
            <a:off x="7860655" y="4203724"/>
            <a:ext cx="1120320" cy="401760"/>
            <a:chOff x="7860655" y="4203724"/>
            <a:chExt cx="1120320" cy="401760"/>
          </a:xfrm>
        </p:grpSpPr>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689C2C18-3530-EB46-9AB4-C6C39DB7DE60}"/>
                    </a:ext>
                  </a:extLst>
                </p14:cNvPr>
                <p14:cNvContentPartPr/>
                <p14:nvPr/>
              </p14:nvContentPartPr>
              <p14:xfrm>
                <a:off x="8903935" y="4203724"/>
                <a:ext cx="41040" cy="154440"/>
              </p14:xfrm>
            </p:contentPart>
          </mc:Choice>
          <mc:Fallback xmlns="">
            <p:pic>
              <p:nvPicPr>
                <p:cNvPr id="93" name="Ink 92">
                  <a:extLst>
                    <a:ext uri="{FF2B5EF4-FFF2-40B4-BE49-F238E27FC236}">
                      <a16:creationId xmlns:a16="http://schemas.microsoft.com/office/drawing/2014/main" id="{689C2C18-3530-EB46-9AB4-C6C39DB7DE60}"/>
                    </a:ext>
                  </a:extLst>
                </p:cNvPr>
                <p:cNvPicPr/>
                <p:nvPr/>
              </p:nvPicPr>
              <p:blipFill>
                <a:blip r:embed="rId148"/>
                <a:stretch>
                  <a:fillRect/>
                </a:stretch>
              </p:blipFill>
              <p:spPr>
                <a:xfrm>
                  <a:off x="8896375" y="4196164"/>
                  <a:ext cx="56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7437E58B-DE63-D04B-8B7C-83A2B7951AFE}"/>
                    </a:ext>
                  </a:extLst>
                </p14:cNvPr>
                <p14:cNvContentPartPr/>
                <p14:nvPr/>
              </p14:nvContentPartPr>
              <p14:xfrm>
                <a:off x="7860655" y="4427644"/>
                <a:ext cx="94680" cy="177840"/>
              </p14:xfrm>
            </p:contentPart>
          </mc:Choice>
          <mc:Fallback xmlns="">
            <p:pic>
              <p:nvPicPr>
                <p:cNvPr id="94" name="Ink 93">
                  <a:extLst>
                    <a:ext uri="{FF2B5EF4-FFF2-40B4-BE49-F238E27FC236}">
                      <a16:creationId xmlns:a16="http://schemas.microsoft.com/office/drawing/2014/main" id="{7437E58B-DE63-D04B-8B7C-83A2B7951AFE}"/>
                    </a:ext>
                  </a:extLst>
                </p:cNvPr>
                <p:cNvPicPr/>
                <p:nvPr/>
              </p:nvPicPr>
              <p:blipFill>
                <a:blip r:embed="rId150"/>
                <a:stretch>
                  <a:fillRect/>
                </a:stretch>
              </p:blipFill>
              <p:spPr>
                <a:xfrm>
                  <a:off x="7853095" y="4420084"/>
                  <a:ext cx="1098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Ink 94">
                  <a:extLst>
                    <a:ext uri="{FF2B5EF4-FFF2-40B4-BE49-F238E27FC236}">
                      <a16:creationId xmlns:a16="http://schemas.microsoft.com/office/drawing/2014/main" id="{030FB4D0-561F-4D46-A18B-AFADDC3FE7EE}"/>
                    </a:ext>
                  </a:extLst>
                </p14:cNvPr>
                <p14:cNvContentPartPr/>
                <p14:nvPr/>
              </p14:nvContentPartPr>
              <p14:xfrm>
                <a:off x="7975135" y="4446724"/>
                <a:ext cx="66240" cy="71640"/>
              </p14:xfrm>
            </p:contentPart>
          </mc:Choice>
          <mc:Fallback xmlns="">
            <p:pic>
              <p:nvPicPr>
                <p:cNvPr id="95" name="Ink 94">
                  <a:extLst>
                    <a:ext uri="{FF2B5EF4-FFF2-40B4-BE49-F238E27FC236}">
                      <a16:creationId xmlns:a16="http://schemas.microsoft.com/office/drawing/2014/main" id="{030FB4D0-561F-4D46-A18B-AFADDC3FE7EE}"/>
                    </a:ext>
                  </a:extLst>
                </p:cNvPr>
                <p:cNvPicPr/>
                <p:nvPr/>
              </p:nvPicPr>
              <p:blipFill>
                <a:blip r:embed="rId152"/>
                <a:stretch>
                  <a:fillRect/>
                </a:stretch>
              </p:blipFill>
              <p:spPr>
                <a:xfrm>
                  <a:off x="7967575" y="4439164"/>
                  <a:ext cx="81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Ink 95">
                  <a:extLst>
                    <a:ext uri="{FF2B5EF4-FFF2-40B4-BE49-F238E27FC236}">
                      <a16:creationId xmlns:a16="http://schemas.microsoft.com/office/drawing/2014/main" id="{E56ACAFE-D14E-8D44-98B3-0FAC8DFB4E2E}"/>
                    </a:ext>
                  </a:extLst>
                </p14:cNvPr>
                <p14:cNvContentPartPr/>
                <p14:nvPr/>
              </p14:nvContentPartPr>
              <p14:xfrm>
                <a:off x="8055775" y="4357444"/>
                <a:ext cx="28080" cy="153000"/>
              </p14:xfrm>
            </p:contentPart>
          </mc:Choice>
          <mc:Fallback xmlns="">
            <p:pic>
              <p:nvPicPr>
                <p:cNvPr id="96" name="Ink 95">
                  <a:extLst>
                    <a:ext uri="{FF2B5EF4-FFF2-40B4-BE49-F238E27FC236}">
                      <a16:creationId xmlns:a16="http://schemas.microsoft.com/office/drawing/2014/main" id="{E56ACAFE-D14E-8D44-98B3-0FAC8DFB4E2E}"/>
                    </a:ext>
                  </a:extLst>
                </p:cNvPr>
                <p:cNvPicPr/>
                <p:nvPr/>
              </p:nvPicPr>
              <p:blipFill>
                <a:blip r:embed="rId154"/>
                <a:stretch>
                  <a:fillRect/>
                </a:stretch>
              </p:blipFill>
              <p:spPr>
                <a:xfrm>
                  <a:off x="8048215" y="4349884"/>
                  <a:ext cx="43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Ink 96">
                  <a:extLst>
                    <a:ext uri="{FF2B5EF4-FFF2-40B4-BE49-F238E27FC236}">
                      <a16:creationId xmlns:a16="http://schemas.microsoft.com/office/drawing/2014/main" id="{74365E25-7DAC-7244-B7AC-E892BFBE1C7C}"/>
                    </a:ext>
                  </a:extLst>
                </p14:cNvPr>
                <p14:cNvContentPartPr/>
                <p14:nvPr/>
              </p14:nvContentPartPr>
              <p14:xfrm>
                <a:off x="8020135" y="4408204"/>
                <a:ext cx="105480" cy="6120"/>
              </p14:xfrm>
            </p:contentPart>
          </mc:Choice>
          <mc:Fallback xmlns="">
            <p:pic>
              <p:nvPicPr>
                <p:cNvPr id="97" name="Ink 96">
                  <a:extLst>
                    <a:ext uri="{FF2B5EF4-FFF2-40B4-BE49-F238E27FC236}">
                      <a16:creationId xmlns:a16="http://schemas.microsoft.com/office/drawing/2014/main" id="{74365E25-7DAC-7244-B7AC-E892BFBE1C7C}"/>
                    </a:ext>
                  </a:extLst>
                </p:cNvPr>
                <p:cNvPicPr/>
                <p:nvPr/>
              </p:nvPicPr>
              <p:blipFill>
                <a:blip r:embed="rId156"/>
                <a:stretch>
                  <a:fillRect/>
                </a:stretch>
              </p:blipFill>
              <p:spPr>
                <a:xfrm>
                  <a:off x="8012575" y="4400644"/>
                  <a:ext cx="1206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Ink 97">
                  <a:extLst>
                    <a:ext uri="{FF2B5EF4-FFF2-40B4-BE49-F238E27FC236}">
                      <a16:creationId xmlns:a16="http://schemas.microsoft.com/office/drawing/2014/main" id="{B9FEA719-6012-D74D-BA6C-94A3FCFBC526}"/>
                    </a:ext>
                  </a:extLst>
                </p14:cNvPr>
                <p14:cNvContentPartPr/>
                <p14:nvPr/>
              </p14:nvContentPartPr>
              <p14:xfrm>
                <a:off x="8187895" y="4424044"/>
                <a:ext cx="101160" cy="90720"/>
              </p14:xfrm>
            </p:contentPart>
          </mc:Choice>
          <mc:Fallback xmlns="">
            <p:pic>
              <p:nvPicPr>
                <p:cNvPr id="98" name="Ink 97">
                  <a:extLst>
                    <a:ext uri="{FF2B5EF4-FFF2-40B4-BE49-F238E27FC236}">
                      <a16:creationId xmlns:a16="http://schemas.microsoft.com/office/drawing/2014/main" id="{B9FEA719-6012-D74D-BA6C-94A3FCFBC526}"/>
                    </a:ext>
                  </a:extLst>
                </p:cNvPr>
                <p:cNvPicPr/>
                <p:nvPr/>
              </p:nvPicPr>
              <p:blipFill>
                <a:blip r:embed="rId158"/>
                <a:stretch>
                  <a:fillRect/>
                </a:stretch>
              </p:blipFill>
              <p:spPr>
                <a:xfrm>
                  <a:off x="8180335" y="4416484"/>
                  <a:ext cx="116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Ink 98">
                  <a:extLst>
                    <a:ext uri="{FF2B5EF4-FFF2-40B4-BE49-F238E27FC236}">
                      <a16:creationId xmlns:a16="http://schemas.microsoft.com/office/drawing/2014/main" id="{97AD7E5B-C140-F248-9D23-510F72236AC9}"/>
                    </a:ext>
                  </a:extLst>
                </p14:cNvPr>
                <p14:cNvContentPartPr/>
                <p14:nvPr/>
              </p14:nvContentPartPr>
              <p14:xfrm>
                <a:off x="8299135" y="4438084"/>
                <a:ext cx="86040" cy="77760"/>
              </p14:xfrm>
            </p:contentPart>
          </mc:Choice>
          <mc:Fallback xmlns="">
            <p:pic>
              <p:nvPicPr>
                <p:cNvPr id="99" name="Ink 98">
                  <a:extLst>
                    <a:ext uri="{FF2B5EF4-FFF2-40B4-BE49-F238E27FC236}">
                      <a16:creationId xmlns:a16="http://schemas.microsoft.com/office/drawing/2014/main" id="{97AD7E5B-C140-F248-9D23-510F72236AC9}"/>
                    </a:ext>
                  </a:extLst>
                </p:cNvPr>
                <p:cNvPicPr/>
                <p:nvPr/>
              </p:nvPicPr>
              <p:blipFill>
                <a:blip r:embed="rId160"/>
                <a:stretch>
                  <a:fillRect/>
                </a:stretch>
              </p:blipFill>
              <p:spPr>
                <a:xfrm>
                  <a:off x="8291575" y="4430524"/>
                  <a:ext cx="101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Ink 99">
                  <a:extLst>
                    <a:ext uri="{FF2B5EF4-FFF2-40B4-BE49-F238E27FC236}">
                      <a16:creationId xmlns:a16="http://schemas.microsoft.com/office/drawing/2014/main" id="{F644046F-BB49-B04C-A7AD-72ABB71AD1D3}"/>
                    </a:ext>
                  </a:extLst>
                </p14:cNvPr>
                <p14:cNvContentPartPr/>
                <p14:nvPr/>
              </p14:nvContentPartPr>
              <p14:xfrm>
                <a:off x="8403535" y="4447084"/>
                <a:ext cx="41040" cy="76320"/>
              </p14:xfrm>
            </p:contentPart>
          </mc:Choice>
          <mc:Fallback xmlns="">
            <p:pic>
              <p:nvPicPr>
                <p:cNvPr id="100" name="Ink 99">
                  <a:extLst>
                    <a:ext uri="{FF2B5EF4-FFF2-40B4-BE49-F238E27FC236}">
                      <a16:creationId xmlns:a16="http://schemas.microsoft.com/office/drawing/2014/main" id="{F644046F-BB49-B04C-A7AD-72ABB71AD1D3}"/>
                    </a:ext>
                  </a:extLst>
                </p:cNvPr>
                <p:cNvPicPr/>
                <p:nvPr/>
              </p:nvPicPr>
              <p:blipFill>
                <a:blip r:embed="rId162"/>
                <a:stretch>
                  <a:fillRect/>
                </a:stretch>
              </p:blipFill>
              <p:spPr>
                <a:xfrm>
                  <a:off x="8395975" y="4439524"/>
                  <a:ext cx="561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Ink 100">
                  <a:extLst>
                    <a:ext uri="{FF2B5EF4-FFF2-40B4-BE49-F238E27FC236}">
                      <a16:creationId xmlns:a16="http://schemas.microsoft.com/office/drawing/2014/main" id="{372102BB-2BF9-DC40-82CA-96195108EDA4}"/>
                    </a:ext>
                  </a:extLst>
                </p14:cNvPr>
                <p14:cNvContentPartPr/>
                <p14:nvPr/>
              </p14:nvContentPartPr>
              <p14:xfrm>
                <a:off x="8482375" y="4435204"/>
                <a:ext cx="69480" cy="75600"/>
              </p14:xfrm>
            </p:contentPart>
          </mc:Choice>
          <mc:Fallback xmlns="">
            <p:pic>
              <p:nvPicPr>
                <p:cNvPr id="101" name="Ink 100">
                  <a:extLst>
                    <a:ext uri="{FF2B5EF4-FFF2-40B4-BE49-F238E27FC236}">
                      <a16:creationId xmlns:a16="http://schemas.microsoft.com/office/drawing/2014/main" id="{372102BB-2BF9-DC40-82CA-96195108EDA4}"/>
                    </a:ext>
                  </a:extLst>
                </p:cNvPr>
                <p:cNvPicPr/>
                <p:nvPr/>
              </p:nvPicPr>
              <p:blipFill>
                <a:blip r:embed="rId164"/>
                <a:stretch>
                  <a:fillRect/>
                </a:stretch>
              </p:blipFill>
              <p:spPr>
                <a:xfrm>
                  <a:off x="8474815" y="4427644"/>
                  <a:ext cx="84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Ink 101">
                  <a:extLst>
                    <a:ext uri="{FF2B5EF4-FFF2-40B4-BE49-F238E27FC236}">
                      <a16:creationId xmlns:a16="http://schemas.microsoft.com/office/drawing/2014/main" id="{151ADB1B-CA50-4C41-9517-729A4FD8BB42}"/>
                    </a:ext>
                  </a:extLst>
                </p14:cNvPr>
                <p14:cNvContentPartPr/>
                <p14:nvPr/>
              </p14:nvContentPartPr>
              <p14:xfrm>
                <a:off x="8615935" y="4443124"/>
                <a:ext cx="7920" cy="84600"/>
              </p14:xfrm>
            </p:contentPart>
          </mc:Choice>
          <mc:Fallback xmlns="">
            <p:pic>
              <p:nvPicPr>
                <p:cNvPr id="102" name="Ink 101">
                  <a:extLst>
                    <a:ext uri="{FF2B5EF4-FFF2-40B4-BE49-F238E27FC236}">
                      <a16:creationId xmlns:a16="http://schemas.microsoft.com/office/drawing/2014/main" id="{151ADB1B-CA50-4C41-9517-729A4FD8BB42}"/>
                    </a:ext>
                  </a:extLst>
                </p:cNvPr>
                <p:cNvPicPr/>
                <p:nvPr/>
              </p:nvPicPr>
              <p:blipFill>
                <a:blip r:embed="rId166"/>
                <a:stretch>
                  <a:fillRect/>
                </a:stretch>
              </p:blipFill>
              <p:spPr>
                <a:xfrm>
                  <a:off x="8608375" y="4435564"/>
                  <a:ext cx="22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Ink 102">
                  <a:extLst>
                    <a:ext uri="{FF2B5EF4-FFF2-40B4-BE49-F238E27FC236}">
                      <a16:creationId xmlns:a16="http://schemas.microsoft.com/office/drawing/2014/main" id="{1F0F4DCC-6D66-814B-A0F4-38E66A79F92F}"/>
                    </a:ext>
                  </a:extLst>
                </p14:cNvPr>
                <p14:cNvContentPartPr/>
                <p14:nvPr/>
              </p14:nvContentPartPr>
              <p14:xfrm>
                <a:off x="8620975" y="4389484"/>
                <a:ext cx="4680" cy="4680"/>
              </p14:xfrm>
            </p:contentPart>
          </mc:Choice>
          <mc:Fallback xmlns="">
            <p:pic>
              <p:nvPicPr>
                <p:cNvPr id="103" name="Ink 102">
                  <a:extLst>
                    <a:ext uri="{FF2B5EF4-FFF2-40B4-BE49-F238E27FC236}">
                      <a16:creationId xmlns:a16="http://schemas.microsoft.com/office/drawing/2014/main" id="{1F0F4DCC-6D66-814B-A0F4-38E66A79F92F}"/>
                    </a:ext>
                  </a:extLst>
                </p:cNvPr>
                <p:cNvPicPr/>
                <p:nvPr/>
              </p:nvPicPr>
              <p:blipFill>
                <a:blip r:embed="rId168"/>
                <a:stretch>
                  <a:fillRect/>
                </a:stretch>
              </p:blipFill>
              <p:spPr>
                <a:xfrm>
                  <a:off x="8613415" y="4381924"/>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Ink 103">
                  <a:extLst>
                    <a:ext uri="{FF2B5EF4-FFF2-40B4-BE49-F238E27FC236}">
                      <a16:creationId xmlns:a16="http://schemas.microsoft.com/office/drawing/2014/main" id="{B60FD8BF-BCD7-7549-9393-FFFF2B201C5D}"/>
                    </a:ext>
                  </a:extLst>
                </p14:cNvPr>
                <p14:cNvContentPartPr/>
                <p14:nvPr/>
              </p14:nvContentPartPr>
              <p14:xfrm>
                <a:off x="8662735" y="4436284"/>
                <a:ext cx="78480" cy="71280"/>
              </p14:xfrm>
            </p:contentPart>
          </mc:Choice>
          <mc:Fallback xmlns="">
            <p:pic>
              <p:nvPicPr>
                <p:cNvPr id="104" name="Ink 103">
                  <a:extLst>
                    <a:ext uri="{FF2B5EF4-FFF2-40B4-BE49-F238E27FC236}">
                      <a16:creationId xmlns:a16="http://schemas.microsoft.com/office/drawing/2014/main" id="{B60FD8BF-BCD7-7549-9393-FFFF2B201C5D}"/>
                    </a:ext>
                  </a:extLst>
                </p:cNvPr>
                <p:cNvPicPr/>
                <p:nvPr/>
              </p:nvPicPr>
              <p:blipFill>
                <a:blip r:embed="rId170"/>
                <a:stretch>
                  <a:fillRect/>
                </a:stretch>
              </p:blipFill>
              <p:spPr>
                <a:xfrm>
                  <a:off x="8655175" y="4428724"/>
                  <a:ext cx="93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Ink 104">
                  <a:extLst>
                    <a:ext uri="{FF2B5EF4-FFF2-40B4-BE49-F238E27FC236}">
                      <a16:creationId xmlns:a16="http://schemas.microsoft.com/office/drawing/2014/main" id="{2C421874-22D9-AA4D-BB61-B78DEBAF4AB3}"/>
                    </a:ext>
                  </a:extLst>
                </p14:cNvPr>
                <p14:cNvContentPartPr/>
                <p14:nvPr/>
              </p14:nvContentPartPr>
              <p14:xfrm>
                <a:off x="8769295" y="4447444"/>
                <a:ext cx="61200" cy="57600"/>
              </p14:xfrm>
            </p:contentPart>
          </mc:Choice>
          <mc:Fallback xmlns="">
            <p:pic>
              <p:nvPicPr>
                <p:cNvPr id="105" name="Ink 104">
                  <a:extLst>
                    <a:ext uri="{FF2B5EF4-FFF2-40B4-BE49-F238E27FC236}">
                      <a16:creationId xmlns:a16="http://schemas.microsoft.com/office/drawing/2014/main" id="{2C421874-22D9-AA4D-BB61-B78DEBAF4AB3}"/>
                    </a:ext>
                  </a:extLst>
                </p:cNvPr>
                <p:cNvPicPr/>
                <p:nvPr/>
              </p:nvPicPr>
              <p:blipFill>
                <a:blip r:embed="rId172"/>
                <a:stretch>
                  <a:fillRect/>
                </a:stretch>
              </p:blipFill>
              <p:spPr>
                <a:xfrm>
                  <a:off x="8761735" y="4439884"/>
                  <a:ext cx="76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Ink 105">
                  <a:extLst>
                    <a:ext uri="{FF2B5EF4-FFF2-40B4-BE49-F238E27FC236}">
                      <a16:creationId xmlns:a16="http://schemas.microsoft.com/office/drawing/2014/main" id="{220B8738-6852-8041-A2CE-82B18DB670F1}"/>
                    </a:ext>
                  </a:extLst>
                </p14:cNvPr>
                <p14:cNvContentPartPr/>
                <p14:nvPr/>
              </p14:nvContentPartPr>
              <p14:xfrm>
                <a:off x="8896735" y="4448524"/>
                <a:ext cx="84240" cy="47160"/>
              </p14:xfrm>
            </p:contentPart>
          </mc:Choice>
          <mc:Fallback xmlns="">
            <p:pic>
              <p:nvPicPr>
                <p:cNvPr id="106" name="Ink 105">
                  <a:extLst>
                    <a:ext uri="{FF2B5EF4-FFF2-40B4-BE49-F238E27FC236}">
                      <a16:creationId xmlns:a16="http://schemas.microsoft.com/office/drawing/2014/main" id="{220B8738-6852-8041-A2CE-82B18DB670F1}"/>
                    </a:ext>
                  </a:extLst>
                </p:cNvPr>
                <p:cNvPicPr/>
                <p:nvPr/>
              </p:nvPicPr>
              <p:blipFill>
                <a:blip r:embed="rId174"/>
                <a:stretch>
                  <a:fillRect/>
                </a:stretch>
              </p:blipFill>
              <p:spPr>
                <a:xfrm>
                  <a:off x="8889535" y="4440964"/>
                  <a:ext cx="99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Ink 106">
                  <a:extLst>
                    <a:ext uri="{FF2B5EF4-FFF2-40B4-BE49-F238E27FC236}">
                      <a16:creationId xmlns:a16="http://schemas.microsoft.com/office/drawing/2014/main" id="{E4381FF8-853A-BE45-8A57-ACE74AE7BAC4}"/>
                    </a:ext>
                  </a:extLst>
                </p14:cNvPr>
                <p14:cNvContentPartPr/>
                <p14:nvPr/>
              </p14:nvContentPartPr>
              <p14:xfrm>
                <a:off x="8954695" y="4344484"/>
                <a:ext cx="23040" cy="186840"/>
              </p14:xfrm>
            </p:contentPart>
          </mc:Choice>
          <mc:Fallback xmlns="">
            <p:pic>
              <p:nvPicPr>
                <p:cNvPr id="107" name="Ink 106">
                  <a:extLst>
                    <a:ext uri="{FF2B5EF4-FFF2-40B4-BE49-F238E27FC236}">
                      <a16:creationId xmlns:a16="http://schemas.microsoft.com/office/drawing/2014/main" id="{E4381FF8-853A-BE45-8A57-ACE74AE7BAC4}"/>
                    </a:ext>
                  </a:extLst>
                </p:cNvPr>
                <p:cNvPicPr/>
                <p:nvPr/>
              </p:nvPicPr>
              <p:blipFill>
                <a:blip r:embed="rId176"/>
                <a:stretch>
                  <a:fillRect/>
                </a:stretch>
              </p:blipFill>
              <p:spPr>
                <a:xfrm>
                  <a:off x="8947135" y="4336924"/>
                  <a:ext cx="38160" cy="201960"/>
                </a:xfrm>
                <a:prstGeom prst="rect">
                  <a:avLst/>
                </a:prstGeom>
              </p:spPr>
            </p:pic>
          </mc:Fallback>
        </mc:AlternateContent>
      </p:grpSp>
      <p:grpSp>
        <p:nvGrpSpPr>
          <p:cNvPr id="120" name="Group 119">
            <a:extLst>
              <a:ext uri="{FF2B5EF4-FFF2-40B4-BE49-F238E27FC236}">
                <a16:creationId xmlns:a16="http://schemas.microsoft.com/office/drawing/2014/main" id="{620595D7-6643-E940-A052-24FD8E451FBE}"/>
              </a:ext>
            </a:extLst>
          </p:cNvPr>
          <p:cNvGrpSpPr/>
          <p:nvPr/>
        </p:nvGrpSpPr>
        <p:grpSpPr>
          <a:xfrm>
            <a:off x="7969015" y="4634644"/>
            <a:ext cx="436680" cy="216000"/>
            <a:chOff x="7969015" y="4634644"/>
            <a:chExt cx="436680" cy="216000"/>
          </a:xfrm>
        </p:grpSpPr>
        <mc:AlternateContent xmlns:mc="http://schemas.openxmlformats.org/markup-compatibility/2006" xmlns:p14="http://schemas.microsoft.com/office/powerpoint/2010/main">
          <mc:Choice Requires="p14">
            <p:contentPart p14:bwMode="auto" r:id="rId177">
              <p14:nvContentPartPr>
                <p14:cNvPr id="109" name="Ink 108">
                  <a:extLst>
                    <a:ext uri="{FF2B5EF4-FFF2-40B4-BE49-F238E27FC236}">
                      <a16:creationId xmlns:a16="http://schemas.microsoft.com/office/drawing/2014/main" id="{CCC8EE20-9817-C740-9F40-8EF45D318606}"/>
                    </a:ext>
                  </a:extLst>
                </p14:cNvPr>
                <p14:cNvContentPartPr/>
                <p14:nvPr/>
              </p14:nvContentPartPr>
              <p14:xfrm>
                <a:off x="7985215" y="4634644"/>
                <a:ext cx="104760" cy="216000"/>
              </p14:xfrm>
            </p:contentPart>
          </mc:Choice>
          <mc:Fallback xmlns="">
            <p:pic>
              <p:nvPicPr>
                <p:cNvPr id="109" name="Ink 108">
                  <a:extLst>
                    <a:ext uri="{FF2B5EF4-FFF2-40B4-BE49-F238E27FC236}">
                      <a16:creationId xmlns:a16="http://schemas.microsoft.com/office/drawing/2014/main" id="{CCC8EE20-9817-C740-9F40-8EF45D318606}"/>
                    </a:ext>
                  </a:extLst>
                </p:cNvPr>
                <p:cNvPicPr/>
                <p:nvPr/>
              </p:nvPicPr>
              <p:blipFill>
                <a:blip r:embed="rId178"/>
                <a:stretch>
                  <a:fillRect/>
                </a:stretch>
              </p:blipFill>
              <p:spPr>
                <a:xfrm>
                  <a:off x="7977655" y="4627084"/>
                  <a:ext cx="119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0" name="Ink 109">
                  <a:extLst>
                    <a:ext uri="{FF2B5EF4-FFF2-40B4-BE49-F238E27FC236}">
                      <a16:creationId xmlns:a16="http://schemas.microsoft.com/office/drawing/2014/main" id="{736A874F-1FAA-7B45-A001-C1D2B7ACB7D6}"/>
                    </a:ext>
                  </a:extLst>
                </p14:cNvPr>
                <p14:cNvContentPartPr/>
                <p14:nvPr/>
              </p14:nvContentPartPr>
              <p14:xfrm>
                <a:off x="7969015" y="4739764"/>
                <a:ext cx="111600" cy="5400"/>
              </p14:xfrm>
            </p:contentPart>
          </mc:Choice>
          <mc:Fallback xmlns="">
            <p:pic>
              <p:nvPicPr>
                <p:cNvPr id="110" name="Ink 109">
                  <a:extLst>
                    <a:ext uri="{FF2B5EF4-FFF2-40B4-BE49-F238E27FC236}">
                      <a16:creationId xmlns:a16="http://schemas.microsoft.com/office/drawing/2014/main" id="{736A874F-1FAA-7B45-A001-C1D2B7ACB7D6}"/>
                    </a:ext>
                  </a:extLst>
                </p:cNvPr>
                <p:cNvPicPr/>
                <p:nvPr/>
              </p:nvPicPr>
              <p:blipFill>
                <a:blip r:embed="rId180"/>
                <a:stretch>
                  <a:fillRect/>
                </a:stretch>
              </p:blipFill>
              <p:spPr>
                <a:xfrm>
                  <a:off x="7961455" y="4732204"/>
                  <a:ext cx="126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1" name="Ink 110">
                  <a:extLst>
                    <a:ext uri="{FF2B5EF4-FFF2-40B4-BE49-F238E27FC236}">
                      <a16:creationId xmlns:a16="http://schemas.microsoft.com/office/drawing/2014/main" id="{89C0ED37-9408-1049-9661-0D0B163BD909}"/>
                    </a:ext>
                  </a:extLst>
                </p14:cNvPr>
                <p14:cNvContentPartPr/>
                <p14:nvPr/>
              </p14:nvContentPartPr>
              <p14:xfrm>
                <a:off x="8077375" y="4723204"/>
                <a:ext cx="59400" cy="60840"/>
              </p14:xfrm>
            </p:contentPart>
          </mc:Choice>
          <mc:Fallback xmlns="">
            <p:pic>
              <p:nvPicPr>
                <p:cNvPr id="111" name="Ink 110">
                  <a:extLst>
                    <a:ext uri="{FF2B5EF4-FFF2-40B4-BE49-F238E27FC236}">
                      <a16:creationId xmlns:a16="http://schemas.microsoft.com/office/drawing/2014/main" id="{89C0ED37-9408-1049-9661-0D0B163BD909}"/>
                    </a:ext>
                  </a:extLst>
                </p:cNvPr>
                <p:cNvPicPr/>
                <p:nvPr/>
              </p:nvPicPr>
              <p:blipFill>
                <a:blip r:embed="rId182"/>
                <a:stretch>
                  <a:fillRect/>
                </a:stretch>
              </p:blipFill>
              <p:spPr>
                <a:xfrm>
                  <a:off x="8069815" y="4715644"/>
                  <a:ext cx="74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2" name="Ink 111">
                  <a:extLst>
                    <a:ext uri="{FF2B5EF4-FFF2-40B4-BE49-F238E27FC236}">
                      <a16:creationId xmlns:a16="http://schemas.microsoft.com/office/drawing/2014/main" id="{372E11FB-651C-1C43-A60E-635C3AC066CF}"/>
                    </a:ext>
                  </a:extLst>
                </p14:cNvPr>
                <p14:cNvContentPartPr/>
                <p14:nvPr/>
              </p14:nvContentPartPr>
              <p14:xfrm>
                <a:off x="8150095" y="4736524"/>
                <a:ext cx="56880" cy="53280"/>
              </p14:xfrm>
            </p:contentPart>
          </mc:Choice>
          <mc:Fallback xmlns="">
            <p:pic>
              <p:nvPicPr>
                <p:cNvPr id="112" name="Ink 111">
                  <a:extLst>
                    <a:ext uri="{FF2B5EF4-FFF2-40B4-BE49-F238E27FC236}">
                      <a16:creationId xmlns:a16="http://schemas.microsoft.com/office/drawing/2014/main" id="{372E11FB-651C-1C43-A60E-635C3AC066CF}"/>
                    </a:ext>
                  </a:extLst>
                </p:cNvPr>
                <p:cNvPicPr/>
                <p:nvPr/>
              </p:nvPicPr>
              <p:blipFill>
                <a:blip r:embed="rId184"/>
                <a:stretch>
                  <a:fillRect/>
                </a:stretch>
              </p:blipFill>
              <p:spPr>
                <a:xfrm>
                  <a:off x="8142535" y="4728964"/>
                  <a:ext cx="72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 name="Ink 112">
                  <a:extLst>
                    <a:ext uri="{FF2B5EF4-FFF2-40B4-BE49-F238E27FC236}">
                      <a16:creationId xmlns:a16="http://schemas.microsoft.com/office/drawing/2014/main" id="{A7DF39A6-BEC2-8442-BA73-56172BCAB1B7}"/>
                    </a:ext>
                  </a:extLst>
                </p14:cNvPr>
                <p14:cNvContentPartPr/>
                <p14:nvPr/>
              </p14:nvContentPartPr>
              <p14:xfrm>
                <a:off x="8246575" y="4742284"/>
                <a:ext cx="159120" cy="54360"/>
              </p14:xfrm>
            </p:contentPart>
          </mc:Choice>
          <mc:Fallback xmlns="">
            <p:pic>
              <p:nvPicPr>
                <p:cNvPr id="113" name="Ink 112">
                  <a:extLst>
                    <a:ext uri="{FF2B5EF4-FFF2-40B4-BE49-F238E27FC236}">
                      <a16:creationId xmlns:a16="http://schemas.microsoft.com/office/drawing/2014/main" id="{A7DF39A6-BEC2-8442-BA73-56172BCAB1B7}"/>
                    </a:ext>
                  </a:extLst>
                </p:cNvPr>
                <p:cNvPicPr/>
                <p:nvPr/>
              </p:nvPicPr>
              <p:blipFill>
                <a:blip r:embed="rId186"/>
                <a:stretch>
                  <a:fillRect/>
                </a:stretch>
              </p:blipFill>
              <p:spPr>
                <a:xfrm>
                  <a:off x="8239015" y="4734724"/>
                  <a:ext cx="174240" cy="69120"/>
                </a:xfrm>
                <a:prstGeom prst="rect">
                  <a:avLst/>
                </a:prstGeom>
              </p:spPr>
            </p:pic>
          </mc:Fallback>
        </mc:AlternateContent>
      </p:grpSp>
      <p:grpSp>
        <p:nvGrpSpPr>
          <p:cNvPr id="119" name="Group 118">
            <a:extLst>
              <a:ext uri="{FF2B5EF4-FFF2-40B4-BE49-F238E27FC236}">
                <a16:creationId xmlns:a16="http://schemas.microsoft.com/office/drawing/2014/main" id="{9365E057-6F50-D142-8CFF-24A0D85F2E8E}"/>
              </a:ext>
            </a:extLst>
          </p:cNvPr>
          <p:cNvGrpSpPr/>
          <p:nvPr/>
        </p:nvGrpSpPr>
        <p:grpSpPr>
          <a:xfrm>
            <a:off x="8557615" y="4615204"/>
            <a:ext cx="524520" cy="166320"/>
            <a:chOff x="8557615" y="4615204"/>
            <a:chExt cx="524520" cy="166320"/>
          </a:xfrm>
        </p:grpSpPr>
        <mc:AlternateContent xmlns:mc="http://schemas.openxmlformats.org/markup-compatibility/2006" xmlns:p14="http://schemas.microsoft.com/office/powerpoint/2010/main">
          <mc:Choice Requires="p14">
            <p:contentPart p14:bwMode="auto" r:id="rId187">
              <p14:nvContentPartPr>
                <p14:cNvPr id="114" name="Ink 113">
                  <a:extLst>
                    <a:ext uri="{FF2B5EF4-FFF2-40B4-BE49-F238E27FC236}">
                      <a16:creationId xmlns:a16="http://schemas.microsoft.com/office/drawing/2014/main" id="{9F0065BC-A9C6-F449-9F2B-99F5525426C4}"/>
                    </a:ext>
                  </a:extLst>
                </p14:cNvPr>
                <p14:cNvContentPartPr/>
                <p14:nvPr/>
              </p14:nvContentPartPr>
              <p14:xfrm>
                <a:off x="8557615" y="4646164"/>
                <a:ext cx="117000" cy="131400"/>
              </p14:xfrm>
            </p:contentPart>
          </mc:Choice>
          <mc:Fallback xmlns="">
            <p:pic>
              <p:nvPicPr>
                <p:cNvPr id="114" name="Ink 113">
                  <a:extLst>
                    <a:ext uri="{FF2B5EF4-FFF2-40B4-BE49-F238E27FC236}">
                      <a16:creationId xmlns:a16="http://schemas.microsoft.com/office/drawing/2014/main" id="{9F0065BC-A9C6-F449-9F2B-99F5525426C4}"/>
                    </a:ext>
                  </a:extLst>
                </p:cNvPr>
                <p:cNvPicPr/>
                <p:nvPr/>
              </p:nvPicPr>
              <p:blipFill>
                <a:blip r:embed="rId188"/>
                <a:stretch>
                  <a:fillRect/>
                </a:stretch>
              </p:blipFill>
              <p:spPr>
                <a:xfrm>
                  <a:off x="8550055" y="4638964"/>
                  <a:ext cx="132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Ink 114">
                  <a:extLst>
                    <a:ext uri="{FF2B5EF4-FFF2-40B4-BE49-F238E27FC236}">
                      <a16:creationId xmlns:a16="http://schemas.microsoft.com/office/drawing/2014/main" id="{B8EA99B1-F2F2-824A-B930-3D69D9FAC674}"/>
                    </a:ext>
                  </a:extLst>
                </p14:cNvPr>
                <p14:cNvContentPartPr/>
                <p14:nvPr/>
              </p14:nvContentPartPr>
              <p14:xfrm>
                <a:off x="8677495" y="4736164"/>
                <a:ext cx="81000" cy="44640"/>
              </p14:xfrm>
            </p:contentPart>
          </mc:Choice>
          <mc:Fallback xmlns="">
            <p:pic>
              <p:nvPicPr>
                <p:cNvPr id="115" name="Ink 114">
                  <a:extLst>
                    <a:ext uri="{FF2B5EF4-FFF2-40B4-BE49-F238E27FC236}">
                      <a16:creationId xmlns:a16="http://schemas.microsoft.com/office/drawing/2014/main" id="{B8EA99B1-F2F2-824A-B930-3D69D9FAC674}"/>
                    </a:ext>
                  </a:extLst>
                </p:cNvPr>
                <p:cNvPicPr/>
                <p:nvPr/>
              </p:nvPicPr>
              <p:blipFill>
                <a:blip r:embed="rId190"/>
                <a:stretch>
                  <a:fillRect/>
                </a:stretch>
              </p:blipFill>
              <p:spPr>
                <a:xfrm>
                  <a:off x="8669935" y="4728604"/>
                  <a:ext cx="96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6" name="Ink 115">
                  <a:extLst>
                    <a:ext uri="{FF2B5EF4-FFF2-40B4-BE49-F238E27FC236}">
                      <a16:creationId xmlns:a16="http://schemas.microsoft.com/office/drawing/2014/main" id="{EFB10558-9BD8-3A4F-9437-0CDFC1B0960D}"/>
                    </a:ext>
                  </a:extLst>
                </p14:cNvPr>
                <p14:cNvContentPartPr/>
                <p14:nvPr/>
              </p14:nvContentPartPr>
              <p14:xfrm>
                <a:off x="8791615" y="4731844"/>
                <a:ext cx="71280" cy="44640"/>
              </p14:xfrm>
            </p:contentPart>
          </mc:Choice>
          <mc:Fallback xmlns="">
            <p:pic>
              <p:nvPicPr>
                <p:cNvPr id="116" name="Ink 115">
                  <a:extLst>
                    <a:ext uri="{FF2B5EF4-FFF2-40B4-BE49-F238E27FC236}">
                      <a16:creationId xmlns:a16="http://schemas.microsoft.com/office/drawing/2014/main" id="{EFB10558-9BD8-3A4F-9437-0CDFC1B0960D}"/>
                    </a:ext>
                  </a:extLst>
                </p:cNvPr>
                <p:cNvPicPr/>
                <p:nvPr/>
              </p:nvPicPr>
              <p:blipFill>
                <a:blip r:embed="rId192"/>
                <a:stretch>
                  <a:fillRect/>
                </a:stretch>
              </p:blipFill>
              <p:spPr>
                <a:xfrm>
                  <a:off x="8784055" y="4724284"/>
                  <a:ext cx="864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7" name="Ink 116">
                  <a:extLst>
                    <a:ext uri="{FF2B5EF4-FFF2-40B4-BE49-F238E27FC236}">
                      <a16:creationId xmlns:a16="http://schemas.microsoft.com/office/drawing/2014/main" id="{CED0906A-4360-8F4A-8B77-3C7E3C0A6591}"/>
                    </a:ext>
                  </a:extLst>
                </p14:cNvPr>
                <p14:cNvContentPartPr/>
                <p14:nvPr/>
              </p14:nvContentPartPr>
              <p14:xfrm>
                <a:off x="8906815" y="4615204"/>
                <a:ext cx="48960" cy="166320"/>
              </p14:xfrm>
            </p:contentPart>
          </mc:Choice>
          <mc:Fallback xmlns="">
            <p:pic>
              <p:nvPicPr>
                <p:cNvPr id="117" name="Ink 116">
                  <a:extLst>
                    <a:ext uri="{FF2B5EF4-FFF2-40B4-BE49-F238E27FC236}">
                      <a16:creationId xmlns:a16="http://schemas.microsoft.com/office/drawing/2014/main" id="{CED0906A-4360-8F4A-8B77-3C7E3C0A6591}"/>
                    </a:ext>
                  </a:extLst>
                </p:cNvPr>
                <p:cNvPicPr/>
                <p:nvPr/>
              </p:nvPicPr>
              <p:blipFill>
                <a:blip r:embed="rId194"/>
                <a:stretch>
                  <a:fillRect/>
                </a:stretch>
              </p:blipFill>
              <p:spPr>
                <a:xfrm>
                  <a:off x="8899255" y="4607644"/>
                  <a:ext cx="64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8" name="Ink 117">
                  <a:extLst>
                    <a:ext uri="{FF2B5EF4-FFF2-40B4-BE49-F238E27FC236}">
                      <a16:creationId xmlns:a16="http://schemas.microsoft.com/office/drawing/2014/main" id="{AEC54277-C72D-AC45-80DC-925CCC35F9E5}"/>
                    </a:ext>
                  </a:extLst>
                </p14:cNvPr>
                <p14:cNvContentPartPr/>
                <p14:nvPr/>
              </p14:nvContentPartPr>
              <p14:xfrm>
                <a:off x="8991055" y="4699084"/>
                <a:ext cx="91080" cy="64080"/>
              </p14:xfrm>
            </p:contentPart>
          </mc:Choice>
          <mc:Fallback xmlns="">
            <p:pic>
              <p:nvPicPr>
                <p:cNvPr id="118" name="Ink 117">
                  <a:extLst>
                    <a:ext uri="{FF2B5EF4-FFF2-40B4-BE49-F238E27FC236}">
                      <a16:creationId xmlns:a16="http://schemas.microsoft.com/office/drawing/2014/main" id="{AEC54277-C72D-AC45-80DC-925CCC35F9E5}"/>
                    </a:ext>
                  </a:extLst>
                </p:cNvPr>
                <p:cNvPicPr/>
                <p:nvPr/>
              </p:nvPicPr>
              <p:blipFill>
                <a:blip r:embed="rId196"/>
                <a:stretch>
                  <a:fillRect/>
                </a:stretch>
              </p:blipFill>
              <p:spPr>
                <a:xfrm>
                  <a:off x="8983495" y="4691884"/>
                  <a:ext cx="105840" cy="79200"/>
                </a:xfrm>
                <a:prstGeom prst="rect">
                  <a:avLst/>
                </a:prstGeom>
              </p:spPr>
            </p:pic>
          </mc:Fallback>
        </mc:AlternateContent>
      </p:grpSp>
      <p:grpSp>
        <p:nvGrpSpPr>
          <p:cNvPr id="136" name="Group 135">
            <a:extLst>
              <a:ext uri="{FF2B5EF4-FFF2-40B4-BE49-F238E27FC236}">
                <a16:creationId xmlns:a16="http://schemas.microsoft.com/office/drawing/2014/main" id="{52B025EE-AF06-4646-987A-BE815D497FD7}"/>
              </a:ext>
            </a:extLst>
          </p:cNvPr>
          <p:cNvGrpSpPr/>
          <p:nvPr/>
        </p:nvGrpSpPr>
        <p:grpSpPr>
          <a:xfrm>
            <a:off x="7915375" y="4898884"/>
            <a:ext cx="1008720" cy="261000"/>
            <a:chOff x="7915375" y="4898884"/>
            <a:chExt cx="1008720" cy="261000"/>
          </a:xfrm>
        </p:grpSpPr>
        <mc:AlternateContent xmlns:mc="http://schemas.openxmlformats.org/markup-compatibility/2006" xmlns:p14="http://schemas.microsoft.com/office/powerpoint/2010/main">
          <mc:Choice Requires="p14">
            <p:contentPart p14:bwMode="auto" r:id="rId197">
              <p14:nvContentPartPr>
                <p14:cNvPr id="121" name="Ink 120">
                  <a:extLst>
                    <a:ext uri="{FF2B5EF4-FFF2-40B4-BE49-F238E27FC236}">
                      <a16:creationId xmlns:a16="http://schemas.microsoft.com/office/drawing/2014/main" id="{39133A19-6AD2-014B-8183-9C6EC4A94DCD}"/>
                    </a:ext>
                  </a:extLst>
                </p14:cNvPr>
                <p14:cNvContentPartPr/>
                <p14:nvPr/>
              </p14:nvContentPartPr>
              <p14:xfrm>
                <a:off x="7915375" y="4930204"/>
                <a:ext cx="109440" cy="68760"/>
              </p14:xfrm>
            </p:contentPart>
          </mc:Choice>
          <mc:Fallback xmlns="">
            <p:pic>
              <p:nvPicPr>
                <p:cNvPr id="121" name="Ink 120">
                  <a:extLst>
                    <a:ext uri="{FF2B5EF4-FFF2-40B4-BE49-F238E27FC236}">
                      <a16:creationId xmlns:a16="http://schemas.microsoft.com/office/drawing/2014/main" id="{39133A19-6AD2-014B-8183-9C6EC4A94DCD}"/>
                    </a:ext>
                  </a:extLst>
                </p:cNvPr>
                <p:cNvPicPr/>
                <p:nvPr/>
              </p:nvPicPr>
              <p:blipFill>
                <a:blip r:embed="rId198"/>
                <a:stretch>
                  <a:fillRect/>
                </a:stretch>
              </p:blipFill>
              <p:spPr>
                <a:xfrm>
                  <a:off x="7907815" y="4922644"/>
                  <a:ext cx="124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Ink 121">
                  <a:extLst>
                    <a:ext uri="{FF2B5EF4-FFF2-40B4-BE49-F238E27FC236}">
                      <a16:creationId xmlns:a16="http://schemas.microsoft.com/office/drawing/2014/main" id="{A4F9BF51-7D20-D940-BF9A-E22F356E3C4E}"/>
                    </a:ext>
                  </a:extLst>
                </p14:cNvPr>
                <p14:cNvContentPartPr/>
                <p14:nvPr/>
              </p14:nvContentPartPr>
              <p14:xfrm>
                <a:off x="8055055" y="4898884"/>
                <a:ext cx="62280" cy="180000"/>
              </p14:xfrm>
            </p:contentPart>
          </mc:Choice>
          <mc:Fallback xmlns="">
            <p:pic>
              <p:nvPicPr>
                <p:cNvPr id="122" name="Ink 121">
                  <a:extLst>
                    <a:ext uri="{FF2B5EF4-FFF2-40B4-BE49-F238E27FC236}">
                      <a16:creationId xmlns:a16="http://schemas.microsoft.com/office/drawing/2014/main" id="{A4F9BF51-7D20-D940-BF9A-E22F356E3C4E}"/>
                    </a:ext>
                  </a:extLst>
                </p:cNvPr>
                <p:cNvPicPr/>
                <p:nvPr/>
              </p:nvPicPr>
              <p:blipFill>
                <a:blip r:embed="rId200"/>
                <a:stretch>
                  <a:fillRect/>
                </a:stretch>
              </p:blipFill>
              <p:spPr>
                <a:xfrm>
                  <a:off x="8047855" y="4891684"/>
                  <a:ext cx="77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Ink 122">
                  <a:extLst>
                    <a:ext uri="{FF2B5EF4-FFF2-40B4-BE49-F238E27FC236}">
                      <a16:creationId xmlns:a16="http://schemas.microsoft.com/office/drawing/2014/main" id="{6BC067E7-F910-8A4F-944A-6121F5587E7D}"/>
                    </a:ext>
                  </a:extLst>
                </p14:cNvPr>
                <p14:cNvContentPartPr/>
                <p14:nvPr/>
              </p14:nvContentPartPr>
              <p14:xfrm>
                <a:off x="8145055" y="4952884"/>
                <a:ext cx="61920" cy="56520"/>
              </p14:xfrm>
            </p:contentPart>
          </mc:Choice>
          <mc:Fallback xmlns="">
            <p:pic>
              <p:nvPicPr>
                <p:cNvPr id="123" name="Ink 122">
                  <a:extLst>
                    <a:ext uri="{FF2B5EF4-FFF2-40B4-BE49-F238E27FC236}">
                      <a16:creationId xmlns:a16="http://schemas.microsoft.com/office/drawing/2014/main" id="{6BC067E7-F910-8A4F-944A-6121F5587E7D}"/>
                    </a:ext>
                  </a:extLst>
                </p:cNvPr>
                <p:cNvPicPr/>
                <p:nvPr/>
              </p:nvPicPr>
              <p:blipFill>
                <a:blip r:embed="rId202"/>
                <a:stretch>
                  <a:fillRect/>
                </a:stretch>
              </p:blipFill>
              <p:spPr>
                <a:xfrm>
                  <a:off x="8137495" y="4945324"/>
                  <a:ext cx="770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Ink 123">
                  <a:extLst>
                    <a:ext uri="{FF2B5EF4-FFF2-40B4-BE49-F238E27FC236}">
                      <a16:creationId xmlns:a16="http://schemas.microsoft.com/office/drawing/2014/main" id="{D26AB6A4-1217-834F-957C-CD5AFA4F79D4}"/>
                    </a:ext>
                  </a:extLst>
                </p14:cNvPr>
                <p14:cNvContentPartPr/>
                <p14:nvPr/>
              </p14:nvContentPartPr>
              <p14:xfrm>
                <a:off x="8377975" y="4953604"/>
                <a:ext cx="106920" cy="63360"/>
              </p14:xfrm>
            </p:contentPart>
          </mc:Choice>
          <mc:Fallback xmlns="">
            <p:pic>
              <p:nvPicPr>
                <p:cNvPr id="124" name="Ink 123">
                  <a:extLst>
                    <a:ext uri="{FF2B5EF4-FFF2-40B4-BE49-F238E27FC236}">
                      <a16:creationId xmlns:a16="http://schemas.microsoft.com/office/drawing/2014/main" id="{D26AB6A4-1217-834F-957C-CD5AFA4F79D4}"/>
                    </a:ext>
                  </a:extLst>
                </p:cNvPr>
                <p:cNvPicPr/>
                <p:nvPr/>
              </p:nvPicPr>
              <p:blipFill>
                <a:blip r:embed="rId204"/>
                <a:stretch>
                  <a:fillRect/>
                </a:stretch>
              </p:blipFill>
              <p:spPr>
                <a:xfrm>
                  <a:off x="8370415" y="4946044"/>
                  <a:ext cx="122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Ink 124">
                  <a:extLst>
                    <a:ext uri="{FF2B5EF4-FFF2-40B4-BE49-F238E27FC236}">
                      <a16:creationId xmlns:a16="http://schemas.microsoft.com/office/drawing/2014/main" id="{144980C5-A427-4E46-8F51-8F3EF9C49574}"/>
                    </a:ext>
                  </a:extLst>
                </p14:cNvPr>
                <p14:cNvContentPartPr/>
                <p14:nvPr/>
              </p14:nvContentPartPr>
              <p14:xfrm>
                <a:off x="8534935" y="4933804"/>
                <a:ext cx="73800" cy="67680"/>
              </p14:xfrm>
            </p:contentPart>
          </mc:Choice>
          <mc:Fallback xmlns="">
            <p:pic>
              <p:nvPicPr>
                <p:cNvPr id="125" name="Ink 124">
                  <a:extLst>
                    <a:ext uri="{FF2B5EF4-FFF2-40B4-BE49-F238E27FC236}">
                      <a16:creationId xmlns:a16="http://schemas.microsoft.com/office/drawing/2014/main" id="{144980C5-A427-4E46-8F51-8F3EF9C49574}"/>
                    </a:ext>
                  </a:extLst>
                </p:cNvPr>
                <p:cNvPicPr/>
                <p:nvPr/>
              </p:nvPicPr>
              <p:blipFill>
                <a:blip r:embed="rId206"/>
                <a:stretch>
                  <a:fillRect/>
                </a:stretch>
              </p:blipFill>
              <p:spPr>
                <a:xfrm>
                  <a:off x="8527375" y="4926244"/>
                  <a:ext cx="88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Ink 125">
                  <a:extLst>
                    <a:ext uri="{FF2B5EF4-FFF2-40B4-BE49-F238E27FC236}">
                      <a16:creationId xmlns:a16="http://schemas.microsoft.com/office/drawing/2014/main" id="{689C5C56-9580-FD47-A4FE-CBF4EAF2504E}"/>
                    </a:ext>
                  </a:extLst>
                </p14:cNvPr>
                <p14:cNvContentPartPr/>
                <p14:nvPr/>
              </p14:nvContentPartPr>
              <p14:xfrm>
                <a:off x="8651935" y="4953604"/>
                <a:ext cx="119880" cy="60480"/>
              </p14:xfrm>
            </p:contentPart>
          </mc:Choice>
          <mc:Fallback xmlns="">
            <p:pic>
              <p:nvPicPr>
                <p:cNvPr id="126" name="Ink 125">
                  <a:extLst>
                    <a:ext uri="{FF2B5EF4-FFF2-40B4-BE49-F238E27FC236}">
                      <a16:creationId xmlns:a16="http://schemas.microsoft.com/office/drawing/2014/main" id="{689C5C56-9580-FD47-A4FE-CBF4EAF2504E}"/>
                    </a:ext>
                  </a:extLst>
                </p:cNvPr>
                <p:cNvPicPr/>
                <p:nvPr/>
              </p:nvPicPr>
              <p:blipFill>
                <a:blip r:embed="rId208"/>
                <a:stretch>
                  <a:fillRect/>
                </a:stretch>
              </p:blipFill>
              <p:spPr>
                <a:xfrm>
                  <a:off x="8644375" y="4946404"/>
                  <a:ext cx="135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7" name="Ink 126">
                  <a:extLst>
                    <a:ext uri="{FF2B5EF4-FFF2-40B4-BE49-F238E27FC236}">
                      <a16:creationId xmlns:a16="http://schemas.microsoft.com/office/drawing/2014/main" id="{80D626C7-4394-AB47-8CDA-26FD1F85DC6D}"/>
                    </a:ext>
                  </a:extLst>
                </p14:cNvPr>
                <p14:cNvContentPartPr/>
                <p14:nvPr/>
              </p14:nvContentPartPr>
              <p14:xfrm>
                <a:off x="8877655" y="4973404"/>
                <a:ext cx="3960" cy="7200"/>
              </p14:xfrm>
            </p:contentPart>
          </mc:Choice>
          <mc:Fallback xmlns="">
            <p:pic>
              <p:nvPicPr>
                <p:cNvPr id="127" name="Ink 126">
                  <a:extLst>
                    <a:ext uri="{FF2B5EF4-FFF2-40B4-BE49-F238E27FC236}">
                      <a16:creationId xmlns:a16="http://schemas.microsoft.com/office/drawing/2014/main" id="{80D626C7-4394-AB47-8CDA-26FD1F85DC6D}"/>
                    </a:ext>
                  </a:extLst>
                </p:cNvPr>
                <p:cNvPicPr/>
                <p:nvPr/>
              </p:nvPicPr>
              <p:blipFill>
                <a:blip r:embed="rId210"/>
                <a:stretch>
                  <a:fillRect/>
                </a:stretch>
              </p:blipFill>
              <p:spPr>
                <a:xfrm>
                  <a:off x="8870095" y="4965844"/>
                  <a:ext cx="190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0" name="Ink 129">
                  <a:extLst>
                    <a:ext uri="{FF2B5EF4-FFF2-40B4-BE49-F238E27FC236}">
                      <a16:creationId xmlns:a16="http://schemas.microsoft.com/office/drawing/2014/main" id="{F90D2BBC-1D5B-E34D-896E-1634C45A6DB1}"/>
                    </a:ext>
                  </a:extLst>
                </p14:cNvPr>
                <p14:cNvContentPartPr/>
                <p14:nvPr/>
              </p14:nvContentPartPr>
              <p14:xfrm>
                <a:off x="8134615" y="5111284"/>
                <a:ext cx="132120" cy="48600"/>
              </p14:xfrm>
            </p:contentPart>
          </mc:Choice>
          <mc:Fallback xmlns="">
            <p:pic>
              <p:nvPicPr>
                <p:cNvPr id="130" name="Ink 129">
                  <a:extLst>
                    <a:ext uri="{FF2B5EF4-FFF2-40B4-BE49-F238E27FC236}">
                      <a16:creationId xmlns:a16="http://schemas.microsoft.com/office/drawing/2014/main" id="{F90D2BBC-1D5B-E34D-896E-1634C45A6DB1}"/>
                    </a:ext>
                  </a:extLst>
                </p:cNvPr>
                <p:cNvPicPr/>
                <p:nvPr/>
              </p:nvPicPr>
              <p:blipFill>
                <a:blip r:embed="rId212"/>
                <a:stretch>
                  <a:fillRect/>
                </a:stretch>
              </p:blipFill>
              <p:spPr>
                <a:xfrm>
                  <a:off x="8127055" y="5103724"/>
                  <a:ext cx="147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1" name="Ink 130">
                  <a:extLst>
                    <a:ext uri="{FF2B5EF4-FFF2-40B4-BE49-F238E27FC236}">
                      <a16:creationId xmlns:a16="http://schemas.microsoft.com/office/drawing/2014/main" id="{7E1C7E42-486A-AE4E-A704-028891C32AB4}"/>
                    </a:ext>
                  </a:extLst>
                </p14:cNvPr>
                <p14:cNvContentPartPr/>
                <p14:nvPr/>
              </p14:nvContentPartPr>
              <p14:xfrm>
                <a:off x="8327935" y="5103364"/>
                <a:ext cx="72360" cy="56520"/>
              </p14:xfrm>
            </p:contentPart>
          </mc:Choice>
          <mc:Fallback xmlns="">
            <p:pic>
              <p:nvPicPr>
                <p:cNvPr id="131" name="Ink 130">
                  <a:extLst>
                    <a:ext uri="{FF2B5EF4-FFF2-40B4-BE49-F238E27FC236}">
                      <a16:creationId xmlns:a16="http://schemas.microsoft.com/office/drawing/2014/main" id="{7E1C7E42-486A-AE4E-A704-028891C32AB4}"/>
                    </a:ext>
                  </a:extLst>
                </p:cNvPr>
                <p:cNvPicPr/>
                <p:nvPr/>
              </p:nvPicPr>
              <p:blipFill>
                <a:blip r:embed="rId214"/>
                <a:stretch>
                  <a:fillRect/>
                </a:stretch>
              </p:blipFill>
              <p:spPr>
                <a:xfrm>
                  <a:off x="8320375" y="5095804"/>
                  <a:ext cx="87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2" name="Ink 131">
                  <a:extLst>
                    <a:ext uri="{FF2B5EF4-FFF2-40B4-BE49-F238E27FC236}">
                      <a16:creationId xmlns:a16="http://schemas.microsoft.com/office/drawing/2014/main" id="{E89BD40E-AF53-4348-AB55-DAF238D99DEF}"/>
                    </a:ext>
                  </a:extLst>
                </p14:cNvPr>
                <p14:cNvContentPartPr/>
                <p14:nvPr/>
              </p14:nvContentPartPr>
              <p14:xfrm>
                <a:off x="8452495" y="5109844"/>
                <a:ext cx="81720" cy="49320"/>
              </p14:xfrm>
            </p:contentPart>
          </mc:Choice>
          <mc:Fallback xmlns="">
            <p:pic>
              <p:nvPicPr>
                <p:cNvPr id="132" name="Ink 131">
                  <a:extLst>
                    <a:ext uri="{FF2B5EF4-FFF2-40B4-BE49-F238E27FC236}">
                      <a16:creationId xmlns:a16="http://schemas.microsoft.com/office/drawing/2014/main" id="{E89BD40E-AF53-4348-AB55-DAF238D99DEF}"/>
                    </a:ext>
                  </a:extLst>
                </p:cNvPr>
                <p:cNvPicPr/>
                <p:nvPr/>
              </p:nvPicPr>
              <p:blipFill>
                <a:blip r:embed="rId216"/>
                <a:stretch>
                  <a:fillRect/>
                </a:stretch>
              </p:blipFill>
              <p:spPr>
                <a:xfrm>
                  <a:off x="8444935" y="5102284"/>
                  <a:ext cx="96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 name="Ink 132">
                  <a:extLst>
                    <a:ext uri="{FF2B5EF4-FFF2-40B4-BE49-F238E27FC236}">
                      <a16:creationId xmlns:a16="http://schemas.microsoft.com/office/drawing/2014/main" id="{A51F6182-42A1-254B-964A-170C69BC0872}"/>
                    </a:ext>
                  </a:extLst>
                </p14:cNvPr>
                <p14:cNvContentPartPr/>
                <p14:nvPr/>
              </p14:nvContentPartPr>
              <p14:xfrm>
                <a:off x="8588935" y="5092204"/>
                <a:ext cx="51480" cy="55800"/>
              </p14:xfrm>
            </p:contentPart>
          </mc:Choice>
          <mc:Fallback xmlns="">
            <p:pic>
              <p:nvPicPr>
                <p:cNvPr id="133" name="Ink 132">
                  <a:extLst>
                    <a:ext uri="{FF2B5EF4-FFF2-40B4-BE49-F238E27FC236}">
                      <a16:creationId xmlns:a16="http://schemas.microsoft.com/office/drawing/2014/main" id="{A51F6182-42A1-254B-964A-170C69BC0872}"/>
                    </a:ext>
                  </a:extLst>
                </p:cNvPr>
                <p:cNvPicPr/>
                <p:nvPr/>
              </p:nvPicPr>
              <p:blipFill>
                <a:blip r:embed="rId218"/>
                <a:stretch>
                  <a:fillRect/>
                </a:stretch>
              </p:blipFill>
              <p:spPr>
                <a:xfrm>
                  <a:off x="8581375" y="5084644"/>
                  <a:ext cx="66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4" name="Ink 133">
                  <a:extLst>
                    <a:ext uri="{FF2B5EF4-FFF2-40B4-BE49-F238E27FC236}">
                      <a16:creationId xmlns:a16="http://schemas.microsoft.com/office/drawing/2014/main" id="{AA223002-E76A-CB44-9A20-C006D604B1F4}"/>
                    </a:ext>
                  </a:extLst>
                </p14:cNvPr>
                <p14:cNvContentPartPr/>
                <p14:nvPr/>
              </p14:nvContentPartPr>
              <p14:xfrm>
                <a:off x="8729335" y="5071324"/>
                <a:ext cx="73800" cy="63720"/>
              </p14:xfrm>
            </p:contentPart>
          </mc:Choice>
          <mc:Fallback xmlns="">
            <p:pic>
              <p:nvPicPr>
                <p:cNvPr id="134" name="Ink 133">
                  <a:extLst>
                    <a:ext uri="{FF2B5EF4-FFF2-40B4-BE49-F238E27FC236}">
                      <a16:creationId xmlns:a16="http://schemas.microsoft.com/office/drawing/2014/main" id="{AA223002-E76A-CB44-9A20-C006D604B1F4}"/>
                    </a:ext>
                  </a:extLst>
                </p:cNvPr>
                <p:cNvPicPr/>
                <p:nvPr/>
              </p:nvPicPr>
              <p:blipFill>
                <a:blip r:embed="rId220"/>
                <a:stretch>
                  <a:fillRect/>
                </a:stretch>
              </p:blipFill>
              <p:spPr>
                <a:xfrm>
                  <a:off x="8721775" y="5063764"/>
                  <a:ext cx="88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Ink 134">
                  <a:extLst>
                    <a:ext uri="{FF2B5EF4-FFF2-40B4-BE49-F238E27FC236}">
                      <a16:creationId xmlns:a16="http://schemas.microsoft.com/office/drawing/2014/main" id="{EF0563A4-192F-CC41-8558-FD46D5B5F445}"/>
                    </a:ext>
                  </a:extLst>
                </p14:cNvPr>
                <p14:cNvContentPartPr/>
                <p14:nvPr/>
              </p14:nvContentPartPr>
              <p14:xfrm>
                <a:off x="8862895" y="5064484"/>
                <a:ext cx="61200" cy="59040"/>
              </p14:xfrm>
            </p:contentPart>
          </mc:Choice>
          <mc:Fallback xmlns="">
            <p:pic>
              <p:nvPicPr>
                <p:cNvPr id="135" name="Ink 134">
                  <a:extLst>
                    <a:ext uri="{FF2B5EF4-FFF2-40B4-BE49-F238E27FC236}">
                      <a16:creationId xmlns:a16="http://schemas.microsoft.com/office/drawing/2014/main" id="{EF0563A4-192F-CC41-8558-FD46D5B5F445}"/>
                    </a:ext>
                  </a:extLst>
                </p:cNvPr>
                <p:cNvPicPr/>
                <p:nvPr/>
              </p:nvPicPr>
              <p:blipFill>
                <a:blip r:embed="rId222"/>
                <a:stretch>
                  <a:fillRect/>
                </a:stretch>
              </p:blipFill>
              <p:spPr>
                <a:xfrm>
                  <a:off x="8855335" y="5056924"/>
                  <a:ext cx="76320" cy="74160"/>
                </a:xfrm>
                <a:prstGeom prst="rect">
                  <a:avLst/>
                </a:prstGeom>
              </p:spPr>
            </p:pic>
          </mc:Fallback>
        </mc:AlternateContent>
      </p:grpSp>
      <p:grpSp>
        <p:nvGrpSpPr>
          <p:cNvPr id="145" name="Group 144">
            <a:extLst>
              <a:ext uri="{FF2B5EF4-FFF2-40B4-BE49-F238E27FC236}">
                <a16:creationId xmlns:a16="http://schemas.microsoft.com/office/drawing/2014/main" id="{174F0A14-835E-B042-AC58-D9EF221C5322}"/>
              </a:ext>
            </a:extLst>
          </p:cNvPr>
          <p:cNvGrpSpPr/>
          <p:nvPr/>
        </p:nvGrpSpPr>
        <p:grpSpPr>
          <a:xfrm>
            <a:off x="6877855" y="5138284"/>
            <a:ext cx="732960" cy="168120"/>
            <a:chOff x="6877855" y="5138284"/>
            <a:chExt cx="732960" cy="168120"/>
          </a:xfrm>
        </p:grpSpPr>
        <mc:AlternateContent xmlns:mc="http://schemas.openxmlformats.org/markup-compatibility/2006" xmlns:p14="http://schemas.microsoft.com/office/powerpoint/2010/main">
          <mc:Choice Requires="p14">
            <p:contentPart p14:bwMode="auto" r:id="rId223">
              <p14:nvContentPartPr>
                <p14:cNvPr id="137" name="Ink 136">
                  <a:extLst>
                    <a:ext uri="{FF2B5EF4-FFF2-40B4-BE49-F238E27FC236}">
                      <a16:creationId xmlns:a16="http://schemas.microsoft.com/office/drawing/2014/main" id="{21DC717C-D593-6841-B4DE-32DAA5CAF5A0}"/>
                    </a:ext>
                  </a:extLst>
                </p14:cNvPr>
                <p14:cNvContentPartPr/>
                <p14:nvPr/>
              </p14:nvContentPartPr>
              <p14:xfrm>
                <a:off x="6877855" y="5229004"/>
                <a:ext cx="94680" cy="75960"/>
              </p14:xfrm>
            </p:contentPart>
          </mc:Choice>
          <mc:Fallback xmlns="">
            <p:pic>
              <p:nvPicPr>
                <p:cNvPr id="137" name="Ink 136">
                  <a:extLst>
                    <a:ext uri="{FF2B5EF4-FFF2-40B4-BE49-F238E27FC236}">
                      <a16:creationId xmlns:a16="http://schemas.microsoft.com/office/drawing/2014/main" id="{21DC717C-D593-6841-B4DE-32DAA5CAF5A0}"/>
                    </a:ext>
                  </a:extLst>
                </p:cNvPr>
                <p:cNvPicPr/>
                <p:nvPr/>
              </p:nvPicPr>
              <p:blipFill>
                <a:blip r:embed="rId224"/>
                <a:stretch>
                  <a:fillRect/>
                </a:stretch>
              </p:blipFill>
              <p:spPr>
                <a:xfrm>
                  <a:off x="6870295" y="5221444"/>
                  <a:ext cx="109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8" name="Ink 137">
                  <a:extLst>
                    <a:ext uri="{FF2B5EF4-FFF2-40B4-BE49-F238E27FC236}">
                      <a16:creationId xmlns:a16="http://schemas.microsoft.com/office/drawing/2014/main" id="{D2447AFB-5193-594D-B1D3-35BDB15FE136}"/>
                    </a:ext>
                  </a:extLst>
                </p14:cNvPr>
                <p14:cNvContentPartPr/>
                <p14:nvPr/>
              </p14:nvContentPartPr>
              <p14:xfrm>
                <a:off x="7034815" y="5223244"/>
                <a:ext cx="92160" cy="74880"/>
              </p14:xfrm>
            </p:contentPart>
          </mc:Choice>
          <mc:Fallback xmlns="">
            <p:pic>
              <p:nvPicPr>
                <p:cNvPr id="138" name="Ink 137">
                  <a:extLst>
                    <a:ext uri="{FF2B5EF4-FFF2-40B4-BE49-F238E27FC236}">
                      <a16:creationId xmlns:a16="http://schemas.microsoft.com/office/drawing/2014/main" id="{D2447AFB-5193-594D-B1D3-35BDB15FE136}"/>
                    </a:ext>
                  </a:extLst>
                </p:cNvPr>
                <p:cNvPicPr/>
                <p:nvPr/>
              </p:nvPicPr>
              <p:blipFill>
                <a:blip r:embed="rId226"/>
                <a:stretch>
                  <a:fillRect/>
                </a:stretch>
              </p:blipFill>
              <p:spPr>
                <a:xfrm>
                  <a:off x="7027255" y="5215684"/>
                  <a:ext cx="1072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9" name="Ink 138">
                  <a:extLst>
                    <a:ext uri="{FF2B5EF4-FFF2-40B4-BE49-F238E27FC236}">
                      <a16:creationId xmlns:a16="http://schemas.microsoft.com/office/drawing/2014/main" id="{3EAF7776-3780-A049-ADA4-FDFB749E0689}"/>
                    </a:ext>
                  </a:extLst>
                </p14:cNvPr>
                <p14:cNvContentPartPr/>
                <p14:nvPr/>
              </p14:nvContentPartPr>
              <p14:xfrm>
                <a:off x="7207255" y="5145844"/>
                <a:ext cx="10080" cy="155520"/>
              </p14:xfrm>
            </p:contentPart>
          </mc:Choice>
          <mc:Fallback xmlns="">
            <p:pic>
              <p:nvPicPr>
                <p:cNvPr id="139" name="Ink 138">
                  <a:extLst>
                    <a:ext uri="{FF2B5EF4-FFF2-40B4-BE49-F238E27FC236}">
                      <a16:creationId xmlns:a16="http://schemas.microsoft.com/office/drawing/2014/main" id="{3EAF7776-3780-A049-ADA4-FDFB749E0689}"/>
                    </a:ext>
                  </a:extLst>
                </p:cNvPr>
                <p:cNvPicPr/>
                <p:nvPr/>
              </p:nvPicPr>
              <p:blipFill>
                <a:blip r:embed="rId228"/>
                <a:stretch>
                  <a:fillRect/>
                </a:stretch>
              </p:blipFill>
              <p:spPr>
                <a:xfrm>
                  <a:off x="7199695" y="5138284"/>
                  <a:ext cx="252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0" name="Ink 139">
                  <a:extLst>
                    <a:ext uri="{FF2B5EF4-FFF2-40B4-BE49-F238E27FC236}">
                      <a16:creationId xmlns:a16="http://schemas.microsoft.com/office/drawing/2014/main" id="{28A3E347-746A-2541-B75F-2B57F66ACF8B}"/>
                    </a:ext>
                  </a:extLst>
                </p14:cNvPr>
                <p14:cNvContentPartPr/>
                <p14:nvPr/>
              </p14:nvContentPartPr>
              <p14:xfrm>
                <a:off x="7279255" y="5255284"/>
                <a:ext cx="2160" cy="51120"/>
              </p14:xfrm>
            </p:contentPart>
          </mc:Choice>
          <mc:Fallback xmlns="">
            <p:pic>
              <p:nvPicPr>
                <p:cNvPr id="140" name="Ink 139">
                  <a:extLst>
                    <a:ext uri="{FF2B5EF4-FFF2-40B4-BE49-F238E27FC236}">
                      <a16:creationId xmlns:a16="http://schemas.microsoft.com/office/drawing/2014/main" id="{28A3E347-746A-2541-B75F-2B57F66ACF8B}"/>
                    </a:ext>
                  </a:extLst>
                </p:cNvPr>
                <p:cNvPicPr/>
                <p:nvPr/>
              </p:nvPicPr>
              <p:blipFill>
                <a:blip r:embed="rId230"/>
                <a:stretch>
                  <a:fillRect/>
                </a:stretch>
              </p:blipFill>
              <p:spPr>
                <a:xfrm>
                  <a:off x="7271695" y="5247724"/>
                  <a:ext cx="17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1" name="Ink 140">
                  <a:extLst>
                    <a:ext uri="{FF2B5EF4-FFF2-40B4-BE49-F238E27FC236}">
                      <a16:creationId xmlns:a16="http://schemas.microsoft.com/office/drawing/2014/main" id="{577F3605-A79F-5845-B7A5-C763034DCFF3}"/>
                    </a:ext>
                  </a:extLst>
                </p14:cNvPr>
                <p14:cNvContentPartPr/>
                <p14:nvPr/>
              </p14:nvContentPartPr>
              <p14:xfrm>
                <a:off x="7287175" y="5190124"/>
                <a:ext cx="360" cy="5760"/>
              </p14:xfrm>
            </p:contentPart>
          </mc:Choice>
          <mc:Fallback xmlns="">
            <p:pic>
              <p:nvPicPr>
                <p:cNvPr id="141" name="Ink 140">
                  <a:extLst>
                    <a:ext uri="{FF2B5EF4-FFF2-40B4-BE49-F238E27FC236}">
                      <a16:creationId xmlns:a16="http://schemas.microsoft.com/office/drawing/2014/main" id="{577F3605-A79F-5845-B7A5-C763034DCFF3}"/>
                    </a:ext>
                  </a:extLst>
                </p:cNvPr>
                <p:cNvPicPr/>
                <p:nvPr/>
              </p:nvPicPr>
              <p:blipFill>
                <a:blip r:embed="rId232"/>
                <a:stretch>
                  <a:fillRect/>
                </a:stretch>
              </p:blipFill>
              <p:spPr>
                <a:xfrm>
                  <a:off x="7279615" y="5182564"/>
                  <a:ext cx="15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2" name="Ink 141">
                  <a:extLst>
                    <a:ext uri="{FF2B5EF4-FFF2-40B4-BE49-F238E27FC236}">
                      <a16:creationId xmlns:a16="http://schemas.microsoft.com/office/drawing/2014/main" id="{13BE4CA3-8E40-5C4B-B37A-21575C0CC802}"/>
                    </a:ext>
                  </a:extLst>
                </p14:cNvPr>
                <p14:cNvContentPartPr/>
                <p14:nvPr/>
              </p14:nvContentPartPr>
              <p14:xfrm>
                <a:off x="7393375" y="5138284"/>
                <a:ext cx="5400" cy="164880"/>
              </p14:xfrm>
            </p:contentPart>
          </mc:Choice>
          <mc:Fallback xmlns="">
            <p:pic>
              <p:nvPicPr>
                <p:cNvPr id="142" name="Ink 141">
                  <a:extLst>
                    <a:ext uri="{FF2B5EF4-FFF2-40B4-BE49-F238E27FC236}">
                      <a16:creationId xmlns:a16="http://schemas.microsoft.com/office/drawing/2014/main" id="{13BE4CA3-8E40-5C4B-B37A-21575C0CC802}"/>
                    </a:ext>
                  </a:extLst>
                </p:cNvPr>
                <p:cNvPicPr/>
                <p:nvPr/>
              </p:nvPicPr>
              <p:blipFill>
                <a:blip r:embed="rId234"/>
                <a:stretch>
                  <a:fillRect/>
                </a:stretch>
              </p:blipFill>
              <p:spPr>
                <a:xfrm>
                  <a:off x="7385815" y="5130724"/>
                  <a:ext cx="20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3" name="Ink 142">
                  <a:extLst>
                    <a:ext uri="{FF2B5EF4-FFF2-40B4-BE49-F238E27FC236}">
                      <a16:creationId xmlns:a16="http://schemas.microsoft.com/office/drawing/2014/main" id="{E656EC70-792E-304E-B642-3B25158BE225}"/>
                    </a:ext>
                  </a:extLst>
                </p14:cNvPr>
                <p14:cNvContentPartPr/>
                <p14:nvPr/>
              </p14:nvContentPartPr>
              <p14:xfrm>
                <a:off x="7409935" y="5207764"/>
                <a:ext cx="107640" cy="86040"/>
              </p14:xfrm>
            </p:contentPart>
          </mc:Choice>
          <mc:Fallback xmlns="">
            <p:pic>
              <p:nvPicPr>
                <p:cNvPr id="143" name="Ink 142">
                  <a:extLst>
                    <a:ext uri="{FF2B5EF4-FFF2-40B4-BE49-F238E27FC236}">
                      <a16:creationId xmlns:a16="http://schemas.microsoft.com/office/drawing/2014/main" id="{E656EC70-792E-304E-B642-3B25158BE225}"/>
                    </a:ext>
                  </a:extLst>
                </p:cNvPr>
                <p:cNvPicPr/>
                <p:nvPr/>
              </p:nvPicPr>
              <p:blipFill>
                <a:blip r:embed="rId236"/>
                <a:stretch>
                  <a:fillRect/>
                </a:stretch>
              </p:blipFill>
              <p:spPr>
                <a:xfrm>
                  <a:off x="7402375" y="5200204"/>
                  <a:ext cx="122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4" name="Ink 143">
                  <a:extLst>
                    <a:ext uri="{FF2B5EF4-FFF2-40B4-BE49-F238E27FC236}">
                      <a16:creationId xmlns:a16="http://schemas.microsoft.com/office/drawing/2014/main" id="{711755A2-F923-9146-BEEF-35932B740F53}"/>
                    </a:ext>
                  </a:extLst>
                </p14:cNvPr>
                <p14:cNvContentPartPr/>
                <p14:nvPr/>
              </p14:nvContentPartPr>
              <p14:xfrm>
                <a:off x="7536655" y="5225764"/>
                <a:ext cx="74160" cy="65880"/>
              </p14:xfrm>
            </p:contentPart>
          </mc:Choice>
          <mc:Fallback xmlns="">
            <p:pic>
              <p:nvPicPr>
                <p:cNvPr id="144" name="Ink 143">
                  <a:extLst>
                    <a:ext uri="{FF2B5EF4-FFF2-40B4-BE49-F238E27FC236}">
                      <a16:creationId xmlns:a16="http://schemas.microsoft.com/office/drawing/2014/main" id="{711755A2-F923-9146-BEEF-35932B740F53}"/>
                    </a:ext>
                  </a:extLst>
                </p:cNvPr>
                <p:cNvPicPr/>
                <p:nvPr/>
              </p:nvPicPr>
              <p:blipFill>
                <a:blip r:embed="rId238"/>
                <a:stretch>
                  <a:fillRect/>
                </a:stretch>
              </p:blipFill>
              <p:spPr>
                <a:xfrm>
                  <a:off x="7529095" y="5218204"/>
                  <a:ext cx="89280" cy="81000"/>
                </a:xfrm>
                <a:prstGeom prst="rect">
                  <a:avLst/>
                </a:prstGeom>
              </p:spPr>
            </p:pic>
          </mc:Fallback>
        </mc:AlternateContent>
      </p:grpSp>
      <p:grpSp>
        <p:nvGrpSpPr>
          <p:cNvPr id="155" name="Group 154">
            <a:extLst>
              <a:ext uri="{FF2B5EF4-FFF2-40B4-BE49-F238E27FC236}">
                <a16:creationId xmlns:a16="http://schemas.microsoft.com/office/drawing/2014/main" id="{DC2EEC0D-323F-4F44-9BD9-928E51AD9745}"/>
              </a:ext>
            </a:extLst>
          </p:cNvPr>
          <p:cNvGrpSpPr/>
          <p:nvPr/>
        </p:nvGrpSpPr>
        <p:grpSpPr>
          <a:xfrm>
            <a:off x="7765255" y="5126044"/>
            <a:ext cx="550800" cy="192960"/>
            <a:chOff x="7765255" y="5126044"/>
            <a:chExt cx="550800" cy="192960"/>
          </a:xfrm>
        </p:grpSpPr>
        <mc:AlternateContent xmlns:mc="http://schemas.openxmlformats.org/markup-compatibility/2006" xmlns:p14="http://schemas.microsoft.com/office/powerpoint/2010/main">
          <mc:Choice Requires="p14">
            <p:contentPart p14:bwMode="auto" r:id="rId239">
              <p14:nvContentPartPr>
                <p14:cNvPr id="146" name="Ink 145">
                  <a:extLst>
                    <a:ext uri="{FF2B5EF4-FFF2-40B4-BE49-F238E27FC236}">
                      <a16:creationId xmlns:a16="http://schemas.microsoft.com/office/drawing/2014/main" id="{6C953453-6F3D-B94A-93C1-BA7B88FB963C}"/>
                    </a:ext>
                  </a:extLst>
                </p14:cNvPr>
                <p14:cNvContentPartPr/>
                <p14:nvPr/>
              </p14:nvContentPartPr>
              <p14:xfrm>
                <a:off x="7765255" y="5245564"/>
                <a:ext cx="83160" cy="65160"/>
              </p14:xfrm>
            </p:contentPart>
          </mc:Choice>
          <mc:Fallback xmlns="">
            <p:pic>
              <p:nvPicPr>
                <p:cNvPr id="146" name="Ink 145">
                  <a:extLst>
                    <a:ext uri="{FF2B5EF4-FFF2-40B4-BE49-F238E27FC236}">
                      <a16:creationId xmlns:a16="http://schemas.microsoft.com/office/drawing/2014/main" id="{6C953453-6F3D-B94A-93C1-BA7B88FB963C}"/>
                    </a:ext>
                  </a:extLst>
                </p:cNvPr>
                <p:cNvPicPr/>
                <p:nvPr/>
              </p:nvPicPr>
              <p:blipFill>
                <a:blip r:embed="rId240"/>
                <a:stretch>
                  <a:fillRect/>
                </a:stretch>
              </p:blipFill>
              <p:spPr>
                <a:xfrm>
                  <a:off x="7757695" y="5238004"/>
                  <a:ext cx="98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7" name="Ink 146">
                  <a:extLst>
                    <a:ext uri="{FF2B5EF4-FFF2-40B4-BE49-F238E27FC236}">
                      <a16:creationId xmlns:a16="http://schemas.microsoft.com/office/drawing/2014/main" id="{B80B4F38-0629-634C-9B2E-A93CF0A1D997}"/>
                    </a:ext>
                  </a:extLst>
                </p14:cNvPr>
                <p14:cNvContentPartPr/>
                <p14:nvPr/>
              </p14:nvContentPartPr>
              <p14:xfrm>
                <a:off x="7864255" y="5126044"/>
                <a:ext cx="5760" cy="188280"/>
              </p14:xfrm>
            </p:contentPart>
          </mc:Choice>
          <mc:Fallback xmlns="">
            <p:pic>
              <p:nvPicPr>
                <p:cNvPr id="147" name="Ink 146">
                  <a:extLst>
                    <a:ext uri="{FF2B5EF4-FFF2-40B4-BE49-F238E27FC236}">
                      <a16:creationId xmlns:a16="http://schemas.microsoft.com/office/drawing/2014/main" id="{B80B4F38-0629-634C-9B2E-A93CF0A1D997}"/>
                    </a:ext>
                  </a:extLst>
                </p:cNvPr>
                <p:cNvPicPr/>
                <p:nvPr/>
              </p:nvPicPr>
              <p:blipFill>
                <a:blip r:embed="rId242"/>
                <a:stretch>
                  <a:fillRect/>
                </a:stretch>
              </p:blipFill>
              <p:spPr>
                <a:xfrm>
                  <a:off x="7856695" y="5118484"/>
                  <a:ext cx="208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8" name="Ink 147">
                  <a:extLst>
                    <a:ext uri="{FF2B5EF4-FFF2-40B4-BE49-F238E27FC236}">
                      <a16:creationId xmlns:a16="http://schemas.microsoft.com/office/drawing/2014/main" id="{AEA70798-A46F-094B-B1C4-9929C58358D4}"/>
                    </a:ext>
                  </a:extLst>
                </p14:cNvPr>
                <p14:cNvContentPartPr/>
                <p14:nvPr/>
              </p14:nvContentPartPr>
              <p14:xfrm>
                <a:off x="7915375" y="5242324"/>
                <a:ext cx="7200" cy="62640"/>
              </p14:xfrm>
            </p:contentPart>
          </mc:Choice>
          <mc:Fallback xmlns="">
            <p:pic>
              <p:nvPicPr>
                <p:cNvPr id="148" name="Ink 147">
                  <a:extLst>
                    <a:ext uri="{FF2B5EF4-FFF2-40B4-BE49-F238E27FC236}">
                      <a16:creationId xmlns:a16="http://schemas.microsoft.com/office/drawing/2014/main" id="{AEA70798-A46F-094B-B1C4-9929C58358D4}"/>
                    </a:ext>
                  </a:extLst>
                </p:cNvPr>
                <p:cNvPicPr/>
                <p:nvPr/>
              </p:nvPicPr>
              <p:blipFill>
                <a:blip r:embed="rId244"/>
                <a:stretch>
                  <a:fillRect/>
                </a:stretch>
              </p:blipFill>
              <p:spPr>
                <a:xfrm>
                  <a:off x="7907815" y="5234764"/>
                  <a:ext cx="22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9" name="Ink 148">
                  <a:extLst>
                    <a:ext uri="{FF2B5EF4-FFF2-40B4-BE49-F238E27FC236}">
                      <a16:creationId xmlns:a16="http://schemas.microsoft.com/office/drawing/2014/main" id="{4D686623-1A26-404E-A668-F12A5E97B55C}"/>
                    </a:ext>
                  </a:extLst>
                </p14:cNvPr>
                <p14:cNvContentPartPr/>
                <p14:nvPr/>
              </p14:nvContentPartPr>
              <p14:xfrm>
                <a:off x="7929415" y="5202364"/>
                <a:ext cx="3600" cy="5400"/>
              </p14:xfrm>
            </p:contentPart>
          </mc:Choice>
          <mc:Fallback xmlns="">
            <p:pic>
              <p:nvPicPr>
                <p:cNvPr id="149" name="Ink 148">
                  <a:extLst>
                    <a:ext uri="{FF2B5EF4-FFF2-40B4-BE49-F238E27FC236}">
                      <a16:creationId xmlns:a16="http://schemas.microsoft.com/office/drawing/2014/main" id="{4D686623-1A26-404E-A668-F12A5E97B55C}"/>
                    </a:ext>
                  </a:extLst>
                </p:cNvPr>
                <p:cNvPicPr/>
                <p:nvPr/>
              </p:nvPicPr>
              <p:blipFill>
                <a:blip r:embed="rId246"/>
                <a:stretch>
                  <a:fillRect/>
                </a:stretch>
              </p:blipFill>
              <p:spPr>
                <a:xfrm>
                  <a:off x="7921855" y="5194804"/>
                  <a:ext cx="18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0" name="Ink 149">
                  <a:extLst>
                    <a:ext uri="{FF2B5EF4-FFF2-40B4-BE49-F238E27FC236}">
                      <a16:creationId xmlns:a16="http://schemas.microsoft.com/office/drawing/2014/main" id="{A2835303-569E-364D-822B-CA586EB2D9D9}"/>
                    </a:ext>
                  </a:extLst>
                </p14:cNvPr>
                <p14:cNvContentPartPr/>
                <p14:nvPr/>
              </p14:nvContentPartPr>
              <p14:xfrm>
                <a:off x="7978735" y="5254204"/>
                <a:ext cx="58320" cy="64800"/>
              </p14:xfrm>
            </p:contentPart>
          </mc:Choice>
          <mc:Fallback xmlns="">
            <p:pic>
              <p:nvPicPr>
                <p:cNvPr id="150" name="Ink 149">
                  <a:extLst>
                    <a:ext uri="{FF2B5EF4-FFF2-40B4-BE49-F238E27FC236}">
                      <a16:creationId xmlns:a16="http://schemas.microsoft.com/office/drawing/2014/main" id="{A2835303-569E-364D-822B-CA586EB2D9D9}"/>
                    </a:ext>
                  </a:extLst>
                </p:cNvPr>
                <p:cNvPicPr/>
                <p:nvPr/>
              </p:nvPicPr>
              <p:blipFill>
                <a:blip r:embed="rId248"/>
                <a:stretch>
                  <a:fillRect/>
                </a:stretch>
              </p:blipFill>
              <p:spPr>
                <a:xfrm>
                  <a:off x="7971175" y="5246644"/>
                  <a:ext cx="73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B1223AE3-6540-044C-AB9D-2A737AD68ADC}"/>
                    </a:ext>
                  </a:extLst>
                </p14:cNvPr>
                <p14:cNvContentPartPr/>
                <p14:nvPr/>
              </p14:nvContentPartPr>
              <p14:xfrm>
                <a:off x="8052175" y="5263564"/>
                <a:ext cx="61200" cy="51840"/>
              </p14:xfrm>
            </p:contentPart>
          </mc:Choice>
          <mc:Fallback xmlns="">
            <p:pic>
              <p:nvPicPr>
                <p:cNvPr id="151" name="Ink 150">
                  <a:extLst>
                    <a:ext uri="{FF2B5EF4-FFF2-40B4-BE49-F238E27FC236}">
                      <a16:creationId xmlns:a16="http://schemas.microsoft.com/office/drawing/2014/main" id="{B1223AE3-6540-044C-AB9D-2A737AD68ADC}"/>
                    </a:ext>
                  </a:extLst>
                </p:cNvPr>
                <p:cNvPicPr/>
                <p:nvPr/>
              </p:nvPicPr>
              <p:blipFill>
                <a:blip r:embed="rId250"/>
                <a:stretch>
                  <a:fillRect/>
                </a:stretch>
              </p:blipFill>
              <p:spPr>
                <a:xfrm>
                  <a:off x="8044615" y="5256004"/>
                  <a:ext cx="75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F48A8570-B838-E04B-B4E1-57E4BDB8BB74}"/>
                    </a:ext>
                  </a:extLst>
                </p14:cNvPr>
                <p14:cNvContentPartPr/>
                <p14:nvPr/>
              </p14:nvContentPartPr>
              <p14:xfrm>
                <a:off x="8146855" y="5250244"/>
                <a:ext cx="93240" cy="61920"/>
              </p14:xfrm>
            </p:contentPart>
          </mc:Choice>
          <mc:Fallback xmlns="">
            <p:pic>
              <p:nvPicPr>
                <p:cNvPr id="152" name="Ink 151">
                  <a:extLst>
                    <a:ext uri="{FF2B5EF4-FFF2-40B4-BE49-F238E27FC236}">
                      <a16:creationId xmlns:a16="http://schemas.microsoft.com/office/drawing/2014/main" id="{F48A8570-B838-E04B-B4E1-57E4BDB8BB74}"/>
                    </a:ext>
                  </a:extLst>
                </p:cNvPr>
                <p:cNvPicPr/>
                <p:nvPr/>
              </p:nvPicPr>
              <p:blipFill>
                <a:blip r:embed="rId252"/>
                <a:stretch>
                  <a:fillRect/>
                </a:stretch>
              </p:blipFill>
              <p:spPr>
                <a:xfrm>
                  <a:off x="8139295" y="5242684"/>
                  <a:ext cx="108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Ink 152">
                  <a:extLst>
                    <a:ext uri="{FF2B5EF4-FFF2-40B4-BE49-F238E27FC236}">
                      <a16:creationId xmlns:a16="http://schemas.microsoft.com/office/drawing/2014/main" id="{3499428C-CA6B-A94B-9176-59D22A2B2B99}"/>
                    </a:ext>
                  </a:extLst>
                </p14:cNvPr>
                <p14:cNvContentPartPr/>
                <p14:nvPr/>
              </p14:nvContentPartPr>
              <p14:xfrm>
                <a:off x="8294095" y="5178964"/>
                <a:ext cx="4680" cy="130680"/>
              </p14:xfrm>
            </p:contentPart>
          </mc:Choice>
          <mc:Fallback xmlns="">
            <p:pic>
              <p:nvPicPr>
                <p:cNvPr id="153" name="Ink 152">
                  <a:extLst>
                    <a:ext uri="{FF2B5EF4-FFF2-40B4-BE49-F238E27FC236}">
                      <a16:creationId xmlns:a16="http://schemas.microsoft.com/office/drawing/2014/main" id="{3499428C-CA6B-A94B-9176-59D22A2B2B99}"/>
                    </a:ext>
                  </a:extLst>
                </p:cNvPr>
                <p:cNvPicPr/>
                <p:nvPr/>
              </p:nvPicPr>
              <p:blipFill>
                <a:blip r:embed="rId254"/>
                <a:stretch>
                  <a:fillRect/>
                </a:stretch>
              </p:blipFill>
              <p:spPr>
                <a:xfrm>
                  <a:off x="8286535" y="5171404"/>
                  <a:ext cx="19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Ink 153">
                  <a:extLst>
                    <a:ext uri="{FF2B5EF4-FFF2-40B4-BE49-F238E27FC236}">
                      <a16:creationId xmlns:a16="http://schemas.microsoft.com/office/drawing/2014/main" id="{C71FEB0A-FC7E-D044-93E3-5BC7D9143B35}"/>
                    </a:ext>
                  </a:extLst>
                </p14:cNvPr>
                <p14:cNvContentPartPr/>
                <p14:nvPr/>
              </p14:nvContentPartPr>
              <p14:xfrm>
                <a:off x="8255935" y="5232964"/>
                <a:ext cx="60120" cy="7200"/>
              </p14:xfrm>
            </p:contentPart>
          </mc:Choice>
          <mc:Fallback xmlns="">
            <p:pic>
              <p:nvPicPr>
                <p:cNvPr id="154" name="Ink 153">
                  <a:extLst>
                    <a:ext uri="{FF2B5EF4-FFF2-40B4-BE49-F238E27FC236}">
                      <a16:creationId xmlns:a16="http://schemas.microsoft.com/office/drawing/2014/main" id="{C71FEB0A-FC7E-D044-93E3-5BC7D9143B35}"/>
                    </a:ext>
                  </a:extLst>
                </p:cNvPr>
                <p:cNvPicPr/>
                <p:nvPr/>
              </p:nvPicPr>
              <p:blipFill>
                <a:blip r:embed="rId256"/>
                <a:stretch>
                  <a:fillRect/>
                </a:stretch>
              </p:blipFill>
              <p:spPr>
                <a:xfrm>
                  <a:off x="8248375" y="5225404"/>
                  <a:ext cx="75240" cy="22320"/>
                </a:xfrm>
                <a:prstGeom prst="rect">
                  <a:avLst/>
                </a:prstGeom>
              </p:spPr>
            </p:pic>
          </mc:Fallback>
        </mc:AlternateContent>
      </p:grpSp>
      <p:grpSp>
        <p:nvGrpSpPr>
          <p:cNvPr id="166" name="Group 165">
            <a:extLst>
              <a:ext uri="{FF2B5EF4-FFF2-40B4-BE49-F238E27FC236}">
                <a16:creationId xmlns:a16="http://schemas.microsoft.com/office/drawing/2014/main" id="{B89641F4-6E16-834F-BD18-19E346B73703}"/>
              </a:ext>
            </a:extLst>
          </p:cNvPr>
          <p:cNvGrpSpPr/>
          <p:nvPr/>
        </p:nvGrpSpPr>
        <p:grpSpPr>
          <a:xfrm>
            <a:off x="8454295" y="5146204"/>
            <a:ext cx="653400" cy="249120"/>
            <a:chOff x="8454295" y="5146204"/>
            <a:chExt cx="653400" cy="249120"/>
          </a:xfrm>
        </p:grpSpPr>
        <mc:AlternateContent xmlns:mc="http://schemas.openxmlformats.org/markup-compatibility/2006" xmlns:p14="http://schemas.microsoft.com/office/powerpoint/2010/main">
          <mc:Choice Requires="p14">
            <p:contentPart p14:bwMode="auto" r:id="rId257">
              <p14:nvContentPartPr>
                <p14:cNvPr id="156" name="Ink 155">
                  <a:extLst>
                    <a:ext uri="{FF2B5EF4-FFF2-40B4-BE49-F238E27FC236}">
                      <a16:creationId xmlns:a16="http://schemas.microsoft.com/office/drawing/2014/main" id="{5C90BAC1-8CA9-FC41-B7A7-D36BC9AF53CA}"/>
                    </a:ext>
                  </a:extLst>
                </p14:cNvPr>
                <p14:cNvContentPartPr/>
                <p14:nvPr/>
              </p14:nvContentPartPr>
              <p14:xfrm>
                <a:off x="8454295" y="5260324"/>
                <a:ext cx="118440" cy="64080"/>
              </p14:xfrm>
            </p:contentPart>
          </mc:Choice>
          <mc:Fallback xmlns="">
            <p:pic>
              <p:nvPicPr>
                <p:cNvPr id="156" name="Ink 155">
                  <a:extLst>
                    <a:ext uri="{FF2B5EF4-FFF2-40B4-BE49-F238E27FC236}">
                      <a16:creationId xmlns:a16="http://schemas.microsoft.com/office/drawing/2014/main" id="{5C90BAC1-8CA9-FC41-B7A7-D36BC9AF53CA}"/>
                    </a:ext>
                  </a:extLst>
                </p:cNvPr>
                <p:cNvPicPr/>
                <p:nvPr/>
              </p:nvPicPr>
              <p:blipFill>
                <a:blip r:embed="rId258"/>
                <a:stretch>
                  <a:fillRect/>
                </a:stretch>
              </p:blipFill>
              <p:spPr>
                <a:xfrm>
                  <a:off x="8446735" y="5253124"/>
                  <a:ext cx="133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7" name="Ink 156">
                  <a:extLst>
                    <a:ext uri="{FF2B5EF4-FFF2-40B4-BE49-F238E27FC236}">
                      <a16:creationId xmlns:a16="http://schemas.microsoft.com/office/drawing/2014/main" id="{FC6BAB55-F134-754C-895C-867D01BFF351}"/>
                    </a:ext>
                  </a:extLst>
                </p14:cNvPr>
                <p14:cNvContentPartPr/>
                <p14:nvPr/>
              </p14:nvContentPartPr>
              <p14:xfrm>
                <a:off x="8615215" y="5262484"/>
                <a:ext cx="88200" cy="51120"/>
              </p14:xfrm>
            </p:contentPart>
          </mc:Choice>
          <mc:Fallback xmlns="">
            <p:pic>
              <p:nvPicPr>
                <p:cNvPr id="157" name="Ink 156">
                  <a:extLst>
                    <a:ext uri="{FF2B5EF4-FFF2-40B4-BE49-F238E27FC236}">
                      <a16:creationId xmlns:a16="http://schemas.microsoft.com/office/drawing/2014/main" id="{FC6BAB55-F134-754C-895C-867D01BFF351}"/>
                    </a:ext>
                  </a:extLst>
                </p:cNvPr>
                <p:cNvPicPr/>
                <p:nvPr/>
              </p:nvPicPr>
              <p:blipFill>
                <a:blip r:embed="rId260"/>
                <a:stretch>
                  <a:fillRect/>
                </a:stretch>
              </p:blipFill>
              <p:spPr>
                <a:xfrm>
                  <a:off x="8607655" y="5254924"/>
                  <a:ext cx="103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8" name="Ink 157">
                  <a:extLst>
                    <a:ext uri="{FF2B5EF4-FFF2-40B4-BE49-F238E27FC236}">
                      <a16:creationId xmlns:a16="http://schemas.microsoft.com/office/drawing/2014/main" id="{BEEF2282-0846-9B41-AD4E-51B007AD9884}"/>
                    </a:ext>
                  </a:extLst>
                </p14:cNvPr>
                <p14:cNvContentPartPr/>
                <p14:nvPr/>
              </p14:nvContentPartPr>
              <p14:xfrm>
                <a:off x="8749855" y="5248444"/>
                <a:ext cx="2160" cy="136440"/>
              </p14:xfrm>
            </p:contentPart>
          </mc:Choice>
          <mc:Fallback xmlns="">
            <p:pic>
              <p:nvPicPr>
                <p:cNvPr id="158" name="Ink 157">
                  <a:extLst>
                    <a:ext uri="{FF2B5EF4-FFF2-40B4-BE49-F238E27FC236}">
                      <a16:creationId xmlns:a16="http://schemas.microsoft.com/office/drawing/2014/main" id="{BEEF2282-0846-9B41-AD4E-51B007AD9884}"/>
                    </a:ext>
                  </a:extLst>
                </p:cNvPr>
                <p:cNvPicPr/>
                <p:nvPr/>
              </p:nvPicPr>
              <p:blipFill>
                <a:blip r:embed="rId262"/>
                <a:stretch>
                  <a:fillRect/>
                </a:stretch>
              </p:blipFill>
              <p:spPr>
                <a:xfrm>
                  <a:off x="8742295" y="5240884"/>
                  <a:ext cx="17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9" name="Ink 158">
                  <a:extLst>
                    <a:ext uri="{FF2B5EF4-FFF2-40B4-BE49-F238E27FC236}">
                      <a16:creationId xmlns:a16="http://schemas.microsoft.com/office/drawing/2014/main" id="{635528F0-B67F-8741-82BF-F1CB780CEEF1}"/>
                    </a:ext>
                  </a:extLst>
                </p14:cNvPr>
                <p14:cNvContentPartPr/>
                <p14:nvPr/>
              </p14:nvContentPartPr>
              <p14:xfrm>
                <a:off x="8741575" y="5241604"/>
                <a:ext cx="82440" cy="55800"/>
              </p14:xfrm>
            </p:contentPart>
          </mc:Choice>
          <mc:Fallback xmlns="">
            <p:pic>
              <p:nvPicPr>
                <p:cNvPr id="159" name="Ink 158">
                  <a:extLst>
                    <a:ext uri="{FF2B5EF4-FFF2-40B4-BE49-F238E27FC236}">
                      <a16:creationId xmlns:a16="http://schemas.microsoft.com/office/drawing/2014/main" id="{635528F0-B67F-8741-82BF-F1CB780CEEF1}"/>
                    </a:ext>
                  </a:extLst>
                </p:cNvPr>
                <p:cNvPicPr/>
                <p:nvPr/>
              </p:nvPicPr>
              <p:blipFill>
                <a:blip r:embed="rId264"/>
                <a:stretch>
                  <a:fillRect/>
                </a:stretch>
              </p:blipFill>
              <p:spPr>
                <a:xfrm>
                  <a:off x="8734015" y="5234044"/>
                  <a:ext cx="97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0" name="Ink 159">
                  <a:extLst>
                    <a:ext uri="{FF2B5EF4-FFF2-40B4-BE49-F238E27FC236}">
                      <a16:creationId xmlns:a16="http://schemas.microsoft.com/office/drawing/2014/main" id="{8A3DA42D-167F-0648-9784-2BB721281796}"/>
                    </a:ext>
                  </a:extLst>
                </p14:cNvPr>
                <p14:cNvContentPartPr/>
                <p14:nvPr/>
              </p14:nvContentPartPr>
              <p14:xfrm>
                <a:off x="8848135" y="5241604"/>
                <a:ext cx="2880" cy="131400"/>
              </p14:xfrm>
            </p:contentPart>
          </mc:Choice>
          <mc:Fallback xmlns="">
            <p:pic>
              <p:nvPicPr>
                <p:cNvPr id="160" name="Ink 159">
                  <a:extLst>
                    <a:ext uri="{FF2B5EF4-FFF2-40B4-BE49-F238E27FC236}">
                      <a16:creationId xmlns:a16="http://schemas.microsoft.com/office/drawing/2014/main" id="{8A3DA42D-167F-0648-9784-2BB721281796}"/>
                    </a:ext>
                  </a:extLst>
                </p:cNvPr>
                <p:cNvPicPr/>
                <p:nvPr/>
              </p:nvPicPr>
              <p:blipFill>
                <a:blip r:embed="rId266"/>
                <a:stretch>
                  <a:fillRect/>
                </a:stretch>
              </p:blipFill>
              <p:spPr>
                <a:xfrm>
                  <a:off x="8840575" y="5234044"/>
                  <a:ext cx="18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1" name="Ink 160">
                  <a:extLst>
                    <a:ext uri="{FF2B5EF4-FFF2-40B4-BE49-F238E27FC236}">
                      <a16:creationId xmlns:a16="http://schemas.microsoft.com/office/drawing/2014/main" id="{EBB1FC4D-FAAB-4B44-962D-65145D244539}"/>
                    </a:ext>
                  </a:extLst>
                </p14:cNvPr>
                <p14:cNvContentPartPr/>
                <p14:nvPr/>
              </p14:nvContentPartPr>
              <p14:xfrm>
                <a:off x="8847775" y="5227204"/>
                <a:ext cx="61200" cy="70920"/>
              </p14:xfrm>
            </p:contentPart>
          </mc:Choice>
          <mc:Fallback xmlns="">
            <p:pic>
              <p:nvPicPr>
                <p:cNvPr id="161" name="Ink 160">
                  <a:extLst>
                    <a:ext uri="{FF2B5EF4-FFF2-40B4-BE49-F238E27FC236}">
                      <a16:creationId xmlns:a16="http://schemas.microsoft.com/office/drawing/2014/main" id="{EBB1FC4D-FAAB-4B44-962D-65145D244539}"/>
                    </a:ext>
                  </a:extLst>
                </p:cNvPr>
                <p:cNvPicPr/>
                <p:nvPr/>
              </p:nvPicPr>
              <p:blipFill>
                <a:blip r:embed="rId268"/>
                <a:stretch>
                  <a:fillRect/>
                </a:stretch>
              </p:blipFill>
              <p:spPr>
                <a:xfrm>
                  <a:off x="8840215" y="5219644"/>
                  <a:ext cx="763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2" name="Ink 161">
                  <a:extLst>
                    <a:ext uri="{FF2B5EF4-FFF2-40B4-BE49-F238E27FC236}">
                      <a16:creationId xmlns:a16="http://schemas.microsoft.com/office/drawing/2014/main" id="{F502EEE6-8E59-5944-AC0A-FA46390769CA}"/>
                    </a:ext>
                  </a:extLst>
                </p14:cNvPr>
                <p14:cNvContentPartPr/>
                <p14:nvPr/>
              </p14:nvContentPartPr>
              <p14:xfrm>
                <a:off x="8950375" y="5242324"/>
                <a:ext cx="9000" cy="68760"/>
              </p14:xfrm>
            </p:contentPart>
          </mc:Choice>
          <mc:Fallback xmlns="">
            <p:pic>
              <p:nvPicPr>
                <p:cNvPr id="162" name="Ink 161">
                  <a:extLst>
                    <a:ext uri="{FF2B5EF4-FFF2-40B4-BE49-F238E27FC236}">
                      <a16:creationId xmlns:a16="http://schemas.microsoft.com/office/drawing/2014/main" id="{F502EEE6-8E59-5944-AC0A-FA46390769CA}"/>
                    </a:ext>
                  </a:extLst>
                </p:cNvPr>
                <p:cNvPicPr/>
                <p:nvPr/>
              </p:nvPicPr>
              <p:blipFill>
                <a:blip r:embed="rId270"/>
                <a:stretch>
                  <a:fillRect/>
                </a:stretch>
              </p:blipFill>
              <p:spPr>
                <a:xfrm>
                  <a:off x="8942815" y="5234764"/>
                  <a:ext cx="24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3" name="Ink 162">
                  <a:extLst>
                    <a:ext uri="{FF2B5EF4-FFF2-40B4-BE49-F238E27FC236}">
                      <a16:creationId xmlns:a16="http://schemas.microsoft.com/office/drawing/2014/main" id="{C22C6792-9D3E-834D-8274-C97977D3B9D2}"/>
                    </a:ext>
                  </a:extLst>
                </p14:cNvPr>
                <p14:cNvContentPartPr/>
                <p14:nvPr/>
              </p14:nvContentPartPr>
              <p14:xfrm>
                <a:off x="8965135" y="5146204"/>
                <a:ext cx="3600" cy="14040"/>
              </p14:xfrm>
            </p:contentPart>
          </mc:Choice>
          <mc:Fallback xmlns="">
            <p:pic>
              <p:nvPicPr>
                <p:cNvPr id="163" name="Ink 162">
                  <a:extLst>
                    <a:ext uri="{FF2B5EF4-FFF2-40B4-BE49-F238E27FC236}">
                      <a16:creationId xmlns:a16="http://schemas.microsoft.com/office/drawing/2014/main" id="{C22C6792-9D3E-834D-8274-C97977D3B9D2}"/>
                    </a:ext>
                  </a:extLst>
                </p:cNvPr>
                <p:cNvPicPr/>
                <p:nvPr/>
              </p:nvPicPr>
              <p:blipFill>
                <a:blip r:embed="rId272"/>
                <a:stretch>
                  <a:fillRect/>
                </a:stretch>
              </p:blipFill>
              <p:spPr>
                <a:xfrm>
                  <a:off x="8957575" y="5138644"/>
                  <a:ext cx="18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4" name="Ink 163">
                  <a:extLst>
                    <a:ext uri="{FF2B5EF4-FFF2-40B4-BE49-F238E27FC236}">
                      <a16:creationId xmlns:a16="http://schemas.microsoft.com/office/drawing/2014/main" id="{7D1A1049-3EE6-A84F-B86F-EDE9195CE4FA}"/>
                    </a:ext>
                  </a:extLst>
                </p14:cNvPr>
                <p14:cNvContentPartPr/>
                <p14:nvPr/>
              </p14:nvContentPartPr>
              <p14:xfrm>
                <a:off x="8983855" y="5233684"/>
                <a:ext cx="56520" cy="51480"/>
              </p14:xfrm>
            </p:contentPart>
          </mc:Choice>
          <mc:Fallback xmlns="">
            <p:pic>
              <p:nvPicPr>
                <p:cNvPr id="164" name="Ink 163">
                  <a:extLst>
                    <a:ext uri="{FF2B5EF4-FFF2-40B4-BE49-F238E27FC236}">
                      <a16:creationId xmlns:a16="http://schemas.microsoft.com/office/drawing/2014/main" id="{7D1A1049-3EE6-A84F-B86F-EDE9195CE4FA}"/>
                    </a:ext>
                  </a:extLst>
                </p:cNvPr>
                <p:cNvPicPr/>
                <p:nvPr/>
              </p:nvPicPr>
              <p:blipFill>
                <a:blip r:embed="rId274"/>
                <a:stretch>
                  <a:fillRect/>
                </a:stretch>
              </p:blipFill>
              <p:spPr>
                <a:xfrm>
                  <a:off x="8976295" y="5226124"/>
                  <a:ext cx="712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5" name="Ink 164">
                  <a:extLst>
                    <a:ext uri="{FF2B5EF4-FFF2-40B4-BE49-F238E27FC236}">
                      <a16:creationId xmlns:a16="http://schemas.microsoft.com/office/drawing/2014/main" id="{1287426E-9415-1F48-BE01-5E8087FE1144}"/>
                    </a:ext>
                  </a:extLst>
                </p14:cNvPr>
                <p14:cNvContentPartPr/>
                <p14:nvPr/>
              </p14:nvContentPartPr>
              <p14:xfrm>
                <a:off x="9041455" y="5245924"/>
                <a:ext cx="66240" cy="149400"/>
              </p14:xfrm>
            </p:contentPart>
          </mc:Choice>
          <mc:Fallback xmlns="">
            <p:pic>
              <p:nvPicPr>
                <p:cNvPr id="165" name="Ink 164">
                  <a:extLst>
                    <a:ext uri="{FF2B5EF4-FFF2-40B4-BE49-F238E27FC236}">
                      <a16:creationId xmlns:a16="http://schemas.microsoft.com/office/drawing/2014/main" id="{1287426E-9415-1F48-BE01-5E8087FE1144}"/>
                    </a:ext>
                  </a:extLst>
                </p:cNvPr>
                <p:cNvPicPr/>
                <p:nvPr/>
              </p:nvPicPr>
              <p:blipFill>
                <a:blip r:embed="rId276"/>
                <a:stretch>
                  <a:fillRect/>
                </a:stretch>
              </p:blipFill>
              <p:spPr>
                <a:xfrm>
                  <a:off x="9033895" y="5238364"/>
                  <a:ext cx="81360" cy="164520"/>
                </a:xfrm>
                <a:prstGeom prst="rect">
                  <a:avLst/>
                </a:prstGeom>
              </p:spPr>
            </p:pic>
          </mc:Fallback>
        </mc:AlternateContent>
      </p:grpSp>
      <p:grpSp>
        <p:nvGrpSpPr>
          <p:cNvPr id="187" name="Group 186">
            <a:extLst>
              <a:ext uri="{FF2B5EF4-FFF2-40B4-BE49-F238E27FC236}">
                <a16:creationId xmlns:a16="http://schemas.microsoft.com/office/drawing/2014/main" id="{401E06DA-130A-A14A-88CC-5F4CD4F8CA67}"/>
              </a:ext>
            </a:extLst>
          </p:cNvPr>
          <p:cNvGrpSpPr/>
          <p:nvPr/>
        </p:nvGrpSpPr>
        <p:grpSpPr>
          <a:xfrm>
            <a:off x="7830415" y="1485004"/>
            <a:ext cx="1105560" cy="553320"/>
            <a:chOff x="7830415" y="1485004"/>
            <a:chExt cx="1105560" cy="553320"/>
          </a:xfrm>
        </p:grpSpPr>
        <mc:AlternateContent xmlns:mc="http://schemas.openxmlformats.org/markup-compatibility/2006" xmlns:p14="http://schemas.microsoft.com/office/powerpoint/2010/main">
          <mc:Choice Requires="p14">
            <p:contentPart p14:bwMode="auto" r:id="rId277">
              <p14:nvContentPartPr>
                <p14:cNvPr id="167" name="Ink 166">
                  <a:extLst>
                    <a:ext uri="{FF2B5EF4-FFF2-40B4-BE49-F238E27FC236}">
                      <a16:creationId xmlns:a16="http://schemas.microsoft.com/office/drawing/2014/main" id="{81456534-3768-7347-8E18-9760B9794CD2}"/>
                    </a:ext>
                  </a:extLst>
                </p14:cNvPr>
                <p14:cNvContentPartPr/>
                <p14:nvPr/>
              </p14:nvContentPartPr>
              <p14:xfrm>
                <a:off x="8210935" y="1890004"/>
                <a:ext cx="63720" cy="148320"/>
              </p14:xfrm>
            </p:contentPart>
          </mc:Choice>
          <mc:Fallback xmlns="">
            <p:pic>
              <p:nvPicPr>
                <p:cNvPr id="167" name="Ink 166">
                  <a:extLst>
                    <a:ext uri="{FF2B5EF4-FFF2-40B4-BE49-F238E27FC236}">
                      <a16:creationId xmlns:a16="http://schemas.microsoft.com/office/drawing/2014/main" id="{81456534-3768-7347-8E18-9760B9794CD2}"/>
                    </a:ext>
                  </a:extLst>
                </p:cNvPr>
                <p:cNvPicPr/>
                <p:nvPr/>
              </p:nvPicPr>
              <p:blipFill>
                <a:blip r:embed="rId278"/>
                <a:stretch>
                  <a:fillRect/>
                </a:stretch>
              </p:blipFill>
              <p:spPr>
                <a:xfrm>
                  <a:off x="8203375" y="1882804"/>
                  <a:ext cx="78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8" name="Ink 167">
                  <a:extLst>
                    <a:ext uri="{FF2B5EF4-FFF2-40B4-BE49-F238E27FC236}">
                      <a16:creationId xmlns:a16="http://schemas.microsoft.com/office/drawing/2014/main" id="{A8F144EE-C452-5545-87C4-3BAB84CFB9C0}"/>
                    </a:ext>
                  </a:extLst>
                </p14:cNvPr>
                <p14:cNvContentPartPr/>
                <p14:nvPr/>
              </p14:nvContentPartPr>
              <p14:xfrm>
                <a:off x="7878295" y="1505164"/>
                <a:ext cx="120960" cy="127080"/>
              </p14:xfrm>
            </p:contentPart>
          </mc:Choice>
          <mc:Fallback xmlns="">
            <p:pic>
              <p:nvPicPr>
                <p:cNvPr id="168" name="Ink 167">
                  <a:extLst>
                    <a:ext uri="{FF2B5EF4-FFF2-40B4-BE49-F238E27FC236}">
                      <a16:creationId xmlns:a16="http://schemas.microsoft.com/office/drawing/2014/main" id="{A8F144EE-C452-5545-87C4-3BAB84CFB9C0}"/>
                    </a:ext>
                  </a:extLst>
                </p:cNvPr>
                <p:cNvPicPr/>
                <p:nvPr/>
              </p:nvPicPr>
              <p:blipFill>
                <a:blip r:embed="rId280"/>
                <a:stretch>
                  <a:fillRect/>
                </a:stretch>
              </p:blipFill>
              <p:spPr>
                <a:xfrm>
                  <a:off x="7870735" y="1497604"/>
                  <a:ext cx="13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9" name="Ink 168">
                  <a:extLst>
                    <a:ext uri="{FF2B5EF4-FFF2-40B4-BE49-F238E27FC236}">
                      <a16:creationId xmlns:a16="http://schemas.microsoft.com/office/drawing/2014/main" id="{B1DC0E2C-5F14-E644-9874-B518DEFE0818}"/>
                    </a:ext>
                  </a:extLst>
                </p14:cNvPr>
                <p14:cNvContentPartPr/>
                <p14:nvPr/>
              </p14:nvContentPartPr>
              <p14:xfrm>
                <a:off x="8050735" y="1554124"/>
                <a:ext cx="82800" cy="17640"/>
              </p14:xfrm>
            </p:contentPart>
          </mc:Choice>
          <mc:Fallback xmlns="">
            <p:pic>
              <p:nvPicPr>
                <p:cNvPr id="169" name="Ink 168">
                  <a:extLst>
                    <a:ext uri="{FF2B5EF4-FFF2-40B4-BE49-F238E27FC236}">
                      <a16:creationId xmlns:a16="http://schemas.microsoft.com/office/drawing/2014/main" id="{B1DC0E2C-5F14-E644-9874-B518DEFE0818}"/>
                    </a:ext>
                  </a:extLst>
                </p:cNvPr>
                <p:cNvPicPr/>
                <p:nvPr/>
              </p:nvPicPr>
              <p:blipFill>
                <a:blip r:embed="rId282"/>
                <a:stretch>
                  <a:fillRect/>
                </a:stretch>
              </p:blipFill>
              <p:spPr>
                <a:xfrm>
                  <a:off x="8043175" y="1546564"/>
                  <a:ext cx="97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0" name="Ink 169">
                  <a:extLst>
                    <a:ext uri="{FF2B5EF4-FFF2-40B4-BE49-F238E27FC236}">
                      <a16:creationId xmlns:a16="http://schemas.microsoft.com/office/drawing/2014/main" id="{37ED9AAE-F3F4-C740-BB25-DEDB578E1EA8}"/>
                    </a:ext>
                  </a:extLst>
                </p14:cNvPr>
                <p14:cNvContentPartPr/>
                <p14:nvPr/>
              </p14:nvContentPartPr>
              <p14:xfrm>
                <a:off x="8215615" y="1504084"/>
                <a:ext cx="135360" cy="85680"/>
              </p14:xfrm>
            </p:contentPart>
          </mc:Choice>
          <mc:Fallback xmlns="">
            <p:pic>
              <p:nvPicPr>
                <p:cNvPr id="170" name="Ink 169">
                  <a:extLst>
                    <a:ext uri="{FF2B5EF4-FFF2-40B4-BE49-F238E27FC236}">
                      <a16:creationId xmlns:a16="http://schemas.microsoft.com/office/drawing/2014/main" id="{37ED9AAE-F3F4-C740-BB25-DEDB578E1EA8}"/>
                    </a:ext>
                  </a:extLst>
                </p:cNvPr>
                <p:cNvPicPr/>
                <p:nvPr/>
              </p:nvPicPr>
              <p:blipFill>
                <a:blip r:embed="rId284"/>
                <a:stretch>
                  <a:fillRect/>
                </a:stretch>
              </p:blipFill>
              <p:spPr>
                <a:xfrm>
                  <a:off x="8208055" y="1496524"/>
                  <a:ext cx="150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1" name="Ink 170">
                  <a:extLst>
                    <a:ext uri="{FF2B5EF4-FFF2-40B4-BE49-F238E27FC236}">
                      <a16:creationId xmlns:a16="http://schemas.microsoft.com/office/drawing/2014/main" id="{9199DAA2-5D7B-C943-A8FD-08170737D76B}"/>
                    </a:ext>
                  </a:extLst>
                </p14:cNvPr>
                <p14:cNvContentPartPr/>
                <p14:nvPr/>
              </p14:nvContentPartPr>
              <p14:xfrm>
                <a:off x="8429455" y="1510564"/>
                <a:ext cx="102600" cy="50760"/>
              </p14:xfrm>
            </p:contentPart>
          </mc:Choice>
          <mc:Fallback xmlns="">
            <p:pic>
              <p:nvPicPr>
                <p:cNvPr id="171" name="Ink 170">
                  <a:extLst>
                    <a:ext uri="{FF2B5EF4-FFF2-40B4-BE49-F238E27FC236}">
                      <a16:creationId xmlns:a16="http://schemas.microsoft.com/office/drawing/2014/main" id="{9199DAA2-5D7B-C943-A8FD-08170737D76B}"/>
                    </a:ext>
                  </a:extLst>
                </p:cNvPr>
                <p:cNvPicPr/>
                <p:nvPr/>
              </p:nvPicPr>
              <p:blipFill>
                <a:blip r:embed="rId286"/>
                <a:stretch>
                  <a:fillRect/>
                </a:stretch>
              </p:blipFill>
              <p:spPr>
                <a:xfrm>
                  <a:off x="8421895" y="1503004"/>
                  <a:ext cx="117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2" name="Ink 171">
                  <a:extLst>
                    <a:ext uri="{FF2B5EF4-FFF2-40B4-BE49-F238E27FC236}">
                      <a16:creationId xmlns:a16="http://schemas.microsoft.com/office/drawing/2014/main" id="{92E3CE35-867C-5B42-BD2E-770B48069300}"/>
                    </a:ext>
                  </a:extLst>
                </p14:cNvPr>
                <p14:cNvContentPartPr/>
                <p14:nvPr/>
              </p14:nvContentPartPr>
              <p14:xfrm>
                <a:off x="8595055" y="1492564"/>
                <a:ext cx="70920" cy="60120"/>
              </p14:xfrm>
            </p:contentPart>
          </mc:Choice>
          <mc:Fallback xmlns="">
            <p:pic>
              <p:nvPicPr>
                <p:cNvPr id="172" name="Ink 171">
                  <a:extLst>
                    <a:ext uri="{FF2B5EF4-FFF2-40B4-BE49-F238E27FC236}">
                      <a16:creationId xmlns:a16="http://schemas.microsoft.com/office/drawing/2014/main" id="{92E3CE35-867C-5B42-BD2E-770B48069300}"/>
                    </a:ext>
                  </a:extLst>
                </p:cNvPr>
                <p:cNvPicPr/>
                <p:nvPr/>
              </p:nvPicPr>
              <p:blipFill>
                <a:blip r:embed="rId288"/>
                <a:stretch>
                  <a:fillRect/>
                </a:stretch>
              </p:blipFill>
              <p:spPr>
                <a:xfrm>
                  <a:off x="8587495" y="1485004"/>
                  <a:ext cx="86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3" name="Ink 172">
                  <a:extLst>
                    <a:ext uri="{FF2B5EF4-FFF2-40B4-BE49-F238E27FC236}">
                      <a16:creationId xmlns:a16="http://schemas.microsoft.com/office/drawing/2014/main" id="{2DA35C9A-7685-434C-9B42-5F0F2F21E0C6}"/>
                    </a:ext>
                  </a:extLst>
                </p14:cNvPr>
                <p14:cNvContentPartPr/>
                <p14:nvPr/>
              </p14:nvContentPartPr>
              <p14:xfrm>
                <a:off x="8631415" y="1485004"/>
                <a:ext cx="75960" cy="194760"/>
              </p14:xfrm>
            </p:contentPart>
          </mc:Choice>
          <mc:Fallback xmlns="">
            <p:pic>
              <p:nvPicPr>
                <p:cNvPr id="173" name="Ink 172">
                  <a:extLst>
                    <a:ext uri="{FF2B5EF4-FFF2-40B4-BE49-F238E27FC236}">
                      <a16:creationId xmlns:a16="http://schemas.microsoft.com/office/drawing/2014/main" id="{2DA35C9A-7685-434C-9B42-5F0F2F21E0C6}"/>
                    </a:ext>
                  </a:extLst>
                </p:cNvPr>
                <p:cNvPicPr/>
                <p:nvPr/>
              </p:nvPicPr>
              <p:blipFill>
                <a:blip r:embed="rId290"/>
                <a:stretch>
                  <a:fillRect/>
                </a:stretch>
              </p:blipFill>
              <p:spPr>
                <a:xfrm>
                  <a:off x="8623855" y="1477444"/>
                  <a:ext cx="910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5" name="Ink 174">
                  <a:extLst>
                    <a:ext uri="{FF2B5EF4-FFF2-40B4-BE49-F238E27FC236}">
                      <a16:creationId xmlns:a16="http://schemas.microsoft.com/office/drawing/2014/main" id="{B2E3DB74-CD3D-104D-AC4C-9093378DEA47}"/>
                    </a:ext>
                  </a:extLst>
                </p14:cNvPr>
                <p14:cNvContentPartPr/>
                <p14:nvPr/>
              </p14:nvContentPartPr>
              <p14:xfrm>
                <a:off x="7830415" y="1734844"/>
                <a:ext cx="63360" cy="85320"/>
              </p14:xfrm>
            </p:contentPart>
          </mc:Choice>
          <mc:Fallback xmlns="">
            <p:pic>
              <p:nvPicPr>
                <p:cNvPr id="175" name="Ink 174">
                  <a:extLst>
                    <a:ext uri="{FF2B5EF4-FFF2-40B4-BE49-F238E27FC236}">
                      <a16:creationId xmlns:a16="http://schemas.microsoft.com/office/drawing/2014/main" id="{B2E3DB74-CD3D-104D-AC4C-9093378DEA47}"/>
                    </a:ext>
                  </a:extLst>
                </p:cNvPr>
                <p:cNvPicPr/>
                <p:nvPr/>
              </p:nvPicPr>
              <p:blipFill>
                <a:blip r:embed="rId292"/>
                <a:stretch>
                  <a:fillRect/>
                </a:stretch>
              </p:blipFill>
              <p:spPr>
                <a:xfrm>
                  <a:off x="7822855" y="1727284"/>
                  <a:ext cx="78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6" name="Ink 175">
                  <a:extLst>
                    <a:ext uri="{FF2B5EF4-FFF2-40B4-BE49-F238E27FC236}">
                      <a16:creationId xmlns:a16="http://schemas.microsoft.com/office/drawing/2014/main" id="{80B02E29-0580-3042-92A0-1FAA412FDCF0}"/>
                    </a:ext>
                  </a:extLst>
                </p14:cNvPr>
                <p14:cNvContentPartPr/>
                <p14:nvPr/>
              </p14:nvContentPartPr>
              <p14:xfrm>
                <a:off x="7926535" y="1747804"/>
                <a:ext cx="63000" cy="64800"/>
              </p14:xfrm>
            </p:contentPart>
          </mc:Choice>
          <mc:Fallback xmlns="">
            <p:pic>
              <p:nvPicPr>
                <p:cNvPr id="176" name="Ink 175">
                  <a:extLst>
                    <a:ext uri="{FF2B5EF4-FFF2-40B4-BE49-F238E27FC236}">
                      <a16:creationId xmlns:a16="http://schemas.microsoft.com/office/drawing/2014/main" id="{80B02E29-0580-3042-92A0-1FAA412FDCF0}"/>
                    </a:ext>
                  </a:extLst>
                </p:cNvPr>
                <p:cNvPicPr/>
                <p:nvPr/>
              </p:nvPicPr>
              <p:blipFill>
                <a:blip r:embed="rId294"/>
                <a:stretch>
                  <a:fillRect/>
                </a:stretch>
              </p:blipFill>
              <p:spPr>
                <a:xfrm>
                  <a:off x="7918975" y="1740244"/>
                  <a:ext cx="78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7" name="Ink 176">
                  <a:extLst>
                    <a:ext uri="{FF2B5EF4-FFF2-40B4-BE49-F238E27FC236}">
                      <a16:creationId xmlns:a16="http://schemas.microsoft.com/office/drawing/2014/main" id="{A854DC68-56F7-194A-8134-39B75DE1E2AE}"/>
                    </a:ext>
                  </a:extLst>
                </p14:cNvPr>
                <p14:cNvContentPartPr/>
                <p14:nvPr/>
              </p14:nvContentPartPr>
              <p14:xfrm>
                <a:off x="8071255" y="1693804"/>
                <a:ext cx="17640" cy="105840"/>
              </p14:xfrm>
            </p:contentPart>
          </mc:Choice>
          <mc:Fallback xmlns="">
            <p:pic>
              <p:nvPicPr>
                <p:cNvPr id="177" name="Ink 176">
                  <a:extLst>
                    <a:ext uri="{FF2B5EF4-FFF2-40B4-BE49-F238E27FC236}">
                      <a16:creationId xmlns:a16="http://schemas.microsoft.com/office/drawing/2014/main" id="{A854DC68-56F7-194A-8134-39B75DE1E2AE}"/>
                    </a:ext>
                  </a:extLst>
                </p:cNvPr>
                <p:cNvPicPr/>
                <p:nvPr/>
              </p:nvPicPr>
              <p:blipFill>
                <a:blip r:embed="rId296"/>
                <a:stretch>
                  <a:fillRect/>
                </a:stretch>
              </p:blipFill>
              <p:spPr>
                <a:xfrm>
                  <a:off x="8063695" y="1686244"/>
                  <a:ext cx="32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8" name="Ink 177">
                  <a:extLst>
                    <a:ext uri="{FF2B5EF4-FFF2-40B4-BE49-F238E27FC236}">
                      <a16:creationId xmlns:a16="http://schemas.microsoft.com/office/drawing/2014/main" id="{056684C5-B612-324B-A975-E26A9EFBA14E}"/>
                    </a:ext>
                  </a:extLst>
                </p14:cNvPr>
                <p14:cNvContentPartPr/>
                <p14:nvPr/>
              </p14:nvContentPartPr>
              <p14:xfrm>
                <a:off x="8042815" y="1725844"/>
                <a:ext cx="92160" cy="4680"/>
              </p14:xfrm>
            </p:contentPart>
          </mc:Choice>
          <mc:Fallback xmlns="">
            <p:pic>
              <p:nvPicPr>
                <p:cNvPr id="178" name="Ink 177">
                  <a:extLst>
                    <a:ext uri="{FF2B5EF4-FFF2-40B4-BE49-F238E27FC236}">
                      <a16:creationId xmlns:a16="http://schemas.microsoft.com/office/drawing/2014/main" id="{056684C5-B612-324B-A975-E26A9EFBA14E}"/>
                    </a:ext>
                  </a:extLst>
                </p:cNvPr>
                <p:cNvPicPr/>
                <p:nvPr/>
              </p:nvPicPr>
              <p:blipFill>
                <a:blip r:embed="rId298"/>
                <a:stretch>
                  <a:fillRect/>
                </a:stretch>
              </p:blipFill>
              <p:spPr>
                <a:xfrm>
                  <a:off x="8035255" y="1718284"/>
                  <a:ext cx="107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0" name="Ink 179">
                  <a:extLst>
                    <a:ext uri="{FF2B5EF4-FFF2-40B4-BE49-F238E27FC236}">
                      <a16:creationId xmlns:a16="http://schemas.microsoft.com/office/drawing/2014/main" id="{93A245E9-3A92-1244-9BC6-1C14670D1750}"/>
                    </a:ext>
                  </a:extLst>
                </p14:cNvPr>
                <p14:cNvContentPartPr/>
                <p14:nvPr/>
              </p14:nvContentPartPr>
              <p14:xfrm>
                <a:off x="8231815" y="1726924"/>
                <a:ext cx="123840" cy="61920"/>
              </p14:xfrm>
            </p:contentPart>
          </mc:Choice>
          <mc:Fallback xmlns="">
            <p:pic>
              <p:nvPicPr>
                <p:cNvPr id="180" name="Ink 179">
                  <a:extLst>
                    <a:ext uri="{FF2B5EF4-FFF2-40B4-BE49-F238E27FC236}">
                      <a16:creationId xmlns:a16="http://schemas.microsoft.com/office/drawing/2014/main" id="{93A245E9-3A92-1244-9BC6-1C14670D1750}"/>
                    </a:ext>
                  </a:extLst>
                </p:cNvPr>
                <p:cNvPicPr/>
                <p:nvPr/>
              </p:nvPicPr>
              <p:blipFill>
                <a:blip r:embed="rId300"/>
                <a:stretch>
                  <a:fillRect/>
                </a:stretch>
              </p:blipFill>
              <p:spPr>
                <a:xfrm>
                  <a:off x="8224255" y="1719364"/>
                  <a:ext cx="138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1" name="Ink 180">
                  <a:extLst>
                    <a:ext uri="{FF2B5EF4-FFF2-40B4-BE49-F238E27FC236}">
                      <a16:creationId xmlns:a16="http://schemas.microsoft.com/office/drawing/2014/main" id="{158B0AB2-99BB-AC42-BBAB-902339958F08}"/>
                    </a:ext>
                  </a:extLst>
                </p14:cNvPr>
                <p14:cNvContentPartPr/>
                <p14:nvPr/>
              </p14:nvContentPartPr>
              <p14:xfrm>
                <a:off x="8411095" y="1717924"/>
                <a:ext cx="81000" cy="71280"/>
              </p14:xfrm>
            </p:contentPart>
          </mc:Choice>
          <mc:Fallback xmlns="">
            <p:pic>
              <p:nvPicPr>
                <p:cNvPr id="181" name="Ink 180">
                  <a:extLst>
                    <a:ext uri="{FF2B5EF4-FFF2-40B4-BE49-F238E27FC236}">
                      <a16:creationId xmlns:a16="http://schemas.microsoft.com/office/drawing/2014/main" id="{158B0AB2-99BB-AC42-BBAB-902339958F08}"/>
                    </a:ext>
                  </a:extLst>
                </p:cNvPr>
                <p:cNvPicPr/>
                <p:nvPr/>
              </p:nvPicPr>
              <p:blipFill>
                <a:blip r:embed="rId302"/>
                <a:stretch>
                  <a:fillRect/>
                </a:stretch>
              </p:blipFill>
              <p:spPr>
                <a:xfrm>
                  <a:off x="8403535" y="1710364"/>
                  <a:ext cx="961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2" name="Ink 181">
                  <a:extLst>
                    <a:ext uri="{FF2B5EF4-FFF2-40B4-BE49-F238E27FC236}">
                      <a16:creationId xmlns:a16="http://schemas.microsoft.com/office/drawing/2014/main" id="{405E7F4D-7656-D44C-A27C-975E724423BD}"/>
                    </a:ext>
                  </a:extLst>
                </p14:cNvPr>
                <p14:cNvContentPartPr/>
                <p14:nvPr/>
              </p14:nvContentPartPr>
              <p14:xfrm>
                <a:off x="8534575" y="1709644"/>
                <a:ext cx="75240" cy="71280"/>
              </p14:xfrm>
            </p:contentPart>
          </mc:Choice>
          <mc:Fallback xmlns="">
            <p:pic>
              <p:nvPicPr>
                <p:cNvPr id="182" name="Ink 181">
                  <a:extLst>
                    <a:ext uri="{FF2B5EF4-FFF2-40B4-BE49-F238E27FC236}">
                      <a16:creationId xmlns:a16="http://schemas.microsoft.com/office/drawing/2014/main" id="{405E7F4D-7656-D44C-A27C-975E724423BD}"/>
                    </a:ext>
                  </a:extLst>
                </p:cNvPr>
                <p:cNvPicPr/>
                <p:nvPr/>
              </p:nvPicPr>
              <p:blipFill>
                <a:blip r:embed="rId304"/>
                <a:stretch>
                  <a:fillRect/>
                </a:stretch>
              </p:blipFill>
              <p:spPr>
                <a:xfrm>
                  <a:off x="8527015" y="1702084"/>
                  <a:ext cx="903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3" name="Ink 182">
                  <a:extLst>
                    <a:ext uri="{FF2B5EF4-FFF2-40B4-BE49-F238E27FC236}">
                      <a16:creationId xmlns:a16="http://schemas.microsoft.com/office/drawing/2014/main" id="{926653D1-15A5-5248-A4B0-2E81266D9D18}"/>
                    </a:ext>
                  </a:extLst>
                </p14:cNvPr>
                <p14:cNvContentPartPr/>
                <p14:nvPr/>
              </p14:nvContentPartPr>
              <p14:xfrm>
                <a:off x="8681095" y="1712164"/>
                <a:ext cx="62640" cy="47160"/>
              </p14:xfrm>
            </p:contentPart>
          </mc:Choice>
          <mc:Fallback xmlns="">
            <p:pic>
              <p:nvPicPr>
                <p:cNvPr id="183" name="Ink 182">
                  <a:extLst>
                    <a:ext uri="{FF2B5EF4-FFF2-40B4-BE49-F238E27FC236}">
                      <a16:creationId xmlns:a16="http://schemas.microsoft.com/office/drawing/2014/main" id="{926653D1-15A5-5248-A4B0-2E81266D9D18}"/>
                    </a:ext>
                  </a:extLst>
                </p:cNvPr>
                <p:cNvPicPr/>
                <p:nvPr/>
              </p:nvPicPr>
              <p:blipFill>
                <a:blip r:embed="rId306"/>
                <a:stretch>
                  <a:fillRect/>
                </a:stretch>
              </p:blipFill>
              <p:spPr>
                <a:xfrm>
                  <a:off x="8673535" y="1704604"/>
                  <a:ext cx="77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4" name="Ink 183">
                  <a:extLst>
                    <a:ext uri="{FF2B5EF4-FFF2-40B4-BE49-F238E27FC236}">
                      <a16:creationId xmlns:a16="http://schemas.microsoft.com/office/drawing/2014/main" id="{CA72E5A6-AF15-CF4D-8F29-30CDE87DA003}"/>
                    </a:ext>
                  </a:extLst>
                </p14:cNvPr>
                <p14:cNvContentPartPr/>
                <p14:nvPr/>
              </p14:nvContentPartPr>
              <p14:xfrm>
                <a:off x="8781895" y="1695964"/>
                <a:ext cx="72360" cy="59760"/>
              </p14:xfrm>
            </p:contentPart>
          </mc:Choice>
          <mc:Fallback xmlns="">
            <p:pic>
              <p:nvPicPr>
                <p:cNvPr id="184" name="Ink 183">
                  <a:extLst>
                    <a:ext uri="{FF2B5EF4-FFF2-40B4-BE49-F238E27FC236}">
                      <a16:creationId xmlns:a16="http://schemas.microsoft.com/office/drawing/2014/main" id="{CA72E5A6-AF15-CF4D-8F29-30CDE87DA003}"/>
                    </a:ext>
                  </a:extLst>
                </p:cNvPr>
                <p:cNvPicPr/>
                <p:nvPr/>
              </p:nvPicPr>
              <p:blipFill>
                <a:blip r:embed="rId308"/>
                <a:stretch>
                  <a:fillRect/>
                </a:stretch>
              </p:blipFill>
              <p:spPr>
                <a:xfrm>
                  <a:off x="8774335" y="1688404"/>
                  <a:ext cx="87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6" name="Ink 185">
                  <a:extLst>
                    <a:ext uri="{FF2B5EF4-FFF2-40B4-BE49-F238E27FC236}">
                      <a16:creationId xmlns:a16="http://schemas.microsoft.com/office/drawing/2014/main" id="{A31B43A1-7240-A34D-908E-C0E85CE5CAD7}"/>
                    </a:ext>
                  </a:extLst>
                </p14:cNvPr>
                <p14:cNvContentPartPr/>
                <p14:nvPr/>
              </p14:nvContentPartPr>
              <p14:xfrm>
                <a:off x="8930935" y="1737004"/>
                <a:ext cx="5040" cy="20160"/>
              </p14:xfrm>
            </p:contentPart>
          </mc:Choice>
          <mc:Fallback xmlns="">
            <p:pic>
              <p:nvPicPr>
                <p:cNvPr id="186" name="Ink 185">
                  <a:extLst>
                    <a:ext uri="{FF2B5EF4-FFF2-40B4-BE49-F238E27FC236}">
                      <a16:creationId xmlns:a16="http://schemas.microsoft.com/office/drawing/2014/main" id="{A31B43A1-7240-A34D-908E-C0E85CE5CAD7}"/>
                    </a:ext>
                  </a:extLst>
                </p:cNvPr>
                <p:cNvPicPr/>
                <p:nvPr/>
              </p:nvPicPr>
              <p:blipFill>
                <a:blip r:embed="rId310"/>
                <a:stretch>
                  <a:fillRect/>
                </a:stretch>
              </p:blipFill>
              <p:spPr>
                <a:xfrm>
                  <a:off x="8923375" y="1729444"/>
                  <a:ext cx="20160" cy="35280"/>
                </a:xfrm>
                <a:prstGeom prst="rect">
                  <a:avLst/>
                </a:prstGeom>
              </p:spPr>
            </p:pic>
          </mc:Fallback>
        </mc:AlternateContent>
      </p:gr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t="25057" b="12665"/>
          <a:stretch/>
        </p:blipFill>
        <p:spPr>
          <a:xfrm>
            <a:off x="4960" y="-171400"/>
            <a:ext cx="8566316" cy="6904107"/>
          </a:xfrm>
          <a:prstGeom prst="rect">
            <a:avLst/>
          </a:prstGeom>
        </p:spPr>
      </p:pic>
      <p:sp>
        <p:nvSpPr>
          <p:cNvPr id="3" name="Footer Placeholder 2"/>
          <p:cNvSpPr>
            <a:spLocks noGrp="1"/>
          </p:cNvSpPr>
          <p:nvPr>
            <p:ph type="ftr" sz="quarter" idx="11"/>
          </p:nvPr>
        </p:nvSpPr>
        <p:spPr>
          <a:xfrm>
            <a:off x="323528" y="6515987"/>
            <a:ext cx="6122894" cy="365125"/>
          </a:xfrm>
        </p:spPr>
        <p:txBody>
          <a:bodyPr/>
          <a:lstStyle/>
          <a:p>
            <a:r>
              <a:rPr lang="en-US" dirty="0"/>
              <a:t>© 2016 Pearson Education, Inc., Hoboken, NJ. All rights reserved.</a:t>
            </a:r>
          </a:p>
        </p:txBody>
      </p:sp>
      <p:grpSp>
        <p:nvGrpSpPr>
          <p:cNvPr id="6" name="Group 5">
            <a:extLst>
              <a:ext uri="{FF2B5EF4-FFF2-40B4-BE49-F238E27FC236}">
                <a16:creationId xmlns:a16="http://schemas.microsoft.com/office/drawing/2014/main" id="{51FCCDA4-248F-1D4D-A517-D990DE4416C1}"/>
              </a:ext>
            </a:extLst>
          </p:cNvPr>
          <p:cNvGrpSpPr/>
          <p:nvPr/>
        </p:nvGrpSpPr>
        <p:grpSpPr>
          <a:xfrm>
            <a:off x="1771255" y="4360778"/>
            <a:ext cx="123120" cy="151560"/>
            <a:chOff x="1771255" y="4360778"/>
            <a:chExt cx="123120" cy="1515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00B17C9-04F7-794A-86AF-D15FC80FBBD2}"/>
                    </a:ext>
                  </a:extLst>
                </p14:cNvPr>
                <p14:cNvContentPartPr/>
                <p14:nvPr/>
              </p14:nvContentPartPr>
              <p14:xfrm>
                <a:off x="1771255" y="4360778"/>
                <a:ext cx="8640" cy="151560"/>
              </p14:xfrm>
            </p:contentPart>
          </mc:Choice>
          <mc:Fallback xmlns="">
            <p:pic>
              <p:nvPicPr>
                <p:cNvPr id="4" name="Ink 3">
                  <a:extLst>
                    <a:ext uri="{FF2B5EF4-FFF2-40B4-BE49-F238E27FC236}">
                      <a16:creationId xmlns:a16="http://schemas.microsoft.com/office/drawing/2014/main" id="{500B17C9-04F7-794A-86AF-D15FC80FBBD2}"/>
                    </a:ext>
                  </a:extLst>
                </p:cNvPr>
                <p:cNvPicPr/>
                <p:nvPr/>
              </p:nvPicPr>
              <p:blipFill>
                <a:blip r:embed="rId5"/>
                <a:stretch>
                  <a:fillRect/>
                </a:stretch>
              </p:blipFill>
              <p:spPr>
                <a:xfrm>
                  <a:off x="1763695" y="4353218"/>
                  <a:ext cx="23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3DEF6F9-0CD1-F24F-B679-AEB73FCD7039}"/>
                    </a:ext>
                  </a:extLst>
                </p14:cNvPr>
                <p14:cNvContentPartPr/>
                <p14:nvPr/>
              </p14:nvContentPartPr>
              <p14:xfrm>
                <a:off x="1805815" y="4375178"/>
                <a:ext cx="88560" cy="114120"/>
              </p14:xfrm>
            </p:contentPart>
          </mc:Choice>
          <mc:Fallback xmlns="">
            <p:pic>
              <p:nvPicPr>
                <p:cNvPr id="5" name="Ink 4">
                  <a:extLst>
                    <a:ext uri="{FF2B5EF4-FFF2-40B4-BE49-F238E27FC236}">
                      <a16:creationId xmlns:a16="http://schemas.microsoft.com/office/drawing/2014/main" id="{A3DEF6F9-0CD1-F24F-B679-AEB73FCD7039}"/>
                    </a:ext>
                  </a:extLst>
                </p:cNvPr>
                <p:cNvPicPr/>
                <p:nvPr/>
              </p:nvPicPr>
              <p:blipFill>
                <a:blip r:embed="rId7"/>
                <a:stretch>
                  <a:fillRect/>
                </a:stretch>
              </p:blipFill>
              <p:spPr>
                <a:xfrm>
                  <a:off x="1798255" y="4367618"/>
                  <a:ext cx="103320" cy="129240"/>
                </a:xfrm>
                <a:prstGeom prst="rect">
                  <a:avLst/>
                </a:prstGeom>
              </p:spPr>
            </p:pic>
          </mc:Fallback>
        </mc:AlternateContent>
      </p:grpSp>
      <p:grpSp>
        <p:nvGrpSpPr>
          <p:cNvPr id="22" name="Group 21">
            <a:extLst>
              <a:ext uri="{FF2B5EF4-FFF2-40B4-BE49-F238E27FC236}">
                <a16:creationId xmlns:a16="http://schemas.microsoft.com/office/drawing/2014/main" id="{79E3DED2-145B-5D45-A97F-E7E749119FAB}"/>
              </a:ext>
            </a:extLst>
          </p:cNvPr>
          <p:cNvGrpSpPr/>
          <p:nvPr/>
        </p:nvGrpSpPr>
        <p:grpSpPr>
          <a:xfrm>
            <a:off x="2138455" y="4563458"/>
            <a:ext cx="592560" cy="366840"/>
            <a:chOff x="2138455" y="4563458"/>
            <a:chExt cx="592560" cy="36684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2BF6AD7-2861-7F43-B894-A8029E3A7CE4}"/>
                    </a:ext>
                  </a:extLst>
                </p14:cNvPr>
                <p14:cNvContentPartPr/>
                <p14:nvPr/>
              </p14:nvContentPartPr>
              <p14:xfrm>
                <a:off x="2138455" y="4622138"/>
                <a:ext cx="7200" cy="119160"/>
              </p14:xfrm>
            </p:contentPart>
          </mc:Choice>
          <mc:Fallback xmlns="">
            <p:pic>
              <p:nvPicPr>
                <p:cNvPr id="7" name="Ink 6">
                  <a:extLst>
                    <a:ext uri="{FF2B5EF4-FFF2-40B4-BE49-F238E27FC236}">
                      <a16:creationId xmlns:a16="http://schemas.microsoft.com/office/drawing/2014/main" id="{52BF6AD7-2861-7F43-B894-A8029E3A7CE4}"/>
                    </a:ext>
                  </a:extLst>
                </p:cNvPr>
                <p:cNvPicPr/>
                <p:nvPr/>
              </p:nvPicPr>
              <p:blipFill>
                <a:blip r:embed="rId9"/>
                <a:stretch>
                  <a:fillRect/>
                </a:stretch>
              </p:blipFill>
              <p:spPr>
                <a:xfrm>
                  <a:off x="2130895" y="4614578"/>
                  <a:ext cx="22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4403754-B10B-934C-AC2A-E21CAF5AC41B}"/>
                    </a:ext>
                  </a:extLst>
                </p14:cNvPr>
                <p14:cNvContentPartPr/>
                <p14:nvPr/>
              </p14:nvContentPartPr>
              <p14:xfrm>
                <a:off x="2179495" y="4620698"/>
                <a:ext cx="66960" cy="75600"/>
              </p14:xfrm>
            </p:contentPart>
          </mc:Choice>
          <mc:Fallback xmlns="">
            <p:pic>
              <p:nvPicPr>
                <p:cNvPr id="8" name="Ink 7">
                  <a:extLst>
                    <a:ext uri="{FF2B5EF4-FFF2-40B4-BE49-F238E27FC236}">
                      <a16:creationId xmlns:a16="http://schemas.microsoft.com/office/drawing/2014/main" id="{D4403754-B10B-934C-AC2A-E21CAF5AC41B}"/>
                    </a:ext>
                  </a:extLst>
                </p:cNvPr>
                <p:cNvPicPr/>
                <p:nvPr/>
              </p:nvPicPr>
              <p:blipFill>
                <a:blip r:embed="rId11"/>
                <a:stretch>
                  <a:fillRect/>
                </a:stretch>
              </p:blipFill>
              <p:spPr>
                <a:xfrm>
                  <a:off x="2171935" y="4613138"/>
                  <a:ext cx="82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5EF4259-6DA7-F341-BCEA-8BCBC757D6AC}"/>
                    </a:ext>
                  </a:extLst>
                </p14:cNvPr>
                <p14:cNvContentPartPr/>
                <p14:nvPr/>
              </p14:nvContentPartPr>
              <p14:xfrm>
                <a:off x="2329255" y="4628258"/>
                <a:ext cx="56880" cy="21960"/>
              </p14:xfrm>
            </p:contentPart>
          </mc:Choice>
          <mc:Fallback xmlns="">
            <p:pic>
              <p:nvPicPr>
                <p:cNvPr id="9" name="Ink 8">
                  <a:extLst>
                    <a:ext uri="{FF2B5EF4-FFF2-40B4-BE49-F238E27FC236}">
                      <a16:creationId xmlns:a16="http://schemas.microsoft.com/office/drawing/2014/main" id="{25EF4259-6DA7-F341-BCEA-8BCBC757D6AC}"/>
                    </a:ext>
                  </a:extLst>
                </p:cNvPr>
                <p:cNvPicPr/>
                <p:nvPr/>
              </p:nvPicPr>
              <p:blipFill>
                <a:blip r:embed="rId13"/>
                <a:stretch>
                  <a:fillRect/>
                </a:stretch>
              </p:blipFill>
              <p:spPr>
                <a:xfrm>
                  <a:off x="2321695" y="4620698"/>
                  <a:ext cx="72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D0531F3-10BC-5A46-95AB-C17DC34A4713}"/>
                    </a:ext>
                  </a:extLst>
                </p14:cNvPr>
                <p14:cNvContentPartPr/>
                <p14:nvPr/>
              </p14:nvContentPartPr>
              <p14:xfrm>
                <a:off x="2319535" y="4668578"/>
                <a:ext cx="102600" cy="33840"/>
              </p14:xfrm>
            </p:contentPart>
          </mc:Choice>
          <mc:Fallback xmlns="">
            <p:pic>
              <p:nvPicPr>
                <p:cNvPr id="10" name="Ink 9">
                  <a:extLst>
                    <a:ext uri="{FF2B5EF4-FFF2-40B4-BE49-F238E27FC236}">
                      <a16:creationId xmlns:a16="http://schemas.microsoft.com/office/drawing/2014/main" id="{9D0531F3-10BC-5A46-95AB-C17DC34A4713}"/>
                    </a:ext>
                  </a:extLst>
                </p:cNvPr>
                <p:cNvPicPr/>
                <p:nvPr/>
              </p:nvPicPr>
              <p:blipFill>
                <a:blip r:embed="rId15"/>
                <a:stretch>
                  <a:fillRect/>
                </a:stretch>
              </p:blipFill>
              <p:spPr>
                <a:xfrm>
                  <a:off x="2311975" y="4661018"/>
                  <a:ext cx="117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5C07CEB-3692-C04A-8517-805E96623E99}"/>
                    </a:ext>
                  </a:extLst>
                </p14:cNvPr>
                <p14:cNvContentPartPr/>
                <p14:nvPr/>
              </p14:nvContentPartPr>
              <p14:xfrm>
                <a:off x="2536615" y="4563458"/>
                <a:ext cx="3960" cy="137520"/>
              </p14:xfrm>
            </p:contentPart>
          </mc:Choice>
          <mc:Fallback xmlns="">
            <p:pic>
              <p:nvPicPr>
                <p:cNvPr id="12" name="Ink 11">
                  <a:extLst>
                    <a:ext uri="{FF2B5EF4-FFF2-40B4-BE49-F238E27FC236}">
                      <a16:creationId xmlns:a16="http://schemas.microsoft.com/office/drawing/2014/main" id="{45C07CEB-3692-C04A-8517-805E96623E99}"/>
                    </a:ext>
                  </a:extLst>
                </p:cNvPr>
                <p:cNvPicPr/>
                <p:nvPr/>
              </p:nvPicPr>
              <p:blipFill>
                <a:blip r:embed="rId17"/>
                <a:stretch>
                  <a:fillRect/>
                </a:stretch>
              </p:blipFill>
              <p:spPr>
                <a:xfrm>
                  <a:off x="2529055" y="4555898"/>
                  <a:ext cx="19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4B2E6CE1-CBCA-134E-923D-4CC02D75E197}"/>
                    </a:ext>
                  </a:extLst>
                </p14:cNvPr>
                <p14:cNvContentPartPr/>
                <p14:nvPr/>
              </p14:nvContentPartPr>
              <p14:xfrm>
                <a:off x="2191735" y="4821938"/>
                <a:ext cx="1440" cy="108360"/>
              </p14:xfrm>
            </p:contentPart>
          </mc:Choice>
          <mc:Fallback xmlns="">
            <p:pic>
              <p:nvPicPr>
                <p:cNvPr id="14" name="Ink 13">
                  <a:extLst>
                    <a:ext uri="{FF2B5EF4-FFF2-40B4-BE49-F238E27FC236}">
                      <a16:creationId xmlns:a16="http://schemas.microsoft.com/office/drawing/2014/main" id="{4B2E6CE1-CBCA-134E-923D-4CC02D75E197}"/>
                    </a:ext>
                  </a:extLst>
                </p:cNvPr>
                <p:cNvPicPr/>
                <p:nvPr/>
              </p:nvPicPr>
              <p:blipFill>
                <a:blip r:embed="rId19"/>
                <a:stretch>
                  <a:fillRect/>
                </a:stretch>
              </p:blipFill>
              <p:spPr>
                <a:xfrm>
                  <a:off x="2184535" y="4814378"/>
                  <a:ext cx="16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71D8285-9110-3D4E-B106-9A70C323B007}"/>
                    </a:ext>
                  </a:extLst>
                </p14:cNvPr>
                <p14:cNvContentPartPr/>
                <p14:nvPr/>
              </p14:nvContentPartPr>
              <p14:xfrm>
                <a:off x="2259055" y="4805378"/>
                <a:ext cx="57240" cy="84600"/>
              </p14:xfrm>
            </p:contentPart>
          </mc:Choice>
          <mc:Fallback xmlns="">
            <p:pic>
              <p:nvPicPr>
                <p:cNvPr id="15" name="Ink 14">
                  <a:extLst>
                    <a:ext uri="{FF2B5EF4-FFF2-40B4-BE49-F238E27FC236}">
                      <a16:creationId xmlns:a16="http://schemas.microsoft.com/office/drawing/2014/main" id="{971D8285-9110-3D4E-B106-9A70C323B007}"/>
                    </a:ext>
                  </a:extLst>
                </p:cNvPr>
                <p:cNvPicPr/>
                <p:nvPr/>
              </p:nvPicPr>
              <p:blipFill>
                <a:blip r:embed="rId21"/>
                <a:stretch>
                  <a:fillRect/>
                </a:stretch>
              </p:blipFill>
              <p:spPr>
                <a:xfrm>
                  <a:off x="2251495" y="4797818"/>
                  <a:ext cx="72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0A00721C-B8F5-C747-B544-DCC0E898530F}"/>
                    </a:ext>
                  </a:extLst>
                </p14:cNvPr>
                <p14:cNvContentPartPr/>
                <p14:nvPr/>
              </p14:nvContentPartPr>
              <p14:xfrm>
                <a:off x="2406655" y="4802498"/>
                <a:ext cx="52560" cy="24120"/>
              </p14:xfrm>
            </p:contentPart>
          </mc:Choice>
          <mc:Fallback xmlns="">
            <p:pic>
              <p:nvPicPr>
                <p:cNvPr id="17" name="Ink 16">
                  <a:extLst>
                    <a:ext uri="{FF2B5EF4-FFF2-40B4-BE49-F238E27FC236}">
                      <a16:creationId xmlns:a16="http://schemas.microsoft.com/office/drawing/2014/main" id="{0A00721C-B8F5-C747-B544-DCC0E898530F}"/>
                    </a:ext>
                  </a:extLst>
                </p:cNvPr>
                <p:cNvPicPr/>
                <p:nvPr/>
              </p:nvPicPr>
              <p:blipFill>
                <a:blip r:embed="rId23"/>
                <a:stretch>
                  <a:fillRect/>
                </a:stretch>
              </p:blipFill>
              <p:spPr>
                <a:xfrm>
                  <a:off x="2399095" y="4795298"/>
                  <a:ext cx="67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30717703-D190-F940-B290-BCD7E4720876}"/>
                    </a:ext>
                  </a:extLst>
                </p14:cNvPr>
                <p14:cNvContentPartPr/>
                <p14:nvPr/>
              </p14:nvContentPartPr>
              <p14:xfrm>
                <a:off x="2423935" y="4832738"/>
                <a:ext cx="61920" cy="16560"/>
              </p14:xfrm>
            </p:contentPart>
          </mc:Choice>
          <mc:Fallback xmlns="">
            <p:pic>
              <p:nvPicPr>
                <p:cNvPr id="18" name="Ink 17">
                  <a:extLst>
                    <a:ext uri="{FF2B5EF4-FFF2-40B4-BE49-F238E27FC236}">
                      <a16:creationId xmlns:a16="http://schemas.microsoft.com/office/drawing/2014/main" id="{30717703-D190-F940-B290-BCD7E4720876}"/>
                    </a:ext>
                  </a:extLst>
                </p:cNvPr>
                <p:cNvPicPr/>
                <p:nvPr/>
              </p:nvPicPr>
              <p:blipFill>
                <a:blip r:embed="rId25"/>
                <a:stretch>
                  <a:fillRect/>
                </a:stretch>
              </p:blipFill>
              <p:spPr>
                <a:xfrm>
                  <a:off x="2416735" y="4825178"/>
                  <a:ext cx="77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3D1E125A-7ABD-8E44-986E-52E4D628A76D}"/>
                    </a:ext>
                  </a:extLst>
                </p14:cNvPr>
                <p14:cNvContentPartPr/>
                <p14:nvPr/>
              </p14:nvContentPartPr>
              <p14:xfrm>
                <a:off x="2623015" y="4725458"/>
                <a:ext cx="108000" cy="105480"/>
              </p14:xfrm>
            </p:contentPart>
          </mc:Choice>
          <mc:Fallback xmlns="">
            <p:pic>
              <p:nvPicPr>
                <p:cNvPr id="19" name="Ink 18">
                  <a:extLst>
                    <a:ext uri="{FF2B5EF4-FFF2-40B4-BE49-F238E27FC236}">
                      <a16:creationId xmlns:a16="http://schemas.microsoft.com/office/drawing/2014/main" id="{3D1E125A-7ABD-8E44-986E-52E4D628A76D}"/>
                    </a:ext>
                  </a:extLst>
                </p:cNvPr>
                <p:cNvPicPr/>
                <p:nvPr/>
              </p:nvPicPr>
              <p:blipFill>
                <a:blip r:embed="rId27"/>
                <a:stretch>
                  <a:fillRect/>
                </a:stretch>
              </p:blipFill>
              <p:spPr>
                <a:xfrm>
                  <a:off x="2615455" y="4717898"/>
                  <a:ext cx="123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B56A43C6-F618-2D45-B2F8-1695AADF30A5}"/>
                    </a:ext>
                  </a:extLst>
                </p14:cNvPr>
                <p14:cNvContentPartPr/>
                <p14:nvPr/>
              </p14:nvContentPartPr>
              <p14:xfrm>
                <a:off x="2226295" y="4843538"/>
                <a:ext cx="37440" cy="14040"/>
              </p14:xfrm>
            </p:contentPart>
          </mc:Choice>
          <mc:Fallback xmlns="">
            <p:pic>
              <p:nvPicPr>
                <p:cNvPr id="21" name="Ink 20">
                  <a:extLst>
                    <a:ext uri="{FF2B5EF4-FFF2-40B4-BE49-F238E27FC236}">
                      <a16:creationId xmlns:a16="http://schemas.microsoft.com/office/drawing/2014/main" id="{B56A43C6-F618-2D45-B2F8-1695AADF30A5}"/>
                    </a:ext>
                  </a:extLst>
                </p:cNvPr>
                <p:cNvPicPr/>
                <p:nvPr/>
              </p:nvPicPr>
              <p:blipFill>
                <a:blip r:embed="rId29"/>
                <a:stretch>
                  <a:fillRect/>
                </a:stretch>
              </p:blipFill>
              <p:spPr>
                <a:xfrm>
                  <a:off x="2218735" y="4835978"/>
                  <a:ext cx="52200" cy="29160"/>
                </a:xfrm>
                <a:prstGeom prst="rect">
                  <a:avLst/>
                </a:prstGeom>
              </p:spPr>
            </p:pic>
          </mc:Fallback>
        </mc:AlternateContent>
      </p:grpSp>
      <p:grpSp>
        <p:nvGrpSpPr>
          <p:cNvPr id="26" name="Group 25">
            <a:extLst>
              <a:ext uri="{FF2B5EF4-FFF2-40B4-BE49-F238E27FC236}">
                <a16:creationId xmlns:a16="http://schemas.microsoft.com/office/drawing/2014/main" id="{197AA6EF-0BC2-2E4E-A1A6-3E614AF92B22}"/>
              </a:ext>
            </a:extLst>
          </p:cNvPr>
          <p:cNvGrpSpPr/>
          <p:nvPr/>
        </p:nvGrpSpPr>
        <p:grpSpPr>
          <a:xfrm>
            <a:off x="5590135" y="4345298"/>
            <a:ext cx="267840" cy="223560"/>
            <a:chOff x="5590135" y="4345298"/>
            <a:chExt cx="267840" cy="22356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93E6F6EC-3888-6645-972E-0A4C2E599046}"/>
                    </a:ext>
                  </a:extLst>
                </p14:cNvPr>
                <p14:cNvContentPartPr/>
                <p14:nvPr/>
              </p14:nvContentPartPr>
              <p14:xfrm>
                <a:off x="5590135" y="4345298"/>
                <a:ext cx="80280" cy="223560"/>
              </p14:xfrm>
            </p:contentPart>
          </mc:Choice>
          <mc:Fallback xmlns="">
            <p:pic>
              <p:nvPicPr>
                <p:cNvPr id="23" name="Ink 22">
                  <a:extLst>
                    <a:ext uri="{FF2B5EF4-FFF2-40B4-BE49-F238E27FC236}">
                      <a16:creationId xmlns:a16="http://schemas.microsoft.com/office/drawing/2014/main" id="{93E6F6EC-3888-6645-972E-0A4C2E599046}"/>
                    </a:ext>
                  </a:extLst>
                </p:cNvPr>
                <p:cNvPicPr/>
                <p:nvPr/>
              </p:nvPicPr>
              <p:blipFill>
                <a:blip r:embed="rId31"/>
                <a:stretch>
                  <a:fillRect/>
                </a:stretch>
              </p:blipFill>
              <p:spPr>
                <a:xfrm>
                  <a:off x="5582575" y="4337738"/>
                  <a:ext cx="95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4BE428DE-2886-3B4B-B66F-69D5B0C7FEEB}"/>
                    </a:ext>
                  </a:extLst>
                </p14:cNvPr>
                <p14:cNvContentPartPr/>
                <p14:nvPr/>
              </p14:nvContentPartPr>
              <p14:xfrm>
                <a:off x="5786695" y="4475978"/>
                <a:ext cx="71280" cy="20160"/>
              </p14:xfrm>
            </p:contentPart>
          </mc:Choice>
          <mc:Fallback xmlns="">
            <p:pic>
              <p:nvPicPr>
                <p:cNvPr id="24" name="Ink 23">
                  <a:extLst>
                    <a:ext uri="{FF2B5EF4-FFF2-40B4-BE49-F238E27FC236}">
                      <a16:creationId xmlns:a16="http://schemas.microsoft.com/office/drawing/2014/main" id="{4BE428DE-2886-3B4B-B66F-69D5B0C7FEEB}"/>
                    </a:ext>
                  </a:extLst>
                </p:cNvPr>
                <p:cNvPicPr/>
                <p:nvPr/>
              </p:nvPicPr>
              <p:blipFill>
                <a:blip r:embed="rId33"/>
                <a:stretch>
                  <a:fillRect/>
                </a:stretch>
              </p:blipFill>
              <p:spPr>
                <a:xfrm>
                  <a:off x="5779135" y="4468418"/>
                  <a:ext cx="86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5644DE97-447E-7147-9B62-7D91533837FA}"/>
                    </a:ext>
                  </a:extLst>
                </p14:cNvPr>
                <p14:cNvContentPartPr/>
                <p14:nvPr/>
              </p14:nvContentPartPr>
              <p14:xfrm>
                <a:off x="5770495" y="4542578"/>
                <a:ext cx="78480" cy="16200"/>
              </p14:xfrm>
            </p:contentPart>
          </mc:Choice>
          <mc:Fallback xmlns="">
            <p:pic>
              <p:nvPicPr>
                <p:cNvPr id="25" name="Ink 24">
                  <a:extLst>
                    <a:ext uri="{FF2B5EF4-FFF2-40B4-BE49-F238E27FC236}">
                      <a16:creationId xmlns:a16="http://schemas.microsoft.com/office/drawing/2014/main" id="{5644DE97-447E-7147-9B62-7D91533837FA}"/>
                    </a:ext>
                  </a:extLst>
                </p:cNvPr>
                <p:cNvPicPr/>
                <p:nvPr/>
              </p:nvPicPr>
              <p:blipFill>
                <a:blip r:embed="rId35"/>
                <a:stretch>
                  <a:fillRect/>
                </a:stretch>
              </p:blipFill>
              <p:spPr>
                <a:xfrm>
                  <a:off x="5763295" y="4535018"/>
                  <a:ext cx="93600" cy="31320"/>
                </a:xfrm>
                <a:prstGeom prst="rect">
                  <a:avLst/>
                </a:prstGeom>
              </p:spPr>
            </p:pic>
          </mc:Fallback>
        </mc:AlternateContent>
      </p:grpSp>
      <p:grpSp>
        <p:nvGrpSpPr>
          <p:cNvPr id="74" name="Group 73">
            <a:extLst>
              <a:ext uri="{FF2B5EF4-FFF2-40B4-BE49-F238E27FC236}">
                <a16:creationId xmlns:a16="http://schemas.microsoft.com/office/drawing/2014/main" id="{D90E4801-DE49-B442-8BA3-EB86CE8CA9CD}"/>
              </a:ext>
            </a:extLst>
          </p:cNvPr>
          <p:cNvGrpSpPr/>
          <p:nvPr/>
        </p:nvGrpSpPr>
        <p:grpSpPr>
          <a:xfrm>
            <a:off x="6189895" y="4245938"/>
            <a:ext cx="2660040" cy="489600"/>
            <a:chOff x="6189895" y="4245938"/>
            <a:chExt cx="2660040" cy="489600"/>
          </a:xfrm>
        </p:grpSpPr>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9D14382E-D20E-0F47-B765-7DD51B89AF90}"/>
                    </a:ext>
                  </a:extLst>
                </p14:cNvPr>
                <p14:cNvContentPartPr/>
                <p14:nvPr/>
              </p14:nvContentPartPr>
              <p14:xfrm>
                <a:off x="8007175" y="4349258"/>
                <a:ext cx="95040" cy="87120"/>
              </p14:xfrm>
            </p:contentPart>
          </mc:Choice>
          <mc:Fallback xmlns="">
            <p:pic>
              <p:nvPicPr>
                <p:cNvPr id="44" name="Ink 43">
                  <a:extLst>
                    <a:ext uri="{FF2B5EF4-FFF2-40B4-BE49-F238E27FC236}">
                      <a16:creationId xmlns:a16="http://schemas.microsoft.com/office/drawing/2014/main" id="{9D14382E-D20E-0F47-B765-7DD51B89AF90}"/>
                    </a:ext>
                  </a:extLst>
                </p:cNvPr>
                <p:cNvPicPr/>
                <p:nvPr/>
              </p:nvPicPr>
              <p:blipFill>
                <a:blip r:embed="rId37"/>
                <a:stretch>
                  <a:fillRect/>
                </a:stretch>
              </p:blipFill>
              <p:spPr>
                <a:xfrm>
                  <a:off x="7999615" y="4341698"/>
                  <a:ext cx="110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416A2A85-7156-EF4B-A560-AA492B1175B1}"/>
                    </a:ext>
                  </a:extLst>
                </p14:cNvPr>
                <p14:cNvContentPartPr/>
                <p14:nvPr/>
              </p14:nvContentPartPr>
              <p14:xfrm>
                <a:off x="8143975" y="4359338"/>
                <a:ext cx="86400" cy="69840"/>
              </p14:xfrm>
            </p:contentPart>
          </mc:Choice>
          <mc:Fallback xmlns="">
            <p:pic>
              <p:nvPicPr>
                <p:cNvPr id="45" name="Ink 44">
                  <a:extLst>
                    <a:ext uri="{FF2B5EF4-FFF2-40B4-BE49-F238E27FC236}">
                      <a16:creationId xmlns:a16="http://schemas.microsoft.com/office/drawing/2014/main" id="{416A2A85-7156-EF4B-A560-AA492B1175B1}"/>
                    </a:ext>
                  </a:extLst>
                </p:cNvPr>
                <p:cNvPicPr/>
                <p:nvPr/>
              </p:nvPicPr>
              <p:blipFill>
                <a:blip r:embed="rId39"/>
                <a:stretch>
                  <a:fillRect/>
                </a:stretch>
              </p:blipFill>
              <p:spPr>
                <a:xfrm>
                  <a:off x="8136415" y="4351778"/>
                  <a:ext cx="1015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67CE4EEA-646F-CD4F-87CE-CA701BC36A16}"/>
                    </a:ext>
                  </a:extLst>
                </p14:cNvPr>
                <p14:cNvContentPartPr/>
                <p14:nvPr/>
              </p14:nvContentPartPr>
              <p14:xfrm>
                <a:off x="8276095" y="4353578"/>
                <a:ext cx="46080" cy="69120"/>
              </p14:xfrm>
            </p:contentPart>
          </mc:Choice>
          <mc:Fallback xmlns="">
            <p:pic>
              <p:nvPicPr>
                <p:cNvPr id="46" name="Ink 45">
                  <a:extLst>
                    <a:ext uri="{FF2B5EF4-FFF2-40B4-BE49-F238E27FC236}">
                      <a16:creationId xmlns:a16="http://schemas.microsoft.com/office/drawing/2014/main" id="{67CE4EEA-646F-CD4F-87CE-CA701BC36A16}"/>
                    </a:ext>
                  </a:extLst>
                </p:cNvPr>
                <p:cNvPicPr/>
                <p:nvPr/>
              </p:nvPicPr>
              <p:blipFill>
                <a:blip r:embed="rId41"/>
                <a:stretch>
                  <a:fillRect/>
                </a:stretch>
              </p:blipFill>
              <p:spPr>
                <a:xfrm>
                  <a:off x="8268535" y="4346018"/>
                  <a:ext cx="608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15F4D384-DD26-504C-8E59-B083DCEBEF3E}"/>
                    </a:ext>
                  </a:extLst>
                </p14:cNvPr>
                <p14:cNvContentPartPr/>
                <p14:nvPr/>
              </p14:nvContentPartPr>
              <p14:xfrm>
                <a:off x="8388415" y="4344218"/>
                <a:ext cx="47880" cy="81000"/>
              </p14:xfrm>
            </p:contentPart>
          </mc:Choice>
          <mc:Fallback xmlns="">
            <p:pic>
              <p:nvPicPr>
                <p:cNvPr id="47" name="Ink 46">
                  <a:extLst>
                    <a:ext uri="{FF2B5EF4-FFF2-40B4-BE49-F238E27FC236}">
                      <a16:creationId xmlns:a16="http://schemas.microsoft.com/office/drawing/2014/main" id="{15F4D384-DD26-504C-8E59-B083DCEBEF3E}"/>
                    </a:ext>
                  </a:extLst>
                </p:cNvPr>
                <p:cNvPicPr/>
                <p:nvPr/>
              </p:nvPicPr>
              <p:blipFill>
                <a:blip r:embed="rId43"/>
                <a:stretch>
                  <a:fillRect/>
                </a:stretch>
              </p:blipFill>
              <p:spPr>
                <a:xfrm>
                  <a:off x="8380855" y="4336658"/>
                  <a:ext cx="63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C2715B73-F6FC-9548-A7E0-0270093065FB}"/>
                    </a:ext>
                  </a:extLst>
                </p14:cNvPr>
                <p14:cNvContentPartPr/>
                <p14:nvPr/>
              </p14:nvContentPartPr>
              <p14:xfrm>
                <a:off x="8506495" y="4355378"/>
                <a:ext cx="13320" cy="62640"/>
              </p14:xfrm>
            </p:contentPart>
          </mc:Choice>
          <mc:Fallback xmlns="">
            <p:pic>
              <p:nvPicPr>
                <p:cNvPr id="48" name="Ink 47">
                  <a:extLst>
                    <a:ext uri="{FF2B5EF4-FFF2-40B4-BE49-F238E27FC236}">
                      <a16:creationId xmlns:a16="http://schemas.microsoft.com/office/drawing/2014/main" id="{C2715B73-F6FC-9548-A7E0-0270093065FB}"/>
                    </a:ext>
                  </a:extLst>
                </p:cNvPr>
                <p:cNvPicPr/>
                <p:nvPr/>
              </p:nvPicPr>
              <p:blipFill>
                <a:blip r:embed="rId45"/>
                <a:stretch>
                  <a:fillRect/>
                </a:stretch>
              </p:blipFill>
              <p:spPr>
                <a:xfrm>
                  <a:off x="8498935" y="4347818"/>
                  <a:ext cx="28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849A0375-27C7-4640-89E6-51EA9A0F9148}"/>
                    </a:ext>
                  </a:extLst>
                </p14:cNvPr>
                <p14:cNvContentPartPr/>
                <p14:nvPr/>
              </p14:nvContentPartPr>
              <p14:xfrm>
                <a:off x="8508295" y="4319018"/>
                <a:ext cx="8280" cy="6480"/>
              </p14:xfrm>
            </p:contentPart>
          </mc:Choice>
          <mc:Fallback xmlns="">
            <p:pic>
              <p:nvPicPr>
                <p:cNvPr id="49" name="Ink 48">
                  <a:extLst>
                    <a:ext uri="{FF2B5EF4-FFF2-40B4-BE49-F238E27FC236}">
                      <a16:creationId xmlns:a16="http://schemas.microsoft.com/office/drawing/2014/main" id="{849A0375-27C7-4640-89E6-51EA9A0F9148}"/>
                    </a:ext>
                  </a:extLst>
                </p:cNvPr>
                <p:cNvPicPr/>
                <p:nvPr/>
              </p:nvPicPr>
              <p:blipFill>
                <a:blip r:embed="rId47"/>
                <a:stretch>
                  <a:fillRect/>
                </a:stretch>
              </p:blipFill>
              <p:spPr>
                <a:xfrm>
                  <a:off x="8500735" y="4311458"/>
                  <a:ext cx="23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29DABE54-6A04-8B45-A5F3-F0951794797F}"/>
                    </a:ext>
                  </a:extLst>
                </p14:cNvPr>
                <p14:cNvContentPartPr/>
                <p14:nvPr/>
              </p14:nvContentPartPr>
              <p14:xfrm>
                <a:off x="8565175" y="4331258"/>
                <a:ext cx="76320" cy="63720"/>
              </p14:xfrm>
            </p:contentPart>
          </mc:Choice>
          <mc:Fallback xmlns="">
            <p:pic>
              <p:nvPicPr>
                <p:cNvPr id="50" name="Ink 49">
                  <a:extLst>
                    <a:ext uri="{FF2B5EF4-FFF2-40B4-BE49-F238E27FC236}">
                      <a16:creationId xmlns:a16="http://schemas.microsoft.com/office/drawing/2014/main" id="{29DABE54-6A04-8B45-A5F3-F0951794797F}"/>
                    </a:ext>
                  </a:extLst>
                </p:cNvPr>
                <p:cNvPicPr/>
                <p:nvPr/>
              </p:nvPicPr>
              <p:blipFill>
                <a:blip r:embed="rId49"/>
                <a:stretch>
                  <a:fillRect/>
                </a:stretch>
              </p:blipFill>
              <p:spPr>
                <a:xfrm>
                  <a:off x="8557615" y="4323698"/>
                  <a:ext cx="914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FFF294A8-BFA7-A84B-A856-C4E2F7D8F040}"/>
                    </a:ext>
                  </a:extLst>
                </p14:cNvPr>
                <p14:cNvContentPartPr/>
                <p14:nvPr/>
              </p14:nvContentPartPr>
              <p14:xfrm>
                <a:off x="8640775" y="4331978"/>
                <a:ext cx="71280" cy="67320"/>
              </p14:xfrm>
            </p:contentPart>
          </mc:Choice>
          <mc:Fallback xmlns="">
            <p:pic>
              <p:nvPicPr>
                <p:cNvPr id="51" name="Ink 50">
                  <a:extLst>
                    <a:ext uri="{FF2B5EF4-FFF2-40B4-BE49-F238E27FC236}">
                      <a16:creationId xmlns:a16="http://schemas.microsoft.com/office/drawing/2014/main" id="{FFF294A8-BFA7-A84B-A856-C4E2F7D8F040}"/>
                    </a:ext>
                  </a:extLst>
                </p:cNvPr>
                <p:cNvPicPr/>
                <p:nvPr/>
              </p:nvPicPr>
              <p:blipFill>
                <a:blip r:embed="rId51"/>
                <a:stretch>
                  <a:fillRect/>
                </a:stretch>
              </p:blipFill>
              <p:spPr>
                <a:xfrm>
                  <a:off x="8633215" y="4324418"/>
                  <a:ext cx="86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13806909-E964-6246-B7A8-97AA39944E99}"/>
                    </a:ext>
                  </a:extLst>
                </p14:cNvPr>
                <p14:cNvContentPartPr/>
                <p14:nvPr/>
              </p14:nvContentPartPr>
              <p14:xfrm>
                <a:off x="8754895" y="4349258"/>
                <a:ext cx="95040" cy="52200"/>
              </p14:xfrm>
            </p:contentPart>
          </mc:Choice>
          <mc:Fallback xmlns="">
            <p:pic>
              <p:nvPicPr>
                <p:cNvPr id="52" name="Ink 51">
                  <a:extLst>
                    <a:ext uri="{FF2B5EF4-FFF2-40B4-BE49-F238E27FC236}">
                      <a16:creationId xmlns:a16="http://schemas.microsoft.com/office/drawing/2014/main" id="{13806909-E964-6246-B7A8-97AA39944E99}"/>
                    </a:ext>
                  </a:extLst>
                </p:cNvPr>
                <p:cNvPicPr/>
                <p:nvPr/>
              </p:nvPicPr>
              <p:blipFill>
                <a:blip r:embed="rId53"/>
                <a:stretch>
                  <a:fillRect/>
                </a:stretch>
              </p:blipFill>
              <p:spPr>
                <a:xfrm>
                  <a:off x="8747335" y="4341698"/>
                  <a:ext cx="110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41D17AE2-BBEF-994F-B067-4AAAAA2487C2}"/>
                    </a:ext>
                  </a:extLst>
                </p14:cNvPr>
                <p14:cNvContentPartPr/>
                <p14:nvPr/>
              </p14:nvContentPartPr>
              <p14:xfrm>
                <a:off x="8832295" y="4245938"/>
                <a:ext cx="9720" cy="150120"/>
              </p14:xfrm>
            </p:contentPart>
          </mc:Choice>
          <mc:Fallback xmlns="">
            <p:pic>
              <p:nvPicPr>
                <p:cNvPr id="53" name="Ink 52">
                  <a:extLst>
                    <a:ext uri="{FF2B5EF4-FFF2-40B4-BE49-F238E27FC236}">
                      <a16:creationId xmlns:a16="http://schemas.microsoft.com/office/drawing/2014/main" id="{41D17AE2-BBEF-994F-B067-4AAAAA2487C2}"/>
                    </a:ext>
                  </a:extLst>
                </p:cNvPr>
                <p:cNvPicPr/>
                <p:nvPr/>
              </p:nvPicPr>
              <p:blipFill>
                <a:blip r:embed="rId55"/>
                <a:stretch>
                  <a:fillRect/>
                </a:stretch>
              </p:blipFill>
              <p:spPr>
                <a:xfrm>
                  <a:off x="8824735" y="4238378"/>
                  <a:ext cx="24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Ink 26">
                  <a:extLst>
                    <a:ext uri="{FF2B5EF4-FFF2-40B4-BE49-F238E27FC236}">
                      <a16:creationId xmlns:a16="http://schemas.microsoft.com/office/drawing/2014/main" id="{3E5C5F12-E667-5F47-AFB1-677E2C2D5C6B}"/>
                    </a:ext>
                  </a:extLst>
                </p14:cNvPr>
                <p14:cNvContentPartPr/>
                <p14:nvPr/>
              </p14:nvContentPartPr>
              <p14:xfrm>
                <a:off x="6207895" y="4439258"/>
                <a:ext cx="86400" cy="37440"/>
              </p14:xfrm>
            </p:contentPart>
          </mc:Choice>
          <mc:Fallback xmlns="">
            <p:pic>
              <p:nvPicPr>
                <p:cNvPr id="27" name="Ink 26">
                  <a:extLst>
                    <a:ext uri="{FF2B5EF4-FFF2-40B4-BE49-F238E27FC236}">
                      <a16:creationId xmlns:a16="http://schemas.microsoft.com/office/drawing/2014/main" id="{3E5C5F12-E667-5F47-AFB1-677E2C2D5C6B}"/>
                    </a:ext>
                  </a:extLst>
                </p:cNvPr>
                <p:cNvPicPr/>
                <p:nvPr/>
              </p:nvPicPr>
              <p:blipFill>
                <a:blip r:embed="rId57"/>
                <a:stretch>
                  <a:fillRect/>
                </a:stretch>
              </p:blipFill>
              <p:spPr>
                <a:xfrm>
                  <a:off x="6200335" y="4431698"/>
                  <a:ext cx="101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 name="Ink 27">
                  <a:extLst>
                    <a:ext uri="{FF2B5EF4-FFF2-40B4-BE49-F238E27FC236}">
                      <a16:creationId xmlns:a16="http://schemas.microsoft.com/office/drawing/2014/main" id="{32472890-16F2-8E4A-BE8F-E69D1CE171F3}"/>
                    </a:ext>
                  </a:extLst>
                </p14:cNvPr>
                <p14:cNvContentPartPr/>
                <p14:nvPr/>
              </p14:nvContentPartPr>
              <p14:xfrm>
                <a:off x="6189895" y="4500458"/>
                <a:ext cx="91800" cy="40320"/>
              </p14:xfrm>
            </p:contentPart>
          </mc:Choice>
          <mc:Fallback xmlns="">
            <p:pic>
              <p:nvPicPr>
                <p:cNvPr id="28" name="Ink 27">
                  <a:extLst>
                    <a:ext uri="{FF2B5EF4-FFF2-40B4-BE49-F238E27FC236}">
                      <a16:creationId xmlns:a16="http://schemas.microsoft.com/office/drawing/2014/main" id="{32472890-16F2-8E4A-BE8F-E69D1CE171F3}"/>
                    </a:ext>
                  </a:extLst>
                </p:cNvPr>
                <p:cNvPicPr/>
                <p:nvPr/>
              </p:nvPicPr>
              <p:blipFill>
                <a:blip r:embed="rId59"/>
                <a:stretch>
                  <a:fillRect/>
                </a:stretch>
              </p:blipFill>
              <p:spPr>
                <a:xfrm>
                  <a:off x="6182335" y="4492898"/>
                  <a:ext cx="1069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 name="Ink 28">
                  <a:extLst>
                    <a:ext uri="{FF2B5EF4-FFF2-40B4-BE49-F238E27FC236}">
                      <a16:creationId xmlns:a16="http://schemas.microsoft.com/office/drawing/2014/main" id="{7970299B-AA35-7F4A-8C89-E75697A8EEE8}"/>
                    </a:ext>
                  </a:extLst>
                </p14:cNvPr>
                <p14:cNvContentPartPr/>
                <p14:nvPr/>
              </p14:nvContentPartPr>
              <p14:xfrm>
                <a:off x="6244975" y="4400378"/>
                <a:ext cx="2880" cy="149400"/>
              </p14:xfrm>
            </p:contentPart>
          </mc:Choice>
          <mc:Fallback xmlns="">
            <p:pic>
              <p:nvPicPr>
                <p:cNvPr id="29" name="Ink 28">
                  <a:extLst>
                    <a:ext uri="{FF2B5EF4-FFF2-40B4-BE49-F238E27FC236}">
                      <a16:creationId xmlns:a16="http://schemas.microsoft.com/office/drawing/2014/main" id="{7970299B-AA35-7F4A-8C89-E75697A8EEE8}"/>
                    </a:ext>
                  </a:extLst>
                </p:cNvPr>
                <p:cNvPicPr/>
                <p:nvPr/>
              </p:nvPicPr>
              <p:blipFill>
                <a:blip r:embed="rId61"/>
                <a:stretch>
                  <a:fillRect/>
                </a:stretch>
              </p:blipFill>
              <p:spPr>
                <a:xfrm>
                  <a:off x="6237415" y="4392818"/>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Ink 29">
                  <a:extLst>
                    <a:ext uri="{FF2B5EF4-FFF2-40B4-BE49-F238E27FC236}">
                      <a16:creationId xmlns:a16="http://schemas.microsoft.com/office/drawing/2014/main" id="{9F82FEA0-1025-B746-BF5A-4EA5E0C14452}"/>
                    </a:ext>
                  </a:extLst>
                </p14:cNvPr>
                <p14:cNvContentPartPr/>
                <p14:nvPr/>
              </p14:nvContentPartPr>
              <p14:xfrm>
                <a:off x="6289255" y="4400378"/>
                <a:ext cx="1800" cy="128520"/>
              </p14:xfrm>
            </p:contentPart>
          </mc:Choice>
          <mc:Fallback xmlns="">
            <p:pic>
              <p:nvPicPr>
                <p:cNvPr id="30" name="Ink 29">
                  <a:extLst>
                    <a:ext uri="{FF2B5EF4-FFF2-40B4-BE49-F238E27FC236}">
                      <a16:creationId xmlns:a16="http://schemas.microsoft.com/office/drawing/2014/main" id="{9F82FEA0-1025-B746-BF5A-4EA5E0C14452}"/>
                    </a:ext>
                  </a:extLst>
                </p:cNvPr>
                <p:cNvPicPr/>
                <p:nvPr/>
              </p:nvPicPr>
              <p:blipFill>
                <a:blip r:embed="rId63"/>
                <a:stretch>
                  <a:fillRect/>
                </a:stretch>
              </p:blipFill>
              <p:spPr>
                <a:xfrm>
                  <a:off x="6281695" y="4392818"/>
                  <a:ext cx="16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Ink 30">
                  <a:extLst>
                    <a:ext uri="{FF2B5EF4-FFF2-40B4-BE49-F238E27FC236}">
                      <a16:creationId xmlns:a16="http://schemas.microsoft.com/office/drawing/2014/main" id="{6FE45041-F7EC-C848-A2A2-5237D91C72A1}"/>
                    </a:ext>
                  </a:extLst>
                </p14:cNvPr>
                <p14:cNvContentPartPr/>
                <p14:nvPr/>
              </p14:nvContentPartPr>
              <p14:xfrm>
                <a:off x="6433615" y="4406858"/>
                <a:ext cx="83160" cy="99000"/>
              </p14:xfrm>
            </p:contentPart>
          </mc:Choice>
          <mc:Fallback xmlns="">
            <p:pic>
              <p:nvPicPr>
                <p:cNvPr id="31" name="Ink 30">
                  <a:extLst>
                    <a:ext uri="{FF2B5EF4-FFF2-40B4-BE49-F238E27FC236}">
                      <a16:creationId xmlns:a16="http://schemas.microsoft.com/office/drawing/2014/main" id="{6FE45041-F7EC-C848-A2A2-5237D91C72A1}"/>
                    </a:ext>
                  </a:extLst>
                </p:cNvPr>
                <p:cNvPicPr/>
                <p:nvPr/>
              </p:nvPicPr>
              <p:blipFill>
                <a:blip r:embed="rId65"/>
                <a:stretch>
                  <a:fillRect/>
                </a:stretch>
              </p:blipFill>
              <p:spPr>
                <a:xfrm>
                  <a:off x="6426055" y="4399298"/>
                  <a:ext cx="979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 name="Ink 32">
                  <a:extLst>
                    <a:ext uri="{FF2B5EF4-FFF2-40B4-BE49-F238E27FC236}">
                      <a16:creationId xmlns:a16="http://schemas.microsoft.com/office/drawing/2014/main" id="{4BA7B301-B073-3D4E-8084-E044B8A49723}"/>
                    </a:ext>
                  </a:extLst>
                </p14:cNvPr>
                <p14:cNvContentPartPr/>
                <p14:nvPr/>
              </p14:nvContentPartPr>
              <p14:xfrm>
                <a:off x="6628735" y="4343858"/>
                <a:ext cx="120600" cy="225000"/>
              </p14:xfrm>
            </p:contentPart>
          </mc:Choice>
          <mc:Fallback xmlns="">
            <p:pic>
              <p:nvPicPr>
                <p:cNvPr id="33" name="Ink 32">
                  <a:extLst>
                    <a:ext uri="{FF2B5EF4-FFF2-40B4-BE49-F238E27FC236}">
                      <a16:creationId xmlns:a16="http://schemas.microsoft.com/office/drawing/2014/main" id="{4BA7B301-B073-3D4E-8084-E044B8A49723}"/>
                    </a:ext>
                  </a:extLst>
                </p:cNvPr>
                <p:cNvPicPr/>
                <p:nvPr/>
              </p:nvPicPr>
              <p:blipFill>
                <a:blip r:embed="rId67"/>
                <a:stretch>
                  <a:fillRect/>
                </a:stretch>
              </p:blipFill>
              <p:spPr>
                <a:xfrm>
                  <a:off x="6621175" y="4336298"/>
                  <a:ext cx="135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a16="http://schemas.microsoft.com/office/drawing/2014/main" id="{03F7A4CB-5D7A-E14B-8756-EEF76F314A64}"/>
                    </a:ext>
                  </a:extLst>
                </p14:cNvPr>
                <p14:cNvContentPartPr/>
                <p14:nvPr/>
              </p14:nvContentPartPr>
              <p14:xfrm>
                <a:off x="6568615" y="4434218"/>
                <a:ext cx="135720" cy="20160"/>
              </p14:xfrm>
            </p:contentPart>
          </mc:Choice>
          <mc:Fallback xmlns="">
            <p:pic>
              <p:nvPicPr>
                <p:cNvPr id="34" name="Ink 33">
                  <a:extLst>
                    <a:ext uri="{FF2B5EF4-FFF2-40B4-BE49-F238E27FC236}">
                      <a16:creationId xmlns:a16="http://schemas.microsoft.com/office/drawing/2014/main" id="{03F7A4CB-5D7A-E14B-8756-EEF76F314A64}"/>
                    </a:ext>
                  </a:extLst>
                </p:cNvPr>
                <p:cNvPicPr/>
                <p:nvPr/>
              </p:nvPicPr>
              <p:blipFill>
                <a:blip r:embed="rId69"/>
                <a:stretch>
                  <a:fillRect/>
                </a:stretch>
              </p:blipFill>
              <p:spPr>
                <a:xfrm>
                  <a:off x="6561055" y="4426658"/>
                  <a:ext cx="150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a:extLst>
                    <a:ext uri="{FF2B5EF4-FFF2-40B4-BE49-F238E27FC236}">
                      <a16:creationId xmlns:a16="http://schemas.microsoft.com/office/drawing/2014/main" id="{71145919-C801-154E-951A-0C9B6FE9BCD4}"/>
                    </a:ext>
                  </a:extLst>
                </p14:cNvPr>
                <p14:cNvContentPartPr/>
                <p14:nvPr/>
              </p14:nvContentPartPr>
              <p14:xfrm>
                <a:off x="6830335" y="4418738"/>
                <a:ext cx="120600" cy="66960"/>
              </p14:xfrm>
            </p:contentPart>
          </mc:Choice>
          <mc:Fallback xmlns="">
            <p:pic>
              <p:nvPicPr>
                <p:cNvPr id="35" name="Ink 34">
                  <a:extLst>
                    <a:ext uri="{FF2B5EF4-FFF2-40B4-BE49-F238E27FC236}">
                      <a16:creationId xmlns:a16="http://schemas.microsoft.com/office/drawing/2014/main" id="{71145919-C801-154E-951A-0C9B6FE9BCD4}"/>
                    </a:ext>
                  </a:extLst>
                </p:cNvPr>
                <p:cNvPicPr/>
                <p:nvPr/>
              </p:nvPicPr>
              <p:blipFill>
                <a:blip r:embed="rId71"/>
                <a:stretch>
                  <a:fillRect/>
                </a:stretch>
              </p:blipFill>
              <p:spPr>
                <a:xfrm>
                  <a:off x="6822775" y="4411178"/>
                  <a:ext cx="135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 name="Ink 35">
                  <a:extLst>
                    <a:ext uri="{FF2B5EF4-FFF2-40B4-BE49-F238E27FC236}">
                      <a16:creationId xmlns:a16="http://schemas.microsoft.com/office/drawing/2014/main" id="{C7D4E9EC-E612-F541-8EFB-B9C543D90848}"/>
                    </a:ext>
                  </a:extLst>
                </p14:cNvPr>
                <p14:cNvContentPartPr/>
                <p14:nvPr/>
              </p14:nvContentPartPr>
              <p14:xfrm>
                <a:off x="7026895" y="4392818"/>
                <a:ext cx="79560" cy="60840"/>
              </p14:xfrm>
            </p:contentPart>
          </mc:Choice>
          <mc:Fallback xmlns="">
            <p:pic>
              <p:nvPicPr>
                <p:cNvPr id="36" name="Ink 35">
                  <a:extLst>
                    <a:ext uri="{FF2B5EF4-FFF2-40B4-BE49-F238E27FC236}">
                      <a16:creationId xmlns:a16="http://schemas.microsoft.com/office/drawing/2014/main" id="{C7D4E9EC-E612-F541-8EFB-B9C543D90848}"/>
                    </a:ext>
                  </a:extLst>
                </p:cNvPr>
                <p:cNvPicPr/>
                <p:nvPr/>
              </p:nvPicPr>
              <p:blipFill>
                <a:blip r:embed="rId73"/>
                <a:stretch>
                  <a:fillRect/>
                </a:stretch>
              </p:blipFill>
              <p:spPr>
                <a:xfrm>
                  <a:off x="7019335" y="4385258"/>
                  <a:ext cx="94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Ink 36">
                  <a:extLst>
                    <a:ext uri="{FF2B5EF4-FFF2-40B4-BE49-F238E27FC236}">
                      <a16:creationId xmlns:a16="http://schemas.microsoft.com/office/drawing/2014/main" id="{6883A866-32BE-0144-BAED-DEE8922F703D}"/>
                    </a:ext>
                  </a:extLst>
                </p14:cNvPr>
                <p14:cNvContentPartPr/>
                <p14:nvPr/>
              </p14:nvContentPartPr>
              <p14:xfrm>
                <a:off x="7150375" y="4378778"/>
                <a:ext cx="80280" cy="76680"/>
              </p14:xfrm>
            </p:contentPart>
          </mc:Choice>
          <mc:Fallback xmlns="">
            <p:pic>
              <p:nvPicPr>
                <p:cNvPr id="37" name="Ink 36">
                  <a:extLst>
                    <a:ext uri="{FF2B5EF4-FFF2-40B4-BE49-F238E27FC236}">
                      <a16:creationId xmlns:a16="http://schemas.microsoft.com/office/drawing/2014/main" id="{6883A866-32BE-0144-BAED-DEE8922F703D}"/>
                    </a:ext>
                  </a:extLst>
                </p:cNvPr>
                <p:cNvPicPr/>
                <p:nvPr/>
              </p:nvPicPr>
              <p:blipFill>
                <a:blip r:embed="rId75"/>
                <a:stretch>
                  <a:fillRect/>
                </a:stretch>
              </p:blipFill>
              <p:spPr>
                <a:xfrm>
                  <a:off x="7143175" y="4371218"/>
                  <a:ext cx="95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8" name="Ink 37">
                  <a:extLst>
                    <a:ext uri="{FF2B5EF4-FFF2-40B4-BE49-F238E27FC236}">
                      <a16:creationId xmlns:a16="http://schemas.microsoft.com/office/drawing/2014/main" id="{6F18B011-D316-4246-9706-244C5496AF5B}"/>
                    </a:ext>
                  </a:extLst>
                </p14:cNvPr>
                <p14:cNvContentPartPr/>
                <p14:nvPr/>
              </p14:nvContentPartPr>
              <p14:xfrm>
                <a:off x="7280695" y="4371938"/>
                <a:ext cx="81000" cy="68760"/>
              </p14:xfrm>
            </p:contentPart>
          </mc:Choice>
          <mc:Fallback xmlns="">
            <p:pic>
              <p:nvPicPr>
                <p:cNvPr id="38" name="Ink 37">
                  <a:extLst>
                    <a:ext uri="{FF2B5EF4-FFF2-40B4-BE49-F238E27FC236}">
                      <a16:creationId xmlns:a16="http://schemas.microsoft.com/office/drawing/2014/main" id="{6F18B011-D316-4246-9706-244C5496AF5B}"/>
                    </a:ext>
                  </a:extLst>
                </p:cNvPr>
                <p:cNvPicPr/>
                <p:nvPr/>
              </p:nvPicPr>
              <p:blipFill>
                <a:blip r:embed="rId77"/>
                <a:stretch>
                  <a:fillRect/>
                </a:stretch>
              </p:blipFill>
              <p:spPr>
                <a:xfrm>
                  <a:off x="7273135" y="4364378"/>
                  <a:ext cx="96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9" name="Ink 38">
                  <a:extLst>
                    <a:ext uri="{FF2B5EF4-FFF2-40B4-BE49-F238E27FC236}">
                      <a16:creationId xmlns:a16="http://schemas.microsoft.com/office/drawing/2014/main" id="{0A5E79F4-BC79-5342-B8AA-357889C2F179}"/>
                    </a:ext>
                  </a:extLst>
                </p14:cNvPr>
                <p14:cNvContentPartPr/>
                <p14:nvPr/>
              </p14:nvContentPartPr>
              <p14:xfrm>
                <a:off x="7424695" y="4363298"/>
                <a:ext cx="82440" cy="85320"/>
              </p14:xfrm>
            </p:contentPart>
          </mc:Choice>
          <mc:Fallback xmlns="">
            <p:pic>
              <p:nvPicPr>
                <p:cNvPr id="39" name="Ink 38">
                  <a:extLst>
                    <a:ext uri="{FF2B5EF4-FFF2-40B4-BE49-F238E27FC236}">
                      <a16:creationId xmlns:a16="http://schemas.microsoft.com/office/drawing/2014/main" id="{0A5E79F4-BC79-5342-B8AA-357889C2F179}"/>
                    </a:ext>
                  </a:extLst>
                </p:cNvPr>
                <p:cNvPicPr/>
                <p:nvPr/>
              </p:nvPicPr>
              <p:blipFill>
                <a:blip r:embed="rId79"/>
                <a:stretch>
                  <a:fillRect/>
                </a:stretch>
              </p:blipFill>
              <p:spPr>
                <a:xfrm>
                  <a:off x="7417135" y="4355738"/>
                  <a:ext cx="97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0" name="Ink 39">
                  <a:extLst>
                    <a:ext uri="{FF2B5EF4-FFF2-40B4-BE49-F238E27FC236}">
                      <a16:creationId xmlns:a16="http://schemas.microsoft.com/office/drawing/2014/main" id="{EE23D05C-AE56-BC4F-9322-408BF5A6675B}"/>
                    </a:ext>
                  </a:extLst>
                </p14:cNvPr>
                <p14:cNvContentPartPr/>
                <p14:nvPr/>
              </p14:nvContentPartPr>
              <p14:xfrm>
                <a:off x="7534135" y="4347818"/>
                <a:ext cx="113760" cy="87120"/>
              </p14:xfrm>
            </p:contentPart>
          </mc:Choice>
          <mc:Fallback xmlns="">
            <p:pic>
              <p:nvPicPr>
                <p:cNvPr id="40" name="Ink 39">
                  <a:extLst>
                    <a:ext uri="{FF2B5EF4-FFF2-40B4-BE49-F238E27FC236}">
                      <a16:creationId xmlns:a16="http://schemas.microsoft.com/office/drawing/2014/main" id="{EE23D05C-AE56-BC4F-9322-408BF5A6675B}"/>
                    </a:ext>
                  </a:extLst>
                </p:cNvPr>
                <p:cNvPicPr/>
                <p:nvPr/>
              </p:nvPicPr>
              <p:blipFill>
                <a:blip r:embed="rId81"/>
                <a:stretch>
                  <a:fillRect/>
                </a:stretch>
              </p:blipFill>
              <p:spPr>
                <a:xfrm>
                  <a:off x="7526575" y="4340618"/>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1" name="Ink 40">
                  <a:extLst>
                    <a:ext uri="{FF2B5EF4-FFF2-40B4-BE49-F238E27FC236}">
                      <a16:creationId xmlns:a16="http://schemas.microsoft.com/office/drawing/2014/main" id="{F93D5670-2050-C94A-B1D4-CF319F591295}"/>
                    </a:ext>
                  </a:extLst>
                </p14:cNvPr>
                <p14:cNvContentPartPr/>
                <p14:nvPr/>
              </p14:nvContentPartPr>
              <p14:xfrm>
                <a:off x="7662655" y="4361498"/>
                <a:ext cx="71640" cy="61920"/>
              </p14:xfrm>
            </p:contentPart>
          </mc:Choice>
          <mc:Fallback xmlns="">
            <p:pic>
              <p:nvPicPr>
                <p:cNvPr id="41" name="Ink 40">
                  <a:extLst>
                    <a:ext uri="{FF2B5EF4-FFF2-40B4-BE49-F238E27FC236}">
                      <a16:creationId xmlns:a16="http://schemas.microsoft.com/office/drawing/2014/main" id="{F93D5670-2050-C94A-B1D4-CF319F591295}"/>
                    </a:ext>
                  </a:extLst>
                </p:cNvPr>
                <p:cNvPicPr/>
                <p:nvPr/>
              </p:nvPicPr>
              <p:blipFill>
                <a:blip r:embed="rId83"/>
                <a:stretch>
                  <a:fillRect/>
                </a:stretch>
              </p:blipFill>
              <p:spPr>
                <a:xfrm>
                  <a:off x="7655095" y="4353938"/>
                  <a:ext cx="867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2" name="Ink 41">
                  <a:extLst>
                    <a:ext uri="{FF2B5EF4-FFF2-40B4-BE49-F238E27FC236}">
                      <a16:creationId xmlns:a16="http://schemas.microsoft.com/office/drawing/2014/main" id="{AC69436A-1931-F240-B377-9A628B856611}"/>
                    </a:ext>
                  </a:extLst>
                </p14:cNvPr>
                <p14:cNvContentPartPr/>
                <p14:nvPr/>
              </p14:nvContentPartPr>
              <p14:xfrm>
                <a:off x="7776775" y="4348898"/>
                <a:ext cx="61920" cy="74520"/>
              </p14:xfrm>
            </p:contentPart>
          </mc:Choice>
          <mc:Fallback xmlns="">
            <p:pic>
              <p:nvPicPr>
                <p:cNvPr id="42" name="Ink 41">
                  <a:extLst>
                    <a:ext uri="{FF2B5EF4-FFF2-40B4-BE49-F238E27FC236}">
                      <a16:creationId xmlns:a16="http://schemas.microsoft.com/office/drawing/2014/main" id="{AC69436A-1931-F240-B377-9A628B856611}"/>
                    </a:ext>
                  </a:extLst>
                </p:cNvPr>
                <p:cNvPicPr/>
                <p:nvPr/>
              </p:nvPicPr>
              <p:blipFill>
                <a:blip r:embed="rId85"/>
                <a:stretch>
                  <a:fillRect/>
                </a:stretch>
              </p:blipFill>
              <p:spPr>
                <a:xfrm>
                  <a:off x="7769215" y="4341338"/>
                  <a:ext cx="77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A65A0EC7-6A19-504E-8E23-28951D6EE5E5}"/>
                    </a:ext>
                  </a:extLst>
                </p14:cNvPr>
                <p14:cNvContentPartPr/>
                <p14:nvPr/>
              </p14:nvContentPartPr>
              <p14:xfrm>
                <a:off x="6935815" y="4505498"/>
                <a:ext cx="33480" cy="127080"/>
              </p14:xfrm>
            </p:contentPart>
          </mc:Choice>
          <mc:Fallback xmlns="">
            <p:pic>
              <p:nvPicPr>
                <p:cNvPr id="55" name="Ink 54">
                  <a:extLst>
                    <a:ext uri="{FF2B5EF4-FFF2-40B4-BE49-F238E27FC236}">
                      <a16:creationId xmlns:a16="http://schemas.microsoft.com/office/drawing/2014/main" id="{A65A0EC7-6A19-504E-8E23-28951D6EE5E5}"/>
                    </a:ext>
                  </a:extLst>
                </p:cNvPr>
                <p:cNvPicPr/>
                <p:nvPr/>
              </p:nvPicPr>
              <p:blipFill>
                <a:blip r:embed="rId87"/>
                <a:stretch>
                  <a:fillRect/>
                </a:stretch>
              </p:blipFill>
              <p:spPr>
                <a:xfrm>
                  <a:off x="6928255" y="4497938"/>
                  <a:ext cx="48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3E7A2879-0828-7344-95E3-9FFACAD160C8}"/>
                    </a:ext>
                  </a:extLst>
                </p14:cNvPr>
                <p14:cNvContentPartPr/>
                <p14:nvPr/>
              </p14:nvContentPartPr>
              <p14:xfrm>
                <a:off x="7029415" y="4599818"/>
                <a:ext cx="63000" cy="60120"/>
              </p14:xfrm>
            </p:contentPart>
          </mc:Choice>
          <mc:Fallback xmlns="">
            <p:pic>
              <p:nvPicPr>
                <p:cNvPr id="57" name="Ink 56">
                  <a:extLst>
                    <a:ext uri="{FF2B5EF4-FFF2-40B4-BE49-F238E27FC236}">
                      <a16:creationId xmlns:a16="http://schemas.microsoft.com/office/drawing/2014/main" id="{3E7A2879-0828-7344-95E3-9FFACAD160C8}"/>
                    </a:ext>
                  </a:extLst>
                </p:cNvPr>
                <p:cNvPicPr/>
                <p:nvPr/>
              </p:nvPicPr>
              <p:blipFill>
                <a:blip r:embed="rId89"/>
                <a:stretch>
                  <a:fillRect/>
                </a:stretch>
              </p:blipFill>
              <p:spPr>
                <a:xfrm>
                  <a:off x="7021855" y="4592258"/>
                  <a:ext cx="78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B49191FC-BF73-A84E-BC73-C5B157572067}"/>
                    </a:ext>
                  </a:extLst>
                </p14:cNvPr>
                <p14:cNvContentPartPr/>
                <p14:nvPr/>
              </p14:nvContentPartPr>
              <p14:xfrm>
                <a:off x="7044535" y="4594778"/>
                <a:ext cx="82800" cy="140760"/>
              </p14:xfrm>
            </p:contentPart>
          </mc:Choice>
          <mc:Fallback xmlns="">
            <p:pic>
              <p:nvPicPr>
                <p:cNvPr id="58" name="Ink 57">
                  <a:extLst>
                    <a:ext uri="{FF2B5EF4-FFF2-40B4-BE49-F238E27FC236}">
                      <a16:creationId xmlns:a16="http://schemas.microsoft.com/office/drawing/2014/main" id="{B49191FC-BF73-A84E-BC73-C5B157572067}"/>
                    </a:ext>
                  </a:extLst>
                </p:cNvPr>
                <p:cNvPicPr/>
                <p:nvPr/>
              </p:nvPicPr>
              <p:blipFill>
                <a:blip r:embed="rId91"/>
                <a:stretch>
                  <a:fillRect/>
                </a:stretch>
              </p:blipFill>
              <p:spPr>
                <a:xfrm>
                  <a:off x="7036975" y="4587218"/>
                  <a:ext cx="9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11072411-9ADB-C34B-91A7-DA81B1C3C298}"/>
                    </a:ext>
                  </a:extLst>
                </p14:cNvPr>
                <p14:cNvContentPartPr/>
                <p14:nvPr/>
              </p14:nvContentPartPr>
              <p14:xfrm>
                <a:off x="6941935" y="4559858"/>
                <a:ext cx="58680" cy="92160"/>
              </p14:xfrm>
            </p:contentPart>
          </mc:Choice>
          <mc:Fallback xmlns="">
            <p:pic>
              <p:nvPicPr>
                <p:cNvPr id="59" name="Ink 58">
                  <a:extLst>
                    <a:ext uri="{FF2B5EF4-FFF2-40B4-BE49-F238E27FC236}">
                      <a16:creationId xmlns:a16="http://schemas.microsoft.com/office/drawing/2014/main" id="{11072411-9ADB-C34B-91A7-DA81B1C3C298}"/>
                    </a:ext>
                  </a:extLst>
                </p:cNvPr>
                <p:cNvPicPr/>
                <p:nvPr/>
              </p:nvPicPr>
              <p:blipFill>
                <a:blip r:embed="rId93"/>
                <a:stretch>
                  <a:fillRect/>
                </a:stretch>
              </p:blipFill>
              <p:spPr>
                <a:xfrm>
                  <a:off x="6934375" y="4552298"/>
                  <a:ext cx="73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AB5E29C8-5521-D14D-897E-CBBD0C444752}"/>
                    </a:ext>
                  </a:extLst>
                </p14:cNvPr>
                <p14:cNvContentPartPr/>
                <p14:nvPr/>
              </p14:nvContentPartPr>
              <p14:xfrm>
                <a:off x="7296535" y="4527458"/>
                <a:ext cx="1440" cy="133200"/>
              </p14:xfrm>
            </p:contentPart>
          </mc:Choice>
          <mc:Fallback xmlns="">
            <p:pic>
              <p:nvPicPr>
                <p:cNvPr id="61" name="Ink 60">
                  <a:extLst>
                    <a:ext uri="{FF2B5EF4-FFF2-40B4-BE49-F238E27FC236}">
                      <a16:creationId xmlns:a16="http://schemas.microsoft.com/office/drawing/2014/main" id="{AB5E29C8-5521-D14D-897E-CBBD0C444752}"/>
                    </a:ext>
                  </a:extLst>
                </p:cNvPr>
                <p:cNvPicPr/>
                <p:nvPr/>
              </p:nvPicPr>
              <p:blipFill>
                <a:blip r:embed="rId95"/>
                <a:stretch>
                  <a:fillRect/>
                </a:stretch>
              </p:blipFill>
              <p:spPr>
                <a:xfrm>
                  <a:off x="7288975" y="4519898"/>
                  <a:ext cx="165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7814D582-F0E3-314D-A634-55A889520DC5}"/>
                    </a:ext>
                  </a:extLst>
                </p14:cNvPr>
                <p14:cNvContentPartPr/>
                <p14:nvPr/>
              </p14:nvContentPartPr>
              <p14:xfrm>
                <a:off x="7359895" y="4514138"/>
                <a:ext cx="73800" cy="124560"/>
              </p14:xfrm>
            </p:contentPart>
          </mc:Choice>
          <mc:Fallback xmlns="">
            <p:pic>
              <p:nvPicPr>
                <p:cNvPr id="62" name="Ink 61">
                  <a:extLst>
                    <a:ext uri="{FF2B5EF4-FFF2-40B4-BE49-F238E27FC236}">
                      <a16:creationId xmlns:a16="http://schemas.microsoft.com/office/drawing/2014/main" id="{7814D582-F0E3-314D-A634-55A889520DC5}"/>
                    </a:ext>
                  </a:extLst>
                </p:cNvPr>
                <p:cNvPicPr/>
                <p:nvPr/>
              </p:nvPicPr>
              <p:blipFill>
                <a:blip r:embed="rId97"/>
                <a:stretch>
                  <a:fillRect/>
                </a:stretch>
              </p:blipFill>
              <p:spPr>
                <a:xfrm>
                  <a:off x="7352335" y="4506578"/>
                  <a:ext cx="88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29E66F32-2370-4D41-BB54-C4A4E65543DF}"/>
                    </a:ext>
                  </a:extLst>
                </p14:cNvPr>
                <p14:cNvContentPartPr/>
                <p14:nvPr/>
              </p14:nvContentPartPr>
              <p14:xfrm>
                <a:off x="7483735" y="4551938"/>
                <a:ext cx="100080" cy="86040"/>
              </p14:xfrm>
            </p:contentPart>
          </mc:Choice>
          <mc:Fallback xmlns="">
            <p:pic>
              <p:nvPicPr>
                <p:cNvPr id="63" name="Ink 62">
                  <a:extLst>
                    <a:ext uri="{FF2B5EF4-FFF2-40B4-BE49-F238E27FC236}">
                      <a16:creationId xmlns:a16="http://schemas.microsoft.com/office/drawing/2014/main" id="{29E66F32-2370-4D41-BB54-C4A4E65543DF}"/>
                    </a:ext>
                  </a:extLst>
                </p:cNvPr>
                <p:cNvPicPr/>
                <p:nvPr/>
              </p:nvPicPr>
              <p:blipFill>
                <a:blip r:embed="rId99"/>
                <a:stretch>
                  <a:fillRect/>
                </a:stretch>
              </p:blipFill>
              <p:spPr>
                <a:xfrm>
                  <a:off x="7476175" y="4544378"/>
                  <a:ext cx="115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E8FDCFEB-99E8-1D45-B8BD-E1647CC1D083}"/>
                    </a:ext>
                  </a:extLst>
                </p14:cNvPr>
                <p14:cNvContentPartPr/>
                <p14:nvPr/>
              </p14:nvContentPartPr>
              <p14:xfrm>
                <a:off x="7175935" y="4548698"/>
                <a:ext cx="141480" cy="8280"/>
              </p14:xfrm>
            </p:contentPart>
          </mc:Choice>
          <mc:Fallback xmlns="">
            <p:pic>
              <p:nvPicPr>
                <p:cNvPr id="64" name="Ink 63">
                  <a:extLst>
                    <a:ext uri="{FF2B5EF4-FFF2-40B4-BE49-F238E27FC236}">
                      <a16:creationId xmlns:a16="http://schemas.microsoft.com/office/drawing/2014/main" id="{E8FDCFEB-99E8-1D45-B8BD-E1647CC1D083}"/>
                    </a:ext>
                  </a:extLst>
                </p:cNvPr>
                <p:cNvPicPr/>
                <p:nvPr/>
              </p:nvPicPr>
              <p:blipFill>
                <a:blip r:embed="rId101"/>
                <a:stretch>
                  <a:fillRect/>
                </a:stretch>
              </p:blipFill>
              <p:spPr>
                <a:xfrm>
                  <a:off x="7168375" y="4541138"/>
                  <a:ext cx="156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0EFD474F-ED9A-824B-89D0-D21DAFE5D518}"/>
                    </a:ext>
                  </a:extLst>
                </p14:cNvPr>
                <p14:cNvContentPartPr/>
                <p14:nvPr/>
              </p14:nvContentPartPr>
              <p14:xfrm>
                <a:off x="7798735" y="4573538"/>
                <a:ext cx="79560" cy="64800"/>
              </p14:xfrm>
            </p:contentPart>
          </mc:Choice>
          <mc:Fallback xmlns="">
            <p:pic>
              <p:nvPicPr>
                <p:cNvPr id="66" name="Ink 65">
                  <a:extLst>
                    <a:ext uri="{FF2B5EF4-FFF2-40B4-BE49-F238E27FC236}">
                      <a16:creationId xmlns:a16="http://schemas.microsoft.com/office/drawing/2014/main" id="{0EFD474F-ED9A-824B-89D0-D21DAFE5D518}"/>
                    </a:ext>
                  </a:extLst>
                </p:cNvPr>
                <p:cNvPicPr/>
                <p:nvPr/>
              </p:nvPicPr>
              <p:blipFill>
                <a:blip r:embed="rId103"/>
                <a:stretch>
                  <a:fillRect/>
                </a:stretch>
              </p:blipFill>
              <p:spPr>
                <a:xfrm>
                  <a:off x="7791175" y="4565978"/>
                  <a:ext cx="946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9E213A4C-59F8-BC4A-80F1-21091E38E6EE}"/>
                    </a:ext>
                  </a:extLst>
                </p14:cNvPr>
                <p14:cNvContentPartPr/>
                <p14:nvPr/>
              </p14:nvContentPartPr>
              <p14:xfrm>
                <a:off x="7940935" y="4562378"/>
                <a:ext cx="108720" cy="64800"/>
              </p14:xfrm>
            </p:contentPart>
          </mc:Choice>
          <mc:Fallback xmlns="">
            <p:pic>
              <p:nvPicPr>
                <p:cNvPr id="67" name="Ink 66">
                  <a:extLst>
                    <a:ext uri="{FF2B5EF4-FFF2-40B4-BE49-F238E27FC236}">
                      <a16:creationId xmlns:a16="http://schemas.microsoft.com/office/drawing/2014/main" id="{9E213A4C-59F8-BC4A-80F1-21091E38E6EE}"/>
                    </a:ext>
                  </a:extLst>
                </p:cNvPr>
                <p:cNvPicPr/>
                <p:nvPr/>
              </p:nvPicPr>
              <p:blipFill>
                <a:blip r:embed="rId105"/>
                <a:stretch>
                  <a:fillRect/>
                </a:stretch>
              </p:blipFill>
              <p:spPr>
                <a:xfrm>
                  <a:off x="7933375" y="4554818"/>
                  <a:ext cx="123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45FDDE09-6594-F544-B2B3-321AF75A34B5}"/>
                    </a:ext>
                  </a:extLst>
                </p14:cNvPr>
                <p14:cNvContentPartPr/>
                <p14:nvPr/>
              </p14:nvContentPartPr>
              <p14:xfrm>
                <a:off x="8107615" y="4560578"/>
                <a:ext cx="86040" cy="61920"/>
              </p14:xfrm>
            </p:contentPart>
          </mc:Choice>
          <mc:Fallback xmlns="">
            <p:pic>
              <p:nvPicPr>
                <p:cNvPr id="68" name="Ink 67">
                  <a:extLst>
                    <a:ext uri="{FF2B5EF4-FFF2-40B4-BE49-F238E27FC236}">
                      <a16:creationId xmlns:a16="http://schemas.microsoft.com/office/drawing/2014/main" id="{45FDDE09-6594-F544-B2B3-321AF75A34B5}"/>
                    </a:ext>
                  </a:extLst>
                </p:cNvPr>
                <p:cNvPicPr/>
                <p:nvPr/>
              </p:nvPicPr>
              <p:blipFill>
                <a:blip r:embed="rId107"/>
                <a:stretch>
                  <a:fillRect/>
                </a:stretch>
              </p:blipFill>
              <p:spPr>
                <a:xfrm>
                  <a:off x="8100055" y="4553018"/>
                  <a:ext cx="101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2174B6DB-741C-9947-861A-6116C8A70E35}"/>
                    </a:ext>
                  </a:extLst>
                </p14:cNvPr>
                <p14:cNvContentPartPr/>
                <p14:nvPr/>
              </p14:nvContentPartPr>
              <p14:xfrm>
                <a:off x="8254135" y="4472378"/>
                <a:ext cx="76680" cy="140400"/>
              </p14:xfrm>
            </p:contentPart>
          </mc:Choice>
          <mc:Fallback xmlns="">
            <p:pic>
              <p:nvPicPr>
                <p:cNvPr id="69" name="Ink 68">
                  <a:extLst>
                    <a:ext uri="{FF2B5EF4-FFF2-40B4-BE49-F238E27FC236}">
                      <a16:creationId xmlns:a16="http://schemas.microsoft.com/office/drawing/2014/main" id="{2174B6DB-741C-9947-861A-6116C8A70E35}"/>
                    </a:ext>
                  </a:extLst>
                </p:cNvPr>
                <p:cNvPicPr/>
                <p:nvPr/>
              </p:nvPicPr>
              <p:blipFill>
                <a:blip r:embed="rId109"/>
                <a:stretch>
                  <a:fillRect/>
                </a:stretch>
              </p:blipFill>
              <p:spPr>
                <a:xfrm>
                  <a:off x="8246575" y="4465178"/>
                  <a:ext cx="914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7D673424-9BC6-1643-B46F-662B65770825}"/>
                    </a:ext>
                  </a:extLst>
                </p14:cNvPr>
                <p14:cNvContentPartPr/>
                <p14:nvPr/>
              </p14:nvContentPartPr>
              <p14:xfrm>
                <a:off x="8375815" y="4572098"/>
                <a:ext cx="108360" cy="41040"/>
              </p14:xfrm>
            </p:contentPart>
          </mc:Choice>
          <mc:Fallback xmlns="">
            <p:pic>
              <p:nvPicPr>
                <p:cNvPr id="71" name="Ink 70">
                  <a:extLst>
                    <a:ext uri="{FF2B5EF4-FFF2-40B4-BE49-F238E27FC236}">
                      <a16:creationId xmlns:a16="http://schemas.microsoft.com/office/drawing/2014/main" id="{7D673424-9BC6-1643-B46F-662B65770825}"/>
                    </a:ext>
                  </a:extLst>
                </p:cNvPr>
                <p:cNvPicPr/>
                <p:nvPr/>
              </p:nvPicPr>
              <p:blipFill>
                <a:blip r:embed="rId111"/>
                <a:stretch>
                  <a:fillRect/>
                </a:stretch>
              </p:blipFill>
              <p:spPr>
                <a:xfrm>
                  <a:off x="8368255" y="4564538"/>
                  <a:ext cx="12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EEA98B2D-783E-5240-84A0-DE0CCBCF89F9}"/>
                    </a:ext>
                  </a:extLst>
                </p14:cNvPr>
                <p14:cNvContentPartPr/>
                <p14:nvPr/>
              </p14:nvContentPartPr>
              <p14:xfrm>
                <a:off x="6302575" y="4639418"/>
                <a:ext cx="2541600" cy="90720"/>
              </p14:xfrm>
            </p:contentPart>
          </mc:Choice>
          <mc:Fallback xmlns="">
            <p:pic>
              <p:nvPicPr>
                <p:cNvPr id="73" name="Ink 72">
                  <a:extLst>
                    <a:ext uri="{FF2B5EF4-FFF2-40B4-BE49-F238E27FC236}">
                      <a16:creationId xmlns:a16="http://schemas.microsoft.com/office/drawing/2014/main" id="{EEA98B2D-783E-5240-84A0-DE0CCBCF89F9}"/>
                    </a:ext>
                  </a:extLst>
                </p:cNvPr>
                <p:cNvPicPr/>
                <p:nvPr/>
              </p:nvPicPr>
              <p:blipFill>
                <a:blip r:embed="rId113"/>
                <a:stretch>
                  <a:fillRect/>
                </a:stretch>
              </p:blipFill>
              <p:spPr>
                <a:xfrm>
                  <a:off x="6295015" y="4631858"/>
                  <a:ext cx="2556720" cy="105840"/>
                </a:xfrm>
                <a:prstGeom prst="rect">
                  <a:avLst/>
                </a:prstGeom>
              </p:spPr>
            </p:pic>
          </mc:Fallback>
        </mc:AlternateContent>
      </p:grpSp>
      <p:grpSp>
        <p:nvGrpSpPr>
          <p:cNvPr id="99" name="Group 98">
            <a:extLst>
              <a:ext uri="{FF2B5EF4-FFF2-40B4-BE49-F238E27FC236}">
                <a16:creationId xmlns:a16="http://schemas.microsoft.com/office/drawing/2014/main" id="{ABFE60DA-D2E7-2440-92BD-12DCD2F29C5E}"/>
              </a:ext>
            </a:extLst>
          </p:cNvPr>
          <p:cNvGrpSpPr/>
          <p:nvPr/>
        </p:nvGrpSpPr>
        <p:grpSpPr>
          <a:xfrm>
            <a:off x="6380695" y="4769018"/>
            <a:ext cx="2456280" cy="210600"/>
            <a:chOff x="6380695" y="4769018"/>
            <a:chExt cx="2456280" cy="210600"/>
          </a:xfrm>
        </p:grpSpPr>
        <mc:AlternateContent xmlns:mc="http://schemas.openxmlformats.org/markup-compatibility/2006" xmlns:p14="http://schemas.microsoft.com/office/powerpoint/2010/main">
          <mc:Choice Requires="p14">
            <p:contentPart p14:bwMode="auto" r:id="rId114">
              <p14:nvContentPartPr>
                <p14:cNvPr id="75" name="Ink 74">
                  <a:extLst>
                    <a:ext uri="{FF2B5EF4-FFF2-40B4-BE49-F238E27FC236}">
                      <a16:creationId xmlns:a16="http://schemas.microsoft.com/office/drawing/2014/main" id="{1B1E9B2F-4B65-0948-8B9C-1AF0D002DA82}"/>
                    </a:ext>
                  </a:extLst>
                </p14:cNvPr>
                <p14:cNvContentPartPr/>
                <p14:nvPr/>
              </p14:nvContentPartPr>
              <p14:xfrm>
                <a:off x="6446215" y="4817258"/>
                <a:ext cx="94680" cy="162360"/>
              </p14:xfrm>
            </p:contentPart>
          </mc:Choice>
          <mc:Fallback xmlns="">
            <p:pic>
              <p:nvPicPr>
                <p:cNvPr id="75" name="Ink 74">
                  <a:extLst>
                    <a:ext uri="{FF2B5EF4-FFF2-40B4-BE49-F238E27FC236}">
                      <a16:creationId xmlns:a16="http://schemas.microsoft.com/office/drawing/2014/main" id="{1B1E9B2F-4B65-0948-8B9C-1AF0D002DA82}"/>
                    </a:ext>
                  </a:extLst>
                </p:cNvPr>
                <p:cNvPicPr/>
                <p:nvPr/>
              </p:nvPicPr>
              <p:blipFill>
                <a:blip r:embed="rId115"/>
                <a:stretch>
                  <a:fillRect/>
                </a:stretch>
              </p:blipFill>
              <p:spPr>
                <a:xfrm>
                  <a:off x="6438655" y="4809698"/>
                  <a:ext cx="109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344E76FA-0AF5-9942-B3B0-587E7EA44740}"/>
                    </a:ext>
                  </a:extLst>
                </p14:cNvPr>
                <p14:cNvContentPartPr/>
                <p14:nvPr/>
              </p14:nvContentPartPr>
              <p14:xfrm>
                <a:off x="6380695" y="4883858"/>
                <a:ext cx="151200" cy="2520"/>
              </p14:xfrm>
            </p:contentPart>
          </mc:Choice>
          <mc:Fallback xmlns="">
            <p:pic>
              <p:nvPicPr>
                <p:cNvPr id="76" name="Ink 75">
                  <a:extLst>
                    <a:ext uri="{FF2B5EF4-FFF2-40B4-BE49-F238E27FC236}">
                      <a16:creationId xmlns:a16="http://schemas.microsoft.com/office/drawing/2014/main" id="{344E76FA-0AF5-9942-B3B0-587E7EA44740}"/>
                    </a:ext>
                  </a:extLst>
                </p:cNvPr>
                <p:cNvPicPr/>
                <p:nvPr/>
              </p:nvPicPr>
              <p:blipFill>
                <a:blip r:embed="rId117"/>
                <a:stretch>
                  <a:fillRect/>
                </a:stretch>
              </p:blipFill>
              <p:spPr>
                <a:xfrm>
                  <a:off x="6373135" y="4876298"/>
                  <a:ext cx="1663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8CDD4A7D-BCCC-EC4C-AF20-B03D010B1FD8}"/>
                    </a:ext>
                  </a:extLst>
                </p14:cNvPr>
                <p14:cNvContentPartPr/>
                <p14:nvPr/>
              </p14:nvContentPartPr>
              <p14:xfrm>
                <a:off x="6581215" y="4899698"/>
                <a:ext cx="111960" cy="39240"/>
              </p14:xfrm>
            </p:contentPart>
          </mc:Choice>
          <mc:Fallback xmlns="">
            <p:pic>
              <p:nvPicPr>
                <p:cNvPr id="77" name="Ink 76">
                  <a:extLst>
                    <a:ext uri="{FF2B5EF4-FFF2-40B4-BE49-F238E27FC236}">
                      <a16:creationId xmlns:a16="http://schemas.microsoft.com/office/drawing/2014/main" id="{8CDD4A7D-BCCC-EC4C-AF20-B03D010B1FD8}"/>
                    </a:ext>
                  </a:extLst>
                </p:cNvPr>
                <p:cNvPicPr/>
                <p:nvPr/>
              </p:nvPicPr>
              <p:blipFill>
                <a:blip r:embed="rId119"/>
                <a:stretch>
                  <a:fillRect/>
                </a:stretch>
              </p:blipFill>
              <p:spPr>
                <a:xfrm>
                  <a:off x="6573655" y="4892138"/>
                  <a:ext cx="127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07A510B7-7581-6244-A383-EC7184B8621D}"/>
                    </a:ext>
                  </a:extLst>
                </p14:cNvPr>
                <p14:cNvContentPartPr/>
                <p14:nvPr/>
              </p14:nvContentPartPr>
              <p14:xfrm>
                <a:off x="6721255" y="4815818"/>
                <a:ext cx="72000" cy="143280"/>
              </p14:xfrm>
            </p:contentPart>
          </mc:Choice>
          <mc:Fallback xmlns="">
            <p:pic>
              <p:nvPicPr>
                <p:cNvPr id="78" name="Ink 77">
                  <a:extLst>
                    <a:ext uri="{FF2B5EF4-FFF2-40B4-BE49-F238E27FC236}">
                      <a16:creationId xmlns:a16="http://schemas.microsoft.com/office/drawing/2014/main" id="{07A510B7-7581-6244-A383-EC7184B8621D}"/>
                    </a:ext>
                  </a:extLst>
                </p:cNvPr>
                <p:cNvPicPr/>
                <p:nvPr/>
              </p:nvPicPr>
              <p:blipFill>
                <a:blip r:embed="rId121"/>
                <a:stretch>
                  <a:fillRect/>
                </a:stretch>
              </p:blipFill>
              <p:spPr>
                <a:xfrm>
                  <a:off x="6713695" y="4808258"/>
                  <a:ext cx="871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Ink 78">
                  <a:extLst>
                    <a:ext uri="{FF2B5EF4-FFF2-40B4-BE49-F238E27FC236}">
                      <a16:creationId xmlns:a16="http://schemas.microsoft.com/office/drawing/2014/main" id="{EC866FD4-F270-7747-BCF6-97971379B8D2}"/>
                    </a:ext>
                  </a:extLst>
                </p14:cNvPr>
                <p14:cNvContentPartPr/>
                <p14:nvPr/>
              </p14:nvContentPartPr>
              <p14:xfrm>
                <a:off x="6714775" y="4878098"/>
                <a:ext cx="61200" cy="10800"/>
              </p14:xfrm>
            </p:contentPart>
          </mc:Choice>
          <mc:Fallback xmlns="">
            <p:pic>
              <p:nvPicPr>
                <p:cNvPr id="79" name="Ink 78">
                  <a:extLst>
                    <a:ext uri="{FF2B5EF4-FFF2-40B4-BE49-F238E27FC236}">
                      <a16:creationId xmlns:a16="http://schemas.microsoft.com/office/drawing/2014/main" id="{EC866FD4-F270-7747-BCF6-97971379B8D2}"/>
                    </a:ext>
                  </a:extLst>
                </p:cNvPr>
                <p:cNvPicPr/>
                <p:nvPr/>
              </p:nvPicPr>
              <p:blipFill>
                <a:blip r:embed="rId123"/>
                <a:stretch>
                  <a:fillRect/>
                </a:stretch>
              </p:blipFill>
              <p:spPr>
                <a:xfrm>
                  <a:off x="6707215" y="4870538"/>
                  <a:ext cx="75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Ink 79">
                  <a:extLst>
                    <a:ext uri="{FF2B5EF4-FFF2-40B4-BE49-F238E27FC236}">
                      <a16:creationId xmlns:a16="http://schemas.microsoft.com/office/drawing/2014/main" id="{03C3AE76-AB12-DE4F-AD5B-2B3D27C4E31A}"/>
                    </a:ext>
                  </a:extLst>
                </p14:cNvPr>
                <p14:cNvContentPartPr/>
                <p14:nvPr/>
              </p14:nvContentPartPr>
              <p14:xfrm>
                <a:off x="6838255" y="4894658"/>
                <a:ext cx="124560" cy="52200"/>
              </p14:xfrm>
            </p:contentPart>
          </mc:Choice>
          <mc:Fallback xmlns="">
            <p:pic>
              <p:nvPicPr>
                <p:cNvPr id="80" name="Ink 79">
                  <a:extLst>
                    <a:ext uri="{FF2B5EF4-FFF2-40B4-BE49-F238E27FC236}">
                      <a16:creationId xmlns:a16="http://schemas.microsoft.com/office/drawing/2014/main" id="{03C3AE76-AB12-DE4F-AD5B-2B3D27C4E31A}"/>
                    </a:ext>
                  </a:extLst>
                </p:cNvPr>
                <p:cNvPicPr/>
                <p:nvPr/>
              </p:nvPicPr>
              <p:blipFill>
                <a:blip r:embed="rId125"/>
                <a:stretch>
                  <a:fillRect/>
                </a:stretch>
              </p:blipFill>
              <p:spPr>
                <a:xfrm>
                  <a:off x="6831055" y="4887098"/>
                  <a:ext cx="139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Ink 80">
                  <a:extLst>
                    <a:ext uri="{FF2B5EF4-FFF2-40B4-BE49-F238E27FC236}">
                      <a16:creationId xmlns:a16="http://schemas.microsoft.com/office/drawing/2014/main" id="{C6063D4D-9E43-0A4A-968C-5E905212B4D4}"/>
                    </a:ext>
                  </a:extLst>
                </p14:cNvPr>
                <p14:cNvContentPartPr/>
                <p14:nvPr/>
              </p14:nvContentPartPr>
              <p14:xfrm>
                <a:off x="7041655" y="4801058"/>
                <a:ext cx="16920" cy="119160"/>
              </p14:xfrm>
            </p:contentPart>
          </mc:Choice>
          <mc:Fallback xmlns="">
            <p:pic>
              <p:nvPicPr>
                <p:cNvPr id="81" name="Ink 80">
                  <a:extLst>
                    <a:ext uri="{FF2B5EF4-FFF2-40B4-BE49-F238E27FC236}">
                      <a16:creationId xmlns:a16="http://schemas.microsoft.com/office/drawing/2014/main" id="{C6063D4D-9E43-0A4A-968C-5E905212B4D4}"/>
                    </a:ext>
                  </a:extLst>
                </p:cNvPr>
                <p:cNvPicPr/>
                <p:nvPr/>
              </p:nvPicPr>
              <p:blipFill>
                <a:blip r:embed="rId127"/>
                <a:stretch>
                  <a:fillRect/>
                </a:stretch>
              </p:blipFill>
              <p:spPr>
                <a:xfrm>
                  <a:off x="7034095" y="4793498"/>
                  <a:ext cx="32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Ink 81">
                  <a:extLst>
                    <a:ext uri="{FF2B5EF4-FFF2-40B4-BE49-F238E27FC236}">
                      <a16:creationId xmlns:a16="http://schemas.microsoft.com/office/drawing/2014/main" id="{33AA979A-178B-934C-8067-B8AA5CE2CC65}"/>
                    </a:ext>
                  </a:extLst>
                </p14:cNvPr>
                <p14:cNvContentPartPr/>
                <p14:nvPr/>
              </p14:nvContentPartPr>
              <p14:xfrm>
                <a:off x="7276735" y="4869098"/>
                <a:ext cx="99000" cy="6120"/>
              </p14:xfrm>
            </p:contentPart>
          </mc:Choice>
          <mc:Fallback xmlns="">
            <p:pic>
              <p:nvPicPr>
                <p:cNvPr id="82" name="Ink 81">
                  <a:extLst>
                    <a:ext uri="{FF2B5EF4-FFF2-40B4-BE49-F238E27FC236}">
                      <a16:creationId xmlns:a16="http://schemas.microsoft.com/office/drawing/2014/main" id="{33AA979A-178B-934C-8067-B8AA5CE2CC65}"/>
                    </a:ext>
                  </a:extLst>
                </p:cNvPr>
                <p:cNvPicPr/>
                <p:nvPr/>
              </p:nvPicPr>
              <p:blipFill>
                <a:blip r:embed="rId129"/>
                <a:stretch>
                  <a:fillRect/>
                </a:stretch>
              </p:blipFill>
              <p:spPr>
                <a:xfrm>
                  <a:off x="7269175" y="4861538"/>
                  <a:ext cx="114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Ink 82">
                  <a:extLst>
                    <a:ext uri="{FF2B5EF4-FFF2-40B4-BE49-F238E27FC236}">
                      <a16:creationId xmlns:a16="http://schemas.microsoft.com/office/drawing/2014/main" id="{F9056B4A-0D16-E445-A8A4-3FBAC27225F3}"/>
                    </a:ext>
                  </a:extLst>
                </p14:cNvPr>
                <p14:cNvContentPartPr/>
                <p14:nvPr/>
              </p14:nvContentPartPr>
              <p14:xfrm>
                <a:off x="7250815" y="4913378"/>
                <a:ext cx="119160" cy="11880"/>
              </p14:xfrm>
            </p:contentPart>
          </mc:Choice>
          <mc:Fallback xmlns="">
            <p:pic>
              <p:nvPicPr>
                <p:cNvPr id="83" name="Ink 82">
                  <a:extLst>
                    <a:ext uri="{FF2B5EF4-FFF2-40B4-BE49-F238E27FC236}">
                      <a16:creationId xmlns:a16="http://schemas.microsoft.com/office/drawing/2014/main" id="{F9056B4A-0D16-E445-A8A4-3FBAC27225F3}"/>
                    </a:ext>
                  </a:extLst>
                </p:cNvPr>
                <p:cNvPicPr/>
                <p:nvPr/>
              </p:nvPicPr>
              <p:blipFill>
                <a:blip r:embed="rId131"/>
                <a:stretch>
                  <a:fillRect/>
                </a:stretch>
              </p:blipFill>
              <p:spPr>
                <a:xfrm>
                  <a:off x="7243615" y="4905818"/>
                  <a:ext cx="134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Ink 83">
                  <a:extLst>
                    <a:ext uri="{FF2B5EF4-FFF2-40B4-BE49-F238E27FC236}">
                      <a16:creationId xmlns:a16="http://schemas.microsoft.com/office/drawing/2014/main" id="{F2BADF6E-64B7-7443-8BAD-E9B555FAC2F5}"/>
                    </a:ext>
                  </a:extLst>
                </p14:cNvPr>
                <p14:cNvContentPartPr/>
                <p14:nvPr/>
              </p14:nvContentPartPr>
              <p14:xfrm>
                <a:off x="7317415" y="4810418"/>
                <a:ext cx="30600" cy="133920"/>
              </p14:xfrm>
            </p:contentPart>
          </mc:Choice>
          <mc:Fallback xmlns="">
            <p:pic>
              <p:nvPicPr>
                <p:cNvPr id="84" name="Ink 83">
                  <a:extLst>
                    <a:ext uri="{FF2B5EF4-FFF2-40B4-BE49-F238E27FC236}">
                      <a16:creationId xmlns:a16="http://schemas.microsoft.com/office/drawing/2014/main" id="{F2BADF6E-64B7-7443-8BAD-E9B555FAC2F5}"/>
                    </a:ext>
                  </a:extLst>
                </p:cNvPr>
                <p:cNvPicPr/>
                <p:nvPr/>
              </p:nvPicPr>
              <p:blipFill>
                <a:blip r:embed="rId133"/>
                <a:stretch>
                  <a:fillRect/>
                </a:stretch>
              </p:blipFill>
              <p:spPr>
                <a:xfrm>
                  <a:off x="7309855" y="4802858"/>
                  <a:ext cx="45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id="{9270B5F2-443D-1442-85F2-8C65BBDAF953}"/>
                    </a:ext>
                  </a:extLst>
                </p14:cNvPr>
                <p14:cNvContentPartPr/>
                <p14:nvPr/>
              </p14:nvContentPartPr>
              <p14:xfrm>
                <a:off x="7366735" y="4824458"/>
                <a:ext cx="25560" cy="136440"/>
              </p14:xfrm>
            </p:contentPart>
          </mc:Choice>
          <mc:Fallback xmlns="">
            <p:pic>
              <p:nvPicPr>
                <p:cNvPr id="85" name="Ink 84">
                  <a:extLst>
                    <a:ext uri="{FF2B5EF4-FFF2-40B4-BE49-F238E27FC236}">
                      <a16:creationId xmlns:a16="http://schemas.microsoft.com/office/drawing/2014/main" id="{9270B5F2-443D-1442-85F2-8C65BBDAF953}"/>
                    </a:ext>
                  </a:extLst>
                </p:cNvPr>
                <p:cNvPicPr/>
                <p:nvPr/>
              </p:nvPicPr>
              <p:blipFill>
                <a:blip r:embed="rId135"/>
                <a:stretch>
                  <a:fillRect/>
                </a:stretch>
              </p:blipFill>
              <p:spPr>
                <a:xfrm>
                  <a:off x="7359175" y="4816898"/>
                  <a:ext cx="40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E2B21285-F123-3943-BFA8-AB4E45DC5887}"/>
                    </a:ext>
                  </a:extLst>
                </p14:cNvPr>
                <p14:cNvContentPartPr/>
                <p14:nvPr/>
              </p14:nvContentPartPr>
              <p14:xfrm>
                <a:off x="7561495" y="4832738"/>
                <a:ext cx="92880" cy="80280"/>
              </p14:xfrm>
            </p:contentPart>
          </mc:Choice>
          <mc:Fallback xmlns="">
            <p:pic>
              <p:nvPicPr>
                <p:cNvPr id="86" name="Ink 85">
                  <a:extLst>
                    <a:ext uri="{FF2B5EF4-FFF2-40B4-BE49-F238E27FC236}">
                      <a16:creationId xmlns:a16="http://schemas.microsoft.com/office/drawing/2014/main" id="{E2B21285-F123-3943-BFA8-AB4E45DC5887}"/>
                    </a:ext>
                  </a:extLst>
                </p:cNvPr>
                <p:cNvPicPr/>
                <p:nvPr/>
              </p:nvPicPr>
              <p:blipFill>
                <a:blip r:embed="rId137"/>
                <a:stretch>
                  <a:fillRect/>
                </a:stretch>
              </p:blipFill>
              <p:spPr>
                <a:xfrm>
                  <a:off x="7553935" y="4825178"/>
                  <a:ext cx="108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B64D3E94-7C8A-8D43-AF1A-07F871DE6C6C}"/>
                    </a:ext>
                  </a:extLst>
                </p14:cNvPr>
                <p14:cNvContentPartPr/>
                <p14:nvPr/>
              </p14:nvContentPartPr>
              <p14:xfrm>
                <a:off x="7680295" y="4769018"/>
                <a:ext cx="135360" cy="183240"/>
              </p14:xfrm>
            </p:contentPart>
          </mc:Choice>
          <mc:Fallback xmlns="">
            <p:pic>
              <p:nvPicPr>
                <p:cNvPr id="87" name="Ink 86">
                  <a:extLst>
                    <a:ext uri="{FF2B5EF4-FFF2-40B4-BE49-F238E27FC236}">
                      <a16:creationId xmlns:a16="http://schemas.microsoft.com/office/drawing/2014/main" id="{B64D3E94-7C8A-8D43-AF1A-07F871DE6C6C}"/>
                    </a:ext>
                  </a:extLst>
                </p:cNvPr>
                <p:cNvPicPr/>
                <p:nvPr/>
              </p:nvPicPr>
              <p:blipFill>
                <a:blip r:embed="rId139"/>
                <a:stretch>
                  <a:fillRect/>
                </a:stretch>
              </p:blipFill>
              <p:spPr>
                <a:xfrm>
                  <a:off x="7672735" y="4761458"/>
                  <a:ext cx="150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888EE27C-70C1-454E-82E5-C321218FFC99}"/>
                    </a:ext>
                  </a:extLst>
                </p14:cNvPr>
                <p14:cNvContentPartPr/>
                <p14:nvPr/>
              </p14:nvContentPartPr>
              <p14:xfrm>
                <a:off x="7647535" y="4856498"/>
                <a:ext cx="60120" cy="5760"/>
              </p14:xfrm>
            </p:contentPart>
          </mc:Choice>
          <mc:Fallback xmlns="">
            <p:pic>
              <p:nvPicPr>
                <p:cNvPr id="88" name="Ink 87">
                  <a:extLst>
                    <a:ext uri="{FF2B5EF4-FFF2-40B4-BE49-F238E27FC236}">
                      <a16:creationId xmlns:a16="http://schemas.microsoft.com/office/drawing/2014/main" id="{888EE27C-70C1-454E-82E5-C321218FFC99}"/>
                    </a:ext>
                  </a:extLst>
                </p:cNvPr>
                <p:cNvPicPr/>
                <p:nvPr/>
              </p:nvPicPr>
              <p:blipFill>
                <a:blip r:embed="rId141"/>
                <a:stretch>
                  <a:fillRect/>
                </a:stretch>
              </p:blipFill>
              <p:spPr>
                <a:xfrm>
                  <a:off x="7639975" y="4848938"/>
                  <a:ext cx="75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12065542-1549-CE45-9399-244BB08147A5}"/>
                    </a:ext>
                  </a:extLst>
                </p14:cNvPr>
                <p14:cNvContentPartPr/>
                <p14:nvPr/>
              </p14:nvContentPartPr>
              <p14:xfrm>
                <a:off x="7875415" y="4818338"/>
                <a:ext cx="105120" cy="66960"/>
              </p14:xfrm>
            </p:contentPart>
          </mc:Choice>
          <mc:Fallback xmlns="">
            <p:pic>
              <p:nvPicPr>
                <p:cNvPr id="90" name="Ink 89">
                  <a:extLst>
                    <a:ext uri="{FF2B5EF4-FFF2-40B4-BE49-F238E27FC236}">
                      <a16:creationId xmlns:a16="http://schemas.microsoft.com/office/drawing/2014/main" id="{12065542-1549-CE45-9399-244BB08147A5}"/>
                    </a:ext>
                  </a:extLst>
                </p:cNvPr>
                <p:cNvPicPr/>
                <p:nvPr/>
              </p:nvPicPr>
              <p:blipFill>
                <a:blip r:embed="rId143"/>
                <a:stretch>
                  <a:fillRect/>
                </a:stretch>
              </p:blipFill>
              <p:spPr>
                <a:xfrm>
                  <a:off x="7867855" y="4810778"/>
                  <a:ext cx="120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0A1B72E2-CE21-234C-BE11-C7895413D1AD}"/>
                    </a:ext>
                  </a:extLst>
                </p14:cNvPr>
                <p14:cNvContentPartPr/>
                <p14:nvPr/>
              </p14:nvContentPartPr>
              <p14:xfrm>
                <a:off x="8046775" y="4801778"/>
                <a:ext cx="115560" cy="82440"/>
              </p14:xfrm>
            </p:contentPart>
          </mc:Choice>
          <mc:Fallback xmlns="">
            <p:pic>
              <p:nvPicPr>
                <p:cNvPr id="91" name="Ink 90">
                  <a:extLst>
                    <a:ext uri="{FF2B5EF4-FFF2-40B4-BE49-F238E27FC236}">
                      <a16:creationId xmlns:a16="http://schemas.microsoft.com/office/drawing/2014/main" id="{0A1B72E2-CE21-234C-BE11-C7895413D1AD}"/>
                    </a:ext>
                  </a:extLst>
                </p:cNvPr>
                <p:cNvPicPr/>
                <p:nvPr/>
              </p:nvPicPr>
              <p:blipFill>
                <a:blip r:embed="rId145"/>
                <a:stretch>
                  <a:fillRect/>
                </a:stretch>
              </p:blipFill>
              <p:spPr>
                <a:xfrm>
                  <a:off x="8039215" y="4794218"/>
                  <a:ext cx="130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AAD51D9F-0D9D-2847-81AF-ED200E04CBCC}"/>
                    </a:ext>
                  </a:extLst>
                </p14:cNvPr>
                <p14:cNvContentPartPr/>
                <p14:nvPr/>
              </p14:nvContentPartPr>
              <p14:xfrm>
                <a:off x="8172055" y="4809698"/>
                <a:ext cx="94680" cy="65520"/>
              </p14:xfrm>
            </p:contentPart>
          </mc:Choice>
          <mc:Fallback xmlns="">
            <p:pic>
              <p:nvPicPr>
                <p:cNvPr id="92" name="Ink 91">
                  <a:extLst>
                    <a:ext uri="{FF2B5EF4-FFF2-40B4-BE49-F238E27FC236}">
                      <a16:creationId xmlns:a16="http://schemas.microsoft.com/office/drawing/2014/main" id="{AAD51D9F-0D9D-2847-81AF-ED200E04CBCC}"/>
                    </a:ext>
                  </a:extLst>
                </p:cNvPr>
                <p:cNvPicPr/>
                <p:nvPr/>
              </p:nvPicPr>
              <p:blipFill>
                <a:blip r:embed="rId147"/>
                <a:stretch>
                  <a:fillRect/>
                </a:stretch>
              </p:blipFill>
              <p:spPr>
                <a:xfrm>
                  <a:off x="8164495" y="4802138"/>
                  <a:ext cx="109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DD5F1E85-BB0C-654F-89EB-4C95B15AE404}"/>
                    </a:ext>
                  </a:extLst>
                </p14:cNvPr>
                <p14:cNvContentPartPr/>
                <p14:nvPr/>
              </p14:nvContentPartPr>
              <p14:xfrm>
                <a:off x="8311735" y="4793858"/>
                <a:ext cx="73440" cy="69840"/>
              </p14:xfrm>
            </p:contentPart>
          </mc:Choice>
          <mc:Fallback xmlns="">
            <p:pic>
              <p:nvPicPr>
                <p:cNvPr id="93" name="Ink 92">
                  <a:extLst>
                    <a:ext uri="{FF2B5EF4-FFF2-40B4-BE49-F238E27FC236}">
                      <a16:creationId xmlns:a16="http://schemas.microsoft.com/office/drawing/2014/main" id="{DD5F1E85-BB0C-654F-89EB-4C95B15AE404}"/>
                    </a:ext>
                  </a:extLst>
                </p:cNvPr>
                <p:cNvPicPr/>
                <p:nvPr/>
              </p:nvPicPr>
              <p:blipFill>
                <a:blip r:embed="rId149"/>
                <a:stretch>
                  <a:fillRect/>
                </a:stretch>
              </p:blipFill>
              <p:spPr>
                <a:xfrm>
                  <a:off x="8304175" y="4786298"/>
                  <a:ext cx="88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A9976F77-2B56-1F4D-93B7-88AA3E3084A4}"/>
                    </a:ext>
                  </a:extLst>
                </p14:cNvPr>
                <p14:cNvContentPartPr/>
                <p14:nvPr/>
              </p14:nvContentPartPr>
              <p14:xfrm>
                <a:off x="8454295" y="4780898"/>
                <a:ext cx="71280" cy="69480"/>
              </p14:xfrm>
            </p:contentPart>
          </mc:Choice>
          <mc:Fallback xmlns="">
            <p:pic>
              <p:nvPicPr>
                <p:cNvPr id="94" name="Ink 93">
                  <a:extLst>
                    <a:ext uri="{FF2B5EF4-FFF2-40B4-BE49-F238E27FC236}">
                      <a16:creationId xmlns:a16="http://schemas.microsoft.com/office/drawing/2014/main" id="{A9976F77-2B56-1F4D-93B7-88AA3E3084A4}"/>
                    </a:ext>
                  </a:extLst>
                </p:cNvPr>
                <p:cNvPicPr/>
                <p:nvPr/>
              </p:nvPicPr>
              <p:blipFill>
                <a:blip r:embed="rId151"/>
                <a:stretch>
                  <a:fillRect/>
                </a:stretch>
              </p:blipFill>
              <p:spPr>
                <a:xfrm>
                  <a:off x="8446735" y="4773338"/>
                  <a:ext cx="864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698D3E0D-5B4F-CF43-B678-98B863A7C0A5}"/>
                    </a:ext>
                  </a:extLst>
                </p14:cNvPr>
                <p14:cNvContentPartPr/>
                <p14:nvPr/>
              </p14:nvContentPartPr>
              <p14:xfrm>
                <a:off x="8531695" y="4785938"/>
                <a:ext cx="75600" cy="76680"/>
              </p14:xfrm>
            </p:contentPart>
          </mc:Choice>
          <mc:Fallback xmlns="">
            <p:pic>
              <p:nvPicPr>
                <p:cNvPr id="96" name="Ink 95">
                  <a:extLst>
                    <a:ext uri="{FF2B5EF4-FFF2-40B4-BE49-F238E27FC236}">
                      <a16:creationId xmlns:a16="http://schemas.microsoft.com/office/drawing/2014/main" id="{698D3E0D-5B4F-CF43-B678-98B863A7C0A5}"/>
                    </a:ext>
                  </a:extLst>
                </p:cNvPr>
                <p:cNvPicPr/>
                <p:nvPr/>
              </p:nvPicPr>
              <p:blipFill>
                <a:blip r:embed="rId153"/>
                <a:stretch>
                  <a:fillRect/>
                </a:stretch>
              </p:blipFill>
              <p:spPr>
                <a:xfrm>
                  <a:off x="8524135" y="4778378"/>
                  <a:ext cx="90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4D5D332F-846B-4F40-945D-D877613CCD7A}"/>
                    </a:ext>
                  </a:extLst>
                </p14:cNvPr>
                <p14:cNvContentPartPr/>
                <p14:nvPr/>
              </p14:nvContentPartPr>
              <p14:xfrm>
                <a:off x="8627095" y="4781618"/>
                <a:ext cx="75960" cy="69120"/>
              </p14:xfrm>
            </p:contentPart>
          </mc:Choice>
          <mc:Fallback xmlns="">
            <p:pic>
              <p:nvPicPr>
                <p:cNvPr id="97" name="Ink 96">
                  <a:extLst>
                    <a:ext uri="{FF2B5EF4-FFF2-40B4-BE49-F238E27FC236}">
                      <a16:creationId xmlns:a16="http://schemas.microsoft.com/office/drawing/2014/main" id="{4D5D332F-846B-4F40-945D-D877613CCD7A}"/>
                    </a:ext>
                  </a:extLst>
                </p:cNvPr>
                <p:cNvPicPr/>
                <p:nvPr/>
              </p:nvPicPr>
              <p:blipFill>
                <a:blip r:embed="rId155"/>
                <a:stretch>
                  <a:fillRect/>
                </a:stretch>
              </p:blipFill>
              <p:spPr>
                <a:xfrm>
                  <a:off x="8619535" y="4774058"/>
                  <a:ext cx="91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id="{FF97487E-5AF7-384E-88A9-4719AA172D9D}"/>
                    </a:ext>
                  </a:extLst>
                </p14:cNvPr>
                <p14:cNvContentPartPr/>
                <p14:nvPr/>
              </p14:nvContentPartPr>
              <p14:xfrm>
                <a:off x="8747695" y="4775138"/>
                <a:ext cx="89280" cy="93240"/>
              </p14:xfrm>
            </p:contentPart>
          </mc:Choice>
          <mc:Fallback xmlns="">
            <p:pic>
              <p:nvPicPr>
                <p:cNvPr id="98" name="Ink 97">
                  <a:extLst>
                    <a:ext uri="{FF2B5EF4-FFF2-40B4-BE49-F238E27FC236}">
                      <a16:creationId xmlns:a16="http://schemas.microsoft.com/office/drawing/2014/main" id="{FF97487E-5AF7-384E-88A9-4719AA172D9D}"/>
                    </a:ext>
                  </a:extLst>
                </p:cNvPr>
                <p:cNvPicPr/>
                <p:nvPr/>
              </p:nvPicPr>
              <p:blipFill>
                <a:blip r:embed="rId157"/>
                <a:stretch>
                  <a:fillRect/>
                </a:stretch>
              </p:blipFill>
              <p:spPr>
                <a:xfrm>
                  <a:off x="8740135" y="4767938"/>
                  <a:ext cx="104400" cy="108360"/>
                </a:xfrm>
                <a:prstGeom prst="rect">
                  <a:avLst/>
                </a:prstGeom>
              </p:spPr>
            </p:pic>
          </mc:Fallback>
        </mc:AlternateContent>
      </p:grpSp>
      <p:grpSp>
        <p:nvGrpSpPr>
          <p:cNvPr id="113" name="Group 112">
            <a:extLst>
              <a:ext uri="{FF2B5EF4-FFF2-40B4-BE49-F238E27FC236}">
                <a16:creationId xmlns:a16="http://schemas.microsoft.com/office/drawing/2014/main" id="{3D2BD977-9A13-104A-8CA2-196662371585}"/>
              </a:ext>
            </a:extLst>
          </p:cNvPr>
          <p:cNvGrpSpPr/>
          <p:nvPr/>
        </p:nvGrpSpPr>
        <p:grpSpPr>
          <a:xfrm>
            <a:off x="290935" y="4143305"/>
            <a:ext cx="1046520" cy="210600"/>
            <a:chOff x="290935" y="4143305"/>
            <a:chExt cx="1046520" cy="210600"/>
          </a:xfrm>
        </p:grpSpPr>
        <mc:AlternateContent xmlns:mc="http://schemas.openxmlformats.org/markup-compatibility/2006" xmlns:p14="http://schemas.microsoft.com/office/powerpoint/2010/main">
          <mc:Choice Requires="p14">
            <p:contentPart p14:bwMode="auto" r:id="rId158">
              <p14:nvContentPartPr>
                <p14:cNvPr id="100" name="Ink 99">
                  <a:extLst>
                    <a:ext uri="{FF2B5EF4-FFF2-40B4-BE49-F238E27FC236}">
                      <a16:creationId xmlns:a16="http://schemas.microsoft.com/office/drawing/2014/main" id="{8784A448-69EC-EB47-A08C-BA50DFC58FFD}"/>
                    </a:ext>
                  </a:extLst>
                </p14:cNvPr>
                <p14:cNvContentPartPr/>
                <p14:nvPr/>
              </p14:nvContentPartPr>
              <p14:xfrm>
                <a:off x="290935" y="4205585"/>
                <a:ext cx="132120" cy="143640"/>
              </p14:xfrm>
            </p:contentPart>
          </mc:Choice>
          <mc:Fallback xmlns="">
            <p:pic>
              <p:nvPicPr>
                <p:cNvPr id="100" name="Ink 99">
                  <a:extLst>
                    <a:ext uri="{FF2B5EF4-FFF2-40B4-BE49-F238E27FC236}">
                      <a16:creationId xmlns:a16="http://schemas.microsoft.com/office/drawing/2014/main" id="{8784A448-69EC-EB47-A08C-BA50DFC58FFD}"/>
                    </a:ext>
                  </a:extLst>
                </p:cNvPr>
                <p:cNvPicPr/>
                <p:nvPr/>
              </p:nvPicPr>
              <p:blipFill>
                <a:blip r:embed="rId159"/>
                <a:stretch>
                  <a:fillRect/>
                </a:stretch>
              </p:blipFill>
              <p:spPr>
                <a:xfrm>
                  <a:off x="283375" y="4198025"/>
                  <a:ext cx="147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B3A61666-677E-9C4B-983D-6BA142D87035}"/>
                    </a:ext>
                  </a:extLst>
                </p14:cNvPr>
                <p14:cNvContentPartPr/>
                <p14:nvPr/>
              </p14:nvContentPartPr>
              <p14:xfrm>
                <a:off x="475255" y="4261025"/>
                <a:ext cx="7200" cy="92880"/>
              </p14:xfrm>
            </p:contentPart>
          </mc:Choice>
          <mc:Fallback xmlns="">
            <p:pic>
              <p:nvPicPr>
                <p:cNvPr id="101" name="Ink 100">
                  <a:extLst>
                    <a:ext uri="{FF2B5EF4-FFF2-40B4-BE49-F238E27FC236}">
                      <a16:creationId xmlns:a16="http://schemas.microsoft.com/office/drawing/2014/main" id="{B3A61666-677E-9C4B-983D-6BA142D87035}"/>
                    </a:ext>
                  </a:extLst>
                </p:cNvPr>
                <p:cNvPicPr/>
                <p:nvPr/>
              </p:nvPicPr>
              <p:blipFill>
                <a:blip r:embed="rId161"/>
                <a:stretch>
                  <a:fillRect/>
                </a:stretch>
              </p:blipFill>
              <p:spPr>
                <a:xfrm>
                  <a:off x="467695" y="4253465"/>
                  <a:ext cx="22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2" name="Ink 101">
                  <a:extLst>
                    <a:ext uri="{FF2B5EF4-FFF2-40B4-BE49-F238E27FC236}">
                      <a16:creationId xmlns:a16="http://schemas.microsoft.com/office/drawing/2014/main" id="{8667F32B-3F97-DA4C-A357-ADD8EE40ED6A}"/>
                    </a:ext>
                  </a:extLst>
                </p14:cNvPr>
                <p14:cNvContentPartPr/>
                <p14:nvPr/>
              </p14:nvContentPartPr>
              <p14:xfrm>
                <a:off x="461575" y="4167785"/>
                <a:ext cx="360" cy="2160"/>
              </p14:xfrm>
            </p:contentPart>
          </mc:Choice>
          <mc:Fallback xmlns="">
            <p:pic>
              <p:nvPicPr>
                <p:cNvPr id="102" name="Ink 101">
                  <a:extLst>
                    <a:ext uri="{FF2B5EF4-FFF2-40B4-BE49-F238E27FC236}">
                      <a16:creationId xmlns:a16="http://schemas.microsoft.com/office/drawing/2014/main" id="{8667F32B-3F97-DA4C-A357-ADD8EE40ED6A}"/>
                    </a:ext>
                  </a:extLst>
                </p:cNvPr>
                <p:cNvPicPr/>
                <p:nvPr/>
              </p:nvPicPr>
              <p:blipFill>
                <a:blip r:embed="rId163"/>
                <a:stretch>
                  <a:fillRect/>
                </a:stretch>
              </p:blipFill>
              <p:spPr>
                <a:xfrm>
                  <a:off x="454015" y="4160225"/>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Ink 103">
                  <a:extLst>
                    <a:ext uri="{FF2B5EF4-FFF2-40B4-BE49-F238E27FC236}">
                      <a16:creationId xmlns:a16="http://schemas.microsoft.com/office/drawing/2014/main" id="{43E4F461-0340-464A-881B-2205AD74BFA3}"/>
                    </a:ext>
                  </a:extLst>
                </p14:cNvPr>
                <p14:cNvContentPartPr/>
                <p14:nvPr/>
              </p14:nvContentPartPr>
              <p14:xfrm>
                <a:off x="526735" y="4263905"/>
                <a:ext cx="128880" cy="82440"/>
              </p14:xfrm>
            </p:contentPart>
          </mc:Choice>
          <mc:Fallback xmlns="">
            <p:pic>
              <p:nvPicPr>
                <p:cNvPr id="104" name="Ink 103">
                  <a:extLst>
                    <a:ext uri="{FF2B5EF4-FFF2-40B4-BE49-F238E27FC236}">
                      <a16:creationId xmlns:a16="http://schemas.microsoft.com/office/drawing/2014/main" id="{43E4F461-0340-464A-881B-2205AD74BFA3}"/>
                    </a:ext>
                  </a:extLst>
                </p:cNvPr>
                <p:cNvPicPr/>
                <p:nvPr/>
              </p:nvPicPr>
              <p:blipFill>
                <a:blip r:embed="rId165"/>
                <a:stretch>
                  <a:fillRect/>
                </a:stretch>
              </p:blipFill>
              <p:spPr>
                <a:xfrm>
                  <a:off x="519535" y="4256345"/>
                  <a:ext cx="1440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29BF08DA-5DEB-4B45-A1CE-7E641E19E427}"/>
                    </a:ext>
                  </a:extLst>
                </p14:cNvPr>
                <p14:cNvContentPartPr/>
                <p14:nvPr/>
              </p14:nvContentPartPr>
              <p14:xfrm>
                <a:off x="700975" y="4276145"/>
                <a:ext cx="92520" cy="51480"/>
              </p14:xfrm>
            </p:contentPart>
          </mc:Choice>
          <mc:Fallback xmlns="">
            <p:pic>
              <p:nvPicPr>
                <p:cNvPr id="106" name="Ink 105">
                  <a:extLst>
                    <a:ext uri="{FF2B5EF4-FFF2-40B4-BE49-F238E27FC236}">
                      <a16:creationId xmlns:a16="http://schemas.microsoft.com/office/drawing/2014/main" id="{29BF08DA-5DEB-4B45-A1CE-7E641E19E427}"/>
                    </a:ext>
                  </a:extLst>
                </p:cNvPr>
                <p:cNvPicPr/>
                <p:nvPr/>
              </p:nvPicPr>
              <p:blipFill>
                <a:blip r:embed="rId167"/>
                <a:stretch>
                  <a:fillRect/>
                </a:stretch>
              </p:blipFill>
              <p:spPr>
                <a:xfrm>
                  <a:off x="693775" y="4268945"/>
                  <a:ext cx="1072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22637125-EF68-4A48-8516-D84C0E133A4E}"/>
                    </a:ext>
                  </a:extLst>
                </p14:cNvPr>
                <p14:cNvContentPartPr/>
                <p14:nvPr/>
              </p14:nvContentPartPr>
              <p14:xfrm>
                <a:off x="816895" y="4172825"/>
                <a:ext cx="20160" cy="167760"/>
              </p14:xfrm>
            </p:contentPart>
          </mc:Choice>
          <mc:Fallback xmlns="">
            <p:pic>
              <p:nvPicPr>
                <p:cNvPr id="107" name="Ink 106">
                  <a:extLst>
                    <a:ext uri="{FF2B5EF4-FFF2-40B4-BE49-F238E27FC236}">
                      <a16:creationId xmlns:a16="http://schemas.microsoft.com/office/drawing/2014/main" id="{22637125-EF68-4A48-8516-D84C0E133A4E}"/>
                    </a:ext>
                  </a:extLst>
                </p:cNvPr>
                <p:cNvPicPr/>
                <p:nvPr/>
              </p:nvPicPr>
              <p:blipFill>
                <a:blip r:embed="rId169"/>
                <a:stretch>
                  <a:fillRect/>
                </a:stretch>
              </p:blipFill>
              <p:spPr>
                <a:xfrm>
                  <a:off x="809335" y="4165265"/>
                  <a:ext cx="35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81A5FB88-D3E6-D74F-AA31-6D8B86D9BB45}"/>
                    </a:ext>
                  </a:extLst>
                </p14:cNvPr>
                <p14:cNvContentPartPr/>
                <p14:nvPr/>
              </p14:nvContentPartPr>
              <p14:xfrm>
                <a:off x="911215" y="4239425"/>
                <a:ext cx="122760" cy="72720"/>
              </p14:xfrm>
            </p:contentPart>
          </mc:Choice>
          <mc:Fallback xmlns="">
            <p:pic>
              <p:nvPicPr>
                <p:cNvPr id="108" name="Ink 107">
                  <a:extLst>
                    <a:ext uri="{FF2B5EF4-FFF2-40B4-BE49-F238E27FC236}">
                      <a16:creationId xmlns:a16="http://schemas.microsoft.com/office/drawing/2014/main" id="{81A5FB88-D3E6-D74F-AA31-6D8B86D9BB45}"/>
                    </a:ext>
                  </a:extLst>
                </p:cNvPr>
                <p:cNvPicPr/>
                <p:nvPr/>
              </p:nvPicPr>
              <p:blipFill>
                <a:blip r:embed="rId171"/>
                <a:stretch>
                  <a:fillRect/>
                </a:stretch>
              </p:blipFill>
              <p:spPr>
                <a:xfrm>
                  <a:off x="903655" y="4231865"/>
                  <a:ext cx="137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Ink 108">
                  <a:extLst>
                    <a:ext uri="{FF2B5EF4-FFF2-40B4-BE49-F238E27FC236}">
                      <a16:creationId xmlns:a16="http://schemas.microsoft.com/office/drawing/2014/main" id="{16464F33-644C-954C-BDA5-FE54B126D94C}"/>
                    </a:ext>
                  </a:extLst>
                </p14:cNvPr>
                <p14:cNvContentPartPr/>
                <p14:nvPr/>
              </p14:nvContentPartPr>
              <p14:xfrm>
                <a:off x="1042975" y="4143305"/>
                <a:ext cx="50400" cy="194400"/>
              </p14:xfrm>
            </p:contentPart>
          </mc:Choice>
          <mc:Fallback xmlns="">
            <p:pic>
              <p:nvPicPr>
                <p:cNvPr id="109" name="Ink 108">
                  <a:extLst>
                    <a:ext uri="{FF2B5EF4-FFF2-40B4-BE49-F238E27FC236}">
                      <a16:creationId xmlns:a16="http://schemas.microsoft.com/office/drawing/2014/main" id="{16464F33-644C-954C-BDA5-FE54B126D94C}"/>
                    </a:ext>
                  </a:extLst>
                </p:cNvPr>
                <p:cNvPicPr/>
                <p:nvPr/>
              </p:nvPicPr>
              <p:blipFill>
                <a:blip r:embed="rId173"/>
                <a:stretch>
                  <a:fillRect/>
                </a:stretch>
              </p:blipFill>
              <p:spPr>
                <a:xfrm>
                  <a:off x="1035415" y="4135745"/>
                  <a:ext cx="65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Ink 109">
                  <a:extLst>
                    <a:ext uri="{FF2B5EF4-FFF2-40B4-BE49-F238E27FC236}">
                      <a16:creationId xmlns:a16="http://schemas.microsoft.com/office/drawing/2014/main" id="{30E1949E-276E-E941-86CE-2917FF8800F3}"/>
                    </a:ext>
                  </a:extLst>
                </p14:cNvPr>
                <p14:cNvContentPartPr/>
                <p14:nvPr/>
              </p14:nvContentPartPr>
              <p14:xfrm>
                <a:off x="1031815" y="4228985"/>
                <a:ext cx="111240" cy="5400"/>
              </p14:xfrm>
            </p:contentPart>
          </mc:Choice>
          <mc:Fallback xmlns="">
            <p:pic>
              <p:nvPicPr>
                <p:cNvPr id="110" name="Ink 109">
                  <a:extLst>
                    <a:ext uri="{FF2B5EF4-FFF2-40B4-BE49-F238E27FC236}">
                      <a16:creationId xmlns:a16="http://schemas.microsoft.com/office/drawing/2014/main" id="{30E1949E-276E-E941-86CE-2917FF8800F3}"/>
                    </a:ext>
                  </a:extLst>
                </p:cNvPr>
                <p:cNvPicPr/>
                <p:nvPr/>
              </p:nvPicPr>
              <p:blipFill>
                <a:blip r:embed="rId175"/>
                <a:stretch>
                  <a:fillRect/>
                </a:stretch>
              </p:blipFill>
              <p:spPr>
                <a:xfrm>
                  <a:off x="1024255" y="4221425"/>
                  <a:ext cx="126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1" name="Ink 110">
                  <a:extLst>
                    <a:ext uri="{FF2B5EF4-FFF2-40B4-BE49-F238E27FC236}">
                      <a16:creationId xmlns:a16="http://schemas.microsoft.com/office/drawing/2014/main" id="{52EC68CD-354E-EE42-A7BA-9C82C8321600}"/>
                    </a:ext>
                  </a:extLst>
                </p14:cNvPr>
                <p14:cNvContentPartPr/>
                <p14:nvPr/>
              </p14:nvContentPartPr>
              <p14:xfrm>
                <a:off x="1144495" y="4230785"/>
                <a:ext cx="84960" cy="79200"/>
              </p14:xfrm>
            </p:contentPart>
          </mc:Choice>
          <mc:Fallback xmlns="">
            <p:pic>
              <p:nvPicPr>
                <p:cNvPr id="111" name="Ink 110">
                  <a:extLst>
                    <a:ext uri="{FF2B5EF4-FFF2-40B4-BE49-F238E27FC236}">
                      <a16:creationId xmlns:a16="http://schemas.microsoft.com/office/drawing/2014/main" id="{52EC68CD-354E-EE42-A7BA-9C82C8321600}"/>
                    </a:ext>
                  </a:extLst>
                </p:cNvPr>
                <p:cNvPicPr/>
                <p:nvPr/>
              </p:nvPicPr>
              <p:blipFill>
                <a:blip r:embed="rId177"/>
                <a:stretch>
                  <a:fillRect/>
                </a:stretch>
              </p:blipFill>
              <p:spPr>
                <a:xfrm>
                  <a:off x="1136935" y="4223225"/>
                  <a:ext cx="100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2" name="Ink 111">
                  <a:extLst>
                    <a:ext uri="{FF2B5EF4-FFF2-40B4-BE49-F238E27FC236}">
                      <a16:creationId xmlns:a16="http://schemas.microsoft.com/office/drawing/2014/main" id="{EE95AB97-2CD9-E145-959E-E736D2F92A91}"/>
                    </a:ext>
                  </a:extLst>
                </p14:cNvPr>
                <p14:cNvContentPartPr/>
                <p14:nvPr/>
              </p14:nvContentPartPr>
              <p14:xfrm>
                <a:off x="1247815" y="4218185"/>
                <a:ext cx="89640" cy="66960"/>
              </p14:xfrm>
            </p:contentPart>
          </mc:Choice>
          <mc:Fallback xmlns="">
            <p:pic>
              <p:nvPicPr>
                <p:cNvPr id="112" name="Ink 111">
                  <a:extLst>
                    <a:ext uri="{FF2B5EF4-FFF2-40B4-BE49-F238E27FC236}">
                      <a16:creationId xmlns:a16="http://schemas.microsoft.com/office/drawing/2014/main" id="{EE95AB97-2CD9-E145-959E-E736D2F92A91}"/>
                    </a:ext>
                  </a:extLst>
                </p:cNvPr>
                <p:cNvPicPr/>
                <p:nvPr/>
              </p:nvPicPr>
              <p:blipFill>
                <a:blip r:embed="rId179"/>
                <a:stretch>
                  <a:fillRect/>
                </a:stretch>
              </p:blipFill>
              <p:spPr>
                <a:xfrm>
                  <a:off x="1240255" y="4210625"/>
                  <a:ext cx="104760" cy="82080"/>
                </a:xfrm>
                <a:prstGeom prst="rect">
                  <a:avLst/>
                </a:prstGeom>
              </p:spPr>
            </p:pic>
          </mc:Fallback>
        </mc:AlternateContent>
      </p:grpSp>
      <p:grpSp>
        <p:nvGrpSpPr>
          <p:cNvPr id="118" name="Group 117">
            <a:extLst>
              <a:ext uri="{FF2B5EF4-FFF2-40B4-BE49-F238E27FC236}">
                <a16:creationId xmlns:a16="http://schemas.microsoft.com/office/drawing/2014/main" id="{A53D80BF-0768-CE44-9E98-42F98A020220}"/>
              </a:ext>
            </a:extLst>
          </p:cNvPr>
          <p:cNvGrpSpPr/>
          <p:nvPr/>
        </p:nvGrpSpPr>
        <p:grpSpPr>
          <a:xfrm>
            <a:off x="543655" y="4446065"/>
            <a:ext cx="508680" cy="168480"/>
            <a:chOff x="543655" y="4446065"/>
            <a:chExt cx="508680" cy="168480"/>
          </a:xfrm>
        </p:grpSpPr>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832C4BC8-47E3-0A47-9417-8AEB38B6A663}"/>
                    </a:ext>
                  </a:extLst>
                </p14:cNvPr>
                <p14:cNvContentPartPr/>
                <p14:nvPr/>
              </p14:nvContentPartPr>
              <p14:xfrm>
                <a:off x="561295" y="4448585"/>
                <a:ext cx="33120" cy="165960"/>
              </p14:xfrm>
            </p:contentPart>
          </mc:Choice>
          <mc:Fallback xmlns="">
            <p:pic>
              <p:nvPicPr>
                <p:cNvPr id="114" name="Ink 113">
                  <a:extLst>
                    <a:ext uri="{FF2B5EF4-FFF2-40B4-BE49-F238E27FC236}">
                      <a16:creationId xmlns:a16="http://schemas.microsoft.com/office/drawing/2014/main" id="{832C4BC8-47E3-0A47-9417-8AEB38B6A663}"/>
                    </a:ext>
                  </a:extLst>
                </p:cNvPr>
                <p:cNvPicPr/>
                <p:nvPr/>
              </p:nvPicPr>
              <p:blipFill>
                <a:blip r:embed="rId181"/>
                <a:stretch>
                  <a:fillRect/>
                </a:stretch>
              </p:blipFill>
              <p:spPr>
                <a:xfrm>
                  <a:off x="553735" y="4441025"/>
                  <a:ext cx="48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DA7E7E67-50AE-C04E-A86B-86FD8BB01FF0}"/>
                    </a:ext>
                  </a:extLst>
                </p14:cNvPr>
                <p14:cNvContentPartPr/>
                <p14:nvPr/>
              </p14:nvContentPartPr>
              <p14:xfrm>
                <a:off x="543655" y="4446065"/>
                <a:ext cx="92880" cy="58320"/>
              </p14:xfrm>
            </p:contentPart>
          </mc:Choice>
          <mc:Fallback xmlns="">
            <p:pic>
              <p:nvPicPr>
                <p:cNvPr id="115" name="Ink 114">
                  <a:extLst>
                    <a:ext uri="{FF2B5EF4-FFF2-40B4-BE49-F238E27FC236}">
                      <a16:creationId xmlns:a16="http://schemas.microsoft.com/office/drawing/2014/main" id="{DA7E7E67-50AE-C04E-A86B-86FD8BB01FF0}"/>
                    </a:ext>
                  </a:extLst>
                </p:cNvPr>
                <p:cNvPicPr/>
                <p:nvPr/>
              </p:nvPicPr>
              <p:blipFill>
                <a:blip r:embed="rId183"/>
                <a:stretch>
                  <a:fillRect/>
                </a:stretch>
              </p:blipFill>
              <p:spPr>
                <a:xfrm>
                  <a:off x="536095" y="4438505"/>
                  <a:ext cx="107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Ink 115">
                  <a:extLst>
                    <a:ext uri="{FF2B5EF4-FFF2-40B4-BE49-F238E27FC236}">
                      <a16:creationId xmlns:a16="http://schemas.microsoft.com/office/drawing/2014/main" id="{4D3C39D0-DA0E-FE45-8BBE-2E59463A8792}"/>
                    </a:ext>
                  </a:extLst>
                </p14:cNvPr>
                <p14:cNvContentPartPr/>
                <p14:nvPr/>
              </p14:nvContentPartPr>
              <p14:xfrm>
                <a:off x="712135" y="4515905"/>
                <a:ext cx="88560" cy="12240"/>
              </p14:xfrm>
            </p:contentPart>
          </mc:Choice>
          <mc:Fallback xmlns="">
            <p:pic>
              <p:nvPicPr>
                <p:cNvPr id="116" name="Ink 115">
                  <a:extLst>
                    <a:ext uri="{FF2B5EF4-FFF2-40B4-BE49-F238E27FC236}">
                      <a16:creationId xmlns:a16="http://schemas.microsoft.com/office/drawing/2014/main" id="{4D3C39D0-DA0E-FE45-8BBE-2E59463A8792}"/>
                    </a:ext>
                  </a:extLst>
                </p:cNvPr>
                <p:cNvPicPr/>
                <p:nvPr/>
              </p:nvPicPr>
              <p:blipFill>
                <a:blip r:embed="rId185"/>
                <a:stretch>
                  <a:fillRect/>
                </a:stretch>
              </p:blipFill>
              <p:spPr>
                <a:xfrm>
                  <a:off x="704575" y="4508345"/>
                  <a:ext cx="103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Ink 116">
                  <a:extLst>
                    <a:ext uri="{FF2B5EF4-FFF2-40B4-BE49-F238E27FC236}">
                      <a16:creationId xmlns:a16="http://schemas.microsoft.com/office/drawing/2014/main" id="{2FDD1A5C-1A89-3748-8125-1DFD813A5787}"/>
                    </a:ext>
                  </a:extLst>
                </p14:cNvPr>
                <p14:cNvContentPartPr/>
                <p14:nvPr/>
              </p14:nvContentPartPr>
              <p14:xfrm>
                <a:off x="905455" y="4452905"/>
                <a:ext cx="146880" cy="130320"/>
              </p14:xfrm>
            </p:contentPart>
          </mc:Choice>
          <mc:Fallback xmlns="">
            <p:pic>
              <p:nvPicPr>
                <p:cNvPr id="117" name="Ink 116">
                  <a:extLst>
                    <a:ext uri="{FF2B5EF4-FFF2-40B4-BE49-F238E27FC236}">
                      <a16:creationId xmlns:a16="http://schemas.microsoft.com/office/drawing/2014/main" id="{2FDD1A5C-1A89-3748-8125-1DFD813A5787}"/>
                    </a:ext>
                  </a:extLst>
                </p:cNvPr>
                <p:cNvPicPr/>
                <p:nvPr/>
              </p:nvPicPr>
              <p:blipFill>
                <a:blip r:embed="rId187"/>
                <a:stretch>
                  <a:fillRect/>
                </a:stretch>
              </p:blipFill>
              <p:spPr>
                <a:xfrm>
                  <a:off x="897895" y="4445345"/>
                  <a:ext cx="162000" cy="145440"/>
                </a:xfrm>
                <a:prstGeom prst="rect">
                  <a:avLst/>
                </a:prstGeom>
              </p:spPr>
            </p:pic>
          </mc:Fallback>
        </mc:AlternateContent>
      </p:grpSp>
      <p:grpSp>
        <p:nvGrpSpPr>
          <p:cNvPr id="130" name="Group 129">
            <a:extLst>
              <a:ext uri="{FF2B5EF4-FFF2-40B4-BE49-F238E27FC236}">
                <a16:creationId xmlns:a16="http://schemas.microsoft.com/office/drawing/2014/main" id="{9CF9B4FE-6116-EC46-B9BD-AB71299ADFE4}"/>
              </a:ext>
            </a:extLst>
          </p:cNvPr>
          <p:cNvGrpSpPr/>
          <p:nvPr/>
        </p:nvGrpSpPr>
        <p:grpSpPr>
          <a:xfrm>
            <a:off x="157375" y="4661705"/>
            <a:ext cx="973080" cy="318960"/>
            <a:chOff x="157375" y="4661705"/>
            <a:chExt cx="973080" cy="318960"/>
          </a:xfrm>
        </p:grpSpPr>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E87B7EE3-F023-2042-87A4-A3EC506AFCE1}"/>
                    </a:ext>
                  </a:extLst>
                </p14:cNvPr>
                <p14:cNvContentPartPr/>
                <p14:nvPr/>
              </p14:nvContentPartPr>
              <p14:xfrm>
                <a:off x="233335" y="4852145"/>
                <a:ext cx="10800" cy="128520"/>
              </p14:xfrm>
            </p:contentPart>
          </mc:Choice>
          <mc:Fallback xmlns="">
            <p:pic>
              <p:nvPicPr>
                <p:cNvPr id="119" name="Ink 118">
                  <a:extLst>
                    <a:ext uri="{FF2B5EF4-FFF2-40B4-BE49-F238E27FC236}">
                      <a16:creationId xmlns:a16="http://schemas.microsoft.com/office/drawing/2014/main" id="{E87B7EE3-F023-2042-87A4-A3EC506AFCE1}"/>
                    </a:ext>
                  </a:extLst>
                </p:cNvPr>
                <p:cNvPicPr/>
                <p:nvPr/>
              </p:nvPicPr>
              <p:blipFill>
                <a:blip r:embed="rId189"/>
                <a:stretch>
                  <a:fillRect/>
                </a:stretch>
              </p:blipFill>
              <p:spPr>
                <a:xfrm>
                  <a:off x="225775" y="4844585"/>
                  <a:ext cx="25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94AE3B74-DA2D-D345-AA1F-C5C28DFDAD13}"/>
                    </a:ext>
                  </a:extLst>
                </p14:cNvPr>
                <p14:cNvContentPartPr/>
                <p14:nvPr/>
              </p14:nvContentPartPr>
              <p14:xfrm>
                <a:off x="157375" y="4771145"/>
                <a:ext cx="160560" cy="203760"/>
              </p14:xfrm>
            </p:contentPart>
          </mc:Choice>
          <mc:Fallback xmlns="">
            <p:pic>
              <p:nvPicPr>
                <p:cNvPr id="120" name="Ink 119">
                  <a:extLst>
                    <a:ext uri="{FF2B5EF4-FFF2-40B4-BE49-F238E27FC236}">
                      <a16:creationId xmlns:a16="http://schemas.microsoft.com/office/drawing/2014/main" id="{94AE3B74-DA2D-D345-AA1F-C5C28DFDAD13}"/>
                    </a:ext>
                  </a:extLst>
                </p:cNvPr>
                <p:cNvPicPr/>
                <p:nvPr/>
              </p:nvPicPr>
              <p:blipFill>
                <a:blip r:embed="rId191"/>
                <a:stretch>
                  <a:fillRect/>
                </a:stretch>
              </p:blipFill>
              <p:spPr>
                <a:xfrm>
                  <a:off x="149815" y="4763945"/>
                  <a:ext cx="175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F617639F-BB51-904C-996F-454A5C7B9B88}"/>
                    </a:ext>
                  </a:extLst>
                </p14:cNvPr>
                <p14:cNvContentPartPr/>
                <p14:nvPr/>
              </p14:nvContentPartPr>
              <p14:xfrm>
                <a:off x="336655" y="4849625"/>
                <a:ext cx="87840" cy="108720"/>
              </p14:xfrm>
            </p:contentPart>
          </mc:Choice>
          <mc:Fallback xmlns="">
            <p:pic>
              <p:nvPicPr>
                <p:cNvPr id="121" name="Ink 120">
                  <a:extLst>
                    <a:ext uri="{FF2B5EF4-FFF2-40B4-BE49-F238E27FC236}">
                      <a16:creationId xmlns:a16="http://schemas.microsoft.com/office/drawing/2014/main" id="{F617639F-BB51-904C-996F-454A5C7B9B88}"/>
                    </a:ext>
                  </a:extLst>
                </p:cNvPr>
                <p:cNvPicPr/>
                <p:nvPr/>
              </p:nvPicPr>
              <p:blipFill>
                <a:blip r:embed="rId193"/>
                <a:stretch>
                  <a:fillRect/>
                </a:stretch>
              </p:blipFill>
              <p:spPr>
                <a:xfrm>
                  <a:off x="329095" y="4842065"/>
                  <a:ext cx="102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Ink 121">
                  <a:extLst>
                    <a:ext uri="{FF2B5EF4-FFF2-40B4-BE49-F238E27FC236}">
                      <a16:creationId xmlns:a16="http://schemas.microsoft.com/office/drawing/2014/main" id="{272FDA7C-81B3-D446-BB4D-D6ADC02D5AFA}"/>
                    </a:ext>
                  </a:extLst>
                </p14:cNvPr>
                <p14:cNvContentPartPr/>
                <p14:nvPr/>
              </p14:nvContentPartPr>
              <p14:xfrm>
                <a:off x="432775" y="4877345"/>
                <a:ext cx="68760" cy="60480"/>
              </p14:xfrm>
            </p:contentPart>
          </mc:Choice>
          <mc:Fallback xmlns="">
            <p:pic>
              <p:nvPicPr>
                <p:cNvPr id="122" name="Ink 121">
                  <a:extLst>
                    <a:ext uri="{FF2B5EF4-FFF2-40B4-BE49-F238E27FC236}">
                      <a16:creationId xmlns:a16="http://schemas.microsoft.com/office/drawing/2014/main" id="{272FDA7C-81B3-D446-BB4D-D6ADC02D5AFA}"/>
                    </a:ext>
                  </a:extLst>
                </p:cNvPr>
                <p:cNvPicPr/>
                <p:nvPr/>
              </p:nvPicPr>
              <p:blipFill>
                <a:blip r:embed="rId195"/>
                <a:stretch>
                  <a:fillRect/>
                </a:stretch>
              </p:blipFill>
              <p:spPr>
                <a:xfrm>
                  <a:off x="425215" y="4869785"/>
                  <a:ext cx="838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Ink 122">
                  <a:extLst>
                    <a:ext uri="{FF2B5EF4-FFF2-40B4-BE49-F238E27FC236}">
                      <a16:creationId xmlns:a16="http://schemas.microsoft.com/office/drawing/2014/main" id="{E7009E45-2E8E-4142-BD55-1D62BBA7EBCB}"/>
                    </a:ext>
                  </a:extLst>
                </p14:cNvPr>
                <p14:cNvContentPartPr/>
                <p14:nvPr/>
              </p14:nvContentPartPr>
              <p14:xfrm>
                <a:off x="503335" y="4854305"/>
                <a:ext cx="70560" cy="81000"/>
              </p14:xfrm>
            </p:contentPart>
          </mc:Choice>
          <mc:Fallback xmlns="">
            <p:pic>
              <p:nvPicPr>
                <p:cNvPr id="123" name="Ink 122">
                  <a:extLst>
                    <a:ext uri="{FF2B5EF4-FFF2-40B4-BE49-F238E27FC236}">
                      <a16:creationId xmlns:a16="http://schemas.microsoft.com/office/drawing/2014/main" id="{E7009E45-2E8E-4142-BD55-1D62BBA7EBCB}"/>
                    </a:ext>
                  </a:extLst>
                </p:cNvPr>
                <p:cNvPicPr/>
                <p:nvPr/>
              </p:nvPicPr>
              <p:blipFill>
                <a:blip r:embed="rId197"/>
                <a:stretch>
                  <a:fillRect/>
                </a:stretch>
              </p:blipFill>
              <p:spPr>
                <a:xfrm>
                  <a:off x="496135" y="4846745"/>
                  <a:ext cx="85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3869F5F8-5F8C-A446-AEDB-3F131BB498E3}"/>
                    </a:ext>
                  </a:extLst>
                </p14:cNvPr>
                <p14:cNvContentPartPr/>
                <p14:nvPr/>
              </p14:nvContentPartPr>
              <p14:xfrm>
                <a:off x="583615" y="4744865"/>
                <a:ext cx="91440" cy="167400"/>
              </p14:xfrm>
            </p:contentPart>
          </mc:Choice>
          <mc:Fallback xmlns="">
            <p:pic>
              <p:nvPicPr>
                <p:cNvPr id="124" name="Ink 123">
                  <a:extLst>
                    <a:ext uri="{FF2B5EF4-FFF2-40B4-BE49-F238E27FC236}">
                      <a16:creationId xmlns:a16="http://schemas.microsoft.com/office/drawing/2014/main" id="{3869F5F8-5F8C-A446-AEDB-3F131BB498E3}"/>
                    </a:ext>
                  </a:extLst>
                </p:cNvPr>
                <p:cNvPicPr/>
                <p:nvPr/>
              </p:nvPicPr>
              <p:blipFill>
                <a:blip r:embed="rId199"/>
                <a:stretch>
                  <a:fillRect/>
                </a:stretch>
              </p:blipFill>
              <p:spPr>
                <a:xfrm>
                  <a:off x="576055" y="4737305"/>
                  <a:ext cx="106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46414C78-837F-844F-B720-34DA85B9AFEC}"/>
                    </a:ext>
                  </a:extLst>
                </p14:cNvPr>
                <p14:cNvContentPartPr/>
                <p14:nvPr/>
              </p14:nvContentPartPr>
              <p14:xfrm>
                <a:off x="707455" y="4819385"/>
                <a:ext cx="116640" cy="90720"/>
              </p14:xfrm>
            </p:contentPart>
          </mc:Choice>
          <mc:Fallback xmlns="">
            <p:pic>
              <p:nvPicPr>
                <p:cNvPr id="125" name="Ink 124">
                  <a:extLst>
                    <a:ext uri="{FF2B5EF4-FFF2-40B4-BE49-F238E27FC236}">
                      <a16:creationId xmlns:a16="http://schemas.microsoft.com/office/drawing/2014/main" id="{46414C78-837F-844F-B720-34DA85B9AFEC}"/>
                    </a:ext>
                  </a:extLst>
                </p:cNvPr>
                <p:cNvPicPr/>
                <p:nvPr/>
              </p:nvPicPr>
              <p:blipFill>
                <a:blip r:embed="rId201"/>
                <a:stretch>
                  <a:fillRect/>
                </a:stretch>
              </p:blipFill>
              <p:spPr>
                <a:xfrm>
                  <a:off x="699895" y="4811825"/>
                  <a:ext cx="1314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D571D818-F97F-0743-BD7C-938385AFFAF8}"/>
                    </a:ext>
                  </a:extLst>
                </p14:cNvPr>
                <p14:cNvContentPartPr/>
                <p14:nvPr/>
              </p14:nvContentPartPr>
              <p14:xfrm>
                <a:off x="838495" y="4817945"/>
                <a:ext cx="75960" cy="59400"/>
              </p14:xfrm>
            </p:contentPart>
          </mc:Choice>
          <mc:Fallback xmlns="">
            <p:pic>
              <p:nvPicPr>
                <p:cNvPr id="126" name="Ink 125">
                  <a:extLst>
                    <a:ext uri="{FF2B5EF4-FFF2-40B4-BE49-F238E27FC236}">
                      <a16:creationId xmlns:a16="http://schemas.microsoft.com/office/drawing/2014/main" id="{D571D818-F97F-0743-BD7C-938385AFFAF8}"/>
                    </a:ext>
                  </a:extLst>
                </p:cNvPr>
                <p:cNvPicPr/>
                <p:nvPr/>
              </p:nvPicPr>
              <p:blipFill>
                <a:blip r:embed="rId203"/>
                <a:stretch>
                  <a:fillRect/>
                </a:stretch>
              </p:blipFill>
              <p:spPr>
                <a:xfrm>
                  <a:off x="830935" y="4810385"/>
                  <a:ext cx="91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Ink 126">
                  <a:extLst>
                    <a:ext uri="{FF2B5EF4-FFF2-40B4-BE49-F238E27FC236}">
                      <a16:creationId xmlns:a16="http://schemas.microsoft.com/office/drawing/2014/main" id="{BD30F9F8-FEFC-334E-B98D-07D70DC7C032}"/>
                    </a:ext>
                  </a:extLst>
                </p14:cNvPr>
                <p14:cNvContentPartPr/>
                <p14:nvPr/>
              </p14:nvContentPartPr>
              <p14:xfrm>
                <a:off x="954775" y="4797785"/>
                <a:ext cx="43920" cy="66600"/>
              </p14:xfrm>
            </p:contentPart>
          </mc:Choice>
          <mc:Fallback xmlns="">
            <p:pic>
              <p:nvPicPr>
                <p:cNvPr id="127" name="Ink 126">
                  <a:extLst>
                    <a:ext uri="{FF2B5EF4-FFF2-40B4-BE49-F238E27FC236}">
                      <a16:creationId xmlns:a16="http://schemas.microsoft.com/office/drawing/2014/main" id="{BD30F9F8-FEFC-334E-B98D-07D70DC7C032}"/>
                    </a:ext>
                  </a:extLst>
                </p:cNvPr>
                <p:cNvPicPr/>
                <p:nvPr/>
              </p:nvPicPr>
              <p:blipFill>
                <a:blip r:embed="rId205"/>
                <a:stretch>
                  <a:fillRect/>
                </a:stretch>
              </p:blipFill>
              <p:spPr>
                <a:xfrm>
                  <a:off x="947215" y="4790225"/>
                  <a:ext cx="59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Ink 127">
                  <a:extLst>
                    <a:ext uri="{FF2B5EF4-FFF2-40B4-BE49-F238E27FC236}">
                      <a16:creationId xmlns:a16="http://schemas.microsoft.com/office/drawing/2014/main" id="{953B7EB0-0CE2-1F42-BBA9-F2258DD0346E}"/>
                    </a:ext>
                  </a:extLst>
                </p14:cNvPr>
                <p14:cNvContentPartPr/>
                <p14:nvPr/>
              </p14:nvContentPartPr>
              <p14:xfrm>
                <a:off x="1023175" y="4661705"/>
                <a:ext cx="28800" cy="196200"/>
              </p14:xfrm>
            </p:contentPart>
          </mc:Choice>
          <mc:Fallback xmlns="">
            <p:pic>
              <p:nvPicPr>
                <p:cNvPr id="128" name="Ink 127">
                  <a:extLst>
                    <a:ext uri="{FF2B5EF4-FFF2-40B4-BE49-F238E27FC236}">
                      <a16:creationId xmlns:a16="http://schemas.microsoft.com/office/drawing/2014/main" id="{953B7EB0-0CE2-1F42-BBA9-F2258DD0346E}"/>
                    </a:ext>
                  </a:extLst>
                </p:cNvPr>
                <p:cNvPicPr/>
                <p:nvPr/>
              </p:nvPicPr>
              <p:blipFill>
                <a:blip r:embed="rId207"/>
                <a:stretch>
                  <a:fillRect/>
                </a:stretch>
              </p:blipFill>
              <p:spPr>
                <a:xfrm>
                  <a:off x="1015615" y="4654145"/>
                  <a:ext cx="43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897D268D-43DE-4D41-A003-96FA6561D545}"/>
                    </a:ext>
                  </a:extLst>
                </p14:cNvPr>
                <p14:cNvContentPartPr/>
                <p14:nvPr/>
              </p14:nvContentPartPr>
              <p14:xfrm>
                <a:off x="1045855" y="4732625"/>
                <a:ext cx="84600" cy="96480"/>
              </p14:xfrm>
            </p:contentPart>
          </mc:Choice>
          <mc:Fallback xmlns="">
            <p:pic>
              <p:nvPicPr>
                <p:cNvPr id="129" name="Ink 128">
                  <a:extLst>
                    <a:ext uri="{FF2B5EF4-FFF2-40B4-BE49-F238E27FC236}">
                      <a16:creationId xmlns:a16="http://schemas.microsoft.com/office/drawing/2014/main" id="{897D268D-43DE-4D41-A003-96FA6561D545}"/>
                    </a:ext>
                  </a:extLst>
                </p:cNvPr>
                <p:cNvPicPr/>
                <p:nvPr/>
              </p:nvPicPr>
              <p:blipFill>
                <a:blip r:embed="rId209"/>
                <a:stretch>
                  <a:fillRect/>
                </a:stretch>
              </p:blipFill>
              <p:spPr>
                <a:xfrm>
                  <a:off x="1038295" y="4725065"/>
                  <a:ext cx="99720" cy="111600"/>
                </a:xfrm>
                <a:prstGeom prst="rect">
                  <a:avLst/>
                </a:prstGeom>
              </p:spPr>
            </p:pic>
          </mc:Fallback>
        </mc:AlternateContent>
      </p:grpSp>
      <p:grpSp>
        <p:nvGrpSpPr>
          <p:cNvPr id="134" name="Group 133">
            <a:extLst>
              <a:ext uri="{FF2B5EF4-FFF2-40B4-BE49-F238E27FC236}">
                <a16:creationId xmlns:a16="http://schemas.microsoft.com/office/drawing/2014/main" id="{85DA2D74-1133-4742-AD6F-069F932DF867}"/>
              </a:ext>
            </a:extLst>
          </p:cNvPr>
          <p:cNvGrpSpPr/>
          <p:nvPr/>
        </p:nvGrpSpPr>
        <p:grpSpPr>
          <a:xfrm>
            <a:off x="1963495" y="412985"/>
            <a:ext cx="468360" cy="253440"/>
            <a:chOff x="1963495" y="412985"/>
            <a:chExt cx="468360" cy="253440"/>
          </a:xfrm>
        </p:grpSpPr>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B476162F-2193-BC4F-A4E9-6AC31C24AB2F}"/>
                    </a:ext>
                  </a:extLst>
                </p14:cNvPr>
                <p14:cNvContentPartPr/>
                <p14:nvPr/>
              </p14:nvContentPartPr>
              <p14:xfrm>
                <a:off x="1963495" y="467705"/>
                <a:ext cx="101520" cy="198720"/>
              </p14:xfrm>
            </p:contentPart>
          </mc:Choice>
          <mc:Fallback xmlns="">
            <p:pic>
              <p:nvPicPr>
                <p:cNvPr id="131" name="Ink 130">
                  <a:extLst>
                    <a:ext uri="{FF2B5EF4-FFF2-40B4-BE49-F238E27FC236}">
                      <a16:creationId xmlns:a16="http://schemas.microsoft.com/office/drawing/2014/main" id="{B476162F-2193-BC4F-A4E9-6AC31C24AB2F}"/>
                    </a:ext>
                  </a:extLst>
                </p:cNvPr>
                <p:cNvPicPr/>
                <p:nvPr/>
              </p:nvPicPr>
              <p:blipFill>
                <a:blip r:embed="rId211"/>
                <a:stretch>
                  <a:fillRect/>
                </a:stretch>
              </p:blipFill>
              <p:spPr>
                <a:xfrm>
                  <a:off x="1955935" y="460145"/>
                  <a:ext cx="1162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A9602D0B-559A-6C40-ABC6-ACCF4B051860}"/>
                    </a:ext>
                  </a:extLst>
                </p14:cNvPr>
                <p14:cNvContentPartPr/>
                <p14:nvPr/>
              </p14:nvContentPartPr>
              <p14:xfrm>
                <a:off x="2112535" y="432785"/>
                <a:ext cx="116280" cy="100440"/>
              </p14:xfrm>
            </p:contentPart>
          </mc:Choice>
          <mc:Fallback xmlns="">
            <p:pic>
              <p:nvPicPr>
                <p:cNvPr id="132" name="Ink 131">
                  <a:extLst>
                    <a:ext uri="{FF2B5EF4-FFF2-40B4-BE49-F238E27FC236}">
                      <a16:creationId xmlns:a16="http://schemas.microsoft.com/office/drawing/2014/main" id="{A9602D0B-559A-6C40-ABC6-ACCF4B051860}"/>
                    </a:ext>
                  </a:extLst>
                </p:cNvPr>
                <p:cNvPicPr/>
                <p:nvPr/>
              </p:nvPicPr>
              <p:blipFill>
                <a:blip r:embed="rId213"/>
                <a:stretch>
                  <a:fillRect/>
                </a:stretch>
              </p:blipFill>
              <p:spPr>
                <a:xfrm>
                  <a:off x="2104975" y="425225"/>
                  <a:ext cx="131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0D758DAE-09F3-0E4F-9966-C9432FD59091}"/>
                    </a:ext>
                  </a:extLst>
                </p14:cNvPr>
                <p14:cNvContentPartPr/>
                <p14:nvPr/>
              </p14:nvContentPartPr>
              <p14:xfrm>
                <a:off x="2274175" y="412985"/>
                <a:ext cx="157680" cy="106200"/>
              </p14:xfrm>
            </p:contentPart>
          </mc:Choice>
          <mc:Fallback xmlns="">
            <p:pic>
              <p:nvPicPr>
                <p:cNvPr id="133" name="Ink 132">
                  <a:extLst>
                    <a:ext uri="{FF2B5EF4-FFF2-40B4-BE49-F238E27FC236}">
                      <a16:creationId xmlns:a16="http://schemas.microsoft.com/office/drawing/2014/main" id="{0D758DAE-09F3-0E4F-9966-C9432FD59091}"/>
                    </a:ext>
                  </a:extLst>
                </p:cNvPr>
                <p:cNvPicPr/>
                <p:nvPr/>
              </p:nvPicPr>
              <p:blipFill>
                <a:blip r:embed="rId215"/>
                <a:stretch>
                  <a:fillRect/>
                </a:stretch>
              </p:blipFill>
              <p:spPr>
                <a:xfrm>
                  <a:off x="2266615" y="405425"/>
                  <a:ext cx="172800" cy="121320"/>
                </a:xfrm>
                <a:prstGeom prst="rect">
                  <a:avLst/>
                </a:prstGeom>
              </p:spPr>
            </p:pic>
          </mc:Fallback>
        </mc:AlternateContent>
      </p:gr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95A2-13E6-DE4D-8F3B-DD658D2C7D69}"/>
              </a:ext>
            </a:extLst>
          </p:cNvPr>
          <p:cNvSpPr>
            <a:spLocks noGrp="1"/>
          </p:cNvSpPr>
          <p:nvPr>
            <p:ph type="title"/>
          </p:nvPr>
        </p:nvSpPr>
        <p:spPr/>
        <p:txBody>
          <a:bodyPr/>
          <a:lstStyle/>
          <a:p>
            <a:r>
              <a:rPr lang="en-US" dirty="0"/>
              <a:t>Processor memory speeds</a:t>
            </a:r>
          </a:p>
        </p:txBody>
      </p:sp>
      <p:sp>
        <p:nvSpPr>
          <p:cNvPr id="3" name="Footer Placeholder 2">
            <a:extLst>
              <a:ext uri="{FF2B5EF4-FFF2-40B4-BE49-F238E27FC236}">
                <a16:creationId xmlns:a16="http://schemas.microsoft.com/office/drawing/2014/main" id="{59A6A693-3F35-1541-9188-B60A95972BEC}"/>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13B8563F-79B8-834A-ACE5-81640DA2AA60}"/>
                  </a:ext>
                </a:extLst>
              </p14:cNvPr>
              <p14:cNvContentPartPr/>
              <p14:nvPr/>
            </p14:nvContentPartPr>
            <p14:xfrm>
              <a:off x="3111175" y="2354105"/>
              <a:ext cx="52920" cy="60480"/>
            </p14:xfrm>
          </p:contentPart>
        </mc:Choice>
        <mc:Fallback xmlns="">
          <p:pic>
            <p:nvPicPr>
              <p:cNvPr id="25" name="Ink 24">
                <a:extLst>
                  <a:ext uri="{FF2B5EF4-FFF2-40B4-BE49-F238E27FC236}">
                    <a16:creationId xmlns:a16="http://schemas.microsoft.com/office/drawing/2014/main" id="{13B8563F-79B8-834A-ACE5-81640DA2AA60}"/>
                  </a:ext>
                </a:extLst>
              </p:cNvPr>
              <p:cNvPicPr/>
              <p:nvPr/>
            </p:nvPicPr>
            <p:blipFill>
              <a:blip r:embed="rId3"/>
              <a:stretch>
                <a:fillRect/>
              </a:stretch>
            </p:blipFill>
            <p:spPr>
              <a:xfrm>
                <a:off x="3103615" y="2346545"/>
                <a:ext cx="68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6BA675E3-A661-AB48-A72B-C2E6AC31B467}"/>
                  </a:ext>
                </a:extLst>
              </p14:cNvPr>
              <p14:cNvContentPartPr/>
              <p14:nvPr/>
            </p14:nvContentPartPr>
            <p14:xfrm>
              <a:off x="1595575" y="2447345"/>
              <a:ext cx="1413720" cy="1288440"/>
            </p14:xfrm>
          </p:contentPart>
        </mc:Choice>
        <mc:Fallback xmlns="">
          <p:pic>
            <p:nvPicPr>
              <p:cNvPr id="33" name="Ink 32">
                <a:extLst>
                  <a:ext uri="{FF2B5EF4-FFF2-40B4-BE49-F238E27FC236}">
                    <a16:creationId xmlns:a16="http://schemas.microsoft.com/office/drawing/2014/main" id="{6BA675E3-A661-AB48-A72B-C2E6AC31B467}"/>
                  </a:ext>
                </a:extLst>
              </p:cNvPr>
              <p:cNvPicPr/>
              <p:nvPr/>
            </p:nvPicPr>
            <p:blipFill>
              <a:blip r:embed="rId5"/>
              <a:stretch>
                <a:fillRect/>
              </a:stretch>
            </p:blipFill>
            <p:spPr>
              <a:xfrm>
                <a:off x="1588015" y="2439785"/>
                <a:ext cx="142884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5DC31ACA-88A4-364A-B907-3F18B784B926}"/>
                  </a:ext>
                </a:extLst>
              </p14:cNvPr>
              <p14:cNvContentPartPr/>
              <p14:nvPr/>
            </p14:nvContentPartPr>
            <p14:xfrm>
              <a:off x="2578735" y="1894025"/>
              <a:ext cx="56520" cy="71280"/>
            </p14:xfrm>
          </p:contentPart>
        </mc:Choice>
        <mc:Fallback xmlns="">
          <p:pic>
            <p:nvPicPr>
              <p:cNvPr id="40" name="Ink 39">
                <a:extLst>
                  <a:ext uri="{FF2B5EF4-FFF2-40B4-BE49-F238E27FC236}">
                    <a16:creationId xmlns:a16="http://schemas.microsoft.com/office/drawing/2014/main" id="{5DC31ACA-88A4-364A-B907-3F18B784B926}"/>
                  </a:ext>
                </a:extLst>
              </p:cNvPr>
              <p:cNvPicPr/>
              <p:nvPr/>
            </p:nvPicPr>
            <p:blipFill>
              <a:blip r:embed="rId7"/>
              <a:stretch>
                <a:fillRect/>
              </a:stretch>
            </p:blipFill>
            <p:spPr>
              <a:xfrm>
                <a:off x="2571175" y="1886465"/>
                <a:ext cx="716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B0874262-F02C-B04E-9BB9-10BA2BB0C5E1}"/>
                  </a:ext>
                </a:extLst>
              </p14:cNvPr>
              <p14:cNvContentPartPr/>
              <p14:nvPr/>
            </p14:nvContentPartPr>
            <p14:xfrm>
              <a:off x="1662895" y="1377425"/>
              <a:ext cx="185040" cy="98280"/>
            </p14:xfrm>
          </p:contentPart>
        </mc:Choice>
        <mc:Fallback xmlns="">
          <p:pic>
            <p:nvPicPr>
              <p:cNvPr id="42" name="Ink 41">
                <a:extLst>
                  <a:ext uri="{FF2B5EF4-FFF2-40B4-BE49-F238E27FC236}">
                    <a16:creationId xmlns:a16="http://schemas.microsoft.com/office/drawing/2014/main" id="{B0874262-F02C-B04E-9BB9-10BA2BB0C5E1}"/>
                  </a:ext>
                </a:extLst>
              </p:cNvPr>
              <p:cNvPicPr/>
              <p:nvPr/>
            </p:nvPicPr>
            <p:blipFill>
              <a:blip r:embed="rId9"/>
              <a:stretch>
                <a:fillRect/>
              </a:stretch>
            </p:blipFill>
            <p:spPr>
              <a:xfrm>
                <a:off x="1655335" y="1369865"/>
                <a:ext cx="200160" cy="113400"/>
              </a:xfrm>
              <a:prstGeom prst="rect">
                <a:avLst/>
              </a:prstGeom>
            </p:spPr>
          </p:pic>
        </mc:Fallback>
      </mc:AlternateContent>
      <p:grpSp>
        <p:nvGrpSpPr>
          <p:cNvPr id="58" name="Group 57">
            <a:extLst>
              <a:ext uri="{FF2B5EF4-FFF2-40B4-BE49-F238E27FC236}">
                <a16:creationId xmlns:a16="http://schemas.microsoft.com/office/drawing/2014/main" id="{A4ED9BA4-7D40-9043-8619-A1642AECF3B3}"/>
              </a:ext>
            </a:extLst>
          </p:cNvPr>
          <p:cNvGrpSpPr/>
          <p:nvPr/>
        </p:nvGrpSpPr>
        <p:grpSpPr>
          <a:xfrm>
            <a:off x="1162495" y="1124345"/>
            <a:ext cx="3597120" cy="2593080"/>
            <a:chOff x="1162495" y="1124345"/>
            <a:chExt cx="3597120" cy="2593080"/>
          </a:xfrm>
        </p:grpSpPr>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98275650-9BB2-0A44-97B0-4A195AA93BB4}"/>
                    </a:ext>
                  </a:extLst>
                </p14:cNvPr>
                <p14:cNvContentPartPr/>
                <p14:nvPr/>
              </p14:nvContentPartPr>
              <p14:xfrm>
                <a:off x="1162495" y="1687025"/>
                <a:ext cx="826200" cy="743040"/>
              </p14:xfrm>
            </p:contentPart>
          </mc:Choice>
          <mc:Fallback xmlns="">
            <p:pic>
              <p:nvPicPr>
                <p:cNvPr id="5" name="Ink 4">
                  <a:extLst>
                    <a:ext uri="{FF2B5EF4-FFF2-40B4-BE49-F238E27FC236}">
                      <a16:creationId xmlns:a16="http://schemas.microsoft.com/office/drawing/2014/main" id="{98275650-9BB2-0A44-97B0-4A195AA93BB4}"/>
                    </a:ext>
                  </a:extLst>
                </p:cNvPr>
                <p:cNvPicPr/>
                <p:nvPr/>
              </p:nvPicPr>
              <p:blipFill>
                <a:blip r:embed="rId11"/>
                <a:stretch>
                  <a:fillRect/>
                </a:stretch>
              </p:blipFill>
              <p:spPr>
                <a:xfrm>
                  <a:off x="1154935" y="1679465"/>
                  <a:ext cx="84132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CD00B3D2-F4C6-ED46-9454-A3A0080BC938}"/>
                    </a:ext>
                  </a:extLst>
                </p14:cNvPr>
                <p14:cNvContentPartPr/>
                <p14:nvPr/>
              </p14:nvContentPartPr>
              <p14:xfrm>
                <a:off x="1466695" y="2001305"/>
                <a:ext cx="23760" cy="194760"/>
              </p14:xfrm>
            </p:contentPart>
          </mc:Choice>
          <mc:Fallback xmlns="">
            <p:pic>
              <p:nvPicPr>
                <p:cNvPr id="6" name="Ink 5">
                  <a:extLst>
                    <a:ext uri="{FF2B5EF4-FFF2-40B4-BE49-F238E27FC236}">
                      <a16:creationId xmlns:a16="http://schemas.microsoft.com/office/drawing/2014/main" id="{CD00B3D2-F4C6-ED46-9454-A3A0080BC938}"/>
                    </a:ext>
                  </a:extLst>
                </p:cNvPr>
                <p:cNvPicPr/>
                <p:nvPr/>
              </p:nvPicPr>
              <p:blipFill>
                <a:blip r:embed="rId13"/>
                <a:stretch>
                  <a:fillRect/>
                </a:stretch>
              </p:blipFill>
              <p:spPr>
                <a:xfrm>
                  <a:off x="1459135" y="1993745"/>
                  <a:ext cx="388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B709FCA3-6CF0-7846-B591-D43321AC0633}"/>
                    </a:ext>
                  </a:extLst>
                </p14:cNvPr>
                <p14:cNvContentPartPr/>
                <p14:nvPr/>
              </p14:nvContentPartPr>
              <p14:xfrm>
                <a:off x="1451935" y="1987985"/>
                <a:ext cx="138600" cy="121680"/>
              </p14:xfrm>
            </p:contentPart>
          </mc:Choice>
          <mc:Fallback xmlns="">
            <p:pic>
              <p:nvPicPr>
                <p:cNvPr id="7" name="Ink 6">
                  <a:extLst>
                    <a:ext uri="{FF2B5EF4-FFF2-40B4-BE49-F238E27FC236}">
                      <a16:creationId xmlns:a16="http://schemas.microsoft.com/office/drawing/2014/main" id="{B709FCA3-6CF0-7846-B591-D43321AC0633}"/>
                    </a:ext>
                  </a:extLst>
                </p:cNvPr>
                <p:cNvPicPr/>
                <p:nvPr/>
              </p:nvPicPr>
              <p:blipFill>
                <a:blip r:embed="rId15"/>
                <a:stretch>
                  <a:fillRect/>
                </a:stretch>
              </p:blipFill>
              <p:spPr>
                <a:xfrm>
                  <a:off x="1444375" y="1980425"/>
                  <a:ext cx="153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52D6A6E1-BA39-1F4E-A8E2-44634656551C}"/>
                    </a:ext>
                  </a:extLst>
                </p14:cNvPr>
                <p14:cNvContentPartPr/>
                <p14:nvPr/>
              </p14:nvContentPartPr>
              <p14:xfrm>
                <a:off x="2553895" y="1958465"/>
                <a:ext cx="69480" cy="426600"/>
              </p14:xfrm>
            </p:contentPart>
          </mc:Choice>
          <mc:Fallback xmlns="">
            <p:pic>
              <p:nvPicPr>
                <p:cNvPr id="9" name="Ink 8">
                  <a:extLst>
                    <a:ext uri="{FF2B5EF4-FFF2-40B4-BE49-F238E27FC236}">
                      <a16:creationId xmlns:a16="http://schemas.microsoft.com/office/drawing/2014/main" id="{52D6A6E1-BA39-1F4E-A8E2-44634656551C}"/>
                    </a:ext>
                  </a:extLst>
                </p:cNvPr>
                <p:cNvPicPr/>
                <p:nvPr/>
              </p:nvPicPr>
              <p:blipFill>
                <a:blip r:embed="rId17"/>
                <a:stretch>
                  <a:fillRect/>
                </a:stretch>
              </p:blipFill>
              <p:spPr>
                <a:xfrm>
                  <a:off x="2546335" y="1950905"/>
                  <a:ext cx="842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91BA157A-1828-F645-8B47-37A0E8FC8E72}"/>
                    </a:ext>
                  </a:extLst>
                </p14:cNvPr>
                <p14:cNvContentPartPr/>
                <p14:nvPr/>
              </p14:nvContentPartPr>
              <p14:xfrm>
                <a:off x="2623735" y="1884665"/>
                <a:ext cx="478080" cy="37800"/>
              </p14:xfrm>
            </p:contentPart>
          </mc:Choice>
          <mc:Fallback xmlns="">
            <p:pic>
              <p:nvPicPr>
                <p:cNvPr id="10" name="Ink 9">
                  <a:extLst>
                    <a:ext uri="{FF2B5EF4-FFF2-40B4-BE49-F238E27FC236}">
                      <a16:creationId xmlns:a16="http://schemas.microsoft.com/office/drawing/2014/main" id="{91BA157A-1828-F645-8B47-37A0E8FC8E72}"/>
                    </a:ext>
                  </a:extLst>
                </p:cNvPr>
                <p:cNvPicPr/>
                <p:nvPr/>
              </p:nvPicPr>
              <p:blipFill>
                <a:blip r:embed="rId19"/>
                <a:stretch>
                  <a:fillRect/>
                </a:stretch>
              </p:blipFill>
              <p:spPr>
                <a:xfrm>
                  <a:off x="2616175" y="1877105"/>
                  <a:ext cx="493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33CECFF6-3EE9-8443-B10E-AFEE930E8B42}"/>
                    </a:ext>
                  </a:extLst>
                </p14:cNvPr>
                <p14:cNvContentPartPr/>
                <p14:nvPr/>
              </p14:nvContentPartPr>
              <p14:xfrm>
                <a:off x="3088135" y="1908425"/>
                <a:ext cx="68400" cy="423000"/>
              </p14:xfrm>
            </p:contentPart>
          </mc:Choice>
          <mc:Fallback xmlns="">
            <p:pic>
              <p:nvPicPr>
                <p:cNvPr id="11" name="Ink 10">
                  <a:extLst>
                    <a:ext uri="{FF2B5EF4-FFF2-40B4-BE49-F238E27FC236}">
                      <a16:creationId xmlns:a16="http://schemas.microsoft.com/office/drawing/2014/main" id="{33CECFF6-3EE9-8443-B10E-AFEE930E8B42}"/>
                    </a:ext>
                  </a:extLst>
                </p:cNvPr>
                <p:cNvPicPr/>
                <p:nvPr/>
              </p:nvPicPr>
              <p:blipFill>
                <a:blip r:embed="rId21"/>
                <a:stretch>
                  <a:fillRect/>
                </a:stretch>
              </p:blipFill>
              <p:spPr>
                <a:xfrm>
                  <a:off x="3080575" y="1900865"/>
                  <a:ext cx="835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F5722169-DCC0-D34D-9BA4-12DACA94D2DD}"/>
                    </a:ext>
                  </a:extLst>
                </p14:cNvPr>
                <p14:cNvContentPartPr/>
                <p14:nvPr/>
              </p14:nvContentPartPr>
              <p14:xfrm>
                <a:off x="2635255" y="2428265"/>
                <a:ext cx="473760" cy="19440"/>
              </p14:xfrm>
            </p:contentPart>
          </mc:Choice>
          <mc:Fallback xmlns="">
            <p:pic>
              <p:nvPicPr>
                <p:cNvPr id="12" name="Ink 11">
                  <a:extLst>
                    <a:ext uri="{FF2B5EF4-FFF2-40B4-BE49-F238E27FC236}">
                      <a16:creationId xmlns:a16="http://schemas.microsoft.com/office/drawing/2014/main" id="{F5722169-DCC0-D34D-9BA4-12DACA94D2DD}"/>
                    </a:ext>
                  </a:extLst>
                </p:cNvPr>
                <p:cNvPicPr/>
                <p:nvPr/>
              </p:nvPicPr>
              <p:blipFill>
                <a:blip r:embed="rId23"/>
                <a:stretch>
                  <a:fillRect/>
                </a:stretch>
              </p:blipFill>
              <p:spPr>
                <a:xfrm>
                  <a:off x="2627695" y="2420705"/>
                  <a:ext cx="488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9D62582E-6347-5E40-837F-D186C18B114F}"/>
                    </a:ext>
                  </a:extLst>
                </p14:cNvPr>
                <p14:cNvContentPartPr/>
                <p14:nvPr/>
              </p14:nvContentPartPr>
              <p14:xfrm>
                <a:off x="2742175" y="2148185"/>
                <a:ext cx="209880" cy="143640"/>
              </p14:xfrm>
            </p:contentPart>
          </mc:Choice>
          <mc:Fallback xmlns="">
            <p:pic>
              <p:nvPicPr>
                <p:cNvPr id="13" name="Ink 12">
                  <a:extLst>
                    <a:ext uri="{FF2B5EF4-FFF2-40B4-BE49-F238E27FC236}">
                      <a16:creationId xmlns:a16="http://schemas.microsoft.com/office/drawing/2014/main" id="{9D62582E-6347-5E40-837F-D186C18B114F}"/>
                    </a:ext>
                  </a:extLst>
                </p:cNvPr>
                <p:cNvPicPr/>
                <p:nvPr/>
              </p:nvPicPr>
              <p:blipFill>
                <a:blip r:embed="rId25"/>
                <a:stretch>
                  <a:fillRect/>
                </a:stretch>
              </p:blipFill>
              <p:spPr>
                <a:xfrm>
                  <a:off x="2734615" y="2140625"/>
                  <a:ext cx="225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734D6F3-F9DC-C442-9A4A-FFC57995FC97}"/>
                    </a:ext>
                  </a:extLst>
                </p14:cNvPr>
                <p14:cNvContentPartPr/>
                <p14:nvPr/>
              </p14:nvContentPartPr>
              <p14:xfrm>
                <a:off x="1768375" y="2413505"/>
                <a:ext cx="1277280" cy="940680"/>
              </p14:xfrm>
            </p:contentPart>
          </mc:Choice>
          <mc:Fallback xmlns="">
            <p:pic>
              <p:nvPicPr>
                <p:cNvPr id="27" name="Ink 26">
                  <a:extLst>
                    <a:ext uri="{FF2B5EF4-FFF2-40B4-BE49-F238E27FC236}">
                      <a16:creationId xmlns:a16="http://schemas.microsoft.com/office/drawing/2014/main" id="{7734D6F3-F9DC-C442-9A4A-FFC57995FC97}"/>
                    </a:ext>
                  </a:extLst>
                </p:cNvPr>
                <p:cNvPicPr/>
                <p:nvPr/>
              </p:nvPicPr>
              <p:blipFill>
                <a:blip r:embed="rId27"/>
                <a:stretch>
                  <a:fillRect/>
                </a:stretch>
              </p:blipFill>
              <p:spPr>
                <a:xfrm>
                  <a:off x="1760815" y="2405945"/>
                  <a:ext cx="1292400" cy="955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63BD134F-3A2A-354F-BB94-12908C5C8F14}"/>
                    </a:ext>
                  </a:extLst>
                </p14:cNvPr>
                <p14:cNvContentPartPr/>
                <p14:nvPr/>
              </p14:nvContentPartPr>
              <p14:xfrm>
                <a:off x="2871775" y="2421065"/>
                <a:ext cx="28080" cy="951840"/>
              </p14:xfrm>
            </p:contentPart>
          </mc:Choice>
          <mc:Fallback xmlns="">
            <p:pic>
              <p:nvPicPr>
                <p:cNvPr id="29" name="Ink 28">
                  <a:extLst>
                    <a:ext uri="{FF2B5EF4-FFF2-40B4-BE49-F238E27FC236}">
                      <a16:creationId xmlns:a16="http://schemas.microsoft.com/office/drawing/2014/main" id="{63BD134F-3A2A-354F-BB94-12908C5C8F14}"/>
                    </a:ext>
                  </a:extLst>
                </p:cNvPr>
                <p:cNvPicPr/>
                <p:nvPr/>
              </p:nvPicPr>
              <p:blipFill>
                <a:blip r:embed="rId29"/>
                <a:stretch>
                  <a:fillRect/>
                </a:stretch>
              </p:blipFill>
              <p:spPr>
                <a:xfrm>
                  <a:off x="2864215" y="2413505"/>
                  <a:ext cx="4320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18FE1F00-2B54-8140-9726-9E35E3BE45E7}"/>
                    </a:ext>
                  </a:extLst>
                </p14:cNvPr>
                <p14:cNvContentPartPr/>
                <p14:nvPr/>
              </p14:nvContentPartPr>
              <p14:xfrm>
                <a:off x="3084895" y="3087065"/>
                <a:ext cx="1434600" cy="413640"/>
              </p14:xfrm>
            </p:contentPart>
          </mc:Choice>
          <mc:Fallback xmlns="">
            <p:pic>
              <p:nvPicPr>
                <p:cNvPr id="31" name="Ink 30">
                  <a:extLst>
                    <a:ext uri="{FF2B5EF4-FFF2-40B4-BE49-F238E27FC236}">
                      <a16:creationId xmlns:a16="http://schemas.microsoft.com/office/drawing/2014/main" id="{18FE1F00-2B54-8140-9726-9E35E3BE45E7}"/>
                    </a:ext>
                  </a:extLst>
                </p:cNvPr>
                <p:cNvPicPr/>
                <p:nvPr/>
              </p:nvPicPr>
              <p:blipFill>
                <a:blip r:embed="rId31"/>
                <a:stretch>
                  <a:fillRect/>
                </a:stretch>
              </p:blipFill>
              <p:spPr>
                <a:xfrm>
                  <a:off x="3077335" y="3079505"/>
                  <a:ext cx="14493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2121D66C-B270-2944-829D-0EB580C36E34}"/>
                    </a:ext>
                  </a:extLst>
                </p14:cNvPr>
                <p14:cNvContentPartPr/>
                <p14:nvPr/>
              </p14:nvContentPartPr>
              <p14:xfrm>
                <a:off x="3027295" y="2484425"/>
                <a:ext cx="1678320" cy="1233000"/>
              </p14:xfrm>
            </p:contentPart>
          </mc:Choice>
          <mc:Fallback xmlns="">
            <p:pic>
              <p:nvPicPr>
                <p:cNvPr id="35" name="Ink 34">
                  <a:extLst>
                    <a:ext uri="{FF2B5EF4-FFF2-40B4-BE49-F238E27FC236}">
                      <a16:creationId xmlns:a16="http://schemas.microsoft.com/office/drawing/2014/main" id="{2121D66C-B270-2944-829D-0EB580C36E34}"/>
                    </a:ext>
                  </a:extLst>
                </p:cNvPr>
                <p:cNvPicPr/>
                <p:nvPr/>
              </p:nvPicPr>
              <p:blipFill>
                <a:blip r:embed="rId33"/>
                <a:stretch>
                  <a:fillRect/>
                </a:stretch>
              </p:blipFill>
              <p:spPr>
                <a:xfrm>
                  <a:off x="3020095" y="2476865"/>
                  <a:ext cx="1693440" cy="124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E621062B-8CF3-8540-96AD-135473D7504E}"/>
                    </a:ext>
                  </a:extLst>
                </p14:cNvPr>
                <p14:cNvContentPartPr/>
                <p14:nvPr/>
              </p14:nvContentPartPr>
              <p14:xfrm>
                <a:off x="1755415" y="2714825"/>
                <a:ext cx="111240" cy="38160"/>
              </p14:xfrm>
            </p:contentPart>
          </mc:Choice>
          <mc:Fallback xmlns="">
            <p:pic>
              <p:nvPicPr>
                <p:cNvPr id="37" name="Ink 36">
                  <a:extLst>
                    <a:ext uri="{FF2B5EF4-FFF2-40B4-BE49-F238E27FC236}">
                      <a16:creationId xmlns:a16="http://schemas.microsoft.com/office/drawing/2014/main" id="{E621062B-8CF3-8540-96AD-135473D7504E}"/>
                    </a:ext>
                  </a:extLst>
                </p:cNvPr>
                <p:cNvPicPr/>
                <p:nvPr/>
              </p:nvPicPr>
              <p:blipFill>
                <a:blip r:embed="rId35"/>
                <a:stretch>
                  <a:fillRect/>
                </a:stretch>
              </p:blipFill>
              <p:spPr>
                <a:xfrm>
                  <a:off x="1747855" y="2707265"/>
                  <a:ext cx="126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E4F8FE05-7339-8447-8B7A-F0A85EF95C46}"/>
                    </a:ext>
                  </a:extLst>
                </p14:cNvPr>
                <p14:cNvContentPartPr/>
                <p14:nvPr/>
              </p14:nvContentPartPr>
              <p14:xfrm>
                <a:off x="1476415" y="2991305"/>
                <a:ext cx="131040" cy="65520"/>
              </p14:xfrm>
            </p:contentPart>
          </mc:Choice>
          <mc:Fallback xmlns="">
            <p:pic>
              <p:nvPicPr>
                <p:cNvPr id="38" name="Ink 37">
                  <a:extLst>
                    <a:ext uri="{FF2B5EF4-FFF2-40B4-BE49-F238E27FC236}">
                      <a16:creationId xmlns:a16="http://schemas.microsoft.com/office/drawing/2014/main" id="{E4F8FE05-7339-8447-8B7A-F0A85EF95C46}"/>
                    </a:ext>
                  </a:extLst>
                </p:cNvPr>
                <p:cNvPicPr/>
                <p:nvPr/>
              </p:nvPicPr>
              <p:blipFill>
                <a:blip r:embed="rId37"/>
                <a:stretch>
                  <a:fillRect/>
                </a:stretch>
              </p:blipFill>
              <p:spPr>
                <a:xfrm>
                  <a:off x="1468855" y="2983745"/>
                  <a:ext cx="1461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5A6C35F7-ED5A-7E48-920B-5552CB866101}"/>
                    </a:ext>
                  </a:extLst>
                </p14:cNvPr>
                <p14:cNvContentPartPr/>
                <p14:nvPr/>
              </p14:nvContentPartPr>
              <p14:xfrm>
                <a:off x="2740375" y="1507745"/>
                <a:ext cx="129600" cy="72360"/>
              </p14:xfrm>
            </p:contentPart>
          </mc:Choice>
          <mc:Fallback xmlns="">
            <p:pic>
              <p:nvPicPr>
                <p:cNvPr id="43" name="Ink 42">
                  <a:extLst>
                    <a:ext uri="{FF2B5EF4-FFF2-40B4-BE49-F238E27FC236}">
                      <a16:creationId xmlns:a16="http://schemas.microsoft.com/office/drawing/2014/main" id="{5A6C35F7-ED5A-7E48-920B-5552CB866101}"/>
                    </a:ext>
                  </a:extLst>
                </p:cNvPr>
                <p:cNvPicPr/>
                <p:nvPr/>
              </p:nvPicPr>
              <p:blipFill>
                <a:blip r:embed="rId39"/>
                <a:stretch>
                  <a:fillRect/>
                </a:stretch>
              </p:blipFill>
              <p:spPr>
                <a:xfrm>
                  <a:off x="2733175" y="1500185"/>
                  <a:ext cx="144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D82A846B-655C-824D-84B0-0475B4B61C8F}"/>
                    </a:ext>
                  </a:extLst>
                </p14:cNvPr>
                <p14:cNvContentPartPr/>
                <p14:nvPr/>
              </p14:nvContentPartPr>
              <p14:xfrm>
                <a:off x="2843335" y="1360145"/>
                <a:ext cx="166680" cy="333720"/>
              </p14:xfrm>
            </p:contentPart>
          </mc:Choice>
          <mc:Fallback xmlns="">
            <p:pic>
              <p:nvPicPr>
                <p:cNvPr id="44" name="Ink 43">
                  <a:extLst>
                    <a:ext uri="{FF2B5EF4-FFF2-40B4-BE49-F238E27FC236}">
                      <a16:creationId xmlns:a16="http://schemas.microsoft.com/office/drawing/2014/main" id="{D82A846B-655C-824D-84B0-0475B4B61C8F}"/>
                    </a:ext>
                  </a:extLst>
                </p:cNvPr>
                <p:cNvPicPr/>
                <p:nvPr/>
              </p:nvPicPr>
              <p:blipFill>
                <a:blip r:embed="rId41"/>
                <a:stretch>
                  <a:fillRect/>
                </a:stretch>
              </p:blipFill>
              <p:spPr>
                <a:xfrm>
                  <a:off x="2835775" y="1352585"/>
                  <a:ext cx="181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F7D18ECB-CAC0-7444-A717-1B8B91F5C6E9}"/>
                    </a:ext>
                  </a:extLst>
                </p14:cNvPr>
                <p14:cNvContentPartPr/>
                <p14:nvPr/>
              </p14:nvContentPartPr>
              <p14:xfrm>
                <a:off x="2997775" y="1492985"/>
                <a:ext cx="3600" cy="109080"/>
              </p14:xfrm>
            </p:contentPart>
          </mc:Choice>
          <mc:Fallback xmlns="">
            <p:pic>
              <p:nvPicPr>
                <p:cNvPr id="46" name="Ink 45">
                  <a:extLst>
                    <a:ext uri="{FF2B5EF4-FFF2-40B4-BE49-F238E27FC236}">
                      <a16:creationId xmlns:a16="http://schemas.microsoft.com/office/drawing/2014/main" id="{F7D18ECB-CAC0-7444-A717-1B8B91F5C6E9}"/>
                    </a:ext>
                  </a:extLst>
                </p:cNvPr>
                <p:cNvPicPr/>
                <p:nvPr/>
              </p:nvPicPr>
              <p:blipFill>
                <a:blip r:embed="rId43"/>
                <a:stretch>
                  <a:fillRect/>
                </a:stretch>
              </p:blipFill>
              <p:spPr>
                <a:xfrm>
                  <a:off x="2990215" y="1485425"/>
                  <a:ext cx="18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0BB3A0AE-BC21-F046-B5BB-DF891444B6AE}"/>
                    </a:ext>
                  </a:extLst>
                </p14:cNvPr>
                <p14:cNvContentPartPr/>
                <p14:nvPr/>
              </p14:nvContentPartPr>
              <p14:xfrm>
                <a:off x="3043495" y="1497305"/>
                <a:ext cx="114840" cy="111960"/>
              </p14:xfrm>
            </p:contentPart>
          </mc:Choice>
          <mc:Fallback xmlns="">
            <p:pic>
              <p:nvPicPr>
                <p:cNvPr id="47" name="Ink 46">
                  <a:extLst>
                    <a:ext uri="{FF2B5EF4-FFF2-40B4-BE49-F238E27FC236}">
                      <a16:creationId xmlns:a16="http://schemas.microsoft.com/office/drawing/2014/main" id="{0BB3A0AE-BC21-F046-B5BB-DF891444B6AE}"/>
                    </a:ext>
                  </a:extLst>
                </p:cNvPr>
                <p:cNvPicPr/>
                <p:nvPr/>
              </p:nvPicPr>
              <p:blipFill>
                <a:blip r:embed="rId45"/>
                <a:stretch>
                  <a:fillRect/>
                </a:stretch>
              </p:blipFill>
              <p:spPr>
                <a:xfrm>
                  <a:off x="3035935" y="1489745"/>
                  <a:ext cx="129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 name="Ink 14">
                  <a:extLst>
                    <a:ext uri="{FF2B5EF4-FFF2-40B4-BE49-F238E27FC236}">
                      <a16:creationId xmlns:a16="http://schemas.microsoft.com/office/drawing/2014/main" id="{42436328-E3DD-D74E-81E7-737479CAEE54}"/>
                    </a:ext>
                  </a:extLst>
                </p14:cNvPr>
                <p14:cNvContentPartPr/>
                <p14:nvPr/>
              </p14:nvContentPartPr>
              <p14:xfrm>
                <a:off x="4043575" y="1467065"/>
                <a:ext cx="125280" cy="1239840"/>
              </p14:xfrm>
            </p:contentPart>
          </mc:Choice>
          <mc:Fallback xmlns="">
            <p:pic>
              <p:nvPicPr>
                <p:cNvPr id="15" name="Ink 14">
                  <a:extLst>
                    <a:ext uri="{FF2B5EF4-FFF2-40B4-BE49-F238E27FC236}">
                      <a16:creationId xmlns:a16="http://schemas.microsoft.com/office/drawing/2014/main" id="{42436328-E3DD-D74E-81E7-737479CAEE54}"/>
                    </a:ext>
                  </a:extLst>
                </p:cNvPr>
                <p:cNvPicPr/>
                <p:nvPr/>
              </p:nvPicPr>
              <p:blipFill>
                <a:blip r:embed="rId47"/>
                <a:stretch>
                  <a:fillRect/>
                </a:stretch>
              </p:blipFill>
              <p:spPr>
                <a:xfrm>
                  <a:off x="4036015" y="1459505"/>
                  <a:ext cx="140400" cy="125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 name="Ink 15">
                  <a:extLst>
                    <a:ext uri="{FF2B5EF4-FFF2-40B4-BE49-F238E27FC236}">
                      <a16:creationId xmlns:a16="http://schemas.microsoft.com/office/drawing/2014/main" id="{FCC93A81-138B-974C-AE18-BAE5A30C5FCC}"/>
                    </a:ext>
                  </a:extLst>
                </p14:cNvPr>
                <p14:cNvContentPartPr/>
                <p14:nvPr/>
              </p14:nvContentPartPr>
              <p14:xfrm>
                <a:off x="4576015" y="1407305"/>
                <a:ext cx="110520" cy="1670400"/>
              </p14:xfrm>
            </p:contentPart>
          </mc:Choice>
          <mc:Fallback xmlns="">
            <p:pic>
              <p:nvPicPr>
                <p:cNvPr id="16" name="Ink 15">
                  <a:extLst>
                    <a:ext uri="{FF2B5EF4-FFF2-40B4-BE49-F238E27FC236}">
                      <a16:creationId xmlns:a16="http://schemas.microsoft.com/office/drawing/2014/main" id="{FCC93A81-138B-974C-AE18-BAE5A30C5FCC}"/>
                    </a:ext>
                  </a:extLst>
                </p:cNvPr>
                <p:cNvPicPr/>
                <p:nvPr/>
              </p:nvPicPr>
              <p:blipFill>
                <a:blip r:embed="rId49"/>
                <a:stretch>
                  <a:fillRect/>
                </a:stretch>
              </p:blipFill>
              <p:spPr>
                <a:xfrm>
                  <a:off x="4568455" y="1399745"/>
                  <a:ext cx="125640" cy="1685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0CAACF73-4189-F842-9728-4215EA107C5C}"/>
                    </a:ext>
                  </a:extLst>
                </p14:cNvPr>
                <p14:cNvContentPartPr/>
                <p14:nvPr/>
              </p14:nvContentPartPr>
              <p14:xfrm>
                <a:off x="4177495" y="3114785"/>
                <a:ext cx="389160" cy="14040"/>
              </p14:xfrm>
            </p:contentPart>
          </mc:Choice>
          <mc:Fallback xmlns="">
            <p:pic>
              <p:nvPicPr>
                <p:cNvPr id="17" name="Ink 16">
                  <a:extLst>
                    <a:ext uri="{FF2B5EF4-FFF2-40B4-BE49-F238E27FC236}">
                      <a16:creationId xmlns:a16="http://schemas.microsoft.com/office/drawing/2014/main" id="{0CAACF73-4189-F842-9728-4215EA107C5C}"/>
                    </a:ext>
                  </a:extLst>
                </p:cNvPr>
                <p:cNvPicPr/>
                <p:nvPr/>
              </p:nvPicPr>
              <p:blipFill>
                <a:blip r:embed="rId51"/>
                <a:stretch>
                  <a:fillRect/>
                </a:stretch>
              </p:blipFill>
              <p:spPr>
                <a:xfrm>
                  <a:off x="4169935" y="3107225"/>
                  <a:ext cx="404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18">
                  <a:extLst>
                    <a:ext uri="{FF2B5EF4-FFF2-40B4-BE49-F238E27FC236}">
                      <a16:creationId xmlns:a16="http://schemas.microsoft.com/office/drawing/2014/main" id="{97A0F380-6348-324B-8855-163977A9F3DB}"/>
                    </a:ext>
                  </a:extLst>
                </p14:cNvPr>
                <p14:cNvContentPartPr/>
                <p14:nvPr/>
              </p14:nvContentPartPr>
              <p14:xfrm>
                <a:off x="4141495" y="2696825"/>
                <a:ext cx="24840" cy="394920"/>
              </p14:xfrm>
            </p:contentPart>
          </mc:Choice>
          <mc:Fallback xmlns="">
            <p:pic>
              <p:nvPicPr>
                <p:cNvPr id="19" name="Ink 18">
                  <a:extLst>
                    <a:ext uri="{FF2B5EF4-FFF2-40B4-BE49-F238E27FC236}">
                      <a16:creationId xmlns:a16="http://schemas.microsoft.com/office/drawing/2014/main" id="{97A0F380-6348-324B-8855-163977A9F3DB}"/>
                    </a:ext>
                  </a:extLst>
                </p:cNvPr>
                <p:cNvPicPr/>
                <p:nvPr/>
              </p:nvPicPr>
              <p:blipFill>
                <a:blip r:embed="rId53"/>
                <a:stretch>
                  <a:fillRect/>
                </a:stretch>
              </p:blipFill>
              <p:spPr>
                <a:xfrm>
                  <a:off x="4133935" y="2689265"/>
                  <a:ext cx="399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 name="Ink 20">
                  <a:extLst>
                    <a:ext uri="{FF2B5EF4-FFF2-40B4-BE49-F238E27FC236}">
                      <a16:creationId xmlns:a16="http://schemas.microsoft.com/office/drawing/2014/main" id="{B96C5FD7-8E3E-F349-949B-174D0808F72B}"/>
                    </a:ext>
                  </a:extLst>
                </p14:cNvPr>
                <p14:cNvContentPartPr/>
                <p14:nvPr/>
              </p14:nvContentPartPr>
              <p14:xfrm>
                <a:off x="4243735" y="1900505"/>
                <a:ext cx="153720" cy="157320"/>
              </p14:xfrm>
            </p:contentPart>
          </mc:Choice>
          <mc:Fallback xmlns="">
            <p:pic>
              <p:nvPicPr>
                <p:cNvPr id="21" name="Ink 20">
                  <a:extLst>
                    <a:ext uri="{FF2B5EF4-FFF2-40B4-BE49-F238E27FC236}">
                      <a16:creationId xmlns:a16="http://schemas.microsoft.com/office/drawing/2014/main" id="{B96C5FD7-8E3E-F349-949B-174D0808F72B}"/>
                    </a:ext>
                  </a:extLst>
                </p:cNvPr>
                <p:cNvPicPr/>
                <p:nvPr/>
              </p:nvPicPr>
              <p:blipFill>
                <a:blip r:embed="rId55"/>
                <a:stretch>
                  <a:fillRect/>
                </a:stretch>
              </p:blipFill>
              <p:spPr>
                <a:xfrm>
                  <a:off x="4236175" y="1892945"/>
                  <a:ext cx="168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Ink 22">
                  <a:extLst>
                    <a:ext uri="{FF2B5EF4-FFF2-40B4-BE49-F238E27FC236}">
                      <a16:creationId xmlns:a16="http://schemas.microsoft.com/office/drawing/2014/main" id="{FA62CEE5-5DFA-6F4C-970E-C4C33AE9B6F7}"/>
                    </a:ext>
                  </a:extLst>
                </p14:cNvPr>
                <p14:cNvContentPartPr/>
                <p14:nvPr/>
              </p14:nvContentPartPr>
              <p14:xfrm>
                <a:off x="4110535" y="1449785"/>
                <a:ext cx="475560" cy="12240"/>
              </p14:xfrm>
            </p:contentPart>
          </mc:Choice>
          <mc:Fallback xmlns="">
            <p:pic>
              <p:nvPicPr>
                <p:cNvPr id="23" name="Ink 22">
                  <a:extLst>
                    <a:ext uri="{FF2B5EF4-FFF2-40B4-BE49-F238E27FC236}">
                      <a16:creationId xmlns:a16="http://schemas.microsoft.com/office/drawing/2014/main" id="{FA62CEE5-5DFA-6F4C-970E-C4C33AE9B6F7}"/>
                    </a:ext>
                  </a:extLst>
                </p:cNvPr>
                <p:cNvPicPr/>
                <p:nvPr/>
              </p:nvPicPr>
              <p:blipFill>
                <a:blip r:embed="rId57"/>
                <a:stretch>
                  <a:fillRect/>
                </a:stretch>
              </p:blipFill>
              <p:spPr>
                <a:xfrm>
                  <a:off x="4102975" y="1442225"/>
                  <a:ext cx="4906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813C03BC-83B1-8747-B32F-7BCC0986B667}"/>
                    </a:ext>
                  </a:extLst>
                </p14:cNvPr>
                <p14:cNvContentPartPr/>
                <p14:nvPr/>
              </p14:nvContentPartPr>
              <p14:xfrm>
                <a:off x="4140415" y="1176545"/>
                <a:ext cx="167400" cy="70920"/>
              </p14:xfrm>
            </p:contentPart>
          </mc:Choice>
          <mc:Fallback xmlns="">
            <p:pic>
              <p:nvPicPr>
                <p:cNvPr id="49" name="Ink 48">
                  <a:extLst>
                    <a:ext uri="{FF2B5EF4-FFF2-40B4-BE49-F238E27FC236}">
                      <a16:creationId xmlns:a16="http://schemas.microsoft.com/office/drawing/2014/main" id="{813C03BC-83B1-8747-B32F-7BCC0986B667}"/>
                    </a:ext>
                  </a:extLst>
                </p:cNvPr>
                <p:cNvPicPr/>
                <p:nvPr/>
              </p:nvPicPr>
              <p:blipFill>
                <a:blip r:embed="rId59"/>
                <a:stretch>
                  <a:fillRect/>
                </a:stretch>
              </p:blipFill>
              <p:spPr>
                <a:xfrm>
                  <a:off x="4132855" y="1168985"/>
                  <a:ext cx="1825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B49FD61D-DD5E-D348-B2D5-7B08D4033EBD}"/>
                    </a:ext>
                  </a:extLst>
                </p14:cNvPr>
                <p14:cNvContentPartPr/>
                <p14:nvPr/>
              </p14:nvContentPartPr>
              <p14:xfrm>
                <a:off x="4281175" y="1124345"/>
                <a:ext cx="171000" cy="220320"/>
              </p14:xfrm>
            </p:contentPart>
          </mc:Choice>
          <mc:Fallback xmlns="">
            <p:pic>
              <p:nvPicPr>
                <p:cNvPr id="51" name="Ink 50">
                  <a:extLst>
                    <a:ext uri="{FF2B5EF4-FFF2-40B4-BE49-F238E27FC236}">
                      <a16:creationId xmlns:a16="http://schemas.microsoft.com/office/drawing/2014/main" id="{B49FD61D-DD5E-D348-B2D5-7B08D4033EBD}"/>
                    </a:ext>
                  </a:extLst>
                </p:cNvPr>
                <p:cNvPicPr/>
                <p:nvPr/>
              </p:nvPicPr>
              <p:blipFill>
                <a:blip r:embed="rId61"/>
                <a:stretch>
                  <a:fillRect/>
                </a:stretch>
              </p:blipFill>
              <p:spPr>
                <a:xfrm>
                  <a:off x="4273615" y="1116785"/>
                  <a:ext cx="186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D4135EB8-4483-784C-8B39-59DA7BE7C427}"/>
                    </a:ext>
                  </a:extLst>
                </p14:cNvPr>
                <p14:cNvContentPartPr/>
                <p14:nvPr/>
              </p14:nvContentPartPr>
              <p14:xfrm>
                <a:off x="4450375" y="1199945"/>
                <a:ext cx="11520" cy="119880"/>
              </p14:xfrm>
            </p:contentPart>
          </mc:Choice>
          <mc:Fallback xmlns="">
            <p:pic>
              <p:nvPicPr>
                <p:cNvPr id="53" name="Ink 52">
                  <a:extLst>
                    <a:ext uri="{FF2B5EF4-FFF2-40B4-BE49-F238E27FC236}">
                      <a16:creationId xmlns:a16="http://schemas.microsoft.com/office/drawing/2014/main" id="{D4135EB8-4483-784C-8B39-59DA7BE7C427}"/>
                    </a:ext>
                  </a:extLst>
                </p:cNvPr>
                <p:cNvPicPr/>
                <p:nvPr/>
              </p:nvPicPr>
              <p:blipFill>
                <a:blip r:embed="rId63"/>
                <a:stretch>
                  <a:fillRect/>
                </a:stretch>
              </p:blipFill>
              <p:spPr>
                <a:xfrm>
                  <a:off x="4442815" y="1192385"/>
                  <a:ext cx="26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19122838-BE75-1845-AC50-DF442769A9B0}"/>
                    </a:ext>
                  </a:extLst>
                </p14:cNvPr>
                <p14:cNvContentPartPr/>
                <p14:nvPr/>
              </p14:nvContentPartPr>
              <p14:xfrm>
                <a:off x="4512655" y="1186985"/>
                <a:ext cx="104400" cy="99000"/>
              </p14:xfrm>
            </p:contentPart>
          </mc:Choice>
          <mc:Fallback xmlns="">
            <p:pic>
              <p:nvPicPr>
                <p:cNvPr id="54" name="Ink 53">
                  <a:extLst>
                    <a:ext uri="{FF2B5EF4-FFF2-40B4-BE49-F238E27FC236}">
                      <a16:creationId xmlns:a16="http://schemas.microsoft.com/office/drawing/2014/main" id="{19122838-BE75-1845-AC50-DF442769A9B0}"/>
                    </a:ext>
                  </a:extLst>
                </p:cNvPr>
                <p:cNvPicPr/>
                <p:nvPr/>
              </p:nvPicPr>
              <p:blipFill>
                <a:blip r:embed="rId65"/>
                <a:stretch>
                  <a:fillRect/>
                </a:stretch>
              </p:blipFill>
              <p:spPr>
                <a:xfrm>
                  <a:off x="4505095" y="1179425"/>
                  <a:ext cx="119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D8706983-E9FE-F949-90D8-9F5901B11B36}"/>
                    </a:ext>
                  </a:extLst>
                </p14:cNvPr>
                <p14:cNvContentPartPr/>
                <p14:nvPr/>
              </p14:nvContentPartPr>
              <p14:xfrm>
                <a:off x="4653415" y="1206065"/>
                <a:ext cx="106200" cy="92160"/>
              </p14:xfrm>
            </p:contentPart>
          </mc:Choice>
          <mc:Fallback xmlns="">
            <p:pic>
              <p:nvPicPr>
                <p:cNvPr id="55" name="Ink 54">
                  <a:extLst>
                    <a:ext uri="{FF2B5EF4-FFF2-40B4-BE49-F238E27FC236}">
                      <a16:creationId xmlns:a16="http://schemas.microsoft.com/office/drawing/2014/main" id="{D8706983-E9FE-F949-90D8-9F5901B11B36}"/>
                    </a:ext>
                  </a:extLst>
                </p:cNvPr>
                <p:cNvPicPr/>
                <p:nvPr/>
              </p:nvPicPr>
              <p:blipFill>
                <a:blip r:embed="rId67"/>
                <a:stretch>
                  <a:fillRect/>
                </a:stretch>
              </p:blipFill>
              <p:spPr>
                <a:xfrm>
                  <a:off x="4645855" y="1198505"/>
                  <a:ext cx="121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85E40E8C-EADA-2449-A906-CC8F8F48A33C}"/>
                    </a:ext>
                  </a:extLst>
                </p14:cNvPr>
                <p14:cNvContentPartPr/>
                <p14:nvPr/>
              </p14:nvContentPartPr>
              <p14:xfrm>
                <a:off x="3244735" y="1797185"/>
                <a:ext cx="270720" cy="212760"/>
              </p14:xfrm>
            </p:contentPart>
          </mc:Choice>
          <mc:Fallback xmlns="">
            <p:pic>
              <p:nvPicPr>
                <p:cNvPr id="57" name="Ink 56">
                  <a:extLst>
                    <a:ext uri="{FF2B5EF4-FFF2-40B4-BE49-F238E27FC236}">
                      <a16:creationId xmlns:a16="http://schemas.microsoft.com/office/drawing/2014/main" id="{85E40E8C-EADA-2449-A906-CC8F8F48A33C}"/>
                    </a:ext>
                  </a:extLst>
                </p:cNvPr>
                <p:cNvPicPr/>
                <p:nvPr/>
              </p:nvPicPr>
              <p:blipFill>
                <a:blip r:embed="rId69"/>
                <a:stretch>
                  <a:fillRect/>
                </a:stretch>
              </p:blipFill>
              <p:spPr>
                <a:xfrm>
                  <a:off x="3237175" y="1789625"/>
                  <a:ext cx="285840" cy="227880"/>
                </a:xfrm>
                <a:prstGeom prst="rect">
                  <a:avLst/>
                </a:prstGeom>
              </p:spPr>
            </p:pic>
          </mc:Fallback>
        </mc:AlternateContent>
      </p:grpSp>
    </p:spTree>
    <p:extLst>
      <p:ext uri="{BB962C8B-B14F-4D97-AF65-F5344CB8AC3E}">
        <p14:creationId xmlns:p14="http://schemas.microsoft.com/office/powerpoint/2010/main" val="1466597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28" name="Group 27">
            <a:extLst>
              <a:ext uri="{FF2B5EF4-FFF2-40B4-BE49-F238E27FC236}">
                <a16:creationId xmlns:a16="http://schemas.microsoft.com/office/drawing/2014/main" id="{FA6BF27D-AAE4-8F4B-9D47-62620746E0A3}"/>
              </a:ext>
            </a:extLst>
          </p:cNvPr>
          <p:cNvGrpSpPr/>
          <p:nvPr/>
        </p:nvGrpSpPr>
        <p:grpSpPr>
          <a:xfrm>
            <a:off x="4630070" y="1207941"/>
            <a:ext cx="762480" cy="1069920"/>
            <a:chOff x="4630070" y="1207941"/>
            <a:chExt cx="762480" cy="106992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5F4C288-B015-8549-8F6F-A9C5B662D16A}"/>
                    </a:ext>
                  </a:extLst>
                </p14:cNvPr>
                <p14:cNvContentPartPr/>
                <p14:nvPr/>
              </p14:nvContentPartPr>
              <p14:xfrm>
                <a:off x="4696670" y="1207941"/>
                <a:ext cx="21600" cy="719640"/>
              </p14:xfrm>
            </p:contentPart>
          </mc:Choice>
          <mc:Fallback xmlns="">
            <p:pic>
              <p:nvPicPr>
                <p:cNvPr id="15" name="Ink 14">
                  <a:extLst>
                    <a:ext uri="{FF2B5EF4-FFF2-40B4-BE49-F238E27FC236}">
                      <a16:creationId xmlns:a16="http://schemas.microsoft.com/office/drawing/2014/main" id="{05F4C288-B015-8549-8F6F-A9C5B662D16A}"/>
                    </a:ext>
                  </a:extLst>
                </p:cNvPr>
                <p:cNvPicPr/>
                <p:nvPr/>
              </p:nvPicPr>
              <p:blipFill>
                <a:blip r:embed="rId5"/>
                <a:stretch>
                  <a:fillRect/>
                </a:stretch>
              </p:blipFill>
              <p:spPr>
                <a:xfrm>
                  <a:off x="4689470" y="1200381"/>
                  <a:ext cx="3672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0E2A08D-FFDC-D64D-9D48-7D13D8607692}"/>
                    </a:ext>
                  </a:extLst>
                </p14:cNvPr>
                <p14:cNvContentPartPr/>
                <p14:nvPr/>
              </p14:nvContentPartPr>
              <p14:xfrm>
                <a:off x="4664630" y="1914981"/>
                <a:ext cx="149760" cy="72000"/>
              </p14:xfrm>
            </p:contentPart>
          </mc:Choice>
          <mc:Fallback xmlns="">
            <p:pic>
              <p:nvPicPr>
                <p:cNvPr id="16" name="Ink 15">
                  <a:extLst>
                    <a:ext uri="{FF2B5EF4-FFF2-40B4-BE49-F238E27FC236}">
                      <a16:creationId xmlns:a16="http://schemas.microsoft.com/office/drawing/2014/main" id="{50E2A08D-FFDC-D64D-9D48-7D13D8607692}"/>
                    </a:ext>
                  </a:extLst>
                </p:cNvPr>
                <p:cNvPicPr/>
                <p:nvPr/>
              </p:nvPicPr>
              <p:blipFill>
                <a:blip r:embed="rId7"/>
                <a:stretch>
                  <a:fillRect/>
                </a:stretch>
              </p:blipFill>
              <p:spPr>
                <a:xfrm>
                  <a:off x="4657070" y="1907421"/>
                  <a:ext cx="164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FC534321-FA85-A043-B74F-CEBC63994247}"/>
                    </a:ext>
                  </a:extLst>
                </p14:cNvPr>
                <p14:cNvContentPartPr/>
                <p14:nvPr/>
              </p14:nvContentPartPr>
              <p14:xfrm>
                <a:off x="4630070" y="1988061"/>
                <a:ext cx="162000" cy="100440"/>
              </p14:xfrm>
            </p:contentPart>
          </mc:Choice>
          <mc:Fallback xmlns="">
            <p:pic>
              <p:nvPicPr>
                <p:cNvPr id="17" name="Ink 16">
                  <a:extLst>
                    <a:ext uri="{FF2B5EF4-FFF2-40B4-BE49-F238E27FC236}">
                      <a16:creationId xmlns:a16="http://schemas.microsoft.com/office/drawing/2014/main" id="{FC534321-FA85-A043-B74F-CEBC63994247}"/>
                    </a:ext>
                  </a:extLst>
                </p:cNvPr>
                <p:cNvPicPr/>
                <p:nvPr/>
              </p:nvPicPr>
              <p:blipFill>
                <a:blip r:embed="rId9"/>
                <a:stretch>
                  <a:fillRect/>
                </a:stretch>
              </p:blipFill>
              <p:spPr>
                <a:xfrm>
                  <a:off x="4622510" y="1980501"/>
                  <a:ext cx="177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2E63300C-1B73-F84B-984F-274A351E36EF}"/>
                    </a:ext>
                  </a:extLst>
                </p14:cNvPr>
                <p14:cNvContentPartPr/>
                <p14:nvPr/>
              </p14:nvContentPartPr>
              <p14:xfrm>
                <a:off x="4690550" y="2055021"/>
                <a:ext cx="18360" cy="203400"/>
              </p14:xfrm>
            </p:contentPart>
          </mc:Choice>
          <mc:Fallback xmlns="">
            <p:pic>
              <p:nvPicPr>
                <p:cNvPr id="18" name="Ink 17">
                  <a:extLst>
                    <a:ext uri="{FF2B5EF4-FFF2-40B4-BE49-F238E27FC236}">
                      <a16:creationId xmlns:a16="http://schemas.microsoft.com/office/drawing/2014/main" id="{2E63300C-1B73-F84B-984F-274A351E36EF}"/>
                    </a:ext>
                  </a:extLst>
                </p:cNvPr>
                <p:cNvPicPr/>
                <p:nvPr/>
              </p:nvPicPr>
              <p:blipFill>
                <a:blip r:embed="rId11"/>
                <a:stretch>
                  <a:fillRect/>
                </a:stretch>
              </p:blipFill>
              <p:spPr>
                <a:xfrm>
                  <a:off x="4682990" y="2047461"/>
                  <a:ext cx="334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F791B74-1FC0-904D-9830-D98FA572C781}"/>
                    </a:ext>
                  </a:extLst>
                </p14:cNvPr>
                <p14:cNvContentPartPr/>
                <p14:nvPr/>
              </p14:nvContentPartPr>
              <p14:xfrm>
                <a:off x="5297510" y="1229901"/>
                <a:ext cx="38160" cy="613800"/>
              </p14:xfrm>
            </p:contentPart>
          </mc:Choice>
          <mc:Fallback xmlns="">
            <p:pic>
              <p:nvPicPr>
                <p:cNvPr id="20" name="Ink 19">
                  <a:extLst>
                    <a:ext uri="{FF2B5EF4-FFF2-40B4-BE49-F238E27FC236}">
                      <a16:creationId xmlns:a16="http://schemas.microsoft.com/office/drawing/2014/main" id="{CF791B74-1FC0-904D-9830-D98FA572C781}"/>
                    </a:ext>
                  </a:extLst>
                </p:cNvPr>
                <p:cNvPicPr/>
                <p:nvPr/>
              </p:nvPicPr>
              <p:blipFill>
                <a:blip r:embed="rId13"/>
                <a:stretch>
                  <a:fillRect/>
                </a:stretch>
              </p:blipFill>
              <p:spPr>
                <a:xfrm>
                  <a:off x="5289950" y="1222341"/>
                  <a:ext cx="5328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71DEE121-C3E5-5444-B406-38DAC55FEE48}"/>
                    </a:ext>
                  </a:extLst>
                </p14:cNvPr>
                <p14:cNvContentPartPr/>
                <p14:nvPr/>
              </p14:nvContentPartPr>
              <p14:xfrm>
                <a:off x="5231270" y="1846221"/>
                <a:ext cx="159480" cy="57240"/>
              </p14:xfrm>
            </p:contentPart>
          </mc:Choice>
          <mc:Fallback xmlns="">
            <p:pic>
              <p:nvPicPr>
                <p:cNvPr id="21" name="Ink 20">
                  <a:extLst>
                    <a:ext uri="{FF2B5EF4-FFF2-40B4-BE49-F238E27FC236}">
                      <a16:creationId xmlns:a16="http://schemas.microsoft.com/office/drawing/2014/main" id="{71DEE121-C3E5-5444-B406-38DAC55FEE48}"/>
                    </a:ext>
                  </a:extLst>
                </p:cNvPr>
                <p:cNvPicPr/>
                <p:nvPr/>
              </p:nvPicPr>
              <p:blipFill>
                <a:blip r:embed="rId15"/>
                <a:stretch>
                  <a:fillRect/>
                </a:stretch>
              </p:blipFill>
              <p:spPr>
                <a:xfrm>
                  <a:off x="5223710" y="1838661"/>
                  <a:ext cx="174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99BECCE0-589F-7A42-8C81-ED6097685BE9}"/>
                    </a:ext>
                  </a:extLst>
                </p14:cNvPr>
                <p14:cNvContentPartPr/>
                <p14:nvPr/>
              </p14:nvContentPartPr>
              <p14:xfrm>
                <a:off x="5219750" y="1936221"/>
                <a:ext cx="172800" cy="61200"/>
              </p14:xfrm>
            </p:contentPart>
          </mc:Choice>
          <mc:Fallback xmlns="">
            <p:pic>
              <p:nvPicPr>
                <p:cNvPr id="22" name="Ink 21">
                  <a:extLst>
                    <a:ext uri="{FF2B5EF4-FFF2-40B4-BE49-F238E27FC236}">
                      <a16:creationId xmlns:a16="http://schemas.microsoft.com/office/drawing/2014/main" id="{99BECCE0-589F-7A42-8C81-ED6097685BE9}"/>
                    </a:ext>
                  </a:extLst>
                </p:cNvPr>
                <p:cNvPicPr/>
                <p:nvPr/>
              </p:nvPicPr>
              <p:blipFill>
                <a:blip r:embed="rId17"/>
                <a:stretch>
                  <a:fillRect/>
                </a:stretch>
              </p:blipFill>
              <p:spPr>
                <a:xfrm>
                  <a:off x="5212190" y="1928661"/>
                  <a:ext cx="1875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AAFA26D-0F9F-5948-BE4C-E424C62100B7}"/>
                    </a:ext>
                  </a:extLst>
                </p14:cNvPr>
                <p14:cNvContentPartPr/>
                <p14:nvPr/>
              </p14:nvContentPartPr>
              <p14:xfrm>
                <a:off x="5292830" y="2000661"/>
                <a:ext cx="15480" cy="260640"/>
              </p14:xfrm>
            </p:contentPart>
          </mc:Choice>
          <mc:Fallback xmlns="">
            <p:pic>
              <p:nvPicPr>
                <p:cNvPr id="23" name="Ink 22">
                  <a:extLst>
                    <a:ext uri="{FF2B5EF4-FFF2-40B4-BE49-F238E27FC236}">
                      <a16:creationId xmlns:a16="http://schemas.microsoft.com/office/drawing/2014/main" id="{8AAFA26D-0F9F-5948-BE4C-E424C62100B7}"/>
                    </a:ext>
                  </a:extLst>
                </p:cNvPr>
                <p:cNvPicPr/>
                <p:nvPr/>
              </p:nvPicPr>
              <p:blipFill>
                <a:blip r:embed="rId19"/>
                <a:stretch>
                  <a:fillRect/>
                </a:stretch>
              </p:blipFill>
              <p:spPr>
                <a:xfrm>
                  <a:off x="5285270" y="1993101"/>
                  <a:ext cx="306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BADDFD60-FA53-1345-9926-CC88262E0205}"/>
                    </a:ext>
                  </a:extLst>
                </p14:cNvPr>
                <p14:cNvContentPartPr/>
                <p14:nvPr/>
              </p14:nvContentPartPr>
              <p14:xfrm>
                <a:off x="4704950" y="2246901"/>
                <a:ext cx="628560" cy="30960"/>
              </p14:xfrm>
            </p:contentPart>
          </mc:Choice>
          <mc:Fallback xmlns="">
            <p:pic>
              <p:nvPicPr>
                <p:cNvPr id="24" name="Ink 23">
                  <a:extLst>
                    <a:ext uri="{FF2B5EF4-FFF2-40B4-BE49-F238E27FC236}">
                      <a16:creationId xmlns:a16="http://schemas.microsoft.com/office/drawing/2014/main" id="{BADDFD60-FA53-1345-9926-CC88262E0205}"/>
                    </a:ext>
                  </a:extLst>
                </p:cNvPr>
                <p:cNvPicPr/>
                <p:nvPr/>
              </p:nvPicPr>
              <p:blipFill>
                <a:blip r:embed="rId21"/>
                <a:stretch>
                  <a:fillRect/>
                </a:stretch>
              </p:blipFill>
              <p:spPr>
                <a:xfrm>
                  <a:off x="4697390" y="2239341"/>
                  <a:ext cx="643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0EF3FAE3-3505-B143-A70E-DD0232A423AF}"/>
                    </a:ext>
                  </a:extLst>
                </p14:cNvPr>
                <p14:cNvContentPartPr/>
                <p14:nvPr/>
              </p14:nvContentPartPr>
              <p14:xfrm>
                <a:off x="4684430" y="1207941"/>
                <a:ext cx="619920" cy="32760"/>
              </p14:xfrm>
            </p:contentPart>
          </mc:Choice>
          <mc:Fallback xmlns="">
            <p:pic>
              <p:nvPicPr>
                <p:cNvPr id="26" name="Ink 25">
                  <a:extLst>
                    <a:ext uri="{FF2B5EF4-FFF2-40B4-BE49-F238E27FC236}">
                      <a16:creationId xmlns:a16="http://schemas.microsoft.com/office/drawing/2014/main" id="{0EF3FAE3-3505-B143-A70E-DD0232A423AF}"/>
                    </a:ext>
                  </a:extLst>
                </p:cNvPr>
                <p:cNvPicPr/>
                <p:nvPr/>
              </p:nvPicPr>
              <p:blipFill>
                <a:blip r:embed="rId23"/>
                <a:stretch>
                  <a:fillRect/>
                </a:stretch>
              </p:blipFill>
              <p:spPr>
                <a:xfrm>
                  <a:off x="4676870" y="1200381"/>
                  <a:ext cx="635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0C564C52-273C-BA47-8C8A-CCC5D26C93AA}"/>
                    </a:ext>
                  </a:extLst>
                </p14:cNvPr>
                <p14:cNvContentPartPr/>
                <p14:nvPr/>
              </p14:nvContentPartPr>
              <p14:xfrm>
                <a:off x="5032190" y="2080221"/>
                <a:ext cx="192960" cy="144360"/>
              </p14:xfrm>
            </p:contentPart>
          </mc:Choice>
          <mc:Fallback xmlns="">
            <p:pic>
              <p:nvPicPr>
                <p:cNvPr id="27" name="Ink 26">
                  <a:extLst>
                    <a:ext uri="{FF2B5EF4-FFF2-40B4-BE49-F238E27FC236}">
                      <a16:creationId xmlns:a16="http://schemas.microsoft.com/office/drawing/2014/main" id="{0C564C52-273C-BA47-8C8A-CCC5D26C93AA}"/>
                    </a:ext>
                  </a:extLst>
                </p:cNvPr>
                <p:cNvPicPr/>
                <p:nvPr/>
              </p:nvPicPr>
              <p:blipFill>
                <a:blip r:embed="rId25"/>
                <a:stretch>
                  <a:fillRect/>
                </a:stretch>
              </p:blipFill>
              <p:spPr>
                <a:xfrm>
                  <a:off x="5024630" y="2072661"/>
                  <a:ext cx="20808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13C28FCE-AC3F-0740-AD17-F36D2755B46E}"/>
                  </a:ext>
                </a:extLst>
              </p14:cNvPr>
              <p14:cNvContentPartPr/>
              <p14:nvPr/>
            </p14:nvContentPartPr>
            <p14:xfrm>
              <a:off x="2897390" y="1564701"/>
              <a:ext cx="1014840" cy="69840"/>
            </p14:xfrm>
          </p:contentPart>
        </mc:Choice>
        <mc:Fallback xmlns="">
          <p:pic>
            <p:nvPicPr>
              <p:cNvPr id="29" name="Ink 28">
                <a:extLst>
                  <a:ext uri="{FF2B5EF4-FFF2-40B4-BE49-F238E27FC236}">
                    <a16:creationId xmlns:a16="http://schemas.microsoft.com/office/drawing/2014/main" id="{13C28FCE-AC3F-0740-AD17-F36D2755B46E}"/>
                  </a:ext>
                </a:extLst>
              </p:cNvPr>
              <p:cNvPicPr/>
              <p:nvPr/>
            </p:nvPicPr>
            <p:blipFill>
              <a:blip r:embed="rId27"/>
              <a:stretch>
                <a:fillRect/>
              </a:stretch>
            </p:blipFill>
            <p:spPr>
              <a:xfrm>
                <a:off x="2889830" y="1557141"/>
                <a:ext cx="1029960" cy="84960"/>
              </a:xfrm>
              <a:prstGeom prst="rect">
                <a:avLst/>
              </a:prstGeom>
            </p:spPr>
          </p:pic>
        </mc:Fallback>
      </mc:AlternateContent>
      <p:grpSp>
        <p:nvGrpSpPr>
          <p:cNvPr id="40" name="Group 39">
            <a:extLst>
              <a:ext uri="{FF2B5EF4-FFF2-40B4-BE49-F238E27FC236}">
                <a16:creationId xmlns:a16="http://schemas.microsoft.com/office/drawing/2014/main" id="{2118D70A-5F95-E946-9DCA-387CCBE3C57B}"/>
              </a:ext>
            </a:extLst>
          </p:cNvPr>
          <p:cNvGrpSpPr/>
          <p:nvPr/>
        </p:nvGrpSpPr>
        <p:grpSpPr>
          <a:xfrm>
            <a:off x="1786070" y="1344021"/>
            <a:ext cx="2204640" cy="878040"/>
            <a:chOff x="1786070" y="1344021"/>
            <a:chExt cx="2204640" cy="878040"/>
          </a:xfrm>
        </p:grpSpPr>
        <mc:AlternateContent xmlns:mc="http://schemas.openxmlformats.org/markup-compatibility/2006" xmlns:p14="http://schemas.microsoft.com/office/powerpoint/2010/main">
          <mc:Choice Requires="p14">
            <p:contentPart p14:bwMode="auto" r:id="rId28">
              <p14:nvContentPartPr>
                <p14:cNvPr id="3" name="Ink 2">
                  <a:extLst>
                    <a:ext uri="{FF2B5EF4-FFF2-40B4-BE49-F238E27FC236}">
                      <a16:creationId xmlns:a16="http://schemas.microsoft.com/office/drawing/2014/main" id="{7C915972-6180-8A49-BC3B-5D8C3B2168A3}"/>
                    </a:ext>
                  </a:extLst>
                </p14:cNvPr>
                <p14:cNvContentPartPr/>
                <p14:nvPr/>
              </p14:nvContentPartPr>
              <p14:xfrm>
                <a:off x="1786070" y="1476861"/>
                <a:ext cx="514080" cy="402120"/>
              </p14:xfrm>
            </p:contentPart>
          </mc:Choice>
          <mc:Fallback xmlns="">
            <p:pic>
              <p:nvPicPr>
                <p:cNvPr id="3" name="Ink 2">
                  <a:extLst>
                    <a:ext uri="{FF2B5EF4-FFF2-40B4-BE49-F238E27FC236}">
                      <a16:creationId xmlns:a16="http://schemas.microsoft.com/office/drawing/2014/main" id="{7C915972-6180-8A49-BC3B-5D8C3B2168A3}"/>
                    </a:ext>
                  </a:extLst>
                </p:cNvPr>
                <p:cNvPicPr/>
                <p:nvPr/>
              </p:nvPicPr>
              <p:blipFill>
                <a:blip r:embed="rId29"/>
                <a:stretch>
                  <a:fillRect/>
                </a:stretch>
              </p:blipFill>
              <p:spPr>
                <a:xfrm>
                  <a:off x="1778510" y="1469301"/>
                  <a:ext cx="5292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a:extLst>
                    <a:ext uri="{FF2B5EF4-FFF2-40B4-BE49-F238E27FC236}">
                      <a16:creationId xmlns:a16="http://schemas.microsoft.com/office/drawing/2014/main" id="{AEB909FB-35D3-D74F-BE74-E2E289DB8A6F}"/>
                    </a:ext>
                  </a:extLst>
                </p14:cNvPr>
                <p14:cNvContentPartPr/>
                <p14:nvPr/>
              </p14:nvContentPartPr>
              <p14:xfrm>
                <a:off x="1979030" y="1643541"/>
                <a:ext cx="14400" cy="164160"/>
              </p14:xfrm>
            </p:contentPart>
          </mc:Choice>
          <mc:Fallback xmlns="">
            <p:pic>
              <p:nvPicPr>
                <p:cNvPr id="5" name="Ink 4">
                  <a:extLst>
                    <a:ext uri="{FF2B5EF4-FFF2-40B4-BE49-F238E27FC236}">
                      <a16:creationId xmlns:a16="http://schemas.microsoft.com/office/drawing/2014/main" id="{AEB909FB-35D3-D74F-BE74-E2E289DB8A6F}"/>
                    </a:ext>
                  </a:extLst>
                </p:cNvPr>
                <p:cNvPicPr/>
                <p:nvPr/>
              </p:nvPicPr>
              <p:blipFill>
                <a:blip r:embed="rId31"/>
                <a:stretch>
                  <a:fillRect/>
                </a:stretch>
              </p:blipFill>
              <p:spPr>
                <a:xfrm>
                  <a:off x="1971470" y="1635981"/>
                  <a:ext cx="29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 name="Ink 5">
                  <a:extLst>
                    <a:ext uri="{FF2B5EF4-FFF2-40B4-BE49-F238E27FC236}">
                      <a16:creationId xmlns:a16="http://schemas.microsoft.com/office/drawing/2014/main" id="{1F8D5901-CA4D-5D48-BB6B-62415028CAC8}"/>
                    </a:ext>
                  </a:extLst>
                </p14:cNvPr>
                <p14:cNvContentPartPr/>
                <p14:nvPr/>
              </p14:nvContentPartPr>
              <p14:xfrm>
                <a:off x="1954550" y="1617261"/>
                <a:ext cx="118080" cy="89640"/>
              </p14:xfrm>
            </p:contentPart>
          </mc:Choice>
          <mc:Fallback xmlns="">
            <p:pic>
              <p:nvPicPr>
                <p:cNvPr id="6" name="Ink 5">
                  <a:extLst>
                    <a:ext uri="{FF2B5EF4-FFF2-40B4-BE49-F238E27FC236}">
                      <a16:creationId xmlns:a16="http://schemas.microsoft.com/office/drawing/2014/main" id="{1F8D5901-CA4D-5D48-BB6B-62415028CAC8}"/>
                    </a:ext>
                  </a:extLst>
                </p:cNvPr>
                <p:cNvPicPr/>
                <p:nvPr/>
              </p:nvPicPr>
              <p:blipFill>
                <a:blip r:embed="rId33"/>
                <a:stretch>
                  <a:fillRect/>
                </a:stretch>
              </p:blipFill>
              <p:spPr>
                <a:xfrm>
                  <a:off x="1946990" y="1609701"/>
                  <a:ext cx="133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 name="Ink 7">
                  <a:extLst>
                    <a:ext uri="{FF2B5EF4-FFF2-40B4-BE49-F238E27FC236}">
                      <a16:creationId xmlns:a16="http://schemas.microsoft.com/office/drawing/2014/main" id="{3AD8D109-C1C2-4A44-862B-C610D008DFE9}"/>
                    </a:ext>
                  </a:extLst>
                </p14:cNvPr>
                <p14:cNvContentPartPr/>
                <p14:nvPr/>
              </p14:nvContentPartPr>
              <p14:xfrm>
                <a:off x="2883350" y="1391541"/>
                <a:ext cx="34920" cy="596160"/>
              </p14:xfrm>
            </p:contentPart>
          </mc:Choice>
          <mc:Fallback xmlns="">
            <p:pic>
              <p:nvPicPr>
                <p:cNvPr id="8" name="Ink 7">
                  <a:extLst>
                    <a:ext uri="{FF2B5EF4-FFF2-40B4-BE49-F238E27FC236}">
                      <a16:creationId xmlns:a16="http://schemas.microsoft.com/office/drawing/2014/main" id="{3AD8D109-C1C2-4A44-862B-C610D008DFE9}"/>
                    </a:ext>
                  </a:extLst>
                </p:cNvPr>
                <p:cNvPicPr/>
                <p:nvPr/>
              </p:nvPicPr>
              <p:blipFill>
                <a:blip r:embed="rId35"/>
                <a:stretch>
                  <a:fillRect/>
                </a:stretch>
              </p:blipFill>
              <p:spPr>
                <a:xfrm>
                  <a:off x="2875790" y="1383981"/>
                  <a:ext cx="5004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 name="Ink 8">
                  <a:extLst>
                    <a:ext uri="{FF2B5EF4-FFF2-40B4-BE49-F238E27FC236}">
                      <a16:creationId xmlns:a16="http://schemas.microsoft.com/office/drawing/2014/main" id="{26829AFA-6233-5E46-9DAD-E1E77EEF9FBB}"/>
                    </a:ext>
                  </a:extLst>
                </p14:cNvPr>
                <p14:cNvContentPartPr/>
                <p14:nvPr/>
              </p14:nvContentPartPr>
              <p14:xfrm>
                <a:off x="2936630" y="1348701"/>
                <a:ext cx="1054080" cy="32040"/>
              </p14:xfrm>
            </p:contentPart>
          </mc:Choice>
          <mc:Fallback xmlns="">
            <p:pic>
              <p:nvPicPr>
                <p:cNvPr id="9" name="Ink 8">
                  <a:extLst>
                    <a:ext uri="{FF2B5EF4-FFF2-40B4-BE49-F238E27FC236}">
                      <a16:creationId xmlns:a16="http://schemas.microsoft.com/office/drawing/2014/main" id="{26829AFA-6233-5E46-9DAD-E1E77EEF9FBB}"/>
                    </a:ext>
                  </a:extLst>
                </p:cNvPr>
                <p:cNvPicPr/>
                <p:nvPr/>
              </p:nvPicPr>
              <p:blipFill>
                <a:blip r:embed="rId37"/>
                <a:stretch>
                  <a:fillRect/>
                </a:stretch>
              </p:blipFill>
              <p:spPr>
                <a:xfrm>
                  <a:off x="2929070" y="1341141"/>
                  <a:ext cx="1068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a:extLst>
                    <a:ext uri="{FF2B5EF4-FFF2-40B4-BE49-F238E27FC236}">
                      <a16:creationId xmlns:a16="http://schemas.microsoft.com/office/drawing/2014/main" id="{50C9E17B-D223-5442-B99F-E6ED28F7C437}"/>
                    </a:ext>
                  </a:extLst>
                </p14:cNvPr>
                <p14:cNvContentPartPr/>
                <p14:nvPr/>
              </p14:nvContentPartPr>
              <p14:xfrm>
                <a:off x="3956150" y="1344021"/>
                <a:ext cx="31320" cy="704520"/>
              </p14:xfrm>
            </p:contentPart>
          </mc:Choice>
          <mc:Fallback xmlns="">
            <p:pic>
              <p:nvPicPr>
                <p:cNvPr id="10" name="Ink 9">
                  <a:extLst>
                    <a:ext uri="{FF2B5EF4-FFF2-40B4-BE49-F238E27FC236}">
                      <a16:creationId xmlns:a16="http://schemas.microsoft.com/office/drawing/2014/main" id="{50C9E17B-D223-5442-B99F-E6ED28F7C437}"/>
                    </a:ext>
                  </a:extLst>
                </p:cNvPr>
                <p:cNvPicPr/>
                <p:nvPr/>
              </p:nvPicPr>
              <p:blipFill>
                <a:blip r:embed="rId39"/>
                <a:stretch>
                  <a:fillRect/>
                </a:stretch>
              </p:blipFill>
              <p:spPr>
                <a:xfrm>
                  <a:off x="3948590" y="1336461"/>
                  <a:ext cx="4644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 name="Ink 10">
                  <a:extLst>
                    <a:ext uri="{FF2B5EF4-FFF2-40B4-BE49-F238E27FC236}">
                      <a16:creationId xmlns:a16="http://schemas.microsoft.com/office/drawing/2014/main" id="{84671EF1-85C1-9446-92D5-CA8C1FD3816C}"/>
                    </a:ext>
                  </a:extLst>
                </p14:cNvPr>
                <p14:cNvContentPartPr/>
                <p14:nvPr/>
              </p14:nvContentPartPr>
              <p14:xfrm>
                <a:off x="2921150" y="1996701"/>
                <a:ext cx="1055160" cy="89640"/>
              </p14:xfrm>
            </p:contentPart>
          </mc:Choice>
          <mc:Fallback xmlns="">
            <p:pic>
              <p:nvPicPr>
                <p:cNvPr id="11" name="Ink 10">
                  <a:extLst>
                    <a:ext uri="{FF2B5EF4-FFF2-40B4-BE49-F238E27FC236}">
                      <a16:creationId xmlns:a16="http://schemas.microsoft.com/office/drawing/2014/main" id="{84671EF1-85C1-9446-92D5-CA8C1FD3816C}"/>
                    </a:ext>
                  </a:extLst>
                </p:cNvPr>
                <p:cNvPicPr/>
                <p:nvPr/>
              </p:nvPicPr>
              <p:blipFill>
                <a:blip r:embed="rId41"/>
                <a:stretch>
                  <a:fillRect/>
                </a:stretch>
              </p:blipFill>
              <p:spPr>
                <a:xfrm>
                  <a:off x="2913590" y="1989141"/>
                  <a:ext cx="1070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 name="Ink 12">
                  <a:extLst>
                    <a:ext uri="{FF2B5EF4-FFF2-40B4-BE49-F238E27FC236}">
                      <a16:creationId xmlns:a16="http://schemas.microsoft.com/office/drawing/2014/main" id="{C3A9161A-4859-A747-BDB2-5B2F8DB55A92}"/>
                    </a:ext>
                  </a:extLst>
                </p14:cNvPr>
                <p14:cNvContentPartPr/>
                <p14:nvPr/>
              </p14:nvContentPartPr>
              <p14:xfrm>
                <a:off x="3504350" y="2127741"/>
                <a:ext cx="174600" cy="94320"/>
              </p14:xfrm>
            </p:contentPart>
          </mc:Choice>
          <mc:Fallback xmlns="">
            <p:pic>
              <p:nvPicPr>
                <p:cNvPr id="13" name="Ink 12">
                  <a:extLst>
                    <a:ext uri="{FF2B5EF4-FFF2-40B4-BE49-F238E27FC236}">
                      <a16:creationId xmlns:a16="http://schemas.microsoft.com/office/drawing/2014/main" id="{C3A9161A-4859-A747-BDB2-5B2F8DB55A92}"/>
                    </a:ext>
                  </a:extLst>
                </p:cNvPr>
                <p:cNvPicPr/>
                <p:nvPr/>
              </p:nvPicPr>
              <p:blipFill>
                <a:blip r:embed="rId43"/>
                <a:stretch>
                  <a:fillRect/>
                </a:stretch>
              </p:blipFill>
              <p:spPr>
                <a:xfrm>
                  <a:off x="3496790" y="2120181"/>
                  <a:ext cx="1897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8408C69C-B8FC-294E-BADD-0F8A5878994E}"/>
                    </a:ext>
                  </a:extLst>
                </p14:cNvPr>
                <p14:cNvContentPartPr/>
                <p14:nvPr/>
              </p14:nvContentPartPr>
              <p14:xfrm>
                <a:off x="3428750" y="1395501"/>
                <a:ext cx="48600" cy="709920"/>
              </p14:xfrm>
            </p:contentPart>
          </mc:Choice>
          <mc:Fallback xmlns="">
            <p:pic>
              <p:nvPicPr>
                <p:cNvPr id="31" name="Ink 30">
                  <a:extLst>
                    <a:ext uri="{FF2B5EF4-FFF2-40B4-BE49-F238E27FC236}">
                      <a16:creationId xmlns:a16="http://schemas.microsoft.com/office/drawing/2014/main" id="{8408C69C-B8FC-294E-BADD-0F8A5878994E}"/>
                    </a:ext>
                  </a:extLst>
                </p:cNvPr>
                <p:cNvPicPr/>
                <p:nvPr/>
              </p:nvPicPr>
              <p:blipFill>
                <a:blip r:embed="rId45"/>
                <a:stretch>
                  <a:fillRect/>
                </a:stretch>
              </p:blipFill>
              <p:spPr>
                <a:xfrm>
                  <a:off x="3421190" y="1387941"/>
                  <a:ext cx="6372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BBB00C09-F31A-1749-BBEB-38B24EBD75AD}"/>
                    </a:ext>
                  </a:extLst>
                </p14:cNvPr>
                <p14:cNvContentPartPr/>
                <p14:nvPr/>
              </p14:nvContentPartPr>
              <p14:xfrm>
                <a:off x="3059030" y="1451301"/>
                <a:ext cx="26280" cy="104400"/>
              </p14:xfrm>
            </p:contentPart>
          </mc:Choice>
          <mc:Fallback xmlns="">
            <p:pic>
              <p:nvPicPr>
                <p:cNvPr id="33" name="Ink 32">
                  <a:extLst>
                    <a:ext uri="{FF2B5EF4-FFF2-40B4-BE49-F238E27FC236}">
                      <a16:creationId xmlns:a16="http://schemas.microsoft.com/office/drawing/2014/main" id="{BBB00C09-F31A-1749-BBEB-38B24EBD75AD}"/>
                    </a:ext>
                  </a:extLst>
                </p:cNvPr>
                <p:cNvPicPr/>
                <p:nvPr/>
              </p:nvPicPr>
              <p:blipFill>
                <a:blip r:embed="rId47"/>
                <a:stretch>
                  <a:fillRect/>
                </a:stretch>
              </p:blipFill>
              <p:spPr>
                <a:xfrm>
                  <a:off x="3051470" y="1443741"/>
                  <a:ext cx="414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5C12850A-A7A3-594F-B5AD-495D4A61BC14}"/>
                    </a:ext>
                  </a:extLst>
                </p14:cNvPr>
                <p14:cNvContentPartPr/>
                <p14:nvPr/>
              </p14:nvContentPartPr>
              <p14:xfrm>
                <a:off x="3092870" y="1464621"/>
                <a:ext cx="120240" cy="91440"/>
              </p14:xfrm>
            </p:contentPart>
          </mc:Choice>
          <mc:Fallback xmlns="">
            <p:pic>
              <p:nvPicPr>
                <p:cNvPr id="34" name="Ink 33">
                  <a:extLst>
                    <a:ext uri="{FF2B5EF4-FFF2-40B4-BE49-F238E27FC236}">
                      <a16:creationId xmlns:a16="http://schemas.microsoft.com/office/drawing/2014/main" id="{5C12850A-A7A3-594F-B5AD-495D4A61BC14}"/>
                    </a:ext>
                  </a:extLst>
                </p:cNvPr>
                <p:cNvPicPr/>
                <p:nvPr/>
              </p:nvPicPr>
              <p:blipFill>
                <a:blip r:embed="rId49"/>
                <a:stretch>
                  <a:fillRect/>
                </a:stretch>
              </p:blipFill>
              <p:spPr>
                <a:xfrm>
                  <a:off x="3085310" y="1457421"/>
                  <a:ext cx="135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EC973F4A-44EA-AA4B-8FA9-463FC8635547}"/>
                    </a:ext>
                  </a:extLst>
                </p14:cNvPr>
                <p14:cNvContentPartPr/>
                <p14:nvPr/>
              </p14:nvContentPartPr>
              <p14:xfrm>
                <a:off x="3604790" y="1450581"/>
                <a:ext cx="57240" cy="109440"/>
              </p14:xfrm>
            </p:contentPart>
          </mc:Choice>
          <mc:Fallback xmlns="">
            <p:pic>
              <p:nvPicPr>
                <p:cNvPr id="36" name="Ink 35">
                  <a:extLst>
                    <a:ext uri="{FF2B5EF4-FFF2-40B4-BE49-F238E27FC236}">
                      <a16:creationId xmlns:a16="http://schemas.microsoft.com/office/drawing/2014/main" id="{EC973F4A-44EA-AA4B-8FA9-463FC8635547}"/>
                    </a:ext>
                  </a:extLst>
                </p:cNvPr>
                <p:cNvPicPr/>
                <p:nvPr/>
              </p:nvPicPr>
              <p:blipFill>
                <a:blip r:embed="rId51"/>
                <a:stretch>
                  <a:fillRect/>
                </a:stretch>
              </p:blipFill>
              <p:spPr>
                <a:xfrm>
                  <a:off x="3597230" y="1443021"/>
                  <a:ext cx="72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D946669E-A1C6-904B-BD1A-D83D5DE9E3AC}"/>
                    </a:ext>
                  </a:extLst>
                </p14:cNvPr>
                <p14:cNvContentPartPr/>
                <p14:nvPr/>
              </p14:nvContentPartPr>
              <p14:xfrm>
                <a:off x="3713870" y="1432581"/>
                <a:ext cx="5040" cy="103680"/>
              </p14:xfrm>
            </p:contentPart>
          </mc:Choice>
          <mc:Fallback xmlns="">
            <p:pic>
              <p:nvPicPr>
                <p:cNvPr id="37" name="Ink 36">
                  <a:extLst>
                    <a:ext uri="{FF2B5EF4-FFF2-40B4-BE49-F238E27FC236}">
                      <a16:creationId xmlns:a16="http://schemas.microsoft.com/office/drawing/2014/main" id="{D946669E-A1C6-904B-BD1A-D83D5DE9E3AC}"/>
                    </a:ext>
                  </a:extLst>
                </p:cNvPr>
                <p:cNvPicPr/>
                <p:nvPr/>
              </p:nvPicPr>
              <p:blipFill>
                <a:blip r:embed="rId53"/>
                <a:stretch>
                  <a:fillRect/>
                </a:stretch>
              </p:blipFill>
              <p:spPr>
                <a:xfrm>
                  <a:off x="3706310" y="1425021"/>
                  <a:ext cx="20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DF5E52FB-A582-6049-B599-E9346FBE8EBE}"/>
                    </a:ext>
                  </a:extLst>
                </p14:cNvPr>
                <p14:cNvContentPartPr/>
                <p14:nvPr/>
              </p14:nvContentPartPr>
              <p14:xfrm>
                <a:off x="2331470" y="1680621"/>
                <a:ext cx="476280" cy="16200"/>
              </p14:xfrm>
            </p:contentPart>
          </mc:Choice>
          <mc:Fallback xmlns="">
            <p:pic>
              <p:nvPicPr>
                <p:cNvPr id="39" name="Ink 38">
                  <a:extLst>
                    <a:ext uri="{FF2B5EF4-FFF2-40B4-BE49-F238E27FC236}">
                      <a16:creationId xmlns:a16="http://schemas.microsoft.com/office/drawing/2014/main" id="{DF5E52FB-A582-6049-B599-E9346FBE8EBE}"/>
                    </a:ext>
                  </a:extLst>
                </p:cNvPr>
                <p:cNvPicPr/>
                <p:nvPr/>
              </p:nvPicPr>
              <p:blipFill>
                <a:blip r:embed="rId55"/>
                <a:stretch>
                  <a:fillRect/>
                </a:stretch>
              </p:blipFill>
              <p:spPr>
                <a:xfrm>
                  <a:off x="2323910" y="1673061"/>
                  <a:ext cx="491040" cy="31320"/>
                </a:xfrm>
                <a:prstGeom prst="rect">
                  <a:avLst/>
                </a:prstGeom>
              </p:spPr>
            </p:pic>
          </mc:Fallback>
        </mc:AlternateContent>
      </p:grpSp>
      <p:grpSp>
        <p:nvGrpSpPr>
          <p:cNvPr id="48" name="Group 47">
            <a:extLst>
              <a:ext uri="{FF2B5EF4-FFF2-40B4-BE49-F238E27FC236}">
                <a16:creationId xmlns:a16="http://schemas.microsoft.com/office/drawing/2014/main" id="{1EF779E8-A0BE-FC4D-9340-390BE276E84F}"/>
              </a:ext>
            </a:extLst>
          </p:cNvPr>
          <p:cNvGrpSpPr/>
          <p:nvPr/>
        </p:nvGrpSpPr>
        <p:grpSpPr>
          <a:xfrm>
            <a:off x="2917910" y="1558941"/>
            <a:ext cx="999720" cy="285840"/>
            <a:chOff x="2917910" y="1558941"/>
            <a:chExt cx="999720" cy="285840"/>
          </a:xfrm>
        </p:grpSpPr>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01E007D0-8D58-524A-93EC-D907C3622C9F}"/>
                    </a:ext>
                  </a:extLst>
                </p14:cNvPr>
                <p14:cNvContentPartPr/>
                <p14:nvPr/>
              </p14:nvContentPartPr>
              <p14:xfrm>
                <a:off x="2917910" y="1574421"/>
                <a:ext cx="506160" cy="38880"/>
              </p14:xfrm>
            </p:contentPart>
          </mc:Choice>
          <mc:Fallback xmlns="">
            <p:pic>
              <p:nvPicPr>
                <p:cNvPr id="41" name="Ink 40">
                  <a:extLst>
                    <a:ext uri="{FF2B5EF4-FFF2-40B4-BE49-F238E27FC236}">
                      <a16:creationId xmlns:a16="http://schemas.microsoft.com/office/drawing/2014/main" id="{01E007D0-8D58-524A-93EC-D907C3622C9F}"/>
                    </a:ext>
                  </a:extLst>
                </p:cNvPr>
                <p:cNvPicPr/>
                <p:nvPr/>
              </p:nvPicPr>
              <p:blipFill>
                <a:blip r:embed="rId57"/>
                <a:stretch>
                  <a:fillRect/>
                </a:stretch>
              </p:blipFill>
              <p:spPr>
                <a:xfrm>
                  <a:off x="2910350" y="1566861"/>
                  <a:ext cx="521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F2E6ECCD-F096-9848-A7DB-B3477154A090}"/>
                    </a:ext>
                  </a:extLst>
                </p14:cNvPr>
                <p14:cNvContentPartPr/>
                <p14:nvPr/>
              </p14:nvContentPartPr>
              <p14:xfrm>
                <a:off x="3504350" y="1558941"/>
                <a:ext cx="413280" cy="45720"/>
              </p14:xfrm>
            </p:contentPart>
          </mc:Choice>
          <mc:Fallback xmlns="">
            <p:pic>
              <p:nvPicPr>
                <p:cNvPr id="42" name="Ink 41">
                  <a:extLst>
                    <a:ext uri="{FF2B5EF4-FFF2-40B4-BE49-F238E27FC236}">
                      <a16:creationId xmlns:a16="http://schemas.microsoft.com/office/drawing/2014/main" id="{F2E6ECCD-F096-9848-A7DB-B3477154A090}"/>
                    </a:ext>
                  </a:extLst>
                </p:cNvPr>
                <p:cNvPicPr/>
                <p:nvPr/>
              </p:nvPicPr>
              <p:blipFill>
                <a:blip r:embed="rId59"/>
                <a:stretch>
                  <a:fillRect/>
                </a:stretch>
              </p:blipFill>
              <p:spPr>
                <a:xfrm>
                  <a:off x="3496790" y="1551381"/>
                  <a:ext cx="4284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594656FF-A4ED-8E4B-9C64-C6345FA2FFA5}"/>
                    </a:ext>
                  </a:extLst>
                </p14:cNvPr>
                <p14:cNvContentPartPr/>
                <p14:nvPr/>
              </p14:nvContentPartPr>
              <p14:xfrm>
                <a:off x="3130670" y="1656501"/>
                <a:ext cx="56880" cy="113040"/>
              </p14:xfrm>
            </p:contentPart>
          </mc:Choice>
          <mc:Fallback xmlns="">
            <p:pic>
              <p:nvPicPr>
                <p:cNvPr id="44" name="Ink 43">
                  <a:extLst>
                    <a:ext uri="{FF2B5EF4-FFF2-40B4-BE49-F238E27FC236}">
                      <a16:creationId xmlns:a16="http://schemas.microsoft.com/office/drawing/2014/main" id="{594656FF-A4ED-8E4B-9C64-C6345FA2FFA5}"/>
                    </a:ext>
                  </a:extLst>
                </p:cNvPr>
                <p:cNvPicPr/>
                <p:nvPr/>
              </p:nvPicPr>
              <p:blipFill>
                <a:blip r:embed="rId61"/>
                <a:stretch>
                  <a:fillRect/>
                </a:stretch>
              </p:blipFill>
              <p:spPr>
                <a:xfrm>
                  <a:off x="3123110" y="1648941"/>
                  <a:ext cx="71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68F2EA60-A067-C747-837D-12CA3FF6E457}"/>
                    </a:ext>
                  </a:extLst>
                </p14:cNvPr>
                <p14:cNvContentPartPr/>
                <p14:nvPr/>
              </p14:nvContentPartPr>
              <p14:xfrm>
                <a:off x="3191510" y="1828581"/>
                <a:ext cx="23400" cy="16200"/>
              </p14:xfrm>
            </p:contentPart>
          </mc:Choice>
          <mc:Fallback xmlns="">
            <p:pic>
              <p:nvPicPr>
                <p:cNvPr id="45" name="Ink 44">
                  <a:extLst>
                    <a:ext uri="{FF2B5EF4-FFF2-40B4-BE49-F238E27FC236}">
                      <a16:creationId xmlns:a16="http://schemas.microsoft.com/office/drawing/2014/main" id="{68F2EA60-A067-C747-837D-12CA3FF6E457}"/>
                    </a:ext>
                  </a:extLst>
                </p:cNvPr>
                <p:cNvPicPr/>
                <p:nvPr/>
              </p:nvPicPr>
              <p:blipFill>
                <a:blip r:embed="rId63"/>
                <a:stretch>
                  <a:fillRect/>
                </a:stretch>
              </p:blipFill>
              <p:spPr>
                <a:xfrm>
                  <a:off x="3183950" y="1821021"/>
                  <a:ext cx="38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8DEFF55E-225B-714F-A070-DD99142CC59D}"/>
                    </a:ext>
                  </a:extLst>
                </p14:cNvPr>
                <p14:cNvContentPartPr/>
                <p14:nvPr/>
              </p14:nvContentPartPr>
              <p14:xfrm>
                <a:off x="3626390" y="1646061"/>
                <a:ext cx="83880" cy="95040"/>
              </p14:xfrm>
            </p:contentPart>
          </mc:Choice>
          <mc:Fallback xmlns="">
            <p:pic>
              <p:nvPicPr>
                <p:cNvPr id="46" name="Ink 45">
                  <a:extLst>
                    <a:ext uri="{FF2B5EF4-FFF2-40B4-BE49-F238E27FC236}">
                      <a16:creationId xmlns:a16="http://schemas.microsoft.com/office/drawing/2014/main" id="{8DEFF55E-225B-714F-A070-DD99142CC59D}"/>
                    </a:ext>
                  </a:extLst>
                </p:cNvPr>
                <p:cNvPicPr/>
                <p:nvPr/>
              </p:nvPicPr>
              <p:blipFill>
                <a:blip r:embed="rId65"/>
                <a:stretch>
                  <a:fillRect/>
                </a:stretch>
              </p:blipFill>
              <p:spPr>
                <a:xfrm>
                  <a:off x="3618830" y="1638501"/>
                  <a:ext cx="990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069220F8-749C-BD49-8CC8-48A285FBE059}"/>
                    </a:ext>
                  </a:extLst>
                </p14:cNvPr>
                <p14:cNvContentPartPr/>
                <p14:nvPr/>
              </p14:nvContentPartPr>
              <p14:xfrm>
                <a:off x="3701990" y="1811661"/>
                <a:ext cx="9000" cy="20880"/>
              </p14:xfrm>
            </p:contentPart>
          </mc:Choice>
          <mc:Fallback xmlns="">
            <p:pic>
              <p:nvPicPr>
                <p:cNvPr id="47" name="Ink 46">
                  <a:extLst>
                    <a:ext uri="{FF2B5EF4-FFF2-40B4-BE49-F238E27FC236}">
                      <a16:creationId xmlns:a16="http://schemas.microsoft.com/office/drawing/2014/main" id="{069220F8-749C-BD49-8CC8-48A285FBE059}"/>
                    </a:ext>
                  </a:extLst>
                </p:cNvPr>
                <p:cNvPicPr/>
                <p:nvPr/>
              </p:nvPicPr>
              <p:blipFill>
                <a:blip r:embed="rId67"/>
                <a:stretch>
                  <a:fillRect/>
                </a:stretch>
              </p:blipFill>
              <p:spPr>
                <a:xfrm>
                  <a:off x="3694430" y="1804101"/>
                  <a:ext cx="24120" cy="36000"/>
                </a:xfrm>
                <a:prstGeom prst="rect">
                  <a:avLst/>
                </a:prstGeom>
              </p:spPr>
            </p:pic>
          </mc:Fallback>
        </mc:AlternateContent>
      </p:grpSp>
      <p:grpSp>
        <p:nvGrpSpPr>
          <p:cNvPr id="60" name="Group 59">
            <a:extLst>
              <a:ext uri="{FF2B5EF4-FFF2-40B4-BE49-F238E27FC236}">
                <a16:creationId xmlns:a16="http://schemas.microsoft.com/office/drawing/2014/main" id="{091B8161-11FA-F344-AB90-855E81E99F9D}"/>
              </a:ext>
            </a:extLst>
          </p:cNvPr>
          <p:cNvGrpSpPr/>
          <p:nvPr/>
        </p:nvGrpSpPr>
        <p:grpSpPr>
          <a:xfrm>
            <a:off x="4686590" y="1166181"/>
            <a:ext cx="1522080" cy="390240"/>
            <a:chOff x="4686590" y="1166181"/>
            <a:chExt cx="1522080" cy="390240"/>
          </a:xfrm>
        </p:grpSpPr>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1D9EE22E-7757-B44B-8452-2B502C2DD8EF}"/>
                    </a:ext>
                  </a:extLst>
                </p14:cNvPr>
                <p14:cNvContentPartPr/>
                <p14:nvPr/>
              </p14:nvContentPartPr>
              <p14:xfrm>
                <a:off x="4686590" y="1538061"/>
                <a:ext cx="653760" cy="18360"/>
              </p14:xfrm>
            </p:contentPart>
          </mc:Choice>
          <mc:Fallback xmlns="">
            <p:pic>
              <p:nvPicPr>
                <p:cNvPr id="49" name="Ink 48">
                  <a:extLst>
                    <a:ext uri="{FF2B5EF4-FFF2-40B4-BE49-F238E27FC236}">
                      <a16:creationId xmlns:a16="http://schemas.microsoft.com/office/drawing/2014/main" id="{1D9EE22E-7757-B44B-8452-2B502C2DD8EF}"/>
                    </a:ext>
                  </a:extLst>
                </p:cNvPr>
                <p:cNvPicPr/>
                <p:nvPr/>
              </p:nvPicPr>
              <p:blipFill>
                <a:blip r:embed="rId69"/>
                <a:stretch>
                  <a:fillRect/>
                </a:stretch>
              </p:blipFill>
              <p:spPr>
                <a:xfrm>
                  <a:off x="4679030" y="1530501"/>
                  <a:ext cx="668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E0739A24-E17A-BA4E-8AA8-8ACFDE2BA6A2}"/>
                    </a:ext>
                  </a:extLst>
                </p14:cNvPr>
                <p14:cNvContentPartPr/>
                <p14:nvPr/>
              </p14:nvContentPartPr>
              <p14:xfrm>
                <a:off x="5158910" y="1325301"/>
                <a:ext cx="311040" cy="180000"/>
              </p14:xfrm>
            </p:contentPart>
          </mc:Choice>
          <mc:Fallback xmlns="">
            <p:pic>
              <p:nvPicPr>
                <p:cNvPr id="50" name="Ink 49">
                  <a:extLst>
                    <a:ext uri="{FF2B5EF4-FFF2-40B4-BE49-F238E27FC236}">
                      <a16:creationId xmlns:a16="http://schemas.microsoft.com/office/drawing/2014/main" id="{E0739A24-E17A-BA4E-8AA8-8ACFDE2BA6A2}"/>
                    </a:ext>
                  </a:extLst>
                </p:cNvPr>
                <p:cNvPicPr/>
                <p:nvPr/>
              </p:nvPicPr>
              <p:blipFill>
                <a:blip r:embed="rId71"/>
                <a:stretch>
                  <a:fillRect/>
                </a:stretch>
              </p:blipFill>
              <p:spPr>
                <a:xfrm>
                  <a:off x="5151350" y="1317741"/>
                  <a:ext cx="3261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2418FBAA-43C4-AB47-8B45-2ECA6EB30676}"/>
                    </a:ext>
                  </a:extLst>
                </p14:cNvPr>
                <p14:cNvContentPartPr/>
                <p14:nvPr/>
              </p14:nvContentPartPr>
              <p14:xfrm>
                <a:off x="5584430" y="1284981"/>
                <a:ext cx="7560" cy="172440"/>
              </p14:xfrm>
            </p:contentPart>
          </mc:Choice>
          <mc:Fallback xmlns="">
            <p:pic>
              <p:nvPicPr>
                <p:cNvPr id="51" name="Ink 50">
                  <a:extLst>
                    <a:ext uri="{FF2B5EF4-FFF2-40B4-BE49-F238E27FC236}">
                      <a16:creationId xmlns:a16="http://schemas.microsoft.com/office/drawing/2014/main" id="{2418FBAA-43C4-AB47-8B45-2ECA6EB30676}"/>
                    </a:ext>
                  </a:extLst>
                </p:cNvPr>
                <p:cNvPicPr/>
                <p:nvPr/>
              </p:nvPicPr>
              <p:blipFill>
                <a:blip r:embed="rId73"/>
                <a:stretch>
                  <a:fillRect/>
                </a:stretch>
              </p:blipFill>
              <p:spPr>
                <a:xfrm>
                  <a:off x="5576870" y="1277421"/>
                  <a:ext cx="22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0EEC1631-F701-1D47-9EEE-516F373153C4}"/>
                    </a:ext>
                  </a:extLst>
                </p14:cNvPr>
                <p14:cNvContentPartPr/>
                <p14:nvPr/>
              </p14:nvContentPartPr>
              <p14:xfrm>
                <a:off x="5581550" y="1273101"/>
                <a:ext cx="91080" cy="171720"/>
              </p14:xfrm>
            </p:contentPart>
          </mc:Choice>
          <mc:Fallback xmlns="">
            <p:pic>
              <p:nvPicPr>
                <p:cNvPr id="52" name="Ink 51">
                  <a:extLst>
                    <a:ext uri="{FF2B5EF4-FFF2-40B4-BE49-F238E27FC236}">
                      <a16:creationId xmlns:a16="http://schemas.microsoft.com/office/drawing/2014/main" id="{0EEC1631-F701-1D47-9EEE-516F373153C4}"/>
                    </a:ext>
                  </a:extLst>
                </p:cNvPr>
                <p:cNvPicPr/>
                <p:nvPr/>
              </p:nvPicPr>
              <p:blipFill>
                <a:blip r:embed="rId75"/>
                <a:stretch>
                  <a:fillRect/>
                </a:stretch>
              </p:blipFill>
              <p:spPr>
                <a:xfrm>
                  <a:off x="5573990" y="1265541"/>
                  <a:ext cx="106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38518D5A-2409-DE49-B69F-39A4E12C29FF}"/>
                    </a:ext>
                  </a:extLst>
                </p14:cNvPr>
                <p14:cNvContentPartPr/>
                <p14:nvPr/>
              </p14:nvContentPartPr>
              <p14:xfrm>
                <a:off x="5735270" y="1261581"/>
                <a:ext cx="9720" cy="225000"/>
              </p14:xfrm>
            </p:contentPart>
          </mc:Choice>
          <mc:Fallback xmlns="">
            <p:pic>
              <p:nvPicPr>
                <p:cNvPr id="54" name="Ink 53">
                  <a:extLst>
                    <a:ext uri="{FF2B5EF4-FFF2-40B4-BE49-F238E27FC236}">
                      <a16:creationId xmlns:a16="http://schemas.microsoft.com/office/drawing/2014/main" id="{38518D5A-2409-DE49-B69F-39A4E12C29FF}"/>
                    </a:ext>
                  </a:extLst>
                </p:cNvPr>
                <p:cNvPicPr/>
                <p:nvPr/>
              </p:nvPicPr>
              <p:blipFill>
                <a:blip r:embed="rId77"/>
                <a:stretch>
                  <a:fillRect/>
                </a:stretch>
              </p:blipFill>
              <p:spPr>
                <a:xfrm>
                  <a:off x="5727710" y="1254381"/>
                  <a:ext cx="24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0CF012F5-4BF5-A042-A147-9518AECB0799}"/>
                    </a:ext>
                  </a:extLst>
                </p14:cNvPr>
                <p14:cNvContentPartPr/>
                <p14:nvPr/>
              </p14:nvContentPartPr>
              <p14:xfrm>
                <a:off x="5786750" y="1361301"/>
                <a:ext cx="97560" cy="79920"/>
              </p14:xfrm>
            </p:contentPart>
          </mc:Choice>
          <mc:Fallback xmlns="">
            <p:pic>
              <p:nvPicPr>
                <p:cNvPr id="56" name="Ink 55">
                  <a:extLst>
                    <a:ext uri="{FF2B5EF4-FFF2-40B4-BE49-F238E27FC236}">
                      <a16:creationId xmlns:a16="http://schemas.microsoft.com/office/drawing/2014/main" id="{0CF012F5-4BF5-A042-A147-9518AECB0799}"/>
                    </a:ext>
                  </a:extLst>
                </p:cNvPr>
                <p:cNvPicPr/>
                <p:nvPr/>
              </p:nvPicPr>
              <p:blipFill>
                <a:blip r:embed="rId79"/>
                <a:stretch>
                  <a:fillRect/>
                </a:stretch>
              </p:blipFill>
              <p:spPr>
                <a:xfrm>
                  <a:off x="5779190" y="1353741"/>
                  <a:ext cx="112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980B26C4-4837-9E44-B2E2-7BBBACD63F37}"/>
                    </a:ext>
                  </a:extLst>
                </p14:cNvPr>
                <p14:cNvContentPartPr/>
                <p14:nvPr/>
              </p14:nvContentPartPr>
              <p14:xfrm>
                <a:off x="5909510" y="1365261"/>
                <a:ext cx="101880" cy="69120"/>
              </p14:xfrm>
            </p:contentPart>
          </mc:Choice>
          <mc:Fallback xmlns="">
            <p:pic>
              <p:nvPicPr>
                <p:cNvPr id="57" name="Ink 56">
                  <a:extLst>
                    <a:ext uri="{FF2B5EF4-FFF2-40B4-BE49-F238E27FC236}">
                      <a16:creationId xmlns:a16="http://schemas.microsoft.com/office/drawing/2014/main" id="{980B26C4-4837-9E44-B2E2-7BBBACD63F37}"/>
                    </a:ext>
                  </a:extLst>
                </p:cNvPr>
                <p:cNvPicPr/>
                <p:nvPr/>
              </p:nvPicPr>
              <p:blipFill>
                <a:blip r:embed="rId81"/>
                <a:stretch>
                  <a:fillRect/>
                </a:stretch>
              </p:blipFill>
              <p:spPr>
                <a:xfrm>
                  <a:off x="5901950" y="1357701"/>
                  <a:ext cx="1166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047F01DC-1D5A-7846-89DF-D21B89E7EC0B}"/>
                    </a:ext>
                  </a:extLst>
                </p14:cNvPr>
                <p14:cNvContentPartPr/>
                <p14:nvPr/>
              </p14:nvContentPartPr>
              <p14:xfrm>
                <a:off x="6062150" y="1166181"/>
                <a:ext cx="11160" cy="278640"/>
              </p14:xfrm>
            </p:contentPart>
          </mc:Choice>
          <mc:Fallback xmlns="">
            <p:pic>
              <p:nvPicPr>
                <p:cNvPr id="58" name="Ink 57">
                  <a:extLst>
                    <a:ext uri="{FF2B5EF4-FFF2-40B4-BE49-F238E27FC236}">
                      <a16:creationId xmlns:a16="http://schemas.microsoft.com/office/drawing/2014/main" id="{047F01DC-1D5A-7846-89DF-D21B89E7EC0B}"/>
                    </a:ext>
                  </a:extLst>
                </p:cNvPr>
                <p:cNvPicPr/>
                <p:nvPr/>
              </p:nvPicPr>
              <p:blipFill>
                <a:blip r:embed="rId83"/>
                <a:stretch>
                  <a:fillRect/>
                </a:stretch>
              </p:blipFill>
              <p:spPr>
                <a:xfrm>
                  <a:off x="6054590" y="1158621"/>
                  <a:ext cx="259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a16="http://schemas.microsoft.com/office/drawing/2014/main" id="{319A14AA-A9B0-E44C-B311-D7EF170779FE}"/>
                    </a:ext>
                  </a:extLst>
                </p14:cNvPr>
                <p14:cNvContentPartPr/>
                <p14:nvPr/>
              </p14:nvContentPartPr>
              <p14:xfrm>
                <a:off x="6050990" y="1322781"/>
                <a:ext cx="157680" cy="101880"/>
              </p14:xfrm>
            </p:contentPart>
          </mc:Choice>
          <mc:Fallback xmlns="">
            <p:pic>
              <p:nvPicPr>
                <p:cNvPr id="59" name="Ink 58">
                  <a:extLst>
                    <a:ext uri="{FF2B5EF4-FFF2-40B4-BE49-F238E27FC236}">
                      <a16:creationId xmlns:a16="http://schemas.microsoft.com/office/drawing/2014/main" id="{319A14AA-A9B0-E44C-B311-D7EF170779FE}"/>
                    </a:ext>
                  </a:extLst>
                </p:cNvPr>
                <p:cNvPicPr/>
                <p:nvPr/>
              </p:nvPicPr>
              <p:blipFill>
                <a:blip r:embed="rId85"/>
                <a:stretch>
                  <a:fillRect/>
                </a:stretch>
              </p:blipFill>
              <p:spPr>
                <a:xfrm>
                  <a:off x="6043430" y="1315221"/>
                  <a:ext cx="172800" cy="116640"/>
                </a:xfrm>
                <a:prstGeom prst="rect">
                  <a:avLst/>
                </a:prstGeom>
              </p:spPr>
            </p:pic>
          </mc:Fallback>
        </mc:AlternateContent>
      </p:grpSp>
      <p:grpSp>
        <p:nvGrpSpPr>
          <p:cNvPr id="52258" name="Group 52257">
            <a:extLst>
              <a:ext uri="{FF2B5EF4-FFF2-40B4-BE49-F238E27FC236}">
                <a16:creationId xmlns:a16="http://schemas.microsoft.com/office/drawing/2014/main" id="{B60AAEA3-0887-D64B-9B15-2A0B3009B35D}"/>
              </a:ext>
            </a:extLst>
          </p:cNvPr>
          <p:cNvGrpSpPr/>
          <p:nvPr/>
        </p:nvGrpSpPr>
        <p:grpSpPr>
          <a:xfrm>
            <a:off x="3315350" y="1120461"/>
            <a:ext cx="1539360" cy="429120"/>
            <a:chOff x="3315350" y="1120461"/>
            <a:chExt cx="1539360" cy="429120"/>
          </a:xfrm>
        </p:grpSpPr>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54DFA696-8DFA-9C44-81D0-5C344B4388DB}"/>
                    </a:ext>
                  </a:extLst>
                </p14:cNvPr>
                <p14:cNvContentPartPr/>
                <p14:nvPr/>
              </p14:nvContentPartPr>
              <p14:xfrm>
                <a:off x="4848230" y="1543821"/>
                <a:ext cx="6480" cy="5760"/>
              </p14:xfrm>
            </p:contentPart>
          </mc:Choice>
          <mc:Fallback xmlns="">
            <p:pic>
              <p:nvPicPr>
                <p:cNvPr id="61" name="Ink 60">
                  <a:extLst>
                    <a:ext uri="{FF2B5EF4-FFF2-40B4-BE49-F238E27FC236}">
                      <a16:creationId xmlns:a16="http://schemas.microsoft.com/office/drawing/2014/main" id="{54DFA696-8DFA-9C44-81D0-5C344B4388DB}"/>
                    </a:ext>
                  </a:extLst>
                </p:cNvPr>
                <p:cNvPicPr/>
                <p:nvPr/>
              </p:nvPicPr>
              <p:blipFill>
                <a:blip r:embed="rId87"/>
                <a:stretch>
                  <a:fillRect/>
                </a:stretch>
              </p:blipFill>
              <p:spPr>
                <a:xfrm>
                  <a:off x="4840670" y="1536621"/>
                  <a:ext cx="21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5D858D09-B2A3-B344-845A-31640F375C29}"/>
                    </a:ext>
                  </a:extLst>
                </p14:cNvPr>
                <p14:cNvContentPartPr/>
                <p14:nvPr/>
              </p14:nvContentPartPr>
              <p14:xfrm>
                <a:off x="4811150" y="1493061"/>
                <a:ext cx="360" cy="2520"/>
              </p14:xfrm>
            </p:contentPart>
          </mc:Choice>
          <mc:Fallback xmlns="">
            <p:pic>
              <p:nvPicPr>
                <p:cNvPr id="62" name="Ink 61">
                  <a:extLst>
                    <a:ext uri="{FF2B5EF4-FFF2-40B4-BE49-F238E27FC236}">
                      <a16:creationId xmlns:a16="http://schemas.microsoft.com/office/drawing/2014/main" id="{5D858D09-B2A3-B344-845A-31640F375C29}"/>
                    </a:ext>
                  </a:extLst>
                </p:cNvPr>
                <p:cNvPicPr/>
                <p:nvPr/>
              </p:nvPicPr>
              <p:blipFill>
                <a:blip r:embed="rId89"/>
                <a:stretch>
                  <a:fillRect/>
                </a:stretch>
              </p:blipFill>
              <p:spPr>
                <a:xfrm>
                  <a:off x="4803590" y="1485501"/>
                  <a:ext cx="154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972314E8-01AA-6840-90D7-1A9A84A69D0F}"/>
                    </a:ext>
                  </a:extLst>
                </p14:cNvPr>
                <p14:cNvContentPartPr/>
                <p14:nvPr/>
              </p14:nvContentPartPr>
              <p14:xfrm>
                <a:off x="4780550" y="1423581"/>
                <a:ext cx="360" cy="360"/>
              </p14:xfrm>
            </p:contentPart>
          </mc:Choice>
          <mc:Fallback xmlns="">
            <p:pic>
              <p:nvPicPr>
                <p:cNvPr id="63" name="Ink 62">
                  <a:extLst>
                    <a:ext uri="{FF2B5EF4-FFF2-40B4-BE49-F238E27FC236}">
                      <a16:creationId xmlns:a16="http://schemas.microsoft.com/office/drawing/2014/main" id="{972314E8-01AA-6840-90D7-1A9A84A69D0F}"/>
                    </a:ext>
                  </a:extLst>
                </p:cNvPr>
                <p:cNvPicPr/>
                <p:nvPr/>
              </p:nvPicPr>
              <p:blipFill>
                <a:blip r:embed="rId91"/>
                <a:stretch>
                  <a:fillRect/>
                </a:stretch>
              </p:blipFill>
              <p:spPr>
                <a:xfrm>
                  <a:off x="4772990" y="141602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224" name="Ink 52223">
                  <a:extLst>
                    <a:ext uri="{FF2B5EF4-FFF2-40B4-BE49-F238E27FC236}">
                      <a16:creationId xmlns:a16="http://schemas.microsoft.com/office/drawing/2014/main" id="{15889536-1E48-9147-A7CF-C0F6B2648AD1}"/>
                    </a:ext>
                  </a:extLst>
                </p14:cNvPr>
                <p14:cNvContentPartPr/>
                <p14:nvPr/>
              </p14:nvContentPartPr>
              <p14:xfrm>
                <a:off x="4747430" y="1380381"/>
                <a:ext cx="33480" cy="43560"/>
              </p14:xfrm>
            </p:contentPart>
          </mc:Choice>
          <mc:Fallback xmlns="">
            <p:pic>
              <p:nvPicPr>
                <p:cNvPr id="52224" name="Ink 52223">
                  <a:extLst>
                    <a:ext uri="{FF2B5EF4-FFF2-40B4-BE49-F238E27FC236}">
                      <a16:creationId xmlns:a16="http://schemas.microsoft.com/office/drawing/2014/main" id="{15889536-1E48-9147-A7CF-C0F6B2648AD1}"/>
                    </a:ext>
                  </a:extLst>
                </p:cNvPr>
                <p:cNvPicPr/>
                <p:nvPr/>
              </p:nvPicPr>
              <p:blipFill>
                <a:blip r:embed="rId93"/>
                <a:stretch>
                  <a:fillRect/>
                </a:stretch>
              </p:blipFill>
              <p:spPr>
                <a:xfrm>
                  <a:off x="4739870" y="1372821"/>
                  <a:ext cx="48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225" name="Ink 52224">
                  <a:extLst>
                    <a:ext uri="{FF2B5EF4-FFF2-40B4-BE49-F238E27FC236}">
                      <a16:creationId xmlns:a16="http://schemas.microsoft.com/office/drawing/2014/main" id="{4A380448-9B20-6347-ABFE-E6AC637598BB}"/>
                    </a:ext>
                  </a:extLst>
                </p14:cNvPr>
                <p14:cNvContentPartPr/>
                <p14:nvPr/>
              </p14:nvContentPartPr>
              <p14:xfrm>
                <a:off x="4713230" y="1329981"/>
                <a:ext cx="1440" cy="5760"/>
              </p14:xfrm>
            </p:contentPart>
          </mc:Choice>
          <mc:Fallback xmlns="">
            <p:pic>
              <p:nvPicPr>
                <p:cNvPr id="52225" name="Ink 52224">
                  <a:extLst>
                    <a:ext uri="{FF2B5EF4-FFF2-40B4-BE49-F238E27FC236}">
                      <a16:creationId xmlns:a16="http://schemas.microsoft.com/office/drawing/2014/main" id="{4A380448-9B20-6347-ABFE-E6AC637598BB}"/>
                    </a:ext>
                  </a:extLst>
                </p:cNvPr>
                <p:cNvPicPr/>
                <p:nvPr/>
              </p:nvPicPr>
              <p:blipFill>
                <a:blip r:embed="rId95"/>
                <a:stretch>
                  <a:fillRect/>
                </a:stretch>
              </p:blipFill>
              <p:spPr>
                <a:xfrm>
                  <a:off x="4705670" y="1322421"/>
                  <a:ext cx="16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228" name="Ink 52227">
                  <a:extLst>
                    <a:ext uri="{FF2B5EF4-FFF2-40B4-BE49-F238E27FC236}">
                      <a16:creationId xmlns:a16="http://schemas.microsoft.com/office/drawing/2014/main" id="{76EAEA59-7CD5-0B48-8969-5CA9B4987943}"/>
                    </a:ext>
                  </a:extLst>
                </p14:cNvPr>
                <p14:cNvContentPartPr/>
                <p14:nvPr/>
              </p14:nvContentPartPr>
              <p14:xfrm>
                <a:off x="4653830" y="1284261"/>
                <a:ext cx="11520" cy="7560"/>
              </p14:xfrm>
            </p:contentPart>
          </mc:Choice>
          <mc:Fallback xmlns="">
            <p:pic>
              <p:nvPicPr>
                <p:cNvPr id="52228" name="Ink 52227">
                  <a:extLst>
                    <a:ext uri="{FF2B5EF4-FFF2-40B4-BE49-F238E27FC236}">
                      <a16:creationId xmlns:a16="http://schemas.microsoft.com/office/drawing/2014/main" id="{76EAEA59-7CD5-0B48-8969-5CA9B4987943}"/>
                    </a:ext>
                  </a:extLst>
                </p:cNvPr>
                <p:cNvPicPr/>
                <p:nvPr/>
              </p:nvPicPr>
              <p:blipFill>
                <a:blip r:embed="rId97"/>
                <a:stretch>
                  <a:fillRect/>
                </a:stretch>
              </p:blipFill>
              <p:spPr>
                <a:xfrm>
                  <a:off x="4646270" y="1276701"/>
                  <a:ext cx="26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229" name="Ink 52228">
                  <a:extLst>
                    <a:ext uri="{FF2B5EF4-FFF2-40B4-BE49-F238E27FC236}">
                      <a16:creationId xmlns:a16="http://schemas.microsoft.com/office/drawing/2014/main" id="{6A4B6345-48D7-3B49-A303-8A4714B8373C}"/>
                    </a:ext>
                  </a:extLst>
                </p14:cNvPr>
                <p14:cNvContentPartPr/>
                <p14:nvPr/>
              </p14:nvContentPartPr>
              <p14:xfrm>
                <a:off x="4564550" y="1234581"/>
                <a:ext cx="1080" cy="2520"/>
              </p14:xfrm>
            </p:contentPart>
          </mc:Choice>
          <mc:Fallback xmlns="">
            <p:pic>
              <p:nvPicPr>
                <p:cNvPr id="52229" name="Ink 52228">
                  <a:extLst>
                    <a:ext uri="{FF2B5EF4-FFF2-40B4-BE49-F238E27FC236}">
                      <a16:creationId xmlns:a16="http://schemas.microsoft.com/office/drawing/2014/main" id="{6A4B6345-48D7-3B49-A303-8A4714B8373C}"/>
                    </a:ext>
                  </a:extLst>
                </p:cNvPr>
                <p:cNvPicPr/>
                <p:nvPr/>
              </p:nvPicPr>
              <p:blipFill>
                <a:blip r:embed="rId99"/>
                <a:stretch>
                  <a:fillRect/>
                </a:stretch>
              </p:blipFill>
              <p:spPr>
                <a:xfrm>
                  <a:off x="4556990" y="1227021"/>
                  <a:ext cx="16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230" name="Ink 52229">
                  <a:extLst>
                    <a:ext uri="{FF2B5EF4-FFF2-40B4-BE49-F238E27FC236}">
                      <a16:creationId xmlns:a16="http://schemas.microsoft.com/office/drawing/2014/main" id="{C86D3A99-E6FC-2443-8087-3D462EAAB839}"/>
                    </a:ext>
                  </a:extLst>
                </p14:cNvPr>
                <p14:cNvContentPartPr/>
                <p14:nvPr/>
              </p14:nvContentPartPr>
              <p14:xfrm>
                <a:off x="4481750" y="1211541"/>
                <a:ext cx="360" cy="360"/>
              </p14:xfrm>
            </p:contentPart>
          </mc:Choice>
          <mc:Fallback xmlns="">
            <p:pic>
              <p:nvPicPr>
                <p:cNvPr id="52230" name="Ink 52229">
                  <a:extLst>
                    <a:ext uri="{FF2B5EF4-FFF2-40B4-BE49-F238E27FC236}">
                      <a16:creationId xmlns:a16="http://schemas.microsoft.com/office/drawing/2014/main" id="{C86D3A99-E6FC-2443-8087-3D462EAAB839}"/>
                    </a:ext>
                  </a:extLst>
                </p:cNvPr>
                <p:cNvPicPr/>
                <p:nvPr/>
              </p:nvPicPr>
              <p:blipFill>
                <a:blip r:embed="rId91"/>
                <a:stretch>
                  <a:fillRect/>
                </a:stretch>
              </p:blipFill>
              <p:spPr>
                <a:xfrm>
                  <a:off x="4474190" y="120398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231" name="Ink 52230">
                  <a:extLst>
                    <a:ext uri="{FF2B5EF4-FFF2-40B4-BE49-F238E27FC236}">
                      <a16:creationId xmlns:a16="http://schemas.microsoft.com/office/drawing/2014/main" id="{6700BEEE-7C12-DE41-B431-D3817442115C}"/>
                    </a:ext>
                  </a:extLst>
                </p14:cNvPr>
                <p14:cNvContentPartPr/>
                <p14:nvPr/>
              </p14:nvContentPartPr>
              <p14:xfrm>
                <a:off x="4371590" y="1176261"/>
                <a:ext cx="360" cy="360"/>
              </p14:xfrm>
            </p:contentPart>
          </mc:Choice>
          <mc:Fallback xmlns="">
            <p:pic>
              <p:nvPicPr>
                <p:cNvPr id="52231" name="Ink 52230">
                  <a:extLst>
                    <a:ext uri="{FF2B5EF4-FFF2-40B4-BE49-F238E27FC236}">
                      <a16:creationId xmlns:a16="http://schemas.microsoft.com/office/drawing/2014/main" id="{6700BEEE-7C12-DE41-B431-D3817442115C}"/>
                    </a:ext>
                  </a:extLst>
                </p:cNvPr>
                <p:cNvPicPr/>
                <p:nvPr/>
              </p:nvPicPr>
              <p:blipFill>
                <a:blip r:embed="rId91"/>
                <a:stretch>
                  <a:fillRect/>
                </a:stretch>
              </p:blipFill>
              <p:spPr>
                <a:xfrm>
                  <a:off x="4364030" y="116870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232" name="Ink 52231">
                  <a:extLst>
                    <a:ext uri="{FF2B5EF4-FFF2-40B4-BE49-F238E27FC236}">
                      <a16:creationId xmlns:a16="http://schemas.microsoft.com/office/drawing/2014/main" id="{FED67120-5933-7B4F-98FE-11F5B25F3B96}"/>
                    </a:ext>
                  </a:extLst>
                </p14:cNvPr>
                <p14:cNvContentPartPr/>
                <p14:nvPr/>
              </p14:nvContentPartPr>
              <p14:xfrm>
                <a:off x="4304270" y="1159701"/>
                <a:ext cx="6840" cy="2520"/>
              </p14:xfrm>
            </p:contentPart>
          </mc:Choice>
          <mc:Fallback xmlns="">
            <p:pic>
              <p:nvPicPr>
                <p:cNvPr id="52232" name="Ink 52231">
                  <a:extLst>
                    <a:ext uri="{FF2B5EF4-FFF2-40B4-BE49-F238E27FC236}">
                      <a16:creationId xmlns:a16="http://schemas.microsoft.com/office/drawing/2014/main" id="{FED67120-5933-7B4F-98FE-11F5B25F3B96}"/>
                    </a:ext>
                  </a:extLst>
                </p:cNvPr>
                <p:cNvPicPr/>
                <p:nvPr/>
              </p:nvPicPr>
              <p:blipFill>
                <a:blip r:embed="rId103"/>
                <a:stretch>
                  <a:fillRect/>
                </a:stretch>
              </p:blipFill>
              <p:spPr>
                <a:xfrm>
                  <a:off x="4296710" y="1152141"/>
                  <a:ext cx="219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2233" name="Ink 52232">
                  <a:extLst>
                    <a:ext uri="{FF2B5EF4-FFF2-40B4-BE49-F238E27FC236}">
                      <a16:creationId xmlns:a16="http://schemas.microsoft.com/office/drawing/2014/main" id="{EB7A1160-4DF6-0C44-A551-D9FBD92B2EA5}"/>
                    </a:ext>
                  </a:extLst>
                </p14:cNvPr>
                <p14:cNvContentPartPr/>
                <p14:nvPr/>
              </p14:nvContentPartPr>
              <p14:xfrm>
                <a:off x="4168190" y="1162221"/>
                <a:ext cx="54000" cy="3600"/>
              </p14:xfrm>
            </p:contentPart>
          </mc:Choice>
          <mc:Fallback xmlns="">
            <p:pic>
              <p:nvPicPr>
                <p:cNvPr id="52233" name="Ink 52232">
                  <a:extLst>
                    <a:ext uri="{FF2B5EF4-FFF2-40B4-BE49-F238E27FC236}">
                      <a16:creationId xmlns:a16="http://schemas.microsoft.com/office/drawing/2014/main" id="{EB7A1160-4DF6-0C44-A551-D9FBD92B2EA5}"/>
                    </a:ext>
                  </a:extLst>
                </p:cNvPr>
                <p:cNvPicPr/>
                <p:nvPr/>
              </p:nvPicPr>
              <p:blipFill>
                <a:blip r:embed="rId105"/>
                <a:stretch>
                  <a:fillRect/>
                </a:stretch>
              </p:blipFill>
              <p:spPr>
                <a:xfrm>
                  <a:off x="4160630" y="1154661"/>
                  <a:ext cx="69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2234" name="Ink 52233">
                  <a:extLst>
                    <a:ext uri="{FF2B5EF4-FFF2-40B4-BE49-F238E27FC236}">
                      <a16:creationId xmlns:a16="http://schemas.microsoft.com/office/drawing/2014/main" id="{D1115C9D-3103-714D-8505-7EA5B10A148E}"/>
                    </a:ext>
                  </a:extLst>
                </p14:cNvPr>
                <p14:cNvContentPartPr/>
                <p14:nvPr/>
              </p14:nvContentPartPr>
              <p14:xfrm>
                <a:off x="4050830" y="1165821"/>
                <a:ext cx="2520" cy="360"/>
              </p14:xfrm>
            </p:contentPart>
          </mc:Choice>
          <mc:Fallback xmlns="">
            <p:pic>
              <p:nvPicPr>
                <p:cNvPr id="52234" name="Ink 52233">
                  <a:extLst>
                    <a:ext uri="{FF2B5EF4-FFF2-40B4-BE49-F238E27FC236}">
                      <a16:creationId xmlns:a16="http://schemas.microsoft.com/office/drawing/2014/main" id="{D1115C9D-3103-714D-8505-7EA5B10A148E}"/>
                    </a:ext>
                  </a:extLst>
                </p:cNvPr>
                <p:cNvPicPr/>
                <p:nvPr/>
              </p:nvPicPr>
              <p:blipFill>
                <a:blip r:embed="rId107"/>
                <a:stretch>
                  <a:fillRect/>
                </a:stretch>
              </p:blipFill>
              <p:spPr>
                <a:xfrm>
                  <a:off x="4043630" y="1158261"/>
                  <a:ext cx="172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235" name="Ink 52234">
                  <a:extLst>
                    <a:ext uri="{FF2B5EF4-FFF2-40B4-BE49-F238E27FC236}">
                      <a16:creationId xmlns:a16="http://schemas.microsoft.com/office/drawing/2014/main" id="{F4FEE576-AA6B-2841-849B-D2C6F75C61FC}"/>
                    </a:ext>
                  </a:extLst>
                </p14:cNvPr>
                <p14:cNvContentPartPr/>
                <p14:nvPr/>
              </p14:nvContentPartPr>
              <p14:xfrm>
                <a:off x="3852830" y="1131621"/>
                <a:ext cx="19080" cy="2160"/>
              </p14:xfrm>
            </p:contentPart>
          </mc:Choice>
          <mc:Fallback xmlns="">
            <p:pic>
              <p:nvPicPr>
                <p:cNvPr id="52235" name="Ink 52234">
                  <a:extLst>
                    <a:ext uri="{FF2B5EF4-FFF2-40B4-BE49-F238E27FC236}">
                      <a16:creationId xmlns:a16="http://schemas.microsoft.com/office/drawing/2014/main" id="{F4FEE576-AA6B-2841-849B-D2C6F75C61FC}"/>
                    </a:ext>
                  </a:extLst>
                </p:cNvPr>
                <p:cNvPicPr/>
                <p:nvPr/>
              </p:nvPicPr>
              <p:blipFill>
                <a:blip r:embed="rId109"/>
                <a:stretch>
                  <a:fillRect/>
                </a:stretch>
              </p:blipFill>
              <p:spPr>
                <a:xfrm>
                  <a:off x="3845270" y="1124061"/>
                  <a:ext cx="338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2236" name="Ink 52235">
                  <a:extLst>
                    <a:ext uri="{FF2B5EF4-FFF2-40B4-BE49-F238E27FC236}">
                      <a16:creationId xmlns:a16="http://schemas.microsoft.com/office/drawing/2014/main" id="{DADF7966-77C5-B747-8E7E-23CE8CF11909}"/>
                    </a:ext>
                  </a:extLst>
                </p14:cNvPr>
                <p14:cNvContentPartPr/>
                <p14:nvPr/>
              </p14:nvContentPartPr>
              <p14:xfrm>
                <a:off x="3610910" y="1173741"/>
                <a:ext cx="36000" cy="14400"/>
              </p14:xfrm>
            </p:contentPart>
          </mc:Choice>
          <mc:Fallback xmlns="">
            <p:pic>
              <p:nvPicPr>
                <p:cNvPr id="52236" name="Ink 52235">
                  <a:extLst>
                    <a:ext uri="{FF2B5EF4-FFF2-40B4-BE49-F238E27FC236}">
                      <a16:creationId xmlns:a16="http://schemas.microsoft.com/office/drawing/2014/main" id="{DADF7966-77C5-B747-8E7E-23CE8CF11909}"/>
                    </a:ext>
                  </a:extLst>
                </p:cNvPr>
                <p:cNvPicPr/>
                <p:nvPr/>
              </p:nvPicPr>
              <p:blipFill>
                <a:blip r:embed="rId111"/>
                <a:stretch>
                  <a:fillRect/>
                </a:stretch>
              </p:blipFill>
              <p:spPr>
                <a:xfrm>
                  <a:off x="3603350" y="1166181"/>
                  <a:ext cx="51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2237" name="Ink 52236">
                  <a:extLst>
                    <a:ext uri="{FF2B5EF4-FFF2-40B4-BE49-F238E27FC236}">
                      <a16:creationId xmlns:a16="http://schemas.microsoft.com/office/drawing/2014/main" id="{06B5E0E4-9143-5344-8761-746A3EA3AA13}"/>
                    </a:ext>
                  </a:extLst>
                </p14:cNvPr>
                <p14:cNvContentPartPr/>
                <p14:nvPr/>
              </p14:nvContentPartPr>
              <p14:xfrm>
                <a:off x="3520550" y="1211901"/>
                <a:ext cx="7200" cy="11160"/>
              </p14:xfrm>
            </p:contentPart>
          </mc:Choice>
          <mc:Fallback xmlns="">
            <p:pic>
              <p:nvPicPr>
                <p:cNvPr id="52237" name="Ink 52236">
                  <a:extLst>
                    <a:ext uri="{FF2B5EF4-FFF2-40B4-BE49-F238E27FC236}">
                      <a16:creationId xmlns:a16="http://schemas.microsoft.com/office/drawing/2014/main" id="{06B5E0E4-9143-5344-8761-746A3EA3AA13}"/>
                    </a:ext>
                  </a:extLst>
                </p:cNvPr>
                <p:cNvPicPr/>
                <p:nvPr/>
              </p:nvPicPr>
              <p:blipFill>
                <a:blip r:embed="rId113"/>
                <a:stretch>
                  <a:fillRect/>
                </a:stretch>
              </p:blipFill>
              <p:spPr>
                <a:xfrm>
                  <a:off x="3512990" y="1204341"/>
                  <a:ext cx="22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2238" name="Ink 52237">
                  <a:extLst>
                    <a:ext uri="{FF2B5EF4-FFF2-40B4-BE49-F238E27FC236}">
                      <a16:creationId xmlns:a16="http://schemas.microsoft.com/office/drawing/2014/main" id="{AF0DB52D-8A97-9E4E-873F-CBB4F2EA38C6}"/>
                    </a:ext>
                  </a:extLst>
                </p14:cNvPr>
                <p14:cNvContentPartPr/>
                <p14:nvPr/>
              </p14:nvContentPartPr>
              <p14:xfrm>
                <a:off x="3424790" y="1271661"/>
                <a:ext cx="30960" cy="52200"/>
              </p14:xfrm>
            </p:contentPart>
          </mc:Choice>
          <mc:Fallback xmlns="">
            <p:pic>
              <p:nvPicPr>
                <p:cNvPr id="52238" name="Ink 52237">
                  <a:extLst>
                    <a:ext uri="{FF2B5EF4-FFF2-40B4-BE49-F238E27FC236}">
                      <a16:creationId xmlns:a16="http://schemas.microsoft.com/office/drawing/2014/main" id="{AF0DB52D-8A97-9E4E-873F-CBB4F2EA38C6}"/>
                    </a:ext>
                  </a:extLst>
                </p:cNvPr>
                <p:cNvPicPr/>
                <p:nvPr/>
              </p:nvPicPr>
              <p:blipFill>
                <a:blip r:embed="rId115"/>
                <a:stretch>
                  <a:fillRect/>
                </a:stretch>
              </p:blipFill>
              <p:spPr>
                <a:xfrm>
                  <a:off x="3417230" y="1264101"/>
                  <a:ext cx="460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2239" name="Ink 52238">
                  <a:extLst>
                    <a:ext uri="{FF2B5EF4-FFF2-40B4-BE49-F238E27FC236}">
                      <a16:creationId xmlns:a16="http://schemas.microsoft.com/office/drawing/2014/main" id="{9AD4F19F-61EC-4F47-B452-9F1196334C84}"/>
                    </a:ext>
                  </a:extLst>
                </p14:cNvPr>
                <p14:cNvContentPartPr/>
                <p14:nvPr/>
              </p14:nvContentPartPr>
              <p14:xfrm>
                <a:off x="3384470" y="1347981"/>
                <a:ext cx="4320" cy="2520"/>
              </p14:xfrm>
            </p:contentPart>
          </mc:Choice>
          <mc:Fallback xmlns="">
            <p:pic>
              <p:nvPicPr>
                <p:cNvPr id="52239" name="Ink 52238">
                  <a:extLst>
                    <a:ext uri="{FF2B5EF4-FFF2-40B4-BE49-F238E27FC236}">
                      <a16:creationId xmlns:a16="http://schemas.microsoft.com/office/drawing/2014/main" id="{9AD4F19F-61EC-4F47-B452-9F1196334C84}"/>
                    </a:ext>
                  </a:extLst>
                </p:cNvPr>
                <p:cNvPicPr/>
                <p:nvPr/>
              </p:nvPicPr>
              <p:blipFill>
                <a:blip r:embed="rId117"/>
                <a:stretch>
                  <a:fillRect/>
                </a:stretch>
              </p:blipFill>
              <p:spPr>
                <a:xfrm>
                  <a:off x="3376910" y="1340421"/>
                  <a:ext cx="194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2240" name="Ink 52239">
                  <a:extLst>
                    <a:ext uri="{FF2B5EF4-FFF2-40B4-BE49-F238E27FC236}">
                      <a16:creationId xmlns:a16="http://schemas.microsoft.com/office/drawing/2014/main" id="{6BF40FBC-E48F-7740-A4E3-04933E9457E6}"/>
                    </a:ext>
                  </a:extLst>
                </p14:cNvPr>
                <p14:cNvContentPartPr/>
                <p14:nvPr/>
              </p14:nvContentPartPr>
              <p14:xfrm>
                <a:off x="3373310" y="1407021"/>
                <a:ext cx="360" cy="360"/>
              </p14:xfrm>
            </p:contentPart>
          </mc:Choice>
          <mc:Fallback xmlns="">
            <p:pic>
              <p:nvPicPr>
                <p:cNvPr id="52240" name="Ink 52239">
                  <a:extLst>
                    <a:ext uri="{FF2B5EF4-FFF2-40B4-BE49-F238E27FC236}">
                      <a16:creationId xmlns:a16="http://schemas.microsoft.com/office/drawing/2014/main" id="{6BF40FBC-E48F-7740-A4E3-04933E9457E6}"/>
                    </a:ext>
                  </a:extLst>
                </p:cNvPr>
                <p:cNvPicPr/>
                <p:nvPr/>
              </p:nvPicPr>
              <p:blipFill>
                <a:blip r:embed="rId91"/>
                <a:stretch>
                  <a:fillRect/>
                </a:stretch>
              </p:blipFill>
              <p:spPr>
                <a:xfrm>
                  <a:off x="3365750" y="139946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2241" name="Ink 52240">
                  <a:extLst>
                    <a:ext uri="{FF2B5EF4-FFF2-40B4-BE49-F238E27FC236}">
                      <a16:creationId xmlns:a16="http://schemas.microsoft.com/office/drawing/2014/main" id="{47D0C25D-F321-3744-B69F-FAEF82B34D48}"/>
                    </a:ext>
                  </a:extLst>
                </p14:cNvPr>
                <p14:cNvContentPartPr/>
                <p14:nvPr/>
              </p14:nvContentPartPr>
              <p14:xfrm>
                <a:off x="3341990" y="1407021"/>
                <a:ext cx="31320" cy="32040"/>
              </p14:xfrm>
            </p:contentPart>
          </mc:Choice>
          <mc:Fallback xmlns="">
            <p:pic>
              <p:nvPicPr>
                <p:cNvPr id="52241" name="Ink 52240">
                  <a:extLst>
                    <a:ext uri="{FF2B5EF4-FFF2-40B4-BE49-F238E27FC236}">
                      <a16:creationId xmlns:a16="http://schemas.microsoft.com/office/drawing/2014/main" id="{47D0C25D-F321-3744-B69F-FAEF82B34D48}"/>
                    </a:ext>
                  </a:extLst>
                </p:cNvPr>
                <p:cNvPicPr/>
                <p:nvPr/>
              </p:nvPicPr>
              <p:blipFill>
                <a:blip r:embed="rId120"/>
                <a:stretch>
                  <a:fillRect/>
                </a:stretch>
              </p:blipFill>
              <p:spPr>
                <a:xfrm>
                  <a:off x="3334430" y="1399461"/>
                  <a:ext cx="46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2242" name="Ink 52241">
                  <a:extLst>
                    <a:ext uri="{FF2B5EF4-FFF2-40B4-BE49-F238E27FC236}">
                      <a16:creationId xmlns:a16="http://schemas.microsoft.com/office/drawing/2014/main" id="{DA5EC704-6F47-9F42-ADBB-8C7DCB720DC1}"/>
                    </a:ext>
                  </a:extLst>
                </p14:cNvPr>
                <p14:cNvContentPartPr/>
                <p14:nvPr/>
              </p14:nvContentPartPr>
              <p14:xfrm>
                <a:off x="3334790" y="1466421"/>
                <a:ext cx="6840" cy="76680"/>
              </p14:xfrm>
            </p:contentPart>
          </mc:Choice>
          <mc:Fallback xmlns="">
            <p:pic>
              <p:nvPicPr>
                <p:cNvPr id="52242" name="Ink 52241">
                  <a:extLst>
                    <a:ext uri="{FF2B5EF4-FFF2-40B4-BE49-F238E27FC236}">
                      <a16:creationId xmlns:a16="http://schemas.microsoft.com/office/drawing/2014/main" id="{DA5EC704-6F47-9F42-ADBB-8C7DCB720DC1}"/>
                    </a:ext>
                  </a:extLst>
                </p:cNvPr>
                <p:cNvPicPr/>
                <p:nvPr/>
              </p:nvPicPr>
              <p:blipFill>
                <a:blip r:embed="rId122"/>
                <a:stretch>
                  <a:fillRect/>
                </a:stretch>
              </p:blipFill>
              <p:spPr>
                <a:xfrm>
                  <a:off x="3327230" y="1458861"/>
                  <a:ext cx="219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2243" name="Ink 52242">
                  <a:extLst>
                    <a:ext uri="{FF2B5EF4-FFF2-40B4-BE49-F238E27FC236}">
                      <a16:creationId xmlns:a16="http://schemas.microsoft.com/office/drawing/2014/main" id="{3E1A2507-7019-2443-9EBA-7258CCFF87FF}"/>
                    </a:ext>
                  </a:extLst>
                </p14:cNvPr>
                <p14:cNvContentPartPr/>
                <p14:nvPr/>
              </p14:nvContentPartPr>
              <p14:xfrm>
                <a:off x="3315350" y="1475061"/>
                <a:ext cx="48240" cy="72720"/>
              </p14:xfrm>
            </p:contentPart>
          </mc:Choice>
          <mc:Fallback xmlns="">
            <p:pic>
              <p:nvPicPr>
                <p:cNvPr id="52243" name="Ink 52242">
                  <a:extLst>
                    <a:ext uri="{FF2B5EF4-FFF2-40B4-BE49-F238E27FC236}">
                      <a16:creationId xmlns:a16="http://schemas.microsoft.com/office/drawing/2014/main" id="{3E1A2507-7019-2443-9EBA-7258CCFF87FF}"/>
                    </a:ext>
                  </a:extLst>
                </p:cNvPr>
                <p:cNvPicPr/>
                <p:nvPr/>
              </p:nvPicPr>
              <p:blipFill>
                <a:blip r:embed="rId124"/>
                <a:stretch>
                  <a:fillRect/>
                </a:stretch>
              </p:blipFill>
              <p:spPr>
                <a:xfrm>
                  <a:off x="3307790" y="1467501"/>
                  <a:ext cx="63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2245" name="Ink 52244">
                  <a:extLst>
                    <a:ext uri="{FF2B5EF4-FFF2-40B4-BE49-F238E27FC236}">
                      <a16:creationId xmlns:a16="http://schemas.microsoft.com/office/drawing/2014/main" id="{68B389F1-BA17-DC42-A39C-137D142E209F}"/>
                    </a:ext>
                  </a:extLst>
                </p14:cNvPr>
                <p14:cNvContentPartPr/>
                <p14:nvPr/>
              </p14:nvContentPartPr>
              <p14:xfrm>
                <a:off x="4033910" y="1137741"/>
                <a:ext cx="20880" cy="9000"/>
              </p14:xfrm>
            </p:contentPart>
          </mc:Choice>
          <mc:Fallback xmlns="">
            <p:pic>
              <p:nvPicPr>
                <p:cNvPr id="52245" name="Ink 52244">
                  <a:extLst>
                    <a:ext uri="{FF2B5EF4-FFF2-40B4-BE49-F238E27FC236}">
                      <a16:creationId xmlns:a16="http://schemas.microsoft.com/office/drawing/2014/main" id="{68B389F1-BA17-DC42-A39C-137D142E209F}"/>
                    </a:ext>
                  </a:extLst>
                </p:cNvPr>
                <p:cNvPicPr/>
                <p:nvPr/>
              </p:nvPicPr>
              <p:blipFill>
                <a:blip r:embed="rId126"/>
                <a:stretch>
                  <a:fillRect/>
                </a:stretch>
              </p:blipFill>
              <p:spPr>
                <a:xfrm>
                  <a:off x="4026350" y="1130181"/>
                  <a:ext cx="36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2246" name="Ink 52245">
                  <a:extLst>
                    <a:ext uri="{FF2B5EF4-FFF2-40B4-BE49-F238E27FC236}">
                      <a16:creationId xmlns:a16="http://schemas.microsoft.com/office/drawing/2014/main" id="{24B35B2A-B0CC-3449-A310-B4C318306B2D}"/>
                    </a:ext>
                  </a:extLst>
                </p14:cNvPr>
                <p14:cNvContentPartPr/>
                <p14:nvPr/>
              </p14:nvContentPartPr>
              <p14:xfrm>
                <a:off x="3996110" y="1160421"/>
                <a:ext cx="6480" cy="1800"/>
              </p14:xfrm>
            </p:contentPart>
          </mc:Choice>
          <mc:Fallback xmlns="">
            <p:pic>
              <p:nvPicPr>
                <p:cNvPr id="52246" name="Ink 52245">
                  <a:extLst>
                    <a:ext uri="{FF2B5EF4-FFF2-40B4-BE49-F238E27FC236}">
                      <a16:creationId xmlns:a16="http://schemas.microsoft.com/office/drawing/2014/main" id="{24B35B2A-B0CC-3449-A310-B4C318306B2D}"/>
                    </a:ext>
                  </a:extLst>
                </p:cNvPr>
                <p:cNvPicPr/>
                <p:nvPr/>
              </p:nvPicPr>
              <p:blipFill>
                <a:blip r:embed="rId128"/>
                <a:stretch>
                  <a:fillRect/>
                </a:stretch>
              </p:blipFill>
              <p:spPr>
                <a:xfrm>
                  <a:off x="3988550" y="1152861"/>
                  <a:ext cx="212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247" name="Ink 52246">
                  <a:extLst>
                    <a:ext uri="{FF2B5EF4-FFF2-40B4-BE49-F238E27FC236}">
                      <a16:creationId xmlns:a16="http://schemas.microsoft.com/office/drawing/2014/main" id="{0CC9832E-FB1F-424D-BE15-92CD106D5503}"/>
                    </a:ext>
                  </a:extLst>
                </p14:cNvPr>
                <p14:cNvContentPartPr/>
                <p14:nvPr/>
              </p14:nvContentPartPr>
              <p14:xfrm>
                <a:off x="3912590" y="1198221"/>
                <a:ext cx="20160" cy="24120"/>
              </p14:xfrm>
            </p:contentPart>
          </mc:Choice>
          <mc:Fallback xmlns="">
            <p:pic>
              <p:nvPicPr>
                <p:cNvPr id="52247" name="Ink 52246">
                  <a:extLst>
                    <a:ext uri="{FF2B5EF4-FFF2-40B4-BE49-F238E27FC236}">
                      <a16:creationId xmlns:a16="http://schemas.microsoft.com/office/drawing/2014/main" id="{0CC9832E-FB1F-424D-BE15-92CD106D5503}"/>
                    </a:ext>
                  </a:extLst>
                </p:cNvPr>
                <p:cNvPicPr/>
                <p:nvPr/>
              </p:nvPicPr>
              <p:blipFill>
                <a:blip r:embed="rId130"/>
                <a:stretch>
                  <a:fillRect/>
                </a:stretch>
              </p:blipFill>
              <p:spPr>
                <a:xfrm>
                  <a:off x="3905030" y="1190661"/>
                  <a:ext cx="35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2248" name="Ink 52247">
                  <a:extLst>
                    <a:ext uri="{FF2B5EF4-FFF2-40B4-BE49-F238E27FC236}">
                      <a16:creationId xmlns:a16="http://schemas.microsoft.com/office/drawing/2014/main" id="{2D84E698-1C9E-0F48-AC26-ADAFD4BD4E73}"/>
                    </a:ext>
                  </a:extLst>
                </p14:cNvPr>
                <p14:cNvContentPartPr/>
                <p14:nvPr/>
              </p14:nvContentPartPr>
              <p14:xfrm>
                <a:off x="3858950" y="1268421"/>
                <a:ext cx="10800" cy="24120"/>
              </p14:xfrm>
            </p:contentPart>
          </mc:Choice>
          <mc:Fallback xmlns="">
            <p:pic>
              <p:nvPicPr>
                <p:cNvPr id="52248" name="Ink 52247">
                  <a:extLst>
                    <a:ext uri="{FF2B5EF4-FFF2-40B4-BE49-F238E27FC236}">
                      <a16:creationId xmlns:a16="http://schemas.microsoft.com/office/drawing/2014/main" id="{2D84E698-1C9E-0F48-AC26-ADAFD4BD4E73}"/>
                    </a:ext>
                  </a:extLst>
                </p:cNvPr>
                <p:cNvPicPr/>
                <p:nvPr/>
              </p:nvPicPr>
              <p:blipFill>
                <a:blip r:embed="rId132"/>
                <a:stretch>
                  <a:fillRect/>
                </a:stretch>
              </p:blipFill>
              <p:spPr>
                <a:xfrm>
                  <a:off x="3851390" y="1260861"/>
                  <a:ext cx="25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49" name="Ink 52248">
                  <a:extLst>
                    <a:ext uri="{FF2B5EF4-FFF2-40B4-BE49-F238E27FC236}">
                      <a16:creationId xmlns:a16="http://schemas.microsoft.com/office/drawing/2014/main" id="{BEF376D4-08F9-3943-A1C0-0950F20B5DDE}"/>
                    </a:ext>
                  </a:extLst>
                </p14:cNvPr>
                <p14:cNvContentPartPr/>
                <p14:nvPr/>
              </p14:nvContentPartPr>
              <p14:xfrm>
                <a:off x="3829070" y="1327461"/>
                <a:ext cx="13680" cy="64440"/>
              </p14:xfrm>
            </p:contentPart>
          </mc:Choice>
          <mc:Fallback xmlns="">
            <p:pic>
              <p:nvPicPr>
                <p:cNvPr id="52249" name="Ink 52248">
                  <a:extLst>
                    <a:ext uri="{FF2B5EF4-FFF2-40B4-BE49-F238E27FC236}">
                      <a16:creationId xmlns:a16="http://schemas.microsoft.com/office/drawing/2014/main" id="{BEF376D4-08F9-3943-A1C0-0950F20B5DDE}"/>
                    </a:ext>
                  </a:extLst>
                </p:cNvPr>
                <p:cNvPicPr/>
                <p:nvPr/>
              </p:nvPicPr>
              <p:blipFill>
                <a:blip r:embed="rId134"/>
                <a:stretch>
                  <a:fillRect/>
                </a:stretch>
              </p:blipFill>
              <p:spPr>
                <a:xfrm>
                  <a:off x="3821510" y="1319901"/>
                  <a:ext cx="28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250" name="Ink 52249">
                  <a:extLst>
                    <a:ext uri="{FF2B5EF4-FFF2-40B4-BE49-F238E27FC236}">
                      <a16:creationId xmlns:a16="http://schemas.microsoft.com/office/drawing/2014/main" id="{1AD20516-1828-E94C-93EF-6C495995B42D}"/>
                    </a:ext>
                  </a:extLst>
                </p14:cNvPr>
                <p14:cNvContentPartPr/>
                <p14:nvPr/>
              </p14:nvContentPartPr>
              <p14:xfrm>
                <a:off x="3824390" y="1427541"/>
                <a:ext cx="3600" cy="23040"/>
              </p14:xfrm>
            </p:contentPart>
          </mc:Choice>
          <mc:Fallback xmlns="">
            <p:pic>
              <p:nvPicPr>
                <p:cNvPr id="52250" name="Ink 52249">
                  <a:extLst>
                    <a:ext uri="{FF2B5EF4-FFF2-40B4-BE49-F238E27FC236}">
                      <a16:creationId xmlns:a16="http://schemas.microsoft.com/office/drawing/2014/main" id="{1AD20516-1828-E94C-93EF-6C495995B42D}"/>
                    </a:ext>
                  </a:extLst>
                </p:cNvPr>
                <p:cNvPicPr/>
                <p:nvPr/>
              </p:nvPicPr>
              <p:blipFill>
                <a:blip r:embed="rId136"/>
                <a:stretch>
                  <a:fillRect/>
                </a:stretch>
              </p:blipFill>
              <p:spPr>
                <a:xfrm>
                  <a:off x="3816830" y="1419981"/>
                  <a:ext cx="18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2251" name="Ink 52250">
                  <a:extLst>
                    <a:ext uri="{FF2B5EF4-FFF2-40B4-BE49-F238E27FC236}">
                      <a16:creationId xmlns:a16="http://schemas.microsoft.com/office/drawing/2014/main" id="{63BA5088-B4DA-3944-88E5-CBE16636CAD9}"/>
                    </a:ext>
                  </a:extLst>
                </p14:cNvPr>
                <p14:cNvContentPartPr/>
                <p14:nvPr/>
              </p14:nvContentPartPr>
              <p14:xfrm>
                <a:off x="3824390" y="1495581"/>
                <a:ext cx="5040" cy="22320"/>
              </p14:xfrm>
            </p:contentPart>
          </mc:Choice>
          <mc:Fallback xmlns="">
            <p:pic>
              <p:nvPicPr>
                <p:cNvPr id="52251" name="Ink 52250">
                  <a:extLst>
                    <a:ext uri="{FF2B5EF4-FFF2-40B4-BE49-F238E27FC236}">
                      <a16:creationId xmlns:a16="http://schemas.microsoft.com/office/drawing/2014/main" id="{63BA5088-B4DA-3944-88E5-CBE16636CAD9}"/>
                    </a:ext>
                  </a:extLst>
                </p:cNvPr>
                <p:cNvPicPr/>
                <p:nvPr/>
              </p:nvPicPr>
              <p:blipFill>
                <a:blip r:embed="rId138"/>
                <a:stretch>
                  <a:fillRect/>
                </a:stretch>
              </p:blipFill>
              <p:spPr>
                <a:xfrm>
                  <a:off x="3816830" y="1488021"/>
                  <a:ext cx="20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2252" name="Ink 52251">
                  <a:extLst>
                    <a:ext uri="{FF2B5EF4-FFF2-40B4-BE49-F238E27FC236}">
                      <a16:creationId xmlns:a16="http://schemas.microsoft.com/office/drawing/2014/main" id="{6BD8A972-4918-4A4D-A4B9-F1E15EEA6CCD}"/>
                    </a:ext>
                  </a:extLst>
                </p14:cNvPr>
                <p14:cNvContentPartPr/>
                <p14:nvPr/>
              </p14:nvContentPartPr>
              <p14:xfrm>
                <a:off x="3795950" y="1437981"/>
                <a:ext cx="75240" cy="74520"/>
              </p14:xfrm>
            </p:contentPart>
          </mc:Choice>
          <mc:Fallback xmlns="">
            <p:pic>
              <p:nvPicPr>
                <p:cNvPr id="52252" name="Ink 52251">
                  <a:extLst>
                    <a:ext uri="{FF2B5EF4-FFF2-40B4-BE49-F238E27FC236}">
                      <a16:creationId xmlns:a16="http://schemas.microsoft.com/office/drawing/2014/main" id="{6BD8A972-4918-4A4D-A4B9-F1E15EEA6CCD}"/>
                    </a:ext>
                  </a:extLst>
                </p:cNvPr>
                <p:cNvPicPr/>
                <p:nvPr/>
              </p:nvPicPr>
              <p:blipFill>
                <a:blip r:embed="rId140"/>
                <a:stretch>
                  <a:fillRect/>
                </a:stretch>
              </p:blipFill>
              <p:spPr>
                <a:xfrm>
                  <a:off x="3788390" y="1430421"/>
                  <a:ext cx="90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2254" name="Ink 52253">
                  <a:extLst>
                    <a:ext uri="{FF2B5EF4-FFF2-40B4-BE49-F238E27FC236}">
                      <a16:creationId xmlns:a16="http://schemas.microsoft.com/office/drawing/2014/main" id="{03DE2D71-F275-FC46-88F4-536441A32039}"/>
                    </a:ext>
                  </a:extLst>
                </p14:cNvPr>
                <p14:cNvContentPartPr/>
                <p14:nvPr/>
              </p14:nvContentPartPr>
              <p14:xfrm>
                <a:off x="3717110" y="1135941"/>
                <a:ext cx="20880" cy="7560"/>
              </p14:xfrm>
            </p:contentPart>
          </mc:Choice>
          <mc:Fallback xmlns="">
            <p:pic>
              <p:nvPicPr>
                <p:cNvPr id="52254" name="Ink 52253">
                  <a:extLst>
                    <a:ext uri="{FF2B5EF4-FFF2-40B4-BE49-F238E27FC236}">
                      <a16:creationId xmlns:a16="http://schemas.microsoft.com/office/drawing/2014/main" id="{03DE2D71-F275-FC46-88F4-536441A32039}"/>
                    </a:ext>
                  </a:extLst>
                </p:cNvPr>
                <p:cNvPicPr/>
                <p:nvPr/>
              </p:nvPicPr>
              <p:blipFill>
                <a:blip r:embed="rId142"/>
                <a:stretch>
                  <a:fillRect/>
                </a:stretch>
              </p:blipFill>
              <p:spPr>
                <a:xfrm>
                  <a:off x="3709550" y="1128381"/>
                  <a:ext cx="36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2255" name="Ink 52254">
                  <a:extLst>
                    <a:ext uri="{FF2B5EF4-FFF2-40B4-BE49-F238E27FC236}">
                      <a16:creationId xmlns:a16="http://schemas.microsoft.com/office/drawing/2014/main" id="{A629E0C3-A257-1B4C-B35B-767C5BF6C099}"/>
                    </a:ext>
                  </a:extLst>
                </p14:cNvPr>
                <p14:cNvContentPartPr/>
                <p14:nvPr/>
              </p14:nvContentPartPr>
              <p14:xfrm>
                <a:off x="3717110" y="1135941"/>
                <a:ext cx="44640" cy="15120"/>
              </p14:xfrm>
            </p:contentPart>
          </mc:Choice>
          <mc:Fallback xmlns="">
            <p:pic>
              <p:nvPicPr>
                <p:cNvPr id="52255" name="Ink 52254">
                  <a:extLst>
                    <a:ext uri="{FF2B5EF4-FFF2-40B4-BE49-F238E27FC236}">
                      <a16:creationId xmlns:a16="http://schemas.microsoft.com/office/drawing/2014/main" id="{A629E0C3-A257-1B4C-B35B-767C5BF6C099}"/>
                    </a:ext>
                  </a:extLst>
                </p:cNvPr>
                <p:cNvPicPr/>
                <p:nvPr/>
              </p:nvPicPr>
              <p:blipFill>
                <a:blip r:embed="rId144"/>
                <a:stretch>
                  <a:fillRect/>
                </a:stretch>
              </p:blipFill>
              <p:spPr>
                <a:xfrm>
                  <a:off x="3709550" y="1128381"/>
                  <a:ext cx="59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2257" name="Ink 52256">
                  <a:extLst>
                    <a:ext uri="{FF2B5EF4-FFF2-40B4-BE49-F238E27FC236}">
                      <a16:creationId xmlns:a16="http://schemas.microsoft.com/office/drawing/2014/main" id="{75CA5415-DC06-7B48-B02D-E50316E1E198}"/>
                    </a:ext>
                  </a:extLst>
                </p14:cNvPr>
                <p14:cNvContentPartPr/>
                <p14:nvPr/>
              </p14:nvContentPartPr>
              <p14:xfrm>
                <a:off x="3966230" y="1120461"/>
                <a:ext cx="11520" cy="2880"/>
              </p14:xfrm>
            </p:contentPart>
          </mc:Choice>
          <mc:Fallback xmlns="">
            <p:pic>
              <p:nvPicPr>
                <p:cNvPr id="52257" name="Ink 52256">
                  <a:extLst>
                    <a:ext uri="{FF2B5EF4-FFF2-40B4-BE49-F238E27FC236}">
                      <a16:creationId xmlns:a16="http://schemas.microsoft.com/office/drawing/2014/main" id="{75CA5415-DC06-7B48-B02D-E50316E1E198}"/>
                    </a:ext>
                  </a:extLst>
                </p:cNvPr>
                <p:cNvPicPr/>
                <p:nvPr/>
              </p:nvPicPr>
              <p:blipFill>
                <a:blip r:embed="rId146"/>
                <a:stretch>
                  <a:fillRect/>
                </a:stretch>
              </p:blipFill>
              <p:spPr>
                <a:xfrm>
                  <a:off x="3958670" y="1112901"/>
                  <a:ext cx="26640" cy="18000"/>
                </a:xfrm>
                <a:prstGeom prst="rect">
                  <a:avLst/>
                </a:prstGeom>
              </p:spPr>
            </p:pic>
          </mc:Fallback>
        </mc:AlternateContent>
      </p:grpSp>
      <p:grpSp>
        <p:nvGrpSpPr>
          <p:cNvPr id="52280" name="Group 52279">
            <a:extLst>
              <a:ext uri="{FF2B5EF4-FFF2-40B4-BE49-F238E27FC236}">
                <a16:creationId xmlns:a16="http://schemas.microsoft.com/office/drawing/2014/main" id="{EB239032-2C26-AE44-BA6C-B4FF29D7A441}"/>
              </a:ext>
            </a:extLst>
          </p:cNvPr>
          <p:cNvGrpSpPr/>
          <p:nvPr/>
        </p:nvGrpSpPr>
        <p:grpSpPr>
          <a:xfrm>
            <a:off x="5158910" y="4362261"/>
            <a:ext cx="2112840" cy="307080"/>
            <a:chOff x="5158910" y="4362261"/>
            <a:chExt cx="2112840" cy="307080"/>
          </a:xfrm>
        </p:grpSpPr>
        <mc:AlternateContent xmlns:mc="http://schemas.openxmlformats.org/markup-compatibility/2006" xmlns:p14="http://schemas.microsoft.com/office/powerpoint/2010/main">
          <mc:Choice Requires="p14">
            <p:contentPart p14:bwMode="auto" r:id="rId147">
              <p14:nvContentPartPr>
                <p14:cNvPr id="52259" name="Ink 52258">
                  <a:extLst>
                    <a:ext uri="{FF2B5EF4-FFF2-40B4-BE49-F238E27FC236}">
                      <a16:creationId xmlns:a16="http://schemas.microsoft.com/office/drawing/2014/main" id="{0E7EF20A-1854-9A4A-8AB7-FEA0E117977B}"/>
                    </a:ext>
                  </a:extLst>
                </p14:cNvPr>
                <p14:cNvContentPartPr/>
                <p14:nvPr/>
              </p14:nvContentPartPr>
              <p14:xfrm>
                <a:off x="5158910" y="4372701"/>
                <a:ext cx="96480" cy="173880"/>
              </p14:xfrm>
            </p:contentPart>
          </mc:Choice>
          <mc:Fallback xmlns="">
            <p:pic>
              <p:nvPicPr>
                <p:cNvPr id="52259" name="Ink 52258">
                  <a:extLst>
                    <a:ext uri="{FF2B5EF4-FFF2-40B4-BE49-F238E27FC236}">
                      <a16:creationId xmlns:a16="http://schemas.microsoft.com/office/drawing/2014/main" id="{0E7EF20A-1854-9A4A-8AB7-FEA0E117977B}"/>
                    </a:ext>
                  </a:extLst>
                </p:cNvPr>
                <p:cNvPicPr/>
                <p:nvPr/>
              </p:nvPicPr>
              <p:blipFill>
                <a:blip r:embed="rId148"/>
                <a:stretch>
                  <a:fillRect/>
                </a:stretch>
              </p:blipFill>
              <p:spPr>
                <a:xfrm>
                  <a:off x="5151350" y="4365141"/>
                  <a:ext cx="111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2260" name="Ink 52259">
                  <a:extLst>
                    <a:ext uri="{FF2B5EF4-FFF2-40B4-BE49-F238E27FC236}">
                      <a16:creationId xmlns:a16="http://schemas.microsoft.com/office/drawing/2014/main" id="{AF767C7A-E758-924B-A653-3F51301E3214}"/>
                    </a:ext>
                  </a:extLst>
                </p14:cNvPr>
                <p14:cNvContentPartPr/>
                <p14:nvPr/>
              </p14:nvContentPartPr>
              <p14:xfrm>
                <a:off x="5360150" y="4412301"/>
                <a:ext cx="13680" cy="147960"/>
              </p14:xfrm>
            </p:contentPart>
          </mc:Choice>
          <mc:Fallback xmlns="">
            <p:pic>
              <p:nvPicPr>
                <p:cNvPr id="52260" name="Ink 52259">
                  <a:extLst>
                    <a:ext uri="{FF2B5EF4-FFF2-40B4-BE49-F238E27FC236}">
                      <a16:creationId xmlns:a16="http://schemas.microsoft.com/office/drawing/2014/main" id="{AF767C7A-E758-924B-A653-3F51301E3214}"/>
                    </a:ext>
                  </a:extLst>
                </p:cNvPr>
                <p:cNvPicPr/>
                <p:nvPr/>
              </p:nvPicPr>
              <p:blipFill>
                <a:blip r:embed="rId150"/>
                <a:stretch>
                  <a:fillRect/>
                </a:stretch>
              </p:blipFill>
              <p:spPr>
                <a:xfrm>
                  <a:off x="5352950" y="4404741"/>
                  <a:ext cx="28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2261" name="Ink 52260">
                  <a:extLst>
                    <a:ext uri="{FF2B5EF4-FFF2-40B4-BE49-F238E27FC236}">
                      <a16:creationId xmlns:a16="http://schemas.microsoft.com/office/drawing/2014/main" id="{A0BFF495-B9BB-A148-92AD-D658A806DD9E}"/>
                    </a:ext>
                  </a:extLst>
                </p14:cNvPr>
                <p14:cNvContentPartPr/>
                <p14:nvPr/>
              </p14:nvContentPartPr>
              <p14:xfrm>
                <a:off x="5301470" y="4362261"/>
                <a:ext cx="181080" cy="174600"/>
              </p14:xfrm>
            </p:contentPart>
          </mc:Choice>
          <mc:Fallback xmlns="">
            <p:pic>
              <p:nvPicPr>
                <p:cNvPr id="52261" name="Ink 52260">
                  <a:extLst>
                    <a:ext uri="{FF2B5EF4-FFF2-40B4-BE49-F238E27FC236}">
                      <a16:creationId xmlns:a16="http://schemas.microsoft.com/office/drawing/2014/main" id="{A0BFF495-B9BB-A148-92AD-D658A806DD9E}"/>
                    </a:ext>
                  </a:extLst>
                </p:cNvPr>
                <p:cNvPicPr/>
                <p:nvPr/>
              </p:nvPicPr>
              <p:blipFill>
                <a:blip r:embed="rId152"/>
                <a:stretch>
                  <a:fillRect/>
                </a:stretch>
              </p:blipFill>
              <p:spPr>
                <a:xfrm>
                  <a:off x="5293910" y="4354701"/>
                  <a:ext cx="196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2262" name="Ink 52261">
                  <a:extLst>
                    <a:ext uri="{FF2B5EF4-FFF2-40B4-BE49-F238E27FC236}">
                      <a16:creationId xmlns:a16="http://schemas.microsoft.com/office/drawing/2014/main" id="{B764835C-E295-C04B-8F98-52FCFB5D0D2B}"/>
                    </a:ext>
                  </a:extLst>
                </p14:cNvPr>
                <p14:cNvContentPartPr/>
                <p14:nvPr/>
              </p14:nvContentPartPr>
              <p14:xfrm>
                <a:off x="5519270" y="4399341"/>
                <a:ext cx="174600" cy="123120"/>
              </p14:xfrm>
            </p:contentPart>
          </mc:Choice>
          <mc:Fallback xmlns="">
            <p:pic>
              <p:nvPicPr>
                <p:cNvPr id="52262" name="Ink 52261">
                  <a:extLst>
                    <a:ext uri="{FF2B5EF4-FFF2-40B4-BE49-F238E27FC236}">
                      <a16:creationId xmlns:a16="http://schemas.microsoft.com/office/drawing/2014/main" id="{B764835C-E295-C04B-8F98-52FCFB5D0D2B}"/>
                    </a:ext>
                  </a:extLst>
                </p:cNvPr>
                <p:cNvPicPr/>
                <p:nvPr/>
              </p:nvPicPr>
              <p:blipFill>
                <a:blip r:embed="rId154"/>
                <a:stretch>
                  <a:fillRect/>
                </a:stretch>
              </p:blipFill>
              <p:spPr>
                <a:xfrm>
                  <a:off x="5511710" y="4391781"/>
                  <a:ext cx="189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2264" name="Ink 52263">
                  <a:extLst>
                    <a:ext uri="{FF2B5EF4-FFF2-40B4-BE49-F238E27FC236}">
                      <a16:creationId xmlns:a16="http://schemas.microsoft.com/office/drawing/2014/main" id="{435A7184-F079-2145-838F-29E7BB3E89FA}"/>
                    </a:ext>
                  </a:extLst>
                </p14:cNvPr>
                <p14:cNvContentPartPr/>
                <p14:nvPr/>
              </p14:nvContentPartPr>
              <p14:xfrm>
                <a:off x="5759750" y="4556301"/>
                <a:ext cx="36000" cy="60120"/>
              </p14:xfrm>
            </p:contentPart>
          </mc:Choice>
          <mc:Fallback xmlns="">
            <p:pic>
              <p:nvPicPr>
                <p:cNvPr id="52264" name="Ink 52263">
                  <a:extLst>
                    <a:ext uri="{FF2B5EF4-FFF2-40B4-BE49-F238E27FC236}">
                      <a16:creationId xmlns:a16="http://schemas.microsoft.com/office/drawing/2014/main" id="{435A7184-F079-2145-838F-29E7BB3E89FA}"/>
                    </a:ext>
                  </a:extLst>
                </p:cNvPr>
                <p:cNvPicPr/>
                <p:nvPr/>
              </p:nvPicPr>
              <p:blipFill>
                <a:blip r:embed="rId156"/>
                <a:stretch>
                  <a:fillRect/>
                </a:stretch>
              </p:blipFill>
              <p:spPr>
                <a:xfrm>
                  <a:off x="5752190" y="4548741"/>
                  <a:ext cx="50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2265" name="Ink 52264">
                  <a:extLst>
                    <a:ext uri="{FF2B5EF4-FFF2-40B4-BE49-F238E27FC236}">
                      <a16:creationId xmlns:a16="http://schemas.microsoft.com/office/drawing/2014/main" id="{F4D4AD55-B25B-804B-9B6D-17754BF7C5C3}"/>
                    </a:ext>
                  </a:extLst>
                </p14:cNvPr>
                <p14:cNvContentPartPr/>
                <p14:nvPr/>
              </p14:nvContentPartPr>
              <p14:xfrm>
                <a:off x="5930390" y="4420581"/>
                <a:ext cx="118440" cy="150840"/>
              </p14:xfrm>
            </p:contentPart>
          </mc:Choice>
          <mc:Fallback xmlns="">
            <p:pic>
              <p:nvPicPr>
                <p:cNvPr id="52265" name="Ink 52264">
                  <a:extLst>
                    <a:ext uri="{FF2B5EF4-FFF2-40B4-BE49-F238E27FC236}">
                      <a16:creationId xmlns:a16="http://schemas.microsoft.com/office/drawing/2014/main" id="{F4D4AD55-B25B-804B-9B6D-17754BF7C5C3}"/>
                    </a:ext>
                  </a:extLst>
                </p:cNvPr>
                <p:cNvPicPr/>
                <p:nvPr/>
              </p:nvPicPr>
              <p:blipFill>
                <a:blip r:embed="rId158"/>
                <a:stretch>
                  <a:fillRect/>
                </a:stretch>
              </p:blipFill>
              <p:spPr>
                <a:xfrm>
                  <a:off x="5922830" y="4413021"/>
                  <a:ext cx="1335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2266" name="Ink 52265">
                  <a:extLst>
                    <a:ext uri="{FF2B5EF4-FFF2-40B4-BE49-F238E27FC236}">
                      <a16:creationId xmlns:a16="http://schemas.microsoft.com/office/drawing/2014/main" id="{C6A48144-DE61-F848-92E1-8DEF8C623B16}"/>
                    </a:ext>
                  </a:extLst>
                </p14:cNvPr>
                <p14:cNvContentPartPr/>
                <p14:nvPr/>
              </p14:nvContentPartPr>
              <p14:xfrm>
                <a:off x="6091310" y="4420941"/>
                <a:ext cx="3600" cy="163440"/>
              </p14:xfrm>
            </p:contentPart>
          </mc:Choice>
          <mc:Fallback xmlns="">
            <p:pic>
              <p:nvPicPr>
                <p:cNvPr id="52266" name="Ink 52265">
                  <a:extLst>
                    <a:ext uri="{FF2B5EF4-FFF2-40B4-BE49-F238E27FC236}">
                      <a16:creationId xmlns:a16="http://schemas.microsoft.com/office/drawing/2014/main" id="{C6A48144-DE61-F848-92E1-8DEF8C623B16}"/>
                    </a:ext>
                  </a:extLst>
                </p:cNvPr>
                <p:cNvPicPr/>
                <p:nvPr/>
              </p:nvPicPr>
              <p:blipFill>
                <a:blip r:embed="rId160"/>
                <a:stretch>
                  <a:fillRect/>
                </a:stretch>
              </p:blipFill>
              <p:spPr>
                <a:xfrm>
                  <a:off x="6083750" y="4413381"/>
                  <a:ext cx="18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267" name="Ink 52266">
                  <a:extLst>
                    <a:ext uri="{FF2B5EF4-FFF2-40B4-BE49-F238E27FC236}">
                      <a16:creationId xmlns:a16="http://schemas.microsoft.com/office/drawing/2014/main" id="{B8B1DEC7-67E9-D146-85EC-76CDB3B33177}"/>
                    </a:ext>
                  </a:extLst>
                </p14:cNvPr>
                <p14:cNvContentPartPr/>
                <p14:nvPr/>
              </p14:nvContentPartPr>
              <p14:xfrm>
                <a:off x="6056030" y="4414461"/>
                <a:ext cx="130320" cy="12960"/>
              </p14:xfrm>
            </p:contentPart>
          </mc:Choice>
          <mc:Fallback xmlns="">
            <p:pic>
              <p:nvPicPr>
                <p:cNvPr id="52267" name="Ink 52266">
                  <a:extLst>
                    <a:ext uri="{FF2B5EF4-FFF2-40B4-BE49-F238E27FC236}">
                      <a16:creationId xmlns:a16="http://schemas.microsoft.com/office/drawing/2014/main" id="{B8B1DEC7-67E9-D146-85EC-76CDB3B33177}"/>
                    </a:ext>
                  </a:extLst>
                </p:cNvPr>
                <p:cNvPicPr/>
                <p:nvPr/>
              </p:nvPicPr>
              <p:blipFill>
                <a:blip r:embed="rId162"/>
                <a:stretch>
                  <a:fillRect/>
                </a:stretch>
              </p:blipFill>
              <p:spPr>
                <a:xfrm>
                  <a:off x="6048470" y="4406901"/>
                  <a:ext cx="145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2268" name="Ink 52267">
                  <a:extLst>
                    <a:ext uri="{FF2B5EF4-FFF2-40B4-BE49-F238E27FC236}">
                      <a16:creationId xmlns:a16="http://schemas.microsoft.com/office/drawing/2014/main" id="{DED0AA30-0866-6D4A-8995-CA406C345514}"/>
                    </a:ext>
                  </a:extLst>
                </p14:cNvPr>
                <p14:cNvContentPartPr/>
                <p14:nvPr/>
              </p14:nvContentPartPr>
              <p14:xfrm>
                <a:off x="6064670" y="4507341"/>
                <a:ext cx="100440" cy="10800"/>
              </p14:xfrm>
            </p:contentPart>
          </mc:Choice>
          <mc:Fallback xmlns="">
            <p:pic>
              <p:nvPicPr>
                <p:cNvPr id="52268" name="Ink 52267">
                  <a:extLst>
                    <a:ext uri="{FF2B5EF4-FFF2-40B4-BE49-F238E27FC236}">
                      <a16:creationId xmlns:a16="http://schemas.microsoft.com/office/drawing/2014/main" id="{DED0AA30-0866-6D4A-8995-CA406C345514}"/>
                    </a:ext>
                  </a:extLst>
                </p:cNvPr>
                <p:cNvPicPr/>
                <p:nvPr/>
              </p:nvPicPr>
              <p:blipFill>
                <a:blip r:embed="rId164"/>
                <a:stretch>
                  <a:fillRect/>
                </a:stretch>
              </p:blipFill>
              <p:spPr>
                <a:xfrm>
                  <a:off x="6057110" y="4499781"/>
                  <a:ext cx="115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2269" name="Ink 52268">
                  <a:extLst>
                    <a:ext uri="{FF2B5EF4-FFF2-40B4-BE49-F238E27FC236}">
                      <a16:creationId xmlns:a16="http://schemas.microsoft.com/office/drawing/2014/main" id="{ED92DD74-51D0-B045-B9BF-60B49A50F827}"/>
                    </a:ext>
                  </a:extLst>
                </p14:cNvPr>
                <p14:cNvContentPartPr/>
                <p14:nvPr/>
              </p14:nvContentPartPr>
              <p14:xfrm>
                <a:off x="6242150" y="4436781"/>
                <a:ext cx="185760" cy="124200"/>
              </p14:xfrm>
            </p:contentPart>
          </mc:Choice>
          <mc:Fallback xmlns="">
            <p:pic>
              <p:nvPicPr>
                <p:cNvPr id="52269" name="Ink 52268">
                  <a:extLst>
                    <a:ext uri="{FF2B5EF4-FFF2-40B4-BE49-F238E27FC236}">
                      <a16:creationId xmlns:a16="http://schemas.microsoft.com/office/drawing/2014/main" id="{ED92DD74-51D0-B045-B9BF-60B49A50F827}"/>
                    </a:ext>
                  </a:extLst>
                </p:cNvPr>
                <p:cNvPicPr/>
                <p:nvPr/>
              </p:nvPicPr>
              <p:blipFill>
                <a:blip r:embed="rId166"/>
                <a:stretch>
                  <a:fillRect/>
                </a:stretch>
              </p:blipFill>
              <p:spPr>
                <a:xfrm>
                  <a:off x="6234590" y="4429581"/>
                  <a:ext cx="200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2270" name="Ink 52269">
                  <a:extLst>
                    <a:ext uri="{FF2B5EF4-FFF2-40B4-BE49-F238E27FC236}">
                      <a16:creationId xmlns:a16="http://schemas.microsoft.com/office/drawing/2014/main" id="{FDA6A885-3ECE-FC4B-9470-5667D019C925}"/>
                    </a:ext>
                  </a:extLst>
                </p14:cNvPr>
                <p14:cNvContentPartPr/>
                <p14:nvPr/>
              </p14:nvContentPartPr>
              <p14:xfrm>
                <a:off x="6520430" y="4585461"/>
                <a:ext cx="43920" cy="83880"/>
              </p14:xfrm>
            </p:contentPart>
          </mc:Choice>
          <mc:Fallback xmlns="">
            <p:pic>
              <p:nvPicPr>
                <p:cNvPr id="52270" name="Ink 52269">
                  <a:extLst>
                    <a:ext uri="{FF2B5EF4-FFF2-40B4-BE49-F238E27FC236}">
                      <a16:creationId xmlns:a16="http://schemas.microsoft.com/office/drawing/2014/main" id="{FDA6A885-3ECE-FC4B-9470-5667D019C925}"/>
                    </a:ext>
                  </a:extLst>
                </p:cNvPr>
                <p:cNvPicPr/>
                <p:nvPr/>
              </p:nvPicPr>
              <p:blipFill>
                <a:blip r:embed="rId168"/>
                <a:stretch>
                  <a:fillRect/>
                </a:stretch>
              </p:blipFill>
              <p:spPr>
                <a:xfrm>
                  <a:off x="6512870" y="4577901"/>
                  <a:ext cx="59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2271" name="Ink 52270">
                  <a:extLst>
                    <a:ext uri="{FF2B5EF4-FFF2-40B4-BE49-F238E27FC236}">
                      <a16:creationId xmlns:a16="http://schemas.microsoft.com/office/drawing/2014/main" id="{23D254FD-05E5-6940-B08D-335A824106F3}"/>
                    </a:ext>
                  </a:extLst>
                </p14:cNvPr>
                <p14:cNvContentPartPr/>
                <p14:nvPr/>
              </p14:nvContentPartPr>
              <p14:xfrm>
                <a:off x="6733910" y="4442901"/>
                <a:ext cx="4320" cy="131040"/>
              </p14:xfrm>
            </p:contentPart>
          </mc:Choice>
          <mc:Fallback xmlns="">
            <p:pic>
              <p:nvPicPr>
                <p:cNvPr id="52271" name="Ink 52270">
                  <a:extLst>
                    <a:ext uri="{FF2B5EF4-FFF2-40B4-BE49-F238E27FC236}">
                      <a16:creationId xmlns:a16="http://schemas.microsoft.com/office/drawing/2014/main" id="{23D254FD-05E5-6940-B08D-335A824106F3}"/>
                    </a:ext>
                  </a:extLst>
                </p:cNvPr>
                <p:cNvPicPr/>
                <p:nvPr/>
              </p:nvPicPr>
              <p:blipFill>
                <a:blip r:embed="rId170"/>
                <a:stretch>
                  <a:fillRect/>
                </a:stretch>
              </p:blipFill>
              <p:spPr>
                <a:xfrm>
                  <a:off x="6726350" y="4435341"/>
                  <a:ext cx="19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2272" name="Ink 52271">
                  <a:extLst>
                    <a:ext uri="{FF2B5EF4-FFF2-40B4-BE49-F238E27FC236}">
                      <a16:creationId xmlns:a16="http://schemas.microsoft.com/office/drawing/2014/main" id="{766C3320-4DFF-6B43-ACAD-D9BA8BA51AB8}"/>
                    </a:ext>
                  </a:extLst>
                </p14:cNvPr>
                <p14:cNvContentPartPr/>
                <p14:nvPr/>
              </p14:nvContentPartPr>
              <p14:xfrm>
                <a:off x="6720590" y="4399341"/>
                <a:ext cx="144720" cy="9000"/>
              </p14:xfrm>
            </p:contentPart>
          </mc:Choice>
          <mc:Fallback xmlns="">
            <p:pic>
              <p:nvPicPr>
                <p:cNvPr id="52272" name="Ink 52271">
                  <a:extLst>
                    <a:ext uri="{FF2B5EF4-FFF2-40B4-BE49-F238E27FC236}">
                      <a16:creationId xmlns:a16="http://schemas.microsoft.com/office/drawing/2014/main" id="{766C3320-4DFF-6B43-ACAD-D9BA8BA51AB8}"/>
                    </a:ext>
                  </a:extLst>
                </p:cNvPr>
                <p:cNvPicPr/>
                <p:nvPr/>
              </p:nvPicPr>
              <p:blipFill>
                <a:blip r:embed="rId172"/>
                <a:stretch>
                  <a:fillRect/>
                </a:stretch>
              </p:blipFill>
              <p:spPr>
                <a:xfrm>
                  <a:off x="6713030" y="4391781"/>
                  <a:ext cx="159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2273" name="Ink 52272">
                  <a:extLst>
                    <a:ext uri="{FF2B5EF4-FFF2-40B4-BE49-F238E27FC236}">
                      <a16:creationId xmlns:a16="http://schemas.microsoft.com/office/drawing/2014/main" id="{D157F7C1-95E6-704F-BA33-7CC6C05E0138}"/>
                    </a:ext>
                  </a:extLst>
                </p14:cNvPr>
                <p14:cNvContentPartPr/>
                <p14:nvPr/>
              </p14:nvContentPartPr>
              <p14:xfrm>
                <a:off x="6726710" y="4491861"/>
                <a:ext cx="136800" cy="7560"/>
              </p14:xfrm>
            </p:contentPart>
          </mc:Choice>
          <mc:Fallback xmlns="">
            <p:pic>
              <p:nvPicPr>
                <p:cNvPr id="52273" name="Ink 52272">
                  <a:extLst>
                    <a:ext uri="{FF2B5EF4-FFF2-40B4-BE49-F238E27FC236}">
                      <a16:creationId xmlns:a16="http://schemas.microsoft.com/office/drawing/2014/main" id="{D157F7C1-95E6-704F-BA33-7CC6C05E0138}"/>
                    </a:ext>
                  </a:extLst>
                </p:cNvPr>
                <p:cNvPicPr/>
                <p:nvPr/>
              </p:nvPicPr>
              <p:blipFill>
                <a:blip r:embed="rId174"/>
                <a:stretch>
                  <a:fillRect/>
                </a:stretch>
              </p:blipFill>
              <p:spPr>
                <a:xfrm>
                  <a:off x="6719150" y="4484301"/>
                  <a:ext cx="151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2274" name="Ink 52273">
                  <a:extLst>
                    <a:ext uri="{FF2B5EF4-FFF2-40B4-BE49-F238E27FC236}">
                      <a16:creationId xmlns:a16="http://schemas.microsoft.com/office/drawing/2014/main" id="{EB2E81CE-1F5F-E748-9D8C-372B5F58533F}"/>
                    </a:ext>
                  </a:extLst>
                </p14:cNvPr>
                <p14:cNvContentPartPr/>
                <p14:nvPr/>
              </p14:nvContentPartPr>
              <p14:xfrm>
                <a:off x="6912830" y="4433901"/>
                <a:ext cx="6840" cy="129960"/>
              </p14:xfrm>
            </p:contentPart>
          </mc:Choice>
          <mc:Fallback xmlns="">
            <p:pic>
              <p:nvPicPr>
                <p:cNvPr id="52274" name="Ink 52273">
                  <a:extLst>
                    <a:ext uri="{FF2B5EF4-FFF2-40B4-BE49-F238E27FC236}">
                      <a16:creationId xmlns:a16="http://schemas.microsoft.com/office/drawing/2014/main" id="{EB2E81CE-1F5F-E748-9D8C-372B5F58533F}"/>
                    </a:ext>
                  </a:extLst>
                </p:cNvPr>
                <p:cNvPicPr/>
                <p:nvPr/>
              </p:nvPicPr>
              <p:blipFill>
                <a:blip r:embed="rId176"/>
                <a:stretch>
                  <a:fillRect/>
                </a:stretch>
              </p:blipFill>
              <p:spPr>
                <a:xfrm>
                  <a:off x="6905270" y="4426341"/>
                  <a:ext cx="21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275" name="Ink 52274">
                  <a:extLst>
                    <a:ext uri="{FF2B5EF4-FFF2-40B4-BE49-F238E27FC236}">
                      <a16:creationId xmlns:a16="http://schemas.microsoft.com/office/drawing/2014/main" id="{294BA875-437E-E74D-8362-EBC475BB1B51}"/>
                    </a:ext>
                  </a:extLst>
                </p14:cNvPr>
                <p14:cNvContentPartPr/>
                <p14:nvPr/>
              </p14:nvContentPartPr>
              <p14:xfrm>
                <a:off x="7004990" y="4427061"/>
                <a:ext cx="7920" cy="135720"/>
              </p14:xfrm>
            </p:contentPart>
          </mc:Choice>
          <mc:Fallback xmlns="">
            <p:pic>
              <p:nvPicPr>
                <p:cNvPr id="52275" name="Ink 52274">
                  <a:extLst>
                    <a:ext uri="{FF2B5EF4-FFF2-40B4-BE49-F238E27FC236}">
                      <a16:creationId xmlns:a16="http://schemas.microsoft.com/office/drawing/2014/main" id="{294BA875-437E-E74D-8362-EBC475BB1B51}"/>
                    </a:ext>
                  </a:extLst>
                </p:cNvPr>
                <p:cNvPicPr/>
                <p:nvPr/>
              </p:nvPicPr>
              <p:blipFill>
                <a:blip r:embed="rId178"/>
                <a:stretch>
                  <a:fillRect/>
                </a:stretch>
              </p:blipFill>
              <p:spPr>
                <a:xfrm>
                  <a:off x="6997430" y="4419501"/>
                  <a:ext cx="2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2276" name="Ink 52275">
                  <a:extLst>
                    <a:ext uri="{FF2B5EF4-FFF2-40B4-BE49-F238E27FC236}">
                      <a16:creationId xmlns:a16="http://schemas.microsoft.com/office/drawing/2014/main" id="{AF902784-6E7D-F145-983C-E7C32071330A}"/>
                    </a:ext>
                  </a:extLst>
                </p14:cNvPr>
                <p14:cNvContentPartPr/>
                <p14:nvPr/>
              </p14:nvContentPartPr>
              <p14:xfrm>
                <a:off x="6983030" y="4382781"/>
                <a:ext cx="125640" cy="3600"/>
              </p14:xfrm>
            </p:contentPart>
          </mc:Choice>
          <mc:Fallback xmlns="">
            <p:pic>
              <p:nvPicPr>
                <p:cNvPr id="52276" name="Ink 52275">
                  <a:extLst>
                    <a:ext uri="{FF2B5EF4-FFF2-40B4-BE49-F238E27FC236}">
                      <a16:creationId xmlns:a16="http://schemas.microsoft.com/office/drawing/2014/main" id="{AF902784-6E7D-F145-983C-E7C32071330A}"/>
                    </a:ext>
                  </a:extLst>
                </p:cNvPr>
                <p:cNvPicPr/>
                <p:nvPr/>
              </p:nvPicPr>
              <p:blipFill>
                <a:blip r:embed="rId180"/>
                <a:stretch>
                  <a:fillRect/>
                </a:stretch>
              </p:blipFill>
              <p:spPr>
                <a:xfrm>
                  <a:off x="6975470" y="4375221"/>
                  <a:ext cx="1407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2277" name="Ink 52276">
                  <a:extLst>
                    <a:ext uri="{FF2B5EF4-FFF2-40B4-BE49-F238E27FC236}">
                      <a16:creationId xmlns:a16="http://schemas.microsoft.com/office/drawing/2014/main" id="{C5D9FBA5-6C07-A148-A3B6-8916E2D7CB35}"/>
                    </a:ext>
                  </a:extLst>
                </p14:cNvPr>
                <p14:cNvContentPartPr/>
                <p14:nvPr/>
              </p14:nvContentPartPr>
              <p14:xfrm>
                <a:off x="7003550" y="4468101"/>
                <a:ext cx="75240" cy="12240"/>
              </p14:xfrm>
            </p:contentPart>
          </mc:Choice>
          <mc:Fallback xmlns="">
            <p:pic>
              <p:nvPicPr>
                <p:cNvPr id="52277" name="Ink 52276">
                  <a:extLst>
                    <a:ext uri="{FF2B5EF4-FFF2-40B4-BE49-F238E27FC236}">
                      <a16:creationId xmlns:a16="http://schemas.microsoft.com/office/drawing/2014/main" id="{C5D9FBA5-6C07-A148-A3B6-8916E2D7CB35}"/>
                    </a:ext>
                  </a:extLst>
                </p:cNvPr>
                <p:cNvPicPr/>
                <p:nvPr/>
              </p:nvPicPr>
              <p:blipFill>
                <a:blip r:embed="rId182"/>
                <a:stretch>
                  <a:fillRect/>
                </a:stretch>
              </p:blipFill>
              <p:spPr>
                <a:xfrm>
                  <a:off x="6995990" y="4460541"/>
                  <a:ext cx="90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278" name="Ink 52277">
                  <a:extLst>
                    <a:ext uri="{FF2B5EF4-FFF2-40B4-BE49-F238E27FC236}">
                      <a16:creationId xmlns:a16="http://schemas.microsoft.com/office/drawing/2014/main" id="{814B7320-B1F5-B743-8FB3-47F8CDA3E09C}"/>
                    </a:ext>
                  </a:extLst>
                </p14:cNvPr>
                <p14:cNvContentPartPr/>
                <p14:nvPr/>
              </p14:nvContentPartPr>
              <p14:xfrm>
                <a:off x="7112630" y="4433541"/>
                <a:ext cx="159120" cy="128880"/>
              </p14:xfrm>
            </p:contentPart>
          </mc:Choice>
          <mc:Fallback xmlns="">
            <p:pic>
              <p:nvPicPr>
                <p:cNvPr id="52278" name="Ink 52277">
                  <a:extLst>
                    <a:ext uri="{FF2B5EF4-FFF2-40B4-BE49-F238E27FC236}">
                      <a16:creationId xmlns:a16="http://schemas.microsoft.com/office/drawing/2014/main" id="{814B7320-B1F5-B743-8FB3-47F8CDA3E09C}"/>
                    </a:ext>
                  </a:extLst>
                </p:cNvPr>
                <p:cNvPicPr/>
                <p:nvPr/>
              </p:nvPicPr>
              <p:blipFill>
                <a:blip r:embed="rId184"/>
                <a:stretch>
                  <a:fillRect/>
                </a:stretch>
              </p:blipFill>
              <p:spPr>
                <a:xfrm>
                  <a:off x="7105070" y="4425981"/>
                  <a:ext cx="1742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52281" name="Ink 52280">
                <a:extLst>
                  <a:ext uri="{FF2B5EF4-FFF2-40B4-BE49-F238E27FC236}">
                    <a16:creationId xmlns:a16="http://schemas.microsoft.com/office/drawing/2014/main" id="{2B458FD0-9199-9241-8DE5-A8AD5FD46A18}"/>
                  </a:ext>
                </a:extLst>
              </p14:cNvPr>
              <p14:cNvContentPartPr/>
              <p14:nvPr/>
            </p14:nvContentPartPr>
            <p14:xfrm>
              <a:off x="7169870" y="4050501"/>
              <a:ext cx="221040" cy="198000"/>
            </p14:xfrm>
          </p:contentPart>
        </mc:Choice>
        <mc:Fallback xmlns="">
          <p:pic>
            <p:nvPicPr>
              <p:cNvPr id="52281" name="Ink 52280">
                <a:extLst>
                  <a:ext uri="{FF2B5EF4-FFF2-40B4-BE49-F238E27FC236}">
                    <a16:creationId xmlns:a16="http://schemas.microsoft.com/office/drawing/2014/main" id="{2B458FD0-9199-9241-8DE5-A8AD5FD46A18}"/>
                  </a:ext>
                </a:extLst>
              </p:cNvPr>
              <p:cNvPicPr/>
              <p:nvPr/>
            </p:nvPicPr>
            <p:blipFill>
              <a:blip r:embed="rId186"/>
              <a:stretch>
                <a:fillRect/>
              </a:stretch>
            </p:blipFill>
            <p:spPr>
              <a:xfrm>
                <a:off x="7162310" y="4043301"/>
                <a:ext cx="236160" cy="213120"/>
              </a:xfrm>
              <a:prstGeom prst="rect">
                <a:avLst/>
              </a:prstGeom>
            </p:spPr>
          </p:pic>
        </mc:Fallback>
      </mc:AlternateContent>
      <p:grpSp>
        <p:nvGrpSpPr>
          <p:cNvPr id="52297" name="Group 52296">
            <a:extLst>
              <a:ext uri="{FF2B5EF4-FFF2-40B4-BE49-F238E27FC236}">
                <a16:creationId xmlns:a16="http://schemas.microsoft.com/office/drawing/2014/main" id="{13C48901-D5F4-A341-803E-BFDF5909F090}"/>
              </a:ext>
            </a:extLst>
          </p:cNvPr>
          <p:cNvGrpSpPr/>
          <p:nvPr/>
        </p:nvGrpSpPr>
        <p:grpSpPr>
          <a:xfrm>
            <a:off x="7590710" y="3739101"/>
            <a:ext cx="951120" cy="506880"/>
            <a:chOff x="7590710" y="3739101"/>
            <a:chExt cx="951120" cy="506880"/>
          </a:xfrm>
        </p:grpSpPr>
        <mc:AlternateContent xmlns:mc="http://schemas.openxmlformats.org/markup-compatibility/2006" xmlns:p14="http://schemas.microsoft.com/office/powerpoint/2010/main">
          <mc:Choice Requires="p14">
            <p:contentPart p14:bwMode="auto" r:id="rId187">
              <p14:nvContentPartPr>
                <p14:cNvPr id="52282" name="Ink 52281">
                  <a:extLst>
                    <a:ext uri="{FF2B5EF4-FFF2-40B4-BE49-F238E27FC236}">
                      <a16:creationId xmlns:a16="http://schemas.microsoft.com/office/drawing/2014/main" id="{83D65654-0FB0-BD40-A79D-CC0FACB80CD7}"/>
                    </a:ext>
                  </a:extLst>
                </p14:cNvPr>
                <p14:cNvContentPartPr/>
                <p14:nvPr/>
              </p14:nvContentPartPr>
              <p14:xfrm>
                <a:off x="7590710" y="3739101"/>
                <a:ext cx="107640" cy="272520"/>
              </p14:xfrm>
            </p:contentPart>
          </mc:Choice>
          <mc:Fallback xmlns="">
            <p:pic>
              <p:nvPicPr>
                <p:cNvPr id="52282" name="Ink 52281">
                  <a:extLst>
                    <a:ext uri="{FF2B5EF4-FFF2-40B4-BE49-F238E27FC236}">
                      <a16:creationId xmlns:a16="http://schemas.microsoft.com/office/drawing/2014/main" id="{83D65654-0FB0-BD40-A79D-CC0FACB80CD7}"/>
                    </a:ext>
                  </a:extLst>
                </p:cNvPr>
                <p:cNvPicPr/>
                <p:nvPr/>
              </p:nvPicPr>
              <p:blipFill>
                <a:blip r:embed="rId188"/>
                <a:stretch>
                  <a:fillRect/>
                </a:stretch>
              </p:blipFill>
              <p:spPr>
                <a:xfrm>
                  <a:off x="7583150" y="3731541"/>
                  <a:ext cx="1227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2283" name="Ink 52282">
                  <a:extLst>
                    <a:ext uri="{FF2B5EF4-FFF2-40B4-BE49-F238E27FC236}">
                      <a16:creationId xmlns:a16="http://schemas.microsoft.com/office/drawing/2014/main" id="{81DAE51E-94FB-E146-80DB-3585789BFE9F}"/>
                    </a:ext>
                  </a:extLst>
                </p14:cNvPr>
                <p14:cNvContentPartPr/>
                <p14:nvPr/>
              </p14:nvContentPartPr>
              <p14:xfrm>
                <a:off x="7741550" y="3904341"/>
                <a:ext cx="2880" cy="69840"/>
              </p14:xfrm>
            </p:contentPart>
          </mc:Choice>
          <mc:Fallback xmlns="">
            <p:pic>
              <p:nvPicPr>
                <p:cNvPr id="52283" name="Ink 52282">
                  <a:extLst>
                    <a:ext uri="{FF2B5EF4-FFF2-40B4-BE49-F238E27FC236}">
                      <a16:creationId xmlns:a16="http://schemas.microsoft.com/office/drawing/2014/main" id="{81DAE51E-94FB-E146-80DB-3585789BFE9F}"/>
                    </a:ext>
                  </a:extLst>
                </p:cNvPr>
                <p:cNvPicPr/>
                <p:nvPr/>
              </p:nvPicPr>
              <p:blipFill>
                <a:blip r:embed="rId190"/>
                <a:stretch>
                  <a:fillRect/>
                </a:stretch>
              </p:blipFill>
              <p:spPr>
                <a:xfrm>
                  <a:off x="7733990" y="3896781"/>
                  <a:ext cx="180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284" name="Ink 52283">
                  <a:extLst>
                    <a:ext uri="{FF2B5EF4-FFF2-40B4-BE49-F238E27FC236}">
                      <a16:creationId xmlns:a16="http://schemas.microsoft.com/office/drawing/2014/main" id="{B5730B2C-E545-8540-AEB7-CFA9B45DD97F}"/>
                    </a:ext>
                  </a:extLst>
                </p14:cNvPr>
                <p14:cNvContentPartPr/>
                <p14:nvPr/>
              </p14:nvContentPartPr>
              <p14:xfrm>
                <a:off x="7736510" y="3825861"/>
                <a:ext cx="360" cy="4320"/>
              </p14:xfrm>
            </p:contentPart>
          </mc:Choice>
          <mc:Fallback xmlns="">
            <p:pic>
              <p:nvPicPr>
                <p:cNvPr id="52284" name="Ink 52283">
                  <a:extLst>
                    <a:ext uri="{FF2B5EF4-FFF2-40B4-BE49-F238E27FC236}">
                      <a16:creationId xmlns:a16="http://schemas.microsoft.com/office/drawing/2014/main" id="{B5730B2C-E545-8540-AEB7-CFA9B45DD97F}"/>
                    </a:ext>
                  </a:extLst>
                </p:cNvPr>
                <p:cNvPicPr/>
                <p:nvPr/>
              </p:nvPicPr>
              <p:blipFill>
                <a:blip r:embed="rId192"/>
                <a:stretch>
                  <a:fillRect/>
                </a:stretch>
              </p:blipFill>
              <p:spPr>
                <a:xfrm>
                  <a:off x="7728950" y="3818661"/>
                  <a:ext cx="15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285" name="Ink 52284">
                  <a:extLst>
                    <a:ext uri="{FF2B5EF4-FFF2-40B4-BE49-F238E27FC236}">
                      <a16:creationId xmlns:a16="http://schemas.microsoft.com/office/drawing/2014/main" id="{55098236-ACDD-B94E-AF10-E588AA0C2C6A}"/>
                    </a:ext>
                  </a:extLst>
                </p14:cNvPr>
                <p14:cNvContentPartPr/>
                <p14:nvPr/>
              </p14:nvContentPartPr>
              <p14:xfrm>
                <a:off x="7768190" y="3920181"/>
                <a:ext cx="141840" cy="178920"/>
              </p14:xfrm>
            </p:contentPart>
          </mc:Choice>
          <mc:Fallback xmlns="">
            <p:pic>
              <p:nvPicPr>
                <p:cNvPr id="52285" name="Ink 52284">
                  <a:extLst>
                    <a:ext uri="{FF2B5EF4-FFF2-40B4-BE49-F238E27FC236}">
                      <a16:creationId xmlns:a16="http://schemas.microsoft.com/office/drawing/2014/main" id="{55098236-ACDD-B94E-AF10-E588AA0C2C6A}"/>
                    </a:ext>
                  </a:extLst>
                </p:cNvPr>
                <p:cNvPicPr/>
                <p:nvPr/>
              </p:nvPicPr>
              <p:blipFill>
                <a:blip r:embed="rId194"/>
                <a:stretch>
                  <a:fillRect/>
                </a:stretch>
              </p:blipFill>
              <p:spPr>
                <a:xfrm>
                  <a:off x="7760630" y="3912621"/>
                  <a:ext cx="156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286" name="Ink 52285">
                  <a:extLst>
                    <a:ext uri="{FF2B5EF4-FFF2-40B4-BE49-F238E27FC236}">
                      <a16:creationId xmlns:a16="http://schemas.microsoft.com/office/drawing/2014/main" id="{3802D318-61F0-974B-918C-9623E7BE0999}"/>
                    </a:ext>
                  </a:extLst>
                </p14:cNvPr>
                <p14:cNvContentPartPr/>
                <p14:nvPr/>
              </p14:nvContentPartPr>
              <p14:xfrm>
                <a:off x="7969070" y="3750621"/>
                <a:ext cx="100800" cy="221760"/>
              </p14:xfrm>
            </p:contentPart>
          </mc:Choice>
          <mc:Fallback xmlns="">
            <p:pic>
              <p:nvPicPr>
                <p:cNvPr id="52286" name="Ink 52285">
                  <a:extLst>
                    <a:ext uri="{FF2B5EF4-FFF2-40B4-BE49-F238E27FC236}">
                      <a16:creationId xmlns:a16="http://schemas.microsoft.com/office/drawing/2014/main" id="{3802D318-61F0-974B-918C-9623E7BE0999}"/>
                    </a:ext>
                  </a:extLst>
                </p:cNvPr>
                <p:cNvPicPr/>
                <p:nvPr/>
              </p:nvPicPr>
              <p:blipFill>
                <a:blip r:embed="rId196"/>
                <a:stretch>
                  <a:fillRect/>
                </a:stretch>
              </p:blipFill>
              <p:spPr>
                <a:xfrm>
                  <a:off x="7961510" y="3743061"/>
                  <a:ext cx="115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287" name="Ink 52286">
                  <a:extLst>
                    <a:ext uri="{FF2B5EF4-FFF2-40B4-BE49-F238E27FC236}">
                      <a16:creationId xmlns:a16="http://schemas.microsoft.com/office/drawing/2014/main" id="{1C2E60A0-6364-5E4F-A9C1-C28244864FD2}"/>
                    </a:ext>
                  </a:extLst>
                </p14:cNvPr>
                <p14:cNvContentPartPr/>
                <p14:nvPr/>
              </p14:nvContentPartPr>
              <p14:xfrm>
                <a:off x="8194430" y="3745581"/>
                <a:ext cx="99360" cy="207000"/>
              </p14:xfrm>
            </p:contentPart>
          </mc:Choice>
          <mc:Fallback xmlns="">
            <p:pic>
              <p:nvPicPr>
                <p:cNvPr id="52287" name="Ink 52286">
                  <a:extLst>
                    <a:ext uri="{FF2B5EF4-FFF2-40B4-BE49-F238E27FC236}">
                      <a16:creationId xmlns:a16="http://schemas.microsoft.com/office/drawing/2014/main" id="{1C2E60A0-6364-5E4F-A9C1-C28244864FD2}"/>
                    </a:ext>
                  </a:extLst>
                </p:cNvPr>
                <p:cNvPicPr/>
                <p:nvPr/>
              </p:nvPicPr>
              <p:blipFill>
                <a:blip r:embed="rId198"/>
                <a:stretch>
                  <a:fillRect/>
                </a:stretch>
              </p:blipFill>
              <p:spPr>
                <a:xfrm>
                  <a:off x="8186870" y="3738021"/>
                  <a:ext cx="114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288" name="Ink 52287">
                  <a:extLst>
                    <a:ext uri="{FF2B5EF4-FFF2-40B4-BE49-F238E27FC236}">
                      <a16:creationId xmlns:a16="http://schemas.microsoft.com/office/drawing/2014/main" id="{72AD0AE2-33AA-F44F-A9A3-4E45163619D8}"/>
                    </a:ext>
                  </a:extLst>
                </p14:cNvPr>
                <p14:cNvContentPartPr/>
                <p14:nvPr/>
              </p14:nvContentPartPr>
              <p14:xfrm>
                <a:off x="8360030" y="3839181"/>
                <a:ext cx="14400" cy="88200"/>
              </p14:xfrm>
            </p:contentPart>
          </mc:Choice>
          <mc:Fallback xmlns="">
            <p:pic>
              <p:nvPicPr>
                <p:cNvPr id="52288" name="Ink 52287">
                  <a:extLst>
                    <a:ext uri="{FF2B5EF4-FFF2-40B4-BE49-F238E27FC236}">
                      <a16:creationId xmlns:a16="http://schemas.microsoft.com/office/drawing/2014/main" id="{72AD0AE2-33AA-F44F-A9A3-4E45163619D8}"/>
                    </a:ext>
                  </a:extLst>
                </p:cNvPr>
                <p:cNvPicPr/>
                <p:nvPr/>
              </p:nvPicPr>
              <p:blipFill>
                <a:blip r:embed="rId200"/>
                <a:stretch>
                  <a:fillRect/>
                </a:stretch>
              </p:blipFill>
              <p:spPr>
                <a:xfrm>
                  <a:off x="8352470" y="3831621"/>
                  <a:ext cx="29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89" name="Ink 52288">
                  <a:extLst>
                    <a:ext uri="{FF2B5EF4-FFF2-40B4-BE49-F238E27FC236}">
                      <a16:creationId xmlns:a16="http://schemas.microsoft.com/office/drawing/2014/main" id="{8C0C02B0-F4BD-3442-9B83-08DEED7073FD}"/>
                    </a:ext>
                  </a:extLst>
                </p14:cNvPr>
                <p14:cNvContentPartPr/>
                <p14:nvPr/>
              </p14:nvContentPartPr>
              <p14:xfrm>
                <a:off x="8352110" y="3739101"/>
                <a:ext cx="14400" cy="6840"/>
              </p14:xfrm>
            </p:contentPart>
          </mc:Choice>
          <mc:Fallback xmlns="">
            <p:pic>
              <p:nvPicPr>
                <p:cNvPr id="52289" name="Ink 52288">
                  <a:extLst>
                    <a:ext uri="{FF2B5EF4-FFF2-40B4-BE49-F238E27FC236}">
                      <a16:creationId xmlns:a16="http://schemas.microsoft.com/office/drawing/2014/main" id="{8C0C02B0-F4BD-3442-9B83-08DEED7073FD}"/>
                    </a:ext>
                  </a:extLst>
                </p:cNvPr>
                <p:cNvPicPr/>
                <p:nvPr/>
              </p:nvPicPr>
              <p:blipFill>
                <a:blip r:embed="rId202"/>
                <a:stretch>
                  <a:fillRect/>
                </a:stretch>
              </p:blipFill>
              <p:spPr>
                <a:xfrm>
                  <a:off x="8344550" y="3731541"/>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290" name="Ink 52289">
                  <a:extLst>
                    <a:ext uri="{FF2B5EF4-FFF2-40B4-BE49-F238E27FC236}">
                      <a16:creationId xmlns:a16="http://schemas.microsoft.com/office/drawing/2014/main" id="{FAF3798D-E287-8D49-8FA6-5E647F24BD6D}"/>
                    </a:ext>
                  </a:extLst>
                </p14:cNvPr>
                <p14:cNvContentPartPr/>
                <p14:nvPr/>
              </p14:nvContentPartPr>
              <p14:xfrm>
                <a:off x="8464070" y="3739101"/>
                <a:ext cx="19080" cy="224280"/>
              </p14:xfrm>
            </p:contentPart>
          </mc:Choice>
          <mc:Fallback xmlns="">
            <p:pic>
              <p:nvPicPr>
                <p:cNvPr id="52290" name="Ink 52289">
                  <a:extLst>
                    <a:ext uri="{FF2B5EF4-FFF2-40B4-BE49-F238E27FC236}">
                      <a16:creationId xmlns:a16="http://schemas.microsoft.com/office/drawing/2014/main" id="{FAF3798D-E287-8D49-8FA6-5E647F24BD6D}"/>
                    </a:ext>
                  </a:extLst>
                </p:cNvPr>
                <p:cNvPicPr/>
                <p:nvPr/>
              </p:nvPicPr>
              <p:blipFill>
                <a:blip r:embed="rId204"/>
                <a:stretch>
                  <a:fillRect/>
                </a:stretch>
              </p:blipFill>
              <p:spPr>
                <a:xfrm>
                  <a:off x="8456510" y="3731541"/>
                  <a:ext cx="338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2291" name="Ink 52290">
                  <a:extLst>
                    <a:ext uri="{FF2B5EF4-FFF2-40B4-BE49-F238E27FC236}">
                      <a16:creationId xmlns:a16="http://schemas.microsoft.com/office/drawing/2014/main" id="{3B7A212C-5F36-524C-83D2-204BE08DAAF9}"/>
                    </a:ext>
                  </a:extLst>
                </p14:cNvPr>
                <p14:cNvContentPartPr/>
                <p14:nvPr/>
              </p14:nvContentPartPr>
              <p14:xfrm>
                <a:off x="8407550" y="3835221"/>
                <a:ext cx="134280" cy="8280"/>
              </p14:xfrm>
            </p:contentPart>
          </mc:Choice>
          <mc:Fallback xmlns="">
            <p:pic>
              <p:nvPicPr>
                <p:cNvPr id="52291" name="Ink 52290">
                  <a:extLst>
                    <a:ext uri="{FF2B5EF4-FFF2-40B4-BE49-F238E27FC236}">
                      <a16:creationId xmlns:a16="http://schemas.microsoft.com/office/drawing/2014/main" id="{3B7A212C-5F36-524C-83D2-204BE08DAAF9}"/>
                    </a:ext>
                  </a:extLst>
                </p:cNvPr>
                <p:cNvPicPr/>
                <p:nvPr/>
              </p:nvPicPr>
              <p:blipFill>
                <a:blip r:embed="rId206"/>
                <a:stretch>
                  <a:fillRect/>
                </a:stretch>
              </p:blipFill>
              <p:spPr>
                <a:xfrm>
                  <a:off x="8399990" y="3827661"/>
                  <a:ext cx="149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2292" name="Ink 52291">
                  <a:extLst>
                    <a:ext uri="{FF2B5EF4-FFF2-40B4-BE49-F238E27FC236}">
                      <a16:creationId xmlns:a16="http://schemas.microsoft.com/office/drawing/2014/main" id="{6A4CD20C-8E6A-E847-A9CC-187404A775B0}"/>
                    </a:ext>
                  </a:extLst>
                </p14:cNvPr>
                <p14:cNvContentPartPr/>
                <p14:nvPr/>
              </p14:nvContentPartPr>
              <p14:xfrm>
                <a:off x="8093990" y="4136181"/>
                <a:ext cx="98640" cy="109800"/>
              </p14:xfrm>
            </p:contentPart>
          </mc:Choice>
          <mc:Fallback xmlns="">
            <p:pic>
              <p:nvPicPr>
                <p:cNvPr id="52292" name="Ink 52291">
                  <a:extLst>
                    <a:ext uri="{FF2B5EF4-FFF2-40B4-BE49-F238E27FC236}">
                      <a16:creationId xmlns:a16="http://schemas.microsoft.com/office/drawing/2014/main" id="{6A4CD20C-8E6A-E847-A9CC-187404A775B0}"/>
                    </a:ext>
                  </a:extLst>
                </p:cNvPr>
                <p:cNvPicPr/>
                <p:nvPr/>
              </p:nvPicPr>
              <p:blipFill>
                <a:blip r:embed="rId208"/>
                <a:stretch>
                  <a:fillRect/>
                </a:stretch>
              </p:blipFill>
              <p:spPr>
                <a:xfrm>
                  <a:off x="8086430" y="4128621"/>
                  <a:ext cx="113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293" name="Ink 52292">
                  <a:extLst>
                    <a:ext uri="{FF2B5EF4-FFF2-40B4-BE49-F238E27FC236}">
                      <a16:creationId xmlns:a16="http://schemas.microsoft.com/office/drawing/2014/main" id="{F078A820-73C3-534C-B7C0-BA3AD312951E}"/>
                    </a:ext>
                  </a:extLst>
                </p14:cNvPr>
                <p14:cNvContentPartPr/>
                <p14:nvPr/>
              </p14:nvContentPartPr>
              <p14:xfrm>
                <a:off x="8215670" y="4180821"/>
                <a:ext cx="128160" cy="48960"/>
              </p14:xfrm>
            </p:contentPart>
          </mc:Choice>
          <mc:Fallback xmlns="">
            <p:pic>
              <p:nvPicPr>
                <p:cNvPr id="52293" name="Ink 52292">
                  <a:extLst>
                    <a:ext uri="{FF2B5EF4-FFF2-40B4-BE49-F238E27FC236}">
                      <a16:creationId xmlns:a16="http://schemas.microsoft.com/office/drawing/2014/main" id="{F078A820-73C3-534C-B7C0-BA3AD312951E}"/>
                    </a:ext>
                  </a:extLst>
                </p:cNvPr>
                <p:cNvPicPr/>
                <p:nvPr/>
              </p:nvPicPr>
              <p:blipFill>
                <a:blip r:embed="rId210"/>
                <a:stretch>
                  <a:fillRect/>
                </a:stretch>
              </p:blipFill>
              <p:spPr>
                <a:xfrm>
                  <a:off x="8208110" y="4173621"/>
                  <a:ext cx="142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294" name="Ink 52293">
                  <a:extLst>
                    <a:ext uri="{FF2B5EF4-FFF2-40B4-BE49-F238E27FC236}">
                      <a16:creationId xmlns:a16="http://schemas.microsoft.com/office/drawing/2014/main" id="{CD95439B-EC25-AA4F-99C1-78A39732E78E}"/>
                    </a:ext>
                  </a:extLst>
                </p14:cNvPr>
                <p14:cNvContentPartPr/>
                <p14:nvPr/>
              </p14:nvContentPartPr>
              <p14:xfrm>
                <a:off x="8394230" y="4046181"/>
                <a:ext cx="30240" cy="187200"/>
              </p14:xfrm>
            </p:contentPart>
          </mc:Choice>
          <mc:Fallback xmlns="">
            <p:pic>
              <p:nvPicPr>
                <p:cNvPr id="52294" name="Ink 52293">
                  <a:extLst>
                    <a:ext uri="{FF2B5EF4-FFF2-40B4-BE49-F238E27FC236}">
                      <a16:creationId xmlns:a16="http://schemas.microsoft.com/office/drawing/2014/main" id="{CD95439B-EC25-AA4F-99C1-78A39732E78E}"/>
                    </a:ext>
                  </a:extLst>
                </p:cNvPr>
                <p:cNvPicPr/>
                <p:nvPr/>
              </p:nvPicPr>
              <p:blipFill>
                <a:blip r:embed="rId212"/>
                <a:stretch>
                  <a:fillRect/>
                </a:stretch>
              </p:blipFill>
              <p:spPr>
                <a:xfrm>
                  <a:off x="8387030" y="4038621"/>
                  <a:ext cx="45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295" name="Ink 52294">
                  <a:extLst>
                    <a:ext uri="{FF2B5EF4-FFF2-40B4-BE49-F238E27FC236}">
                      <a16:creationId xmlns:a16="http://schemas.microsoft.com/office/drawing/2014/main" id="{9571FE0A-C63A-A34D-AB56-E4E28D1E6DED}"/>
                    </a:ext>
                  </a:extLst>
                </p14:cNvPr>
                <p14:cNvContentPartPr/>
                <p14:nvPr/>
              </p14:nvContentPartPr>
              <p14:xfrm>
                <a:off x="8366510" y="4111701"/>
                <a:ext cx="93240" cy="12240"/>
              </p14:xfrm>
            </p:contentPart>
          </mc:Choice>
          <mc:Fallback xmlns="">
            <p:pic>
              <p:nvPicPr>
                <p:cNvPr id="52295" name="Ink 52294">
                  <a:extLst>
                    <a:ext uri="{FF2B5EF4-FFF2-40B4-BE49-F238E27FC236}">
                      <a16:creationId xmlns:a16="http://schemas.microsoft.com/office/drawing/2014/main" id="{9571FE0A-C63A-A34D-AB56-E4E28D1E6DED}"/>
                    </a:ext>
                  </a:extLst>
                </p:cNvPr>
                <p:cNvPicPr/>
                <p:nvPr/>
              </p:nvPicPr>
              <p:blipFill>
                <a:blip r:embed="rId214"/>
                <a:stretch>
                  <a:fillRect/>
                </a:stretch>
              </p:blipFill>
              <p:spPr>
                <a:xfrm>
                  <a:off x="8358950" y="4104141"/>
                  <a:ext cx="108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296" name="Ink 52295">
                  <a:extLst>
                    <a:ext uri="{FF2B5EF4-FFF2-40B4-BE49-F238E27FC236}">
                      <a16:creationId xmlns:a16="http://schemas.microsoft.com/office/drawing/2014/main" id="{A90C8B60-959B-2445-A0A8-47BAEE408543}"/>
                    </a:ext>
                  </a:extLst>
                </p14:cNvPr>
                <p14:cNvContentPartPr/>
                <p14:nvPr/>
              </p14:nvContentPartPr>
              <p14:xfrm>
                <a:off x="8460110" y="4105581"/>
                <a:ext cx="80640" cy="94320"/>
              </p14:xfrm>
            </p:contentPart>
          </mc:Choice>
          <mc:Fallback xmlns="">
            <p:pic>
              <p:nvPicPr>
                <p:cNvPr id="52296" name="Ink 52295">
                  <a:extLst>
                    <a:ext uri="{FF2B5EF4-FFF2-40B4-BE49-F238E27FC236}">
                      <a16:creationId xmlns:a16="http://schemas.microsoft.com/office/drawing/2014/main" id="{A90C8B60-959B-2445-A0A8-47BAEE408543}"/>
                    </a:ext>
                  </a:extLst>
                </p:cNvPr>
                <p:cNvPicPr/>
                <p:nvPr/>
              </p:nvPicPr>
              <p:blipFill>
                <a:blip r:embed="rId216"/>
                <a:stretch>
                  <a:fillRect/>
                </a:stretch>
              </p:blipFill>
              <p:spPr>
                <a:xfrm>
                  <a:off x="8452550" y="4098021"/>
                  <a:ext cx="95760" cy="109440"/>
                </a:xfrm>
                <a:prstGeom prst="rect">
                  <a:avLst/>
                </a:prstGeom>
              </p:spPr>
            </p:pic>
          </mc:Fallback>
        </mc:AlternateContent>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695610C-C9B3-454D-B62E-4E5AE312EB3B}"/>
                  </a:ext>
                </a:extLst>
              </p14:cNvPr>
              <p14:cNvContentPartPr/>
              <p14:nvPr/>
            </p14:nvContentPartPr>
            <p14:xfrm>
              <a:off x="1131590" y="2845581"/>
              <a:ext cx="1324440" cy="14760"/>
            </p14:xfrm>
          </p:contentPart>
        </mc:Choice>
        <mc:Fallback xmlns="">
          <p:pic>
            <p:nvPicPr>
              <p:cNvPr id="3" name="Ink 2">
                <a:extLst>
                  <a:ext uri="{FF2B5EF4-FFF2-40B4-BE49-F238E27FC236}">
                    <a16:creationId xmlns:a16="http://schemas.microsoft.com/office/drawing/2014/main" id="{9695610C-C9B3-454D-B62E-4E5AE312EB3B}"/>
                  </a:ext>
                </a:extLst>
              </p:cNvPr>
              <p:cNvPicPr/>
              <p:nvPr/>
            </p:nvPicPr>
            <p:blipFill>
              <a:blip r:embed="rId4"/>
              <a:stretch>
                <a:fillRect/>
              </a:stretch>
            </p:blipFill>
            <p:spPr>
              <a:xfrm>
                <a:off x="1124030" y="2838021"/>
                <a:ext cx="1339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99735D-6EEA-B943-9C81-3038DF735B58}"/>
                  </a:ext>
                </a:extLst>
              </p14:cNvPr>
              <p14:cNvContentPartPr/>
              <p14:nvPr/>
            </p14:nvContentPartPr>
            <p14:xfrm>
              <a:off x="2251597" y="1525461"/>
              <a:ext cx="360" cy="360"/>
            </p14:xfrm>
          </p:contentPart>
        </mc:Choice>
        <mc:Fallback xmlns="">
          <p:pic>
            <p:nvPicPr>
              <p:cNvPr id="4" name="Ink 3">
                <a:extLst>
                  <a:ext uri="{FF2B5EF4-FFF2-40B4-BE49-F238E27FC236}">
                    <a16:creationId xmlns:a16="http://schemas.microsoft.com/office/drawing/2014/main" id="{E899735D-6EEA-B943-9C81-3038DF735B58}"/>
                  </a:ext>
                </a:extLst>
              </p:cNvPr>
              <p:cNvPicPr/>
              <p:nvPr/>
            </p:nvPicPr>
            <p:blipFill>
              <a:blip r:embed="rId6"/>
              <a:stretch>
                <a:fillRect/>
              </a:stretch>
            </p:blipFill>
            <p:spPr>
              <a:xfrm>
                <a:off x="2247277" y="1521141"/>
                <a:ext cx="9000" cy="9000"/>
              </a:xfrm>
              <a:prstGeom prst="rect">
                <a:avLst/>
              </a:prstGeom>
            </p:spPr>
          </p:pic>
        </mc:Fallback>
      </mc:AlternateContent>
      <p:grpSp>
        <p:nvGrpSpPr>
          <p:cNvPr id="41" name="Group 40">
            <a:extLst>
              <a:ext uri="{FF2B5EF4-FFF2-40B4-BE49-F238E27FC236}">
                <a16:creationId xmlns:a16="http://schemas.microsoft.com/office/drawing/2014/main" id="{EC29342F-D747-6741-AD00-D7F669DB5D91}"/>
              </a:ext>
            </a:extLst>
          </p:cNvPr>
          <p:cNvGrpSpPr/>
          <p:nvPr/>
        </p:nvGrpSpPr>
        <p:grpSpPr>
          <a:xfrm>
            <a:off x="4868797" y="829941"/>
            <a:ext cx="2761200" cy="1372320"/>
            <a:chOff x="4868797" y="829941"/>
            <a:chExt cx="2761200" cy="137232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84664C7-606B-2B47-97DE-CFF57FA4721E}"/>
                    </a:ext>
                  </a:extLst>
                </p14:cNvPr>
                <p14:cNvContentPartPr/>
                <p14:nvPr/>
              </p14:nvContentPartPr>
              <p14:xfrm>
                <a:off x="4868797" y="1207581"/>
                <a:ext cx="65160" cy="769680"/>
              </p14:xfrm>
            </p:contentPart>
          </mc:Choice>
          <mc:Fallback xmlns="">
            <p:pic>
              <p:nvPicPr>
                <p:cNvPr id="5" name="Ink 4">
                  <a:extLst>
                    <a:ext uri="{FF2B5EF4-FFF2-40B4-BE49-F238E27FC236}">
                      <a16:creationId xmlns:a16="http://schemas.microsoft.com/office/drawing/2014/main" id="{B84664C7-606B-2B47-97DE-CFF57FA4721E}"/>
                    </a:ext>
                  </a:extLst>
                </p:cNvPr>
                <p:cNvPicPr/>
                <p:nvPr/>
              </p:nvPicPr>
              <p:blipFill>
                <a:blip r:embed="rId8"/>
                <a:stretch>
                  <a:fillRect/>
                </a:stretch>
              </p:blipFill>
              <p:spPr>
                <a:xfrm>
                  <a:off x="4861237" y="1200021"/>
                  <a:ext cx="80280" cy="78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7CCE0FCA-D3C5-AC4C-8764-A27A2AD66516}"/>
                    </a:ext>
                  </a:extLst>
                </p14:cNvPr>
                <p14:cNvContentPartPr/>
                <p14:nvPr/>
              </p14:nvContentPartPr>
              <p14:xfrm>
                <a:off x="4876717" y="1126221"/>
                <a:ext cx="15480" cy="151560"/>
              </p14:xfrm>
            </p:contentPart>
          </mc:Choice>
          <mc:Fallback xmlns="">
            <p:pic>
              <p:nvPicPr>
                <p:cNvPr id="6" name="Ink 5">
                  <a:extLst>
                    <a:ext uri="{FF2B5EF4-FFF2-40B4-BE49-F238E27FC236}">
                      <a16:creationId xmlns:a16="http://schemas.microsoft.com/office/drawing/2014/main" id="{7CCE0FCA-D3C5-AC4C-8764-A27A2AD66516}"/>
                    </a:ext>
                  </a:extLst>
                </p:cNvPr>
                <p:cNvPicPr/>
                <p:nvPr/>
              </p:nvPicPr>
              <p:blipFill>
                <a:blip r:embed="rId10"/>
                <a:stretch>
                  <a:fillRect/>
                </a:stretch>
              </p:blipFill>
              <p:spPr>
                <a:xfrm>
                  <a:off x="4869157" y="1118661"/>
                  <a:ext cx="30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699C3697-B7A3-7A44-A8BD-B5E103B4859D}"/>
                    </a:ext>
                  </a:extLst>
                </p14:cNvPr>
                <p14:cNvContentPartPr/>
                <p14:nvPr/>
              </p14:nvContentPartPr>
              <p14:xfrm>
                <a:off x="4873837" y="1119741"/>
                <a:ext cx="1807920" cy="40320"/>
              </p14:xfrm>
            </p:contentPart>
          </mc:Choice>
          <mc:Fallback xmlns="">
            <p:pic>
              <p:nvPicPr>
                <p:cNvPr id="7" name="Ink 6">
                  <a:extLst>
                    <a:ext uri="{FF2B5EF4-FFF2-40B4-BE49-F238E27FC236}">
                      <a16:creationId xmlns:a16="http://schemas.microsoft.com/office/drawing/2014/main" id="{699C3697-B7A3-7A44-A8BD-B5E103B4859D}"/>
                    </a:ext>
                  </a:extLst>
                </p:cNvPr>
                <p:cNvPicPr/>
                <p:nvPr/>
              </p:nvPicPr>
              <p:blipFill>
                <a:blip r:embed="rId12"/>
                <a:stretch>
                  <a:fillRect/>
                </a:stretch>
              </p:blipFill>
              <p:spPr>
                <a:xfrm>
                  <a:off x="4866277" y="1112181"/>
                  <a:ext cx="1823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9433F7F-04B2-6F41-92E7-7BE31AF82D41}"/>
                    </a:ext>
                  </a:extLst>
                </p14:cNvPr>
                <p14:cNvContentPartPr/>
                <p14:nvPr/>
              </p14:nvContentPartPr>
              <p14:xfrm>
                <a:off x="6648637" y="1126221"/>
                <a:ext cx="93600" cy="974520"/>
              </p14:xfrm>
            </p:contentPart>
          </mc:Choice>
          <mc:Fallback xmlns="">
            <p:pic>
              <p:nvPicPr>
                <p:cNvPr id="8" name="Ink 7">
                  <a:extLst>
                    <a:ext uri="{FF2B5EF4-FFF2-40B4-BE49-F238E27FC236}">
                      <a16:creationId xmlns:a16="http://schemas.microsoft.com/office/drawing/2014/main" id="{E9433F7F-04B2-6F41-92E7-7BE31AF82D41}"/>
                    </a:ext>
                  </a:extLst>
                </p:cNvPr>
                <p:cNvPicPr/>
                <p:nvPr/>
              </p:nvPicPr>
              <p:blipFill>
                <a:blip r:embed="rId14"/>
                <a:stretch>
                  <a:fillRect/>
                </a:stretch>
              </p:blipFill>
              <p:spPr>
                <a:xfrm>
                  <a:off x="6641077" y="1118661"/>
                  <a:ext cx="108720" cy="989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6013546E-4DA3-7247-A1C9-1C53B8F12FA7}"/>
                    </a:ext>
                  </a:extLst>
                </p14:cNvPr>
                <p14:cNvContentPartPr/>
                <p14:nvPr/>
              </p14:nvContentPartPr>
              <p14:xfrm>
                <a:off x="4943677" y="2028021"/>
                <a:ext cx="1870920" cy="174240"/>
              </p14:xfrm>
            </p:contentPart>
          </mc:Choice>
          <mc:Fallback xmlns="">
            <p:pic>
              <p:nvPicPr>
                <p:cNvPr id="10" name="Ink 9">
                  <a:extLst>
                    <a:ext uri="{FF2B5EF4-FFF2-40B4-BE49-F238E27FC236}">
                      <a16:creationId xmlns:a16="http://schemas.microsoft.com/office/drawing/2014/main" id="{6013546E-4DA3-7247-A1C9-1C53B8F12FA7}"/>
                    </a:ext>
                  </a:extLst>
                </p:cNvPr>
                <p:cNvPicPr/>
                <p:nvPr/>
              </p:nvPicPr>
              <p:blipFill>
                <a:blip r:embed="rId16"/>
                <a:stretch>
                  <a:fillRect/>
                </a:stretch>
              </p:blipFill>
              <p:spPr>
                <a:xfrm>
                  <a:off x="4936117" y="2020461"/>
                  <a:ext cx="1886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F0D1FFA-D604-E94B-A3CD-2FD11EF02ED1}"/>
                    </a:ext>
                  </a:extLst>
                </p14:cNvPr>
                <p14:cNvContentPartPr/>
                <p14:nvPr/>
              </p14:nvContentPartPr>
              <p14:xfrm>
                <a:off x="6468277" y="2022621"/>
                <a:ext cx="112320" cy="93960"/>
              </p14:xfrm>
            </p:contentPart>
          </mc:Choice>
          <mc:Fallback xmlns="">
            <p:pic>
              <p:nvPicPr>
                <p:cNvPr id="12" name="Ink 11">
                  <a:extLst>
                    <a:ext uri="{FF2B5EF4-FFF2-40B4-BE49-F238E27FC236}">
                      <a16:creationId xmlns:a16="http://schemas.microsoft.com/office/drawing/2014/main" id="{CF0D1FFA-D604-E94B-A3CD-2FD11EF02ED1}"/>
                    </a:ext>
                  </a:extLst>
                </p:cNvPr>
                <p:cNvPicPr/>
                <p:nvPr/>
              </p:nvPicPr>
              <p:blipFill>
                <a:blip r:embed="rId18"/>
                <a:stretch>
                  <a:fillRect/>
                </a:stretch>
              </p:blipFill>
              <p:spPr>
                <a:xfrm>
                  <a:off x="6460717" y="2015061"/>
                  <a:ext cx="1274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26825BD-EE98-5F45-B882-DECD7BAFAC5C}"/>
                    </a:ext>
                  </a:extLst>
                </p14:cNvPr>
                <p14:cNvContentPartPr/>
                <p14:nvPr/>
              </p14:nvContentPartPr>
              <p14:xfrm>
                <a:off x="4869877" y="1514661"/>
                <a:ext cx="1691280" cy="76680"/>
              </p14:xfrm>
            </p:contentPart>
          </mc:Choice>
          <mc:Fallback xmlns="">
            <p:pic>
              <p:nvPicPr>
                <p:cNvPr id="14" name="Ink 13">
                  <a:extLst>
                    <a:ext uri="{FF2B5EF4-FFF2-40B4-BE49-F238E27FC236}">
                      <a16:creationId xmlns:a16="http://schemas.microsoft.com/office/drawing/2014/main" id="{A26825BD-EE98-5F45-B882-DECD7BAFAC5C}"/>
                    </a:ext>
                  </a:extLst>
                </p:cNvPr>
                <p:cNvPicPr/>
                <p:nvPr/>
              </p:nvPicPr>
              <p:blipFill>
                <a:blip r:embed="rId20"/>
                <a:stretch>
                  <a:fillRect/>
                </a:stretch>
              </p:blipFill>
              <p:spPr>
                <a:xfrm>
                  <a:off x="4862317" y="1507101"/>
                  <a:ext cx="1706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3406A59-D769-F448-83D3-8B7A380FAB1E}"/>
                    </a:ext>
                  </a:extLst>
                </p14:cNvPr>
                <p14:cNvContentPartPr/>
                <p14:nvPr/>
              </p14:nvContentPartPr>
              <p14:xfrm>
                <a:off x="5756557" y="1162581"/>
                <a:ext cx="41760" cy="887040"/>
              </p14:xfrm>
            </p:contentPart>
          </mc:Choice>
          <mc:Fallback xmlns="">
            <p:pic>
              <p:nvPicPr>
                <p:cNvPr id="15" name="Ink 14">
                  <a:extLst>
                    <a:ext uri="{FF2B5EF4-FFF2-40B4-BE49-F238E27FC236}">
                      <a16:creationId xmlns:a16="http://schemas.microsoft.com/office/drawing/2014/main" id="{53406A59-D769-F448-83D3-8B7A380FAB1E}"/>
                    </a:ext>
                  </a:extLst>
                </p:cNvPr>
                <p:cNvPicPr/>
                <p:nvPr/>
              </p:nvPicPr>
              <p:blipFill>
                <a:blip r:embed="rId22"/>
                <a:stretch>
                  <a:fillRect/>
                </a:stretch>
              </p:blipFill>
              <p:spPr>
                <a:xfrm>
                  <a:off x="5748997" y="1155021"/>
                  <a:ext cx="56880" cy="902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BE4311EA-38B1-4043-8FD0-C2EEF73EE9D1}"/>
                    </a:ext>
                  </a:extLst>
                </p14:cNvPr>
                <p14:cNvContentPartPr/>
                <p14:nvPr/>
              </p14:nvContentPartPr>
              <p14:xfrm>
                <a:off x="5634877" y="885381"/>
                <a:ext cx="84960" cy="141840"/>
              </p14:xfrm>
            </p:contentPart>
          </mc:Choice>
          <mc:Fallback xmlns="">
            <p:pic>
              <p:nvPicPr>
                <p:cNvPr id="17" name="Ink 16">
                  <a:extLst>
                    <a:ext uri="{FF2B5EF4-FFF2-40B4-BE49-F238E27FC236}">
                      <a16:creationId xmlns:a16="http://schemas.microsoft.com/office/drawing/2014/main" id="{BE4311EA-38B1-4043-8FD0-C2EEF73EE9D1}"/>
                    </a:ext>
                  </a:extLst>
                </p:cNvPr>
                <p:cNvPicPr/>
                <p:nvPr/>
              </p:nvPicPr>
              <p:blipFill>
                <a:blip r:embed="rId24"/>
                <a:stretch>
                  <a:fillRect/>
                </a:stretch>
              </p:blipFill>
              <p:spPr>
                <a:xfrm>
                  <a:off x="5627317" y="877821"/>
                  <a:ext cx="100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1BAAE2E-919F-5441-82BF-239E8DAE8674}"/>
                    </a:ext>
                  </a:extLst>
                </p14:cNvPr>
                <p14:cNvContentPartPr/>
                <p14:nvPr/>
              </p14:nvContentPartPr>
              <p14:xfrm>
                <a:off x="5807677" y="954141"/>
                <a:ext cx="49320" cy="9000"/>
              </p14:xfrm>
            </p:contentPart>
          </mc:Choice>
          <mc:Fallback xmlns="">
            <p:pic>
              <p:nvPicPr>
                <p:cNvPr id="18" name="Ink 17">
                  <a:extLst>
                    <a:ext uri="{FF2B5EF4-FFF2-40B4-BE49-F238E27FC236}">
                      <a16:creationId xmlns:a16="http://schemas.microsoft.com/office/drawing/2014/main" id="{B1BAAE2E-919F-5441-82BF-239E8DAE8674}"/>
                    </a:ext>
                  </a:extLst>
                </p:cNvPr>
                <p:cNvPicPr/>
                <p:nvPr/>
              </p:nvPicPr>
              <p:blipFill>
                <a:blip r:embed="rId26"/>
                <a:stretch>
                  <a:fillRect/>
                </a:stretch>
              </p:blipFill>
              <p:spPr>
                <a:xfrm>
                  <a:off x="5800117" y="946581"/>
                  <a:ext cx="64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A53957A1-E104-F64B-919E-AB054E5A37EE}"/>
                    </a:ext>
                  </a:extLst>
                </p14:cNvPr>
                <p14:cNvContentPartPr/>
                <p14:nvPr/>
              </p14:nvContentPartPr>
              <p14:xfrm>
                <a:off x="5907757" y="920301"/>
                <a:ext cx="76320" cy="89640"/>
              </p14:xfrm>
            </p:contentPart>
          </mc:Choice>
          <mc:Fallback xmlns="">
            <p:pic>
              <p:nvPicPr>
                <p:cNvPr id="19" name="Ink 18">
                  <a:extLst>
                    <a:ext uri="{FF2B5EF4-FFF2-40B4-BE49-F238E27FC236}">
                      <a16:creationId xmlns:a16="http://schemas.microsoft.com/office/drawing/2014/main" id="{A53957A1-E104-F64B-919E-AB054E5A37EE}"/>
                    </a:ext>
                  </a:extLst>
                </p:cNvPr>
                <p:cNvPicPr/>
                <p:nvPr/>
              </p:nvPicPr>
              <p:blipFill>
                <a:blip r:embed="rId28"/>
                <a:stretch>
                  <a:fillRect/>
                </a:stretch>
              </p:blipFill>
              <p:spPr>
                <a:xfrm>
                  <a:off x="5900197" y="912741"/>
                  <a:ext cx="91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19AA7426-2D2E-4E4E-A209-BA8056073B14}"/>
                    </a:ext>
                  </a:extLst>
                </p14:cNvPr>
                <p14:cNvContentPartPr/>
                <p14:nvPr/>
              </p14:nvContentPartPr>
              <p14:xfrm>
                <a:off x="6010717" y="948741"/>
                <a:ext cx="104040" cy="52200"/>
              </p14:xfrm>
            </p:contentPart>
          </mc:Choice>
          <mc:Fallback xmlns="">
            <p:pic>
              <p:nvPicPr>
                <p:cNvPr id="20" name="Ink 19">
                  <a:extLst>
                    <a:ext uri="{FF2B5EF4-FFF2-40B4-BE49-F238E27FC236}">
                      <a16:creationId xmlns:a16="http://schemas.microsoft.com/office/drawing/2014/main" id="{19AA7426-2D2E-4E4E-A209-BA8056073B14}"/>
                    </a:ext>
                  </a:extLst>
                </p:cNvPr>
                <p:cNvPicPr/>
                <p:nvPr/>
              </p:nvPicPr>
              <p:blipFill>
                <a:blip r:embed="rId30"/>
                <a:stretch>
                  <a:fillRect/>
                </a:stretch>
              </p:blipFill>
              <p:spPr>
                <a:xfrm>
                  <a:off x="6003157" y="941181"/>
                  <a:ext cx="119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EFFE4B8-EABA-6643-ACBD-4212181DA8BA}"/>
                    </a:ext>
                  </a:extLst>
                </p14:cNvPr>
                <p14:cNvContentPartPr/>
                <p14:nvPr/>
              </p14:nvContentPartPr>
              <p14:xfrm>
                <a:off x="6151477" y="916701"/>
                <a:ext cx="56160" cy="64080"/>
              </p14:xfrm>
            </p:contentPart>
          </mc:Choice>
          <mc:Fallback xmlns="">
            <p:pic>
              <p:nvPicPr>
                <p:cNvPr id="21" name="Ink 20">
                  <a:extLst>
                    <a:ext uri="{FF2B5EF4-FFF2-40B4-BE49-F238E27FC236}">
                      <a16:creationId xmlns:a16="http://schemas.microsoft.com/office/drawing/2014/main" id="{8EFFE4B8-EABA-6643-ACBD-4212181DA8BA}"/>
                    </a:ext>
                  </a:extLst>
                </p:cNvPr>
                <p:cNvPicPr/>
                <p:nvPr/>
              </p:nvPicPr>
              <p:blipFill>
                <a:blip r:embed="rId32"/>
                <a:stretch>
                  <a:fillRect/>
                </a:stretch>
              </p:blipFill>
              <p:spPr>
                <a:xfrm>
                  <a:off x="6143917" y="909501"/>
                  <a:ext cx="71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AF147A6A-3809-AF4A-9F9E-9B9C6FBDCE39}"/>
                    </a:ext>
                  </a:extLst>
                </p14:cNvPr>
                <p14:cNvContentPartPr/>
                <p14:nvPr/>
              </p14:nvContentPartPr>
              <p14:xfrm>
                <a:off x="6183157" y="912381"/>
                <a:ext cx="75240" cy="205560"/>
              </p14:xfrm>
            </p:contentPart>
          </mc:Choice>
          <mc:Fallback xmlns="">
            <p:pic>
              <p:nvPicPr>
                <p:cNvPr id="22" name="Ink 21">
                  <a:extLst>
                    <a:ext uri="{FF2B5EF4-FFF2-40B4-BE49-F238E27FC236}">
                      <a16:creationId xmlns:a16="http://schemas.microsoft.com/office/drawing/2014/main" id="{AF147A6A-3809-AF4A-9F9E-9B9C6FBDCE39}"/>
                    </a:ext>
                  </a:extLst>
                </p:cNvPr>
                <p:cNvPicPr/>
                <p:nvPr/>
              </p:nvPicPr>
              <p:blipFill>
                <a:blip r:embed="rId34"/>
                <a:stretch>
                  <a:fillRect/>
                </a:stretch>
              </p:blipFill>
              <p:spPr>
                <a:xfrm>
                  <a:off x="6175597" y="904821"/>
                  <a:ext cx="90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97433190-C7FF-FA4B-A59A-883DCE7B786F}"/>
                    </a:ext>
                  </a:extLst>
                </p14:cNvPr>
                <p14:cNvContentPartPr/>
                <p14:nvPr/>
              </p14:nvContentPartPr>
              <p14:xfrm>
                <a:off x="6405277" y="902661"/>
                <a:ext cx="93600" cy="89280"/>
              </p14:xfrm>
            </p:contentPart>
          </mc:Choice>
          <mc:Fallback xmlns="">
            <p:pic>
              <p:nvPicPr>
                <p:cNvPr id="23" name="Ink 22">
                  <a:extLst>
                    <a:ext uri="{FF2B5EF4-FFF2-40B4-BE49-F238E27FC236}">
                      <a16:creationId xmlns:a16="http://schemas.microsoft.com/office/drawing/2014/main" id="{97433190-C7FF-FA4B-A59A-883DCE7B786F}"/>
                    </a:ext>
                  </a:extLst>
                </p:cNvPr>
                <p:cNvPicPr/>
                <p:nvPr/>
              </p:nvPicPr>
              <p:blipFill>
                <a:blip r:embed="rId36"/>
                <a:stretch>
                  <a:fillRect/>
                </a:stretch>
              </p:blipFill>
              <p:spPr>
                <a:xfrm>
                  <a:off x="6397717" y="895101"/>
                  <a:ext cx="1087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9A2D5F4D-DA0C-104E-9139-C59FEAAEDD5D}"/>
                    </a:ext>
                  </a:extLst>
                </p14:cNvPr>
                <p14:cNvContentPartPr/>
                <p14:nvPr/>
              </p14:nvContentPartPr>
              <p14:xfrm>
                <a:off x="6544597" y="936141"/>
                <a:ext cx="46440" cy="37440"/>
              </p14:xfrm>
            </p:contentPart>
          </mc:Choice>
          <mc:Fallback xmlns="">
            <p:pic>
              <p:nvPicPr>
                <p:cNvPr id="24" name="Ink 23">
                  <a:extLst>
                    <a:ext uri="{FF2B5EF4-FFF2-40B4-BE49-F238E27FC236}">
                      <a16:creationId xmlns:a16="http://schemas.microsoft.com/office/drawing/2014/main" id="{9A2D5F4D-DA0C-104E-9139-C59FEAAEDD5D}"/>
                    </a:ext>
                  </a:extLst>
                </p:cNvPr>
                <p:cNvPicPr/>
                <p:nvPr/>
              </p:nvPicPr>
              <p:blipFill>
                <a:blip r:embed="rId38"/>
                <a:stretch>
                  <a:fillRect/>
                </a:stretch>
              </p:blipFill>
              <p:spPr>
                <a:xfrm>
                  <a:off x="6537397" y="928581"/>
                  <a:ext cx="61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8EF2D1C7-9DD7-0947-ACA6-0D9C1D2B38D8}"/>
                    </a:ext>
                  </a:extLst>
                </p14:cNvPr>
                <p14:cNvContentPartPr/>
                <p14:nvPr/>
              </p14:nvContentPartPr>
              <p14:xfrm>
                <a:off x="6686077" y="829941"/>
                <a:ext cx="12960" cy="180000"/>
              </p14:xfrm>
            </p:contentPart>
          </mc:Choice>
          <mc:Fallback xmlns="">
            <p:pic>
              <p:nvPicPr>
                <p:cNvPr id="25" name="Ink 24">
                  <a:extLst>
                    <a:ext uri="{FF2B5EF4-FFF2-40B4-BE49-F238E27FC236}">
                      <a16:creationId xmlns:a16="http://schemas.microsoft.com/office/drawing/2014/main" id="{8EF2D1C7-9DD7-0947-ACA6-0D9C1D2B38D8}"/>
                    </a:ext>
                  </a:extLst>
                </p:cNvPr>
                <p:cNvPicPr/>
                <p:nvPr/>
              </p:nvPicPr>
              <p:blipFill>
                <a:blip r:embed="rId40"/>
                <a:stretch>
                  <a:fillRect/>
                </a:stretch>
              </p:blipFill>
              <p:spPr>
                <a:xfrm>
                  <a:off x="6678517" y="822381"/>
                  <a:ext cx="28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180BEBF2-2FC2-C54F-9A82-D7E3138AFA89}"/>
                    </a:ext>
                  </a:extLst>
                </p14:cNvPr>
                <p14:cNvContentPartPr/>
                <p14:nvPr/>
              </p14:nvContentPartPr>
              <p14:xfrm>
                <a:off x="6587437" y="887181"/>
                <a:ext cx="119880" cy="5040"/>
              </p14:xfrm>
            </p:contentPart>
          </mc:Choice>
          <mc:Fallback xmlns="">
            <p:pic>
              <p:nvPicPr>
                <p:cNvPr id="26" name="Ink 25">
                  <a:extLst>
                    <a:ext uri="{FF2B5EF4-FFF2-40B4-BE49-F238E27FC236}">
                      <a16:creationId xmlns:a16="http://schemas.microsoft.com/office/drawing/2014/main" id="{180BEBF2-2FC2-C54F-9A82-D7E3138AFA89}"/>
                    </a:ext>
                  </a:extLst>
                </p:cNvPr>
                <p:cNvPicPr/>
                <p:nvPr/>
              </p:nvPicPr>
              <p:blipFill>
                <a:blip r:embed="rId42"/>
                <a:stretch>
                  <a:fillRect/>
                </a:stretch>
              </p:blipFill>
              <p:spPr>
                <a:xfrm>
                  <a:off x="6579877" y="879621"/>
                  <a:ext cx="135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4421EAFF-1C34-6A40-AF8E-EF8E2D341C5B}"/>
                    </a:ext>
                  </a:extLst>
                </p14:cNvPr>
                <p14:cNvContentPartPr/>
                <p14:nvPr/>
              </p14:nvContentPartPr>
              <p14:xfrm>
                <a:off x="6846277" y="915621"/>
                <a:ext cx="123840" cy="82080"/>
              </p14:xfrm>
            </p:contentPart>
          </mc:Choice>
          <mc:Fallback xmlns="">
            <p:pic>
              <p:nvPicPr>
                <p:cNvPr id="28" name="Ink 27">
                  <a:extLst>
                    <a:ext uri="{FF2B5EF4-FFF2-40B4-BE49-F238E27FC236}">
                      <a16:creationId xmlns:a16="http://schemas.microsoft.com/office/drawing/2014/main" id="{4421EAFF-1C34-6A40-AF8E-EF8E2D341C5B}"/>
                    </a:ext>
                  </a:extLst>
                </p:cNvPr>
                <p:cNvPicPr/>
                <p:nvPr/>
              </p:nvPicPr>
              <p:blipFill>
                <a:blip r:embed="rId44"/>
                <a:stretch>
                  <a:fillRect/>
                </a:stretch>
              </p:blipFill>
              <p:spPr>
                <a:xfrm>
                  <a:off x="6838717" y="908061"/>
                  <a:ext cx="138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B6056C13-791F-EB49-881F-0DF7B1ECB5F4}"/>
                    </a:ext>
                  </a:extLst>
                </p14:cNvPr>
                <p14:cNvContentPartPr/>
                <p14:nvPr/>
              </p14:nvContentPartPr>
              <p14:xfrm>
                <a:off x="7030237" y="891141"/>
                <a:ext cx="105840" cy="90720"/>
              </p14:xfrm>
            </p:contentPart>
          </mc:Choice>
          <mc:Fallback xmlns="">
            <p:pic>
              <p:nvPicPr>
                <p:cNvPr id="29" name="Ink 28">
                  <a:extLst>
                    <a:ext uri="{FF2B5EF4-FFF2-40B4-BE49-F238E27FC236}">
                      <a16:creationId xmlns:a16="http://schemas.microsoft.com/office/drawing/2014/main" id="{B6056C13-791F-EB49-881F-0DF7B1ECB5F4}"/>
                    </a:ext>
                  </a:extLst>
                </p:cNvPr>
                <p:cNvPicPr/>
                <p:nvPr/>
              </p:nvPicPr>
              <p:blipFill>
                <a:blip r:embed="rId46"/>
                <a:stretch>
                  <a:fillRect/>
                </a:stretch>
              </p:blipFill>
              <p:spPr>
                <a:xfrm>
                  <a:off x="7022677" y="883581"/>
                  <a:ext cx="120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10C8EF56-5781-C74A-9191-148C50729B0C}"/>
                    </a:ext>
                  </a:extLst>
                </p14:cNvPr>
                <p14:cNvContentPartPr/>
                <p14:nvPr/>
              </p14:nvContentPartPr>
              <p14:xfrm>
                <a:off x="7176397" y="895461"/>
                <a:ext cx="99000" cy="92160"/>
              </p14:xfrm>
            </p:contentPart>
          </mc:Choice>
          <mc:Fallback xmlns="">
            <p:pic>
              <p:nvPicPr>
                <p:cNvPr id="30" name="Ink 29">
                  <a:extLst>
                    <a:ext uri="{FF2B5EF4-FFF2-40B4-BE49-F238E27FC236}">
                      <a16:creationId xmlns:a16="http://schemas.microsoft.com/office/drawing/2014/main" id="{10C8EF56-5781-C74A-9191-148C50729B0C}"/>
                    </a:ext>
                  </a:extLst>
                </p:cNvPr>
                <p:cNvPicPr/>
                <p:nvPr/>
              </p:nvPicPr>
              <p:blipFill>
                <a:blip r:embed="rId48"/>
                <a:stretch>
                  <a:fillRect/>
                </a:stretch>
              </p:blipFill>
              <p:spPr>
                <a:xfrm>
                  <a:off x="7168837" y="887901"/>
                  <a:ext cx="114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1065C40C-0C94-4141-A00B-920ABCC147BF}"/>
                    </a:ext>
                  </a:extLst>
                </p14:cNvPr>
                <p14:cNvContentPartPr/>
                <p14:nvPr/>
              </p14:nvContentPartPr>
              <p14:xfrm>
                <a:off x="7290517" y="912381"/>
                <a:ext cx="88920" cy="63360"/>
              </p14:xfrm>
            </p:contentPart>
          </mc:Choice>
          <mc:Fallback xmlns="">
            <p:pic>
              <p:nvPicPr>
                <p:cNvPr id="31" name="Ink 30">
                  <a:extLst>
                    <a:ext uri="{FF2B5EF4-FFF2-40B4-BE49-F238E27FC236}">
                      <a16:creationId xmlns:a16="http://schemas.microsoft.com/office/drawing/2014/main" id="{1065C40C-0C94-4141-A00B-920ABCC147BF}"/>
                    </a:ext>
                  </a:extLst>
                </p:cNvPr>
                <p:cNvPicPr/>
                <p:nvPr/>
              </p:nvPicPr>
              <p:blipFill>
                <a:blip r:embed="rId50"/>
                <a:stretch>
                  <a:fillRect/>
                </a:stretch>
              </p:blipFill>
              <p:spPr>
                <a:xfrm>
                  <a:off x="7282957" y="904821"/>
                  <a:ext cx="104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8A8B31D9-FFBD-2E43-B780-12BA18C90F22}"/>
                    </a:ext>
                  </a:extLst>
                </p14:cNvPr>
                <p14:cNvContentPartPr/>
                <p14:nvPr/>
              </p14:nvContentPartPr>
              <p14:xfrm>
                <a:off x="7415437" y="912741"/>
                <a:ext cx="110520" cy="65880"/>
              </p14:xfrm>
            </p:contentPart>
          </mc:Choice>
          <mc:Fallback xmlns="">
            <p:pic>
              <p:nvPicPr>
                <p:cNvPr id="32" name="Ink 31">
                  <a:extLst>
                    <a:ext uri="{FF2B5EF4-FFF2-40B4-BE49-F238E27FC236}">
                      <a16:creationId xmlns:a16="http://schemas.microsoft.com/office/drawing/2014/main" id="{8A8B31D9-FFBD-2E43-B780-12BA18C90F22}"/>
                    </a:ext>
                  </a:extLst>
                </p:cNvPr>
                <p:cNvPicPr/>
                <p:nvPr/>
              </p:nvPicPr>
              <p:blipFill>
                <a:blip r:embed="rId52"/>
                <a:stretch>
                  <a:fillRect/>
                </a:stretch>
              </p:blipFill>
              <p:spPr>
                <a:xfrm>
                  <a:off x="7407877" y="905181"/>
                  <a:ext cx="125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03CFDBC-E09C-BA47-A5BE-71551B54192B}"/>
                    </a:ext>
                  </a:extLst>
                </p14:cNvPr>
                <p14:cNvContentPartPr/>
                <p14:nvPr/>
              </p14:nvContentPartPr>
              <p14:xfrm>
                <a:off x="7613077" y="950901"/>
                <a:ext cx="16920" cy="29880"/>
              </p14:xfrm>
            </p:contentPart>
          </mc:Choice>
          <mc:Fallback xmlns="">
            <p:pic>
              <p:nvPicPr>
                <p:cNvPr id="33" name="Ink 32">
                  <a:extLst>
                    <a:ext uri="{FF2B5EF4-FFF2-40B4-BE49-F238E27FC236}">
                      <a16:creationId xmlns:a16="http://schemas.microsoft.com/office/drawing/2014/main" id="{303CFDBC-E09C-BA47-A5BE-71551B54192B}"/>
                    </a:ext>
                  </a:extLst>
                </p:cNvPr>
                <p:cNvPicPr/>
                <p:nvPr/>
              </p:nvPicPr>
              <p:blipFill>
                <a:blip r:embed="rId54"/>
                <a:stretch>
                  <a:fillRect/>
                </a:stretch>
              </p:blipFill>
              <p:spPr>
                <a:xfrm>
                  <a:off x="7605517" y="943341"/>
                  <a:ext cx="32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C275C651-DDA2-164E-8A0F-A2AF771371FE}"/>
                    </a:ext>
                  </a:extLst>
                </p14:cNvPr>
                <p14:cNvContentPartPr/>
                <p14:nvPr/>
              </p14:nvContentPartPr>
              <p14:xfrm>
                <a:off x="5257237" y="1341501"/>
                <a:ext cx="24120" cy="168480"/>
              </p14:xfrm>
            </p:contentPart>
          </mc:Choice>
          <mc:Fallback xmlns="">
            <p:pic>
              <p:nvPicPr>
                <p:cNvPr id="35" name="Ink 34">
                  <a:extLst>
                    <a:ext uri="{FF2B5EF4-FFF2-40B4-BE49-F238E27FC236}">
                      <a16:creationId xmlns:a16="http://schemas.microsoft.com/office/drawing/2014/main" id="{C275C651-DDA2-164E-8A0F-A2AF771371FE}"/>
                    </a:ext>
                  </a:extLst>
                </p:cNvPr>
                <p:cNvPicPr/>
                <p:nvPr/>
              </p:nvPicPr>
              <p:blipFill>
                <a:blip r:embed="rId56"/>
                <a:stretch>
                  <a:fillRect/>
                </a:stretch>
              </p:blipFill>
              <p:spPr>
                <a:xfrm>
                  <a:off x="5249677" y="1333941"/>
                  <a:ext cx="39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E55F32FC-3ABB-374D-A2D0-CD7208491D6C}"/>
                    </a:ext>
                  </a:extLst>
                </p14:cNvPr>
                <p14:cNvContentPartPr/>
                <p14:nvPr/>
              </p14:nvContentPartPr>
              <p14:xfrm>
                <a:off x="5311597" y="1380741"/>
                <a:ext cx="91080" cy="106560"/>
              </p14:xfrm>
            </p:contentPart>
          </mc:Choice>
          <mc:Fallback xmlns="">
            <p:pic>
              <p:nvPicPr>
                <p:cNvPr id="36" name="Ink 35">
                  <a:extLst>
                    <a:ext uri="{FF2B5EF4-FFF2-40B4-BE49-F238E27FC236}">
                      <a16:creationId xmlns:a16="http://schemas.microsoft.com/office/drawing/2014/main" id="{E55F32FC-3ABB-374D-A2D0-CD7208491D6C}"/>
                    </a:ext>
                  </a:extLst>
                </p:cNvPr>
                <p:cNvPicPr/>
                <p:nvPr/>
              </p:nvPicPr>
              <p:blipFill>
                <a:blip r:embed="rId58"/>
                <a:stretch>
                  <a:fillRect/>
                </a:stretch>
              </p:blipFill>
              <p:spPr>
                <a:xfrm>
                  <a:off x="5304037" y="1373181"/>
                  <a:ext cx="1058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17A12E5-CFD6-BD49-903B-D3D5FA48521F}"/>
                    </a:ext>
                  </a:extLst>
                </p14:cNvPr>
                <p14:cNvContentPartPr/>
                <p14:nvPr/>
              </p14:nvContentPartPr>
              <p14:xfrm>
                <a:off x="6040237" y="1396581"/>
                <a:ext cx="55440" cy="131040"/>
              </p14:xfrm>
            </p:contentPart>
          </mc:Choice>
          <mc:Fallback xmlns="">
            <p:pic>
              <p:nvPicPr>
                <p:cNvPr id="38" name="Ink 37">
                  <a:extLst>
                    <a:ext uri="{FF2B5EF4-FFF2-40B4-BE49-F238E27FC236}">
                      <a16:creationId xmlns:a16="http://schemas.microsoft.com/office/drawing/2014/main" id="{F17A12E5-CFD6-BD49-903B-D3D5FA48521F}"/>
                    </a:ext>
                  </a:extLst>
                </p:cNvPr>
                <p:cNvPicPr/>
                <p:nvPr/>
              </p:nvPicPr>
              <p:blipFill>
                <a:blip r:embed="rId60"/>
                <a:stretch>
                  <a:fillRect/>
                </a:stretch>
              </p:blipFill>
              <p:spPr>
                <a:xfrm>
                  <a:off x="6032677" y="1389021"/>
                  <a:ext cx="70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13C2FA49-F28F-BB4F-9234-C6C4D6C53679}"/>
                    </a:ext>
                  </a:extLst>
                </p14:cNvPr>
                <p14:cNvContentPartPr/>
                <p14:nvPr/>
              </p14:nvContentPartPr>
              <p14:xfrm>
                <a:off x="6132397" y="1391181"/>
                <a:ext cx="35280" cy="146880"/>
              </p14:xfrm>
            </p:contentPart>
          </mc:Choice>
          <mc:Fallback xmlns="">
            <p:pic>
              <p:nvPicPr>
                <p:cNvPr id="40" name="Ink 39">
                  <a:extLst>
                    <a:ext uri="{FF2B5EF4-FFF2-40B4-BE49-F238E27FC236}">
                      <a16:creationId xmlns:a16="http://schemas.microsoft.com/office/drawing/2014/main" id="{13C2FA49-F28F-BB4F-9234-C6C4D6C53679}"/>
                    </a:ext>
                  </a:extLst>
                </p:cNvPr>
                <p:cNvPicPr/>
                <p:nvPr/>
              </p:nvPicPr>
              <p:blipFill>
                <a:blip r:embed="rId62"/>
                <a:stretch>
                  <a:fillRect/>
                </a:stretch>
              </p:blipFill>
              <p:spPr>
                <a:xfrm>
                  <a:off x="6124837" y="1383621"/>
                  <a:ext cx="50400" cy="162000"/>
                </a:xfrm>
                <a:prstGeom prst="rect">
                  <a:avLst/>
                </a:prstGeom>
              </p:spPr>
            </p:pic>
          </mc:Fallback>
        </mc:AlternateContent>
      </p:grpSp>
      <p:grpSp>
        <p:nvGrpSpPr>
          <p:cNvPr id="54287" name="Group 54286">
            <a:extLst>
              <a:ext uri="{FF2B5EF4-FFF2-40B4-BE49-F238E27FC236}">
                <a16:creationId xmlns:a16="http://schemas.microsoft.com/office/drawing/2014/main" id="{97CCF7D2-5769-4F4B-8682-159CFADB5FE1}"/>
              </a:ext>
            </a:extLst>
          </p:cNvPr>
          <p:cNvGrpSpPr/>
          <p:nvPr/>
        </p:nvGrpSpPr>
        <p:grpSpPr>
          <a:xfrm>
            <a:off x="3910477" y="1485501"/>
            <a:ext cx="2089080" cy="238320"/>
            <a:chOff x="3910477" y="1485501"/>
            <a:chExt cx="2089080" cy="238320"/>
          </a:xfrm>
        </p:grpSpPr>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D5E91CAB-4FB6-3944-A5D7-1D57F228188D}"/>
                    </a:ext>
                  </a:extLst>
                </p14:cNvPr>
                <p14:cNvContentPartPr/>
                <p14:nvPr/>
              </p14:nvContentPartPr>
              <p14:xfrm>
                <a:off x="5782477" y="1571541"/>
                <a:ext cx="162000" cy="20160"/>
              </p14:xfrm>
            </p:contentPart>
          </mc:Choice>
          <mc:Fallback xmlns="">
            <p:pic>
              <p:nvPicPr>
                <p:cNvPr id="46" name="Ink 45">
                  <a:extLst>
                    <a:ext uri="{FF2B5EF4-FFF2-40B4-BE49-F238E27FC236}">
                      <a16:creationId xmlns:a16="http://schemas.microsoft.com/office/drawing/2014/main" id="{D5E91CAB-4FB6-3944-A5D7-1D57F228188D}"/>
                    </a:ext>
                  </a:extLst>
                </p:cNvPr>
                <p:cNvPicPr/>
                <p:nvPr/>
              </p:nvPicPr>
              <p:blipFill>
                <a:blip r:embed="rId64"/>
                <a:stretch>
                  <a:fillRect/>
                </a:stretch>
              </p:blipFill>
              <p:spPr>
                <a:xfrm>
                  <a:off x="5774917" y="1563981"/>
                  <a:ext cx="177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F18BB4E9-82C7-C440-9AA7-0F7BD53DF7FB}"/>
                    </a:ext>
                  </a:extLst>
                </p14:cNvPr>
                <p14:cNvContentPartPr/>
                <p14:nvPr/>
              </p14:nvContentPartPr>
              <p14:xfrm>
                <a:off x="5892277" y="1552461"/>
                <a:ext cx="18360" cy="70200"/>
              </p14:xfrm>
            </p:contentPart>
          </mc:Choice>
          <mc:Fallback xmlns="">
            <p:pic>
              <p:nvPicPr>
                <p:cNvPr id="47" name="Ink 46">
                  <a:extLst>
                    <a:ext uri="{FF2B5EF4-FFF2-40B4-BE49-F238E27FC236}">
                      <a16:creationId xmlns:a16="http://schemas.microsoft.com/office/drawing/2014/main" id="{F18BB4E9-82C7-C440-9AA7-0F7BD53DF7FB}"/>
                    </a:ext>
                  </a:extLst>
                </p:cNvPr>
                <p:cNvPicPr/>
                <p:nvPr/>
              </p:nvPicPr>
              <p:blipFill>
                <a:blip r:embed="rId66"/>
                <a:stretch>
                  <a:fillRect/>
                </a:stretch>
              </p:blipFill>
              <p:spPr>
                <a:xfrm>
                  <a:off x="5884717" y="1544901"/>
                  <a:ext cx="33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701A249E-831C-0A44-8F4A-C9B6299C84FE}"/>
                    </a:ext>
                  </a:extLst>
                </p14:cNvPr>
                <p14:cNvContentPartPr/>
                <p14:nvPr/>
              </p14:nvContentPartPr>
              <p14:xfrm>
                <a:off x="4926397" y="1519701"/>
                <a:ext cx="19440" cy="360"/>
              </p14:xfrm>
            </p:contentPart>
          </mc:Choice>
          <mc:Fallback xmlns="">
            <p:pic>
              <p:nvPicPr>
                <p:cNvPr id="43" name="Ink 42">
                  <a:extLst>
                    <a:ext uri="{FF2B5EF4-FFF2-40B4-BE49-F238E27FC236}">
                      <a16:creationId xmlns:a16="http://schemas.microsoft.com/office/drawing/2014/main" id="{701A249E-831C-0A44-8F4A-C9B6299C84FE}"/>
                    </a:ext>
                  </a:extLst>
                </p:cNvPr>
                <p:cNvPicPr/>
                <p:nvPr/>
              </p:nvPicPr>
              <p:blipFill>
                <a:blip r:embed="rId68"/>
                <a:stretch>
                  <a:fillRect/>
                </a:stretch>
              </p:blipFill>
              <p:spPr>
                <a:xfrm>
                  <a:off x="4918837" y="1512141"/>
                  <a:ext cx="345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03E003C9-EB3D-EB49-87D2-1A8F34D5CFEB}"/>
                    </a:ext>
                  </a:extLst>
                </p14:cNvPr>
                <p14:cNvContentPartPr/>
                <p14:nvPr/>
              </p14:nvContentPartPr>
              <p14:xfrm>
                <a:off x="4878517" y="1485501"/>
                <a:ext cx="167400" cy="72720"/>
              </p14:xfrm>
            </p:contentPart>
          </mc:Choice>
          <mc:Fallback xmlns="">
            <p:pic>
              <p:nvPicPr>
                <p:cNvPr id="44" name="Ink 43">
                  <a:extLst>
                    <a:ext uri="{FF2B5EF4-FFF2-40B4-BE49-F238E27FC236}">
                      <a16:creationId xmlns:a16="http://schemas.microsoft.com/office/drawing/2014/main" id="{03E003C9-EB3D-EB49-87D2-1A8F34D5CFEB}"/>
                    </a:ext>
                  </a:extLst>
                </p:cNvPr>
                <p:cNvPicPr/>
                <p:nvPr/>
              </p:nvPicPr>
              <p:blipFill>
                <a:blip r:embed="rId70"/>
                <a:stretch>
                  <a:fillRect/>
                </a:stretch>
              </p:blipFill>
              <p:spPr>
                <a:xfrm>
                  <a:off x="4870957" y="1477941"/>
                  <a:ext cx="182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066BA49B-DBF3-514A-AD07-E733A1B9B770}"/>
                    </a:ext>
                  </a:extLst>
                </p14:cNvPr>
                <p14:cNvContentPartPr/>
                <p14:nvPr/>
              </p14:nvContentPartPr>
              <p14:xfrm>
                <a:off x="4901197" y="1592781"/>
                <a:ext cx="28080" cy="23040"/>
              </p14:xfrm>
            </p:contentPart>
          </mc:Choice>
          <mc:Fallback xmlns="">
            <p:pic>
              <p:nvPicPr>
                <p:cNvPr id="49" name="Ink 48">
                  <a:extLst>
                    <a:ext uri="{FF2B5EF4-FFF2-40B4-BE49-F238E27FC236}">
                      <a16:creationId xmlns:a16="http://schemas.microsoft.com/office/drawing/2014/main" id="{066BA49B-DBF3-514A-AD07-E733A1B9B770}"/>
                    </a:ext>
                  </a:extLst>
                </p:cNvPr>
                <p:cNvPicPr/>
                <p:nvPr/>
              </p:nvPicPr>
              <p:blipFill>
                <a:blip r:embed="rId72"/>
                <a:stretch>
                  <a:fillRect/>
                </a:stretch>
              </p:blipFill>
              <p:spPr>
                <a:xfrm>
                  <a:off x="4893637" y="1585221"/>
                  <a:ext cx="43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A4BF184A-59B6-D047-8752-586C1F98DBB6}"/>
                    </a:ext>
                  </a:extLst>
                </p14:cNvPr>
                <p14:cNvContentPartPr/>
                <p14:nvPr/>
              </p14:nvContentPartPr>
              <p14:xfrm>
                <a:off x="4827397" y="1634541"/>
                <a:ext cx="29520" cy="10800"/>
              </p14:xfrm>
            </p:contentPart>
          </mc:Choice>
          <mc:Fallback xmlns="">
            <p:pic>
              <p:nvPicPr>
                <p:cNvPr id="50" name="Ink 49">
                  <a:extLst>
                    <a:ext uri="{FF2B5EF4-FFF2-40B4-BE49-F238E27FC236}">
                      <a16:creationId xmlns:a16="http://schemas.microsoft.com/office/drawing/2014/main" id="{A4BF184A-59B6-D047-8752-586C1F98DBB6}"/>
                    </a:ext>
                  </a:extLst>
                </p:cNvPr>
                <p:cNvPicPr/>
                <p:nvPr/>
              </p:nvPicPr>
              <p:blipFill>
                <a:blip r:embed="rId74"/>
                <a:stretch>
                  <a:fillRect/>
                </a:stretch>
              </p:blipFill>
              <p:spPr>
                <a:xfrm>
                  <a:off x="4820197" y="1626981"/>
                  <a:ext cx="44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961B4C10-5854-0244-8362-E0B5A5B02E9C}"/>
                    </a:ext>
                  </a:extLst>
                </p14:cNvPr>
                <p14:cNvContentPartPr/>
                <p14:nvPr/>
              </p14:nvContentPartPr>
              <p14:xfrm>
                <a:off x="4768717" y="1655781"/>
                <a:ext cx="360" cy="360"/>
              </p14:xfrm>
            </p:contentPart>
          </mc:Choice>
          <mc:Fallback xmlns="">
            <p:pic>
              <p:nvPicPr>
                <p:cNvPr id="51" name="Ink 50">
                  <a:extLst>
                    <a:ext uri="{FF2B5EF4-FFF2-40B4-BE49-F238E27FC236}">
                      <a16:creationId xmlns:a16="http://schemas.microsoft.com/office/drawing/2014/main" id="{961B4C10-5854-0244-8362-E0B5A5B02E9C}"/>
                    </a:ext>
                  </a:extLst>
                </p:cNvPr>
                <p:cNvPicPr/>
                <p:nvPr/>
              </p:nvPicPr>
              <p:blipFill>
                <a:blip r:embed="rId76"/>
                <a:stretch>
                  <a:fillRect/>
                </a:stretch>
              </p:blipFill>
              <p:spPr>
                <a:xfrm>
                  <a:off x="4761157" y="1648221"/>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877EB863-E165-9548-BAD1-C12B0C25E5CE}"/>
                    </a:ext>
                  </a:extLst>
                </p14:cNvPr>
                <p14:cNvContentPartPr/>
                <p14:nvPr/>
              </p14:nvContentPartPr>
              <p14:xfrm>
                <a:off x="4665757" y="1673061"/>
                <a:ext cx="34200" cy="12240"/>
              </p14:xfrm>
            </p:contentPart>
          </mc:Choice>
          <mc:Fallback xmlns="">
            <p:pic>
              <p:nvPicPr>
                <p:cNvPr id="52" name="Ink 51">
                  <a:extLst>
                    <a:ext uri="{FF2B5EF4-FFF2-40B4-BE49-F238E27FC236}">
                      <a16:creationId xmlns:a16="http://schemas.microsoft.com/office/drawing/2014/main" id="{877EB863-E165-9548-BAD1-C12B0C25E5CE}"/>
                    </a:ext>
                  </a:extLst>
                </p:cNvPr>
                <p:cNvPicPr/>
                <p:nvPr/>
              </p:nvPicPr>
              <p:blipFill>
                <a:blip r:embed="rId78"/>
                <a:stretch>
                  <a:fillRect/>
                </a:stretch>
              </p:blipFill>
              <p:spPr>
                <a:xfrm>
                  <a:off x="4658197" y="1665501"/>
                  <a:ext cx="49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71F0CFE7-2DA1-1342-943E-3DB02AF0017D}"/>
                    </a:ext>
                  </a:extLst>
                </p14:cNvPr>
                <p14:cNvContentPartPr/>
                <p14:nvPr/>
              </p14:nvContentPartPr>
              <p14:xfrm>
                <a:off x="4667917" y="1692861"/>
                <a:ext cx="30960" cy="7560"/>
              </p14:xfrm>
            </p:contentPart>
          </mc:Choice>
          <mc:Fallback xmlns="">
            <p:pic>
              <p:nvPicPr>
                <p:cNvPr id="54" name="Ink 53">
                  <a:extLst>
                    <a:ext uri="{FF2B5EF4-FFF2-40B4-BE49-F238E27FC236}">
                      <a16:creationId xmlns:a16="http://schemas.microsoft.com/office/drawing/2014/main" id="{71F0CFE7-2DA1-1342-943E-3DB02AF0017D}"/>
                    </a:ext>
                  </a:extLst>
                </p:cNvPr>
                <p:cNvPicPr/>
                <p:nvPr/>
              </p:nvPicPr>
              <p:blipFill>
                <a:blip r:embed="rId80"/>
                <a:stretch>
                  <a:fillRect/>
                </a:stretch>
              </p:blipFill>
              <p:spPr>
                <a:xfrm>
                  <a:off x="4660357" y="1685301"/>
                  <a:ext cx="46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BB6E8FD5-B8AD-4945-8974-D8C06F56C40C}"/>
                    </a:ext>
                  </a:extLst>
                </p14:cNvPr>
                <p14:cNvContentPartPr/>
                <p14:nvPr/>
              </p14:nvContentPartPr>
              <p14:xfrm>
                <a:off x="4764037" y="1711941"/>
                <a:ext cx="14760" cy="1080"/>
              </p14:xfrm>
            </p:contentPart>
          </mc:Choice>
          <mc:Fallback xmlns="">
            <p:pic>
              <p:nvPicPr>
                <p:cNvPr id="55" name="Ink 54">
                  <a:extLst>
                    <a:ext uri="{FF2B5EF4-FFF2-40B4-BE49-F238E27FC236}">
                      <a16:creationId xmlns:a16="http://schemas.microsoft.com/office/drawing/2014/main" id="{BB6E8FD5-B8AD-4945-8974-D8C06F56C40C}"/>
                    </a:ext>
                  </a:extLst>
                </p:cNvPr>
                <p:cNvPicPr/>
                <p:nvPr/>
              </p:nvPicPr>
              <p:blipFill>
                <a:blip r:embed="rId82"/>
                <a:stretch>
                  <a:fillRect/>
                </a:stretch>
              </p:blipFill>
              <p:spPr>
                <a:xfrm>
                  <a:off x="4756477" y="1704381"/>
                  <a:ext cx="298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70D4893E-0AF2-6A44-8A40-B107E362D94C}"/>
                    </a:ext>
                  </a:extLst>
                </p14:cNvPr>
                <p14:cNvContentPartPr/>
                <p14:nvPr/>
              </p14:nvContentPartPr>
              <p14:xfrm>
                <a:off x="4930357" y="1722021"/>
                <a:ext cx="29520" cy="1800"/>
              </p14:xfrm>
            </p:contentPart>
          </mc:Choice>
          <mc:Fallback xmlns="">
            <p:pic>
              <p:nvPicPr>
                <p:cNvPr id="56" name="Ink 55">
                  <a:extLst>
                    <a:ext uri="{FF2B5EF4-FFF2-40B4-BE49-F238E27FC236}">
                      <a16:creationId xmlns:a16="http://schemas.microsoft.com/office/drawing/2014/main" id="{70D4893E-0AF2-6A44-8A40-B107E362D94C}"/>
                    </a:ext>
                  </a:extLst>
                </p:cNvPr>
                <p:cNvPicPr/>
                <p:nvPr/>
              </p:nvPicPr>
              <p:blipFill>
                <a:blip r:embed="rId84"/>
                <a:stretch>
                  <a:fillRect/>
                </a:stretch>
              </p:blipFill>
              <p:spPr>
                <a:xfrm>
                  <a:off x="4922797" y="1714461"/>
                  <a:ext cx="446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BA81B8E0-95C2-A042-97D7-BBABC7FC3801}"/>
                    </a:ext>
                  </a:extLst>
                </p14:cNvPr>
                <p14:cNvContentPartPr/>
                <p14:nvPr/>
              </p14:nvContentPartPr>
              <p14:xfrm>
                <a:off x="5089837" y="1718061"/>
                <a:ext cx="42120" cy="3600"/>
              </p14:xfrm>
            </p:contentPart>
          </mc:Choice>
          <mc:Fallback xmlns="">
            <p:pic>
              <p:nvPicPr>
                <p:cNvPr id="57" name="Ink 56">
                  <a:extLst>
                    <a:ext uri="{FF2B5EF4-FFF2-40B4-BE49-F238E27FC236}">
                      <a16:creationId xmlns:a16="http://schemas.microsoft.com/office/drawing/2014/main" id="{BA81B8E0-95C2-A042-97D7-BBABC7FC3801}"/>
                    </a:ext>
                  </a:extLst>
                </p:cNvPr>
                <p:cNvPicPr/>
                <p:nvPr/>
              </p:nvPicPr>
              <p:blipFill>
                <a:blip r:embed="rId86"/>
                <a:stretch>
                  <a:fillRect/>
                </a:stretch>
              </p:blipFill>
              <p:spPr>
                <a:xfrm>
                  <a:off x="5082277" y="1710501"/>
                  <a:ext cx="572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1A4ACBDB-0D6F-D84F-B117-89FEC843210B}"/>
                    </a:ext>
                  </a:extLst>
                </p14:cNvPr>
                <p14:cNvContentPartPr/>
                <p14:nvPr/>
              </p14:nvContentPartPr>
              <p14:xfrm>
                <a:off x="5219077" y="1714821"/>
                <a:ext cx="7200" cy="1440"/>
              </p14:xfrm>
            </p:contentPart>
          </mc:Choice>
          <mc:Fallback xmlns="">
            <p:pic>
              <p:nvPicPr>
                <p:cNvPr id="58" name="Ink 57">
                  <a:extLst>
                    <a:ext uri="{FF2B5EF4-FFF2-40B4-BE49-F238E27FC236}">
                      <a16:creationId xmlns:a16="http://schemas.microsoft.com/office/drawing/2014/main" id="{1A4ACBDB-0D6F-D84F-B117-89FEC843210B}"/>
                    </a:ext>
                  </a:extLst>
                </p:cNvPr>
                <p:cNvPicPr/>
                <p:nvPr/>
              </p:nvPicPr>
              <p:blipFill>
                <a:blip r:embed="rId88"/>
                <a:stretch>
                  <a:fillRect/>
                </a:stretch>
              </p:blipFill>
              <p:spPr>
                <a:xfrm>
                  <a:off x="5211517" y="1707261"/>
                  <a:ext cx="223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3E647EBD-FB7B-1B4E-AC16-69B69644A488}"/>
                    </a:ext>
                  </a:extLst>
                </p14:cNvPr>
                <p14:cNvContentPartPr/>
                <p14:nvPr/>
              </p14:nvContentPartPr>
              <p14:xfrm>
                <a:off x="5347237" y="1694661"/>
                <a:ext cx="39240" cy="5760"/>
              </p14:xfrm>
            </p:contentPart>
          </mc:Choice>
          <mc:Fallback xmlns="">
            <p:pic>
              <p:nvPicPr>
                <p:cNvPr id="59" name="Ink 58">
                  <a:extLst>
                    <a:ext uri="{FF2B5EF4-FFF2-40B4-BE49-F238E27FC236}">
                      <a16:creationId xmlns:a16="http://schemas.microsoft.com/office/drawing/2014/main" id="{3E647EBD-FB7B-1B4E-AC16-69B69644A488}"/>
                    </a:ext>
                  </a:extLst>
                </p:cNvPr>
                <p:cNvPicPr/>
                <p:nvPr/>
              </p:nvPicPr>
              <p:blipFill>
                <a:blip r:embed="rId90"/>
                <a:stretch>
                  <a:fillRect/>
                </a:stretch>
              </p:blipFill>
              <p:spPr>
                <a:xfrm>
                  <a:off x="5339677" y="1687101"/>
                  <a:ext cx="54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3B226F3A-FD3B-0E4C-8B43-1A879B627BA1}"/>
                    </a:ext>
                  </a:extLst>
                </p14:cNvPr>
                <p14:cNvContentPartPr/>
                <p14:nvPr/>
              </p14:nvContentPartPr>
              <p14:xfrm>
                <a:off x="5438677" y="1693941"/>
                <a:ext cx="5760" cy="1440"/>
              </p14:xfrm>
            </p:contentPart>
          </mc:Choice>
          <mc:Fallback xmlns="">
            <p:pic>
              <p:nvPicPr>
                <p:cNvPr id="60" name="Ink 59">
                  <a:extLst>
                    <a:ext uri="{FF2B5EF4-FFF2-40B4-BE49-F238E27FC236}">
                      <a16:creationId xmlns:a16="http://schemas.microsoft.com/office/drawing/2014/main" id="{3B226F3A-FD3B-0E4C-8B43-1A879B627BA1}"/>
                    </a:ext>
                  </a:extLst>
                </p:cNvPr>
                <p:cNvPicPr/>
                <p:nvPr/>
              </p:nvPicPr>
              <p:blipFill>
                <a:blip r:embed="rId92"/>
                <a:stretch>
                  <a:fillRect/>
                </a:stretch>
              </p:blipFill>
              <p:spPr>
                <a:xfrm>
                  <a:off x="5431117" y="1686381"/>
                  <a:ext cx="208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E1ABEE01-D7E2-F546-A2CF-AADBEA137303}"/>
                    </a:ext>
                  </a:extLst>
                </p14:cNvPr>
                <p14:cNvContentPartPr/>
                <p14:nvPr/>
              </p14:nvContentPartPr>
              <p14:xfrm>
                <a:off x="5548477" y="1686741"/>
                <a:ext cx="32760" cy="2880"/>
              </p14:xfrm>
            </p:contentPart>
          </mc:Choice>
          <mc:Fallback xmlns="">
            <p:pic>
              <p:nvPicPr>
                <p:cNvPr id="61" name="Ink 60">
                  <a:extLst>
                    <a:ext uri="{FF2B5EF4-FFF2-40B4-BE49-F238E27FC236}">
                      <a16:creationId xmlns:a16="http://schemas.microsoft.com/office/drawing/2014/main" id="{E1ABEE01-D7E2-F546-A2CF-AADBEA137303}"/>
                    </a:ext>
                  </a:extLst>
                </p:cNvPr>
                <p:cNvPicPr/>
                <p:nvPr/>
              </p:nvPicPr>
              <p:blipFill>
                <a:blip r:embed="rId94"/>
                <a:stretch>
                  <a:fillRect/>
                </a:stretch>
              </p:blipFill>
              <p:spPr>
                <a:xfrm>
                  <a:off x="5540917" y="1679181"/>
                  <a:ext cx="4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5BE39BCB-3B1F-A14C-A87C-1144ABCF5F15}"/>
                    </a:ext>
                  </a:extLst>
                </p14:cNvPr>
                <p14:cNvContentPartPr/>
                <p14:nvPr/>
              </p14:nvContentPartPr>
              <p14:xfrm>
                <a:off x="5625517" y="1682061"/>
                <a:ext cx="41400" cy="5040"/>
              </p14:xfrm>
            </p:contentPart>
          </mc:Choice>
          <mc:Fallback xmlns="">
            <p:pic>
              <p:nvPicPr>
                <p:cNvPr id="62" name="Ink 61">
                  <a:extLst>
                    <a:ext uri="{FF2B5EF4-FFF2-40B4-BE49-F238E27FC236}">
                      <a16:creationId xmlns:a16="http://schemas.microsoft.com/office/drawing/2014/main" id="{5BE39BCB-3B1F-A14C-A87C-1144ABCF5F15}"/>
                    </a:ext>
                  </a:extLst>
                </p:cNvPr>
                <p:cNvPicPr/>
                <p:nvPr/>
              </p:nvPicPr>
              <p:blipFill>
                <a:blip r:embed="rId96"/>
                <a:stretch>
                  <a:fillRect/>
                </a:stretch>
              </p:blipFill>
              <p:spPr>
                <a:xfrm>
                  <a:off x="5617957" y="1674501"/>
                  <a:ext cx="56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282916A2-2CB6-244F-89B4-F899B9FD98B4}"/>
                    </a:ext>
                  </a:extLst>
                </p14:cNvPr>
                <p14:cNvContentPartPr/>
                <p14:nvPr/>
              </p14:nvContentPartPr>
              <p14:xfrm>
                <a:off x="5696437" y="1680261"/>
                <a:ext cx="16920" cy="1800"/>
              </p14:xfrm>
            </p:contentPart>
          </mc:Choice>
          <mc:Fallback xmlns="">
            <p:pic>
              <p:nvPicPr>
                <p:cNvPr id="63" name="Ink 62">
                  <a:extLst>
                    <a:ext uri="{FF2B5EF4-FFF2-40B4-BE49-F238E27FC236}">
                      <a16:creationId xmlns:a16="http://schemas.microsoft.com/office/drawing/2014/main" id="{282916A2-2CB6-244F-89B4-F899B9FD98B4}"/>
                    </a:ext>
                  </a:extLst>
                </p:cNvPr>
                <p:cNvPicPr/>
                <p:nvPr/>
              </p:nvPicPr>
              <p:blipFill>
                <a:blip r:embed="rId98"/>
                <a:stretch>
                  <a:fillRect/>
                </a:stretch>
              </p:blipFill>
              <p:spPr>
                <a:xfrm>
                  <a:off x="5688877" y="1672701"/>
                  <a:ext cx="320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272" name="Ink 54271">
                  <a:extLst>
                    <a:ext uri="{FF2B5EF4-FFF2-40B4-BE49-F238E27FC236}">
                      <a16:creationId xmlns:a16="http://schemas.microsoft.com/office/drawing/2014/main" id="{5F9DA38D-3B7D-3442-B8A4-86A857B35813}"/>
                    </a:ext>
                  </a:extLst>
                </p14:cNvPr>
                <p14:cNvContentPartPr/>
                <p14:nvPr/>
              </p14:nvContentPartPr>
              <p14:xfrm>
                <a:off x="5787157" y="1678101"/>
                <a:ext cx="17640" cy="1080"/>
              </p14:xfrm>
            </p:contentPart>
          </mc:Choice>
          <mc:Fallback xmlns="">
            <p:pic>
              <p:nvPicPr>
                <p:cNvPr id="54272" name="Ink 54271">
                  <a:extLst>
                    <a:ext uri="{FF2B5EF4-FFF2-40B4-BE49-F238E27FC236}">
                      <a16:creationId xmlns:a16="http://schemas.microsoft.com/office/drawing/2014/main" id="{5F9DA38D-3B7D-3442-B8A4-86A857B35813}"/>
                    </a:ext>
                  </a:extLst>
                </p:cNvPr>
                <p:cNvPicPr/>
                <p:nvPr/>
              </p:nvPicPr>
              <p:blipFill>
                <a:blip r:embed="rId100"/>
                <a:stretch>
                  <a:fillRect/>
                </a:stretch>
              </p:blipFill>
              <p:spPr>
                <a:xfrm>
                  <a:off x="5779597" y="1670541"/>
                  <a:ext cx="327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273" name="Ink 54272">
                  <a:extLst>
                    <a:ext uri="{FF2B5EF4-FFF2-40B4-BE49-F238E27FC236}">
                      <a16:creationId xmlns:a16="http://schemas.microsoft.com/office/drawing/2014/main" id="{155D6BC0-D3D3-674E-B19F-B18D5180C730}"/>
                    </a:ext>
                  </a:extLst>
                </p14:cNvPr>
                <p14:cNvContentPartPr/>
                <p14:nvPr/>
              </p14:nvContentPartPr>
              <p14:xfrm>
                <a:off x="5875717" y="1659021"/>
                <a:ext cx="57960" cy="14400"/>
              </p14:xfrm>
            </p:contentPart>
          </mc:Choice>
          <mc:Fallback xmlns="">
            <p:pic>
              <p:nvPicPr>
                <p:cNvPr id="54273" name="Ink 54272">
                  <a:extLst>
                    <a:ext uri="{FF2B5EF4-FFF2-40B4-BE49-F238E27FC236}">
                      <a16:creationId xmlns:a16="http://schemas.microsoft.com/office/drawing/2014/main" id="{155D6BC0-D3D3-674E-B19F-B18D5180C730}"/>
                    </a:ext>
                  </a:extLst>
                </p:cNvPr>
                <p:cNvPicPr/>
                <p:nvPr/>
              </p:nvPicPr>
              <p:blipFill>
                <a:blip r:embed="rId102"/>
                <a:stretch>
                  <a:fillRect/>
                </a:stretch>
              </p:blipFill>
              <p:spPr>
                <a:xfrm>
                  <a:off x="5868157" y="1651461"/>
                  <a:ext cx="73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274" name="Ink 54273">
                  <a:extLst>
                    <a:ext uri="{FF2B5EF4-FFF2-40B4-BE49-F238E27FC236}">
                      <a16:creationId xmlns:a16="http://schemas.microsoft.com/office/drawing/2014/main" id="{7962D122-B371-CB4F-89AC-96AB83F4CABC}"/>
                    </a:ext>
                  </a:extLst>
                </p14:cNvPr>
                <p14:cNvContentPartPr/>
                <p14:nvPr/>
              </p14:nvContentPartPr>
              <p14:xfrm>
                <a:off x="5965357" y="1641021"/>
                <a:ext cx="34200" cy="12960"/>
              </p14:xfrm>
            </p:contentPart>
          </mc:Choice>
          <mc:Fallback xmlns="">
            <p:pic>
              <p:nvPicPr>
                <p:cNvPr id="54274" name="Ink 54273">
                  <a:extLst>
                    <a:ext uri="{FF2B5EF4-FFF2-40B4-BE49-F238E27FC236}">
                      <a16:creationId xmlns:a16="http://schemas.microsoft.com/office/drawing/2014/main" id="{7962D122-B371-CB4F-89AC-96AB83F4CABC}"/>
                    </a:ext>
                  </a:extLst>
                </p:cNvPr>
                <p:cNvPicPr/>
                <p:nvPr/>
              </p:nvPicPr>
              <p:blipFill>
                <a:blip r:embed="rId104"/>
                <a:stretch>
                  <a:fillRect/>
                </a:stretch>
              </p:blipFill>
              <p:spPr>
                <a:xfrm>
                  <a:off x="5957797" y="1633461"/>
                  <a:ext cx="49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278" name="Ink 54277">
                  <a:extLst>
                    <a:ext uri="{FF2B5EF4-FFF2-40B4-BE49-F238E27FC236}">
                      <a16:creationId xmlns:a16="http://schemas.microsoft.com/office/drawing/2014/main" id="{2112B1C2-E079-8141-B7DC-B0C41230D125}"/>
                    </a:ext>
                  </a:extLst>
                </p14:cNvPr>
                <p14:cNvContentPartPr/>
                <p14:nvPr/>
              </p14:nvContentPartPr>
              <p14:xfrm>
                <a:off x="3910477" y="1603941"/>
                <a:ext cx="117000" cy="96480"/>
              </p14:xfrm>
            </p:contentPart>
          </mc:Choice>
          <mc:Fallback xmlns="">
            <p:pic>
              <p:nvPicPr>
                <p:cNvPr id="54278" name="Ink 54277">
                  <a:extLst>
                    <a:ext uri="{FF2B5EF4-FFF2-40B4-BE49-F238E27FC236}">
                      <a16:creationId xmlns:a16="http://schemas.microsoft.com/office/drawing/2014/main" id="{2112B1C2-E079-8141-B7DC-B0C41230D125}"/>
                    </a:ext>
                  </a:extLst>
                </p:cNvPr>
                <p:cNvPicPr/>
                <p:nvPr/>
              </p:nvPicPr>
              <p:blipFill>
                <a:blip r:embed="rId106"/>
                <a:stretch>
                  <a:fillRect/>
                </a:stretch>
              </p:blipFill>
              <p:spPr>
                <a:xfrm>
                  <a:off x="3902917" y="1596381"/>
                  <a:ext cx="132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279" name="Ink 54278">
                  <a:extLst>
                    <a:ext uri="{FF2B5EF4-FFF2-40B4-BE49-F238E27FC236}">
                      <a16:creationId xmlns:a16="http://schemas.microsoft.com/office/drawing/2014/main" id="{D45D3C30-4C34-9649-8153-7C89361B0F49}"/>
                    </a:ext>
                  </a:extLst>
                </p14:cNvPr>
                <p14:cNvContentPartPr/>
                <p14:nvPr/>
              </p14:nvContentPartPr>
              <p14:xfrm>
                <a:off x="4072117" y="1604661"/>
                <a:ext cx="75240" cy="91080"/>
              </p14:xfrm>
            </p:contentPart>
          </mc:Choice>
          <mc:Fallback xmlns="">
            <p:pic>
              <p:nvPicPr>
                <p:cNvPr id="54279" name="Ink 54278">
                  <a:extLst>
                    <a:ext uri="{FF2B5EF4-FFF2-40B4-BE49-F238E27FC236}">
                      <a16:creationId xmlns:a16="http://schemas.microsoft.com/office/drawing/2014/main" id="{D45D3C30-4C34-9649-8153-7C89361B0F49}"/>
                    </a:ext>
                  </a:extLst>
                </p:cNvPr>
                <p:cNvPicPr/>
                <p:nvPr/>
              </p:nvPicPr>
              <p:blipFill>
                <a:blip r:embed="rId108"/>
                <a:stretch>
                  <a:fillRect/>
                </a:stretch>
              </p:blipFill>
              <p:spPr>
                <a:xfrm>
                  <a:off x="4064557" y="1597101"/>
                  <a:ext cx="90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4280" name="Ink 54279">
                  <a:extLst>
                    <a:ext uri="{FF2B5EF4-FFF2-40B4-BE49-F238E27FC236}">
                      <a16:creationId xmlns:a16="http://schemas.microsoft.com/office/drawing/2014/main" id="{0FDC7FC5-0E17-054E-A37F-9B318B8D529C}"/>
                    </a:ext>
                  </a:extLst>
                </p14:cNvPr>
                <p14:cNvContentPartPr/>
                <p14:nvPr/>
              </p14:nvContentPartPr>
              <p14:xfrm>
                <a:off x="4180117" y="1609701"/>
                <a:ext cx="73080" cy="83520"/>
              </p14:xfrm>
            </p:contentPart>
          </mc:Choice>
          <mc:Fallback xmlns="">
            <p:pic>
              <p:nvPicPr>
                <p:cNvPr id="54280" name="Ink 54279">
                  <a:extLst>
                    <a:ext uri="{FF2B5EF4-FFF2-40B4-BE49-F238E27FC236}">
                      <a16:creationId xmlns:a16="http://schemas.microsoft.com/office/drawing/2014/main" id="{0FDC7FC5-0E17-054E-A37F-9B318B8D529C}"/>
                    </a:ext>
                  </a:extLst>
                </p:cNvPr>
                <p:cNvPicPr/>
                <p:nvPr/>
              </p:nvPicPr>
              <p:blipFill>
                <a:blip r:embed="rId110"/>
                <a:stretch>
                  <a:fillRect/>
                </a:stretch>
              </p:blipFill>
              <p:spPr>
                <a:xfrm>
                  <a:off x="4172557" y="1602141"/>
                  <a:ext cx="882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282" name="Ink 54281">
                  <a:extLst>
                    <a:ext uri="{FF2B5EF4-FFF2-40B4-BE49-F238E27FC236}">
                      <a16:creationId xmlns:a16="http://schemas.microsoft.com/office/drawing/2014/main" id="{28CD74E6-963C-394A-885A-D5463495B21C}"/>
                    </a:ext>
                  </a:extLst>
                </p14:cNvPr>
                <p14:cNvContentPartPr/>
                <p14:nvPr/>
              </p14:nvContentPartPr>
              <p14:xfrm>
                <a:off x="4347157" y="1549581"/>
                <a:ext cx="86040" cy="159120"/>
              </p14:xfrm>
            </p:contentPart>
          </mc:Choice>
          <mc:Fallback xmlns="">
            <p:pic>
              <p:nvPicPr>
                <p:cNvPr id="54282" name="Ink 54281">
                  <a:extLst>
                    <a:ext uri="{FF2B5EF4-FFF2-40B4-BE49-F238E27FC236}">
                      <a16:creationId xmlns:a16="http://schemas.microsoft.com/office/drawing/2014/main" id="{28CD74E6-963C-394A-885A-D5463495B21C}"/>
                    </a:ext>
                  </a:extLst>
                </p:cNvPr>
                <p:cNvPicPr/>
                <p:nvPr/>
              </p:nvPicPr>
              <p:blipFill>
                <a:blip r:embed="rId112"/>
                <a:stretch>
                  <a:fillRect/>
                </a:stretch>
              </p:blipFill>
              <p:spPr>
                <a:xfrm>
                  <a:off x="4339597" y="1542021"/>
                  <a:ext cx="101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283" name="Ink 54282">
                  <a:extLst>
                    <a:ext uri="{FF2B5EF4-FFF2-40B4-BE49-F238E27FC236}">
                      <a16:creationId xmlns:a16="http://schemas.microsoft.com/office/drawing/2014/main" id="{55691710-8433-1548-B82B-48A80DE559DE}"/>
                    </a:ext>
                  </a:extLst>
                </p14:cNvPr>
                <p14:cNvContentPartPr/>
                <p14:nvPr/>
              </p14:nvContentPartPr>
              <p14:xfrm>
                <a:off x="4473877" y="1633101"/>
                <a:ext cx="9720" cy="65160"/>
              </p14:xfrm>
            </p:contentPart>
          </mc:Choice>
          <mc:Fallback xmlns="">
            <p:pic>
              <p:nvPicPr>
                <p:cNvPr id="54283" name="Ink 54282">
                  <a:extLst>
                    <a:ext uri="{FF2B5EF4-FFF2-40B4-BE49-F238E27FC236}">
                      <a16:creationId xmlns:a16="http://schemas.microsoft.com/office/drawing/2014/main" id="{55691710-8433-1548-B82B-48A80DE559DE}"/>
                    </a:ext>
                  </a:extLst>
                </p:cNvPr>
                <p:cNvPicPr/>
                <p:nvPr/>
              </p:nvPicPr>
              <p:blipFill>
                <a:blip r:embed="rId114"/>
                <a:stretch>
                  <a:fillRect/>
                </a:stretch>
              </p:blipFill>
              <p:spPr>
                <a:xfrm>
                  <a:off x="4466317" y="1625541"/>
                  <a:ext cx="248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4284" name="Ink 54283">
                  <a:extLst>
                    <a:ext uri="{FF2B5EF4-FFF2-40B4-BE49-F238E27FC236}">
                      <a16:creationId xmlns:a16="http://schemas.microsoft.com/office/drawing/2014/main" id="{6B44E33A-5934-6340-B16A-94EF9CF2E5E6}"/>
                    </a:ext>
                  </a:extLst>
                </p14:cNvPr>
                <p14:cNvContentPartPr/>
                <p14:nvPr/>
              </p14:nvContentPartPr>
              <p14:xfrm>
                <a:off x="4454437" y="1566861"/>
                <a:ext cx="9000" cy="1800"/>
              </p14:xfrm>
            </p:contentPart>
          </mc:Choice>
          <mc:Fallback xmlns="">
            <p:pic>
              <p:nvPicPr>
                <p:cNvPr id="54284" name="Ink 54283">
                  <a:extLst>
                    <a:ext uri="{FF2B5EF4-FFF2-40B4-BE49-F238E27FC236}">
                      <a16:creationId xmlns:a16="http://schemas.microsoft.com/office/drawing/2014/main" id="{6B44E33A-5934-6340-B16A-94EF9CF2E5E6}"/>
                    </a:ext>
                  </a:extLst>
                </p:cNvPr>
                <p:cNvPicPr/>
                <p:nvPr/>
              </p:nvPicPr>
              <p:blipFill>
                <a:blip r:embed="rId116"/>
                <a:stretch>
                  <a:fillRect/>
                </a:stretch>
              </p:blipFill>
              <p:spPr>
                <a:xfrm>
                  <a:off x="4446877" y="1559301"/>
                  <a:ext cx="24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285" name="Ink 54284">
                  <a:extLst>
                    <a:ext uri="{FF2B5EF4-FFF2-40B4-BE49-F238E27FC236}">
                      <a16:creationId xmlns:a16="http://schemas.microsoft.com/office/drawing/2014/main" id="{7390967C-2FB6-3449-A96F-9D4411CBCEC6}"/>
                    </a:ext>
                  </a:extLst>
                </p14:cNvPr>
                <p14:cNvContentPartPr/>
                <p14:nvPr/>
              </p14:nvContentPartPr>
              <p14:xfrm>
                <a:off x="4558477" y="1547781"/>
                <a:ext cx="6840" cy="159480"/>
              </p14:xfrm>
            </p:contentPart>
          </mc:Choice>
          <mc:Fallback xmlns="">
            <p:pic>
              <p:nvPicPr>
                <p:cNvPr id="54285" name="Ink 54284">
                  <a:extLst>
                    <a:ext uri="{FF2B5EF4-FFF2-40B4-BE49-F238E27FC236}">
                      <a16:creationId xmlns:a16="http://schemas.microsoft.com/office/drawing/2014/main" id="{7390967C-2FB6-3449-A96F-9D4411CBCEC6}"/>
                    </a:ext>
                  </a:extLst>
                </p:cNvPr>
                <p:cNvPicPr/>
                <p:nvPr/>
              </p:nvPicPr>
              <p:blipFill>
                <a:blip r:embed="rId118"/>
                <a:stretch>
                  <a:fillRect/>
                </a:stretch>
              </p:blipFill>
              <p:spPr>
                <a:xfrm>
                  <a:off x="4550917" y="1540221"/>
                  <a:ext cx="21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286" name="Ink 54285">
                  <a:extLst>
                    <a:ext uri="{FF2B5EF4-FFF2-40B4-BE49-F238E27FC236}">
                      <a16:creationId xmlns:a16="http://schemas.microsoft.com/office/drawing/2014/main" id="{5CACB691-9DE2-C548-9215-8249E91F44D5}"/>
                    </a:ext>
                  </a:extLst>
                </p14:cNvPr>
                <p14:cNvContentPartPr/>
                <p14:nvPr/>
              </p14:nvContentPartPr>
              <p14:xfrm>
                <a:off x="4504837" y="1614741"/>
                <a:ext cx="114480" cy="14760"/>
              </p14:xfrm>
            </p:contentPart>
          </mc:Choice>
          <mc:Fallback xmlns="">
            <p:pic>
              <p:nvPicPr>
                <p:cNvPr id="54286" name="Ink 54285">
                  <a:extLst>
                    <a:ext uri="{FF2B5EF4-FFF2-40B4-BE49-F238E27FC236}">
                      <a16:creationId xmlns:a16="http://schemas.microsoft.com/office/drawing/2014/main" id="{5CACB691-9DE2-C548-9215-8249E91F44D5}"/>
                    </a:ext>
                  </a:extLst>
                </p:cNvPr>
                <p:cNvPicPr/>
                <p:nvPr/>
              </p:nvPicPr>
              <p:blipFill>
                <a:blip r:embed="rId120"/>
                <a:stretch>
                  <a:fillRect/>
                </a:stretch>
              </p:blipFill>
              <p:spPr>
                <a:xfrm>
                  <a:off x="4497277" y="1607181"/>
                  <a:ext cx="129240" cy="29880"/>
                </a:xfrm>
                <a:prstGeom prst="rect">
                  <a:avLst/>
                </a:prstGeom>
              </p:spPr>
            </p:pic>
          </mc:Fallback>
        </mc:AlternateContent>
      </p:grpSp>
      <p:grpSp>
        <p:nvGrpSpPr>
          <p:cNvPr id="54290" name="Group 54289">
            <a:extLst>
              <a:ext uri="{FF2B5EF4-FFF2-40B4-BE49-F238E27FC236}">
                <a16:creationId xmlns:a16="http://schemas.microsoft.com/office/drawing/2014/main" id="{9AD7C09A-B97B-B444-A343-21CA6DFC8A5A}"/>
              </a:ext>
            </a:extLst>
          </p:cNvPr>
          <p:cNvGrpSpPr/>
          <p:nvPr/>
        </p:nvGrpSpPr>
        <p:grpSpPr>
          <a:xfrm>
            <a:off x="4937557" y="1330701"/>
            <a:ext cx="105480" cy="104040"/>
            <a:chOff x="4937557" y="1330701"/>
            <a:chExt cx="105480" cy="104040"/>
          </a:xfrm>
        </p:grpSpPr>
        <mc:AlternateContent xmlns:mc="http://schemas.openxmlformats.org/markup-compatibility/2006" xmlns:p14="http://schemas.microsoft.com/office/powerpoint/2010/main">
          <mc:Choice Requires="p14">
            <p:contentPart p14:bwMode="auto" r:id="rId121">
              <p14:nvContentPartPr>
                <p14:cNvPr id="54288" name="Ink 54287">
                  <a:extLst>
                    <a:ext uri="{FF2B5EF4-FFF2-40B4-BE49-F238E27FC236}">
                      <a16:creationId xmlns:a16="http://schemas.microsoft.com/office/drawing/2014/main" id="{427674E5-7930-4943-884B-347FAD461980}"/>
                    </a:ext>
                  </a:extLst>
                </p14:cNvPr>
                <p14:cNvContentPartPr/>
                <p14:nvPr/>
              </p14:nvContentPartPr>
              <p14:xfrm>
                <a:off x="4937557" y="1330701"/>
                <a:ext cx="62640" cy="73080"/>
              </p14:xfrm>
            </p:contentPart>
          </mc:Choice>
          <mc:Fallback xmlns="">
            <p:pic>
              <p:nvPicPr>
                <p:cNvPr id="54288" name="Ink 54287">
                  <a:extLst>
                    <a:ext uri="{FF2B5EF4-FFF2-40B4-BE49-F238E27FC236}">
                      <a16:creationId xmlns:a16="http://schemas.microsoft.com/office/drawing/2014/main" id="{427674E5-7930-4943-884B-347FAD461980}"/>
                    </a:ext>
                  </a:extLst>
                </p:cNvPr>
                <p:cNvPicPr/>
                <p:nvPr/>
              </p:nvPicPr>
              <p:blipFill>
                <a:blip r:embed="rId122"/>
                <a:stretch>
                  <a:fillRect/>
                </a:stretch>
              </p:blipFill>
              <p:spPr>
                <a:xfrm>
                  <a:off x="4929997" y="1323141"/>
                  <a:ext cx="777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4289" name="Ink 54288">
                  <a:extLst>
                    <a:ext uri="{FF2B5EF4-FFF2-40B4-BE49-F238E27FC236}">
                      <a16:creationId xmlns:a16="http://schemas.microsoft.com/office/drawing/2014/main" id="{00968415-7696-0C4D-A146-586E3D59ED5F}"/>
                    </a:ext>
                  </a:extLst>
                </p14:cNvPr>
                <p14:cNvContentPartPr/>
                <p14:nvPr/>
              </p14:nvContentPartPr>
              <p14:xfrm>
                <a:off x="4957357" y="1424301"/>
                <a:ext cx="85680" cy="10440"/>
              </p14:xfrm>
            </p:contentPart>
          </mc:Choice>
          <mc:Fallback xmlns="">
            <p:pic>
              <p:nvPicPr>
                <p:cNvPr id="54289" name="Ink 54288">
                  <a:extLst>
                    <a:ext uri="{FF2B5EF4-FFF2-40B4-BE49-F238E27FC236}">
                      <a16:creationId xmlns:a16="http://schemas.microsoft.com/office/drawing/2014/main" id="{00968415-7696-0C4D-A146-586E3D59ED5F}"/>
                    </a:ext>
                  </a:extLst>
                </p:cNvPr>
                <p:cNvPicPr/>
                <p:nvPr/>
              </p:nvPicPr>
              <p:blipFill>
                <a:blip r:embed="rId124"/>
                <a:stretch>
                  <a:fillRect/>
                </a:stretch>
              </p:blipFill>
              <p:spPr>
                <a:xfrm>
                  <a:off x="4949797" y="1416741"/>
                  <a:ext cx="1008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54291" name="Ink 54290">
                <a:extLst>
                  <a:ext uri="{FF2B5EF4-FFF2-40B4-BE49-F238E27FC236}">
                    <a16:creationId xmlns:a16="http://schemas.microsoft.com/office/drawing/2014/main" id="{8BDF8044-13E2-B243-BA6D-D7731D142059}"/>
                  </a:ext>
                </a:extLst>
              </p14:cNvPr>
              <p14:cNvContentPartPr/>
              <p14:nvPr/>
            </p14:nvContentPartPr>
            <p14:xfrm>
              <a:off x="5837917" y="1387941"/>
              <a:ext cx="82440" cy="105120"/>
            </p14:xfrm>
          </p:contentPart>
        </mc:Choice>
        <mc:Fallback xmlns="">
          <p:pic>
            <p:nvPicPr>
              <p:cNvPr id="54291" name="Ink 54290">
                <a:extLst>
                  <a:ext uri="{FF2B5EF4-FFF2-40B4-BE49-F238E27FC236}">
                    <a16:creationId xmlns:a16="http://schemas.microsoft.com/office/drawing/2014/main" id="{8BDF8044-13E2-B243-BA6D-D7731D142059}"/>
                  </a:ext>
                </a:extLst>
              </p:cNvPr>
              <p:cNvPicPr/>
              <p:nvPr/>
            </p:nvPicPr>
            <p:blipFill>
              <a:blip r:embed="rId126"/>
              <a:stretch>
                <a:fillRect/>
              </a:stretch>
            </p:blipFill>
            <p:spPr>
              <a:xfrm>
                <a:off x="5830357" y="1380381"/>
                <a:ext cx="97560" cy="120240"/>
              </a:xfrm>
              <a:prstGeom prst="rect">
                <a:avLst/>
              </a:prstGeom>
            </p:spPr>
          </p:pic>
        </mc:Fallback>
      </mc:AlternateContent>
      <p:grpSp>
        <p:nvGrpSpPr>
          <p:cNvPr id="54294" name="Group 54293">
            <a:extLst>
              <a:ext uri="{FF2B5EF4-FFF2-40B4-BE49-F238E27FC236}">
                <a16:creationId xmlns:a16="http://schemas.microsoft.com/office/drawing/2014/main" id="{BEAE1070-BA2F-3F4E-A17A-6AC30B68AE61}"/>
              </a:ext>
            </a:extLst>
          </p:cNvPr>
          <p:cNvGrpSpPr/>
          <p:nvPr/>
        </p:nvGrpSpPr>
        <p:grpSpPr>
          <a:xfrm>
            <a:off x="4931437" y="1148901"/>
            <a:ext cx="91800" cy="131400"/>
            <a:chOff x="4931437" y="1148901"/>
            <a:chExt cx="91800" cy="131400"/>
          </a:xfrm>
        </p:grpSpPr>
        <mc:AlternateContent xmlns:mc="http://schemas.openxmlformats.org/markup-compatibility/2006" xmlns:p14="http://schemas.microsoft.com/office/powerpoint/2010/main">
          <mc:Choice Requires="p14">
            <p:contentPart p14:bwMode="auto" r:id="rId127">
              <p14:nvContentPartPr>
                <p14:cNvPr id="54292" name="Ink 54291">
                  <a:extLst>
                    <a:ext uri="{FF2B5EF4-FFF2-40B4-BE49-F238E27FC236}">
                      <a16:creationId xmlns:a16="http://schemas.microsoft.com/office/drawing/2014/main" id="{6125D605-D93B-8345-8BBD-33E4732C0EA7}"/>
                    </a:ext>
                  </a:extLst>
                </p14:cNvPr>
                <p14:cNvContentPartPr/>
                <p14:nvPr/>
              </p14:nvContentPartPr>
              <p14:xfrm>
                <a:off x="4931437" y="1148901"/>
                <a:ext cx="54000" cy="96480"/>
              </p14:xfrm>
            </p:contentPart>
          </mc:Choice>
          <mc:Fallback xmlns="">
            <p:pic>
              <p:nvPicPr>
                <p:cNvPr id="54292" name="Ink 54291">
                  <a:extLst>
                    <a:ext uri="{FF2B5EF4-FFF2-40B4-BE49-F238E27FC236}">
                      <a16:creationId xmlns:a16="http://schemas.microsoft.com/office/drawing/2014/main" id="{6125D605-D93B-8345-8BBD-33E4732C0EA7}"/>
                    </a:ext>
                  </a:extLst>
                </p:cNvPr>
                <p:cNvPicPr/>
                <p:nvPr/>
              </p:nvPicPr>
              <p:blipFill>
                <a:blip r:embed="rId128"/>
                <a:stretch>
                  <a:fillRect/>
                </a:stretch>
              </p:blipFill>
              <p:spPr>
                <a:xfrm>
                  <a:off x="4924237" y="1141341"/>
                  <a:ext cx="69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4293" name="Ink 54292">
                  <a:extLst>
                    <a:ext uri="{FF2B5EF4-FFF2-40B4-BE49-F238E27FC236}">
                      <a16:creationId xmlns:a16="http://schemas.microsoft.com/office/drawing/2014/main" id="{D532139A-1352-0D43-9525-A9F3F3BD3244}"/>
                    </a:ext>
                  </a:extLst>
                </p14:cNvPr>
                <p14:cNvContentPartPr/>
                <p14:nvPr/>
              </p14:nvContentPartPr>
              <p14:xfrm>
                <a:off x="4932157" y="1264101"/>
                <a:ext cx="91080" cy="16200"/>
              </p14:xfrm>
            </p:contentPart>
          </mc:Choice>
          <mc:Fallback xmlns="">
            <p:pic>
              <p:nvPicPr>
                <p:cNvPr id="54293" name="Ink 54292">
                  <a:extLst>
                    <a:ext uri="{FF2B5EF4-FFF2-40B4-BE49-F238E27FC236}">
                      <a16:creationId xmlns:a16="http://schemas.microsoft.com/office/drawing/2014/main" id="{D532139A-1352-0D43-9525-A9F3F3BD3244}"/>
                    </a:ext>
                  </a:extLst>
                </p:cNvPr>
                <p:cNvPicPr/>
                <p:nvPr/>
              </p:nvPicPr>
              <p:blipFill>
                <a:blip r:embed="rId130"/>
                <a:stretch>
                  <a:fillRect/>
                </a:stretch>
              </p:blipFill>
              <p:spPr>
                <a:xfrm>
                  <a:off x="4924597" y="1256541"/>
                  <a:ext cx="10620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54295" name="Ink 54294">
                <a:extLst>
                  <a:ext uri="{FF2B5EF4-FFF2-40B4-BE49-F238E27FC236}">
                    <a16:creationId xmlns:a16="http://schemas.microsoft.com/office/drawing/2014/main" id="{6253C06B-3F2E-1748-B5B9-050493634044}"/>
                  </a:ext>
                </a:extLst>
              </p14:cNvPr>
              <p14:cNvContentPartPr/>
              <p14:nvPr/>
            </p14:nvContentPartPr>
            <p14:xfrm>
              <a:off x="5847277" y="1185981"/>
              <a:ext cx="93240" cy="101880"/>
            </p14:xfrm>
          </p:contentPart>
        </mc:Choice>
        <mc:Fallback xmlns="">
          <p:pic>
            <p:nvPicPr>
              <p:cNvPr id="54295" name="Ink 54294">
                <a:extLst>
                  <a:ext uri="{FF2B5EF4-FFF2-40B4-BE49-F238E27FC236}">
                    <a16:creationId xmlns:a16="http://schemas.microsoft.com/office/drawing/2014/main" id="{6253C06B-3F2E-1748-B5B9-050493634044}"/>
                  </a:ext>
                </a:extLst>
              </p:cNvPr>
              <p:cNvPicPr/>
              <p:nvPr/>
            </p:nvPicPr>
            <p:blipFill>
              <a:blip r:embed="rId132"/>
              <a:stretch>
                <a:fillRect/>
              </a:stretch>
            </p:blipFill>
            <p:spPr>
              <a:xfrm>
                <a:off x="5839717" y="1178421"/>
                <a:ext cx="1083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4296" name="Ink 54295">
                <a:extLst>
                  <a:ext uri="{FF2B5EF4-FFF2-40B4-BE49-F238E27FC236}">
                    <a16:creationId xmlns:a16="http://schemas.microsoft.com/office/drawing/2014/main" id="{DC0C7F1A-2BF1-9745-8B2D-00717079ADBA}"/>
                  </a:ext>
                </a:extLst>
              </p14:cNvPr>
              <p14:cNvContentPartPr/>
              <p14:nvPr/>
            </p14:nvContentPartPr>
            <p14:xfrm>
              <a:off x="7615237" y="4947981"/>
              <a:ext cx="1080" cy="3600"/>
            </p14:xfrm>
          </p:contentPart>
        </mc:Choice>
        <mc:Fallback xmlns="">
          <p:pic>
            <p:nvPicPr>
              <p:cNvPr id="54296" name="Ink 54295">
                <a:extLst>
                  <a:ext uri="{FF2B5EF4-FFF2-40B4-BE49-F238E27FC236}">
                    <a16:creationId xmlns:a16="http://schemas.microsoft.com/office/drawing/2014/main" id="{DC0C7F1A-2BF1-9745-8B2D-00717079ADBA}"/>
                  </a:ext>
                </a:extLst>
              </p:cNvPr>
              <p:cNvPicPr/>
              <p:nvPr/>
            </p:nvPicPr>
            <p:blipFill>
              <a:blip r:embed="rId134"/>
              <a:stretch>
                <a:fillRect/>
              </a:stretch>
            </p:blipFill>
            <p:spPr>
              <a:xfrm>
                <a:off x="7607677" y="4940781"/>
                <a:ext cx="16200" cy="18720"/>
              </a:xfrm>
              <a:prstGeom prst="rect">
                <a:avLst/>
              </a:prstGeom>
            </p:spPr>
          </p:pic>
        </mc:Fallback>
      </mc:AlternateContent>
      <p:grpSp>
        <p:nvGrpSpPr>
          <p:cNvPr id="54304" name="Group 54303">
            <a:extLst>
              <a:ext uri="{FF2B5EF4-FFF2-40B4-BE49-F238E27FC236}">
                <a16:creationId xmlns:a16="http://schemas.microsoft.com/office/drawing/2014/main" id="{5F3C0A0E-5AEB-5148-8759-284B99DA775C}"/>
              </a:ext>
            </a:extLst>
          </p:cNvPr>
          <p:cNvGrpSpPr/>
          <p:nvPr/>
        </p:nvGrpSpPr>
        <p:grpSpPr>
          <a:xfrm>
            <a:off x="7344877" y="5209341"/>
            <a:ext cx="1170000" cy="335520"/>
            <a:chOff x="7344877" y="5209341"/>
            <a:chExt cx="1170000" cy="335520"/>
          </a:xfrm>
        </p:grpSpPr>
        <mc:AlternateContent xmlns:mc="http://schemas.openxmlformats.org/markup-compatibility/2006" xmlns:p14="http://schemas.microsoft.com/office/powerpoint/2010/main">
          <mc:Choice Requires="p14">
            <p:contentPart p14:bwMode="auto" r:id="rId135">
              <p14:nvContentPartPr>
                <p14:cNvPr id="54297" name="Ink 54296">
                  <a:extLst>
                    <a:ext uri="{FF2B5EF4-FFF2-40B4-BE49-F238E27FC236}">
                      <a16:creationId xmlns:a16="http://schemas.microsoft.com/office/drawing/2014/main" id="{9B9F1944-B169-5B40-A768-C10A4300F427}"/>
                    </a:ext>
                  </a:extLst>
                </p14:cNvPr>
                <p14:cNvContentPartPr/>
                <p14:nvPr/>
              </p14:nvContentPartPr>
              <p14:xfrm>
                <a:off x="7344877" y="5521821"/>
                <a:ext cx="493920" cy="23040"/>
              </p14:xfrm>
            </p:contentPart>
          </mc:Choice>
          <mc:Fallback xmlns="">
            <p:pic>
              <p:nvPicPr>
                <p:cNvPr id="54297" name="Ink 54296">
                  <a:extLst>
                    <a:ext uri="{FF2B5EF4-FFF2-40B4-BE49-F238E27FC236}">
                      <a16:creationId xmlns:a16="http://schemas.microsoft.com/office/drawing/2014/main" id="{9B9F1944-B169-5B40-A768-C10A4300F427}"/>
                    </a:ext>
                  </a:extLst>
                </p:cNvPr>
                <p:cNvPicPr/>
                <p:nvPr/>
              </p:nvPicPr>
              <p:blipFill>
                <a:blip r:embed="rId136"/>
                <a:stretch>
                  <a:fillRect/>
                </a:stretch>
              </p:blipFill>
              <p:spPr>
                <a:xfrm>
                  <a:off x="7337317" y="5514621"/>
                  <a:ext cx="509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4298" name="Ink 54297">
                  <a:extLst>
                    <a:ext uri="{FF2B5EF4-FFF2-40B4-BE49-F238E27FC236}">
                      <a16:creationId xmlns:a16="http://schemas.microsoft.com/office/drawing/2014/main" id="{2D73332A-0FB0-1544-A792-BDCCC4218F3B}"/>
                    </a:ext>
                  </a:extLst>
                </p14:cNvPr>
                <p14:cNvContentPartPr/>
                <p14:nvPr/>
              </p14:nvContentPartPr>
              <p14:xfrm>
                <a:off x="7624957" y="5233101"/>
                <a:ext cx="43560" cy="164160"/>
              </p14:xfrm>
            </p:contentPart>
          </mc:Choice>
          <mc:Fallback xmlns="">
            <p:pic>
              <p:nvPicPr>
                <p:cNvPr id="54298" name="Ink 54297">
                  <a:extLst>
                    <a:ext uri="{FF2B5EF4-FFF2-40B4-BE49-F238E27FC236}">
                      <a16:creationId xmlns:a16="http://schemas.microsoft.com/office/drawing/2014/main" id="{2D73332A-0FB0-1544-A792-BDCCC4218F3B}"/>
                    </a:ext>
                  </a:extLst>
                </p:cNvPr>
                <p:cNvPicPr/>
                <p:nvPr/>
              </p:nvPicPr>
              <p:blipFill>
                <a:blip r:embed="rId138"/>
                <a:stretch>
                  <a:fillRect/>
                </a:stretch>
              </p:blipFill>
              <p:spPr>
                <a:xfrm>
                  <a:off x="7617757" y="5225541"/>
                  <a:ext cx="58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4299" name="Ink 54298">
                  <a:extLst>
                    <a:ext uri="{FF2B5EF4-FFF2-40B4-BE49-F238E27FC236}">
                      <a16:creationId xmlns:a16="http://schemas.microsoft.com/office/drawing/2014/main" id="{D4AE7006-90FF-B448-BF65-4EE07E575235}"/>
                    </a:ext>
                  </a:extLst>
                </p14:cNvPr>
                <p14:cNvContentPartPr/>
                <p14:nvPr/>
              </p14:nvContentPartPr>
              <p14:xfrm>
                <a:off x="7690477" y="5292141"/>
                <a:ext cx="78480" cy="85320"/>
              </p14:xfrm>
            </p:contentPart>
          </mc:Choice>
          <mc:Fallback xmlns="">
            <p:pic>
              <p:nvPicPr>
                <p:cNvPr id="54299" name="Ink 54298">
                  <a:extLst>
                    <a:ext uri="{FF2B5EF4-FFF2-40B4-BE49-F238E27FC236}">
                      <a16:creationId xmlns:a16="http://schemas.microsoft.com/office/drawing/2014/main" id="{D4AE7006-90FF-B448-BF65-4EE07E575235}"/>
                    </a:ext>
                  </a:extLst>
                </p:cNvPr>
                <p:cNvPicPr/>
                <p:nvPr/>
              </p:nvPicPr>
              <p:blipFill>
                <a:blip r:embed="rId140"/>
                <a:stretch>
                  <a:fillRect/>
                </a:stretch>
              </p:blipFill>
              <p:spPr>
                <a:xfrm>
                  <a:off x="7682917" y="5284581"/>
                  <a:ext cx="936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4300" name="Ink 54299">
                  <a:extLst>
                    <a:ext uri="{FF2B5EF4-FFF2-40B4-BE49-F238E27FC236}">
                      <a16:creationId xmlns:a16="http://schemas.microsoft.com/office/drawing/2014/main" id="{35F59100-7A5B-F347-97B9-EBD6B8A54975}"/>
                    </a:ext>
                  </a:extLst>
                </p14:cNvPr>
                <p14:cNvContentPartPr/>
                <p14:nvPr/>
              </p14:nvContentPartPr>
              <p14:xfrm>
                <a:off x="8129317" y="5471061"/>
                <a:ext cx="385560" cy="10440"/>
              </p14:xfrm>
            </p:contentPart>
          </mc:Choice>
          <mc:Fallback xmlns="">
            <p:pic>
              <p:nvPicPr>
                <p:cNvPr id="54300" name="Ink 54299">
                  <a:extLst>
                    <a:ext uri="{FF2B5EF4-FFF2-40B4-BE49-F238E27FC236}">
                      <a16:creationId xmlns:a16="http://schemas.microsoft.com/office/drawing/2014/main" id="{35F59100-7A5B-F347-97B9-EBD6B8A54975}"/>
                    </a:ext>
                  </a:extLst>
                </p:cNvPr>
                <p:cNvPicPr/>
                <p:nvPr/>
              </p:nvPicPr>
              <p:blipFill>
                <a:blip r:embed="rId142"/>
                <a:stretch>
                  <a:fillRect/>
                </a:stretch>
              </p:blipFill>
              <p:spPr>
                <a:xfrm>
                  <a:off x="8121757" y="5463501"/>
                  <a:ext cx="400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4301" name="Ink 54300">
                  <a:extLst>
                    <a:ext uri="{FF2B5EF4-FFF2-40B4-BE49-F238E27FC236}">
                      <a16:creationId xmlns:a16="http://schemas.microsoft.com/office/drawing/2014/main" id="{5081C242-513B-4B47-9387-05BAD53AE878}"/>
                    </a:ext>
                  </a:extLst>
                </p14:cNvPr>
                <p14:cNvContentPartPr/>
                <p14:nvPr/>
              </p14:nvContentPartPr>
              <p14:xfrm>
                <a:off x="8263957" y="5229861"/>
                <a:ext cx="69840" cy="126720"/>
              </p14:xfrm>
            </p:contentPart>
          </mc:Choice>
          <mc:Fallback xmlns="">
            <p:pic>
              <p:nvPicPr>
                <p:cNvPr id="54301" name="Ink 54300">
                  <a:extLst>
                    <a:ext uri="{FF2B5EF4-FFF2-40B4-BE49-F238E27FC236}">
                      <a16:creationId xmlns:a16="http://schemas.microsoft.com/office/drawing/2014/main" id="{5081C242-513B-4B47-9387-05BAD53AE878}"/>
                    </a:ext>
                  </a:extLst>
                </p:cNvPr>
                <p:cNvPicPr/>
                <p:nvPr/>
              </p:nvPicPr>
              <p:blipFill>
                <a:blip r:embed="rId144"/>
                <a:stretch>
                  <a:fillRect/>
                </a:stretch>
              </p:blipFill>
              <p:spPr>
                <a:xfrm>
                  <a:off x="8256397" y="5222301"/>
                  <a:ext cx="84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4302" name="Ink 54301">
                  <a:extLst>
                    <a:ext uri="{FF2B5EF4-FFF2-40B4-BE49-F238E27FC236}">
                      <a16:creationId xmlns:a16="http://schemas.microsoft.com/office/drawing/2014/main" id="{36AC0BAE-D8FA-E644-9808-CA1C3974C460}"/>
                    </a:ext>
                  </a:extLst>
                </p14:cNvPr>
                <p14:cNvContentPartPr/>
                <p14:nvPr/>
              </p14:nvContentPartPr>
              <p14:xfrm>
                <a:off x="8386357" y="5209341"/>
                <a:ext cx="29520" cy="110520"/>
              </p14:xfrm>
            </p:contentPart>
          </mc:Choice>
          <mc:Fallback xmlns="">
            <p:pic>
              <p:nvPicPr>
                <p:cNvPr id="54302" name="Ink 54301">
                  <a:extLst>
                    <a:ext uri="{FF2B5EF4-FFF2-40B4-BE49-F238E27FC236}">
                      <a16:creationId xmlns:a16="http://schemas.microsoft.com/office/drawing/2014/main" id="{36AC0BAE-D8FA-E644-9808-CA1C3974C460}"/>
                    </a:ext>
                  </a:extLst>
                </p:cNvPr>
                <p:cNvPicPr/>
                <p:nvPr/>
              </p:nvPicPr>
              <p:blipFill>
                <a:blip r:embed="rId146"/>
                <a:stretch>
                  <a:fillRect/>
                </a:stretch>
              </p:blipFill>
              <p:spPr>
                <a:xfrm>
                  <a:off x="8378797" y="5201781"/>
                  <a:ext cx="44640" cy="125280"/>
                </a:xfrm>
                <a:prstGeom prst="rect">
                  <a:avLst/>
                </a:prstGeom>
              </p:spPr>
            </p:pic>
          </mc:Fallback>
        </mc:AlternateContent>
      </p:grpSp>
      <p:grpSp>
        <p:nvGrpSpPr>
          <p:cNvPr id="54308" name="Group 54307">
            <a:extLst>
              <a:ext uri="{FF2B5EF4-FFF2-40B4-BE49-F238E27FC236}">
                <a16:creationId xmlns:a16="http://schemas.microsoft.com/office/drawing/2014/main" id="{A2BF517B-5622-9444-8F39-98D80FC9B6A4}"/>
              </a:ext>
            </a:extLst>
          </p:cNvPr>
          <p:cNvGrpSpPr/>
          <p:nvPr/>
        </p:nvGrpSpPr>
        <p:grpSpPr>
          <a:xfrm>
            <a:off x="7723957" y="5613261"/>
            <a:ext cx="383400" cy="167400"/>
            <a:chOff x="7723957" y="5613261"/>
            <a:chExt cx="383400" cy="167400"/>
          </a:xfrm>
        </p:grpSpPr>
        <mc:AlternateContent xmlns:mc="http://schemas.openxmlformats.org/markup-compatibility/2006" xmlns:p14="http://schemas.microsoft.com/office/powerpoint/2010/main">
          <mc:Choice Requires="p14">
            <p:contentPart p14:bwMode="auto" r:id="rId147">
              <p14:nvContentPartPr>
                <p14:cNvPr id="54305" name="Ink 54304">
                  <a:extLst>
                    <a:ext uri="{FF2B5EF4-FFF2-40B4-BE49-F238E27FC236}">
                      <a16:creationId xmlns:a16="http://schemas.microsoft.com/office/drawing/2014/main" id="{967826A8-9984-A246-92E9-2F2059A74750}"/>
                    </a:ext>
                  </a:extLst>
                </p14:cNvPr>
                <p14:cNvContentPartPr/>
                <p14:nvPr/>
              </p14:nvContentPartPr>
              <p14:xfrm>
                <a:off x="7723957" y="5727381"/>
                <a:ext cx="383400" cy="53280"/>
              </p14:xfrm>
            </p:contentPart>
          </mc:Choice>
          <mc:Fallback xmlns="">
            <p:pic>
              <p:nvPicPr>
                <p:cNvPr id="54305" name="Ink 54304">
                  <a:extLst>
                    <a:ext uri="{FF2B5EF4-FFF2-40B4-BE49-F238E27FC236}">
                      <a16:creationId xmlns:a16="http://schemas.microsoft.com/office/drawing/2014/main" id="{967826A8-9984-A246-92E9-2F2059A74750}"/>
                    </a:ext>
                  </a:extLst>
                </p:cNvPr>
                <p:cNvPicPr/>
                <p:nvPr/>
              </p:nvPicPr>
              <p:blipFill>
                <a:blip r:embed="rId148"/>
                <a:stretch>
                  <a:fillRect/>
                </a:stretch>
              </p:blipFill>
              <p:spPr>
                <a:xfrm>
                  <a:off x="7716397" y="5719821"/>
                  <a:ext cx="398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4306" name="Ink 54305">
                  <a:extLst>
                    <a:ext uri="{FF2B5EF4-FFF2-40B4-BE49-F238E27FC236}">
                      <a16:creationId xmlns:a16="http://schemas.microsoft.com/office/drawing/2014/main" id="{74FFA6C2-E238-DC42-A94B-D4B18CECADFA}"/>
                    </a:ext>
                  </a:extLst>
                </p14:cNvPr>
                <p14:cNvContentPartPr/>
                <p14:nvPr/>
              </p14:nvContentPartPr>
              <p14:xfrm>
                <a:off x="7892077" y="5617941"/>
                <a:ext cx="55440" cy="106920"/>
              </p14:xfrm>
            </p:contentPart>
          </mc:Choice>
          <mc:Fallback xmlns="">
            <p:pic>
              <p:nvPicPr>
                <p:cNvPr id="54306" name="Ink 54305">
                  <a:extLst>
                    <a:ext uri="{FF2B5EF4-FFF2-40B4-BE49-F238E27FC236}">
                      <a16:creationId xmlns:a16="http://schemas.microsoft.com/office/drawing/2014/main" id="{74FFA6C2-E238-DC42-A94B-D4B18CECADFA}"/>
                    </a:ext>
                  </a:extLst>
                </p:cNvPr>
                <p:cNvPicPr/>
                <p:nvPr/>
              </p:nvPicPr>
              <p:blipFill>
                <a:blip r:embed="rId150"/>
                <a:stretch>
                  <a:fillRect/>
                </a:stretch>
              </p:blipFill>
              <p:spPr>
                <a:xfrm>
                  <a:off x="7884517" y="5610381"/>
                  <a:ext cx="70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4307" name="Ink 54306">
                  <a:extLst>
                    <a:ext uri="{FF2B5EF4-FFF2-40B4-BE49-F238E27FC236}">
                      <a16:creationId xmlns:a16="http://schemas.microsoft.com/office/drawing/2014/main" id="{89B6E57E-31AA-C74E-A786-5FD89B96D677}"/>
                    </a:ext>
                  </a:extLst>
                </p14:cNvPr>
                <p14:cNvContentPartPr/>
                <p14:nvPr/>
              </p14:nvContentPartPr>
              <p14:xfrm>
                <a:off x="7970917" y="5613261"/>
                <a:ext cx="68400" cy="79560"/>
              </p14:xfrm>
            </p:contentPart>
          </mc:Choice>
          <mc:Fallback xmlns="">
            <p:pic>
              <p:nvPicPr>
                <p:cNvPr id="54307" name="Ink 54306">
                  <a:extLst>
                    <a:ext uri="{FF2B5EF4-FFF2-40B4-BE49-F238E27FC236}">
                      <a16:creationId xmlns:a16="http://schemas.microsoft.com/office/drawing/2014/main" id="{89B6E57E-31AA-C74E-A786-5FD89B96D677}"/>
                    </a:ext>
                  </a:extLst>
                </p:cNvPr>
                <p:cNvPicPr/>
                <p:nvPr/>
              </p:nvPicPr>
              <p:blipFill>
                <a:blip r:embed="rId152"/>
                <a:stretch>
                  <a:fillRect/>
                </a:stretch>
              </p:blipFill>
              <p:spPr>
                <a:xfrm>
                  <a:off x="7963357" y="5605701"/>
                  <a:ext cx="83520" cy="94680"/>
                </a:xfrm>
                <a:prstGeom prst="rect">
                  <a:avLst/>
                </a:prstGeom>
              </p:spPr>
            </p:pic>
          </mc:Fallback>
        </mc:AlternateContent>
      </p:grpSp>
      <p:grpSp>
        <p:nvGrpSpPr>
          <p:cNvPr id="54312" name="Group 54311">
            <a:extLst>
              <a:ext uri="{FF2B5EF4-FFF2-40B4-BE49-F238E27FC236}">
                <a16:creationId xmlns:a16="http://schemas.microsoft.com/office/drawing/2014/main" id="{A76557CA-B164-2145-9E22-9464B58143BD}"/>
              </a:ext>
            </a:extLst>
          </p:cNvPr>
          <p:cNvGrpSpPr/>
          <p:nvPr/>
        </p:nvGrpSpPr>
        <p:grpSpPr>
          <a:xfrm>
            <a:off x="8352517" y="5534421"/>
            <a:ext cx="470520" cy="212040"/>
            <a:chOff x="8352517" y="5534421"/>
            <a:chExt cx="470520" cy="212040"/>
          </a:xfrm>
        </p:grpSpPr>
        <mc:AlternateContent xmlns:mc="http://schemas.openxmlformats.org/markup-compatibility/2006" xmlns:p14="http://schemas.microsoft.com/office/powerpoint/2010/main">
          <mc:Choice Requires="p14">
            <p:contentPart p14:bwMode="auto" r:id="rId153">
              <p14:nvContentPartPr>
                <p14:cNvPr id="54309" name="Ink 54308">
                  <a:extLst>
                    <a:ext uri="{FF2B5EF4-FFF2-40B4-BE49-F238E27FC236}">
                      <a16:creationId xmlns:a16="http://schemas.microsoft.com/office/drawing/2014/main" id="{11673A66-5BDB-524E-B983-846307356103}"/>
                    </a:ext>
                  </a:extLst>
                </p14:cNvPr>
                <p14:cNvContentPartPr/>
                <p14:nvPr/>
              </p14:nvContentPartPr>
              <p14:xfrm>
                <a:off x="8352517" y="5686341"/>
                <a:ext cx="470520" cy="60120"/>
              </p14:xfrm>
            </p:contentPart>
          </mc:Choice>
          <mc:Fallback xmlns="">
            <p:pic>
              <p:nvPicPr>
                <p:cNvPr id="54309" name="Ink 54308">
                  <a:extLst>
                    <a:ext uri="{FF2B5EF4-FFF2-40B4-BE49-F238E27FC236}">
                      <a16:creationId xmlns:a16="http://schemas.microsoft.com/office/drawing/2014/main" id="{11673A66-5BDB-524E-B983-846307356103}"/>
                    </a:ext>
                  </a:extLst>
                </p:cNvPr>
                <p:cNvPicPr/>
                <p:nvPr/>
              </p:nvPicPr>
              <p:blipFill>
                <a:blip r:embed="rId154"/>
                <a:stretch>
                  <a:fillRect/>
                </a:stretch>
              </p:blipFill>
              <p:spPr>
                <a:xfrm>
                  <a:off x="8344957" y="5678781"/>
                  <a:ext cx="485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4310" name="Ink 54309">
                  <a:extLst>
                    <a:ext uri="{FF2B5EF4-FFF2-40B4-BE49-F238E27FC236}">
                      <a16:creationId xmlns:a16="http://schemas.microsoft.com/office/drawing/2014/main" id="{B2CBFEF3-8CD4-CA44-BCA7-B0DB499F332A}"/>
                    </a:ext>
                  </a:extLst>
                </p14:cNvPr>
                <p14:cNvContentPartPr/>
                <p14:nvPr/>
              </p14:nvContentPartPr>
              <p14:xfrm>
                <a:off x="8594437" y="5551701"/>
                <a:ext cx="69480" cy="114480"/>
              </p14:xfrm>
            </p:contentPart>
          </mc:Choice>
          <mc:Fallback xmlns="">
            <p:pic>
              <p:nvPicPr>
                <p:cNvPr id="54310" name="Ink 54309">
                  <a:extLst>
                    <a:ext uri="{FF2B5EF4-FFF2-40B4-BE49-F238E27FC236}">
                      <a16:creationId xmlns:a16="http://schemas.microsoft.com/office/drawing/2014/main" id="{B2CBFEF3-8CD4-CA44-BCA7-B0DB499F332A}"/>
                    </a:ext>
                  </a:extLst>
                </p:cNvPr>
                <p:cNvPicPr/>
                <p:nvPr/>
              </p:nvPicPr>
              <p:blipFill>
                <a:blip r:embed="rId156"/>
                <a:stretch>
                  <a:fillRect/>
                </a:stretch>
              </p:blipFill>
              <p:spPr>
                <a:xfrm>
                  <a:off x="8586877" y="5544141"/>
                  <a:ext cx="84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4311" name="Ink 54310">
                  <a:extLst>
                    <a:ext uri="{FF2B5EF4-FFF2-40B4-BE49-F238E27FC236}">
                      <a16:creationId xmlns:a16="http://schemas.microsoft.com/office/drawing/2014/main" id="{C6D31422-0A9A-C44A-B94B-64DCA56218EE}"/>
                    </a:ext>
                  </a:extLst>
                </p14:cNvPr>
                <p14:cNvContentPartPr/>
                <p14:nvPr/>
              </p14:nvContentPartPr>
              <p14:xfrm>
                <a:off x="8663917" y="5534421"/>
                <a:ext cx="97920" cy="147960"/>
              </p14:xfrm>
            </p:contentPart>
          </mc:Choice>
          <mc:Fallback xmlns="">
            <p:pic>
              <p:nvPicPr>
                <p:cNvPr id="54311" name="Ink 54310">
                  <a:extLst>
                    <a:ext uri="{FF2B5EF4-FFF2-40B4-BE49-F238E27FC236}">
                      <a16:creationId xmlns:a16="http://schemas.microsoft.com/office/drawing/2014/main" id="{C6D31422-0A9A-C44A-B94B-64DCA56218EE}"/>
                    </a:ext>
                  </a:extLst>
                </p:cNvPr>
                <p:cNvPicPr/>
                <p:nvPr/>
              </p:nvPicPr>
              <p:blipFill>
                <a:blip r:embed="rId158"/>
                <a:stretch>
                  <a:fillRect/>
                </a:stretch>
              </p:blipFill>
              <p:spPr>
                <a:xfrm>
                  <a:off x="8656357" y="5526861"/>
                  <a:ext cx="11268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54313" name="Ink 54312">
                <a:extLst>
                  <a:ext uri="{FF2B5EF4-FFF2-40B4-BE49-F238E27FC236}">
                    <a16:creationId xmlns:a16="http://schemas.microsoft.com/office/drawing/2014/main" id="{BD80A72B-3F5E-9C49-A3D7-3DAC73B9FE18}"/>
                  </a:ext>
                </a:extLst>
              </p14:cNvPr>
              <p14:cNvContentPartPr/>
              <p14:nvPr/>
            </p14:nvContentPartPr>
            <p14:xfrm>
              <a:off x="7331557" y="5441181"/>
              <a:ext cx="116280" cy="107640"/>
            </p14:xfrm>
          </p:contentPart>
        </mc:Choice>
        <mc:Fallback xmlns="">
          <p:pic>
            <p:nvPicPr>
              <p:cNvPr id="54313" name="Ink 54312">
                <a:extLst>
                  <a:ext uri="{FF2B5EF4-FFF2-40B4-BE49-F238E27FC236}">
                    <a16:creationId xmlns:a16="http://schemas.microsoft.com/office/drawing/2014/main" id="{BD80A72B-3F5E-9C49-A3D7-3DAC73B9FE18}"/>
                  </a:ext>
                </a:extLst>
              </p:cNvPr>
              <p:cNvPicPr/>
              <p:nvPr/>
            </p:nvPicPr>
            <p:blipFill>
              <a:blip r:embed="rId160"/>
              <a:stretch>
                <a:fillRect/>
              </a:stretch>
            </p:blipFill>
            <p:spPr>
              <a:xfrm>
                <a:off x="7323997" y="5433621"/>
                <a:ext cx="131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4314" name="Ink 54313">
                <a:extLst>
                  <a:ext uri="{FF2B5EF4-FFF2-40B4-BE49-F238E27FC236}">
                    <a16:creationId xmlns:a16="http://schemas.microsoft.com/office/drawing/2014/main" id="{B513DE1B-9CBD-BC47-96CF-0F651B0B9C18}"/>
                  </a:ext>
                </a:extLst>
              </p14:cNvPr>
              <p14:cNvContentPartPr/>
              <p14:nvPr/>
            </p14:nvContentPartPr>
            <p14:xfrm>
              <a:off x="8125357" y="5409861"/>
              <a:ext cx="96480" cy="108000"/>
            </p14:xfrm>
          </p:contentPart>
        </mc:Choice>
        <mc:Fallback xmlns="">
          <p:pic>
            <p:nvPicPr>
              <p:cNvPr id="54314" name="Ink 54313">
                <a:extLst>
                  <a:ext uri="{FF2B5EF4-FFF2-40B4-BE49-F238E27FC236}">
                    <a16:creationId xmlns:a16="http://schemas.microsoft.com/office/drawing/2014/main" id="{B513DE1B-9CBD-BC47-96CF-0F651B0B9C18}"/>
                  </a:ext>
                </a:extLst>
              </p:cNvPr>
              <p:cNvPicPr/>
              <p:nvPr/>
            </p:nvPicPr>
            <p:blipFill>
              <a:blip r:embed="rId162"/>
              <a:stretch>
                <a:fillRect/>
              </a:stretch>
            </p:blipFill>
            <p:spPr>
              <a:xfrm>
                <a:off x="8117797" y="5402301"/>
                <a:ext cx="111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4315" name="Ink 54314">
                <a:extLst>
                  <a:ext uri="{FF2B5EF4-FFF2-40B4-BE49-F238E27FC236}">
                    <a16:creationId xmlns:a16="http://schemas.microsoft.com/office/drawing/2014/main" id="{49470ABC-5A1E-8F4E-A88D-DD43E0CB5B93}"/>
                  </a:ext>
                </a:extLst>
              </p14:cNvPr>
              <p14:cNvContentPartPr/>
              <p14:nvPr/>
            </p14:nvContentPartPr>
            <p14:xfrm>
              <a:off x="7695517" y="5706861"/>
              <a:ext cx="91440" cy="117000"/>
            </p14:xfrm>
          </p:contentPart>
        </mc:Choice>
        <mc:Fallback xmlns="">
          <p:pic>
            <p:nvPicPr>
              <p:cNvPr id="54315" name="Ink 54314">
                <a:extLst>
                  <a:ext uri="{FF2B5EF4-FFF2-40B4-BE49-F238E27FC236}">
                    <a16:creationId xmlns:a16="http://schemas.microsoft.com/office/drawing/2014/main" id="{49470ABC-5A1E-8F4E-A88D-DD43E0CB5B93}"/>
                  </a:ext>
                </a:extLst>
              </p:cNvPr>
              <p:cNvPicPr/>
              <p:nvPr/>
            </p:nvPicPr>
            <p:blipFill>
              <a:blip r:embed="rId164"/>
              <a:stretch>
                <a:fillRect/>
              </a:stretch>
            </p:blipFill>
            <p:spPr>
              <a:xfrm>
                <a:off x="7687957" y="5699301"/>
                <a:ext cx="106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4316" name="Ink 54315">
                <a:extLst>
                  <a:ext uri="{FF2B5EF4-FFF2-40B4-BE49-F238E27FC236}">
                    <a16:creationId xmlns:a16="http://schemas.microsoft.com/office/drawing/2014/main" id="{F048DD96-CCE4-DF4E-A889-9E3D48EFAE70}"/>
                  </a:ext>
                </a:extLst>
              </p14:cNvPr>
              <p14:cNvContentPartPr/>
              <p14:nvPr/>
            </p14:nvContentPartPr>
            <p14:xfrm>
              <a:off x="8369797" y="5670501"/>
              <a:ext cx="96480" cy="108360"/>
            </p14:xfrm>
          </p:contentPart>
        </mc:Choice>
        <mc:Fallback xmlns="">
          <p:pic>
            <p:nvPicPr>
              <p:cNvPr id="54316" name="Ink 54315">
                <a:extLst>
                  <a:ext uri="{FF2B5EF4-FFF2-40B4-BE49-F238E27FC236}">
                    <a16:creationId xmlns:a16="http://schemas.microsoft.com/office/drawing/2014/main" id="{F048DD96-CCE4-DF4E-A889-9E3D48EFAE70}"/>
                  </a:ext>
                </a:extLst>
              </p:cNvPr>
              <p:cNvPicPr/>
              <p:nvPr/>
            </p:nvPicPr>
            <p:blipFill>
              <a:blip r:embed="rId166"/>
              <a:stretch>
                <a:fillRect/>
              </a:stretch>
            </p:blipFill>
            <p:spPr>
              <a:xfrm>
                <a:off x="8362237" y="5662941"/>
                <a:ext cx="1116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4317" name="Ink 54316">
                <a:extLst>
                  <a:ext uri="{FF2B5EF4-FFF2-40B4-BE49-F238E27FC236}">
                    <a16:creationId xmlns:a16="http://schemas.microsoft.com/office/drawing/2014/main" id="{AE7441FB-0FF0-D140-BBBF-4C73B9FE52C9}"/>
                  </a:ext>
                </a:extLst>
              </p14:cNvPr>
              <p14:cNvContentPartPr/>
              <p14:nvPr/>
            </p14:nvContentPartPr>
            <p14:xfrm>
              <a:off x="8048677" y="5451621"/>
              <a:ext cx="360" cy="360"/>
            </p14:xfrm>
          </p:contentPart>
        </mc:Choice>
        <mc:Fallback xmlns="">
          <p:pic>
            <p:nvPicPr>
              <p:cNvPr id="54317" name="Ink 54316">
                <a:extLst>
                  <a:ext uri="{FF2B5EF4-FFF2-40B4-BE49-F238E27FC236}">
                    <a16:creationId xmlns:a16="http://schemas.microsoft.com/office/drawing/2014/main" id="{AE7441FB-0FF0-D140-BBBF-4C73B9FE52C9}"/>
                  </a:ext>
                </a:extLst>
              </p:cNvPr>
              <p:cNvPicPr/>
              <p:nvPr/>
            </p:nvPicPr>
            <p:blipFill>
              <a:blip r:embed="rId168"/>
              <a:stretch>
                <a:fillRect/>
              </a:stretch>
            </p:blipFill>
            <p:spPr>
              <a:xfrm>
                <a:off x="8044357" y="54473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4318" name="Ink 54317">
                <a:extLst>
                  <a:ext uri="{FF2B5EF4-FFF2-40B4-BE49-F238E27FC236}">
                    <a16:creationId xmlns:a16="http://schemas.microsoft.com/office/drawing/2014/main" id="{BA84C6D1-2D08-0B4D-A872-B3A49E4C44E3}"/>
                  </a:ext>
                </a:extLst>
              </p14:cNvPr>
              <p14:cNvContentPartPr/>
              <p14:nvPr/>
            </p14:nvContentPartPr>
            <p14:xfrm>
              <a:off x="331717" y="2232861"/>
              <a:ext cx="300600" cy="209520"/>
            </p14:xfrm>
          </p:contentPart>
        </mc:Choice>
        <mc:Fallback xmlns="">
          <p:pic>
            <p:nvPicPr>
              <p:cNvPr id="54318" name="Ink 54317">
                <a:extLst>
                  <a:ext uri="{FF2B5EF4-FFF2-40B4-BE49-F238E27FC236}">
                    <a16:creationId xmlns:a16="http://schemas.microsoft.com/office/drawing/2014/main" id="{BA84C6D1-2D08-0B4D-A872-B3A49E4C44E3}"/>
                  </a:ext>
                </a:extLst>
              </p:cNvPr>
              <p:cNvPicPr/>
              <p:nvPr/>
            </p:nvPicPr>
            <p:blipFill>
              <a:blip r:embed="rId170"/>
              <a:stretch>
                <a:fillRect/>
              </a:stretch>
            </p:blipFill>
            <p:spPr>
              <a:xfrm>
                <a:off x="324157" y="2225301"/>
                <a:ext cx="315720" cy="22464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FF62-9F41-E949-BBBD-BF4E2ACE7AC2}"/>
              </a:ext>
            </a:extLst>
          </p:cNvPr>
          <p:cNvSpPr>
            <a:spLocks noGrp="1"/>
          </p:cNvSpPr>
          <p:nvPr>
            <p:ph type="title"/>
          </p:nvPr>
        </p:nvSpPr>
        <p:spPr/>
        <p:txBody>
          <a:bodyPr/>
          <a:lstStyle/>
          <a:p>
            <a:r>
              <a:rPr lang="en-US" dirty="0"/>
              <a:t>Replacement algorithms</a:t>
            </a:r>
          </a:p>
        </p:txBody>
      </p:sp>
      <p:sp>
        <p:nvSpPr>
          <p:cNvPr id="3" name="Footer Placeholder 2">
            <a:extLst>
              <a:ext uri="{FF2B5EF4-FFF2-40B4-BE49-F238E27FC236}">
                <a16:creationId xmlns:a16="http://schemas.microsoft.com/office/drawing/2014/main" id="{053EC97F-62FE-BC4E-8871-04F91ECA8C00}"/>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16" name="Group 15">
            <a:extLst>
              <a:ext uri="{FF2B5EF4-FFF2-40B4-BE49-F238E27FC236}">
                <a16:creationId xmlns:a16="http://schemas.microsoft.com/office/drawing/2014/main" id="{EF1F0337-410E-7840-B938-A8144A792698}"/>
              </a:ext>
            </a:extLst>
          </p:cNvPr>
          <p:cNvGrpSpPr/>
          <p:nvPr/>
        </p:nvGrpSpPr>
        <p:grpSpPr>
          <a:xfrm>
            <a:off x="1200757" y="1680981"/>
            <a:ext cx="829800" cy="239400"/>
            <a:chOff x="1200757" y="1680981"/>
            <a:chExt cx="829800" cy="239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600EE0B-331F-C844-981A-19C2ACE3DE6B}"/>
                    </a:ext>
                  </a:extLst>
                </p14:cNvPr>
                <p14:cNvContentPartPr/>
                <p14:nvPr/>
              </p14:nvContentPartPr>
              <p14:xfrm>
                <a:off x="1200757" y="1704741"/>
                <a:ext cx="214200" cy="215640"/>
              </p14:xfrm>
            </p:contentPart>
          </mc:Choice>
          <mc:Fallback xmlns="">
            <p:pic>
              <p:nvPicPr>
                <p:cNvPr id="4" name="Ink 3">
                  <a:extLst>
                    <a:ext uri="{FF2B5EF4-FFF2-40B4-BE49-F238E27FC236}">
                      <a16:creationId xmlns:a16="http://schemas.microsoft.com/office/drawing/2014/main" id="{E600EE0B-331F-C844-981A-19C2ACE3DE6B}"/>
                    </a:ext>
                  </a:extLst>
                </p:cNvPr>
                <p:cNvPicPr/>
                <p:nvPr/>
              </p:nvPicPr>
              <p:blipFill>
                <a:blip r:embed="rId3"/>
                <a:stretch>
                  <a:fillRect/>
                </a:stretch>
              </p:blipFill>
              <p:spPr>
                <a:xfrm>
                  <a:off x="1193197" y="1697181"/>
                  <a:ext cx="229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4671B4E-7069-7544-9985-50D7C9E89A50}"/>
                    </a:ext>
                  </a:extLst>
                </p14:cNvPr>
                <p14:cNvContentPartPr/>
                <p14:nvPr/>
              </p14:nvContentPartPr>
              <p14:xfrm>
                <a:off x="1478677" y="1740381"/>
                <a:ext cx="111600" cy="168120"/>
              </p14:xfrm>
            </p:contentPart>
          </mc:Choice>
          <mc:Fallback xmlns="">
            <p:pic>
              <p:nvPicPr>
                <p:cNvPr id="5" name="Ink 4">
                  <a:extLst>
                    <a:ext uri="{FF2B5EF4-FFF2-40B4-BE49-F238E27FC236}">
                      <a16:creationId xmlns:a16="http://schemas.microsoft.com/office/drawing/2014/main" id="{84671B4E-7069-7544-9985-50D7C9E89A50}"/>
                    </a:ext>
                  </a:extLst>
                </p:cNvPr>
                <p:cNvPicPr/>
                <p:nvPr/>
              </p:nvPicPr>
              <p:blipFill>
                <a:blip r:embed="rId5"/>
                <a:stretch>
                  <a:fillRect/>
                </a:stretch>
              </p:blipFill>
              <p:spPr>
                <a:xfrm>
                  <a:off x="1471117" y="1732821"/>
                  <a:ext cx="126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5848EEE-94B7-454E-8FE4-DAF8668A4A72}"/>
                    </a:ext>
                  </a:extLst>
                </p14:cNvPr>
                <p14:cNvContentPartPr/>
                <p14:nvPr/>
              </p14:nvContentPartPr>
              <p14:xfrm>
                <a:off x="1643917" y="1802661"/>
                <a:ext cx="13680" cy="81360"/>
              </p14:xfrm>
            </p:contentPart>
          </mc:Choice>
          <mc:Fallback xmlns="">
            <p:pic>
              <p:nvPicPr>
                <p:cNvPr id="6" name="Ink 5">
                  <a:extLst>
                    <a:ext uri="{FF2B5EF4-FFF2-40B4-BE49-F238E27FC236}">
                      <a16:creationId xmlns:a16="http://schemas.microsoft.com/office/drawing/2014/main" id="{25848EEE-94B7-454E-8FE4-DAF8668A4A72}"/>
                    </a:ext>
                  </a:extLst>
                </p:cNvPr>
                <p:cNvPicPr/>
                <p:nvPr/>
              </p:nvPicPr>
              <p:blipFill>
                <a:blip r:embed="rId7"/>
                <a:stretch>
                  <a:fillRect/>
                </a:stretch>
              </p:blipFill>
              <p:spPr>
                <a:xfrm>
                  <a:off x="1636357" y="1795101"/>
                  <a:ext cx="28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D21DD0D-ECF0-1548-995F-4A10E9A25914}"/>
                    </a:ext>
                  </a:extLst>
                </p14:cNvPr>
                <p14:cNvContentPartPr/>
                <p14:nvPr/>
              </p14:nvContentPartPr>
              <p14:xfrm>
                <a:off x="1635637" y="1734621"/>
                <a:ext cx="1080" cy="4320"/>
              </p14:xfrm>
            </p:contentPart>
          </mc:Choice>
          <mc:Fallback xmlns="">
            <p:pic>
              <p:nvPicPr>
                <p:cNvPr id="7" name="Ink 6">
                  <a:extLst>
                    <a:ext uri="{FF2B5EF4-FFF2-40B4-BE49-F238E27FC236}">
                      <a16:creationId xmlns:a16="http://schemas.microsoft.com/office/drawing/2014/main" id="{4D21DD0D-ECF0-1548-995F-4A10E9A25914}"/>
                    </a:ext>
                  </a:extLst>
                </p:cNvPr>
                <p:cNvPicPr/>
                <p:nvPr/>
              </p:nvPicPr>
              <p:blipFill>
                <a:blip r:embed="rId9"/>
                <a:stretch>
                  <a:fillRect/>
                </a:stretch>
              </p:blipFill>
              <p:spPr>
                <a:xfrm>
                  <a:off x="1628077" y="1727061"/>
                  <a:ext cx="16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6E99A22-3ABC-C54C-B083-F30AFAD3D45F}"/>
                    </a:ext>
                  </a:extLst>
                </p14:cNvPr>
                <p14:cNvContentPartPr/>
                <p14:nvPr/>
              </p14:nvContentPartPr>
              <p14:xfrm>
                <a:off x="1745077" y="1785381"/>
                <a:ext cx="109800" cy="95760"/>
              </p14:xfrm>
            </p:contentPart>
          </mc:Choice>
          <mc:Fallback xmlns="">
            <p:pic>
              <p:nvPicPr>
                <p:cNvPr id="8" name="Ink 7">
                  <a:extLst>
                    <a:ext uri="{FF2B5EF4-FFF2-40B4-BE49-F238E27FC236}">
                      <a16:creationId xmlns:a16="http://schemas.microsoft.com/office/drawing/2014/main" id="{B6E99A22-3ABC-C54C-B083-F30AFAD3D45F}"/>
                    </a:ext>
                  </a:extLst>
                </p:cNvPr>
                <p:cNvPicPr/>
                <p:nvPr/>
              </p:nvPicPr>
              <p:blipFill>
                <a:blip r:embed="rId11"/>
                <a:stretch>
                  <a:fillRect/>
                </a:stretch>
              </p:blipFill>
              <p:spPr>
                <a:xfrm>
                  <a:off x="1737517" y="1777821"/>
                  <a:ext cx="124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84F6073-49C1-C844-BAAD-E9CCB6107418}"/>
                    </a:ext>
                  </a:extLst>
                </p14:cNvPr>
                <p14:cNvContentPartPr/>
                <p14:nvPr/>
              </p14:nvContentPartPr>
              <p14:xfrm>
                <a:off x="1893397" y="1680981"/>
                <a:ext cx="137160" cy="183960"/>
              </p14:xfrm>
            </p:contentPart>
          </mc:Choice>
          <mc:Fallback xmlns="">
            <p:pic>
              <p:nvPicPr>
                <p:cNvPr id="9" name="Ink 8">
                  <a:extLst>
                    <a:ext uri="{FF2B5EF4-FFF2-40B4-BE49-F238E27FC236}">
                      <a16:creationId xmlns:a16="http://schemas.microsoft.com/office/drawing/2014/main" id="{E84F6073-49C1-C844-BAAD-E9CCB6107418}"/>
                    </a:ext>
                  </a:extLst>
                </p:cNvPr>
                <p:cNvPicPr/>
                <p:nvPr/>
              </p:nvPicPr>
              <p:blipFill>
                <a:blip r:embed="rId13"/>
                <a:stretch>
                  <a:fillRect/>
                </a:stretch>
              </p:blipFill>
              <p:spPr>
                <a:xfrm>
                  <a:off x="1885837" y="1673421"/>
                  <a:ext cx="151920" cy="199080"/>
                </a:xfrm>
                <a:prstGeom prst="rect">
                  <a:avLst/>
                </a:prstGeom>
              </p:spPr>
            </p:pic>
          </mc:Fallback>
        </mc:AlternateContent>
      </p:grpSp>
      <p:grpSp>
        <p:nvGrpSpPr>
          <p:cNvPr id="15" name="Group 14">
            <a:extLst>
              <a:ext uri="{FF2B5EF4-FFF2-40B4-BE49-F238E27FC236}">
                <a16:creationId xmlns:a16="http://schemas.microsoft.com/office/drawing/2014/main" id="{B9F354F8-223E-A04D-88AD-D0A296AD9CE5}"/>
              </a:ext>
            </a:extLst>
          </p:cNvPr>
          <p:cNvGrpSpPr/>
          <p:nvPr/>
        </p:nvGrpSpPr>
        <p:grpSpPr>
          <a:xfrm>
            <a:off x="2262757" y="1655781"/>
            <a:ext cx="446400" cy="217080"/>
            <a:chOff x="2262757" y="1655781"/>
            <a:chExt cx="446400" cy="21708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2FF37687-D18B-2643-AC5A-1F984BB45748}"/>
                    </a:ext>
                  </a:extLst>
                </p14:cNvPr>
                <p14:cNvContentPartPr/>
                <p14:nvPr/>
              </p14:nvContentPartPr>
              <p14:xfrm>
                <a:off x="2262757" y="1679541"/>
                <a:ext cx="15120" cy="193320"/>
              </p14:xfrm>
            </p:contentPart>
          </mc:Choice>
          <mc:Fallback xmlns="">
            <p:pic>
              <p:nvPicPr>
                <p:cNvPr id="10" name="Ink 9">
                  <a:extLst>
                    <a:ext uri="{FF2B5EF4-FFF2-40B4-BE49-F238E27FC236}">
                      <a16:creationId xmlns:a16="http://schemas.microsoft.com/office/drawing/2014/main" id="{2FF37687-D18B-2643-AC5A-1F984BB45748}"/>
                    </a:ext>
                  </a:extLst>
                </p:cNvPr>
                <p:cNvPicPr/>
                <p:nvPr/>
              </p:nvPicPr>
              <p:blipFill>
                <a:blip r:embed="rId15"/>
                <a:stretch>
                  <a:fillRect/>
                </a:stretch>
              </p:blipFill>
              <p:spPr>
                <a:xfrm>
                  <a:off x="2255197" y="1671981"/>
                  <a:ext cx="30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7070824-33F4-6E43-AA8E-85AC0109A600}"/>
                    </a:ext>
                  </a:extLst>
                </p14:cNvPr>
                <p14:cNvContentPartPr/>
                <p14:nvPr/>
              </p14:nvContentPartPr>
              <p14:xfrm>
                <a:off x="2356357" y="1761621"/>
                <a:ext cx="6120" cy="93240"/>
              </p14:xfrm>
            </p:contentPart>
          </mc:Choice>
          <mc:Fallback xmlns="">
            <p:pic>
              <p:nvPicPr>
                <p:cNvPr id="11" name="Ink 10">
                  <a:extLst>
                    <a:ext uri="{FF2B5EF4-FFF2-40B4-BE49-F238E27FC236}">
                      <a16:creationId xmlns:a16="http://schemas.microsoft.com/office/drawing/2014/main" id="{B7070824-33F4-6E43-AA8E-85AC0109A600}"/>
                    </a:ext>
                  </a:extLst>
                </p:cNvPr>
                <p:cNvPicPr/>
                <p:nvPr/>
              </p:nvPicPr>
              <p:blipFill>
                <a:blip r:embed="rId17"/>
                <a:stretch>
                  <a:fillRect/>
                </a:stretch>
              </p:blipFill>
              <p:spPr>
                <a:xfrm>
                  <a:off x="2348797" y="1754061"/>
                  <a:ext cx="21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FBB1C6F-9A15-FC42-A060-308084AF021E}"/>
                    </a:ext>
                  </a:extLst>
                </p14:cNvPr>
                <p14:cNvContentPartPr/>
                <p14:nvPr/>
              </p14:nvContentPartPr>
              <p14:xfrm>
                <a:off x="2347357" y="1655781"/>
                <a:ext cx="4320" cy="5760"/>
              </p14:xfrm>
            </p:contentPart>
          </mc:Choice>
          <mc:Fallback xmlns="">
            <p:pic>
              <p:nvPicPr>
                <p:cNvPr id="12" name="Ink 11">
                  <a:extLst>
                    <a:ext uri="{FF2B5EF4-FFF2-40B4-BE49-F238E27FC236}">
                      <a16:creationId xmlns:a16="http://schemas.microsoft.com/office/drawing/2014/main" id="{3FBB1C6F-9A15-FC42-A060-308084AF021E}"/>
                    </a:ext>
                  </a:extLst>
                </p:cNvPr>
                <p:cNvPicPr/>
                <p:nvPr/>
              </p:nvPicPr>
              <p:blipFill>
                <a:blip r:embed="rId19"/>
                <a:stretch>
                  <a:fillRect/>
                </a:stretch>
              </p:blipFill>
              <p:spPr>
                <a:xfrm>
                  <a:off x="2339797" y="1648221"/>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BF47946-F1C5-7F45-9406-8FFBEA4A7DF0}"/>
                    </a:ext>
                  </a:extLst>
                </p14:cNvPr>
                <p14:cNvContentPartPr/>
                <p14:nvPr/>
              </p14:nvContentPartPr>
              <p14:xfrm>
                <a:off x="2431597" y="1753701"/>
                <a:ext cx="108360" cy="103320"/>
              </p14:xfrm>
            </p:contentPart>
          </mc:Choice>
          <mc:Fallback xmlns="">
            <p:pic>
              <p:nvPicPr>
                <p:cNvPr id="13" name="Ink 12">
                  <a:extLst>
                    <a:ext uri="{FF2B5EF4-FFF2-40B4-BE49-F238E27FC236}">
                      <a16:creationId xmlns:a16="http://schemas.microsoft.com/office/drawing/2014/main" id="{EBF47946-F1C5-7F45-9406-8FFBEA4A7DF0}"/>
                    </a:ext>
                  </a:extLst>
                </p:cNvPr>
                <p:cNvPicPr/>
                <p:nvPr/>
              </p:nvPicPr>
              <p:blipFill>
                <a:blip r:embed="rId21"/>
                <a:stretch>
                  <a:fillRect/>
                </a:stretch>
              </p:blipFill>
              <p:spPr>
                <a:xfrm>
                  <a:off x="2424037" y="1746141"/>
                  <a:ext cx="123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17AF1C7-56AE-2643-809D-32D1792FDE9F}"/>
                    </a:ext>
                  </a:extLst>
                </p14:cNvPr>
                <p14:cNvContentPartPr/>
                <p14:nvPr/>
              </p14:nvContentPartPr>
              <p14:xfrm>
                <a:off x="2587837" y="1743621"/>
                <a:ext cx="121320" cy="113040"/>
              </p14:xfrm>
            </p:contentPart>
          </mc:Choice>
          <mc:Fallback xmlns="">
            <p:pic>
              <p:nvPicPr>
                <p:cNvPr id="14" name="Ink 13">
                  <a:extLst>
                    <a:ext uri="{FF2B5EF4-FFF2-40B4-BE49-F238E27FC236}">
                      <a16:creationId xmlns:a16="http://schemas.microsoft.com/office/drawing/2014/main" id="{717AF1C7-56AE-2643-809D-32D1792FDE9F}"/>
                    </a:ext>
                  </a:extLst>
                </p:cNvPr>
                <p:cNvPicPr/>
                <p:nvPr/>
              </p:nvPicPr>
              <p:blipFill>
                <a:blip r:embed="rId23"/>
                <a:stretch>
                  <a:fillRect/>
                </a:stretch>
              </p:blipFill>
              <p:spPr>
                <a:xfrm>
                  <a:off x="2580277" y="1736061"/>
                  <a:ext cx="136440" cy="127800"/>
                </a:xfrm>
                <a:prstGeom prst="rect">
                  <a:avLst/>
                </a:prstGeom>
              </p:spPr>
            </p:pic>
          </mc:Fallback>
        </mc:AlternateContent>
      </p:grpSp>
      <p:grpSp>
        <p:nvGrpSpPr>
          <p:cNvPr id="29" name="Group 28">
            <a:extLst>
              <a:ext uri="{FF2B5EF4-FFF2-40B4-BE49-F238E27FC236}">
                <a16:creationId xmlns:a16="http://schemas.microsoft.com/office/drawing/2014/main" id="{EB6AFEDF-E49C-024B-8040-EC89F605D7DC}"/>
              </a:ext>
            </a:extLst>
          </p:cNvPr>
          <p:cNvGrpSpPr/>
          <p:nvPr/>
        </p:nvGrpSpPr>
        <p:grpSpPr>
          <a:xfrm>
            <a:off x="2871517" y="1632381"/>
            <a:ext cx="281160" cy="216000"/>
            <a:chOff x="2871517" y="1632381"/>
            <a:chExt cx="281160" cy="21600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D58F61E-E4F9-674A-9579-4B87D33AC404}"/>
                    </a:ext>
                  </a:extLst>
                </p14:cNvPr>
                <p14:cNvContentPartPr/>
                <p14:nvPr/>
              </p14:nvContentPartPr>
              <p14:xfrm>
                <a:off x="2962597" y="1632381"/>
                <a:ext cx="16560" cy="216000"/>
              </p14:xfrm>
            </p:contentPart>
          </mc:Choice>
          <mc:Fallback xmlns="">
            <p:pic>
              <p:nvPicPr>
                <p:cNvPr id="17" name="Ink 16">
                  <a:extLst>
                    <a:ext uri="{FF2B5EF4-FFF2-40B4-BE49-F238E27FC236}">
                      <a16:creationId xmlns:a16="http://schemas.microsoft.com/office/drawing/2014/main" id="{CD58F61E-E4F9-674A-9579-4B87D33AC404}"/>
                    </a:ext>
                  </a:extLst>
                </p:cNvPr>
                <p:cNvPicPr/>
                <p:nvPr/>
              </p:nvPicPr>
              <p:blipFill>
                <a:blip r:embed="rId25"/>
                <a:stretch>
                  <a:fillRect/>
                </a:stretch>
              </p:blipFill>
              <p:spPr>
                <a:xfrm>
                  <a:off x="2955037" y="1624821"/>
                  <a:ext cx="316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E4EAC6C-B88D-484D-A2BF-099DB55E031D}"/>
                    </a:ext>
                  </a:extLst>
                </p14:cNvPr>
                <p14:cNvContentPartPr/>
                <p14:nvPr/>
              </p14:nvContentPartPr>
              <p14:xfrm>
                <a:off x="2871517" y="1732461"/>
                <a:ext cx="122760" cy="10440"/>
              </p14:xfrm>
            </p:contentPart>
          </mc:Choice>
          <mc:Fallback xmlns="">
            <p:pic>
              <p:nvPicPr>
                <p:cNvPr id="18" name="Ink 17">
                  <a:extLst>
                    <a:ext uri="{FF2B5EF4-FFF2-40B4-BE49-F238E27FC236}">
                      <a16:creationId xmlns:a16="http://schemas.microsoft.com/office/drawing/2014/main" id="{1E4EAC6C-B88D-484D-A2BF-099DB55E031D}"/>
                    </a:ext>
                  </a:extLst>
                </p:cNvPr>
                <p:cNvPicPr/>
                <p:nvPr/>
              </p:nvPicPr>
              <p:blipFill>
                <a:blip r:embed="rId27"/>
                <a:stretch>
                  <a:fillRect/>
                </a:stretch>
              </p:blipFill>
              <p:spPr>
                <a:xfrm>
                  <a:off x="2863957" y="1724901"/>
                  <a:ext cx="137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302BDFB-609A-A547-910F-B8C6B62EB514}"/>
                    </a:ext>
                  </a:extLst>
                </p14:cNvPr>
                <p14:cNvContentPartPr/>
                <p14:nvPr/>
              </p14:nvContentPartPr>
              <p14:xfrm>
                <a:off x="3051157" y="1722021"/>
                <a:ext cx="101520" cy="117000"/>
              </p14:xfrm>
            </p:contentPart>
          </mc:Choice>
          <mc:Fallback xmlns="">
            <p:pic>
              <p:nvPicPr>
                <p:cNvPr id="19" name="Ink 18">
                  <a:extLst>
                    <a:ext uri="{FF2B5EF4-FFF2-40B4-BE49-F238E27FC236}">
                      <a16:creationId xmlns:a16="http://schemas.microsoft.com/office/drawing/2014/main" id="{6302BDFB-609A-A547-910F-B8C6B62EB514}"/>
                    </a:ext>
                  </a:extLst>
                </p:cNvPr>
                <p:cNvPicPr/>
                <p:nvPr/>
              </p:nvPicPr>
              <p:blipFill>
                <a:blip r:embed="rId29"/>
                <a:stretch>
                  <a:fillRect/>
                </a:stretch>
              </p:blipFill>
              <p:spPr>
                <a:xfrm>
                  <a:off x="3043597" y="1714461"/>
                  <a:ext cx="116640" cy="13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D6903CD3-2BCE-484B-A1FC-906CF03CB1B4}"/>
                  </a:ext>
                </a:extLst>
              </p14:cNvPr>
              <p14:cNvContentPartPr/>
              <p14:nvPr/>
            </p14:nvContentPartPr>
            <p14:xfrm>
              <a:off x="1315597" y="2148621"/>
              <a:ext cx="176760" cy="103680"/>
            </p14:xfrm>
          </p:contentPart>
        </mc:Choice>
        <mc:Fallback xmlns="">
          <p:pic>
            <p:nvPicPr>
              <p:cNvPr id="47" name="Ink 46">
                <a:extLst>
                  <a:ext uri="{FF2B5EF4-FFF2-40B4-BE49-F238E27FC236}">
                    <a16:creationId xmlns:a16="http://schemas.microsoft.com/office/drawing/2014/main" id="{D6903CD3-2BCE-484B-A1FC-906CF03CB1B4}"/>
                  </a:ext>
                </a:extLst>
              </p:cNvPr>
              <p:cNvPicPr/>
              <p:nvPr/>
            </p:nvPicPr>
            <p:blipFill>
              <a:blip r:embed="rId31"/>
              <a:stretch>
                <a:fillRect/>
              </a:stretch>
            </p:blipFill>
            <p:spPr>
              <a:xfrm>
                <a:off x="1308037" y="2141061"/>
                <a:ext cx="191520" cy="118800"/>
              </a:xfrm>
              <a:prstGeom prst="rect">
                <a:avLst/>
              </a:prstGeom>
            </p:spPr>
          </p:pic>
        </mc:Fallback>
      </mc:AlternateContent>
      <p:grpSp>
        <p:nvGrpSpPr>
          <p:cNvPr id="51" name="Group 50">
            <a:extLst>
              <a:ext uri="{FF2B5EF4-FFF2-40B4-BE49-F238E27FC236}">
                <a16:creationId xmlns:a16="http://schemas.microsoft.com/office/drawing/2014/main" id="{939F3EEC-E0C9-5D45-8335-0E0AD892E068}"/>
              </a:ext>
            </a:extLst>
          </p:cNvPr>
          <p:cNvGrpSpPr/>
          <p:nvPr/>
        </p:nvGrpSpPr>
        <p:grpSpPr>
          <a:xfrm>
            <a:off x="1673437" y="2133141"/>
            <a:ext cx="506520" cy="115200"/>
            <a:chOff x="1673437" y="2133141"/>
            <a:chExt cx="506520" cy="115200"/>
          </a:xfrm>
        </p:grpSpPr>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B2ED2B3A-837A-0F4A-AA66-40B1C2A20B9E}"/>
                    </a:ext>
                  </a:extLst>
                </p14:cNvPr>
                <p14:cNvContentPartPr/>
                <p14:nvPr/>
              </p14:nvContentPartPr>
              <p14:xfrm>
                <a:off x="1673437" y="2154021"/>
                <a:ext cx="124200" cy="94320"/>
              </p14:xfrm>
            </p:contentPart>
          </mc:Choice>
          <mc:Fallback xmlns="">
            <p:pic>
              <p:nvPicPr>
                <p:cNvPr id="48" name="Ink 47">
                  <a:extLst>
                    <a:ext uri="{FF2B5EF4-FFF2-40B4-BE49-F238E27FC236}">
                      <a16:creationId xmlns:a16="http://schemas.microsoft.com/office/drawing/2014/main" id="{B2ED2B3A-837A-0F4A-AA66-40B1C2A20B9E}"/>
                    </a:ext>
                  </a:extLst>
                </p:cNvPr>
                <p:cNvPicPr/>
                <p:nvPr/>
              </p:nvPicPr>
              <p:blipFill>
                <a:blip r:embed="rId33"/>
                <a:stretch>
                  <a:fillRect/>
                </a:stretch>
              </p:blipFill>
              <p:spPr>
                <a:xfrm>
                  <a:off x="1665877" y="2146461"/>
                  <a:ext cx="139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0A8D7CA0-2076-AC4C-8880-7912ACC6050C}"/>
                    </a:ext>
                  </a:extLst>
                </p14:cNvPr>
                <p14:cNvContentPartPr/>
                <p14:nvPr/>
              </p14:nvContentPartPr>
              <p14:xfrm>
                <a:off x="1846237" y="2145021"/>
                <a:ext cx="74880" cy="97560"/>
              </p14:xfrm>
            </p:contentPart>
          </mc:Choice>
          <mc:Fallback xmlns="">
            <p:pic>
              <p:nvPicPr>
                <p:cNvPr id="49" name="Ink 48">
                  <a:extLst>
                    <a:ext uri="{FF2B5EF4-FFF2-40B4-BE49-F238E27FC236}">
                      <a16:creationId xmlns:a16="http://schemas.microsoft.com/office/drawing/2014/main" id="{0A8D7CA0-2076-AC4C-8880-7912ACC6050C}"/>
                    </a:ext>
                  </a:extLst>
                </p:cNvPr>
                <p:cNvPicPr/>
                <p:nvPr/>
              </p:nvPicPr>
              <p:blipFill>
                <a:blip r:embed="rId35"/>
                <a:stretch>
                  <a:fillRect/>
                </a:stretch>
              </p:blipFill>
              <p:spPr>
                <a:xfrm>
                  <a:off x="1839037" y="2137461"/>
                  <a:ext cx="90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E10FC8DB-C348-6642-9986-A36BFE370E49}"/>
                    </a:ext>
                  </a:extLst>
                </p14:cNvPr>
                <p14:cNvContentPartPr/>
                <p14:nvPr/>
              </p14:nvContentPartPr>
              <p14:xfrm>
                <a:off x="2015437" y="2133141"/>
                <a:ext cx="164520" cy="92160"/>
              </p14:xfrm>
            </p:contentPart>
          </mc:Choice>
          <mc:Fallback xmlns="">
            <p:pic>
              <p:nvPicPr>
                <p:cNvPr id="50" name="Ink 49">
                  <a:extLst>
                    <a:ext uri="{FF2B5EF4-FFF2-40B4-BE49-F238E27FC236}">
                      <a16:creationId xmlns:a16="http://schemas.microsoft.com/office/drawing/2014/main" id="{E10FC8DB-C348-6642-9986-A36BFE370E49}"/>
                    </a:ext>
                  </a:extLst>
                </p:cNvPr>
                <p:cNvPicPr/>
                <p:nvPr/>
              </p:nvPicPr>
              <p:blipFill>
                <a:blip r:embed="rId37"/>
                <a:stretch>
                  <a:fillRect/>
                </a:stretch>
              </p:blipFill>
              <p:spPr>
                <a:xfrm>
                  <a:off x="2007877" y="2125581"/>
                  <a:ext cx="179640" cy="107280"/>
                </a:xfrm>
                <a:prstGeom prst="rect">
                  <a:avLst/>
                </a:prstGeom>
              </p:spPr>
            </p:pic>
          </mc:Fallback>
        </mc:AlternateContent>
      </p:grpSp>
      <p:grpSp>
        <p:nvGrpSpPr>
          <p:cNvPr id="66" name="Group 65">
            <a:extLst>
              <a:ext uri="{FF2B5EF4-FFF2-40B4-BE49-F238E27FC236}">
                <a16:creationId xmlns:a16="http://schemas.microsoft.com/office/drawing/2014/main" id="{12C8A9B4-4AAF-5345-8018-3C5F89B1E5BD}"/>
              </a:ext>
            </a:extLst>
          </p:cNvPr>
          <p:cNvGrpSpPr/>
          <p:nvPr/>
        </p:nvGrpSpPr>
        <p:grpSpPr>
          <a:xfrm>
            <a:off x="2453917" y="2026221"/>
            <a:ext cx="712080" cy="240120"/>
            <a:chOff x="2453917" y="2026221"/>
            <a:chExt cx="712080" cy="240120"/>
          </a:xfrm>
        </p:grpSpPr>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82392038-42E4-254F-B6B9-DB6BD9923037}"/>
                    </a:ext>
                  </a:extLst>
                </p14:cNvPr>
                <p14:cNvContentPartPr/>
                <p14:nvPr/>
              </p14:nvContentPartPr>
              <p14:xfrm>
                <a:off x="2453917" y="2075181"/>
                <a:ext cx="20160" cy="174600"/>
              </p14:xfrm>
            </p:contentPart>
          </mc:Choice>
          <mc:Fallback xmlns="">
            <p:pic>
              <p:nvPicPr>
                <p:cNvPr id="52" name="Ink 51">
                  <a:extLst>
                    <a:ext uri="{FF2B5EF4-FFF2-40B4-BE49-F238E27FC236}">
                      <a16:creationId xmlns:a16="http://schemas.microsoft.com/office/drawing/2014/main" id="{82392038-42E4-254F-B6B9-DB6BD9923037}"/>
                    </a:ext>
                  </a:extLst>
                </p:cNvPr>
                <p:cNvPicPr/>
                <p:nvPr/>
              </p:nvPicPr>
              <p:blipFill>
                <a:blip r:embed="rId39"/>
                <a:stretch>
                  <a:fillRect/>
                </a:stretch>
              </p:blipFill>
              <p:spPr>
                <a:xfrm>
                  <a:off x="2446717" y="2067621"/>
                  <a:ext cx="352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8AE9E131-1462-994E-83D8-3AFF31E15829}"/>
                    </a:ext>
                  </a:extLst>
                </p14:cNvPr>
                <p14:cNvContentPartPr/>
                <p14:nvPr/>
              </p14:nvContentPartPr>
              <p14:xfrm>
                <a:off x="2470837" y="2165541"/>
                <a:ext cx="126360" cy="100800"/>
              </p14:xfrm>
            </p:contentPart>
          </mc:Choice>
          <mc:Fallback xmlns="">
            <p:pic>
              <p:nvPicPr>
                <p:cNvPr id="53" name="Ink 52">
                  <a:extLst>
                    <a:ext uri="{FF2B5EF4-FFF2-40B4-BE49-F238E27FC236}">
                      <a16:creationId xmlns:a16="http://schemas.microsoft.com/office/drawing/2014/main" id="{8AE9E131-1462-994E-83D8-3AFF31E15829}"/>
                    </a:ext>
                  </a:extLst>
                </p:cNvPr>
                <p:cNvPicPr/>
                <p:nvPr/>
              </p:nvPicPr>
              <p:blipFill>
                <a:blip r:embed="rId41"/>
                <a:stretch>
                  <a:fillRect/>
                </a:stretch>
              </p:blipFill>
              <p:spPr>
                <a:xfrm>
                  <a:off x="2463277" y="2157981"/>
                  <a:ext cx="141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160D0D71-0C4B-BB41-9718-23A393E09DB1}"/>
                    </a:ext>
                  </a:extLst>
                </p14:cNvPr>
                <p14:cNvContentPartPr/>
                <p14:nvPr/>
              </p14:nvContentPartPr>
              <p14:xfrm>
                <a:off x="2641117" y="2073741"/>
                <a:ext cx="36000" cy="166680"/>
              </p14:xfrm>
            </p:contentPart>
          </mc:Choice>
          <mc:Fallback xmlns="">
            <p:pic>
              <p:nvPicPr>
                <p:cNvPr id="54" name="Ink 53">
                  <a:extLst>
                    <a:ext uri="{FF2B5EF4-FFF2-40B4-BE49-F238E27FC236}">
                      <a16:creationId xmlns:a16="http://schemas.microsoft.com/office/drawing/2014/main" id="{160D0D71-0C4B-BB41-9718-23A393E09DB1}"/>
                    </a:ext>
                  </a:extLst>
                </p:cNvPr>
                <p:cNvPicPr/>
                <p:nvPr/>
              </p:nvPicPr>
              <p:blipFill>
                <a:blip r:embed="rId43"/>
                <a:stretch>
                  <a:fillRect/>
                </a:stretch>
              </p:blipFill>
              <p:spPr>
                <a:xfrm>
                  <a:off x="2633557" y="2066181"/>
                  <a:ext cx="51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3D7BA3DD-2CF9-5C46-A0DE-B0547EC4DA84}"/>
                    </a:ext>
                  </a:extLst>
                </p14:cNvPr>
                <p14:cNvContentPartPr/>
                <p14:nvPr/>
              </p14:nvContentPartPr>
              <p14:xfrm>
                <a:off x="2719237" y="2154021"/>
                <a:ext cx="104400" cy="75600"/>
              </p14:xfrm>
            </p:contentPart>
          </mc:Choice>
          <mc:Fallback xmlns="">
            <p:pic>
              <p:nvPicPr>
                <p:cNvPr id="55" name="Ink 54">
                  <a:extLst>
                    <a:ext uri="{FF2B5EF4-FFF2-40B4-BE49-F238E27FC236}">
                      <a16:creationId xmlns:a16="http://schemas.microsoft.com/office/drawing/2014/main" id="{3D7BA3DD-2CF9-5C46-A0DE-B0547EC4DA84}"/>
                    </a:ext>
                  </a:extLst>
                </p:cNvPr>
                <p:cNvPicPr/>
                <p:nvPr/>
              </p:nvPicPr>
              <p:blipFill>
                <a:blip r:embed="rId45"/>
                <a:stretch>
                  <a:fillRect/>
                </a:stretch>
              </p:blipFill>
              <p:spPr>
                <a:xfrm>
                  <a:off x="2711677" y="2146461"/>
                  <a:ext cx="1195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id="{5C16A5D1-2375-BB4B-AF9C-0ACEC9588A6E}"/>
                    </a:ext>
                  </a:extLst>
                </p14:cNvPr>
                <p14:cNvContentPartPr/>
                <p14:nvPr/>
              </p14:nvContentPartPr>
              <p14:xfrm>
                <a:off x="2845597" y="2151141"/>
                <a:ext cx="117720" cy="92160"/>
              </p14:xfrm>
            </p:contentPart>
          </mc:Choice>
          <mc:Fallback xmlns="">
            <p:pic>
              <p:nvPicPr>
                <p:cNvPr id="56" name="Ink 55">
                  <a:extLst>
                    <a:ext uri="{FF2B5EF4-FFF2-40B4-BE49-F238E27FC236}">
                      <a16:creationId xmlns:a16="http://schemas.microsoft.com/office/drawing/2014/main" id="{5C16A5D1-2375-BB4B-AF9C-0ACEC9588A6E}"/>
                    </a:ext>
                  </a:extLst>
                </p:cNvPr>
                <p:cNvPicPr/>
                <p:nvPr/>
              </p:nvPicPr>
              <p:blipFill>
                <a:blip r:embed="rId47"/>
                <a:stretch>
                  <a:fillRect/>
                </a:stretch>
              </p:blipFill>
              <p:spPr>
                <a:xfrm>
                  <a:off x="2838037" y="2143581"/>
                  <a:ext cx="132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F1B26ADA-2405-FC46-B55E-0D9E0E6E20FA}"/>
                    </a:ext>
                  </a:extLst>
                </p14:cNvPr>
                <p14:cNvContentPartPr/>
                <p14:nvPr/>
              </p14:nvContentPartPr>
              <p14:xfrm>
                <a:off x="3003277" y="2026221"/>
                <a:ext cx="21240" cy="194760"/>
              </p14:xfrm>
            </p:contentPart>
          </mc:Choice>
          <mc:Fallback xmlns="">
            <p:pic>
              <p:nvPicPr>
                <p:cNvPr id="57" name="Ink 56">
                  <a:extLst>
                    <a:ext uri="{FF2B5EF4-FFF2-40B4-BE49-F238E27FC236}">
                      <a16:creationId xmlns:a16="http://schemas.microsoft.com/office/drawing/2014/main" id="{F1B26ADA-2405-FC46-B55E-0D9E0E6E20FA}"/>
                    </a:ext>
                  </a:extLst>
                </p:cNvPr>
                <p:cNvPicPr/>
                <p:nvPr/>
              </p:nvPicPr>
              <p:blipFill>
                <a:blip r:embed="rId49"/>
                <a:stretch>
                  <a:fillRect/>
                </a:stretch>
              </p:blipFill>
              <p:spPr>
                <a:xfrm>
                  <a:off x="2995717" y="2018661"/>
                  <a:ext cx="36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F94CF813-D87C-654F-8E52-9D08AFD4DDF1}"/>
                    </a:ext>
                  </a:extLst>
                </p14:cNvPr>
                <p14:cNvContentPartPr/>
                <p14:nvPr/>
              </p14:nvContentPartPr>
              <p14:xfrm>
                <a:off x="3034237" y="2101461"/>
                <a:ext cx="131760" cy="89640"/>
              </p14:xfrm>
            </p:contentPart>
          </mc:Choice>
          <mc:Fallback xmlns="">
            <p:pic>
              <p:nvPicPr>
                <p:cNvPr id="58" name="Ink 57">
                  <a:extLst>
                    <a:ext uri="{FF2B5EF4-FFF2-40B4-BE49-F238E27FC236}">
                      <a16:creationId xmlns:a16="http://schemas.microsoft.com/office/drawing/2014/main" id="{F94CF813-D87C-654F-8E52-9D08AFD4DDF1}"/>
                    </a:ext>
                  </a:extLst>
                </p:cNvPr>
                <p:cNvPicPr/>
                <p:nvPr/>
              </p:nvPicPr>
              <p:blipFill>
                <a:blip r:embed="rId51"/>
                <a:stretch>
                  <a:fillRect/>
                </a:stretch>
              </p:blipFill>
              <p:spPr>
                <a:xfrm>
                  <a:off x="3026677" y="2093901"/>
                  <a:ext cx="146880" cy="104760"/>
                </a:xfrm>
                <a:prstGeom prst="rect">
                  <a:avLst/>
                </a:prstGeom>
              </p:spPr>
            </p:pic>
          </mc:Fallback>
        </mc:AlternateContent>
      </p:grpSp>
      <p:grpSp>
        <p:nvGrpSpPr>
          <p:cNvPr id="80" name="Group 79">
            <a:extLst>
              <a:ext uri="{FF2B5EF4-FFF2-40B4-BE49-F238E27FC236}">
                <a16:creationId xmlns:a16="http://schemas.microsoft.com/office/drawing/2014/main" id="{BAABC886-EEE7-0B40-BABE-B51DCD7A817D}"/>
              </a:ext>
            </a:extLst>
          </p:cNvPr>
          <p:cNvGrpSpPr/>
          <p:nvPr/>
        </p:nvGrpSpPr>
        <p:grpSpPr>
          <a:xfrm>
            <a:off x="3366517" y="1502781"/>
            <a:ext cx="3146400" cy="754560"/>
            <a:chOff x="3366517" y="1502781"/>
            <a:chExt cx="3146400" cy="754560"/>
          </a:xfrm>
        </p:grpSpPr>
        <mc:AlternateContent xmlns:mc="http://schemas.openxmlformats.org/markup-compatibility/2006" xmlns:p14="http://schemas.microsoft.com/office/powerpoint/2010/main">
          <mc:Choice Requires="p14">
            <p:contentPart p14:bwMode="auto" r:id="rId52">
              <p14:nvContentPartPr>
                <p14:cNvPr id="20" name="Ink 19">
                  <a:extLst>
                    <a:ext uri="{FF2B5EF4-FFF2-40B4-BE49-F238E27FC236}">
                      <a16:creationId xmlns:a16="http://schemas.microsoft.com/office/drawing/2014/main" id="{337504B4-2612-F04A-99BC-0BA437AAA2E2}"/>
                    </a:ext>
                  </a:extLst>
                </p14:cNvPr>
                <p14:cNvContentPartPr/>
                <p14:nvPr/>
              </p14:nvContentPartPr>
              <p14:xfrm>
                <a:off x="3416557" y="1704741"/>
                <a:ext cx="119160" cy="111960"/>
              </p14:xfrm>
            </p:contentPart>
          </mc:Choice>
          <mc:Fallback xmlns="">
            <p:pic>
              <p:nvPicPr>
                <p:cNvPr id="20" name="Ink 19">
                  <a:extLst>
                    <a:ext uri="{FF2B5EF4-FFF2-40B4-BE49-F238E27FC236}">
                      <a16:creationId xmlns:a16="http://schemas.microsoft.com/office/drawing/2014/main" id="{337504B4-2612-F04A-99BC-0BA437AAA2E2}"/>
                    </a:ext>
                  </a:extLst>
                </p:cNvPr>
                <p:cNvPicPr/>
                <p:nvPr/>
              </p:nvPicPr>
              <p:blipFill>
                <a:blip r:embed="rId53"/>
                <a:stretch>
                  <a:fillRect/>
                </a:stretch>
              </p:blipFill>
              <p:spPr>
                <a:xfrm>
                  <a:off x="3408997" y="1697181"/>
                  <a:ext cx="134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 name="Ink 20">
                  <a:extLst>
                    <a:ext uri="{FF2B5EF4-FFF2-40B4-BE49-F238E27FC236}">
                      <a16:creationId xmlns:a16="http://schemas.microsoft.com/office/drawing/2014/main" id="{888C373E-2AB9-C647-BDF5-008890A038E0}"/>
                    </a:ext>
                  </a:extLst>
                </p14:cNvPr>
                <p14:cNvContentPartPr/>
                <p14:nvPr/>
              </p14:nvContentPartPr>
              <p14:xfrm>
                <a:off x="3536077" y="1694301"/>
                <a:ext cx="138240" cy="108000"/>
              </p14:xfrm>
            </p:contentPart>
          </mc:Choice>
          <mc:Fallback xmlns="">
            <p:pic>
              <p:nvPicPr>
                <p:cNvPr id="21" name="Ink 20">
                  <a:extLst>
                    <a:ext uri="{FF2B5EF4-FFF2-40B4-BE49-F238E27FC236}">
                      <a16:creationId xmlns:a16="http://schemas.microsoft.com/office/drawing/2014/main" id="{888C373E-2AB9-C647-BDF5-008890A038E0}"/>
                    </a:ext>
                  </a:extLst>
                </p:cNvPr>
                <p:cNvPicPr/>
                <p:nvPr/>
              </p:nvPicPr>
              <p:blipFill>
                <a:blip r:embed="rId55"/>
                <a:stretch>
                  <a:fillRect/>
                </a:stretch>
              </p:blipFill>
              <p:spPr>
                <a:xfrm>
                  <a:off x="3528517" y="1686741"/>
                  <a:ext cx="153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Ink 21">
                  <a:extLst>
                    <a:ext uri="{FF2B5EF4-FFF2-40B4-BE49-F238E27FC236}">
                      <a16:creationId xmlns:a16="http://schemas.microsoft.com/office/drawing/2014/main" id="{015E2FC0-7604-5445-848B-DBE3B8A24C69}"/>
                    </a:ext>
                  </a:extLst>
                </p14:cNvPr>
                <p14:cNvContentPartPr/>
                <p14:nvPr/>
              </p14:nvContentPartPr>
              <p14:xfrm>
                <a:off x="3700597" y="1749021"/>
                <a:ext cx="30960" cy="150480"/>
              </p14:xfrm>
            </p:contentPart>
          </mc:Choice>
          <mc:Fallback xmlns="">
            <p:pic>
              <p:nvPicPr>
                <p:cNvPr id="22" name="Ink 21">
                  <a:extLst>
                    <a:ext uri="{FF2B5EF4-FFF2-40B4-BE49-F238E27FC236}">
                      <a16:creationId xmlns:a16="http://schemas.microsoft.com/office/drawing/2014/main" id="{015E2FC0-7604-5445-848B-DBE3B8A24C69}"/>
                    </a:ext>
                  </a:extLst>
                </p:cNvPr>
                <p:cNvPicPr/>
                <p:nvPr/>
              </p:nvPicPr>
              <p:blipFill>
                <a:blip r:embed="rId57"/>
                <a:stretch>
                  <a:fillRect/>
                </a:stretch>
              </p:blipFill>
              <p:spPr>
                <a:xfrm>
                  <a:off x="3693037" y="1741461"/>
                  <a:ext cx="4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3" name="Ink 22">
                  <a:extLst>
                    <a:ext uri="{FF2B5EF4-FFF2-40B4-BE49-F238E27FC236}">
                      <a16:creationId xmlns:a16="http://schemas.microsoft.com/office/drawing/2014/main" id="{67BE4647-AA3B-2B4F-9579-E52A1A925E7C}"/>
                    </a:ext>
                  </a:extLst>
                </p14:cNvPr>
                <p14:cNvContentPartPr/>
                <p14:nvPr/>
              </p14:nvContentPartPr>
              <p14:xfrm>
                <a:off x="3702037" y="1714821"/>
                <a:ext cx="99000" cy="88200"/>
              </p14:xfrm>
            </p:contentPart>
          </mc:Choice>
          <mc:Fallback xmlns="">
            <p:pic>
              <p:nvPicPr>
                <p:cNvPr id="23" name="Ink 22">
                  <a:extLst>
                    <a:ext uri="{FF2B5EF4-FFF2-40B4-BE49-F238E27FC236}">
                      <a16:creationId xmlns:a16="http://schemas.microsoft.com/office/drawing/2014/main" id="{67BE4647-AA3B-2B4F-9579-E52A1A925E7C}"/>
                    </a:ext>
                  </a:extLst>
                </p:cNvPr>
                <p:cNvPicPr/>
                <p:nvPr/>
              </p:nvPicPr>
              <p:blipFill>
                <a:blip r:embed="rId59"/>
                <a:stretch>
                  <a:fillRect/>
                </a:stretch>
              </p:blipFill>
              <p:spPr>
                <a:xfrm>
                  <a:off x="3694477" y="1707261"/>
                  <a:ext cx="114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 name="Ink 23">
                  <a:extLst>
                    <a:ext uri="{FF2B5EF4-FFF2-40B4-BE49-F238E27FC236}">
                      <a16:creationId xmlns:a16="http://schemas.microsoft.com/office/drawing/2014/main" id="{C3D21AF6-81FF-6347-BAF6-7F8E437E953D}"/>
                    </a:ext>
                  </a:extLst>
                </p14:cNvPr>
                <p14:cNvContentPartPr/>
                <p14:nvPr/>
              </p14:nvContentPartPr>
              <p14:xfrm>
                <a:off x="3831637" y="1594581"/>
                <a:ext cx="15120" cy="198360"/>
              </p14:xfrm>
            </p:contentPart>
          </mc:Choice>
          <mc:Fallback xmlns="">
            <p:pic>
              <p:nvPicPr>
                <p:cNvPr id="24" name="Ink 23">
                  <a:extLst>
                    <a:ext uri="{FF2B5EF4-FFF2-40B4-BE49-F238E27FC236}">
                      <a16:creationId xmlns:a16="http://schemas.microsoft.com/office/drawing/2014/main" id="{C3D21AF6-81FF-6347-BAF6-7F8E437E953D}"/>
                    </a:ext>
                  </a:extLst>
                </p:cNvPr>
                <p:cNvPicPr/>
                <p:nvPr/>
              </p:nvPicPr>
              <p:blipFill>
                <a:blip r:embed="rId61"/>
                <a:stretch>
                  <a:fillRect/>
                </a:stretch>
              </p:blipFill>
              <p:spPr>
                <a:xfrm>
                  <a:off x="3824077" y="1587021"/>
                  <a:ext cx="29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DD9400ED-6B9C-1248-9C6D-552353E7514D}"/>
                    </a:ext>
                  </a:extLst>
                </p14:cNvPr>
                <p14:cNvContentPartPr/>
                <p14:nvPr/>
              </p14:nvContentPartPr>
              <p14:xfrm>
                <a:off x="3897517" y="1697541"/>
                <a:ext cx="120600" cy="101880"/>
              </p14:xfrm>
            </p:contentPart>
          </mc:Choice>
          <mc:Fallback xmlns="">
            <p:pic>
              <p:nvPicPr>
                <p:cNvPr id="25" name="Ink 24">
                  <a:extLst>
                    <a:ext uri="{FF2B5EF4-FFF2-40B4-BE49-F238E27FC236}">
                      <a16:creationId xmlns:a16="http://schemas.microsoft.com/office/drawing/2014/main" id="{DD9400ED-6B9C-1248-9C6D-552353E7514D}"/>
                    </a:ext>
                  </a:extLst>
                </p:cNvPr>
                <p:cNvPicPr/>
                <p:nvPr/>
              </p:nvPicPr>
              <p:blipFill>
                <a:blip r:embed="rId63"/>
                <a:stretch>
                  <a:fillRect/>
                </a:stretch>
              </p:blipFill>
              <p:spPr>
                <a:xfrm>
                  <a:off x="3889957" y="1689981"/>
                  <a:ext cx="135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2B7F7916-5E33-E843-96A4-32B5F7C51868}"/>
                    </a:ext>
                  </a:extLst>
                </p14:cNvPr>
                <p14:cNvContentPartPr/>
                <p14:nvPr/>
              </p14:nvContentPartPr>
              <p14:xfrm>
                <a:off x="4067797" y="1698621"/>
                <a:ext cx="108360" cy="79920"/>
              </p14:xfrm>
            </p:contentPart>
          </mc:Choice>
          <mc:Fallback xmlns="">
            <p:pic>
              <p:nvPicPr>
                <p:cNvPr id="26" name="Ink 25">
                  <a:extLst>
                    <a:ext uri="{FF2B5EF4-FFF2-40B4-BE49-F238E27FC236}">
                      <a16:creationId xmlns:a16="http://schemas.microsoft.com/office/drawing/2014/main" id="{2B7F7916-5E33-E843-96A4-32B5F7C51868}"/>
                    </a:ext>
                  </a:extLst>
                </p:cNvPr>
                <p:cNvPicPr/>
                <p:nvPr/>
              </p:nvPicPr>
              <p:blipFill>
                <a:blip r:embed="rId65"/>
                <a:stretch>
                  <a:fillRect/>
                </a:stretch>
              </p:blipFill>
              <p:spPr>
                <a:xfrm>
                  <a:off x="4060237" y="1691061"/>
                  <a:ext cx="1231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Ink 26">
                  <a:extLst>
                    <a:ext uri="{FF2B5EF4-FFF2-40B4-BE49-F238E27FC236}">
                      <a16:creationId xmlns:a16="http://schemas.microsoft.com/office/drawing/2014/main" id="{CF957CCA-9EFC-3549-8E4F-EFC6063D1C1D}"/>
                    </a:ext>
                  </a:extLst>
                </p14:cNvPr>
                <p14:cNvContentPartPr/>
                <p14:nvPr/>
              </p14:nvContentPartPr>
              <p14:xfrm>
                <a:off x="4201717" y="1682061"/>
                <a:ext cx="136080" cy="113040"/>
              </p14:xfrm>
            </p:contentPart>
          </mc:Choice>
          <mc:Fallback xmlns="">
            <p:pic>
              <p:nvPicPr>
                <p:cNvPr id="27" name="Ink 26">
                  <a:extLst>
                    <a:ext uri="{FF2B5EF4-FFF2-40B4-BE49-F238E27FC236}">
                      <a16:creationId xmlns:a16="http://schemas.microsoft.com/office/drawing/2014/main" id="{CF957CCA-9EFC-3549-8E4F-EFC6063D1C1D}"/>
                    </a:ext>
                  </a:extLst>
                </p:cNvPr>
                <p:cNvPicPr/>
                <p:nvPr/>
              </p:nvPicPr>
              <p:blipFill>
                <a:blip r:embed="rId67"/>
                <a:stretch>
                  <a:fillRect/>
                </a:stretch>
              </p:blipFill>
              <p:spPr>
                <a:xfrm>
                  <a:off x="4194157" y="1674501"/>
                  <a:ext cx="150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FC8820FD-8DC0-BF42-959B-1E8E48F2A8A7}"/>
                    </a:ext>
                  </a:extLst>
                </p14:cNvPr>
                <p14:cNvContentPartPr/>
                <p14:nvPr/>
              </p14:nvContentPartPr>
              <p14:xfrm>
                <a:off x="4590517" y="1647141"/>
                <a:ext cx="166320" cy="111240"/>
              </p14:xfrm>
            </p:contentPart>
          </mc:Choice>
          <mc:Fallback xmlns="">
            <p:pic>
              <p:nvPicPr>
                <p:cNvPr id="30" name="Ink 29">
                  <a:extLst>
                    <a:ext uri="{FF2B5EF4-FFF2-40B4-BE49-F238E27FC236}">
                      <a16:creationId xmlns:a16="http://schemas.microsoft.com/office/drawing/2014/main" id="{FC8820FD-8DC0-BF42-959B-1E8E48F2A8A7}"/>
                    </a:ext>
                  </a:extLst>
                </p:cNvPr>
                <p:cNvPicPr/>
                <p:nvPr/>
              </p:nvPicPr>
              <p:blipFill>
                <a:blip r:embed="rId69"/>
                <a:stretch>
                  <a:fillRect/>
                </a:stretch>
              </p:blipFill>
              <p:spPr>
                <a:xfrm>
                  <a:off x="4582957" y="1639581"/>
                  <a:ext cx="181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619E7B52-E15E-3140-9612-7D0F42D4FF86}"/>
                    </a:ext>
                  </a:extLst>
                </p14:cNvPr>
                <p14:cNvContentPartPr/>
                <p14:nvPr/>
              </p14:nvContentPartPr>
              <p14:xfrm>
                <a:off x="4809037" y="1560381"/>
                <a:ext cx="91800" cy="172800"/>
              </p14:xfrm>
            </p:contentPart>
          </mc:Choice>
          <mc:Fallback xmlns="">
            <p:pic>
              <p:nvPicPr>
                <p:cNvPr id="31" name="Ink 30">
                  <a:extLst>
                    <a:ext uri="{FF2B5EF4-FFF2-40B4-BE49-F238E27FC236}">
                      <a16:creationId xmlns:a16="http://schemas.microsoft.com/office/drawing/2014/main" id="{619E7B52-E15E-3140-9612-7D0F42D4FF86}"/>
                    </a:ext>
                  </a:extLst>
                </p:cNvPr>
                <p:cNvPicPr/>
                <p:nvPr/>
              </p:nvPicPr>
              <p:blipFill>
                <a:blip r:embed="rId71"/>
                <a:stretch>
                  <a:fillRect/>
                </a:stretch>
              </p:blipFill>
              <p:spPr>
                <a:xfrm>
                  <a:off x="4801477" y="1552821"/>
                  <a:ext cx="106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2" name="Ink 31">
                  <a:extLst>
                    <a:ext uri="{FF2B5EF4-FFF2-40B4-BE49-F238E27FC236}">
                      <a16:creationId xmlns:a16="http://schemas.microsoft.com/office/drawing/2014/main" id="{A21B779A-775F-CA47-A9D3-4A0D8F5AA170}"/>
                    </a:ext>
                  </a:extLst>
                </p14:cNvPr>
                <p14:cNvContentPartPr/>
                <p14:nvPr/>
              </p14:nvContentPartPr>
              <p14:xfrm>
                <a:off x="4962757" y="1621581"/>
                <a:ext cx="87840" cy="103680"/>
              </p14:xfrm>
            </p:contentPart>
          </mc:Choice>
          <mc:Fallback xmlns="">
            <p:pic>
              <p:nvPicPr>
                <p:cNvPr id="32" name="Ink 31">
                  <a:extLst>
                    <a:ext uri="{FF2B5EF4-FFF2-40B4-BE49-F238E27FC236}">
                      <a16:creationId xmlns:a16="http://schemas.microsoft.com/office/drawing/2014/main" id="{A21B779A-775F-CA47-A9D3-4A0D8F5AA170}"/>
                    </a:ext>
                  </a:extLst>
                </p:cNvPr>
                <p:cNvPicPr/>
                <p:nvPr/>
              </p:nvPicPr>
              <p:blipFill>
                <a:blip r:embed="rId73"/>
                <a:stretch>
                  <a:fillRect/>
                </a:stretch>
              </p:blipFill>
              <p:spPr>
                <a:xfrm>
                  <a:off x="4955197" y="1614021"/>
                  <a:ext cx="102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 name="Ink 32">
                  <a:extLst>
                    <a:ext uri="{FF2B5EF4-FFF2-40B4-BE49-F238E27FC236}">
                      <a16:creationId xmlns:a16="http://schemas.microsoft.com/office/drawing/2014/main" id="{7F98AED4-7EF8-7A43-814E-E1DF6BA62458}"/>
                    </a:ext>
                  </a:extLst>
                </p14:cNvPr>
                <p14:cNvContentPartPr/>
                <p14:nvPr/>
              </p14:nvContentPartPr>
              <p14:xfrm>
                <a:off x="5118997" y="1646421"/>
                <a:ext cx="122760" cy="80280"/>
              </p14:xfrm>
            </p:contentPart>
          </mc:Choice>
          <mc:Fallback xmlns="">
            <p:pic>
              <p:nvPicPr>
                <p:cNvPr id="33" name="Ink 32">
                  <a:extLst>
                    <a:ext uri="{FF2B5EF4-FFF2-40B4-BE49-F238E27FC236}">
                      <a16:creationId xmlns:a16="http://schemas.microsoft.com/office/drawing/2014/main" id="{7F98AED4-7EF8-7A43-814E-E1DF6BA62458}"/>
                    </a:ext>
                  </a:extLst>
                </p:cNvPr>
                <p:cNvPicPr/>
                <p:nvPr/>
              </p:nvPicPr>
              <p:blipFill>
                <a:blip r:embed="rId75"/>
                <a:stretch>
                  <a:fillRect/>
                </a:stretch>
              </p:blipFill>
              <p:spPr>
                <a:xfrm>
                  <a:off x="5111437" y="1638861"/>
                  <a:ext cx="137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 name="Ink 33">
                  <a:extLst>
                    <a:ext uri="{FF2B5EF4-FFF2-40B4-BE49-F238E27FC236}">
                      <a16:creationId xmlns:a16="http://schemas.microsoft.com/office/drawing/2014/main" id="{324FD994-DD0B-6B4C-B77D-88F970C8E55B}"/>
                    </a:ext>
                  </a:extLst>
                </p14:cNvPr>
                <p14:cNvContentPartPr/>
                <p14:nvPr/>
              </p14:nvContentPartPr>
              <p14:xfrm>
                <a:off x="5446957" y="1502781"/>
                <a:ext cx="14760" cy="222480"/>
              </p14:xfrm>
            </p:contentPart>
          </mc:Choice>
          <mc:Fallback xmlns="">
            <p:pic>
              <p:nvPicPr>
                <p:cNvPr id="34" name="Ink 33">
                  <a:extLst>
                    <a:ext uri="{FF2B5EF4-FFF2-40B4-BE49-F238E27FC236}">
                      <a16:creationId xmlns:a16="http://schemas.microsoft.com/office/drawing/2014/main" id="{324FD994-DD0B-6B4C-B77D-88F970C8E55B}"/>
                    </a:ext>
                  </a:extLst>
                </p:cNvPr>
                <p:cNvPicPr/>
                <p:nvPr/>
              </p:nvPicPr>
              <p:blipFill>
                <a:blip r:embed="rId77"/>
                <a:stretch>
                  <a:fillRect/>
                </a:stretch>
              </p:blipFill>
              <p:spPr>
                <a:xfrm>
                  <a:off x="5439757" y="1495221"/>
                  <a:ext cx="29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Ink 34">
                  <a:extLst>
                    <a:ext uri="{FF2B5EF4-FFF2-40B4-BE49-F238E27FC236}">
                      <a16:creationId xmlns:a16="http://schemas.microsoft.com/office/drawing/2014/main" id="{AF5D16FE-8A17-154F-8D8B-F759F3844C47}"/>
                    </a:ext>
                  </a:extLst>
                </p14:cNvPr>
                <p14:cNvContentPartPr/>
                <p14:nvPr/>
              </p14:nvContentPartPr>
              <p14:xfrm>
                <a:off x="5428597" y="1631301"/>
                <a:ext cx="142200" cy="86760"/>
              </p14:xfrm>
            </p:contentPart>
          </mc:Choice>
          <mc:Fallback xmlns="">
            <p:pic>
              <p:nvPicPr>
                <p:cNvPr id="35" name="Ink 34">
                  <a:extLst>
                    <a:ext uri="{FF2B5EF4-FFF2-40B4-BE49-F238E27FC236}">
                      <a16:creationId xmlns:a16="http://schemas.microsoft.com/office/drawing/2014/main" id="{AF5D16FE-8A17-154F-8D8B-F759F3844C47}"/>
                    </a:ext>
                  </a:extLst>
                </p:cNvPr>
                <p:cNvPicPr/>
                <p:nvPr/>
              </p:nvPicPr>
              <p:blipFill>
                <a:blip r:embed="rId79"/>
                <a:stretch>
                  <a:fillRect/>
                </a:stretch>
              </p:blipFill>
              <p:spPr>
                <a:xfrm>
                  <a:off x="5421037" y="1623741"/>
                  <a:ext cx="157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 name="Ink 35">
                  <a:extLst>
                    <a:ext uri="{FF2B5EF4-FFF2-40B4-BE49-F238E27FC236}">
                      <a16:creationId xmlns:a16="http://schemas.microsoft.com/office/drawing/2014/main" id="{32B1AAF6-9AAE-814B-A823-0451CE58E5FE}"/>
                    </a:ext>
                  </a:extLst>
                </p14:cNvPr>
                <p14:cNvContentPartPr/>
                <p14:nvPr/>
              </p14:nvContentPartPr>
              <p14:xfrm>
                <a:off x="5593477" y="1623381"/>
                <a:ext cx="99720" cy="86400"/>
              </p14:xfrm>
            </p:contentPart>
          </mc:Choice>
          <mc:Fallback xmlns="">
            <p:pic>
              <p:nvPicPr>
                <p:cNvPr id="36" name="Ink 35">
                  <a:extLst>
                    <a:ext uri="{FF2B5EF4-FFF2-40B4-BE49-F238E27FC236}">
                      <a16:creationId xmlns:a16="http://schemas.microsoft.com/office/drawing/2014/main" id="{32B1AAF6-9AAE-814B-A823-0451CE58E5FE}"/>
                    </a:ext>
                  </a:extLst>
                </p:cNvPr>
                <p:cNvPicPr/>
                <p:nvPr/>
              </p:nvPicPr>
              <p:blipFill>
                <a:blip r:embed="rId81"/>
                <a:stretch>
                  <a:fillRect/>
                </a:stretch>
              </p:blipFill>
              <p:spPr>
                <a:xfrm>
                  <a:off x="5585917" y="1615821"/>
                  <a:ext cx="1148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438F56B2-4A61-D94C-A528-3169F93F5325}"/>
                    </a:ext>
                  </a:extLst>
                </p14:cNvPr>
                <p14:cNvContentPartPr/>
                <p14:nvPr/>
              </p14:nvContentPartPr>
              <p14:xfrm>
                <a:off x="5734597" y="1643901"/>
                <a:ext cx="7560" cy="80640"/>
              </p14:xfrm>
            </p:contentPart>
          </mc:Choice>
          <mc:Fallback xmlns="">
            <p:pic>
              <p:nvPicPr>
                <p:cNvPr id="37" name="Ink 36">
                  <a:extLst>
                    <a:ext uri="{FF2B5EF4-FFF2-40B4-BE49-F238E27FC236}">
                      <a16:creationId xmlns:a16="http://schemas.microsoft.com/office/drawing/2014/main" id="{438F56B2-4A61-D94C-A528-3169F93F5325}"/>
                    </a:ext>
                  </a:extLst>
                </p:cNvPr>
                <p:cNvPicPr/>
                <p:nvPr/>
              </p:nvPicPr>
              <p:blipFill>
                <a:blip r:embed="rId83"/>
                <a:stretch>
                  <a:fillRect/>
                </a:stretch>
              </p:blipFill>
              <p:spPr>
                <a:xfrm>
                  <a:off x="5727037" y="1636341"/>
                  <a:ext cx="22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59340C88-B0E6-2F4B-8D44-F269928D3412}"/>
                    </a:ext>
                  </a:extLst>
                </p14:cNvPr>
                <p14:cNvContentPartPr/>
                <p14:nvPr/>
              </p14:nvContentPartPr>
              <p14:xfrm>
                <a:off x="5737837" y="1584141"/>
                <a:ext cx="1800" cy="4320"/>
              </p14:xfrm>
            </p:contentPart>
          </mc:Choice>
          <mc:Fallback xmlns="">
            <p:pic>
              <p:nvPicPr>
                <p:cNvPr id="38" name="Ink 37">
                  <a:extLst>
                    <a:ext uri="{FF2B5EF4-FFF2-40B4-BE49-F238E27FC236}">
                      <a16:creationId xmlns:a16="http://schemas.microsoft.com/office/drawing/2014/main" id="{59340C88-B0E6-2F4B-8D44-F269928D3412}"/>
                    </a:ext>
                  </a:extLst>
                </p:cNvPr>
                <p:cNvPicPr/>
                <p:nvPr/>
              </p:nvPicPr>
              <p:blipFill>
                <a:blip r:embed="rId85"/>
                <a:stretch>
                  <a:fillRect/>
                </a:stretch>
              </p:blipFill>
              <p:spPr>
                <a:xfrm>
                  <a:off x="5730637" y="1576581"/>
                  <a:ext cx="169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073FBB96-4104-644F-9A25-573B571027F2}"/>
                    </a:ext>
                  </a:extLst>
                </p14:cNvPr>
                <p14:cNvContentPartPr/>
                <p14:nvPr/>
              </p14:nvContentPartPr>
              <p14:xfrm>
                <a:off x="5812717" y="1633101"/>
                <a:ext cx="107280" cy="83520"/>
              </p14:xfrm>
            </p:contentPart>
          </mc:Choice>
          <mc:Fallback xmlns="">
            <p:pic>
              <p:nvPicPr>
                <p:cNvPr id="39" name="Ink 38">
                  <a:extLst>
                    <a:ext uri="{FF2B5EF4-FFF2-40B4-BE49-F238E27FC236}">
                      <a16:creationId xmlns:a16="http://schemas.microsoft.com/office/drawing/2014/main" id="{073FBB96-4104-644F-9A25-573B571027F2}"/>
                    </a:ext>
                  </a:extLst>
                </p:cNvPr>
                <p:cNvPicPr/>
                <p:nvPr/>
              </p:nvPicPr>
              <p:blipFill>
                <a:blip r:embed="rId87"/>
                <a:stretch>
                  <a:fillRect/>
                </a:stretch>
              </p:blipFill>
              <p:spPr>
                <a:xfrm>
                  <a:off x="5805157" y="1625541"/>
                  <a:ext cx="122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0" name="Ink 39">
                  <a:extLst>
                    <a:ext uri="{FF2B5EF4-FFF2-40B4-BE49-F238E27FC236}">
                      <a16:creationId xmlns:a16="http://schemas.microsoft.com/office/drawing/2014/main" id="{DA9C4A33-CF73-6544-B334-E2FFCE6D7A50}"/>
                    </a:ext>
                  </a:extLst>
                </p14:cNvPr>
                <p14:cNvContentPartPr/>
                <p14:nvPr/>
              </p14:nvContentPartPr>
              <p14:xfrm>
                <a:off x="5933317" y="1640301"/>
                <a:ext cx="127800" cy="205200"/>
              </p14:xfrm>
            </p:contentPart>
          </mc:Choice>
          <mc:Fallback xmlns="">
            <p:pic>
              <p:nvPicPr>
                <p:cNvPr id="40" name="Ink 39">
                  <a:extLst>
                    <a:ext uri="{FF2B5EF4-FFF2-40B4-BE49-F238E27FC236}">
                      <a16:creationId xmlns:a16="http://schemas.microsoft.com/office/drawing/2014/main" id="{DA9C4A33-CF73-6544-B334-E2FFCE6D7A50}"/>
                    </a:ext>
                  </a:extLst>
                </p:cNvPr>
                <p:cNvPicPr/>
                <p:nvPr/>
              </p:nvPicPr>
              <p:blipFill>
                <a:blip r:embed="rId89"/>
                <a:stretch>
                  <a:fillRect/>
                </a:stretch>
              </p:blipFill>
              <p:spPr>
                <a:xfrm>
                  <a:off x="5926117" y="1632741"/>
                  <a:ext cx="142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 name="Ink 40">
                  <a:extLst>
                    <a:ext uri="{FF2B5EF4-FFF2-40B4-BE49-F238E27FC236}">
                      <a16:creationId xmlns:a16="http://schemas.microsoft.com/office/drawing/2014/main" id="{D6FCE357-046B-DF49-A4C6-A28F4C763703}"/>
                    </a:ext>
                  </a:extLst>
                </p14:cNvPr>
                <p14:cNvContentPartPr/>
                <p14:nvPr/>
              </p14:nvContentPartPr>
              <p14:xfrm>
                <a:off x="6137437" y="1633821"/>
                <a:ext cx="15120" cy="89640"/>
              </p14:xfrm>
            </p:contentPart>
          </mc:Choice>
          <mc:Fallback xmlns="">
            <p:pic>
              <p:nvPicPr>
                <p:cNvPr id="41" name="Ink 40">
                  <a:extLst>
                    <a:ext uri="{FF2B5EF4-FFF2-40B4-BE49-F238E27FC236}">
                      <a16:creationId xmlns:a16="http://schemas.microsoft.com/office/drawing/2014/main" id="{D6FCE357-046B-DF49-A4C6-A28F4C763703}"/>
                    </a:ext>
                  </a:extLst>
                </p:cNvPr>
                <p:cNvPicPr/>
                <p:nvPr/>
              </p:nvPicPr>
              <p:blipFill>
                <a:blip r:embed="rId91"/>
                <a:stretch>
                  <a:fillRect/>
                </a:stretch>
              </p:blipFill>
              <p:spPr>
                <a:xfrm>
                  <a:off x="6129877" y="1626261"/>
                  <a:ext cx="29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3FE4B4CA-89FF-FC49-BB2A-6696664B8F71}"/>
                    </a:ext>
                  </a:extLst>
                </p14:cNvPr>
                <p14:cNvContentPartPr/>
                <p14:nvPr/>
              </p14:nvContentPartPr>
              <p14:xfrm>
                <a:off x="6134917" y="1558221"/>
                <a:ext cx="19080" cy="7560"/>
              </p14:xfrm>
            </p:contentPart>
          </mc:Choice>
          <mc:Fallback xmlns="">
            <p:pic>
              <p:nvPicPr>
                <p:cNvPr id="42" name="Ink 41">
                  <a:extLst>
                    <a:ext uri="{FF2B5EF4-FFF2-40B4-BE49-F238E27FC236}">
                      <a16:creationId xmlns:a16="http://schemas.microsoft.com/office/drawing/2014/main" id="{3FE4B4CA-89FF-FC49-BB2A-6696664B8F71}"/>
                    </a:ext>
                  </a:extLst>
                </p:cNvPr>
                <p:cNvPicPr/>
                <p:nvPr/>
              </p:nvPicPr>
              <p:blipFill>
                <a:blip r:embed="rId93"/>
                <a:stretch>
                  <a:fillRect/>
                </a:stretch>
              </p:blipFill>
              <p:spPr>
                <a:xfrm>
                  <a:off x="6127357" y="1550661"/>
                  <a:ext cx="33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3" name="Ink 42">
                  <a:extLst>
                    <a:ext uri="{FF2B5EF4-FFF2-40B4-BE49-F238E27FC236}">
                      <a16:creationId xmlns:a16="http://schemas.microsoft.com/office/drawing/2014/main" id="{92E4F493-DF1B-CF46-9883-FE4275524CDA}"/>
                    </a:ext>
                  </a:extLst>
                </p14:cNvPr>
                <p14:cNvContentPartPr/>
                <p14:nvPr/>
              </p14:nvContentPartPr>
              <p14:xfrm>
                <a:off x="6208357" y="1601061"/>
                <a:ext cx="124920" cy="99360"/>
              </p14:xfrm>
            </p:contentPart>
          </mc:Choice>
          <mc:Fallback xmlns="">
            <p:pic>
              <p:nvPicPr>
                <p:cNvPr id="43" name="Ink 42">
                  <a:extLst>
                    <a:ext uri="{FF2B5EF4-FFF2-40B4-BE49-F238E27FC236}">
                      <a16:creationId xmlns:a16="http://schemas.microsoft.com/office/drawing/2014/main" id="{92E4F493-DF1B-CF46-9883-FE4275524CDA}"/>
                    </a:ext>
                  </a:extLst>
                </p:cNvPr>
                <p:cNvPicPr/>
                <p:nvPr/>
              </p:nvPicPr>
              <p:blipFill>
                <a:blip r:embed="rId95"/>
                <a:stretch>
                  <a:fillRect/>
                </a:stretch>
              </p:blipFill>
              <p:spPr>
                <a:xfrm>
                  <a:off x="6200797" y="1593501"/>
                  <a:ext cx="140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4" name="Ink 43">
                  <a:extLst>
                    <a:ext uri="{FF2B5EF4-FFF2-40B4-BE49-F238E27FC236}">
                      <a16:creationId xmlns:a16="http://schemas.microsoft.com/office/drawing/2014/main" id="{F93CADA2-ED44-654F-9E18-515B8B1D8FA1}"/>
                    </a:ext>
                  </a:extLst>
                </p14:cNvPr>
                <p14:cNvContentPartPr/>
                <p14:nvPr/>
              </p14:nvContentPartPr>
              <p14:xfrm>
                <a:off x="6389437" y="1620501"/>
                <a:ext cx="123480" cy="241560"/>
              </p14:xfrm>
            </p:contentPart>
          </mc:Choice>
          <mc:Fallback xmlns="">
            <p:pic>
              <p:nvPicPr>
                <p:cNvPr id="44" name="Ink 43">
                  <a:extLst>
                    <a:ext uri="{FF2B5EF4-FFF2-40B4-BE49-F238E27FC236}">
                      <a16:creationId xmlns:a16="http://schemas.microsoft.com/office/drawing/2014/main" id="{F93CADA2-ED44-654F-9E18-515B8B1D8FA1}"/>
                    </a:ext>
                  </a:extLst>
                </p:cNvPr>
                <p:cNvPicPr/>
                <p:nvPr/>
              </p:nvPicPr>
              <p:blipFill>
                <a:blip r:embed="rId97"/>
                <a:stretch>
                  <a:fillRect/>
                </a:stretch>
              </p:blipFill>
              <p:spPr>
                <a:xfrm>
                  <a:off x="6381877" y="1612941"/>
                  <a:ext cx="138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791895B8-C6AF-3047-81E9-9A4529CEDC0D}"/>
                    </a:ext>
                  </a:extLst>
                </p14:cNvPr>
                <p14:cNvContentPartPr/>
                <p14:nvPr/>
              </p14:nvContentPartPr>
              <p14:xfrm>
                <a:off x="3469837" y="2021541"/>
                <a:ext cx="140760" cy="235800"/>
              </p14:xfrm>
            </p:contentPart>
          </mc:Choice>
          <mc:Fallback xmlns="">
            <p:pic>
              <p:nvPicPr>
                <p:cNvPr id="59" name="Ink 58">
                  <a:extLst>
                    <a:ext uri="{FF2B5EF4-FFF2-40B4-BE49-F238E27FC236}">
                      <a16:creationId xmlns:a16="http://schemas.microsoft.com/office/drawing/2014/main" id="{791895B8-C6AF-3047-81E9-9A4529CEDC0D}"/>
                    </a:ext>
                  </a:extLst>
                </p:cNvPr>
                <p:cNvPicPr/>
                <p:nvPr/>
              </p:nvPicPr>
              <p:blipFill>
                <a:blip r:embed="rId99"/>
                <a:stretch>
                  <a:fillRect/>
                </a:stretch>
              </p:blipFill>
              <p:spPr>
                <a:xfrm>
                  <a:off x="3462277" y="2014341"/>
                  <a:ext cx="155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C18AEF00-E84A-5541-996B-CAF4714DB2AB}"/>
                    </a:ext>
                  </a:extLst>
                </p14:cNvPr>
                <p14:cNvContentPartPr/>
                <p14:nvPr/>
              </p14:nvContentPartPr>
              <p14:xfrm>
                <a:off x="3366517" y="2157261"/>
                <a:ext cx="160200" cy="24840"/>
              </p14:xfrm>
            </p:contentPart>
          </mc:Choice>
          <mc:Fallback xmlns="">
            <p:pic>
              <p:nvPicPr>
                <p:cNvPr id="60" name="Ink 59">
                  <a:extLst>
                    <a:ext uri="{FF2B5EF4-FFF2-40B4-BE49-F238E27FC236}">
                      <a16:creationId xmlns:a16="http://schemas.microsoft.com/office/drawing/2014/main" id="{C18AEF00-E84A-5541-996B-CAF4714DB2AB}"/>
                    </a:ext>
                  </a:extLst>
                </p:cNvPr>
                <p:cNvPicPr/>
                <p:nvPr/>
              </p:nvPicPr>
              <p:blipFill>
                <a:blip r:embed="rId101"/>
                <a:stretch>
                  <a:fillRect/>
                </a:stretch>
              </p:blipFill>
              <p:spPr>
                <a:xfrm>
                  <a:off x="3358957" y="2149701"/>
                  <a:ext cx="174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30B5F32F-5A32-3E40-8FD5-2E07A0AECA32}"/>
                    </a:ext>
                  </a:extLst>
                </p14:cNvPr>
                <p14:cNvContentPartPr/>
                <p14:nvPr/>
              </p14:nvContentPartPr>
              <p14:xfrm>
                <a:off x="3566677" y="2145741"/>
                <a:ext cx="99000" cy="83880"/>
              </p14:xfrm>
            </p:contentPart>
          </mc:Choice>
          <mc:Fallback xmlns="">
            <p:pic>
              <p:nvPicPr>
                <p:cNvPr id="61" name="Ink 60">
                  <a:extLst>
                    <a:ext uri="{FF2B5EF4-FFF2-40B4-BE49-F238E27FC236}">
                      <a16:creationId xmlns:a16="http://schemas.microsoft.com/office/drawing/2014/main" id="{30B5F32F-5A32-3E40-8FD5-2E07A0AECA32}"/>
                    </a:ext>
                  </a:extLst>
                </p:cNvPr>
                <p:cNvPicPr/>
                <p:nvPr/>
              </p:nvPicPr>
              <p:blipFill>
                <a:blip r:embed="rId103"/>
                <a:stretch>
                  <a:fillRect/>
                </a:stretch>
              </p:blipFill>
              <p:spPr>
                <a:xfrm>
                  <a:off x="3559117" y="2138181"/>
                  <a:ext cx="1141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0C2FA6B5-93B0-0E48-8B95-47A7CBBDB649}"/>
                    </a:ext>
                  </a:extLst>
                </p14:cNvPr>
                <p14:cNvContentPartPr/>
                <p14:nvPr/>
              </p14:nvContentPartPr>
              <p14:xfrm>
                <a:off x="3659917" y="2116581"/>
                <a:ext cx="91080" cy="106560"/>
              </p14:xfrm>
            </p:contentPart>
          </mc:Choice>
          <mc:Fallback xmlns="">
            <p:pic>
              <p:nvPicPr>
                <p:cNvPr id="62" name="Ink 61">
                  <a:extLst>
                    <a:ext uri="{FF2B5EF4-FFF2-40B4-BE49-F238E27FC236}">
                      <a16:creationId xmlns:a16="http://schemas.microsoft.com/office/drawing/2014/main" id="{0C2FA6B5-93B0-0E48-8B95-47A7CBBDB649}"/>
                    </a:ext>
                  </a:extLst>
                </p:cNvPr>
                <p:cNvPicPr/>
                <p:nvPr/>
              </p:nvPicPr>
              <p:blipFill>
                <a:blip r:embed="rId105"/>
                <a:stretch>
                  <a:fillRect/>
                </a:stretch>
              </p:blipFill>
              <p:spPr>
                <a:xfrm>
                  <a:off x="3652357" y="2109021"/>
                  <a:ext cx="106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234D58F0-4942-DF47-9E2D-2DA181C36736}"/>
                    </a:ext>
                  </a:extLst>
                </p14:cNvPr>
                <p14:cNvContentPartPr/>
                <p14:nvPr/>
              </p14:nvContentPartPr>
              <p14:xfrm>
                <a:off x="3786637" y="2138541"/>
                <a:ext cx="210960" cy="97200"/>
              </p14:xfrm>
            </p:contentPart>
          </mc:Choice>
          <mc:Fallback xmlns="">
            <p:pic>
              <p:nvPicPr>
                <p:cNvPr id="63" name="Ink 62">
                  <a:extLst>
                    <a:ext uri="{FF2B5EF4-FFF2-40B4-BE49-F238E27FC236}">
                      <a16:creationId xmlns:a16="http://schemas.microsoft.com/office/drawing/2014/main" id="{234D58F0-4942-DF47-9E2D-2DA181C36736}"/>
                    </a:ext>
                  </a:extLst>
                </p:cNvPr>
                <p:cNvPicPr/>
                <p:nvPr/>
              </p:nvPicPr>
              <p:blipFill>
                <a:blip r:embed="rId107"/>
                <a:stretch>
                  <a:fillRect/>
                </a:stretch>
              </p:blipFill>
              <p:spPr>
                <a:xfrm>
                  <a:off x="3779077" y="2130981"/>
                  <a:ext cx="226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3598E5C3-2487-B143-AD50-AAF28560E483}"/>
                    </a:ext>
                  </a:extLst>
                </p14:cNvPr>
                <p14:cNvContentPartPr/>
                <p14:nvPr/>
              </p14:nvContentPartPr>
              <p14:xfrm>
                <a:off x="4226557" y="2052501"/>
                <a:ext cx="195840" cy="147600"/>
              </p14:xfrm>
            </p:contentPart>
          </mc:Choice>
          <mc:Fallback xmlns="">
            <p:pic>
              <p:nvPicPr>
                <p:cNvPr id="64" name="Ink 63">
                  <a:extLst>
                    <a:ext uri="{FF2B5EF4-FFF2-40B4-BE49-F238E27FC236}">
                      <a16:creationId xmlns:a16="http://schemas.microsoft.com/office/drawing/2014/main" id="{3598E5C3-2487-B143-AD50-AAF28560E483}"/>
                    </a:ext>
                  </a:extLst>
                </p:cNvPr>
                <p:cNvPicPr/>
                <p:nvPr/>
              </p:nvPicPr>
              <p:blipFill>
                <a:blip r:embed="rId109"/>
                <a:stretch>
                  <a:fillRect/>
                </a:stretch>
              </p:blipFill>
              <p:spPr>
                <a:xfrm>
                  <a:off x="4218997" y="2044941"/>
                  <a:ext cx="210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4708C780-FC43-1D45-ABAF-50F9A45BD01F}"/>
                    </a:ext>
                  </a:extLst>
                </p14:cNvPr>
                <p14:cNvContentPartPr/>
                <p14:nvPr/>
              </p14:nvContentPartPr>
              <p14:xfrm>
                <a:off x="4508077" y="2053221"/>
                <a:ext cx="201960" cy="145080"/>
              </p14:xfrm>
            </p:contentPart>
          </mc:Choice>
          <mc:Fallback xmlns="">
            <p:pic>
              <p:nvPicPr>
                <p:cNvPr id="67" name="Ink 66">
                  <a:extLst>
                    <a:ext uri="{FF2B5EF4-FFF2-40B4-BE49-F238E27FC236}">
                      <a16:creationId xmlns:a16="http://schemas.microsoft.com/office/drawing/2014/main" id="{4708C780-FC43-1D45-ABAF-50F9A45BD01F}"/>
                    </a:ext>
                  </a:extLst>
                </p:cNvPr>
                <p:cNvPicPr/>
                <p:nvPr/>
              </p:nvPicPr>
              <p:blipFill>
                <a:blip r:embed="rId111"/>
                <a:stretch>
                  <a:fillRect/>
                </a:stretch>
              </p:blipFill>
              <p:spPr>
                <a:xfrm>
                  <a:off x="4500517" y="2045661"/>
                  <a:ext cx="216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2CA1457C-680C-F84F-A65F-E1D3ACCE4E4D}"/>
                    </a:ext>
                  </a:extLst>
                </p14:cNvPr>
                <p14:cNvContentPartPr/>
                <p14:nvPr/>
              </p14:nvContentPartPr>
              <p14:xfrm>
                <a:off x="4936117" y="1990941"/>
                <a:ext cx="19440" cy="179640"/>
              </p14:xfrm>
            </p:contentPart>
          </mc:Choice>
          <mc:Fallback xmlns="">
            <p:pic>
              <p:nvPicPr>
                <p:cNvPr id="68" name="Ink 67">
                  <a:extLst>
                    <a:ext uri="{FF2B5EF4-FFF2-40B4-BE49-F238E27FC236}">
                      <a16:creationId xmlns:a16="http://schemas.microsoft.com/office/drawing/2014/main" id="{2CA1457C-680C-F84F-A65F-E1D3ACCE4E4D}"/>
                    </a:ext>
                  </a:extLst>
                </p:cNvPr>
                <p:cNvPicPr/>
                <p:nvPr/>
              </p:nvPicPr>
              <p:blipFill>
                <a:blip r:embed="rId113"/>
                <a:stretch>
                  <a:fillRect/>
                </a:stretch>
              </p:blipFill>
              <p:spPr>
                <a:xfrm>
                  <a:off x="4928557" y="1983381"/>
                  <a:ext cx="34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24F58B8F-6521-0640-815E-0F969A60EA7F}"/>
                    </a:ext>
                  </a:extLst>
                </p14:cNvPr>
                <p14:cNvContentPartPr/>
                <p14:nvPr/>
              </p14:nvContentPartPr>
              <p14:xfrm>
                <a:off x="4850077" y="2064741"/>
                <a:ext cx="172800" cy="12600"/>
              </p14:xfrm>
            </p:contentPart>
          </mc:Choice>
          <mc:Fallback xmlns="">
            <p:pic>
              <p:nvPicPr>
                <p:cNvPr id="69" name="Ink 68">
                  <a:extLst>
                    <a:ext uri="{FF2B5EF4-FFF2-40B4-BE49-F238E27FC236}">
                      <a16:creationId xmlns:a16="http://schemas.microsoft.com/office/drawing/2014/main" id="{24F58B8F-6521-0640-815E-0F969A60EA7F}"/>
                    </a:ext>
                  </a:extLst>
                </p:cNvPr>
                <p:cNvPicPr/>
                <p:nvPr/>
              </p:nvPicPr>
              <p:blipFill>
                <a:blip r:embed="rId115"/>
                <a:stretch>
                  <a:fillRect/>
                </a:stretch>
              </p:blipFill>
              <p:spPr>
                <a:xfrm>
                  <a:off x="4842517" y="2057181"/>
                  <a:ext cx="187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39BC0182-BD9E-1942-BBE5-57B60879036C}"/>
                    </a:ext>
                  </a:extLst>
                </p14:cNvPr>
                <p14:cNvContentPartPr/>
                <p14:nvPr/>
              </p14:nvContentPartPr>
              <p14:xfrm>
                <a:off x="5022517" y="2061501"/>
                <a:ext cx="114120" cy="97200"/>
              </p14:xfrm>
            </p:contentPart>
          </mc:Choice>
          <mc:Fallback xmlns="">
            <p:pic>
              <p:nvPicPr>
                <p:cNvPr id="70" name="Ink 69">
                  <a:extLst>
                    <a:ext uri="{FF2B5EF4-FFF2-40B4-BE49-F238E27FC236}">
                      <a16:creationId xmlns:a16="http://schemas.microsoft.com/office/drawing/2014/main" id="{39BC0182-BD9E-1942-BBE5-57B60879036C}"/>
                    </a:ext>
                  </a:extLst>
                </p:cNvPr>
                <p:cNvPicPr/>
                <p:nvPr/>
              </p:nvPicPr>
              <p:blipFill>
                <a:blip r:embed="rId117"/>
                <a:stretch>
                  <a:fillRect/>
                </a:stretch>
              </p:blipFill>
              <p:spPr>
                <a:xfrm>
                  <a:off x="5014957" y="2053941"/>
                  <a:ext cx="129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ABF62957-E3BA-C246-BC72-E8B4ADC99225}"/>
                    </a:ext>
                  </a:extLst>
                </p14:cNvPr>
                <p14:cNvContentPartPr/>
                <p14:nvPr/>
              </p14:nvContentPartPr>
              <p14:xfrm>
                <a:off x="5390077" y="1974381"/>
                <a:ext cx="191160" cy="134640"/>
              </p14:xfrm>
            </p:contentPart>
          </mc:Choice>
          <mc:Fallback xmlns="">
            <p:pic>
              <p:nvPicPr>
                <p:cNvPr id="72" name="Ink 71">
                  <a:extLst>
                    <a:ext uri="{FF2B5EF4-FFF2-40B4-BE49-F238E27FC236}">
                      <a16:creationId xmlns:a16="http://schemas.microsoft.com/office/drawing/2014/main" id="{ABF62957-E3BA-C246-BC72-E8B4ADC99225}"/>
                    </a:ext>
                  </a:extLst>
                </p:cNvPr>
                <p:cNvPicPr/>
                <p:nvPr/>
              </p:nvPicPr>
              <p:blipFill>
                <a:blip r:embed="rId119"/>
                <a:stretch>
                  <a:fillRect/>
                </a:stretch>
              </p:blipFill>
              <p:spPr>
                <a:xfrm>
                  <a:off x="5382517" y="1966821"/>
                  <a:ext cx="206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4BBF0EFD-2662-EA40-9DFB-F9E05024355D}"/>
                    </a:ext>
                  </a:extLst>
                </p14:cNvPr>
                <p14:cNvContentPartPr/>
                <p14:nvPr/>
              </p14:nvContentPartPr>
              <p14:xfrm>
                <a:off x="5618317" y="2034141"/>
                <a:ext cx="116280" cy="100440"/>
              </p14:xfrm>
            </p:contentPart>
          </mc:Choice>
          <mc:Fallback xmlns="">
            <p:pic>
              <p:nvPicPr>
                <p:cNvPr id="73" name="Ink 72">
                  <a:extLst>
                    <a:ext uri="{FF2B5EF4-FFF2-40B4-BE49-F238E27FC236}">
                      <a16:creationId xmlns:a16="http://schemas.microsoft.com/office/drawing/2014/main" id="{4BBF0EFD-2662-EA40-9DFB-F9E05024355D}"/>
                    </a:ext>
                  </a:extLst>
                </p:cNvPr>
                <p:cNvPicPr/>
                <p:nvPr/>
              </p:nvPicPr>
              <p:blipFill>
                <a:blip r:embed="rId121"/>
                <a:stretch>
                  <a:fillRect/>
                </a:stretch>
              </p:blipFill>
              <p:spPr>
                <a:xfrm>
                  <a:off x="5610757" y="2026581"/>
                  <a:ext cx="131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8A54051A-0506-914C-B41C-00442310332E}"/>
                    </a:ext>
                  </a:extLst>
                </p14:cNvPr>
                <p14:cNvContentPartPr/>
                <p14:nvPr/>
              </p14:nvContentPartPr>
              <p14:xfrm>
                <a:off x="5799757" y="2036661"/>
                <a:ext cx="77040" cy="82440"/>
              </p14:xfrm>
            </p:contentPart>
          </mc:Choice>
          <mc:Fallback xmlns="">
            <p:pic>
              <p:nvPicPr>
                <p:cNvPr id="74" name="Ink 73">
                  <a:extLst>
                    <a:ext uri="{FF2B5EF4-FFF2-40B4-BE49-F238E27FC236}">
                      <a16:creationId xmlns:a16="http://schemas.microsoft.com/office/drawing/2014/main" id="{8A54051A-0506-914C-B41C-00442310332E}"/>
                    </a:ext>
                  </a:extLst>
                </p:cNvPr>
                <p:cNvPicPr/>
                <p:nvPr/>
              </p:nvPicPr>
              <p:blipFill>
                <a:blip r:embed="rId123"/>
                <a:stretch>
                  <a:fillRect/>
                </a:stretch>
              </p:blipFill>
              <p:spPr>
                <a:xfrm>
                  <a:off x="5792197" y="2029101"/>
                  <a:ext cx="92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D4B5DFC5-605C-B441-B93C-5E583B90F5B1}"/>
                    </a:ext>
                  </a:extLst>
                </p14:cNvPr>
                <p14:cNvContentPartPr/>
                <p14:nvPr/>
              </p14:nvContentPartPr>
              <p14:xfrm>
                <a:off x="5908837" y="1961061"/>
                <a:ext cx="119520" cy="164880"/>
              </p14:xfrm>
            </p:contentPart>
          </mc:Choice>
          <mc:Fallback xmlns="">
            <p:pic>
              <p:nvPicPr>
                <p:cNvPr id="75" name="Ink 74">
                  <a:extLst>
                    <a:ext uri="{FF2B5EF4-FFF2-40B4-BE49-F238E27FC236}">
                      <a16:creationId xmlns:a16="http://schemas.microsoft.com/office/drawing/2014/main" id="{D4B5DFC5-605C-B441-B93C-5E583B90F5B1}"/>
                    </a:ext>
                  </a:extLst>
                </p:cNvPr>
                <p:cNvPicPr/>
                <p:nvPr/>
              </p:nvPicPr>
              <p:blipFill>
                <a:blip r:embed="rId125"/>
                <a:stretch>
                  <a:fillRect/>
                </a:stretch>
              </p:blipFill>
              <p:spPr>
                <a:xfrm>
                  <a:off x="5901277" y="1953501"/>
                  <a:ext cx="134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1DEE78D6-8D54-C446-BD92-47C6DC2788CF}"/>
                    </a:ext>
                  </a:extLst>
                </p14:cNvPr>
                <p14:cNvContentPartPr/>
                <p14:nvPr/>
              </p14:nvContentPartPr>
              <p14:xfrm>
                <a:off x="6067597" y="2006781"/>
                <a:ext cx="130320" cy="113040"/>
              </p14:xfrm>
            </p:contentPart>
          </mc:Choice>
          <mc:Fallback xmlns="">
            <p:pic>
              <p:nvPicPr>
                <p:cNvPr id="76" name="Ink 75">
                  <a:extLst>
                    <a:ext uri="{FF2B5EF4-FFF2-40B4-BE49-F238E27FC236}">
                      <a16:creationId xmlns:a16="http://schemas.microsoft.com/office/drawing/2014/main" id="{1DEE78D6-8D54-C446-BD92-47C6DC2788CF}"/>
                    </a:ext>
                  </a:extLst>
                </p:cNvPr>
                <p:cNvPicPr/>
                <p:nvPr/>
              </p:nvPicPr>
              <p:blipFill>
                <a:blip r:embed="rId127"/>
                <a:stretch>
                  <a:fillRect/>
                </a:stretch>
              </p:blipFill>
              <p:spPr>
                <a:xfrm>
                  <a:off x="6060037" y="1999221"/>
                  <a:ext cx="145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E1B70302-7FF3-3540-A896-B4417ECE21E8}"/>
                    </a:ext>
                  </a:extLst>
                </p14:cNvPr>
                <p14:cNvContentPartPr/>
                <p14:nvPr/>
              </p14:nvContentPartPr>
              <p14:xfrm>
                <a:off x="6293317" y="2121621"/>
                <a:ext cx="24120" cy="14400"/>
              </p14:xfrm>
            </p:contentPart>
          </mc:Choice>
          <mc:Fallback xmlns="">
            <p:pic>
              <p:nvPicPr>
                <p:cNvPr id="78" name="Ink 77">
                  <a:extLst>
                    <a:ext uri="{FF2B5EF4-FFF2-40B4-BE49-F238E27FC236}">
                      <a16:creationId xmlns:a16="http://schemas.microsoft.com/office/drawing/2014/main" id="{E1B70302-7FF3-3540-A896-B4417ECE21E8}"/>
                    </a:ext>
                  </a:extLst>
                </p:cNvPr>
                <p:cNvPicPr/>
                <p:nvPr/>
              </p:nvPicPr>
              <p:blipFill>
                <a:blip r:embed="rId129"/>
                <a:stretch>
                  <a:fillRect/>
                </a:stretch>
              </p:blipFill>
              <p:spPr>
                <a:xfrm>
                  <a:off x="6285757" y="2114061"/>
                  <a:ext cx="39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EA05C05A-6464-3049-AF1B-F377447675D7}"/>
                    </a:ext>
                  </a:extLst>
                </p14:cNvPr>
                <p14:cNvContentPartPr/>
                <p14:nvPr/>
              </p14:nvContentPartPr>
              <p14:xfrm>
                <a:off x="6274597" y="1872861"/>
                <a:ext cx="84960" cy="149400"/>
              </p14:xfrm>
            </p:contentPart>
          </mc:Choice>
          <mc:Fallback xmlns="">
            <p:pic>
              <p:nvPicPr>
                <p:cNvPr id="79" name="Ink 78">
                  <a:extLst>
                    <a:ext uri="{FF2B5EF4-FFF2-40B4-BE49-F238E27FC236}">
                      <a16:creationId xmlns:a16="http://schemas.microsoft.com/office/drawing/2014/main" id="{EA05C05A-6464-3049-AF1B-F377447675D7}"/>
                    </a:ext>
                  </a:extLst>
                </p:cNvPr>
                <p:cNvPicPr/>
                <p:nvPr/>
              </p:nvPicPr>
              <p:blipFill>
                <a:blip r:embed="rId131"/>
                <a:stretch>
                  <a:fillRect/>
                </a:stretch>
              </p:blipFill>
              <p:spPr>
                <a:xfrm>
                  <a:off x="6267037" y="1865301"/>
                  <a:ext cx="99720" cy="164520"/>
                </a:xfrm>
                <a:prstGeom prst="rect">
                  <a:avLst/>
                </a:prstGeom>
              </p:spPr>
            </p:pic>
          </mc:Fallback>
        </mc:AlternateContent>
      </p:grpSp>
      <p:grpSp>
        <p:nvGrpSpPr>
          <p:cNvPr id="83" name="Group 82">
            <a:extLst>
              <a:ext uri="{FF2B5EF4-FFF2-40B4-BE49-F238E27FC236}">
                <a16:creationId xmlns:a16="http://schemas.microsoft.com/office/drawing/2014/main" id="{CCF23793-56E4-A24C-B1E6-93A845C49701}"/>
              </a:ext>
            </a:extLst>
          </p:cNvPr>
          <p:cNvGrpSpPr/>
          <p:nvPr/>
        </p:nvGrpSpPr>
        <p:grpSpPr>
          <a:xfrm>
            <a:off x="652837" y="1653261"/>
            <a:ext cx="326160" cy="203040"/>
            <a:chOff x="652837" y="1653261"/>
            <a:chExt cx="326160" cy="203040"/>
          </a:xfrm>
        </p:grpSpPr>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1DF6134D-2655-E84E-A17C-E96CFE2766A9}"/>
                    </a:ext>
                  </a:extLst>
                </p14:cNvPr>
                <p14:cNvContentPartPr/>
                <p14:nvPr/>
              </p14:nvContentPartPr>
              <p14:xfrm>
                <a:off x="652837" y="1653261"/>
                <a:ext cx="230760" cy="203040"/>
              </p14:xfrm>
            </p:contentPart>
          </mc:Choice>
          <mc:Fallback xmlns="">
            <p:pic>
              <p:nvPicPr>
                <p:cNvPr id="81" name="Ink 80">
                  <a:extLst>
                    <a:ext uri="{FF2B5EF4-FFF2-40B4-BE49-F238E27FC236}">
                      <a16:creationId xmlns:a16="http://schemas.microsoft.com/office/drawing/2014/main" id="{1DF6134D-2655-E84E-A17C-E96CFE2766A9}"/>
                    </a:ext>
                  </a:extLst>
                </p:cNvPr>
                <p:cNvPicPr/>
                <p:nvPr/>
              </p:nvPicPr>
              <p:blipFill>
                <a:blip r:embed="rId133"/>
                <a:stretch>
                  <a:fillRect/>
                </a:stretch>
              </p:blipFill>
              <p:spPr>
                <a:xfrm>
                  <a:off x="645277" y="1645701"/>
                  <a:ext cx="245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DBEC8907-FFDD-E343-B86A-C726D404D2E7}"/>
                    </a:ext>
                  </a:extLst>
                </p14:cNvPr>
                <p14:cNvContentPartPr/>
                <p14:nvPr/>
              </p14:nvContentPartPr>
              <p14:xfrm>
                <a:off x="964597" y="1814541"/>
                <a:ext cx="14400" cy="17640"/>
              </p14:xfrm>
            </p:contentPart>
          </mc:Choice>
          <mc:Fallback xmlns="">
            <p:pic>
              <p:nvPicPr>
                <p:cNvPr id="82" name="Ink 81">
                  <a:extLst>
                    <a:ext uri="{FF2B5EF4-FFF2-40B4-BE49-F238E27FC236}">
                      <a16:creationId xmlns:a16="http://schemas.microsoft.com/office/drawing/2014/main" id="{DBEC8907-FFDD-E343-B86A-C726D404D2E7}"/>
                    </a:ext>
                  </a:extLst>
                </p:cNvPr>
                <p:cNvPicPr/>
                <p:nvPr/>
              </p:nvPicPr>
              <p:blipFill>
                <a:blip r:embed="rId135"/>
                <a:stretch>
                  <a:fillRect/>
                </a:stretch>
              </p:blipFill>
              <p:spPr>
                <a:xfrm>
                  <a:off x="957037" y="1806981"/>
                  <a:ext cx="29520" cy="32760"/>
                </a:xfrm>
                <a:prstGeom prst="rect">
                  <a:avLst/>
                </a:prstGeom>
              </p:spPr>
            </p:pic>
          </mc:Fallback>
        </mc:AlternateContent>
      </p:grpSp>
      <p:grpSp>
        <p:nvGrpSpPr>
          <p:cNvPr id="88" name="Group 87">
            <a:extLst>
              <a:ext uri="{FF2B5EF4-FFF2-40B4-BE49-F238E27FC236}">
                <a16:creationId xmlns:a16="http://schemas.microsoft.com/office/drawing/2014/main" id="{F5332D32-5233-A640-A3EB-AACAC53CA173}"/>
              </a:ext>
            </a:extLst>
          </p:cNvPr>
          <p:cNvGrpSpPr/>
          <p:nvPr/>
        </p:nvGrpSpPr>
        <p:grpSpPr>
          <a:xfrm>
            <a:off x="663997" y="2528421"/>
            <a:ext cx="340200" cy="204120"/>
            <a:chOff x="663997" y="2528421"/>
            <a:chExt cx="340200" cy="204120"/>
          </a:xfrm>
        </p:grpSpPr>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3618EB3C-2522-6E43-93EC-E5B0972AF7F1}"/>
                    </a:ext>
                  </a:extLst>
                </p14:cNvPr>
                <p14:cNvContentPartPr/>
                <p14:nvPr/>
              </p14:nvContentPartPr>
              <p14:xfrm>
                <a:off x="663997" y="2528421"/>
                <a:ext cx="109440" cy="204120"/>
              </p14:xfrm>
            </p:contentPart>
          </mc:Choice>
          <mc:Fallback xmlns="">
            <p:pic>
              <p:nvPicPr>
                <p:cNvPr id="84" name="Ink 83">
                  <a:extLst>
                    <a:ext uri="{FF2B5EF4-FFF2-40B4-BE49-F238E27FC236}">
                      <a16:creationId xmlns:a16="http://schemas.microsoft.com/office/drawing/2014/main" id="{3618EB3C-2522-6E43-93EC-E5B0972AF7F1}"/>
                    </a:ext>
                  </a:extLst>
                </p:cNvPr>
                <p:cNvPicPr/>
                <p:nvPr/>
              </p:nvPicPr>
              <p:blipFill>
                <a:blip r:embed="rId137"/>
                <a:stretch>
                  <a:fillRect/>
                </a:stretch>
              </p:blipFill>
              <p:spPr>
                <a:xfrm>
                  <a:off x="656437" y="2520861"/>
                  <a:ext cx="124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4F743B85-7F6A-9842-AFD8-8FC526AC3175}"/>
                    </a:ext>
                  </a:extLst>
                </p14:cNvPr>
                <p14:cNvContentPartPr/>
                <p14:nvPr/>
              </p14:nvContentPartPr>
              <p14:xfrm>
                <a:off x="761197" y="2534901"/>
                <a:ext cx="99000" cy="196920"/>
              </p14:xfrm>
            </p:contentPart>
          </mc:Choice>
          <mc:Fallback xmlns="">
            <p:pic>
              <p:nvPicPr>
                <p:cNvPr id="85" name="Ink 84">
                  <a:extLst>
                    <a:ext uri="{FF2B5EF4-FFF2-40B4-BE49-F238E27FC236}">
                      <a16:creationId xmlns:a16="http://schemas.microsoft.com/office/drawing/2014/main" id="{4F743B85-7F6A-9842-AFD8-8FC526AC3175}"/>
                    </a:ext>
                  </a:extLst>
                </p:cNvPr>
                <p:cNvPicPr/>
                <p:nvPr/>
              </p:nvPicPr>
              <p:blipFill>
                <a:blip r:embed="rId139"/>
                <a:stretch>
                  <a:fillRect/>
                </a:stretch>
              </p:blipFill>
              <p:spPr>
                <a:xfrm>
                  <a:off x="753637" y="2527341"/>
                  <a:ext cx="114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4AC67008-1CC0-C249-B2CF-BB77434E8243}"/>
                    </a:ext>
                  </a:extLst>
                </p14:cNvPr>
                <p14:cNvContentPartPr/>
                <p14:nvPr/>
              </p14:nvContentPartPr>
              <p14:xfrm>
                <a:off x="697477" y="2648301"/>
                <a:ext cx="106200" cy="10440"/>
              </p14:xfrm>
            </p:contentPart>
          </mc:Choice>
          <mc:Fallback xmlns="">
            <p:pic>
              <p:nvPicPr>
                <p:cNvPr id="86" name="Ink 85">
                  <a:extLst>
                    <a:ext uri="{FF2B5EF4-FFF2-40B4-BE49-F238E27FC236}">
                      <a16:creationId xmlns:a16="http://schemas.microsoft.com/office/drawing/2014/main" id="{4AC67008-1CC0-C249-B2CF-BB77434E8243}"/>
                    </a:ext>
                  </a:extLst>
                </p:cNvPr>
                <p:cNvPicPr/>
                <p:nvPr/>
              </p:nvPicPr>
              <p:blipFill>
                <a:blip r:embed="rId141"/>
                <a:stretch>
                  <a:fillRect/>
                </a:stretch>
              </p:blipFill>
              <p:spPr>
                <a:xfrm>
                  <a:off x="689917" y="2640741"/>
                  <a:ext cx="121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AD024B6D-4310-BB4D-93AC-ED5EE29F4A94}"/>
                    </a:ext>
                  </a:extLst>
                </p14:cNvPr>
                <p14:cNvContentPartPr/>
                <p14:nvPr/>
              </p14:nvContentPartPr>
              <p14:xfrm>
                <a:off x="975757" y="2678901"/>
                <a:ext cx="28440" cy="28800"/>
              </p14:xfrm>
            </p:contentPart>
          </mc:Choice>
          <mc:Fallback xmlns="">
            <p:pic>
              <p:nvPicPr>
                <p:cNvPr id="87" name="Ink 86">
                  <a:extLst>
                    <a:ext uri="{FF2B5EF4-FFF2-40B4-BE49-F238E27FC236}">
                      <a16:creationId xmlns:a16="http://schemas.microsoft.com/office/drawing/2014/main" id="{AD024B6D-4310-BB4D-93AC-ED5EE29F4A94}"/>
                    </a:ext>
                  </a:extLst>
                </p:cNvPr>
                <p:cNvPicPr/>
                <p:nvPr/>
              </p:nvPicPr>
              <p:blipFill>
                <a:blip r:embed="rId143"/>
                <a:stretch>
                  <a:fillRect/>
                </a:stretch>
              </p:blipFill>
              <p:spPr>
                <a:xfrm>
                  <a:off x="968197" y="2671341"/>
                  <a:ext cx="43560" cy="43920"/>
                </a:xfrm>
                <a:prstGeom prst="rect">
                  <a:avLst/>
                </a:prstGeom>
              </p:spPr>
            </p:pic>
          </mc:Fallback>
        </mc:AlternateContent>
      </p:grpSp>
      <p:grpSp>
        <p:nvGrpSpPr>
          <p:cNvPr id="110" name="Group 109">
            <a:extLst>
              <a:ext uri="{FF2B5EF4-FFF2-40B4-BE49-F238E27FC236}">
                <a16:creationId xmlns:a16="http://schemas.microsoft.com/office/drawing/2014/main" id="{59689B2F-2A0C-8446-93E2-002E56681E35}"/>
              </a:ext>
            </a:extLst>
          </p:cNvPr>
          <p:cNvGrpSpPr/>
          <p:nvPr/>
        </p:nvGrpSpPr>
        <p:grpSpPr>
          <a:xfrm>
            <a:off x="1388317" y="2570181"/>
            <a:ext cx="632160" cy="213480"/>
            <a:chOff x="1388317" y="2570181"/>
            <a:chExt cx="632160" cy="213480"/>
          </a:xfrm>
        </p:grpSpPr>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F149C079-366D-9C4B-8E86-48C54E4296FF}"/>
                    </a:ext>
                  </a:extLst>
                </p14:cNvPr>
                <p14:cNvContentPartPr/>
                <p14:nvPr/>
              </p14:nvContentPartPr>
              <p14:xfrm>
                <a:off x="1388317" y="2597181"/>
                <a:ext cx="103680" cy="136800"/>
              </p14:xfrm>
            </p:contentPart>
          </mc:Choice>
          <mc:Fallback xmlns="">
            <p:pic>
              <p:nvPicPr>
                <p:cNvPr id="89" name="Ink 88">
                  <a:extLst>
                    <a:ext uri="{FF2B5EF4-FFF2-40B4-BE49-F238E27FC236}">
                      <a16:creationId xmlns:a16="http://schemas.microsoft.com/office/drawing/2014/main" id="{F149C079-366D-9C4B-8E86-48C54E4296FF}"/>
                    </a:ext>
                  </a:extLst>
                </p:cNvPr>
                <p:cNvPicPr/>
                <p:nvPr/>
              </p:nvPicPr>
              <p:blipFill>
                <a:blip r:embed="rId145"/>
                <a:stretch>
                  <a:fillRect/>
                </a:stretch>
              </p:blipFill>
              <p:spPr>
                <a:xfrm>
                  <a:off x="1380757" y="2589621"/>
                  <a:ext cx="11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4086F639-E6A4-064C-B9B9-CF7179D0106A}"/>
                    </a:ext>
                  </a:extLst>
                </p14:cNvPr>
                <p14:cNvContentPartPr/>
                <p14:nvPr/>
              </p14:nvContentPartPr>
              <p14:xfrm>
                <a:off x="1579117" y="2589981"/>
                <a:ext cx="14760" cy="137520"/>
              </p14:xfrm>
            </p:contentPart>
          </mc:Choice>
          <mc:Fallback xmlns="">
            <p:pic>
              <p:nvPicPr>
                <p:cNvPr id="90" name="Ink 89">
                  <a:extLst>
                    <a:ext uri="{FF2B5EF4-FFF2-40B4-BE49-F238E27FC236}">
                      <a16:creationId xmlns:a16="http://schemas.microsoft.com/office/drawing/2014/main" id="{4086F639-E6A4-064C-B9B9-CF7179D0106A}"/>
                    </a:ext>
                  </a:extLst>
                </p:cNvPr>
                <p:cNvPicPr/>
                <p:nvPr/>
              </p:nvPicPr>
              <p:blipFill>
                <a:blip r:embed="rId147"/>
                <a:stretch>
                  <a:fillRect/>
                </a:stretch>
              </p:blipFill>
              <p:spPr>
                <a:xfrm>
                  <a:off x="1571557" y="2582421"/>
                  <a:ext cx="29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5BAC92A3-70EB-C347-89E8-EF339039D8F3}"/>
                    </a:ext>
                  </a:extLst>
                </p14:cNvPr>
                <p14:cNvContentPartPr/>
                <p14:nvPr/>
              </p14:nvContentPartPr>
              <p14:xfrm>
                <a:off x="1508557" y="2570181"/>
                <a:ext cx="175320" cy="153360"/>
              </p14:xfrm>
            </p:contentPart>
          </mc:Choice>
          <mc:Fallback xmlns="">
            <p:pic>
              <p:nvPicPr>
                <p:cNvPr id="91" name="Ink 90">
                  <a:extLst>
                    <a:ext uri="{FF2B5EF4-FFF2-40B4-BE49-F238E27FC236}">
                      <a16:creationId xmlns:a16="http://schemas.microsoft.com/office/drawing/2014/main" id="{5BAC92A3-70EB-C347-89E8-EF339039D8F3}"/>
                    </a:ext>
                  </a:extLst>
                </p:cNvPr>
                <p:cNvPicPr/>
                <p:nvPr/>
              </p:nvPicPr>
              <p:blipFill>
                <a:blip r:embed="rId149"/>
                <a:stretch>
                  <a:fillRect/>
                </a:stretch>
              </p:blipFill>
              <p:spPr>
                <a:xfrm>
                  <a:off x="1500997" y="2562621"/>
                  <a:ext cx="190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FF8CF067-770E-FA46-8876-39077B545F26}"/>
                    </a:ext>
                  </a:extLst>
                </p14:cNvPr>
                <p14:cNvContentPartPr/>
                <p14:nvPr/>
              </p14:nvContentPartPr>
              <p14:xfrm>
                <a:off x="1760197" y="2574141"/>
                <a:ext cx="128880" cy="108720"/>
              </p14:xfrm>
            </p:contentPart>
          </mc:Choice>
          <mc:Fallback xmlns="">
            <p:pic>
              <p:nvPicPr>
                <p:cNvPr id="92" name="Ink 91">
                  <a:extLst>
                    <a:ext uri="{FF2B5EF4-FFF2-40B4-BE49-F238E27FC236}">
                      <a16:creationId xmlns:a16="http://schemas.microsoft.com/office/drawing/2014/main" id="{FF8CF067-770E-FA46-8876-39077B545F26}"/>
                    </a:ext>
                  </a:extLst>
                </p:cNvPr>
                <p:cNvPicPr/>
                <p:nvPr/>
              </p:nvPicPr>
              <p:blipFill>
                <a:blip r:embed="rId151"/>
                <a:stretch>
                  <a:fillRect/>
                </a:stretch>
              </p:blipFill>
              <p:spPr>
                <a:xfrm>
                  <a:off x="1752997" y="2566581"/>
                  <a:ext cx="144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34D962F9-FA35-6041-AD1F-593280940C87}"/>
                    </a:ext>
                  </a:extLst>
                </p14:cNvPr>
                <p14:cNvContentPartPr/>
                <p14:nvPr/>
              </p14:nvContentPartPr>
              <p14:xfrm>
                <a:off x="1963237" y="2693301"/>
                <a:ext cx="57240" cy="90360"/>
              </p14:xfrm>
            </p:contentPart>
          </mc:Choice>
          <mc:Fallback xmlns="">
            <p:pic>
              <p:nvPicPr>
                <p:cNvPr id="93" name="Ink 92">
                  <a:extLst>
                    <a:ext uri="{FF2B5EF4-FFF2-40B4-BE49-F238E27FC236}">
                      <a16:creationId xmlns:a16="http://schemas.microsoft.com/office/drawing/2014/main" id="{34D962F9-FA35-6041-AD1F-593280940C87}"/>
                    </a:ext>
                  </a:extLst>
                </p:cNvPr>
                <p:cNvPicPr/>
                <p:nvPr/>
              </p:nvPicPr>
              <p:blipFill>
                <a:blip r:embed="rId153"/>
                <a:stretch>
                  <a:fillRect/>
                </a:stretch>
              </p:blipFill>
              <p:spPr>
                <a:xfrm>
                  <a:off x="1955677" y="2685741"/>
                  <a:ext cx="72360" cy="105480"/>
                </a:xfrm>
                <a:prstGeom prst="rect">
                  <a:avLst/>
                </a:prstGeom>
              </p:spPr>
            </p:pic>
          </mc:Fallback>
        </mc:AlternateContent>
      </p:grpSp>
      <p:grpSp>
        <p:nvGrpSpPr>
          <p:cNvPr id="109" name="Group 108">
            <a:extLst>
              <a:ext uri="{FF2B5EF4-FFF2-40B4-BE49-F238E27FC236}">
                <a16:creationId xmlns:a16="http://schemas.microsoft.com/office/drawing/2014/main" id="{9DD3BD83-477E-B845-AE8B-1D66CF190D04}"/>
              </a:ext>
            </a:extLst>
          </p:cNvPr>
          <p:cNvGrpSpPr/>
          <p:nvPr/>
        </p:nvGrpSpPr>
        <p:grpSpPr>
          <a:xfrm>
            <a:off x="2236837" y="2570181"/>
            <a:ext cx="801360" cy="218880"/>
            <a:chOff x="2236837" y="2570181"/>
            <a:chExt cx="801360" cy="218880"/>
          </a:xfrm>
        </p:grpSpPr>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C928BB18-4316-6749-8663-46E194E71C03}"/>
                    </a:ext>
                  </a:extLst>
                </p14:cNvPr>
                <p14:cNvContentPartPr/>
                <p14:nvPr/>
              </p14:nvContentPartPr>
              <p14:xfrm>
                <a:off x="2245477" y="2604021"/>
                <a:ext cx="10440" cy="136800"/>
              </p14:xfrm>
            </p:contentPart>
          </mc:Choice>
          <mc:Fallback xmlns="">
            <p:pic>
              <p:nvPicPr>
                <p:cNvPr id="94" name="Ink 93">
                  <a:extLst>
                    <a:ext uri="{FF2B5EF4-FFF2-40B4-BE49-F238E27FC236}">
                      <a16:creationId xmlns:a16="http://schemas.microsoft.com/office/drawing/2014/main" id="{C928BB18-4316-6749-8663-46E194E71C03}"/>
                    </a:ext>
                  </a:extLst>
                </p:cNvPr>
                <p:cNvPicPr/>
                <p:nvPr/>
              </p:nvPicPr>
              <p:blipFill>
                <a:blip r:embed="rId155"/>
                <a:stretch>
                  <a:fillRect/>
                </a:stretch>
              </p:blipFill>
              <p:spPr>
                <a:xfrm>
                  <a:off x="2237917" y="2596461"/>
                  <a:ext cx="25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8242ACA9-77F8-C141-ACA6-A0817392EF73}"/>
                    </a:ext>
                  </a:extLst>
                </p14:cNvPr>
                <p14:cNvContentPartPr/>
                <p14:nvPr/>
              </p14:nvContentPartPr>
              <p14:xfrm>
                <a:off x="2236837" y="2575221"/>
                <a:ext cx="136800" cy="15480"/>
              </p14:xfrm>
            </p:contentPart>
          </mc:Choice>
          <mc:Fallback xmlns="">
            <p:pic>
              <p:nvPicPr>
                <p:cNvPr id="95" name="Ink 94">
                  <a:extLst>
                    <a:ext uri="{FF2B5EF4-FFF2-40B4-BE49-F238E27FC236}">
                      <a16:creationId xmlns:a16="http://schemas.microsoft.com/office/drawing/2014/main" id="{8242ACA9-77F8-C141-ACA6-A0817392EF73}"/>
                    </a:ext>
                  </a:extLst>
                </p:cNvPr>
                <p:cNvPicPr/>
                <p:nvPr/>
              </p:nvPicPr>
              <p:blipFill>
                <a:blip r:embed="rId157"/>
                <a:stretch>
                  <a:fillRect/>
                </a:stretch>
              </p:blipFill>
              <p:spPr>
                <a:xfrm>
                  <a:off x="2229277" y="2567661"/>
                  <a:ext cx="15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CC7E56CA-64BE-494E-8E2C-FDCDC1B00D12}"/>
                    </a:ext>
                  </a:extLst>
                </p14:cNvPr>
                <p14:cNvContentPartPr/>
                <p14:nvPr/>
              </p14:nvContentPartPr>
              <p14:xfrm>
                <a:off x="2284357" y="2664861"/>
                <a:ext cx="69840" cy="6480"/>
              </p14:xfrm>
            </p:contentPart>
          </mc:Choice>
          <mc:Fallback xmlns="">
            <p:pic>
              <p:nvPicPr>
                <p:cNvPr id="96" name="Ink 95">
                  <a:extLst>
                    <a:ext uri="{FF2B5EF4-FFF2-40B4-BE49-F238E27FC236}">
                      <a16:creationId xmlns:a16="http://schemas.microsoft.com/office/drawing/2014/main" id="{CC7E56CA-64BE-494E-8E2C-FDCDC1B00D12}"/>
                    </a:ext>
                  </a:extLst>
                </p:cNvPr>
                <p:cNvPicPr/>
                <p:nvPr/>
              </p:nvPicPr>
              <p:blipFill>
                <a:blip r:embed="rId159"/>
                <a:stretch>
                  <a:fillRect/>
                </a:stretch>
              </p:blipFill>
              <p:spPr>
                <a:xfrm>
                  <a:off x="2276797" y="2657301"/>
                  <a:ext cx="84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F02DED45-E2F4-8D41-B73B-197D4D9A5F89}"/>
                    </a:ext>
                  </a:extLst>
                </p14:cNvPr>
                <p14:cNvContentPartPr/>
                <p14:nvPr/>
              </p14:nvContentPartPr>
              <p14:xfrm>
                <a:off x="2463277" y="2609781"/>
                <a:ext cx="4320" cy="110880"/>
              </p14:xfrm>
            </p:contentPart>
          </mc:Choice>
          <mc:Fallback xmlns="">
            <p:pic>
              <p:nvPicPr>
                <p:cNvPr id="97" name="Ink 96">
                  <a:extLst>
                    <a:ext uri="{FF2B5EF4-FFF2-40B4-BE49-F238E27FC236}">
                      <a16:creationId xmlns:a16="http://schemas.microsoft.com/office/drawing/2014/main" id="{F02DED45-E2F4-8D41-B73B-197D4D9A5F89}"/>
                    </a:ext>
                  </a:extLst>
                </p:cNvPr>
                <p:cNvPicPr/>
                <p:nvPr/>
              </p:nvPicPr>
              <p:blipFill>
                <a:blip r:embed="rId161"/>
                <a:stretch>
                  <a:fillRect/>
                </a:stretch>
              </p:blipFill>
              <p:spPr>
                <a:xfrm>
                  <a:off x="2455717" y="2602221"/>
                  <a:ext cx="19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B8E31AD1-E791-5B42-BC51-E5302F95FDFA}"/>
                    </a:ext>
                  </a:extLst>
                </p14:cNvPr>
                <p14:cNvContentPartPr/>
                <p14:nvPr/>
              </p14:nvContentPartPr>
              <p14:xfrm>
                <a:off x="2607277" y="2594661"/>
                <a:ext cx="11880" cy="120960"/>
              </p14:xfrm>
            </p:contentPart>
          </mc:Choice>
          <mc:Fallback xmlns="">
            <p:pic>
              <p:nvPicPr>
                <p:cNvPr id="98" name="Ink 97">
                  <a:extLst>
                    <a:ext uri="{FF2B5EF4-FFF2-40B4-BE49-F238E27FC236}">
                      <a16:creationId xmlns:a16="http://schemas.microsoft.com/office/drawing/2014/main" id="{B8E31AD1-E791-5B42-BC51-E5302F95FDFA}"/>
                    </a:ext>
                  </a:extLst>
                </p:cNvPr>
                <p:cNvPicPr/>
                <p:nvPr/>
              </p:nvPicPr>
              <p:blipFill>
                <a:blip r:embed="rId163"/>
                <a:stretch>
                  <a:fillRect/>
                </a:stretch>
              </p:blipFill>
              <p:spPr>
                <a:xfrm>
                  <a:off x="2599717" y="2587101"/>
                  <a:ext cx="27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1AA78801-3864-B040-88A7-C17816222876}"/>
                    </a:ext>
                  </a:extLst>
                </p14:cNvPr>
                <p14:cNvContentPartPr/>
                <p14:nvPr/>
              </p14:nvContentPartPr>
              <p14:xfrm>
                <a:off x="2602597" y="2570181"/>
                <a:ext cx="97200" cy="24120"/>
              </p14:xfrm>
            </p:contentPart>
          </mc:Choice>
          <mc:Fallback xmlns="">
            <p:pic>
              <p:nvPicPr>
                <p:cNvPr id="99" name="Ink 98">
                  <a:extLst>
                    <a:ext uri="{FF2B5EF4-FFF2-40B4-BE49-F238E27FC236}">
                      <a16:creationId xmlns:a16="http://schemas.microsoft.com/office/drawing/2014/main" id="{1AA78801-3864-B040-88A7-C17816222876}"/>
                    </a:ext>
                  </a:extLst>
                </p:cNvPr>
                <p:cNvPicPr/>
                <p:nvPr/>
              </p:nvPicPr>
              <p:blipFill>
                <a:blip r:embed="rId165"/>
                <a:stretch>
                  <a:fillRect/>
                </a:stretch>
              </p:blipFill>
              <p:spPr>
                <a:xfrm>
                  <a:off x="2595037" y="2562621"/>
                  <a:ext cx="112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C6FF9016-E6A3-BE4B-8D7E-52CBB89006AA}"/>
                    </a:ext>
                  </a:extLst>
                </p14:cNvPr>
                <p14:cNvContentPartPr/>
                <p14:nvPr/>
              </p14:nvContentPartPr>
              <p14:xfrm>
                <a:off x="2603317" y="2638221"/>
                <a:ext cx="95760" cy="7560"/>
              </p14:xfrm>
            </p:contentPart>
          </mc:Choice>
          <mc:Fallback xmlns="">
            <p:pic>
              <p:nvPicPr>
                <p:cNvPr id="100" name="Ink 99">
                  <a:extLst>
                    <a:ext uri="{FF2B5EF4-FFF2-40B4-BE49-F238E27FC236}">
                      <a16:creationId xmlns:a16="http://schemas.microsoft.com/office/drawing/2014/main" id="{C6FF9016-E6A3-BE4B-8D7E-52CBB89006AA}"/>
                    </a:ext>
                  </a:extLst>
                </p:cNvPr>
                <p:cNvPicPr/>
                <p:nvPr/>
              </p:nvPicPr>
              <p:blipFill>
                <a:blip r:embed="rId167"/>
                <a:stretch>
                  <a:fillRect/>
                </a:stretch>
              </p:blipFill>
              <p:spPr>
                <a:xfrm>
                  <a:off x="2595757" y="2630661"/>
                  <a:ext cx="110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0726B631-FA7B-A74F-A4AD-5BCD12038392}"/>
                    </a:ext>
                  </a:extLst>
                </p14:cNvPr>
                <p14:cNvContentPartPr/>
                <p14:nvPr/>
              </p14:nvContentPartPr>
              <p14:xfrm>
                <a:off x="2792677" y="2587101"/>
                <a:ext cx="167040" cy="119880"/>
              </p14:xfrm>
            </p:contentPart>
          </mc:Choice>
          <mc:Fallback xmlns="">
            <p:pic>
              <p:nvPicPr>
                <p:cNvPr id="101" name="Ink 100">
                  <a:extLst>
                    <a:ext uri="{FF2B5EF4-FFF2-40B4-BE49-F238E27FC236}">
                      <a16:creationId xmlns:a16="http://schemas.microsoft.com/office/drawing/2014/main" id="{0726B631-FA7B-A74F-A4AD-5BCD12038392}"/>
                    </a:ext>
                  </a:extLst>
                </p:cNvPr>
                <p:cNvPicPr/>
                <p:nvPr/>
              </p:nvPicPr>
              <p:blipFill>
                <a:blip r:embed="rId169"/>
                <a:stretch>
                  <a:fillRect/>
                </a:stretch>
              </p:blipFill>
              <p:spPr>
                <a:xfrm>
                  <a:off x="2785117" y="2579541"/>
                  <a:ext cx="1821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FC01E530-8132-0349-AD8D-9210008F36D7}"/>
                    </a:ext>
                  </a:extLst>
                </p14:cNvPr>
                <p14:cNvContentPartPr/>
                <p14:nvPr/>
              </p14:nvContentPartPr>
              <p14:xfrm>
                <a:off x="2996077" y="2709141"/>
                <a:ext cx="42120" cy="79920"/>
              </p14:xfrm>
            </p:contentPart>
          </mc:Choice>
          <mc:Fallback xmlns="">
            <p:pic>
              <p:nvPicPr>
                <p:cNvPr id="102" name="Ink 101">
                  <a:extLst>
                    <a:ext uri="{FF2B5EF4-FFF2-40B4-BE49-F238E27FC236}">
                      <a16:creationId xmlns:a16="http://schemas.microsoft.com/office/drawing/2014/main" id="{FC01E530-8132-0349-AD8D-9210008F36D7}"/>
                    </a:ext>
                  </a:extLst>
                </p:cNvPr>
                <p:cNvPicPr/>
                <p:nvPr/>
              </p:nvPicPr>
              <p:blipFill>
                <a:blip r:embed="rId171"/>
                <a:stretch>
                  <a:fillRect/>
                </a:stretch>
              </p:blipFill>
              <p:spPr>
                <a:xfrm>
                  <a:off x="2988517" y="2701581"/>
                  <a:ext cx="57240" cy="95040"/>
                </a:xfrm>
                <a:prstGeom prst="rect">
                  <a:avLst/>
                </a:prstGeom>
              </p:spPr>
            </p:pic>
          </mc:Fallback>
        </mc:AlternateContent>
      </p:grpSp>
      <p:grpSp>
        <p:nvGrpSpPr>
          <p:cNvPr id="108" name="Group 107">
            <a:extLst>
              <a:ext uri="{FF2B5EF4-FFF2-40B4-BE49-F238E27FC236}">
                <a16:creationId xmlns:a16="http://schemas.microsoft.com/office/drawing/2014/main" id="{7C30FC19-BB02-234D-9C41-B59B63C2F547}"/>
              </a:ext>
            </a:extLst>
          </p:cNvPr>
          <p:cNvGrpSpPr/>
          <p:nvPr/>
        </p:nvGrpSpPr>
        <p:grpSpPr>
          <a:xfrm>
            <a:off x="3264277" y="2537421"/>
            <a:ext cx="558720" cy="161640"/>
            <a:chOff x="3264277" y="2537421"/>
            <a:chExt cx="558720" cy="161640"/>
          </a:xfrm>
        </p:grpSpPr>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75ADED8E-166A-F345-84CA-54A9B99CA6FC}"/>
                    </a:ext>
                  </a:extLst>
                </p14:cNvPr>
                <p14:cNvContentPartPr/>
                <p14:nvPr/>
              </p14:nvContentPartPr>
              <p14:xfrm>
                <a:off x="3264277" y="2581341"/>
                <a:ext cx="122040" cy="117720"/>
              </p14:xfrm>
            </p:contentPart>
          </mc:Choice>
          <mc:Fallback xmlns="">
            <p:pic>
              <p:nvPicPr>
                <p:cNvPr id="103" name="Ink 102">
                  <a:extLst>
                    <a:ext uri="{FF2B5EF4-FFF2-40B4-BE49-F238E27FC236}">
                      <a16:creationId xmlns:a16="http://schemas.microsoft.com/office/drawing/2014/main" id="{75ADED8E-166A-F345-84CA-54A9B99CA6FC}"/>
                    </a:ext>
                  </a:extLst>
                </p:cNvPr>
                <p:cNvPicPr/>
                <p:nvPr/>
              </p:nvPicPr>
              <p:blipFill>
                <a:blip r:embed="rId173"/>
                <a:stretch>
                  <a:fillRect/>
                </a:stretch>
              </p:blipFill>
              <p:spPr>
                <a:xfrm>
                  <a:off x="3256717" y="2573781"/>
                  <a:ext cx="137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494B858B-74D5-514A-8A53-04B3FC5200FD}"/>
                    </a:ext>
                  </a:extLst>
                </p14:cNvPr>
                <p14:cNvContentPartPr/>
                <p14:nvPr/>
              </p14:nvContentPartPr>
              <p14:xfrm>
                <a:off x="3432757" y="2562621"/>
                <a:ext cx="24840" cy="135000"/>
              </p14:xfrm>
            </p:contentPart>
          </mc:Choice>
          <mc:Fallback xmlns="">
            <p:pic>
              <p:nvPicPr>
                <p:cNvPr id="104" name="Ink 103">
                  <a:extLst>
                    <a:ext uri="{FF2B5EF4-FFF2-40B4-BE49-F238E27FC236}">
                      <a16:creationId xmlns:a16="http://schemas.microsoft.com/office/drawing/2014/main" id="{494B858B-74D5-514A-8A53-04B3FC5200FD}"/>
                    </a:ext>
                  </a:extLst>
                </p:cNvPr>
                <p:cNvPicPr/>
                <p:nvPr/>
              </p:nvPicPr>
              <p:blipFill>
                <a:blip r:embed="rId175"/>
                <a:stretch>
                  <a:fillRect/>
                </a:stretch>
              </p:blipFill>
              <p:spPr>
                <a:xfrm>
                  <a:off x="3425197" y="2555061"/>
                  <a:ext cx="39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7BABB9CD-EB4E-1446-BCCA-2BB2AAD8082A}"/>
                    </a:ext>
                  </a:extLst>
                </p14:cNvPr>
                <p14:cNvContentPartPr/>
                <p14:nvPr/>
              </p14:nvContentPartPr>
              <p14:xfrm>
                <a:off x="3427357" y="2537421"/>
                <a:ext cx="134280" cy="5040"/>
              </p14:xfrm>
            </p:contentPart>
          </mc:Choice>
          <mc:Fallback xmlns="">
            <p:pic>
              <p:nvPicPr>
                <p:cNvPr id="105" name="Ink 104">
                  <a:extLst>
                    <a:ext uri="{FF2B5EF4-FFF2-40B4-BE49-F238E27FC236}">
                      <a16:creationId xmlns:a16="http://schemas.microsoft.com/office/drawing/2014/main" id="{7BABB9CD-EB4E-1446-BCCA-2BB2AAD8082A}"/>
                    </a:ext>
                  </a:extLst>
                </p:cNvPr>
                <p:cNvPicPr/>
                <p:nvPr/>
              </p:nvPicPr>
              <p:blipFill>
                <a:blip r:embed="rId177"/>
                <a:stretch>
                  <a:fillRect/>
                </a:stretch>
              </p:blipFill>
              <p:spPr>
                <a:xfrm>
                  <a:off x="3419797" y="2530221"/>
                  <a:ext cx="149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FD80BF33-1B38-7E47-8DB8-B993849904FC}"/>
                    </a:ext>
                  </a:extLst>
                </p14:cNvPr>
                <p14:cNvContentPartPr/>
                <p14:nvPr/>
              </p14:nvContentPartPr>
              <p14:xfrm>
                <a:off x="3455437" y="2623101"/>
                <a:ext cx="100800" cy="11160"/>
              </p14:xfrm>
            </p:contentPart>
          </mc:Choice>
          <mc:Fallback xmlns="">
            <p:pic>
              <p:nvPicPr>
                <p:cNvPr id="106" name="Ink 105">
                  <a:extLst>
                    <a:ext uri="{FF2B5EF4-FFF2-40B4-BE49-F238E27FC236}">
                      <a16:creationId xmlns:a16="http://schemas.microsoft.com/office/drawing/2014/main" id="{FD80BF33-1B38-7E47-8DB8-B993849904FC}"/>
                    </a:ext>
                  </a:extLst>
                </p:cNvPr>
                <p:cNvPicPr/>
                <p:nvPr/>
              </p:nvPicPr>
              <p:blipFill>
                <a:blip r:embed="rId179"/>
                <a:stretch>
                  <a:fillRect/>
                </a:stretch>
              </p:blipFill>
              <p:spPr>
                <a:xfrm>
                  <a:off x="3447877" y="2615541"/>
                  <a:ext cx="11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38CC3A81-391D-9741-A194-882331A4F88A}"/>
                    </a:ext>
                  </a:extLst>
                </p14:cNvPr>
                <p14:cNvContentPartPr/>
                <p14:nvPr/>
              </p14:nvContentPartPr>
              <p14:xfrm>
                <a:off x="3633637" y="2537421"/>
                <a:ext cx="189360" cy="137520"/>
              </p14:xfrm>
            </p:contentPart>
          </mc:Choice>
          <mc:Fallback xmlns="">
            <p:pic>
              <p:nvPicPr>
                <p:cNvPr id="107" name="Ink 106">
                  <a:extLst>
                    <a:ext uri="{FF2B5EF4-FFF2-40B4-BE49-F238E27FC236}">
                      <a16:creationId xmlns:a16="http://schemas.microsoft.com/office/drawing/2014/main" id="{38CC3A81-391D-9741-A194-882331A4F88A}"/>
                    </a:ext>
                  </a:extLst>
                </p:cNvPr>
                <p:cNvPicPr/>
                <p:nvPr/>
              </p:nvPicPr>
              <p:blipFill>
                <a:blip r:embed="rId181"/>
                <a:stretch>
                  <a:fillRect/>
                </a:stretch>
              </p:blipFill>
              <p:spPr>
                <a:xfrm>
                  <a:off x="3626077" y="2529861"/>
                  <a:ext cx="20412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34E862AB-32F4-AF46-AB5D-9B17ACC3A6A2}"/>
                  </a:ext>
                </a:extLst>
              </p14:cNvPr>
              <p14:cNvContentPartPr/>
              <p14:nvPr/>
            </p14:nvContentPartPr>
            <p14:xfrm>
              <a:off x="2453917" y="2962221"/>
              <a:ext cx="38880" cy="340200"/>
            </p14:xfrm>
          </p:contentPart>
        </mc:Choice>
        <mc:Fallback xmlns="">
          <p:pic>
            <p:nvPicPr>
              <p:cNvPr id="111" name="Ink 110">
                <a:extLst>
                  <a:ext uri="{FF2B5EF4-FFF2-40B4-BE49-F238E27FC236}">
                    <a16:creationId xmlns:a16="http://schemas.microsoft.com/office/drawing/2014/main" id="{34E862AB-32F4-AF46-AB5D-9B17ACC3A6A2}"/>
                  </a:ext>
                </a:extLst>
              </p:cNvPr>
              <p:cNvPicPr/>
              <p:nvPr/>
            </p:nvPicPr>
            <p:blipFill>
              <a:blip r:embed="rId183"/>
              <a:stretch>
                <a:fillRect/>
              </a:stretch>
            </p:blipFill>
            <p:spPr>
              <a:xfrm>
                <a:off x="2446717" y="2954661"/>
                <a:ext cx="54000" cy="355320"/>
              </a:xfrm>
              <a:prstGeom prst="rect">
                <a:avLst/>
              </a:prstGeom>
            </p:spPr>
          </p:pic>
        </mc:Fallback>
      </mc:AlternateContent>
      <p:grpSp>
        <p:nvGrpSpPr>
          <p:cNvPr id="121" name="Group 120">
            <a:extLst>
              <a:ext uri="{FF2B5EF4-FFF2-40B4-BE49-F238E27FC236}">
                <a16:creationId xmlns:a16="http://schemas.microsoft.com/office/drawing/2014/main" id="{E9C39CAC-0F93-FF4B-B4AF-5CC356C8724B}"/>
              </a:ext>
            </a:extLst>
          </p:cNvPr>
          <p:cNvGrpSpPr/>
          <p:nvPr/>
        </p:nvGrpSpPr>
        <p:grpSpPr>
          <a:xfrm>
            <a:off x="2213437" y="3406821"/>
            <a:ext cx="1402200" cy="280440"/>
            <a:chOff x="2213437" y="3406821"/>
            <a:chExt cx="1402200" cy="280440"/>
          </a:xfrm>
        </p:grpSpPr>
        <mc:AlternateContent xmlns:mc="http://schemas.openxmlformats.org/markup-compatibility/2006" xmlns:p14="http://schemas.microsoft.com/office/powerpoint/2010/main">
          <mc:Choice Requires="p14">
            <p:contentPart p14:bwMode="auto" r:id="rId184">
              <p14:nvContentPartPr>
                <p14:cNvPr id="112" name="Ink 111">
                  <a:extLst>
                    <a:ext uri="{FF2B5EF4-FFF2-40B4-BE49-F238E27FC236}">
                      <a16:creationId xmlns:a16="http://schemas.microsoft.com/office/drawing/2014/main" id="{AAE14FBD-2C35-914E-8691-1EB43C78826E}"/>
                    </a:ext>
                  </a:extLst>
                </p14:cNvPr>
                <p14:cNvContentPartPr/>
                <p14:nvPr/>
              </p14:nvContentPartPr>
              <p14:xfrm>
                <a:off x="2213437" y="3420141"/>
                <a:ext cx="127440" cy="267120"/>
              </p14:xfrm>
            </p:contentPart>
          </mc:Choice>
          <mc:Fallback xmlns="">
            <p:pic>
              <p:nvPicPr>
                <p:cNvPr id="112" name="Ink 111">
                  <a:extLst>
                    <a:ext uri="{FF2B5EF4-FFF2-40B4-BE49-F238E27FC236}">
                      <a16:creationId xmlns:a16="http://schemas.microsoft.com/office/drawing/2014/main" id="{AAE14FBD-2C35-914E-8691-1EB43C78826E}"/>
                    </a:ext>
                  </a:extLst>
                </p:cNvPr>
                <p:cNvPicPr/>
                <p:nvPr/>
              </p:nvPicPr>
              <p:blipFill>
                <a:blip r:embed="rId185"/>
                <a:stretch>
                  <a:fillRect/>
                </a:stretch>
              </p:blipFill>
              <p:spPr>
                <a:xfrm>
                  <a:off x="2205877" y="3412581"/>
                  <a:ext cx="142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88C9C884-32FC-A84D-9A61-AD4CB3E54855}"/>
                    </a:ext>
                  </a:extLst>
                </p14:cNvPr>
                <p14:cNvContentPartPr/>
                <p14:nvPr/>
              </p14:nvContentPartPr>
              <p14:xfrm>
                <a:off x="2402077" y="3569901"/>
                <a:ext cx="141120" cy="104400"/>
              </p14:xfrm>
            </p:contentPart>
          </mc:Choice>
          <mc:Fallback xmlns="">
            <p:pic>
              <p:nvPicPr>
                <p:cNvPr id="113" name="Ink 112">
                  <a:extLst>
                    <a:ext uri="{FF2B5EF4-FFF2-40B4-BE49-F238E27FC236}">
                      <a16:creationId xmlns:a16="http://schemas.microsoft.com/office/drawing/2014/main" id="{88C9C884-32FC-A84D-9A61-AD4CB3E54855}"/>
                    </a:ext>
                  </a:extLst>
                </p:cNvPr>
                <p:cNvPicPr/>
                <p:nvPr/>
              </p:nvPicPr>
              <p:blipFill>
                <a:blip r:embed="rId187"/>
                <a:stretch>
                  <a:fillRect/>
                </a:stretch>
              </p:blipFill>
              <p:spPr>
                <a:xfrm>
                  <a:off x="2394517" y="3562341"/>
                  <a:ext cx="156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4704F21F-A9FA-6C48-A0C9-B4AA167D569B}"/>
                    </a:ext>
                  </a:extLst>
                </p14:cNvPr>
                <p14:cNvContentPartPr/>
                <p14:nvPr/>
              </p14:nvContentPartPr>
              <p14:xfrm>
                <a:off x="2589997" y="3563421"/>
                <a:ext cx="106560" cy="92520"/>
              </p14:xfrm>
            </p:contentPart>
          </mc:Choice>
          <mc:Fallback xmlns="">
            <p:pic>
              <p:nvPicPr>
                <p:cNvPr id="114" name="Ink 113">
                  <a:extLst>
                    <a:ext uri="{FF2B5EF4-FFF2-40B4-BE49-F238E27FC236}">
                      <a16:creationId xmlns:a16="http://schemas.microsoft.com/office/drawing/2014/main" id="{4704F21F-A9FA-6C48-A0C9-B4AA167D569B}"/>
                    </a:ext>
                  </a:extLst>
                </p:cNvPr>
                <p:cNvPicPr/>
                <p:nvPr/>
              </p:nvPicPr>
              <p:blipFill>
                <a:blip r:embed="rId189"/>
                <a:stretch>
                  <a:fillRect/>
                </a:stretch>
              </p:blipFill>
              <p:spPr>
                <a:xfrm>
                  <a:off x="2582437" y="3555861"/>
                  <a:ext cx="121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59549E4F-CDB2-4246-BEA7-870BDD36E01A}"/>
                    </a:ext>
                  </a:extLst>
                </p14:cNvPr>
                <p14:cNvContentPartPr/>
                <p14:nvPr/>
              </p14:nvContentPartPr>
              <p14:xfrm>
                <a:off x="2705197" y="3603741"/>
                <a:ext cx="107640" cy="68760"/>
              </p14:xfrm>
            </p:contentPart>
          </mc:Choice>
          <mc:Fallback xmlns="">
            <p:pic>
              <p:nvPicPr>
                <p:cNvPr id="115" name="Ink 114">
                  <a:extLst>
                    <a:ext uri="{FF2B5EF4-FFF2-40B4-BE49-F238E27FC236}">
                      <a16:creationId xmlns:a16="http://schemas.microsoft.com/office/drawing/2014/main" id="{59549E4F-CDB2-4246-BEA7-870BDD36E01A}"/>
                    </a:ext>
                  </a:extLst>
                </p:cNvPr>
                <p:cNvPicPr/>
                <p:nvPr/>
              </p:nvPicPr>
              <p:blipFill>
                <a:blip r:embed="rId191"/>
                <a:stretch>
                  <a:fillRect/>
                </a:stretch>
              </p:blipFill>
              <p:spPr>
                <a:xfrm>
                  <a:off x="2697637" y="3596181"/>
                  <a:ext cx="1227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AB24D289-C9AE-1646-B736-0E40D5C388D4}"/>
                    </a:ext>
                  </a:extLst>
                </p14:cNvPr>
                <p14:cNvContentPartPr/>
                <p14:nvPr/>
              </p14:nvContentPartPr>
              <p14:xfrm>
                <a:off x="2837677" y="3406821"/>
                <a:ext cx="13680" cy="238320"/>
              </p14:xfrm>
            </p:contentPart>
          </mc:Choice>
          <mc:Fallback xmlns="">
            <p:pic>
              <p:nvPicPr>
                <p:cNvPr id="116" name="Ink 115">
                  <a:extLst>
                    <a:ext uri="{FF2B5EF4-FFF2-40B4-BE49-F238E27FC236}">
                      <a16:creationId xmlns:a16="http://schemas.microsoft.com/office/drawing/2014/main" id="{AB24D289-C9AE-1646-B736-0E40D5C388D4}"/>
                    </a:ext>
                  </a:extLst>
                </p:cNvPr>
                <p:cNvPicPr/>
                <p:nvPr/>
              </p:nvPicPr>
              <p:blipFill>
                <a:blip r:embed="rId193"/>
                <a:stretch>
                  <a:fillRect/>
                </a:stretch>
              </p:blipFill>
              <p:spPr>
                <a:xfrm>
                  <a:off x="2830117" y="3399261"/>
                  <a:ext cx="28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4988F355-5631-A147-92AC-108C4886501D}"/>
                    </a:ext>
                  </a:extLst>
                </p14:cNvPr>
                <p14:cNvContentPartPr/>
                <p14:nvPr/>
              </p14:nvContentPartPr>
              <p14:xfrm>
                <a:off x="2942437" y="3555861"/>
                <a:ext cx="168840" cy="105480"/>
              </p14:xfrm>
            </p:contentPart>
          </mc:Choice>
          <mc:Fallback xmlns="">
            <p:pic>
              <p:nvPicPr>
                <p:cNvPr id="117" name="Ink 116">
                  <a:extLst>
                    <a:ext uri="{FF2B5EF4-FFF2-40B4-BE49-F238E27FC236}">
                      <a16:creationId xmlns:a16="http://schemas.microsoft.com/office/drawing/2014/main" id="{4988F355-5631-A147-92AC-108C4886501D}"/>
                    </a:ext>
                  </a:extLst>
                </p:cNvPr>
                <p:cNvPicPr/>
                <p:nvPr/>
              </p:nvPicPr>
              <p:blipFill>
                <a:blip r:embed="rId195"/>
                <a:stretch>
                  <a:fillRect/>
                </a:stretch>
              </p:blipFill>
              <p:spPr>
                <a:xfrm>
                  <a:off x="2934877" y="3548301"/>
                  <a:ext cx="1836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436C9E31-C077-BC4C-97C3-33E58D30E933}"/>
                    </a:ext>
                  </a:extLst>
                </p14:cNvPr>
                <p14:cNvContentPartPr/>
                <p14:nvPr/>
              </p14:nvContentPartPr>
              <p14:xfrm>
                <a:off x="3156997" y="3548301"/>
                <a:ext cx="137520" cy="98640"/>
              </p14:xfrm>
            </p:contentPart>
          </mc:Choice>
          <mc:Fallback xmlns="">
            <p:pic>
              <p:nvPicPr>
                <p:cNvPr id="118" name="Ink 117">
                  <a:extLst>
                    <a:ext uri="{FF2B5EF4-FFF2-40B4-BE49-F238E27FC236}">
                      <a16:creationId xmlns:a16="http://schemas.microsoft.com/office/drawing/2014/main" id="{436C9E31-C077-BC4C-97C3-33E58D30E933}"/>
                    </a:ext>
                  </a:extLst>
                </p:cNvPr>
                <p:cNvPicPr/>
                <p:nvPr/>
              </p:nvPicPr>
              <p:blipFill>
                <a:blip r:embed="rId197"/>
                <a:stretch>
                  <a:fillRect/>
                </a:stretch>
              </p:blipFill>
              <p:spPr>
                <a:xfrm>
                  <a:off x="3149437" y="3540741"/>
                  <a:ext cx="152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AA943162-3648-7E41-B56F-2FD568886F0E}"/>
                    </a:ext>
                  </a:extLst>
                </p14:cNvPr>
                <p14:cNvContentPartPr/>
                <p14:nvPr/>
              </p14:nvContentPartPr>
              <p14:xfrm>
                <a:off x="3332677" y="3558741"/>
                <a:ext cx="116280" cy="95040"/>
              </p14:xfrm>
            </p:contentPart>
          </mc:Choice>
          <mc:Fallback xmlns="">
            <p:pic>
              <p:nvPicPr>
                <p:cNvPr id="119" name="Ink 118">
                  <a:extLst>
                    <a:ext uri="{FF2B5EF4-FFF2-40B4-BE49-F238E27FC236}">
                      <a16:creationId xmlns:a16="http://schemas.microsoft.com/office/drawing/2014/main" id="{AA943162-3648-7E41-B56F-2FD568886F0E}"/>
                    </a:ext>
                  </a:extLst>
                </p:cNvPr>
                <p:cNvPicPr/>
                <p:nvPr/>
              </p:nvPicPr>
              <p:blipFill>
                <a:blip r:embed="rId199"/>
                <a:stretch>
                  <a:fillRect/>
                </a:stretch>
              </p:blipFill>
              <p:spPr>
                <a:xfrm>
                  <a:off x="3325117" y="3551181"/>
                  <a:ext cx="131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E09650CF-C17A-6648-94CC-F994FFD1D879}"/>
                    </a:ext>
                  </a:extLst>
                </p14:cNvPr>
                <p14:cNvContentPartPr/>
                <p14:nvPr/>
              </p14:nvContentPartPr>
              <p14:xfrm>
                <a:off x="3486397" y="3528501"/>
                <a:ext cx="129240" cy="111240"/>
              </p14:xfrm>
            </p:contentPart>
          </mc:Choice>
          <mc:Fallback xmlns="">
            <p:pic>
              <p:nvPicPr>
                <p:cNvPr id="120" name="Ink 119">
                  <a:extLst>
                    <a:ext uri="{FF2B5EF4-FFF2-40B4-BE49-F238E27FC236}">
                      <a16:creationId xmlns:a16="http://schemas.microsoft.com/office/drawing/2014/main" id="{E09650CF-C17A-6648-94CC-F994FFD1D879}"/>
                    </a:ext>
                  </a:extLst>
                </p:cNvPr>
                <p:cNvPicPr/>
                <p:nvPr/>
              </p:nvPicPr>
              <p:blipFill>
                <a:blip r:embed="rId201"/>
                <a:stretch>
                  <a:fillRect/>
                </a:stretch>
              </p:blipFill>
              <p:spPr>
                <a:xfrm>
                  <a:off x="3478837" y="3520941"/>
                  <a:ext cx="144000" cy="126360"/>
                </a:xfrm>
                <a:prstGeom prst="rect">
                  <a:avLst/>
                </a:prstGeom>
              </p:spPr>
            </p:pic>
          </mc:Fallback>
        </mc:AlternateContent>
      </p:grpSp>
    </p:spTree>
    <p:extLst>
      <p:ext uri="{BB962C8B-B14F-4D97-AF65-F5344CB8AC3E}">
        <p14:creationId xmlns:p14="http://schemas.microsoft.com/office/powerpoint/2010/main" val="115364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3986-F24A-DA47-A8E4-9AE14BB4EE6A}"/>
              </a:ext>
            </a:extLst>
          </p:cNvPr>
          <p:cNvSpPr>
            <a:spLocks noGrp="1"/>
          </p:cNvSpPr>
          <p:nvPr>
            <p:ph type="title"/>
          </p:nvPr>
        </p:nvSpPr>
        <p:spPr/>
        <p:txBody>
          <a:bodyPr/>
          <a:lstStyle/>
          <a:p>
            <a:r>
              <a:rPr lang="en-US" dirty="0"/>
              <a:t>Write Policy</a:t>
            </a:r>
          </a:p>
        </p:txBody>
      </p:sp>
      <p:sp>
        <p:nvSpPr>
          <p:cNvPr id="3" name="Footer Placeholder 2">
            <a:extLst>
              <a:ext uri="{FF2B5EF4-FFF2-40B4-BE49-F238E27FC236}">
                <a16:creationId xmlns:a16="http://schemas.microsoft.com/office/drawing/2014/main" id="{23200E1C-FB97-DA4E-BBE4-4238A0107979}"/>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743228B-C756-3042-AA79-CC7743D620AB}"/>
                  </a:ext>
                </a:extLst>
              </p14:cNvPr>
              <p14:cNvContentPartPr/>
              <p14:nvPr/>
            </p14:nvContentPartPr>
            <p14:xfrm>
              <a:off x="1653637" y="1937520"/>
              <a:ext cx="751680" cy="701640"/>
            </p14:xfrm>
          </p:contentPart>
        </mc:Choice>
        <mc:Fallback xmlns="">
          <p:pic>
            <p:nvPicPr>
              <p:cNvPr id="4" name="Ink 3">
                <a:extLst>
                  <a:ext uri="{FF2B5EF4-FFF2-40B4-BE49-F238E27FC236}">
                    <a16:creationId xmlns:a16="http://schemas.microsoft.com/office/drawing/2014/main" id="{3743228B-C756-3042-AA79-CC7743D620AB}"/>
                  </a:ext>
                </a:extLst>
              </p:cNvPr>
              <p:cNvPicPr/>
              <p:nvPr/>
            </p:nvPicPr>
            <p:blipFill>
              <a:blip r:embed="rId3"/>
              <a:stretch>
                <a:fillRect/>
              </a:stretch>
            </p:blipFill>
            <p:spPr>
              <a:xfrm>
                <a:off x="1646077" y="1929960"/>
                <a:ext cx="76644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9E963CD-3278-3C45-B3B3-4C7CD5ACB951}"/>
                  </a:ext>
                </a:extLst>
              </p14:cNvPr>
              <p14:cNvContentPartPr/>
              <p14:nvPr/>
            </p14:nvContentPartPr>
            <p14:xfrm>
              <a:off x="1976197" y="2182320"/>
              <a:ext cx="18360" cy="213480"/>
            </p14:xfrm>
          </p:contentPart>
        </mc:Choice>
        <mc:Fallback xmlns="">
          <p:pic>
            <p:nvPicPr>
              <p:cNvPr id="5" name="Ink 4">
                <a:extLst>
                  <a:ext uri="{FF2B5EF4-FFF2-40B4-BE49-F238E27FC236}">
                    <a16:creationId xmlns:a16="http://schemas.microsoft.com/office/drawing/2014/main" id="{A9E963CD-3278-3C45-B3B3-4C7CD5ACB951}"/>
                  </a:ext>
                </a:extLst>
              </p:cNvPr>
              <p:cNvPicPr/>
              <p:nvPr/>
            </p:nvPicPr>
            <p:blipFill>
              <a:blip r:embed="rId5"/>
              <a:stretch>
                <a:fillRect/>
              </a:stretch>
            </p:blipFill>
            <p:spPr>
              <a:xfrm>
                <a:off x="1968637" y="2174760"/>
                <a:ext cx="33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31BF870-DF4E-9B48-9E8D-8541056953A6}"/>
                  </a:ext>
                </a:extLst>
              </p14:cNvPr>
              <p14:cNvContentPartPr/>
              <p14:nvPr/>
            </p14:nvContentPartPr>
            <p14:xfrm>
              <a:off x="1951717" y="2143080"/>
              <a:ext cx="180000" cy="128160"/>
            </p14:xfrm>
          </p:contentPart>
        </mc:Choice>
        <mc:Fallback xmlns="">
          <p:pic>
            <p:nvPicPr>
              <p:cNvPr id="6" name="Ink 5">
                <a:extLst>
                  <a:ext uri="{FF2B5EF4-FFF2-40B4-BE49-F238E27FC236}">
                    <a16:creationId xmlns:a16="http://schemas.microsoft.com/office/drawing/2014/main" id="{331BF870-DF4E-9B48-9E8D-8541056953A6}"/>
                  </a:ext>
                </a:extLst>
              </p:cNvPr>
              <p:cNvPicPr/>
              <p:nvPr/>
            </p:nvPicPr>
            <p:blipFill>
              <a:blip r:embed="rId7"/>
              <a:stretch>
                <a:fillRect/>
              </a:stretch>
            </p:blipFill>
            <p:spPr>
              <a:xfrm>
                <a:off x="1944157" y="2135520"/>
                <a:ext cx="195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6EDE9C3B-2556-E44C-A346-64D0AA81718B}"/>
                  </a:ext>
                </a:extLst>
              </p14:cNvPr>
              <p14:cNvContentPartPr/>
              <p14:nvPr/>
            </p14:nvContentPartPr>
            <p14:xfrm>
              <a:off x="2166637" y="2550960"/>
              <a:ext cx="104400" cy="1355760"/>
            </p14:xfrm>
          </p:contentPart>
        </mc:Choice>
        <mc:Fallback xmlns="">
          <p:pic>
            <p:nvPicPr>
              <p:cNvPr id="25" name="Ink 24">
                <a:extLst>
                  <a:ext uri="{FF2B5EF4-FFF2-40B4-BE49-F238E27FC236}">
                    <a16:creationId xmlns:a16="http://schemas.microsoft.com/office/drawing/2014/main" id="{6EDE9C3B-2556-E44C-A346-64D0AA81718B}"/>
                  </a:ext>
                </a:extLst>
              </p:cNvPr>
              <p:cNvPicPr/>
              <p:nvPr/>
            </p:nvPicPr>
            <p:blipFill>
              <a:blip r:embed="rId9"/>
              <a:stretch>
                <a:fillRect/>
              </a:stretch>
            </p:blipFill>
            <p:spPr>
              <a:xfrm>
                <a:off x="2159077" y="2543400"/>
                <a:ext cx="119520" cy="137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B34298A4-CD34-8F4C-989C-9FCBE22ADE0F}"/>
                  </a:ext>
                </a:extLst>
              </p14:cNvPr>
              <p14:cNvContentPartPr/>
              <p14:nvPr/>
            </p14:nvContentPartPr>
            <p14:xfrm>
              <a:off x="2308477" y="3918600"/>
              <a:ext cx="1860840" cy="229680"/>
            </p14:xfrm>
          </p:contentPart>
        </mc:Choice>
        <mc:Fallback xmlns="">
          <p:pic>
            <p:nvPicPr>
              <p:cNvPr id="32" name="Ink 31">
                <a:extLst>
                  <a:ext uri="{FF2B5EF4-FFF2-40B4-BE49-F238E27FC236}">
                    <a16:creationId xmlns:a16="http://schemas.microsoft.com/office/drawing/2014/main" id="{B34298A4-CD34-8F4C-989C-9FCBE22ADE0F}"/>
                  </a:ext>
                </a:extLst>
              </p:cNvPr>
              <p:cNvPicPr/>
              <p:nvPr/>
            </p:nvPicPr>
            <p:blipFill>
              <a:blip r:embed="rId11"/>
              <a:stretch>
                <a:fillRect/>
              </a:stretch>
            </p:blipFill>
            <p:spPr>
              <a:xfrm>
                <a:off x="2301277" y="3911040"/>
                <a:ext cx="1875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027627A5-B938-634F-8893-1B67486B9E08}"/>
                  </a:ext>
                </a:extLst>
              </p14:cNvPr>
              <p14:cNvContentPartPr/>
              <p14:nvPr/>
            </p14:nvContentPartPr>
            <p14:xfrm>
              <a:off x="3640837" y="2225520"/>
              <a:ext cx="948600" cy="44640"/>
            </p14:xfrm>
          </p:contentPart>
        </mc:Choice>
        <mc:Fallback xmlns="">
          <p:pic>
            <p:nvPicPr>
              <p:cNvPr id="34" name="Ink 33">
                <a:extLst>
                  <a:ext uri="{FF2B5EF4-FFF2-40B4-BE49-F238E27FC236}">
                    <a16:creationId xmlns:a16="http://schemas.microsoft.com/office/drawing/2014/main" id="{027627A5-B938-634F-8893-1B67486B9E08}"/>
                  </a:ext>
                </a:extLst>
              </p:cNvPr>
              <p:cNvPicPr/>
              <p:nvPr/>
            </p:nvPicPr>
            <p:blipFill>
              <a:blip r:embed="rId13"/>
              <a:stretch>
                <a:fillRect/>
              </a:stretch>
            </p:blipFill>
            <p:spPr>
              <a:xfrm>
                <a:off x="3633277" y="2217960"/>
                <a:ext cx="963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D880EE1C-F716-914C-A133-B17EA930E5AD}"/>
                  </a:ext>
                </a:extLst>
              </p14:cNvPr>
              <p14:cNvContentPartPr/>
              <p14:nvPr/>
            </p14:nvContentPartPr>
            <p14:xfrm>
              <a:off x="5649997" y="2385360"/>
              <a:ext cx="833400" cy="23040"/>
            </p14:xfrm>
          </p:contentPart>
        </mc:Choice>
        <mc:Fallback xmlns="">
          <p:pic>
            <p:nvPicPr>
              <p:cNvPr id="44" name="Ink 43">
                <a:extLst>
                  <a:ext uri="{FF2B5EF4-FFF2-40B4-BE49-F238E27FC236}">
                    <a16:creationId xmlns:a16="http://schemas.microsoft.com/office/drawing/2014/main" id="{D880EE1C-F716-914C-A133-B17EA930E5AD}"/>
                  </a:ext>
                </a:extLst>
              </p:cNvPr>
              <p:cNvPicPr/>
              <p:nvPr/>
            </p:nvPicPr>
            <p:blipFill>
              <a:blip r:embed="rId15"/>
              <a:stretch>
                <a:fillRect/>
              </a:stretch>
            </p:blipFill>
            <p:spPr>
              <a:xfrm>
                <a:off x="5642437" y="2377800"/>
                <a:ext cx="848160" cy="37800"/>
              </a:xfrm>
              <a:prstGeom prst="rect">
                <a:avLst/>
              </a:prstGeom>
            </p:spPr>
          </p:pic>
        </mc:Fallback>
      </mc:AlternateContent>
      <p:grpSp>
        <p:nvGrpSpPr>
          <p:cNvPr id="48" name="Group 47">
            <a:extLst>
              <a:ext uri="{FF2B5EF4-FFF2-40B4-BE49-F238E27FC236}">
                <a16:creationId xmlns:a16="http://schemas.microsoft.com/office/drawing/2014/main" id="{B63EBB24-C394-A545-9BDE-CD7F3A5F1CA8}"/>
              </a:ext>
            </a:extLst>
          </p:cNvPr>
          <p:cNvGrpSpPr/>
          <p:nvPr/>
        </p:nvGrpSpPr>
        <p:grpSpPr>
          <a:xfrm>
            <a:off x="2867557" y="2261880"/>
            <a:ext cx="668520" cy="1195920"/>
            <a:chOff x="2867557" y="2261880"/>
            <a:chExt cx="668520" cy="1195920"/>
          </a:xfrm>
        </p:grpSpPr>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8C2FF52E-BC07-E943-BA72-230421D07815}"/>
                    </a:ext>
                  </a:extLst>
                </p14:cNvPr>
                <p14:cNvContentPartPr/>
                <p14:nvPr/>
              </p14:nvContentPartPr>
              <p14:xfrm>
                <a:off x="2867557" y="3331440"/>
                <a:ext cx="185400" cy="126360"/>
              </p14:xfrm>
            </p:contentPart>
          </mc:Choice>
          <mc:Fallback xmlns="">
            <p:pic>
              <p:nvPicPr>
                <p:cNvPr id="36" name="Ink 35">
                  <a:extLst>
                    <a:ext uri="{FF2B5EF4-FFF2-40B4-BE49-F238E27FC236}">
                      <a16:creationId xmlns:a16="http://schemas.microsoft.com/office/drawing/2014/main" id="{8C2FF52E-BC07-E943-BA72-230421D07815}"/>
                    </a:ext>
                  </a:extLst>
                </p:cNvPr>
                <p:cNvPicPr/>
                <p:nvPr/>
              </p:nvPicPr>
              <p:blipFill>
                <a:blip r:embed="rId17"/>
                <a:stretch>
                  <a:fillRect/>
                </a:stretch>
              </p:blipFill>
              <p:spPr>
                <a:xfrm>
                  <a:off x="2859997" y="3323880"/>
                  <a:ext cx="200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570424C0-237E-FC4A-8A1A-2659EF9012C7}"/>
                    </a:ext>
                  </a:extLst>
                </p14:cNvPr>
                <p14:cNvContentPartPr/>
                <p14:nvPr/>
              </p14:nvContentPartPr>
              <p14:xfrm>
                <a:off x="3107317" y="3340800"/>
                <a:ext cx="11520" cy="93600"/>
              </p14:xfrm>
            </p:contentPart>
          </mc:Choice>
          <mc:Fallback xmlns="">
            <p:pic>
              <p:nvPicPr>
                <p:cNvPr id="37" name="Ink 36">
                  <a:extLst>
                    <a:ext uri="{FF2B5EF4-FFF2-40B4-BE49-F238E27FC236}">
                      <a16:creationId xmlns:a16="http://schemas.microsoft.com/office/drawing/2014/main" id="{570424C0-237E-FC4A-8A1A-2659EF9012C7}"/>
                    </a:ext>
                  </a:extLst>
                </p:cNvPr>
                <p:cNvPicPr/>
                <p:nvPr/>
              </p:nvPicPr>
              <p:blipFill>
                <a:blip r:embed="rId19"/>
                <a:stretch>
                  <a:fillRect/>
                </a:stretch>
              </p:blipFill>
              <p:spPr>
                <a:xfrm>
                  <a:off x="3099757" y="3333240"/>
                  <a:ext cx="26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2FFC7B6F-BE9B-3D42-843D-4783623A71DE}"/>
                    </a:ext>
                  </a:extLst>
                </p14:cNvPr>
                <p14:cNvContentPartPr/>
                <p14:nvPr/>
              </p14:nvContentPartPr>
              <p14:xfrm>
                <a:off x="3101557" y="3294360"/>
                <a:ext cx="2160" cy="2880"/>
              </p14:xfrm>
            </p:contentPart>
          </mc:Choice>
          <mc:Fallback xmlns="">
            <p:pic>
              <p:nvPicPr>
                <p:cNvPr id="38" name="Ink 37">
                  <a:extLst>
                    <a:ext uri="{FF2B5EF4-FFF2-40B4-BE49-F238E27FC236}">
                      <a16:creationId xmlns:a16="http://schemas.microsoft.com/office/drawing/2014/main" id="{2FFC7B6F-BE9B-3D42-843D-4783623A71DE}"/>
                    </a:ext>
                  </a:extLst>
                </p:cNvPr>
                <p:cNvPicPr/>
                <p:nvPr/>
              </p:nvPicPr>
              <p:blipFill>
                <a:blip r:embed="rId21"/>
                <a:stretch>
                  <a:fillRect/>
                </a:stretch>
              </p:blipFill>
              <p:spPr>
                <a:xfrm>
                  <a:off x="3093997" y="3286800"/>
                  <a:ext cx="17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C9D4DEF0-B321-6F4A-B05B-C8F83B4871A4}"/>
                    </a:ext>
                  </a:extLst>
                </p14:cNvPr>
                <p14:cNvContentPartPr/>
                <p14:nvPr/>
              </p14:nvContentPartPr>
              <p14:xfrm>
                <a:off x="3161677" y="3341520"/>
                <a:ext cx="113760" cy="93240"/>
              </p14:xfrm>
            </p:contentPart>
          </mc:Choice>
          <mc:Fallback xmlns="">
            <p:pic>
              <p:nvPicPr>
                <p:cNvPr id="41" name="Ink 40">
                  <a:extLst>
                    <a:ext uri="{FF2B5EF4-FFF2-40B4-BE49-F238E27FC236}">
                      <a16:creationId xmlns:a16="http://schemas.microsoft.com/office/drawing/2014/main" id="{C9D4DEF0-B321-6F4A-B05B-C8F83B4871A4}"/>
                    </a:ext>
                  </a:extLst>
                </p:cNvPr>
                <p:cNvPicPr/>
                <p:nvPr/>
              </p:nvPicPr>
              <p:blipFill>
                <a:blip r:embed="rId23"/>
                <a:stretch>
                  <a:fillRect/>
                </a:stretch>
              </p:blipFill>
              <p:spPr>
                <a:xfrm>
                  <a:off x="3154117" y="3333960"/>
                  <a:ext cx="128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E83BD72F-2277-924B-8754-EF2B34B3F4FB}"/>
                    </a:ext>
                  </a:extLst>
                </p14:cNvPr>
                <p14:cNvContentPartPr/>
                <p14:nvPr/>
              </p14:nvContentPartPr>
              <p14:xfrm>
                <a:off x="3317557" y="3348000"/>
                <a:ext cx="125640" cy="93960"/>
              </p14:xfrm>
            </p:contentPart>
          </mc:Choice>
          <mc:Fallback xmlns="">
            <p:pic>
              <p:nvPicPr>
                <p:cNvPr id="42" name="Ink 41">
                  <a:extLst>
                    <a:ext uri="{FF2B5EF4-FFF2-40B4-BE49-F238E27FC236}">
                      <a16:creationId xmlns:a16="http://schemas.microsoft.com/office/drawing/2014/main" id="{E83BD72F-2277-924B-8754-EF2B34B3F4FB}"/>
                    </a:ext>
                  </a:extLst>
                </p:cNvPr>
                <p:cNvPicPr/>
                <p:nvPr/>
              </p:nvPicPr>
              <p:blipFill>
                <a:blip r:embed="rId25"/>
                <a:stretch>
                  <a:fillRect/>
                </a:stretch>
              </p:blipFill>
              <p:spPr>
                <a:xfrm>
                  <a:off x="3309997" y="3340440"/>
                  <a:ext cx="140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FD0749B1-9AC8-1640-850C-C4C1E6B1EA4E}"/>
                    </a:ext>
                  </a:extLst>
                </p14:cNvPr>
                <p14:cNvContentPartPr/>
                <p14:nvPr/>
              </p14:nvContentPartPr>
              <p14:xfrm>
                <a:off x="3081037" y="2277360"/>
                <a:ext cx="455040" cy="928080"/>
              </p14:xfrm>
            </p:contentPart>
          </mc:Choice>
          <mc:Fallback xmlns="">
            <p:pic>
              <p:nvPicPr>
                <p:cNvPr id="45" name="Ink 44">
                  <a:extLst>
                    <a:ext uri="{FF2B5EF4-FFF2-40B4-BE49-F238E27FC236}">
                      <a16:creationId xmlns:a16="http://schemas.microsoft.com/office/drawing/2014/main" id="{FD0749B1-9AC8-1640-850C-C4C1E6B1EA4E}"/>
                    </a:ext>
                  </a:extLst>
                </p:cNvPr>
                <p:cNvPicPr/>
                <p:nvPr/>
              </p:nvPicPr>
              <p:blipFill>
                <a:blip r:embed="rId27"/>
                <a:stretch>
                  <a:fillRect/>
                </a:stretch>
              </p:blipFill>
              <p:spPr>
                <a:xfrm>
                  <a:off x="3073477" y="2269800"/>
                  <a:ext cx="46980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a:extLst>
                    <a:ext uri="{FF2B5EF4-FFF2-40B4-BE49-F238E27FC236}">
                      <a16:creationId xmlns:a16="http://schemas.microsoft.com/office/drawing/2014/main" id="{ECEA3CF3-203D-A74D-BFF7-49451FF725FE}"/>
                    </a:ext>
                  </a:extLst>
                </p14:cNvPr>
                <p14:cNvContentPartPr/>
                <p14:nvPr/>
              </p14:nvContentPartPr>
              <p14:xfrm>
                <a:off x="3401077" y="2261880"/>
                <a:ext cx="84600" cy="123480"/>
              </p14:xfrm>
            </p:contentPart>
          </mc:Choice>
          <mc:Fallback xmlns="">
            <p:pic>
              <p:nvPicPr>
                <p:cNvPr id="47" name="Ink 46">
                  <a:extLst>
                    <a:ext uri="{FF2B5EF4-FFF2-40B4-BE49-F238E27FC236}">
                      <a16:creationId xmlns:a16="http://schemas.microsoft.com/office/drawing/2014/main" id="{ECEA3CF3-203D-A74D-BFF7-49451FF725FE}"/>
                    </a:ext>
                  </a:extLst>
                </p:cNvPr>
                <p:cNvPicPr/>
                <p:nvPr/>
              </p:nvPicPr>
              <p:blipFill>
                <a:blip r:embed="rId29"/>
                <a:stretch>
                  <a:fillRect/>
                </a:stretch>
              </p:blipFill>
              <p:spPr>
                <a:xfrm>
                  <a:off x="3393517" y="2254320"/>
                  <a:ext cx="99720" cy="138600"/>
                </a:xfrm>
                <a:prstGeom prst="rect">
                  <a:avLst/>
                </a:prstGeom>
              </p:spPr>
            </p:pic>
          </mc:Fallback>
        </mc:AlternateContent>
      </p:grpSp>
      <p:grpSp>
        <p:nvGrpSpPr>
          <p:cNvPr id="50" name="Group 49">
            <a:extLst>
              <a:ext uri="{FF2B5EF4-FFF2-40B4-BE49-F238E27FC236}">
                <a16:creationId xmlns:a16="http://schemas.microsoft.com/office/drawing/2014/main" id="{E0868497-43ED-1C4C-A077-1B7E1DF9D438}"/>
              </a:ext>
            </a:extLst>
          </p:cNvPr>
          <p:cNvGrpSpPr/>
          <p:nvPr/>
        </p:nvGrpSpPr>
        <p:grpSpPr>
          <a:xfrm>
            <a:off x="3617797" y="1347480"/>
            <a:ext cx="2921040" cy="2940120"/>
            <a:chOff x="3617797" y="1347480"/>
            <a:chExt cx="2921040" cy="2940120"/>
          </a:xfrm>
        </p:grpSpPr>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4DC4287E-6402-AF40-9592-00C050D580E0}"/>
                    </a:ext>
                  </a:extLst>
                </p14:cNvPr>
                <p14:cNvContentPartPr/>
                <p14:nvPr/>
              </p14:nvContentPartPr>
              <p14:xfrm>
                <a:off x="5656477" y="1347480"/>
                <a:ext cx="43560" cy="2323800"/>
              </p14:xfrm>
            </p:contentPart>
          </mc:Choice>
          <mc:Fallback xmlns="">
            <p:pic>
              <p:nvPicPr>
                <p:cNvPr id="17" name="Ink 16">
                  <a:extLst>
                    <a:ext uri="{FF2B5EF4-FFF2-40B4-BE49-F238E27FC236}">
                      <a16:creationId xmlns:a16="http://schemas.microsoft.com/office/drawing/2014/main" id="{4DC4287E-6402-AF40-9592-00C050D580E0}"/>
                    </a:ext>
                  </a:extLst>
                </p:cNvPr>
                <p:cNvPicPr/>
                <p:nvPr/>
              </p:nvPicPr>
              <p:blipFill>
                <a:blip r:embed="rId31"/>
                <a:stretch>
                  <a:fillRect/>
                </a:stretch>
              </p:blipFill>
              <p:spPr>
                <a:xfrm>
                  <a:off x="5648917" y="1339920"/>
                  <a:ext cx="58680" cy="2338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0A4D6BBC-B682-054E-A350-C829E9DA2B24}"/>
                    </a:ext>
                  </a:extLst>
                </p14:cNvPr>
                <p14:cNvContentPartPr/>
                <p14:nvPr/>
              </p14:nvContentPartPr>
              <p14:xfrm>
                <a:off x="5684197" y="1350720"/>
                <a:ext cx="798840" cy="59400"/>
              </p14:xfrm>
            </p:contentPart>
          </mc:Choice>
          <mc:Fallback xmlns="">
            <p:pic>
              <p:nvPicPr>
                <p:cNvPr id="18" name="Ink 17">
                  <a:extLst>
                    <a:ext uri="{FF2B5EF4-FFF2-40B4-BE49-F238E27FC236}">
                      <a16:creationId xmlns:a16="http://schemas.microsoft.com/office/drawing/2014/main" id="{0A4D6BBC-B682-054E-A350-C829E9DA2B24}"/>
                    </a:ext>
                  </a:extLst>
                </p:cNvPr>
                <p:cNvPicPr/>
                <p:nvPr/>
              </p:nvPicPr>
              <p:blipFill>
                <a:blip r:embed="rId33"/>
                <a:stretch>
                  <a:fillRect/>
                </a:stretch>
              </p:blipFill>
              <p:spPr>
                <a:xfrm>
                  <a:off x="5676637" y="1343160"/>
                  <a:ext cx="813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C28383E4-BE8D-F04D-9F05-78ABEAA44C17}"/>
                    </a:ext>
                  </a:extLst>
                </p14:cNvPr>
                <p14:cNvContentPartPr/>
                <p14:nvPr/>
              </p14:nvContentPartPr>
              <p14:xfrm>
                <a:off x="6469357" y="1390680"/>
                <a:ext cx="69480" cy="2182320"/>
              </p14:xfrm>
            </p:contentPart>
          </mc:Choice>
          <mc:Fallback xmlns="">
            <p:pic>
              <p:nvPicPr>
                <p:cNvPr id="19" name="Ink 18">
                  <a:extLst>
                    <a:ext uri="{FF2B5EF4-FFF2-40B4-BE49-F238E27FC236}">
                      <a16:creationId xmlns:a16="http://schemas.microsoft.com/office/drawing/2014/main" id="{C28383E4-BE8D-F04D-9F05-78ABEAA44C17}"/>
                    </a:ext>
                  </a:extLst>
                </p:cNvPr>
                <p:cNvPicPr/>
                <p:nvPr/>
              </p:nvPicPr>
              <p:blipFill>
                <a:blip r:embed="rId35"/>
                <a:stretch>
                  <a:fillRect/>
                </a:stretch>
              </p:blipFill>
              <p:spPr>
                <a:xfrm>
                  <a:off x="6461797" y="1383120"/>
                  <a:ext cx="84600" cy="219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8712E8EE-DCC0-FA47-8F6D-FF7155EFFAAA}"/>
                    </a:ext>
                  </a:extLst>
                </p14:cNvPr>
                <p14:cNvContentPartPr/>
                <p14:nvPr/>
              </p14:nvContentPartPr>
              <p14:xfrm>
                <a:off x="5716237" y="3783960"/>
                <a:ext cx="713880" cy="20160"/>
              </p14:xfrm>
            </p:contentPart>
          </mc:Choice>
          <mc:Fallback xmlns="">
            <p:pic>
              <p:nvPicPr>
                <p:cNvPr id="21" name="Ink 20">
                  <a:extLst>
                    <a:ext uri="{FF2B5EF4-FFF2-40B4-BE49-F238E27FC236}">
                      <a16:creationId xmlns:a16="http://schemas.microsoft.com/office/drawing/2014/main" id="{8712E8EE-DCC0-FA47-8F6D-FF7155EFFAAA}"/>
                    </a:ext>
                  </a:extLst>
                </p:cNvPr>
                <p:cNvPicPr/>
                <p:nvPr/>
              </p:nvPicPr>
              <p:blipFill>
                <a:blip r:embed="rId37"/>
                <a:stretch>
                  <a:fillRect/>
                </a:stretch>
              </p:blipFill>
              <p:spPr>
                <a:xfrm>
                  <a:off x="5708677" y="3776400"/>
                  <a:ext cx="729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2BD6302-8BCA-EA4C-94DE-DB47EC6FC9C0}"/>
                    </a:ext>
                  </a:extLst>
                </p14:cNvPr>
                <p14:cNvContentPartPr/>
                <p14:nvPr/>
              </p14:nvContentPartPr>
              <p14:xfrm>
                <a:off x="6404557" y="3608280"/>
                <a:ext cx="98280" cy="154800"/>
              </p14:xfrm>
            </p:contentPart>
          </mc:Choice>
          <mc:Fallback xmlns="">
            <p:pic>
              <p:nvPicPr>
                <p:cNvPr id="22" name="Ink 21">
                  <a:extLst>
                    <a:ext uri="{FF2B5EF4-FFF2-40B4-BE49-F238E27FC236}">
                      <a16:creationId xmlns:a16="http://schemas.microsoft.com/office/drawing/2014/main" id="{02BD6302-8BCA-EA4C-94DE-DB47EC6FC9C0}"/>
                    </a:ext>
                  </a:extLst>
                </p:cNvPr>
                <p:cNvPicPr/>
                <p:nvPr/>
              </p:nvPicPr>
              <p:blipFill>
                <a:blip r:embed="rId39"/>
                <a:stretch>
                  <a:fillRect/>
                </a:stretch>
              </p:blipFill>
              <p:spPr>
                <a:xfrm>
                  <a:off x="6396997" y="3600720"/>
                  <a:ext cx="113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F23134EF-BE0A-A947-8815-4C22C8EC78DD}"/>
                    </a:ext>
                  </a:extLst>
                </p14:cNvPr>
                <p14:cNvContentPartPr/>
                <p14:nvPr/>
              </p14:nvContentPartPr>
              <p14:xfrm>
                <a:off x="6165877" y="3600000"/>
                <a:ext cx="167400" cy="105480"/>
              </p14:xfrm>
            </p:contentPart>
          </mc:Choice>
          <mc:Fallback xmlns="">
            <p:pic>
              <p:nvPicPr>
                <p:cNvPr id="23" name="Ink 22">
                  <a:extLst>
                    <a:ext uri="{FF2B5EF4-FFF2-40B4-BE49-F238E27FC236}">
                      <a16:creationId xmlns:a16="http://schemas.microsoft.com/office/drawing/2014/main" id="{F23134EF-BE0A-A947-8815-4C22C8EC78DD}"/>
                    </a:ext>
                  </a:extLst>
                </p:cNvPr>
                <p:cNvPicPr/>
                <p:nvPr/>
              </p:nvPicPr>
              <p:blipFill>
                <a:blip r:embed="rId41"/>
                <a:stretch>
                  <a:fillRect/>
                </a:stretch>
              </p:blipFill>
              <p:spPr>
                <a:xfrm>
                  <a:off x="6158677" y="3592440"/>
                  <a:ext cx="182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AED01D69-52E4-B147-9A71-E63289F003C8}"/>
                    </a:ext>
                  </a:extLst>
                </p14:cNvPr>
                <p14:cNvContentPartPr/>
                <p14:nvPr/>
              </p14:nvContentPartPr>
              <p14:xfrm>
                <a:off x="5916397" y="3799440"/>
                <a:ext cx="59400" cy="488160"/>
              </p14:xfrm>
            </p:contentPart>
          </mc:Choice>
          <mc:Fallback xmlns="">
            <p:pic>
              <p:nvPicPr>
                <p:cNvPr id="28" name="Ink 27">
                  <a:extLst>
                    <a:ext uri="{FF2B5EF4-FFF2-40B4-BE49-F238E27FC236}">
                      <a16:creationId xmlns:a16="http://schemas.microsoft.com/office/drawing/2014/main" id="{AED01D69-52E4-B147-9A71-E63289F003C8}"/>
                    </a:ext>
                  </a:extLst>
                </p:cNvPr>
                <p:cNvPicPr/>
                <p:nvPr/>
              </p:nvPicPr>
              <p:blipFill>
                <a:blip r:embed="rId43"/>
                <a:stretch>
                  <a:fillRect/>
                </a:stretch>
              </p:blipFill>
              <p:spPr>
                <a:xfrm>
                  <a:off x="5908837" y="3791880"/>
                  <a:ext cx="745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44F32FA-F1E8-D847-8595-20D793EA6E08}"/>
                    </a:ext>
                  </a:extLst>
                </p14:cNvPr>
                <p14:cNvContentPartPr/>
                <p14:nvPr/>
              </p14:nvContentPartPr>
              <p14:xfrm>
                <a:off x="3943957" y="3885480"/>
                <a:ext cx="2047680" cy="356760"/>
              </p14:xfrm>
            </p:contentPart>
          </mc:Choice>
          <mc:Fallback xmlns="">
            <p:pic>
              <p:nvPicPr>
                <p:cNvPr id="30" name="Ink 29">
                  <a:extLst>
                    <a:ext uri="{FF2B5EF4-FFF2-40B4-BE49-F238E27FC236}">
                      <a16:creationId xmlns:a16="http://schemas.microsoft.com/office/drawing/2014/main" id="{144F32FA-F1E8-D847-8595-20D793EA6E08}"/>
                    </a:ext>
                  </a:extLst>
                </p:cNvPr>
                <p:cNvPicPr/>
                <p:nvPr/>
              </p:nvPicPr>
              <p:blipFill>
                <a:blip r:embed="rId45"/>
                <a:stretch>
                  <a:fillRect/>
                </a:stretch>
              </p:blipFill>
              <p:spPr>
                <a:xfrm>
                  <a:off x="3936397" y="3877920"/>
                  <a:ext cx="20624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6B8E96F-183F-8245-A879-CEE0DB51B20F}"/>
                    </a:ext>
                  </a:extLst>
                </p14:cNvPr>
                <p14:cNvContentPartPr/>
                <p14:nvPr/>
              </p14:nvContentPartPr>
              <p14:xfrm>
                <a:off x="3950437" y="2687400"/>
                <a:ext cx="40320" cy="1137600"/>
              </p14:xfrm>
            </p:contentPart>
          </mc:Choice>
          <mc:Fallback xmlns="">
            <p:pic>
              <p:nvPicPr>
                <p:cNvPr id="27" name="Ink 26">
                  <a:extLst>
                    <a:ext uri="{FF2B5EF4-FFF2-40B4-BE49-F238E27FC236}">
                      <a16:creationId xmlns:a16="http://schemas.microsoft.com/office/drawing/2014/main" id="{76B8E96F-183F-8245-A879-CEE0DB51B20F}"/>
                    </a:ext>
                  </a:extLst>
                </p:cNvPr>
                <p:cNvPicPr/>
                <p:nvPr/>
              </p:nvPicPr>
              <p:blipFill>
                <a:blip r:embed="rId47"/>
                <a:stretch>
                  <a:fillRect/>
                </a:stretch>
              </p:blipFill>
              <p:spPr>
                <a:xfrm>
                  <a:off x="3942877" y="2679840"/>
                  <a:ext cx="55440" cy="1152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 name="Ink 7">
                  <a:extLst>
                    <a:ext uri="{FF2B5EF4-FFF2-40B4-BE49-F238E27FC236}">
                      <a16:creationId xmlns:a16="http://schemas.microsoft.com/office/drawing/2014/main" id="{A1D79242-D67F-E240-8100-0B533DF6ACDA}"/>
                    </a:ext>
                  </a:extLst>
                </p14:cNvPr>
                <p14:cNvContentPartPr/>
                <p14:nvPr/>
              </p14:nvContentPartPr>
              <p14:xfrm>
                <a:off x="3617797" y="1970280"/>
                <a:ext cx="41400" cy="653040"/>
              </p14:xfrm>
            </p:contentPart>
          </mc:Choice>
          <mc:Fallback xmlns="">
            <p:pic>
              <p:nvPicPr>
                <p:cNvPr id="8" name="Ink 7">
                  <a:extLst>
                    <a:ext uri="{FF2B5EF4-FFF2-40B4-BE49-F238E27FC236}">
                      <a16:creationId xmlns:a16="http://schemas.microsoft.com/office/drawing/2014/main" id="{A1D79242-D67F-E240-8100-0B533DF6ACDA}"/>
                    </a:ext>
                  </a:extLst>
                </p:cNvPr>
                <p:cNvPicPr/>
                <p:nvPr/>
              </p:nvPicPr>
              <p:blipFill>
                <a:blip r:embed="rId49"/>
                <a:stretch>
                  <a:fillRect/>
                </a:stretch>
              </p:blipFill>
              <p:spPr>
                <a:xfrm>
                  <a:off x="3610237" y="1962720"/>
                  <a:ext cx="565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17077D10-F880-C840-8792-30FD23BD83BC}"/>
                    </a:ext>
                  </a:extLst>
                </p14:cNvPr>
                <p14:cNvContentPartPr/>
                <p14:nvPr/>
              </p14:nvContentPartPr>
              <p14:xfrm>
                <a:off x="3654877" y="1905480"/>
                <a:ext cx="795960" cy="67320"/>
              </p14:xfrm>
            </p:contentPart>
          </mc:Choice>
          <mc:Fallback xmlns="">
            <p:pic>
              <p:nvPicPr>
                <p:cNvPr id="9" name="Ink 8">
                  <a:extLst>
                    <a:ext uri="{FF2B5EF4-FFF2-40B4-BE49-F238E27FC236}">
                      <a16:creationId xmlns:a16="http://schemas.microsoft.com/office/drawing/2014/main" id="{17077D10-F880-C840-8792-30FD23BD83BC}"/>
                    </a:ext>
                  </a:extLst>
                </p:cNvPr>
                <p:cNvPicPr/>
                <p:nvPr/>
              </p:nvPicPr>
              <p:blipFill>
                <a:blip r:embed="rId51"/>
                <a:stretch>
                  <a:fillRect/>
                </a:stretch>
              </p:blipFill>
              <p:spPr>
                <a:xfrm>
                  <a:off x="3647317" y="1897920"/>
                  <a:ext cx="811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a:extLst>
                    <a:ext uri="{FF2B5EF4-FFF2-40B4-BE49-F238E27FC236}">
                      <a16:creationId xmlns:a16="http://schemas.microsoft.com/office/drawing/2014/main" id="{D0A8FAC1-95DB-1C46-885B-571D58923F53}"/>
                    </a:ext>
                  </a:extLst>
                </p14:cNvPr>
                <p14:cNvContentPartPr/>
                <p14:nvPr/>
              </p14:nvContentPartPr>
              <p14:xfrm>
                <a:off x="4482517" y="1960560"/>
                <a:ext cx="205200" cy="1800"/>
              </p14:xfrm>
            </p:contentPart>
          </mc:Choice>
          <mc:Fallback xmlns="">
            <p:pic>
              <p:nvPicPr>
                <p:cNvPr id="10" name="Ink 9">
                  <a:extLst>
                    <a:ext uri="{FF2B5EF4-FFF2-40B4-BE49-F238E27FC236}">
                      <a16:creationId xmlns:a16="http://schemas.microsoft.com/office/drawing/2014/main" id="{D0A8FAC1-95DB-1C46-885B-571D58923F53}"/>
                    </a:ext>
                  </a:extLst>
                </p:cNvPr>
                <p:cNvPicPr/>
                <p:nvPr/>
              </p:nvPicPr>
              <p:blipFill>
                <a:blip r:embed="rId53"/>
                <a:stretch>
                  <a:fillRect/>
                </a:stretch>
              </p:blipFill>
              <p:spPr>
                <a:xfrm>
                  <a:off x="4474957" y="1953000"/>
                  <a:ext cx="2203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a:extLst>
                    <a:ext uri="{FF2B5EF4-FFF2-40B4-BE49-F238E27FC236}">
                      <a16:creationId xmlns:a16="http://schemas.microsoft.com/office/drawing/2014/main" id="{2CC5D6AC-67AA-FB42-87F8-A6B44A1002B1}"/>
                    </a:ext>
                  </a:extLst>
                </p14:cNvPr>
                <p14:cNvContentPartPr/>
                <p14:nvPr/>
              </p14:nvContentPartPr>
              <p14:xfrm>
                <a:off x="4641277" y="1947600"/>
                <a:ext cx="31680" cy="552600"/>
              </p14:xfrm>
            </p:contentPart>
          </mc:Choice>
          <mc:Fallback xmlns="">
            <p:pic>
              <p:nvPicPr>
                <p:cNvPr id="11" name="Ink 10">
                  <a:extLst>
                    <a:ext uri="{FF2B5EF4-FFF2-40B4-BE49-F238E27FC236}">
                      <a16:creationId xmlns:a16="http://schemas.microsoft.com/office/drawing/2014/main" id="{2CC5D6AC-67AA-FB42-87F8-A6B44A1002B1}"/>
                    </a:ext>
                  </a:extLst>
                </p:cNvPr>
                <p:cNvPicPr/>
                <p:nvPr/>
              </p:nvPicPr>
              <p:blipFill>
                <a:blip r:embed="rId55"/>
                <a:stretch>
                  <a:fillRect/>
                </a:stretch>
              </p:blipFill>
              <p:spPr>
                <a:xfrm>
                  <a:off x="4633717" y="1940040"/>
                  <a:ext cx="468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Ink 12">
                  <a:extLst>
                    <a:ext uri="{FF2B5EF4-FFF2-40B4-BE49-F238E27FC236}">
                      <a16:creationId xmlns:a16="http://schemas.microsoft.com/office/drawing/2014/main" id="{06BE0A21-0D10-E14A-ADDF-1182486541C5}"/>
                    </a:ext>
                  </a:extLst>
                </p14:cNvPr>
                <p14:cNvContentPartPr/>
                <p14:nvPr/>
              </p14:nvContentPartPr>
              <p14:xfrm>
                <a:off x="3684037" y="2680560"/>
                <a:ext cx="928080" cy="92880"/>
              </p14:xfrm>
            </p:contentPart>
          </mc:Choice>
          <mc:Fallback xmlns="">
            <p:pic>
              <p:nvPicPr>
                <p:cNvPr id="13" name="Ink 12">
                  <a:extLst>
                    <a:ext uri="{FF2B5EF4-FFF2-40B4-BE49-F238E27FC236}">
                      <a16:creationId xmlns:a16="http://schemas.microsoft.com/office/drawing/2014/main" id="{06BE0A21-0D10-E14A-ADDF-1182486541C5}"/>
                    </a:ext>
                  </a:extLst>
                </p:cNvPr>
                <p:cNvPicPr/>
                <p:nvPr/>
              </p:nvPicPr>
              <p:blipFill>
                <a:blip r:embed="rId57"/>
                <a:stretch>
                  <a:fillRect/>
                </a:stretch>
              </p:blipFill>
              <p:spPr>
                <a:xfrm>
                  <a:off x="3676477" y="2673000"/>
                  <a:ext cx="943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Ink 13">
                  <a:extLst>
                    <a:ext uri="{FF2B5EF4-FFF2-40B4-BE49-F238E27FC236}">
                      <a16:creationId xmlns:a16="http://schemas.microsoft.com/office/drawing/2014/main" id="{9B3DC464-6731-7847-86E6-0C4A1168AFAD}"/>
                    </a:ext>
                  </a:extLst>
                </p14:cNvPr>
                <p14:cNvContentPartPr/>
                <p14:nvPr/>
              </p14:nvContentPartPr>
              <p14:xfrm>
                <a:off x="4535437" y="2479320"/>
                <a:ext cx="151920" cy="263520"/>
              </p14:xfrm>
            </p:contentPart>
          </mc:Choice>
          <mc:Fallback xmlns="">
            <p:pic>
              <p:nvPicPr>
                <p:cNvPr id="14" name="Ink 13">
                  <a:extLst>
                    <a:ext uri="{FF2B5EF4-FFF2-40B4-BE49-F238E27FC236}">
                      <a16:creationId xmlns:a16="http://schemas.microsoft.com/office/drawing/2014/main" id="{9B3DC464-6731-7847-86E6-0C4A1168AFAD}"/>
                    </a:ext>
                  </a:extLst>
                </p:cNvPr>
                <p:cNvPicPr/>
                <p:nvPr/>
              </p:nvPicPr>
              <p:blipFill>
                <a:blip r:embed="rId59"/>
                <a:stretch>
                  <a:fillRect/>
                </a:stretch>
              </p:blipFill>
              <p:spPr>
                <a:xfrm>
                  <a:off x="4527877" y="2471760"/>
                  <a:ext cx="167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Ink 14">
                  <a:extLst>
                    <a:ext uri="{FF2B5EF4-FFF2-40B4-BE49-F238E27FC236}">
                      <a16:creationId xmlns:a16="http://schemas.microsoft.com/office/drawing/2014/main" id="{DC77A5C3-5FC6-524B-98EC-B06707FC2133}"/>
                    </a:ext>
                  </a:extLst>
                </p14:cNvPr>
                <p14:cNvContentPartPr/>
                <p14:nvPr/>
              </p14:nvContentPartPr>
              <p14:xfrm>
                <a:off x="4390357" y="2509200"/>
                <a:ext cx="133560" cy="126000"/>
              </p14:xfrm>
            </p:contentPart>
          </mc:Choice>
          <mc:Fallback xmlns="">
            <p:pic>
              <p:nvPicPr>
                <p:cNvPr id="15" name="Ink 14">
                  <a:extLst>
                    <a:ext uri="{FF2B5EF4-FFF2-40B4-BE49-F238E27FC236}">
                      <a16:creationId xmlns:a16="http://schemas.microsoft.com/office/drawing/2014/main" id="{DC77A5C3-5FC6-524B-98EC-B06707FC2133}"/>
                    </a:ext>
                  </a:extLst>
                </p:cNvPr>
                <p:cNvPicPr/>
                <p:nvPr/>
              </p:nvPicPr>
              <p:blipFill>
                <a:blip r:embed="rId61"/>
                <a:stretch>
                  <a:fillRect/>
                </a:stretch>
              </p:blipFill>
              <p:spPr>
                <a:xfrm>
                  <a:off x="4382797" y="2501640"/>
                  <a:ext cx="148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04130A8C-2382-2F4A-B8C6-F27EA4D0B2FB}"/>
                    </a:ext>
                  </a:extLst>
                </p14:cNvPr>
                <p14:cNvContentPartPr/>
                <p14:nvPr/>
              </p14:nvContentPartPr>
              <p14:xfrm>
                <a:off x="5680957" y="1914120"/>
                <a:ext cx="823320" cy="10440"/>
              </p14:xfrm>
            </p:contentPart>
          </mc:Choice>
          <mc:Fallback xmlns="">
            <p:pic>
              <p:nvPicPr>
                <p:cNvPr id="49" name="Ink 48">
                  <a:extLst>
                    <a:ext uri="{FF2B5EF4-FFF2-40B4-BE49-F238E27FC236}">
                      <a16:creationId xmlns:a16="http://schemas.microsoft.com/office/drawing/2014/main" id="{04130A8C-2382-2F4A-B8C6-F27EA4D0B2FB}"/>
                    </a:ext>
                  </a:extLst>
                </p:cNvPr>
                <p:cNvPicPr/>
                <p:nvPr/>
              </p:nvPicPr>
              <p:blipFill>
                <a:blip r:embed="rId63"/>
                <a:stretch>
                  <a:fillRect/>
                </a:stretch>
              </p:blipFill>
              <p:spPr>
                <a:xfrm>
                  <a:off x="5673397" y="1906560"/>
                  <a:ext cx="83844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6CAE8A73-7725-274B-8BF2-41A2690397D7}"/>
                  </a:ext>
                </a:extLst>
              </p14:cNvPr>
              <p14:cNvContentPartPr/>
              <p14:nvPr/>
            </p14:nvContentPartPr>
            <p14:xfrm>
              <a:off x="5703637" y="2880360"/>
              <a:ext cx="784080" cy="12240"/>
            </p14:xfrm>
          </p:contentPart>
        </mc:Choice>
        <mc:Fallback xmlns="">
          <p:pic>
            <p:nvPicPr>
              <p:cNvPr id="51" name="Ink 50">
                <a:extLst>
                  <a:ext uri="{FF2B5EF4-FFF2-40B4-BE49-F238E27FC236}">
                    <a16:creationId xmlns:a16="http://schemas.microsoft.com/office/drawing/2014/main" id="{6CAE8A73-7725-274B-8BF2-41A2690397D7}"/>
                  </a:ext>
                </a:extLst>
              </p:cNvPr>
              <p:cNvPicPr/>
              <p:nvPr/>
            </p:nvPicPr>
            <p:blipFill>
              <a:blip r:embed="rId65"/>
              <a:stretch>
                <a:fillRect/>
              </a:stretch>
            </p:blipFill>
            <p:spPr>
              <a:xfrm>
                <a:off x="5696437" y="2872800"/>
                <a:ext cx="798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66B5C7F7-1160-6A45-82BE-CF41BAB20838}"/>
                  </a:ext>
                </a:extLst>
              </p14:cNvPr>
              <p14:cNvContentPartPr/>
              <p14:nvPr/>
            </p14:nvContentPartPr>
            <p14:xfrm>
              <a:off x="5690317" y="3333960"/>
              <a:ext cx="798120" cy="26280"/>
            </p14:xfrm>
          </p:contentPart>
        </mc:Choice>
        <mc:Fallback xmlns="">
          <p:pic>
            <p:nvPicPr>
              <p:cNvPr id="52" name="Ink 51">
                <a:extLst>
                  <a:ext uri="{FF2B5EF4-FFF2-40B4-BE49-F238E27FC236}">
                    <a16:creationId xmlns:a16="http://schemas.microsoft.com/office/drawing/2014/main" id="{66B5C7F7-1160-6A45-82BE-CF41BAB20838}"/>
                  </a:ext>
                </a:extLst>
              </p:cNvPr>
              <p:cNvPicPr/>
              <p:nvPr/>
            </p:nvPicPr>
            <p:blipFill>
              <a:blip r:embed="rId67"/>
              <a:stretch>
                <a:fillRect/>
              </a:stretch>
            </p:blipFill>
            <p:spPr>
              <a:xfrm>
                <a:off x="5682757" y="3326400"/>
                <a:ext cx="813240" cy="41400"/>
              </a:xfrm>
              <a:prstGeom prst="rect">
                <a:avLst/>
              </a:prstGeom>
            </p:spPr>
          </p:pic>
        </mc:Fallback>
      </mc:AlternateContent>
      <p:grpSp>
        <p:nvGrpSpPr>
          <p:cNvPr id="66" name="Group 65">
            <a:extLst>
              <a:ext uri="{FF2B5EF4-FFF2-40B4-BE49-F238E27FC236}">
                <a16:creationId xmlns:a16="http://schemas.microsoft.com/office/drawing/2014/main" id="{29E4F0E1-A485-1742-9B46-520407310A9A}"/>
              </a:ext>
            </a:extLst>
          </p:cNvPr>
          <p:cNvGrpSpPr/>
          <p:nvPr/>
        </p:nvGrpSpPr>
        <p:grpSpPr>
          <a:xfrm>
            <a:off x="4410877" y="1601280"/>
            <a:ext cx="1468080" cy="1277280"/>
            <a:chOff x="4410877" y="1601280"/>
            <a:chExt cx="1468080" cy="1277280"/>
          </a:xfrm>
        </p:grpSpPr>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9CEFB9A5-7A07-1E46-A49D-5B1CECC35375}"/>
                    </a:ext>
                  </a:extLst>
                </p14:cNvPr>
                <p14:cNvContentPartPr/>
                <p14:nvPr/>
              </p14:nvContentPartPr>
              <p14:xfrm>
                <a:off x="4411597" y="1634400"/>
                <a:ext cx="1467360" cy="541800"/>
              </p14:xfrm>
            </p:contentPart>
          </mc:Choice>
          <mc:Fallback xmlns="">
            <p:pic>
              <p:nvPicPr>
                <p:cNvPr id="53" name="Ink 52">
                  <a:extLst>
                    <a:ext uri="{FF2B5EF4-FFF2-40B4-BE49-F238E27FC236}">
                      <a16:creationId xmlns:a16="http://schemas.microsoft.com/office/drawing/2014/main" id="{9CEFB9A5-7A07-1E46-A49D-5B1CECC35375}"/>
                    </a:ext>
                  </a:extLst>
                </p:cNvPr>
                <p:cNvPicPr/>
                <p:nvPr/>
              </p:nvPicPr>
              <p:blipFill>
                <a:blip r:embed="rId69"/>
                <a:stretch>
                  <a:fillRect/>
                </a:stretch>
              </p:blipFill>
              <p:spPr>
                <a:xfrm>
                  <a:off x="4404037" y="1626840"/>
                  <a:ext cx="14824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DD1C9A36-5449-8445-A637-DDA733505362}"/>
                    </a:ext>
                  </a:extLst>
                </p14:cNvPr>
                <p14:cNvContentPartPr/>
                <p14:nvPr/>
              </p14:nvContentPartPr>
              <p14:xfrm>
                <a:off x="4410877" y="2065680"/>
                <a:ext cx="105120" cy="103680"/>
              </p14:xfrm>
            </p:contentPart>
          </mc:Choice>
          <mc:Fallback xmlns="">
            <p:pic>
              <p:nvPicPr>
                <p:cNvPr id="54" name="Ink 53">
                  <a:extLst>
                    <a:ext uri="{FF2B5EF4-FFF2-40B4-BE49-F238E27FC236}">
                      <a16:creationId xmlns:a16="http://schemas.microsoft.com/office/drawing/2014/main" id="{DD1C9A36-5449-8445-A637-DDA733505362}"/>
                    </a:ext>
                  </a:extLst>
                </p:cNvPr>
                <p:cNvPicPr/>
                <p:nvPr/>
              </p:nvPicPr>
              <p:blipFill>
                <a:blip r:embed="rId71"/>
                <a:stretch>
                  <a:fillRect/>
                </a:stretch>
              </p:blipFill>
              <p:spPr>
                <a:xfrm>
                  <a:off x="4403317" y="2058120"/>
                  <a:ext cx="120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9B8B77B2-F63C-E74E-ACB9-10CE305EABDF}"/>
                    </a:ext>
                  </a:extLst>
                </p14:cNvPr>
                <p14:cNvContentPartPr/>
                <p14:nvPr/>
              </p14:nvContentPartPr>
              <p14:xfrm>
                <a:off x="4917037" y="1873080"/>
                <a:ext cx="950400" cy="511920"/>
              </p14:xfrm>
            </p:contentPart>
          </mc:Choice>
          <mc:Fallback xmlns="">
            <p:pic>
              <p:nvPicPr>
                <p:cNvPr id="56" name="Ink 55">
                  <a:extLst>
                    <a:ext uri="{FF2B5EF4-FFF2-40B4-BE49-F238E27FC236}">
                      <a16:creationId xmlns:a16="http://schemas.microsoft.com/office/drawing/2014/main" id="{9B8B77B2-F63C-E74E-ACB9-10CE305EABDF}"/>
                    </a:ext>
                  </a:extLst>
                </p:cNvPr>
                <p:cNvPicPr/>
                <p:nvPr/>
              </p:nvPicPr>
              <p:blipFill>
                <a:blip r:embed="rId73"/>
                <a:stretch>
                  <a:fillRect/>
                </a:stretch>
              </p:blipFill>
              <p:spPr>
                <a:xfrm>
                  <a:off x="4909477" y="1865520"/>
                  <a:ext cx="9655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4E4939ED-C69F-F94E-ABA5-8A8F07624579}"/>
                    </a:ext>
                  </a:extLst>
                </p14:cNvPr>
                <p14:cNvContentPartPr/>
                <p14:nvPr/>
              </p14:nvContentPartPr>
              <p14:xfrm>
                <a:off x="5186677" y="1942560"/>
                <a:ext cx="131760" cy="65160"/>
              </p14:xfrm>
            </p:contentPart>
          </mc:Choice>
          <mc:Fallback xmlns="">
            <p:pic>
              <p:nvPicPr>
                <p:cNvPr id="58" name="Ink 57">
                  <a:extLst>
                    <a:ext uri="{FF2B5EF4-FFF2-40B4-BE49-F238E27FC236}">
                      <a16:creationId xmlns:a16="http://schemas.microsoft.com/office/drawing/2014/main" id="{4E4939ED-C69F-F94E-ABA5-8A8F07624579}"/>
                    </a:ext>
                  </a:extLst>
                </p:cNvPr>
                <p:cNvPicPr/>
                <p:nvPr/>
              </p:nvPicPr>
              <p:blipFill>
                <a:blip r:embed="rId75"/>
                <a:stretch>
                  <a:fillRect/>
                </a:stretch>
              </p:blipFill>
              <p:spPr>
                <a:xfrm>
                  <a:off x="5179117" y="1935000"/>
                  <a:ext cx="146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BFE894D0-C810-1441-A502-2322AE5C2D2B}"/>
                    </a:ext>
                  </a:extLst>
                </p14:cNvPr>
                <p14:cNvContentPartPr/>
                <p14:nvPr/>
              </p14:nvContentPartPr>
              <p14:xfrm>
                <a:off x="5306557" y="1601280"/>
                <a:ext cx="80640" cy="121680"/>
              </p14:xfrm>
            </p:contentPart>
          </mc:Choice>
          <mc:Fallback xmlns="">
            <p:pic>
              <p:nvPicPr>
                <p:cNvPr id="60" name="Ink 59">
                  <a:extLst>
                    <a:ext uri="{FF2B5EF4-FFF2-40B4-BE49-F238E27FC236}">
                      <a16:creationId xmlns:a16="http://schemas.microsoft.com/office/drawing/2014/main" id="{BFE894D0-C810-1441-A502-2322AE5C2D2B}"/>
                    </a:ext>
                  </a:extLst>
                </p:cNvPr>
                <p:cNvPicPr/>
                <p:nvPr/>
              </p:nvPicPr>
              <p:blipFill>
                <a:blip r:embed="rId77"/>
                <a:stretch>
                  <a:fillRect/>
                </a:stretch>
              </p:blipFill>
              <p:spPr>
                <a:xfrm>
                  <a:off x="5298997" y="1593720"/>
                  <a:ext cx="95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71735BA6-A7E8-2749-8E29-5B7F53D7EEE0}"/>
                    </a:ext>
                  </a:extLst>
                </p14:cNvPr>
                <p14:cNvContentPartPr/>
                <p14:nvPr/>
              </p14:nvContentPartPr>
              <p14:xfrm>
                <a:off x="5470357" y="2083320"/>
                <a:ext cx="335520" cy="795240"/>
              </p14:xfrm>
            </p:contentPart>
          </mc:Choice>
          <mc:Fallback xmlns="">
            <p:pic>
              <p:nvPicPr>
                <p:cNvPr id="62" name="Ink 61">
                  <a:extLst>
                    <a:ext uri="{FF2B5EF4-FFF2-40B4-BE49-F238E27FC236}">
                      <a16:creationId xmlns:a16="http://schemas.microsoft.com/office/drawing/2014/main" id="{71735BA6-A7E8-2749-8E29-5B7F53D7EEE0}"/>
                    </a:ext>
                  </a:extLst>
                </p:cNvPr>
                <p:cNvPicPr/>
                <p:nvPr/>
              </p:nvPicPr>
              <p:blipFill>
                <a:blip r:embed="rId79"/>
                <a:stretch>
                  <a:fillRect/>
                </a:stretch>
              </p:blipFill>
              <p:spPr>
                <a:xfrm>
                  <a:off x="5462797" y="2075760"/>
                  <a:ext cx="35028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A2370D52-4F65-BE4F-9D10-09518785B7F0}"/>
                    </a:ext>
                  </a:extLst>
                </p14:cNvPr>
                <p14:cNvContentPartPr/>
                <p14:nvPr/>
              </p14:nvContentPartPr>
              <p14:xfrm>
                <a:off x="5558557" y="2316960"/>
                <a:ext cx="62640" cy="110520"/>
              </p14:xfrm>
            </p:contentPart>
          </mc:Choice>
          <mc:Fallback xmlns="">
            <p:pic>
              <p:nvPicPr>
                <p:cNvPr id="64" name="Ink 63">
                  <a:extLst>
                    <a:ext uri="{FF2B5EF4-FFF2-40B4-BE49-F238E27FC236}">
                      <a16:creationId xmlns:a16="http://schemas.microsoft.com/office/drawing/2014/main" id="{A2370D52-4F65-BE4F-9D10-09518785B7F0}"/>
                    </a:ext>
                  </a:extLst>
                </p:cNvPr>
                <p:cNvPicPr/>
                <p:nvPr/>
              </p:nvPicPr>
              <p:blipFill>
                <a:blip r:embed="rId81"/>
                <a:stretch>
                  <a:fillRect/>
                </a:stretch>
              </p:blipFill>
              <p:spPr>
                <a:xfrm>
                  <a:off x="5550997" y="2309400"/>
                  <a:ext cx="77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10DC3CD0-8BE0-FE42-ACBE-F8A1EA18CED5}"/>
                    </a:ext>
                  </a:extLst>
                </p14:cNvPr>
                <p14:cNvContentPartPr/>
                <p14:nvPr/>
              </p14:nvContentPartPr>
              <p14:xfrm>
                <a:off x="5578357" y="2325600"/>
                <a:ext cx="56160" cy="37440"/>
              </p14:xfrm>
            </p:contentPart>
          </mc:Choice>
          <mc:Fallback xmlns="">
            <p:pic>
              <p:nvPicPr>
                <p:cNvPr id="65" name="Ink 64">
                  <a:extLst>
                    <a:ext uri="{FF2B5EF4-FFF2-40B4-BE49-F238E27FC236}">
                      <a16:creationId xmlns:a16="http://schemas.microsoft.com/office/drawing/2014/main" id="{10DC3CD0-8BE0-FE42-ACBE-F8A1EA18CED5}"/>
                    </a:ext>
                  </a:extLst>
                </p:cNvPr>
                <p:cNvPicPr/>
                <p:nvPr/>
              </p:nvPicPr>
              <p:blipFill>
                <a:blip r:embed="rId83"/>
                <a:stretch>
                  <a:fillRect/>
                </a:stretch>
              </p:blipFill>
              <p:spPr>
                <a:xfrm>
                  <a:off x="5570797" y="2318040"/>
                  <a:ext cx="70920" cy="52560"/>
                </a:xfrm>
                <a:prstGeom prst="rect">
                  <a:avLst/>
                </a:prstGeom>
              </p:spPr>
            </p:pic>
          </mc:Fallback>
        </mc:AlternateContent>
      </p:grpSp>
      <p:grpSp>
        <p:nvGrpSpPr>
          <p:cNvPr id="72" name="Group 71">
            <a:extLst>
              <a:ext uri="{FF2B5EF4-FFF2-40B4-BE49-F238E27FC236}">
                <a16:creationId xmlns:a16="http://schemas.microsoft.com/office/drawing/2014/main" id="{F6764DF3-4F1F-3543-B21E-3AEC424CB803}"/>
              </a:ext>
            </a:extLst>
          </p:cNvPr>
          <p:cNvGrpSpPr/>
          <p:nvPr/>
        </p:nvGrpSpPr>
        <p:grpSpPr>
          <a:xfrm>
            <a:off x="5724877" y="2648160"/>
            <a:ext cx="442800" cy="679680"/>
            <a:chOff x="5724877" y="2648160"/>
            <a:chExt cx="442800" cy="679680"/>
          </a:xfrm>
        </p:grpSpPr>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2E64DF8B-EA97-0E4F-B623-CE1F82253172}"/>
                    </a:ext>
                  </a:extLst>
                </p14:cNvPr>
                <p14:cNvContentPartPr/>
                <p14:nvPr/>
              </p14:nvContentPartPr>
              <p14:xfrm>
                <a:off x="5806237" y="3288240"/>
                <a:ext cx="15480" cy="16200"/>
              </p14:xfrm>
            </p:contentPart>
          </mc:Choice>
          <mc:Fallback xmlns="">
            <p:pic>
              <p:nvPicPr>
                <p:cNvPr id="67" name="Ink 66">
                  <a:extLst>
                    <a:ext uri="{FF2B5EF4-FFF2-40B4-BE49-F238E27FC236}">
                      <a16:creationId xmlns:a16="http://schemas.microsoft.com/office/drawing/2014/main" id="{2E64DF8B-EA97-0E4F-B623-CE1F82253172}"/>
                    </a:ext>
                  </a:extLst>
                </p:cNvPr>
                <p:cNvPicPr/>
                <p:nvPr/>
              </p:nvPicPr>
              <p:blipFill>
                <a:blip r:embed="rId85"/>
                <a:stretch>
                  <a:fillRect/>
                </a:stretch>
              </p:blipFill>
              <p:spPr>
                <a:xfrm>
                  <a:off x="5798677" y="328068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44BB76C5-8DDB-FF4A-B7C3-7BC9089270A1}"/>
                    </a:ext>
                  </a:extLst>
                </p14:cNvPr>
                <p14:cNvContentPartPr/>
                <p14:nvPr/>
              </p14:nvContentPartPr>
              <p14:xfrm>
                <a:off x="5724877" y="2656080"/>
                <a:ext cx="442800" cy="671760"/>
              </p14:xfrm>
            </p:contentPart>
          </mc:Choice>
          <mc:Fallback xmlns="">
            <p:pic>
              <p:nvPicPr>
                <p:cNvPr id="68" name="Ink 67">
                  <a:extLst>
                    <a:ext uri="{FF2B5EF4-FFF2-40B4-BE49-F238E27FC236}">
                      <a16:creationId xmlns:a16="http://schemas.microsoft.com/office/drawing/2014/main" id="{44BB76C5-8DDB-FF4A-B7C3-7BC9089270A1}"/>
                    </a:ext>
                  </a:extLst>
                </p:cNvPr>
                <p:cNvPicPr/>
                <p:nvPr/>
              </p:nvPicPr>
              <p:blipFill>
                <a:blip r:embed="rId87"/>
                <a:stretch>
                  <a:fillRect/>
                </a:stretch>
              </p:blipFill>
              <p:spPr>
                <a:xfrm>
                  <a:off x="5717317" y="2648520"/>
                  <a:ext cx="45792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623A00D6-3B7A-E84A-A41E-680A00973C8A}"/>
                    </a:ext>
                  </a:extLst>
                </p14:cNvPr>
                <p14:cNvContentPartPr/>
                <p14:nvPr/>
              </p14:nvContentPartPr>
              <p14:xfrm>
                <a:off x="5943397" y="2680560"/>
                <a:ext cx="3600" cy="5760"/>
              </p14:xfrm>
            </p:contentPart>
          </mc:Choice>
          <mc:Fallback xmlns="">
            <p:pic>
              <p:nvPicPr>
                <p:cNvPr id="69" name="Ink 68">
                  <a:extLst>
                    <a:ext uri="{FF2B5EF4-FFF2-40B4-BE49-F238E27FC236}">
                      <a16:creationId xmlns:a16="http://schemas.microsoft.com/office/drawing/2014/main" id="{623A00D6-3B7A-E84A-A41E-680A00973C8A}"/>
                    </a:ext>
                  </a:extLst>
                </p:cNvPr>
                <p:cNvPicPr/>
                <p:nvPr/>
              </p:nvPicPr>
              <p:blipFill>
                <a:blip r:embed="rId89"/>
                <a:stretch>
                  <a:fillRect/>
                </a:stretch>
              </p:blipFill>
              <p:spPr>
                <a:xfrm>
                  <a:off x="5935837" y="2673000"/>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68275B79-1DF7-3041-9DBB-DC5912EFBCFB}"/>
                    </a:ext>
                  </a:extLst>
                </p14:cNvPr>
                <p14:cNvContentPartPr/>
                <p14:nvPr/>
              </p14:nvContentPartPr>
              <p14:xfrm>
                <a:off x="5839357" y="2648160"/>
                <a:ext cx="95760" cy="149400"/>
              </p14:xfrm>
            </p:contentPart>
          </mc:Choice>
          <mc:Fallback xmlns="">
            <p:pic>
              <p:nvPicPr>
                <p:cNvPr id="71" name="Ink 70">
                  <a:extLst>
                    <a:ext uri="{FF2B5EF4-FFF2-40B4-BE49-F238E27FC236}">
                      <a16:creationId xmlns:a16="http://schemas.microsoft.com/office/drawing/2014/main" id="{68275B79-1DF7-3041-9DBB-DC5912EFBCFB}"/>
                    </a:ext>
                  </a:extLst>
                </p:cNvPr>
                <p:cNvPicPr/>
                <p:nvPr/>
              </p:nvPicPr>
              <p:blipFill>
                <a:blip r:embed="rId91"/>
                <a:stretch>
                  <a:fillRect/>
                </a:stretch>
              </p:blipFill>
              <p:spPr>
                <a:xfrm>
                  <a:off x="5831797" y="2640600"/>
                  <a:ext cx="11088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3" name="Ink 72">
                <a:extLst>
                  <a:ext uri="{FF2B5EF4-FFF2-40B4-BE49-F238E27FC236}">
                    <a16:creationId xmlns:a16="http://schemas.microsoft.com/office/drawing/2014/main" id="{964EA2B9-9DFD-4042-BEC0-B6B067617733}"/>
                  </a:ext>
                </a:extLst>
              </p14:cNvPr>
              <p14:cNvContentPartPr/>
              <p14:nvPr/>
            </p14:nvContentPartPr>
            <p14:xfrm>
              <a:off x="1986277" y="3552120"/>
              <a:ext cx="161280" cy="255600"/>
            </p14:xfrm>
          </p:contentPart>
        </mc:Choice>
        <mc:Fallback xmlns="">
          <p:pic>
            <p:nvPicPr>
              <p:cNvPr id="73" name="Ink 72">
                <a:extLst>
                  <a:ext uri="{FF2B5EF4-FFF2-40B4-BE49-F238E27FC236}">
                    <a16:creationId xmlns:a16="http://schemas.microsoft.com/office/drawing/2014/main" id="{964EA2B9-9DFD-4042-BEC0-B6B067617733}"/>
                  </a:ext>
                </a:extLst>
              </p:cNvPr>
              <p:cNvPicPr/>
              <p:nvPr/>
            </p:nvPicPr>
            <p:blipFill>
              <a:blip r:embed="rId93"/>
              <a:stretch>
                <a:fillRect/>
              </a:stretch>
            </p:blipFill>
            <p:spPr>
              <a:xfrm>
                <a:off x="1978717" y="3544560"/>
                <a:ext cx="176400" cy="270720"/>
              </a:xfrm>
              <a:prstGeom prst="rect">
                <a:avLst/>
              </a:prstGeom>
            </p:spPr>
          </p:pic>
        </mc:Fallback>
      </mc:AlternateContent>
      <p:grpSp>
        <p:nvGrpSpPr>
          <p:cNvPr id="120" name="Group 119">
            <a:extLst>
              <a:ext uri="{FF2B5EF4-FFF2-40B4-BE49-F238E27FC236}">
                <a16:creationId xmlns:a16="http://schemas.microsoft.com/office/drawing/2014/main" id="{E7354636-F807-9D48-BF32-C515D2B1A7F1}"/>
              </a:ext>
            </a:extLst>
          </p:cNvPr>
          <p:cNvGrpSpPr/>
          <p:nvPr/>
        </p:nvGrpSpPr>
        <p:grpSpPr>
          <a:xfrm>
            <a:off x="704677" y="4100760"/>
            <a:ext cx="2301840" cy="810720"/>
            <a:chOff x="704677" y="4100760"/>
            <a:chExt cx="2301840" cy="810720"/>
          </a:xfrm>
        </p:grpSpPr>
        <mc:AlternateContent xmlns:mc="http://schemas.openxmlformats.org/markup-compatibility/2006" xmlns:p14="http://schemas.microsoft.com/office/powerpoint/2010/main">
          <mc:Choice Requires="p14">
            <p:contentPart p14:bwMode="auto" r:id="rId94">
              <p14:nvContentPartPr>
                <p14:cNvPr id="74" name="Ink 73">
                  <a:extLst>
                    <a:ext uri="{FF2B5EF4-FFF2-40B4-BE49-F238E27FC236}">
                      <a16:creationId xmlns:a16="http://schemas.microsoft.com/office/drawing/2014/main" id="{9E8D75F6-8CC6-CD40-9C84-A4A78D318D39}"/>
                    </a:ext>
                  </a:extLst>
                </p14:cNvPr>
                <p14:cNvContentPartPr/>
                <p14:nvPr/>
              </p14:nvContentPartPr>
              <p14:xfrm>
                <a:off x="747157" y="4143600"/>
                <a:ext cx="5040" cy="213840"/>
              </p14:xfrm>
            </p:contentPart>
          </mc:Choice>
          <mc:Fallback xmlns="">
            <p:pic>
              <p:nvPicPr>
                <p:cNvPr id="74" name="Ink 73">
                  <a:extLst>
                    <a:ext uri="{FF2B5EF4-FFF2-40B4-BE49-F238E27FC236}">
                      <a16:creationId xmlns:a16="http://schemas.microsoft.com/office/drawing/2014/main" id="{9E8D75F6-8CC6-CD40-9C84-A4A78D318D39}"/>
                    </a:ext>
                  </a:extLst>
                </p:cNvPr>
                <p:cNvPicPr/>
                <p:nvPr/>
              </p:nvPicPr>
              <p:blipFill>
                <a:blip r:embed="rId95"/>
                <a:stretch>
                  <a:fillRect/>
                </a:stretch>
              </p:blipFill>
              <p:spPr>
                <a:xfrm>
                  <a:off x="739597" y="4136040"/>
                  <a:ext cx="20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61F2B06A-7515-594D-BEEB-770FFDF19801}"/>
                    </a:ext>
                  </a:extLst>
                </p14:cNvPr>
                <p14:cNvContentPartPr/>
                <p14:nvPr/>
              </p14:nvContentPartPr>
              <p14:xfrm>
                <a:off x="704677" y="4113720"/>
                <a:ext cx="110880" cy="93600"/>
              </p14:xfrm>
            </p:contentPart>
          </mc:Choice>
          <mc:Fallback xmlns="">
            <p:pic>
              <p:nvPicPr>
                <p:cNvPr id="75" name="Ink 74">
                  <a:extLst>
                    <a:ext uri="{FF2B5EF4-FFF2-40B4-BE49-F238E27FC236}">
                      <a16:creationId xmlns:a16="http://schemas.microsoft.com/office/drawing/2014/main" id="{61F2B06A-7515-594D-BEEB-770FFDF19801}"/>
                    </a:ext>
                  </a:extLst>
                </p:cNvPr>
                <p:cNvPicPr/>
                <p:nvPr/>
              </p:nvPicPr>
              <p:blipFill>
                <a:blip r:embed="rId97"/>
                <a:stretch>
                  <a:fillRect/>
                </a:stretch>
              </p:blipFill>
              <p:spPr>
                <a:xfrm>
                  <a:off x="697117" y="4106160"/>
                  <a:ext cx="126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B769F216-E909-5A40-8B89-609E5F7EC9DB}"/>
                    </a:ext>
                  </a:extLst>
                </p14:cNvPr>
                <p14:cNvContentPartPr/>
                <p14:nvPr/>
              </p14:nvContentPartPr>
              <p14:xfrm>
                <a:off x="836797" y="4117680"/>
                <a:ext cx="104400" cy="98280"/>
              </p14:xfrm>
            </p:contentPart>
          </mc:Choice>
          <mc:Fallback xmlns="">
            <p:pic>
              <p:nvPicPr>
                <p:cNvPr id="76" name="Ink 75">
                  <a:extLst>
                    <a:ext uri="{FF2B5EF4-FFF2-40B4-BE49-F238E27FC236}">
                      <a16:creationId xmlns:a16="http://schemas.microsoft.com/office/drawing/2014/main" id="{B769F216-E909-5A40-8B89-609E5F7EC9DB}"/>
                    </a:ext>
                  </a:extLst>
                </p:cNvPr>
                <p:cNvPicPr/>
                <p:nvPr/>
              </p:nvPicPr>
              <p:blipFill>
                <a:blip r:embed="rId99"/>
                <a:stretch>
                  <a:fillRect/>
                </a:stretch>
              </p:blipFill>
              <p:spPr>
                <a:xfrm>
                  <a:off x="829237" y="4110120"/>
                  <a:ext cx="1195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9343E827-1E70-2E46-9113-F021DED0C29C}"/>
                    </a:ext>
                  </a:extLst>
                </p14:cNvPr>
                <p14:cNvContentPartPr/>
                <p14:nvPr/>
              </p14:nvContentPartPr>
              <p14:xfrm>
                <a:off x="930757" y="4113360"/>
                <a:ext cx="102960" cy="78480"/>
              </p14:xfrm>
            </p:contentPart>
          </mc:Choice>
          <mc:Fallback xmlns="">
            <p:pic>
              <p:nvPicPr>
                <p:cNvPr id="77" name="Ink 76">
                  <a:extLst>
                    <a:ext uri="{FF2B5EF4-FFF2-40B4-BE49-F238E27FC236}">
                      <a16:creationId xmlns:a16="http://schemas.microsoft.com/office/drawing/2014/main" id="{9343E827-1E70-2E46-9113-F021DED0C29C}"/>
                    </a:ext>
                  </a:extLst>
                </p:cNvPr>
                <p:cNvPicPr/>
                <p:nvPr/>
              </p:nvPicPr>
              <p:blipFill>
                <a:blip r:embed="rId101"/>
                <a:stretch>
                  <a:fillRect/>
                </a:stretch>
              </p:blipFill>
              <p:spPr>
                <a:xfrm>
                  <a:off x="923197" y="4105800"/>
                  <a:ext cx="118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1EE528C1-402B-254C-BD41-77F83E3A8FC3}"/>
                    </a:ext>
                  </a:extLst>
                </p14:cNvPr>
                <p14:cNvContentPartPr/>
                <p14:nvPr/>
              </p14:nvContentPartPr>
              <p14:xfrm>
                <a:off x="1047397" y="4103280"/>
                <a:ext cx="81360" cy="99000"/>
              </p14:xfrm>
            </p:contentPart>
          </mc:Choice>
          <mc:Fallback xmlns="">
            <p:pic>
              <p:nvPicPr>
                <p:cNvPr id="78" name="Ink 77">
                  <a:extLst>
                    <a:ext uri="{FF2B5EF4-FFF2-40B4-BE49-F238E27FC236}">
                      <a16:creationId xmlns:a16="http://schemas.microsoft.com/office/drawing/2014/main" id="{1EE528C1-402B-254C-BD41-77F83E3A8FC3}"/>
                    </a:ext>
                  </a:extLst>
                </p:cNvPr>
                <p:cNvPicPr/>
                <p:nvPr/>
              </p:nvPicPr>
              <p:blipFill>
                <a:blip r:embed="rId103"/>
                <a:stretch>
                  <a:fillRect/>
                </a:stretch>
              </p:blipFill>
              <p:spPr>
                <a:xfrm>
                  <a:off x="1039837" y="4095720"/>
                  <a:ext cx="96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FB71752E-5AF8-D446-882F-9C2A92CD1E64}"/>
                    </a:ext>
                  </a:extLst>
                </p14:cNvPr>
                <p14:cNvContentPartPr/>
                <p14:nvPr/>
              </p14:nvContentPartPr>
              <p14:xfrm>
                <a:off x="1131277" y="4129560"/>
                <a:ext cx="86760" cy="68040"/>
              </p14:xfrm>
            </p:contentPart>
          </mc:Choice>
          <mc:Fallback xmlns="">
            <p:pic>
              <p:nvPicPr>
                <p:cNvPr id="79" name="Ink 78">
                  <a:extLst>
                    <a:ext uri="{FF2B5EF4-FFF2-40B4-BE49-F238E27FC236}">
                      <a16:creationId xmlns:a16="http://schemas.microsoft.com/office/drawing/2014/main" id="{FB71752E-5AF8-D446-882F-9C2A92CD1E64}"/>
                    </a:ext>
                  </a:extLst>
                </p:cNvPr>
                <p:cNvPicPr/>
                <p:nvPr/>
              </p:nvPicPr>
              <p:blipFill>
                <a:blip r:embed="rId105"/>
                <a:stretch>
                  <a:fillRect/>
                </a:stretch>
              </p:blipFill>
              <p:spPr>
                <a:xfrm>
                  <a:off x="1123717" y="4122000"/>
                  <a:ext cx="101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BA514408-8C57-CF48-ADEE-FB433EE656D2}"/>
                    </a:ext>
                  </a:extLst>
                </p14:cNvPr>
                <p14:cNvContentPartPr/>
                <p14:nvPr/>
              </p14:nvContentPartPr>
              <p14:xfrm>
                <a:off x="1250797" y="4100760"/>
                <a:ext cx="72720" cy="104400"/>
              </p14:xfrm>
            </p:contentPart>
          </mc:Choice>
          <mc:Fallback xmlns="">
            <p:pic>
              <p:nvPicPr>
                <p:cNvPr id="80" name="Ink 79">
                  <a:extLst>
                    <a:ext uri="{FF2B5EF4-FFF2-40B4-BE49-F238E27FC236}">
                      <a16:creationId xmlns:a16="http://schemas.microsoft.com/office/drawing/2014/main" id="{BA514408-8C57-CF48-ADEE-FB433EE656D2}"/>
                    </a:ext>
                  </a:extLst>
                </p:cNvPr>
                <p:cNvPicPr/>
                <p:nvPr/>
              </p:nvPicPr>
              <p:blipFill>
                <a:blip r:embed="rId107"/>
                <a:stretch>
                  <a:fillRect/>
                </a:stretch>
              </p:blipFill>
              <p:spPr>
                <a:xfrm>
                  <a:off x="1243237" y="4093200"/>
                  <a:ext cx="87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810D6D20-559A-974B-A217-129228FEFADC}"/>
                    </a:ext>
                  </a:extLst>
                </p14:cNvPr>
                <p14:cNvContentPartPr/>
                <p14:nvPr/>
              </p14:nvContentPartPr>
              <p14:xfrm>
                <a:off x="1358437" y="4118760"/>
                <a:ext cx="71280" cy="99360"/>
              </p14:xfrm>
            </p:contentPart>
          </mc:Choice>
          <mc:Fallback xmlns="">
            <p:pic>
              <p:nvPicPr>
                <p:cNvPr id="81" name="Ink 80">
                  <a:extLst>
                    <a:ext uri="{FF2B5EF4-FFF2-40B4-BE49-F238E27FC236}">
                      <a16:creationId xmlns:a16="http://schemas.microsoft.com/office/drawing/2014/main" id="{810D6D20-559A-974B-A217-129228FEFADC}"/>
                    </a:ext>
                  </a:extLst>
                </p:cNvPr>
                <p:cNvPicPr/>
                <p:nvPr/>
              </p:nvPicPr>
              <p:blipFill>
                <a:blip r:embed="rId109"/>
                <a:stretch>
                  <a:fillRect/>
                </a:stretch>
              </p:blipFill>
              <p:spPr>
                <a:xfrm>
                  <a:off x="1350877" y="4111200"/>
                  <a:ext cx="86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F9F37A8C-E527-8C4A-BBB9-C8250AE1E711}"/>
                    </a:ext>
                  </a:extLst>
                </p14:cNvPr>
                <p14:cNvContentPartPr/>
                <p14:nvPr/>
              </p14:nvContentPartPr>
              <p14:xfrm>
                <a:off x="1471477" y="4120920"/>
                <a:ext cx="99000" cy="57600"/>
              </p14:xfrm>
            </p:contentPart>
          </mc:Choice>
          <mc:Fallback xmlns="">
            <p:pic>
              <p:nvPicPr>
                <p:cNvPr id="82" name="Ink 81">
                  <a:extLst>
                    <a:ext uri="{FF2B5EF4-FFF2-40B4-BE49-F238E27FC236}">
                      <a16:creationId xmlns:a16="http://schemas.microsoft.com/office/drawing/2014/main" id="{F9F37A8C-E527-8C4A-BBB9-C8250AE1E711}"/>
                    </a:ext>
                  </a:extLst>
                </p:cNvPr>
                <p:cNvPicPr/>
                <p:nvPr/>
              </p:nvPicPr>
              <p:blipFill>
                <a:blip r:embed="rId111"/>
                <a:stretch>
                  <a:fillRect/>
                </a:stretch>
              </p:blipFill>
              <p:spPr>
                <a:xfrm>
                  <a:off x="1463917" y="4113360"/>
                  <a:ext cx="114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9D3B50A5-81FE-2E4A-966D-51D927AF2D10}"/>
                    </a:ext>
                  </a:extLst>
                </p14:cNvPr>
                <p14:cNvContentPartPr/>
                <p14:nvPr/>
              </p14:nvContentPartPr>
              <p14:xfrm>
                <a:off x="1604677" y="4125960"/>
                <a:ext cx="95400" cy="77040"/>
              </p14:xfrm>
            </p:contentPart>
          </mc:Choice>
          <mc:Fallback xmlns="">
            <p:pic>
              <p:nvPicPr>
                <p:cNvPr id="83" name="Ink 82">
                  <a:extLst>
                    <a:ext uri="{FF2B5EF4-FFF2-40B4-BE49-F238E27FC236}">
                      <a16:creationId xmlns:a16="http://schemas.microsoft.com/office/drawing/2014/main" id="{9D3B50A5-81FE-2E4A-966D-51D927AF2D10}"/>
                    </a:ext>
                  </a:extLst>
                </p:cNvPr>
                <p:cNvPicPr/>
                <p:nvPr/>
              </p:nvPicPr>
              <p:blipFill>
                <a:blip r:embed="rId113"/>
                <a:stretch>
                  <a:fillRect/>
                </a:stretch>
              </p:blipFill>
              <p:spPr>
                <a:xfrm>
                  <a:off x="1597117" y="4118400"/>
                  <a:ext cx="110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70784CE0-B130-E545-A04D-9936D83B1D1B}"/>
                    </a:ext>
                  </a:extLst>
                </p14:cNvPr>
                <p14:cNvContentPartPr/>
                <p14:nvPr/>
              </p14:nvContentPartPr>
              <p14:xfrm>
                <a:off x="857317" y="4375440"/>
                <a:ext cx="95040" cy="113040"/>
              </p14:xfrm>
            </p:contentPart>
          </mc:Choice>
          <mc:Fallback xmlns="">
            <p:pic>
              <p:nvPicPr>
                <p:cNvPr id="85" name="Ink 84">
                  <a:extLst>
                    <a:ext uri="{FF2B5EF4-FFF2-40B4-BE49-F238E27FC236}">
                      <a16:creationId xmlns:a16="http://schemas.microsoft.com/office/drawing/2014/main" id="{70784CE0-B130-E545-A04D-9936D83B1D1B}"/>
                    </a:ext>
                  </a:extLst>
                </p:cNvPr>
                <p:cNvPicPr/>
                <p:nvPr/>
              </p:nvPicPr>
              <p:blipFill>
                <a:blip r:embed="rId115"/>
                <a:stretch>
                  <a:fillRect/>
                </a:stretch>
              </p:blipFill>
              <p:spPr>
                <a:xfrm>
                  <a:off x="849757" y="4368240"/>
                  <a:ext cx="110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4041D024-9DED-5942-8484-918EC01F236A}"/>
                    </a:ext>
                  </a:extLst>
                </p14:cNvPr>
                <p14:cNvContentPartPr/>
                <p14:nvPr/>
              </p14:nvContentPartPr>
              <p14:xfrm>
                <a:off x="964237" y="4369680"/>
                <a:ext cx="82080" cy="107280"/>
              </p14:xfrm>
            </p:contentPart>
          </mc:Choice>
          <mc:Fallback xmlns="">
            <p:pic>
              <p:nvPicPr>
                <p:cNvPr id="86" name="Ink 85">
                  <a:extLst>
                    <a:ext uri="{FF2B5EF4-FFF2-40B4-BE49-F238E27FC236}">
                      <a16:creationId xmlns:a16="http://schemas.microsoft.com/office/drawing/2014/main" id="{4041D024-9DED-5942-8484-918EC01F236A}"/>
                    </a:ext>
                  </a:extLst>
                </p:cNvPr>
                <p:cNvPicPr/>
                <p:nvPr/>
              </p:nvPicPr>
              <p:blipFill>
                <a:blip r:embed="rId117"/>
                <a:stretch>
                  <a:fillRect/>
                </a:stretch>
              </p:blipFill>
              <p:spPr>
                <a:xfrm>
                  <a:off x="956677" y="4362120"/>
                  <a:ext cx="97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5C8474D3-243F-7247-ACA2-64E8BC5665E7}"/>
                    </a:ext>
                  </a:extLst>
                </p14:cNvPr>
                <p14:cNvContentPartPr/>
                <p14:nvPr/>
              </p14:nvContentPartPr>
              <p14:xfrm>
                <a:off x="1078717" y="4404960"/>
                <a:ext cx="89280" cy="169560"/>
              </p14:xfrm>
            </p:contentPart>
          </mc:Choice>
          <mc:Fallback xmlns="">
            <p:pic>
              <p:nvPicPr>
                <p:cNvPr id="87" name="Ink 86">
                  <a:extLst>
                    <a:ext uri="{FF2B5EF4-FFF2-40B4-BE49-F238E27FC236}">
                      <a16:creationId xmlns:a16="http://schemas.microsoft.com/office/drawing/2014/main" id="{5C8474D3-243F-7247-ACA2-64E8BC5665E7}"/>
                    </a:ext>
                  </a:extLst>
                </p:cNvPr>
                <p:cNvPicPr/>
                <p:nvPr/>
              </p:nvPicPr>
              <p:blipFill>
                <a:blip r:embed="rId119"/>
                <a:stretch>
                  <a:fillRect/>
                </a:stretch>
              </p:blipFill>
              <p:spPr>
                <a:xfrm>
                  <a:off x="1071517" y="4397400"/>
                  <a:ext cx="104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D46F3C5E-D96F-AA47-A6DE-048ED4F1A2DF}"/>
                    </a:ext>
                  </a:extLst>
                </p14:cNvPr>
                <p14:cNvContentPartPr/>
                <p14:nvPr/>
              </p14:nvContentPartPr>
              <p14:xfrm>
                <a:off x="1198957" y="4392000"/>
                <a:ext cx="61200" cy="95040"/>
              </p14:xfrm>
            </p:contentPart>
          </mc:Choice>
          <mc:Fallback xmlns="">
            <p:pic>
              <p:nvPicPr>
                <p:cNvPr id="88" name="Ink 87">
                  <a:extLst>
                    <a:ext uri="{FF2B5EF4-FFF2-40B4-BE49-F238E27FC236}">
                      <a16:creationId xmlns:a16="http://schemas.microsoft.com/office/drawing/2014/main" id="{D46F3C5E-D96F-AA47-A6DE-048ED4F1A2DF}"/>
                    </a:ext>
                  </a:extLst>
                </p:cNvPr>
                <p:cNvPicPr/>
                <p:nvPr/>
              </p:nvPicPr>
              <p:blipFill>
                <a:blip r:embed="rId121"/>
                <a:stretch>
                  <a:fillRect/>
                </a:stretch>
              </p:blipFill>
              <p:spPr>
                <a:xfrm>
                  <a:off x="1191757" y="4384800"/>
                  <a:ext cx="76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78B5FEEE-9C75-3F48-AB15-3C29D163BA50}"/>
                    </a:ext>
                  </a:extLst>
                </p14:cNvPr>
                <p14:cNvContentPartPr/>
                <p14:nvPr/>
              </p14:nvContentPartPr>
              <p14:xfrm>
                <a:off x="1303357" y="4390200"/>
                <a:ext cx="61200" cy="91080"/>
              </p14:xfrm>
            </p:contentPart>
          </mc:Choice>
          <mc:Fallback xmlns="">
            <p:pic>
              <p:nvPicPr>
                <p:cNvPr id="89" name="Ink 88">
                  <a:extLst>
                    <a:ext uri="{FF2B5EF4-FFF2-40B4-BE49-F238E27FC236}">
                      <a16:creationId xmlns:a16="http://schemas.microsoft.com/office/drawing/2014/main" id="{78B5FEEE-9C75-3F48-AB15-3C29D163BA50}"/>
                    </a:ext>
                  </a:extLst>
                </p:cNvPr>
                <p:cNvPicPr/>
                <p:nvPr/>
              </p:nvPicPr>
              <p:blipFill>
                <a:blip r:embed="rId123"/>
                <a:stretch>
                  <a:fillRect/>
                </a:stretch>
              </p:blipFill>
              <p:spPr>
                <a:xfrm>
                  <a:off x="1295797" y="4382640"/>
                  <a:ext cx="759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DD365C1D-13F3-2B4D-A63F-E3981A087916}"/>
                    </a:ext>
                  </a:extLst>
                </p14:cNvPr>
                <p14:cNvContentPartPr/>
                <p14:nvPr/>
              </p14:nvContentPartPr>
              <p14:xfrm>
                <a:off x="1401997" y="4380840"/>
                <a:ext cx="64800" cy="96840"/>
              </p14:xfrm>
            </p:contentPart>
          </mc:Choice>
          <mc:Fallback xmlns="">
            <p:pic>
              <p:nvPicPr>
                <p:cNvPr id="90" name="Ink 89">
                  <a:extLst>
                    <a:ext uri="{FF2B5EF4-FFF2-40B4-BE49-F238E27FC236}">
                      <a16:creationId xmlns:a16="http://schemas.microsoft.com/office/drawing/2014/main" id="{DD365C1D-13F3-2B4D-A63F-E3981A087916}"/>
                    </a:ext>
                  </a:extLst>
                </p:cNvPr>
                <p:cNvPicPr/>
                <p:nvPr/>
              </p:nvPicPr>
              <p:blipFill>
                <a:blip r:embed="rId125"/>
                <a:stretch>
                  <a:fillRect/>
                </a:stretch>
              </p:blipFill>
              <p:spPr>
                <a:xfrm>
                  <a:off x="1394437" y="4373280"/>
                  <a:ext cx="79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E3F7CA60-5D7E-5240-8FC2-4B10566CFE94}"/>
                    </a:ext>
                  </a:extLst>
                </p14:cNvPr>
                <p14:cNvContentPartPr/>
                <p14:nvPr/>
              </p14:nvContentPartPr>
              <p14:xfrm>
                <a:off x="1541677" y="4289400"/>
                <a:ext cx="15480" cy="184680"/>
              </p14:xfrm>
            </p:contentPart>
          </mc:Choice>
          <mc:Fallback xmlns="">
            <p:pic>
              <p:nvPicPr>
                <p:cNvPr id="91" name="Ink 90">
                  <a:extLst>
                    <a:ext uri="{FF2B5EF4-FFF2-40B4-BE49-F238E27FC236}">
                      <a16:creationId xmlns:a16="http://schemas.microsoft.com/office/drawing/2014/main" id="{E3F7CA60-5D7E-5240-8FC2-4B10566CFE94}"/>
                    </a:ext>
                  </a:extLst>
                </p:cNvPr>
                <p:cNvPicPr/>
                <p:nvPr/>
              </p:nvPicPr>
              <p:blipFill>
                <a:blip r:embed="rId127"/>
                <a:stretch>
                  <a:fillRect/>
                </a:stretch>
              </p:blipFill>
              <p:spPr>
                <a:xfrm>
                  <a:off x="1534117" y="4281840"/>
                  <a:ext cx="30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6AFCD352-B279-B942-8D58-3C482E5A95EE}"/>
                    </a:ext>
                  </a:extLst>
                </p14:cNvPr>
                <p14:cNvContentPartPr/>
                <p14:nvPr/>
              </p14:nvContentPartPr>
              <p14:xfrm>
                <a:off x="1513237" y="4384440"/>
                <a:ext cx="65880" cy="16200"/>
              </p14:xfrm>
            </p:contentPart>
          </mc:Choice>
          <mc:Fallback xmlns="">
            <p:pic>
              <p:nvPicPr>
                <p:cNvPr id="92" name="Ink 91">
                  <a:extLst>
                    <a:ext uri="{FF2B5EF4-FFF2-40B4-BE49-F238E27FC236}">
                      <a16:creationId xmlns:a16="http://schemas.microsoft.com/office/drawing/2014/main" id="{6AFCD352-B279-B942-8D58-3C482E5A95EE}"/>
                    </a:ext>
                  </a:extLst>
                </p:cNvPr>
                <p:cNvPicPr/>
                <p:nvPr/>
              </p:nvPicPr>
              <p:blipFill>
                <a:blip r:embed="rId129"/>
                <a:stretch>
                  <a:fillRect/>
                </a:stretch>
              </p:blipFill>
              <p:spPr>
                <a:xfrm>
                  <a:off x="1505677" y="4376880"/>
                  <a:ext cx="81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5850F582-2CFA-6546-8FAE-9C961AD48231}"/>
                    </a:ext>
                  </a:extLst>
                </p14:cNvPr>
                <p14:cNvContentPartPr/>
                <p14:nvPr/>
              </p14:nvContentPartPr>
              <p14:xfrm>
                <a:off x="1599277" y="4368240"/>
                <a:ext cx="68040" cy="113040"/>
              </p14:xfrm>
            </p:contentPart>
          </mc:Choice>
          <mc:Fallback xmlns="">
            <p:pic>
              <p:nvPicPr>
                <p:cNvPr id="93" name="Ink 92">
                  <a:extLst>
                    <a:ext uri="{FF2B5EF4-FFF2-40B4-BE49-F238E27FC236}">
                      <a16:creationId xmlns:a16="http://schemas.microsoft.com/office/drawing/2014/main" id="{5850F582-2CFA-6546-8FAE-9C961AD48231}"/>
                    </a:ext>
                  </a:extLst>
                </p:cNvPr>
                <p:cNvPicPr/>
                <p:nvPr/>
              </p:nvPicPr>
              <p:blipFill>
                <a:blip r:embed="rId131"/>
                <a:stretch>
                  <a:fillRect/>
                </a:stretch>
              </p:blipFill>
              <p:spPr>
                <a:xfrm>
                  <a:off x="1591717" y="4360680"/>
                  <a:ext cx="83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DF51CC54-19FA-0E48-AB15-C79B408F1E5D}"/>
                    </a:ext>
                  </a:extLst>
                </p14:cNvPr>
                <p14:cNvContentPartPr/>
                <p14:nvPr/>
              </p14:nvContentPartPr>
              <p14:xfrm>
                <a:off x="1786477" y="4406760"/>
                <a:ext cx="62280" cy="56520"/>
              </p14:xfrm>
            </p:contentPart>
          </mc:Choice>
          <mc:Fallback xmlns="">
            <p:pic>
              <p:nvPicPr>
                <p:cNvPr id="94" name="Ink 93">
                  <a:extLst>
                    <a:ext uri="{FF2B5EF4-FFF2-40B4-BE49-F238E27FC236}">
                      <a16:creationId xmlns:a16="http://schemas.microsoft.com/office/drawing/2014/main" id="{DF51CC54-19FA-0E48-AB15-C79B408F1E5D}"/>
                    </a:ext>
                  </a:extLst>
                </p:cNvPr>
                <p:cNvPicPr/>
                <p:nvPr/>
              </p:nvPicPr>
              <p:blipFill>
                <a:blip r:embed="rId133"/>
                <a:stretch>
                  <a:fillRect/>
                </a:stretch>
              </p:blipFill>
              <p:spPr>
                <a:xfrm>
                  <a:off x="1778917" y="4399200"/>
                  <a:ext cx="774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Ink 94">
                  <a:extLst>
                    <a:ext uri="{FF2B5EF4-FFF2-40B4-BE49-F238E27FC236}">
                      <a16:creationId xmlns:a16="http://schemas.microsoft.com/office/drawing/2014/main" id="{8B5E4410-D3DE-C94E-8F56-703B722FCD47}"/>
                    </a:ext>
                  </a:extLst>
                </p14:cNvPr>
                <p14:cNvContentPartPr/>
                <p14:nvPr/>
              </p14:nvContentPartPr>
              <p14:xfrm>
                <a:off x="1836517" y="4289400"/>
                <a:ext cx="18360" cy="201960"/>
              </p14:xfrm>
            </p:contentPart>
          </mc:Choice>
          <mc:Fallback xmlns="">
            <p:pic>
              <p:nvPicPr>
                <p:cNvPr id="95" name="Ink 94">
                  <a:extLst>
                    <a:ext uri="{FF2B5EF4-FFF2-40B4-BE49-F238E27FC236}">
                      <a16:creationId xmlns:a16="http://schemas.microsoft.com/office/drawing/2014/main" id="{8B5E4410-D3DE-C94E-8F56-703B722FCD47}"/>
                    </a:ext>
                  </a:extLst>
                </p:cNvPr>
                <p:cNvPicPr/>
                <p:nvPr/>
              </p:nvPicPr>
              <p:blipFill>
                <a:blip r:embed="rId135"/>
                <a:stretch>
                  <a:fillRect/>
                </a:stretch>
              </p:blipFill>
              <p:spPr>
                <a:xfrm>
                  <a:off x="1828957" y="4281840"/>
                  <a:ext cx="33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9A002688-B6B3-CB46-8E75-DF92B0A63970}"/>
                    </a:ext>
                  </a:extLst>
                </p14:cNvPr>
                <p14:cNvContentPartPr/>
                <p14:nvPr/>
              </p14:nvContentPartPr>
              <p14:xfrm>
                <a:off x="1916797" y="4411440"/>
                <a:ext cx="100080" cy="56160"/>
              </p14:xfrm>
            </p:contentPart>
          </mc:Choice>
          <mc:Fallback xmlns="">
            <p:pic>
              <p:nvPicPr>
                <p:cNvPr id="96" name="Ink 95">
                  <a:extLst>
                    <a:ext uri="{FF2B5EF4-FFF2-40B4-BE49-F238E27FC236}">
                      <a16:creationId xmlns:a16="http://schemas.microsoft.com/office/drawing/2014/main" id="{9A002688-B6B3-CB46-8E75-DF92B0A63970}"/>
                    </a:ext>
                  </a:extLst>
                </p:cNvPr>
                <p:cNvPicPr/>
                <p:nvPr/>
              </p:nvPicPr>
              <p:blipFill>
                <a:blip r:embed="rId137"/>
                <a:stretch>
                  <a:fillRect/>
                </a:stretch>
              </p:blipFill>
              <p:spPr>
                <a:xfrm>
                  <a:off x="1909237" y="4403880"/>
                  <a:ext cx="115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8C71A23B-E2B3-1040-80CB-59CB8F364DE8}"/>
                    </a:ext>
                  </a:extLst>
                </p14:cNvPr>
                <p14:cNvContentPartPr/>
                <p14:nvPr/>
              </p14:nvContentPartPr>
              <p14:xfrm>
                <a:off x="2068717" y="4248360"/>
                <a:ext cx="16560" cy="219600"/>
              </p14:xfrm>
            </p:contentPart>
          </mc:Choice>
          <mc:Fallback xmlns="">
            <p:pic>
              <p:nvPicPr>
                <p:cNvPr id="97" name="Ink 96">
                  <a:extLst>
                    <a:ext uri="{FF2B5EF4-FFF2-40B4-BE49-F238E27FC236}">
                      <a16:creationId xmlns:a16="http://schemas.microsoft.com/office/drawing/2014/main" id="{8C71A23B-E2B3-1040-80CB-59CB8F364DE8}"/>
                    </a:ext>
                  </a:extLst>
                </p:cNvPr>
                <p:cNvPicPr/>
                <p:nvPr/>
              </p:nvPicPr>
              <p:blipFill>
                <a:blip r:embed="rId139"/>
                <a:stretch>
                  <a:fillRect/>
                </a:stretch>
              </p:blipFill>
              <p:spPr>
                <a:xfrm>
                  <a:off x="2061157" y="4240800"/>
                  <a:ext cx="31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F213D1C3-9CA1-0848-A8A5-DEF903DE3DBE}"/>
                    </a:ext>
                  </a:extLst>
                </p14:cNvPr>
                <p14:cNvContentPartPr/>
                <p14:nvPr/>
              </p14:nvContentPartPr>
              <p14:xfrm>
                <a:off x="2002117" y="4359600"/>
                <a:ext cx="140040" cy="9000"/>
              </p14:xfrm>
            </p:contentPart>
          </mc:Choice>
          <mc:Fallback xmlns="">
            <p:pic>
              <p:nvPicPr>
                <p:cNvPr id="98" name="Ink 97">
                  <a:extLst>
                    <a:ext uri="{FF2B5EF4-FFF2-40B4-BE49-F238E27FC236}">
                      <a16:creationId xmlns:a16="http://schemas.microsoft.com/office/drawing/2014/main" id="{F213D1C3-9CA1-0848-A8A5-DEF903DE3DBE}"/>
                    </a:ext>
                  </a:extLst>
                </p:cNvPr>
                <p:cNvPicPr/>
                <p:nvPr/>
              </p:nvPicPr>
              <p:blipFill>
                <a:blip r:embed="rId141"/>
                <a:stretch>
                  <a:fillRect/>
                </a:stretch>
              </p:blipFill>
              <p:spPr>
                <a:xfrm>
                  <a:off x="1994557" y="4352400"/>
                  <a:ext cx="155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Ink 98">
                  <a:extLst>
                    <a:ext uri="{FF2B5EF4-FFF2-40B4-BE49-F238E27FC236}">
                      <a16:creationId xmlns:a16="http://schemas.microsoft.com/office/drawing/2014/main" id="{776FF946-27AA-5243-8BFE-75A20E88E9E6}"/>
                    </a:ext>
                  </a:extLst>
                </p14:cNvPr>
                <p14:cNvContentPartPr/>
                <p14:nvPr/>
              </p14:nvContentPartPr>
              <p14:xfrm>
                <a:off x="2130637" y="4377960"/>
                <a:ext cx="142200" cy="64800"/>
              </p14:xfrm>
            </p:contentPart>
          </mc:Choice>
          <mc:Fallback xmlns="">
            <p:pic>
              <p:nvPicPr>
                <p:cNvPr id="99" name="Ink 98">
                  <a:extLst>
                    <a:ext uri="{FF2B5EF4-FFF2-40B4-BE49-F238E27FC236}">
                      <a16:creationId xmlns:a16="http://schemas.microsoft.com/office/drawing/2014/main" id="{776FF946-27AA-5243-8BFE-75A20E88E9E6}"/>
                    </a:ext>
                  </a:extLst>
                </p:cNvPr>
                <p:cNvPicPr/>
                <p:nvPr/>
              </p:nvPicPr>
              <p:blipFill>
                <a:blip r:embed="rId143"/>
                <a:stretch>
                  <a:fillRect/>
                </a:stretch>
              </p:blipFill>
              <p:spPr>
                <a:xfrm>
                  <a:off x="2123077" y="4370400"/>
                  <a:ext cx="157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68C5E3AB-212E-1A4E-B045-53933B5F0C19}"/>
                    </a:ext>
                  </a:extLst>
                </p14:cNvPr>
                <p14:cNvContentPartPr/>
                <p14:nvPr/>
              </p14:nvContentPartPr>
              <p14:xfrm>
                <a:off x="962437" y="4711680"/>
                <a:ext cx="28080" cy="85680"/>
              </p14:xfrm>
            </p:contentPart>
          </mc:Choice>
          <mc:Fallback xmlns="">
            <p:pic>
              <p:nvPicPr>
                <p:cNvPr id="101" name="Ink 100">
                  <a:extLst>
                    <a:ext uri="{FF2B5EF4-FFF2-40B4-BE49-F238E27FC236}">
                      <a16:creationId xmlns:a16="http://schemas.microsoft.com/office/drawing/2014/main" id="{68C5E3AB-212E-1A4E-B045-53933B5F0C19}"/>
                    </a:ext>
                  </a:extLst>
                </p:cNvPr>
                <p:cNvPicPr/>
                <p:nvPr/>
              </p:nvPicPr>
              <p:blipFill>
                <a:blip r:embed="rId145"/>
                <a:stretch>
                  <a:fillRect/>
                </a:stretch>
              </p:blipFill>
              <p:spPr>
                <a:xfrm>
                  <a:off x="954877" y="4704120"/>
                  <a:ext cx="42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9CAF318D-A269-DF4E-9C24-18EAC7CC4593}"/>
                    </a:ext>
                  </a:extLst>
                </p14:cNvPr>
                <p14:cNvContentPartPr/>
                <p14:nvPr/>
              </p14:nvContentPartPr>
              <p14:xfrm>
                <a:off x="969277" y="4622760"/>
                <a:ext cx="8280" cy="5040"/>
              </p14:xfrm>
            </p:contentPart>
          </mc:Choice>
          <mc:Fallback xmlns="">
            <p:pic>
              <p:nvPicPr>
                <p:cNvPr id="102" name="Ink 101">
                  <a:extLst>
                    <a:ext uri="{FF2B5EF4-FFF2-40B4-BE49-F238E27FC236}">
                      <a16:creationId xmlns:a16="http://schemas.microsoft.com/office/drawing/2014/main" id="{9CAF318D-A269-DF4E-9C24-18EAC7CC4593}"/>
                    </a:ext>
                  </a:extLst>
                </p:cNvPr>
                <p:cNvPicPr/>
                <p:nvPr/>
              </p:nvPicPr>
              <p:blipFill>
                <a:blip r:embed="rId147"/>
                <a:stretch>
                  <a:fillRect/>
                </a:stretch>
              </p:blipFill>
              <p:spPr>
                <a:xfrm>
                  <a:off x="961717" y="4615200"/>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41E83FBA-440A-F444-9D64-043AD1DDBEEF}"/>
                    </a:ext>
                  </a:extLst>
                </p14:cNvPr>
                <p14:cNvContentPartPr/>
                <p14:nvPr/>
              </p14:nvContentPartPr>
              <p14:xfrm>
                <a:off x="1032637" y="4708080"/>
                <a:ext cx="88560" cy="69480"/>
              </p14:xfrm>
            </p:contentPart>
          </mc:Choice>
          <mc:Fallback xmlns="">
            <p:pic>
              <p:nvPicPr>
                <p:cNvPr id="103" name="Ink 102">
                  <a:extLst>
                    <a:ext uri="{FF2B5EF4-FFF2-40B4-BE49-F238E27FC236}">
                      <a16:creationId xmlns:a16="http://schemas.microsoft.com/office/drawing/2014/main" id="{41E83FBA-440A-F444-9D64-043AD1DDBEEF}"/>
                    </a:ext>
                  </a:extLst>
                </p:cNvPr>
                <p:cNvPicPr/>
                <p:nvPr/>
              </p:nvPicPr>
              <p:blipFill>
                <a:blip r:embed="rId149"/>
                <a:stretch>
                  <a:fillRect/>
                </a:stretch>
              </p:blipFill>
              <p:spPr>
                <a:xfrm>
                  <a:off x="1025077" y="4700520"/>
                  <a:ext cx="103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11B5140A-8D05-2A47-B494-7CE38BC0E4D5}"/>
                    </a:ext>
                  </a:extLst>
                </p14:cNvPr>
                <p14:cNvContentPartPr/>
                <p14:nvPr/>
              </p14:nvContentPartPr>
              <p14:xfrm>
                <a:off x="1231717" y="4633920"/>
                <a:ext cx="24840" cy="160560"/>
              </p14:xfrm>
            </p:contentPart>
          </mc:Choice>
          <mc:Fallback xmlns="">
            <p:pic>
              <p:nvPicPr>
                <p:cNvPr id="104" name="Ink 103">
                  <a:extLst>
                    <a:ext uri="{FF2B5EF4-FFF2-40B4-BE49-F238E27FC236}">
                      <a16:creationId xmlns:a16="http://schemas.microsoft.com/office/drawing/2014/main" id="{11B5140A-8D05-2A47-B494-7CE38BC0E4D5}"/>
                    </a:ext>
                  </a:extLst>
                </p:cNvPr>
                <p:cNvPicPr/>
                <p:nvPr/>
              </p:nvPicPr>
              <p:blipFill>
                <a:blip r:embed="rId151"/>
                <a:stretch>
                  <a:fillRect/>
                </a:stretch>
              </p:blipFill>
              <p:spPr>
                <a:xfrm>
                  <a:off x="1224157" y="4626720"/>
                  <a:ext cx="39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80DB320C-C7A4-1943-868C-0377D8986D1B}"/>
                    </a:ext>
                  </a:extLst>
                </p14:cNvPr>
                <p14:cNvContentPartPr/>
                <p14:nvPr/>
              </p14:nvContentPartPr>
              <p14:xfrm>
                <a:off x="1287157" y="4635720"/>
                <a:ext cx="132120" cy="158400"/>
              </p14:xfrm>
            </p:contentPart>
          </mc:Choice>
          <mc:Fallback xmlns="">
            <p:pic>
              <p:nvPicPr>
                <p:cNvPr id="105" name="Ink 104">
                  <a:extLst>
                    <a:ext uri="{FF2B5EF4-FFF2-40B4-BE49-F238E27FC236}">
                      <a16:creationId xmlns:a16="http://schemas.microsoft.com/office/drawing/2014/main" id="{80DB320C-C7A4-1943-868C-0377D8986D1B}"/>
                    </a:ext>
                  </a:extLst>
                </p:cNvPr>
                <p:cNvPicPr/>
                <p:nvPr/>
              </p:nvPicPr>
              <p:blipFill>
                <a:blip r:embed="rId153"/>
                <a:stretch>
                  <a:fillRect/>
                </a:stretch>
              </p:blipFill>
              <p:spPr>
                <a:xfrm>
                  <a:off x="1279597" y="4628160"/>
                  <a:ext cx="147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ABCD527A-4C48-C34D-B59A-189DD8CDEE02}"/>
                    </a:ext>
                  </a:extLst>
                </p14:cNvPr>
                <p14:cNvContentPartPr/>
                <p14:nvPr/>
              </p14:nvContentPartPr>
              <p14:xfrm>
                <a:off x="1447717" y="4703040"/>
                <a:ext cx="58680" cy="97920"/>
              </p14:xfrm>
            </p:contentPart>
          </mc:Choice>
          <mc:Fallback xmlns="">
            <p:pic>
              <p:nvPicPr>
                <p:cNvPr id="106" name="Ink 105">
                  <a:extLst>
                    <a:ext uri="{FF2B5EF4-FFF2-40B4-BE49-F238E27FC236}">
                      <a16:creationId xmlns:a16="http://schemas.microsoft.com/office/drawing/2014/main" id="{ABCD527A-4C48-C34D-B59A-189DD8CDEE02}"/>
                    </a:ext>
                  </a:extLst>
                </p:cNvPr>
                <p:cNvPicPr/>
                <p:nvPr/>
              </p:nvPicPr>
              <p:blipFill>
                <a:blip r:embed="rId155"/>
                <a:stretch>
                  <a:fillRect/>
                </a:stretch>
              </p:blipFill>
              <p:spPr>
                <a:xfrm>
                  <a:off x="1440157" y="4695480"/>
                  <a:ext cx="734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5B199995-56D9-1641-95F7-B8C727A0400A}"/>
                    </a:ext>
                  </a:extLst>
                </p14:cNvPr>
                <p14:cNvContentPartPr/>
                <p14:nvPr/>
              </p14:nvContentPartPr>
              <p14:xfrm>
                <a:off x="1143517" y="4663080"/>
                <a:ext cx="154800" cy="10800"/>
              </p14:xfrm>
            </p:contentPart>
          </mc:Choice>
          <mc:Fallback xmlns="">
            <p:pic>
              <p:nvPicPr>
                <p:cNvPr id="107" name="Ink 106">
                  <a:extLst>
                    <a:ext uri="{FF2B5EF4-FFF2-40B4-BE49-F238E27FC236}">
                      <a16:creationId xmlns:a16="http://schemas.microsoft.com/office/drawing/2014/main" id="{5B199995-56D9-1641-95F7-B8C727A0400A}"/>
                    </a:ext>
                  </a:extLst>
                </p:cNvPr>
                <p:cNvPicPr/>
                <p:nvPr/>
              </p:nvPicPr>
              <p:blipFill>
                <a:blip r:embed="rId157"/>
                <a:stretch>
                  <a:fillRect/>
                </a:stretch>
              </p:blipFill>
              <p:spPr>
                <a:xfrm>
                  <a:off x="1135957" y="4655880"/>
                  <a:ext cx="169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0FD066C9-BAD8-804C-9D6D-7CFB856D86FF}"/>
                    </a:ext>
                  </a:extLst>
                </p14:cNvPr>
                <p14:cNvContentPartPr/>
                <p14:nvPr/>
              </p14:nvContentPartPr>
              <p14:xfrm>
                <a:off x="1662637" y="4689720"/>
                <a:ext cx="111960" cy="221760"/>
              </p14:xfrm>
            </p:contentPart>
          </mc:Choice>
          <mc:Fallback xmlns="">
            <p:pic>
              <p:nvPicPr>
                <p:cNvPr id="108" name="Ink 107">
                  <a:extLst>
                    <a:ext uri="{FF2B5EF4-FFF2-40B4-BE49-F238E27FC236}">
                      <a16:creationId xmlns:a16="http://schemas.microsoft.com/office/drawing/2014/main" id="{0FD066C9-BAD8-804C-9D6D-7CFB856D86FF}"/>
                    </a:ext>
                  </a:extLst>
                </p:cNvPr>
                <p:cNvPicPr/>
                <p:nvPr/>
              </p:nvPicPr>
              <p:blipFill>
                <a:blip r:embed="rId159"/>
                <a:stretch>
                  <a:fillRect/>
                </a:stretch>
              </p:blipFill>
              <p:spPr>
                <a:xfrm>
                  <a:off x="1655077" y="4682160"/>
                  <a:ext cx="1270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43F0B68A-0589-124C-B4F3-B1C08A871D38}"/>
                    </a:ext>
                  </a:extLst>
                </p14:cNvPr>
                <p14:cNvContentPartPr/>
                <p14:nvPr/>
              </p14:nvContentPartPr>
              <p14:xfrm>
                <a:off x="1815277" y="4689000"/>
                <a:ext cx="68760" cy="82800"/>
              </p14:xfrm>
            </p:contentPart>
          </mc:Choice>
          <mc:Fallback xmlns="">
            <p:pic>
              <p:nvPicPr>
                <p:cNvPr id="109" name="Ink 108">
                  <a:extLst>
                    <a:ext uri="{FF2B5EF4-FFF2-40B4-BE49-F238E27FC236}">
                      <a16:creationId xmlns:a16="http://schemas.microsoft.com/office/drawing/2014/main" id="{43F0B68A-0589-124C-B4F3-B1C08A871D38}"/>
                    </a:ext>
                  </a:extLst>
                </p:cNvPr>
                <p:cNvPicPr/>
                <p:nvPr/>
              </p:nvPicPr>
              <p:blipFill>
                <a:blip r:embed="rId161"/>
                <a:stretch>
                  <a:fillRect/>
                </a:stretch>
              </p:blipFill>
              <p:spPr>
                <a:xfrm>
                  <a:off x="1807717" y="4681440"/>
                  <a:ext cx="83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8C2B0101-9DEB-CF4F-9C45-316A28D30093}"/>
                    </a:ext>
                  </a:extLst>
                </p14:cNvPr>
                <p14:cNvContentPartPr/>
                <p14:nvPr/>
              </p14:nvContentPartPr>
              <p14:xfrm>
                <a:off x="1905277" y="4691880"/>
                <a:ext cx="95760" cy="73800"/>
              </p14:xfrm>
            </p:contentPart>
          </mc:Choice>
          <mc:Fallback xmlns="">
            <p:pic>
              <p:nvPicPr>
                <p:cNvPr id="110" name="Ink 109">
                  <a:extLst>
                    <a:ext uri="{FF2B5EF4-FFF2-40B4-BE49-F238E27FC236}">
                      <a16:creationId xmlns:a16="http://schemas.microsoft.com/office/drawing/2014/main" id="{8C2B0101-9DEB-CF4F-9C45-316A28D30093}"/>
                    </a:ext>
                  </a:extLst>
                </p:cNvPr>
                <p:cNvPicPr/>
                <p:nvPr/>
              </p:nvPicPr>
              <p:blipFill>
                <a:blip r:embed="rId163"/>
                <a:stretch>
                  <a:fillRect/>
                </a:stretch>
              </p:blipFill>
              <p:spPr>
                <a:xfrm>
                  <a:off x="1897717" y="4684320"/>
                  <a:ext cx="110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67961A04-EF1E-6D44-8A50-C2983BCAAAD3}"/>
                    </a:ext>
                  </a:extLst>
                </p14:cNvPr>
                <p14:cNvContentPartPr/>
                <p14:nvPr/>
              </p14:nvContentPartPr>
              <p14:xfrm>
                <a:off x="2038117" y="4689000"/>
                <a:ext cx="78480" cy="81360"/>
              </p14:xfrm>
            </p:contentPart>
          </mc:Choice>
          <mc:Fallback xmlns="">
            <p:pic>
              <p:nvPicPr>
                <p:cNvPr id="111" name="Ink 110">
                  <a:extLst>
                    <a:ext uri="{FF2B5EF4-FFF2-40B4-BE49-F238E27FC236}">
                      <a16:creationId xmlns:a16="http://schemas.microsoft.com/office/drawing/2014/main" id="{67961A04-EF1E-6D44-8A50-C2983BCAAAD3}"/>
                    </a:ext>
                  </a:extLst>
                </p:cNvPr>
                <p:cNvPicPr/>
                <p:nvPr/>
              </p:nvPicPr>
              <p:blipFill>
                <a:blip r:embed="rId165"/>
                <a:stretch>
                  <a:fillRect/>
                </a:stretch>
              </p:blipFill>
              <p:spPr>
                <a:xfrm>
                  <a:off x="2030557" y="4681440"/>
                  <a:ext cx="9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1D2A3E1D-478F-F04B-8F06-5CE5A0511E9D}"/>
                    </a:ext>
                  </a:extLst>
                </p14:cNvPr>
                <p14:cNvContentPartPr/>
                <p14:nvPr/>
              </p14:nvContentPartPr>
              <p14:xfrm>
                <a:off x="2147917" y="4709520"/>
                <a:ext cx="109080" cy="55440"/>
              </p14:xfrm>
            </p:contentPart>
          </mc:Choice>
          <mc:Fallback xmlns="">
            <p:pic>
              <p:nvPicPr>
                <p:cNvPr id="112" name="Ink 111">
                  <a:extLst>
                    <a:ext uri="{FF2B5EF4-FFF2-40B4-BE49-F238E27FC236}">
                      <a16:creationId xmlns:a16="http://schemas.microsoft.com/office/drawing/2014/main" id="{1D2A3E1D-478F-F04B-8F06-5CE5A0511E9D}"/>
                    </a:ext>
                  </a:extLst>
                </p:cNvPr>
                <p:cNvPicPr/>
                <p:nvPr/>
              </p:nvPicPr>
              <p:blipFill>
                <a:blip r:embed="rId167"/>
                <a:stretch>
                  <a:fillRect/>
                </a:stretch>
              </p:blipFill>
              <p:spPr>
                <a:xfrm>
                  <a:off x="2140357" y="4701960"/>
                  <a:ext cx="1242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06541696-B31D-9C4E-8BE0-6D71B80B4E1D}"/>
                    </a:ext>
                  </a:extLst>
                </p14:cNvPr>
                <p14:cNvContentPartPr/>
                <p14:nvPr/>
              </p14:nvContentPartPr>
              <p14:xfrm>
                <a:off x="2399197" y="4581720"/>
                <a:ext cx="22320" cy="179280"/>
              </p14:xfrm>
            </p:contentPart>
          </mc:Choice>
          <mc:Fallback xmlns="">
            <p:pic>
              <p:nvPicPr>
                <p:cNvPr id="113" name="Ink 112">
                  <a:extLst>
                    <a:ext uri="{FF2B5EF4-FFF2-40B4-BE49-F238E27FC236}">
                      <a16:creationId xmlns:a16="http://schemas.microsoft.com/office/drawing/2014/main" id="{06541696-B31D-9C4E-8BE0-6D71B80B4E1D}"/>
                    </a:ext>
                  </a:extLst>
                </p:cNvPr>
                <p:cNvPicPr/>
                <p:nvPr/>
              </p:nvPicPr>
              <p:blipFill>
                <a:blip r:embed="rId169"/>
                <a:stretch>
                  <a:fillRect/>
                </a:stretch>
              </p:blipFill>
              <p:spPr>
                <a:xfrm>
                  <a:off x="2391637" y="4574160"/>
                  <a:ext cx="37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039B5CBF-30D0-2546-B0A9-E7408DA32725}"/>
                    </a:ext>
                  </a:extLst>
                </p14:cNvPr>
                <p14:cNvContentPartPr/>
                <p14:nvPr/>
              </p14:nvContentPartPr>
              <p14:xfrm>
                <a:off x="2403517" y="4699800"/>
                <a:ext cx="123480" cy="63720"/>
              </p14:xfrm>
            </p:contentPart>
          </mc:Choice>
          <mc:Fallback xmlns="">
            <p:pic>
              <p:nvPicPr>
                <p:cNvPr id="114" name="Ink 113">
                  <a:extLst>
                    <a:ext uri="{FF2B5EF4-FFF2-40B4-BE49-F238E27FC236}">
                      <a16:creationId xmlns:a16="http://schemas.microsoft.com/office/drawing/2014/main" id="{039B5CBF-30D0-2546-B0A9-E7408DA32725}"/>
                    </a:ext>
                  </a:extLst>
                </p:cNvPr>
                <p:cNvPicPr/>
                <p:nvPr/>
              </p:nvPicPr>
              <p:blipFill>
                <a:blip r:embed="rId171"/>
                <a:stretch>
                  <a:fillRect/>
                </a:stretch>
              </p:blipFill>
              <p:spPr>
                <a:xfrm>
                  <a:off x="2396317" y="4692240"/>
                  <a:ext cx="138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1BAE23D1-B89B-7844-9C0B-D77E6387DF0E}"/>
                    </a:ext>
                  </a:extLst>
                </p14:cNvPr>
                <p14:cNvContentPartPr/>
                <p14:nvPr/>
              </p14:nvContentPartPr>
              <p14:xfrm>
                <a:off x="2550037" y="4594680"/>
                <a:ext cx="33480" cy="181080"/>
              </p14:xfrm>
            </p:contentPart>
          </mc:Choice>
          <mc:Fallback xmlns="">
            <p:pic>
              <p:nvPicPr>
                <p:cNvPr id="115" name="Ink 114">
                  <a:extLst>
                    <a:ext uri="{FF2B5EF4-FFF2-40B4-BE49-F238E27FC236}">
                      <a16:creationId xmlns:a16="http://schemas.microsoft.com/office/drawing/2014/main" id="{1BAE23D1-B89B-7844-9C0B-D77E6387DF0E}"/>
                    </a:ext>
                  </a:extLst>
                </p:cNvPr>
                <p:cNvPicPr/>
                <p:nvPr/>
              </p:nvPicPr>
              <p:blipFill>
                <a:blip r:embed="rId173"/>
                <a:stretch>
                  <a:fillRect/>
                </a:stretch>
              </p:blipFill>
              <p:spPr>
                <a:xfrm>
                  <a:off x="2542477" y="4587120"/>
                  <a:ext cx="48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9207E045-9B08-604F-B8F4-7EC4CE791696}"/>
                    </a:ext>
                  </a:extLst>
                </p14:cNvPr>
                <p14:cNvContentPartPr/>
                <p14:nvPr/>
              </p14:nvContentPartPr>
              <p14:xfrm>
                <a:off x="2638957" y="4691160"/>
                <a:ext cx="70920" cy="68760"/>
              </p14:xfrm>
            </p:contentPart>
          </mc:Choice>
          <mc:Fallback xmlns="">
            <p:pic>
              <p:nvPicPr>
                <p:cNvPr id="116" name="Ink 115">
                  <a:extLst>
                    <a:ext uri="{FF2B5EF4-FFF2-40B4-BE49-F238E27FC236}">
                      <a16:creationId xmlns:a16="http://schemas.microsoft.com/office/drawing/2014/main" id="{9207E045-9B08-604F-B8F4-7EC4CE791696}"/>
                    </a:ext>
                  </a:extLst>
                </p:cNvPr>
                <p:cNvPicPr/>
                <p:nvPr/>
              </p:nvPicPr>
              <p:blipFill>
                <a:blip r:embed="rId175"/>
                <a:stretch>
                  <a:fillRect/>
                </a:stretch>
              </p:blipFill>
              <p:spPr>
                <a:xfrm>
                  <a:off x="2631397" y="4683600"/>
                  <a:ext cx="86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897BC98B-2370-F849-90E1-196FE4B7A0C6}"/>
                    </a:ext>
                  </a:extLst>
                </p14:cNvPr>
                <p14:cNvContentPartPr/>
                <p14:nvPr/>
              </p14:nvContentPartPr>
              <p14:xfrm>
                <a:off x="2716357" y="4698360"/>
                <a:ext cx="106560" cy="71640"/>
              </p14:xfrm>
            </p:contentPart>
          </mc:Choice>
          <mc:Fallback xmlns="">
            <p:pic>
              <p:nvPicPr>
                <p:cNvPr id="117" name="Ink 116">
                  <a:extLst>
                    <a:ext uri="{FF2B5EF4-FFF2-40B4-BE49-F238E27FC236}">
                      <a16:creationId xmlns:a16="http://schemas.microsoft.com/office/drawing/2014/main" id="{897BC98B-2370-F849-90E1-196FE4B7A0C6}"/>
                    </a:ext>
                  </a:extLst>
                </p:cNvPr>
                <p:cNvPicPr/>
                <p:nvPr/>
              </p:nvPicPr>
              <p:blipFill>
                <a:blip r:embed="rId177"/>
                <a:stretch>
                  <a:fillRect/>
                </a:stretch>
              </p:blipFill>
              <p:spPr>
                <a:xfrm>
                  <a:off x="2708797" y="4690800"/>
                  <a:ext cx="121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3177A0AE-2480-B24C-AA5F-A2C4AAFF0A8C}"/>
                    </a:ext>
                  </a:extLst>
                </p14:cNvPr>
                <p14:cNvContentPartPr/>
                <p14:nvPr/>
              </p14:nvContentPartPr>
              <p14:xfrm>
                <a:off x="2848837" y="4555800"/>
                <a:ext cx="12240" cy="193320"/>
              </p14:xfrm>
            </p:contentPart>
          </mc:Choice>
          <mc:Fallback xmlns="">
            <p:pic>
              <p:nvPicPr>
                <p:cNvPr id="118" name="Ink 117">
                  <a:extLst>
                    <a:ext uri="{FF2B5EF4-FFF2-40B4-BE49-F238E27FC236}">
                      <a16:creationId xmlns:a16="http://schemas.microsoft.com/office/drawing/2014/main" id="{3177A0AE-2480-B24C-AA5F-A2C4AAFF0A8C}"/>
                    </a:ext>
                  </a:extLst>
                </p:cNvPr>
                <p:cNvPicPr/>
                <p:nvPr/>
              </p:nvPicPr>
              <p:blipFill>
                <a:blip r:embed="rId179"/>
                <a:stretch>
                  <a:fillRect/>
                </a:stretch>
              </p:blipFill>
              <p:spPr>
                <a:xfrm>
                  <a:off x="2841637" y="4548240"/>
                  <a:ext cx="27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B497E433-BF28-5B4E-8AF5-7A98A30FF887}"/>
                    </a:ext>
                  </a:extLst>
                </p14:cNvPr>
                <p14:cNvContentPartPr/>
                <p14:nvPr/>
              </p14:nvContentPartPr>
              <p14:xfrm>
                <a:off x="2860357" y="4663800"/>
                <a:ext cx="146160" cy="87840"/>
              </p14:xfrm>
            </p:contentPart>
          </mc:Choice>
          <mc:Fallback xmlns="">
            <p:pic>
              <p:nvPicPr>
                <p:cNvPr id="119" name="Ink 118">
                  <a:extLst>
                    <a:ext uri="{FF2B5EF4-FFF2-40B4-BE49-F238E27FC236}">
                      <a16:creationId xmlns:a16="http://schemas.microsoft.com/office/drawing/2014/main" id="{B497E433-BF28-5B4E-8AF5-7A98A30FF887}"/>
                    </a:ext>
                  </a:extLst>
                </p:cNvPr>
                <p:cNvPicPr/>
                <p:nvPr/>
              </p:nvPicPr>
              <p:blipFill>
                <a:blip r:embed="rId181"/>
                <a:stretch>
                  <a:fillRect/>
                </a:stretch>
              </p:blipFill>
              <p:spPr>
                <a:xfrm>
                  <a:off x="2852797" y="4656240"/>
                  <a:ext cx="160920" cy="102960"/>
                </a:xfrm>
                <a:prstGeom prst="rect">
                  <a:avLst/>
                </a:prstGeom>
              </p:spPr>
            </p:pic>
          </mc:Fallback>
        </mc:AlternateContent>
      </p:grpSp>
      <p:grpSp>
        <p:nvGrpSpPr>
          <p:cNvPr id="261" name="Group 260">
            <a:extLst>
              <a:ext uri="{FF2B5EF4-FFF2-40B4-BE49-F238E27FC236}">
                <a16:creationId xmlns:a16="http://schemas.microsoft.com/office/drawing/2014/main" id="{F744F5A3-DF69-D84D-9A0D-FAEC4102B5B5}"/>
              </a:ext>
            </a:extLst>
          </p:cNvPr>
          <p:cNvGrpSpPr/>
          <p:nvPr/>
        </p:nvGrpSpPr>
        <p:grpSpPr>
          <a:xfrm>
            <a:off x="3259957" y="2148480"/>
            <a:ext cx="186480" cy="121680"/>
            <a:chOff x="3259957" y="2148480"/>
            <a:chExt cx="186480" cy="121680"/>
          </a:xfrm>
        </p:grpSpPr>
        <mc:AlternateContent xmlns:mc="http://schemas.openxmlformats.org/markup-compatibility/2006" xmlns:p14="http://schemas.microsoft.com/office/powerpoint/2010/main">
          <mc:Choice Requires="p14">
            <p:contentPart p14:bwMode="auto" r:id="rId182">
              <p14:nvContentPartPr>
                <p14:cNvPr id="257" name="Ink 256">
                  <a:extLst>
                    <a:ext uri="{FF2B5EF4-FFF2-40B4-BE49-F238E27FC236}">
                      <a16:creationId xmlns:a16="http://schemas.microsoft.com/office/drawing/2014/main" id="{E0057D36-2615-1348-8A98-D48844A73784}"/>
                    </a:ext>
                  </a:extLst>
                </p14:cNvPr>
                <p14:cNvContentPartPr/>
                <p14:nvPr/>
              </p14:nvContentPartPr>
              <p14:xfrm>
                <a:off x="3259957" y="2148480"/>
                <a:ext cx="114840" cy="121680"/>
              </p14:xfrm>
            </p:contentPart>
          </mc:Choice>
          <mc:Fallback xmlns="">
            <p:pic>
              <p:nvPicPr>
                <p:cNvPr id="257" name="Ink 256">
                  <a:extLst>
                    <a:ext uri="{FF2B5EF4-FFF2-40B4-BE49-F238E27FC236}">
                      <a16:creationId xmlns:a16="http://schemas.microsoft.com/office/drawing/2014/main" id="{E0057D36-2615-1348-8A98-D48844A73784}"/>
                    </a:ext>
                  </a:extLst>
                </p:cNvPr>
                <p:cNvPicPr/>
                <p:nvPr/>
              </p:nvPicPr>
              <p:blipFill>
                <a:blip r:embed="rId183"/>
                <a:stretch>
                  <a:fillRect/>
                </a:stretch>
              </p:blipFill>
              <p:spPr>
                <a:xfrm>
                  <a:off x="3252397" y="2141280"/>
                  <a:ext cx="129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58" name="Ink 257">
                  <a:extLst>
                    <a:ext uri="{FF2B5EF4-FFF2-40B4-BE49-F238E27FC236}">
                      <a16:creationId xmlns:a16="http://schemas.microsoft.com/office/drawing/2014/main" id="{DA14EB9F-DEF2-9141-A424-09BD58D7B8DC}"/>
                    </a:ext>
                  </a:extLst>
                </p14:cNvPr>
                <p14:cNvContentPartPr/>
                <p14:nvPr/>
              </p14:nvContentPartPr>
              <p14:xfrm>
                <a:off x="3289837" y="2159280"/>
                <a:ext cx="72000" cy="91080"/>
              </p14:xfrm>
            </p:contentPart>
          </mc:Choice>
          <mc:Fallback xmlns="">
            <p:pic>
              <p:nvPicPr>
                <p:cNvPr id="258" name="Ink 257">
                  <a:extLst>
                    <a:ext uri="{FF2B5EF4-FFF2-40B4-BE49-F238E27FC236}">
                      <a16:creationId xmlns:a16="http://schemas.microsoft.com/office/drawing/2014/main" id="{DA14EB9F-DEF2-9141-A424-09BD58D7B8DC}"/>
                    </a:ext>
                  </a:extLst>
                </p:cNvPr>
                <p:cNvPicPr/>
                <p:nvPr/>
              </p:nvPicPr>
              <p:blipFill>
                <a:blip r:embed="rId185"/>
                <a:stretch>
                  <a:fillRect/>
                </a:stretch>
              </p:blipFill>
              <p:spPr>
                <a:xfrm>
                  <a:off x="3282277" y="2151720"/>
                  <a:ext cx="87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9" name="Ink 258">
                  <a:extLst>
                    <a:ext uri="{FF2B5EF4-FFF2-40B4-BE49-F238E27FC236}">
                      <a16:creationId xmlns:a16="http://schemas.microsoft.com/office/drawing/2014/main" id="{2BEB540D-4B98-6449-8AE7-934E861FEEEE}"/>
                    </a:ext>
                  </a:extLst>
                </p14:cNvPr>
                <p14:cNvContentPartPr/>
                <p14:nvPr/>
              </p14:nvContentPartPr>
              <p14:xfrm>
                <a:off x="3434197" y="2166480"/>
                <a:ext cx="12240" cy="9000"/>
              </p14:xfrm>
            </p:contentPart>
          </mc:Choice>
          <mc:Fallback xmlns="">
            <p:pic>
              <p:nvPicPr>
                <p:cNvPr id="259" name="Ink 258">
                  <a:extLst>
                    <a:ext uri="{FF2B5EF4-FFF2-40B4-BE49-F238E27FC236}">
                      <a16:creationId xmlns:a16="http://schemas.microsoft.com/office/drawing/2014/main" id="{2BEB540D-4B98-6449-8AE7-934E861FEEEE}"/>
                    </a:ext>
                  </a:extLst>
                </p:cNvPr>
                <p:cNvPicPr/>
                <p:nvPr/>
              </p:nvPicPr>
              <p:blipFill>
                <a:blip r:embed="rId187"/>
                <a:stretch>
                  <a:fillRect/>
                </a:stretch>
              </p:blipFill>
              <p:spPr>
                <a:xfrm>
                  <a:off x="3426637" y="2158920"/>
                  <a:ext cx="27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0" name="Ink 259">
                  <a:extLst>
                    <a:ext uri="{FF2B5EF4-FFF2-40B4-BE49-F238E27FC236}">
                      <a16:creationId xmlns:a16="http://schemas.microsoft.com/office/drawing/2014/main" id="{1F6BA516-54C4-9D48-856D-B59201D6D815}"/>
                    </a:ext>
                  </a:extLst>
                </p14:cNvPr>
                <p14:cNvContentPartPr/>
                <p14:nvPr/>
              </p14:nvContentPartPr>
              <p14:xfrm>
                <a:off x="3433477" y="2215440"/>
                <a:ext cx="6480" cy="23400"/>
              </p14:xfrm>
            </p:contentPart>
          </mc:Choice>
          <mc:Fallback xmlns="">
            <p:pic>
              <p:nvPicPr>
                <p:cNvPr id="260" name="Ink 259">
                  <a:extLst>
                    <a:ext uri="{FF2B5EF4-FFF2-40B4-BE49-F238E27FC236}">
                      <a16:creationId xmlns:a16="http://schemas.microsoft.com/office/drawing/2014/main" id="{1F6BA516-54C4-9D48-856D-B59201D6D815}"/>
                    </a:ext>
                  </a:extLst>
                </p:cNvPr>
                <p:cNvPicPr/>
                <p:nvPr/>
              </p:nvPicPr>
              <p:blipFill>
                <a:blip r:embed="rId189"/>
                <a:stretch>
                  <a:fillRect/>
                </a:stretch>
              </p:blipFill>
              <p:spPr>
                <a:xfrm>
                  <a:off x="3425917" y="2207880"/>
                  <a:ext cx="21240" cy="38520"/>
                </a:xfrm>
                <a:prstGeom prst="rect">
                  <a:avLst/>
                </a:prstGeom>
              </p:spPr>
            </p:pic>
          </mc:Fallback>
        </mc:AlternateContent>
      </p:grpSp>
      <p:grpSp>
        <p:nvGrpSpPr>
          <p:cNvPr id="313" name="Group 312">
            <a:extLst>
              <a:ext uri="{FF2B5EF4-FFF2-40B4-BE49-F238E27FC236}">
                <a16:creationId xmlns:a16="http://schemas.microsoft.com/office/drawing/2014/main" id="{EE1776D3-18E1-6447-B394-02DBCFC4A065}"/>
              </a:ext>
            </a:extLst>
          </p:cNvPr>
          <p:cNvGrpSpPr/>
          <p:nvPr/>
        </p:nvGrpSpPr>
        <p:grpSpPr>
          <a:xfrm>
            <a:off x="3585037" y="2476800"/>
            <a:ext cx="5258520" cy="3449160"/>
            <a:chOff x="3585037" y="2476800"/>
            <a:chExt cx="5258520" cy="3449160"/>
          </a:xfrm>
        </p:grpSpPr>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0F9DE56A-2822-7040-A364-5230828F0330}"/>
                    </a:ext>
                  </a:extLst>
                </p14:cNvPr>
                <p14:cNvContentPartPr/>
                <p14:nvPr/>
              </p14:nvContentPartPr>
              <p14:xfrm>
                <a:off x="3585037" y="5069520"/>
                <a:ext cx="10800" cy="191160"/>
              </p14:xfrm>
            </p:contentPart>
          </mc:Choice>
          <mc:Fallback xmlns="">
            <p:pic>
              <p:nvPicPr>
                <p:cNvPr id="121" name="Ink 120">
                  <a:extLst>
                    <a:ext uri="{FF2B5EF4-FFF2-40B4-BE49-F238E27FC236}">
                      <a16:creationId xmlns:a16="http://schemas.microsoft.com/office/drawing/2014/main" id="{0F9DE56A-2822-7040-A364-5230828F0330}"/>
                    </a:ext>
                  </a:extLst>
                </p:cNvPr>
                <p:cNvPicPr/>
                <p:nvPr/>
              </p:nvPicPr>
              <p:blipFill>
                <a:blip r:embed="rId191"/>
                <a:stretch>
                  <a:fillRect/>
                </a:stretch>
              </p:blipFill>
              <p:spPr>
                <a:xfrm>
                  <a:off x="3577477" y="5061960"/>
                  <a:ext cx="25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E1D32638-5FBE-FA49-974A-52D95CF2A563}"/>
                    </a:ext>
                  </a:extLst>
                </p14:cNvPr>
                <p14:cNvContentPartPr/>
                <p14:nvPr/>
              </p14:nvContentPartPr>
              <p14:xfrm>
                <a:off x="3593677" y="5168520"/>
                <a:ext cx="73080" cy="62280"/>
              </p14:xfrm>
            </p:contentPart>
          </mc:Choice>
          <mc:Fallback xmlns="">
            <p:pic>
              <p:nvPicPr>
                <p:cNvPr id="122" name="Ink 121">
                  <a:extLst>
                    <a:ext uri="{FF2B5EF4-FFF2-40B4-BE49-F238E27FC236}">
                      <a16:creationId xmlns:a16="http://schemas.microsoft.com/office/drawing/2014/main" id="{E1D32638-5FBE-FA49-974A-52D95CF2A563}"/>
                    </a:ext>
                  </a:extLst>
                </p:cNvPr>
                <p:cNvPicPr/>
                <p:nvPr/>
              </p:nvPicPr>
              <p:blipFill>
                <a:blip r:embed="rId193"/>
                <a:stretch>
                  <a:fillRect/>
                </a:stretch>
              </p:blipFill>
              <p:spPr>
                <a:xfrm>
                  <a:off x="3586117" y="5160960"/>
                  <a:ext cx="88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D433A52B-3BC3-E14B-A817-21D761626370}"/>
                    </a:ext>
                  </a:extLst>
                </p14:cNvPr>
                <p14:cNvContentPartPr/>
                <p14:nvPr/>
              </p14:nvContentPartPr>
              <p14:xfrm>
                <a:off x="3702397" y="5079960"/>
                <a:ext cx="90720" cy="161280"/>
              </p14:xfrm>
            </p:contentPart>
          </mc:Choice>
          <mc:Fallback xmlns="">
            <p:pic>
              <p:nvPicPr>
                <p:cNvPr id="123" name="Ink 122">
                  <a:extLst>
                    <a:ext uri="{FF2B5EF4-FFF2-40B4-BE49-F238E27FC236}">
                      <a16:creationId xmlns:a16="http://schemas.microsoft.com/office/drawing/2014/main" id="{D433A52B-3BC3-E14B-A817-21D761626370}"/>
                    </a:ext>
                  </a:extLst>
                </p:cNvPr>
                <p:cNvPicPr/>
                <p:nvPr/>
              </p:nvPicPr>
              <p:blipFill>
                <a:blip r:embed="rId195"/>
                <a:stretch>
                  <a:fillRect/>
                </a:stretch>
              </p:blipFill>
              <p:spPr>
                <a:xfrm>
                  <a:off x="3694837" y="5072400"/>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278F2FE8-1309-4841-BDD2-B5621AE13BCE}"/>
                    </a:ext>
                  </a:extLst>
                </p14:cNvPr>
                <p14:cNvContentPartPr/>
                <p14:nvPr/>
              </p14:nvContentPartPr>
              <p14:xfrm>
                <a:off x="3826237" y="5177520"/>
                <a:ext cx="4320" cy="56160"/>
              </p14:xfrm>
            </p:contentPart>
          </mc:Choice>
          <mc:Fallback xmlns="">
            <p:pic>
              <p:nvPicPr>
                <p:cNvPr id="124" name="Ink 123">
                  <a:extLst>
                    <a:ext uri="{FF2B5EF4-FFF2-40B4-BE49-F238E27FC236}">
                      <a16:creationId xmlns:a16="http://schemas.microsoft.com/office/drawing/2014/main" id="{278F2FE8-1309-4841-BDD2-B5621AE13BCE}"/>
                    </a:ext>
                  </a:extLst>
                </p:cNvPr>
                <p:cNvPicPr/>
                <p:nvPr/>
              </p:nvPicPr>
              <p:blipFill>
                <a:blip r:embed="rId197"/>
                <a:stretch>
                  <a:fillRect/>
                </a:stretch>
              </p:blipFill>
              <p:spPr>
                <a:xfrm>
                  <a:off x="3818677" y="5169960"/>
                  <a:ext cx="194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02FC8099-5498-0B44-8E27-BCE13AF58C1C}"/>
                    </a:ext>
                  </a:extLst>
                </p14:cNvPr>
                <p14:cNvContentPartPr/>
                <p14:nvPr/>
              </p14:nvContentPartPr>
              <p14:xfrm>
                <a:off x="3869437" y="5158080"/>
                <a:ext cx="101880" cy="83880"/>
              </p14:xfrm>
            </p:contentPart>
          </mc:Choice>
          <mc:Fallback xmlns="">
            <p:pic>
              <p:nvPicPr>
                <p:cNvPr id="125" name="Ink 124">
                  <a:extLst>
                    <a:ext uri="{FF2B5EF4-FFF2-40B4-BE49-F238E27FC236}">
                      <a16:creationId xmlns:a16="http://schemas.microsoft.com/office/drawing/2014/main" id="{02FC8099-5498-0B44-8E27-BCE13AF58C1C}"/>
                    </a:ext>
                  </a:extLst>
                </p:cNvPr>
                <p:cNvPicPr/>
                <p:nvPr/>
              </p:nvPicPr>
              <p:blipFill>
                <a:blip r:embed="rId199"/>
                <a:stretch>
                  <a:fillRect/>
                </a:stretch>
              </p:blipFill>
              <p:spPr>
                <a:xfrm>
                  <a:off x="3861877" y="5150520"/>
                  <a:ext cx="116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AB36085D-BB09-F645-ADB5-0530C0C73C3D}"/>
                    </a:ext>
                  </a:extLst>
                </p14:cNvPr>
                <p14:cNvContentPartPr/>
                <p14:nvPr/>
              </p14:nvContentPartPr>
              <p14:xfrm>
                <a:off x="4083277" y="5063400"/>
                <a:ext cx="17640" cy="180000"/>
              </p14:xfrm>
            </p:contentPart>
          </mc:Choice>
          <mc:Fallback xmlns="">
            <p:pic>
              <p:nvPicPr>
                <p:cNvPr id="126" name="Ink 125">
                  <a:extLst>
                    <a:ext uri="{FF2B5EF4-FFF2-40B4-BE49-F238E27FC236}">
                      <a16:creationId xmlns:a16="http://schemas.microsoft.com/office/drawing/2014/main" id="{AB36085D-BB09-F645-ADB5-0530C0C73C3D}"/>
                    </a:ext>
                  </a:extLst>
                </p:cNvPr>
                <p:cNvPicPr/>
                <p:nvPr/>
              </p:nvPicPr>
              <p:blipFill>
                <a:blip r:embed="rId201"/>
                <a:stretch>
                  <a:fillRect/>
                </a:stretch>
              </p:blipFill>
              <p:spPr>
                <a:xfrm>
                  <a:off x="4076077" y="5055840"/>
                  <a:ext cx="32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525EE079-9B46-C145-819B-20D54EB8AB3E}"/>
                    </a:ext>
                  </a:extLst>
                </p14:cNvPr>
                <p14:cNvContentPartPr/>
                <p14:nvPr/>
              </p14:nvContentPartPr>
              <p14:xfrm>
                <a:off x="4149157" y="5156280"/>
                <a:ext cx="6840" cy="87480"/>
              </p14:xfrm>
            </p:contentPart>
          </mc:Choice>
          <mc:Fallback xmlns="">
            <p:pic>
              <p:nvPicPr>
                <p:cNvPr id="127" name="Ink 126">
                  <a:extLst>
                    <a:ext uri="{FF2B5EF4-FFF2-40B4-BE49-F238E27FC236}">
                      <a16:creationId xmlns:a16="http://schemas.microsoft.com/office/drawing/2014/main" id="{525EE079-9B46-C145-819B-20D54EB8AB3E}"/>
                    </a:ext>
                  </a:extLst>
                </p:cNvPr>
                <p:cNvPicPr/>
                <p:nvPr/>
              </p:nvPicPr>
              <p:blipFill>
                <a:blip r:embed="rId203"/>
                <a:stretch>
                  <a:fillRect/>
                </a:stretch>
              </p:blipFill>
              <p:spPr>
                <a:xfrm>
                  <a:off x="4141597" y="5148720"/>
                  <a:ext cx="21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C2291B6C-2F47-1A47-8B0C-A956EBCA822B}"/>
                    </a:ext>
                  </a:extLst>
                </p14:cNvPr>
                <p14:cNvContentPartPr/>
                <p14:nvPr/>
              </p14:nvContentPartPr>
              <p14:xfrm>
                <a:off x="4148437" y="5065920"/>
                <a:ext cx="1080" cy="6840"/>
              </p14:xfrm>
            </p:contentPart>
          </mc:Choice>
          <mc:Fallback xmlns="">
            <p:pic>
              <p:nvPicPr>
                <p:cNvPr id="128" name="Ink 127">
                  <a:extLst>
                    <a:ext uri="{FF2B5EF4-FFF2-40B4-BE49-F238E27FC236}">
                      <a16:creationId xmlns:a16="http://schemas.microsoft.com/office/drawing/2014/main" id="{C2291B6C-2F47-1A47-8B0C-A956EBCA822B}"/>
                    </a:ext>
                  </a:extLst>
                </p:cNvPr>
                <p:cNvPicPr/>
                <p:nvPr/>
              </p:nvPicPr>
              <p:blipFill>
                <a:blip r:embed="rId205"/>
                <a:stretch>
                  <a:fillRect/>
                </a:stretch>
              </p:blipFill>
              <p:spPr>
                <a:xfrm>
                  <a:off x="4140877" y="5058720"/>
                  <a:ext cx="1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C3E02766-78C8-444E-877C-CAD3DB92DC33}"/>
                    </a:ext>
                  </a:extLst>
                </p14:cNvPr>
                <p14:cNvContentPartPr/>
                <p14:nvPr/>
              </p14:nvContentPartPr>
              <p14:xfrm>
                <a:off x="4184797" y="5158080"/>
                <a:ext cx="85680" cy="97200"/>
              </p14:xfrm>
            </p:contentPart>
          </mc:Choice>
          <mc:Fallback xmlns="">
            <p:pic>
              <p:nvPicPr>
                <p:cNvPr id="129" name="Ink 128">
                  <a:extLst>
                    <a:ext uri="{FF2B5EF4-FFF2-40B4-BE49-F238E27FC236}">
                      <a16:creationId xmlns:a16="http://schemas.microsoft.com/office/drawing/2014/main" id="{C3E02766-78C8-444E-877C-CAD3DB92DC33}"/>
                    </a:ext>
                  </a:extLst>
                </p:cNvPr>
                <p:cNvPicPr/>
                <p:nvPr/>
              </p:nvPicPr>
              <p:blipFill>
                <a:blip r:embed="rId207"/>
                <a:stretch>
                  <a:fillRect/>
                </a:stretch>
              </p:blipFill>
              <p:spPr>
                <a:xfrm>
                  <a:off x="4177237" y="5150520"/>
                  <a:ext cx="100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47A6683D-08B2-DA4C-BA39-C3FAC3A70D96}"/>
                    </a:ext>
                  </a:extLst>
                </p14:cNvPr>
                <p14:cNvContentPartPr/>
                <p14:nvPr/>
              </p14:nvContentPartPr>
              <p14:xfrm>
                <a:off x="4307557" y="5149800"/>
                <a:ext cx="85680" cy="91080"/>
              </p14:xfrm>
            </p:contentPart>
          </mc:Choice>
          <mc:Fallback xmlns="">
            <p:pic>
              <p:nvPicPr>
                <p:cNvPr id="130" name="Ink 129">
                  <a:extLst>
                    <a:ext uri="{FF2B5EF4-FFF2-40B4-BE49-F238E27FC236}">
                      <a16:creationId xmlns:a16="http://schemas.microsoft.com/office/drawing/2014/main" id="{47A6683D-08B2-DA4C-BA39-C3FAC3A70D96}"/>
                    </a:ext>
                  </a:extLst>
                </p:cNvPr>
                <p:cNvPicPr/>
                <p:nvPr/>
              </p:nvPicPr>
              <p:blipFill>
                <a:blip r:embed="rId209"/>
                <a:stretch>
                  <a:fillRect/>
                </a:stretch>
              </p:blipFill>
              <p:spPr>
                <a:xfrm>
                  <a:off x="4299997" y="5142240"/>
                  <a:ext cx="100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9033D9AA-668A-664D-B926-1AB9AB5648A2}"/>
                    </a:ext>
                  </a:extLst>
                </p14:cNvPr>
                <p14:cNvContentPartPr/>
                <p14:nvPr/>
              </p14:nvContentPartPr>
              <p14:xfrm>
                <a:off x="4498357" y="5146200"/>
                <a:ext cx="142560" cy="79200"/>
              </p14:xfrm>
            </p:contentPart>
          </mc:Choice>
          <mc:Fallback xmlns="">
            <p:pic>
              <p:nvPicPr>
                <p:cNvPr id="132" name="Ink 131">
                  <a:extLst>
                    <a:ext uri="{FF2B5EF4-FFF2-40B4-BE49-F238E27FC236}">
                      <a16:creationId xmlns:a16="http://schemas.microsoft.com/office/drawing/2014/main" id="{9033D9AA-668A-664D-B926-1AB9AB5648A2}"/>
                    </a:ext>
                  </a:extLst>
                </p:cNvPr>
                <p:cNvPicPr/>
                <p:nvPr/>
              </p:nvPicPr>
              <p:blipFill>
                <a:blip r:embed="rId211"/>
                <a:stretch>
                  <a:fillRect/>
                </a:stretch>
              </p:blipFill>
              <p:spPr>
                <a:xfrm>
                  <a:off x="4490797" y="5138640"/>
                  <a:ext cx="157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Ink 133">
                  <a:extLst>
                    <a:ext uri="{FF2B5EF4-FFF2-40B4-BE49-F238E27FC236}">
                      <a16:creationId xmlns:a16="http://schemas.microsoft.com/office/drawing/2014/main" id="{F63EEEA7-7695-C245-98AF-DC4CF9759D5A}"/>
                    </a:ext>
                  </a:extLst>
                </p14:cNvPr>
                <p14:cNvContentPartPr/>
                <p14:nvPr/>
              </p14:nvContentPartPr>
              <p14:xfrm>
                <a:off x="4814797" y="5126400"/>
                <a:ext cx="71280" cy="83880"/>
              </p14:xfrm>
            </p:contentPart>
          </mc:Choice>
          <mc:Fallback xmlns="">
            <p:pic>
              <p:nvPicPr>
                <p:cNvPr id="134" name="Ink 133">
                  <a:extLst>
                    <a:ext uri="{FF2B5EF4-FFF2-40B4-BE49-F238E27FC236}">
                      <a16:creationId xmlns:a16="http://schemas.microsoft.com/office/drawing/2014/main" id="{F63EEEA7-7695-C245-98AF-DC4CF9759D5A}"/>
                    </a:ext>
                  </a:extLst>
                </p:cNvPr>
                <p:cNvPicPr/>
                <p:nvPr/>
              </p:nvPicPr>
              <p:blipFill>
                <a:blip r:embed="rId213"/>
                <a:stretch>
                  <a:fillRect/>
                </a:stretch>
              </p:blipFill>
              <p:spPr>
                <a:xfrm>
                  <a:off x="4807237" y="5118840"/>
                  <a:ext cx="86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Ink 135">
                  <a:extLst>
                    <a:ext uri="{FF2B5EF4-FFF2-40B4-BE49-F238E27FC236}">
                      <a16:creationId xmlns:a16="http://schemas.microsoft.com/office/drawing/2014/main" id="{4BF8E5BE-A3A3-0349-AE47-15B1891EDB79}"/>
                    </a:ext>
                  </a:extLst>
                </p14:cNvPr>
                <p14:cNvContentPartPr/>
                <p14:nvPr/>
              </p14:nvContentPartPr>
              <p14:xfrm>
                <a:off x="4701757" y="5140440"/>
                <a:ext cx="79200" cy="80640"/>
              </p14:xfrm>
            </p:contentPart>
          </mc:Choice>
          <mc:Fallback xmlns="">
            <p:pic>
              <p:nvPicPr>
                <p:cNvPr id="136" name="Ink 135">
                  <a:extLst>
                    <a:ext uri="{FF2B5EF4-FFF2-40B4-BE49-F238E27FC236}">
                      <a16:creationId xmlns:a16="http://schemas.microsoft.com/office/drawing/2014/main" id="{4BF8E5BE-A3A3-0349-AE47-15B1891EDB79}"/>
                    </a:ext>
                  </a:extLst>
                </p:cNvPr>
                <p:cNvPicPr/>
                <p:nvPr/>
              </p:nvPicPr>
              <p:blipFill>
                <a:blip r:embed="rId215"/>
                <a:stretch>
                  <a:fillRect/>
                </a:stretch>
              </p:blipFill>
              <p:spPr>
                <a:xfrm>
                  <a:off x="4694197" y="5132880"/>
                  <a:ext cx="94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Ink 137">
                  <a:extLst>
                    <a:ext uri="{FF2B5EF4-FFF2-40B4-BE49-F238E27FC236}">
                      <a16:creationId xmlns:a16="http://schemas.microsoft.com/office/drawing/2014/main" id="{0134E444-FB7C-8A47-9BDA-BB3AE4812CC8}"/>
                    </a:ext>
                  </a:extLst>
                </p14:cNvPr>
                <p14:cNvContentPartPr/>
                <p14:nvPr/>
              </p14:nvContentPartPr>
              <p14:xfrm>
                <a:off x="4952677" y="5020920"/>
                <a:ext cx="4320" cy="167040"/>
              </p14:xfrm>
            </p:contentPart>
          </mc:Choice>
          <mc:Fallback xmlns="">
            <p:pic>
              <p:nvPicPr>
                <p:cNvPr id="138" name="Ink 137">
                  <a:extLst>
                    <a:ext uri="{FF2B5EF4-FFF2-40B4-BE49-F238E27FC236}">
                      <a16:creationId xmlns:a16="http://schemas.microsoft.com/office/drawing/2014/main" id="{0134E444-FB7C-8A47-9BDA-BB3AE4812CC8}"/>
                    </a:ext>
                  </a:extLst>
                </p:cNvPr>
                <p:cNvPicPr/>
                <p:nvPr/>
              </p:nvPicPr>
              <p:blipFill>
                <a:blip r:embed="rId217"/>
                <a:stretch>
                  <a:fillRect/>
                </a:stretch>
              </p:blipFill>
              <p:spPr>
                <a:xfrm>
                  <a:off x="4945117" y="5013360"/>
                  <a:ext cx="19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Ink 138">
                  <a:extLst>
                    <a:ext uri="{FF2B5EF4-FFF2-40B4-BE49-F238E27FC236}">
                      <a16:creationId xmlns:a16="http://schemas.microsoft.com/office/drawing/2014/main" id="{6C60CD92-4081-4F4B-B7A9-5D442F850500}"/>
                    </a:ext>
                  </a:extLst>
                </p14:cNvPr>
                <p14:cNvContentPartPr/>
                <p14:nvPr/>
              </p14:nvContentPartPr>
              <p14:xfrm>
                <a:off x="4921717" y="5123160"/>
                <a:ext cx="87840" cy="9000"/>
              </p14:xfrm>
            </p:contentPart>
          </mc:Choice>
          <mc:Fallback xmlns="">
            <p:pic>
              <p:nvPicPr>
                <p:cNvPr id="139" name="Ink 138">
                  <a:extLst>
                    <a:ext uri="{FF2B5EF4-FFF2-40B4-BE49-F238E27FC236}">
                      <a16:creationId xmlns:a16="http://schemas.microsoft.com/office/drawing/2014/main" id="{6C60CD92-4081-4F4B-B7A9-5D442F850500}"/>
                    </a:ext>
                  </a:extLst>
                </p:cNvPr>
                <p:cNvPicPr/>
                <p:nvPr/>
              </p:nvPicPr>
              <p:blipFill>
                <a:blip r:embed="rId219"/>
                <a:stretch>
                  <a:fillRect/>
                </a:stretch>
              </p:blipFill>
              <p:spPr>
                <a:xfrm>
                  <a:off x="4914157" y="5115600"/>
                  <a:ext cx="102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Ink 139">
                  <a:extLst>
                    <a:ext uri="{FF2B5EF4-FFF2-40B4-BE49-F238E27FC236}">
                      <a16:creationId xmlns:a16="http://schemas.microsoft.com/office/drawing/2014/main" id="{4F42776E-788D-374C-84C2-232DF0310020}"/>
                    </a:ext>
                  </a:extLst>
                </p14:cNvPr>
                <p14:cNvContentPartPr/>
                <p14:nvPr/>
              </p14:nvContentPartPr>
              <p14:xfrm>
                <a:off x="5191717" y="4978800"/>
                <a:ext cx="91080" cy="193320"/>
              </p14:xfrm>
            </p:contentPart>
          </mc:Choice>
          <mc:Fallback xmlns="">
            <p:pic>
              <p:nvPicPr>
                <p:cNvPr id="140" name="Ink 139">
                  <a:extLst>
                    <a:ext uri="{FF2B5EF4-FFF2-40B4-BE49-F238E27FC236}">
                      <a16:creationId xmlns:a16="http://schemas.microsoft.com/office/drawing/2014/main" id="{4F42776E-788D-374C-84C2-232DF0310020}"/>
                    </a:ext>
                  </a:extLst>
                </p:cNvPr>
                <p:cNvPicPr/>
                <p:nvPr/>
              </p:nvPicPr>
              <p:blipFill>
                <a:blip r:embed="rId221"/>
                <a:stretch>
                  <a:fillRect/>
                </a:stretch>
              </p:blipFill>
              <p:spPr>
                <a:xfrm>
                  <a:off x="5184157" y="4971240"/>
                  <a:ext cx="106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a16="http://schemas.microsoft.com/office/drawing/2014/main" id="{CAC78E58-F136-144A-AF7D-CB078AECAFF5}"/>
                    </a:ext>
                  </a:extLst>
                </p14:cNvPr>
                <p14:cNvContentPartPr/>
                <p14:nvPr/>
              </p14:nvContentPartPr>
              <p14:xfrm>
                <a:off x="5327797" y="5089320"/>
                <a:ext cx="97560" cy="84240"/>
              </p14:xfrm>
            </p:contentPart>
          </mc:Choice>
          <mc:Fallback xmlns="">
            <p:pic>
              <p:nvPicPr>
                <p:cNvPr id="141" name="Ink 140">
                  <a:extLst>
                    <a:ext uri="{FF2B5EF4-FFF2-40B4-BE49-F238E27FC236}">
                      <a16:creationId xmlns:a16="http://schemas.microsoft.com/office/drawing/2014/main" id="{CAC78E58-F136-144A-AF7D-CB078AECAFF5}"/>
                    </a:ext>
                  </a:extLst>
                </p:cNvPr>
                <p:cNvPicPr/>
                <p:nvPr/>
              </p:nvPicPr>
              <p:blipFill>
                <a:blip r:embed="rId223"/>
                <a:stretch>
                  <a:fillRect/>
                </a:stretch>
              </p:blipFill>
              <p:spPr>
                <a:xfrm>
                  <a:off x="5320237" y="5081760"/>
                  <a:ext cx="112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3" name="Ink 142">
                  <a:extLst>
                    <a:ext uri="{FF2B5EF4-FFF2-40B4-BE49-F238E27FC236}">
                      <a16:creationId xmlns:a16="http://schemas.microsoft.com/office/drawing/2014/main" id="{B5490507-E596-C243-9D4E-D3264E5E93A8}"/>
                    </a:ext>
                  </a:extLst>
                </p14:cNvPr>
                <p14:cNvContentPartPr/>
                <p14:nvPr/>
              </p14:nvContentPartPr>
              <p14:xfrm>
                <a:off x="5625877" y="5095080"/>
                <a:ext cx="99720" cy="63360"/>
              </p14:xfrm>
            </p:contentPart>
          </mc:Choice>
          <mc:Fallback xmlns="">
            <p:pic>
              <p:nvPicPr>
                <p:cNvPr id="143" name="Ink 142">
                  <a:extLst>
                    <a:ext uri="{FF2B5EF4-FFF2-40B4-BE49-F238E27FC236}">
                      <a16:creationId xmlns:a16="http://schemas.microsoft.com/office/drawing/2014/main" id="{B5490507-E596-C243-9D4E-D3264E5E93A8}"/>
                    </a:ext>
                  </a:extLst>
                </p:cNvPr>
                <p:cNvPicPr/>
                <p:nvPr/>
              </p:nvPicPr>
              <p:blipFill>
                <a:blip r:embed="rId225"/>
                <a:stretch>
                  <a:fillRect/>
                </a:stretch>
              </p:blipFill>
              <p:spPr>
                <a:xfrm>
                  <a:off x="5618317" y="5087880"/>
                  <a:ext cx="114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AE857257-98DE-CC40-B01E-4AE660C73A26}"/>
                    </a:ext>
                  </a:extLst>
                </p14:cNvPr>
                <p14:cNvContentPartPr/>
                <p14:nvPr/>
              </p14:nvContentPartPr>
              <p14:xfrm>
                <a:off x="5772397" y="5064120"/>
                <a:ext cx="75240" cy="71280"/>
              </p14:xfrm>
            </p:contentPart>
          </mc:Choice>
          <mc:Fallback xmlns="">
            <p:pic>
              <p:nvPicPr>
                <p:cNvPr id="144" name="Ink 143">
                  <a:extLst>
                    <a:ext uri="{FF2B5EF4-FFF2-40B4-BE49-F238E27FC236}">
                      <a16:creationId xmlns:a16="http://schemas.microsoft.com/office/drawing/2014/main" id="{AE857257-98DE-CC40-B01E-4AE660C73A26}"/>
                    </a:ext>
                  </a:extLst>
                </p:cNvPr>
                <p:cNvPicPr/>
                <p:nvPr/>
              </p:nvPicPr>
              <p:blipFill>
                <a:blip r:embed="rId227"/>
                <a:stretch>
                  <a:fillRect/>
                </a:stretch>
              </p:blipFill>
              <p:spPr>
                <a:xfrm>
                  <a:off x="5764837" y="5056560"/>
                  <a:ext cx="90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BC94D038-C23F-5C47-9DE4-0592A70010ED}"/>
                    </a:ext>
                  </a:extLst>
                </p14:cNvPr>
                <p14:cNvContentPartPr/>
                <p14:nvPr/>
              </p14:nvContentPartPr>
              <p14:xfrm>
                <a:off x="5886517" y="5090760"/>
                <a:ext cx="2160" cy="64440"/>
              </p14:xfrm>
            </p:contentPart>
          </mc:Choice>
          <mc:Fallback xmlns="">
            <p:pic>
              <p:nvPicPr>
                <p:cNvPr id="145" name="Ink 144">
                  <a:extLst>
                    <a:ext uri="{FF2B5EF4-FFF2-40B4-BE49-F238E27FC236}">
                      <a16:creationId xmlns:a16="http://schemas.microsoft.com/office/drawing/2014/main" id="{BC94D038-C23F-5C47-9DE4-0592A70010ED}"/>
                    </a:ext>
                  </a:extLst>
                </p:cNvPr>
                <p:cNvPicPr/>
                <p:nvPr/>
              </p:nvPicPr>
              <p:blipFill>
                <a:blip r:embed="rId229"/>
                <a:stretch>
                  <a:fillRect/>
                </a:stretch>
              </p:blipFill>
              <p:spPr>
                <a:xfrm>
                  <a:off x="5878957" y="5083200"/>
                  <a:ext cx="17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23D4DBFB-1E55-2246-9A63-A57B2C6F425D}"/>
                    </a:ext>
                  </a:extLst>
                </p14:cNvPr>
                <p14:cNvContentPartPr/>
                <p14:nvPr/>
              </p14:nvContentPartPr>
              <p14:xfrm>
                <a:off x="5891557" y="5021640"/>
                <a:ext cx="360" cy="6840"/>
              </p14:xfrm>
            </p:contentPart>
          </mc:Choice>
          <mc:Fallback xmlns="">
            <p:pic>
              <p:nvPicPr>
                <p:cNvPr id="146" name="Ink 145">
                  <a:extLst>
                    <a:ext uri="{FF2B5EF4-FFF2-40B4-BE49-F238E27FC236}">
                      <a16:creationId xmlns:a16="http://schemas.microsoft.com/office/drawing/2014/main" id="{23D4DBFB-1E55-2246-9A63-A57B2C6F425D}"/>
                    </a:ext>
                  </a:extLst>
                </p:cNvPr>
                <p:cNvPicPr/>
                <p:nvPr/>
              </p:nvPicPr>
              <p:blipFill>
                <a:blip r:embed="rId231"/>
                <a:stretch>
                  <a:fillRect/>
                </a:stretch>
              </p:blipFill>
              <p:spPr>
                <a:xfrm>
                  <a:off x="5883997" y="5014080"/>
                  <a:ext cx="15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4FE13F03-235B-9840-AE39-A9ECC50FF359}"/>
                    </a:ext>
                  </a:extLst>
                </p14:cNvPr>
                <p14:cNvContentPartPr/>
                <p14:nvPr/>
              </p14:nvContentPartPr>
              <p14:xfrm>
                <a:off x="5944117" y="5070240"/>
                <a:ext cx="96480" cy="68400"/>
              </p14:xfrm>
            </p:contentPart>
          </mc:Choice>
          <mc:Fallback xmlns="">
            <p:pic>
              <p:nvPicPr>
                <p:cNvPr id="147" name="Ink 146">
                  <a:extLst>
                    <a:ext uri="{FF2B5EF4-FFF2-40B4-BE49-F238E27FC236}">
                      <a16:creationId xmlns:a16="http://schemas.microsoft.com/office/drawing/2014/main" id="{4FE13F03-235B-9840-AE39-A9ECC50FF359}"/>
                    </a:ext>
                  </a:extLst>
                </p:cNvPr>
                <p:cNvPicPr/>
                <p:nvPr/>
              </p:nvPicPr>
              <p:blipFill>
                <a:blip r:embed="rId233"/>
                <a:stretch>
                  <a:fillRect/>
                </a:stretch>
              </p:blipFill>
              <p:spPr>
                <a:xfrm>
                  <a:off x="5936557" y="5062680"/>
                  <a:ext cx="1116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Ink 147">
                  <a:extLst>
                    <a:ext uri="{FF2B5EF4-FFF2-40B4-BE49-F238E27FC236}">
                      <a16:creationId xmlns:a16="http://schemas.microsoft.com/office/drawing/2014/main" id="{C3AE8B09-3B0B-C14E-9F55-0A9D60D909CE}"/>
                    </a:ext>
                  </a:extLst>
                </p14:cNvPr>
                <p14:cNvContentPartPr/>
                <p14:nvPr/>
              </p14:nvContentPartPr>
              <p14:xfrm>
                <a:off x="6108277" y="4957920"/>
                <a:ext cx="5040" cy="182520"/>
              </p14:xfrm>
            </p:contentPart>
          </mc:Choice>
          <mc:Fallback xmlns="">
            <p:pic>
              <p:nvPicPr>
                <p:cNvPr id="148" name="Ink 147">
                  <a:extLst>
                    <a:ext uri="{FF2B5EF4-FFF2-40B4-BE49-F238E27FC236}">
                      <a16:creationId xmlns:a16="http://schemas.microsoft.com/office/drawing/2014/main" id="{C3AE8B09-3B0B-C14E-9F55-0A9D60D909CE}"/>
                    </a:ext>
                  </a:extLst>
                </p:cNvPr>
                <p:cNvPicPr/>
                <p:nvPr/>
              </p:nvPicPr>
              <p:blipFill>
                <a:blip r:embed="rId235"/>
                <a:stretch>
                  <a:fillRect/>
                </a:stretch>
              </p:blipFill>
              <p:spPr>
                <a:xfrm>
                  <a:off x="6100717" y="4950720"/>
                  <a:ext cx="20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Ink 148">
                  <a:extLst>
                    <a:ext uri="{FF2B5EF4-FFF2-40B4-BE49-F238E27FC236}">
                      <a16:creationId xmlns:a16="http://schemas.microsoft.com/office/drawing/2014/main" id="{914BA7DD-01BB-7745-BFB7-300459707DEB}"/>
                    </a:ext>
                  </a:extLst>
                </p14:cNvPr>
                <p14:cNvContentPartPr/>
                <p14:nvPr/>
              </p14:nvContentPartPr>
              <p14:xfrm>
                <a:off x="6059317" y="5048280"/>
                <a:ext cx="81720" cy="9720"/>
              </p14:xfrm>
            </p:contentPart>
          </mc:Choice>
          <mc:Fallback xmlns="">
            <p:pic>
              <p:nvPicPr>
                <p:cNvPr id="149" name="Ink 148">
                  <a:extLst>
                    <a:ext uri="{FF2B5EF4-FFF2-40B4-BE49-F238E27FC236}">
                      <a16:creationId xmlns:a16="http://schemas.microsoft.com/office/drawing/2014/main" id="{914BA7DD-01BB-7745-BFB7-300459707DEB}"/>
                    </a:ext>
                  </a:extLst>
                </p:cNvPr>
                <p:cNvPicPr/>
                <p:nvPr/>
              </p:nvPicPr>
              <p:blipFill>
                <a:blip r:embed="rId237"/>
                <a:stretch>
                  <a:fillRect/>
                </a:stretch>
              </p:blipFill>
              <p:spPr>
                <a:xfrm>
                  <a:off x="6051757" y="5040720"/>
                  <a:ext cx="96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Ink 149">
                  <a:extLst>
                    <a:ext uri="{FF2B5EF4-FFF2-40B4-BE49-F238E27FC236}">
                      <a16:creationId xmlns:a16="http://schemas.microsoft.com/office/drawing/2014/main" id="{4D1864F5-5D6A-9847-A722-477671CCE769}"/>
                    </a:ext>
                  </a:extLst>
                </p14:cNvPr>
                <p14:cNvContentPartPr/>
                <p14:nvPr/>
              </p14:nvContentPartPr>
              <p14:xfrm>
                <a:off x="6179917" y="5047920"/>
                <a:ext cx="69120" cy="81720"/>
              </p14:xfrm>
            </p:contentPart>
          </mc:Choice>
          <mc:Fallback xmlns="">
            <p:pic>
              <p:nvPicPr>
                <p:cNvPr id="150" name="Ink 149">
                  <a:extLst>
                    <a:ext uri="{FF2B5EF4-FFF2-40B4-BE49-F238E27FC236}">
                      <a16:creationId xmlns:a16="http://schemas.microsoft.com/office/drawing/2014/main" id="{4D1864F5-5D6A-9847-A722-477671CCE769}"/>
                    </a:ext>
                  </a:extLst>
                </p:cNvPr>
                <p:cNvPicPr/>
                <p:nvPr/>
              </p:nvPicPr>
              <p:blipFill>
                <a:blip r:embed="rId239"/>
                <a:stretch>
                  <a:fillRect/>
                </a:stretch>
              </p:blipFill>
              <p:spPr>
                <a:xfrm>
                  <a:off x="6172357" y="5040360"/>
                  <a:ext cx="84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Ink 150">
                  <a:extLst>
                    <a:ext uri="{FF2B5EF4-FFF2-40B4-BE49-F238E27FC236}">
                      <a16:creationId xmlns:a16="http://schemas.microsoft.com/office/drawing/2014/main" id="{80CF4303-5B60-2C45-8870-3B89F0329990}"/>
                    </a:ext>
                  </a:extLst>
                </p14:cNvPr>
                <p14:cNvContentPartPr/>
                <p14:nvPr/>
              </p14:nvContentPartPr>
              <p14:xfrm>
                <a:off x="6291877" y="5076000"/>
                <a:ext cx="65520" cy="50040"/>
              </p14:xfrm>
            </p:contentPart>
          </mc:Choice>
          <mc:Fallback xmlns="">
            <p:pic>
              <p:nvPicPr>
                <p:cNvPr id="151" name="Ink 150">
                  <a:extLst>
                    <a:ext uri="{FF2B5EF4-FFF2-40B4-BE49-F238E27FC236}">
                      <a16:creationId xmlns:a16="http://schemas.microsoft.com/office/drawing/2014/main" id="{80CF4303-5B60-2C45-8870-3B89F0329990}"/>
                    </a:ext>
                  </a:extLst>
                </p:cNvPr>
                <p:cNvPicPr/>
                <p:nvPr/>
              </p:nvPicPr>
              <p:blipFill>
                <a:blip r:embed="rId241"/>
                <a:stretch>
                  <a:fillRect/>
                </a:stretch>
              </p:blipFill>
              <p:spPr>
                <a:xfrm>
                  <a:off x="6284317" y="5068440"/>
                  <a:ext cx="80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Ink 151">
                  <a:extLst>
                    <a:ext uri="{FF2B5EF4-FFF2-40B4-BE49-F238E27FC236}">
                      <a16:creationId xmlns:a16="http://schemas.microsoft.com/office/drawing/2014/main" id="{97E3A7F9-70AD-EC42-A35B-110E58C086FC}"/>
                    </a:ext>
                  </a:extLst>
                </p14:cNvPr>
                <p14:cNvContentPartPr/>
                <p14:nvPr/>
              </p14:nvContentPartPr>
              <p14:xfrm>
                <a:off x="6364237" y="4921200"/>
                <a:ext cx="17640" cy="186480"/>
              </p14:xfrm>
            </p:contentPart>
          </mc:Choice>
          <mc:Fallback xmlns="">
            <p:pic>
              <p:nvPicPr>
                <p:cNvPr id="152" name="Ink 151">
                  <a:extLst>
                    <a:ext uri="{FF2B5EF4-FFF2-40B4-BE49-F238E27FC236}">
                      <a16:creationId xmlns:a16="http://schemas.microsoft.com/office/drawing/2014/main" id="{97E3A7F9-70AD-EC42-A35B-110E58C086FC}"/>
                    </a:ext>
                  </a:extLst>
                </p:cNvPr>
                <p:cNvPicPr/>
                <p:nvPr/>
              </p:nvPicPr>
              <p:blipFill>
                <a:blip r:embed="rId243"/>
                <a:stretch>
                  <a:fillRect/>
                </a:stretch>
              </p:blipFill>
              <p:spPr>
                <a:xfrm>
                  <a:off x="6356677" y="4913640"/>
                  <a:ext cx="327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4" name="Ink 153">
                  <a:extLst>
                    <a:ext uri="{FF2B5EF4-FFF2-40B4-BE49-F238E27FC236}">
                      <a16:creationId xmlns:a16="http://schemas.microsoft.com/office/drawing/2014/main" id="{11105B75-2AAB-4B4F-B595-DDBF49CC968E}"/>
                    </a:ext>
                  </a:extLst>
                </p14:cNvPr>
                <p14:cNvContentPartPr/>
                <p14:nvPr/>
              </p14:nvContentPartPr>
              <p14:xfrm>
                <a:off x="6557917" y="4888800"/>
                <a:ext cx="129240" cy="253800"/>
              </p14:xfrm>
            </p:contentPart>
          </mc:Choice>
          <mc:Fallback xmlns="">
            <p:pic>
              <p:nvPicPr>
                <p:cNvPr id="154" name="Ink 153">
                  <a:extLst>
                    <a:ext uri="{FF2B5EF4-FFF2-40B4-BE49-F238E27FC236}">
                      <a16:creationId xmlns:a16="http://schemas.microsoft.com/office/drawing/2014/main" id="{11105B75-2AAB-4B4F-B595-DDBF49CC968E}"/>
                    </a:ext>
                  </a:extLst>
                </p:cNvPr>
                <p:cNvPicPr/>
                <p:nvPr/>
              </p:nvPicPr>
              <p:blipFill>
                <a:blip r:embed="rId245"/>
                <a:stretch>
                  <a:fillRect/>
                </a:stretch>
              </p:blipFill>
              <p:spPr>
                <a:xfrm>
                  <a:off x="6550357" y="4881240"/>
                  <a:ext cx="1443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5" name="Ink 154">
                  <a:extLst>
                    <a:ext uri="{FF2B5EF4-FFF2-40B4-BE49-F238E27FC236}">
                      <a16:creationId xmlns:a16="http://schemas.microsoft.com/office/drawing/2014/main" id="{80DAB6A1-BD3E-F444-9173-9E7904662232}"/>
                    </a:ext>
                  </a:extLst>
                </p14:cNvPr>
                <p14:cNvContentPartPr/>
                <p14:nvPr/>
              </p14:nvContentPartPr>
              <p14:xfrm>
                <a:off x="6521197" y="5037120"/>
                <a:ext cx="123480" cy="18360"/>
              </p14:xfrm>
            </p:contentPart>
          </mc:Choice>
          <mc:Fallback xmlns="">
            <p:pic>
              <p:nvPicPr>
                <p:cNvPr id="155" name="Ink 154">
                  <a:extLst>
                    <a:ext uri="{FF2B5EF4-FFF2-40B4-BE49-F238E27FC236}">
                      <a16:creationId xmlns:a16="http://schemas.microsoft.com/office/drawing/2014/main" id="{80DAB6A1-BD3E-F444-9173-9E7904662232}"/>
                    </a:ext>
                  </a:extLst>
                </p:cNvPr>
                <p:cNvPicPr/>
                <p:nvPr/>
              </p:nvPicPr>
              <p:blipFill>
                <a:blip r:embed="rId247"/>
                <a:stretch>
                  <a:fillRect/>
                </a:stretch>
              </p:blipFill>
              <p:spPr>
                <a:xfrm>
                  <a:off x="6513637" y="5029560"/>
                  <a:ext cx="138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6" name="Ink 155">
                  <a:extLst>
                    <a:ext uri="{FF2B5EF4-FFF2-40B4-BE49-F238E27FC236}">
                      <a16:creationId xmlns:a16="http://schemas.microsoft.com/office/drawing/2014/main" id="{9318B558-7990-FB46-B796-F16E2D40DD2C}"/>
                    </a:ext>
                  </a:extLst>
                </p14:cNvPr>
                <p14:cNvContentPartPr/>
                <p14:nvPr/>
              </p14:nvContentPartPr>
              <p14:xfrm>
                <a:off x="6704077" y="5040360"/>
                <a:ext cx="73800" cy="50760"/>
              </p14:xfrm>
            </p:contentPart>
          </mc:Choice>
          <mc:Fallback xmlns="">
            <p:pic>
              <p:nvPicPr>
                <p:cNvPr id="156" name="Ink 155">
                  <a:extLst>
                    <a:ext uri="{FF2B5EF4-FFF2-40B4-BE49-F238E27FC236}">
                      <a16:creationId xmlns:a16="http://schemas.microsoft.com/office/drawing/2014/main" id="{9318B558-7990-FB46-B796-F16E2D40DD2C}"/>
                    </a:ext>
                  </a:extLst>
                </p:cNvPr>
                <p:cNvPicPr/>
                <p:nvPr/>
              </p:nvPicPr>
              <p:blipFill>
                <a:blip r:embed="rId249"/>
                <a:stretch>
                  <a:fillRect/>
                </a:stretch>
              </p:blipFill>
              <p:spPr>
                <a:xfrm>
                  <a:off x="6696517" y="5032800"/>
                  <a:ext cx="88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7" name="Ink 156">
                  <a:extLst>
                    <a:ext uri="{FF2B5EF4-FFF2-40B4-BE49-F238E27FC236}">
                      <a16:creationId xmlns:a16="http://schemas.microsoft.com/office/drawing/2014/main" id="{6F0C786E-8ED0-814C-98FD-94939636F304}"/>
                    </a:ext>
                  </a:extLst>
                </p14:cNvPr>
                <p14:cNvContentPartPr/>
                <p14:nvPr/>
              </p14:nvContentPartPr>
              <p14:xfrm>
                <a:off x="6780397" y="5034240"/>
                <a:ext cx="62280" cy="71640"/>
              </p14:xfrm>
            </p:contentPart>
          </mc:Choice>
          <mc:Fallback xmlns="">
            <p:pic>
              <p:nvPicPr>
                <p:cNvPr id="157" name="Ink 156">
                  <a:extLst>
                    <a:ext uri="{FF2B5EF4-FFF2-40B4-BE49-F238E27FC236}">
                      <a16:creationId xmlns:a16="http://schemas.microsoft.com/office/drawing/2014/main" id="{6F0C786E-8ED0-814C-98FD-94939636F304}"/>
                    </a:ext>
                  </a:extLst>
                </p:cNvPr>
                <p:cNvPicPr/>
                <p:nvPr/>
              </p:nvPicPr>
              <p:blipFill>
                <a:blip r:embed="rId251"/>
                <a:stretch>
                  <a:fillRect/>
                </a:stretch>
              </p:blipFill>
              <p:spPr>
                <a:xfrm>
                  <a:off x="6772837" y="5026680"/>
                  <a:ext cx="77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8" name="Ink 157">
                  <a:extLst>
                    <a:ext uri="{FF2B5EF4-FFF2-40B4-BE49-F238E27FC236}">
                      <a16:creationId xmlns:a16="http://schemas.microsoft.com/office/drawing/2014/main" id="{3617256B-F9B3-EF46-BCCB-ABB7F21921AA}"/>
                    </a:ext>
                  </a:extLst>
                </p14:cNvPr>
                <p14:cNvContentPartPr/>
                <p14:nvPr/>
              </p14:nvContentPartPr>
              <p14:xfrm>
                <a:off x="6890197" y="5033160"/>
                <a:ext cx="139680" cy="65880"/>
              </p14:xfrm>
            </p:contentPart>
          </mc:Choice>
          <mc:Fallback xmlns="">
            <p:pic>
              <p:nvPicPr>
                <p:cNvPr id="158" name="Ink 157">
                  <a:extLst>
                    <a:ext uri="{FF2B5EF4-FFF2-40B4-BE49-F238E27FC236}">
                      <a16:creationId xmlns:a16="http://schemas.microsoft.com/office/drawing/2014/main" id="{3617256B-F9B3-EF46-BCCB-ABB7F21921AA}"/>
                    </a:ext>
                  </a:extLst>
                </p:cNvPr>
                <p:cNvPicPr/>
                <p:nvPr/>
              </p:nvPicPr>
              <p:blipFill>
                <a:blip r:embed="rId253"/>
                <a:stretch>
                  <a:fillRect/>
                </a:stretch>
              </p:blipFill>
              <p:spPr>
                <a:xfrm>
                  <a:off x="6882637" y="5025600"/>
                  <a:ext cx="154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9" name="Ink 158">
                  <a:extLst>
                    <a:ext uri="{FF2B5EF4-FFF2-40B4-BE49-F238E27FC236}">
                      <a16:creationId xmlns:a16="http://schemas.microsoft.com/office/drawing/2014/main" id="{95D7B1A8-87D8-7D4E-BC7A-6F1AFABBEB41}"/>
                    </a:ext>
                  </a:extLst>
                </p14:cNvPr>
                <p14:cNvContentPartPr/>
                <p14:nvPr/>
              </p14:nvContentPartPr>
              <p14:xfrm>
                <a:off x="7201597" y="4930200"/>
                <a:ext cx="2880" cy="167400"/>
              </p14:xfrm>
            </p:contentPart>
          </mc:Choice>
          <mc:Fallback xmlns="">
            <p:pic>
              <p:nvPicPr>
                <p:cNvPr id="159" name="Ink 158">
                  <a:extLst>
                    <a:ext uri="{FF2B5EF4-FFF2-40B4-BE49-F238E27FC236}">
                      <a16:creationId xmlns:a16="http://schemas.microsoft.com/office/drawing/2014/main" id="{95D7B1A8-87D8-7D4E-BC7A-6F1AFABBEB41}"/>
                    </a:ext>
                  </a:extLst>
                </p:cNvPr>
                <p:cNvPicPr/>
                <p:nvPr/>
              </p:nvPicPr>
              <p:blipFill>
                <a:blip r:embed="rId255"/>
                <a:stretch>
                  <a:fillRect/>
                </a:stretch>
              </p:blipFill>
              <p:spPr>
                <a:xfrm>
                  <a:off x="7194037" y="4922640"/>
                  <a:ext cx="180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0" name="Ink 159">
                  <a:extLst>
                    <a:ext uri="{FF2B5EF4-FFF2-40B4-BE49-F238E27FC236}">
                      <a16:creationId xmlns:a16="http://schemas.microsoft.com/office/drawing/2014/main" id="{861154A3-DF1A-DD49-99F9-440F38D7317C}"/>
                    </a:ext>
                  </a:extLst>
                </p14:cNvPr>
                <p14:cNvContentPartPr/>
                <p14:nvPr/>
              </p14:nvContentPartPr>
              <p14:xfrm>
                <a:off x="7240837" y="4905000"/>
                <a:ext cx="75960" cy="191160"/>
              </p14:xfrm>
            </p:contentPart>
          </mc:Choice>
          <mc:Fallback xmlns="">
            <p:pic>
              <p:nvPicPr>
                <p:cNvPr id="160" name="Ink 159">
                  <a:extLst>
                    <a:ext uri="{FF2B5EF4-FFF2-40B4-BE49-F238E27FC236}">
                      <a16:creationId xmlns:a16="http://schemas.microsoft.com/office/drawing/2014/main" id="{861154A3-DF1A-DD49-99F9-440F38D7317C}"/>
                    </a:ext>
                  </a:extLst>
                </p:cNvPr>
                <p:cNvPicPr/>
                <p:nvPr/>
              </p:nvPicPr>
              <p:blipFill>
                <a:blip r:embed="rId257"/>
                <a:stretch>
                  <a:fillRect/>
                </a:stretch>
              </p:blipFill>
              <p:spPr>
                <a:xfrm>
                  <a:off x="7233277" y="4897440"/>
                  <a:ext cx="91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1" name="Ink 160">
                  <a:extLst>
                    <a:ext uri="{FF2B5EF4-FFF2-40B4-BE49-F238E27FC236}">
                      <a16:creationId xmlns:a16="http://schemas.microsoft.com/office/drawing/2014/main" id="{3FB63518-2C60-7645-9B97-771F3AD27C2B}"/>
                    </a:ext>
                  </a:extLst>
                </p14:cNvPr>
                <p14:cNvContentPartPr/>
                <p14:nvPr/>
              </p14:nvContentPartPr>
              <p14:xfrm>
                <a:off x="7362877" y="4998600"/>
                <a:ext cx="91800" cy="75240"/>
              </p14:xfrm>
            </p:contentPart>
          </mc:Choice>
          <mc:Fallback xmlns="">
            <p:pic>
              <p:nvPicPr>
                <p:cNvPr id="161" name="Ink 160">
                  <a:extLst>
                    <a:ext uri="{FF2B5EF4-FFF2-40B4-BE49-F238E27FC236}">
                      <a16:creationId xmlns:a16="http://schemas.microsoft.com/office/drawing/2014/main" id="{3FB63518-2C60-7645-9B97-771F3AD27C2B}"/>
                    </a:ext>
                  </a:extLst>
                </p:cNvPr>
                <p:cNvPicPr/>
                <p:nvPr/>
              </p:nvPicPr>
              <p:blipFill>
                <a:blip r:embed="rId259"/>
                <a:stretch>
                  <a:fillRect/>
                </a:stretch>
              </p:blipFill>
              <p:spPr>
                <a:xfrm>
                  <a:off x="7355317" y="4991040"/>
                  <a:ext cx="106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2" name="Ink 161">
                  <a:extLst>
                    <a:ext uri="{FF2B5EF4-FFF2-40B4-BE49-F238E27FC236}">
                      <a16:creationId xmlns:a16="http://schemas.microsoft.com/office/drawing/2014/main" id="{0709ABEB-257D-474C-8938-362135180EB6}"/>
                    </a:ext>
                  </a:extLst>
                </p14:cNvPr>
                <p14:cNvContentPartPr/>
                <p14:nvPr/>
              </p14:nvContentPartPr>
              <p14:xfrm>
                <a:off x="7118077" y="4952160"/>
                <a:ext cx="140040" cy="9360"/>
              </p14:xfrm>
            </p:contentPart>
          </mc:Choice>
          <mc:Fallback xmlns="">
            <p:pic>
              <p:nvPicPr>
                <p:cNvPr id="162" name="Ink 161">
                  <a:extLst>
                    <a:ext uri="{FF2B5EF4-FFF2-40B4-BE49-F238E27FC236}">
                      <a16:creationId xmlns:a16="http://schemas.microsoft.com/office/drawing/2014/main" id="{0709ABEB-257D-474C-8938-362135180EB6}"/>
                    </a:ext>
                  </a:extLst>
                </p:cNvPr>
                <p:cNvPicPr/>
                <p:nvPr/>
              </p:nvPicPr>
              <p:blipFill>
                <a:blip r:embed="rId261"/>
                <a:stretch>
                  <a:fillRect/>
                </a:stretch>
              </p:blipFill>
              <p:spPr>
                <a:xfrm>
                  <a:off x="7110517" y="4944600"/>
                  <a:ext cx="155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3" name="Ink 162">
                  <a:extLst>
                    <a:ext uri="{FF2B5EF4-FFF2-40B4-BE49-F238E27FC236}">
                      <a16:creationId xmlns:a16="http://schemas.microsoft.com/office/drawing/2014/main" id="{6A9C8118-A8D7-A44A-9E9D-64BB7697609B}"/>
                    </a:ext>
                  </a:extLst>
                </p14:cNvPr>
                <p14:cNvContentPartPr/>
                <p14:nvPr/>
              </p14:nvContentPartPr>
              <p14:xfrm>
                <a:off x="7607677" y="5004360"/>
                <a:ext cx="55800" cy="54360"/>
              </p14:xfrm>
            </p:contentPart>
          </mc:Choice>
          <mc:Fallback xmlns="">
            <p:pic>
              <p:nvPicPr>
                <p:cNvPr id="163" name="Ink 162">
                  <a:extLst>
                    <a:ext uri="{FF2B5EF4-FFF2-40B4-BE49-F238E27FC236}">
                      <a16:creationId xmlns:a16="http://schemas.microsoft.com/office/drawing/2014/main" id="{6A9C8118-A8D7-A44A-9E9D-64BB7697609B}"/>
                    </a:ext>
                  </a:extLst>
                </p:cNvPr>
                <p:cNvPicPr/>
                <p:nvPr/>
              </p:nvPicPr>
              <p:blipFill>
                <a:blip r:embed="rId263"/>
                <a:stretch>
                  <a:fillRect/>
                </a:stretch>
              </p:blipFill>
              <p:spPr>
                <a:xfrm>
                  <a:off x="7600117" y="4996800"/>
                  <a:ext cx="70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Ink 163">
                  <a:extLst>
                    <a:ext uri="{FF2B5EF4-FFF2-40B4-BE49-F238E27FC236}">
                      <a16:creationId xmlns:a16="http://schemas.microsoft.com/office/drawing/2014/main" id="{ADEC085B-D51C-AD45-BB35-D49486A489D3}"/>
                    </a:ext>
                  </a:extLst>
                </p14:cNvPr>
                <p14:cNvContentPartPr/>
                <p14:nvPr/>
              </p14:nvContentPartPr>
              <p14:xfrm>
                <a:off x="7749877" y="4986360"/>
                <a:ext cx="66960" cy="72720"/>
              </p14:xfrm>
            </p:contentPart>
          </mc:Choice>
          <mc:Fallback xmlns="">
            <p:pic>
              <p:nvPicPr>
                <p:cNvPr id="164" name="Ink 163">
                  <a:extLst>
                    <a:ext uri="{FF2B5EF4-FFF2-40B4-BE49-F238E27FC236}">
                      <a16:creationId xmlns:a16="http://schemas.microsoft.com/office/drawing/2014/main" id="{ADEC085B-D51C-AD45-BB35-D49486A489D3}"/>
                    </a:ext>
                  </a:extLst>
                </p:cNvPr>
                <p:cNvPicPr/>
                <p:nvPr/>
              </p:nvPicPr>
              <p:blipFill>
                <a:blip r:embed="rId265"/>
                <a:stretch>
                  <a:fillRect/>
                </a:stretch>
              </p:blipFill>
              <p:spPr>
                <a:xfrm>
                  <a:off x="7742317" y="4978800"/>
                  <a:ext cx="82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5" name="Ink 164">
                  <a:extLst>
                    <a:ext uri="{FF2B5EF4-FFF2-40B4-BE49-F238E27FC236}">
                      <a16:creationId xmlns:a16="http://schemas.microsoft.com/office/drawing/2014/main" id="{49BB001E-B4DD-924E-A818-567FA105AFF8}"/>
                    </a:ext>
                  </a:extLst>
                </p14:cNvPr>
                <p14:cNvContentPartPr/>
                <p14:nvPr/>
              </p14:nvContentPartPr>
              <p14:xfrm>
                <a:off x="7897477" y="4985280"/>
                <a:ext cx="93600" cy="53280"/>
              </p14:xfrm>
            </p:contentPart>
          </mc:Choice>
          <mc:Fallback xmlns="">
            <p:pic>
              <p:nvPicPr>
                <p:cNvPr id="165" name="Ink 164">
                  <a:extLst>
                    <a:ext uri="{FF2B5EF4-FFF2-40B4-BE49-F238E27FC236}">
                      <a16:creationId xmlns:a16="http://schemas.microsoft.com/office/drawing/2014/main" id="{49BB001E-B4DD-924E-A818-567FA105AFF8}"/>
                    </a:ext>
                  </a:extLst>
                </p:cNvPr>
                <p:cNvPicPr/>
                <p:nvPr/>
              </p:nvPicPr>
              <p:blipFill>
                <a:blip r:embed="rId267"/>
                <a:stretch>
                  <a:fillRect/>
                </a:stretch>
              </p:blipFill>
              <p:spPr>
                <a:xfrm>
                  <a:off x="7889917" y="4977720"/>
                  <a:ext cx="108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6" name="Ink 165">
                  <a:extLst>
                    <a:ext uri="{FF2B5EF4-FFF2-40B4-BE49-F238E27FC236}">
                      <a16:creationId xmlns:a16="http://schemas.microsoft.com/office/drawing/2014/main" id="{D70590BC-82BA-604F-8CC2-25CF29D7DF45}"/>
                    </a:ext>
                  </a:extLst>
                </p14:cNvPr>
                <p14:cNvContentPartPr/>
                <p14:nvPr/>
              </p14:nvContentPartPr>
              <p14:xfrm>
                <a:off x="8040037" y="4849560"/>
                <a:ext cx="90360" cy="190440"/>
              </p14:xfrm>
            </p:contentPart>
          </mc:Choice>
          <mc:Fallback xmlns="">
            <p:pic>
              <p:nvPicPr>
                <p:cNvPr id="166" name="Ink 165">
                  <a:extLst>
                    <a:ext uri="{FF2B5EF4-FFF2-40B4-BE49-F238E27FC236}">
                      <a16:creationId xmlns:a16="http://schemas.microsoft.com/office/drawing/2014/main" id="{D70590BC-82BA-604F-8CC2-25CF29D7DF45}"/>
                    </a:ext>
                  </a:extLst>
                </p:cNvPr>
                <p:cNvPicPr/>
                <p:nvPr/>
              </p:nvPicPr>
              <p:blipFill>
                <a:blip r:embed="rId269"/>
                <a:stretch>
                  <a:fillRect/>
                </a:stretch>
              </p:blipFill>
              <p:spPr>
                <a:xfrm>
                  <a:off x="8032477" y="4842000"/>
                  <a:ext cx="105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7" name="Ink 166">
                  <a:extLst>
                    <a:ext uri="{FF2B5EF4-FFF2-40B4-BE49-F238E27FC236}">
                      <a16:creationId xmlns:a16="http://schemas.microsoft.com/office/drawing/2014/main" id="{E349FEA2-89B8-F44C-8F5C-6C169B5C17E5}"/>
                    </a:ext>
                  </a:extLst>
                </p14:cNvPr>
                <p14:cNvContentPartPr/>
                <p14:nvPr/>
              </p14:nvContentPartPr>
              <p14:xfrm>
                <a:off x="8168197" y="4967280"/>
                <a:ext cx="84240" cy="72720"/>
              </p14:xfrm>
            </p:contentPart>
          </mc:Choice>
          <mc:Fallback xmlns="">
            <p:pic>
              <p:nvPicPr>
                <p:cNvPr id="167" name="Ink 166">
                  <a:extLst>
                    <a:ext uri="{FF2B5EF4-FFF2-40B4-BE49-F238E27FC236}">
                      <a16:creationId xmlns:a16="http://schemas.microsoft.com/office/drawing/2014/main" id="{E349FEA2-89B8-F44C-8F5C-6C169B5C17E5}"/>
                    </a:ext>
                  </a:extLst>
                </p:cNvPr>
                <p:cNvPicPr/>
                <p:nvPr/>
              </p:nvPicPr>
              <p:blipFill>
                <a:blip r:embed="rId271"/>
                <a:stretch>
                  <a:fillRect/>
                </a:stretch>
              </p:blipFill>
              <p:spPr>
                <a:xfrm>
                  <a:off x="8160637" y="4959720"/>
                  <a:ext cx="99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1EA67A7C-0269-F145-A165-5EEB0ABE4614}"/>
                    </a:ext>
                  </a:extLst>
                </p14:cNvPr>
                <p14:cNvContentPartPr/>
                <p14:nvPr/>
              </p14:nvContentPartPr>
              <p14:xfrm>
                <a:off x="3850357" y="5484240"/>
                <a:ext cx="120960" cy="98640"/>
              </p14:xfrm>
            </p:contentPart>
          </mc:Choice>
          <mc:Fallback xmlns="">
            <p:pic>
              <p:nvPicPr>
                <p:cNvPr id="169" name="Ink 168">
                  <a:extLst>
                    <a:ext uri="{FF2B5EF4-FFF2-40B4-BE49-F238E27FC236}">
                      <a16:creationId xmlns:a16="http://schemas.microsoft.com/office/drawing/2014/main" id="{1EA67A7C-0269-F145-A165-5EEB0ABE4614}"/>
                    </a:ext>
                  </a:extLst>
                </p:cNvPr>
                <p:cNvPicPr/>
                <p:nvPr/>
              </p:nvPicPr>
              <p:blipFill>
                <a:blip r:embed="rId273"/>
                <a:stretch>
                  <a:fillRect/>
                </a:stretch>
              </p:blipFill>
              <p:spPr>
                <a:xfrm>
                  <a:off x="3842797" y="5476680"/>
                  <a:ext cx="1360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161D0EBE-87CD-FC44-A395-ED0DDCEAAD0A}"/>
                    </a:ext>
                  </a:extLst>
                </p14:cNvPr>
                <p14:cNvContentPartPr/>
                <p14:nvPr/>
              </p14:nvContentPartPr>
              <p14:xfrm>
                <a:off x="4019197" y="5478840"/>
                <a:ext cx="95040" cy="75960"/>
              </p14:xfrm>
            </p:contentPart>
          </mc:Choice>
          <mc:Fallback xmlns="">
            <p:pic>
              <p:nvPicPr>
                <p:cNvPr id="170" name="Ink 169">
                  <a:extLst>
                    <a:ext uri="{FF2B5EF4-FFF2-40B4-BE49-F238E27FC236}">
                      <a16:creationId xmlns:a16="http://schemas.microsoft.com/office/drawing/2014/main" id="{161D0EBE-87CD-FC44-A395-ED0DDCEAAD0A}"/>
                    </a:ext>
                  </a:extLst>
                </p:cNvPr>
                <p:cNvPicPr/>
                <p:nvPr/>
              </p:nvPicPr>
              <p:blipFill>
                <a:blip r:embed="rId275"/>
                <a:stretch>
                  <a:fillRect/>
                </a:stretch>
              </p:blipFill>
              <p:spPr>
                <a:xfrm>
                  <a:off x="4011637" y="5471280"/>
                  <a:ext cx="110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75226209-EFB8-214E-8AD3-E5E64C3BD1BE}"/>
                    </a:ext>
                  </a:extLst>
                </p14:cNvPr>
                <p14:cNvContentPartPr/>
                <p14:nvPr/>
              </p14:nvContentPartPr>
              <p14:xfrm>
                <a:off x="4176157" y="5492520"/>
                <a:ext cx="85680" cy="59040"/>
              </p14:xfrm>
            </p:contentPart>
          </mc:Choice>
          <mc:Fallback xmlns="">
            <p:pic>
              <p:nvPicPr>
                <p:cNvPr id="171" name="Ink 170">
                  <a:extLst>
                    <a:ext uri="{FF2B5EF4-FFF2-40B4-BE49-F238E27FC236}">
                      <a16:creationId xmlns:a16="http://schemas.microsoft.com/office/drawing/2014/main" id="{75226209-EFB8-214E-8AD3-E5E64C3BD1BE}"/>
                    </a:ext>
                  </a:extLst>
                </p:cNvPr>
                <p:cNvPicPr/>
                <p:nvPr/>
              </p:nvPicPr>
              <p:blipFill>
                <a:blip r:embed="rId277"/>
                <a:stretch>
                  <a:fillRect/>
                </a:stretch>
              </p:blipFill>
              <p:spPr>
                <a:xfrm>
                  <a:off x="4168597" y="5484960"/>
                  <a:ext cx="100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69832068-AFBD-4F4C-B94F-8A98A6FA1D7B}"/>
                    </a:ext>
                  </a:extLst>
                </p14:cNvPr>
                <p14:cNvContentPartPr/>
                <p14:nvPr/>
              </p14:nvContentPartPr>
              <p14:xfrm>
                <a:off x="4263637" y="5374800"/>
                <a:ext cx="38880" cy="166680"/>
              </p14:xfrm>
            </p:contentPart>
          </mc:Choice>
          <mc:Fallback xmlns="">
            <p:pic>
              <p:nvPicPr>
                <p:cNvPr id="172" name="Ink 171">
                  <a:extLst>
                    <a:ext uri="{FF2B5EF4-FFF2-40B4-BE49-F238E27FC236}">
                      <a16:creationId xmlns:a16="http://schemas.microsoft.com/office/drawing/2014/main" id="{69832068-AFBD-4F4C-B94F-8A98A6FA1D7B}"/>
                    </a:ext>
                  </a:extLst>
                </p:cNvPr>
                <p:cNvPicPr/>
                <p:nvPr/>
              </p:nvPicPr>
              <p:blipFill>
                <a:blip r:embed="rId279"/>
                <a:stretch>
                  <a:fillRect/>
                </a:stretch>
              </p:blipFill>
              <p:spPr>
                <a:xfrm>
                  <a:off x="4256077" y="5367240"/>
                  <a:ext cx="54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02B18FCA-5978-2142-9342-A00C3AF66E62}"/>
                    </a:ext>
                  </a:extLst>
                </p14:cNvPr>
                <p14:cNvContentPartPr/>
                <p14:nvPr/>
              </p14:nvContentPartPr>
              <p14:xfrm>
                <a:off x="4488997" y="5361480"/>
                <a:ext cx="20160" cy="177840"/>
              </p14:xfrm>
            </p:contentPart>
          </mc:Choice>
          <mc:Fallback xmlns="">
            <p:pic>
              <p:nvPicPr>
                <p:cNvPr id="173" name="Ink 172">
                  <a:extLst>
                    <a:ext uri="{FF2B5EF4-FFF2-40B4-BE49-F238E27FC236}">
                      <a16:creationId xmlns:a16="http://schemas.microsoft.com/office/drawing/2014/main" id="{02B18FCA-5978-2142-9342-A00C3AF66E62}"/>
                    </a:ext>
                  </a:extLst>
                </p:cNvPr>
                <p:cNvPicPr/>
                <p:nvPr/>
              </p:nvPicPr>
              <p:blipFill>
                <a:blip r:embed="rId281"/>
                <a:stretch>
                  <a:fillRect/>
                </a:stretch>
              </p:blipFill>
              <p:spPr>
                <a:xfrm>
                  <a:off x="4481437" y="5353920"/>
                  <a:ext cx="35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E0B36B33-E2BD-0341-A65C-796D132F4070}"/>
                    </a:ext>
                  </a:extLst>
                </p14:cNvPr>
                <p14:cNvContentPartPr/>
                <p14:nvPr/>
              </p14:nvContentPartPr>
              <p14:xfrm>
                <a:off x="4542637" y="5344560"/>
                <a:ext cx="110520" cy="181800"/>
              </p14:xfrm>
            </p:contentPart>
          </mc:Choice>
          <mc:Fallback xmlns="">
            <p:pic>
              <p:nvPicPr>
                <p:cNvPr id="174" name="Ink 173">
                  <a:extLst>
                    <a:ext uri="{FF2B5EF4-FFF2-40B4-BE49-F238E27FC236}">
                      <a16:creationId xmlns:a16="http://schemas.microsoft.com/office/drawing/2014/main" id="{E0B36B33-E2BD-0341-A65C-796D132F4070}"/>
                    </a:ext>
                  </a:extLst>
                </p:cNvPr>
                <p:cNvPicPr/>
                <p:nvPr/>
              </p:nvPicPr>
              <p:blipFill>
                <a:blip r:embed="rId283"/>
                <a:stretch>
                  <a:fillRect/>
                </a:stretch>
              </p:blipFill>
              <p:spPr>
                <a:xfrm>
                  <a:off x="4535077" y="5337000"/>
                  <a:ext cx="125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662388A5-9296-3343-ADD1-AB2B5605B8B4}"/>
                    </a:ext>
                  </a:extLst>
                </p14:cNvPr>
                <p14:cNvContentPartPr/>
                <p14:nvPr/>
              </p14:nvContentPartPr>
              <p14:xfrm>
                <a:off x="4683757" y="5446440"/>
                <a:ext cx="79920" cy="77400"/>
              </p14:xfrm>
            </p:contentPart>
          </mc:Choice>
          <mc:Fallback xmlns="">
            <p:pic>
              <p:nvPicPr>
                <p:cNvPr id="175" name="Ink 174">
                  <a:extLst>
                    <a:ext uri="{FF2B5EF4-FFF2-40B4-BE49-F238E27FC236}">
                      <a16:creationId xmlns:a16="http://schemas.microsoft.com/office/drawing/2014/main" id="{662388A5-9296-3343-ADD1-AB2B5605B8B4}"/>
                    </a:ext>
                  </a:extLst>
                </p:cNvPr>
                <p:cNvPicPr/>
                <p:nvPr/>
              </p:nvPicPr>
              <p:blipFill>
                <a:blip r:embed="rId285"/>
                <a:stretch>
                  <a:fillRect/>
                </a:stretch>
              </p:blipFill>
              <p:spPr>
                <a:xfrm>
                  <a:off x="4676197" y="5438880"/>
                  <a:ext cx="95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E9EC511A-F2BE-D741-81A5-0769533BEDAA}"/>
                    </a:ext>
                  </a:extLst>
                </p14:cNvPr>
                <p14:cNvContentPartPr/>
                <p14:nvPr/>
              </p14:nvContentPartPr>
              <p14:xfrm>
                <a:off x="4429237" y="5413320"/>
                <a:ext cx="160920" cy="15840"/>
              </p14:xfrm>
            </p:contentPart>
          </mc:Choice>
          <mc:Fallback xmlns="">
            <p:pic>
              <p:nvPicPr>
                <p:cNvPr id="176" name="Ink 175">
                  <a:extLst>
                    <a:ext uri="{FF2B5EF4-FFF2-40B4-BE49-F238E27FC236}">
                      <a16:creationId xmlns:a16="http://schemas.microsoft.com/office/drawing/2014/main" id="{E9EC511A-F2BE-D741-81A5-0769533BEDAA}"/>
                    </a:ext>
                  </a:extLst>
                </p:cNvPr>
                <p:cNvPicPr/>
                <p:nvPr/>
              </p:nvPicPr>
              <p:blipFill>
                <a:blip r:embed="rId287"/>
                <a:stretch>
                  <a:fillRect/>
                </a:stretch>
              </p:blipFill>
              <p:spPr>
                <a:xfrm>
                  <a:off x="4421677" y="5405760"/>
                  <a:ext cx="176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BB48FD45-F8CA-6240-8FA2-1AC9DE5EE4A9}"/>
                    </a:ext>
                  </a:extLst>
                </p14:cNvPr>
                <p14:cNvContentPartPr/>
                <p14:nvPr/>
              </p14:nvContentPartPr>
              <p14:xfrm>
                <a:off x="4907317" y="5408640"/>
                <a:ext cx="77040" cy="65160"/>
              </p14:xfrm>
            </p:contentPart>
          </mc:Choice>
          <mc:Fallback xmlns="">
            <p:pic>
              <p:nvPicPr>
                <p:cNvPr id="179" name="Ink 178">
                  <a:extLst>
                    <a:ext uri="{FF2B5EF4-FFF2-40B4-BE49-F238E27FC236}">
                      <a16:creationId xmlns:a16="http://schemas.microsoft.com/office/drawing/2014/main" id="{BB48FD45-F8CA-6240-8FA2-1AC9DE5EE4A9}"/>
                    </a:ext>
                  </a:extLst>
                </p:cNvPr>
                <p:cNvPicPr/>
                <p:nvPr/>
              </p:nvPicPr>
              <p:blipFill>
                <a:blip r:embed="rId289"/>
                <a:stretch>
                  <a:fillRect/>
                </a:stretch>
              </p:blipFill>
              <p:spPr>
                <a:xfrm>
                  <a:off x="4899757" y="5401080"/>
                  <a:ext cx="92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0" name="Ink 179">
                  <a:extLst>
                    <a:ext uri="{FF2B5EF4-FFF2-40B4-BE49-F238E27FC236}">
                      <a16:creationId xmlns:a16="http://schemas.microsoft.com/office/drawing/2014/main" id="{DBAE80E5-9D08-824A-8EE9-F2131FDB4EDA}"/>
                    </a:ext>
                  </a:extLst>
                </p14:cNvPr>
                <p14:cNvContentPartPr/>
                <p14:nvPr/>
              </p14:nvContentPartPr>
              <p14:xfrm>
                <a:off x="4976797" y="5392080"/>
                <a:ext cx="39600" cy="221040"/>
              </p14:xfrm>
            </p:contentPart>
          </mc:Choice>
          <mc:Fallback xmlns="">
            <p:pic>
              <p:nvPicPr>
                <p:cNvPr id="180" name="Ink 179">
                  <a:extLst>
                    <a:ext uri="{FF2B5EF4-FFF2-40B4-BE49-F238E27FC236}">
                      <a16:creationId xmlns:a16="http://schemas.microsoft.com/office/drawing/2014/main" id="{DBAE80E5-9D08-824A-8EE9-F2131FDB4EDA}"/>
                    </a:ext>
                  </a:extLst>
                </p:cNvPr>
                <p:cNvPicPr/>
                <p:nvPr/>
              </p:nvPicPr>
              <p:blipFill>
                <a:blip r:embed="rId291"/>
                <a:stretch>
                  <a:fillRect/>
                </a:stretch>
              </p:blipFill>
              <p:spPr>
                <a:xfrm>
                  <a:off x="4969237" y="5384520"/>
                  <a:ext cx="54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1" name="Ink 180">
                  <a:extLst>
                    <a:ext uri="{FF2B5EF4-FFF2-40B4-BE49-F238E27FC236}">
                      <a16:creationId xmlns:a16="http://schemas.microsoft.com/office/drawing/2014/main" id="{C9C9B9E5-D103-824F-9710-D19FC14E87EC}"/>
                    </a:ext>
                  </a:extLst>
                </p14:cNvPr>
                <p14:cNvContentPartPr/>
                <p14:nvPr/>
              </p14:nvContentPartPr>
              <p14:xfrm>
                <a:off x="5075437" y="5380560"/>
                <a:ext cx="59400" cy="85320"/>
              </p14:xfrm>
            </p:contentPart>
          </mc:Choice>
          <mc:Fallback xmlns="">
            <p:pic>
              <p:nvPicPr>
                <p:cNvPr id="181" name="Ink 180">
                  <a:extLst>
                    <a:ext uri="{FF2B5EF4-FFF2-40B4-BE49-F238E27FC236}">
                      <a16:creationId xmlns:a16="http://schemas.microsoft.com/office/drawing/2014/main" id="{C9C9B9E5-D103-824F-9710-D19FC14E87EC}"/>
                    </a:ext>
                  </a:extLst>
                </p:cNvPr>
                <p:cNvPicPr/>
                <p:nvPr/>
              </p:nvPicPr>
              <p:blipFill>
                <a:blip r:embed="rId293"/>
                <a:stretch>
                  <a:fillRect/>
                </a:stretch>
              </p:blipFill>
              <p:spPr>
                <a:xfrm>
                  <a:off x="5067877" y="5373000"/>
                  <a:ext cx="74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C4A479F2-6D12-3340-B414-925638CFCEB9}"/>
                    </a:ext>
                  </a:extLst>
                </p14:cNvPr>
                <p14:cNvContentPartPr/>
                <p14:nvPr/>
              </p14:nvContentPartPr>
              <p14:xfrm>
                <a:off x="5144197" y="5388840"/>
                <a:ext cx="57960" cy="86400"/>
              </p14:xfrm>
            </p:contentPart>
          </mc:Choice>
          <mc:Fallback xmlns="">
            <p:pic>
              <p:nvPicPr>
                <p:cNvPr id="182" name="Ink 181">
                  <a:extLst>
                    <a:ext uri="{FF2B5EF4-FFF2-40B4-BE49-F238E27FC236}">
                      <a16:creationId xmlns:a16="http://schemas.microsoft.com/office/drawing/2014/main" id="{C4A479F2-6D12-3340-B414-925638CFCEB9}"/>
                    </a:ext>
                  </a:extLst>
                </p:cNvPr>
                <p:cNvPicPr/>
                <p:nvPr/>
              </p:nvPicPr>
              <p:blipFill>
                <a:blip r:embed="rId295"/>
                <a:stretch>
                  <a:fillRect/>
                </a:stretch>
              </p:blipFill>
              <p:spPr>
                <a:xfrm>
                  <a:off x="5136637" y="5381280"/>
                  <a:ext cx="73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DE4C7B34-B50B-F441-AF21-3BBF9C31F869}"/>
                    </a:ext>
                  </a:extLst>
                </p14:cNvPr>
                <p14:cNvContentPartPr/>
                <p14:nvPr/>
              </p14:nvContentPartPr>
              <p14:xfrm>
                <a:off x="5225917" y="5374800"/>
                <a:ext cx="62640" cy="94320"/>
              </p14:xfrm>
            </p:contentPart>
          </mc:Choice>
          <mc:Fallback xmlns="">
            <p:pic>
              <p:nvPicPr>
                <p:cNvPr id="183" name="Ink 182">
                  <a:extLst>
                    <a:ext uri="{FF2B5EF4-FFF2-40B4-BE49-F238E27FC236}">
                      <a16:creationId xmlns:a16="http://schemas.microsoft.com/office/drawing/2014/main" id="{DE4C7B34-B50B-F441-AF21-3BBF9C31F869}"/>
                    </a:ext>
                  </a:extLst>
                </p:cNvPr>
                <p:cNvPicPr/>
                <p:nvPr/>
              </p:nvPicPr>
              <p:blipFill>
                <a:blip r:embed="rId297"/>
                <a:stretch>
                  <a:fillRect/>
                </a:stretch>
              </p:blipFill>
              <p:spPr>
                <a:xfrm>
                  <a:off x="5218357" y="5367240"/>
                  <a:ext cx="77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4" name="Ink 183">
                  <a:extLst>
                    <a:ext uri="{FF2B5EF4-FFF2-40B4-BE49-F238E27FC236}">
                      <a16:creationId xmlns:a16="http://schemas.microsoft.com/office/drawing/2014/main" id="{39E1BFBB-843A-264D-B877-59C858EE0824}"/>
                    </a:ext>
                  </a:extLst>
                </p14:cNvPr>
                <p14:cNvContentPartPr/>
                <p14:nvPr/>
              </p14:nvContentPartPr>
              <p14:xfrm>
                <a:off x="5348317" y="5379480"/>
                <a:ext cx="86400" cy="73080"/>
              </p14:xfrm>
            </p:contentPart>
          </mc:Choice>
          <mc:Fallback xmlns="">
            <p:pic>
              <p:nvPicPr>
                <p:cNvPr id="184" name="Ink 183">
                  <a:extLst>
                    <a:ext uri="{FF2B5EF4-FFF2-40B4-BE49-F238E27FC236}">
                      <a16:creationId xmlns:a16="http://schemas.microsoft.com/office/drawing/2014/main" id="{39E1BFBB-843A-264D-B877-59C858EE0824}"/>
                    </a:ext>
                  </a:extLst>
                </p:cNvPr>
                <p:cNvPicPr/>
                <p:nvPr/>
              </p:nvPicPr>
              <p:blipFill>
                <a:blip r:embed="rId299"/>
                <a:stretch>
                  <a:fillRect/>
                </a:stretch>
              </p:blipFill>
              <p:spPr>
                <a:xfrm>
                  <a:off x="5340757" y="5371920"/>
                  <a:ext cx="101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Ink 184">
                  <a:extLst>
                    <a:ext uri="{FF2B5EF4-FFF2-40B4-BE49-F238E27FC236}">
                      <a16:creationId xmlns:a16="http://schemas.microsoft.com/office/drawing/2014/main" id="{EA41AA9E-91CC-D04D-8A9C-6BA6C8AE5B07}"/>
                    </a:ext>
                  </a:extLst>
                </p14:cNvPr>
                <p14:cNvContentPartPr/>
                <p14:nvPr/>
              </p14:nvContentPartPr>
              <p14:xfrm>
                <a:off x="5611477" y="5277240"/>
                <a:ext cx="83880" cy="160920"/>
              </p14:xfrm>
            </p:contentPart>
          </mc:Choice>
          <mc:Fallback xmlns="">
            <p:pic>
              <p:nvPicPr>
                <p:cNvPr id="185" name="Ink 184">
                  <a:extLst>
                    <a:ext uri="{FF2B5EF4-FFF2-40B4-BE49-F238E27FC236}">
                      <a16:creationId xmlns:a16="http://schemas.microsoft.com/office/drawing/2014/main" id="{EA41AA9E-91CC-D04D-8A9C-6BA6C8AE5B07}"/>
                    </a:ext>
                  </a:extLst>
                </p:cNvPr>
                <p:cNvPicPr/>
                <p:nvPr/>
              </p:nvPicPr>
              <p:blipFill>
                <a:blip r:embed="rId301"/>
                <a:stretch>
                  <a:fillRect/>
                </a:stretch>
              </p:blipFill>
              <p:spPr>
                <a:xfrm>
                  <a:off x="5603917" y="5269680"/>
                  <a:ext cx="99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Ink 185">
                  <a:extLst>
                    <a:ext uri="{FF2B5EF4-FFF2-40B4-BE49-F238E27FC236}">
                      <a16:creationId xmlns:a16="http://schemas.microsoft.com/office/drawing/2014/main" id="{5627A69A-B9FA-4842-92E8-4019C3757FB2}"/>
                    </a:ext>
                  </a:extLst>
                </p14:cNvPr>
                <p14:cNvContentPartPr/>
                <p14:nvPr/>
              </p14:nvContentPartPr>
              <p14:xfrm>
                <a:off x="5765917" y="5250960"/>
                <a:ext cx="9000" cy="156600"/>
              </p14:xfrm>
            </p:contentPart>
          </mc:Choice>
          <mc:Fallback xmlns="">
            <p:pic>
              <p:nvPicPr>
                <p:cNvPr id="186" name="Ink 185">
                  <a:extLst>
                    <a:ext uri="{FF2B5EF4-FFF2-40B4-BE49-F238E27FC236}">
                      <a16:creationId xmlns:a16="http://schemas.microsoft.com/office/drawing/2014/main" id="{5627A69A-B9FA-4842-92E8-4019C3757FB2}"/>
                    </a:ext>
                  </a:extLst>
                </p:cNvPr>
                <p:cNvPicPr/>
                <p:nvPr/>
              </p:nvPicPr>
              <p:blipFill>
                <a:blip r:embed="rId303"/>
                <a:stretch>
                  <a:fillRect/>
                </a:stretch>
              </p:blipFill>
              <p:spPr>
                <a:xfrm>
                  <a:off x="5758357" y="5243400"/>
                  <a:ext cx="24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AD35DB13-1BF4-8A44-9198-4ED3C0B384CC}"/>
                    </a:ext>
                  </a:extLst>
                </p14:cNvPr>
                <p14:cNvContentPartPr/>
                <p14:nvPr/>
              </p14:nvContentPartPr>
              <p14:xfrm>
                <a:off x="5818117" y="5335200"/>
                <a:ext cx="79200" cy="81360"/>
              </p14:xfrm>
            </p:contentPart>
          </mc:Choice>
          <mc:Fallback xmlns="">
            <p:pic>
              <p:nvPicPr>
                <p:cNvPr id="187" name="Ink 186">
                  <a:extLst>
                    <a:ext uri="{FF2B5EF4-FFF2-40B4-BE49-F238E27FC236}">
                      <a16:creationId xmlns:a16="http://schemas.microsoft.com/office/drawing/2014/main" id="{AD35DB13-1BF4-8A44-9198-4ED3C0B384CC}"/>
                    </a:ext>
                  </a:extLst>
                </p:cNvPr>
                <p:cNvPicPr/>
                <p:nvPr/>
              </p:nvPicPr>
              <p:blipFill>
                <a:blip r:embed="rId305"/>
                <a:stretch>
                  <a:fillRect/>
                </a:stretch>
              </p:blipFill>
              <p:spPr>
                <a:xfrm>
                  <a:off x="5810557" y="5327640"/>
                  <a:ext cx="94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8" name="Ink 187">
                  <a:extLst>
                    <a:ext uri="{FF2B5EF4-FFF2-40B4-BE49-F238E27FC236}">
                      <a16:creationId xmlns:a16="http://schemas.microsoft.com/office/drawing/2014/main" id="{F95A7DA5-664E-3E45-8A7F-BB99511212D4}"/>
                    </a:ext>
                  </a:extLst>
                </p14:cNvPr>
                <p14:cNvContentPartPr/>
                <p14:nvPr/>
              </p14:nvContentPartPr>
              <p14:xfrm>
                <a:off x="5899837" y="5331960"/>
                <a:ext cx="73080" cy="86400"/>
              </p14:xfrm>
            </p:contentPart>
          </mc:Choice>
          <mc:Fallback xmlns="">
            <p:pic>
              <p:nvPicPr>
                <p:cNvPr id="188" name="Ink 187">
                  <a:extLst>
                    <a:ext uri="{FF2B5EF4-FFF2-40B4-BE49-F238E27FC236}">
                      <a16:creationId xmlns:a16="http://schemas.microsoft.com/office/drawing/2014/main" id="{F95A7DA5-664E-3E45-8A7F-BB99511212D4}"/>
                    </a:ext>
                  </a:extLst>
                </p:cNvPr>
                <p:cNvPicPr/>
                <p:nvPr/>
              </p:nvPicPr>
              <p:blipFill>
                <a:blip r:embed="rId307"/>
                <a:stretch>
                  <a:fillRect/>
                </a:stretch>
              </p:blipFill>
              <p:spPr>
                <a:xfrm>
                  <a:off x="5892277" y="5324400"/>
                  <a:ext cx="88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9" name="Ink 188">
                  <a:extLst>
                    <a:ext uri="{FF2B5EF4-FFF2-40B4-BE49-F238E27FC236}">
                      <a16:creationId xmlns:a16="http://schemas.microsoft.com/office/drawing/2014/main" id="{0EE9323C-9A3C-314E-8C02-C2DF96066EE9}"/>
                    </a:ext>
                  </a:extLst>
                </p14:cNvPr>
                <p14:cNvContentPartPr/>
                <p14:nvPr/>
              </p14:nvContentPartPr>
              <p14:xfrm>
                <a:off x="6021517" y="5235120"/>
                <a:ext cx="26280" cy="172080"/>
              </p14:xfrm>
            </p:contentPart>
          </mc:Choice>
          <mc:Fallback xmlns="">
            <p:pic>
              <p:nvPicPr>
                <p:cNvPr id="189" name="Ink 188">
                  <a:extLst>
                    <a:ext uri="{FF2B5EF4-FFF2-40B4-BE49-F238E27FC236}">
                      <a16:creationId xmlns:a16="http://schemas.microsoft.com/office/drawing/2014/main" id="{0EE9323C-9A3C-314E-8C02-C2DF96066EE9}"/>
                    </a:ext>
                  </a:extLst>
                </p:cNvPr>
                <p:cNvPicPr/>
                <p:nvPr/>
              </p:nvPicPr>
              <p:blipFill>
                <a:blip r:embed="rId309"/>
                <a:stretch>
                  <a:fillRect/>
                </a:stretch>
              </p:blipFill>
              <p:spPr>
                <a:xfrm>
                  <a:off x="6013957" y="5227560"/>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0" name="Ink 189">
                  <a:extLst>
                    <a:ext uri="{FF2B5EF4-FFF2-40B4-BE49-F238E27FC236}">
                      <a16:creationId xmlns:a16="http://schemas.microsoft.com/office/drawing/2014/main" id="{3E382D2D-1C9D-7046-9313-C2F71624A9F7}"/>
                    </a:ext>
                  </a:extLst>
                </p14:cNvPr>
                <p14:cNvContentPartPr/>
                <p14:nvPr/>
              </p14:nvContentPartPr>
              <p14:xfrm>
                <a:off x="6046717" y="5305320"/>
                <a:ext cx="101880" cy="85680"/>
              </p14:xfrm>
            </p:contentPart>
          </mc:Choice>
          <mc:Fallback xmlns="">
            <p:pic>
              <p:nvPicPr>
                <p:cNvPr id="190" name="Ink 189">
                  <a:extLst>
                    <a:ext uri="{FF2B5EF4-FFF2-40B4-BE49-F238E27FC236}">
                      <a16:creationId xmlns:a16="http://schemas.microsoft.com/office/drawing/2014/main" id="{3E382D2D-1C9D-7046-9313-C2F71624A9F7}"/>
                    </a:ext>
                  </a:extLst>
                </p:cNvPr>
                <p:cNvPicPr/>
                <p:nvPr/>
              </p:nvPicPr>
              <p:blipFill>
                <a:blip r:embed="rId311"/>
                <a:stretch>
                  <a:fillRect/>
                </a:stretch>
              </p:blipFill>
              <p:spPr>
                <a:xfrm>
                  <a:off x="6039157" y="5297760"/>
                  <a:ext cx="117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6" name="Ink 195">
                  <a:extLst>
                    <a:ext uri="{FF2B5EF4-FFF2-40B4-BE49-F238E27FC236}">
                      <a16:creationId xmlns:a16="http://schemas.microsoft.com/office/drawing/2014/main" id="{D46252FF-5715-9549-969C-0890598106F8}"/>
                    </a:ext>
                  </a:extLst>
                </p14:cNvPr>
                <p14:cNvContentPartPr/>
                <p14:nvPr/>
              </p14:nvContentPartPr>
              <p14:xfrm>
                <a:off x="6329677" y="5233680"/>
                <a:ext cx="111600" cy="236880"/>
              </p14:xfrm>
            </p:contentPart>
          </mc:Choice>
          <mc:Fallback xmlns="">
            <p:pic>
              <p:nvPicPr>
                <p:cNvPr id="196" name="Ink 195">
                  <a:extLst>
                    <a:ext uri="{FF2B5EF4-FFF2-40B4-BE49-F238E27FC236}">
                      <a16:creationId xmlns:a16="http://schemas.microsoft.com/office/drawing/2014/main" id="{D46252FF-5715-9549-969C-0890598106F8}"/>
                    </a:ext>
                  </a:extLst>
                </p:cNvPr>
                <p:cNvPicPr/>
                <p:nvPr/>
              </p:nvPicPr>
              <p:blipFill>
                <a:blip r:embed="rId313"/>
                <a:stretch>
                  <a:fillRect/>
                </a:stretch>
              </p:blipFill>
              <p:spPr>
                <a:xfrm>
                  <a:off x="6322117" y="5226120"/>
                  <a:ext cx="1267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7" name="Ink 196">
                  <a:extLst>
                    <a:ext uri="{FF2B5EF4-FFF2-40B4-BE49-F238E27FC236}">
                      <a16:creationId xmlns:a16="http://schemas.microsoft.com/office/drawing/2014/main" id="{8DCEAEC6-4C54-9542-98E1-18B2F590F4F0}"/>
                    </a:ext>
                  </a:extLst>
                </p14:cNvPr>
                <p14:cNvContentPartPr/>
                <p14:nvPr/>
              </p14:nvContentPartPr>
              <p14:xfrm>
                <a:off x="6252997" y="5349600"/>
                <a:ext cx="99720" cy="15120"/>
              </p14:xfrm>
            </p:contentPart>
          </mc:Choice>
          <mc:Fallback xmlns="">
            <p:pic>
              <p:nvPicPr>
                <p:cNvPr id="197" name="Ink 196">
                  <a:extLst>
                    <a:ext uri="{FF2B5EF4-FFF2-40B4-BE49-F238E27FC236}">
                      <a16:creationId xmlns:a16="http://schemas.microsoft.com/office/drawing/2014/main" id="{8DCEAEC6-4C54-9542-98E1-18B2F590F4F0}"/>
                    </a:ext>
                  </a:extLst>
                </p:cNvPr>
                <p:cNvPicPr/>
                <p:nvPr/>
              </p:nvPicPr>
              <p:blipFill>
                <a:blip r:embed="rId315"/>
                <a:stretch>
                  <a:fillRect/>
                </a:stretch>
              </p:blipFill>
              <p:spPr>
                <a:xfrm>
                  <a:off x="6245437" y="5342040"/>
                  <a:ext cx="114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8" name="Ink 197">
                  <a:extLst>
                    <a:ext uri="{FF2B5EF4-FFF2-40B4-BE49-F238E27FC236}">
                      <a16:creationId xmlns:a16="http://schemas.microsoft.com/office/drawing/2014/main" id="{783D08E3-6EC2-514B-AADE-4DC387064CB2}"/>
                    </a:ext>
                  </a:extLst>
                </p14:cNvPr>
                <p14:cNvContentPartPr/>
                <p14:nvPr/>
              </p14:nvContentPartPr>
              <p14:xfrm>
                <a:off x="6400597" y="5335920"/>
                <a:ext cx="75240" cy="82800"/>
              </p14:xfrm>
            </p:contentPart>
          </mc:Choice>
          <mc:Fallback xmlns="">
            <p:pic>
              <p:nvPicPr>
                <p:cNvPr id="198" name="Ink 197">
                  <a:extLst>
                    <a:ext uri="{FF2B5EF4-FFF2-40B4-BE49-F238E27FC236}">
                      <a16:creationId xmlns:a16="http://schemas.microsoft.com/office/drawing/2014/main" id="{783D08E3-6EC2-514B-AADE-4DC387064CB2}"/>
                    </a:ext>
                  </a:extLst>
                </p:cNvPr>
                <p:cNvPicPr/>
                <p:nvPr/>
              </p:nvPicPr>
              <p:blipFill>
                <a:blip r:embed="rId317"/>
                <a:stretch>
                  <a:fillRect/>
                </a:stretch>
              </p:blipFill>
              <p:spPr>
                <a:xfrm>
                  <a:off x="6393037" y="5328360"/>
                  <a:ext cx="90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9" name="Ink 198">
                  <a:extLst>
                    <a:ext uri="{FF2B5EF4-FFF2-40B4-BE49-F238E27FC236}">
                      <a16:creationId xmlns:a16="http://schemas.microsoft.com/office/drawing/2014/main" id="{30C68AAF-6FA1-524B-9C76-E5A618122F72}"/>
                    </a:ext>
                  </a:extLst>
                </p14:cNvPr>
                <p14:cNvContentPartPr/>
                <p14:nvPr/>
              </p14:nvContentPartPr>
              <p14:xfrm>
                <a:off x="6478717" y="5333040"/>
                <a:ext cx="89280" cy="73800"/>
              </p14:xfrm>
            </p:contentPart>
          </mc:Choice>
          <mc:Fallback xmlns="">
            <p:pic>
              <p:nvPicPr>
                <p:cNvPr id="199" name="Ink 198">
                  <a:extLst>
                    <a:ext uri="{FF2B5EF4-FFF2-40B4-BE49-F238E27FC236}">
                      <a16:creationId xmlns:a16="http://schemas.microsoft.com/office/drawing/2014/main" id="{30C68AAF-6FA1-524B-9C76-E5A618122F72}"/>
                    </a:ext>
                  </a:extLst>
                </p:cNvPr>
                <p:cNvPicPr/>
                <p:nvPr/>
              </p:nvPicPr>
              <p:blipFill>
                <a:blip r:embed="rId319"/>
                <a:stretch>
                  <a:fillRect/>
                </a:stretch>
              </p:blipFill>
              <p:spPr>
                <a:xfrm>
                  <a:off x="6471157" y="5325480"/>
                  <a:ext cx="1044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Ink 199">
                  <a:extLst>
                    <a:ext uri="{FF2B5EF4-FFF2-40B4-BE49-F238E27FC236}">
                      <a16:creationId xmlns:a16="http://schemas.microsoft.com/office/drawing/2014/main" id="{049BCF78-E97B-5843-B7E6-B68F6D0A43C6}"/>
                    </a:ext>
                  </a:extLst>
                </p14:cNvPr>
                <p14:cNvContentPartPr/>
                <p14:nvPr/>
              </p14:nvContentPartPr>
              <p14:xfrm>
                <a:off x="6610117" y="5319360"/>
                <a:ext cx="148680" cy="81720"/>
              </p14:xfrm>
            </p:contentPart>
          </mc:Choice>
          <mc:Fallback xmlns="">
            <p:pic>
              <p:nvPicPr>
                <p:cNvPr id="200" name="Ink 199">
                  <a:extLst>
                    <a:ext uri="{FF2B5EF4-FFF2-40B4-BE49-F238E27FC236}">
                      <a16:creationId xmlns:a16="http://schemas.microsoft.com/office/drawing/2014/main" id="{049BCF78-E97B-5843-B7E6-B68F6D0A43C6}"/>
                    </a:ext>
                  </a:extLst>
                </p:cNvPr>
                <p:cNvPicPr/>
                <p:nvPr/>
              </p:nvPicPr>
              <p:blipFill>
                <a:blip r:embed="rId321"/>
                <a:stretch>
                  <a:fillRect/>
                </a:stretch>
              </p:blipFill>
              <p:spPr>
                <a:xfrm>
                  <a:off x="6602557" y="5311800"/>
                  <a:ext cx="163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2" name="Ink 201">
                  <a:extLst>
                    <a:ext uri="{FF2B5EF4-FFF2-40B4-BE49-F238E27FC236}">
                      <a16:creationId xmlns:a16="http://schemas.microsoft.com/office/drawing/2014/main" id="{588C77FB-321D-1949-8550-19FBA920F0E9}"/>
                    </a:ext>
                  </a:extLst>
                </p14:cNvPr>
                <p14:cNvContentPartPr/>
                <p14:nvPr/>
              </p14:nvContentPartPr>
              <p14:xfrm>
                <a:off x="6944557" y="5221080"/>
                <a:ext cx="144000" cy="147600"/>
              </p14:xfrm>
            </p:contentPart>
          </mc:Choice>
          <mc:Fallback xmlns="">
            <p:pic>
              <p:nvPicPr>
                <p:cNvPr id="202" name="Ink 201">
                  <a:extLst>
                    <a:ext uri="{FF2B5EF4-FFF2-40B4-BE49-F238E27FC236}">
                      <a16:creationId xmlns:a16="http://schemas.microsoft.com/office/drawing/2014/main" id="{588C77FB-321D-1949-8550-19FBA920F0E9}"/>
                    </a:ext>
                  </a:extLst>
                </p:cNvPr>
                <p:cNvPicPr/>
                <p:nvPr/>
              </p:nvPicPr>
              <p:blipFill>
                <a:blip r:embed="rId323"/>
                <a:stretch>
                  <a:fillRect/>
                </a:stretch>
              </p:blipFill>
              <p:spPr>
                <a:xfrm>
                  <a:off x="6936997" y="5213520"/>
                  <a:ext cx="159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3" name="Ink 202">
                  <a:extLst>
                    <a:ext uri="{FF2B5EF4-FFF2-40B4-BE49-F238E27FC236}">
                      <a16:creationId xmlns:a16="http://schemas.microsoft.com/office/drawing/2014/main" id="{B5CE38A3-4641-3547-BE3D-384A3B19A038}"/>
                    </a:ext>
                  </a:extLst>
                </p14:cNvPr>
                <p14:cNvContentPartPr/>
                <p14:nvPr/>
              </p14:nvContentPartPr>
              <p14:xfrm>
                <a:off x="7154797" y="5225400"/>
                <a:ext cx="161280" cy="138600"/>
              </p14:xfrm>
            </p:contentPart>
          </mc:Choice>
          <mc:Fallback xmlns="">
            <p:pic>
              <p:nvPicPr>
                <p:cNvPr id="203" name="Ink 202">
                  <a:extLst>
                    <a:ext uri="{FF2B5EF4-FFF2-40B4-BE49-F238E27FC236}">
                      <a16:creationId xmlns:a16="http://schemas.microsoft.com/office/drawing/2014/main" id="{B5CE38A3-4641-3547-BE3D-384A3B19A038}"/>
                    </a:ext>
                  </a:extLst>
                </p:cNvPr>
                <p:cNvPicPr/>
                <p:nvPr/>
              </p:nvPicPr>
              <p:blipFill>
                <a:blip r:embed="rId325"/>
                <a:stretch>
                  <a:fillRect/>
                </a:stretch>
              </p:blipFill>
              <p:spPr>
                <a:xfrm>
                  <a:off x="7147237" y="5217840"/>
                  <a:ext cx="176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Ink 203">
                  <a:extLst>
                    <a:ext uri="{FF2B5EF4-FFF2-40B4-BE49-F238E27FC236}">
                      <a16:creationId xmlns:a16="http://schemas.microsoft.com/office/drawing/2014/main" id="{F829CE6F-035D-EE40-8B4A-E51B69FA9C83}"/>
                    </a:ext>
                  </a:extLst>
                </p14:cNvPr>
                <p14:cNvContentPartPr/>
                <p14:nvPr/>
              </p14:nvContentPartPr>
              <p14:xfrm>
                <a:off x="7485277" y="5232960"/>
                <a:ext cx="134280" cy="115920"/>
              </p14:xfrm>
            </p:contentPart>
          </mc:Choice>
          <mc:Fallback xmlns="">
            <p:pic>
              <p:nvPicPr>
                <p:cNvPr id="204" name="Ink 203">
                  <a:extLst>
                    <a:ext uri="{FF2B5EF4-FFF2-40B4-BE49-F238E27FC236}">
                      <a16:creationId xmlns:a16="http://schemas.microsoft.com/office/drawing/2014/main" id="{F829CE6F-035D-EE40-8B4A-E51B69FA9C83}"/>
                    </a:ext>
                  </a:extLst>
                </p:cNvPr>
                <p:cNvPicPr/>
                <p:nvPr/>
              </p:nvPicPr>
              <p:blipFill>
                <a:blip r:embed="rId327"/>
                <a:stretch>
                  <a:fillRect/>
                </a:stretch>
              </p:blipFill>
              <p:spPr>
                <a:xfrm>
                  <a:off x="7477717" y="5225400"/>
                  <a:ext cx="149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Ink 204">
                  <a:extLst>
                    <a:ext uri="{FF2B5EF4-FFF2-40B4-BE49-F238E27FC236}">
                      <a16:creationId xmlns:a16="http://schemas.microsoft.com/office/drawing/2014/main" id="{99469BD9-D519-1C48-BBA7-47A5C8CFDA33}"/>
                    </a:ext>
                  </a:extLst>
                </p14:cNvPr>
                <p14:cNvContentPartPr/>
                <p14:nvPr/>
              </p14:nvContentPartPr>
              <p14:xfrm>
                <a:off x="7666357" y="5246280"/>
                <a:ext cx="87480" cy="96480"/>
              </p14:xfrm>
            </p:contentPart>
          </mc:Choice>
          <mc:Fallback xmlns="">
            <p:pic>
              <p:nvPicPr>
                <p:cNvPr id="205" name="Ink 204">
                  <a:extLst>
                    <a:ext uri="{FF2B5EF4-FFF2-40B4-BE49-F238E27FC236}">
                      <a16:creationId xmlns:a16="http://schemas.microsoft.com/office/drawing/2014/main" id="{99469BD9-D519-1C48-BBA7-47A5C8CFDA33}"/>
                    </a:ext>
                  </a:extLst>
                </p:cNvPr>
                <p:cNvPicPr/>
                <p:nvPr/>
              </p:nvPicPr>
              <p:blipFill>
                <a:blip r:embed="rId329"/>
                <a:stretch>
                  <a:fillRect/>
                </a:stretch>
              </p:blipFill>
              <p:spPr>
                <a:xfrm>
                  <a:off x="7658797" y="5238720"/>
                  <a:ext cx="102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Ink 205">
                  <a:extLst>
                    <a:ext uri="{FF2B5EF4-FFF2-40B4-BE49-F238E27FC236}">
                      <a16:creationId xmlns:a16="http://schemas.microsoft.com/office/drawing/2014/main" id="{6F0A1B62-9D6D-6443-84E0-9B3AEF2C0227}"/>
                    </a:ext>
                  </a:extLst>
                </p14:cNvPr>
                <p14:cNvContentPartPr/>
                <p14:nvPr/>
              </p14:nvContentPartPr>
              <p14:xfrm>
                <a:off x="7797397" y="5229720"/>
                <a:ext cx="75600" cy="100080"/>
              </p14:xfrm>
            </p:contentPart>
          </mc:Choice>
          <mc:Fallback xmlns="">
            <p:pic>
              <p:nvPicPr>
                <p:cNvPr id="206" name="Ink 205">
                  <a:extLst>
                    <a:ext uri="{FF2B5EF4-FFF2-40B4-BE49-F238E27FC236}">
                      <a16:creationId xmlns:a16="http://schemas.microsoft.com/office/drawing/2014/main" id="{6F0A1B62-9D6D-6443-84E0-9B3AEF2C0227}"/>
                    </a:ext>
                  </a:extLst>
                </p:cNvPr>
                <p:cNvPicPr/>
                <p:nvPr/>
              </p:nvPicPr>
              <p:blipFill>
                <a:blip r:embed="rId331"/>
                <a:stretch>
                  <a:fillRect/>
                </a:stretch>
              </p:blipFill>
              <p:spPr>
                <a:xfrm>
                  <a:off x="7789837" y="5222160"/>
                  <a:ext cx="90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7" name="Ink 206">
                  <a:extLst>
                    <a:ext uri="{FF2B5EF4-FFF2-40B4-BE49-F238E27FC236}">
                      <a16:creationId xmlns:a16="http://schemas.microsoft.com/office/drawing/2014/main" id="{8E98A5E6-CBD8-5745-A44A-BA7A6C395742}"/>
                    </a:ext>
                  </a:extLst>
                </p14:cNvPr>
                <p14:cNvContentPartPr/>
                <p14:nvPr/>
              </p14:nvContentPartPr>
              <p14:xfrm>
                <a:off x="7948597" y="5122440"/>
                <a:ext cx="20160" cy="169200"/>
              </p14:xfrm>
            </p:contentPart>
          </mc:Choice>
          <mc:Fallback xmlns="">
            <p:pic>
              <p:nvPicPr>
                <p:cNvPr id="207" name="Ink 206">
                  <a:extLst>
                    <a:ext uri="{FF2B5EF4-FFF2-40B4-BE49-F238E27FC236}">
                      <a16:creationId xmlns:a16="http://schemas.microsoft.com/office/drawing/2014/main" id="{8E98A5E6-CBD8-5745-A44A-BA7A6C395742}"/>
                    </a:ext>
                  </a:extLst>
                </p:cNvPr>
                <p:cNvPicPr/>
                <p:nvPr/>
              </p:nvPicPr>
              <p:blipFill>
                <a:blip r:embed="rId333"/>
                <a:stretch>
                  <a:fillRect/>
                </a:stretch>
              </p:blipFill>
              <p:spPr>
                <a:xfrm>
                  <a:off x="7941037" y="5114880"/>
                  <a:ext cx="35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8" name="Ink 207">
                  <a:extLst>
                    <a:ext uri="{FF2B5EF4-FFF2-40B4-BE49-F238E27FC236}">
                      <a16:creationId xmlns:a16="http://schemas.microsoft.com/office/drawing/2014/main" id="{2BF09878-B2E7-764F-8985-D9CF4A1852C9}"/>
                    </a:ext>
                  </a:extLst>
                </p14:cNvPr>
                <p14:cNvContentPartPr/>
                <p14:nvPr/>
              </p14:nvContentPartPr>
              <p14:xfrm>
                <a:off x="7929157" y="5211720"/>
                <a:ext cx="55440" cy="9720"/>
              </p14:xfrm>
            </p:contentPart>
          </mc:Choice>
          <mc:Fallback xmlns="">
            <p:pic>
              <p:nvPicPr>
                <p:cNvPr id="208" name="Ink 207">
                  <a:extLst>
                    <a:ext uri="{FF2B5EF4-FFF2-40B4-BE49-F238E27FC236}">
                      <a16:creationId xmlns:a16="http://schemas.microsoft.com/office/drawing/2014/main" id="{2BF09878-B2E7-764F-8985-D9CF4A1852C9}"/>
                    </a:ext>
                  </a:extLst>
                </p:cNvPr>
                <p:cNvPicPr/>
                <p:nvPr/>
              </p:nvPicPr>
              <p:blipFill>
                <a:blip r:embed="rId335"/>
                <a:stretch>
                  <a:fillRect/>
                </a:stretch>
              </p:blipFill>
              <p:spPr>
                <a:xfrm>
                  <a:off x="7921597" y="5204520"/>
                  <a:ext cx="70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9" name="Ink 208">
                  <a:extLst>
                    <a:ext uri="{FF2B5EF4-FFF2-40B4-BE49-F238E27FC236}">
                      <a16:creationId xmlns:a16="http://schemas.microsoft.com/office/drawing/2014/main" id="{3203E025-9B8F-7944-A1F9-1B9AEF8F8B45}"/>
                    </a:ext>
                  </a:extLst>
                </p14:cNvPr>
                <p14:cNvContentPartPr/>
                <p14:nvPr/>
              </p14:nvContentPartPr>
              <p14:xfrm>
                <a:off x="8153077" y="5121720"/>
                <a:ext cx="85680" cy="180000"/>
              </p14:xfrm>
            </p:contentPart>
          </mc:Choice>
          <mc:Fallback xmlns="">
            <p:pic>
              <p:nvPicPr>
                <p:cNvPr id="209" name="Ink 208">
                  <a:extLst>
                    <a:ext uri="{FF2B5EF4-FFF2-40B4-BE49-F238E27FC236}">
                      <a16:creationId xmlns:a16="http://schemas.microsoft.com/office/drawing/2014/main" id="{3203E025-9B8F-7944-A1F9-1B9AEF8F8B45}"/>
                    </a:ext>
                  </a:extLst>
                </p:cNvPr>
                <p:cNvPicPr/>
                <p:nvPr/>
              </p:nvPicPr>
              <p:blipFill>
                <a:blip r:embed="rId337"/>
                <a:stretch>
                  <a:fillRect/>
                </a:stretch>
              </p:blipFill>
              <p:spPr>
                <a:xfrm>
                  <a:off x="8145517" y="5114160"/>
                  <a:ext cx="100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0" name="Ink 209">
                  <a:extLst>
                    <a:ext uri="{FF2B5EF4-FFF2-40B4-BE49-F238E27FC236}">
                      <a16:creationId xmlns:a16="http://schemas.microsoft.com/office/drawing/2014/main" id="{82E039B0-C8A0-0246-845A-67077484C3E6}"/>
                    </a:ext>
                  </a:extLst>
                </p14:cNvPr>
                <p14:cNvContentPartPr/>
                <p14:nvPr/>
              </p14:nvContentPartPr>
              <p14:xfrm>
                <a:off x="8253157" y="5190840"/>
                <a:ext cx="95400" cy="99000"/>
              </p14:xfrm>
            </p:contentPart>
          </mc:Choice>
          <mc:Fallback xmlns="">
            <p:pic>
              <p:nvPicPr>
                <p:cNvPr id="210" name="Ink 209">
                  <a:extLst>
                    <a:ext uri="{FF2B5EF4-FFF2-40B4-BE49-F238E27FC236}">
                      <a16:creationId xmlns:a16="http://schemas.microsoft.com/office/drawing/2014/main" id="{82E039B0-C8A0-0246-845A-67077484C3E6}"/>
                    </a:ext>
                  </a:extLst>
                </p:cNvPr>
                <p:cNvPicPr/>
                <p:nvPr/>
              </p:nvPicPr>
              <p:blipFill>
                <a:blip r:embed="rId339"/>
                <a:stretch>
                  <a:fillRect/>
                </a:stretch>
              </p:blipFill>
              <p:spPr>
                <a:xfrm>
                  <a:off x="8245597" y="5183280"/>
                  <a:ext cx="110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2" name="Ink 211">
                  <a:extLst>
                    <a:ext uri="{FF2B5EF4-FFF2-40B4-BE49-F238E27FC236}">
                      <a16:creationId xmlns:a16="http://schemas.microsoft.com/office/drawing/2014/main" id="{9EB764D2-DE32-2449-B11F-81049D0B4A78}"/>
                    </a:ext>
                  </a:extLst>
                </p14:cNvPr>
                <p14:cNvContentPartPr/>
                <p14:nvPr/>
              </p14:nvContentPartPr>
              <p14:xfrm>
                <a:off x="4297477" y="5666400"/>
                <a:ext cx="14760" cy="188640"/>
              </p14:xfrm>
            </p:contentPart>
          </mc:Choice>
          <mc:Fallback xmlns="">
            <p:pic>
              <p:nvPicPr>
                <p:cNvPr id="212" name="Ink 211">
                  <a:extLst>
                    <a:ext uri="{FF2B5EF4-FFF2-40B4-BE49-F238E27FC236}">
                      <a16:creationId xmlns:a16="http://schemas.microsoft.com/office/drawing/2014/main" id="{9EB764D2-DE32-2449-B11F-81049D0B4A78}"/>
                    </a:ext>
                  </a:extLst>
                </p:cNvPr>
                <p:cNvPicPr/>
                <p:nvPr/>
              </p:nvPicPr>
              <p:blipFill>
                <a:blip r:embed="rId341"/>
                <a:stretch>
                  <a:fillRect/>
                </a:stretch>
              </p:blipFill>
              <p:spPr>
                <a:xfrm>
                  <a:off x="4289917" y="5658840"/>
                  <a:ext cx="29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3" name="Ink 212">
                  <a:extLst>
                    <a:ext uri="{FF2B5EF4-FFF2-40B4-BE49-F238E27FC236}">
                      <a16:creationId xmlns:a16="http://schemas.microsoft.com/office/drawing/2014/main" id="{D754409C-9039-EE47-915E-534F0E711B63}"/>
                    </a:ext>
                  </a:extLst>
                </p14:cNvPr>
                <p14:cNvContentPartPr/>
                <p14:nvPr/>
              </p14:nvContentPartPr>
              <p14:xfrm>
                <a:off x="4292797" y="5768640"/>
                <a:ext cx="110880" cy="79920"/>
              </p14:xfrm>
            </p:contentPart>
          </mc:Choice>
          <mc:Fallback xmlns="">
            <p:pic>
              <p:nvPicPr>
                <p:cNvPr id="213" name="Ink 212">
                  <a:extLst>
                    <a:ext uri="{FF2B5EF4-FFF2-40B4-BE49-F238E27FC236}">
                      <a16:creationId xmlns:a16="http://schemas.microsoft.com/office/drawing/2014/main" id="{D754409C-9039-EE47-915E-534F0E711B63}"/>
                    </a:ext>
                  </a:extLst>
                </p:cNvPr>
                <p:cNvPicPr/>
                <p:nvPr/>
              </p:nvPicPr>
              <p:blipFill>
                <a:blip r:embed="rId343"/>
                <a:stretch>
                  <a:fillRect/>
                </a:stretch>
              </p:blipFill>
              <p:spPr>
                <a:xfrm>
                  <a:off x="4285237" y="5761080"/>
                  <a:ext cx="126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4" name="Ink 213">
                  <a:extLst>
                    <a:ext uri="{FF2B5EF4-FFF2-40B4-BE49-F238E27FC236}">
                      <a16:creationId xmlns:a16="http://schemas.microsoft.com/office/drawing/2014/main" id="{48970E4F-2334-FD4C-B8BE-96C9E448A0D4}"/>
                    </a:ext>
                  </a:extLst>
                </p14:cNvPr>
                <p14:cNvContentPartPr/>
                <p14:nvPr/>
              </p14:nvContentPartPr>
              <p14:xfrm>
                <a:off x="4432837" y="5763960"/>
                <a:ext cx="110880" cy="91080"/>
              </p14:xfrm>
            </p:contentPart>
          </mc:Choice>
          <mc:Fallback xmlns="">
            <p:pic>
              <p:nvPicPr>
                <p:cNvPr id="214" name="Ink 213">
                  <a:extLst>
                    <a:ext uri="{FF2B5EF4-FFF2-40B4-BE49-F238E27FC236}">
                      <a16:creationId xmlns:a16="http://schemas.microsoft.com/office/drawing/2014/main" id="{48970E4F-2334-FD4C-B8BE-96C9E448A0D4}"/>
                    </a:ext>
                  </a:extLst>
                </p:cNvPr>
                <p:cNvPicPr/>
                <p:nvPr/>
              </p:nvPicPr>
              <p:blipFill>
                <a:blip r:embed="rId345"/>
                <a:stretch>
                  <a:fillRect/>
                </a:stretch>
              </p:blipFill>
              <p:spPr>
                <a:xfrm>
                  <a:off x="4425277" y="5756400"/>
                  <a:ext cx="126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5" name="Ink 214">
                  <a:extLst>
                    <a:ext uri="{FF2B5EF4-FFF2-40B4-BE49-F238E27FC236}">
                      <a16:creationId xmlns:a16="http://schemas.microsoft.com/office/drawing/2014/main" id="{554E8F3E-88C6-074E-9F16-93F15D3CC257}"/>
                    </a:ext>
                  </a:extLst>
                </p14:cNvPr>
                <p14:cNvContentPartPr/>
                <p14:nvPr/>
              </p14:nvContentPartPr>
              <p14:xfrm>
                <a:off x="4526077" y="5763600"/>
                <a:ext cx="101880" cy="88200"/>
              </p14:xfrm>
            </p:contentPart>
          </mc:Choice>
          <mc:Fallback xmlns="">
            <p:pic>
              <p:nvPicPr>
                <p:cNvPr id="215" name="Ink 214">
                  <a:extLst>
                    <a:ext uri="{FF2B5EF4-FFF2-40B4-BE49-F238E27FC236}">
                      <a16:creationId xmlns:a16="http://schemas.microsoft.com/office/drawing/2014/main" id="{554E8F3E-88C6-074E-9F16-93F15D3CC257}"/>
                    </a:ext>
                  </a:extLst>
                </p:cNvPr>
                <p:cNvPicPr/>
                <p:nvPr/>
              </p:nvPicPr>
              <p:blipFill>
                <a:blip r:embed="rId347"/>
                <a:stretch>
                  <a:fillRect/>
                </a:stretch>
              </p:blipFill>
              <p:spPr>
                <a:xfrm>
                  <a:off x="4518517" y="5756400"/>
                  <a:ext cx="11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6" name="Ink 215">
                  <a:extLst>
                    <a:ext uri="{FF2B5EF4-FFF2-40B4-BE49-F238E27FC236}">
                      <a16:creationId xmlns:a16="http://schemas.microsoft.com/office/drawing/2014/main" id="{7F4781A3-A78C-A345-BF0F-8DAE2DEAD38B}"/>
                    </a:ext>
                  </a:extLst>
                </p14:cNvPr>
                <p14:cNvContentPartPr/>
                <p14:nvPr/>
              </p14:nvContentPartPr>
              <p14:xfrm>
                <a:off x="4672597" y="5738400"/>
                <a:ext cx="104400" cy="98640"/>
              </p14:xfrm>
            </p:contentPart>
          </mc:Choice>
          <mc:Fallback xmlns="">
            <p:pic>
              <p:nvPicPr>
                <p:cNvPr id="216" name="Ink 215">
                  <a:extLst>
                    <a:ext uri="{FF2B5EF4-FFF2-40B4-BE49-F238E27FC236}">
                      <a16:creationId xmlns:a16="http://schemas.microsoft.com/office/drawing/2014/main" id="{7F4781A3-A78C-A345-BF0F-8DAE2DEAD38B}"/>
                    </a:ext>
                  </a:extLst>
                </p:cNvPr>
                <p:cNvPicPr/>
                <p:nvPr/>
              </p:nvPicPr>
              <p:blipFill>
                <a:blip r:embed="rId349"/>
                <a:stretch>
                  <a:fillRect/>
                </a:stretch>
              </p:blipFill>
              <p:spPr>
                <a:xfrm>
                  <a:off x="4665037" y="5730840"/>
                  <a:ext cx="119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7" name="Ink 216">
                  <a:extLst>
                    <a:ext uri="{FF2B5EF4-FFF2-40B4-BE49-F238E27FC236}">
                      <a16:creationId xmlns:a16="http://schemas.microsoft.com/office/drawing/2014/main" id="{EBEA7725-557D-4D41-8CCE-E4EF9E1A45A3}"/>
                    </a:ext>
                  </a:extLst>
                </p14:cNvPr>
                <p14:cNvContentPartPr/>
                <p14:nvPr/>
              </p14:nvContentPartPr>
              <p14:xfrm>
                <a:off x="4778437" y="5758560"/>
                <a:ext cx="90000" cy="167400"/>
              </p14:xfrm>
            </p:contentPart>
          </mc:Choice>
          <mc:Fallback xmlns="">
            <p:pic>
              <p:nvPicPr>
                <p:cNvPr id="217" name="Ink 216">
                  <a:extLst>
                    <a:ext uri="{FF2B5EF4-FFF2-40B4-BE49-F238E27FC236}">
                      <a16:creationId xmlns:a16="http://schemas.microsoft.com/office/drawing/2014/main" id="{EBEA7725-557D-4D41-8CCE-E4EF9E1A45A3}"/>
                    </a:ext>
                  </a:extLst>
                </p:cNvPr>
                <p:cNvPicPr/>
                <p:nvPr/>
              </p:nvPicPr>
              <p:blipFill>
                <a:blip r:embed="rId351"/>
                <a:stretch>
                  <a:fillRect/>
                </a:stretch>
              </p:blipFill>
              <p:spPr>
                <a:xfrm>
                  <a:off x="4770877" y="5751000"/>
                  <a:ext cx="105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8" name="Ink 217">
                  <a:extLst>
                    <a:ext uri="{FF2B5EF4-FFF2-40B4-BE49-F238E27FC236}">
                      <a16:creationId xmlns:a16="http://schemas.microsoft.com/office/drawing/2014/main" id="{FABF117A-4C51-824D-9C2D-4F3C26931C50}"/>
                    </a:ext>
                  </a:extLst>
                </p14:cNvPr>
                <p14:cNvContentPartPr/>
                <p14:nvPr/>
              </p14:nvContentPartPr>
              <p14:xfrm>
                <a:off x="4927477" y="5677560"/>
                <a:ext cx="61920" cy="150120"/>
              </p14:xfrm>
            </p:contentPart>
          </mc:Choice>
          <mc:Fallback xmlns="">
            <p:pic>
              <p:nvPicPr>
                <p:cNvPr id="218" name="Ink 217">
                  <a:extLst>
                    <a:ext uri="{FF2B5EF4-FFF2-40B4-BE49-F238E27FC236}">
                      <a16:creationId xmlns:a16="http://schemas.microsoft.com/office/drawing/2014/main" id="{FABF117A-4C51-824D-9C2D-4F3C26931C50}"/>
                    </a:ext>
                  </a:extLst>
                </p:cNvPr>
                <p:cNvPicPr/>
                <p:nvPr/>
              </p:nvPicPr>
              <p:blipFill>
                <a:blip r:embed="rId353"/>
                <a:stretch>
                  <a:fillRect/>
                </a:stretch>
              </p:blipFill>
              <p:spPr>
                <a:xfrm>
                  <a:off x="4919917" y="5670000"/>
                  <a:ext cx="77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9" name="Ink 218">
                  <a:extLst>
                    <a:ext uri="{FF2B5EF4-FFF2-40B4-BE49-F238E27FC236}">
                      <a16:creationId xmlns:a16="http://schemas.microsoft.com/office/drawing/2014/main" id="{DF6CD633-EC98-734C-B35F-8DF0F71AF3B6}"/>
                    </a:ext>
                  </a:extLst>
                </p14:cNvPr>
                <p14:cNvContentPartPr/>
                <p14:nvPr/>
              </p14:nvContentPartPr>
              <p14:xfrm>
                <a:off x="5056717" y="5640120"/>
                <a:ext cx="16560" cy="163800"/>
              </p14:xfrm>
            </p:contentPart>
          </mc:Choice>
          <mc:Fallback xmlns="">
            <p:pic>
              <p:nvPicPr>
                <p:cNvPr id="219" name="Ink 218">
                  <a:extLst>
                    <a:ext uri="{FF2B5EF4-FFF2-40B4-BE49-F238E27FC236}">
                      <a16:creationId xmlns:a16="http://schemas.microsoft.com/office/drawing/2014/main" id="{DF6CD633-EC98-734C-B35F-8DF0F71AF3B6}"/>
                    </a:ext>
                  </a:extLst>
                </p:cNvPr>
                <p:cNvPicPr/>
                <p:nvPr/>
              </p:nvPicPr>
              <p:blipFill>
                <a:blip r:embed="rId355"/>
                <a:stretch>
                  <a:fillRect/>
                </a:stretch>
              </p:blipFill>
              <p:spPr>
                <a:xfrm>
                  <a:off x="5049157" y="5632560"/>
                  <a:ext cx="31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0" name="Ink 219">
                  <a:extLst>
                    <a:ext uri="{FF2B5EF4-FFF2-40B4-BE49-F238E27FC236}">
                      <a16:creationId xmlns:a16="http://schemas.microsoft.com/office/drawing/2014/main" id="{E9BE9290-F8CC-EA4B-9B4E-12599C9A327D}"/>
                    </a:ext>
                  </a:extLst>
                </p14:cNvPr>
                <p14:cNvContentPartPr/>
                <p14:nvPr/>
              </p14:nvContentPartPr>
              <p14:xfrm>
                <a:off x="5019637" y="5705280"/>
                <a:ext cx="133560" cy="24840"/>
              </p14:xfrm>
            </p:contentPart>
          </mc:Choice>
          <mc:Fallback xmlns="">
            <p:pic>
              <p:nvPicPr>
                <p:cNvPr id="220" name="Ink 219">
                  <a:extLst>
                    <a:ext uri="{FF2B5EF4-FFF2-40B4-BE49-F238E27FC236}">
                      <a16:creationId xmlns:a16="http://schemas.microsoft.com/office/drawing/2014/main" id="{E9BE9290-F8CC-EA4B-9B4E-12599C9A327D}"/>
                    </a:ext>
                  </a:extLst>
                </p:cNvPr>
                <p:cNvPicPr/>
                <p:nvPr/>
              </p:nvPicPr>
              <p:blipFill>
                <a:blip r:embed="rId357"/>
                <a:stretch>
                  <a:fillRect/>
                </a:stretch>
              </p:blipFill>
              <p:spPr>
                <a:xfrm>
                  <a:off x="5012077" y="5698080"/>
                  <a:ext cx="148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2972A993-1C51-6A49-A622-B8C208058E34}"/>
                    </a:ext>
                  </a:extLst>
                </p14:cNvPr>
                <p14:cNvContentPartPr/>
                <p14:nvPr/>
              </p14:nvContentPartPr>
              <p14:xfrm>
                <a:off x="5261557" y="5692320"/>
                <a:ext cx="10440" cy="92880"/>
              </p14:xfrm>
            </p:contentPart>
          </mc:Choice>
          <mc:Fallback xmlns="">
            <p:pic>
              <p:nvPicPr>
                <p:cNvPr id="222" name="Ink 221">
                  <a:extLst>
                    <a:ext uri="{FF2B5EF4-FFF2-40B4-BE49-F238E27FC236}">
                      <a16:creationId xmlns:a16="http://schemas.microsoft.com/office/drawing/2014/main" id="{2972A993-1C51-6A49-A622-B8C208058E34}"/>
                    </a:ext>
                  </a:extLst>
                </p:cNvPr>
                <p:cNvPicPr/>
                <p:nvPr/>
              </p:nvPicPr>
              <p:blipFill>
                <a:blip r:embed="rId359"/>
                <a:stretch>
                  <a:fillRect/>
                </a:stretch>
              </p:blipFill>
              <p:spPr>
                <a:xfrm>
                  <a:off x="5253997" y="5684760"/>
                  <a:ext cx="252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62E1EF21-61D8-444B-80A5-8B2CF992E028}"/>
                    </a:ext>
                  </a:extLst>
                </p14:cNvPr>
                <p14:cNvContentPartPr/>
                <p14:nvPr/>
              </p14:nvContentPartPr>
              <p14:xfrm>
                <a:off x="5281357" y="5619960"/>
                <a:ext cx="11520" cy="3960"/>
              </p14:xfrm>
            </p:contentPart>
          </mc:Choice>
          <mc:Fallback xmlns="">
            <p:pic>
              <p:nvPicPr>
                <p:cNvPr id="223" name="Ink 222">
                  <a:extLst>
                    <a:ext uri="{FF2B5EF4-FFF2-40B4-BE49-F238E27FC236}">
                      <a16:creationId xmlns:a16="http://schemas.microsoft.com/office/drawing/2014/main" id="{62E1EF21-61D8-444B-80A5-8B2CF992E028}"/>
                    </a:ext>
                  </a:extLst>
                </p:cNvPr>
                <p:cNvPicPr/>
                <p:nvPr/>
              </p:nvPicPr>
              <p:blipFill>
                <a:blip r:embed="rId361"/>
                <a:stretch>
                  <a:fillRect/>
                </a:stretch>
              </p:blipFill>
              <p:spPr>
                <a:xfrm>
                  <a:off x="5273797" y="5612400"/>
                  <a:ext cx="26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57752FC8-23C9-284F-B31D-744CEAA54377}"/>
                    </a:ext>
                  </a:extLst>
                </p14:cNvPr>
                <p14:cNvContentPartPr/>
                <p14:nvPr/>
              </p14:nvContentPartPr>
              <p14:xfrm>
                <a:off x="5302597" y="5690160"/>
                <a:ext cx="81360" cy="82080"/>
              </p14:xfrm>
            </p:contentPart>
          </mc:Choice>
          <mc:Fallback xmlns="">
            <p:pic>
              <p:nvPicPr>
                <p:cNvPr id="224" name="Ink 223">
                  <a:extLst>
                    <a:ext uri="{FF2B5EF4-FFF2-40B4-BE49-F238E27FC236}">
                      <a16:creationId xmlns:a16="http://schemas.microsoft.com/office/drawing/2014/main" id="{57752FC8-23C9-284F-B31D-744CEAA54377}"/>
                    </a:ext>
                  </a:extLst>
                </p:cNvPr>
                <p:cNvPicPr/>
                <p:nvPr/>
              </p:nvPicPr>
              <p:blipFill>
                <a:blip r:embed="rId363"/>
                <a:stretch>
                  <a:fillRect/>
                </a:stretch>
              </p:blipFill>
              <p:spPr>
                <a:xfrm>
                  <a:off x="5295037" y="5682600"/>
                  <a:ext cx="96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65D941F3-6527-1845-B481-BBC022E80DB0}"/>
                    </a:ext>
                  </a:extLst>
                </p14:cNvPr>
                <p14:cNvContentPartPr/>
                <p14:nvPr/>
              </p14:nvContentPartPr>
              <p14:xfrm>
                <a:off x="5450917" y="5603400"/>
                <a:ext cx="14400" cy="172800"/>
              </p14:xfrm>
            </p:contentPart>
          </mc:Choice>
          <mc:Fallback xmlns="">
            <p:pic>
              <p:nvPicPr>
                <p:cNvPr id="225" name="Ink 224">
                  <a:extLst>
                    <a:ext uri="{FF2B5EF4-FFF2-40B4-BE49-F238E27FC236}">
                      <a16:creationId xmlns:a16="http://schemas.microsoft.com/office/drawing/2014/main" id="{65D941F3-6527-1845-B481-BBC022E80DB0}"/>
                    </a:ext>
                  </a:extLst>
                </p:cNvPr>
                <p:cNvPicPr/>
                <p:nvPr/>
              </p:nvPicPr>
              <p:blipFill>
                <a:blip r:embed="rId365"/>
                <a:stretch>
                  <a:fillRect/>
                </a:stretch>
              </p:blipFill>
              <p:spPr>
                <a:xfrm>
                  <a:off x="5443717" y="5595840"/>
                  <a:ext cx="291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7D287FDB-308E-F94B-BF0A-8F6CE990D33C}"/>
                    </a:ext>
                  </a:extLst>
                </p14:cNvPr>
                <p14:cNvContentPartPr/>
                <p14:nvPr/>
              </p14:nvContentPartPr>
              <p14:xfrm>
                <a:off x="5399437" y="5658480"/>
                <a:ext cx="147600" cy="19440"/>
              </p14:xfrm>
            </p:contentPart>
          </mc:Choice>
          <mc:Fallback xmlns="">
            <p:pic>
              <p:nvPicPr>
                <p:cNvPr id="226" name="Ink 225">
                  <a:extLst>
                    <a:ext uri="{FF2B5EF4-FFF2-40B4-BE49-F238E27FC236}">
                      <a16:creationId xmlns:a16="http://schemas.microsoft.com/office/drawing/2014/main" id="{7D287FDB-308E-F94B-BF0A-8F6CE990D33C}"/>
                    </a:ext>
                  </a:extLst>
                </p:cNvPr>
                <p:cNvPicPr/>
                <p:nvPr/>
              </p:nvPicPr>
              <p:blipFill>
                <a:blip r:embed="rId367"/>
                <a:stretch>
                  <a:fillRect/>
                </a:stretch>
              </p:blipFill>
              <p:spPr>
                <a:xfrm>
                  <a:off x="5391877" y="5650920"/>
                  <a:ext cx="162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FF2F480F-AAF5-974D-826C-AB688606060C}"/>
                    </a:ext>
                  </a:extLst>
                </p14:cNvPr>
                <p14:cNvContentPartPr/>
                <p14:nvPr/>
              </p14:nvContentPartPr>
              <p14:xfrm>
                <a:off x="5508157" y="5662440"/>
                <a:ext cx="104400" cy="86760"/>
              </p14:xfrm>
            </p:contentPart>
          </mc:Choice>
          <mc:Fallback xmlns="">
            <p:pic>
              <p:nvPicPr>
                <p:cNvPr id="227" name="Ink 226">
                  <a:extLst>
                    <a:ext uri="{FF2B5EF4-FFF2-40B4-BE49-F238E27FC236}">
                      <a16:creationId xmlns:a16="http://schemas.microsoft.com/office/drawing/2014/main" id="{FF2F480F-AAF5-974D-826C-AB688606060C}"/>
                    </a:ext>
                  </a:extLst>
                </p:cNvPr>
                <p:cNvPicPr/>
                <p:nvPr/>
              </p:nvPicPr>
              <p:blipFill>
                <a:blip r:embed="rId369"/>
                <a:stretch>
                  <a:fillRect/>
                </a:stretch>
              </p:blipFill>
              <p:spPr>
                <a:xfrm>
                  <a:off x="5500597" y="5654880"/>
                  <a:ext cx="119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39C2A92E-16BF-DC49-ABBC-E5069C7B0265}"/>
                    </a:ext>
                  </a:extLst>
                </p14:cNvPr>
                <p14:cNvContentPartPr/>
                <p14:nvPr/>
              </p14:nvContentPartPr>
              <p14:xfrm>
                <a:off x="5729557" y="5640480"/>
                <a:ext cx="89280" cy="87120"/>
              </p14:xfrm>
            </p:contentPart>
          </mc:Choice>
          <mc:Fallback xmlns="">
            <p:pic>
              <p:nvPicPr>
                <p:cNvPr id="228" name="Ink 227">
                  <a:extLst>
                    <a:ext uri="{FF2B5EF4-FFF2-40B4-BE49-F238E27FC236}">
                      <a16:creationId xmlns:a16="http://schemas.microsoft.com/office/drawing/2014/main" id="{39C2A92E-16BF-DC49-ABBC-E5069C7B0265}"/>
                    </a:ext>
                  </a:extLst>
                </p:cNvPr>
                <p:cNvPicPr/>
                <p:nvPr/>
              </p:nvPicPr>
              <p:blipFill>
                <a:blip r:embed="rId371"/>
                <a:stretch>
                  <a:fillRect/>
                </a:stretch>
              </p:blipFill>
              <p:spPr>
                <a:xfrm>
                  <a:off x="5721997" y="5632920"/>
                  <a:ext cx="104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E8FE2DC5-4767-F54C-9BE9-9607A38F7296}"/>
                    </a:ext>
                  </a:extLst>
                </p14:cNvPr>
                <p14:cNvContentPartPr/>
                <p14:nvPr/>
              </p14:nvContentPartPr>
              <p14:xfrm>
                <a:off x="5840797" y="5633280"/>
                <a:ext cx="84240" cy="86040"/>
              </p14:xfrm>
            </p:contentPart>
          </mc:Choice>
          <mc:Fallback xmlns="">
            <p:pic>
              <p:nvPicPr>
                <p:cNvPr id="229" name="Ink 228">
                  <a:extLst>
                    <a:ext uri="{FF2B5EF4-FFF2-40B4-BE49-F238E27FC236}">
                      <a16:creationId xmlns:a16="http://schemas.microsoft.com/office/drawing/2014/main" id="{E8FE2DC5-4767-F54C-9BE9-9607A38F7296}"/>
                    </a:ext>
                  </a:extLst>
                </p:cNvPr>
                <p:cNvPicPr/>
                <p:nvPr/>
              </p:nvPicPr>
              <p:blipFill>
                <a:blip r:embed="rId373"/>
                <a:stretch>
                  <a:fillRect/>
                </a:stretch>
              </p:blipFill>
              <p:spPr>
                <a:xfrm>
                  <a:off x="5833237" y="5625720"/>
                  <a:ext cx="99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Ink 229">
                  <a:extLst>
                    <a:ext uri="{FF2B5EF4-FFF2-40B4-BE49-F238E27FC236}">
                      <a16:creationId xmlns:a16="http://schemas.microsoft.com/office/drawing/2014/main" id="{ADE60247-D39E-C942-AF9A-D3E18D01D7CD}"/>
                    </a:ext>
                  </a:extLst>
                </p14:cNvPr>
                <p14:cNvContentPartPr/>
                <p14:nvPr/>
              </p14:nvContentPartPr>
              <p14:xfrm>
                <a:off x="5975437" y="5635440"/>
                <a:ext cx="70200" cy="85320"/>
              </p14:xfrm>
            </p:contentPart>
          </mc:Choice>
          <mc:Fallback xmlns="">
            <p:pic>
              <p:nvPicPr>
                <p:cNvPr id="230" name="Ink 229">
                  <a:extLst>
                    <a:ext uri="{FF2B5EF4-FFF2-40B4-BE49-F238E27FC236}">
                      <a16:creationId xmlns:a16="http://schemas.microsoft.com/office/drawing/2014/main" id="{ADE60247-D39E-C942-AF9A-D3E18D01D7CD}"/>
                    </a:ext>
                  </a:extLst>
                </p:cNvPr>
                <p:cNvPicPr/>
                <p:nvPr/>
              </p:nvPicPr>
              <p:blipFill>
                <a:blip r:embed="rId375"/>
                <a:stretch>
                  <a:fillRect/>
                </a:stretch>
              </p:blipFill>
              <p:spPr>
                <a:xfrm>
                  <a:off x="5967877" y="5627880"/>
                  <a:ext cx="85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a:extLst>
                    <a:ext uri="{FF2B5EF4-FFF2-40B4-BE49-F238E27FC236}">
                      <a16:creationId xmlns:a16="http://schemas.microsoft.com/office/drawing/2014/main" id="{D254C446-00B9-FD46-AFDE-03DBAEE3CAD8}"/>
                    </a:ext>
                  </a:extLst>
                </p14:cNvPr>
                <p14:cNvContentPartPr/>
                <p14:nvPr/>
              </p14:nvContentPartPr>
              <p14:xfrm>
                <a:off x="6058237" y="5573160"/>
                <a:ext cx="87840" cy="140040"/>
              </p14:xfrm>
            </p:contentPart>
          </mc:Choice>
          <mc:Fallback xmlns="">
            <p:pic>
              <p:nvPicPr>
                <p:cNvPr id="231" name="Ink 230">
                  <a:extLst>
                    <a:ext uri="{FF2B5EF4-FFF2-40B4-BE49-F238E27FC236}">
                      <a16:creationId xmlns:a16="http://schemas.microsoft.com/office/drawing/2014/main" id="{D254C446-00B9-FD46-AFDE-03DBAEE3CAD8}"/>
                    </a:ext>
                  </a:extLst>
                </p:cNvPr>
                <p:cNvPicPr/>
                <p:nvPr/>
              </p:nvPicPr>
              <p:blipFill>
                <a:blip r:embed="rId377"/>
                <a:stretch>
                  <a:fillRect/>
                </a:stretch>
              </p:blipFill>
              <p:spPr>
                <a:xfrm>
                  <a:off x="6050677" y="5565600"/>
                  <a:ext cx="102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2" name="Ink 231">
                  <a:extLst>
                    <a:ext uri="{FF2B5EF4-FFF2-40B4-BE49-F238E27FC236}">
                      <a16:creationId xmlns:a16="http://schemas.microsoft.com/office/drawing/2014/main" id="{70B71729-4B31-9B47-837F-CC109B3DA433}"/>
                    </a:ext>
                  </a:extLst>
                </p14:cNvPr>
                <p14:cNvContentPartPr/>
                <p14:nvPr/>
              </p14:nvContentPartPr>
              <p14:xfrm>
                <a:off x="6191797" y="5603400"/>
                <a:ext cx="54720" cy="96480"/>
              </p14:xfrm>
            </p:contentPart>
          </mc:Choice>
          <mc:Fallback xmlns="">
            <p:pic>
              <p:nvPicPr>
                <p:cNvPr id="232" name="Ink 231">
                  <a:extLst>
                    <a:ext uri="{FF2B5EF4-FFF2-40B4-BE49-F238E27FC236}">
                      <a16:creationId xmlns:a16="http://schemas.microsoft.com/office/drawing/2014/main" id="{70B71729-4B31-9B47-837F-CC109B3DA433}"/>
                    </a:ext>
                  </a:extLst>
                </p:cNvPr>
                <p:cNvPicPr/>
                <p:nvPr/>
              </p:nvPicPr>
              <p:blipFill>
                <a:blip r:embed="rId379"/>
                <a:stretch>
                  <a:fillRect/>
                </a:stretch>
              </p:blipFill>
              <p:spPr>
                <a:xfrm>
                  <a:off x="6184237" y="5596200"/>
                  <a:ext cx="69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4" name="Ink 233">
                  <a:extLst>
                    <a:ext uri="{FF2B5EF4-FFF2-40B4-BE49-F238E27FC236}">
                      <a16:creationId xmlns:a16="http://schemas.microsoft.com/office/drawing/2014/main" id="{49C78C74-FCFA-3645-80AF-3BB64EF373AA}"/>
                    </a:ext>
                  </a:extLst>
                </p14:cNvPr>
                <p14:cNvContentPartPr/>
                <p14:nvPr/>
              </p14:nvContentPartPr>
              <p14:xfrm>
                <a:off x="6387637" y="5627520"/>
                <a:ext cx="137160" cy="66960"/>
              </p14:xfrm>
            </p:contentPart>
          </mc:Choice>
          <mc:Fallback xmlns="">
            <p:pic>
              <p:nvPicPr>
                <p:cNvPr id="234" name="Ink 233">
                  <a:extLst>
                    <a:ext uri="{FF2B5EF4-FFF2-40B4-BE49-F238E27FC236}">
                      <a16:creationId xmlns:a16="http://schemas.microsoft.com/office/drawing/2014/main" id="{49C78C74-FCFA-3645-80AF-3BB64EF373AA}"/>
                    </a:ext>
                  </a:extLst>
                </p:cNvPr>
                <p:cNvPicPr/>
                <p:nvPr/>
              </p:nvPicPr>
              <p:blipFill>
                <a:blip r:embed="rId381"/>
                <a:stretch>
                  <a:fillRect/>
                </a:stretch>
              </p:blipFill>
              <p:spPr>
                <a:xfrm>
                  <a:off x="6380077" y="5619960"/>
                  <a:ext cx="1522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5" name="Ink 234">
                  <a:extLst>
                    <a:ext uri="{FF2B5EF4-FFF2-40B4-BE49-F238E27FC236}">
                      <a16:creationId xmlns:a16="http://schemas.microsoft.com/office/drawing/2014/main" id="{4B17E8F2-67D2-FC44-816D-721629437BD6}"/>
                    </a:ext>
                  </a:extLst>
                </p14:cNvPr>
                <p14:cNvContentPartPr/>
                <p14:nvPr/>
              </p14:nvContentPartPr>
              <p14:xfrm>
                <a:off x="6599317" y="5506200"/>
                <a:ext cx="11520" cy="172080"/>
              </p14:xfrm>
            </p:contentPart>
          </mc:Choice>
          <mc:Fallback xmlns="">
            <p:pic>
              <p:nvPicPr>
                <p:cNvPr id="235" name="Ink 234">
                  <a:extLst>
                    <a:ext uri="{FF2B5EF4-FFF2-40B4-BE49-F238E27FC236}">
                      <a16:creationId xmlns:a16="http://schemas.microsoft.com/office/drawing/2014/main" id="{4B17E8F2-67D2-FC44-816D-721629437BD6}"/>
                    </a:ext>
                  </a:extLst>
                </p:cNvPr>
                <p:cNvPicPr/>
                <p:nvPr/>
              </p:nvPicPr>
              <p:blipFill>
                <a:blip r:embed="rId383"/>
                <a:stretch>
                  <a:fillRect/>
                </a:stretch>
              </p:blipFill>
              <p:spPr>
                <a:xfrm>
                  <a:off x="6591757" y="5498640"/>
                  <a:ext cx="26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6" name="Ink 235">
                  <a:extLst>
                    <a:ext uri="{FF2B5EF4-FFF2-40B4-BE49-F238E27FC236}">
                      <a16:creationId xmlns:a16="http://schemas.microsoft.com/office/drawing/2014/main" id="{DDCE7F0F-1AA3-EA47-8B7E-EEC2B5EBFC38}"/>
                    </a:ext>
                  </a:extLst>
                </p14:cNvPr>
                <p14:cNvContentPartPr/>
                <p14:nvPr/>
              </p14:nvContentPartPr>
              <p14:xfrm>
                <a:off x="6564397" y="5569560"/>
                <a:ext cx="89280" cy="25200"/>
              </p14:xfrm>
            </p:contentPart>
          </mc:Choice>
          <mc:Fallback xmlns="">
            <p:pic>
              <p:nvPicPr>
                <p:cNvPr id="236" name="Ink 235">
                  <a:extLst>
                    <a:ext uri="{FF2B5EF4-FFF2-40B4-BE49-F238E27FC236}">
                      <a16:creationId xmlns:a16="http://schemas.microsoft.com/office/drawing/2014/main" id="{DDCE7F0F-1AA3-EA47-8B7E-EEC2B5EBFC38}"/>
                    </a:ext>
                  </a:extLst>
                </p:cNvPr>
                <p:cNvPicPr/>
                <p:nvPr/>
              </p:nvPicPr>
              <p:blipFill>
                <a:blip r:embed="rId385"/>
                <a:stretch>
                  <a:fillRect/>
                </a:stretch>
              </p:blipFill>
              <p:spPr>
                <a:xfrm>
                  <a:off x="6556837" y="5562000"/>
                  <a:ext cx="104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2" name="Ink 241">
                  <a:extLst>
                    <a:ext uri="{FF2B5EF4-FFF2-40B4-BE49-F238E27FC236}">
                      <a16:creationId xmlns:a16="http://schemas.microsoft.com/office/drawing/2014/main" id="{F727ED0F-36CF-8548-9C08-2BA7C5333436}"/>
                    </a:ext>
                  </a:extLst>
                </p14:cNvPr>
                <p14:cNvContentPartPr/>
                <p14:nvPr/>
              </p14:nvContentPartPr>
              <p14:xfrm>
                <a:off x="6823957" y="5475960"/>
                <a:ext cx="18360" cy="188280"/>
              </p14:xfrm>
            </p:contentPart>
          </mc:Choice>
          <mc:Fallback xmlns="">
            <p:pic>
              <p:nvPicPr>
                <p:cNvPr id="242" name="Ink 241">
                  <a:extLst>
                    <a:ext uri="{FF2B5EF4-FFF2-40B4-BE49-F238E27FC236}">
                      <a16:creationId xmlns:a16="http://schemas.microsoft.com/office/drawing/2014/main" id="{F727ED0F-36CF-8548-9C08-2BA7C5333436}"/>
                    </a:ext>
                  </a:extLst>
                </p:cNvPr>
                <p:cNvPicPr/>
                <p:nvPr/>
              </p:nvPicPr>
              <p:blipFill>
                <a:blip r:embed="rId387"/>
                <a:stretch>
                  <a:fillRect/>
                </a:stretch>
              </p:blipFill>
              <p:spPr>
                <a:xfrm>
                  <a:off x="6816397" y="5468400"/>
                  <a:ext cx="33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3" name="Ink 242">
                  <a:extLst>
                    <a:ext uri="{FF2B5EF4-FFF2-40B4-BE49-F238E27FC236}">
                      <a16:creationId xmlns:a16="http://schemas.microsoft.com/office/drawing/2014/main" id="{26D054D4-069E-E546-8DE0-F60A420C4FDE}"/>
                    </a:ext>
                  </a:extLst>
                </p14:cNvPr>
                <p14:cNvContentPartPr/>
                <p14:nvPr/>
              </p14:nvContentPartPr>
              <p14:xfrm>
                <a:off x="6888397" y="5556600"/>
                <a:ext cx="6480" cy="88920"/>
              </p14:xfrm>
            </p:contentPart>
          </mc:Choice>
          <mc:Fallback xmlns="">
            <p:pic>
              <p:nvPicPr>
                <p:cNvPr id="243" name="Ink 242">
                  <a:extLst>
                    <a:ext uri="{FF2B5EF4-FFF2-40B4-BE49-F238E27FC236}">
                      <a16:creationId xmlns:a16="http://schemas.microsoft.com/office/drawing/2014/main" id="{26D054D4-069E-E546-8DE0-F60A420C4FDE}"/>
                    </a:ext>
                  </a:extLst>
                </p:cNvPr>
                <p:cNvPicPr/>
                <p:nvPr/>
              </p:nvPicPr>
              <p:blipFill>
                <a:blip r:embed="rId389"/>
                <a:stretch>
                  <a:fillRect/>
                </a:stretch>
              </p:blipFill>
              <p:spPr>
                <a:xfrm>
                  <a:off x="6880837" y="5549040"/>
                  <a:ext cx="21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4" name="Ink 243">
                  <a:extLst>
                    <a:ext uri="{FF2B5EF4-FFF2-40B4-BE49-F238E27FC236}">
                      <a16:creationId xmlns:a16="http://schemas.microsoft.com/office/drawing/2014/main" id="{F59BB1E7-0B11-E345-92D9-42F062FD28D8}"/>
                    </a:ext>
                  </a:extLst>
                </p14:cNvPr>
                <p14:cNvContentPartPr/>
                <p14:nvPr/>
              </p14:nvContentPartPr>
              <p14:xfrm>
                <a:off x="6908917" y="5508000"/>
                <a:ext cx="3600" cy="5760"/>
              </p14:xfrm>
            </p:contentPart>
          </mc:Choice>
          <mc:Fallback xmlns="">
            <p:pic>
              <p:nvPicPr>
                <p:cNvPr id="244" name="Ink 243">
                  <a:extLst>
                    <a:ext uri="{FF2B5EF4-FFF2-40B4-BE49-F238E27FC236}">
                      <a16:creationId xmlns:a16="http://schemas.microsoft.com/office/drawing/2014/main" id="{F59BB1E7-0B11-E345-92D9-42F062FD28D8}"/>
                    </a:ext>
                  </a:extLst>
                </p:cNvPr>
                <p:cNvPicPr/>
                <p:nvPr/>
              </p:nvPicPr>
              <p:blipFill>
                <a:blip r:embed="rId391"/>
                <a:stretch>
                  <a:fillRect/>
                </a:stretch>
              </p:blipFill>
              <p:spPr>
                <a:xfrm>
                  <a:off x="6901357" y="5500440"/>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5" name="Ink 244">
                  <a:extLst>
                    <a:ext uri="{FF2B5EF4-FFF2-40B4-BE49-F238E27FC236}">
                      <a16:creationId xmlns:a16="http://schemas.microsoft.com/office/drawing/2014/main" id="{16BE86CD-8B7E-6945-BBD7-F20E47D96C39}"/>
                    </a:ext>
                  </a:extLst>
                </p14:cNvPr>
                <p14:cNvContentPartPr/>
                <p14:nvPr/>
              </p14:nvContentPartPr>
              <p14:xfrm>
                <a:off x="6970477" y="5546880"/>
                <a:ext cx="65880" cy="88200"/>
              </p14:xfrm>
            </p:contentPart>
          </mc:Choice>
          <mc:Fallback xmlns="">
            <p:pic>
              <p:nvPicPr>
                <p:cNvPr id="245" name="Ink 244">
                  <a:extLst>
                    <a:ext uri="{FF2B5EF4-FFF2-40B4-BE49-F238E27FC236}">
                      <a16:creationId xmlns:a16="http://schemas.microsoft.com/office/drawing/2014/main" id="{16BE86CD-8B7E-6945-BBD7-F20E47D96C39}"/>
                    </a:ext>
                  </a:extLst>
                </p:cNvPr>
                <p:cNvPicPr/>
                <p:nvPr/>
              </p:nvPicPr>
              <p:blipFill>
                <a:blip r:embed="rId393"/>
                <a:stretch>
                  <a:fillRect/>
                </a:stretch>
              </p:blipFill>
              <p:spPr>
                <a:xfrm>
                  <a:off x="6962917" y="5539320"/>
                  <a:ext cx="81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6" name="Ink 245">
                  <a:extLst>
                    <a:ext uri="{FF2B5EF4-FFF2-40B4-BE49-F238E27FC236}">
                      <a16:creationId xmlns:a16="http://schemas.microsoft.com/office/drawing/2014/main" id="{8CCE23F2-90B6-6F4B-AE6D-06F1FA4C7184}"/>
                    </a:ext>
                  </a:extLst>
                </p14:cNvPr>
                <p14:cNvContentPartPr/>
                <p14:nvPr/>
              </p14:nvContentPartPr>
              <p14:xfrm>
                <a:off x="7068037" y="5524560"/>
                <a:ext cx="96480" cy="96120"/>
              </p14:xfrm>
            </p:contentPart>
          </mc:Choice>
          <mc:Fallback xmlns="">
            <p:pic>
              <p:nvPicPr>
                <p:cNvPr id="246" name="Ink 245">
                  <a:extLst>
                    <a:ext uri="{FF2B5EF4-FFF2-40B4-BE49-F238E27FC236}">
                      <a16:creationId xmlns:a16="http://schemas.microsoft.com/office/drawing/2014/main" id="{8CCE23F2-90B6-6F4B-AE6D-06F1FA4C7184}"/>
                    </a:ext>
                  </a:extLst>
                </p:cNvPr>
                <p:cNvPicPr/>
                <p:nvPr/>
              </p:nvPicPr>
              <p:blipFill>
                <a:blip r:embed="rId395"/>
                <a:stretch>
                  <a:fillRect/>
                </a:stretch>
              </p:blipFill>
              <p:spPr>
                <a:xfrm>
                  <a:off x="7060477" y="5517000"/>
                  <a:ext cx="111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7" name="Ink 246">
                  <a:extLst>
                    <a:ext uri="{FF2B5EF4-FFF2-40B4-BE49-F238E27FC236}">
                      <a16:creationId xmlns:a16="http://schemas.microsoft.com/office/drawing/2014/main" id="{07A8E6B6-AB8C-1E4D-B6BC-305C44DC7836}"/>
                    </a:ext>
                  </a:extLst>
                </p14:cNvPr>
                <p14:cNvContentPartPr/>
                <p14:nvPr/>
              </p14:nvContentPartPr>
              <p14:xfrm>
                <a:off x="7287277" y="5522040"/>
                <a:ext cx="88920" cy="23400"/>
              </p14:xfrm>
            </p:contentPart>
          </mc:Choice>
          <mc:Fallback xmlns="">
            <p:pic>
              <p:nvPicPr>
                <p:cNvPr id="247" name="Ink 246">
                  <a:extLst>
                    <a:ext uri="{FF2B5EF4-FFF2-40B4-BE49-F238E27FC236}">
                      <a16:creationId xmlns:a16="http://schemas.microsoft.com/office/drawing/2014/main" id="{07A8E6B6-AB8C-1E4D-B6BC-305C44DC7836}"/>
                    </a:ext>
                  </a:extLst>
                </p:cNvPr>
                <p:cNvPicPr/>
                <p:nvPr/>
              </p:nvPicPr>
              <p:blipFill>
                <a:blip r:embed="rId397"/>
                <a:stretch>
                  <a:fillRect/>
                </a:stretch>
              </p:blipFill>
              <p:spPr>
                <a:xfrm>
                  <a:off x="7279717" y="5514480"/>
                  <a:ext cx="104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8" name="Ink 247">
                  <a:extLst>
                    <a:ext uri="{FF2B5EF4-FFF2-40B4-BE49-F238E27FC236}">
                      <a16:creationId xmlns:a16="http://schemas.microsoft.com/office/drawing/2014/main" id="{230FA58B-80ED-9C4D-AFFC-00E195E8A398}"/>
                    </a:ext>
                  </a:extLst>
                </p14:cNvPr>
                <p14:cNvContentPartPr/>
                <p14:nvPr/>
              </p14:nvContentPartPr>
              <p14:xfrm>
                <a:off x="7294477" y="5573520"/>
                <a:ext cx="89640" cy="14760"/>
              </p14:xfrm>
            </p:contentPart>
          </mc:Choice>
          <mc:Fallback xmlns="">
            <p:pic>
              <p:nvPicPr>
                <p:cNvPr id="248" name="Ink 247">
                  <a:extLst>
                    <a:ext uri="{FF2B5EF4-FFF2-40B4-BE49-F238E27FC236}">
                      <a16:creationId xmlns:a16="http://schemas.microsoft.com/office/drawing/2014/main" id="{230FA58B-80ED-9C4D-AFFC-00E195E8A398}"/>
                    </a:ext>
                  </a:extLst>
                </p:cNvPr>
                <p:cNvPicPr/>
                <p:nvPr/>
              </p:nvPicPr>
              <p:blipFill>
                <a:blip r:embed="rId399"/>
                <a:stretch>
                  <a:fillRect/>
                </a:stretch>
              </p:blipFill>
              <p:spPr>
                <a:xfrm>
                  <a:off x="7286917" y="5565960"/>
                  <a:ext cx="104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9" name="Ink 248">
                  <a:extLst>
                    <a:ext uri="{FF2B5EF4-FFF2-40B4-BE49-F238E27FC236}">
                      <a16:creationId xmlns:a16="http://schemas.microsoft.com/office/drawing/2014/main" id="{FBBD4AEE-2281-874A-85F5-DC46069DAD93}"/>
                    </a:ext>
                  </a:extLst>
                </p14:cNvPr>
                <p14:cNvContentPartPr/>
                <p14:nvPr/>
              </p14:nvContentPartPr>
              <p14:xfrm>
                <a:off x="7345597" y="5485680"/>
                <a:ext cx="9720" cy="110520"/>
              </p14:xfrm>
            </p:contentPart>
          </mc:Choice>
          <mc:Fallback xmlns="">
            <p:pic>
              <p:nvPicPr>
                <p:cNvPr id="249" name="Ink 248">
                  <a:extLst>
                    <a:ext uri="{FF2B5EF4-FFF2-40B4-BE49-F238E27FC236}">
                      <a16:creationId xmlns:a16="http://schemas.microsoft.com/office/drawing/2014/main" id="{FBBD4AEE-2281-874A-85F5-DC46069DAD93}"/>
                    </a:ext>
                  </a:extLst>
                </p:cNvPr>
                <p:cNvPicPr/>
                <p:nvPr/>
              </p:nvPicPr>
              <p:blipFill>
                <a:blip r:embed="rId401"/>
                <a:stretch>
                  <a:fillRect/>
                </a:stretch>
              </p:blipFill>
              <p:spPr>
                <a:xfrm>
                  <a:off x="7338037" y="5478120"/>
                  <a:ext cx="24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0" name="Ink 249">
                  <a:extLst>
                    <a:ext uri="{FF2B5EF4-FFF2-40B4-BE49-F238E27FC236}">
                      <a16:creationId xmlns:a16="http://schemas.microsoft.com/office/drawing/2014/main" id="{6536BF5D-7432-544C-9AE1-77EE9CD6BE0C}"/>
                    </a:ext>
                  </a:extLst>
                </p14:cNvPr>
                <p14:cNvContentPartPr/>
                <p14:nvPr/>
              </p14:nvContentPartPr>
              <p14:xfrm>
                <a:off x="7370077" y="5495400"/>
                <a:ext cx="20880" cy="124200"/>
              </p14:xfrm>
            </p:contentPart>
          </mc:Choice>
          <mc:Fallback xmlns="">
            <p:pic>
              <p:nvPicPr>
                <p:cNvPr id="250" name="Ink 249">
                  <a:extLst>
                    <a:ext uri="{FF2B5EF4-FFF2-40B4-BE49-F238E27FC236}">
                      <a16:creationId xmlns:a16="http://schemas.microsoft.com/office/drawing/2014/main" id="{6536BF5D-7432-544C-9AE1-77EE9CD6BE0C}"/>
                    </a:ext>
                  </a:extLst>
                </p:cNvPr>
                <p:cNvPicPr/>
                <p:nvPr/>
              </p:nvPicPr>
              <p:blipFill>
                <a:blip r:embed="rId403"/>
                <a:stretch>
                  <a:fillRect/>
                </a:stretch>
              </p:blipFill>
              <p:spPr>
                <a:xfrm>
                  <a:off x="7362517" y="5487840"/>
                  <a:ext cx="36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2" name="Ink 251">
                  <a:extLst>
                    <a:ext uri="{FF2B5EF4-FFF2-40B4-BE49-F238E27FC236}">
                      <a16:creationId xmlns:a16="http://schemas.microsoft.com/office/drawing/2014/main" id="{AF3D2B8B-3CA0-2E4D-89C5-BFBAD7DE22CB}"/>
                    </a:ext>
                  </a:extLst>
                </p14:cNvPr>
                <p14:cNvContentPartPr/>
                <p14:nvPr/>
              </p14:nvContentPartPr>
              <p14:xfrm>
                <a:off x="7538917" y="5485680"/>
                <a:ext cx="102240" cy="131040"/>
              </p14:xfrm>
            </p:contentPart>
          </mc:Choice>
          <mc:Fallback xmlns="">
            <p:pic>
              <p:nvPicPr>
                <p:cNvPr id="252" name="Ink 251">
                  <a:extLst>
                    <a:ext uri="{FF2B5EF4-FFF2-40B4-BE49-F238E27FC236}">
                      <a16:creationId xmlns:a16="http://schemas.microsoft.com/office/drawing/2014/main" id="{AF3D2B8B-3CA0-2E4D-89C5-BFBAD7DE22CB}"/>
                    </a:ext>
                  </a:extLst>
                </p:cNvPr>
                <p:cNvPicPr/>
                <p:nvPr/>
              </p:nvPicPr>
              <p:blipFill>
                <a:blip r:embed="rId405"/>
                <a:stretch>
                  <a:fillRect/>
                </a:stretch>
              </p:blipFill>
              <p:spPr>
                <a:xfrm>
                  <a:off x="7531357" y="5478120"/>
                  <a:ext cx="117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4" name="Ink 253">
                  <a:extLst>
                    <a:ext uri="{FF2B5EF4-FFF2-40B4-BE49-F238E27FC236}">
                      <a16:creationId xmlns:a16="http://schemas.microsoft.com/office/drawing/2014/main" id="{0168D922-D821-D94B-A187-6C8FF1D725D5}"/>
                    </a:ext>
                  </a:extLst>
                </p14:cNvPr>
                <p14:cNvContentPartPr/>
                <p14:nvPr/>
              </p14:nvContentPartPr>
              <p14:xfrm>
                <a:off x="7553677" y="5522760"/>
                <a:ext cx="68040" cy="80640"/>
              </p14:xfrm>
            </p:contentPart>
          </mc:Choice>
          <mc:Fallback xmlns="">
            <p:pic>
              <p:nvPicPr>
                <p:cNvPr id="254" name="Ink 253">
                  <a:extLst>
                    <a:ext uri="{FF2B5EF4-FFF2-40B4-BE49-F238E27FC236}">
                      <a16:creationId xmlns:a16="http://schemas.microsoft.com/office/drawing/2014/main" id="{0168D922-D821-D94B-A187-6C8FF1D725D5}"/>
                    </a:ext>
                  </a:extLst>
                </p:cNvPr>
                <p:cNvPicPr/>
                <p:nvPr/>
              </p:nvPicPr>
              <p:blipFill>
                <a:blip r:embed="rId407"/>
                <a:stretch>
                  <a:fillRect/>
                </a:stretch>
              </p:blipFill>
              <p:spPr>
                <a:xfrm>
                  <a:off x="7546117" y="5515200"/>
                  <a:ext cx="83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5" name="Ink 254">
                  <a:extLst>
                    <a:ext uri="{FF2B5EF4-FFF2-40B4-BE49-F238E27FC236}">
                      <a16:creationId xmlns:a16="http://schemas.microsoft.com/office/drawing/2014/main" id="{606BABF3-99AE-884A-84B2-B7882FA42D79}"/>
                    </a:ext>
                  </a:extLst>
                </p14:cNvPr>
                <p14:cNvContentPartPr/>
                <p14:nvPr/>
              </p14:nvContentPartPr>
              <p14:xfrm>
                <a:off x="7713157" y="5581080"/>
                <a:ext cx="13680" cy="17640"/>
              </p14:xfrm>
            </p:contentPart>
          </mc:Choice>
          <mc:Fallback xmlns="">
            <p:pic>
              <p:nvPicPr>
                <p:cNvPr id="255" name="Ink 254">
                  <a:extLst>
                    <a:ext uri="{FF2B5EF4-FFF2-40B4-BE49-F238E27FC236}">
                      <a16:creationId xmlns:a16="http://schemas.microsoft.com/office/drawing/2014/main" id="{606BABF3-99AE-884A-84B2-B7882FA42D79}"/>
                    </a:ext>
                  </a:extLst>
                </p:cNvPr>
                <p:cNvPicPr/>
                <p:nvPr/>
              </p:nvPicPr>
              <p:blipFill>
                <a:blip r:embed="rId409"/>
                <a:stretch>
                  <a:fillRect/>
                </a:stretch>
              </p:blipFill>
              <p:spPr>
                <a:xfrm>
                  <a:off x="7705597" y="5573520"/>
                  <a:ext cx="28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2" name="Ink 261">
                  <a:extLst>
                    <a:ext uri="{FF2B5EF4-FFF2-40B4-BE49-F238E27FC236}">
                      <a16:creationId xmlns:a16="http://schemas.microsoft.com/office/drawing/2014/main" id="{ECD77E32-9DEF-244A-9F0E-B5D03954BEDF}"/>
                    </a:ext>
                  </a:extLst>
                </p14:cNvPr>
                <p14:cNvContentPartPr/>
                <p14:nvPr/>
              </p14:nvContentPartPr>
              <p14:xfrm>
                <a:off x="6203317" y="3111840"/>
                <a:ext cx="1247040" cy="1736640"/>
              </p14:xfrm>
            </p:contentPart>
          </mc:Choice>
          <mc:Fallback xmlns="">
            <p:pic>
              <p:nvPicPr>
                <p:cNvPr id="262" name="Ink 261">
                  <a:extLst>
                    <a:ext uri="{FF2B5EF4-FFF2-40B4-BE49-F238E27FC236}">
                      <a16:creationId xmlns:a16="http://schemas.microsoft.com/office/drawing/2014/main" id="{ECD77E32-9DEF-244A-9F0E-B5D03954BEDF}"/>
                    </a:ext>
                  </a:extLst>
                </p:cNvPr>
                <p:cNvPicPr/>
                <p:nvPr/>
              </p:nvPicPr>
              <p:blipFill>
                <a:blip r:embed="rId411"/>
                <a:stretch>
                  <a:fillRect/>
                </a:stretch>
              </p:blipFill>
              <p:spPr>
                <a:xfrm>
                  <a:off x="6195757" y="3104280"/>
                  <a:ext cx="1262160" cy="17517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4" name="Ink 263">
                  <a:extLst>
                    <a:ext uri="{FF2B5EF4-FFF2-40B4-BE49-F238E27FC236}">
                      <a16:creationId xmlns:a16="http://schemas.microsoft.com/office/drawing/2014/main" id="{5D8D208E-AE11-A848-AF68-7137AB8C8CD5}"/>
                    </a:ext>
                  </a:extLst>
                </p14:cNvPr>
                <p14:cNvContentPartPr/>
                <p14:nvPr/>
              </p14:nvContentPartPr>
              <p14:xfrm>
                <a:off x="7581757" y="2664000"/>
                <a:ext cx="10080" cy="121680"/>
              </p14:xfrm>
            </p:contentPart>
          </mc:Choice>
          <mc:Fallback xmlns="">
            <p:pic>
              <p:nvPicPr>
                <p:cNvPr id="264" name="Ink 263">
                  <a:extLst>
                    <a:ext uri="{FF2B5EF4-FFF2-40B4-BE49-F238E27FC236}">
                      <a16:creationId xmlns:a16="http://schemas.microsoft.com/office/drawing/2014/main" id="{5D8D208E-AE11-A848-AF68-7137AB8C8CD5}"/>
                    </a:ext>
                  </a:extLst>
                </p:cNvPr>
                <p:cNvPicPr/>
                <p:nvPr/>
              </p:nvPicPr>
              <p:blipFill>
                <a:blip r:embed="rId413"/>
                <a:stretch>
                  <a:fillRect/>
                </a:stretch>
              </p:blipFill>
              <p:spPr>
                <a:xfrm>
                  <a:off x="7574197" y="2656800"/>
                  <a:ext cx="25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5" name="Ink 264">
                  <a:extLst>
                    <a:ext uri="{FF2B5EF4-FFF2-40B4-BE49-F238E27FC236}">
                      <a16:creationId xmlns:a16="http://schemas.microsoft.com/office/drawing/2014/main" id="{4C4CCA80-6639-3E44-B252-A976769D1D8F}"/>
                    </a:ext>
                  </a:extLst>
                </p14:cNvPr>
                <p14:cNvContentPartPr/>
                <p14:nvPr/>
              </p14:nvContentPartPr>
              <p14:xfrm>
                <a:off x="7595437" y="2588040"/>
                <a:ext cx="3600" cy="3600"/>
              </p14:xfrm>
            </p:contentPart>
          </mc:Choice>
          <mc:Fallback xmlns="">
            <p:pic>
              <p:nvPicPr>
                <p:cNvPr id="265" name="Ink 264">
                  <a:extLst>
                    <a:ext uri="{FF2B5EF4-FFF2-40B4-BE49-F238E27FC236}">
                      <a16:creationId xmlns:a16="http://schemas.microsoft.com/office/drawing/2014/main" id="{4C4CCA80-6639-3E44-B252-A976769D1D8F}"/>
                    </a:ext>
                  </a:extLst>
                </p:cNvPr>
                <p:cNvPicPr/>
                <p:nvPr/>
              </p:nvPicPr>
              <p:blipFill>
                <a:blip r:embed="rId415"/>
                <a:stretch>
                  <a:fillRect/>
                </a:stretch>
              </p:blipFill>
              <p:spPr>
                <a:xfrm>
                  <a:off x="7587877" y="2580480"/>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6" name="Ink 265">
                  <a:extLst>
                    <a:ext uri="{FF2B5EF4-FFF2-40B4-BE49-F238E27FC236}">
                      <a16:creationId xmlns:a16="http://schemas.microsoft.com/office/drawing/2014/main" id="{BE85FA7B-C76D-FC4E-BB4E-3027210DB05F}"/>
                    </a:ext>
                  </a:extLst>
                </p14:cNvPr>
                <p14:cNvContentPartPr/>
                <p14:nvPr/>
              </p14:nvContentPartPr>
              <p14:xfrm>
                <a:off x="7720357" y="2539440"/>
                <a:ext cx="123480" cy="261360"/>
              </p14:xfrm>
            </p:contentPart>
          </mc:Choice>
          <mc:Fallback xmlns="">
            <p:pic>
              <p:nvPicPr>
                <p:cNvPr id="266" name="Ink 265">
                  <a:extLst>
                    <a:ext uri="{FF2B5EF4-FFF2-40B4-BE49-F238E27FC236}">
                      <a16:creationId xmlns:a16="http://schemas.microsoft.com/office/drawing/2014/main" id="{BE85FA7B-C76D-FC4E-BB4E-3027210DB05F}"/>
                    </a:ext>
                  </a:extLst>
                </p:cNvPr>
                <p:cNvPicPr/>
                <p:nvPr/>
              </p:nvPicPr>
              <p:blipFill>
                <a:blip r:embed="rId417"/>
                <a:stretch>
                  <a:fillRect/>
                </a:stretch>
              </p:blipFill>
              <p:spPr>
                <a:xfrm>
                  <a:off x="7712797" y="2531880"/>
                  <a:ext cx="138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7" name="Ink 266">
                  <a:extLst>
                    <a:ext uri="{FF2B5EF4-FFF2-40B4-BE49-F238E27FC236}">
                      <a16:creationId xmlns:a16="http://schemas.microsoft.com/office/drawing/2014/main" id="{93DDB640-E801-D84F-B913-04577A8F0D71}"/>
                    </a:ext>
                  </a:extLst>
                </p14:cNvPr>
                <p14:cNvContentPartPr/>
                <p14:nvPr/>
              </p14:nvContentPartPr>
              <p14:xfrm>
                <a:off x="7649077" y="2679480"/>
                <a:ext cx="154080" cy="23400"/>
              </p14:xfrm>
            </p:contentPart>
          </mc:Choice>
          <mc:Fallback xmlns="">
            <p:pic>
              <p:nvPicPr>
                <p:cNvPr id="267" name="Ink 266">
                  <a:extLst>
                    <a:ext uri="{FF2B5EF4-FFF2-40B4-BE49-F238E27FC236}">
                      <a16:creationId xmlns:a16="http://schemas.microsoft.com/office/drawing/2014/main" id="{93DDB640-E801-D84F-B913-04577A8F0D71}"/>
                    </a:ext>
                  </a:extLst>
                </p:cNvPr>
                <p:cNvPicPr/>
                <p:nvPr/>
              </p:nvPicPr>
              <p:blipFill>
                <a:blip r:embed="rId419"/>
                <a:stretch>
                  <a:fillRect/>
                </a:stretch>
              </p:blipFill>
              <p:spPr>
                <a:xfrm>
                  <a:off x="7641517" y="2671920"/>
                  <a:ext cx="169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8" name="Ink 267">
                  <a:extLst>
                    <a:ext uri="{FF2B5EF4-FFF2-40B4-BE49-F238E27FC236}">
                      <a16:creationId xmlns:a16="http://schemas.microsoft.com/office/drawing/2014/main" id="{DAE6183A-8A0E-6B4B-9139-092627045AFD}"/>
                    </a:ext>
                  </a:extLst>
                </p14:cNvPr>
                <p14:cNvContentPartPr/>
                <p14:nvPr/>
              </p14:nvContentPartPr>
              <p14:xfrm>
                <a:off x="7894957" y="2541600"/>
                <a:ext cx="5760" cy="208440"/>
              </p14:xfrm>
            </p:contentPart>
          </mc:Choice>
          <mc:Fallback xmlns="">
            <p:pic>
              <p:nvPicPr>
                <p:cNvPr id="268" name="Ink 267">
                  <a:extLst>
                    <a:ext uri="{FF2B5EF4-FFF2-40B4-BE49-F238E27FC236}">
                      <a16:creationId xmlns:a16="http://schemas.microsoft.com/office/drawing/2014/main" id="{DAE6183A-8A0E-6B4B-9139-092627045AFD}"/>
                    </a:ext>
                  </a:extLst>
                </p:cNvPr>
                <p:cNvPicPr/>
                <p:nvPr/>
              </p:nvPicPr>
              <p:blipFill>
                <a:blip r:embed="rId421"/>
                <a:stretch>
                  <a:fillRect/>
                </a:stretch>
              </p:blipFill>
              <p:spPr>
                <a:xfrm>
                  <a:off x="7887397" y="2534040"/>
                  <a:ext cx="20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9" name="Ink 268">
                  <a:extLst>
                    <a:ext uri="{FF2B5EF4-FFF2-40B4-BE49-F238E27FC236}">
                      <a16:creationId xmlns:a16="http://schemas.microsoft.com/office/drawing/2014/main" id="{64A71CFC-2E91-724B-89F1-985959131CBA}"/>
                    </a:ext>
                  </a:extLst>
                </p14:cNvPr>
                <p14:cNvContentPartPr/>
                <p14:nvPr/>
              </p14:nvContentPartPr>
              <p14:xfrm>
                <a:off x="7945717" y="2523600"/>
                <a:ext cx="74520" cy="197280"/>
              </p14:xfrm>
            </p:contentPart>
          </mc:Choice>
          <mc:Fallback xmlns="">
            <p:pic>
              <p:nvPicPr>
                <p:cNvPr id="269" name="Ink 268">
                  <a:extLst>
                    <a:ext uri="{FF2B5EF4-FFF2-40B4-BE49-F238E27FC236}">
                      <a16:creationId xmlns:a16="http://schemas.microsoft.com/office/drawing/2014/main" id="{64A71CFC-2E91-724B-89F1-985959131CBA}"/>
                    </a:ext>
                  </a:extLst>
                </p:cNvPr>
                <p:cNvPicPr/>
                <p:nvPr/>
              </p:nvPicPr>
              <p:blipFill>
                <a:blip r:embed="rId423"/>
                <a:stretch>
                  <a:fillRect/>
                </a:stretch>
              </p:blipFill>
              <p:spPr>
                <a:xfrm>
                  <a:off x="7938157" y="2516040"/>
                  <a:ext cx="89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0" name="Ink 269">
                  <a:extLst>
                    <a:ext uri="{FF2B5EF4-FFF2-40B4-BE49-F238E27FC236}">
                      <a16:creationId xmlns:a16="http://schemas.microsoft.com/office/drawing/2014/main" id="{526207C9-F1F8-5F48-8C62-84B36B2E1B54}"/>
                    </a:ext>
                  </a:extLst>
                </p14:cNvPr>
                <p14:cNvContentPartPr/>
                <p14:nvPr/>
              </p14:nvContentPartPr>
              <p14:xfrm>
                <a:off x="8063437" y="2616840"/>
                <a:ext cx="66960" cy="89640"/>
              </p14:xfrm>
            </p:contentPart>
          </mc:Choice>
          <mc:Fallback xmlns="">
            <p:pic>
              <p:nvPicPr>
                <p:cNvPr id="270" name="Ink 269">
                  <a:extLst>
                    <a:ext uri="{FF2B5EF4-FFF2-40B4-BE49-F238E27FC236}">
                      <a16:creationId xmlns:a16="http://schemas.microsoft.com/office/drawing/2014/main" id="{526207C9-F1F8-5F48-8C62-84B36B2E1B54}"/>
                    </a:ext>
                  </a:extLst>
                </p:cNvPr>
                <p:cNvPicPr/>
                <p:nvPr/>
              </p:nvPicPr>
              <p:blipFill>
                <a:blip r:embed="rId425"/>
                <a:stretch>
                  <a:fillRect/>
                </a:stretch>
              </p:blipFill>
              <p:spPr>
                <a:xfrm>
                  <a:off x="8055877" y="2609280"/>
                  <a:ext cx="82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1" name="Ink 270">
                  <a:extLst>
                    <a:ext uri="{FF2B5EF4-FFF2-40B4-BE49-F238E27FC236}">
                      <a16:creationId xmlns:a16="http://schemas.microsoft.com/office/drawing/2014/main" id="{A210453E-EA29-4544-9F98-49637D9C1C4C}"/>
                    </a:ext>
                  </a:extLst>
                </p14:cNvPr>
                <p14:cNvContentPartPr/>
                <p14:nvPr/>
              </p14:nvContentPartPr>
              <p14:xfrm>
                <a:off x="7851037" y="2601360"/>
                <a:ext cx="159120" cy="10800"/>
              </p14:xfrm>
            </p:contentPart>
          </mc:Choice>
          <mc:Fallback xmlns="">
            <p:pic>
              <p:nvPicPr>
                <p:cNvPr id="271" name="Ink 270">
                  <a:extLst>
                    <a:ext uri="{FF2B5EF4-FFF2-40B4-BE49-F238E27FC236}">
                      <a16:creationId xmlns:a16="http://schemas.microsoft.com/office/drawing/2014/main" id="{A210453E-EA29-4544-9F98-49637D9C1C4C}"/>
                    </a:ext>
                  </a:extLst>
                </p:cNvPr>
                <p:cNvPicPr/>
                <p:nvPr/>
              </p:nvPicPr>
              <p:blipFill>
                <a:blip r:embed="rId427"/>
                <a:stretch>
                  <a:fillRect/>
                </a:stretch>
              </p:blipFill>
              <p:spPr>
                <a:xfrm>
                  <a:off x="7843477" y="2593800"/>
                  <a:ext cx="174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2" name="Ink 271">
                  <a:extLst>
                    <a:ext uri="{FF2B5EF4-FFF2-40B4-BE49-F238E27FC236}">
                      <a16:creationId xmlns:a16="http://schemas.microsoft.com/office/drawing/2014/main" id="{53AA72F0-EB6F-B243-B0B7-5567B7029B4E}"/>
                    </a:ext>
                  </a:extLst>
                </p14:cNvPr>
                <p14:cNvContentPartPr/>
                <p14:nvPr/>
              </p14:nvContentPartPr>
              <p14:xfrm>
                <a:off x="8290237" y="2476800"/>
                <a:ext cx="6840" cy="231840"/>
              </p14:xfrm>
            </p:contentPart>
          </mc:Choice>
          <mc:Fallback xmlns="">
            <p:pic>
              <p:nvPicPr>
                <p:cNvPr id="272" name="Ink 271">
                  <a:extLst>
                    <a:ext uri="{FF2B5EF4-FFF2-40B4-BE49-F238E27FC236}">
                      <a16:creationId xmlns:a16="http://schemas.microsoft.com/office/drawing/2014/main" id="{53AA72F0-EB6F-B243-B0B7-5567B7029B4E}"/>
                    </a:ext>
                  </a:extLst>
                </p:cNvPr>
                <p:cNvPicPr/>
                <p:nvPr/>
              </p:nvPicPr>
              <p:blipFill>
                <a:blip r:embed="rId429"/>
                <a:stretch>
                  <a:fillRect/>
                </a:stretch>
              </p:blipFill>
              <p:spPr>
                <a:xfrm>
                  <a:off x="8282677" y="2469240"/>
                  <a:ext cx="21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3" name="Ink 272">
                  <a:extLst>
                    <a:ext uri="{FF2B5EF4-FFF2-40B4-BE49-F238E27FC236}">
                      <a16:creationId xmlns:a16="http://schemas.microsoft.com/office/drawing/2014/main" id="{4BB51266-AF3B-824D-8233-4DA0B4D957A8}"/>
                    </a:ext>
                  </a:extLst>
                </p14:cNvPr>
                <p14:cNvContentPartPr/>
                <p14:nvPr/>
              </p14:nvContentPartPr>
              <p14:xfrm>
                <a:off x="8360437" y="2574720"/>
                <a:ext cx="4320" cy="111600"/>
              </p14:xfrm>
            </p:contentPart>
          </mc:Choice>
          <mc:Fallback xmlns="">
            <p:pic>
              <p:nvPicPr>
                <p:cNvPr id="273" name="Ink 272">
                  <a:extLst>
                    <a:ext uri="{FF2B5EF4-FFF2-40B4-BE49-F238E27FC236}">
                      <a16:creationId xmlns:a16="http://schemas.microsoft.com/office/drawing/2014/main" id="{4BB51266-AF3B-824D-8233-4DA0B4D957A8}"/>
                    </a:ext>
                  </a:extLst>
                </p:cNvPr>
                <p:cNvPicPr/>
                <p:nvPr/>
              </p:nvPicPr>
              <p:blipFill>
                <a:blip r:embed="rId431"/>
                <a:stretch>
                  <a:fillRect/>
                </a:stretch>
              </p:blipFill>
              <p:spPr>
                <a:xfrm>
                  <a:off x="8353237" y="2567160"/>
                  <a:ext cx="19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4" name="Ink 273">
                  <a:extLst>
                    <a:ext uri="{FF2B5EF4-FFF2-40B4-BE49-F238E27FC236}">
                      <a16:creationId xmlns:a16="http://schemas.microsoft.com/office/drawing/2014/main" id="{7C9E379C-8F04-6147-B020-6F626B40740F}"/>
                    </a:ext>
                  </a:extLst>
                </p14:cNvPr>
                <p14:cNvContentPartPr/>
                <p14:nvPr/>
              </p14:nvContentPartPr>
              <p14:xfrm>
                <a:off x="8378437" y="2513160"/>
                <a:ext cx="1800" cy="9720"/>
              </p14:xfrm>
            </p:contentPart>
          </mc:Choice>
          <mc:Fallback xmlns="">
            <p:pic>
              <p:nvPicPr>
                <p:cNvPr id="274" name="Ink 273">
                  <a:extLst>
                    <a:ext uri="{FF2B5EF4-FFF2-40B4-BE49-F238E27FC236}">
                      <a16:creationId xmlns:a16="http://schemas.microsoft.com/office/drawing/2014/main" id="{7C9E379C-8F04-6147-B020-6F626B40740F}"/>
                    </a:ext>
                  </a:extLst>
                </p:cNvPr>
                <p:cNvPicPr/>
                <p:nvPr/>
              </p:nvPicPr>
              <p:blipFill>
                <a:blip r:embed="rId433"/>
                <a:stretch>
                  <a:fillRect/>
                </a:stretch>
              </p:blipFill>
              <p:spPr>
                <a:xfrm>
                  <a:off x="8370877" y="2505600"/>
                  <a:ext cx="16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5" name="Ink 274">
                  <a:extLst>
                    <a:ext uri="{FF2B5EF4-FFF2-40B4-BE49-F238E27FC236}">
                      <a16:creationId xmlns:a16="http://schemas.microsoft.com/office/drawing/2014/main" id="{77644591-9293-664E-A44B-AEA62EE3D860}"/>
                    </a:ext>
                  </a:extLst>
                </p14:cNvPr>
                <p14:cNvContentPartPr/>
                <p14:nvPr/>
              </p14:nvContentPartPr>
              <p14:xfrm>
                <a:off x="8430997" y="2572200"/>
                <a:ext cx="61920" cy="95760"/>
              </p14:xfrm>
            </p:contentPart>
          </mc:Choice>
          <mc:Fallback xmlns="">
            <p:pic>
              <p:nvPicPr>
                <p:cNvPr id="275" name="Ink 274">
                  <a:extLst>
                    <a:ext uri="{FF2B5EF4-FFF2-40B4-BE49-F238E27FC236}">
                      <a16:creationId xmlns:a16="http://schemas.microsoft.com/office/drawing/2014/main" id="{77644591-9293-664E-A44B-AEA62EE3D860}"/>
                    </a:ext>
                  </a:extLst>
                </p:cNvPr>
                <p:cNvPicPr/>
                <p:nvPr/>
              </p:nvPicPr>
              <p:blipFill>
                <a:blip r:embed="rId435"/>
                <a:stretch>
                  <a:fillRect/>
                </a:stretch>
              </p:blipFill>
              <p:spPr>
                <a:xfrm>
                  <a:off x="8423437" y="2564640"/>
                  <a:ext cx="77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6" name="Ink 275">
                  <a:extLst>
                    <a:ext uri="{FF2B5EF4-FFF2-40B4-BE49-F238E27FC236}">
                      <a16:creationId xmlns:a16="http://schemas.microsoft.com/office/drawing/2014/main" id="{626953EB-578C-5F49-85C0-080E9F83B3DA}"/>
                    </a:ext>
                  </a:extLst>
                </p14:cNvPr>
                <p14:cNvContentPartPr/>
                <p14:nvPr/>
              </p14:nvContentPartPr>
              <p14:xfrm>
                <a:off x="8538997" y="2553840"/>
                <a:ext cx="99360" cy="117360"/>
              </p14:xfrm>
            </p:contentPart>
          </mc:Choice>
          <mc:Fallback xmlns="">
            <p:pic>
              <p:nvPicPr>
                <p:cNvPr id="276" name="Ink 275">
                  <a:extLst>
                    <a:ext uri="{FF2B5EF4-FFF2-40B4-BE49-F238E27FC236}">
                      <a16:creationId xmlns:a16="http://schemas.microsoft.com/office/drawing/2014/main" id="{626953EB-578C-5F49-85C0-080E9F83B3DA}"/>
                    </a:ext>
                  </a:extLst>
                </p:cNvPr>
                <p:cNvPicPr/>
                <p:nvPr/>
              </p:nvPicPr>
              <p:blipFill>
                <a:blip r:embed="rId437"/>
                <a:stretch>
                  <a:fillRect/>
                </a:stretch>
              </p:blipFill>
              <p:spPr>
                <a:xfrm>
                  <a:off x="8531437" y="2546640"/>
                  <a:ext cx="114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8" name="Ink 277">
                  <a:extLst>
                    <a:ext uri="{FF2B5EF4-FFF2-40B4-BE49-F238E27FC236}">
                      <a16:creationId xmlns:a16="http://schemas.microsoft.com/office/drawing/2014/main" id="{8B369FCF-B244-8544-A5D5-2A34BE4B89B1}"/>
                    </a:ext>
                  </a:extLst>
                </p14:cNvPr>
                <p14:cNvContentPartPr/>
                <p14:nvPr/>
              </p14:nvContentPartPr>
              <p14:xfrm>
                <a:off x="7617757" y="2959560"/>
                <a:ext cx="117360" cy="100800"/>
              </p14:xfrm>
            </p:contentPart>
          </mc:Choice>
          <mc:Fallback xmlns="">
            <p:pic>
              <p:nvPicPr>
                <p:cNvPr id="278" name="Ink 277">
                  <a:extLst>
                    <a:ext uri="{FF2B5EF4-FFF2-40B4-BE49-F238E27FC236}">
                      <a16:creationId xmlns:a16="http://schemas.microsoft.com/office/drawing/2014/main" id="{8B369FCF-B244-8544-A5D5-2A34BE4B89B1}"/>
                    </a:ext>
                  </a:extLst>
                </p:cNvPr>
                <p:cNvPicPr/>
                <p:nvPr/>
              </p:nvPicPr>
              <p:blipFill>
                <a:blip r:embed="rId439"/>
                <a:stretch>
                  <a:fillRect/>
                </a:stretch>
              </p:blipFill>
              <p:spPr>
                <a:xfrm>
                  <a:off x="7610197" y="2952000"/>
                  <a:ext cx="132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9" name="Ink 278">
                  <a:extLst>
                    <a:ext uri="{FF2B5EF4-FFF2-40B4-BE49-F238E27FC236}">
                      <a16:creationId xmlns:a16="http://schemas.microsoft.com/office/drawing/2014/main" id="{2E605FF3-39C7-8B4E-A2D3-8163C78735AF}"/>
                    </a:ext>
                  </a:extLst>
                </p14:cNvPr>
                <p14:cNvContentPartPr/>
                <p14:nvPr/>
              </p14:nvContentPartPr>
              <p14:xfrm>
                <a:off x="7779397" y="2947320"/>
                <a:ext cx="79200" cy="78480"/>
              </p14:xfrm>
            </p:contentPart>
          </mc:Choice>
          <mc:Fallback xmlns="">
            <p:pic>
              <p:nvPicPr>
                <p:cNvPr id="279" name="Ink 278">
                  <a:extLst>
                    <a:ext uri="{FF2B5EF4-FFF2-40B4-BE49-F238E27FC236}">
                      <a16:creationId xmlns:a16="http://schemas.microsoft.com/office/drawing/2014/main" id="{2E605FF3-39C7-8B4E-A2D3-8163C78735AF}"/>
                    </a:ext>
                  </a:extLst>
                </p:cNvPr>
                <p:cNvPicPr/>
                <p:nvPr/>
              </p:nvPicPr>
              <p:blipFill>
                <a:blip r:embed="rId441"/>
                <a:stretch>
                  <a:fillRect/>
                </a:stretch>
              </p:blipFill>
              <p:spPr>
                <a:xfrm>
                  <a:off x="7771837" y="2939760"/>
                  <a:ext cx="94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0" name="Ink 279">
                  <a:extLst>
                    <a:ext uri="{FF2B5EF4-FFF2-40B4-BE49-F238E27FC236}">
                      <a16:creationId xmlns:a16="http://schemas.microsoft.com/office/drawing/2014/main" id="{67486C13-89E9-594C-BE23-48F51873B037}"/>
                    </a:ext>
                  </a:extLst>
                </p14:cNvPr>
                <p14:cNvContentPartPr/>
                <p14:nvPr/>
              </p14:nvContentPartPr>
              <p14:xfrm>
                <a:off x="7913317" y="2916720"/>
                <a:ext cx="55080" cy="113040"/>
              </p14:xfrm>
            </p:contentPart>
          </mc:Choice>
          <mc:Fallback xmlns="">
            <p:pic>
              <p:nvPicPr>
                <p:cNvPr id="280" name="Ink 279">
                  <a:extLst>
                    <a:ext uri="{FF2B5EF4-FFF2-40B4-BE49-F238E27FC236}">
                      <a16:creationId xmlns:a16="http://schemas.microsoft.com/office/drawing/2014/main" id="{67486C13-89E9-594C-BE23-48F51873B037}"/>
                    </a:ext>
                  </a:extLst>
                </p:cNvPr>
                <p:cNvPicPr/>
                <p:nvPr/>
              </p:nvPicPr>
              <p:blipFill>
                <a:blip r:embed="rId443"/>
                <a:stretch>
                  <a:fillRect/>
                </a:stretch>
              </p:blipFill>
              <p:spPr>
                <a:xfrm>
                  <a:off x="7905757" y="2909160"/>
                  <a:ext cx="70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1" name="Ink 280">
                  <a:extLst>
                    <a:ext uri="{FF2B5EF4-FFF2-40B4-BE49-F238E27FC236}">
                      <a16:creationId xmlns:a16="http://schemas.microsoft.com/office/drawing/2014/main" id="{B60BAD8D-ACF9-7745-863A-E7457EE0821F}"/>
                    </a:ext>
                  </a:extLst>
                </p14:cNvPr>
                <p14:cNvContentPartPr/>
                <p14:nvPr/>
              </p14:nvContentPartPr>
              <p14:xfrm>
                <a:off x="8128597" y="2925360"/>
                <a:ext cx="99720" cy="75960"/>
              </p14:xfrm>
            </p:contentPart>
          </mc:Choice>
          <mc:Fallback xmlns="">
            <p:pic>
              <p:nvPicPr>
                <p:cNvPr id="281" name="Ink 280">
                  <a:extLst>
                    <a:ext uri="{FF2B5EF4-FFF2-40B4-BE49-F238E27FC236}">
                      <a16:creationId xmlns:a16="http://schemas.microsoft.com/office/drawing/2014/main" id="{B60BAD8D-ACF9-7745-863A-E7457EE0821F}"/>
                    </a:ext>
                  </a:extLst>
                </p:cNvPr>
                <p:cNvPicPr/>
                <p:nvPr/>
              </p:nvPicPr>
              <p:blipFill>
                <a:blip r:embed="rId445"/>
                <a:stretch>
                  <a:fillRect/>
                </a:stretch>
              </p:blipFill>
              <p:spPr>
                <a:xfrm>
                  <a:off x="8121037" y="2917800"/>
                  <a:ext cx="11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Ink 281">
                  <a:extLst>
                    <a:ext uri="{FF2B5EF4-FFF2-40B4-BE49-F238E27FC236}">
                      <a16:creationId xmlns:a16="http://schemas.microsoft.com/office/drawing/2014/main" id="{1673B9C0-76C4-814F-86E8-A39D2BA77F18}"/>
                    </a:ext>
                  </a:extLst>
                </p14:cNvPr>
                <p14:cNvContentPartPr/>
                <p14:nvPr/>
              </p14:nvContentPartPr>
              <p14:xfrm>
                <a:off x="8307517" y="2823840"/>
                <a:ext cx="11520" cy="177120"/>
              </p14:xfrm>
            </p:contentPart>
          </mc:Choice>
          <mc:Fallback xmlns="">
            <p:pic>
              <p:nvPicPr>
                <p:cNvPr id="282" name="Ink 281">
                  <a:extLst>
                    <a:ext uri="{FF2B5EF4-FFF2-40B4-BE49-F238E27FC236}">
                      <a16:creationId xmlns:a16="http://schemas.microsoft.com/office/drawing/2014/main" id="{1673B9C0-76C4-814F-86E8-A39D2BA77F18}"/>
                    </a:ext>
                  </a:extLst>
                </p:cNvPr>
                <p:cNvPicPr/>
                <p:nvPr/>
              </p:nvPicPr>
              <p:blipFill>
                <a:blip r:embed="rId447"/>
                <a:stretch>
                  <a:fillRect/>
                </a:stretch>
              </p:blipFill>
              <p:spPr>
                <a:xfrm>
                  <a:off x="8299957" y="2816280"/>
                  <a:ext cx="26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3" name="Ink 282">
                  <a:extLst>
                    <a:ext uri="{FF2B5EF4-FFF2-40B4-BE49-F238E27FC236}">
                      <a16:creationId xmlns:a16="http://schemas.microsoft.com/office/drawing/2014/main" id="{820B699B-7E11-7445-BD0F-EB60437AF80E}"/>
                    </a:ext>
                  </a:extLst>
                </p14:cNvPr>
                <p14:cNvContentPartPr/>
                <p14:nvPr/>
              </p14:nvContentPartPr>
              <p14:xfrm>
                <a:off x="8375197" y="2804760"/>
                <a:ext cx="12960" cy="205200"/>
              </p14:xfrm>
            </p:contentPart>
          </mc:Choice>
          <mc:Fallback xmlns="">
            <p:pic>
              <p:nvPicPr>
                <p:cNvPr id="283" name="Ink 282">
                  <a:extLst>
                    <a:ext uri="{FF2B5EF4-FFF2-40B4-BE49-F238E27FC236}">
                      <a16:creationId xmlns:a16="http://schemas.microsoft.com/office/drawing/2014/main" id="{820B699B-7E11-7445-BD0F-EB60437AF80E}"/>
                    </a:ext>
                  </a:extLst>
                </p:cNvPr>
                <p:cNvPicPr/>
                <p:nvPr/>
              </p:nvPicPr>
              <p:blipFill>
                <a:blip r:embed="rId449"/>
                <a:stretch>
                  <a:fillRect/>
                </a:stretch>
              </p:blipFill>
              <p:spPr>
                <a:xfrm>
                  <a:off x="8367637" y="2797200"/>
                  <a:ext cx="280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4" name="Ink 283">
                  <a:extLst>
                    <a:ext uri="{FF2B5EF4-FFF2-40B4-BE49-F238E27FC236}">
                      <a16:creationId xmlns:a16="http://schemas.microsoft.com/office/drawing/2014/main" id="{910E4D68-9E0B-9941-82D6-DDA0A4988AC3}"/>
                    </a:ext>
                  </a:extLst>
                </p14:cNvPr>
                <p14:cNvContentPartPr/>
                <p14:nvPr/>
              </p14:nvContentPartPr>
              <p14:xfrm>
                <a:off x="8360077" y="2905200"/>
                <a:ext cx="81720" cy="9360"/>
              </p14:xfrm>
            </p:contentPart>
          </mc:Choice>
          <mc:Fallback xmlns="">
            <p:pic>
              <p:nvPicPr>
                <p:cNvPr id="284" name="Ink 283">
                  <a:extLst>
                    <a:ext uri="{FF2B5EF4-FFF2-40B4-BE49-F238E27FC236}">
                      <a16:creationId xmlns:a16="http://schemas.microsoft.com/office/drawing/2014/main" id="{910E4D68-9E0B-9941-82D6-DDA0A4988AC3}"/>
                    </a:ext>
                  </a:extLst>
                </p:cNvPr>
                <p:cNvPicPr/>
                <p:nvPr/>
              </p:nvPicPr>
              <p:blipFill>
                <a:blip r:embed="rId451"/>
                <a:stretch>
                  <a:fillRect/>
                </a:stretch>
              </p:blipFill>
              <p:spPr>
                <a:xfrm>
                  <a:off x="8352517" y="2897640"/>
                  <a:ext cx="96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5" name="Ink 284">
                  <a:extLst>
                    <a:ext uri="{FF2B5EF4-FFF2-40B4-BE49-F238E27FC236}">
                      <a16:creationId xmlns:a16="http://schemas.microsoft.com/office/drawing/2014/main" id="{DF943817-82BD-1A47-9F80-B3140C759820}"/>
                    </a:ext>
                  </a:extLst>
                </p14:cNvPr>
                <p14:cNvContentPartPr/>
                <p14:nvPr/>
              </p14:nvContentPartPr>
              <p14:xfrm>
                <a:off x="8448277" y="2899080"/>
                <a:ext cx="83160" cy="88560"/>
              </p14:xfrm>
            </p:contentPart>
          </mc:Choice>
          <mc:Fallback xmlns="">
            <p:pic>
              <p:nvPicPr>
                <p:cNvPr id="285" name="Ink 284">
                  <a:extLst>
                    <a:ext uri="{FF2B5EF4-FFF2-40B4-BE49-F238E27FC236}">
                      <a16:creationId xmlns:a16="http://schemas.microsoft.com/office/drawing/2014/main" id="{DF943817-82BD-1A47-9F80-B3140C759820}"/>
                    </a:ext>
                  </a:extLst>
                </p:cNvPr>
                <p:cNvPicPr/>
                <p:nvPr/>
              </p:nvPicPr>
              <p:blipFill>
                <a:blip r:embed="rId453"/>
                <a:stretch>
                  <a:fillRect/>
                </a:stretch>
              </p:blipFill>
              <p:spPr>
                <a:xfrm>
                  <a:off x="8440717" y="2891520"/>
                  <a:ext cx="98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6" name="Ink 285">
                  <a:extLst>
                    <a:ext uri="{FF2B5EF4-FFF2-40B4-BE49-F238E27FC236}">
                      <a16:creationId xmlns:a16="http://schemas.microsoft.com/office/drawing/2014/main" id="{07B8A48A-8EFB-5641-BD96-47707A63A479}"/>
                    </a:ext>
                  </a:extLst>
                </p14:cNvPr>
                <p14:cNvContentPartPr/>
                <p14:nvPr/>
              </p14:nvContentPartPr>
              <p14:xfrm>
                <a:off x="8558797" y="2892960"/>
                <a:ext cx="76680" cy="83520"/>
              </p14:xfrm>
            </p:contentPart>
          </mc:Choice>
          <mc:Fallback xmlns="">
            <p:pic>
              <p:nvPicPr>
                <p:cNvPr id="286" name="Ink 285">
                  <a:extLst>
                    <a:ext uri="{FF2B5EF4-FFF2-40B4-BE49-F238E27FC236}">
                      <a16:creationId xmlns:a16="http://schemas.microsoft.com/office/drawing/2014/main" id="{07B8A48A-8EFB-5641-BD96-47707A63A479}"/>
                    </a:ext>
                  </a:extLst>
                </p:cNvPr>
                <p:cNvPicPr/>
                <p:nvPr/>
              </p:nvPicPr>
              <p:blipFill>
                <a:blip r:embed="rId455"/>
                <a:stretch>
                  <a:fillRect/>
                </a:stretch>
              </p:blipFill>
              <p:spPr>
                <a:xfrm>
                  <a:off x="8551237" y="2885400"/>
                  <a:ext cx="91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7" name="Ink 286">
                  <a:extLst>
                    <a:ext uri="{FF2B5EF4-FFF2-40B4-BE49-F238E27FC236}">
                      <a16:creationId xmlns:a16="http://schemas.microsoft.com/office/drawing/2014/main" id="{DB9DFA69-D6F5-8644-8526-D0C634C5CA5B}"/>
                    </a:ext>
                  </a:extLst>
                </p14:cNvPr>
                <p14:cNvContentPartPr/>
                <p14:nvPr/>
              </p14:nvContentPartPr>
              <p14:xfrm>
                <a:off x="8663557" y="2883600"/>
                <a:ext cx="64440" cy="79560"/>
              </p14:xfrm>
            </p:contentPart>
          </mc:Choice>
          <mc:Fallback xmlns="">
            <p:pic>
              <p:nvPicPr>
                <p:cNvPr id="287" name="Ink 286">
                  <a:extLst>
                    <a:ext uri="{FF2B5EF4-FFF2-40B4-BE49-F238E27FC236}">
                      <a16:creationId xmlns:a16="http://schemas.microsoft.com/office/drawing/2014/main" id="{DB9DFA69-D6F5-8644-8526-D0C634C5CA5B}"/>
                    </a:ext>
                  </a:extLst>
                </p:cNvPr>
                <p:cNvPicPr/>
                <p:nvPr/>
              </p:nvPicPr>
              <p:blipFill>
                <a:blip r:embed="rId457"/>
                <a:stretch>
                  <a:fillRect/>
                </a:stretch>
              </p:blipFill>
              <p:spPr>
                <a:xfrm>
                  <a:off x="8655997" y="2876040"/>
                  <a:ext cx="79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8" name="Ink 287">
                  <a:extLst>
                    <a:ext uri="{FF2B5EF4-FFF2-40B4-BE49-F238E27FC236}">
                      <a16:creationId xmlns:a16="http://schemas.microsoft.com/office/drawing/2014/main" id="{3F84E9D0-CFC5-4A4B-80C9-C53D291495E8}"/>
                    </a:ext>
                  </a:extLst>
                </p14:cNvPr>
                <p14:cNvContentPartPr/>
                <p14:nvPr/>
              </p14:nvContentPartPr>
              <p14:xfrm>
                <a:off x="8751037" y="2886840"/>
                <a:ext cx="83520" cy="73800"/>
              </p14:xfrm>
            </p:contentPart>
          </mc:Choice>
          <mc:Fallback xmlns="">
            <p:pic>
              <p:nvPicPr>
                <p:cNvPr id="288" name="Ink 287">
                  <a:extLst>
                    <a:ext uri="{FF2B5EF4-FFF2-40B4-BE49-F238E27FC236}">
                      <a16:creationId xmlns:a16="http://schemas.microsoft.com/office/drawing/2014/main" id="{3F84E9D0-CFC5-4A4B-80C9-C53D291495E8}"/>
                    </a:ext>
                  </a:extLst>
                </p:cNvPr>
                <p:cNvPicPr/>
                <p:nvPr/>
              </p:nvPicPr>
              <p:blipFill>
                <a:blip r:embed="rId459"/>
                <a:stretch>
                  <a:fillRect/>
                </a:stretch>
              </p:blipFill>
              <p:spPr>
                <a:xfrm>
                  <a:off x="8743477" y="2879280"/>
                  <a:ext cx="986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9" name="Ink 288">
                  <a:extLst>
                    <a:ext uri="{FF2B5EF4-FFF2-40B4-BE49-F238E27FC236}">
                      <a16:creationId xmlns:a16="http://schemas.microsoft.com/office/drawing/2014/main" id="{E61D2E16-E993-F644-AF56-A5F564240D3D}"/>
                    </a:ext>
                  </a:extLst>
                </p14:cNvPr>
                <p14:cNvContentPartPr/>
                <p14:nvPr/>
              </p14:nvContentPartPr>
              <p14:xfrm>
                <a:off x="8837077" y="2722680"/>
                <a:ext cx="6480" cy="227880"/>
              </p14:xfrm>
            </p:contentPart>
          </mc:Choice>
          <mc:Fallback xmlns="">
            <p:pic>
              <p:nvPicPr>
                <p:cNvPr id="289" name="Ink 288">
                  <a:extLst>
                    <a:ext uri="{FF2B5EF4-FFF2-40B4-BE49-F238E27FC236}">
                      <a16:creationId xmlns:a16="http://schemas.microsoft.com/office/drawing/2014/main" id="{E61D2E16-E993-F644-AF56-A5F564240D3D}"/>
                    </a:ext>
                  </a:extLst>
                </p:cNvPr>
                <p:cNvPicPr/>
                <p:nvPr/>
              </p:nvPicPr>
              <p:blipFill>
                <a:blip r:embed="rId461"/>
                <a:stretch>
                  <a:fillRect/>
                </a:stretch>
              </p:blipFill>
              <p:spPr>
                <a:xfrm>
                  <a:off x="8829517" y="2715120"/>
                  <a:ext cx="21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1" name="Ink 290">
                  <a:extLst>
                    <a:ext uri="{FF2B5EF4-FFF2-40B4-BE49-F238E27FC236}">
                      <a16:creationId xmlns:a16="http://schemas.microsoft.com/office/drawing/2014/main" id="{1BAF2831-683E-754B-AE4A-830450C26ECD}"/>
                    </a:ext>
                  </a:extLst>
                </p14:cNvPr>
                <p14:cNvContentPartPr/>
                <p14:nvPr/>
              </p14:nvContentPartPr>
              <p14:xfrm>
                <a:off x="7683277" y="3308400"/>
                <a:ext cx="18720" cy="121680"/>
              </p14:xfrm>
            </p:contentPart>
          </mc:Choice>
          <mc:Fallback xmlns="">
            <p:pic>
              <p:nvPicPr>
                <p:cNvPr id="291" name="Ink 290">
                  <a:extLst>
                    <a:ext uri="{FF2B5EF4-FFF2-40B4-BE49-F238E27FC236}">
                      <a16:creationId xmlns:a16="http://schemas.microsoft.com/office/drawing/2014/main" id="{1BAF2831-683E-754B-AE4A-830450C26ECD}"/>
                    </a:ext>
                  </a:extLst>
                </p:cNvPr>
                <p:cNvPicPr/>
                <p:nvPr/>
              </p:nvPicPr>
              <p:blipFill>
                <a:blip r:embed="rId463"/>
                <a:stretch>
                  <a:fillRect/>
                </a:stretch>
              </p:blipFill>
              <p:spPr>
                <a:xfrm>
                  <a:off x="7675717" y="3300840"/>
                  <a:ext cx="338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2" name="Ink 291">
                  <a:extLst>
                    <a:ext uri="{FF2B5EF4-FFF2-40B4-BE49-F238E27FC236}">
                      <a16:creationId xmlns:a16="http://schemas.microsoft.com/office/drawing/2014/main" id="{D21E32C3-A3C7-3B49-8378-71D1D25F5C47}"/>
                    </a:ext>
                  </a:extLst>
                </p14:cNvPr>
                <p14:cNvContentPartPr/>
                <p14:nvPr/>
              </p14:nvContentPartPr>
              <p14:xfrm>
                <a:off x="7714597" y="3218040"/>
                <a:ext cx="360" cy="1800"/>
              </p14:xfrm>
            </p:contentPart>
          </mc:Choice>
          <mc:Fallback xmlns="">
            <p:pic>
              <p:nvPicPr>
                <p:cNvPr id="292" name="Ink 291">
                  <a:extLst>
                    <a:ext uri="{FF2B5EF4-FFF2-40B4-BE49-F238E27FC236}">
                      <a16:creationId xmlns:a16="http://schemas.microsoft.com/office/drawing/2014/main" id="{D21E32C3-A3C7-3B49-8378-71D1D25F5C47}"/>
                    </a:ext>
                  </a:extLst>
                </p:cNvPr>
                <p:cNvPicPr/>
                <p:nvPr/>
              </p:nvPicPr>
              <p:blipFill>
                <a:blip r:embed="rId465"/>
                <a:stretch>
                  <a:fillRect/>
                </a:stretch>
              </p:blipFill>
              <p:spPr>
                <a:xfrm>
                  <a:off x="7707037" y="3210480"/>
                  <a:ext cx="15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3" name="Ink 292">
                  <a:extLst>
                    <a:ext uri="{FF2B5EF4-FFF2-40B4-BE49-F238E27FC236}">
                      <a16:creationId xmlns:a16="http://schemas.microsoft.com/office/drawing/2014/main" id="{5E142403-9D31-644E-8BD5-D92E2274F12B}"/>
                    </a:ext>
                  </a:extLst>
                </p14:cNvPr>
                <p14:cNvContentPartPr/>
                <p14:nvPr/>
              </p14:nvContentPartPr>
              <p14:xfrm>
                <a:off x="7799917" y="3200040"/>
                <a:ext cx="24120" cy="214560"/>
              </p14:xfrm>
            </p:contentPart>
          </mc:Choice>
          <mc:Fallback xmlns="">
            <p:pic>
              <p:nvPicPr>
                <p:cNvPr id="293" name="Ink 292">
                  <a:extLst>
                    <a:ext uri="{FF2B5EF4-FFF2-40B4-BE49-F238E27FC236}">
                      <a16:creationId xmlns:a16="http://schemas.microsoft.com/office/drawing/2014/main" id="{5E142403-9D31-644E-8BD5-D92E2274F12B}"/>
                    </a:ext>
                  </a:extLst>
                </p:cNvPr>
                <p:cNvPicPr/>
                <p:nvPr/>
              </p:nvPicPr>
              <p:blipFill>
                <a:blip r:embed="rId467"/>
                <a:stretch>
                  <a:fillRect/>
                </a:stretch>
              </p:blipFill>
              <p:spPr>
                <a:xfrm>
                  <a:off x="7792357" y="3192480"/>
                  <a:ext cx="39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4" name="Ink 293">
                  <a:extLst>
                    <a:ext uri="{FF2B5EF4-FFF2-40B4-BE49-F238E27FC236}">
                      <a16:creationId xmlns:a16="http://schemas.microsoft.com/office/drawing/2014/main" id="{146445F8-C0D0-EC46-91C6-B8651769F58A}"/>
                    </a:ext>
                  </a:extLst>
                </p14:cNvPr>
                <p14:cNvContentPartPr/>
                <p14:nvPr/>
              </p14:nvContentPartPr>
              <p14:xfrm>
                <a:off x="7752757" y="3279600"/>
                <a:ext cx="119880" cy="32400"/>
              </p14:xfrm>
            </p:contentPart>
          </mc:Choice>
          <mc:Fallback xmlns="">
            <p:pic>
              <p:nvPicPr>
                <p:cNvPr id="294" name="Ink 293">
                  <a:extLst>
                    <a:ext uri="{FF2B5EF4-FFF2-40B4-BE49-F238E27FC236}">
                      <a16:creationId xmlns:a16="http://schemas.microsoft.com/office/drawing/2014/main" id="{146445F8-C0D0-EC46-91C6-B8651769F58A}"/>
                    </a:ext>
                  </a:extLst>
                </p:cNvPr>
                <p:cNvPicPr/>
                <p:nvPr/>
              </p:nvPicPr>
              <p:blipFill>
                <a:blip r:embed="rId469"/>
                <a:stretch>
                  <a:fillRect/>
                </a:stretch>
              </p:blipFill>
              <p:spPr>
                <a:xfrm>
                  <a:off x="7745197" y="3272040"/>
                  <a:ext cx="13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5" name="Ink 294">
                  <a:extLst>
                    <a:ext uri="{FF2B5EF4-FFF2-40B4-BE49-F238E27FC236}">
                      <a16:creationId xmlns:a16="http://schemas.microsoft.com/office/drawing/2014/main" id="{1FFE9EDB-C26D-E942-9A69-1D40ED022967}"/>
                    </a:ext>
                  </a:extLst>
                </p14:cNvPr>
                <p14:cNvContentPartPr/>
                <p14:nvPr/>
              </p14:nvContentPartPr>
              <p14:xfrm>
                <a:off x="8035357" y="3265200"/>
                <a:ext cx="145080" cy="125640"/>
              </p14:xfrm>
            </p:contentPart>
          </mc:Choice>
          <mc:Fallback xmlns="">
            <p:pic>
              <p:nvPicPr>
                <p:cNvPr id="295" name="Ink 294">
                  <a:extLst>
                    <a:ext uri="{FF2B5EF4-FFF2-40B4-BE49-F238E27FC236}">
                      <a16:creationId xmlns:a16="http://schemas.microsoft.com/office/drawing/2014/main" id="{1FFE9EDB-C26D-E942-9A69-1D40ED022967}"/>
                    </a:ext>
                  </a:extLst>
                </p:cNvPr>
                <p:cNvPicPr/>
                <p:nvPr/>
              </p:nvPicPr>
              <p:blipFill>
                <a:blip r:embed="rId471"/>
                <a:stretch>
                  <a:fillRect/>
                </a:stretch>
              </p:blipFill>
              <p:spPr>
                <a:xfrm>
                  <a:off x="8027797" y="3258000"/>
                  <a:ext cx="160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6" name="Ink 295">
                  <a:extLst>
                    <a:ext uri="{FF2B5EF4-FFF2-40B4-BE49-F238E27FC236}">
                      <a16:creationId xmlns:a16="http://schemas.microsoft.com/office/drawing/2014/main" id="{59228BC4-9E79-8447-A330-4FD76CCD3521}"/>
                    </a:ext>
                  </a:extLst>
                </p14:cNvPr>
                <p14:cNvContentPartPr/>
                <p14:nvPr/>
              </p14:nvContentPartPr>
              <p14:xfrm>
                <a:off x="8240197" y="3240000"/>
                <a:ext cx="98280" cy="115560"/>
              </p14:xfrm>
            </p:contentPart>
          </mc:Choice>
          <mc:Fallback xmlns="">
            <p:pic>
              <p:nvPicPr>
                <p:cNvPr id="296" name="Ink 295">
                  <a:extLst>
                    <a:ext uri="{FF2B5EF4-FFF2-40B4-BE49-F238E27FC236}">
                      <a16:creationId xmlns:a16="http://schemas.microsoft.com/office/drawing/2014/main" id="{59228BC4-9E79-8447-A330-4FD76CCD3521}"/>
                    </a:ext>
                  </a:extLst>
                </p:cNvPr>
                <p:cNvPicPr/>
                <p:nvPr/>
              </p:nvPicPr>
              <p:blipFill>
                <a:blip r:embed="rId473"/>
                <a:stretch>
                  <a:fillRect/>
                </a:stretch>
              </p:blipFill>
              <p:spPr>
                <a:xfrm>
                  <a:off x="8232637" y="3232440"/>
                  <a:ext cx="11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7" name="Ink 296">
                  <a:extLst>
                    <a:ext uri="{FF2B5EF4-FFF2-40B4-BE49-F238E27FC236}">
                      <a16:creationId xmlns:a16="http://schemas.microsoft.com/office/drawing/2014/main" id="{C10E8163-598C-5A47-9CCE-E16D1C5BA471}"/>
                    </a:ext>
                  </a:extLst>
                </p14:cNvPr>
                <p14:cNvContentPartPr/>
                <p14:nvPr/>
              </p14:nvContentPartPr>
              <p14:xfrm>
                <a:off x="8396437" y="3226320"/>
                <a:ext cx="77040" cy="95760"/>
              </p14:xfrm>
            </p:contentPart>
          </mc:Choice>
          <mc:Fallback xmlns="">
            <p:pic>
              <p:nvPicPr>
                <p:cNvPr id="297" name="Ink 296">
                  <a:extLst>
                    <a:ext uri="{FF2B5EF4-FFF2-40B4-BE49-F238E27FC236}">
                      <a16:creationId xmlns:a16="http://schemas.microsoft.com/office/drawing/2014/main" id="{C10E8163-598C-5A47-9CCE-E16D1C5BA471}"/>
                    </a:ext>
                  </a:extLst>
                </p:cNvPr>
                <p:cNvPicPr/>
                <p:nvPr/>
              </p:nvPicPr>
              <p:blipFill>
                <a:blip r:embed="rId475"/>
                <a:stretch>
                  <a:fillRect/>
                </a:stretch>
              </p:blipFill>
              <p:spPr>
                <a:xfrm>
                  <a:off x="8388877" y="3218760"/>
                  <a:ext cx="92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8" name="Ink 297">
                  <a:extLst>
                    <a:ext uri="{FF2B5EF4-FFF2-40B4-BE49-F238E27FC236}">
                      <a16:creationId xmlns:a16="http://schemas.microsoft.com/office/drawing/2014/main" id="{280A5344-ED7E-5A45-92CD-40BCDDE2DD88}"/>
                    </a:ext>
                  </a:extLst>
                </p14:cNvPr>
                <p14:cNvContentPartPr/>
                <p14:nvPr/>
              </p14:nvContentPartPr>
              <p14:xfrm>
                <a:off x="8536117" y="3102840"/>
                <a:ext cx="19080" cy="219600"/>
              </p14:xfrm>
            </p:contentPart>
          </mc:Choice>
          <mc:Fallback xmlns="">
            <p:pic>
              <p:nvPicPr>
                <p:cNvPr id="298" name="Ink 297">
                  <a:extLst>
                    <a:ext uri="{FF2B5EF4-FFF2-40B4-BE49-F238E27FC236}">
                      <a16:creationId xmlns:a16="http://schemas.microsoft.com/office/drawing/2014/main" id="{280A5344-ED7E-5A45-92CD-40BCDDE2DD88}"/>
                    </a:ext>
                  </a:extLst>
                </p:cNvPr>
                <p:cNvPicPr/>
                <p:nvPr/>
              </p:nvPicPr>
              <p:blipFill>
                <a:blip r:embed="rId477"/>
                <a:stretch>
                  <a:fillRect/>
                </a:stretch>
              </p:blipFill>
              <p:spPr>
                <a:xfrm>
                  <a:off x="8528557" y="3095280"/>
                  <a:ext cx="33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9" name="Ink 298">
                  <a:extLst>
                    <a:ext uri="{FF2B5EF4-FFF2-40B4-BE49-F238E27FC236}">
                      <a16:creationId xmlns:a16="http://schemas.microsoft.com/office/drawing/2014/main" id="{6F6724B4-3BB9-6E4D-85E7-6B5C71095812}"/>
                    </a:ext>
                  </a:extLst>
                </p14:cNvPr>
                <p14:cNvContentPartPr/>
                <p14:nvPr/>
              </p14:nvContentPartPr>
              <p14:xfrm>
                <a:off x="8517757" y="3191040"/>
                <a:ext cx="96480" cy="12960"/>
              </p14:xfrm>
            </p:contentPart>
          </mc:Choice>
          <mc:Fallback xmlns="">
            <p:pic>
              <p:nvPicPr>
                <p:cNvPr id="299" name="Ink 298">
                  <a:extLst>
                    <a:ext uri="{FF2B5EF4-FFF2-40B4-BE49-F238E27FC236}">
                      <a16:creationId xmlns:a16="http://schemas.microsoft.com/office/drawing/2014/main" id="{6F6724B4-3BB9-6E4D-85E7-6B5C71095812}"/>
                    </a:ext>
                  </a:extLst>
                </p:cNvPr>
                <p:cNvPicPr/>
                <p:nvPr/>
              </p:nvPicPr>
              <p:blipFill>
                <a:blip r:embed="rId479"/>
                <a:stretch>
                  <a:fillRect/>
                </a:stretch>
              </p:blipFill>
              <p:spPr>
                <a:xfrm>
                  <a:off x="8510197" y="3183480"/>
                  <a:ext cx="11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1" name="Ink 300">
                  <a:extLst>
                    <a:ext uri="{FF2B5EF4-FFF2-40B4-BE49-F238E27FC236}">
                      <a16:creationId xmlns:a16="http://schemas.microsoft.com/office/drawing/2014/main" id="{8FE69133-03BF-E248-BAFC-ACEEDBB53587}"/>
                    </a:ext>
                  </a:extLst>
                </p14:cNvPr>
                <p14:cNvContentPartPr/>
                <p14:nvPr/>
              </p14:nvContentPartPr>
              <p14:xfrm>
                <a:off x="7575277" y="3592440"/>
                <a:ext cx="26280" cy="165960"/>
              </p14:xfrm>
            </p:contentPart>
          </mc:Choice>
          <mc:Fallback xmlns="">
            <p:pic>
              <p:nvPicPr>
                <p:cNvPr id="301" name="Ink 300">
                  <a:extLst>
                    <a:ext uri="{FF2B5EF4-FFF2-40B4-BE49-F238E27FC236}">
                      <a16:creationId xmlns:a16="http://schemas.microsoft.com/office/drawing/2014/main" id="{8FE69133-03BF-E248-BAFC-ACEEDBB53587}"/>
                    </a:ext>
                  </a:extLst>
                </p:cNvPr>
                <p:cNvPicPr/>
                <p:nvPr/>
              </p:nvPicPr>
              <p:blipFill>
                <a:blip r:embed="rId481"/>
                <a:stretch>
                  <a:fillRect/>
                </a:stretch>
              </p:blipFill>
              <p:spPr>
                <a:xfrm>
                  <a:off x="7567717" y="3584880"/>
                  <a:ext cx="41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2" name="Ink 301">
                  <a:extLst>
                    <a:ext uri="{FF2B5EF4-FFF2-40B4-BE49-F238E27FC236}">
                      <a16:creationId xmlns:a16="http://schemas.microsoft.com/office/drawing/2014/main" id="{14273527-EE6F-8F44-801A-A9C62A93D03D}"/>
                    </a:ext>
                  </a:extLst>
                </p14:cNvPr>
                <p14:cNvContentPartPr/>
                <p14:nvPr/>
              </p14:nvContentPartPr>
              <p14:xfrm>
                <a:off x="7583557" y="3665520"/>
                <a:ext cx="76680" cy="88200"/>
              </p14:xfrm>
            </p:contentPart>
          </mc:Choice>
          <mc:Fallback xmlns="">
            <p:pic>
              <p:nvPicPr>
                <p:cNvPr id="302" name="Ink 301">
                  <a:extLst>
                    <a:ext uri="{FF2B5EF4-FFF2-40B4-BE49-F238E27FC236}">
                      <a16:creationId xmlns:a16="http://schemas.microsoft.com/office/drawing/2014/main" id="{14273527-EE6F-8F44-801A-A9C62A93D03D}"/>
                    </a:ext>
                  </a:extLst>
                </p:cNvPr>
                <p:cNvPicPr/>
                <p:nvPr/>
              </p:nvPicPr>
              <p:blipFill>
                <a:blip r:embed="rId483"/>
                <a:stretch>
                  <a:fillRect/>
                </a:stretch>
              </p:blipFill>
              <p:spPr>
                <a:xfrm>
                  <a:off x="7575997" y="3657960"/>
                  <a:ext cx="918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3" name="Ink 302">
                  <a:extLst>
                    <a:ext uri="{FF2B5EF4-FFF2-40B4-BE49-F238E27FC236}">
                      <a16:creationId xmlns:a16="http://schemas.microsoft.com/office/drawing/2014/main" id="{2F270B2C-3978-2A4C-9EB6-1D7CDE8A5E04}"/>
                    </a:ext>
                  </a:extLst>
                </p14:cNvPr>
                <p14:cNvContentPartPr/>
                <p14:nvPr/>
              </p14:nvContentPartPr>
              <p14:xfrm>
                <a:off x="7720357" y="3659760"/>
                <a:ext cx="86400" cy="87480"/>
              </p14:xfrm>
            </p:contentPart>
          </mc:Choice>
          <mc:Fallback xmlns="">
            <p:pic>
              <p:nvPicPr>
                <p:cNvPr id="303" name="Ink 302">
                  <a:extLst>
                    <a:ext uri="{FF2B5EF4-FFF2-40B4-BE49-F238E27FC236}">
                      <a16:creationId xmlns:a16="http://schemas.microsoft.com/office/drawing/2014/main" id="{2F270B2C-3978-2A4C-9EB6-1D7CDE8A5E04}"/>
                    </a:ext>
                  </a:extLst>
                </p:cNvPr>
                <p:cNvPicPr/>
                <p:nvPr/>
              </p:nvPicPr>
              <p:blipFill>
                <a:blip r:embed="rId485"/>
                <a:stretch>
                  <a:fillRect/>
                </a:stretch>
              </p:blipFill>
              <p:spPr>
                <a:xfrm>
                  <a:off x="7712797" y="3652200"/>
                  <a:ext cx="1015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4" name="Ink 303">
                  <a:extLst>
                    <a:ext uri="{FF2B5EF4-FFF2-40B4-BE49-F238E27FC236}">
                      <a16:creationId xmlns:a16="http://schemas.microsoft.com/office/drawing/2014/main" id="{BF7E1E11-A136-4C43-8AFF-A00BF42B454B}"/>
                    </a:ext>
                  </a:extLst>
                </p14:cNvPr>
                <p14:cNvContentPartPr/>
                <p14:nvPr/>
              </p14:nvContentPartPr>
              <p14:xfrm>
                <a:off x="7959037" y="3602520"/>
                <a:ext cx="140400" cy="125640"/>
              </p14:xfrm>
            </p:contentPart>
          </mc:Choice>
          <mc:Fallback xmlns="">
            <p:pic>
              <p:nvPicPr>
                <p:cNvPr id="304" name="Ink 303">
                  <a:extLst>
                    <a:ext uri="{FF2B5EF4-FFF2-40B4-BE49-F238E27FC236}">
                      <a16:creationId xmlns:a16="http://schemas.microsoft.com/office/drawing/2014/main" id="{BF7E1E11-A136-4C43-8AFF-A00BF42B454B}"/>
                    </a:ext>
                  </a:extLst>
                </p:cNvPr>
                <p:cNvPicPr/>
                <p:nvPr/>
              </p:nvPicPr>
              <p:blipFill>
                <a:blip r:embed="rId487"/>
                <a:stretch>
                  <a:fillRect/>
                </a:stretch>
              </p:blipFill>
              <p:spPr>
                <a:xfrm>
                  <a:off x="7951477" y="3595320"/>
                  <a:ext cx="155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5" name="Ink 304">
                  <a:extLst>
                    <a:ext uri="{FF2B5EF4-FFF2-40B4-BE49-F238E27FC236}">
                      <a16:creationId xmlns:a16="http://schemas.microsoft.com/office/drawing/2014/main" id="{30204760-263A-7D48-905C-73E503471CB7}"/>
                    </a:ext>
                  </a:extLst>
                </p14:cNvPr>
                <p14:cNvContentPartPr/>
                <p14:nvPr/>
              </p14:nvContentPartPr>
              <p14:xfrm>
                <a:off x="8157037" y="3620160"/>
                <a:ext cx="64440" cy="83880"/>
              </p14:xfrm>
            </p:contentPart>
          </mc:Choice>
          <mc:Fallback xmlns="">
            <p:pic>
              <p:nvPicPr>
                <p:cNvPr id="305" name="Ink 304">
                  <a:extLst>
                    <a:ext uri="{FF2B5EF4-FFF2-40B4-BE49-F238E27FC236}">
                      <a16:creationId xmlns:a16="http://schemas.microsoft.com/office/drawing/2014/main" id="{30204760-263A-7D48-905C-73E503471CB7}"/>
                    </a:ext>
                  </a:extLst>
                </p:cNvPr>
                <p:cNvPicPr/>
                <p:nvPr/>
              </p:nvPicPr>
              <p:blipFill>
                <a:blip r:embed="rId489"/>
                <a:stretch>
                  <a:fillRect/>
                </a:stretch>
              </p:blipFill>
              <p:spPr>
                <a:xfrm>
                  <a:off x="8149477" y="3612600"/>
                  <a:ext cx="79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6" name="Ink 305">
                  <a:extLst>
                    <a:ext uri="{FF2B5EF4-FFF2-40B4-BE49-F238E27FC236}">
                      <a16:creationId xmlns:a16="http://schemas.microsoft.com/office/drawing/2014/main" id="{BEEAF088-D78A-DA43-B9AA-F70AD0A27B3B}"/>
                    </a:ext>
                  </a:extLst>
                </p14:cNvPr>
                <p14:cNvContentPartPr/>
                <p14:nvPr/>
              </p14:nvContentPartPr>
              <p14:xfrm>
                <a:off x="8257117" y="3623040"/>
                <a:ext cx="3240" cy="89280"/>
              </p14:xfrm>
            </p:contentPart>
          </mc:Choice>
          <mc:Fallback xmlns="">
            <p:pic>
              <p:nvPicPr>
                <p:cNvPr id="306" name="Ink 305">
                  <a:extLst>
                    <a:ext uri="{FF2B5EF4-FFF2-40B4-BE49-F238E27FC236}">
                      <a16:creationId xmlns:a16="http://schemas.microsoft.com/office/drawing/2014/main" id="{BEEAF088-D78A-DA43-B9AA-F70AD0A27B3B}"/>
                    </a:ext>
                  </a:extLst>
                </p:cNvPr>
                <p:cNvPicPr/>
                <p:nvPr/>
              </p:nvPicPr>
              <p:blipFill>
                <a:blip r:embed="rId491"/>
                <a:stretch>
                  <a:fillRect/>
                </a:stretch>
              </p:blipFill>
              <p:spPr>
                <a:xfrm>
                  <a:off x="8249557" y="3615480"/>
                  <a:ext cx="183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7" name="Ink 306">
                  <a:extLst>
                    <a:ext uri="{FF2B5EF4-FFF2-40B4-BE49-F238E27FC236}">
                      <a16:creationId xmlns:a16="http://schemas.microsoft.com/office/drawing/2014/main" id="{CE14B05F-248E-FA49-A0F7-E212F1ECE05E}"/>
                    </a:ext>
                  </a:extLst>
                </p14:cNvPr>
                <p14:cNvContentPartPr/>
                <p14:nvPr/>
              </p14:nvContentPartPr>
              <p14:xfrm>
                <a:off x="8243437" y="3542760"/>
                <a:ext cx="6120" cy="8280"/>
              </p14:xfrm>
            </p:contentPart>
          </mc:Choice>
          <mc:Fallback xmlns="">
            <p:pic>
              <p:nvPicPr>
                <p:cNvPr id="307" name="Ink 306">
                  <a:extLst>
                    <a:ext uri="{FF2B5EF4-FFF2-40B4-BE49-F238E27FC236}">
                      <a16:creationId xmlns:a16="http://schemas.microsoft.com/office/drawing/2014/main" id="{CE14B05F-248E-FA49-A0F7-E212F1ECE05E}"/>
                    </a:ext>
                  </a:extLst>
                </p:cNvPr>
                <p:cNvPicPr/>
                <p:nvPr/>
              </p:nvPicPr>
              <p:blipFill>
                <a:blip r:embed="rId493"/>
                <a:stretch>
                  <a:fillRect/>
                </a:stretch>
              </p:blipFill>
              <p:spPr>
                <a:xfrm>
                  <a:off x="8235877" y="3535200"/>
                  <a:ext cx="2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8" name="Ink 307">
                  <a:extLst>
                    <a:ext uri="{FF2B5EF4-FFF2-40B4-BE49-F238E27FC236}">
                      <a16:creationId xmlns:a16="http://schemas.microsoft.com/office/drawing/2014/main" id="{AE079A61-C26F-894D-ABB0-9046418B3F73}"/>
                    </a:ext>
                  </a:extLst>
                </p14:cNvPr>
                <p14:cNvContentPartPr/>
                <p14:nvPr/>
              </p14:nvContentPartPr>
              <p14:xfrm>
                <a:off x="8328757" y="3531600"/>
                <a:ext cx="1080" cy="148680"/>
              </p14:xfrm>
            </p:contentPart>
          </mc:Choice>
          <mc:Fallback xmlns="">
            <p:pic>
              <p:nvPicPr>
                <p:cNvPr id="308" name="Ink 307">
                  <a:extLst>
                    <a:ext uri="{FF2B5EF4-FFF2-40B4-BE49-F238E27FC236}">
                      <a16:creationId xmlns:a16="http://schemas.microsoft.com/office/drawing/2014/main" id="{AE079A61-C26F-894D-ABB0-9046418B3F73}"/>
                    </a:ext>
                  </a:extLst>
                </p:cNvPr>
                <p:cNvPicPr/>
                <p:nvPr/>
              </p:nvPicPr>
              <p:blipFill>
                <a:blip r:embed="rId495"/>
                <a:stretch>
                  <a:fillRect/>
                </a:stretch>
              </p:blipFill>
              <p:spPr>
                <a:xfrm>
                  <a:off x="8321197" y="3524040"/>
                  <a:ext cx="16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9" name="Ink 308">
                  <a:extLst>
                    <a:ext uri="{FF2B5EF4-FFF2-40B4-BE49-F238E27FC236}">
                      <a16:creationId xmlns:a16="http://schemas.microsoft.com/office/drawing/2014/main" id="{52F3A987-FB5C-FF43-A9F6-70423E6862A7}"/>
                    </a:ext>
                  </a:extLst>
                </p14:cNvPr>
                <p14:cNvContentPartPr/>
                <p14:nvPr/>
              </p14:nvContentPartPr>
              <p14:xfrm>
                <a:off x="8402197" y="3494520"/>
                <a:ext cx="8280" cy="209160"/>
              </p14:xfrm>
            </p:contentPart>
          </mc:Choice>
          <mc:Fallback xmlns="">
            <p:pic>
              <p:nvPicPr>
                <p:cNvPr id="309" name="Ink 308">
                  <a:extLst>
                    <a:ext uri="{FF2B5EF4-FFF2-40B4-BE49-F238E27FC236}">
                      <a16:creationId xmlns:a16="http://schemas.microsoft.com/office/drawing/2014/main" id="{52F3A987-FB5C-FF43-A9F6-70423E6862A7}"/>
                    </a:ext>
                  </a:extLst>
                </p:cNvPr>
                <p:cNvPicPr/>
                <p:nvPr/>
              </p:nvPicPr>
              <p:blipFill>
                <a:blip r:embed="rId497"/>
                <a:stretch>
                  <a:fillRect/>
                </a:stretch>
              </p:blipFill>
              <p:spPr>
                <a:xfrm>
                  <a:off x="8394637" y="3486960"/>
                  <a:ext cx="23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0" name="Ink 309">
                  <a:extLst>
                    <a:ext uri="{FF2B5EF4-FFF2-40B4-BE49-F238E27FC236}">
                      <a16:creationId xmlns:a16="http://schemas.microsoft.com/office/drawing/2014/main" id="{6EA7FC00-7A23-5243-B9D8-4DDD7F1DA775}"/>
                    </a:ext>
                  </a:extLst>
                </p14:cNvPr>
                <p14:cNvContentPartPr/>
                <p14:nvPr/>
              </p14:nvContentPartPr>
              <p14:xfrm>
                <a:off x="8298157" y="3568680"/>
                <a:ext cx="165240" cy="14760"/>
              </p14:xfrm>
            </p:contentPart>
          </mc:Choice>
          <mc:Fallback xmlns="">
            <p:pic>
              <p:nvPicPr>
                <p:cNvPr id="310" name="Ink 309">
                  <a:extLst>
                    <a:ext uri="{FF2B5EF4-FFF2-40B4-BE49-F238E27FC236}">
                      <a16:creationId xmlns:a16="http://schemas.microsoft.com/office/drawing/2014/main" id="{6EA7FC00-7A23-5243-B9D8-4DDD7F1DA775}"/>
                    </a:ext>
                  </a:extLst>
                </p:cNvPr>
                <p:cNvPicPr/>
                <p:nvPr/>
              </p:nvPicPr>
              <p:blipFill>
                <a:blip r:embed="rId499"/>
                <a:stretch>
                  <a:fillRect/>
                </a:stretch>
              </p:blipFill>
              <p:spPr>
                <a:xfrm>
                  <a:off x="8290597" y="3561120"/>
                  <a:ext cx="180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1" name="Ink 310">
                  <a:extLst>
                    <a:ext uri="{FF2B5EF4-FFF2-40B4-BE49-F238E27FC236}">
                      <a16:creationId xmlns:a16="http://schemas.microsoft.com/office/drawing/2014/main" id="{8AE7228F-EDF0-B24D-9279-835A6F77E4FA}"/>
                    </a:ext>
                  </a:extLst>
                </p14:cNvPr>
                <p14:cNvContentPartPr/>
                <p14:nvPr/>
              </p14:nvContentPartPr>
              <p14:xfrm>
                <a:off x="8482477" y="3538080"/>
                <a:ext cx="74520" cy="116280"/>
              </p14:xfrm>
            </p:contentPart>
          </mc:Choice>
          <mc:Fallback xmlns="">
            <p:pic>
              <p:nvPicPr>
                <p:cNvPr id="311" name="Ink 310">
                  <a:extLst>
                    <a:ext uri="{FF2B5EF4-FFF2-40B4-BE49-F238E27FC236}">
                      <a16:creationId xmlns:a16="http://schemas.microsoft.com/office/drawing/2014/main" id="{8AE7228F-EDF0-B24D-9279-835A6F77E4FA}"/>
                    </a:ext>
                  </a:extLst>
                </p:cNvPr>
                <p:cNvPicPr/>
                <p:nvPr/>
              </p:nvPicPr>
              <p:blipFill>
                <a:blip r:embed="rId501"/>
                <a:stretch>
                  <a:fillRect/>
                </a:stretch>
              </p:blipFill>
              <p:spPr>
                <a:xfrm>
                  <a:off x="8474917" y="3530520"/>
                  <a:ext cx="89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2" name="Ink 311">
                  <a:extLst>
                    <a:ext uri="{FF2B5EF4-FFF2-40B4-BE49-F238E27FC236}">
                      <a16:creationId xmlns:a16="http://schemas.microsoft.com/office/drawing/2014/main" id="{F83DBF58-9CE6-2643-99EE-3CD188C3F486}"/>
                    </a:ext>
                  </a:extLst>
                </p14:cNvPr>
                <p14:cNvContentPartPr/>
                <p14:nvPr/>
              </p14:nvContentPartPr>
              <p14:xfrm>
                <a:off x="8600557" y="3571920"/>
                <a:ext cx="104400" cy="73440"/>
              </p14:xfrm>
            </p:contentPart>
          </mc:Choice>
          <mc:Fallback xmlns="">
            <p:pic>
              <p:nvPicPr>
                <p:cNvPr id="312" name="Ink 311">
                  <a:extLst>
                    <a:ext uri="{FF2B5EF4-FFF2-40B4-BE49-F238E27FC236}">
                      <a16:creationId xmlns:a16="http://schemas.microsoft.com/office/drawing/2014/main" id="{F83DBF58-9CE6-2643-99EE-3CD188C3F486}"/>
                    </a:ext>
                  </a:extLst>
                </p:cNvPr>
                <p:cNvPicPr/>
                <p:nvPr/>
              </p:nvPicPr>
              <p:blipFill>
                <a:blip r:embed="rId503"/>
                <a:stretch>
                  <a:fillRect/>
                </a:stretch>
              </p:blipFill>
              <p:spPr>
                <a:xfrm>
                  <a:off x="8592997" y="3564360"/>
                  <a:ext cx="119520" cy="88200"/>
                </a:xfrm>
                <a:prstGeom prst="rect">
                  <a:avLst/>
                </a:prstGeom>
              </p:spPr>
            </p:pic>
          </mc:Fallback>
        </mc:AlternateContent>
      </p:grpSp>
      <p:grpSp>
        <p:nvGrpSpPr>
          <p:cNvPr id="346" name="Group 345">
            <a:extLst>
              <a:ext uri="{FF2B5EF4-FFF2-40B4-BE49-F238E27FC236}">
                <a16:creationId xmlns:a16="http://schemas.microsoft.com/office/drawing/2014/main" id="{CD4655D9-6FA4-FC43-BB9B-5DDD0CC1071D}"/>
              </a:ext>
            </a:extLst>
          </p:cNvPr>
          <p:cNvGrpSpPr/>
          <p:nvPr/>
        </p:nvGrpSpPr>
        <p:grpSpPr>
          <a:xfrm>
            <a:off x="6913237" y="3878640"/>
            <a:ext cx="2094480" cy="748080"/>
            <a:chOff x="6913237" y="3878640"/>
            <a:chExt cx="2094480" cy="748080"/>
          </a:xfrm>
        </p:grpSpPr>
        <mc:AlternateContent xmlns:mc="http://schemas.openxmlformats.org/markup-compatibility/2006" xmlns:p14="http://schemas.microsoft.com/office/powerpoint/2010/main">
          <mc:Choice Requires="p14">
            <p:contentPart p14:bwMode="auto" r:id="rId504">
              <p14:nvContentPartPr>
                <p14:cNvPr id="314" name="Ink 313">
                  <a:extLst>
                    <a:ext uri="{FF2B5EF4-FFF2-40B4-BE49-F238E27FC236}">
                      <a16:creationId xmlns:a16="http://schemas.microsoft.com/office/drawing/2014/main" id="{7C54990B-8B31-0744-B268-BCD9583135E8}"/>
                    </a:ext>
                  </a:extLst>
                </p14:cNvPr>
                <p14:cNvContentPartPr/>
                <p14:nvPr/>
              </p14:nvContentPartPr>
              <p14:xfrm>
                <a:off x="7509037" y="3943800"/>
                <a:ext cx="32760" cy="222120"/>
              </p14:xfrm>
            </p:contentPart>
          </mc:Choice>
          <mc:Fallback xmlns="">
            <p:pic>
              <p:nvPicPr>
                <p:cNvPr id="314" name="Ink 313">
                  <a:extLst>
                    <a:ext uri="{FF2B5EF4-FFF2-40B4-BE49-F238E27FC236}">
                      <a16:creationId xmlns:a16="http://schemas.microsoft.com/office/drawing/2014/main" id="{7C54990B-8B31-0744-B268-BCD9583135E8}"/>
                    </a:ext>
                  </a:extLst>
                </p:cNvPr>
                <p:cNvPicPr/>
                <p:nvPr/>
              </p:nvPicPr>
              <p:blipFill>
                <a:blip r:embed="rId505"/>
                <a:stretch>
                  <a:fillRect/>
                </a:stretch>
              </p:blipFill>
              <p:spPr>
                <a:xfrm>
                  <a:off x="7501477" y="3936240"/>
                  <a:ext cx="47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5" name="Ink 314">
                  <a:extLst>
                    <a:ext uri="{FF2B5EF4-FFF2-40B4-BE49-F238E27FC236}">
                      <a16:creationId xmlns:a16="http://schemas.microsoft.com/office/drawing/2014/main" id="{25BEFD5D-45C7-FD41-B3A2-46D2D5F4F57A}"/>
                    </a:ext>
                  </a:extLst>
                </p14:cNvPr>
                <p14:cNvContentPartPr/>
                <p14:nvPr/>
              </p14:nvContentPartPr>
              <p14:xfrm>
                <a:off x="7512277" y="4080240"/>
                <a:ext cx="91800" cy="79200"/>
              </p14:xfrm>
            </p:contentPart>
          </mc:Choice>
          <mc:Fallback xmlns="">
            <p:pic>
              <p:nvPicPr>
                <p:cNvPr id="315" name="Ink 314">
                  <a:extLst>
                    <a:ext uri="{FF2B5EF4-FFF2-40B4-BE49-F238E27FC236}">
                      <a16:creationId xmlns:a16="http://schemas.microsoft.com/office/drawing/2014/main" id="{25BEFD5D-45C7-FD41-B3A2-46D2D5F4F57A}"/>
                    </a:ext>
                  </a:extLst>
                </p:cNvPr>
                <p:cNvPicPr/>
                <p:nvPr/>
              </p:nvPicPr>
              <p:blipFill>
                <a:blip r:embed="rId507"/>
                <a:stretch>
                  <a:fillRect/>
                </a:stretch>
              </p:blipFill>
              <p:spPr>
                <a:xfrm>
                  <a:off x="7505077" y="4072680"/>
                  <a:ext cx="106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6" name="Ink 315">
                  <a:extLst>
                    <a:ext uri="{FF2B5EF4-FFF2-40B4-BE49-F238E27FC236}">
                      <a16:creationId xmlns:a16="http://schemas.microsoft.com/office/drawing/2014/main" id="{8309CB17-81C6-A74B-B640-4BF5F7B3A7A2}"/>
                    </a:ext>
                  </a:extLst>
                </p14:cNvPr>
                <p14:cNvContentPartPr/>
                <p14:nvPr/>
              </p14:nvContentPartPr>
              <p14:xfrm>
                <a:off x="7662397" y="4058280"/>
                <a:ext cx="105480" cy="70920"/>
              </p14:xfrm>
            </p:contentPart>
          </mc:Choice>
          <mc:Fallback xmlns="">
            <p:pic>
              <p:nvPicPr>
                <p:cNvPr id="316" name="Ink 315">
                  <a:extLst>
                    <a:ext uri="{FF2B5EF4-FFF2-40B4-BE49-F238E27FC236}">
                      <a16:creationId xmlns:a16="http://schemas.microsoft.com/office/drawing/2014/main" id="{8309CB17-81C6-A74B-B640-4BF5F7B3A7A2}"/>
                    </a:ext>
                  </a:extLst>
                </p:cNvPr>
                <p:cNvPicPr/>
                <p:nvPr/>
              </p:nvPicPr>
              <p:blipFill>
                <a:blip r:embed="rId509"/>
                <a:stretch>
                  <a:fillRect/>
                </a:stretch>
              </p:blipFill>
              <p:spPr>
                <a:xfrm>
                  <a:off x="7654837" y="4050720"/>
                  <a:ext cx="1206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7" name="Ink 316">
                  <a:extLst>
                    <a:ext uri="{FF2B5EF4-FFF2-40B4-BE49-F238E27FC236}">
                      <a16:creationId xmlns:a16="http://schemas.microsoft.com/office/drawing/2014/main" id="{8936AD9B-B5F6-2E4B-88EE-709E5D58139A}"/>
                    </a:ext>
                  </a:extLst>
                </p14:cNvPr>
                <p14:cNvContentPartPr/>
                <p14:nvPr/>
              </p14:nvContentPartPr>
              <p14:xfrm>
                <a:off x="7823317" y="4029120"/>
                <a:ext cx="98280" cy="81000"/>
              </p14:xfrm>
            </p:contentPart>
          </mc:Choice>
          <mc:Fallback xmlns="">
            <p:pic>
              <p:nvPicPr>
                <p:cNvPr id="317" name="Ink 316">
                  <a:extLst>
                    <a:ext uri="{FF2B5EF4-FFF2-40B4-BE49-F238E27FC236}">
                      <a16:creationId xmlns:a16="http://schemas.microsoft.com/office/drawing/2014/main" id="{8936AD9B-B5F6-2E4B-88EE-709E5D58139A}"/>
                    </a:ext>
                  </a:extLst>
                </p:cNvPr>
                <p:cNvPicPr/>
                <p:nvPr/>
              </p:nvPicPr>
              <p:blipFill>
                <a:blip r:embed="rId511"/>
                <a:stretch>
                  <a:fillRect/>
                </a:stretch>
              </p:blipFill>
              <p:spPr>
                <a:xfrm>
                  <a:off x="7815757" y="4021560"/>
                  <a:ext cx="1134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8" name="Ink 317">
                  <a:extLst>
                    <a:ext uri="{FF2B5EF4-FFF2-40B4-BE49-F238E27FC236}">
                      <a16:creationId xmlns:a16="http://schemas.microsoft.com/office/drawing/2014/main" id="{156C5AD7-75E6-4947-8DB2-4B9731908DCE}"/>
                    </a:ext>
                  </a:extLst>
                </p14:cNvPr>
                <p14:cNvContentPartPr/>
                <p14:nvPr/>
              </p14:nvContentPartPr>
              <p14:xfrm>
                <a:off x="7962997" y="3893400"/>
                <a:ext cx="17640" cy="202680"/>
              </p14:xfrm>
            </p:contentPart>
          </mc:Choice>
          <mc:Fallback xmlns="">
            <p:pic>
              <p:nvPicPr>
                <p:cNvPr id="318" name="Ink 317">
                  <a:extLst>
                    <a:ext uri="{FF2B5EF4-FFF2-40B4-BE49-F238E27FC236}">
                      <a16:creationId xmlns:a16="http://schemas.microsoft.com/office/drawing/2014/main" id="{156C5AD7-75E6-4947-8DB2-4B9731908DCE}"/>
                    </a:ext>
                  </a:extLst>
                </p:cNvPr>
                <p:cNvPicPr/>
                <p:nvPr/>
              </p:nvPicPr>
              <p:blipFill>
                <a:blip r:embed="rId513"/>
                <a:stretch>
                  <a:fillRect/>
                </a:stretch>
              </p:blipFill>
              <p:spPr>
                <a:xfrm>
                  <a:off x="7955437" y="3885840"/>
                  <a:ext cx="32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9" name="Ink 318">
                  <a:extLst>
                    <a:ext uri="{FF2B5EF4-FFF2-40B4-BE49-F238E27FC236}">
                      <a16:creationId xmlns:a16="http://schemas.microsoft.com/office/drawing/2014/main" id="{C07A8292-4B99-854D-960A-CB028AEE9400}"/>
                    </a:ext>
                  </a:extLst>
                </p14:cNvPr>
                <p14:cNvContentPartPr/>
                <p14:nvPr/>
              </p14:nvContentPartPr>
              <p14:xfrm>
                <a:off x="7998277" y="3974040"/>
                <a:ext cx="89280" cy="106560"/>
              </p14:xfrm>
            </p:contentPart>
          </mc:Choice>
          <mc:Fallback xmlns="">
            <p:pic>
              <p:nvPicPr>
                <p:cNvPr id="319" name="Ink 318">
                  <a:extLst>
                    <a:ext uri="{FF2B5EF4-FFF2-40B4-BE49-F238E27FC236}">
                      <a16:creationId xmlns:a16="http://schemas.microsoft.com/office/drawing/2014/main" id="{C07A8292-4B99-854D-960A-CB028AEE9400}"/>
                    </a:ext>
                  </a:extLst>
                </p:cNvPr>
                <p:cNvPicPr/>
                <p:nvPr/>
              </p:nvPicPr>
              <p:blipFill>
                <a:blip r:embed="rId515"/>
                <a:stretch>
                  <a:fillRect/>
                </a:stretch>
              </p:blipFill>
              <p:spPr>
                <a:xfrm>
                  <a:off x="7990717" y="3966480"/>
                  <a:ext cx="104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0" name="Ink 319">
                  <a:extLst>
                    <a:ext uri="{FF2B5EF4-FFF2-40B4-BE49-F238E27FC236}">
                      <a16:creationId xmlns:a16="http://schemas.microsoft.com/office/drawing/2014/main" id="{CFFBEA55-72FA-DD4D-9003-DACB409B31E5}"/>
                    </a:ext>
                  </a:extLst>
                </p14:cNvPr>
                <p14:cNvContentPartPr/>
                <p14:nvPr/>
              </p14:nvContentPartPr>
              <p14:xfrm>
                <a:off x="8298157" y="3878640"/>
                <a:ext cx="16200" cy="201960"/>
              </p14:xfrm>
            </p:contentPart>
          </mc:Choice>
          <mc:Fallback xmlns="">
            <p:pic>
              <p:nvPicPr>
                <p:cNvPr id="320" name="Ink 319">
                  <a:extLst>
                    <a:ext uri="{FF2B5EF4-FFF2-40B4-BE49-F238E27FC236}">
                      <a16:creationId xmlns:a16="http://schemas.microsoft.com/office/drawing/2014/main" id="{CFFBEA55-72FA-DD4D-9003-DACB409B31E5}"/>
                    </a:ext>
                  </a:extLst>
                </p:cNvPr>
                <p:cNvPicPr/>
                <p:nvPr/>
              </p:nvPicPr>
              <p:blipFill>
                <a:blip r:embed="rId517"/>
                <a:stretch>
                  <a:fillRect/>
                </a:stretch>
              </p:blipFill>
              <p:spPr>
                <a:xfrm>
                  <a:off x="8290597" y="3871080"/>
                  <a:ext cx="313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1" name="Ink 320">
                  <a:extLst>
                    <a:ext uri="{FF2B5EF4-FFF2-40B4-BE49-F238E27FC236}">
                      <a16:creationId xmlns:a16="http://schemas.microsoft.com/office/drawing/2014/main" id="{EE9E3BDC-4303-9943-BE20-7759E5EF1497}"/>
                    </a:ext>
                  </a:extLst>
                </p14:cNvPr>
                <p14:cNvContentPartPr/>
                <p14:nvPr/>
              </p14:nvContentPartPr>
              <p14:xfrm>
                <a:off x="8250637" y="3958200"/>
                <a:ext cx="171720" cy="93240"/>
              </p14:xfrm>
            </p:contentPart>
          </mc:Choice>
          <mc:Fallback xmlns="">
            <p:pic>
              <p:nvPicPr>
                <p:cNvPr id="321" name="Ink 320">
                  <a:extLst>
                    <a:ext uri="{FF2B5EF4-FFF2-40B4-BE49-F238E27FC236}">
                      <a16:creationId xmlns:a16="http://schemas.microsoft.com/office/drawing/2014/main" id="{EE9E3BDC-4303-9943-BE20-7759E5EF1497}"/>
                    </a:ext>
                  </a:extLst>
                </p:cNvPr>
                <p:cNvPicPr/>
                <p:nvPr/>
              </p:nvPicPr>
              <p:blipFill>
                <a:blip r:embed="rId519"/>
                <a:stretch>
                  <a:fillRect/>
                </a:stretch>
              </p:blipFill>
              <p:spPr>
                <a:xfrm>
                  <a:off x="8243077" y="3950640"/>
                  <a:ext cx="186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2" name="Ink 321">
                  <a:extLst>
                    <a:ext uri="{FF2B5EF4-FFF2-40B4-BE49-F238E27FC236}">
                      <a16:creationId xmlns:a16="http://schemas.microsoft.com/office/drawing/2014/main" id="{CF8CE3D8-FF37-204E-9125-6D68B1B88BCB}"/>
                    </a:ext>
                  </a:extLst>
                </p14:cNvPr>
                <p14:cNvContentPartPr/>
                <p14:nvPr/>
              </p14:nvContentPartPr>
              <p14:xfrm>
                <a:off x="8562037" y="3893760"/>
                <a:ext cx="136080" cy="158040"/>
              </p14:xfrm>
            </p:contentPart>
          </mc:Choice>
          <mc:Fallback xmlns="">
            <p:pic>
              <p:nvPicPr>
                <p:cNvPr id="322" name="Ink 321">
                  <a:extLst>
                    <a:ext uri="{FF2B5EF4-FFF2-40B4-BE49-F238E27FC236}">
                      <a16:creationId xmlns:a16="http://schemas.microsoft.com/office/drawing/2014/main" id="{CF8CE3D8-FF37-204E-9125-6D68B1B88BCB}"/>
                    </a:ext>
                  </a:extLst>
                </p:cNvPr>
                <p:cNvPicPr/>
                <p:nvPr/>
              </p:nvPicPr>
              <p:blipFill>
                <a:blip r:embed="rId521"/>
                <a:stretch>
                  <a:fillRect/>
                </a:stretch>
              </p:blipFill>
              <p:spPr>
                <a:xfrm>
                  <a:off x="8554477" y="3886200"/>
                  <a:ext cx="151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3" name="Ink 322">
                  <a:extLst>
                    <a:ext uri="{FF2B5EF4-FFF2-40B4-BE49-F238E27FC236}">
                      <a16:creationId xmlns:a16="http://schemas.microsoft.com/office/drawing/2014/main" id="{FF34DF3B-AF25-5E40-B4DB-ACCE7A2B3824}"/>
                    </a:ext>
                  </a:extLst>
                </p14:cNvPr>
                <p14:cNvContentPartPr/>
                <p14:nvPr/>
              </p14:nvContentPartPr>
              <p14:xfrm>
                <a:off x="8748517" y="3911040"/>
                <a:ext cx="180000" cy="145440"/>
              </p14:xfrm>
            </p:contentPart>
          </mc:Choice>
          <mc:Fallback xmlns="">
            <p:pic>
              <p:nvPicPr>
                <p:cNvPr id="323" name="Ink 322">
                  <a:extLst>
                    <a:ext uri="{FF2B5EF4-FFF2-40B4-BE49-F238E27FC236}">
                      <a16:creationId xmlns:a16="http://schemas.microsoft.com/office/drawing/2014/main" id="{FF34DF3B-AF25-5E40-B4DB-ACCE7A2B3824}"/>
                    </a:ext>
                  </a:extLst>
                </p:cNvPr>
                <p:cNvPicPr/>
                <p:nvPr/>
              </p:nvPicPr>
              <p:blipFill>
                <a:blip r:embed="rId523"/>
                <a:stretch>
                  <a:fillRect/>
                </a:stretch>
              </p:blipFill>
              <p:spPr>
                <a:xfrm>
                  <a:off x="8741317" y="3903480"/>
                  <a:ext cx="195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5" name="Ink 324">
                  <a:extLst>
                    <a:ext uri="{FF2B5EF4-FFF2-40B4-BE49-F238E27FC236}">
                      <a16:creationId xmlns:a16="http://schemas.microsoft.com/office/drawing/2014/main" id="{B9D32DD0-C8E1-C748-95F0-E6BFEB398A5C}"/>
                    </a:ext>
                  </a:extLst>
                </p14:cNvPr>
                <p14:cNvContentPartPr/>
                <p14:nvPr/>
              </p14:nvContentPartPr>
              <p14:xfrm>
                <a:off x="7192237" y="4266000"/>
                <a:ext cx="146160" cy="241200"/>
              </p14:xfrm>
            </p:contentPart>
          </mc:Choice>
          <mc:Fallback xmlns="">
            <p:pic>
              <p:nvPicPr>
                <p:cNvPr id="325" name="Ink 324">
                  <a:extLst>
                    <a:ext uri="{FF2B5EF4-FFF2-40B4-BE49-F238E27FC236}">
                      <a16:creationId xmlns:a16="http://schemas.microsoft.com/office/drawing/2014/main" id="{B9D32DD0-C8E1-C748-95F0-E6BFEB398A5C}"/>
                    </a:ext>
                  </a:extLst>
                </p:cNvPr>
                <p:cNvPicPr/>
                <p:nvPr/>
              </p:nvPicPr>
              <p:blipFill>
                <a:blip r:embed="rId525"/>
                <a:stretch>
                  <a:fillRect/>
                </a:stretch>
              </p:blipFill>
              <p:spPr>
                <a:xfrm>
                  <a:off x="7185037" y="4258440"/>
                  <a:ext cx="161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6" name="Ink 325">
                  <a:extLst>
                    <a:ext uri="{FF2B5EF4-FFF2-40B4-BE49-F238E27FC236}">
                      <a16:creationId xmlns:a16="http://schemas.microsoft.com/office/drawing/2014/main" id="{DAA8F8A4-6E5A-4D4B-B55E-215348FF421F}"/>
                    </a:ext>
                  </a:extLst>
                </p14:cNvPr>
                <p14:cNvContentPartPr/>
                <p14:nvPr/>
              </p14:nvContentPartPr>
              <p14:xfrm>
                <a:off x="7102957" y="4398120"/>
                <a:ext cx="163440" cy="34200"/>
              </p14:xfrm>
            </p:contentPart>
          </mc:Choice>
          <mc:Fallback xmlns="">
            <p:pic>
              <p:nvPicPr>
                <p:cNvPr id="326" name="Ink 325">
                  <a:extLst>
                    <a:ext uri="{FF2B5EF4-FFF2-40B4-BE49-F238E27FC236}">
                      <a16:creationId xmlns:a16="http://schemas.microsoft.com/office/drawing/2014/main" id="{DAA8F8A4-6E5A-4D4B-B55E-215348FF421F}"/>
                    </a:ext>
                  </a:extLst>
                </p:cNvPr>
                <p:cNvPicPr/>
                <p:nvPr/>
              </p:nvPicPr>
              <p:blipFill>
                <a:blip r:embed="rId527"/>
                <a:stretch>
                  <a:fillRect/>
                </a:stretch>
              </p:blipFill>
              <p:spPr>
                <a:xfrm>
                  <a:off x="7095397" y="4390560"/>
                  <a:ext cx="178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7" name="Ink 326">
                  <a:extLst>
                    <a:ext uri="{FF2B5EF4-FFF2-40B4-BE49-F238E27FC236}">
                      <a16:creationId xmlns:a16="http://schemas.microsoft.com/office/drawing/2014/main" id="{80C334F5-2718-C54D-AFC1-7DF704A8F53B}"/>
                    </a:ext>
                  </a:extLst>
                </p14:cNvPr>
                <p14:cNvContentPartPr/>
                <p14:nvPr/>
              </p14:nvContentPartPr>
              <p14:xfrm>
                <a:off x="7285477" y="4361760"/>
                <a:ext cx="61200" cy="86040"/>
              </p14:xfrm>
            </p:contentPart>
          </mc:Choice>
          <mc:Fallback xmlns="">
            <p:pic>
              <p:nvPicPr>
                <p:cNvPr id="327" name="Ink 326">
                  <a:extLst>
                    <a:ext uri="{FF2B5EF4-FFF2-40B4-BE49-F238E27FC236}">
                      <a16:creationId xmlns:a16="http://schemas.microsoft.com/office/drawing/2014/main" id="{80C334F5-2718-C54D-AFC1-7DF704A8F53B}"/>
                    </a:ext>
                  </a:extLst>
                </p:cNvPr>
                <p:cNvPicPr/>
                <p:nvPr/>
              </p:nvPicPr>
              <p:blipFill>
                <a:blip r:embed="rId529"/>
                <a:stretch>
                  <a:fillRect/>
                </a:stretch>
              </p:blipFill>
              <p:spPr>
                <a:xfrm>
                  <a:off x="7277917" y="4354200"/>
                  <a:ext cx="76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8" name="Ink 327">
                  <a:extLst>
                    <a:ext uri="{FF2B5EF4-FFF2-40B4-BE49-F238E27FC236}">
                      <a16:creationId xmlns:a16="http://schemas.microsoft.com/office/drawing/2014/main" id="{BAE2FAED-753D-B243-8A3F-299950ABD5EA}"/>
                    </a:ext>
                  </a:extLst>
                </p14:cNvPr>
                <p14:cNvContentPartPr/>
                <p14:nvPr/>
              </p14:nvContentPartPr>
              <p14:xfrm>
                <a:off x="7393117" y="4366440"/>
                <a:ext cx="102600" cy="72360"/>
              </p14:xfrm>
            </p:contentPart>
          </mc:Choice>
          <mc:Fallback xmlns="">
            <p:pic>
              <p:nvPicPr>
                <p:cNvPr id="328" name="Ink 327">
                  <a:extLst>
                    <a:ext uri="{FF2B5EF4-FFF2-40B4-BE49-F238E27FC236}">
                      <a16:creationId xmlns:a16="http://schemas.microsoft.com/office/drawing/2014/main" id="{BAE2FAED-753D-B243-8A3F-299950ABD5EA}"/>
                    </a:ext>
                  </a:extLst>
                </p:cNvPr>
                <p:cNvPicPr/>
                <p:nvPr/>
              </p:nvPicPr>
              <p:blipFill>
                <a:blip r:embed="rId531"/>
                <a:stretch>
                  <a:fillRect/>
                </a:stretch>
              </p:blipFill>
              <p:spPr>
                <a:xfrm>
                  <a:off x="7385557" y="4358880"/>
                  <a:ext cx="1173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9" name="Ink 328">
                  <a:extLst>
                    <a:ext uri="{FF2B5EF4-FFF2-40B4-BE49-F238E27FC236}">
                      <a16:creationId xmlns:a16="http://schemas.microsoft.com/office/drawing/2014/main" id="{280808CF-D64A-474C-8AD5-4BDCC68DCBD7}"/>
                    </a:ext>
                  </a:extLst>
                </p14:cNvPr>
                <p14:cNvContentPartPr/>
                <p14:nvPr/>
              </p14:nvContentPartPr>
              <p14:xfrm>
                <a:off x="7624597" y="4353480"/>
                <a:ext cx="77760" cy="92880"/>
              </p14:xfrm>
            </p:contentPart>
          </mc:Choice>
          <mc:Fallback xmlns="">
            <p:pic>
              <p:nvPicPr>
                <p:cNvPr id="329" name="Ink 328">
                  <a:extLst>
                    <a:ext uri="{FF2B5EF4-FFF2-40B4-BE49-F238E27FC236}">
                      <a16:creationId xmlns:a16="http://schemas.microsoft.com/office/drawing/2014/main" id="{280808CF-D64A-474C-8AD5-4BDCC68DCBD7}"/>
                    </a:ext>
                  </a:extLst>
                </p:cNvPr>
                <p:cNvPicPr/>
                <p:nvPr/>
              </p:nvPicPr>
              <p:blipFill>
                <a:blip r:embed="rId533"/>
                <a:stretch>
                  <a:fillRect/>
                </a:stretch>
              </p:blipFill>
              <p:spPr>
                <a:xfrm>
                  <a:off x="7617037" y="4345920"/>
                  <a:ext cx="928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0" name="Ink 329">
                  <a:extLst>
                    <a:ext uri="{FF2B5EF4-FFF2-40B4-BE49-F238E27FC236}">
                      <a16:creationId xmlns:a16="http://schemas.microsoft.com/office/drawing/2014/main" id="{24CE7346-39B0-2A4B-A2AF-95D2B556661E}"/>
                    </a:ext>
                  </a:extLst>
                </p14:cNvPr>
                <p14:cNvContentPartPr/>
                <p14:nvPr/>
              </p14:nvContentPartPr>
              <p14:xfrm>
                <a:off x="7754557" y="4343400"/>
                <a:ext cx="88560" cy="77040"/>
              </p14:xfrm>
            </p:contentPart>
          </mc:Choice>
          <mc:Fallback xmlns="">
            <p:pic>
              <p:nvPicPr>
                <p:cNvPr id="330" name="Ink 329">
                  <a:extLst>
                    <a:ext uri="{FF2B5EF4-FFF2-40B4-BE49-F238E27FC236}">
                      <a16:creationId xmlns:a16="http://schemas.microsoft.com/office/drawing/2014/main" id="{24CE7346-39B0-2A4B-A2AF-95D2B556661E}"/>
                    </a:ext>
                  </a:extLst>
                </p:cNvPr>
                <p:cNvPicPr/>
                <p:nvPr/>
              </p:nvPicPr>
              <p:blipFill>
                <a:blip r:embed="rId535"/>
                <a:stretch>
                  <a:fillRect/>
                </a:stretch>
              </p:blipFill>
              <p:spPr>
                <a:xfrm>
                  <a:off x="7746997" y="4335840"/>
                  <a:ext cx="103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1" name="Ink 330">
                  <a:extLst>
                    <a:ext uri="{FF2B5EF4-FFF2-40B4-BE49-F238E27FC236}">
                      <a16:creationId xmlns:a16="http://schemas.microsoft.com/office/drawing/2014/main" id="{FE443924-9D4D-8D44-9EA9-71AB9147CFF7}"/>
                    </a:ext>
                  </a:extLst>
                </p14:cNvPr>
                <p14:cNvContentPartPr/>
                <p14:nvPr/>
              </p14:nvContentPartPr>
              <p14:xfrm>
                <a:off x="7861117" y="4343040"/>
                <a:ext cx="109080" cy="84240"/>
              </p14:xfrm>
            </p:contentPart>
          </mc:Choice>
          <mc:Fallback xmlns="">
            <p:pic>
              <p:nvPicPr>
                <p:cNvPr id="331" name="Ink 330">
                  <a:extLst>
                    <a:ext uri="{FF2B5EF4-FFF2-40B4-BE49-F238E27FC236}">
                      <a16:creationId xmlns:a16="http://schemas.microsoft.com/office/drawing/2014/main" id="{FE443924-9D4D-8D44-9EA9-71AB9147CFF7}"/>
                    </a:ext>
                  </a:extLst>
                </p:cNvPr>
                <p:cNvPicPr/>
                <p:nvPr/>
              </p:nvPicPr>
              <p:blipFill>
                <a:blip r:embed="rId537"/>
                <a:stretch>
                  <a:fillRect/>
                </a:stretch>
              </p:blipFill>
              <p:spPr>
                <a:xfrm>
                  <a:off x="7853557" y="4335480"/>
                  <a:ext cx="124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2" name="Ink 331">
                  <a:extLst>
                    <a:ext uri="{FF2B5EF4-FFF2-40B4-BE49-F238E27FC236}">
                      <a16:creationId xmlns:a16="http://schemas.microsoft.com/office/drawing/2014/main" id="{8FE34CEE-2017-3F4B-A1D9-46033C22861B}"/>
                    </a:ext>
                  </a:extLst>
                </p14:cNvPr>
                <p14:cNvContentPartPr/>
                <p14:nvPr/>
              </p14:nvContentPartPr>
              <p14:xfrm>
                <a:off x="7979557" y="4345560"/>
                <a:ext cx="99000" cy="78840"/>
              </p14:xfrm>
            </p:contentPart>
          </mc:Choice>
          <mc:Fallback xmlns="">
            <p:pic>
              <p:nvPicPr>
                <p:cNvPr id="332" name="Ink 331">
                  <a:extLst>
                    <a:ext uri="{FF2B5EF4-FFF2-40B4-BE49-F238E27FC236}">
                      <a16:creationId xmlns:a16="http://schemas.microsoft.com/office/drawing/2014/main" id="{8FE34CEE-2017-3F4B-A1D9-46033C22861B}"/>
                    </a:ext>
                  </a:extLst>
                </p:cNvPr>
                <p:cNvPicPr/>
                <p:nvPr/>
              </p:nvPicPr>
              <p:blipFill>
                <a:blip r:embed="rId539"/>
                <a:stretch>
                  <a:fillRect/>
                </a:stretch>
              </p:blipFill>
              <p:spPr>
                <a:xfrm>
                  <a:off x="7971997" y="4338000"/>
                  <a:ext cx="114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3" name="Ink 332">
                  <a:extLst>
                    <a:ext uri="{FF2B5EF4-FFF2-40B4-BE49-F238E27FC236}">
                      <a16:creationId xmlns:a16="http://schemas.microsoft.com/office/drawing/2014/main" id="{3176433E-BAAF-CB40-9AC6-FA7D89EAB201}"/>
                    </a:ext>
                  </a:extLst>
                </p14:cNvPr>
                <p14:cNvContentPartPr/>
                <p14:nvPr/>
              </p14:nvContentPartPr>
              <p14:xfrm>
                <a:off x="8110957" y="4317480"/>
                <a:ext cx="11880" cy="84960"/>
              </p14:xfrm>
            </p:contentPart>
          </mc:Choice>
          <mc:Fallback xmlns="">
            <p:pic>
              <p:nvPicPr>
                <p:cNvPr id="333" name="Ink 332">
                  <a:extLst>
                    <a:ext uri="{FF2B5EF4-FFF2-40B4-BE49-F238E27FC236}">
                      <a16:creationId xmlns:a16="http://schemas.microsoft.com/office/drawing/2014/main" id="{3176433E-BAAF-CB40-9AC6-FA7D89EAB201}"/>
                    </a:ext>
                  </a:extLst>
                </p:cNvPr>
                <p:cNvPicPr/>
                <p:nvPr/>
              </p:nvPicPr>
              <p:blipFill>
                <a:blip r:embed="rId541"/>
                <a:stretch>
                  <a:fillRect/>
                </a:stretch>
              </p:blipFill>
              <p:spPr>
                <a:xfrm>
                  <a:off x="8103397" y="4309920"/>
                  <a:ext cx="27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4" name="Ink 333">
                  <a:extLst>
                    <a:ext uri="{FF2B5EF4-FFF2-40B4-BE49-F238E27FC236}">
                      <a16:creationId xmlns:a16="http://schemas.microsoft.com/office/drawing/2014/main" id="{743C3BC0-74A2-0042-9F96-D08F93AD6598}"/>
                    </a:ext>
                  </a:extLst>
                </p14:cNvPr>
                <p14:cNvContentPartPr/>
                <p14:nvPr/>
              </p14:nvContentPartPr>
              <p14:xfrm>
                <a:off x="8116717" y="4271040"/>
                <a:ext cx="5040" cy="9720"/>
              </p14:xfrm>
            </p:contentPart>
          </mc:Choice>
          <mc:Fallback xmlns="">
            <p:pic>
              <p:nvPicPr>
                <p:cNvPr id="334" name="Ink 333">
                  <a:extLst>
                    <a:ext uri="{FF2B5EF4-FFF2-40B4-BE49-F238E27FC236}">
                      <a16:creationId xmlns:a16="http://schemas.microsoft.com/office/drawing/2014/main" id="{743C3BC0-74A2-0042-9F96-D08F93AD6598}"/>
                    </a:ext>
                  </a:extLst>
                </p:cNvPr>
                <p:cNvPicPr/>
                <p:nvPr/>
              </p:nvPicPr>
              <p:blipFill>
                <a:blip r:embed="rId543"/>
                <a:stretch>
                  <a:fillRect/>
                </a:stretch>
              </p:blipFill>
              <p:spPr>
                <a:xfrm>
                  <a:off x="8109157" y="4263480"/>
                  <a:ext cx="20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5" name="Ink 334">
                  <a:extLst>
                    <a:ext uri="{FF2B5EF4-FFF2-40B4-BE49-F238E27FC236}">
                      <a16:creationId xmlns:a16="http://schemas.microsoft.com/office/drawing/2014/main" id="{E19460D0-2FD9-104B-AA73-0BC39CF954B5}"/>
                    </a:ext>
                  </a:extLst>
                </p14:cNvPr>
                <p14:cNvContentPartPr/>
                <p14:nvPr/>
              </p14:nvContentPartPr>
              <p14:xfrm>
                <a:off x="8146597" y="4310640"/>
                <a:ext cx="101880" cy="111240"/>
              </p14:xfrm>
            </p:contentPart>
          </mc:Choice>
          <mc:Fallback xmlns="">
            <p:pic>
              <p:nvPicPr>
                <p:cNvPr id="335" name="Ink 334">
                  <a:extLst>
                    <a:ext uri="{FF2B5EF4-FFF2-40B4-BE49-F238E27FC236}">
                      <a16:creationId xmlns:a16="http://schemas.microsoft.com/office/drawing/2014/main" id="{E19460D0-2FD9-104B-AA73-0BC39CF954B5}"/>
                    </a:ext>
                  </a:extLst>
                </p:cNvPr>
                <p:cNvPicPr/>
                <p:nvPr/>
              </p:nvPicPr>
              <p:blipFill>
                <a:blip r:embed="rId545"/>
                <a:stretch>
                  <a:fillRect/>
                </a:stretch>
              </p:blipFill>
              <p:spPr>
                <a:xfrm>
                  <a:off x="8139037" y="4303080"/>
                  <a:ext cx="116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7" name="Ink 336">
                  <a:extLst>
                    <a:ext uri="{FF2B5EF4-FFF2-40B4-BE49-F238E27FC236}">
                      <a16:creationId xmlns:a16="http://schemas.microsoft.com/office/drawing/2014/main" id="{9BEB4B85-3192-1A49-95E2-D58F7D07079A}"/>
                    </a:ext>
                  </a:extLst>
                </p14:cNvPr>
                <p14:cNvContentPartPr/>
                <p14:nvPr/>
              </p14:nvContentPartPr>
              <p14:xfrm>
                <a:off x="8351077" y="4182840"/>
                <a:ext cx="9360" cy="211320"/>
              </p14:xfrm>
            </p:contentPart>
          </mc:Choice>
          <mc:Fallback xmlns="">
            <p:pic>
              <p:nvPicPr>
                <p:cNvPr id="337" name="Ink 336">
                  <a:extLst>
                    <a:ext uri="{FF2B5EF4-FFF2-40B4-BE49-F238E27FC236}">
                      <a16:creationId xmlns:a16="http://schemas.microsoft.com/office/drawing/2014/main" id="{9BEB4B85-3192-1A49-95E2-D58F7D07079A}"/>
                    </a:ext>
                  </a:extLst>
                </p:cNvPr>
                <p:cNvPicPr/>
                <p:nvPr/>
              </p:nvPicPr>
              <p:blipFill>
                <a:blip r:embed="rId547"/>
                <a:stretch>
                  <a:fillRect/>
                </a:stretch>
              </p:blipFill>
              <p:spPr>
                <a:xfrm>
                  <a:off x="8343517" y="4175280"/>
                  <a:ext cx="24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8" name="Ink 337">
                  <a:extLst>
                    <a:ext uri="{FF2B5EF4-FFF2-40B4-BE49-F238E27FC236}">
                      <a16:creationId xmlns:a16="http://schemas.microsoft.com/office/drawing/2014/main" id="{34F9F472-4B96-724E-8A9A-0C40FAD6AFE2}"/>
                    </a:ext>
                  </a:extLst>
                </p14:cNvPr>
                <p14:cNvContentPartPr/>
                <p14:nvPr/>
              </p14:nvContentPartPr>
              <p14:xfrm>
                <a:off x="8283757" y="4285080"/>
                <a:ext cx="121680" cy="5040"/>
              </p14:xfrm>
            </p:contentPart>
          </mc:Choice>
          <mc:Fallback xmlns="">
            <p:pic>
              <p:nvPicPr>
                <p:cNvPr id="338" name="Ink 337">
                  <a:extLst>
                    <a:ext uri="{FF2B5EF4-FFF2-40B4-BE49-F238E27FC236}">
                      <a16:creationId xmlns:a16="http://schemas.microsoft.com/office/drawing/2014/main" id="{34F9F472-4B96-724E-8A9A-0C40FAD6AFE2}"/>
                    </a:ext>
                  </a:extLst>
                </p:cNvPr>
                <p:cNvPicPr/>
                <p:nvPr/>
              </p:nvPicPr>
              <p:blipFill>
                <a:blip r:embed="rId549"/>
                <a:stretch>
                  <a:fillRect/>
                </a:stretch>
              </p:blipFill>
              <p:spPr>
                <a:xfrm>
                  <a:off x="8276197" y="4277520"/>
                  <a:ext cx="136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39" name="Ink 338">
                  <a:extLst>
                    <a:ext uri="{FF2B5EF4-FFF2-40B4-BE49-F238E27FC236}">
                      <a16:creationId xmlns:a16="http://schemas.microsoft.com/office/drawing/2014/main" id="{F6A6DF4A-0D71-EE4A-8419-153EE6795C28}"/>
                    </a:ext>
                  </a:extLst>
                </p14:cNvPr>
                <p14:cNvContentPartPr/>
                <p14:nvPr/>
              </p14:nvContentPartPr>
              <p14:xfrm>
                <a:off x="8417317" y="4271400"/>
                <a:ext cx="76680" cy="112320"/>
              </p14:xfrm>
            </p:contentPart>
          </mc:Choice>
          <mc:Fallback xmlns="">
            <p:pic>
              <p:nvPicPr>
                <p:cNvPr id="339" name="Ink 338">
                  <a:extLst>
                    <a:ext uri="{FF2B5EF4-FFF2-40B4-BE49-F238E27FC236}">
                      <a16:creationId xmlns:a16="http://schemas.microsoft.com/office/drawing/2014/main" id="{F6A6DF4A-0D71-EE4A-8419-153EE6795C28}"/>
                    </a:ext>
                  </a:extLst>
                </p:cNvPr>
                <p:cNvPicPr/>
                <p:nvPr/>
              </p:nvPicPr>
              <p:blipFill>
                <a:blip r:embed="rId551"/>
                <a:stretch>
                  <a:fillRect/>
                </a:stretch>
              </p:blipFill>
              <p:spPr>
                <a:xfrm>
                  <a:off x="8409757" y="4263840"/>
                  <a:ext cx="918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0" name="Ink 339">
                  <a:extLst>
                    <a:ext uri="{FF2B5EF4-FFF2-40B4-BE49-F238E27FC236}">
                      <a16:creationId xmlns:a16="http://schemas.microsoft.com/office/drawing/2014/main" id="{5227C706-B8E4-4E44-97CF-6D1FD9D5219C}"/>
                    </a:ext>
                  </a:extLst>
                </p14:cNvPr>
                <p14:cNvContentPartPr/>
                <p14:nvPr/>
              </p14:nvContentPartPr>
              <p14:xfrm>
                <a:off x="8513077" y="4291560"/>
                <a:ext cx="83160" cy="95040"/>
              </p14:xfrm>
            </p:contentPart>
          </mc:Choice>
          <mc:Fallback xmlns="">
            <p:pic>
              <p:nvPicPr>
                <p:cNvPr id="340" name="Ink 339">
                  <a:extLst>
                    <a:ext uri="{FF2B5EF4-FFF2-40B4-BE49-F238E27FC236}">
                      <a16:creationId xmlns:a16="http://schemas.microsoft.com/office/drawing/2014/main" id="{5227C706-B8E4-4E44-97CF-6D1FD9D5219C}"/>
                    </a:ext>
                  </a:extLst>
                </p:cNvPr>
                <p:cNvPicPr/>
                <p:nvPr/>
              </p:nvPicPr>
              <p:blipFill>
                <a:blip r:embed="rId553"/>
                <a:stretch>
                  <a:fillRect/>
                </a:stretch>
              </p:blipFill>
              <p:spPr>
                <a:xfrm>
                  <a:off x="8505517" y="4284000"/>
                  <a:ext cx="98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1" name="Ink 340">
                  <a:extLst>
                    <a:ext uri="{FF2B5EF4-FFF2-40B4-BE49-F238E27FC236}">
                      <a16:creationId xmlns:a16="http://schemas.microsoft.com/office/drawing/2014/main" id="{C354ED70-9E87-0541-A457-2950479AD084}"/>
                    </a:ext>
                  </a:extLst>
                </p14:cNvPr>
                <p14:cNvContentPartPr/>
                <p14:nvPr/>
              </p14:nvContentPartPr>
              <p14:xfrm>
                <a:off x="8630437" y="4296240"/>
                <a:ext cx="36000" cy="75240"/>
              </p14:xfrm>
            </p:contentPart>
          </mc:Choice>
          <mc:Fallback xmlns="">
            <p:pic>
              <p:nvPicPr>
                <p:cNvPr id="341" name="Ink 340">
                  <a:extLst>
                    <a:ext uri="{FF2B5EF4-FFF2-40B4-BE49-F238E27FC236}">
                      <a16:creationId xmlns:a16="http://schemas.microsoft.com/office/drawing/2014/main" id="{C354ED70-9E87-0541-A457-2950479AD084}"/>
                    </a:ext>
                  </a:extLst>
                </p:cNvPr>
                <p:cNvPicPr/>
                <p:nvPr/>
              </p:nvPicPr>
              <p:blipFill>
                <a:blip r:embed="rId555"/>
                <a:stretch>
                  <a:fillRect/>
                </a:stretch>
              </p:blipFill>
              <p:spPr>
                <a:xfrm>
                  <a:off x="8622877" y="4288680"/>
                  <a:ext cx="51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2" name="Ink 341">
                  <a:extLst>
                    <a:ext uri="{FF2B5EF4-FFF2-40B4-BE49-F238E27FC236}">
                      <a16:creationId xmlns:a16="http://schemas.microsoft.com/office/drawing/2014/main" id="{96ACD483-BDD0-F84C-9CF2-EDFC744915C7}"/>
                    </a:ext>
                  </a:extLst>
                </p14:cNvPr>
                <p14:cNvContentPartPr/>
                <p14:nvPr/>
              </p14:nvContentPartPr>
              <p14:xfrm>
                <a:off x="8707837" y="4287600"/>
                <a:ext cx="70560" cy="69120"/>
              </p14:xfrm>
            </p:contentPart>
          </mc:Choice>
          <mc:Fallback xmlns="">
            <p:pic>
              <p:nvPicPr>
                <p:cNvPr id="342" name="Ink 341">
                  <a:extLst>
                    <a:ext uri="{FF2B5EF4-FFF2-40B4-BE49-F238E27FC236}">
                      <a16:creationId xmlns:a16="http://schemas.microsoft.com/office/drawing/2014/main" id="{96ACD483-BDD0-F84C-9CF2-EDFC744915C7}"/>
                    </a:ext>
                  </a:extLst>
                </p:cNvPr>
                <p:cNvPicPr/>
                <p:nvPr/>
              </p:nvPicPr>
              <p:blipFill>
                <a:blip r:embed="rId557"/>
                <a:stretch>
                  <a:fillRect/>
                </a:stretch>
              </p:blipFill>
              <p:spPr>
                <a:xfrm>
                  <a:off x="8700277" y="4280040"/>
                  <a:ext cx="856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43" name="Ink 342">
                  <a:extLst>
                    <a:ext uri="{FF2B5EF4-FFF2-40B4-BE49-F238E27FC236}">
                      <a16:creationId xmlns:a16="http://schemas.microsoft.com/office/drawing/2014/main" id="{C0DF46B7-1716-E54A-9703-377E43146F01}"/>
                    </a:ext>
                  </a:extLst>
                </p14:cNvPr>
                <p14:cNvContentPartPr/>
                <p14:nvPr/>
              </p14:nvContentPartPr>
              <p14:xfrm>
                <a:off x="8741317" y="4270320"/>
                <a:ext cx="68760" cy="172080"/>
              </p14:xfrm>
            </p:contentPart>
          </mc:Choice>
          <mc:Fallback xmlns="">
            <p:pic>
              <p:nvPicPr>
                <p:cNvPr id="343" name="Ink 342">
                  <a:extLst>
                    <a:ext uri="{FF2B5EF4-FFF2-40B4-BE49-F238E27FC236}">
                      <a16:creationId xmlns:a16="http://schemas.microsoft.com/office/drawing/2014/main" id="{C0DF46B7-1716-E54A-9703-377E43146F01}"/>
                    </a:ext>
                  </a:extLst>
                </p:cNvPr>
                <p:cNvPicPr/>
                <p:nvPr/>
              </p:nvPicPr>
              <p:blipFill>
                <a:blip r:embed="rId559"/>
                <a:stretch>
                  <a:fillRect/>
                </a:stretch>
              </p:blipFill>
              <p:spPr>
                <a:xfrm>
                  <a:off x="8733757" y="4262760"/>
                  <a:ext cx="83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45" name="Ink 344">
                  <a:extLst>
                    <a:ext uri="{FF2B5EF4-FFF2-40B4-BE49-F238E27FC236}">
                      <a16:creationId xmlns:a16="http://schemas.microsoft.com/office/drawing/2014/main" id="{9127EFD4-561B-0B4C-8216-4E395069E167}"/>
                    </a:ext>
                  </a:extLst>
                </p14:cNvPr>
                <p14:cNvContentPartPr/>
                <p14:nvPr/>
              </p14:nvContentPartPr>
              <p14:xfrm>
                <a:off x="6913237" y="4386960"/>
                <a:ext cx="2094480" cy="239760"/>
              </p14:xfrm>
            </p:contentPart>
          </mc:Choice>
          <mc:Fallback xmlns="">
            <p:pic>
              <p:nvPicPr>
                <p:cNvPr id="345" name="Ink 344">
                  <a:extLst>
                    <a:ext uri="{FF2B5EF4-FFF2-40B4-BE49-F238E27FC236}">
                      <a16:creationId xmlns:a16="http://schemas.microsoft.com/office/drawing/2014/main" id="{9127EFD4-561B-0B4C-8216-4E395069E167}"/>
                    </a:ext>
                  </a:extLst>
                </p:cNvPr>
                <p:cNvPicPr/>
                <p:nvPr/>
              </p:nvPicPr>
              <p:blipFill>
                <a:blip r:embed="rId561"/>
                <a:stretch>
                  <a:fillRect/>
                </a:stretch>
              </p:blipFill>
              <p:spPr>
                <a:xfrm>
                  <a:off x="6905677" y="4379400"/>
                  <a:ext cx="2109600" cy="254880"/>
                </a:xfrm>
                <a:prstGeom prst="rect">
                  <a:avLst/>
                </a:prstGeom>
              </p:spPr>
            </p:pic>
          </mc:Fallback>
        </mc:AlternateContent>
      </p:grpSp>
    </p:spTree>
    <p:extLst>
      <p:ext uri="{BB962C8B-B14F-4D97-AF65-F5344CB8AC3E}">
        <p14:creationId xmlns:p14="http://schemas.microsoft.com/office/powerpoint/2010/main" val="166765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a:effectLst>
                  <a:outerShdw blurRad="38100" dist="38100" dir="2700000" algn="tl">
                    <a:srgbClr val="000000">
                      <a:alpha val="43137"/>
                    </a:srgbClr>
                  </a:outerShdw>
                </a:effectLst>
              </a:rPr>
              <a:t>Method of Accessing Units of Data</a:t>
            </a:r>
          </a:p>
        </p:txBody>
      </p:sp>
      <p:graphicFrame>
        <p:nvGraphicFramePr>
          <p:cNvPr id="8" name="Content Placeholder 7"/>
          <p:cNvGraphicFramePr>
            <a:graphicFrameLocks noGrp="1"/>
          </p:cNvGraphicFramePr>
          <p:nvPr>
            <p:ph idx="4294967295"/>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A5F086F-7F00-224B-8113-88E8D1A1034F}"/>
                  </a:ext>
                </a:extLst>
              </p14:cNvPr>
              <p14:cNvContentPartPr/>
              <p14:nvPr/>
            </p14:nvContentPartPr>
            <p14:xfrm>
              <a:off x="1197360" y="2932389"/>
              <a:ext cx="390600" cy="25920"/>
            </p14:xfrm>
          </p:contentPart>
        </mc:Choice>
        <mc:Fallback xmlns="">
          <p:pic>
            <p:nvPicPr>
              <p:cNvPr id="3" name="Ink 2">
                <a:extLst>
                  <a:ext uri="{FF2B5EF4-FFF2-40B4-BE49-F238E27FC236}">
                    <a16:creationId xmlns:a16="http://schemas.microsoft.com/office/drawing/2014/main" id="{4A5F086F-7F00-224B-8113-88E8D1A1034F}"/>
                  </a:ext>
                </a:extLst>
              </p:cNvPr>
              <p:cNvPicPr/>
              <p:nvPr/>
            </p:nvPicPr>
            <p:blipFill>
              <a:blip r:embed="rId9"/>
              <a:stretch>
                <a:fillRect/>
              </a:stretch>
            </p:blipFill>
            <p:spPr>
              <a:xfrm>
                <a:off x="1189800" y="2924829"/>
                <a:ext cx="405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86148FA8-157F-1D4C-B56C-E7CC8FA3BFEC}"/>
                  </a:ext>
                </a:extLst>
              </p14:cNvPr>
              <p14:cNvContentPartPr/>
              <p14:nvPr/>
            </p14:nvContentPartPr>
            <p14:xfrm>
              <a:off x="1149480" y="4069629"/>
              <a:ext cx="482400" cy="4680"/>
            </p14:xfrm>
          </p:contentPart>
        </mc:Choice>
        <mc:Fallback xmlns="">
          <p:pic>
            <p:nvPicPr>
              <p:cNvPr id="5" name="Ink 4">
                <a:extLst>
                  <a:ext uri="{FF2B5EF4-FFF2-40B4-BE49-F238E27FC236}">
                    <a16:creationId xmlns:a16="http://schemas.microsoft.com/office/drawing/2014/main" id="{86148FA8-157F-1D4C-B56C-E7CC8FA3BFEC}"/>
                  </a:ext>
                </a:extLst>
              </p:cNvPr>
              <p:cNvPicPr/>
              <p:nvPr/>
            </p:nvPicPr>
            <p:blipFill>
              <a:blip r:embed="rId11"/>
              <a:stretch>
                <a:fillRect/>
              </a:stretch>
            </p:blipFill>
            <p:spPr>
              <a:xfrm>
                <a:off x="1141920" y="4062069"/>
                <a:ext cx="497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6104075E-B3FC-C547-8AC3-BBD490A55112}"/>
                  </a:ext>
                </a:extLst>
              </p14:cNvPr>
              <p14:cNvContentPartPr/>
              <p14:nvPr/>
            </p14:nvContentPartPr>
            <p14:xfrm>
              <a:off x="1627200" y="5837589"/>
              <a:ext cx="693720" cy="626760"/>
            </p14:xfrm>
          </p:contentPart>
        </mc:Choice>
        <mc:Fallback xmlns="">
          <p:pic>
            <p:nvPicPr>
              <p:cNvPr id="30" name="Ink 29">
                <a:extLst>
                  <a:ext uri="{FF2B5EF4-FFF2-40B4-BE49-F238E27FC236}">
                    <a16:creationId xmlns:a16="http://schemas.microsoft.com/office/drawing/2014/main" id="{6104075E-B3FC-C547-8AC3-BBD490A55112}"/>
                  </a:ext>
                </a:extLst>
              </p:cNvPr>
              <p:cNvPicPr/>
              <p:nvPr/>
            </p:nvPicPr>
            <p:blipFill>
              <a:blip r:embed="rId13"/>
              <a:stretch>
                <a:fillRect/>
              </a:stretch>
            </p:blipFill>
            <p:spPr>
              <a:xfrm>
                <a:off x="1619640" y="5830029"/>
                <a:ext cx="70884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15EAD6B-D749-484E-AEDB-2A7FD6D3EA4A}"/>
                  </a:ext>
                </a:extLst>
              </p14:cNvPr>
              <p14:cNvContentPartPr/>
              <p14:nvPr/>
            </p14:nvContentPartPr>
            <p14:xfrm>
              <a:off x="959760" y="5621949"/>
              <a:ext cx="151920" cy="106920"/>
            </p14:xfrm>
          </p:contentPart>
        </mc:Choice>
        <mc:Fallback xmlns="">
          <p:pic>
            <p:nvPicPr>
              <p:cNvPr id="12" name="Ink 11">
                <a:extLst>
                  <a:ext uri="{FF2B5EF4-FFF2-40B4-BE49-F238E27FC236}">
                    <a16:creationId xmlns:a16="http://schemas.microsoft.com/office/drawing/2014/main" id="{D15EAD6B-D749-484E-AEDB-2A7FD6D3EA4A}"/>
                  </a:ext>
                </a:extLst>
              </p:cNvPr>
              <p:cNvPicPr/>
              <p:nvPr/>
            </p:nvPicPr>
            <p:blipFill>
              <a:blip r:embed="rId15"/>
              <a:stretch>
                <a:fillRect/>
              </a:stretch>
            </p:blipFill>
            <p:spPr>
              <a:xfrm>
                <a:off x="952560" y="5614389"/>
                <a:ext cx="167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25FD339-0B2A-4243-A25E-DA002CE3C4BB}"/>
                  </a:ext>
                </a:extLst>
              </p14:cNvPr>
              <p14:cNvContentPartPr/>
              <p14:nvPr/>
            </p14:nvContentPartPr>
            <p14:xfrm>
              <a:off x="1164240" y="5610429"/>
              <a:ext cx="108720" cy="83880"/>
            </p14:xfrm>
          </p:contentPart>
        </mc:Choice>
        <mc:Fallback xmlns="">
          <p:pic>
            <p:nvPicPr>
              <p:cNvPr id="13" name="Ink 12">
                <a:extLst>
                  <a:ext uri="{FF2B5EF4-FFF2-40B4-BE49-F238E27FC236}">
                    <a16:creationId xmlns:a16="http://schemas.microsoft.com/office/drawing/2014/main" id="{F25FD339-0B2A-4243-A25E-DA002CE3C4BB}"/>
                  </a:ext>
                </a:extLst>
              </p:cNvPr>
              <p:cNvPicPr/>
              <p:nvPr/>
            </p:nvPicPr>
            <p:blipFill>
              <a:blip r:embed="rId17"/>
              <a:stretch>
                <a:fillRect/>
              </a:stretch>
            </p:blipFill>
            <p:spPr>
              <a:xfrm>
                <a:off x="1156680" y="5602869"/>
                <a:ext cx="123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A63565B-BF20-7D4C-A59E-6091AE18D6DC}"/>
                  </a:ext>
                </a:extLst>
              </p14:cNvPr>
              <p14:cNvContentPartPr/>
              <p14:nvPr/>
            </p14:nvContentPartPr>
            <p14:xfrm>
              <a:off x="1301760" y="5634909"/>
              <a:ext cx="84600" cy="186120"/>
            </p14:xfrm>
          </p:contentPart>
        </mc:Choice>
        <mc:Fallback xmlns="">
          <p:pic>
            <p:nvPicPr>
              <p:cNvPr id="14" name="Ink 13">
                <a:extLst>
                  <a:ext uri="{FF2B5EF4-FFF2-40B4-BE49-F238E27FC236}">
                    <a16:creationId xmlns:a16="http://schemas.microsoft.com/office/drawing/2014/main" id="{6A63565B-BF20-7D4C-A59E-6091AE18D6DC}"/>
                  </a:ext>
                </a:extLst>
              </p:cNvPr>
              <p:cNvPicPr/>
              <p:nvPr/>
            </p:nvPicPr>
            <p:blipFill>
              <a:blip r:embed="rId19"/>
              <a:stretch>
                <a:fillRect/>
              </a:stretch>
            </p:blipFill>
            <p:spPr>
              <a:xfrm>
                <a:off x="1294200" y="5627349"/>
                <a:ext cx="99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89BD903-653D-CB48-80E8-9DAD93CC0DC4}"/>
                  </a:ext>
                </a:extLst>
              </p14:cNvPr>
              <p14:cNvContentPartPr/>
              <p14:nvPr/>
            </p14:nvContentPartPr>
            <p14:xfrm>
              <a:off x="1422720" y="5635629"/>
              <a:ext cx="61560" cy="86040"/>
            </p14:xfrm>
          </p:contentPart>
        </mc:Choice>
        <mc:Fallback xmlns="">
          <p:pic>
            <p:nvPicPr>
              <p:cNvPr id="15" name="Ink 14">
                <a:extLst>
                  <a:ext uri="{FF2B5EF4-FFF2-40B4-BE49-F238E27FC236}">
                    <a16:creationId xmlns:a16="http://schemas.microsoft.com/office/drawing/2014/main" id="{389BD903-653D-CB48-80E8-9DAD93CC0DC4}"/>
                  </a:ext>
                </a:extLst>
              </p:cNvPr>
              <p:cNvPicPr/>
              <p:nvPr/>
            </p:nvPicPr>
            <p:blipFill>
              <a:blip r:embed="rId21"/>
              <a:stretch>
                <a:fillRect/>
              </a:stretch>
            </p:blipFill>
            <p:spPr>
              <a:xfrm>
                <a:off x="1415160" y="5628069"/>
                <a:ext cx="76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BFE0092-B989-1547-841F-2FD24B82A91E}"/>
                  </a:ext>
                </a:extLst>
              </p14:cNvPr>
              <p14:cNvContentPartPr/>
              <p14:nvPr/>
            </p14:nvContentPartPr>
            <p14:xfrm>
              <a:off x="1528200" y="5637069"/>
              <a:ext cx="106200" cy="63360"/>
            </p14:xfrm>
          </p:contentPart>
        </mc:Choice>
        <mc:Fallback xmlns="">
          <p:pic>
            <p:nvPicPr>
              <p:cNvPr id="16" name="Ink 15">
                <a:extLst>
                  <a:ext uri="{FF2B5EF4-FFF2-40B4-BE49-F238E27FC236}">
                    <a16:creationId xmlns:a16="http://schemas.microsoft.com/office/drawing/2014/main" id="{5BFE0092-B989-1547-841F-2FD24B82A91E}"/>
                  </a:ext>
                </a:extLst>
              </p:cNvPr>
              <p:cNvPicPr/>
              <p:nvPr/>
            </p:nvPicPr>
            <p:blipFill>
              <a:blip r:embed="rId23"/>
              <a:stretch>
                <a:fillRect/>
              </a:stretch>
            </p:blipFill>
            <p:spPr>
              <a:xfrm>
                <a:off x="1520640" y="5629509"/>
                <a:ext cx="1213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A893028-A36C-164A-8549-8538D911E2C6}"/>
                  </a:ext>
                </a:extLst>
              </p14:cNvPr>
              <p14:cNvContentPartPr/>
              <p14:nvPr/>
            </p14:nvContentPartPr>
            <p14:xfrm>
              <a:off x="1654920" y="5542029"/>
              <a:ext cx="47160" cy="170280"/>
            </p14:xfrm>
          </p:contentPart>
        </mc:Choice>
        <mc:Fallback xmlns="">
          <p:pic>
            <p:nvPicPr>
              <p:cNvPr id="17" name="Ink 16">
                <a:extLst>
                  <a:ext uri="{FF2B5EF4-FFF2-40B4-BE49-F238E27FC236}">
                    <a16:creationId xmlns:a16="http://schemas.microsoft.com/office/drawing/2014/main" id="{3A893028-A36C-164A-8549-8538D911E2C6}"/>
                  </a:ext>
                </a:extLst>
              </p:cNvPr>
              <p:cNvPicPr/>
              <p:nvPr/>
            </p:nvPicPr>
            <p:blipFill>
              <a:blip r:embed="rId25"/>
              <a:stretch>
                <a:fillRect/>
              </a:stretch>
            </p:blipFill>
            <p:spPr>
              <a:xfrm>
                <a:off x="1647360" y="5534469"/>
                <a:ext cx="622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A1772DBD-C320-0F47-A88E-041D7156D13A}"/>
                  </a:ext>
                </a:extLst>
              </p14:cNvPr>
              <p14:cNvContentPartPr/>
              <p14:nvPr/>
            </p14:nvContentPartPr>
            <p14:xfrm>
              <a:off x="1622520" y="5595669"/>
              <a:ext cx="158760" cy="93960"/>
            </p14:xfrm>
          </p:contentPart>
        </mc:Choice>
        <mc:Fallback xmlns="">
          <p:pic>
            <p:nvPicPr>
              <p:cNvPr id="18" name="Ink 17">
                <a:extLst>
                  <a:ext uri="{FF2B5EF4-FFF2-40B4-BE49-F238E27FC236}">
                    <a16:creationId xmlns:a16="http://schemas.microsoft.com/office/drawing/2014/main" id="{A1772DBD-C320-0F47-A88E-041D7156D13A}"/>
                  </a:ext>
                </a:extLst>
              </p:cNvPr>
              <p:cNvPicPr/>
              <p:nvPr/>
            </p:nvPicPr>
            <p:blipFill>
              <a:blip r:embed="rId27"/>
              <a:stretch>
                <a:fillRect/>
              </a:stretch>
            </p:blipFill>
            <p:spPr>
              <a:xfrm>
                <a:off x="1614960" y="5588109"/>
                <a:ext cx="173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56E1E79-12EE-FC4D-851E-3FD3611C1DC0}"/>
                  </a:ext>
                </a:extLst>
              </p14:cNvPr>
              <p14:cNvContentPartPr/>
              <p14:nvPr/>
            </p14:nvContentPartPr>
            <p14:xfrm>
              <a:off x="1751040" y="5523309"/>
              <a:ext cx="1080" cy="2520"/>
            </p14:xfrm>
          </p:contentPart>
        </mc:Choice>
        <mc:Fallback xmlns="">
          <p:pic>
            <p:nvPicPr>
              <p:cNvPr id="19" name="Ink 18">
                <a:extLst>
                  <a:ext uri="{FF2B5EF4-FFF2-40B4-BE49-F238E27FC236}">
                    <a16:creationId xmlns:a16="http://schemas.microsoft.com/office/drawing/2014/main" id="{156E1E79-12EE-FC4D-851E-3FD3611C1DC0}"/>
                  </a:ext>
                </a:extLst>
              </p:cNvPr>
              <p:cNvPicPr/>
              <p:nvPr/>
            </p:nvPicPr>
            <p:blipFill>
              <a:blip r:embed="rId29"/>
              <a:stretch>
                <a:fillRect/>
              </a:stretch>
            </p:blipFill>
            <p:spPr>
              <a:xfrm>
                <a:off x="1743480" y="5515749"/>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CA284B4-CD3F-E34A-B67C-8BE7B14CA2A5}"/>
                  </a:ext>
                </a:extLst>
              </p14:cNvPr>
              <p14:cNvContentPartPr/>
              <p14:nvPr/>
            </p14:nvContentPartPr>
            <p14:xfrm>
              <a:off x="1833480" y="5596389"/>
              <a:ext cx="91080" cy="82440"/>
            </p14:xfrm>
          </p:contentPart>
        </mc:Choice>
        <mc:Fallback xmlns="">
          <p:pic>
            <p:nvPicPr>
              <p:cNvPr id="20" name="Ink 19">
                <a:extLst>
                  <a:ext uri="{FF2B5EF4-FFF2-40B4-BE49-F238E27FC236}">
                    <a16:creationId xmlns:a16="http://schemas.microsoft.com/office/drawing/2014/main" id="{4CA284B4-CD3F-E34A-B67C-8BE7B14CA2A5}"/>
                  </a:ext>
                </a:extLst>
              </p:cNvPr>
              <p:cNvPicPr/>
              <p:nvPr/>
            </p:nvPicPr>
            <p:blipFill>
              <a:blip r:embed="rId31"/>
              <a:stretch>
                <a:fillRect/>
              </a:stretch>
            </p:blipFill>
            <p:spPr>
              <a:xfrm>
                <a:off x="1825920" y="5588829"/>
                <a:ext cx="106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82AFC3E1-7717-294C-BC91-2FEBE9BCB0D2}"/>
                  </a:ext>
                </a:extLst>
              </p14:cNvPr>
              <p14:cNvContentPartPr/>
              <p14:nvPr/>
            </p14:nvContentPartPr>
            <p14:xfrm>
              <a:off x="2088360" y="5614029"/>
              <a:ext cx="101160" cy="62640"/>
            </p14:xfrm>
          </p:contentPart>
        </mc:Choice>
        <mc:Fallback xmlns="">
          <p:pic>
            <p:nvPicPr>
              <p:cNvPr id="22" name="Ink 21">
                <a:extLst>
                  <a:ext uri="{FF2B5EF4-FFF2-40B4-BE49-F238E27FC236}">
                    <a16:creationId xmlns:a16="http://schemas.microsoft.com/office/drawing/2014/main" id="{82AFC3E1-7717-294C-BC91-2FEBE9BCB0D2}"/>
                  </a:ext>
                </a:extLst>
              </p:cNvPr>
              <p:cNvPicPr/>
              <p:nvPr/>
            </p:nvPicPr>
            <p:blipFill>
              <a:blip r:embed="rId33"/>
              <a:stretch>
                <a:fillRect/>
              </a:stretch>
            </p:blipFill>
            <p:spPr>
              <a:xfrm>
                <a:off x="2080800" y="5606469"/>
                <a:ext cx="1162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117AE4D4-0335-5448-A3D7-BD14CDCF4D13}"/>
                  </a:ext>
                </a:extLst>
              </p14:cNvPr>
              <p14:cNvContentPartPr/>
              <p14:nvPr/>
            </p14:nvContentPartPr>
            <p14:xfrm>
              <a:off x="2156040" y="5487669"/>
              <a:ext cx="33120" cy="191880"/>
            </p14:xfrm>
          </p:contentPart>
        </mc:Choice>
        <mc:Fallback xmlns="">
          <p:pic>
            <p:nvPicPr>
              <p:cNvPr id="23" name="Ink 22">
                <a:extLst>
                  <a:ext uri="{FF2B5EF4-FFF2-40B4-BE49-F238E27FC236}">
                    <a16:creationId xmlns:a16="http://schemas.microsoft.com/office/drawing/2014/main" id="{117AE4D4-0335-5448-A3D7-BD14CDCF4D13}"/>
                  </a:ext>
                </a:extLst>
              </p:cNvPr>
              <p:cNvPicPr/>
              <p:nvPr/>
            </p:nvPicPr>
            <p:blipFill>
              <a:blip r:embed="rId35"/>
              <a:stretch>
                <a:fillRect/>
              </a:stretch>
            </p:blipFill>
            <p:spPr>
              <a:xfrm>
                <a:off x="2148480" y="5480109"/>
                <a:ext cx="48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AD51AB98-1A1A-954C-9F63-24188665CA1B}"/>
                  </a:ext>
                </a:extLst>
              </p14:cNvPr>
              <p14:cNvContentPartPr/>
              <p14:nvPr/>
            </p14:nvContentPartPr>
            <p14:xfrm>
              <a:off x="2249640" y="5577669"/>
              <a:ext cx="360" cy="74520"/>
            </p14:xfrm>
          </p:contentPart>
        </mc:Choice>
        <mc:Fallback xmlns="">
          <p:pic>
            <p:nvPicPr>
              <p:cNvPr id="24" name="Ink 23">
                <a:extLst>
                  <a:ext uri="{FF2B5EF4-FFF2-40B4-BE49-F238E27FC236}">
                    <a16:creationId xmlns:a16="http://schemas.microsoft.com/office/drawing/2014/main" id="{AD51AB98-1A1A-954C-9F63-24188665CA1B}"/>
                  </a:ext>
                </a:extLst>
              </p:cNvPr>
              <p:cNvPicPr/>
              <p:nvPr/>
            </p:nvPicPr>
            <p:blipFill>
              <a:blip r:embed="rId37"/>
              <a:stretch>
                <a:fillRect/>
              </a:stretch>
            </p:blipFill>
            <p:spPr>
              <a:xfrm>
                <a:off x="2242080" y="5570109"/>
                <a:ext cx="15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DFC37F42-58DA-214E-8CD0-30AD517A2BE0}"/>
                  </a:ext>
                </a:extLst>
              </p14:cNvPr>
              <p14:cNvContentPartPr/>
              <p14:nvPr/>
            </p14:nvContentPartPr>
            <p14:xfrm>
              <a:off x="2214720" y="5524749"/>
              <a:ext cx="1800" cy="4680"/>
            </p14:xfrm>
          </p:contentPart>
        </mc:Choice>
        <mc:Fallback xmlns="">
          <p:pic>
            <p:nvPicPr>
              <p:cNvPr id="25" name="Ink 24">
                <a:extLst>
                  <a:ext uri="{FF2B5EF4-FFF2-40B4-BE49-F238E27FC236}">
                    <a16:creationId xmlns:a16="http://schemas.microsoft.com/office/drawing/2014/main" id="{DFC37F42-58DA-214E-8CD0-30AD517A2BE0}"/>
                  </a:ext>
                </a:extLst>
              </p:cNvPr>
              <p:cNvPicPr/>
              <p:nvPr/>
            </p:nvPicPr>
            <p:blipFill>
              <a:blip r:embed="rId39"/>
              <a:stretch>
                <a:fillRect/>
              </a:stretch>
            </p:blipFill>
            <p:spPr>
              <a:xfrm>
                <a:off x="2207160" y="5517189"/>
                <a:ext cx="16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85A1D496-6418-D849-920E-7F6AD571FB2B}"/>
                  </a:ext>
                </a:extLst>
              </p14:cNvPr>
              <p14:cNvContentPartPr/>
              <p14:nvPr/>
            </p14:nvContentPartPr>
            <p14:xfrm>
              <a:off x="2279880" y="5547069"/>
              <a:ext cx="109440" cy="115200"/>
            </p14:xfrm>
          </p:contentPart>
        </mc:Choice>
        <mc:Fallback xmlns="">
          <p:pic>
            <p:nvPicPr>
              <p:cNvPr id="26" name="Ink 25">
                <a:extLst>
                  <a:ext uri="{FF2B5EF4-FFF2-40B4-BE49-F238E27FC236}">
                    <a16:creationId xmlns:a16="http://schemas.microsoft.com/office/drawing/2014/main" id="{85A1D496-6418-D849-920E-7F6AD571FB2B}"/>
                  </a:ext>
                </a:extLst>
              </p:cNvPr>
              <p:cNvPicPr/>
              <p:nvPr/>
            </p:nvPicPr>
            <p:blipFill>
              <a:blip r:embed="rId41"/>
              <a:stretch>
                <a:fillRect/>
              </a:stretch>
            </p:blipFill>
            <p:spPr>
              <a:xfrm>
                <a:off x="2272320" y="5539509"/>
                <a:ext cx="1245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F34DA79F-B43F-C24E-8C6D-F4B42FA5D67E}"/>
                  </a:ext>
                </a:extLst>
              </p14:cNvPr>
              <p14:cNvContentPartPr/>
              <p14:nvPr/>
            </p14:nvContentPartPr>
            <p14:xfrm>
              <a:off x="2416320" y="5439789"/>
              <a:ext cx="30240" cy="217440"/>
            </p14:xfrm>
          </p:contentPart>
        </mc:Choice>
        <mc:Fallback xmlns="">
          <p:pic>
            <p:nvPicPr>
              <p:cNvPr id="27" name="Ink 26">
                <a:extLst>
                  <a:ext uri="{FF2B5EF4-FFF2-40B4-BE49-F238E27FC236}">
                    <a16:creationId xmlns:a16="http://schemas.microsoft.com/office/drawing/2014/main" id="{F34DA79F-B43F-C24E-8C6D-F4B42FA5D67E}"/>
                  </a:ext>
                </a:extLst>
              </p:cNvPr>
              <p:cNvPicPr/>
              <p:nvPr/>
            </p:nvPicPr>
            <p:blipFill>
              <a:blip r:embed="rId43"/>
              <a:stretch>
                <a:fillRect/>
              </a:stretch>
            </p:blipFill>
            <p:spPr>
              <a:xfrm>
                <a:off x="2408760" y="5432229"/>
                <a:ext cx="450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0CFF1BE4-3991-9E44-B802-87148C3B4051}"/>
                  </a:ext>
                </a:extLst>
              </p14:cNvPr>
              <p14:cNvContentPartPr/>
              <p14:nvPr/>
            </p14:nvContentPartPr>
            <p14:xfrm>
              <a:off x="2459520" y="5553189"/>
              <a:ext cx="99360" cy="93600"/>
            </p14:xfrm>
          </p:contentPart>
        </mc:Choice>
        <mc:Fallback xmlns="">
          <p:pic>
            <p:nvPicPr>
              <p:cNvPr id="28" name="Ink 27">
                <a:extLst>
                  <a:ext uri="{FF2B5EF4-FFF2-40B4-BE49-F238E27FC236}">
                    <a16:creationId xmlns:a16="http://schemas.microsoft.com/office/drawing/2014/main" id="{0CFF1BE4-3991-9E44-B802-87148C3B4051}"/>
                  </a:ext>
                </a:extLst>
              </p:cNvPr>
              <p:cNvPicPr/>
              <p:nvPr/>
            </p:nvPicPr>
            <p:blipFill>
              <a:blip r:embed="rId45"/>
              <a:stretch>
                <a:fillRect/>
              </a:stretch>
            </p:blipFill>
            <p:spPr>
              <a:xfrm>
                <a:off x="2451960" y="5545629"/>
                <a:ext cx="114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C0DDB485-C097-3C4A-8603-5D10379E9095}"/>
                  </a:ext>
                </a:extLst>
              </p14:cNvPr>
              <p14:cNvContentPartPr/>
              <p14:nvPr/>
            </p14:nvContentPartPr>
            <p14:xfrm>
              <a:off x="2245320" y="5865669"/>
              <a:ext cx="186120" cy="128160"/>
            </p14:xfrm>
          </p:contentPart>
        </mc:Choice>
        <mc:Fallback xmlns="">
          <p:pic>
            <p:nvPicPr>
              <p:cNvPr id="35" name="Ink 34">
                <a:extLst>
                  <a:ext uri="{FF2B5EF4-FFF2-40B4-BE49-F238E27FC236}">
                    <a16:creationId xmlns:a16="http://schemas.microsoft.com/office/drawing/2014/main" id="{C0DDB485-C097-3C4A-8603-5D10379E9095}"/>
                  </a:ext>
                </a:extLst>
              </p:cNvPr>
              <p:cNvPicPr/>
              <p:nvPr/>
            </p:nvPicPr>
            <p:blipFill>
              <a:blip r:embed="rId47"/>
              <a:stretch>
                <a:fillRect/>
              </a:stretch>
            </p:blipFill>
            <p:spPr>
              <a:xfrm>
                <a:off x="2237760" y="5858109"/>
                <a:ext cx="2012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33DB0A29-4613-D946-83C6-C26E552EECB4}"/>
                  </a:ext>
                </a:extLst>
              </p14:cNvPr>
              <p14:cNvContentPartPr/>
              <p14:nvPr/>
            </p14:nvContentPartPr>
            <p14:xfrm>
              <a:off x="2541240" y="5832189"/>
              <a:ext cx="22680" cy="183960"/>
            </p14:xfrm>
          </p:contentPart>
        </mc:Choice>
        <mc:Fallback xmlns="">
          <p:pic>
            <p:nvPicPr>
              <p:cNvPr id="36" name="Ink 35">
                <a:extLst>
                  <a:ext uri="{FF2B5EF4-FFF2-40B4-BE49-F238E27FC236}">
                    <a16:creationId xmlns:a16="http://schemas.microsoft.com/office/drawing/2014/main" id="{33DB0A29-4613-D946-83C6-C26E552EECB4}"/>
                  </a:ext>
                </a:extLst>
              </p:cNvPr>
              <p:cNvPicPr/>
              <p:nvPr/>
            </p:nvPicPr>
            <p:blipFill>
              <a:blip r:embed="rId49"/>
              <a:stretch>
                <a:fillRect/>
              </a:stretch>
            </p:blipFill>
            <p:spPr>
              <a:xfrm>
                <a:off x="2533680" y="5824989"/>
                <a:ext cx="374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228371CB-7EEC-BE4B-88B5-9DF32C3CFFD4}"/>
                  </a:ext>
                </a:extLst>
              </p14:cNvPr>
              <p14:cNvContentPartPr/>
              <p14:nvPr/>
            </p14:nvContentPartPr>
            <p14:xfrm>
              <a:off x="2528280" y="5824629"/>
              <a:ext cx="90360" cy="84240"/>
            </p14:xfrm>
          </p:contentPart>
        </mc:Choice>
        <mc:Fallback xmlns="">
          <p:pic>
            <p:nvPicPr>
              <p:cNvPr id="37" name="Ink 36">
                <a:extLst>
                  <a:ext uri="{FF2B5EF4-FFF2-40B4-BE49-F238E27FC236}">
                    <a16:creationId xmlns:a16="http://schemas.microsoft.com/office/drawing/2014/main" id="{228371CB-7EEC-BE4B-88B5-9DF32C3CFFD4}"/>
                  </a:ext>
                </a:extLst>
              </p:cNvPr>
              <p:cNvPicPr/>
              <p:nvPr/>
            </p:nvPicPr>
            <p:blipFill>
              <a:blip r:embed="rId51"/>
              <a:stretch>
                <a:fillRect/>
              </a:stretch>
            </p:blipFill>
            <p:spPr>
              <a:xfrm>
                <a:off x="2520720" y="5817069"/>
                <a:ext cx="105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F69C69C8-0D20-4C41-A6DC-B4A0EACB22F5}"/>
                  </a:ext>
                </a:extLst>
              </p14:cNvPr>
              <p14:cNvContentPartPr/>
              <p14:nvPr/>
            </p14:nvContentPartPr>
            <p14:xfrm>
              <a:off x="2654280" y="5741109"/>
              <a:ext cx="33120" cy="207360"/>
            </p14:xfrm>
          </p:contentPart>
        </mc:Choice>
        <mc:Fallback xmlns="">
          <p:pic>
            <p:nvPicPr>
              <p:cNvPr id="38" name="Ink 37">
                <a:extLst>
                  <a:ext uri="{FF2B5EF4-FFF2-40B4-BE49-F238E27FC236}">
                    <a16:creationId xmlns:a16="http://schemas.microsoft.com/office/drawing/2014/main" id="{F69C69C8-0D20-4C41-A6DC-B4A0EACB22F5}"/>
                  </a:ext>
                </a:extLst>
              </p:cNvPr>
              <p:cNvPicPr/>
              <p:nvPr/>
            </p:nvPicPr>
            <p:blipFill>
              <a:blip r:embed="rId53"/>
              <a:stretch>
                <a:fillRect/>
              </a:stretch>
            </p:blipFill>
            <p:spPr>
              <a:xfrm>
                <a:off x="2647080" y="5733549"/>
                <a:ext cx="482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772952EC-204E-AE4E-8B51-8F011E4766E7}"/>
                  </a:ext>
                </a:extLst>
              </p14:cNvPr>
              <p14:cNvContentPartPr/>
              <p14:nvPr/>
            </p14:nvContentPartPr>
            <p14:xfrm>
              <a:off x="2704680" y="5847669"/>
              <a:ext cx="112680" cy="72360"/>
            </p14:xfrm>
          </p:contentPart>
        </mc:Choice>
        <mc:Fallback xmlns="">
          <p:pic>
            <p:nvPicPr>
              <p:cNvPr id="39" name="Ink 38">
                <a:extLst>
                  <a:ext uri="{FF2B5EF4-FFF2-40B4-BE49-F238E27FC236}">
                    <a16:creationId xmlns:a16="http://schemas.microsoft.com/office/drawing/2014/main" id="{772952EC-204E-AE4E-8B51-8F011E4766E7}"/>
                  </a:ext>
                </a:extLst>
              </p:cNvPr>
              <p:cNvPicPr/>
              <p:nvPr/>
            </p:nvPicPr>
            <p:blipFill>
              <a:blip r:embed="rId55"/>
              <a:stretch>
                <a:fillRect/>
              </a:stretch>
            </p:blipFill>
            <p:spPr>
              <a:xfrm>
                <a:off x="2697120" y="5840109"/>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8193D80F-E56E-F94C-AD99-7A74C01F28AE}"/>
                  </a:ext>
                </a:extLst>
              </p14:cNvPr>
              <p14:cNvContentPartPr/>
              <p14:nvPr/>
            </p14:nvContentPartPr>
            <p14:xfrm>
              <a:off x="2856240" y="5749749"/>
              <a:ext cx="29520" cy="131040"/>
            </p14:xfrm>
          </p:contentPart>
        </mc:Choice>
        <mc:Fallback xmlns="">
          <p:pic>
            <p:nvPicPr>
              <p:cNvPr id="40" name="Ink 39">
                <a:extLst>
                  <a:ext uri="{FF2B5EF4-FFF2-40B4-BE49-F238E27FC236}">
                    <a16:creationId xmlns:a16="http://schemas.microsoft.com/office/drawing/2014/main" id="{8193D80F-E56E-F94C-AD99-7A74C01F28AE}"/>
                  </a:ext>
                </a:extLst>
              </p:cNvPr>
              <p:cNvPicPr/>
              <p:nvPr/>
            </p:nvPicPr>
            <p:blipFill>
              <a:blip r:embed="rId57"/>
              <a:stretch>
                <a:fillRect/>
              </a:stretch>
            </p:blipFill>
            <p:spPr>
              <a:xfrm>
                <a:off x="2848680" y="5742189"/>
                <a:ext cx="446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BCEAFA0B-6A95-174A-925D-01BA32AF3200}"/>
                  </a:ext>
                </a:extLst>
              </p14:cNvPr>
              <p14:cNvContentPartPr/>
              <p14:nvPr/>
            </p14:nvContentPartPr>
            <p14:xfrm>
              <a:off x="2914920" y="5716989"/>
              <a:ext cx="36720" cy="217440"/>
            </p14:xfrm>
          </p:contentPart>
        </mc:Choice>
        <mc:Fallback xmlns="">
          <p:pic>
            <p:nvPicPr>
              <p:cNvPr id="41" name="Ink 40">
                <a:extLst>
                  <a:ext uri="{FF2B5EF4-FFF2-40B4-BE49-F238E27FC236}">
                    <a16:creationId xmlns:a16="http://schemas.microsoft.com/office/drawing/2014/main" id="{BCEAFA0B-6A95-174A-925D-01BA32AF3200}"/>
                  </a:ext>
                </a:extLst>
              </p:cNvPr>
              <p:cNvPicPr/>
              <p:nvPr/>
            </p:nvPicPr>
            <p:blipFill>
              <a:blip r:embed="rId59"/>
              <a:stretch>
                <a:fillRect/>
              </a:stretch>
            </p:blipFill>
            <p:spPr>
              <a:xfrm>
                <a:off x="2907360" y="5709429"/>
                <a:ext cx="51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D1321D22-2F35-D349-BD43-1D1881860935}"/>
                  </a:ext>
                </a:extLst>
              </p14:cNvPr>
              <p14:cNvContentPartPr/>
              <p14:nvPr/>
            </p14:nvContentPartPr>
            <p14:xfrm>
              <a:off x="2822040" y="5819229"/>
              <a:ext cx="134640" cy="8280"/>
            </p14:xfrm>
          </p:contentPart>
        </mc:Choice>
        <mc:Fallback xmlns="">
          <p:pic>
            <p:nvPicPr>
              <p:cNvPr id="42" name="Ink 41">
                <a:extLst>
                  <a:ext uri="{FF2B5EF4-FFF2-40B4-BE49-F238E27FC236}">
                    <a16:creationId xmlns:a16="http://schemas.microsoft.com/office/drawing/2014/main" id="{D1321D22-2F35-D349-BD43-1D1881860935}"/>
                  </a:ext>
                </a:extLst>
              </p:cNvPr>
              <p:cNvPicPr/>
              <p:nvPr/>
            </p:nvPicPr>
            <p:blipFill>
              <a:blip r:embed="rId61"/>
              <a:stretch>
                <a:fillRect/>
              </a:stretch>
            </p:blipFill>
            <p:spPr>
              <a:xfrm>
                <a:off x="2814480" y="5811669"/>
                <a:ext cx="149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208AC4FD-F579-004A-8BC5-FD6930FDD18D}"/>
                  </a:ext>
                </a:extLst>
              </p14:cNvPr>
              <p14:cNvContentPartPr/>
              <p14:nvPr/>
            </p14:nvContentPartPr>
            <p14:xfrm>
              <a:off x="2992320" y="5816709"/>
              <a:ext cx="72360" cy="92880"/>
            </p14:xfrm>
          </p:contentPart>
        </mc:Choice>
        <mc:Fallback xmlns="">
          <p:pic>
            <p:nvPicPr>
              <p:cNvPr id="43" name="Ink 42">
                <a:extLst>
                  <a:ext uri="{FF2B5EF4-FFF2-40B4-BE49-F238E27FC236}">
                    <a16:creationId xmlns:a16="http://schemas.microsoft.com/office/drawing/2014/main" id="{208AC4FD-F579-004A-8BC5-FD6930FDD18D}"/>
                  </a:ext>
                </a:extLst>
              </p:cNvPr>
              <p:cNvPicPr/>
              <p:nvPr/>
            </p:nvPicPr>
            <p:blipFill>
              <a:blip r:embed="rId63"/>
              <a:stretch>
                <a:fillRect/>
              </a:stretch>
            </p:blipFill>
            <p:spPr>
              <a:xfrm>
                <a:off x="2984760" y="5809509"/>
                <a:ext cx="87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1CB7162B-9369-0E40-81CB-47E30CA865BD}"/>
                  </a:ext>
                </a:extLst>
              </p14:cNvPr>
              <p14:cNvContentPartPr/>
              <p14:nvPr/>
            </p14:nvContentPartPr>
            <p14:xfrm>
              <a:off x="3105000" y="5827149"/>
              <a:ext cx="90720" cy="88920"/>
            </p14:xfrm>
          </p:contentPart>
        </mc:Choice>
        <mc:Fallback xmlns="">
          <p:pic>
            <p:nvPicPr>
              <p:cNvPr id="44" name="Ink 43">
                <a:extLst>
                  <a:ext uri="{FF2B5EF4-FFF2-40B4-BE49-F238E27FC236}">
                    <a16:creationId xmlns:a16="http://schemas.microsoft.com/office/drawing/2014/main" id="{1CB7162B-9369-0E40-81CB-47E30CA865BD}"/>
                  </a:ext>
                </a:extLst>
              </p:cNvPr>
              <p:cNvPicPr/>
              <p:nvPr/>
            </p:nvPicPr>
            <p:blipFill>
              <a:blip r:embed="rId65"/>
              <a:stretch>
                <a:fillRect/>
              </a:stretch>
            </p:blipFill>
            <p:spPr>
              <a:xfrm>
                <a:off x="3097440" y="5819589"/>
                <a:ext cx="105840" cy="104040"/>
              </a:xfrm>
              <a:prstGeom prst="rect">
                <a:avLst/>
              </a:prstGeom>
            </p:spPr>
          </p:pic>
        </mc:Fallback>
      </mc:AlternateContent>
      <p:grpSp>
        <p:nvGrpSpPr>
          <p:cNvPr id="48" name="Group 47">
            <a:extLst>
              <a:ext uri="{FF2B5EF4-FFF2-40B4-BE49-F238E27FC236}">
                <a16:creationId xmlns:a16="http://schemas.microsoft.com/office/drawing/2014/main" id="{D47531AC-63DA-874E-AB1E-2410B3F4D15A}"/>
              </a:ext>
            </a:extLst>
          </p:cNvPr>
          <p:cNvGrpSpPr/>
          <p:nvPr/>
        </p:nvGrpSpPr>
        <p:grpSpPr>
          <a:xfrm>
            <a:off x="2355480" y="6197229"/>
            <a:ext cx="114840" cy="200880"/>
            <a:chOff x="2355480" y="6197229"/>
            <a:chExt cx="114840" cy="200880"/>
          </a:xfrm>
        </p:grpSpPr>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2E9720AA-869B-794A-BF60-D193A3A18BA2}"/>
                    </a:ext>
                  </a:extLst>
                </p14:cNvPr>
                <p14:cNvContentPartPr/>
                <p14:nvPr/>
              </p14:nvContentPartPr>
              <p14:xfrm>
                <a:off x="2372040" y="6197229"/>
                <a:ext cx="80280" cy="191160"/>
              </p14:xfrm>
            </p:contentPart>
          </mc:Choice>
          <mc:Fallback xmlns="">
            <p:pic>
              <p:nvPicPr>
                <p:cNvPr id="46" name="Ink 45">
                  <a:extLst>
                    <a:ext uri="{FF2B5EF4-FFF2-40B4-BE49-F238E27FC236}">
                      <a16:creationId xmlns:a16="http://schemas.microsoft.com/office/drawing/2014/main" id="{2E9720AA-869B-794A-BF60-D193A3A18BA2}"/>
                    </a:ext>
                  </a:extLst>
                </p:cNvPr>
                <p:cNvPicPr/>
                <p:nvPr/>
              </p:nvPicPr>
              <p:blipFill>
                <a:blip r:embed="rId67"/>
                <a:stretch>
                  <a:fillRect/>
                </a:stretch>
              </p:blipFill>
              <p:spPr>
                <a:xfrm>
                  <a:off x="2364480" y="6190029"/>
                  <a:ext cx="95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F1BBABEB-321F-8146-94AD-A9CFE7062E8C}"/>
                    </a:ext>
                  </a:extLst>
                </p14:cNvPr>
                <p14:cNvContentPartPr/>
                <p14:nvPr/>
              </p14:nvContentPartPr>
              <p14:xfrm>
                <a:off x="2355480" y="6302709"/>
                <a:ext cx="114840" cy="95400"/>
              </p14:xfrm>
            </p:contentPart>
          </mc:Choice>
          <mc:Fallback xmlns="">
            <p:pic>
              <p:nvPicPr>
                <p:cNvPr id="47" name="Ink 46">
                  <a:extLst>
                    <a:ext uri="{FF2B5EF4-FFF2-40B4-BE49-F238E27FC236}">
                      <a16:creationId xmlns:a16="http://schemas.microsoft.com/office/drawing/2014/main" id="{F1BBABEB-321F-8146-94AD-A9CFE7062E8C}"/>
                    </a:ext>
                  </a:extLst>
                </p:cNvPr>
                <p:cNvPicPr/>
                <p:nvPr/>
              </p:nvPicPr>
              <p:blipFill>
                <a:blip r:embed="rId69"/>
                <a:stretch>
                  <a:fillRect/>
                </a:stretch>
              </p:blipFill>
              <p:spPr>
                <a:xfrm>
                  <a:off x="2347920" y="6295149"/>
                  <a:ext cx="129960" cy="110520"/>
                </a:xfrm>
                <a:prstGeom prst="rect">
                  <a:avLst/>
                </a:prstGeom>
              </p:spPr>
            </p:pic>
          </mc:Fallback>
        </mc:AlternateContent>
      </p:grpSp>
      <p:grpSp>
        <p:nvGrpSpPr>
          <p:cNvPr id="59" name="Group 58">
            <a:extLst>
              <a:ext uri="{FF2B5EF4-FFF2-40B4-BE49-F238E27FC236}">
                <a16:creationId xmlns:a16="http://schemas.microsoft.com/office/drawing/2014/main" id="{5B9D6557-0C51-4F4E-BD76-65F44D4AD192}"/>
              </a:ext>
            </a:extLst>
          </p:cNvPr>
          <p:cNvGrpSpPr/>
          <p:nvPr/>
        </p:nvGrpSpPr>
        <p:grpSpPr>
          <a:xfrm>
            <a:off x="1055880" y="3916629"/>
            <a:ext cx="664560" cy="152640"/>
            <a:chOff x="1055880" y="3916629"/>
            <a:chExt cx="664560" cy="152640"/>
          </a:xfrm>
        </p:grpSpPr>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CC34874F-35BE-B14F-A2A1-F3F8DA5CFB64}"/>
                    </a:ext>
                  </a:extLst>
                </p14:cNvPr>
                <p14:cNvContentPartPr/>
                <p14:nvPr/>
              </p14:nvContentPartPr>
              <p14:xfrm>
                <a:off x="1055880" y="3957669"/>
                <a:ext cx="23400" cy="111600"/>
              </p14:xfrm>
            </p:contentPart>
          </mc:Choice>
          <mc:Fallback xmlns="">
            <p:pic>
              <p:nvPicPr>
                <p:cNvPr id="57" name="Ink 56">
                  <a:extLst>
                    <a:ext uri="{FF2B5EF4-FFF2-40B4-BE49-F238E27FC236}">
                      <a16:creationId xmlns:a16="http://schemas.microsoft.com/office/drawing/2014/main" id="{CC34874F-35BE-B14F-A2A1-F3F8DA5CFB64}"/>
                    </a:ext>
                  </a:extLst>
                </p:cNvPr>
                <p:cNvPicPr/>
                <p:nvPr/>
              </p:nvPicPr>
              <p:blipFill>
                <a:blip r:embed="rId71"/>
                <a:stretch>
                  <a:fillRect/>
                </a:stretch>
              </p:blipFill>
              <p:spPr>
                <a:xfrm>
                  <a:off x="1048320" y="3950469"/>
                  <a:ext cx="38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33CF4FE2-6211-DA4C-8B73-92CD9697432D}"/>
                    </a:ext>
                  </a:extLst>
                </p14:cNvPr>
                <p14:cNvContentPartPr/>
                <p14:nvPr/>
              </p14:nvContentPartPr>
              <p14:xfrm>
                <a:off x="1055880" y="3916629"/>
                <a:ext cx="664560" cy="150480"/>
              </p14:xfrm>
            </p:contentPart>
          </mc:Choice>
          <mc:Fallback xmlns="">
            <p:pic>
              <p:nvPicPr>
                <p:cNvPr id="58" name="Ink 57">
                  <a:extLst>
                    <a:ext uri="{FF2B5EF4-FFF2-40B4-BE49-F238E27FC236}">
                      <a16:creationId xmlns:a16="http://schemas.microsoft.com/office/drawing/2014/main" id="{33CF4FE2-6211-DA4C-8B73-92CD9697432D}"/>
                    </a:ext>
                  </a:extLst>
                </p:cNvPr>
                <p:cNvPicPr/>
                <p:nvPr/>
              </p:nvPicPr>
              <p:blipFill>
                <a:blip r:embed="rId73"/>
                <a:stretch>
                  <a:fillRect/>
                </a:stretch>
              </p:blipFill>
              <p:spPr>
                <a:xfrm>
                  <a:off x="1048320" y="3909069"/>
                  <a:ext cx="67932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22463EDD-D312-0C47-8211-4FE8F24CC5A8}"/>
                  </a:ext>
                </a:extLst>
              </p14:cNvPr>
              <p14:cNvContentPartPr/>
              <p14:nvPr/>
            </p14:nvContentPartPr>
            <p14:xfrm>
              <a:off x="1523160" y="5044149"/>
              <a:ext cx="484560" cy="38880"/>
            </p14:xfrm>
          </p:contentPart>
        </mc:Choice>
        <mc:Fallback xmlns="">
          <p:pic>
            <p:nvPicPr>
              <p:cNvPr id="60" name="Ink 59">
                <a:extLst>
                  <a:ext uri="{FF2B5EF4-FFF2-40B4-BE49-F238E27FC236}">
                    <a16:creationId xmlns:a16="http://schemas.microsoft.com/office/drawing/2014/main" id="{22463EDD-D312-0C47-8211-4FE8F24CC5A8}"/>
                  </a:ext>
                </a:extLst>
              </p:cNvPr>
              <p:cNvPicPr/>
              <p:nvPr/>
            </p:nvPicPr>
            <p:blipFill>
              <a:blip r:embed="rId75"/>
              <a:stretch>
                <a:fillRect/>
              </a:stretch>
            </p:blipFill>
            <p:spPr>
              <a:xfrm>
                <a:off x="1515600" y="5036589"/>
                <a:ext cx="499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109FB686-E000-3D43-A216-89C3CAF62E75}"/>
                  </a:ext>
                </a:extLst>
              </p14:cNvPr>
              <p14:cNvContentPartPr/>
              <p14:nvPr/>
            </p14:nvContentPartPr>
            <p14:xfrm>
              <a:off x="2043720" y="6272109"/>
              <a:ext cx="27720" cy="43200"/>
            </p14:xfrm>
          </p:contentPart>
        </mc:Choice>
        <mc:Fallback xmlns="">
          <p:pic>
            <p:nvPicPr>
              <p:cNvPr id="61" name="Ink 60">
                <a:extLst>
                  <a:ext uri="{FF2B5EF4-FFF2-40B4-BE49-F238E27FC236}">
                    <a16:creationId xmlns:a16="http://schemas.microsoft.com/office/drawing/2014/main" id="{109FB686-E000-3D43-A216-89C3CAF62E75}"/>
                  </a:ext>
                </a:extLst>
              </p:cNvPr>
              <p:cNvPicPr/>
              <p:nvPr/>
            </p:nvPicPr>
            <p:blipFill>
              <a:blip r:embed="rId77"/>
              <a:stretch>
                <a:fillRect/>
              </a:stretch>
            </p:blipFill>
            <p:spPr>
              <a:xfrm>
                <a:off x="2036160" y="6264549"/>
                <a:ext cx="428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 name="Ink 30">
                <a:extLst>
                  <a:ext uri="{FF2B5EF4-FFF2-40B4-BE49-F238E27FC236}">
                    <a16:creationId xmlns:a16="http://schemas.microsoft.com/office/drawing/2014/main" id="{661325F0-E6B0-B341-B3B4-71B860DDF469}"/>
                  </a:ext>
                </a:extLst>
              </p14:cNvPr>
              <p14:cNvContentPartPr/>
              <p14:nvPr/>
            </p14:nvContentPartPr>
            <p14:xfrm>
              <a:off x="1270800" y="6084909"/>
              <a:ext cx="595800" cy="79560"/>
            </p14:xfrm>
          </p:contentPart>
        </mc:Choice>
        <mc:Fallback xmlns="">
          <p:pic>
            <p:nvPicPr>
              <p:cNvPr id="31" name="Ink 30">
                <a:extLst>
                  <a:ext uri="{FF2B5EF4-FFF2-40B4-BE49-F238E27FC236}">
                    <a16:creationId xmlns:a16="http://schemas.microsoft.com/office/drawing/2014/main" id="{661325F0-E6B0-B341-B3B4-71B860DDF469}"/>
                  </a:ext>
                </a:extLst>
              </p:cNvPr>
              <p:cNvPicPr/>
              <p:nvPr/>
            </p:nvPicPr>
            <p:blipFill>
              <a:blip r:embed="rId79"/>
              <a:stretch>
                <a:fillRect/>
              </a:stretch>
            </p:blipFill>
            <p:spPr>
              <a:xfrm>
                <a:off x="1263240" y="6077349"/>
                <a:ext cx="610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 name="Ink 31">
                <a:extLst>
                  <a:ext uri="{FF2B5EF4-FFF2-40B4-BE49-F238E27FC236}">
                    <a16:creationId xmlns:a16="http://schemas.microsoft.com/office/drawing/2014/main" id="{AE3A60AA-A41E-9244-AA31-18D2FF596868}"/>
                  </a:ext>
                </a:extLst>
              </p14:cNvPr>
              <p14:cNvContentPartPr/>
              <p14:nvPr/>
            </p14:nvContentPartPr>
            <p14:xfrm>
              <a:off x="1837440" y="6079869"/>
              <a:ext cx="28800" cy="9000"/>
            </p14:xfrm>
          </p:contentPart>
        </mc:Choice>
        <mc:Fallback xmlns="">
          <p:pic>
            <p:nvPicPr>
              <p:cNvPr id="32" name="Ink 31">
                <a:extLst>
                  <a:ext uri="{FF2B5EF4-FFF2-40B4-BE49-F238E27FC236}">
                    <a16:creationId xmlns:a16="http://schemas.microsoft.com/office/drawing/2014/main" id="{AE3A60AA-A41E-9244-AA31-18D2FF596868}"/>
                  </a:ext>
                </a:extLst>
              </p:cNvPr>
              <p:cNvPicPr/>
              <p:nvPr/>
            </p:nvPicPr>
            <p:blipFill>
              <a:blip r:embed="rId81"/>
              <a:stretch>
                <a:fillRect/>
              </a:stretch>
            </p:blipFill>
            <p:spPr>
              <a:xfrm>
                <a:off x="1829880" y="6072309"/>
                <a:ext cx="43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3" name="Ink 32">
                <a:extLst>
                  <a:ext uri="{FF2B5EF4-FFF2-40B4-BE49-F238E27FC236}">
                    <a16:creationId xmlns:a16="http://schemas.microsoft.com/office/drawing/2014/main" id="{8F0E957C-DD19-D54E-A9E3-65C47414191F}"/>
                  </a:ext>
                </a:extLst>
              </p14:cNvPr>
              <p14:cNvContentPartPr/>
              <p14:nvPr/>
            </p14:nvContentPartPr>
            <p14:xfrm>
              <a:off x="1774080" y="6073389"/>
              <a:ext cx="118440" cy="92520"/>
            </p14:xfrm>
          </p:contentPart>
        </mc:Choice>
        <mc:Fallback xmlns="">
          <p:pic>
            <p:nvPicPr>
              <p:cNvPr id="33" name="Ink 32">
                <a:extLst>
                  <a:ext uri="{FF2B5EF4-FFF2-40B4-BE49-F238E27FC236}">
                    <a16:creationId xmlns:a16="http://schemas.microsoft.com/office/drawing/2014/main" id="{8F0E957C-DD19-D54E-A9E3-65C47414191F}"/>
                  </a:ext>
                </a:extLst>
              </p:cNvPr>
              <p:cNvPicPr/>
              <p:nvPr/>
            </p:nvPicPr>
            <p:blipFill>
              <a:blip r:embed="rId83"/>
              <a:stretch>
                <a:fillRect/>
              </a:stretch>
            </p:blipFill>
            <p:spPr>
              <a:xfrm>
                <a:off x="1766520" y="6065829"/>
                <a:ext cx="133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560FE53D-77B8-C940-BBAD-4E1539CFD3E2}"/>
                  </a:ext>
                </a:extLst>
              </p14:cNvPr>
              <p14:cNvContentPartPr/>
              <p14:nvPr/>
            </p14:nvContentPartPr>
            <p14:xfrm>
              <a:off x="2046240" y="6291909"/>
              <a:ext cx="7920" cy="1080"/>
            </p14:xfrm>
          </p:contentPart>
        </mc:Choice>
        <mc:Fallback xmlns="">
          <p:pic>
            <p:nvPicPr>
              <p:cNvPr id="49" name="Ink 48">
                <a:extLst>
                  <a:ext uri="{FF2B5EF4-FFF2-40B4-BE49-F238E27FC236}">
                    <a16:creationId xmlns:a16="http://schemas.microsoft.com/office/drawing/2014/main" id="{560FE53D-77B8-C940-BBAD-4E1539CFD3E2}"/>
                  </a:ext>
                </a:extLst>
              </p:cNvPr>
              <p:cNvPicPr/>
              <p:nvPr/>
            </p:nvPicPr>
            <p:blipFill>
              <a:blip r:embed="rId85"/>
              <a:stretch>
                <a:fillRect/>
              </a:stretch>
            </p:blipFill>
            <p:spPr>
              <a:xfrm>
                <a:off x="2038680" y="6284349"/>
                <a:ext cx="226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0CD862F3-89CA-9546-A84D-76E1F3024E6E}"/>
                  </a:ext>
                </a:extLst>
              </p14:cNvPr>
              <p14:cNvContentPartPr/>
              <p14:nvPr/>
            </p14:nvContentPartPr>
            <p14:xfrm>
              <a:off x="2007720" y="6292629"/>
              <a:ext cx="46080" cy="11880"/>
            </p14:xfrm>
          </p:contentPart>
        </mc:Choice>
        <mc:Fallback xmlns="">
          <p:pic>
            <p:nvPicPr>
              <p:cNvPr id="50" name="Ink 49">
                <a:extLst>
                  <a:ext uri="{FF2B5EF4-FFF2-40B4-BE49-F238E27FC236}">
                    <a16:creationId xmlns:a16="http://schemas.microsoft.com/office/drawing/2014/main" id="{0CD862F3-89CA-9546-A84D-76E1F3024E6E}"/>
                  </a:ext>
                </a:extLst>
              </p:cNvPr>
              <p:cNvPicPr/>
              <p:nvPr/>
            </p:nvPicPr>
            <p:blipFill>
              <a:blip r:embed="rId87"/>
              <a:stretch>
                <a:fillRect/>
              </a:stretch>
            </p:blipFill>
            <p:spPr>
              <a:xfrm>
                <a:off x="2000160" y="6285069"/>
                <a:ext cx="61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63B3B91C-CD13-1E4B-ADDE-141E64035942}"/>
                  </a:ext>
                </a:extLst>
              </p14:cNvPr>
              <p14:cNvContentPartPr/>
              <p14:nvPr/>
            </p14:nvContentPartPr>
            <p14:xfrm>
              <a:off x="1919880" y="6308469"/>
              <a:ext cx="16200" cy="360"/>
            </p14:xfrm>
          </p:contentPart>
        </mc:Choice>
        <mc:Fallback xmlns="">
          <p:pic>
            <p:nvPicPr>
              <p:cNvPr id="51" name="Ink 50">
                <a:extLst>
                  <a:ext uri="{FF2B5EF4-FFF2-40B4-BE49-F238E27FC236}">
                    <a16:creationId xmlns:a16="http://schemas.microsoft.com/office/drawing/2014/main" id="{63B3B91C-CD13-1E4B-ADDE-141E64035942}"/>
                  </a:ext>
                </a:extLst>
              </p:cNvPr>
              <p:cNvPicPr/>
              <p:nvPr/>
            </p:nvPicPr>
            <p:blipFill>
              <a:blip r:embed="rId89"/>
              <a:stretch>
                <a:fillRect/>
              </a:stretch>
            </p:blipFill>
            <p:spPr>
              <a:xfrm>
                <a:off x="1912680" y="6300909"/>
                <a:ext cx="313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E12BDFC2-6FD8-E54D-AD13-D78ED1C10DB0}"/>
                  </a:ext>
                </a:extLst>
              </p14:cNvPr>
              <p14:cNvContentPartPr/>
              <p14:nvPr/>
            </p14:nvContentPartPr>
            <p14:xfrm>
              <a:off x="1899720" y="6305589"/>
              <a:ext cx="36000" cy="3240"/>
            </p14:xfrm>
          </p:contentPart>
        </mc:Choice>
        <mc:Fallback xmlns="">
          <p:pic>
            <p:nvPicPr>
              <p:cNvPr id="52" name="Ink 51">
                <a:extLst>
                  <a:ext uri="{FF2B5EF4-FFF2-40B4-BE49-F238E27FC236}">
                    <a16:creationId xmlns:a16="http://schemas.microsoft.com/office/drawing/2014/main" id="{E12BDFC2-6FD8-E54D-AD13-D78ED1C10DB0}"/>
                  </a:ext>
                </a:extLst>
              </p:cNvPr>
              <p:cNvPicPr/>
              <p:nvPr/>
            </p:nvPicPr>
            <p:blipFill>
              <a:blip r:embed="rId91"/>
              <a:stretch>
                <a:fillRect/>
              </a:stretch>
            </p:blipFill>
            <p:spPr>
              <a:xfrm>
                <a:off x="1892160" y="6298029"/>
                <a:ext cx="51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4BEA3FB8-BDAA-2E41-9C7D-917CBF2809D6}"/>
                  </a:ext>
                </a:extLst>
              </p14:cNvPr>
              <p14:cNvContentPartPr/>
              <p14:nvPr/>
            </p14:nvContentPartPr>
            <p14:xfrm>
              <a:off x="1866240" y="6272829"/>
              <a:ext cx="2520" cy="6840"/>
            </p14:xfrm>
          </p:contentPart>
        </mc:Choice>
        <mc:Fallback xmlns="">
          <p:pic>
            <p:nvPicPr>
              <p:cNvPr id="53" name="Ink 52">
                <a:extLst>
                  <a:ext uri="{FF2B5EF4-FFF2-40B4-BE49-F238E27FC236}">
                    <a16:creationId xmlns:a16="http://schemas.microsoft.com/office/drawing/2014/main" id="{4BEA3FB8-BDAA-2E41-9C7D-917CBF2809D6}"/>
                  </a:ext>
                </a:extLst>
              </p:cNvPr>
              <p:cNvPicPr/>
              <p:nvPr/>
            </p:nvPicPr>
            <p:blipFill>
              <a:blip r:embed="rId93"/>
              <a:stretch>
                <a:fillRect/>
              </a:stretch>
            </p:blipFill>
            <p:spPr>
              <a:xfrm>
                <a:off x="1858680" y="6265269"/>
                <a:ext cx="17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00BDE314-E283-3740-8A4E-9D62967808AF}"/>
                  </a:ext>
                </a:extLst>
              </p14:cNvPr>
              <p14:cNvContentPartPr/>
              <p14:nvPr/>
            </p14:nvContentPartPr>
            <p14:xfrm>
              <a:off x="1853280" y="6230709"/>
              <a:ext cx="13320" cy="42480"/>
            </p14:xfrm>
          </p:contentPart>
        </mc:Choice>
        <mc:Fallback xmlns="">
          <p:pic>
            <p:nvPicPr>
              <p:cNvPr id="54" name="Ink 53">
                <a:extLst>
                  <a:ext uri="{FF2B5EF4-FFF2-40B4-BE49-F238E27FC236}">
                    <a16:creationId xmlns:a16="http://schemas.microsoft.com/office/drawing/2014/main" id="{00BDE314-E283-3740-8A4E-9D62967808AF}"/>
                  </a:ext>
                </a:extLst>
              </p:cNvPr>
              <p:cNvPicPr/>
              <p:nvPr/>
            </p:nvPicPr>
            <p:blipFill>
              <a:blip r:embed="rId95"/>
              <a:stretch>
                <a:fillRect/>
              </a:stretch>
            </p:blipFill>
            <p:spPr>
              <a:xfrm>
                <a:off x="1845720" y="6223149"/>
                <a:ext cx="284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DC6677F7-466C-7442-9F0D-B08C52FE8612}"/>
                  </a:ext>
                </a:extLst>
              </p14:cNvPr>
              <p14:cNvContentPartPr/>
              <p14:nvPr/>
            </p14:nvContentPartPr>
            <p14:xfrm>
              <a:off x="1840320" y="6201909"/>
              <a:ext cx="3240" cy="13320"/>
            </p14:xfrm>
          </p:contentPart>
        </mc:Choice>
        <mc:Fallback xmlns="">
          <p:pic>
            <p:nvPicPr>
              <p:cNvPr id="55" name="Ink 54">
                <a:extLst>
                  <a:ext uri="{FF2B5EF4-FFF2-40B4-BE49-F238E27FC236}">
                    <a16:creationId xmlns:a16="http://schemas.microsoft.com/office/drawing/2014/main" id="{DC6677F7-466C-7442-9F0D-B08C52FE8612}"/>
                  </a:ext>
                </a:extLst>
              </p:cNvPr>
              <p:cNvPicPr/>
              <p:nvPr/>
            </p:nvPicPr>
            <p:blipFill>
              <a:blip r:embed="rId97"/>
              <a:stretch>
                <a:fillRect/>
              </a:stretch>
            </p:blipFill>
            <p:spPr>
              <a:xfrm>
                <a:off x="1832760" y="6194349"/>
                <a:ext cx="1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47" name="Ink 9246">
                <a:extLst>
                  <a:ext uri="{FF2B5EF4-FFF2-40B4-BE49-F238E27FC236}">
                    <a16:creationId xmlns:a16="http://schemas.microsoft.com/office/drawing/2014/main" id="{C77E8AE6-FAD1-1845-9121-DC5B6F7B0453}"/>
                  </a:ext>
                </a:extLst>
              </p14:cNvPr>
              <p14:cNvContentPartPr/>
              <p14:nvPr/>
            </p14:nvContentPartPr>
            <p14:xfrm>
              <a:off x="1911600" y="5987709"/>
              <a:ext cx="19800" cy="107640"/>
            </p14:xfrm>
          </p:contentPart>
        </mc:Choice>
        <mc:Fallback xmlns="">
          <p:pic>
            <p:nvPicPr>
              <p:cNvPr id="9247" name="Ink 9246">
                <a:extLst>
                  <a:ext uri="{FF2B5EF4-FFF2-40B4-BE49-F238E27FC236}">
                    <a16:creationId xmlns:a16="http://schemas.microsoft.com/office/drawing/2014/main" id="{C77E8AE6-FAD1-1845-9121-DC5B6F7B0453}"/>
                  </a:ext>
                </a:extLst>
              </p:cNvPr>
              <p:cNvPicPr/>
              <p:nvPr/>
            </p:nvPicPr>
            <p:blipFill>
              <a:blip r:embed="rId99"/>
              <a:stretch>
                <a:fillRect/>
              </a:stretch>
            </p:blipFill>
            <p:spPr>
              <a:xfrm>
                <a:off x="1904040" y="5980149"/>
                <a:ext cx="34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48" name="Ink 9247">
                <a:extLst>
                  <a:ext uri="{FF2B5EF4-FFF2-40B4-BE49-F238E27FC236}">
                    <a16:creationId xmlns:a16="http://schemas.microsoft.com/office/drawing/2014/main" id="{4EBCEAD4-9B8D-E44B-967C-D88136E672A6}"/>
                  </a:ext>
                </a:extLst>
              </p14:cNvPr>
              <p14:cNvContentPartPr/>
              <p14:nvPr/>
            </p14:nvContentPartPr>
            <p14:xfrm>
              <a:off x="1928880" y="6024069"/>
              <a:ext cx="59040" cy="16920"/>
            </p14:xfrm>
          </p:contentPart>
        </mc:Choice>
        <mc:Fallback xmlns="">
          <p:pic>
            <p:nvPicPr>
              <p:cNvPr id="9248" name="Ink 9247">
                <a:extLst>
                  <a:ext uri="{FF2B5EF4-FFF2-40B4-BE49-F238E27FC236}">
                    <a16:creationId xmlns:a16="http://schemas.microsoft.com/office/drawing/2014/main" id="{4EBCEAD4-9B8D-E44B-967C-D88136E672A6}"/>
                  </a:ext>
                </a:extLst>
              </p:cNvPr>
              <p:cNvPicPr/>
              <p:nvPr/>
            </p:nvPicPr>
            <p:blipFill>
              <a:blip r:embed="rId101"/>
              <a:stretch>
                <a:fillRect/>
              </a:stretch>
            </p:blipFill>
            <p:spPr>
              <a:xfrm>
                <a:off x="1921320" y="6016509"/>
                <a:ext cx="74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49" name="Ink 9248">
                <a:extLst>
                  <a:ext uri="{FF2B5EF4-FFF2-40B4-BE49-F238E27FC236}">
                    <a16:creationId xmlns:a16="http://schemas.microsoft.com/office/drawing/2014/main" id="{8256E33D-3C17-0B4B-9C39-3DE0A0796F2D}"/>
                  </a:ext>
                </a:extLst>
              </p14:cNvPr>
              <p14:cNvContentPartPr/>
              <p14:nvPr/>
            </p14:nvContentPartPr>
            <p14:xfrm>
              <a:off x="1979640" y="5964309"/>
              <a:ext cx="26640" cy="107640"/>
            </p14:xfrm>
          </p:contentPart>
        </mc:Choice>
        <mc:Fallback xmlns="">
          <p:pic>
            <p:nvPicPr>
              <p:cNvPr id="9249" name="Ink 9248">
                <a:extLst>
                  <a:ext uri="{FF2B5EF4-FFF2-40B4-BE49-F238E27FC236}">
                    <a16:creationId xmlns:a16="http://schemas.microsoft.com/office/drawing/2014/main" id="{8256E33D-3C17-0B4B-9C39-3DE0A0796F2D}"/>
                  </a:ext>
                </a:extLst>
              </p:cNvPr>
              <p:cNvPicPr/>
              <p:nvPr/>
            </p:nvPicPr>
            <p:blipFill>
              <a:blip r:embed="rId103"/>
              <a:stretch>
                <a:fillRect/>
              </a:stretch>
            </p:blipFill>
            <p:spPr>
              <a:xfrm>
                <a:off x="1972080" y="5956749"/>
                <a:ext cx="41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 name="Ink 5">
                <a:extLst>
                  <a:ext uri="{FF2B5EF4-FFF2-40B4-BE49-F238E27FC236}">
                    <a16:creationId xmlns:a16="http://schemas.microsoft.com/office/drawing/2014/main" id="{04B27F4E-4072-1949-B680-9D2707C84B94}"/>
                  </a:ext>
                </a:extLst>
              </p14:cNvPr>
              <p14:cNvContentPartPr/>
              <p14:nvPr/>
            </p14:nvContentPartPr>
            <p14:xfrm>
              <a:off x="375120" y="5620509"/>
              <a:ext cx="112680" cy="101160"/>
            </p14:xfrm>
          </p:contentPart>
        </mc:Choice>
        <mc:Fallback xmlns="">
          <p:pic>
            <p:nvPicPr>
              <p:cNvPr id="6" name="Ink 5">
                <a:extLst>
                  <a:ext uri="{FF2B5EF4-FFF2-40B4-BE49-F238E27FC236}">
                    <a16:creationId xmlns:a16="http://schemas.microsoft.com/office/drawing/2014/main" id="{04B27F4E-4072-1949-B680-9D2707C84B94}"/>
                  </a:ext>
                </a:extLst>
              </p:cNvPr>
              <p:cNvPicPr/>
              <p:nvPr/>
            </p:nvPicPr>
            <p:blipFill>
              <a:blip r:embed="rId105"/>
              <a:stretch>
                <a:fillRect/>
              </a:stretch>
            </p:blipFill>
            <p:spPr>
              <a:xfrm>
                <a:off x="367560" y="5612949"/>
                <a:ext cx="127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 name="Ink 6">
                <a:extLst>
                  <a:ext uri="{FF2B5EF4-FFF2-40B4-BE49-F238E27FC236}">
                    <a16:creationId xmlns:a16="http://schemas.microsoft.com/office/drawing/2014/main" id="{7E0EE398-9BC4-2B47-AD23-AD1CFEF0B468}"/>
                  </a:ext>
                </a:extLst>
              </p14:cNvPr>
              <p14:cNvContentPartPr/>
              <p14:nvPr/>
            </p14:nvContentPartPr>
            <p14:xfrm>
              <a:off x="533160" y="5671989"/>
              <a:ext cx="20520" cy="37440"/>
            </p14:xfrm>
          </p:contentPart>
        </mc:Choice>
        <mc:Fallback xmlns="">
          <p:pic>
            <p:nvPicPr>
              <p:cNvPr id="7" name="Ink 6">
                <a:extLst>
                  <a:ext uri="{FF2B5EF4-FFF2-40B4-BE49-F238E27FC236}">
                    <a16:creationId xmlns:a16="http://schemas.microsoft.com/office/drawing/2014/main" id="{7E0EE398-9BC4-2B47-AD23-AD1CFEF0B468}"/>
                  </a:ext>
                </a:extLst>
              </p:cNvPr>
              <p:cNvPicPr/>
              <p:nvPr/>
            </p:nvPicPr>
            <p:blipFill>
              <a:blip r:embed="rId107"/>
              <a:stretch>
                <a:fillRect/>
              </a:stretch>
            </p:blipFill>
            <p:spPr>
              <a:xfrm>
                <a:off x="525600" y="5664429"/>
                <a:ext cx="35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 name="Ink 8">
                <a:extLst>
                  <a:ext uri="{FF2B5EF4-FFF2-40B4-BE49-F238E27FC236}">
                    <a16:creationId xmlns:a16="http://schemas.microsoft.com/office/drawing/2014/main" id="{DC9A15C5-4BAC-0E4E-B6AC-AF280C59E5A2}"/>
                  </a:ext>
                </a:extLst>
              </p14:cNvPr>
              <p14:cNvContentPartPr/>
              <p14:nvPr/>
            </p14:nvContentPartPr>
            <p14:xfrm>
              <a:off x="581040" y="5624109"/>
              <a:ext cx="106920" cy="229320"/>
            </p14:xfrm>
          </p:contentPart>
        </mc:Choice>
        <mc:Fallback xmlns="">
          <p:pic>
            <p:nvPicPr>
              <p:cNvPr id="9" name="Ink 8">
                <a:extLst>
                  <a:ext uri="{FF2B5EF4-FFF2-40B4-BE49-F238E27FC236}">
                    <a16:creationId xmlns:a16="http://schemas.microsoft.com/office/drawing/2014/main" id="{DC9A15C5-4BAC-0E4E-B6AC-AF280C59E5A2}"/>
                  </a:ext>
                </a:extLst>
              </p:cNvPr>
              <p:cNvPicPr/>
              <p:nvPr/>
            </p:nvPicPr>
            <p:blipFill>
              <a:blip r:embed="rId109"/>
              <a:stretch>
                <a:fillRect/>
              </a:stretch>
            </p:blipFill>
            <p:spPr>
              <a:xfrm>
                <a:off x="573480" y="5616549"/>
                <a:ext cx="1220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 name="Ink 9">
                <a:extLst>
                  <a:ext uri="{FF2B5EF4-FFF2-40B4-BE49-F238E27FC236}">
                    <a16:creationId xmlns:a16="http://schemas.microsoft.com/office/drawing/2014/main" id="{6E99143A-202E-2141-95EC-1D2F557796B3}"/>
                  </a:ext>
                </a:extLst>
              </p14:cNvPr>
              <p14:cNvContentPartPr/>
              <p14:nvPr/>
            </p14:nvContentPartPr>
            <p14:xfrm>
              <a:off x="756000" y="5703669"/>
              <a:ext cx="8280" cy="38520"/>
            </p14:xfrm>
          </p:contentPart>
        </mc:Choice>
        <mc:Fallback xmlns="">
          <p:pic>
            <p:nvPicPr>
              <p:cNvPr id="10" name="Ink 9">
                <a:extLst>
                  <a:ext uri="{FF2B5EF4-FFF2-40B4-BE49-F238E27FC236}">
                    <a16:creationId xmlns:a16="http://schemas.microsoft.com/office/drawing/2014/main" id="{6E99143A-202E-2141-95EC-1D2F557796B3}"/>
                  </a:ext>
                </a:extLst>
              </p:cNvPr>
              <p:cNvPicPr/>
              <p:nvPr/>
            </p:nvPicPr>
            <p:blipFill>
              <a:blip r:embed="rId111"/>
              <a:stretch>
                <a:fillRect/>
              </a:stretch>
            </p:blipFill>
            <p:spPr>
              <a:xfrm>
                <a:off x="748440" y="5696109"/>
                <a:ext cx="23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51" name="Ink 9250">
                <a:extLst>
                  <a:ext uri="{FF2B5EF4-FFF2-40B4-BE49-F238E27FC236}">
                    <a16:creationId xmlns:a16="http://schemas.microsoft.com/office/drawing/2014/main" id="{BAF88E78-70F4-DF4B-AFCF-BFAC4D0E8154}"/>
                  </a:ext>
                </a:extLst>
              </p14:cNvPr>
              <p14:cNvContentPartPr/>
              <p14:nvPr/>
            </p14:nvContentPartPr>
            <p14:xfrm>
              <a:off x="43920" y="5211909"/>
              <a:ext cx="277560" cy="896040"/>
            </p14:xfrm>
          </p:contentPart>
        </mc:Choice>
        <mc:Fallback xmlns="">
          <p:pic>
            <p:nvPicPr>
              <p:cNvPr id="9251" name="Ink 9250">
                <a:extLst>
                  <a:ext uri="{FF2B5EF4-FFF2-40B4-BE49-F238E27FC236}">
                    <a16:creationId xmlns:a16="http://schemas.microsoft.com/office/drawing/2014/main" id="{BAF88E78-70F4-DF4B-AFCF-BFAC4D0E8154}"/>
                  </a:ext>
                </a:extLst>
              </p:cNvPr>
              <p:cNvPicPr/>
              <p:nvPr/>
            </p:nvPicPr>
            <p:blipFill>
              <a:blip r:embed="rId113"/>
              <a:stretch>
                <a:fillRect/>
              </a:stretch>
            </p:blipFill>
            <p:spPr>
              <a:xfrm>
                <a:off x="36720" y="5204349"/>
                <a:ext cx="292680" cy="911160"/>
              </a:xfrm>
              <a:prstGeom prst="rect">
                <a:avLst/>
              </a:prstGeom>
            </p:spPr>
          </p:pic>
        </mc:Fallback>
      </mc:AlternateContent>
      <p:grpSp>
        <p:nvGrpSpPr>
          <p:cNvPr id="9254" name="Group 9253">
            <a:extLst>
              <a:ext uri="{FF2B5EF4-FFF2-40B4-BE49-F238E27FC236}">
                <a16:creationId xmlns:a16="http://schemas.microsoft.com/office/drawing/2014/main" id="{DA002F32-3E81-B848-9593-7F7F776268F6}"/>
              </a:ext>
            </a:extLst>
          </p:cNvPr>
          <p:cNvGrpSpPr/>
          <p:nvPr/>
        </p:nvGrpSpPr>
        <p:grpSpPr>
          <a:xfrm>
            <a:off x="198720" y="5923269"/>
            <a:ext cx="1062720" cy="619920"/>
            <a:chOff x="198720" y="5923269"/>
            <a:chExt cx="1062720" cy="619920"/>
          </a:xfrm>
        </p:grpSpPr>
        <mc:AlternateContent xmlns:mc="http://schemas.openxmlformats.org/markup-compatibility/2006" xmlns:p14="http://schemas.microsoft.com/office/powerpoint/2010/main">
          <mc:Choice Requires="p14">
            <p:contentPart p14:bwMode="auto" r:id="rId114">
              <p14:nvContentPartPr>
                <p14:cNvPr id="9223" name="Ink 9222">
                  <a:extLst>
                    <a:ext uri="{FF2B5EF4-FFF2-40B4-BE49-F238E27FC236}">
                      <a16:creationId xmlns:a16="http://schemas.microsoft.com/office/drawing/2014/main" id="{A371CE31-DE0E-EC46-8C26-9B82D0D2F276}"/>
                    </a:ext>
                  </a:extLst>
                </p14:cNvPr>
                <p14:cNvContentPartPr/>
                <p14:nvPr/>
              </p14:nvContentPartPr>
              <p14:xfrm>
                <a:off x="315360" y="6250509"/>
                <a:ext cx="61200" cy="212400"/>
              </p14:xfrm>
            </p:contentPart>
          </mc:Choice>
          <mc:Fallback xmlns="">
            <p:pic>
              <p:nvPicPr>
                <p:cNvPr id="9223" name="Ink 9222">
                  <a:extLst>
                    <a:ext uri="{FF2B5EF4-FFF2-40B4-BE49-F238E27FC236}">
                      <a16:creationId xmlns:a16="http://schemas.microsoft.com/office/drawing/2014/main" id="{A371CE31-DE0E-EC46-8C26-9B82D0D2F276}"/>
                    </a:ext>
                  </a:extLst>
                </p:cNvPr>
                <p:cNvPicPr/>
                <p:nvPr/>
              </p:nvPicPr>
              <p:blipFill>
                <a:blip r:embed="rId115"/>
                <a:stretch>
                  <a:fillRect/>
                </a:stretch>
              </p:blipFill>
              <p:spPr>
                <a:xfrm>
                  <a:off x="307800" y="6242949"/>
                  <a:ext cx="76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24" name="Ink 9223">
                  <a:extLst>
                    <a:ext uri="{FF2B5EF4-FFF2-40B4-BE49-F238E27FC236}">
                      <a16:creationId xmlns:a16="http://schemas.microsoft.com/office/drawing/2014/main" id="{E8E5FEA1-CA79-E44C-872D-8E0810A73FEA}"/>
                    </a:ext>
                  </a:extLst>
                </p14:cNvPr>
                <p14:cNvContentPartPr/>
                <p14:nvPr/>
              </p14:nvContentPartPr>
              <p14:xfrm>
                <a:off x="332280" y="6019029"/>
                <a:ext cx="697680" cy="207360"/>
              </p14:xfrm>
            </p:contentPart>
          </mc:Choice>
          <mc:Fallback xmlns="">
            <p:pic>
              <p:nvPicPr>
                <p:cNvPr id="9224" name="Ink 9223">
                  <a:extLst>
                    <a:ext uri="{FF2B5EF4-FFF2-40B4-BE49-F238E27FC236}">
                      <a16:creationId xmlns:a16="http://schemas.microsoft.com/office/drawing/2014/main" id="{E8E5FEA1-CA79-E44C-872D-8E0810A73FEA}"/>
                    </a:ext>
                  </a:extLst>
                </p:cNvPr>
                <p:cNvPicPr/>
                <p:nvPr/>
              </p:nvPicPr>
              <p:blipFill>
                <a:blip r:embed="rId117"/>
                <a:stretch>
                  <a:fillRect/>
                </a:stretch>
              </p:blipFill>
              <p:spPr>
                <a:xfrm>
                  <a:off x="324720" y="6011469"/>
                  <a:ext cx="712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25" name="Ink 9224">
                  <a:extLst>
                    <a:ext uri="{FF2B5EF4-FFF2-40B4-BE49-F238E27FC236}">
                      <a16:creationId xmlns:a16="http://schemas.microsoft.com/office/drawing/2014/main" id="{0EF5F99F-7180-7846-8EE2-0056356737C1}"/>
                    </a:ext>
                  </a:extLst>
                </p14:cNvPr>
                <p14:cNvContentPartPr/>
                <p14:nvPr/>
              </p14:nvContentPartPr>
              <p14:xfrm>
                <a:off x="1055880" y="5999949"/>
                <a:ext cx="75960" cy="14040"/>
              </p14:xfrm>
            </p:contentPart>
          </mc:Choice>
          <mc:Fallback xmlns="">
            <p:pic>
              <p:nvPicPr>
                <p:cNvPr id="9225" name="Ink 9224">
                  <a:extLst>
                    <a:ext uri="{FF2B5EF4-FFF2-40B4-BE49-F238E27FC236}">
                      <a16:creationId xmlns:a16="http://schemas.microsoft.com/office/drawing/2014/main" id="{0EF5F99F-7180-7846-8EE2-0056356737C1}"/>
                    </a:ext>
                  </a:extLst>
                </p:cNvPr>
                <p:cNvPicPr/>
                <p:nvPr/>
              </p:nvPicPr>
              <p:blipFill>
                <a:blip r:embed="rId119"/>
                <a:stretch>
                  <a:fillRect/>
                </a:stretch>
              </p:blipFill>
              <p:spPr>
                <a:xfrm>
                  <a:off x="1048320" y="5992389"/>
                  <a:ext cx="90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26" name="Ink 9225">
                  <a:extLst>
                    <a:ext uri="{FF2B5EF4-FFF2-40B4-BE49-F238E27FC236}">
                      <a16:creationId xmlns:a16="http://schemas.microsoft.com/office/drawing/2014/main" id="{940FB2A4-7DE9-814F-A53D-E06A4CCD412F}"/>
                    </a:ext>
                  </a:extLst>
                </p14:cNvPr>
                <p14:cNvContentPartPr/>
                <p14:nvPr/>
              </p14:nvContentPartPr>
              <p14:xfrm>
                <a:off x="1123920" y="5994909"/>
                <a:ext cx="137520" cy="393120"/>
              </p14:xfrm>
            </p:contentPart>
          </mc:Choice>
          <mc:Fallback xmlns="">
            <p:pic>
              <p:nvPicPr>
                <p:cNvPr id="9226" name="Ink 9225">
                  <a:extLst>
                    <a:ext uri="{FF2B5EF4-FFF2-40B4-BE49-F238E27FC236}">
                      <a16:creationId xmlns:a16="http://schemas.microsoft.com/office/drawing/2014/main" id="{940FB2A4-7DE9-814F-A53D-E06A4CCD412F}"/>
                    </a:ext>
                  </a:extLst>
                </p:cNvPr>
                <p:cNvPicPr/>
                <p:nvPr/>
              </p:nvPicPr>
              <p:blipFill>
                <a:blip r:embed="rId121"/>
                <a:stretch>
                  <a:fillRect/>
                </a:stretch>
              </p:blipFill>
              <p:spPr>
                <a:xfrm>
                  <a:off x="1116360" y="5987349"/>
                  <a:ext cx="1526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28" name="Ink 9227">
                  <a:extLst>
                    <a:ext uri="{FF2B5EF4-FFF2-40B4-BE49-F238E27FC236}">
                      <a16:creationId xmlns:a16="http://schemas.microsoft.com/office/drawing/2014/main" id="{43501823-5D9F-A64A-8F5E-7695BCBBB0E0}"/>
                    </a:ext>
                  </a:extLst>
                </p14:cNvPr>
                <p14:cNvContentPartPr/>
                <p14:nvPr/>
              </p14:nvContentPartPr>
              <p14:xfrm>
                <a:off x="457200" y="6282189"/>
                <a:ext cx="738360" cy="239040"/>
              </p14:xfrm>
            </p:contentPart>
          </mc:Choice>
          <mc:Fallback xmlns="">
            <p:pic>
              <p:nvPicPr>
                <p:cNvPr id="9228" name="Ink 9227">
                  <a:extLst>
                    <a:ext uri="{FF2B5EF4-FFF2-40B4-BE49-F238E27FC236}">
                      <a16:creationId xmlns:a16="http://schemas.microsoft.com/office/drawing/2014/main" id="{43501823-5D9F-A64A-8F5E-7695BCBBB0E0}"/>
                    </a:ext>
                  </a:extLst>
                </p:cNvPr>
                <p:cNvPicPr/>
                <p:nvPr/>
              </p:nvPicPr>
              <p:blipFill>
                <a:blip r:embed="rId123"/>
                <a:stretch>
                  <a:fillRect/>
                </a:stretch>
              </p:blipFill>
              <p:spPr>
                <a:xfrm>
                  <a:off x="449640" y="6274629"/>
                  <a:ext cx="7534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30" name="Ink 9229">
                  <a:extLst>
                    <a:ext uri="{FF2B5EF4-FFF2-40B4-BE49-F238E27FC236}">
                      <a16:creationId xmlns:a16="http://schemas.microsoft.com/office/drawing/2014/main" id="{7DE8C376-7DCE-B44F-9792-8666A1F097D9}"/>
                    </a:ext>
                  </a:extLst>
                </p14:cNvPr>
                <p14:cNvContentPartPr/>
                <p14:nvPr/>
              </p14:nvContentPartPr>
              <p14:xfrm>
                <a:off x="501120" y="6237549"/>
                <a:ext cx="154440" cy="112680"/>
              </p14:xfrm>
            </p:contentPart>
          </mc:Choice>
          <mc:Fallback xmlns="">
            <p:pic>
              <p:nvPicPr>
                <p:cNvPr id="9230" name="Ink 9229">
                  <a:extLst>
                    <a:ext uri="{FF2B5EF4-FFF2-40B4-BE49-F238E27FC236}">
                      <a16:creationId xmlns:a16="http://schemas.microsoft.com/office/drawing/2014/main" id="{7DE8C376-7DCE-B44F-9792-8666A1F097D9}"/>
                    </a:ext>
                  </a:extLst>
                </p:cNvPr>
                <p:cNvPicPr/>
                <p:nvPr/>
              </p:nvPicPr>
              <p:blipFill>
                <a:blip r:embed="rId125"/>
                <a:stretch>
                  <a:fillRect/>
                </a:stretch>
              </p:blipFill>
              <p:spPr>
                <a:xfrm>
                  <a:off x="493920" y="6229989"/>
                  <a:ext cx="169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31" name="Ink 9230">
                  <a:extLst>
                    <a:ext uri="{FF2B5EF4-FFF2-40B4-BE49-F238E27FC236}">
                      <a16:creationId xmlns:a16="http://schemas.microsoft.com/office/drawing/2014/main" id="{808922C6-2B22-4F42-93BE-7DD0643F6F0F}"/>
                    </a:ext>
                  </a:extLst>
                </p14:cNvPr>
                <p14:cNvContentPartPr/>
                <p14:nvPr/>
              </p14:nvContentPartPr>
              <p14:xfrm>
                <a:off x="891720" y="6120549"/>
                <a:ext cx="152640" cy="104040"/>
              </p14:xfrm>
            </p:contentPart>
          </mc:Choice>
          <mc:Fallback xmlns="">
            <p:pic>
              <p:nvPicPr>
                <p:cNvPr id="9231" name="Ink 9230">
                  <a:extLst>
                    <a:ext uri="{FF2B5EF4-FFF2-40B4-BE49-F238E27FC236}">
                      <a16:creationId xmlns:a16="http://schemas.microsoft.com/office/drawing/2014/main" id="{808922C6-2B22-4F42-93BE-7DD0643F6F0F}"/>
                    </a:ext>
                  </a:extLst>
                </p:cNvPr>
                <p:cNvPicPr/>
                <p:nvPr/>
              </p:nvPicPr>
              <p:blipFill>
                <a:blip r:embed="rId127"/>
                <a:stretch>
                  <a:fillRect/>
                </a:stretch>
              </p:blipFill>
              <p:spPr>
                <a:xfrm>
                  <a:off x="884160" y="6112989"/>
                  <a:ext cx="167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33" name="Ink 9232">
                  <a:extLst>
                    <a:ext uri="{FF2B5EF4-FFF2-40B4-BE49-F238E27FC236}">
                      <a16:creationId xmlns:a16="http://schemas.microsoft.com/office/drawing/2014/main" id="{71A1638E-B824-9341-8A5D-47D0D88D80D0}"/>
                    </a:ext>
                  </a:extLst>
                </p14:cNvPr>
                <p14:cNvContentPartPr/>
                <p14:nvPr/>
              </p14:nvContentPartPr>
              <p14:xfrm>
                <a:off x="697320" y="6404949"/>
                <a:ext cx="20520" cy="360"/>
              </p14:xfrm>
            </p:contentPart>
          </mc:Choice>
          <mc:Fallback xmlns="">
            <p:pic>
              <p:nvPicPr>
                <p:cNvPr id="9233" name="Ink 9232">
                  <a:extLst>
                    <a:ext uri="{FF2B5EF4-FFF2-40B4-BE49-F238E27FC236}">
                      <a16:creationId xmlns:a16="http://schemas.microsoft.com/office/drawing/2014/main" id="{71A1638E-B824-9341-8A5D-47D0D88D80D0}"/>
                    </a:ext>
                  </a:extLst>
                </p:cNvPr>
                <p:cNvPicPr/>
                <p:nvPr/>
              </p:nvPicPr>
              <p:blipFill>
                <a:blip r:embed="rId129"/>
                <a:stretch>
                  <a:fillRect/>
                </a:stretch>
              </p:blipFill>
              <p:spPr>
                <a:xfrm>
                  <a:off x="689760" y="6397389"/>
                  <a:ext cx="35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34" name="Ink 9233">
                  <a:extLst>
                    <a:ext uri="{FF2B5EF4-FFF2-40B4-BE49-F238E27FC236}">
                      <a16:creationId xmlns:a16="http://schemas.microsoft.com/office/drawing/2014/main" id="{0D02F3D1-E49A-F545-9830-B375E1B6FE04}"/>
                    </a:ext>
                  </a:extLst>
                </p14:cNvPr>
                <p14:cNvContentPartPr/>
                <p14:nvPr/>
              </p14:nvContentPartPr>
              <p14:xfrm>
                <a:off x="700920" y="6384789"/>
                <a:ext cx="36720" cy="20520"/>
              </p14:xfrm>
            </p:contentPart>
          </mc:Choice>
          <mc:Fallback xmlns="">
            <p:pic>
              <p:nvPicPr>
                <p:cNvPr id="9234" name="Ink 9233">
                  <a:extLst>
                    <a:ext uri="{FF2B5EF4-FFF2-40B4-BE49-F238E27FC236}">
                      <a16:creationId xmlns:a16="http://schemas.microsoft.com/office/drawing/2014/main" id="{0D02F3D1-E49A-F545-9830-B375E1B6FE04}"/>
                    </a:ext>
                  </a:extLst>
                </p:cNvPr>
                <p:cNvPicPr/>
                <p:nvPr/>
              </p:nvPicPr>
              <p:blipFill>
                <a:blip r:embed="rId131"/>
                <a:stretch>
                  <a:fillRect/>
                </a:stretch>
              </p:blipFill>
              <p:spPr>
                <a:xfrm>
                  <a:off x="693360" y="6377229"/>
                  <a:ext cx="51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35" name="Ink 9234">
                  <a:extLst>
                    <a:ext uri="{FF2B5EF4-FFF2-40B4-BE49-F238E27FC236}">
                      <a16:creationId xmlns:a16="http://schemas.microsoft.com/office/drawing/2014/main" id="{A9319A7F-D98F-D84D-92EC-E3472A8B5AE7}"/>
                    </a:ext>
                  </a:extLst>
                </p14:cNvPr>
                <p14:cNvContentPartPr/>
                <p14:nvPr/>
              </p14:nvContentPartPr>
              <p14:xfrm>
                <a:off x="618120" y="6389109"/>
                <a:ext cx="61200" cy="37440"/>
              </p14:xfrm>
            </p:contentPart>
          </mc:Choice>
          <mc:Fallback xmlns="">
            <p:pic>
              <p:nvPicPr>
                <p:cNvPr id="9235" name="Ink 9234">
                  <a:extLst>
                    <a:ext uri="{FF2B5EF4-FFF2-40B4-BE49-F238E27FC236}">
                      <a16:creationId xmlns:a16="http://schemas.microsoft.com/office/drawing/2014/main" id="{A9319A7F-D98F-D84D-92EC-E3472A8B5AE7}"/>
                    </a:ext>
                  </a:extLst>
                </p:cNvPr>
                <p:cNvPicPr/>
                <p:nvPr/>
              </p:nvPicPr>
              <p:blipFill>
                <a:blip r:embed="rId133"/>
                <a:stretch>
                  <a:fillRect/>
                </a:stretch>
              </p:blipFill>
              <p:spPr>
                <a:xfrm>
                  <a:off x="610560" y="6381549"/>
                  <a:ext cx="76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36" name="Ink 9235">
                  <a:extLst>
                    <a:ext uri="{FF2B5EF4-FFF2-40B4-BE49-F238E27FC236}">
                      <a16:creationId xmlns:a16="http://schemas.microsoft.com/office/drawing/2014/main" id="{2A71026A-5125-5F44-B0B0-D272C3623FCD}"/>
                    </a:ext>
                  </a:extLst>
                </p14:cNvPr>
                <p14:cNvContentPartPr/>
                <p14:nvPr/>
              </p14:nvContentPartPr>
              <p14:xfrm>
                <a:off x="763200" y="6365709"/>
                <a:ext cx="49680" cy="21240"/>
              </p14:xfrm>
            </p:contentPart>
          </mc:Choice>
          <mc:Fallback xmlns="">
            <p:pic>
              <p:nvPicPr>
                <p:cNvPr id="9236" name="Ink 9235">
                  <a:extLst>
                    <a:ext uri="{FF2B5EF4-FFF2-40B4-BE49-F238E27FC236}">
                      <a16:creationId xmlns:a16="http://schemas.microsoft.com/office/drawing/2014/main" id="{2A71026A-5125-5F44-B0B0-D272C3623FCD}"/>
                    </a:ext>
                  </a:extLst>
                </p:cNvPr>
                <p:cNvPicPr/>
                <p:nvPr/>
              </p:nvPicPr>
              <p:blipFill>
                <a:blip r:embed="rId135"/>
                <a:stretch>
                  <a:fillRect/>
                </a:stretch>
              </p:blipFill>
              <p:spPr>
                <a:xfrm>
                  <a:off x="755640" y="6358149"/>
                  <a:ext cx="64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37" name="Ink 9236">
                  <a:extLst>
                    <a:ext uri="{FF2B5EF4-FFF2-40B4-BE49-F238E27FC236}">
                      <a16:creationId xmlns:a16="http://schemas.microsoft.com/office/drawing/2014/main" id="{ECE1C82D-1F9F-BF43-8347-3F7D31454195}"/>
                    </a:ext>
                  </a:extLst>
                </p14:cNvPr>
                <p14:cNvContentPartPr/>
                <p14:nvPr/>
              </p14:nvContentPartPr>
              <p14:xfrm>
                <a:off x="861120" y="6266349"/>
                <a:ext cx="128160" cy="70200"/>
              </p14:xfrm>
            </p:contentPart>
          </mc:Choice>
          <mc:Fallback xmlns="">
            <p:pic>
              <p:nvPicPr>
                <p:cNvPr id="9237" name="Ink 9236">
                  <a:extLst>
                    <a:ext uri="{FF2B5EF4-FFF2-40B4-BE49-F238E27FC236}">
                      <a16:creationId xmlns:a16="http://schemas.microsoft.com/office/drawing/2014/main" id="{ECE1C82D-1F9F-BF43-8347-3F7D31454195}"/>
                    </a:ext>
                  </a:extLst>
                </p:cNvPr>
                <p:cNvPicPr/>
                <p:nvPr/>
              </p:nvPicPr>
              <p:blipFill>
                <a:blip r:embed="rId137"/>
                <a:stretch>
                  <a:fillRect/>
                </a:stretch>
              </p:blipFill>
              <p:spPr>
                <a:xfrm>
                  <a:off x="853560" y="6258789"/>
                  <a:ext cx="1432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238" name="Ink 9237">
                  <a:extLst>
                    <a:ext uri="{FF2B5EF4-FFF2-40B4-BE49-F238E27FC236}">
                      <a16:creationId xmlns:a16="http://schemas.microsoft.com/office/drawing/2014/main" id="{5D68812E-62C9-1748-977F-1469695737EF}"/>
                    </a:ext>
                  </a:extLst>
                </p14:cNvPr>
                <p14:cNvContentPartPr/>
                <p14:nvPr/>
              </p14:nvContentPartPr>
              <p14:xfrm>
                <a:off x="1006920" y="6201189"/>
                <a:ext cx="12600" cy="35280"/>
              </p14:xfrm>
            </p:contentPart>
          </mc:Choice>
          <mc:Fallback xmlns="">
            <p:pic>
              <p:nvPicPr>
                <p:cNvPr id="9238" name="Ink 9237">
                  <a:extLst>
                    <a:ext uri="{FF2B5EF4-FFF2-40B4-BE49-F238E27FC236}">
                      <a16:creationId xmlns:a16="http://schemas.microsoft.com/office/drawing/2014/main" id="{5D68812E-62C9-1748-977F-1469695737EF}"/>
                    </a:ext>
                  </a:extLst>
                </p:cNvPr>
                <p:cNvPicPr/>
                <p:nvPr/>
              </p:nvPicPr>
              <p:blipFill>
                <a:blip r:embed="rId139"/>
                <a:stretch>
                  <a:fillRect/>
                </a:stretch>
              </p:blipFill>
              <p:spPr>
                <a:xfrm>
                  <a:off x="999720" y="6193629"/>
                  <a:ext cx="27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40" name="Ink 9239">
                  <a:extLst>
                    <a:ext uri="{FF2B5EF4-FFF2-40B4-BE49-F238E27FC236}">
                      <a16:creationId xmlns:a16="http://schemas.microsoft.com/office/drawing/2014/main" id="{E3DEF422-69D0-0A4A-B626-AA66A83767A2}"/>
                    </a:ext>
                  </a:extLst>
                </p14:cNvPr>
                <p14:cNvContentPartPr/>
                <p14:nvPr/>
              </p14:nvContentPartPr>
              <p14:xfrm>
                <a:off x="840960" y="6449949"/>
                <a:ext cx="25200" cy="61200"/>
              </p14:xfrm>
            </p:contentPart>
          </mc:Choice>
          <mc:Fallback xmlns="">
            <p:pic>
              <p:nvPicPr>
                <p:cNvPr id="9240" name="Ink 9239">
                  <a:extLst>
                    <a:ext uri="{FF2B5EF4-FFF2-40B4-BE49-F238E27FC236}">
                      <a16:creationId xmlns:a16="http://schemas.microsoft.com/office/drawing/2014/main" id="{E3DEF422-69D0-0A4A-B626-AA66A83767A2}"/>
                    </a:ext>
                  </a:extLst>
                </p:cNvPr>
                <p:cNvPicPr/>
                <p:nvPr/>
              </p:nvPicPr>
              <p:blipFill>
                <a:blip r:embed="rId141"/>
                <a:stretch>
                  <a:fillRect/>
                </a:stretch>
              </p:blipFill>
              <p:spPr>
                <a:xfrm>
                  <a:off x="833400" y="6442389"/>
                  <a:ext cx="39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41" name="Ink 9240">
                  <a:extLst>
                    <a:ext uri="{FF2B5EF4-FFF2-40B4-BE49-F238E27FC236}">
                      <a16:creationId xmlns:a16="http://schemas.microsoft.com/office/drawing/2014/main" id="{1C5F3B76-8460-B547-BB5D-419C59EB9EA1}"/>
                    </a:ext>
                  </a:extLst>
                </p14:cNvPr>
                <p14:cNvContentPartPr/>
                <p14:nvPr/>
              </p14:nvContentPartPr>
              <p14:xfrm>
                <a:off x="843120" y="6373629"/>
                <a:ext cx="176760" cy="169560"/>
              </p14:xfrm>
            </p:contentPart>
          </mc:Choice>
          <mc:Fallback xmlns="">
            <p:pic>
              <p:nvPicPr>
                <p:cNvPr id="9241" name="Ink 9240">
                  <a:extLst>
                    <a:ext uri="{FF2B5EF4-FFF2-40B4-BE49-F238E27FC236}">
                      <a16:creationId xmlns:a16="http://schemas.microsoft.com/office/drawing/2014/main" id="{1C5F3B76-8460-B547-BB5D-419C59EB9EA1}"/>
                    </a:ext>
                  </a:extLst>
                </p:cNvPr>
                <p:cNvPicPr/>
                <p:nvPr/>
              </p:nvPicPr>
              <p:blipFill>
                <a:blip r:embed="rId143"/>
                <a:stretch>
                  <a:fillRect/>
                </a:stretch>
              </p:blipFill>
              <p:spPr>
                <a:xfrm>
                  <a:off x="835560" y="6366069"/>
                  <a:ext cx="191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43" name="Ink 9242">
                  <a:extLst>
                    <a:ext uri="{FF2B5EF4-FFF2-40B4-BE49-F238E27FC236}">
                      <a16:creationId xmlns:a16="http://schemas.microsoft.com/office/drawing/2014/main" id="{5F79884C-AD5A-274D-9D7A-D0444F2F5F5C}"/>
                    </a:ext>
                  </a:extLst>
                </p14:cNvPr>
                <p14:cNvContentPartPr/>
                <p14:nvPr/>
              </p14:nvContentPartPr>
              <p14:xfrm>
                <a:off x="1113120" y="6415029"/>
                <a:ext cx="16920" cy="101160"/>
              </p14:xfrm>
            </p:contentPart>
          </mc:Choice>
          <mc:Fallback xmlns="">
            <p:pic>
              <p:nvPicPr>
                <p:cNvPr id="9243" name="Ink 9242">
                  <a:extLst>
                    <a:ext uri="{FF2B5EF4-FFF2-40B4-BE49-F238E27FC236}">
                      <a16:creationId xmlns:a16="http://schemas.microsoft.com/office/drawing/2014/main" id="{5F79884C-AD5A-274D-9D7A-D0444F2F5F5C}"/>
                    </a:ext>
                  </a:extLst>
                </p:cNvPr>
                <p:cNvPicPr/>
                <p:nvPr/>
              </p:nvPicPr>
              <p:blipFill>
                <a:blip r:embed="rId145"/>
                <a:stretch>
                  <a:fillRect/>
                </a:stretch>
              </p:blipFill>
              <p:spPr>
                <a:xfrm>
                  <a:off x="1105560" y="6407469"/>
                  <a:ext cx="32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44" name="Ink 9243">
                  <a:extLst>
                    <a:ext uri="{FF2B5EF4-FFF2-40B4-BE49-F238E27FC236}">
                      <a16:creationId xmlns:a16="http://schemas.microsoft.com/office/drawing/2014/main" id="{9CB2519C-D6CF-FC4E-B2F2-4E129A5365F5}"/>
                    </a:ext>
                  </a:extLst>
                </p14:cNvPr>
                <p14:cNvContentPartPr/>
                <p14:nvPr/>
              </p14:nvContentPartPr>
              <p14:xfrm>
                <a:off x="1127520" y="6435909"/>
                <a:ext cx="45000" cy="29160"/>
              </p14:xfrm>
            </p:contentPart>
          </mc:Choice>
          <mc:Fallback xmlns="">
            <p:pic>
              <p:nvPicPr>
                <p:cNvPr id="9244" name="Ink 9243">
                  <a:extLst>
                    <a:ext uri="{FF2B5EF4-FFF2-40B4-BE49-F238E27FC236}">
                      <a16:creationId xmlns:a16="http://schemas.microsoft.com/office/drawing/2014/main" id="{9CB2519C-D6CF-FC4E-B2F2-4E129A5365F5}"/>
                    </a:ext>
                  </a:extLst>
                </p:cNvPr>
                <p:cNvPicPr/>
                <p:nvPr/>
              </p:nvPicPr>
              <p:blipFill>
                <a:blip r:embed="rId147"/>
                <a:stretch>
                  <a:fillRect/>
                </a:stretch>
              </p:blipFill>
              <p:spPr>
                <a:xfrm>
                  <a:off x="1119960" y="6428349"/>
                  <a:ext cx="601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45" name="Ink 9244">
                  <a:extLst>
                    <a:ext uri="{FF2B5EF4-FFF2-40B4-BE49-F238E27FC236}">
                      <a16:creationId xmlns:a16="http://schemas.microsoft.com/office/drawing/2014/main" id="{7F6273A8-D9D8-8C4F-88F3-FB38193D7A00}"/>
                    </a:ext>
                  </a:extLst>
                </p14:cNvPr>
                <p14:cNvContentPartPr/>
                <p14:nvPr/>
              </p14:nvContentPartPr>
              <p14:xfrm>
                <a:off x="1166040" y="6393429"/>
                <a:ext cx="24480" cy="118080"/>
              </p14:xfrm>
            </p:contentPart>
          </mc:Choice>
          <mc:Fallback xmlns="">
            <p:pic>
              <p:nvPicPr>
                <p:cNvPr id="9245" name="Ink 9244">
                  <a:extLst>
                    <a:ext uri="{FF2B5EF4-FFF2-40B4-BE49-F238E27FC236}">
                      <a16:creationId xmlns:a16="http://schemas.microsoft.com/office/drawing/2014/main" id="{7F6273A8-D9D8-8C4F-88F3-FB38193D7A00}"/>
                    </a:ext>
                  </a:extLst>
                </p:cNvPr>
                <p:cNvPicPr/>
                <p:nvPr/>
              </p:nvPicPr>
              <p:blipFill>
                <a:blip r:embed="rId149"/>
                <a:stretch>
                  <a:fillRect/>
                </a:stretch>
              </p:blipFill>
              <p:spPr>
                <a:xfrm>
                  <a:off x="1158480" y="6385869"/>
                  <a:ext cx="39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3" name="Ink 62">
                  <a:extLst>
                    <a:ext uri="{FF2B5EF4-FFF2-40B4-BE49-F238E27FC236}">
                      <a16:creationId xmlns:a16="http://schemas.microsoft.com/office/drawing/2014/main" id="{DA92045A-5F37-704D-87C9-0E16B491E6D0}"/>
                    </a:ext>
                  </a:extLst>
                </p14:cNvPr>
                <p14:cNvContentPartPr/>
                <p14:nvPr/>
              </p14:nvContentPartPr>
              <p14:xfrm>
                <a:off x="333000" y="5923269"/>
                <a:ext cx="59760" cy="156600"/>
              </p14:xfrm>
            </p:contentPart>
          </mc:Choice>
          <mc:Fallback xmlns="">
            <p:pic>
              <p:nvPicPr>
                <p:cNvPr id="63" name="Ink 62">
                  <a:extLst>
                    <a:ext uri="{FF2B5EF4-FFF2-40B4-BE49-F238E27FC236}">
                      <a16:creationId xmlns:a16="http://schemas.microsoft.com/office/drawing/2014/main" id="{DA92045A-5F37-704D-87C9-0E16B491E6D0}"/>
                    </a:ext>
                  </a:extLst>
                </p:cNvPr>
                <p:cNvPicPr/>
                <p:nvPr/>
              </p:nvPicPr>
              <p:blipFill>
                <a:blip r:embed="rId151"/>
                <a:stretch>
                  <a:fillRect/>
                </a:stretch>
              </p:blipFill>
              <p:spPr>
                <a:xfrm>
                  <a:off x="325440" y="5915709"/>
                  <a:ext cx="74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16" name="Ink 9215">
                  <a:extLst>
                    <a:ext uri="{FF2B5EF4-FFF2-40B4-BE49-F238E27FC236}">
                      <a16:creationId xmlns:a16="http://schemas.microsoft.com/office/drawing/2014/main" id="{60E6B5E6-75AE-8C43-A3C1-EDB3A28880E1}"/>
                    </a:ext>
                  </a:extLst>
                </p14:cNvPr>
                <p14:cNvContentPartPr/>
                <p14:nvPr/>
              </p14:nvContentPartPr>
              <p14:xfrm>
                <a:off x="264600" y="5974029"/>
                <a:ext cx="124560" cy="33840"/>
              </p14:xfrm>
            </p:contentPart>
          </mc:Choice>
          <mc:Fallback xmlns="">
            <p:pic>
              <p:nvPicPr>
                <p:cNvPr id="9216" name="Ink 9215">
                  <a:extLst>
                    <a:ext uri="{FF2B5EF4-FFF2-40B4-BE49-F238E27FC236}">
                      <a16:creationId xmlns:a16="http://schemas.microsoft.com/office/drawing/2014/main" id="{60E6B5E6-75AE-8C43-A3C1-EDB3A28880E1}"/>
                    </a:ext>
                  </a:extLst>
                </p:cNvPr>
                <p:cNvPicPr/>
                <p:nvPr/>
              </p:nvPicPr>
              <p:blipFill>
                <a:blip r:embed="rId153"/>
                <a:stretch>
                  <a:fillRect/>
                </a:stretch>
              </p:blipFill>
              <p:spPr>
                <a:xfrm>
                  <a:off x="257040" y="5966469"/>
                  <a:ext cx="139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17" name="Ink 9216">
                  <a:extLst>
                    <a:ext uri="{FF2B5EF4-FFF2-40B4-BE49-F238E27FC236}">
                      <a16:creationId xmlns:a16="http://schemas.microsoft.com/office/drawing/2014/main" id="{A0AD20C3-3B4B-6B4C-907E-0A2F3993736C}"/>
                    </a:ext>
                  </a:extLst>
                </p14:cNvPr>
                <p14:cNvContentPartPr/>
                <p14:nvPr/>
              </p14:nvContentPartPr>
              <p14:xfrm>
                <a:off x="423720" y="5979789"/>
                <a:ext cx="91800" cy="82080"/>
              </p14:xfrm>
            </p:contentPart>
          </mc:Choice>
          <mc:Fallback xmlns="">
            <p:pic>
              <p:nvPicPr>
                <p:cNvPr id="9217" name="Ink 9216">
                  <a:extLst>
                    <a:ext uri="{FF2B5EF4-FFF2-40B4-BE49-F238E27FC236}">
                      <a16:creationId xmlns:a16="http://schemas.microsoft.com/office/drawing/2014/main" id="{A0AD20C3-3B4B-6B4C-907E-0A2F3993736C}"/>
                    </a:ext>
                  </a:extLst>
                </p:cNvPr>
                <p:cNvPicPr/>
                <p:nvPr/>
              </p:nvPicPr>
              <p:blipFill>
                <a:blip r:embed="rId155"/>
                <a:stretch>
                  <a:fillRect/>
                </a:stretch>
              </p:blipFill>
              <p:spPr>
                <a:xfrm>
                  <a:off x="416160" y="5972229"/>
                  <a:ext cx="1069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19" name="Ink 9218">
                  <a:extLst>
                    <a:ext uri="{FF2B5EF4-FFF2-40B4-BE49-F238E27FC236}">
                      <a16:creationId xmlns:a16="http://schemas.microsoft.com/office/drawing/2014/main" id="{38BA8126-9AE8-4942-8E39-58CD4C8D8DE1}"/>
                    </a:ext>
                  </a:extLst>
                </p14:cNvPr>
                <p14:cNvContentPartPr/>
                <p14:nvPr/>
              </p14:nvContentPartPr>
              <p14:xfrm>
                <a:off x="576000" y="5977629"/>
                <a:ext cx="31680" cy="172440"/>
              </p14:xfrm>
            </p:contentPart>
          </mc:Choice>
          <mc:Fallback xmlns="">
            <p:pic>
              <p:nvPicPr>
                <p:cNvPr id="9219" name="Ink 9218">
                  <a:extLst>
                    <a:ext uri="{FF2B5EF4-FFF2-40B4-BE49-F238E27FC236}">
                      <a16:creationId xmlns:a16="http://schemas.microsoft.com/office/drawing/2014/main" id="{38BA8126-9AE8-4942-8E39-58CD4C8D8DE1}"/>
                    </a:ext>
                  </a:extLst>
                </p:cNvPr>
                <p:cNvPicPr/>
                <p:nvPr/>
              </p:nvPicPr>
              <p:blipFill>
                <a:blip r:embed="rId157"/>
                <a:stretch>
                  <a:fillRect/>
                </a:stretch>
              </p:blipFill>
              <p:spPr>
                <a:xfrm>
                  <a:off x="568440" y="5970069"/>
                  <a:ext cx="46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20" name="Ink 9219">
                  <a:extLst>
                    <a:ext uri="{FF2B5EF4-FFF2-40B4-BE49-F238E27FC236}">
                      <a16:creationId xmlns:a16="http://schemas.microsoft.com/office/drawing/2014/main" id="{80E5836A-140F-BB4D-88A9-8DCA07B85309}"/>
                    </a:ext>
                  </a:extLst>
                </p14:cNvPr>
                <p14:cNvContentPartPr/>
                <p14:nvPr/>
              </p14:nvContentPartPr>
              <p14:xfrm>
                <a:off x="551880" y="5966829"/>
                <a:ext cx="93240" cy="60840"/>
              </p14:xfrm>
            </p:contentPart>
          </mc:Choice>
          <mc:Fallback xmlns="">
            <p:pic>
              <p:nvPicPr>
                <p:cNvPr id="9220" name="Ink 9219">
                  <a:extLst>
                    <a:ext uri="{FF2B5EF4-FFF2-40B4-BE49-F238E27FC236}">
                      <a16:creationId xmlns:a16="http://schemas.microsoft.com/office/drawing/2014/main" id="{80E5836A-140F-BB4D-88A9-8DCA07B85309}"/>
                    </a:ext>
                  </a:extLst>
                </p:cNvPr>
                <p:cNvPicPr/>
                <p:nvPr/>
              </p:nvPicPr>
              <p:blipFill>
                <a:blip r:embed="rId159"/>
                <a:stretch>
                  <a:fillRect/>
                </a:stretch>
              </p:blipFill>
              <p:spPr>
                <a:xfrm>
                  <a:off x="544320" y="5959269"/>
                  <a:ext cx="1083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21" name="Ink 9220">
                  <a:extLst>
                    <a:ext uri="{FF2B5EF4-FFF2-40B4-BE49-F238E27FC236}">
                      <a16:creationId xmlns:a16="http://schemas.microsoft.com/office/drawing/2014/main" id="{DA6CD81F-9CD0-D649-BDC0-1C437B5E2876}"/>
                    </a:ext>
                  </a:extLst>
                </p14:cNvPr>
                <p14:cNvContentPartPr/>
                <p14:nvPr/>
              </p14:nvContentPartPr>
              <p14:xfrm>
                <a:off x="674640" y="5951349"/>
                <a:ext cx="118440" cy="88200"/>
              </p14:xfrm>
            </p:contentPart>
          </mc:Choice>
          <mc:Fallback xmlns="">
            <p:pic>
              <p:nvPicPr>
                <p:cNvPr id="9221" name="Ink 9220">
                  <a:extLst>
                    <a:ext uri="{FF2B5EF4-FFF2-40B4-BE49-F238E27FC236}">
                      <a16:creationId xmlns:a16="http://schemas.microsoft.com/office/drawing/2014/main" id="{DA6CD81F-9CD0-D649-BDC0-1C437B5E2876}"/>
                    </a:ext>
                  </a:extLst>
                </p:cNvPr>
                <p:cNvPicPr/>
                <p:nvPr/>
              </p:nvPicPr>
              <p:blipFill>
                <a:blip r:embed="rId161"/>
                <a:stretch>
                  <a:fillRect/>
                </a:stretch>
              </p:blipFill>
              <p:spPr>
                <a:xfrm>
                  <a:off x="667080" y="5943789"/>
                  <a:ext cx="133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53" name="Ink 9252">
                  <a:extLst>
                    <a:ext uri="{FF2B5EF4-FFF2-40B4-BE49-F238E27FC236}">
                      <a16:creationId xmlns:a16="http://schemas.microsoft.com/office/drawing/2014/main" id="{E35E706A-08CE-7F48-8265-8155C3D34164}"/>
                    </a:ext>
                  </a:extLst>
                </p14:cNvPr>
                <p14:cNvContentPartPr/>
                <p14:nvPr/>
              </p14:nvContentPartPr>
              <p14:xfrm>
                <a:off x="198720" y="6052149"/>
                <a:ext cx="48960" cy="108360"/>
              </p14:xfrm>
            </p:contentPart>
          </mc:Choice>
          <mc:Fallback xmlns="">
            <p:pic>
              <p:nvPicPr>
                <p:cNvPr id="9253" name="Ink 9252">
                  <a:extLst>
                    <a:ext uri="{FF2B5EF4-FFF2-40B4-BE49-F238E27FC236}">
                      <a16:creationId xmlns:a16="http://schemas.microsoft.com/office/drawing/2014/main" id="{E35E706A-08CE-7F48-8265-8155C3D34164}"/>
                    </a:ext>
                  </a:extLst>
                </p:cNvPr>
                <p:cNvPicPr/>
                <p:nvPr/>
              </p:nvPicPr>
              <p:blipFill>
                <a:blip r:embed="rId163"/>
                <a:stretch>
                  <a:fillRect/>
                </a:stretch>
              </p:blipFill>
              <p:spPr>
                <a:xfrm>
                  <a:off x="191160" y="6044589"/>
                  <a:ext cx="64080" cy="123480"/>
                </a:xfrm>
                <a:prstGeom prst="rect">
                  <a:avLst/>
                </a:prstGeom>
              </p:spPr>
            </p:pic>
          </mc:Fallback>
        </mc:AlternateContent>
      </p:grpSp>
      <p:grpSp>
        <p:nvGrpSpPr>
          <p:cNvPr id="9257" name="Group 9256">
            <a:extLst>
              <a:ext uri="{FF2B5EF4-FFF2-40B4-BE49-F238E27FC236}">
                <a16:creationId xmlns:a16="http://schemas.microsoft.com/office/drawing/2014/main" id="{2E71BDFE-B644-3F4C-AA39-C72FDE848961}"/>
              </a:ext>
            </a:extLst>
          </p:cNvPr>
          <p:cNvGrpSpPr/>
          <p:nvPr/>
        </p:nvGrpSpPr>
        <p:grpSpPr>
          <a:xfrm>
            <a:off x="2613240" y="5127669"/>
            <a:ext cx="166680" cy="271800"/>
            <a:chOff x="2613240" y="5127669"/>
            <a:chExt cx="166680" cy="271800"/>
          </a:xfrm>
        </p:grpSpPr>
        <mc:AlternateContent xmlns:mc="http://schemas.openxmlformats.org/markup-compatibility/2006" xmlns:p14="http://schemas.microsoft.com/office/powerpoint/2010/main">
          <mc:Choice Requires="p14">
            <p:contentPart p14:bwMode="auto" r:id="rId164">
              <p14:nvContentPartPr>
                <p14:cNvPr id="9255" name="Ink 9254">
                  <a:extLst>
                    <a:ext uri="{FF2B5EF4-FFF2-40B4-BE49-F238E27FC236}">
                      <a16:creationId xmlns:a16="http://schemas.microsoft.com/office/drawing/2014/main" id="{1734EF1B-2113-484B-AD04-C5B23843DB30}"/>
                    </a:ext>
                  </a:extLst>
                </p14:cNvPr>
                <p14:cNvContentPartPr/>
                <p14:nvPr/>
              </p14:nvContentPartPr>
              <p14:xfrm>
                <a:off x="2613240" y="5127669"/>
                <a:ext cx="166680" cy="268560"/>
              </p14:xfrm>
            </p:contentPart>
          </mc:Choice>
          <mc:Fallback xmlns="">
            <p:pic>
              <p:nvPicPr>
                <p:cNvPr id="9255" name="Ink 9254">
                  <a:extLst>
                    <a:ext uri="{FF2B5EF4-FFF2-40B4-BE49-F238E27FC236}">
                      <a16:creationId xmlns:a16="http://schemas.microsoft.com/office/drawing/2014/main" id="{1734EF1B-2113-484B-AD04-C5B23843DB30}"/>
                    </a:ext>
                  </a:extLst>
                </p:cNvPr>
                <p:cNvPicPr/>
                <p:nvPr/>
              </p:nvPicPr>
              <p:blipFill>
                <a:blip r:embed="rId165"/>
                <a:stretch>
                  <a:fillRect/>
                </a:stretch>
              </p:blipFill>
              <p:spPr>
                <a:xfrm>
                  <a:off x="2605680" y="5120109"/>
                  <a:ext cx="181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56" name="Ink 9255">
                  <a:extLst>
                    <a:ext uri="{FF2B5EF4-FFF2-40B4-BE49-F238E27FC236}">
                      <a16:creationId xmlns:a16="http://schemas.microsoft.com/office/drawing/2014/main" id="{8C801645-5CAE-1946-9D0F-A56EA0C7F4AB}"/>
                    </a:ext>
                  </a:extLst>
                </p14:cNvPr>
                <p14:cNvContentPartPr/>
                <p14:nvPr/>
              </p14:nvContentPartPr>
              <p14:xfrm>
                <a:off x="2629800" y="5257629"/>
                <a:ext cx="77400" cy="141840"/>
              </p14:xfrm>
            </p:contentPart>
          </mc:Choice>
          <mc:Fallback xmlns="">
            <p:pic>
              <p:nvPicPr>
                <p:cNvPr id="9256" name="Ink 9255">
                  <a:extLst>
                    <a:ext uri="{FF2B5EF4-FFF2-40B4-BE49-F238E27FC236}">
                      <a16:creationId xmlns:a16="http://schemas.microsoft.com/office/drawing/2014/main" id="{8C801645-5CAE-1946-9D0F-A56EA0C7F4AB}"/>
                    </a:ext>
                  </a:extLst>
                </p:cNvPr>
                <p:cNvPicPr/>
                <p:nvPr/>
              </p:nvPicPr>
              <p:blipFill>
                <a:blip r:embed="rId167"/>
                <a:stretch>
                  <a:fillRect/>
                </a:stretch>
              </p:blipFill>
              <p:spPr>
                <a:xfrm>
                  <a:off x="2622240" y="5250069"/>
                  <a:ext cx="92520" cy="156960"/>
                </a:xfrm>
                <a:prstGeom prst="rect">
                  <a:avLst/>
                </a:prstGeom>
              </p:spPr>
            </p:pic>
          </mc:Fallback>
        </mc:AlternateContent>
      </p:grpSp>
      <p:grpSp>
        <p:nvGrpSpPr>
          <p:cNvPr id="9296" name="Group 9295">
            <a:extLst>
              <a:ext uri="{FF2B5EF4-FFF2-40B4-BE49-F238E27FC236}">
                <a16:creationId xmlns:a16="http://schemas.microsoft.com/office/drawing/2014/main" id="{04B98048-7BF4-594A-8FEE-F2F9351F0E6B}"/>
              </a:ext>
            </a:extLst>
          </p:cNvPr>
          <p:cNvGrpSpPr/>
          <p:nvPr/>
        </p:nvGrpSpPr>
        <p:grpSpPr>
          <a:xfrm>
            <a:off x="3680640" y="5484789"/>
            <a:ext cx="1006920" cy="919800"/>
            <a:chOff x="3680640" y="5484789"/>
            <a:chExt cx="1006920" cy="919800"/>
          </a:xfrm>
        </p:grpSpPr>
        <mc:AlternateContent xmlns:mc="http://schemas.openxmlformats.org/markup-compatibility/2006" xmlns:p14="http://schemas.microsoft.com/office/powerpoint/2010/main">
          <mc:Choice Requires="p14">
            <p:contentPart p14:bwMode="auto" r:id="rId168">
              <p14:nvContentPartPr>
                <p14:cNvPr id="9258" name="Ink 9257">
                  <a:extLst>
                    <a:ext uri="{FF2B5EF4-FFF2-40B4-BE49-F238E27FC236}">
                      <a16:creationId xmlns:a16="http://schemas.microsoft.com/office/drawing/2014/main" id="{5CC719E9-76B9-5843-9449-1049EC84FCD6}"/>
                    </a:ext>
                  </a:extLst>
                </p14:cNvPr>
                <p14:cNvContentPartPr/>
                <p14:nvPr/>
              </p14:nvContentPartPr>
              <p14:xfrm>
                <a:off x="3680640" y="5484789"/>
                <a:ext cx="861840" cy="919800"/>
              </p14:xfrm>
            </p:contentPart>
          </mc:Choice>
          <mc:Fallback xmlns="">
            <p:pic>
              <p:nvPicPr>
                <p:cNvPr id="9258" name="Ink 9257">
                  <a:extLst>
                    <a:ext uri="{FF2B5EF4-FFF2-40B4-BE49-F238E27FC236}">
                      <a16:creationId xmlns:a16="http://schemas.microsoft.com/office/drawing/2014/main" id="{5CC719E9-76B9-5843-9449-1049EC84FCD6}"/>
                    </a:ext>
                  </a:extLst>
                </p:cNvPr>
                <p:cNvPicPr/>
                <p:nvPr/>
              </p:nvPicPr>
              <p:blipFill>
                <a:blip r:embed="rId169"/>
                <a:stretch>
                  <a:fillRect/>
                </a:stretch>
              </p:blipFill>
              <p:spPr>
                <a:xfrm>
                  <a:off x="3673080" y="5477229"/>
                  <a:ext cx="87696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59" name="Ink 9258">
                  <a:extLst>
                    <a:ext uri="{FF2B5EF4-FFF2-40B4-BE49-F238E27FC236}">
                      <a16:creationId xmlns:a16="http://schemas.microsoft.com/office/drawing/2014/main" id="{AB2BE8A3-5077-514B-BFB1-7D33A95194E8}"/>
                    </a:ext>
                  </a:extLst>
                </p14:cNvPr>
                <p14:cNvContentPartPr/>
                <p14:nvPr/>
              </p14:nvContentPartPr>
              <p14:xfrm>
                <a:off x="4247280" y="5722029"/>
                <a:ext cx="440280" cy="674640"/>
              </p14:xfrm>
            </p:contentPart>
          </mc:Choice>
          <mc:Fallback xmlns="">
            <p:pic>
              <p:nvPicPr>
                <p:cNvPr id="9259" name="Ink 9258">
                  <a:extLst>
                    <a:ext uri="{FF2B5EF4-FFF2-40B4-BE49-F238E27FC236}">
                      <a16:creationId xmlns:a16="http://schemas.microsoft.com/office/drawing/2014/main" id="{AB2BE8A3-5077-514B-BFB1-7D33A95194E8}"/>
                    </a:ext>
                  </a:extLst>
                </p:cNvPr>
                <p:cNvPicPr/>
                <p:nvPr/>
              </p:nvPicPr>
              <p:blipFill>
                <a:blip r:embed="rId171"/>
                <a:stretch>
                  <a:fillRect/>
                </a:stretch>
              </p:blipFill>
              <p:spPr>
                <a:xfrm>
                  <a:off x="4239720" y="5714469"/>
                  <a:ext cx="45504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61" name="Ink 9260">
                  <a:extLst>
                    <a:ext uri="{FF2B5EF4-FFF2-40B4-BE49-F238E27FC236}">
                      <a16:creationId xmlns:a16="http://schemas.microsoft.com/office/drawing/2014/main" id="{174B8DD7-B5B2-C042-9ADD-F4B1FE04537C}"/>
                    </a:ext>
                  </a:extLst>
                </p14:cNvPr>
                <p14:cNvContentPartPr/>
                <p14:nvPr/>
              </p14:nvContentPartPr>
              <p14:xfrm>
                <a:off x="4010760" y="5739309"/>
                <a:ext cx="23400" cy="24480"/>
              </p14:xfrm>
            </p:contentPart>
          </mc:Choice>
          <mc:Fallback xmlns="">
            <p:pic>
              <p:nvPicPr>
                <p:cNvPr id="9261" name="Ink 9260">
                  <a:extLst>
                    <a:ext uri="{FF2B5EF4-FFF2-40B4-BE49-F238E27FC236}">
                      <a16:creationId xmlns:a16="http://schemas.microsoft.com/office/drawing/2014/main" id="{174B8DD7-B5B2-C042-9ADD-F4B1FE04537C}"/>
                    </a:ext>
                  </a:extLst>
                </p:cNvPr>
                <p:cNvPicPr/>
                <p:nvPr/>
              </p:nvPicPr>
              <p:blipFill>
                <a:blip r:embed="rId173"/>
                <a:stretch>
                  <a:fillRect/>
                </a:stretch>
              </p:blipFill>
              <p:spPr>
                <a:xfrm>
                  <a:off x="4003200" y="5732109"/>
                  <a:ext cx="385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62" name="Ink 9261">
                  <a:extLst>
                    <a:ext uri="{FF2B5EF4-FFF2-40B4-BE49-F238E27FC236}">
                      <a16:creationId xmlns:a16="http://schemas.microsoft.com/office/drawing/2014/main" id="{60E3CE5E-57B2-CB43-8B2F-BC0C210A0FC3}"/>
                    </a:ext>
                  </a:extLst>
                </p14:cNvPr>
                <p14:cNvContentPartPr/>
                <p14:nvPr/>
              </p14:nvContentPartPr>
              <p14:xfrm>
                <a:off x="3960000" y="5807709"/>
                <a:ext cx="12600" cy="15480"/>
              </p14:xfrm>
            </p:contentPart>
          </mc:Choice>
          <mc:Fallback xmlns="">
            <p:pic>
              <p:nvPicPr>
                <p:cNvPr id="9262" name="Ink 9261">
                  <a:extLst>
                    <a:ext uri="{FF2B5EF4-FFF2-40B4-BE49-F238E27FC236}">
                      <a16:creationId xmlns:a16="http://schemas.microsoft.com/office/drawing/2014/main" id="{60E3CE5E-57B2-CB43-8B2F-BC0C210A0FC3}"/>
                    </a:ext>
                  </a:extLst>
                </p:cNvPr>
                <p:cNvPicPr/>
                <p:nvPr/>
              </p:nvPicPr>
              <p:blipFill>
                <a:blip r:embed="rId175"/>
                <a:stretch>
                  <a:fillRect/>
                </a:stretch>
              </p:blipFill>
              <p:spPr>
                <a:xfrm>
                  <a:off x="3952440" y="5800149"/>
                  <a:ext cx="27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63" name="Ink 9262">
                  <a:extLst>
                    <a:ext uri="{FF2B5EF4-FFF2-40B4-BE49-F238E27FC236}">
                      <a16:creationId xmlns:a16="http://schemas.microsoft.com/office/drawing/2014/main" id="{3F99C169-85E9-A44B-8964-74B1B93736D1}"/>
                    </a:ext>
                  </a:extLst>
                </p14:cNvPr>
                <p14:cNvContentPartPr/>
                <p14:nvPr/>
              </p14:nvContentPartPr>
              <p14:xfrm>
                <a:off x="3933000" y="5807709"/>
                <a:ext cx="39600" cy="48960"/>
              </p14:xfrm>
            </p:contentPart>
          </mc:Choice>
          <mc:Fallback xmlns="">
            <p:pic>
              <p:nvPicPr>
                <p:cNvPr id="9263" name="Ink 9262">
                  <a:extLst>
                    <a:ext uri="{FF2B5EF4-FFF2-40B4-BE49-F238E27FC236}">
                      <a16:creationId xmlns:a16="http://schemas.microsoft.com/office/drawing/2014/main" id="{3F99C169-85E9-A44B-8964-74B1B93736D1}"/>
                    </a:ext>
                  </a:extLst>
                </p:cNvPr>
                <p:cNvPicPr/>
                <p:nvPr/>
              </p:nvPicPr>
              <p:blipFill>
                <a:blip r:embed="rId177"/>
                <a:stretch>
                  <a:fillRect/>
                </a:stretch>
              </p:blipFill>
              <p:spPr>
                <a:xfrm>
                  <a:off x="3925800" y="5800149"/>
                  <a:ext cx="54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64" name="Ink 9263">
                  <a:extLst>
                    <a:ext uri="{FF2B5EF4-FFF2-40B4-BE49-F238E27FC236}">
                      <a16:creationId xmlns:a16="http://schemas.microsoft.com/office/drawing/2014/main" id="{23787FC2-4CE4-9A42-8D49-2FCFB3E0DCE3}"/>
                    </a:ext>
                  </a:extLst>
                </p14:cNvPr>
                <p14:cNvContentPartPr/>
                <p14:nvPr/>
              </p14:nvContentPartPr>
              <p14:xfrm>
                <a:off x="3924360" y="5924709"/>
                <a:ext cx="38160" cy="145800"/>
              </p14:xfrm>
            </p:contentPart>
          </mc:Choice>
          <mc:Fallback xmlns="">
            <p:pic>
              <p:nvPicPr>
                <p:cNvPr id="9264" name="Ink 9263">
                  <a:extLst>
                    <a:ext uri="{FF2B5EF4-FFF2-40B4-BE49-F238E27FC236}">
                      <a16:creationId xmlns:a16="http://schemas.microsoft.com/office/drawing/2014/main" id="{23787FC2-4CE4-9A42-8D49-2FCFB3E0DCE3}"/>
                    </a:ext>
                  </a:extLst>
                </p:cNvPr>
                <p:cNvPicPr/>
                <p:nvPr/>
              </p:nvPicPr>
              <p:blipFill>
                <a:blip r:embed="rId179"/>
                <a:stretch>
                  <a:fillRect/>
                </a:stretch>
              </p:blipFill>
              <p:spPr>
                <a:xfrm>
                  <a:off x="3916800" y="5917149"/>
                  <a:ext cx="53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65" name="Ink 9264">
                  <a:extLst>
                    <a:ext uri="{FF2B5EF4-FFF2-40B4-BE49-F238E27FC236}">
                      <a16:creationId xmlns:a16="http://schemas.microsoft.com/office/drawing/2014/main" id="{A0C3D195-0D8B-564B-911B-000C25339C53}"/>
                    </a:ext>
                  </a:extLst>
                </p14:cNvPr>
                <p14:cNvContentPartPr/>
                <p14:nvPr/>
              </p14:nvContentPartPr>
              <p14:xfrm>
                <a:off x="3975120" y="6100029"/>
                <a:ext cx="43920" cy="38160"/>
              </p14:xfrm>
            </p:contentPart>
          </mc:Choice>
          <mc:Fallback xmlns="">
            <p:pic>
              <p:nvPicPr>
                <p:cNvPr id="9265" name="Ink 9264">
                  <a:extLst>
                    <a:ext uri="{FF2B5EF4-FFF2-40B4-BE49-F238E27FC236}">
                      <a16:creationId xmlns:a16="http://schemas.microsoft.com/office/drawing/2014/main" id="{A0C3D195-0D8B-564B-911B-000C25339C53}"/>
                    </a:ext>
                  </a:extLst>
                </p:cNvPr>
                <p:cNvPicPr/>
                <p:nvPr/>
              </p:nvPicPr>
              <p:blipFill>
                <a:blip r:embed="rId181"/>
                <a:stretch>
                  <a:fillRect/>
                </a:stretch>
              </p:blipFill>
              <p:spPr>
                <a:xfrm>
                  <a:off x="3967920" y="6092469"/>
                  <a:ext cx="59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266" name="Ink 9265">
                  <a:extLst>
                    <a:ext uri="{FF2B5EF4-FFF2-40B4-BE49-F238E27FC236}">
                      <a16:creationId xmlns:a16="http://schemas.microsoft.com/office/drawing/2014/main" id="{82A5FE83-1846-4E47-BE21-8E39FCF18550}"/>
                    </a:ext>
                  </a:extLst>
                </p14:cNvPr>
                <p14:cNvContentPartPr/>
                <p14:nvPr/>
              </p14:nvContentPartPr>
              <p14:xfrm>
                <a:off x="4041360" y="6150429"/>
                <a:ext cx="42480" cy="7560"/>
              </p14:xfrm>
            </p:contentPart>
          </mc:Choice>
          <mc:Fallback xmlns="">
            <p:pic>
              <p:nvPicPr>
                <p:cNvPr id="9266" name="Ink 9265">
                  <a:extLst>
                    <a:ext uri="{FF2B5EF4-FFF2-40B4-BE49-F238E27FC236}">
                      <a16:creationId xmlns:a16="http://schemas.microsoft.com/office/drawing/2014/main" id="{82A5FE83-1846-4E47-BE21-8E39FCF18550}"/>
                    </a:ext>
                  </a:extLst>
                </p:cNvPr>
                <p:cNvPicPr/>
                <p:nvPr/>
              </p:nvPicPr>
              <p:blipFill>
                <a:blip r:embed="rId183"/>
                <a:stretch>
                  <a:fillRect/>
                </a:stretch>
              </p:blipFill>
              <p:spPr>
                <a:xfrm>
                  <a:off x="4033800" y="6142869"/>
                  <a:ext cx="57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67" name="Ink 9266">
                  <a:extLst>
                    <a:ext uri="{FF2B5EF4-FFF2-40B4-BE49-F238E27FC236}">
                      <a16:creationId xmlns:a16="http://schemas.microsoft.com/office/drawing/2014/main" id="{3B29CA22-801E-594B-939A-B1F011FBB1BA}"/>
                    </a:ext>
                  </a:extLst>
                </p14:cNvPr>
                <p14:cNvContentPartPr/>
                <p14:nvPr/>
              </p14:nvContentPartPr>
              <p14:xfrm>
                <a:off x="4133520" y="6161949"/>
                <a:ext cx="33120" cy="3960"/>
              </p14:xfrm>
            </p:contentPart>
          </mc:Choice>
          <mc:Fallback xmlns="">
            <p:pic>
              <p:nvPicPr>
                <p:cNvPr id="9267" name="Ink 9266">
                  <a:extLst>
                    <a:ext uri="{FF2B5EF4-FFF2-40B4-BE49-F238E27FC236}">
                      <a16:creationId xmlns:a16="http://schemas.microsoft.com/office/drawing/2014/main" id="{3B29CA22-801E-594B-939A-B1F011FBB1BA}"/>
                    </a:ext>
                  </a:extLst>
                </p:cNvPr>
                <p:cNvPicPr/>
                <p:nvPr/>
              </p:nvPicPr>
              <p:blipFill>
                <a:blip r:embed="rId185"/>
                <a:stretch>
                  <a:fillRect/>
                </a:stretch>
              </p:blipFill>
              <p:spPr>
                <a:xfrm>
                  <a:off x="4125960" y="6154389"/>
                  <a:ext cx="48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268" name="Ink 9267">
                  <a:extLst>
                    <a:ext uri="{FF2B5EF4-FFF2-40B4-BE49-F238E27FC236}">
                      <a16:creationId xmlns:a16="http://schemas.microsoft.com/office/drawing/2014/main" id="{F5940338-C453-C042-9855-60E2B5279FC4}"/>
                    </a:ext>
                  </a:extLst>
                </p14:cNvPr>
                <p14:cNvContentPartPr/>
                <p14:nvPr/>
              </p14:nvContentPartPr>
              <p14:xfrm>
                <a:off x="4225680" y="6164829"/>
                <a:ext cx="4680" cy="1080"/>
              </p14:xfrm>
            </p:contentPart>
          </mc:Choice>
          <mc:Fallback xmlns="">
            <p:pic>
              <p:nvPicPr>
                <p:cNvPr id="9268" name="Ink 9267">
                  <a:extLst>
                    <a:ext uri="{FF2B5EF4-FFF2-40B4-BE49-F238E27FC236}">
                      <a16:creationId xmlns:a16="http://schemas.microsoft.com/office/drawing/2014/main" id="{F5940338-C453-C042-9855-60E2B5279FC4}"/>
                    </a:ext>
                  </a:extLst>
                </p:cNvPr>
                <p:cNvPicPr/>
                <p:nvPr/>
              </p:nvPicPr>
              <p:blipFill>
                <a:blip r:embed="rId187"/>
                <a:stretch>
                  <a:fillRect/>
                </a:stretch>
              </p:blipFill>
              <p:spPr>
                <a:xfrm>
                  <a:off x="4218120" y="6157269"/>
                  <a:ext cx="198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269" name="Ink 9268">
                  <a:extLst>
                    <a:ext uri="{FF2B5EF4-FFF2-40B4-BE49-F238E27FC236}">
                      <a16:creationId xmlns:a16="http://schemas.microsoft.com/office/drawing/2014/main" id="{9BAA6325-7020-DB41-A719-8642D9A21D1B}"/>
                    </a:ext>
                  </a:extLst>
                </p14:cNvPr>
                <p14:cNvContentPartPr/>
                <p14:nvPr/>
              </p14:nvContentPartPr>
              <p14:xfrm>
                <a:off x="4314960" y="6135669"/>
                <a:ext cx="3240" cy="2520"/>
              </p14:xfrm>
            </p:contentPart>
          </mc:Choice>
          <mc:Fallback xmlns="">
            <p:pic>
              <p:nvPicPr>
                <p:cNvPr id="9269" name="Ink 9268">
                  <a:extLst>
                    <a:ext uri="{FF2B5EF4-FFF2-40B4-BE49-F238E27FC236}">
                      <a16:creationId xmlns:a16="http://schemas.microsoft.com/office/drawing/2014/main" id="{9BAA6325-7020-DB41-A719-8642D9A21D1B}"/>
                    </a:ext>
                  </a:extLst>
                </p:cNvPr>
                <p:cNvPicPr/>
                <p:nvPr/>
              </p:nvPicPr>
              <p:blipFill>
                <a:blip r:embed="rId189"/>
                <a:stretch>
                  <a:fillRect/>
                </a:stretch>
              </p:blipFill>
              <p:spPr>
                <a:xfrm>
                  <a:off x="4307400" y="6128109"/>
                  <a:ext cx="183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270" name="Ink 9269">
                  <a:extLst>
                    <a:ext uri="{FF2B5EF4-FFF2-40B4-BE49-F238E27FC236}">
                      <a16:creationId xmlns:a16="http://schemas.microsoft.com/office/drawing/2014/main" id="{A1CF0E74-8FFC-E04F-84FC-3C56EACFEA97}"/>
                    </a:ext>
                  </a:extLst>
                </p14:cNvPr>
                <p14:cNvContentPartPr/>
                <p14:nvPr/>
              </p14:nvContentPartPr>
              <p14:xfrm>
                <a:off x="4380120" y="6040629"/>
                <a:ext cx="28800" cy="54720"/>
              </p14:xfrm>
            </p:contentPart>
          </mc:Choice>
          <mc:Fallback xmlns="">
            <p:pic>
              <p:nvPicPr>
                <p:cNvPr id="9270" name="Ink 9269">
                  <a:extLst>
                    <a:ext uri="{FF2B5EF4-FFF2-40B4-BE49-F238E27FC236}">
                      <a16:creationId xmlns:a16="http://schemas.microsoft.com/office/drawing/2014/main" id="{A1CF0E74-8FFC-E04F-84FC-3C56EACFEA97}"/>
                    </a:ext>
                  </a:extLst>
                </p:cNvPr>
                <p:cNvPicPr/>
                <p:nvPr/>
              </p:nvPicPr>
              <p:blipFill>
                <a:blip r:embed="rId191"/>
                <a:stretch>
                  <a:fillRect/>
                </a:stretch>
              </p:blipFill>
              <p:spPr>
                <a:xfrm>
                  <a:off x="4372560" y="6033069"/>
                  <a:ext cx="43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271" name="Ink 9270">
                  <a:extLst>
                    <a:ext uri="{FF2B5EF4-FFF2-40B4-BE49-F238E27FC236}">
                      <a16:creationId xmlns:a16="http://schemas.microsoft.com/office/drawing/2014/main" id="{95049F55-0F0F-964E-86B2-DA86EF46E732}"/>
                    </a:ext>
                  </a:extLst>
                </p14:cNvPr>
                <p14:cNvContentPartPr/>
                <p14:nvPr/>
              </p14:nvContentPartPr>
              <p14:xfrm>
                <a:off x="4428000" y="5986989"/>
                <a:ext cx="9000" cy="19800"/>
              </p14:xfrm>
            </p:contentPart>
          </mc:Choice>
          <mc:Fallback xmlns="">
            <p:pic>
              <p:nvPicPr>
                <p:cNvPr id="9271" name="Ink 9270">
                  <a:extLst>
                    <a:ext uri="{FF2B5EF4-FFF2-40B4-BE49-F238E27FC236}">
                      <a16:creationId xmlns:a16="http://schemas.microsoft.com/office/drawing/2014/main" id="{95049F55-0F0F-964E-86B2-DA86EF46E732}"/>
                    </a:ext>
                  </a:extLst>
                </p:cNvPr>
                <p:cNvPicPr/>
                <p:nvPr/>
              </p:nvPicPr>
              <p:blipFill>
                <a:blip r:embed="rId193"/>
                <a:stretch>
                  <a:fillRect/>
                </a:stretch>
              </p:blipFill>
              <p:spPr>
                <a:xfrm>
                  <a:off x="4420440" y="5979429"/>
                  <a:ext cx="24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272" name="Ink 9271">
                  <a:extLst>
                    <a:ext uri="{FF2B5EF4-FFF2-40B4-BE49-F238E27FC236}">
                      <a16:creationId xmlns:a16="http://schemas.microsoft.com/office/drawing/2014/main" id="{2F82C083-8C21-D04F-AFD6-75723C4A4936}"/>
                    </a:ext>
                  </a:extLst>
                </p14:cNvPr>
                <p14:cNvContentPartPr/>
                <p14:nvPr/>
              </p14:nvContentPartPr>
              <p14:xfrm>
                <a:off x="4425120" y="5849829"/>
                <a:ext cx="12240" cy="148320"/>
              </p14:xfrm>
            </p:contentPart>
          </mc:Choice>
          <mc:Fallback xmlns="">
            <p:pic>
              <p:nvPicPr>
                <p:cNvPr id="9272" name="Ink 9271">
                  <a:extLst>
                    <a:ext uri="{FF2B5EF4-FFF2-40B4-BE49-F238E27FC236}">
                      <a16:creationId xmlns:a16="http://schemas.microsoft.com/office/drawing/2014/main" id="{2F82C083-8C21-D04F-AFD6-75723C4A4936}"/>
                    </a:ext>
                  </a:extLst>
                </p:cNvPr>
                <p:cNvPicPr/>
                <p:nvPr/>
              </p:nvPicPr>
              <p:blipFill>
                <a:blip r:embed="rId195"/>
                <a:stretch>
                  <a:fillRect/>
                </a:stretch>
              </p:blipFill>
              <p:spPr>
                <a:xfrm>
                  <a:off x="4417560" y="5842269"/>
                  <a:ext cx="27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273" name="Ink 9272">
                  <a:extLst>
                    <a:ext uri="{FF2B5EF4-FFF2-40B4-BE49-F238E27FC236}">
                      <a16:creationId xmlns:a16="http://schemas.microsoft.com/office/drawing/2014/main" id="{0DA4C198-5E82-D342-B929-E1A045C06F64}"/>
                    </a:ext>
                  </a:extLst>
                </p14:cNvPr>
                <p14:cNvContentPartPr/>
                <p14:nvPr/>
              </p14:nvContentPartPr>
              <p14:xfrm>
                <a:off x="4411440" y="5779989"/>
                <a:ext cx="13320" cy="54000"/>
              </p14:xfrm>
            </p:contentPart>
          </mc:Choice>
          <mc:Fallback xmlns="">
            <p:pic>
              <p:nvPicPr>
                <p:cNvPr id="9273" name="Ink 9272">
                  <a:extLst>
                    <a:ext uri="{FF2B5EF4-FFF2-40B4-BE49-F238E27FC236}">
                      <a16:creationId xmlns:a16="http://schemas.microsoft.com/office/drawing/2014/main" id="{0DA4C198-5E82-D342-B929-E1A045C06F64}"/>
                    </a:ext>
                  </a:extLst>
                </p:cNvPr>
                <p:cNvPicPr/>
                <p:nvPr/>
              </p:nvPicPr>
              <p:blipFill>
                <a:blip r:embed="rId197"/>
                <a:stretch>
                  <a:fillRect/>
                </a:stretch>
              </p:blipFill>
              <p:spPr>
                <a:xfrm>
                  <a:off x="4403880" y="5772429"/>
                  <a:ext cx="284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274" name="Ink 9273">
                  <a:extLst>
                    <a:ext uri="{FF2B5EF4-FFF2-40B4-BE49-F238E27FC236}">
                      <a16:creationId xmlns:a16="http://schemas.microsoft.com/office/drawing/2014/main" id="{7D42EFA3-A8CC-084E-B09A-895189E9831C}"/>
                    </a:ext>
                  </a:extLst>
                </p14:cNvPr>
                <p14:cNvContentPartPr/>
                <p14:nvPr/>
              </p14:nvContentPartPr>
              <p14:xfrm>
                <a:off x="4357080" y="5715549"/>
                <a:ext cx="22680" cy="30960"/>
              </p14:xfrm>
            </p:contentPart>
          </mc:Choice>
          <mc:Fallback xmlns="">
            <p:pic>
              <p:nvPicPr>
                <p:cNvPr id="9274" name="Ink 9273">
                  <a:extLst>
                    <a:ext uri="{FF2B5EF4-FFF2-40B4-BE49-F238E27FC236}">
                      <a16:creationId xmlns:a16="http://schemas.microsoft.com/office/drawing/2014/main" id="{7D42EFA3-A8CC-084E-B09A-895189E9831C}"/>
                    </a:ext>
                  </a:extLst>
                </p:cNvPr>
                <p:cNvPicPr/>
                <p:nvPr/>
              </p:nvPicPr>
              <p:blipFill>
                <a:blip r:embed="rId199"/>
                <a:stretch>
                  <a:fillRect/>
                </a:stretch>
              </p:blipFill>
              <p:spPr>
                <a:xfrm>
                  <a:off x="4349520" y="5707989"/>
                  <a:ext cx="37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75" name="Ink 9274">
                  <a:extLst>
                    <a:ext uri="{FF2B5EF4-FFF2-40B4-BE49-F238E27FC236}">
                      <a16:creationId xmlns:a16="http://schemas.microsoft.com/office/drawing/2014/main" id="{170AB27D-BB4F-EB4C-9F2B-55B20BA63BC1}"/>
                    </a:ext>
                  </a:extLst>
                </p14:cNvPr>
                <p14:cNvContentPartPr/>
                <p14:nvPr/>
              </p14:nvContentPartPr>
              <p14:xfrm>
                <a:off x="4255200" y="5682789"/>
                <a:ext cx="52560" cy="15480"/>
              </p14:xfrm>
            </p:contentPart>
          </mc:Choice>
          <mc:Fallback xmlns="">
            <p:pic>
              <p:nvPicPr>
                <p:cNvPr id="9275" name="Ink 9274">
                  <a:extLst>
                    <a:ext uri="{FF2B5EF4-FFF2-40B4-BE49-F238E27FC236}">
                      <a16:creationId xmlns:a16="http://schemas.microsoft.com/office/drawing/2014/main" id="{170AB27D-BB4F-EB4C-9F2B-55B20BA63BC1}"/>
                    </a:ext>
                  </a:extLst>
                </p:cNvPr>
                <p:cNvPicPr/>
                <p:nvPr/>
              </p:nvPicPr>
              <p:blipFill>
                <a:blip r:embed="rId201"/>
                <a:stretch>
                  <a:fillRect/>
                </a:stretch>
              </p:blipFill>
              <p:spPr>
                <a:xfrm>
                  <a:off x="4248000" y="5675229"/>
                  <a:ext cx="676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276" name="Ink 9275">
                  <a:extLst>
                    <a:ext uri="{FF2B5EF4-FFF2-40B4-BE49-F238E27FC236}">
                      <a16:creationId xmlns:a16="http://schemas.microsoft.com/office/drawing/2014/main" id="{1719465D-D7E0-ED47-BB20-7BE6ADB0C880}"/>
                    </a:ext>
                  </a:extLst>
                </p14:cNvPr>
                <p14:cNvContentPartPr/>
                <p14:nvPr/>
              </p14:nvContentPartPr>
              <p14:xfrm>
                <a:off x="4173480" y="5669109"/>
                <a:ext cx="48960" cy="8280"/>
              </p14:xfrm>
            </p:contentPart>
          </mc:Choice>
          <mc:Fallback xmlns="">
            <p:pic>
              <p:nvPicPr>
                <p:cNvPr id="9276" name="Ink 9275">
                  <a:extLst>
                    <a:ext uri="{FF2B5EF4-FFF2-40B4-BE49-F238E27FC236}">
                      <a16:creationId xmlns:a16="http://schemas.microsoft.com/office/drawing/2014/main" id="{1719465D-D7E0-ED47-BB20-7BE6ADB0C880}"/>
                    </a:ext>
                  </a:extLst>
                </p:cNvPr>
                <p:cNvPicPr/>
                <p:nvPr/>
              </p:nvPicPr>
              <p:blipFill>
                <a:blip r:embed="rId203"/>
                <a:stretch>
                  <a:fillRect/>
                </a:stretch>
              </p:blipFill>
              <p:spPr>
                <a:xfrm>
                  <a:off x="4165920" y="5661549"/>
                  <a:ext cx="64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277" name="Ink 9276">
                  <a:extLst>
                    <a:ext uri="{FF2B5EF4-FFF2-40B4-BE49-F238E27FC236}">
                      <a16:creationId xmlns:a16="http://schemas.microsoft.com/office/drawing/2014/main" id="{C51A07A2-32B7-A447-92F8-EDC0AD8B87A6}"/>
                    </a:ext>
                  </a:extLst>
                </p14:cNvPr>
                <p14:cNvContentPartPr/>
                <p14:nvPr/>
              </p14:nvContentPartPr>
              <p14:xfrm>
                <a:off x="4096440" y="5678469"/>
                <a:ext cx="4680" cy="1080"/>
              </p14:xfrm>
            </p:contentPart>
          </mc:Choice>
          <mc:Fallback xmlns="">
            <p:pic>
              <p:nvPicPr>
                <p:cNvPr id="9277" name="Ink 9276">
                  <a:extLst>
                    <a:ext uri="{FF2B5EF4-FFF2-40B4-BE49-F238E27FC236}">
                      <a16:creationId xmlns:a16="http://schemas.microsoft.com/office/drawing/2014/main" id="{C51A07A2-32B7-A447-92F8-EDC0AD8B87A6}"/>
                    </a:ext>
                  </a:extLst>
                </p:cNvPr>
                <p:cNvPicPr/>
                <p:nvPr/>
              </p:nvPicPr>
              <p:blipFill>
                <a:blip r:embed="rId205"/>
                <a:stretch>
                  <a:fillRect/>
                </a:stretch>
              </p:blipFill>
              <p:spPr>
                <a:xfrm>
                  <a:off x="4088880" y="5670909"/>
                  <a:ext cx="198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278" name="Ink 9277">
                  <a:extLst>
                    <a:ext uri="{FF2B5EF4-FFF2-40B4-BE49-F238E27FC236}">
                      <a16:creationId xmlns:a16="http://schemas.microsoft.com/office/drawing/2014/main" id="{D57BBDD4-6AC4-6245-855F-B9EFA3386F96}"/>
                    </a:ext>
                  </a:extLst>
                </p14:cNvPr>
                <p14:cNvContentPartPr/>
                <p14:nvPr/>
              </p14:nvContentPartPr>
              <p14:xfrm>
                <a:off x="4143600" y="5842629"/>
                <a:ext cx="58320" cy="11160"/>
              </p14:xfrm>
            </p:contentPart>
          </mc:Choice>
          <mc:Fallback xmlns="">
            <p:pic>
              <p:nvPicPr>
                <p:cNvPr id="9278" name="Ink 9277">
                  <a:extLst>
                    <a:ext uri="{FF2B5EF4-FFF2-40B4-BE49-F238E27FC236}">
                      <a16:creationId xmlns:a16="http://schemas.microsoft.com/office/drawing/2014/main" id="{D57BBDD4-6AC4-6245-855F-B9EFA3386F96}"/>
                    </a:ext>
                  </a:extLst>
                </p:cNvPr>
                <p:cNvPicPr/>
                <p:nvPr/>
              </p:nvPicPr>
              <p:blipFill>
                <a:blip r:embed="rId207"/>
                <a:stretch>
                  <a:fillRect/>
                </a:stretch>
              </p:blipFill>
              <p:spPr>
                <a:xfrm>
                  <a:off x="4136040" y="5835069"/>
                  <a:ext cx="73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279" name="Ink 9278">
                  <a:extLst>
                    <a:ext uri="{FF2B5EF4-FFF2-40B4-BE49-F238E27FC236}">
                      <a16:creationId xmlns:a16="http://schemas.microsoft.com/office/drawing/2014/main" id="{C31E3988-1A29-E44B-B770-547C0C69DAE7}"/>
                    </a:ext>
                  </a:extLst>
                </p14:cNvPr>
                <p14:cNvContentPartPr/>
                <p14:nvPr/>
              </p14:nvContentPartPr>
              <p14:xfrm>
                <a:off x="4077720" y="5854149"/>
                <a:ext cx="46800" cy="30240"/>
              </p14:xfrm>
            </p:contentPart>
          </mc:Choice>
          <mc:Fallback xmlns="">
            <p:pic>
              <p:nvPicPr>
                <p:cNvPr id="9279" name="Ink 9278">
                  <a:extLst>
                    <a:ext uri="{FF2B5EF4-FFF2-40B4-BE49-F238E27FC236}">
                      <a16:creationId xmlns:a16="http://schemas.microsoft.com/office/drawing/2014/main" id="{C31E3988-1A29-E44B-B770-547C0C69DAE7}"/>
                    </a:ext>
                  </a:extLst>
                </p:cNvPr>
                <p:cNvPicPr/>
                <p:nvPr/>
              </p:nvPicPr>
              <p:blipFill>
                <a:blip r:embed="rId209"/>
                <a:stretch>
                  <a:fillRect/>
                </a:stretch>
              </p:blipFill>
              <p:spPr>
                <a:xfrm>
                  <a:off x="4070160" y="5846589"/>
                  <a:ext cx="61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80" name="Ink 9279">
                  <a:extLst>
                    <a:ext uri="{FF2B5EF4-FFF2-40B4-BE49-F238E27FC236}">
                      <a16:creationId xmlns:a16="http://schemas.microsoft.com/office/drawing/2014/main" id="{DACBE853-DAE0-A448-AA0B-E1AAF3076747}"/>
                    </a:ext>
                  </a:extLst>
                </p14:cNvPr>
                <p14:cNvContentPartPr/>
                <p14:nvPr/>
              </p14:nvContentPartPr>
              <p14:xfrm>
                <a:off x="4068720" y="5913549"/>
                <a:ext cx="21960" cy="69120"/>
              </p14:xfrm>
            </p:contentPart>
          </mc:Choice>
          <mc:Fallback xmlns="">
            <p:pic>
              <p:nvPicPr>
                <p:cNvPr id="9280" name="Ink 9279">
                  <a:extLst>
                    <a:ext uri="{FF2B5EF4-FFF2-40B4-BE49-F238E27FC236}">
                      <a16:creationId xmlns:a16="http://schemas.microsoft.com/office/drawing/2014/main" id="{DACBE853-DAE0-A448-AA0B-E1AAF3076747}"/>
                    </a:ext>
                  </a:extLst>
                </p:cNvPr>
                <p:cNvPicPr/>
                <p:nvPr/>
              </p:nvPicPr>
              <p:blipFill>
                <a:blip r:embed="rId211"/>
                <a:stretch>
                  <a:fillRect/>
                </a:stretch>
              </p:blipFill>
              <p:spPr>
                <a:xfrm>
                  <a:off x="4061160" y="5905989"/>
                  <a:ext cx="37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81" name="Ink 9280">
                  <a:extLst>
                    <a:ext uri="{FF2B5EF4-FFF2-40B4-BE49-F238E27FC236}">
                      <a16:creationId xmlns:a16="http://schemas.microsoft.com/office/drawing/2014/main" id="{CB96C807-931A-6C44-AE00-2546B66FE02C}"/>
                    </a:ext>
                  </a:extLst>
                </p14:cNvPr>
                <p14:cNvContentPartPr/>
                <p14:nvPr/>
              </p14:nvContentPartPr>
              <p14:xfrm>
                <a:off x="4105080" y="5993469"/>
                <a:ext cx="41760" cy="14760"/>
              </p14:xfrm>
            </p:contentPart>
          </mc:Choice>
          <mc:Fallback xmlns="">
            <p:pic>
              <p:nvPicPr>
                <p:cNvPr id="9281" name="Ink 9280">
                  <a:extLst>
                    <a:ext uri="{FF2B5EF4-FFF2-40B4-BE49-F238E27FC236}">
                      <a16:creationId xmlns:a16="http://schemas.microsoft.com/office/drawing/2014/main" id="{CB96C807-931A-6C44-AE00-2546B66FE02C}"/>
                    </a:ext>
                  </a:extLst>
                </p:cNvPr>
                <p:cNvPicPr/>
                <p:nvPr/>
              </p:nvPicPr>
              <p:blipFill>
                <a:blip r:embed="rId213"/>
                <a:stretch>
                  <a:fillRect/>
                </a:stretch>
              </p:blipFill>
              <p:spPr>
                <a:xfrm>
                  <a:off x="4097520" y="5985909"/>
                  <a:ext cx="56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82" name="Ink 9281">
                  <a:extLst>
                    <a:ext uri="{FF2B5EF4-FFF2-40B4-BE49-F238E27FC236}">
                      <a16:creationId xmlns:a16="http://schemas.microsoft.com/office/drawing/2014/main" id="{A6AC24AA-1FA3-9147-BBE6-5CA72313D40A}"/>
                    </a:ext>
                  </a:extLst>
                </p14:cNvPr>
                <p14:cNvContentPartPr/>
                <p14:nvPr/>
              </p14:nvContentPartPr>
              <p14:xfrm>
                <a:off x="4170600" y="6009309"/>
                <a:ext cx="36720" cy="360"/>
              </p14:xfrm>
            </p:contentPart>
          </mc:Choice>
          <mc:Fallback xmlns="">
            <p:pic>
              <p:nvPicPr>
                <p:cNvPr id="9282" name="Ink 9281">
                  <a:extLst>
                    <a:ext uri="{FF2B5EF4-FFF2-40B4-BE49-F238E27FC236}">
                      <a16:creationId xmlns:a16="http://schemas.microsoft.com/office/drawing/2014/main" id="{A6AC24AA-1FA3-9147-BBE6-5CA72313D40A}"/>
                    </a:ext>
                  </a:extLst>
                </p:cNvPr>
                <p:cNvPicPr/>
                <p:nvPr/>
              </p:nvPicPr>
              <p:blipFill>
                <a:blip r:embed="rId215"/>
                <a:stretch>
                  <a:fillRect/>
                </a:stretch>
              </p:blipFill>
              <p:spPr>
                <a:xfrm>
                  <a:off x="4163040" y="6001749"/>
                  <a:ext cx="518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283" name="Ink 9282">
                  <a:extLst>
                    <a:ext uri="{FF2B5EF4-FFF2-40B4-BE49-F238E27FC236}">
                      <a16:creationId xmlns:a16="http://schemas.microsoft.com/office/drawing/2014/main" id="{71ACCACE-0D82-D941-B426-2CEEC84EFE5E}"/>
                    </a:ext>
                  </a:extLst>
                </p14:cNvPr>
                <p14:cNvContentPartPr/>
                <p14:nvPr/>
              </p14:nvContentPartPr>
              <p14:xfrm>
                <a:off x="4247280" y="5989869"/>
                <a:ext cx="14040" cy="10440"/>
              </p14:xfrm>
            </p:contentPart>
          </mc:Choice>
          <mc:Fallback xmlns="">
            <p:pic>
              <p:nvPicPr>
                <p:cNvPr id="9283" name="Ink 9282">
                  <a:extLst>
                    <a:ext uri="{FF2B5EF4-FFF2-40B4-BE49-F238E27FC236}">
                      <a16:creationId xmlns:a16="http://schemas.microsoft.com/office/drawing/2014/main" id="{71ACCACE-0D82-D941-B426-2CEEC84EFE5E}"/>
                    </a:ext>
                  </a:extLst>
                </p:cNvPr>
                <p:cNvPicPr/>
                <p:nvPr/>
              </p:nvPicPr>
              <p:blipFill>
                <a:blip r:embed="rId217"/>
                <a:stretch>
                  <a:fillRect/>
                </a:stretch>
              </p:blipFill>
              <p:spPr>
                <a:xfrm>
                  <a:off x="4239720" y="5982309"/>
                  <a:ext cx="29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284" name="Ink 9283">
                  <a:extLst>
                    <a:ext uri="{FF2B5EF4-FFF2-40B4-BE49-F238E27FC236}">
                      <a16:creationId xmlns:a16="http://schemas.microsoft.com/office/drawing/2014/main" id="{5D733509-2CFF-1141-AB23-AFAA90366607}"/>
                    </a:ext>
                  </a:extLst>
                </p14:cNvPr>
                <p14:cNvContentPartPr/>
                <p14:nvPr/>
              </p14:nvContentPartPr>
              <p14:xfrm>
                <a:off x="4203720" y="5833629"/>
                <a:ext cx="30240" cy="7560"/>
              </p14:xfrm>
            </p:contentPart>
          </mc:Choice>
          <mc:Fallback xmlns="">
            <p:pic>
              <p:nvPicPr>
                <p:cNvPr id="9284" name="Ink 9283">
                  <a:extLst>
                    <a:ext uri="{FF2B5EF4-FFF2-40B4-BE49-F238E27FC236}">
                      <a16:creationId xmlns:a16="http://schemas.microsoft.com/office/drawing/2014/main" id="{5D733509-2CFF-1141-AB23-AFAA90366607}"/>
                    </a:ext>
                  </a:extLst>
                </p:cNvPr>
                <p:cNvPicPr/>
                <p:nvPr/>
              </p:nvPicPr>
              <p:blipFill>
                <a:blip r:embed="rId219"/>
                <a:stretch>
                  <a:fillRect/>
                </a:stretch>
              </p:blipFill>
              <p:spPr>
                <a:xfrm>
                  <a:off x="4196520" y="5826429"/>
                  <a:ext cx="45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285" name="Ink 9284">
                  <a:extLst>
                    <a:ext uri="{FF2B5EF4-FFF2-40B4-BE49-F238E27FC236}">
                      <a16:creationId xmlns:a16="http://schemas.microsoft.com/office/drawing/2014/main" id="{E1D61EF4-C6B9-1446-9A78-25063C5CD57E}"/>
                    </a:ext>
                  </a:extLst>
                </p14:cNvPr>
                <p14:cNvContentPartPr/>
                <p14:nvPr/>
              </p14:nvContentPartPr>
              <p14:xfrm>
                <a:off x="4258440" y="5867109"/>
                <a:ext cx="37440" cy="80280"/>
              </p14:xfrm>
            </p:contentPart>
          </mc:Choice>
          <mc:Fallback xmlns="">
            <p:pic>
              <p:nvPicPr>
                <p:cNvPr id="9285" name="Ink 9284">
                  <a:extLst>
                    <a:ext uri="{FF2B5EF4-FFF2-40B4-BE49-F238E27FC236}">
                      <a16:creationId xmlns:a16="http://schemas.microsoft.com/office/drawing/2014/main" id="{E1D61EF4-C6B9-1446-9A78-25063C5CD57E}"/>
                    </a:ext>
                  </a:extLst>
                </p:cNvPr>
                <p:cNvPicPr/>
                <p:nvPr/>
              </p:nvPicPr>
              <p:blipFill>
                <a:blip r:embed="rId221"/>
                <a:stretch>
                  <a:fillRect/>
                </a:stretch>
              </p:blipFill>
              <p:spPr>
                <a:xfrm>
                  <a:off x="4250880" y="5859549"/>
                  <a:ext cx="525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286" name="Ink 9285">
                  <a:extLst>
                    <a:ext uri="{FF2B5EF4-FFF2-40B4-BE49-F238E27FC236}">
                      <a16:creationId xmlns:a16="http://schemas.microsoft.com/office/drawing/2014/main" id="{A0E87106-B0D1-E24A-AADA-BE91B8CE726D}"/>
                    </a:ext>
                  </a:extLst>
                </p14:cNvPr>
                <p14:cNvContentPartPr/>
                <p14:nvPr/>
              </p14:nvContentPartPr>
              <p14:xfrm>
                <a:off x="4260600" y="5987709"/>
                <a:ext cx="37440" cy="65520"/>
              </p14:xfrm>
            </p:contentPart>
          </mc:Choice>
          <mc:Fallback xmlns="">
            <p:pic>
              <p:nvPicPr>
                <p:cNvPr id="9286" name="Ink 9285">
                  <a:extLst>
                    <a:ext uri="{FF2B5EF4-FFF2-40B4-BE49-F238E27FC236}">
                      <a16:creationId xmlns:a16="http://schemas.microsoft.com/office/drawing/2014/main" id="{A0E87106-B0D1-E24A-AADA-BE91B8CE726D}"/>
                    </a:ext>
                  </a:extLst>
                </p:cNvPr>
                <p:cNvPicPr/>
                <p:nvPr/>
              </p:nvPicPr>
              <p:blipFill>
                <a:blip r:embed="rId223"/>
                <a:stretch>
                  <a:fillRect/>
                </a:stretch>
              </p:blipFill>
              <p:spPr>
                <a:xfrm>
                  <a:off x="4253040" y="5980149"/>
                  <a:ext cx="52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288" name="Ink 9287">
                  <a:extLst>
                    <a:ext uri="{FF2B5EF4-FFF2-40B4-BE49-F238E27FC236}">
                      <a16:creationId xmlns:a16="http://schemas.microsoft.com/office/drawing/2014/main" id="{35D108A8-4480-F34F-B500-E588053E47F1}"/>
                    </a:ext>
                  </a:extLst>
                </p14:cNvPr>
                <p14:cNvContentPartPr/>
                <p14:nvPr/>
              </p14:nvContentPartPr>
              <p14:xfrm>
                <a:off x="4539240" y="5886189"/>
                <a:ext cx="51840" cy="131040"/>
              </p14:xfrm>
            </p:contentPart>
          </mc:Choice>
          <mc:Fallback xmlns="">
            <p:pic>
              <p:nvPicPr>
                <p:cNvPr id="9288" name="Ink 9287">
                  <a:extLst>
                    <a:ext uri="{FF2B5EF4-FFF2-40B4-BE49-F238E27FC236}">
                      <a16:creationId xmlns:a16="http://schemas.microsoft.com/office/drawing/2014/main" id="{35D108A8-4480-F34F-B500-E588053E47F1}"/>
                    </a:ext>
                  </a:extLst>
                </p:cNvPr>
                <p:cNvPicPr/>
                <p:nvPr/>
              </p:nvPicPr>
              <p:blipFill>
                <a:blip r:embed="rId225"/>
                <a:stretch>
                  <a:fillRect/>
                </a:stretch>
              </p:blipFill>
              <p:spPr>
                <a:xfrm>
                  <a:off x="4531680" y="5878629"/>
                  <a:ext cx="66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289" name="Ink 9288">
                  <a:extLst>
                    <a:ext uri="{FF2B5EF4-FFF2-40B4-BE49-F238E27FC236}">
                      <a16:creationId xmlns:a16="http://schemas.microsoft.com/office/drawing/2014/main" id="{A790DEFA-08C0-5942-AE42-F21A83581EBC}"/>
                    </a:ext>
                  </a:extLst>
                </p14:cNvPr>
                <p14:cNvContentPartPr/>
                <p14:nvPr/>
              </p14:nvContentPartPr>
              <p14:xfrm>
                <a:off x="4473000" y="5921829"/>
                <a:ext cx="115200" cy="34560"/>
              </p14:xfrm>
            </p:contentPart>
          </mc:Choice>
          <mc:Fallback xmlns="">
            <p:pic>
              <p:nvPicPr>
                <p:cNvPr id="9289" name="Ink 9288">
                  <a:extLst>
                    <a:ext uri="{FF2B5EF4-FFF2-40B4-BE49-F238E27FC236}">
                      <a16:creationId xmlns:a16="http://schemas.microsoft.com/office/drawing/2014/main" id="{A790DEFA-08C0-5942-AE42-F21A83581EBC}"/>
                    </a:ext>
                  </a:extLst>
                </p:cNvPr>
                <p:cNvPicPr/>
                <p:nvPr/>
              </p:nvPicPr>
              <p:blipFill>
                <a:blip r:embed="rId227"/>
                <a:stretch>
                  <a:fillRect/>
                </a:stretch>
              </p:blipFill>
              <p:spPr>
                <a:xfrm>
                  <a:off x="4465440" y="5914269"/>
                  <a:ext cx="130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291" name="Ink 9290">
                  <a:extLst>
                    <a:ext uri="{FF2B5EF4-FFF2-40B4-BE49-F238E27FC236}">
                      <a16:creationId xmlns:a16="http://schemas.microsoft.com/office/drawing/2014/main" id="{686FA1F5-FD05-FD40-A391-988A339BDA4E}"/>
                    </a:ext>
                  </a:extLst>
                </p14:cNvPr>
                <p14:cNvContentPartPr/>
                <p14:nvPr/>
              </p14:nvContentPartPr>
              <p14:xfrm>
                <a:off x="4629960" y="5985549"/>
                <a:ext cx="7560" cy="83880"/>
              </p14:xfrm>
            </p:contentPart>
          </mc:Choice>
          <mc:Fallback xmlns="">
            <p:pic>
              <p:nvPicPr>
                <p:cNvPr id="9291" name="Ink 9290">
                  <a:extLst>
                    <a:ext uri="{FF2B5EF4-FFF2-40B4-BE49-F238E27FC236}">
                      <a16:creationId xmlns:a16="http://schemas.microsoft.com/office/drawing/2014/main" id="{686FA1F5-FD05-FD40-A391-988A339BDA4E}"/>
                    </a:ext>
                  </a:extLst>
                </p:cNvPr>
                <p:cNvPicPr/>
                <p:nvPr/>
              </p:nvPicPr>
              <p:blipFill>
                <a:blip r:embed="rId229"/>
                <a:stretch>
                  <a:fillRect/>
                </a:stretch>
              </p:blipFill>
              <p:spPr>
                <a:xfrm>
                  <a:off x="4622400" y="5977989"/>
                  <a:ext cx="22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293" name="Ink 9292">
                  <a:extLst>
                    <a:ext uri="{FF2B5EF4-FFF2-40B4-BE49-F238E27FC236}">
                      <a16:creationId xmlns:a16="http://schemas.microsoft.com/office/drawing/2014/main" id="{C93BB5E7-342F-9F4A-8FB7-1995AFFEFFBD}"/>
                    </a:ext>
                  </a:extLst>
                </p14:cNvPr>
                <p14:cNvContentPartPr/>
                <p14:nvPr/>
              </p14:nvContentPartPr>
              <p14:xfrm>
                <a:off x="4099320" y="5725629"/>
                <a:ext cx="51840" cy="106920"/>
              </p14:xfrm>
            </p:contentPart>
          </mc:Choice>
          <mc:Fallback xmlns="">
            <p:pic>
              <p:nvPicPr>
                <p:cNvPr id="9293" name="Ink 9292">
                  <a:extLst>
                    <a:ext uri="{FF2B5EF4-FFF2-40B4-BE49-F238E27FC236}">
                      <a16:creationId xmlns:a16="http://schemas.microsoft.com/office/drawing/2014/main" id="{C93BB5E7-342F-9F4A-8FB7-1995AFFEFFBD}"/>
                    </a:ext>
                  </a:extLst>
                </p:cNvPr>
                <p:cNvPicPr/>
                <p:nvPr/>
              </p:nvPicPr>
              <p:blipFill>
                <a:blip r:embed="rId231"/>
                <a:stretch>
                  <a:fillRect/>
                </a:stretch>
              </p:blipFill>
              <p:spPr>
                <a:xfrm>
                  <a:off x="4091760" y="5718069"/>
                  <a:ext cx="669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294" name="Ink 9293">
                  <a:extLst>
                    <a:ext uri="{FF2B5EF4-FFF2-40B4-BE49-F238E27FC236}">
                      <a16:creationId xmlns:a16="http://schemas.microsoft.com/office/drawing/2014/main" id="{AE3A44AB-5EA3-E446-867D-60D2174AC38A}"/>
                    </a:ext>
                  </a:extLst>
                </p14:cNvPr>
                <p14:cNvContentPartPr/>
                <p14:nvPr/>
              </p14:nvContentPartPr>
              <p14:xfrm>
                <a:off x="4039920" y="5756949"/>
                <a:ext cx="67680" cy="38160"/>
              </p14:xfrm>
            </p:contentPart>
          </mc:Choice>
          <mc:Fallback xmlns="">
            <p:pic>
              <p:nvPicPr>
                <p:cNvPr id="9294" name="Ink 9293">
                  <a:extLst>
                    <a:ext uri="{FF2B5EF4-FFF2-40B4-BE49-F238E27FC236}">
                      <a16:creationId xmlns:a16="http://schemas.microsoft.com/office/drawing/2014/main" id="{AE3A44AB-5EA3-E446-867D-60D2174AC38A}"/>
                    </a:ext>
                  </a:extLst>
                </p:cNvPr>
                <p:cNvPicPr/>
                <p:nvPr/>
              </p:nvPicPr>
              <p:blipFill>
                <a:blip r:embed="rId233"/>
                <a:stretch>
                  <a:fillRect/>
                </a:stretch>
              </p:blipFill>
              <p:spPr>
                <a:xfrm>
                  <a:off x="4032360" y="5749389"/>
                  <a:ext cx="8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295" name="Ink 9294">
                  <a:extLst>
                    <a:ext uri="{FF2B5EF4-FFF2-40B4-BE49-F238E27FC236}">
                      <a16:creationId xmlns:a16="http://schemas.microsoft.com/office/drawing/2014/main" id="{3504A885-C1ED-D54F-8305-46017B8FBC50}"/>
                    </a:ext>
                  </a:extLst>
                </p14:cNvPr>
                <p14:cNvContentPartPr/>
                <p14:nvPr/>
              </p14:nvContentPartPr>
              <p14:xfrm>
                <a:off x="4179240" y="5749749"/>
                <a:ext cx="89640" cy="57600"/>
              </p14:xfrm>
            </p:contentPart>
          </mc:Choice>
          <mc:Fallback xmlns="">
            <p:pic>
              <p:nvPicPr>
                <p:cNvPr id="9295" name="Ink 9294">
                  <a:extLst>
                    <a:ext uri="{FF2B5EF4-FFF2-40B4-BE49-F238E27FC236}">
                      <a16:creationId xmlns:a16="http://schemas.microsoft.com/office/drawing/2014/main" id="{3504A885-C1ED-D54F-8305-46017B8FBC50}"/>
                    </a:ext>
                  </a:extLst>
                </p:cNvPr>
                <p:cNvPicPr/>
                <p:nvPr/>
              </p:nvPicPr>
              <p:blipFill>
                <a:blip r:embed="rId235"/>
                <a:stretch>
                  <a:fillRect/>
                </a:stretch>
              </p:blipFill>
              <p:spPr>
                <a:xfrm>
                  <a:off x="4171680" y="5742189"/>
                  <a:ext cx="104760" cy="72720"/>
                </a:xfrm>
                <a:prstGeom prst="rect">
                  <a:avLst/>
                </a:prstGeom>
              </p:spPr>
            </p:pic>
          </mc:Fallback>
        </mc:AlternateContent>
      </p:grpSp>
      <p:grpSp>
        <p:nvGrpSpPr>
          <p:cNvPr id="9300" name="Group 9299">
            <a:extLst>
              <a:ext uri="{FF2B5EF4-FFF2-40B4-BE49-F238E27FC236}">
                <a16:creationId xmlns:a16="http://schemas.microsoft.com/office/drawing/2014/main" id="{B36D0B9F-06D6-8F4D-A038-8700C6DE3B5C}"/>
              </a:ext>
            </a:extLst>
          </p:cNvPr>
          <p:cNvGrpSpPr/>
          <p:nvPr/>
        </p:nvGrpSpPr>
        <p:grpSpPr>
          <a:xfrm>
            <a:off x="2232000" y="5046309"/>
            <a:ext cx="162360" cy="307440"/>
            <a:chOff x="2232000" y="5046309"/>
            <a:chExt cx="162360" cy="307440"/>
          </a:xfrm>
        </p:grpSpPr>
        <mc:AlternateContent xmlns:mc="http://schemas.openxmlformats.org/markup-compatibility/2006" xmlns:p14="http://schemas.microsoft.com/office/powerpoint/2010/main">
          <mc:Choice Requires="p14">
            <p:contentPart p14:bwMode="auto" r:id="rId236">
              <p14:nvContentPartPr>
                <p14:cNvPr id="9297" name="Ink 9296">
                  <a:extLst>
                    <a:ext uri="{FF2B5EF4-FFF2-40B4-BE49-F238E27FC236}">
                      <a16:creationId xmlns:a16="http://schemas.microsoft.com/office/drawing/2014/main" id="{E33AC9A0-3347-3540-8900-25B79349523E}"/>
                    </a:ext>
                  </a:extLst>
                </p14:cNvPr>
                <p14:cNvContentPartPr/>
                <p14:nvPr/>
              </p14:nvContentPartPr>
              <p14:xfrm>
                <a:off x="2232000" y="5046309"/>
                <a:ext cx="120240" cy="237600"/>
              </p14:xfrm>
            </p:contentPart>
          </mc:Choice>
          <mc:Fallback xmlns="">
            <p:pic>
              <p:nvPicPr>
                <p:cNvPr id="9297" name="Ink 9296">
                  <a:extLst>
                    <a:ext uri="{FF2B5EF4-FFF2-40B4-BE49-F238E27FC236}">
                      <a16:creationId xmlns:a16="http://schemas.microsoft.com/office/drawing/2014/main" id="{E33AC9A0-3347-3540-8900-25B79349523E}"/>
                    </a:ext>
                  </a:extLst>
                </p:cNvPr>
                <p:cNvPicPr/>
                <p:nvPr/>
              </p:nvPicPr>
              <p:blipFill>
                <a:blip r:embed="rId237"/>
                <a:stretch>
                  <a:fillRect/>
                </a:stretch>
              </p:blipFill>
              <p:spPr>
                <a:xfrm>
                  <a:off x="2224440" y="5038749"/>
                  <a:ext cx="1350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298" name="Ink 9297">
                  <a:extLst>
                    <a:ext uri="{FF2B5EF4-FFF2-40B4-BE49-F238E27FC236}">
                      <a16:creationId xmlns:a16="http://schemas.microsoft.com/office/drawing/2014/main" id="{79EA5461-8084-5945-BD98-6ED45A1A7C4B}"/>
                    </a:ext>
                  </a:extLst>
                </p14:cNvPr>
                <p14:cNvContentPartPr/>
                <p14:nvPr/>
              </p14:nvContentPartPr>
              <p14:xfrm>
                <a:off x="2291040" y="5277789"/>
                <a:ext cx="51840" cy="58320"/>
              </p14:xfrm>
            </p:contentPart>
          </mc:Choice>
          <mc:Fallback xmlns="">
            <p:pic>
              <p:nvPicPr>
                <p:cNvPr id="9298" name="Ink 9297">
                  <a:extLst>
                    <a:ext uri="{FF2B5EF4-FFF2-40B4-BE49-F238E27FC236}">
                      <a16:creationId xmlns:a16="http://schemas.microsoft.com/office/drawing/2014/main" id="{79EA5461-8084-5945-BD98-6ED45A1A7C4B}"/>
                    </a:ext>
                  </a:extLst>
                </p:cNvPr>
                <p:cNvPicPr/>
                <p:nvPr/>
              </p:nvPicPr>
              <p:blipFill>
                <a:blip r:embed="rId239"/>
                <a:stretch>
                  <a:fillRect/>
                </a:stretch>
              </p:blipFill>
              <p:spPr>
                <a:xfrm>
                  <a:off x="2283480" y="5270229"/>
                  <a:ext cx="66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9299" name="Ink 9298">
                  <a:extLst>
                    <a:ext uri="{FF2B5EF4-FFF2-40B4-BE49-F238E27FC236}">
                      <a16:creationId xmlns:a16="http://schemas.microsoft.com/office/drawing/2014/main" id="{4C792042-7D31-0D40-8606-8FC07A0E5185}"/>
                    </a:ext>
                  </a:extLst>
                </p14:cNvPr>
                <p14:cNvContentPartPr/>
                <p14:nvPr/>
              </p14:nvContentPartPr>
              <p14:xfrm>
                <a:off x="2345400" y="5232069"/>
                <a:ext cx="48960" cy="121680"/>
              </p14:xfrm>
            </p:contentPart>
          </mc:Choice>
          <mc:Fallback xmlns="">
            <p:pic>
              <p:nvPicPr>
                <p:cNvPr id="9299" name="Ink 9298">
                  <a:extLst>
                    <a:ext uri="{FF2B5EF4-FFF2-40B4-BE49-F238E27FC236}">
                      <a16:creationId xmlns:a16="http://schemas.microsoft.com/office/drawing/2014/main" id="{4C792042-7D31-0D40-8606-8FC07A0E5185}"/>
                    </a:ext>
                  </a:extLst>
                </p:cNvPr>
                <p:cNvPicPr/>
                <p:nvPr/>
              </p:nvPicPr>
              <p:blipFill>
                <a:blip r:embed="rId241"/>
                <a:stretch>
                  <a:fillRect/>
                </a:stretch>
              </p:blipFill>
              <p:spPr>
                <a:xfrm>
                  <a:off x="2337840" y="5224509"/>
                  <a:ext cx="64080" cy="136440"/>
                </a:xfrm>
                <a:prstGeom prst="rect">
                  <a:avLst/>
                </a:prstGeom>
              </p:spPr>
            </p:pic>
          </mc:Fallback>
        </mc:AlternateContent>
      </p:grpSp>
      <p:grpSp>
        <p:nvGrpSpPr>
          <p:cNvPr id="9322" name="Group 9321">
            <a:extLst>
              <a:ext uri="{FF2B5EF4-FFF2-40B4-BE49-F238E27FC236}">
                <a16:creationId xmlns:a16="http://schemas.microsoft.com/office/drawing/2014/main" id="{2E86D258-1E98-0241-9C6D-B84A0144DCEA}"/>
              </a:ext>
            </a:extLst>
          </p:cNvPr>
          <p:cNvGrpSpPr/>
          <p:nvPr/>
        </p:nvGrpSpPr>
        <p:grpSpPr>
          <a:xfrm>
            <a:off x="7201800" y="5718429"/>
            <a:ext cx="1697040" cy="466560"/>
            <a:chOff x="7201800" y="5718429"/>
            <a:chExt cx="1697040" cy="466560"/>
          </a:xfrm>
        </p:grpSpPr>
        <mc:AlternateContent xmlns:mc="http://schemas.openxmlformats.org/markup-compatibility/2006" xmlns:p14="http://schemas.microsoft.com/office/powerpoint/2010/main">
          <mc:Choice Requires="p14">
            <p:contentPart p14:bwMode="auto" r:id="rId242">
              <p14:nvContentPartPr>
                <p14:cNvPr id="9301" name="Ink 9300">
                  <a:extLst>
                    <a:ext uri="{FF2B5EF4-FFF2-40B4-BE49-F238E27FC236}">
                      <a16:creationId xmlns:a16="http://schemas.microsoft.com/office/drawing/2014/main" id="{CBEE8497-1387-614D-AED3-DB4F42EE4793}"/>
                    </a:ext>
                  </a:extLst>
                </p14:cNvPr>
                <p14:cNvContentPartPr/>
                <p14:nvPr/>
              </p14:nvContentPartPr>
              <p14:xfrm>
                <a:off x="7201800" y="5883309"/>
                <a:ext cx="113040" cy="135000"/>
              </p14:xfrm>
            </p:contentPart>
          </mc:Choice>
          <mc:Fallback xmlns="">
            <p:pic>
              <p:nvPicPr>
                <p:cNvPr id="9301" name="Ink 9300">
                  <a:extLst>
                    <a:ext uri="{FF2B5EF4-FFF2-40B4-BE49-F238E27FC236}">
                      <a16:creationId xmlns:a16="http://schemas.microsoft.com/office/drawing/2014/main" id="{CBEE8497-1387-614D-AED3-DB4F42EE4793}"/>
                    </a:ext>
                  </a:extLst>
                </p:cNvPr>
                <p:cNvPicPr/>
                <p:nvPr/>
              </p:nvPicPr>
              <p:blipFill>
                <a:blip r:embed="rId243"/>
                <a:stretch>
                  <a:fillRect/>
                </a:stretch>
              </p:blipFill>
              <p:spPr>
                <a:xfrm>
                  <a:off x="7194240" y="5875749"/>
                  <a:ext cx="127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302" name="Ink 9301">
                  <a:extLst>
                    <a:ext uri="{FF2B5EF4-FFF2-40B4-BE49-F238E27FC236}">
                      <a16:creationId xmlns:a16="http://schemas.microsoft.com/office/drawing/2014/main" id="{4FB395C9-C012-0640-97FD-4EA345B9F992}"/>
                    </a:ext>
                  </a:extLst>
                </p14:cNvPr>
                <p14:cNvContentPartPr/>
                <p14:nvPr/>
              </p14:nvContentPartPr>
              <p14:xfrm>
                <a:off x="7382160" y="5910669"/>
                <a:ext cx="68040" cy="95400"/>
              </p14:xfrm>
            </p:contentPart>
          </mc:Choice>
          <mc:Fallback xmlns="">
            <p:pic>
              <p:nvPicPr>
                <p:cNvPr id="9302" name="Ink 9301">
                  <a:extLst>
                    <a:ext uri="{FF2B5EF4-FFF2-40B4-BE49-F238E27FC236}">
                      <a16:creationId xmlns:a16="http://schemas.microsoft.com/office/drawing/2014/main" id="{4FB395C9-C012-0640-97FD-4EA345B9F992}"/>
                    </a:ext>
                  </a:extLst>
                </p:cNvPr>
                <p:cNvPicPr/>
                <p:nvPr/>
              </p:nvPicPr>
              <p:blipFill>
                <a:blip r:embed="rId245"/>
                <a:stretch>
                  <a:fillRect/>
                </a:stretch>
              </p:blipFill>
              <p:spPr>
                <a:xfrm>
                  <a:off x="7374600" y="5903109"/>
                  <a:ext cx="83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303" name="Ink 9302">
                  <a:extLst>
                    <a:ext uri="{FF2B5EF4-FFF2-40B4-BE49-F238E27FC236}">
                      <a16:creationId xmlns:a16="http://schemas.microsoft.com/office/drawing/2014/main" id="{1EE774B9-BF77-7B45-9F6D-C47FBC7D9088}"/>
                    </a:ext>
                  </a:extLst>
                </p14:cNvPr>
                <p14:cNvContentPartPr/>
                <p14:nvPr/>
              </p14:nvContentPartPr>
              <p14:xfrm>
                <a:off x="7498800" y="5899509"/>
                <a:ext cx="70560" cy="94680"/>
              </p14:xfrm>
            </p:contentPart>
          </mc:Choice>
          <mc:Fallback xmlns="">
            <p:pic>
              <p:nvPicPr>
                <p:cNvPr id="9303" name="Ink 9302">
                  <a:extLst>
                    <a:ext uri="{FF2B5EF4-FFF2-40B4-BE49-F238E27FC236}">
                      <a16:creationId xmlns:a16="http://schemas.microsoft.com/office/drawing/2014/main" id="{1EE774B9-BF77-7B45-9F6D-C47FBC7D9088}"/>
                    </a:ext>
                  </a:extLst>
                </p:cNvPr>
                <p:cNvPicPr/>
                <p:nvPr/>
              </p:nvPicPr>
              <p:blipFill>
                <a:blip r:embed="rId247"/>
                <a:stretch>
                  <a:fillRect/>
                </a:stretch>
              </p:blipFill>
              <p:spPr>
                <a:xfrm>
                  <a:off x="7491240" y="5891949"/>
                  <a:ext cx="85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304" name="Ink 9303">
                  <a:extLst>
                    <a:ext uri="{FF2B5EF4-FFF2-40B4-BE49-F238E27FC236}">
                      <a16:creationId xmlns:a16="http://schemas.microsoft.com/office/drawing/2014/main" id="{B9F8D067-6A18-5549-AA3E-5EAA67DF6CEE}"/>
                    </a:ext>
                  </a:extLst>
                </p14:cNvPr>
                <p14:cNvContentPartPr/>
                <p14:nvPr/>
              </p14:nvContentPartPr>
              <p14:xfrm>
                <a:off x="7618680" y="5895189"/>
                <a:ext cx="69120" cy="92880"/>
              </p14:xfrm>
            </p:contentPart>
          </mc:Choice>
          <mc:Fallback xmlns="">
            <p:pic>
              <p:nvPicPr>
                <p:cNvPr id="9304" name="Ink 9303">
                  <a:extLst>
                    <a:ext uri="{FF2B5EF4-FFF2-40B4-BE49-F238E27FC236}">
                      <a16:creationId xmlns:a16="http://schemas.microsoft.com/office/drawing/2014/main" id="{B9F8D067-6A18-5549-AA3E-5EAA67DF6CEE}"/>
                    </a:ext>
                  </a:extLst>
                </p:cNvPr>
                <p:cNvPicPr/>
                <p:nvPr/>
              </p:nvPicPr>
              <p:blipFill>
                <a:blip r:embed="rId249"/>
                <a:stretch>
                  <a:fillRect/>
                </a:stretch>
              </p:blipFill>
              <p:spPr>
                <a:xfrm>
                  <a:off x="7611120" y="5887629"/>
                  <a:ext cx="84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9305" name="Ink 9304">
                  <a:extLst>
                    <a:ext uri="{FF2B5EF4-FFF2-40B4-BE49-F238E27FC236}">
                      <a16:creationId xmlns:a16="http://schemas.microsoft.com/office/drawing/2014/main" id="{BE5472C7-3108-9548-B510-8CD7A018CD79}"/>
                    </a:ext>
                  </a:extLst>
                </p14:cNvPr>
                <p14:cNvContentPartPr/>
                <p14:nvPr/>
              </p14:nvContentPartPr>
              <p14:xfrm>
                <a:off x="7724160" y="5881149"/>
                <a:ext cx="95400" cy="110520"/>
              </p14:xfrm>
            </p:contentPart>
          </mc:Choice>
          <mc:Fallback xmlns="">
            <p:pic>
              <p:nvPicPr>
                <p:cNvPr id="9305" name="Ink 9304">
                  <a:extLst>
                    <a:ext uri="{FF2B5EF4-FFF2-40B4-BE49-F238E27FC236}">
                      <a16:creationId xmlns:a16="http://schemas.microsoft.com/office/drawing/2014/main" id="{BE5472C7-3108-9548-B510-8CD7A018CD79}"/>
                    </a:ext>
                  </a:extLst>
                </p:cNvPr>
                <p:cNvPicPr/>
                <p:nvPr/>
              </p:nvPicPr>
              <p:blipFill>
                <a:blip r:embed="rId251"/>
                <a:stretch>
                  <a:fillRect/>
                </a:stretch>
              </p:blipFill>
              <p:spPr>
                <a:xfrm>
                  <a:off x="7716600" y="5873589"/>
                  <a:ext cx="110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306" name="Ink 9305">
                  <a:extLst>
                    <a:ext uri="{FF2B5EF4-FFF2-40B4-BE49-F238E27FC236}">
                      <a16:creationId xmlns:a16="http://schemas.microsoft.com/office/drawing/2014/main" id="{DC711F63-EFE9-5144-BE01-B313CC96AF2E}"/>
                    </a:ext>
                  </a:extLst>
                </p14:cNvPr>
                <p14:cNvContentPartPr/>
                <p14:nvPr/>
              </p14:nvContentPartPr>
              <p14:xfrm>
                <a:off x="7821720" y="5886909"/>
                <a:ext cx="89280" cy="105480"/>
              </p14:xfrm>
            </p:contentPart>
          </mc:Choice>
          <mc:Fallback xmlns="">
            <p:pic>
              <p:nvPicPr>
                <p:cNvPr id="9306" name="Ink 9305">
                  <a:extLst>
                    <a:ext uri="{FF2B5EF4-FFF2-40B4-BE49-F238E27FC236}">
                      <a16:creationId xmlns:a16="http://schemas.microsoft.com/office/drawing/2014/main" id="{DC711F63-EFE9-5144-BE01-B313CC96AF2E}"/>
                    </a:ext>
                  </a:extLst>
                </p:cNvPr>
                <p:cNvPicPr/>
                <p:nvPr/>
              </p:nvPicPr>
              <p:blipFill>
                <a:blip r:embed="rId253"/>
                <a:stretch>
                  <a:fillRect/>
                </a:stretch>
              </p:blipFill>
              <p:spPr>
                <a:xfrm>
                  <a:off x="7814160" y="5879349"/>
                  <a:ext cx="104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9307" name="Ink 9306">
                  <a:extLst>
                    <a:ext uri="{FF2B5EF4-FFF2-40B4-BE49-F238E27FC236}">
                      <a16:creationId xmlns:a16="http://schemas.microsoft.com/office/drawing/2014/main" id="{672D37BE-9E9D-DD40-9C9C-822D85A755B7}"/>
                    </a:ext>
                  </a:extLst>
                </p14:cNvPr>
                <p14:cNvContentPartPr/>
                <p14:nvPr/>
              </p14:nvContentPartPr>
              <p14:xfrm>
                <a:off x="8026200" y="5923269"/>
                <a:ext cx="128160" cy="30960"/>
              </p14:xfrm>
            </p:contentPart>
          </mc:Choice>
          <mc:Fallback xmlns="">
            <p:pic>
              <p:nvPicPr>
                <p:cNvPr id="9307" name="Ink 9306">
                  <a:extLst>
                    <a:ext uri="{FF2B5EF4-FFF2-40B4-BE49-F238E27FC236}">
                      <a16:creationId xmlns:a16="http://schemas.microsoft.com/office/drawing/2014/main" id="{672D37BE-9E9D-DD40-9C9C-822D85A755B7}"/>
                    </a:ext>
                  </a:extLst>
                </p:cNvPr>
                <p:cNvPicPr/>
                <p:nvPr/>
              </p:nvPicPr>
              <p:blipFill>
                <a:blip r:embed="rId255"/>
                <a:stretch>
                  <a:fillRect/>
                </a:stretch>
              </p:blipFill>
              <p:spPr>
                <a:xfrm>
                  <a:off x="8018640" y="5915709"/>
                  <a:ext cx="143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308" name="Ink 9307">
                  <a:extLst>
                    <a:ext uri="{FF2B5EF4-FFF2-40B4-BE49-F238E27FC236}">
                      <a16:creationId xmlns:a16="http://schemas.microsoft.com/office/drawing/2014/main" id="{BA38A210-FA08-BE4D-8042-5B7666D04ABE}"/>
                    </a:ext>
                  </a:extLst>
                </p14:cNvPr>
                <p14:cNvContentPartPr/>
                <p14:nvPr/>
              </p14:nvContentPartPr>
              <p14:xfrm>
                <a:off x="8310600" y="5874309"/>
                <a:ext cx="87480" cy="93240"/>
              </p14:xfrm>
            </p:contentPart>
          </mc:Choice>
          <mc:Fallback xmlns="">
            <p:pic>
              <p:nvPicPr>
                <p:cNvPr id="9308" name="Ink 9307">
                  <a:extLst>
                    <a:ext uri="{FF2B5EF4-FFF2-40B4-BE49-F238E27FC236}">
                      <a16:creationId xmlns:a16="http://schemas.microsoft.com/office/drawing/2014/main" id="{BA38A210-FA08-BE4D-8042-5B7666D04ABE}"/>
                    </a:ext>
                  </a:extLst>
                </p:cNvPr>
                <p:cNvPicPr/>
                <p:nvPr/>
              </p:nvPicPr>
              <p:blipFill>
                <a:blip r:embed="rId257"/>
                <a:stretch>
                  <a:fillRect/>
                </a:stretch>
              </p:blipFill>
              <p:spPr>
                <a:xfrm>
                  <a:off x="8303040" y="5866749"/>
                  <a:ext cx="102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9309" name="Ink 9308">
                  <a:extLst>
                    <a:ext uri="{FF2B5EF4-FFF2-40B4-BE49-F238E27FC236}">
                      <a16:creationId xmlns:a16="http://schemas.microsoft.com/office/drawing/2014/main" id="{13EB3DF8-3645-8448-9074-EB986EC63A10}"/>
                    </a:ext>
                  </a:extLst>
                </p14:cNvPr>
                <p14:cNvContentPartPr/>
                <p14:nvPr/>
              </p14:nvContentPartPr>
              <p14:xfrm>
                <a:off x="8466840" y="5843709"/>
                <a:ext cx="100440" cy="103680"/>
              </p14:xfrm>
            </p:contentPart>
          </mc:Choice>
          <mc:Fallback xmlns="">
            <p:pic>
              <p:nvPicPr>
                <p:cNvPr id="9309" name="Ink 9308">
                  <a:extLst>
                    <a:ext uri="{FF2B5EF4-FFF2-40B4-BE49-F238E27FC236}">
                      <a16:creationId xmlns:a16="http://schemas.microsoft.com/office/drawing/2014/main" id="{13EB3DF8-3645-8448-9074-EB986EC63A10}"/>
                    </a:ext>
                  </a:extLst>
                </p:cNvPr>
                <p:cNvPicPr/>
                <p:nvPr/>
              </p:nvPicPr>
              <p:blipFill>
                <a:blip r:embed="rId259"/>
                <a:stretch>
                  <a:fillRect/>
                </a:stretch>
              </p:blipFill>
              <p:spPr>
                <a:xfrm>
                  <a:off x="8459280" y="5836149"/>
                  <a:ext cx="115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9310" name="Ink 9309">
                  <a:extLst>
                    <a:ext uri="{FF2B5EF4-FFF2-40B4-BE49-F238E27FC236}">
                      <a16:creationId xmlns:a16="http://schemas.microsoft.com/office/drawing/2014/main" id="{736A8C4E-EF4C-F44E-9C46-AC0D26E080DC}"/>
                    </a:ext>
                  </a:extLst>
                </p14:cNvPr>
                <p14:cNvContentPartPr/>
                <p14:nvPr/>
              </p14:nvContentPartPr>
              <p14:xfrm>
                <a:off x="8624880" y="5871429"/>
                <a:ext cx="93240" cy="69120"/>
              </p14:xfrm>
            </p:contentPart>
          </mc:Choice>
          <mc:Fallback xmlns="">
            <p:pic>
              <p:nvPicPr>
                <p:cNvPr id="9310" name="Ink 9309">
                  <a:extLst>
                    <a:ext uri="{FF2B5EF4-FFF2-40B4-BE49-F238E27FC236}">
                      <a16:creationId xmlns:a16="http://schemas.microsoft.com/office/drawing/2014/main" id="{736A8C4E-EF4C-F44E-9C46-AC0D26E080DC}"/>
                    </a:ext>
                  </a:extLst>
                </p:cNvPr>
                <p:cNvPicPr/>
                <p:nvPr/>
              </p:nvPicPr>
              <p:blipFill>
                <a:blip r:embed="rId261"/>
                <a:stretch>
                  <a:fillRect/>
                </a:stretch>
              </p:blipFill>
              <p:spPr>
                <a:xfrm>
                  <a:off x="8617320" y="5863869"/>
                  <a:ext cx="108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9311" name="Ink 9310">
                  <a:extLst>
                    <a:ext uri="{FF2B5EF4-FFF2-40B4-BE49-F238E27FC236}">
                      <a16:creationId xmlns:a16="http://schemas.microsoft.com/office/drawing/2014/main" id="{67E8DE13-51D8-1D47-B08B-6800DCB76300}"/>
                    </a:ext>
                  </a:extLst>
                </p14:cNvPr>
                <p14:cNvContentPartPr/>
                <p14:nvPr/>
              </p14:nvContentPartPr>
              <p14:xfrm>
                <a:off x="8763120" y="5867829"/>
                <a:ext cx="85680" cy="61200"/>
              </p14:xfrm>
            </p:contentPart>
          </mc:Choice>
          <mc:Fallback xmlns="">
            <p:pic>
              <p:nvPicPr>
                <p:cNvPr id="9311" name="Ink 9310">
                  <a:extLst>
                    <a:ext uri="{FF2B5EF4-FFF2-40B4-BE49-F238E27FC236}">
                      <a16:creationId xmlns:a16="http://schemas.microsoft.com/office/drawing/2014/main" id="{67E8DE13-51D8-1D47-B08B-6800DCB76300}"/>
                    </a:ext>
                  </a:extLst>
                </p:cNvPr>
                <p:cNvPicPr/>
                <p:nvPr/>
              </p:nvPicPr>
              <p:blipFill>
                <a:blip r:embed="rId263"/>
                <a:stretch>
                  <a:fillRect/>
                </a:stretch>
              </p:blipFill>
              <p:spPr>
                <a:xfrm>
                  <a:off x="8755560" y="5860269"/>
                  <a:ext cx="100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312" name="Ink 9311">
                  <a:extLst>
                    <a:ext uri="{FF2B5EF4-FFF2-40B4-BE49-F238E27FC236}">
                      <a16:creationId xmlns:a16="http://schemas.microsoft.com/office/drawing/2014/main" id="{61C30EF2-4DFF-C440-A364-1DAF825C45D3}"/>
                    </a:ext>
                  </a:extLst>
                </p14:cNvPr>
                <p14:cNvContentPartPr/>
                <p14:nvPr/>
              </p14:nvContentPartPr>
              <p14:xfrm>
                <a:off x="8852760" y="5718429"/>
                <a:ext cx="46080" cy="216000"/>
              </p14:xfrm>
            </p:contentPart>
          </mc:Choice>
          <mc:Fallback xmlns="">
            <p:pic>
              <p:nvPicPr>
                <p:cNvPr id="9312" name="Ink 9311">
                  <a:extLst>
                    <a:ext uri="{FF2B5EF4-FFF2-40B4-BE49-F238E27FC236}">
                      <a16:creationId xmlns:a16="http://schemas.microsoft.com/office/drawing/2014/main" id="{61C30EF2-4DFF-C440-A364-1DAF825C45D3}"/>
                    </a:ext>
                  </a:extLst>
                </p:cNvPr>
                <p:cNvPicPr/>
                <p:nvPr/>
              </p:nvPicPr>
              <p:blipFill>
                <a:blip r:embed="rId265"/>
                <a:stretch>
                  <a:fillRect/>
                </a:stretch>
              </p:blipFill>
              <p:spPr>
                <a:xfrm>
                  <a:off x="8845200" y="5710869"/>
                  <a:ext cx="61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9313" name="Ink 9312">
                  <a:extLst>
                    <a:ext uri="{FF2B5EF4-FFF2-40B4-BE49-F238E27FC236}">
                      <a16:creationId xmlns:a16="http://schemas.microsoft.com/office/drawing/2014/main" id="{6DA09F18-4986-454D-B55C-0381B201F6C0}"/>
                    </a:ext>
                  </a:extLst>
                </p14:cNvPr>
                <p14:cNvContentPartPr/>
                <p14:nvPr/>
              </p14:nvContentPartPr>
              <p14:xfrm>
                <a:off x="8072640" y="6118389"/>
                <a:ext cx="120240" cy="30960"/>
              </p14:xfrm>
            </p:contentPart>
          </mc:Choice>
          <mc:Fallback xmlns="">
            <p:pic>
              <p:nvPicPr>
                <p:cNvPr id="9313" name="Ink 9312">
                  <a:extLst>
                    <a:ext uri="{FF2B5EF4-FFF2-40B4-BE49-F238E27FC236}">
                      <a16:creationId xmlns:a16="http://schemas.microsoft.com/office/drawing/2014/main" id="{6DA09F18-4986-454D-B55C-0381B201F6C0}"/>
                    </a:ext>
                  </a:extLst>
                </p:cNvPr>
                <p:cNvPicPr/>
                <p:nvPr/>
              </p:nvPicPr>
              <p:blipFill>
                <a:blip r:embed="rId267"/>
                <a:stretch>
                  <a:fillRect/>
                </a:stretch>
              </p:blipFill>
              <p:spPr>
                <a:xfrm>
                  <a:off x="8065080" y="6110829"/>
                  <a:ext cx="1350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314" name="Ink 9313">
                  <a:extLst>
                    <a:ext uri="{FF2B5EF4-FFF2-40B4-BE49-F238E27FC236}">
                      <a16:creationId xmlns:a16="http://schemas.microsoft.com/office/drawing/2014/main" id="{9E8FFEDA-5DDD-0E4C-960A-DE18BAB2A5D5}"/>
                    </a:ext>
                  </a:extLst>
                </p14:cNvPr>
                <p14:cNvContentPartPr/>
                <p14:nvPr/>
              </p14:nvContentPartPr>
              <p14:xfrm>
                <a:off x="8334000" y="6094629"/>
                <a:ext cx="131760" cy="90360"/>
              </p14:xfrm>
            </p:contentPart>
          </mc:Choice>
          <mc:Fallback xmlns="">
            <p:pic>
              <p:nvPicPr>
                <p:cNvPr id="9314" name="Ink 9313">
                  <a:extLst>
                    <a:ext uri="{FF2B5EF4-FFF2-40B4-BE49-F238E27FC236}">
                      <a16:creationId xmlns:a16="http://schemas.microsoft.com/office/drawing/2014/main" id="{9E8FFEDA-5DDD-0E4C-960A-DE18BAB2A5D5}"/>
                    </a:ext>
                  </a:extLst>
                </p:cNvPr>
                <p:cNvPicPr/>
                <p:nvPr/>
              </p:nvPicPr>
              <p:blipFill>
                <a:blip r:embed="rId269"/>
                <a:stretch>
                  <a:fillRect/>
                </a:stretch>
              </p:blipFill>
              <p:spPr>
                <a:xfrm>
                  <a:off x="8326440" y="6087069"/>
                  <a:ext cx="146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315" name="Ink 9314">
                  <a:extLst>
                    <a:ext uri="{FF2B5EF4-FFF2-40B4-BE49-F238E27FC236}">
                      <a16:creationId xmlns:a16="http://schemas.microsoft.com/office/drawing/2014/main" id="{EC55D9E1-1963-0544-8445-5DF552CC7861}"/>
                    </a:ext>
                  </a:extLst>
                </p14:cNvPr>
                <p14:cNvContentPartPr/>
                <p14:nvPr/>
              </p14:nvContentPartPr>
              <p14:xfrm>
                <a:off x="8510400" y="6089949"/>
                <a:ext cx="70920" cy="81000"/>
              </p14:xfrm>
            </p:contentPart>
          </mc:Choice>
          <mc:Fallback xmlns="">
            <p:pic>
              <p:nvPicPr>
                <p:cNvPr id="9315" name="Ink 9314">
                  <a:extLst>
                    <a:ext uri="{FF2B5EF4-FFF2-40B4-BE49-F238E27FC236}">
                      <a16:creationId xmlns:a16="http://schemas.microsoft.com/office/drawing/2014/main" id="{EC55D9E1-1963-0544-8445-5DF552CC7861}"/>
                    </a:ext>
                  </a:extLst>
                </p:cNvPr>
                <p:cNvPicPr/>
                <p:nvPr/>
              </p:nvPicPr>
              <p:blipFill>
                <a:blip r:embed="rId271"/>
                <a:stretch>
                  <a:fillRect/>
                </a:stretch>
              </p:blipFill>
              <p:spPr>
                <a:xfrm>
                  <a:off x="8502840" y="6082389"/>
                  <a:ext cx="856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316" name="Ink 9315">
                  <a:extLst>
                    <a:ext uri="{FF2B5EF4-FFF2-40B4-BE49-F238E27FC236}">
                      <a16:creationId xmlns:a16="http://schemas.microsoft.com/office/drawing/2014/main" id="{5C8E8B6F-9993-2B41-9B1C-D0255F6D9EF0}"/>
                    </a:ext>
                  </a:extLst>
                </p14:cNvPr>
                <p14:cNvContentPartPr/>
                <p14:nvPr/>
              </p14:nvContentPartPr>
              <p14:xfrm>
                <a:off x="8611920" y="6109749"/>
                <a:ext cx="24480" cy="70560"/>
              </p14:xfrm>
            </p:contentPart>
          </mc:Choice>
          <mc:Fallback xmlns="">
            <p:pic>
              <p:nvPicPr>
                <p:cNvPr id="9316" name="Ink 9315">
                  <a:extLst>
                    <a:ext uri="{FF2B5EF4-FFF2-40B4-BE49-F238E27FC236}">
                      <a16:creationId xmlns:a16="http://schemas.microsoft.com/office/drawing/2014/main" id="{5C8E8B6F-9993-2B41-9B1C-D0255F6D9EF0}"/>
                    </a:ext>
                  </a:extLst>
                </p:cNvPr>
                <p:cNvPicPr/>
                <p:nvPr/>
              </p:nvPicPr>
              <p:blipFill>
                <a:blip r:embed="rId273"/>
                <a:stretch>
                  <a:fillRect/>
                </a:stretch>
              </p:blipFill>
              <p:spPr>
                <a:xfrm>
                  <a:off x="8604360" y="6102189"/>
                  <a:ext cx="392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317" name="Ink 9316">
                  <a:extLst>
                    <a:ext uri="{FF2B5EF4-FFF2-40B4-BE49-F238E27FC236}">
                      <a16:creationId xmlns:a16="http://schemas.microsoft.com/office/drawing/2014/main" id="{FA87E20A-A224-8740-8298-CD16497A5835}"/>
                    </a:ext>
                  </a:extLst>
                </p14:cNvPr>
                <p14:cNvContentPartPr/>
                <p14:nvPr/>
              </p14:nvContentPartPr>
              <p14:xfrm>
                <a:off x="8666280" y="6037749"/>
                <a:ext cx="11880" cy="11160"/>
              </p14:xfrm>
            </p:contentPart>
          </mc:Choice>
          <mc:Fallback xmlns="">
            <p:pic>
              <p:nvPicPr>
                <p:cNvPr id="9317" name="Ink 9316">
                  <a:extLst>
                    <a:ext uri="{FF2B5EF4-FFF2-40B4-BE49-F238E27FC236}">
                      <a16:creationId xmlns:a16="http://schemas.microsoft.com/office/drawing/2014/main" id="{FA87E20A-A224-8740-8298-CD16497A5835}"/>
                    </a:ext>
                  </a:extLst>
                </p:cNvPr>
                <p:cNvPicPr/>
                <p:nvPr/>
              </p:nvPicPr>
              <p:blipFill>
                <a:blip r:embed="rId275"/>
                <a:stretch>
                  <a:fillRect/>
                </a:stretch>
              </p:blipFill>
              <p:spPr>
                <a:xfrm>
                  <a:off x="8658720" y="6030189"/>
                  <a:ext cx="27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318" name="Ink 9317">
                  <a:extLst>
                    <a:ext uri="{FF2B5EF4-FFF2-40B4-BE49-F238E27FC236}">
                      <a16:creationId xmlns:a16="http://schemas.microsoft.com/office/drawing/2014/main" id="{BF829F04-8941-3948-BB58-88DF95BAE5F5}"/>
                    </a:ext>
                  </a:extLst>
                </p14:cNvPr>
                <p14:cNvContentPartPr/>
                <p14:nvPr/>
              </p14:nvContentPartPr>
              <p14:xfrm>
                <a:off x="8718480" y="6043509"/>
                <a:ext cx="38880" cy="132480"/>
              </p14:xfrm>
            </p:contentPart>
          </mc:Choice>
          <mc:Fallback xmlns="">
            <p:pic>
              <p:nvPicPr>
                <p:cNvPr id="9318" name="Ink 9317">
                  <a:extLst>
                    <a:ext uri="{FF2B5EF4-FFF2-40B4-BE49-F238E27FC236}">
                      <a16:creationId xmlns:a16="http://schemas.microsoft.com/office/drawing/2014/main" id="{BF829F04-8941-3948-BB58-88DF95BAE5F5}"/>
                    </a:ext>
                  </a:extLst>
                </p:cNvPr>
                <p:cNvPicPr/>
                <p:nvPr/>
              </p:nvPicPr>
              <p:blipFill>
                <a:blip r:embed="rId277"/>
                <a:stretch>
                  <a:fillRect/>
                </a:stretch>
              </p:blipFill>
              <p:spPr>
                <a:xfrm>
                  <a:off x="8710920" y="6035949"/>
                  <a:ext cx="54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319" name="Ink 9318">
                  <a:extLst>
                    <a:ext uri="{FF2B5EF4-FFF2-40B4-BE49-F238E27FC236}">
                      <a16:creationId xmlns:a16="http://schemas.microsoft.com/office/drawing/2014/main" id="{5CA4492C-B7F5-1E43-A312-CAE1DEE0CAF8}"/>
                    </a:ext>
                  </a:extLst>
                </p14:cNvPr>
                <p14:cNvContentPartPr/>
                <p14:nvPr/>
              </p14:nvContentPartPr>
              <p14:xfrm>
                <a:off x="8691840" y="6083829"/>
                <a:ext cx="124200" cy="18360"/>
              </p14:xfrm>
            </p:contentPart>
          </mc:Choice>
          <mc:Fallback xmlns="">
            <p:pic>
              <p:nvPicPr>
                <p:cNvPr id="9319" name="Ink 9318">
                  <a:extLst>
                    <a:ext uri="{FF2B5EF4-FFF2-40B4-BE49-F238E27FC236}">
                      <a16:creationId xmlns:a16="http://schemas.microsoft.com/office/drawing/2014/main" id="{5CA4492C-B7F5-1E43-A312-CAE1DEE0CAF8}"/>
                    </a:ext>
                  </a:extLst>
                </p:cNvPr>
                <p:cNvPicPr/>
                <p:nvPr/>
              </p:nvPicPr>
              <p:blipFill>
                <a:blip r:embed="rId279"/>
                <a:stretch>
                  <a:fillRect/>
                </a:stretch>
              </p:blipFill>
              <p:spPr>
                <a:xfrm>
                  <a:off x="8684280" y="6076269"/>
                  <a:ext cx="139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320" name="Ink 9319">
                  <a:extLst>
                    <a:ext uri="{FF2B5EF4-FFF2-40B4-BE49-F238E27FC236}">
                      <a16:creationId xmlns:a16="http://schemas.microsoft.com/office/drawing/2014/main" id="{F79EB375-5552-D940-A95B-9C1661B4267D}"/>
                    </a:ext>
                  </a:extLst>
                </p14:cNvPr>
                <p14:cNvContentPartPr/>
                <p14:nvPr/>
              </p14:nvContentPartPr>
              <p14:xfrm>
                <a:off x="8814960" y="6057189"/>
                <a:ext cx="77760" cy="93240"/>
              </p14:xfrm>
            </p:contentPart>
          </mc:Choice>
          <mc:Fallback xmlns="">
            <p:pic>
              <p:nvPicPr>
                <p:cNvPr id="9320" name="Ink 9319">
                  <a:extLst>
                    <a:ext uri="{FF2B5EF4-FFF2-40B4-BE49-F238E27FC236}">
                      <a16:creationId xmlns:a16="http://schemas.microsoft.com/office/drawing/2014/main" id="{F79EB375-5552-D940-A95B-9C1661B4267D}"/>
                    </a:ext>
                  </a:extLst>
                </p:cNvPr>
                <p:cNvPicPr/>
                <p:nvPr/>
              </p:nvPicPr>
              <p:blipFill>
                <a:blip r:embed="rId281"/>
                <a:stretch>
                  <a:fillRect/>
                </a:stretch>
              </p:blipFill>
              <p:spPr>
                <a:xfrm>
                  <a:off x="8807400" y="6049629"/>
                  <a:ext cx="928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9329" name="Ink 9328">
                <a:extLst>
                  <a:ext uri="{FF2B5EF4-FFF2-40B4-BE49-F238E27FC236}">
                    <a16:creationId xmlns:a16="http://schemas.microsoft.com/office/drawing/2014/main" id="{1CEB7462-04E2-C947-B444-0EF65EC2EAFE}"/>
                  </a:ext>
                </a:extLst>
              </p14:cNvPr>
              <p14:cNvContentPartPr/>
              <p14:nvPr/>
            </p14:nvContentPartPr>
            <p14:xfrm>
              <a:off x="5284440" y="4887549"/>
              <a:ext cx="934920" cy="41760"/>
            </p14:xfrm>
          </p:contentPart>
        </mc:Choice>
        <mc:Fallback xmlns="">
          <p:pic>
            <p:nvPicPr>
              <p:cNvPr id="9329" name="Ink 9328">
                <a:extLst>
                  <a:ext uri="{FF2B5EF4-FFF2-40B4-BE49-F238E27FC236}">
                    <a16:creationId xmlns:a16="http://schemas.microsoft.com/office/drawing/2014/main" id="{1CEB7462-04E2-C947-B444-0EF65EC2EAFE}"/>
                  </a:ext>
                </a:extLst>
              </p:cNvPr>
              <p:cNvPicPr/>
              <p:nvPr/>
            </p:nvPicPr>
            <p:blipFill>
              <a:blip r:embed="rId283"/>
              <a:stretch>
                <a:fillRect/>
              </a:stretch>
            </p:blipFill>
            <p:spPr>
              <a:xfrm>
                <a:off x="5230800" y="4779549"/>
                <a:ext cx="10425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333" name="Ink 9332">
                <a:extLst>
                  <a:ext uri="{FF2B5EF4-FFF2-40B4-BE49-F238E27FC236}">
                    <a16:creationId xmlns:a16="http://schemas.microsoft.com/office/drawing/2014/main" id="{D533BF31-6245-A240-B8B5-1F2BF4E13C87}"/>
                  </a:ext>
                </a:extLst>
              </p14:cNvPr>
              <p14:cNvContentPartPr/>
              <p14:nvPr/>
            </p14:nvContentPartPr>
            <p14:xfrm>
              <a:off x="4982400" y="747909"/>
              <a:ext cx="3960" cy="1800"/>
            </p14:xfrm>
          </p:contentPart>
        </mc:Choice>
        <mc:Fallback xmlns="">
          <p:pic>
            <p:nvPicPr>
              <p:cNvPr id="9333" name="Ink 9332">
                <a:extLst>
                  <a:ext uri="{FF2B5EF4-FFF2-40B4-BE49-F238E27FC236}">
                    <a16:creationId xmlns:a16="http://schemas.microsoft.com/office/drawing/2014/main" id="{D533BF31-6245-A240-B8B5-1F2BF4E13C87}"/>
                  </a:ext>
                </a:extLst>
              </p:cNvPr>
              <p:cNvPicPr/>
              <p:nvPr/>
            </p:nvPicPr>
            <p:blipFill>
              <a:blip r:embed="rId285"/>
              <a:stretch>
                <a:fillRect/>
              </a:stretch>
            </p:blipFill>
            <p:spPr>
              <a:xfrm>
                <a:off x="4974840" y="740349"/>
                <a:ext cx="19080" cy="16920"/>
              </a:xfrm>
              <a:prstGeom prst="rect">
                <a:avLst/>
              </a:prstGeom>
            </p:spPr>
          </p:pic>
        </mc:Fallback>
      </mc:AlternateContent>
      <p:grpSp>
        <p:nvGrpSpPr>
          <p:cNvPr id="9383" name="Group 9382">
            <a:extLst>
              <a:ext uri="{FF2B5EF4-FFF2-40B4-BE49-F238E27FC236}">
                <a16:creationId xmlns:a16="http://schemas.microsoft.com/office/drawing/2014/main" id="{29C72E47-A5D6-E84D-B9EB-5A321ADB532B}"/>
              </a:ext>
            </a:extLst>
          </p:cNvPr>
          <p:cNvGrpSpPr/>
          <p:nvPr/>
        </p:nvGrpSpPr>
        <p:grpSpPr>
          <a:xfrm>
            <a:off x="5322960" y="2044269"/>
            <a:ext cx="893160" cy="159840"/>
            <a:chOff x="5322960" y="2044269"/>
            <a:chExt cx="893160" cy="159840"/>
          </a:xfrm>
        </p:grpSpPr>
        <mc:AlternateContent xmlns:mc="http://schemas.openxmlformats.org/markup-compatibility/2006" xmlns:p14="http://schemas.microsoft.com/office/powerpoint/2010/main">
          <mc:Choice Requires="p14">
            <p:contentPart p14:bwMode="auto" r:id="rId286">
              <p14:nvContentPartPr>
                <p14:cNvPr id="9374" name="Ink 9373">
                  <a:extLst>
                    <a:ext uri="{FF2B5EF4-FFF2-40B4-BE49-F238E27FC236}">
                      <a16:creationId xmlns:a16="http://schemas.microsoft.com/office/drawing/2014/main" id="{8734C8C2-B366-9C43-BD86-00C73D2C0472}"/>
                    </a:ext>
                  </a:extLst>
                </p14:cNvPr>
                <p14:cNvContentPartPr/>
                <p14:nvPr/>
              </p14:nvContentPartPr>
              <p14:xfrm>
                <a:off x="5322960" y="2044269"/>
                <a:ext cx="10440" cy="149760"/>
              </p14:xfrm>
            </p:contentPart>
          </mc:Choice>
          <mc:Fallback xmlns="">
            <p:pic>
              <p:nvPicPr>
                <p:cNvPr id="9374" name="Ink 9373">
                  <a:extLst>
                    <a:ext uri="{FF2B5EF4-FFF2-40B4-BE49-F238E27FC236}">
                      <a16:creationId xmlns:a16="http://schemas.microsoft.com/office/drawing/2014/main" id="{8734C8C2-B366-9C43-BD86-00C73D2C0472}"/>
                    </a:ext>
                  </a:extLst>
                </p:cNvPr>
                <p:cNvPicPr/>
                <p:nvPr/>
              </p:nvPicPr>
              <p:blipFill>
                <a:blip r:embed="rId287"/>
                <a:stretch>
                  <a:fillRect/>
                </a:stretch>
              </p:blipFill>
              <p:spPr>
                <a:xfrm>
                  <a:off x="5315400" y="2036709"/>
                  <a:ext cx="25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375" name="Ink 9374">
                  <a:extLst>
                    <a:ext uri="{FF2B5EF4-FFF2-40B4-BE49-F238E27FC236}">
                      <a16:creationId xmlns:a16="http://schemas.microsoft.com/office/drawing/2014/main" id="{47A2406A-C9A9-FF4F-AD46-81150E1C5529}"/>
                    </a:ext>
                  </a:extLst>
                </p14:cNvPr>
                <p14:cNvContentPartPr/>
                <p14:nvPr/>
              </p14:nvContentPartPr>
              <p14:xfrm>
                <a:off x="5401080" y="2119509"/>
                <a:ext cx="63000" cy="82440"/>
              </p14:xfrm>
            </p:contentPart>
          </mc:Choice>
          <mc:Fallback xmlns="">
            <p:pic>
              <p:nvPicPr>
                <p:cNvPr id="9375" name="Ink 9374">
                  <a:extLst>
                    <a:ext uri="{FF2B5EF4-FFF2-40B4-BE49-F238E27FC236}">
                      <a16:creationId xmlns:a16="http://schemas.microsoft.com/office/drawing/2014/main" id="{47A2406A-C9A9-FF4F-AD46-81150E1C5529}"/>
                    </a:ext>
                  </a:extLst>
                </p:cNvPr>
                <p:cNvPicPr/>
                <p:nvPr/>
              </p:nvPicPr>
              <p:blipFill>
                <a:blip r:embed="rId289"/>
                <a:stretch>
                  <a:fillRect/>
                </a:stretch>
              </p:blipFill>
              <p:spPr>
                <a:xfrm>
                  <a:off x="5393520" y="2111949"/>
                  <a:ext cx="77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376" name="Ink 9375">
                  <a:extLst>
                    <a:ext uri="{FF2B5EF4-FFF2-40B4-BE49-F238E27FC236}">
                      <a16:creationId xmlns:a16="http://schemas.microsoft.com/office/drawing/2014/main" id="{E1D665FF-0375-2840-95E8-F82C47C71706}"/>
                    </a:ext>
                  </a:extLst>
                </p14:cNvPr>
                <p14:cNvContentPartPr/>
                <p14:nvPr/>
              </p14:nvContentPartPr>
              <p14:xfrm>
                <a:off x="5529960" y="2107989"/>
                <a:ext cx="74880" cy="75600"/>
              </p14:xfrm>
            </p:contentPart>
          </mc:Choice>
          <mc:Fallback xmlns="">
            <p:pic>
              <p:nvPicPr>
                <p:cNvPr id="9376" name="Ink 9375">
                  <a:extLst>
                    <a:ext uri="{FF2B5EF4-FFF2-40B4-BE49-F238E27FC236}">
                      <a16:creationId xmlns:a16="http://schemas.microsoft.com/office/drawing/2014/main" id="{E1D665FF-0375-2840-95E8-F82C47C71706}"/>
                    </a:ext>
                  </a:extLst>
                </p:cNvPr>
                <p:cNvPicPr/>
                <p:nvPr/>
              </p:nvPicPr>
              <p:blipFill>
                <a:blip r:embed="rId291"/>
                <a:stretch>
                  <a:fillRect/>
                </a:stretch>
              </p:blipFill>
              <p:spPr>
                <a:xfrm>
                  <a:off x="5522400" y="2100429"/>
                  <a:ext cx="89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377" name="Ink 9376">
                  <a:extLst>
                    <a:ext uri="{FF2B5EF4-FFF2-40B4-BE49-F238E27FC236}">
                      <a16:creationId xmlns:a16="http://schemas.microsoft.com/office/drawing/2014/main" id="{B71D3C63-0FB9-D345-BCE0-EF43EFD9355D}"/>
                    </a:ext>
                  </a:extLst>
                </p14:cNvPr>
                <p14:cNvContentPartPr/>
                <p14:nvPr/>
              </p14:nvContentPartPr>
              <p14:xfrm>
                <a:off x="5668920" y="2134269"/>
                <a:ext cx="94320" cy="51120"/>
              </p14:xfrm>
            </p:contentPart>
          </mc:Choice>
          <mc:Fallback xmlns="">
            <p:pic>
              <p:nvPicPr>
                <p:cNvPr id="9377" name="Ink 9376">
                  <a:extLst>
                    <a:ext uri="{FF2B5EF4-FFF2-40B4-BE49-F238E27FC236}">
                      <a16:creationId xmlns:a16="http://schemas.microsoft.com/office/drawing/2014/main" id="{B71D3C63-0FB9-D345-BCE0-EF43EFD9355D}"/>
                    </a:ext>
                  </a:extLst>
                </p:cNvPr>
                <p:cNvPicPr/>
                <p:nvPr/>
              </p:nvPicPr>
              <p:blipFill>
                <a:blip r:embed="rId293"/>
                <a:stretch>
                  <a:fillRect/>
                </a:stretch>
              </p:blipFill>
              <p:spPr>
                <a:xfrm>
                  <a:off x="5661360" y="2126709"/>
                  <a:ext cx="109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378" name="Ink 9377">
                  <a:extLst>
                    <a:ext uri="{FF2B5EF4-FFF2-40B4-BE49-F238E27FC236}">
                      <a16:creationId xmlns:a16="http://schemas.microsoft.com/office/drawing/2014/main" id="{769CE377-7265-484A-AF6E-58C70E4A28A5}"/>
                    </a:ext>
                  </a:extLst>
                </p14:cNvPr>
                <p14:cNvContentPartPr/>
                <p14:nvPr/>
              </p14:nvContentPartPr>
              <p14:xfrm>
                <a:off x="5864400" y="2063709"/>
                <a:ext cx="23400" cy="107640"/>
              </p14:xfrm>
            </p:contentPart>
          </mc:Choice>
          <mc:Fallback xmlns="">
            <p:pic>
              <p:nvPicPr>
                <p:cNvPr id="9378" name="Ink 9377">
                  <a:extLst>
                    <a:ext uri="{FF2B5EF4-FFF2-40B4-BE49-F238E27FC236}">
                      <a16:creationId xmlns:a16="http://schemas.microsoft.com/office/drawing/2014/main" id="{769CE377-7265-484A-AF6E-58C70E4A28A5}"/>
                    </a:ext>
                  </a:extLst>
                </p:cNvPr>
                <p:cNvPicPr/>
                <p:nvPr/>
              </p:nvPicPr>
              <p:blipFill>
                <a:blip r:embed="rId295"/>
                <a:stretch>
                  <a:fillRect/>
                </a:stretch>
              </p:blipFill>
              <p:spPr>
                <a:xfrm>
                  <a:off x="5856840" y="2056149"/>
                  <a:ext cx="38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379" name="Ink 9378">
                  <a:extLst>
                    <a:ext uri="{FF2B5EF4-FFF2-40B4-BE49-F238E27FC236}">
                      <a16:creationId xmlns:a16="http://schemas.microsoft.com/office/drawing/2014/main" id="{9BAB219B-3178-4049-9FF4-078B264439E1}"/>
                    </a:ext>
                  </a:extLst>
                </p14:cNvPr>
                <p14:cNvContentPartPr/>
                <p14:nvPr/>
              </p14:nvContentPartPr>
              <p14:xfrm>
                <a:off x="5802480" y="2107269"/>
                <a:ext cx="138240" cy="75960"/>
              </p14:xfrm>
            </p:contentPart>
          </mc:Choice>
          <mc:Fallback xmlns="">
            <p:pic>
              <p:nvPicPr>
                <p:cNvPr id="9379" name="Ink 9378">
                  <a:extLst>
                    <a:ext uri="{FF2B5EF4-FFF2-40B4-BE49-F238E27FC236}">
                      <a16:creationId xmlns:a16="http://schemas.microsoft.com/office/drawing/2014/main" id="{9BAB219B-3178-4049-9FF4-078B264439E1}"/>
                    </a:ext>
                  </a:extLst>
                </p:cNvPr>
                <p:cNvPicPr/>
                <p:nvPr/>
              </p:nvPicPr>
              <p:blipFill>
                <a:blip r:embed="rId297"/>
                <a:stretch>
                  <a:fillRect/>
                </a:stretch>
              </p:blipFill>
              <p:spPr>
                <a:xfrm>
                  <a:off x="5794920" y="2099709"/>
                  <a:ext cx="153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380" name="Ink 9379">
                  <a:extLst>
                    <a:ext uri="{FF2B5EF4-FFF2-40B4-BE49-F238E27FC236}">
                      <a16:creationId xmlns:a16="http://schemas.microsoft.com/office/drawing/2014/main" id="{F550EAAE-ECD9-3847-BD66-BE17E68159A4}"/>
                    </a:ext>
                  </a:extLst>
                </p14:cNvPr>
                <p14:cNvContentPartPr/>
                <p14:nvPr/>
              </p14:nvContentPartPr>
              <p14:xfrm>
                <a:off x="5960880" y="2065869"/>
                <a:ext cx="11160" cy="2520"/>
              </p14:xfrm>
            </p:contentPart>
          </mc:Choice>
          <mc:Fallback xmlns="">
            <p:pic>
              <p:nvPicPr>
                <p:cNvPr id="9380" name="Ink 9379">
                  <a:extLst>
                    <a:ext uri="{FF2B5EF4-FFF2-40B4-BE49-F238E27FC236}">
                      <a16:creationId xmlns:a16="http://schemas.microsoft.com/office/drawing/2014/main" id="{F550EAAE-ECD9-3847-BD66-BE17E68159A4}"/>
                    </a:ext>
                  </a:extLst>
                </p:cNvPr>
                <p:cNvPicPr/>
                <p:nvPr/>
              </p:nvPicPr>
              <p:blipFill>
                <a:blip r:embed="rId299"/>
                <a:stretch>
                  <a:fillRect/>
                </a:stretch>
              </p:blipFill>
              <p:spPr>
                <a:xfrm>
                  <a:off x="5953320" y="2058309"/>
                  <a:ext cx="262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381" name="Ink 9380">
                  <a:extLst>
                    <a:ext uri="{FF2B5EF4-FFF2-40B4-BE49-F238E27FC236}">
                      <a16:creationId xmlns:a16="http://schemas.microsoft.com/office/drawing/2014/main" id="{AD6E7D3C-EEF1-9D45-A94D-A87C19A8F245}"/>
                    </a:ext>
                  </a:extLst>
                </p14:cNvPr>
                <p14:cNvContentPartPr/>
                <p14:nvPr/>
              </p14:nvContentPartPr>
              <p14:xfrm>
                <a:off x="5981400" y="2121669"/>
                <a:ext cx="82080" cy="62640"/>
              </p14:xfrm>
            </p:contentPart>
          </mc:Choice>
          <mc:Fallback xmlns="">
            <p:pic>
              <p:nvPicPr>
                <p:cNvPr id="9381" name="Ink 9380">
                  <a:extLst>
                    <a:ext uri="{FF2B5EF4-FFF2-40B4-BE49-F238E27FC236}">
                      <a16:creationId xmlns:a16="http://schemas.microsoft.com/office/drawing/2014/main" id="{AD6E7D3C-EEF1-9D45-A94D-A87C19A8F245}"/>
                    </a:ext>
                  </a:extLst>
                </p:cNvPr>
                <p:cNvPicPr/>
                <p:nvPr/>
              </p:nvPicPr>
              <p:blipFill>
                <a:blip r:embed="rId301"/>
                <a:stretch>
                  <a:fillRect/>
                </a:stretch>
              </p:blipFill>
              <p:spPr>
                <a:xfrm>
                  <a:off x="5973840" y="2114109"/>
                  <a:ext cx="97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382" name="Ink 9381">
                  <a:extLst>
                    <a:ext uri="{FF2B5EF4-FFF2-40B4-BE49-F238E27FC236}">
                      <a16:creationId xmlns:a16="http://schemas.microsoft.com/office/drawing/2014/main" id="{5DBED927-9B5A-1C4F-9A6C-EA51ECBC3043}"/>
                    </a:ext>
                  </a:extLst>
                </p14:cNvPr>
                <p14:cNvContentPartPr/>
                <p14:nvPr/>
              </p14:nvContentPartPr>
              <p14:xfrm>
                <a:off x="6096600" y="2115549"/>
                <a:ext cx="119520" cy="88560"/>
              </p14:xfrm>
            </p:contentPart>
          </mc:Choice>
          <mc:Fallback xmlns="">
            <p:pic>
              <p:nvPicPr>
                <p:cNvPr id="9382" name="Ink 9381">
                  <a:extLst>
                    <a:ext uri="{FF2B5EF4-FFF2-40B4-BE49-F238E27FC236}">
                      <a16:creationId xmlns:a16="http://schemas.microsoft.com/office/drawing/2014/main" id="{5DBED927-9B5A-1C4F-9A6C-EA51ECBC3043}"/>
                    </a:ext>
                  </a:extLst>
                </p:cNvPr>
                <p:cNvPicPr/>
                <p:nvPr/>
              </p:nvPicPr>
              <p:blipFill>
                <a:blip r:embed="rId303"/>
                <a:stretch>
                  <a:fillRect/>
                </a:stretch>
              </p:blipFill>
              <p:spPr>
                <a:xfrm>
                  <a:off x="6089040" y="2107989"/>
                  <a:ext cx="134280" cy="103680"/>
                </a:xfrm>
                <a:prstGeom prst="rect">
                  <a:avLst/>
                </a:prstGeom>
              </p:spPr>
            </p:pic>
          </mc:Fallback>
        </mc:AlternateContent>
      </p:grpSp>
      <p:grpSp>
        <p:nvGrpSpPr>
          <p:cNvPr id="9400" name="Group 9399">
            <a:extLst>
              <a:ext uri="{FF2B5EF4-FFF2-40B4-BE49-F238E27FC236}">
                <a16:creationId xmlns:a16="http://schemas.microsoft.com/office/drawing/2014/main" id="{9017662E-EEA4-9B4B-97E8-6FD854547787}"/>
              </a:ext>
            </a:extLst>
          </p:cNvPr>
          <p:cNvGrpSpPr/>
          <p:nvPr/>
        </p:nvGrpSpPr>
        <p:grpSpPr>
          <a:xfrm>
            <a:off x="6653520" y="3195909"/>
            <a:ext cx="344160" cy="183240"/>
            <a:chOff x="6653520" y="3195909"/>
            <a:chExt cx="344160" cy="183240"/>
          </a:xfrm>
        </p:grpSpPr>
        <mc:AlternateContent xmlns:mc="http://schemas.openxmlformats.org/markup-compatibility/2006" xmlns:p14="http://schemas.microsoft.com/office/powerpoint/2010/main">
          <mc:Choice Requires="p14">
            <p:contentPart p14:bwMode="auto" r:id="rId304">
              <p14:nvContentPartPr>
                <p14:cNvPr id="9397" name="Ink 9396">
                  <a:extLst>
                    <a:ext uri="{FF2B5EF4-FFF2-40B4-BE49-F238E27FC236}">
                      <a16:creationId xmlns:a16="http://schemas.microsoft.com/office/drawing/2014/main" id="{7799712E-B524-EB45-AD84-3BD8477B1D76}"/>
                    </a:ext>
                  </a:extLst>
                </p14:cNvPr>
                <p14:cNvContentPartPr/>
                <p14:nvPr/>
              </p14:nvContentPartPr>
              <p14:xfrm>
                <a:off x="6653520" y="3195909"/>
                <a:ext cx="62280" cy="104400"/>
              </p14:xfrm>
            </p:contentPart>
          </mc:Choice>
          <mc:Fallback xmlns="">
            <p:pic>
              <p:nvPicPr>
                <p:cNvPr id="9397" name="Ink 9396">
                  <a:extLst>
                    <a:ext uri="{FF2B5EF4-FFF2-40B4-BE49-F238E27FC236}">
                      <a16:creationId xmlns:a16="http://schemas.microsoft.com/office/drawing/2014/main" id="{7799712E-B524-EB45-AD84-3BD8477B1D76}"/>
                    </a:ext>
                  </a:extLst>
                </p:cNvPr>
                <p:cNvPicPr/>
                <p:nvPr/>
              </p:nvPicPr>
              <p:blipFill>
                <a:blip r:embed="rId305"/>
                <a:stretch>
                  <a:fillRect/>
                </a:stretch>
              </p:blipFill>
              <p:spPr>
                <a:xfrm>
                  <a:off x="6645960" y="3188349"/>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398" name="Ink 9397">
                  <a:extLst>
                    <a:ext uri="{FF2B5EF4-FFF2-40B4-BE49-F238E27FC236}">
                      <a16:creationId xmlns:a16="http://schemas.microsoft.com/office/drawing/2014/main" id="{79FAF6A8-089D-CC45-AF9B-521E0E5EAD23}"/>
                    </a:ext>
                  </a:extLst>
                </p14:cNvPr>
                <p14:cNvContentPartPr/>
                <p14:nvPr/>
              </p14:nvContentPartPr>
              <p14:xfrm>
                <a:off x="6754680" y="3204549"/>
                <a:ext cx="70200" cy="64080"/>
              </p14:xfrm>
            </p:contentPart>
          </mc:Choice>
          <mc:Fallback xmlns="">
            <p:pic>
              <p:nvPicPr>
                <p:cNvPr id="9398" name="Ink 9397">
                  <a:extLst>
                    <a:ext uri="{FF2B5EF4-FFF2-40B4-BE49-F238E27FC236}">
                      <a16:creationId xmlns:a16="http://schemas.microsoft.com/office/drawing/2014/main" id="{79FAF6A8-089D-CC45-AF9B-521E0E5EAD23}"/>
                    </a:ext>
                  </a:extLst>
                </p:cNvPr>
                <p:cNvPicPr/>
                <p:nvPr/>
              </p:nvPicPr>
              <p:blipFill>
                <a:blip r:embed="rId307"/>
                <a:stretch>
                  <a:fillRect/>
                </a:stretch>
              </p:blipFill>
              <p:spPr>
                <a:xfrm>
                  <a:off x="6747120" y="3196989"/>
                  <a:ext cx="853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9399" name="Ink 9398">
                  <a:extLst>
                    <a:ext uri="{FF2B5EF4-FFF2-40B4-BE49-F238E27FC236}">
                      <a16:creationId xmlns:a16="http://schemas.microsoft.com/office/drawing/2014/main" id="{B0ED4BB8-062C-2A4B-9CF2-FBC60911403D}"/>
                    </a:ext>
                  </a:extLst>
                </p14:cNvPr>
                <p14:cNvContentPartPr/>
                <p14:nvPr/>
              </p14:nvContentPartPr>
              <p14:xfrm>
                <a:off x="6840000" y="3207789"/>
                <a:ext cx="157680" cy="171360"/>
              </p14:xfrm>
            </p:contentPart>
          </mc:Choice>
          <mc:Fallback xmlns="">
            <p:pic>
              <p:nvPicPr>
                <p:cNvPr id="9399" name="Ink 9398">
                  <a:extLst>
                    <a:ext uri="{FF2B5EF4-FFF2-40B4-BE49-F238E27FC236}">
                      <a16:creationId xmlns:a16="http://schemas.microsoft.com/office/drawing/2014/main" id="{B0ED4BB8-062C-2A4B-9CF2-FBC60911403D}"/>
                    </a:ext>
                  </a:extLst>
                </p:cNvPr>
                <p:cNvPicPr/>
                <p:nvPr/>
              </p:nvPicPr>
              <p:blipFill>
                <a:blip r:embed="rId309"/>
                <a:stretch>
                  <a:fillRect/>
                </a:stretch>
              </p:blipFill>
              <p:spPr>
                <a:xfrm>
                  <a:off x="6832440" y="3200229"/>
                  <a:ext cx="172800" cy="186480"/>
                </a:xfrm>
                <a:prstGeom prst="rect">
                  <a:avLst/>
                </a:prstGeom>
              </p:spPr>
            </p:pic>
          </mc:Fallback>
        </mc:AlternateContent>
      </p:grpSp>
      <p:grpSp>
        <p:nvGrpSpPr>
          <p:cNvPr id="9403" name="Group 9402">
            <a:extLst>
              <a:ext uri="{FF2B5EF4-FFF2-40B4-BE49-F238E27FC236}">
                <a16:creationId xmlns:a16="http://schemas.microsoft.com/office/drawing/2014/main" id="{46837426-524A-7442-B8C4-FD9173A1D03F}"/>
              </a:ext>
            </a:extLst>
          </p:cNvPr>
          <p:cNvGrpSpPr/>
          <p:nvPr/>
        </p:nvGrpSpPr>
        <p:grpSpPr>
          <a:xfrm>
            <a:off x="4656600" y="737109"/>
            <a:ext cx="1826280" cy="401040"/>
            <a:chOff x="4656600" y="737109"/>
            <a:chExt cx="1826280" cy="401040"/>
          </a:xfrm>
        </p:grpSpPr>
        <mc:AlternateContent xmlns:mc="http://schemas.openxmlformats.org/markup-compatibility/2006" xmlns:p14="http://schemas.microsoft.com/office/powerpoint/2010/main">
          <mc:Choice Requires="p14">
            <p:contentPart p14:bwMode="auto" r:id="rId310">
              <p14:nvContentPartPr>
                <p14:cNvPr id="9335" name="Ink 9334">
                  <a:extLst>
                    <a:ext uri="{FF2B5EF4-FFF2-40B4-BE49-F238E27FC236}">
                      <a16:creationId xmlns:a16="http://schemas.microsoft.com/office/drawing/2014/main" id="{8604732C-288C-2545-B996-465FDCDD1AD3}"/>
                    </a:ext>
                  </a:extLst>
                </p14:cNvPr>
                <p14:cNvContentPartPr/>
                <p14:nvPr/>
              </p14:nvContentPartPr>
              <p14:xfrm>
                <a:off x="4842360" y="772749"/>
                <a:ext cx="124560" cy="72000"/>
              </p14:xfrm>
            </p:contentPart>
          </mc:Choice>
          <mc:Fallback xmlns="">
            <p:pic>
              <p:nvPicPr>
                <p:cNvPr id="9335" name="Ink 9334">
                  <a:extLst>
                    <a:ext uri="{FF2B5EF4-FFF2-40B4-BE49-F238E27FC236}">
                      <a16:creationId xmlns:a16="http://schemas.microsoft.com/office/drawing/2014/main" id="{8604732C-288C-2545-B996-465FDCDD1AD3}"/>
                    </a:ext>
                  </a:extLst>
                </p:cNvPr>
                <p:cNvPicPr/>
                <p:nvPr/>
              </p:nvPicPr>
              <p:blipFill>
                <a:blip r:embed="rId311"/>
                <a:stretch>
                  <a:fillRect/>
                </a:stretch>
              </p:blipFill>
              <p:spPr>
                <a:xfrm>
                  <a:off x="4834800" y="765189"/>
                  <a:ext cx="139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336" name="Ink 9335">
                  <a:extLst>
                    <a:ext uri="{FF2B5EF4-FFF2-40B4-BE49-F238E27FC236}">
                      <a16:creationId xmlns:a16="http://schemas.microsoft.com/office/drawing/2014/main" id="{DF829FBB-A29C-2E42-9BDF-E0CE371F409F}"/>
                    </a:ext>
                  </a:extLst>
                </p14:cNvPr>
                <p14:cNvContentPartPr/>
                <p14:nvPr/>
              </p14:nvContentPartPr>
              <p14:xfrm>
                <a:off x="5005080" y="768429"/>
                <a:ext cx="101160" cy="93960"/>
              </p14:xfrm>
            </p:contentPart>
          </mc:Choice>
          <mc:Fallback xmlns="">
            <p:pic>
              <p:nvPicPr>
                <p:cNvPr id="9336" name="Ink 9335">
                  <a:extLst>
                    <a:ext uri="{FF2B5EF4-FFF2-40B4-BE49-F238E27FC236}">
                      <a16:creationId xmlns:a16="http://schemas.microsoft.com/office/drawing/2014/main" id="{DF829FBB-A29C-2E42-9BDF-E0CE371F409F}"/>
                    </a:ext>
                  </a:extLst>
                </p:cNvPr>
                <p:cNvPicPr/>
                <p:nvPr/>
              </p:nvPicPr>
              <p:blipFill>
                <a:blip r:embed="rId313"/>
                <a:stretch>
                  <a:fillRect/>
                </a:stretch>
              </p:blipFill>
              <p:spPr>
                <a:xfrm>
                  <a:off x="4997520" y="760869"/>
                  <a:ext cx="1162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337" name="Ink 9336">
                  <a:extLst>
                    <a:ext uri="{FF2B5EF4-FFF2-40B4-BE49-F238E27FC236}">
                      <a16:creationId xmlns:a16="http://schemas.microsoft.com/office/drawing/2014/main" id="{BC6054C6-23C3-7547-8E9E-8E3DF7304F47}"/>
                    </a:ext>
                  </a:extLst>
                </p14:cNvPr>
                <p14:cNvContentPartPr/>
                <p14:nvPr/>
              </p14:nvContentPartPr>
              <p14:xfrm>
                <a:off x="5144400" y="790749"/>
                <a:ext cx="77400" cy="62640"/>
              </p14:xfrm>
            </p:contentPart>
          </mc:Choice>
          <mc:Fallback xmlns="">
            <p:pic>
              <p:nvPicPr>
                <p:cNvPr id="9337" name="Ink 9336">
                  <a:extLst>
                    <a:ext uri="{FF2B5EF4-FFF2-40B4-BE49-F238E27FC236}">
                      <a16:creationId xmlns:a16="http://schemas.microsoft.com/office/drawing/2014/main" id="{BC6054C6-23C3-7547-8E9E-8E3DF7304F47}"/>
                    </a:ext>
                  </a:extLst>
                </p:cNvPr>
                <p:cNvPicPr/>
                <p:nvPr/>
              </p:nvPicPr>
              <p:blipFill>
                <a:blip r:embed="rId315"/>
                <a:stretch>
                  <a:fillRect/>
                </a:stretch>
              </p:blipFill>
              <p:spPr>
                <a:xfrm>
                  <a:off x="5136840" y="783189"/>
                  <a:ext cx="92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338" name="Ink 9337">
                  <a:extLst>
                    <a:ext uri="{FF2B5EF4-FFF2-40B4-BE49-F238E27FC236}">
                      <a16:creationId xmlns:a16="http://schemas.microsoft.com/office/drawing/2014/main" id="{8F3987C9-11DE-9F46-8FD7-DD3BBC068DF8}"/>
                    </a:ext>
                  </a:extLst>
                </p14:cNvPr>
                <p14:cNvContentPartPr/>
                <p14:nvPr/>
              </p14:nvContentPartPr>
              <p14:xfrm>
                <a:off x="5249520" y="804429"/>
                <a:ext cx="99360" cy="59040"/>
              </p14:xfrm>
            </p:contentPart>
          </mc:Choice>
          <mc:Fallback xmlns="">
            <p:pic>
              <p:nvPicPr>
                <p:cNvPr id="9338" name="Ink 9337">
                  <a:extLst>
                    <a:ext uri="{FF2B5EF4-FFF2-40B4-BE49-F238E27FC236}">
                      <a16:creationId xmlns:a16="http://schemas.microsoft.com/office/drawing/2014/main" id="{8F3987C9-11DE-9F46-8FD7-DD3BBC068DF8}"/>
                    </a:ext>
                  </a:extLst>
                </p:cNvPr>
                <p:cNvPicPr/>
                <p:nvPr/>
              </p:nvPicPr>
              <p:blipFill>
                <a:blip r:embed="rId317"/>
                <a:stretch>
                  <a:fillRect/>
                </a:stretch>
              </p:blipFill>
              <p:spPr>
                <a:xfrm>
                  <a:off x="5241960" y="797229"/>
                  <a:ext cx="114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339" name="Ink 9338">
                  <a:extLst>
                    <a:ext uri="{FF2B5EF4-FFF2-40B4-BE49-F238E27FC236}">
                      <a16:creationId xmlns:a16="http://schemas.microsoft.com/office/drawing/2014/main" id="{5EEFDD55-EE78-AE4C-8A96-5A4E214D8ACD}"/>
                    </a:ext>
                  </a:extLst>
                </p14:cNvPr>
                <p14:cNvContentPartPr/>
                <p14:nvPr/>
              </p14:nvContentPartPr>
              <p14:xfrm>
                <a:off x="5376240" y="792909"/>
                <a:ext cx="96480" cy="73080"/>
              </p14:xfrm>
            </p:contentPart>
          </mc:Choice>
          <mc:Fallback xmlns="">
            <p:pic>
              <p:nvPicPr>
                <p:cNvPr id="9339" name="Ink 9338">
                  <a:extLst>
                    <a:ext uri="{FF2B5EF4-FFF2-40B4-BE49-F238E27FC236}">
                      <a16:creationId xmlns:a16="http://schemas.microsoft.com/office/drawing/2014/main" id="{5EEFDD55-EE78-AE4C-8A96-5A4E214D8ACD}"/>
                    </a:ext>
                  </a:extLst>
                </p:cNvPr>
                <p:cNvPicPr/>
                <p:nvPr/>
              </p:nvPicPr>
              <p:blipFill>
                <a:blip r:embed="rId319"/>
                <a:stretch>
                  <a:fillRect/>
                </a:stretch>
              </p:blipFill>
              <p:spPr>
                <a:xfrm>
                  <a:off x="5368680" y="785349"/>
                  <a:ext cx="111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340" name="Ink 9339">
                  <a:extLst>
                    <a:ext uri="{FF2B5EF4-FFF2-40B4-BE49-F238E27FC236}">
                      <a16:creationId xmlns:a16="http://schemas.microsoft.com/office/drawing/2014/main" id="{A1FB385A-E24A-8D4C-BFA4-6700AB8F51E1}"/>
                    </a:ext>
                  </a:extLst>
                </p14:cNvPr>
                <p14:cNvContentPartPr/>
                <p14:nvPr/>
              </p14:nvContentPartPr>
              <p14:xfrm>
                <a:off x="5493600" y="796509"/>
                <a:ext cx="91080" cy="86400"/>
              </p14:xfrm>
            </p:contentPart>
          </mc:Choice>
          <mc:Fallback xmlns="">
            <p:pic>
              <p:nvPicPr>
                <p:cNvPr id="9340" name="Ink 9339">
                  <a:extLst>
                    <a:ext uri="{FF2B5EF4-FFF2-40B4-BE49-F238E27FC236}">
                      <a16:creationId xmlns:a16="http://schemas.microsoft.com/office/drawing/2014/main" id="{A1FB385A-E24A-8D4C-BFA4-6700AB8F51E1}"/>
                    </a:ext>
                  </a:extLst>
                </p:cNvPr>
                <p:cNvPicPr/>
                <p:nvPr/>
              </p:nvPicPr>
              <p:blipFill>
                <a:blip r:embed="rId321"/>
                <a:stretch>
                  <a:fillRect/>
                </a:stretch>
              </p:blipFill>
              <p:spPr>
                <a:xfrm>
                  <a:off x="5486040" y="788949"/>
                  <a:ext cx="106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341" name="Ink 9340">
                  <a:extLst>
                    <a:ext uri="{FF2B5EF4-FFF2-40B4-BE49-F238E27FC236}">
                      <a16:creationId xmlns:a16="http://schemas.microsoft.com/office/drawing/2014/main" id="{95FCF601-0D38-0C45-84BD-282F0AF23E9B}"/>
                    </a:ext>
                  </a:extLst>
                </p14:cNvPr>
                <p14:cNvContentPartPr/>
                <p14:nvPr/>
              </p14:nvContentPartPr>
              <p14:xfrm>
                <a:off x="5727960" y="755109"/>
                <a:ext cx="78840" cy="111240"/>
              </p14:xfrm>
            </p:contentPart>
          </mc:Choice>
          <mc:Fallback xmlns="">
            <p:pic>
              <p:nvPicPr>
                <p:cNvPr id="9341" name="Ink 9340">
                  <a:extLst>
                    <a:ext uri="{FF2B5EF4-FFF2-40B4-BE49-F238E27FC236}">
                      <a16:creationId xmlns:a16="http://schemas.microsoft.com/office/drawing/2014/main" id="{95FCF601-0D38-0C45-84BD-282F0AF23E9B}"/>
                    </a:ext>
                  </a:extLst>
                </p:cNvPr>
                <p:cNvPicPr/>
                <p:nvPr/>
              </p:nvPicPr>
              <p:blipFill>
                <a:blip r:embed="rId323"/>
                <a:stretch>
                  <a:fillRect/>
                </a:stretch>
              </p:blipFill>
              <p:spPr>
                <a:xfrm>
                  <a:off x="5720400" y="747909"/>
                  <a:ext cx="93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342" name="Ink 9341">
                  <a:extLst>
                    <a:ext uri="{FF2B5EF4-FFF2-40B4-BE49-F238E27FC236}">
                      <a16:creationId xmlns:a16="http://schemas.microsoft.com/office/drawing/2014/main" id="{D33D68EC-E31C-2B45-B1AB-009658FDE589}"/>
                    </a:ext>
                  </a:extLst>
                </p14:cNvPr>
                <p14:cNvContentPartPr/>
                <p14:nvPr/>
              </p14:nvContentPartPr>
              <p14:xfrm>
                <a:off x="5666040" y="798669"/>
                <a:ext cx="118800" cy="11880"/>
              </p14:xfrm>
            </p:contentPart>
          </mc:Choice>
          <mc:Fallback xmlns="">
            <p:pic>
              <p:nvPicPr>
                <p:cNvPr id="9342" name="Ink 9341">
                  <a:extLst>
                    <a:ext uri="{FF2B5EF4-FFF2-40B4-BE49-F238E27FC236}">
                      <a16:creationId xmlns:a16="http://schemas.microsoft.com/office/drawing/2014/main" id="{D33D68EC-E31C-2B45-B1AB-009658FDE589}"/>
                    </a:ext>
                  </a:extLst>
                </p:cNvPr>
                <p:cNvPicPr/>
                <p:nvPr/>
              </p:nvPicPr>
              <p:blipFill>
                <a:blip r:embed="rId325"/>
                <a:stretch>
                  <a:fillRect/>
                </a:stretch>
              </p:blipFill>
              <p:spPr>
                <a:xfrm>
                  <a:off x="5658480" y="791109"/>
                  <a:ext cx="133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343" name="Ink 9342">
                  <a:extLst>
                    <a:ext uri="{FF2B5EF4-FFF2-40B4-BE49-F238E27FC236}">
                      <a16:creationId xmlns:a16="http://schemas.microsoft.com/office/drawing/2014/main" id="{5E1EB3BF-33FF-4442-A7DC-4F0FD0F9BE6B}"/>
                    </a:ext>
                  </a:extLst>
                </p14:cNvPr>
                <p14:cNvContentPartPr/>
                <p14:nvPr/>
              </p14:nvContentPartPr>
              <p14:xfrm>
                <a:off x="5846760" y="784989"/>
                <a:ext cx="6120" cy="97560"/>
              </p14:xfrm>
            </p:contentPart>
          </mc:Choice>
          <mc:Fallback xmlns="">
            <p:pic>
              <p:nvPicPr>
                <p:cNvPr id="9343" name="Ink 9342">
                  <a:extLst>
                    <a:ext uri="{FF2B5EF4-FFF2-40B4-BE49-F238E27FC236}">
                      <a16:creationId xmlns:a16="http://schemas.microsoft.com/office/drawing/2014/main" id="{5E1EB3BF-33FF-4442-A7DC-4F0FD0F9BE6B}"/>
                    </a:ext>
                  </a:extLst>
                </p:cNvPr>
                <p:cNvPicPr/>
                <p:nvPr/>
              </p:nvPicPr>
              <p:blipFill>
                <a:blip r:embed="rId327"/>
                <a:stretch>
                  <a:fillRect/>
                </a:stretch>
              </p:blipFill>
              <p:spPr>
                <a:xfrm>
                  <a:off x="5839200" y="777429"/>
                  <a:ext cx="21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344" name="Ink 9343">
                  <a:extLst>
                    <a:ext uri="{FF2B5EF4-FFF2-40B4-BE49-F238E27FC236}">
                      <a16:creationId xmlns:a16="http://schemas.microsoft.com/office/drawing/2014/main" id="{D73A2BF7-5F79-B543-AF30-615DF95C47BC}"/>
                    </a:ext>
                  </a:extLst>
                </p14:cNvPr>
                <p14:cNvContentPartPr/>
                <p14:nvPr/>
              </p14:nvContentPartPr>
              <p14:xfrm>
                <a:off x="5860800" y="737109"/>
                <a:ext cx="8280" cy="1800"/>
              </p14:xfrm>
            </p:contentPart>
          </mc:Choice>
          <mc:Fallback xmlns="">
            <p:pic>
              <p:nvPicPr>
                <p:cNvPr id="9344" name="Ink 9343">
                  <a:extLst>
                    <a:ext uri="{FF2B5EF4-FFF2-40B4-BE49-F238E27FC236}">
                      <a16:creationId xmlns:a16="http://schemas.microsoft.com/office/drawing/2014/main" id="{D73A2BF7-5F79-B543-AF30-615DF95C47BC}"/>
                    </a:ext>
                  </a:extLst>
                </p:cNvPr>
                <p:cNvPicPr/>
                <p:nvPr/>
              </p:nvPicPr>
              <p:blipFill>
                <a:blip r:embed="rId329"/>
                <a:stretch>
                  <a:fillRect/>
                </a:stretch>
              </p:blipFill>
              <p:spPr>
                <a:xfrm>
                  <a:off x="5853240" y="729549"/>
                  <a:ext cx="234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345" name="Ink 9344">
                  <a:extLst>
                    <a:ext uri="{FF2B5EF4-FFF2-40B4-BE49-F238E27FC236}">
                      <a16:creationId xmlns:a16="http://schemas.microsoft.com/office/drawing/2014/main" id="{96EEB846-50F2-4141-83C8-FCA41857B72F}"/>
                    </a:ext>
                  </a:extLst>
                </p14:cNvPr>
                <p14:cNvContentPartPr/>
                <p14:nvPr/>
              </p14:nvContentPartPr>
              <p14:xfrm>
                <a:off x="5925240" y="796509"/>
                <a:ext cx="86760" cy="74520"/>
              </p14:xfrm>
            </p:contentPart>
          </mc:Choice>
          <mc:Fallback xmlns="">
            <p:pic>
              <p:nvPicPr>
                <p:cNvPr id="9345" name="Ink 9344">
                  <a:extLst>
                    <a:ext uri="{FF2B5EF4-FFF2-40B4-BE49-F238E27FC236}">
                      <a16:creationId xmlns:a16="http://schemas.microsoft.com/office/drawing/2014/main" id="{96EEB846-50F2-4141-83C8-FCA41857B72F}"/>
                    </a:ext>
                  </a:extLst>
                </p:cNvPr>
                <p:cNvPicPr/>
                <p:nvPr/>
              </p:nvPicPr>
              <p:blipFill>
                <a:blip r:embed="rId331"/>
                <a:stretch>
                  <a:fillRect/>
                </a:stretch>
              </p:blipFill>
              <p:spPr>
                <a:xfrm>
                  <a:off x="5917680" y="788949"/>
                  <a:ext cx="101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46" name="Ink 9345">
                  <a:extLst>
                    <a:ext uri="{FF2B5EF4-FFF2-40B4-BE49-F238E27FC236}">
                      <a16:creationId xmlns:a16="http://schemas.microsoft.com/office/drawing/2014/main" id="{9590654A-3C70-3D4B-BD69-649904E721D5}"/>
                    </a:ext>
                  </a:extLst>
                </p14:cNvPr>
                <p14:cNvContentPartPr/>
                <p14:nvPr/>
              </p14:nvContentPartPr>
              <p14:xfrm>
                <a:off x="6048000" y="766269"/>
                <a:ext cx="117360" cy="102960"/>
              </p14:xfrm>
            </p:contentPart>
          </mc:Choice>
          <mc:Fallback xmlns="">
            <p:pic>
              <p:nvPicPr>
                <p:cNvPr id="9346" name="Ink 9345">
                  <a:extLst>
                    <a:ext uri="{FF2B5EF4-FFF2-40B4-BE49-F238E27FC236}">
                      <a16:creationId xmlns:a16="http://schemas.microsoft.com/office/drawing/2014/main" id="{9590654A-3C70-3D4B-BD69-649904E721D5}"/>
                    </a:ext>
                  </a:extLst>
                </p:cNvPr>
                <p:cNvPicPr/>
                <p:nvPr/>
              </p:nvPicPr>
              <p:blipFill>
                <a:blip r:embed="rId333"/>
                <a:stretch>
                  <a:fillRect/>
                </a:stretch>
              </p:blipFill>
              <p:spPr>
                <a:xfrm>
                  <a:off x="6040440" y="758709"/>
                  <a:ext cx="132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348" name="Ink 9347">
                  <a:extLst>
                    <a:ext uri="{FF2B5EF4-FFF2-40B4-BE49-F238E27FC236}">
                      <a16:creationId xmlns:a16="http://schemas.microsoft.com/office/drawing/2014/main" id="{7DF3D9FD-6A02-0042-8DD2-7CE457E8D64A}"/>
                    </a:ext>
                  </a:extLst>
                </p14:cNvPr>
                <p14:cNvContentPartPr/>
                <p14:nvPr/>
              </p14:nvContentPartPr>
              <p14:xfrm>
                <a:off x="5986080" y="798669"/>
                <a:ext cx="40320" cy="53280"/>
              </p14:xfrm>
            </p:contentPart>
          </mc:Choice>
          <mc:Fallback xmlns="">
            <p:pic>
              <p:nvPicPr>
                <p:cNvPr id="9348" name="Ink 9347">
                  <a:extLst>
                    <a:ext uri="{FF2B5EF4-FFF2-40B4-BE49-F238E27FC236}">
                      <a16:creationId xmlns:a16="http://schemas.microsoft.com/office/drawing/2014/main" id="{7DF3D9FD-6A02-0042-8DD2-7CE457E8D64A}"/>
                    </a:ext>
                  </a:extLst>
                </p:cNvPr>
                <p:cNvPicPr/>
                <p:nvPr/>
              </p:nvPicPr>
              <p:blipFill>
                <a:blip r:embed="rId335"/>
                <a:stretch>
                  <a:fillRect/>
                </a:stretch>
              </p:blipFill>
              <p:spPr>
                <a:xfrm>
                  <a:off x="5978520" y="791109"/>
                  <a:ext cx="55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350" name="Ink 9349">
                  <a:extLst>
                    <a:ext uri="{FF2B5EF4-FFF2-40B4-BE49-F238E27FC236}">
                      <a16:creationId xmlns:a16="http://schemas.microsoft.com/office/drawing/2014/main" id="{976A1B31-3A31-E442-8F72-0B203C6DAF76}"/>
                    </a:ext>
                  </a:extLst>
                </p14:cNvPr>
                <p14:cNvContentPartPr/>
                <p14:nvPr/>
              </p14:nvContentPartPr>
              <p14:xfrm>
                <a:off x="6303240" y="787869"/>
                <a:ext cx="5400" cy="68400"/>
              </p14:xfrm>
            </p:contentPart>
          </mc:Choice>
          <mc:Fallback xmlns="">
            <p:pic>
              <p:nvPicPr>
                <p:cNvPr id="9350" name="Ink 9349">
                  <a:extLst>
                    <a:ext uri="{FF2B5EF4-FFF2-40B4-BE49-F238E27FC236}">
                      <a16:creationId xmlns:a16="http://schemas.microsoft.com/office/drawing/2014/main" id="{976A1B31-3A31-E442-8F72-0B203C6DAF76}"/>
                    </a:ext>
                  </a:extLst>
                </p:cNvPr>
                <p:cNvPicPr/>
                <p:nvPr/>
              </p:nvPicPr>
              <p:blipFill>
                <a:blip r:embed="rId337"/>
                <a:stretch>
                  <a:fillRect/>
                </a:stretch>
              </p:blipFill>
              <p:spPr>
                <a:xfrm>
                  <a:off x="6295680" y="780309"/>
                  <a:ext cx="20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9351" name="Ink 9350">
                  <a:extLst>
                    <a:ext uri="{FF2B5EF4-FFF2-40B4-BE49-F238E27FC236}">
                      <a16:creationId xmlns:a16="http://schemas.microsoft.com/office/drawing/2014/main" id="{2A4F0FD2-9996-E946-B90C-73A4BD242CDE}"/>
                    </a:ext>
                  </a:extLst>
                </p14:cNvPr>
                <p14:cNvContentPartPr/>
                <p14:nvPr/>
              </p14:nvContentPartPr>
              <p14:xfrm>
                <a:off x="6311160" y="743589"/>
                <a:ext cx="1080" cy="2520"/>
              </p14:xfrm>
            </p:contentPart>
          </mc:Choice>
          <mc:Fallback xmlns="">
            <p:pic>
              <p:nvPicPr>
                <p:cNvPr id="9351" name="Ink 9350">
                  <a:extLst>
                    <a:ext uri="{FF2B5EF4-FFF2-40B4-BE49-F238E27FC236}">
                      <a16:creationId xmlns:a16="http://schemas.microsoft.com/office/drawing/2014/main" id="{2A4F0FD2-9996-E946-B90C-73A4BD242CDE}"/>
                    </a:ext>
                  </a:extLst>
                </p:cNvPr>
                <p:cNvPicPr/>
                <p:nvPr/>
              </p:nvPicPr>
              <p:blipFill>
                <a:blip r:embed="rId339"/>
                <a:stretch>
                  <a:fillRect/>
                </a:stretch>
              </p:blipFill>
              <p:spPr>
                <a:xfrm>
                  <a:off x="6303960" y="736029"/>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352" name="Ink 9351">
                  <a:extLst>
                    <a:ext uri="{FF2B5EF4-FFF2-40B4-BE49-F238E27FC236}">
                      <a16:creationId xmlns:a16="http://schemas.microsoft.com/office/drawing/2014/main" id="{6EFFF898-F219-3848-808F-EA90B6F1F618}"/>
                    </a:ext>
                  </a:extLst>
                </p14:cNvPr>
                <p14:cNvContentPartPr/>
                <p14:nvPr/>
              </p14:nvContentPartPr>
              <p14:xfrm>
                <a:off x="6354720" y="783549"/>
                <a:ext cx="128160" cy="81000"/>
              </p14:xfrm>
            </p:contentPart>
          </mc:Choice>
          <mc:Fallback xmlns="">
            <p:pic>
              <p:nvPicPr>
                <p:cNvPr id="9352" name="Ink 9351">
                  <a:extLst>
                    <a:ext uri="{FF2B5EF4-FFF2-40B4-BE49-F238E27FC236}">
                      <a16:creationId xmlns:a16="http://schemas.microsoft.com/office/drawing/2014/main" id="{6EFFF898-F219-3848-808F-EA90B6F1F618}"/>
                    </a:ext>
                  </a:extLst>
                </p:cNvPr>
                <p:cNvPicPr/>
                <p:nvPr/>
              </p:nvPicPr>
              <p:blipFill>
                <a:blip r:embed="rId341"/>
                <a:stretch>
                  <a:fillRect/>
                </a:stretch>
              </p:blipFill>
              <p:spPr>
                <a:xfrm>
                  <a:off x="6347160" y="775989"/>
                  <a:ext cx="1432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354" name="Ink 9353">
                  <a:extLst>
                    <a:ext uri="{FF2B5EF4-FFF2-40B4-BE49-F238E27FC236}">
                      <a16:creationId xmlns:a16="http://schemas.microsoft.com/office/drawing/2014/main" id="{DB1EEE30-B2C7-464E-AFB1-227CF85BC04D}"/>
                    </a:ext>
                  </a:extLst>
                </p14:cNvPr>
                <p14:cNvContentPartPr/>
                <p14:nvPr/>
              </p14:nvContentPartPr>
              <p14:xfrm>
                <a:off x="4840920" y="997029"/>
                <a:ext cx="1080" cy="98280"/>
              </p14:xfrm>
            </p:contentPart>
          </mc:Choice>
          <mc:Fallback xmlns="">
            <p:pic>
              <p:nvPicPr>
                <p:cNvPr id="9354" name="Ink 9353">
                  <a:extLst>
                    <a:ext uri="{FF2B5EF4-FFF2-40B4-BE49-F238E27FC236}">
                      <a16:creationId xmlns:a16="http://schemas.microsoft.com/office/drawing/2014/main" id="{DB1EEE30-B2C7-464E-AFB1-227CF85BC04D}"/>
                    </a:ext>
                  </a:extLst>
                </p:cNvPr>
                <p:cNvPicPr/>
                <p:nvPr/>
              </p:nvPicPr>
              <p:blipFill>
                <a:blip r:embed="rId343"/>
                <a:stretch>
                  <a:fillRect/>
                </a:stretch>
              </p:blipFill>
              <p:spPr>
                <a:xfrm>
                  <a:off x="4833360" y="989469"/>
                  <a:ext cx="162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355" name="Ink 9354">
                  <a:extLst>
                    <a:ext uri="{FF2B5EF4-FFF2-40B4-BE49-F238E27FC236}">
                      <a16:creationId xmlns:a16="http://schemas.microsoft.com/office/drawing/2014/main" id="{0B270CBA-237C-A24D-A4A6-F9939DC12FB9}"/>
                    </a:ext>
                  </a:extLst>
                </p14:cNvPr>
                <p14:cNvContentPartPr/>
                <p14:nvPr/>
              </p14:nvContentPartPr>
              <p14:xfrm>
                <a:off x="4845240" y="932949"/>
                <a:ext cx="1080" cy="2520"/>
              </p14:xfrm>
            </p:contentPart>
          </mc:Choice>
          <mc:Fallback xmlns="">
            <p:pic>
              <p:nvPicPr>
                <p:cNvPr id="9355" name="Ink 9354">
                  <a:extLst>
                    <a:ext uri="{FF2B5EF4-FFF2-40B4-BE49-F238E27FC236}">
                      <a16:creationId xmlns:a16="http://schemas.microsoft.com/office/drawing/2014/main" id="{0B270CBA-237C-A24D-A4A6-F9939DC12FB9}"/>
                    </a:ext>
                  </a:extLst>
                </p:cNvPr>
                <p:cNvPicPr/>
                <p:nvPr/>
              </p:nvPicPr>
              <p:blipFill>
                <a:blip r:embed="rId345"/>
                <a:stretch>
                  <a:fillRect/>
                </a:stretch>
              </p:blipFill>
              <p:spPr>
                <a:xfrm>
                  <a:off x="4838040" y="925389"/>
                  <a:ext cx="16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9356" name="Ink 9355">
                  <a:extLst>
                    <a:ext uri="{FF2B5EF4-FFF2-40B4-BE49-F238E27FC236}">
                      <a16:creationId xmlns:a16="http://schemas.microsoft.com/office/drawing/2014/main" id="{52C60D12-E23A-CA48-B967-15AF04B805B5}"/>
                    </a:ext>
                  </a:extLst>
                </p14:cNvPr>
                <p14:cNvContentPartPr/>
                <p14:nvPr/>
              </p14:nvContentPartPr>
              <p14:xfrm>
                <a:off x="4901400" y="988029"/>
                <a:ext cx="85320" cy="83160"/>
              </p14:xfrm>
            </p:contentPart>
          </mc:Choice>
          <mc:Fallback xmlns="">
            <p:pic>
              <p:nvPicPr>
                <p:cNvPr id="9356" name="Ink 9355">
                  <a:extLst>
                    <a:ext uri="{FF2B5EF4-FFF2-40B4-BE49-F238E27FC236}">
                      <a16:creationId xmlns:a16="http://schemas.microsoft.com/office/drawing/2014/main" id="{52C60D12-E23A-CA48-B967-15AF04B805B5}"/>
                    </a:ext>
                  </a:extLst>
                </p:cNvPr>
                <p:cNvPicPr/>
                <p:nvPr/>
              </p:nvPicPr>
              <p:blipFill>
                <a:blip r:embed="rId347"/>
                <a:stretch>
                  <a:fillRect/>
                </a:stretch>
              </p:blipFill>
              <p:spPr>
                <a:xfrm>
                  <a:off x="4893840" y="980469"/>
                  <a:ext cx="1004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57" name="Ink 9356">
                  <a:extLst>
                    <a:ext uri="{FF2B5EF4-FFF2-40B4-BE49-F238E27FC236}">
                      <a16:creationId xmlns:a16="http://schemas.microsoft.com/office/drawing/2014/main" id="{F1513DBE-4A80-7442-8D05-67B78DA37C78}"/>
                    </a:ext>
                  </a:extLst>
                </p14:cNvPr>
                <p14:cNvContentPartPr/>
                <p14:nvPr/>
              </p14:nvContentPartPr>
              <p14:xfrm>
                <a:off x="5017680" y="1010709"/>
                <a:ext cx="79200" cy="55800"/>
              </p14:xfrm>
            </p:contentPart>
          </mc:Choice>
          <mc:Fallback xmlns="">
            <p:pic>
              <p:nvPicPr>
                <p:cNvPr id="9357" name="Ink 9356">
                  <a:extLst>
                    <a:ext uri="{FF2B5EF4-FFF2-40B4-BE49-F238E27FC236}">
                      <a16:creationId xmlns:a16="http://schemas.microsoft.com/office/drawing/2014/main" id="{F1513DBE-4A80-7442-8D05-67B78DA37C78}"/>
                    </a:ext>
                  </a:extLst>
                </p:cNvPr>
                <p:cNvPicPr/>
                <p:nvPr/>
              </p:nvPicPr>
              <p:blipFill>
                <a:blip r:embed="rId349"/>
                <a:stretch>
                  <a:fillRect/>
                </a:stretch>
              </p:blipFill>
              <p:spPr>
                <a:xfrm>
                  <a:off x="5010120" y="1003149"/>
                  <a:ext cx="94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9358" name="Ink 9357">
                  <a:extLst>
                    <a:ext uri="{FF2B5EF4-FFF2-40B4-BE49-F238E27FC236}">
                      <a16:creationId xmlns:a16="http://schemas.microsoft.com/office/drawing/2014/main" id="{B73C08A9-39B9-5A47-B288-3E888E219DFE}"/>
                    </a:ext>
                  </a:extLst>
                </p14:cNvPr>
                <p14:cNvContentPartPr/>
                <p14:nvPr/>
              </p14:nvContentPartPr>
              <p14:xfrm>
                <a:off x="5120640" y="932229"/>
                <a:ext cx="16200" cy="120240"/>
              </p14:xfrm>
            </p:contentPart>
          </mc:Choice>
          <mc:Fallback xmlns="">
            <p:pic>
              <p:nvPicPr>
                <p:cNvPr id="9358" name="Ink 9357">
                  <a:extLst>
                    <a:ext uri="{FF2B5EF4-FFF2-40B4-BE49-F238E27FC236}">
                      <a16:creationId xmlns:a16="http://schemas.microsoft.com/office/drawing/2014/main" id="{B73C08A9-39B9-5A47-B288-3E888E219DFE}"/>
                    </a:ext>
                  </a:extLst>
                </p:cNvPr>
                <p:cNvPicPr/>
                <p:nvPr/>
              </p:nvPicPr>
              <p:blipFill>
                <a:blip r:embed="rId351"/>
                <a:stretch>
                  <a:fillRect/>
                </a:stretch>
              </p:blipFill>
              <p:spPr>
                <a:xfrm>
                  <a:off x="5113080" y="924669"/>
                  <a:ext cx="30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359" name="Ink 9358">
                  <a:extLst>
                    <a:ext uri="{FF2B5EF4-FFF2-40B4-BE49-F238E27FC236}">
                      <a16:creationId xmlns:a16="http://schemas.microsoft.com/office/drawing/2014/main" id="{E327D23B-0D6F-B34C-AB9F-9CC4BFEBC745}"/>
                    </a:ext>
                  </a:extLst>
                </p14:cNvPr>
                <p14:cNvContentPartPr/>
                <p14:nvPr/>
              </p14:nvContentPartPr>
              <p14:xfrm>
                <a:off x="5149800" y="995229"/>
                <a:ext cx="77760" cy="74520"/>
              </p14:xfrm>
            </p:contentPart>
          </mc:Choice>
          <mc:Fallback xmlns="">
            <p:pic>
              <p:nvPicPr>
                <p:cNvPr id="9359" name="Ink 9358">
                  <a:extLst>
                    <a:ext uri="{FF2B5EF4-FFF2-40B4-BE49-F238E27FC236}">
                      <a16:creationId xmlns:a16="http://schemas.microsoft.com/office/drawing/2014/main" id="{E327D23B-0D6F-B34C-AB9F-9CC4BFEBC745}"/>
                    </a:ext>
                  </a:extLst>
                </p:cNvPr>
                <p:cNvPicPr/>
                <p:nvPr/>
              </p:nvPicPr>
              <p:blipFill>
                <a:blip r:embed="rId353"/>
                <a:stretch>
                  <a:fillRect/>
                </a:stretch>
              </p:blipFill>
              <p:spPr>
                <a:xfrm>
                  <a:off x="5142240" y="988029"/>
                  <a:ext cx="928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360" name="Ink 9359">
                  <a:extLst>
                    <a:ext uri="{FF2B5EF4-FFF2-40B4-BE49-F238E27FC236}">
                      <a16:creationId xmlns:a16="http://schemas.microsoft.com/office/drawing/2014/main" id="{14049EFD-CC37-B045-8F95-5BC896D2C0E1}"/>
                    </a:ext>
                  </a:extLst>
                </p14:cNvPr>
                <p14:cNvContentPartPr/>
                <p14:nvPr/>
              </p14:nvContentPartPr>
              <p14:xfrm>
                <a:off x="5277240" y="1008549"/>
                <a:ext cx="10440" cy="120240"/>
              </p14:xfrm>
            </p:contentPart>
          </mc:Choice>
          <mc:Fallback xmlns="">
            <p:pic>
              <p:nvPicPr>
                <p:cNvPr id="9360" name="Ink 9359">
                  <a:extLst>
                    <a:ext uri="{FF2B5EF4-FFF2-40B4-BE49-F238E27FC236}">
                      <a16:creationId xmlns:a16="http://schemas.microsoft.com/office/drawing/2014/main" id="{14049EFD-CC37-B045-8F95-5BC896D2C0E1}"/>
                    </a:ext>
                  </a:extLst>
                </p:cNvPr>
                <p:cNvPicPr/>
                <p:nvPr/>
              </p:nvPicPr>
              <p:blipFill>
                <a:blip r:embed="rId355"/>
                <a:stretch>
                  <a:fillRect/>
                </a:stretch>
              </p:blipFill>
              <p:spPr>
                <a:xfrm>
                  <a:off x="5269680" y="1000989"/>
                  <a:ext cx="25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361" name="Ink 9360">
                  <a:extLst>
                    <a:ext uri="{FF2B5EF4-FFF2-40B4-BE49-F238E27FC236}">
                      <a16:creationId xmlns:a16="http://schemas.microsoft.com/office/drawing/2014/main" id="{CAE149DC-3D3B-CA42-A940-BCD698466D12}"/>
                    </a:ext>
                  </a:extLst>
                </p14:cNvPr>
                <p14:cNvContentPartPr/>
                <p14:nvPr/>
              </p14:nvContentPartPr>
              <p14:xfrm>
                <a:off x="5252400" y="1003509"/>
                <a:ext cx="129240" cy="81000"/>
              </p14:xfrm>
            </p:contentPart>
          </mc:Choice>
          <mc:Fallback xmlns="">
            <p:pic>
              <p:nvPicPr>
                <p:cNvPr id="9361" name="Ink 9360">
                  <a:extLst>
                    <a:ext uri="{FF2B5EF4-FFF2-40B4-BE49-F238E27FC236}">
                      <a16:creationId xmlns:a16="http://schemas.microsoft.com/office/drawing/2014/main" id="{CAE149DC-3D3B-CA42-A940-BCD698466D12}"/>
                    </a:ext>
                  </a:extLst>
                </p:cNvPr>
                <p:cNvPicPr/>
                <p:nvPr/>
              </p:nvPicPr>
              <p:blipFill>
                <a:blip r:embed="rId357"/>
                <a:stretch>
                  <a:fillRect/>
                </a:stretch>
              </p:blipFill>
              <p:spPr>
                <a:xfrm>
                  <a:off x="5244840" y="995949"/>
                  <a:ext cx="144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362" name="Ink 9361">
                  <a:extLst>
                    <a:ext uri="{FF2B5EF4-FFF2-40B4-BE49-F238E27FC236}">
                      <a16:creationId xmlns:a16="http://schemas.microsoft.com/office/drawing/2014/main" id="{A5E5ACB2-8741-324E-A721-A6753E979A8D}"/>
                    </a:ext>
                  </a:extLst>
                </p14:cNvPr>
                <p14:cNvContentPartPr/>
                <p14:nvPr/>
              </p14:nvContentPartPr>
              <p14:xfrm>
                <a:off x="5395320" y="980829"/>
                <a:ext cx="72360" cy="75240"/>
              </p14:xfrm>
            </p:contentPart>
          </mc:Choice>
          <mc:Fallback xmlns="">
            <p:pic>
              <p:nvPicPr>
                <p:cNvPr id="9362" name="Ink 9361">
                  <a:extLst>
                    <a:ext uri="{FF2B5EF4-FFF2-40B4-BE49-F238E27FC236}">
                      <a16:creationId xmlns:a16="http://schemas.microsoft.com/office/drawing/2014/main" id="{A5E5ACB2-8741-324E-A721-A6753E979A8D}"/>
                    </a:ext>
                  </a:extLst>
                </p:cNvPr>
                <p:cNvPicPr/>
                <p:nvPr/>
              </p:nvPicPr>
              <p:blipFill>
                <a:blip r:embed="rId359"/>
                <a:stretch>
                  <a:fillRect/>
                </a:stretch>
              </p:blipFill>
              <p:spPr>
                <a:xfrm>
                  <a:off x="5388120" y="973269"/>
                  <a:ext cx="87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363" name="Ink 9362">
                  <a:extLst>
                    <a:ext uri="{FF2B5EF4-FFF2-40B4-BE49-F238E27FC236}">
                      <a16:creationId xmlns:a16="http://schemas.microsoft.com/office/drawing/2014/main" id="{035DA317-60B4-944C-A972-84B415C4FCC1}"/>
                    </a:ext>
                  </a:extLst>
                </p14:cNvPr>
                <p14:cNvContentPartPr/>
                <p14:nvPr/>
              </p14:nvContentPartPr>
              <p14:xfrm>
                <a:off x="5494320" y="1004949"/>
                <a:ext cx="93240" cy="72360"/>
              </p14:xfrm>
            </p:contentPart>
          </mc:Choice>
          <mc:Fallback xmlns="">
            <p:pic>
              <p:nvPicPr>
                <p:cNvPr id="9363" name="Ink 9362">
                  <a:extLst>
                    <a:ext uri="{FF2B5EF4-FFF2-40B4-BE49-F238E27FC236}">
                      <a16:creationId xmlns:a16="http://schemas.microsoft.com/office/drawing/2014/main" id="{035DA317-60B4-944C-A972-84B415C4FCC1}"/>
                    </a:ext>
                  </a:extLst>
                </p:cNvPr>
                <p:cNvPicPr/>
                <p:nvPr/>
              </p:nvPicPr>
              <p:blipFill>
                <a:blip r:embed="rId361"/>
                <a:stretch>
                  <a:fillRect/>
                </a:stretch>
              </p:blipFill>
              <p:spPr>
                <a:xfrm>
                  <a:off x="5486760" y="997389"/>
                  <a:ext cx="108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364" name="Ink 9363">
                  <a:extLst>
                    <a:ext uri="{FF2B5EF4-FFF2-40B4-BE49-F238E27FC236}">
                      <a16:creationId xmlns:a16="http://schemas.microsoft.com/office/drawing/2014/main" id="{FA9ACA7E-4B8D-904B-A0C5-B4D09A2DFFBF}"/>
                    </a:ext>
                  </a:extLst>
                </p14:cNvPr>
                <p14:cNvContentPartPr/>
                <p14:nvPr/>
              </p14:nvContentPartPr>
              <p14:xfrm>
                <a:off x="5619960" y="941949"/>
                <a:ext cx="108720" cy="127440"/>
              </p14:xfrm>
            </p:contentPart>
          </mc:Choice>
          <mc:Fallback xmlns="">
            <p:pic>
              <p:nvPicPr>
                <p:cNvPr id="9364" name="Ink 9363">
                  <a:extLst>
                    <a:ext uri="{FF2B5EF4-FFF2-40B4-BE49-F238E27FC236}">
                      <a16:creationId xmlns:a16="http://schemas.microsoft.com/office/drawing/2014/main" id="{FA9ACA7E-4B8D-904B-A0C5-B4D09A2DFFBF}"/>
                    </a:ext>
                  </a:extLst>
                </p:cNvPr>
                <p:cNvPicPr/>
                <p:nvPr/>
              </p:nvPicPr>
              <p:blipFill>
                <a:blip r:embed="rId363"/>
                <a:stretch>
                  <a:fillRect/>
                </a:stretch>
              </p:blipFill>
              <p:spPr>
                <a:xfrm>
                  <a:off x="5612400" y="934389"/>
                  <a:ext cx="123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365" name="Ink 9364">
                  <a:extLst>
                    <a:ext uri="{FF2B5EF4-FFF2-40B4-BE49-F238E27FC236}">
                      <a16:creationId xmlns:a16="http://schemas.microsoft.com/office/drawing/2014/main" id="{FDDD6731-B1F2-E944-A2A5-24F6520B30BE}"/>
                    </a:ext>
                  </a:extLst>
                </p14:cNvPr>
                <p14:cNvContentPartPr/>
                <p14:nvPr/>
              </p14:nvContentPartPr>
              <p14:xfrm>
                <a:off x="5774400" y="991629"/>
                <a:ext cx="51480" cy="80640"/>
              </p14:xfrm>
            </p:contentPart>
          </mc:Choice>
          <mc:Fallback xmlns="">
            <p:pic>
              <p:nvPicPr>
                <p:cNvPr id="9365" name="Ink 9364">
                  <a:extLst>
                    <a:ext uri="{FF2B5EF4-FFF2-40B4-BE49-F238E27FC236}">
                      <a16:creationId xmlns:a16="http://schemas.microsoft.com/office/drawing/2014/main" id="{FDDD6731-B1F2-E944-A2A5-24F6520B30BE}"/>
                    </a:ext>
                  </a:extLst>
                </p:cNvPr>
                <p:cNvPicPr/>
                <p:nvPr/>
              </p:nvPicPr>
              <p:blipFill>
                <a:blip r:embed="rId365"/>
                <a:stretch>
                  <a:fillRect/>
                </a:stretch>
              </p:blipFill>
              <p:spPr>
                <a:xfrm>
                  <a:off x="5766840" y="984069"/>
                  <a:ext cx="66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366" name="Ink 9365">
                  <a:extLst>
                    <a:ext uri="{FF2B5EF4-FFF2-40B4-BE49-F238E27FC236}">
                      <a16:creationId xmlns:a16="http://schemas.microsoft.com/office/drawing/2014/main" id="{9EAEECA9-3359-674A-A334-AD457BFA514B}"/>
                    </a:ext>
                  </a:extLst>
                </p14:cNvPr>
                <p14:cNvContentPartPr/>
                <p14:nvPr/>
              </p14:nvContentPartPr>
              <p14:xfrm>
                <a:off x="5848920" y="1011429"/>
                <a:ext cx="94680" cy="65160"/>
              </p14:xfrm>
            </p:contentPart>
          </mc:Choice>
          <mc:Fallback xmlns="">
            <p:pic>
              <p:nvPicPr>
                <p:cNvPr id="9366" name="Ink 9365">
                  <a:extLst>
                    <a:ext uri="{FF2B5EF4-FFF2-40B4-BE49-F238E27FC236}">
                      <a16:creationId xmlns:a16="http://schemas.microsoft.com/office/drawing/2014/main" id="{9EAEECA9-3359-674A-A334-AD457BFA514B}"/>
                    </a:ext>
                  </a:extLst>
                </p:cNvPr>
                <p:cNvPicPr/>
                <p:nvPr/>
              </p:nvPicPr>
              <p:blipFill>
                <a:blip r:embed="rId367"/>
                <a:stretch>
                  <a:fillRect/>
                </a:stretch>
              </p:blipFill>
              <p:spPr>
                <a:xfrm>
                  <a:off x="5841360" y="1004229"/>
                  <a:ext cx="1098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367" name="Ink 9366">
                  <a:extLst>
                    <a:ext uri="{FF2B5EF4-FFF2-40B4-BE49-F238E27FC236}">
                      <a16:creationId xmlns:a16="http://schemas.microsoft.com/office/drawing/2014/main" id="{70C1F0F1-3621-B043-918C-3F5854F5A734}"/>
                    </a:ext>
                  </a:extLst>
                </p14:cNvPr>
                <p14:cNvContentPartPr/>
                <p14:nvPr/>
              </p14:nvContentPartPr>
              <p14:xfrm>
                <a:off x="6013080" y="958509"/>
                <a:ext cx="9000" cy="129600"/>
              </p14:xfrm>
            </p:contentPart>
          </mc:Choice>
          <mc:Fallback xmlns="">
            <p:pic>
              <p:nvPicPr>
                <p:cNvPr id="9367" name="Ink 9366">
                  <a:extLst>
                    <a:ext uri="{FF2B5EF4-FFF2-40B4-BE49-F238E27FC236}">
                      <a16:creationId xmlns:a16="http://schemas.microsoft.com/office/drawing/2014/main" id="{70C1F0F1-3621-B043-918C-3F5854F5A734}"/>
                    </a:ext>
                  </a:extLst>
                </p:cNvPr>
                <p:cNvPicPr/>
                <p:nvPr/>
              </p:nvPicPr>
              <p:blipFill>
                <a:blip r:embed="rId369"/>
                <a:stretch>
                  <a:fillRect/>
                </a:stretch>
              </p:blipFill>
              <p:spPr>
                <a:xfrm>
                  <a:off x="6005520" y="950949"/>
                  <a:ext cx="24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368" name="Ink 9367">
                  <a:extLst>
                    <a:ext uri="{FF2B5EF4-FFF2-40B4-BE49-F238E27FC236}">
                      <a16:creationId xmlns:a16="http://schemas.microsoft.com/office/drawing/2014/main" id="{C4324EEA-37B5-2647-B2F9-07064361708C}"/>
                    </a:ext>
                  </a:extLst>
                </p14:cNvPr>
                <p14:cNvContentPartPr/>
                <p14:nvPr/>
              </p14:nvContentPartPr>
              <p14:xfrm>
                <a:off x="5973840" y="997029"/>
                <a:ext cx="86040" cy="3960"/>
              </p14:xfrm>
            </p:contentPart>
          </mc:Choice>
          <mc:Fallback xmlns="">
            <p:pic>
              <p:nvPicPr>
                <p:cNvPr id="9368" name="Ink 9367">
                  <a:extLst>
                    <a:ext uri="{FF2B5EF4-FFF2-40B4-BE49-F238E27FC236}">
                      <a16:creationId xmlns:a16="http://schemas.microsoft.com/office/drawing/2014/main" id="{C4324EEA-37B5-2647-B2F9-07064361708C}"/>
                    </a:ext>
                  </a:extLst>
                </p:cNvPr>
                <p:cNvPicPr/>
                <p:nvPr/>
              </p:nvPicPr>
              <p:blipFill>
                <a:blip r:embed="rId371"/>
                <a:stretch>
                  <a:fillRect/>
                </a:stretch>
              </p:blipFill>
              <p:spPr>
                <a:xfrm>
                  <a:off x="5966280" y="989469"/>
                  <a:ext cx="101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9370" name="Ink 9369">
                  <a:extLst>
                    <a:ext uri="{FF2B5EF4-FFF2-40B4-BE49-F238E27FC236}">
                      <a16:creationId xmlns:a16="http://schemas.microsoft.com/office/drawing/2014/main" id="{828945D2-CA80-5A40-843F-2154FB8A98A8}"/>
                    </a:ext>
                  </a:extLst>
                </p14:cNvPr>
                <p14:cNvContentPartPr/>
                <p14:nvPr/>
              </p14:nvContentPartPr>
              <p14:xfrm>
                <a:off x="6162840" y="999189"/>
                <a:ext cx="105120" cy="50400"/>
              </p14:xfrm>
            </p:contentPart>
          </mc:Choice>
          <mc:Fallback xmlns="">
            <p:pic>
              <p:nvPicPr>
                <p:cNvPr id="9370" name="Ink 9369">
                  <a:extLst>
                    <a:ext uri="{FF2B5EF4-FFF2-40B4-BE49-F238E27FC236}">
                      <a16:creationId xmlns:a16="http://schemas.microsoft.com/office/drawing/2014/main" id="{828945D2-CA80-5A40-843F-2154FB8A98A8}"/>
                    </a:ext>
                  </a:extLst>
                </p:cNvPr>
                <p:cNvPicPr/>
                <p:nvPr/>
              </p:nvPicPr>
              <p:blipFill>
                <a:blip r:embed="rId373"/>
                <a:stretch>
                  <a:fillRect/>
                </a:stretch>
              </p:blipFill>
              <p:spPr>
                <a:xfrm>
                  <a:off x="6155280" y="991629"/>
                  <a:ext cx="1202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371" name="Ink 9370">
                  <a:extLst>
                    <a:ext uri="{FF2B5EF4-FFF2-40B4-BE49-F238E27FC236}">
                      <a16:creationId xmlns:a16="http://schemas.microsoft.com/office/drawing/2014/main" id="{EBD0EF4E-45C7-4549-8770-0A159B60327C}"/>
                    </a:ext>
                  </a:extLst>
                </p14:cNvPr>
                <p14:cNvContentPartPr/>
                <p14:nvPr/>
              </p14:nvContentPartPr>
              <p14:xfrm>
                <a:off x="6311880" y="924309"/>
                <a:ext cx="98280" cy="185400"/>
              </p14:xfrm>
            </p:contentPart>
          </mc:Choice>
          <mc:Fallback xmlns="">
            <p:pic>
              <p:nvPicPr>
                <p:cNvPr id="9371" name="Ink 9370">
                  <a:extLst>
                    <a:ext uri="{FF2B5EF4-FFF2-40B4-BE49-F238E27FC236}">
                      <a16:creationId xmlns:a16="http://schemas.microsoft.com/office/drawing/2014/main" id="{EBD0EF4E-45C7-4549-8770-0A159B60327C}"/>
                    </a:ext>
                  </a:extLst>
                </p:cNvPr>
                <p:cNvPicPr/>
                <p:nvPr/>
              </p:nvPicPr>
              <p:blipFill>
                <a:blip r:embed="rId375"/>
                <a:stretch>
                  <a:fillRect/>
                </a:stretch>
              </p:blipFill>
              <p:spPr>
                <a:xfrm>
                  <a:off x="6304680" y="916749"/>
                  <a:ext cx="113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372" name="Ink 9371">
                  <a:extLst>
                    <a:ext uri="{FF2B5EF4-FFF2-40B4-BE49-F238E27FC236}">
                      <a16:creationId xmlns:a16="http://schemas.microsoft.com/office/drawing/2014/main" id="{E4B4CC1F-469B-8E4D-B5A0-5FE68B161A2D}"/>
                    </a:ext>
                  </a:extLst>
                </p14:cNvPr>
                <p14:cNvContentPartPr/>
                <p14:nvPr/>
              </p14:nvContentPartPr>
              <p14:xfrm>
                <a:off x="6271560" y="1012869"/>
                <a:ext cx="93240" cy="11160"/>
              </p14:xfrm>
            </p:contentPart>
          </mc:Choice>
          <mc:Fallback xmlns="">
            <p:pic>
              <p:nvPicPr>
                <p:cNvPr id="9372" name="Ink 9371">
                  <a:extLst>
                    <a:ext uri="{FF2B5EF4-FFF2-40B4-BE49-F238E27FC236}">
                      <a16:creationId xmlns:a16="http://schemas.microsoft.com/office/drawing/2014/main" id="{E4B4CC1F-469B-8E4D-B5A0-5FE68B161A2D}"/>
                    </a:ext>
                  </a:extLst>
                </p:cNvPr>
                <p:cNvPicPr/>
                <p:nvPr/>
              </p:nvPicPr>
              <p:blipFill>
                <a:blip r:embed="rId377"/>
                <a:stretch>
                  <a:fillRect/>
                </a:stretch>
              </p:blipFill>
              <p:spPr>
                <a:xfrm>
                  <a:off x="6264000" y="1005309"/>
                  <a:ext cx="108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402" name="Ink 9401">
                  <a:extLst>
                    <a:ext uri="{FF2B5EF4-FFF2-40B4-BE49-F238E27FC236}">
                      <a16:creationId xmlns:a16="http://schemas.microsoft.com/office/drawing/2014/main" id="{F1E23986-3A07-4148-AA8F-04B3A112D1B0}"/>
                    </a:ext>
                  </a:extLst>
                </p14:cNvPr>
                <p14:cNvContentPartPr/>
                <p14:nvPr/>
              </p14:nvContentPartPr>
              <p14:xfrm>
                <a:off x="4656600" y="805509"/>
                <a:ext cx="90360" cy="332640"/>
              </p14:xfrm>
            </p:contentPart>
          </mc:Choice>
          <mc:Fallback xmlns="">
            <p:pic>
              <p:nvPicPr>
                <p:cNvPr id="9402" name="Ink 9401">
                  <a:extLst>
                    <a:ext uri="{FF2B5EF4-FFF2-40B4-BE49-F238E27FC236}">
                      <a16:creationId xmlns:a16="http://schemas.microsoft.com/office/drawing/2014/main" id="{F1E23986-3A07-4148-AA8F-04B3A112D1B0}"/>
                    </a:ext>
                  </a:extLst>
                </p:cNvPr>
                <p:cNvPicPr/>
                <p:nvPr/>
              </p:nvPicPr>
              <p:blipFill>
                <a:blip r:embed="rId379"/>
                <a:stretch>
                  <a:fillRect/>
                </a:stretch>
              </p:blipFill>
              <p:spPr>
                <a:xfrm>
                  <a:off x="4649040" y="797949"/>
                  <a:ext cx="105480" cy="34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0">
            <p14:nvContentPartPr>
              <p14:cNvPr id="9404" name="Ink 9403">
                <a:extLst>
                  <a:ext uri="{FF2B5EF4-FFF2-40B4-BE49-F238E27FC236}">
                    <a16:creationId xmlns:a16="http://schemas.microsoft.com/office/drawing/2014/main" id="{2DC0A4C2-9DA4-884D-9D95-AFEE4E7A1FCF}"/>
                  </a:ext>
                </a:extLst>
              </p14:cNvPr>
              <p14:cNvContentPartPr/>
              <p14:nvPr/>
            </p14:nvContentPartPr>
            <p14:xfrm>
              <a:off x="5113080" y="2035629"/>
              <a:ext cx="89640" cy="222480"/>
            </p14:xfrm>
          </p:contentPart>
        </mc:Choice>
        <mc:Fallback xmlns="">
          <p:pic>
            <p:nvPicPr>
              <p:cNvPr id="9404" name="Ink 9403">
                <a:extLst>
                  <a:ext uri="{FF2B5EF4-FFF2-40B4-BE49-F238E27FC236}">
                    <a16:creationId xmlns:a16="http://schemas.microsoft.com/office/drawing/2014/main" id="{2DC0A4C2-9DA4-884D-9D95-AFEE4E7A1FCF}"/>
                  </a:ext>
                </a:extLst>
              </p:cNvPr>
              <p:cNvPicPr/>
              <p:nvPr/>
            </p:nvPicPr>
            <p:blipFill>
              <a:blip r:embed="rId381"/>
              <a:stretch>
                <a:fillRect/>
              </a:stretch>
            </p:blipFill>
            <p:spPr>
              <a:xfrm>
                <a:off x="5105520" y="2028069"/>
                <a:ext cx="104760" cy="237600"/>
              </a:xfrm>
              <a:prstGeom prst="rect">
                <a:avLst/>
              </a:prstGeom>
            </p:spPr>
          </p:pic>
        </mc:Fallback>
      </mc:AlternateContent>
      <p:grpSp>
        <p:nvGrpSpPr>
          <p:cNvPr id="9406" name="Group 9405">
            <a:extLst>
              <a:ext uri="{FF2B5EF4-FFF2-40B4-BE49-F238E27FC236}">
                <a16:creationId xmlns:a16="http://schemas.microsoft.com/office/drawing/2014/main" id="{06A4099B-9AD5-6F4D-BB1E-306FE5C51C3B}"/>
              </a:ext>
            </a:extLst>
          </p:cNvPr>
          <p:cNvGrpSpPr/>
          <p:nvPr/>
        </p:nvGrpSpPr>
        <p:grpSpPr>
          <a:xfrm>
            <a:off x="5126040" y="3156669"/>
            <a:ext cx="1348200" cy="252000"/>
            <a:chOff x="5126040" y="3156669"/>
            <a:chExt cx="1348200" cy="252000"/>
          </a:xfrm>
        </p:grpSpPr>
        <mc:AlternateContent xmlns:mc="http://schemas.openxmlformats.org/markup-compatibility/2006" xmlns:p14="http://schemas.microsoft.com/office/powerpoint/2010/main">
          <mc:Choice Requires="p14">
            <p:contentPart p14:bwMode="auto" r:id="rId382">
              <p14:nvContentPartPr>
                <p14:cNvPr id="9384" name="Ink 9383">
                  <a:extLst>
                    <a:ext uri="{FF2B5EF4-FFF2-40B4-BE49-F238E27FC236}">
                      <a16:creationId xmlns:a16="http://schemas.microsoft.com/office/drawing/2014/main" id="{4A98C66A-921A-F247-A6FD-5BDE4A9FB4B9}"/>
                    </a:ext>
                  </a:extLst>
                </p14:cNvPr>
                <p14:cNvContentPartPr/>
                <p14:nvPr/>
              </p14:nvContentPartPr>
              <p14:xfrm>
                <a:off x="5325840" y="3221109"/>
                <a:ext cx="16200" cy="152280"/>
              </p14:xfrm>
            </p:contentPart>
          </mc:Choice>
          <mc:Fallback xmlns="">
            <p:pic>
              <p:nvPicPr>
                <p:cNvPr id="9384" name="Ink 9383">
                  <a:extLst>
                    <a:ext uri="{FF2B5EF4-FFF2-40B4-BE49-F238E27FC236}">
                      <a16:creationId xmlns:a16="http://schemas.microsoft.com/office/drawing/2014/main" id="{4A98C66A-921A-F247-A6FD-5BDE4A9FB4B9}"/>
                    </a:ext>
                  </a:extLst>
                </p:cNvPr>
                <p:cNvPicPr/>
                <p:nvPr/>
              </p:nvPicPr>
              <p:blipFill>
                <a:blip r:embed="rId383"/>
                <a:stretch>
                  <a:fillRect/>
                </a:stretch>
              </p:blipFill>
              <p:spPr>
                <a:xfrm>
                  <a:off x="5318280" y="3213549"/>
                  <a:ext cx="31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385" name="Ink 9384">
                  <a:extLst>
                    <a:ext uri="{FF2B5EF4-FFF2-40B4-BE49-F238E27FC236}">
                      <a16:creationId xmlns:a16="http://schemas.microsoft.com/office/drawing/2014/main" id="{0BAA0DA4-E2AF-F643-A717-87B40BC29603}"/>
                    </a:ext>
                  </a:extLst>
                </p14:cNvPr>
                <p14:cNvContentPartPr/>
                <p14:nvPr/>
              </p14:nvContentPartPr>
              <p14:xfrm>
                <a:off x="5294520" y="3210309"/>
                <a:ext cx="122760" cy="61560"/>
              </p14:xfrm>
            </p:contentPart>
          </mc:Choice>
          <mc:Fallback xmlns="">
            <p:pic>
              <p:nvPicPr>
                <p:cNvPr id="9385" name="Ink 9384">
                  <a:extLst>
                    <a:ext uri="{FF2B5EF4-FFF2-40B4-BE49-F238E27FC236}">
                      <a16:creationId xmlns:a16="http://schemas.microsoft.com/office/drawing/2014/main" id="{0BAA0DA4-E2AF-F643-A717-87B40BC29603}"/>
                    </a:ext>
                  </a:extLst>
                </p:cNvPr>
                <p:cNvPicPr/>
                <p:nvPr/>
              </p:nvPicPr>
              <p:blipFill>
                <a:blip r:embed="rId385"/>
                <a:stretch>
                  <a:fillRect/>
                </a:stretch>
              </p:blipFill>
              <p:spPr>
                <a:xfrm>
                  <a:off x="5286960" y="3202749"/>
                  <a:ext cx="137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386" name="Ink 9385">
                  <a:extLst>
                    <a:ext uri="{FF2B5EF4-FFF2-40B4-BE49-F238E27FC236}">
                      <a16:creationId xmlns:a16="http://schemas.microsoft.com/office/drawing/2014/main" id="{5DC902D3-6756-264C-8613-E3D1EBB4B3C3}"/>
                    </a:ext>
                  </a:extLst>
                </p14:cNvPr>
                <p14:cNvContentPartPr/>
                <p14:nvPr/>
              </p14:nvContentPartPr>
              <p14:xfrm>
                <a:off x="5447160" y="3232269"/>
                <a:ext cx="64800" cy="91080"/>
              </p14:xfrm>
            </p:contentPart>
          </mc:Choice>
          <mc:Fallback xmlns="">
            <p:pic>
              <p:nvPicPr>
                <p:cNvPr id="9386" name="Ink 9385">
                  <a:extLst>
                    <a:ext uri="{FF2B5EF4-FFF2-40B4-BE49-F238E27FC236}">
                      <a16:creationId xmlns:a16="http://schemas.microsoft.com/office/drawing/2014/main" id="{5DC902D3-6756-264C-8613-E3D1EBB4B3C3}"/>
                    </a:ext>
                  </a:extLst>
                </p:cNvPr>
                <p:cNvPicPr/>
                <p:nvPr/>
              </p:nvPicPr>
              <p:blipFill>
                <a:blip r:embed="rId387"/>
                <a:stretch>
                  <a:fillRect/>
                </a:stretch>
              </p:blipFill>
              <p:spPr>
                <a:xfrm>
                  <a:off x="5439600" y="3224709"/>
                  <a:ext cx="79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387" name="Ink 9386">
                  <a:extLst>
                    <a:ext uri="{FF2B5EF4-FFF2-40B4-BE49-F238E27FC236}">
                      <a16:creationId xmlns:a16="http://schemas.microsoft.com/office/drawing/2014/main" id="{DBA7C240-CB07-CA43-BF5C-A3209E973153}"/>
                    </a:ext>
                  </a:extLst>
                </p14:cNvPr>
                <p14:cNvContentPartPr/>
                <p14:nvPr/>
              </p14:nvContentPartPr>
              <p14:xfrm>
                <a:off x="5547960" y="3246669"/>
                <a:ext cx="8280" cy="63360"/>
              </p14:xfrm>
            </p:contentPart>
          </mc:Choice>
          <mc:Fallback xmlns="">
            <p:pic>
              <p:nvPicPr>
                <p:cNvPr id="9387" name="Ink 9386">
                  <a:extLst>
                    <a:ext uri="{FF2B5EF4-FFF2-40B4-BE49-F238E27FC236}">
                      <a16:creationId xmlns:a16="http://schemas.microsoft.com/office/drawing/2014/main" id="{DBA7C240-CB07-CA43-BF5C-A3209E973153}"/>
                    </a:ext>
                  </a:extLst>
                </p:cNvPr>
                <p:cNvPicPr/>
                <p:nvPr/>
              </p:nvPicPr>
              <p:blipFill>
                <a:blip r:embed="rId389"/>
                <a:stretch>
                  <a:fillRect/>
                </a:stretch>
              </p:blipFill>
              <p:spPr>
                <a:xfrm>
                  <a:off x="5540400" y="3239109"/>
                  <a:ext cx="23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388" name="Ink 9387">
                  <a:extLst>
                    <a:ext uri="{FF2B5EF4-FFF2-40B4-BE49-F238E27FC236}">
                      <a16:creationId xmlns:a16="http://schemas.microsoft.com/office/drawing/2014/main" id="{9A987DF5-229A-9741-8DDB-9E8ABFDF204D}"/>
                    </a:ext>
                  </a:extLst>
                </p14:cNvPr>
                <p14:cNvContentPartPr/>
                <p14:nvPr/>
              </p14:nvContentPartPr>
              <p14:xfrm>
                <a:off x="5557320" y="3203829"/>
                <a:ext cx="19080" cy="8280"/>
              </p14:xfrm>
            </p:contentPart>
          </mc:Choice>
          <mc:Fallback xmlns="">
            <p:pic>
              <p:nvPicPr>
                <p:cNvPr id="9388" name="Ink 9387">
                  <a:extLst>
                    <a:ext uri="{FF2B5EF4-FFF2-40B4-BE49-F238E27FC236}">
                      <a16:creationId xmlns:a16="http://schemas.microsoft.com/office/drawing/2014/main" id="{9A987DF5-229A-9741-8DDB-9E8ABFDF204D}"/>
                    </a:ext>
                  </a:extLst>
                </p:cNvPr>
                <p:cNvPicPr/>
                <p:nvPr/>
              </p:nvPicPr>
              <p:blipFill>
                <a:blip r:embed="rId391"/>
                <a:stretch>
                  <a:fillRect/>
                </a:stretch>
              </p:blipFill>
              <p:spPr>
                <a:xfrm>
                  <a:off x="5549760" y="3196269"/>
                  <a:ext cx="34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389" name="Ink 9388">
                  <a:extLst>
                    <a:ext uri="{FF2B5EF4-FFF2-40B4-BE49-F238E27FC236}">
                      <a16:creationId xmlns:a16="http://schemas.microsoft.com/office/drawing/2014/main" id="{47F009F2-7654-8445-B2FC-F7C68F5F2074}"/>
                    </a:ext>
                  </a:extLst>
                </p14:cNvPr>
                <p14:cNvContentPartPr/>
                <p14:nvPr/>
              </p14:nvContentPartPr>
              <p14:xfrm>
                <a:off x="5614560" y="3227589"/>
                <a:ext cx="61560" cy="81360"/>
              </p14:xfrm>
            </p:contentPart>
          </mc:Choice>
          <mc:Fallback xmlns="">
            <p:pic>
              <p:nvPicPr>
                <p:cNvPr id="9389" name="Ink 9388">
                  <a:extLst>
                    <a:ext uri="{FF2B5EF4-FFF2-40B4-BE49-F238E27FC236}">
                      <a16:creationId xmlns:a16="http://schemas.microsoft.com/office/drawing/2014/main" id="{47F009F2-7654-8445-B2FC-F7C68F5F2074}"/>
                    </a:ext>
                  </a:extLst>
                </p:cNvPr>
                <p:cNvPicPr/>
                <p:nvPr/>
              </p:nvPicPr>
              <p:blipFill>
                <a:blip r:embed="rId393"/>
                <a:stretch>
                  <a:fillRect/>
                </a:stretch>
              </p:blipFill>
              <p:spPr>
                <a:xfrm>
                  <a:off x="5607000" y="3220029"/>
                  <a:ext cx="76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390" name="Ink 9389">
                  <a:extLst>
                    <a:ext uri="{FF2B5EF4-FFF2-40B4-BE49-F238E27FC236}">
                      <a16:creationId xmlns:a16="http://schemas.microsoft.com/office/drawing/2014/main" id="{27AC4BAE-40C5-B640-9887-65573524D4D4}"/>
                    </a:ext>
                  </a:extLst>
                </p14:cNvPr>
                <p14:cNvContentPartPr/>
                <p14:nvPr/>
              </p14:nvContentPartPr>
              <p14:xfrm>
                <a:off x="5701680" y="3229389"/>
                <a:ext cx="74880" cy="82080"/>
              </p14:xfrm>
            </p:contentPart>
          </mc:Choice>
          <mc:Fallback xmlns="">
            <p:pic>
              <p:nvPicPr>
                <p:cNvPr id="9390" name="Ink 9389">
                  <a:extLst>
                    <a:ext uri="{FF2B5EF4-FFF2-40B4-BE49-F238E27FC236}">
                      <a16:creationId xmlns:a16="http://schemas.microsoft.com/office/drawing/2014/main" id="{27AC4BAE-40C5-B640-9887-65573524D4D4}"/>
                    </a:ext>
                  </a:extLst>
                </p:cNvPr>
                <p:cNvPicPr/>
                <p:nvPr/>
              </p:nvPicPr>
              <p:blipFill>
                <a:blip r:embed="rId395"/>
                <a:stretch>
                  <a:fillRect/>
                </a:stretch>
              </p:blipFill>
              <p:spPr>
                <a:xfrm>
                  <a:off x="5694120" y="3221829"/>
                  <a:ext cx="900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391" name="Ink 9390">
                  <a:extLst>
                    <a:ext uri="{FF2B5EF4-FFF2-40B4-BE49-F238E27FC236}">
                      <a16:creationId xmlns:a16="http://schemas.microsoft.com/office/drawing/2014/main" id="{F925A5B5-E240-9B44-95F6-6258A8211379}"/>
                    </a:ext>
                  </a:extLst>
                </p14:cNvPr>
                <p14:cNvContentPartPr/>
                <p14:nvPr/>
              </p14:nvContentPartPr>
              <p14:xfrm>
                <a:off x="5891760" y="3226509"/>
                <a:ext cx="110520" cy="70560"/>
              </p14:xfrm>
            </p:contentPart>
          </mc:Choice>
          <mc:Fallback xmlns="">
            <p:pic>
              <p:nvPicPr>
                <p:cNvPr id="9391" name="Ink 9390">
                  <a:extLst>
                    <a:ext uri="{FF2B5EF4-FFF2-40B4-BE49-F238E27FC236}">
                      <a16:creationId xmlns:a16="http://schemas.microsoft.com/office/drawing/2014/main" id="{F925A5B5-E240-9B44-95F6-6258A8211379}"/>
                    </a:ext>
                  </a:extLst>
                </p:cNvPr>
                <p:cNvPicPr/>
                <p:nvPr/>
              </p:nvPicPr>
              <p:blipFill>
                <a:blip r:embed="rId397"/>
                <a:stretch>
                  <a:fillRect/>
                </a:stretch>
              </p:blipFill>
              <p:spPr>
                <a:xfrm>
                  <a:off x="5884200" y="3218949"/>
                  <a:ext cx="125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392" name="Ink 9391">
                  <a:extLst>
                    <a:ext uri="{FF2B5EF4-FFF2-40B4-BE49-F238E27FC236}">
                      <a16:creationId xmlns:a16="http://schemas.microsoft.com/office/drawing/2014/main" id="{D164A579-5E8B-AA43-A6BA-7B4CB58F7E67}"/>
                    </a:ext>
                  </a:extLst>
                </p14:cNvPr>
                <p14:cNvContentPartPr/>
                <p14:nvPr/>
              </p14:nvContentPartPr>
              <p14:xfrm>
                <a:off x="6040080" y="3229389"/>
                <a:ext cx="64800" cy="77040"/>
              </p14:xfrm>
            </p:contentPart>
          </mc:Choice>
          <mc:Fallback xmlns="">
            <p:pic>
              <p:nvPicPr>
                <p:cNvPr id="9392" name="Ink 9391">
                  <a:extLst>
                    <a:ext uri="{FF2B5EF4-FFF2-40B4-BE49-F238E27FC236}">
                      <a16:creationId xmlns:a16="http://schemas.microsoft.com/office/drawing/2014/main" id="{D164A579-5E8B-AA43-A6BA-7B4CB58F7E67}"/>
                    </a:ext>
                  </a:extLst>
                </p:cNvPr>
                <p:cNvPicPr/>
                <p:nvPr/>
              </p:nvPicPr>
              <p:blipFill>
                <a:blip r:embed="rId399"/>
                <a:stretch>
                  <a:fillRect/>
                </a:stretch>
              </p:blipFill>
              <p:spPr>
                <a:xfrm>
                  <a:off x="6032520" y="3221829"/>
                  <a:ext cx="79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9393" name="Ink 9392">
                  <a:extLst>
                    <a:ext uri="{FF2B5EF4-FFF2-40B4-BE49-F238E27FC236}">
                      <a16:creationId xmlns:a16="http://schemas.microsoft.com/office/drawing/2014/main" id="{72918219-09EE-EC46-B8DF-18EF939303CB}"/>
                    </a:ext>
                  </a:extLst>
                </p14:cNvPr>
                <p14:cNvContentPartPr/>
                <p14:nvPr/>
              </p14:nvContentPartPr>
              <p14:xfrm>
                <a:off x="6136560" y="3227589"/>
                <a:ext cx="56160" cy="83160"/>
              </p14:xfrm>
            </p:contentPart>
          </mc:Choice>
          <mc:Fallback xmlns="">
            <p:pic>
              <p:nvPicPr>
                <p:cNvPr id="9393" name="Ink 9392">
                  <a:extLst>
                    <a:ext uri="{FF2B5EF4-FFF2-40B4-BE49-F238E27FC236}">
                      <a16:creationId xmlns:a16="http://schemas.microsoft.com/office/drawing/2014/main" id="{72918219-09EE-EC46-B8DF-18EF939303CB}"/>
                    </a:ext>
                  </a:extLst>
                </p:cNvPr>
                <p:cNvPicPr/>
                <p:nvPr/>
              </p:nvPicPr>
              <p:blipFill>
                <a:blip r:embed="rId401"/>
                <a:stretch>
                  <a:fillRect/>
                </a:stretch>
              </p:blipFill>
              <p:spPr>
                <a:xfrm>
                  <a:off x="6129000" y="3220029"/>
                  <a:ext cx="71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394" name="Ink 9393">
                  <a:extLst>
                    <a:ext uri="{FF2B5EF4-FFF2-40B4-BE49-F238E27FC236}">
                      <a16:creationId xmlns:a16="http://schemas.microsoft.com/office/drawing/2014/main" id="{C3EAFD94-3A35-0947-9AAF-7FD8B9B47B0F}"/>
                    </a:ext>
                  </a:extLst>
                </p14:cNvPr>
                <p14:cNvContentPartPr/>
                <p14:nvPr/>
              </p14:nvContentPartPr>
              <p14:xfrm>
                <a:off x="6233400" y="3213909"/>
                <a:ext cx="46080" cy="81720"/>
              </p14:xfrm>
            </p:contentPart>
          </mc:Choice>
          <mc:Fallback xmlns="">
            <p:pic>
              <p:nvPicPr>
                <p:cNvPr id="9394" name="Ink 9393">
                  <a:extLst>
                    <a:ext uri="{FF2B5EF4-FFF2-40B4-BE49-F238E27FC236}">
                      <a16:creationId xmlns:a16="http://schemas.microsoft.com/office/drawing/2014/main" id="{C3EAFD94-3A35-0947-9AAF-7FD8B9B47B0F}"/>
                    </a:ext>
                  </a:extLst>
                </p:cNvPr>
                <p:cNvPicPr/>
                <p:nvPr/>
              </p:nvPicPr>
              <p:blipFill>
                <a:blip r:embed="rId403"/>
                <a:stretch>
                  <a:fillRect/>
                </a:stretch>
              </p:blipFill>
              <p:spPr>
                <a:xfrm>
                  <a:off x="6225840" y="3206349"/>
                  <a:ext cx="61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395" name="Ink 9394">
                  <a:extLst>
                    <a:ext uri="{FF2B5EF4-FFF2-40B4-BE49-F238E27FC236}">
                      <a16:creationId xmlns:a16="http://schemas.microsoft.com/office/drawing/2014/main" id="{FA87F824-1A4F-6949-BCD1-E1C38E96439F}"/>
                    </a:ext>
                  </a:extLst>
                </p14:cNvPr>
                <p14:cNvContentPartPr/>
                <p14:nvPr/>
              </p14:nvContentPartPr>
              <p14:xfrm>
                <a:off x="6331680" y="3218949"/>
                <a:ext cx="48240" cy="86040"/>
              </p14:xfrm>
            </p:contentPart>
          </mc:Choice>
          <mc:Fallback xmlns="">
            <p:pic>
              <p:nvPicPr>
                <p:cNvPr id="9395" name="Ink 9394">
                  <a:extLst>
                    <a:ext uri="{FF2B5EF4-FFF2-40B4-BE49-F238E27FC236}">
                      <a16:creationId xmlns:a16="http://schemas.microsoft.com/office/drawing/2014/main" id="{FA87F824-1A4F-6949-BCD1-E1C38E96439F}"/>
                    </a:ext>
                  </a:extLst>
                </p:cNvPr>
                <p:cNvPicPr/>
                <p:nvPr/>
              </p:nvPicPr>
              <p:blipFill>
                <a:blip r:embed="rId405"/>
                <a:stretch>
                  <a:fillRect/>
                </a:stretch>
              </p:blipFill>
              <p:spPr>
                <a:xfrm>
                  <a:off x="6324120" y="3211389"/>
                  <a:ext cx="63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396" name="Ink 9395">
                  <a:extLst>
                    <a:ext uri="{FF2B5EF4-FFF2-40B4-BE49-F238E27FC236}">
                      <a16:creationId xmlns:a16="http://schemas.microsoft.com/office/drawing/2014/main" id="{D098575F-A6A0-5544-B7B9-0858B55DA96D}"/>
                    </a:ext>
                  </a:extLst>
                </p14:cNvPr>
                <p14:cNvContentPartPr/>
                <p14:nvPr/>
              </p14:nvContentPartPr>
              <p14:xfrm>
                <a:off x="6423840" y="3211749"/>
                <a:ext cx="50400" cy="91800"/>
              </p14:xfrm>
            </p:contentPart>
          </mc:Choice>
          <mc:Fallback xmlns="">
            <p:pic>
              <p:nvPicPr>
                <p:cNvPr id="9396" name="Ink 9395">
                  <a:extLst>
                    <a:ext uri="{FF2B5EF4-FFF2-40B4-BE49-F238E27FC236}">
                      <a16:creationId xmlns:a16="http://schemas.microsoft.com/office/drawing/2014/main" id="{D098575F-A6A0-5544-B7B9-0858B55DA96D}"/>
                    </a:ext>
                  </a:extLst>
                </p:cNvPr>
                <p:cNvPicPr/>
                <p:nvPr/>
              </p:nvPicPr>
              <p:blipFill>
                <a:blip r:embed="rId407"/>
                <a:stretch>
                  <a:fillRect/>
                </a:stretch>
              </p:blipFill>
              <p:spPr>
                <a:xfrm>
                  <a:off x="6416280" y="3204189"/>
                  <a:ext cx="65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405" name="Ink 9404">
                  <a:extLst>
                    <a:ext uri="{FF2B5EF4-FFF2-40B4-BE49-F238E27FC236}">
                      <a16:creationId xmlns:a16="http://schemas.microsoft.com/office/drawing/2014/main" id="{5D27A322-23A1-DC49-8F05-1023528B8339}"/>
                    </a:ext>
                  </a:extLst>
                </p14:cNvPr>
                <p14:cNvContentPartPr/>
                <p14:nvPr/>
              </p14:nvContentPartPr>
              <p14:xfrm>
                <a:off x="5126040" y="3156669"/>
                <a:ext cx="84600" cy="252000"/>
              </p14:xfrm>
            </p:contentPart>
          </mc:Choice>
          <mc:Fallback xmlns="">
            <p:pic>
              <p:nvPicPr>
                <p:cNvPr id="9405" name="Ink 9404">
                  <a:extLst>
                    <a:ext uri="{FF2B5EF4-FFF2-40B4-BE49-F238E27FC236}">
                      <a16:creationId xmlns:a16="http://schemas.microsoft.com/office/drawing/2014/main" id="{5D27A322-23A1-DC49-8F05-1023528B8339}"/>
                    </a:ext>
                  </a:extLst>
                </p:cNvPr>
                <p:cNvPicPr/>
                <p:nvPr/>
              </p:nvPicPr>
              <p:blipFill>
                <a:blip r:embed="rId409"/>
                <a:stretch>
                  <a:fillRect/>
                </a:stretch>
              </p:blipFill>
              <p:spPr>
                <a:xfrm>
                  <a:off x="5118480" y="3149109"/>
                  <a:ext cx="99720" cy="267120"/>
                </a:xfrm>
                <a:prstGeom prst="rect">
                  <a:avLst/>
                </a:prstGeom>
              </p:spPr>
            </p:pic>
          </mc:Fallback>
        </mc:AlternateContent>
      </p:grpSp>
      <p:grpSp>
        <p:nvGrpSpPr>
          <p:cNvPr id="9411" name="Group 9410">
            <a:extLst>
              <a:ext uri="{FF2B5EF4-FFF2-40B4-BE49-F238E27FC236}">
                <a16:creationId xmlns:a16="http://schemas.microsoft.com/office/drawing/2014/main" id="{87A4DB5E-0124-2745-810B-50C6E32AB714}"/>
              </a:ext>
            </a:extLst>
          </p:cNvPr>
          <p:cNvGrpSpPr/>
          <p:nvPr/>
        </p:nvGrpSpPr>
        <p:grpSpPr>
          <a:xfrm>
            <a:off x="5460840" y="5737149"/>
            <a:ext cx="376200" cy="158040"/>
            <a:chOff x="5460840" y="5737149"/>
            <a:chExt cx="376200" cy="158040"/>
          </a:xfrm>
        </p:grpSpPr>
        <mc:AlternateContent xmlns:mc="http://schemas.openxmlformats.org/markup-compatibility/2006" xmlns:p14="http://schemas.microsoft.com/office/powerpoint/2010/main">
          <mc:Choice Requires="p14">
            <p:contentPart p14:bwMode="auto" r:id="rId410">
              <p14:nvContentPartPr>
                <p14:cNvPr id="9407" name="Ink 9406">
                  <a:extLst>
                    <a:ext uri="{FF2B5EF4-FFF2-40B4-BE49-F238E27FC236}">
                      <a16:creationId xmlns:a16="http://schemas.microsoft.com/office/drawing/2014/main" id="{D33EFA87-3712-DA4A-AD72-D8604A8F5CF6}"/>
                    </a:ext>
                  </a:extLst>
                </p14:cNvPr>
                <p14:cNvContentPartPr/>
                <p14:nvPr/>
              </p14:nvContentPartPr>
              <p14:xfrm>
                <a:off x="5460840" y="5737149"/>
                <a:ext cx="108360" cy="79560"/>
              </p14:xfrm>
            </p:contentPart>
          </mc:Choice>
          <mc:Fallback xmlns="">
            <p:pic>
              <p:nvPicPr>
                <p:cNvPr id="9407" name="Ink 9406">
                  <a:extLst>
                    <a:ext uri="{FF2B5EF4-FFF2-40B4-BE49-F238E27FC236}">
                      <a16:creationId xmlns:a16="http://schemas.microsoft.com/office/drawing/2014/main" id="{D33EFA87-3712-DA4A-AD72-D8604A8F5CF6}"/>
                    </a:ext>
                  </a:extLst>
                </p:cNvPr>
                <p:cNvPicPr/>
                <p:nvPr/>
              </p:nvPicPr>
              <p:blipFill>
                <a:blip r:embed="rId411"/>
                <a:stretch>
                  <a:fillRect/>
                </a:stretch>
              </p:blipFill>
              <p:spPr>
                <a:xfrm>
                  <a:off x="5453280" y="5729589"/>
                  <a:ext cx="1234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408" name="Ink 9407">
                  <a:extLst>
                    <a:ext uri="{FF2B5EF4-FFF2-40B4-BE49-F238E27FC236}">
                      <a16:creationId xmlns:a16="http://schemas.microsoft.com/office/drawing/2014/main" id="{868B5E70-D3E1-374F-AEFD-8CBC004C4B5D}"/>
                    </a:ext>
                  </a:extLst>
                </p14:cNvPr>
                <p14:cNvContentPartPr/>
                <p14:nvPr/>
              </p14:nvContentPartPr>
              <p14:xfrm>
                <a:off x="5616720" y="5779989"/>
                <a:ext cx="21960" cy="20520"/>
              </p14:xfrm>
            </p:contentPart>
          </mc:Choice>
          <mc:Fallback xmlns="">
            <p:pic>
              <p:nvPicPr>
                <p:cNvPr id="9408" name="Ink 9407">
                  <a:extLst>
                    <a:ext uri="{FF2B5EF4-FFF2-40B4-BE49-F238E27FC236}">
                      <a16:creationId xmlns:a16="http://schemas.microsoft.com/office/drawing/2014/main" id="{868B5E70-D3E1-374F-AEFD-8CBC004C4B5D}"/>
                    </a:ext>
                  </a:extLst>
                </p:cNvPr>
                <p:cNvPicPr/>
                <p:nvPr/>
              </p:nvPicPr>
              <p:blipFill>
                <a:blip r:embed="rId413"/>
                <a:stretch>
                  <a:fillRect/>
                </a:stretch>
              </p:blipFill>
              <p:spPr>
                <a:xfrm>
                  <a:off x="5609160" y="5772429"/>
                  <a:ext cx="37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409" name="Ink 9408">
                  <a:extLst>
                    <a:ext uri="{FF2B5EF4-FFF2-40B4-BE49-F238E27FC236}">
                      <a16:creationId xmlns:a16="http://schemas.microsoft.com/office/drawing/2014/main" id="{EA118C93-9ADA-E144-AF58-208D12BFA4A9}"/>
                    </a:ext>
                  </a:extLst>
                </p14:cNvPr>
                <p14:cNvContentPartPr/>
                <p14:nvPr/>
              </p14:nvContentPartPr>
              <p14:xfrm>
                <a:off x="5670720" y="5754789"/>
                <a:ext cx="86760" cy="140400"/>
              </p14:xfrm>
            </p:contentPart>
          </mc:Choice>
          <mc:Fallback xmlns="">
            <p:pic>
              <p:nvPicPr>
                <p:cNvPr id="9409" name="Ink 9408">
                  <a:extLst>
                    <a:ext uri="{FF2B5EF4-FFF2-40B4-BE49-F238E27FC236}">
                      <a16:creationId xmlns:a16="http://schemas.microsoft.com/office/drawing/2014/main" id="{EA118C93-9ADA-E144-AF58-208D12BFA4A9}"/>
                    </a:ext>
                  </a:extLst>
                </p:cNvPr>
                <p:cNvPicPr/>
                <p:nvPr/>
              </p:nvPicPr>
              <p:blipFill>
                <a:blip r:embed="rId415"/>
                <a:stretch>
                  <a:fillRect/>
                </a:stretch>
              </p:blipFill>
              <p:spPr>
                <a:xfrm>
                  <a:off x="5663160" y="5747229"/>
                  <a:ext cx="101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410" name="Ink 9409">
                  <a:extLst>
                    <a:ext uri="{FF2B5EF4-FFF2-40B4-BE49-F238E27FC236}">
                      <a16:creationId xmlns:a16="http://schemas.microsoft.com/office/drawing/2014/main" id="{140E7D66-B60E-7D4E-B6CD-39D9C3FDB37E}"/>
                    </a:ext>
                  </a:extLst>
                </p14:cNvPr>
                <p14:cNvContentPartPr/>
                <p14:nvPr/>
              </p14:nvContentPartPr>
              <p14:xfrm>
                <a:off x="5834520" y="5785749"/>
                <a:ext cx="2520" cy="3240"/>
              </p14:xfrm>
            </p:contentPart>
          </mc:Choice>
          <mc:Fallback xmlns="">
            <p:pic>
              <p:nvPicPr>
                <p:cNvPr id="9410" name="Ink 9409">
                  <a:extLst>
                    <a:ext uri="{FF2B5EF4-FFF2-40B4-BE49-F238E27FC236}">
                      <a16:creationId xmlns:a16="http://schemas.microsoft.com/office/drawing/2014/main" id="{140E7D66-B60E-7D4E-B6CD-39D9C3FDB37E}"/>
                    </a:ext>
                  </a:extLst>
                </p:cNvPr>
                <p:cNvPicPr/>
                <p:nvPr/>
              </p:nvPicPr>
              <p:blipFill>
                <a:blip r:embed="rId417"/>
                <a:stretch>
                  <a:fillRect/>
                </a:stretch>
              </p:blipFill>
              <p:spPr>
                <a:xfrm>
                  <a:off x="5826960" y="5778549"/>
                  <a:ext cx="17640" cy="1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8">
            <p14:nvContentPartPr>
              <p14:cNvPr id="9412" name="Ink 9411">
                <a:extLst>
                  <a:ext uri="{FF2B5EF4-FFF2-40B4-BE49-F238E27FC236}">
                    <a16:creationId xmlns:a16="http://schemas.microsoft.com/office/drawing/2014/main" id="{57C2797B-7FE5-C64A-B1CB-FDE3ECB30A0E}"/>
                  </a:ext>
                </a:extLst>
              </p14:cNvPr>
              <p14:cNvContentPartPr/>
              <p14:nvPr/>
            </p14:nvContentPartPr>
            <p14:xfrm>
              <a:off x="7525080" y="2695149"/>
              <a:ext cx="1194480" cy="48960"/>
            </p14:xfrm>
          </p:contentPart>
        </mc:Choice>
        <mc:Fallback xmlns="">
          <p:pic>
            <p:nvPicPr>
              <p:cNvPr id="9412" name="Ink 9411">
                <a:extLst>
                  <a:ext uri="{FF2B5EF4-FFF2-40B4-BE49-F238E27FC236}">
                    <a16:creationId xmlns:a16="http://schemas.microsoft.com/office/drawing/2014/main" id="{57C2797B-7FE5-C64A-B1CB-FDE3ECB30A0E}"/>
                  </a:ext>
                </a:extLst>
              </p:cNvPr>
              <p:cNvPicPr/>
              <p:nvPr/>
            </p:nvPicPr>
            <p:blipFill>
              <a:blip r:embed="rId419"/>
              <a:stretch>
                <a:fillRect/>
              </a:stretch>
            </p:blipFill>
            <p:spPr>
              <a:xfrm>
                <a:off x="7517520" y="2687589"/>
                <a:ext cx="1209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413" name="Ink 9412">
                <a:extLst>
                  <a:ext uri="{FF2B5EF4-FFF2-40B4-BE49-F238E27FC236}">
                    <a16:creationId xmlns:a16="http://schemas.microsoft.com/office/drawing/2014/main" id="{BBD5DA61-AD39-B643-8A90-73D2019F7CC5}"/>
                  </a:ext>
                </a:extLst>
              </p14:cNvPr>
              <p14:cNvContentPartPr/>
              <p14:nvPr/>
            </p14:nvContentPartPr>
            <p14:xfrm>
              <a:off x="7643160" y="2855349"/>
              <a:ext cx="261360" cy="9000"/>
            </p14:xfrm>
          </p:contentPart>
        </mc:Choice>
        <mc:Fallback xmlns="">
          <p:pic>
            <p:nvPicPr>
              <p:cNvPr id="9413" name="Ink 9412">
                <a:extLst>
                  <a:ext uri="{FF2B5EF4-FFF2-40B4-BE49-F238E27FC236}">
                    <a16:creationId xmlns:a16="http://schemas.microsoft.com/office/drawing/2014/main" id="{BBD5DA61-AD39-B643-8A90-73D2019F7CC5}"/>
                  </a:ext>
                </a:extLst>
              </p:cNvPr>
              <p:cNvPicPr/>
              <p:nvPr/>
            </p:nvPicPr>
            <p:blipFill>
              <a:blip r:embed="rId421"/>
              <a:stretch>
                <a:fillRect/>
              </a:stretch>
            </p:blipFill>
            <p:spPr>
              <a:xfrm>
                <a:off x="7635600" y="2847789"/>
                <a:ext cx="276480" cy="24120"/>
              </a:xfrm>
              <a:prstGeom prst="rect">
                <a:avLst/>
              </a:prstGeom>
            </p:spPr>
          </p:pic>
        </mc:Fallback>
      </mc:AlternateContent>
      <p:grpSp>
        <p:nvGrpSpPr>
          <p:cNvPr id="9419" name="Group 9418">
            <a:extLst>
              <a:ext uri="{FF2B5EF4-FFF2-40B4-BE49-F238E27FC236}">
                <a16:creationId xmlns:a16="http://schemas.microsoft.com/office/drawing/2014/main" id="{F78BB540-D472-CD46-9CBD-B6016A24A4EA}"/>
              </a:ext>
            </a:extLst>
          </p:cNvPr>
          <p:cNvGrpSpPr/>
          <p:nvPr/>
        </p:nvGrpSpPr>
        <p:grpSpPr>
          <a:xfrm>
            <a:off x="7539840" y="4606749"/>
            <a:ext cx="392760" cy="149400"/>
            <a:chOff x="7539840" y="4606749"/>
            <a:chExt cx="392760" cy="149400"/>
          </a:xfrm>
        </p:grpSpPr>
        <mc:AlternateContent xmlns:mc="http://schemas.openxmlformats.org/markup-compatibility/2006" xmlns:p14="http://schemas.microsoft.com/office/powerpoint/2010/main">
          <mc:Choice Requires="p14">
            <p:contentPart p14:bwMode="auto" r:id="rId422">
              <p14:nvContentPartPr>
                <p14:cNvPr id="9415" name="Ink 9414">
                  <a:extLst>
                    <a:ext uri="{FF2B5EF4-FFF2-40B4-BE49-F238E27FC236}">
                      <a16:creationId xmlns:a16="http://schemas.microsoft.com/office/drawing/2014/main" id="{C3F5EAD4-C544-124C-8960-EE40DC8C586C}"/>
                    </a:ext>
                  </a:extLst>
                </p14:cNvPr>
                <p14:cNvContentPartPr/>
                <p14:nvPr/>
              </p14:nvContentPartPr>
              <p14:xfrm>
                <a:off x="7539840" y="4629789"/>
                <a:ext cx="88200" cy="93960"/>
              </p14:xfrm>
            </p:contentPart>
          </mc:Choice>
          <mc:Fallback xmlns="">
            <p:pic>
              <p:nvPicPr>
                <p:cNvPr id="9415" name="Ink 9414">
                  <a:extLst>
                    <a:ext uri="{FF2B5EF4-FFF2-40B4-BE49-F238E27FC236}">
                      <a16:creationId xmlns:a16="http://schemas.microsoft.com/office/drawing/2014/main" id="{C3F5EAD4-C544-124C-8960-EE40DC8C586C}"/>
                    </a:ext>
                  </a:extLst>
                </p:cNvPr>
                <p:cNvPicPr/>
                <p:nvPr/>
              </p:nvPicPr>
              <p:blipFill>
                <a:blip r:embed="rId423"/>
                <a:stretch>
                  <a:fillRect/>
                </a:stretch>
              </p:blipFill>
              <p:spPr>
                <a:xfrm>
                  <a:off x="7532280" y="4622229"/>
                  <a:ext cx="10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416" name="Ink 9415">
                  <a:extLst>
                    <a:ext uri="{FF2B5EF4-FFF2-40B4-BE49-F238E27FC236}">
                      <a16:creationId xmlns:a16="http://schemas.microsoft.com/office/drawing/2014/main" id="{F01FCDA1-C237-4948-BC53-FE30EA551478}"/>
                    </a:ext>
                  </a:extLst>
                </p14:cNvPr>
                <p14:cNvContentPartPr/>
                <p14:nvPr/>
              </p14:nvContentPartPr>
              <p14:xfrm>
                <a:off x="7683480" y="4683429"/>
                <a:ext cx="18360" cy="28800"/>
              </p14:xfrm>
            </p:contentPart>
          </mc:Choice>
          <mc:Fallback xmlns="">
            <p:pic>
              <p:nvPicPr>
                <p:cNvPr id="9416" name="Ink 9415">
                  <a:extLst>
                    <a:ext uri="{FF2B5EF4-FFF2-40B4-BE49-F238E27FC236}">
                      <a16:creationId xmlns:a16="http://schemas.microsoft.com/office/drawing/2014/main" id="{F01FCDA1-C237-4948-BC53-FE30EA551478}"/>
                    </a:ext>
                  </a:extLst>
                </p:cNvPr>
                <p:cNvPicPr/>
                <p:nvPr/>
              </p:nvPicPr>
              <p:blipFill>
                <a:blip r:embed="rId425"/>
                <a:stretch>
                  <a:fillRect/>
                </a:stretch>
              </p:blipFill>
              <p:spPr>
                <a:xfrm>
                  <a:off x="7676280" y="4675869"/>
                  <a:ext cx="33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417" name="Ink 9416">
                  <a:extLst>
                    <a:ext uri="{FF2B5EF4-FFF2-40B4-BE49-F238E27FC236}">
                      <a16:creationId xmlns:a16="http://schemas.microsoft.com/office/drawing/2014/main" id="{6ADF5417-67FF-324B-9C53-36CED6E6A376}"/>
                    </a:ext>
                  </a:extLst>
                </p14:cNvPr>
                <p14:cNvContentPartPr/>
                <p14:nvPr/>
              </p14:nvContentPartPr>
              <p14:xfrm>
                <a:off x="7769160" y="4606749"/>
                <a:ext cx="80280" cy="149400"/>
              </p14:xfrm>
            </p:contentPart>
          </mc:Choice>
          <mc:Fallback xmlns="">
            <p:pic>
              <p:nvPicPr>
                <p:cNvPr id="9417" name="Ink 9416">
                  <a:extLst>
                    <a:ext uri="{FF2B5EF4-FFF2-40B4-BE49-F238E27FC236}">
                      <a16:creationId xmlns:a16="http://schemas.microsoft.com/office/drawing/2014/main" id="{6ADF5417-67FF-324B-9C53-36CED6E6A376}"/>
                    </a:ext>
                  </a:extLst>
                </p:cNvPr>
                <p:cNvPicPr/>
                <p:nvPr/>
              </p:nvPicPr>
              <p:blipFill>
                <a:blip r:embed="rId427"/>
                <a:stretch>
                  <a:fillRect/>
                </a:stretch>
              </p:blipFill>
              <p:spPr>
                <a:xfrm>
                  <a:off x="7761600" y="4599189"/>
                  <a:ext cx="95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18" name="Ink 9417">
                  <a:extLst>
                    <a:ext uri="{FF2B5EF4-FFF2-40B4-BE49-F238E27FC236}">
                      <a16:creationId xmlns:a16="http://schemas.microsoft.com/office/drawing/2014/main" id="{AC976B4D-D8C1-2142-BDD2-BC5F2CDD8EBA}"/>
                    </a:ext>
                  </a:extLst>
                </p14:cNvPr>
                <p14:cNvContentPartPr/>
                <p14:nvPr/>
              </p14:nvContentPartPr>
              <p14:xfrm>
                <a:off x="7909920" y="4636269"/>
                <a:ext cx="22680" cy="33120"/>
              </p14:xfrm>
            </p:contentPart>
          </mc:Choice>
          <mc:Fallback xmlns="">
            <p:pic>
              <p:nvPicPr>
                <p:cNvPr id="9418" name="Ink 9417">
                  <a:extLst>
                    <a:ext uri="{FF2B5EF4-FFF2-40B4-BE49-F238E27FC236}">
                      <a16:creationId xmlns:a16="http://schemas.microsoft.com/office/drawing/2014/main" id="{AC976B4D-D8C1-2142-BDD2-BC5F2CDD8EBA}"/>
                    </a:ext>
                  </a:extLst>
                </p:cNvPr>
                <p:cNvPicPr/>
                <p:nvPr/>
              </p:nvPicPr>
              <p:blipFill>
                <a:blip r:embed="rId429"/>
                <a:stretch>
                  <a:fillRect/>
                </a:stretch>
              </p:blipFill>
              <p:spPr>
                <a:xfrm>
                  <a:off x="7902720" y="4628709"/>
                  <a:ext cx="37800" cy="48240"/>
                </a:xfrm>
                <a:prstGeom prst="rect">
                  <a:avLst/>
                </a:prstGeom>
              </p:spPr>
            </p:pic>
          </mc:Fallback>
        </mc:AlternateContent>
      </p:grpSp>
      <p:grpSp>
        <p:nvGrpSpPr>
          <p:cNvPr id="9439" name="Group 9438">
            <a:extLst>
              <a:ext uri="{FF2B5EF4-FFF2-40B4-BE49-F238E27FC236}">
                <a16:creationId xmlns:a16="http://schemas.microsoft.com/office/drawing/2014/main" id="{93EEC795-C641-5A48-A851-929AF1F8A9C6}"/>
              </a:ext>
            </a:extLst>
          </p:cNvPr>
          <p:cNvGrpSpPr/>
          <p:nvPr/>
        </p:nvGrpSpPr>
        <p:grpSpPr>
          <a:xfrm>
            <a:off x="5965920" y="5676309"/>
            <a:ext cx="533160" cy="156600"/>
            <a:chOff x="5965920" y="5676309"/>
            <a:chExt cx="533160" cy="156600"/>
          </a:xfrm>
        </p:grpSpPr>
        <mc:AlternateContent xmlns:mc="http://schemas.openxmlformats.org/markup-compatibility/2006" xmlns:p14="http://schemas.microsoft.com/office/powerpoint/2010/main">
          <mc:Choice Requires="p14">
            <p:contentPart p14:bwMode="auto" r:id="rId430">
              <p14:nvContentPartPr>
                <p14:cNvPr id="9433" name="Ink 9432">
                  <a:extLst>
                    <a:ext uri="{FF2B5EF4-FFF2-40B4-BE49-F238E27FC236}">
                      <a16:creationId xmlns:a16="http://schemas.microsoft.com/office/drawing/2014/main" id="{0761FA92-68D1-5C4F-AB9C-35012C42A863}"/>
                    </a:ext>
                  </a:extLst>
                </p14:cNvPr>
                <p14:cNvContentPartPr/>
                <p14:nvPr/>
              </p14:nvContentPartPr>
              <p14:xfrm>
                <a:off x="5997240" y="5706189"/>
                <a:ext cx="11160" cy="104040"/>
              </p14:xfrm>
            </p:contentPart>
          </mc:Choice>
          <mc:Fallback xmlns="">
            <p:pic>
              <p:nvPicPr>
                <p:cNvPr id="9433" name="Ink 9432">
                  <a:extLst>
                    <a:ext uri="{FF2B5EF4-FFF2-40B4-BE49-F238E27FC236}">
                      <a16:creationId xmlns:a16="http://schemas.microsoft.com/office/drawing/2014/main" id="{0761FA92-68D1-5C4F-AB9C-35012C42A863}"/>
                    </a:ext>
                  </a:extLst>
                </p:cNvPr>
                <p:cNvPicPr/>
                <p:nvPr/>
              </p:nvPicPr>
              <p:blipFill>
                <a:blip r:embed="rId431"/>
                <a:stretch>
                  <a:fillRect/>
                </a:stretch>
              </p:blipFill>
              <p:spPr>
                <a:xfrm>
                  <a:off x="5989680" y="5698629"/>
                  <a:ext cx="26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34" name="Ink 9433">
                  <a:extLst>
                    <a:ext uri="{FF2B5EF4-FFF2-40B4-BE49-F238E27FC236}">
                      <a16:creationId xmlns:a16="http://schemas.microsoft.com/office/drawing/2014/main" id="{62B61A5B-0300-9F4C-9EFD-6A52F07BBF7A}"/>
                    </a:ext>
                  </a:extLst>
                </p14:cNvPr>
                <p14:cNvContentPartPr/>
                <p14:nvPr/>
              </p14:nvContentPartPr>
              <p14:xfrm>
                <a:off x="5965920" y="5689989"/>
                <a:ext cx="102600" cy="127440"/>
              </p14:xfrm>
            </p:contentPart>
          </mc:Choice>
          <mc:Fallback xmlns="">
            <p:pic>
              <p:nvPicPr>
                <p:cNvPr id="9434" name="Ink 9433">
                  <a:extLst>
                    <a:ext uri="{FF2B5EF4-FFF2-40B4-BE49-F238E27FC236}">
                      <a16:creationId xmlns:a16="http://schemas.microsoft.com/office/drawing/2014/main" id="{62B61A5B-0300-9F4C-9EFD-6A52F07BBF7A}"/>
                    </a:ext>
                  </a:extLst>
                </p:cNvPr>
                <p:cNvPicPr/>
                <p:nvPr/>
              </p:nvPicPr>
              <p:blipFill>
                <a:blip r:embed="rId433"/>
                <a:stretch>
                  <a:fillRect/>
                </a:stretch>
              </p:blipFill>
              <p:spPr>
                <a:xfrm>
                  <a:off x="5958360" y="5682429"/>
                  <a:ext cx="117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9435" name="Ink 9434">
                  <a:extLst>
                    <a:ext uri="{FF2B5EF4-FFF2-40B4-BE49-F238E27FC236}">
                      <a16:creationId xmlns:a16="http://schemas.microsoft.com/office/drawing/2014/main" id="{37C58675-6BC5-284A-A6EA-8D3ABCDDC156}"/>
                    </a:ext>
                  </a:extLst>
                </p14:cNvPr>
                <p14:cNvContentPartPr/>
                <p14:nvPr/>
              </p14:nvContentPartPr>
              <p14:xfrm>
                <a:off x="6113880" y="5724909"/>
                <a:ext cx="9720" cy="91080"/>
              </p14:xfrm>
            </p:contentPart>
          </mc:Choice>
          <mc:Fallback xmlns="">
            <p:pic>
              <p:nvPicPr>
                <p:cNvPr id="9435" name="Ink 9434">
                  <a:extLst>
                    <a:ext uri="{FF2B5EF4-FFF2-40B4-BE49-F238E27FC236}">
                      <a16:creationId xmlns:a16="http://schemas.microsoft.com/office/drawing/2014/main" id="{37C58675-6BC5-284A-A6EA-8D3ABCDDC156}"/>
                    </a:ext>
                  </a:extLst>
                </p:cNvPr>
                <p:cNvPicPr/>
                <p:nvPr/>
              </p:nvPicPr>
              <p:blipFill>
                <a:blip r:embed="rId435"/>
                <a:stretch>
                  <a:fillRect/>
                </a:stretch>
              </p:blipFill>
              <p:spPr>
                <a:xfrm>
                  <a:off x="6106320" y="5717349"/>
                  <a:ext cx="24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9436" name="Ink 9435">
                  <a:extLst>
                    <a:ext uri="{FF2B5EF4-FFF2-40B4-BE49-F238E27FC236}">
                      <a16:creationId xmlns:a16="http://schemas.microsoft.com/office/drawing/2014/main" id="{B08EA0C8-6290-5649-B411-4763C7FB7B9F}"/>
                    </a:ext>
                  </a:extLst>
                </p14:cNvPr>
                <p14:cNvContentPartPr/>
                <p14:nvPr/>
              </p14:nvContentPartPr>
              <p14:xfrm>
                <a:off x="6125400" y="5676309"/>
                <a:ext cx="100080" cy="133920"/>
              </p14:xfrm>
            </p:contentPart>
          </mc:Choice>
          <mc:Fallback xmlns="">
            <p:pic>
              <p:nvPicPr>
                <p:cNvPr id="9436" name="Ink 9435">
                  <a:extLst>
                    <a:ext uri="{FF2B5EF4-FFF2-40B4-BE49-F238E27FC236}">
                      <a16:creationId xmlns:a16="http://schemas.microsoft.com/office/drawing/2014/main" id="{B08EA0C8-6290-5649-B411-4763C7FB7B9F}"/>
                    </a:ext>
                  </a:extLst>
                </p:cNvPr>
                <p:cNvPicPr/>
                <p:nvPr/>
              </p:nvPicPr>
              <p:blipFill>
                <a:blip r:embed="rId437"/>
                <a:stretch>
                  <a:fillRect/>
                </a:stretch>
              </p:blipFill>
              <p:spPr>
                <a:xfrm>
                  <a:off x="6117840" y="5668749"/>
                  <a:ext cx="115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9437" name="Ink 9436">
                  <a:extLst>
                    <a:ext uri="{FF2B5EF4-FFF2-40B4-BE49-F238E27FC236}">
                      <a16:creationId xmlns:a16="http://schemas.microsoft.com/office/drawing/2014/main" id="{14C82021-FD3A-C041-9B34-D6574C732427}"/>
                    </a:ext>
                  </a:extLst>
                </p14:cNvPr>
                <p14:cNvContentPartPr/>
                <p14:nvPr/>
              </p14:nvContentPartPr>
              <p14:xfrm>
                <a:off x="6246000" y="5710509"/>
                <a:ext cx="89640" cy="122400"/>
              </p14:xfrm>
            </p:contentPart>
          </mc:Choice>
          <mc:Fallback xmlns="">
            <p:pic>
              <p:nvPicPr>
                <p:cNvPr id="9437" name="Ink 9436">
                  <a:extLst>
                    <a:ext uri="{FF2B5EF4-FFF2-40B4-BE49-F238E27FC236}">
                      <a16:creationId xmlns:a16="http://schemas.microsoft.com/office/drawing/2014/main" id="{14C82021-FD3A-C041-9B34-D6574C732427}"/>
                    </a:ext>
                  </a:extLst>
                </p:cNvPr>
                <p:cNvPicPr/>
                <p:nvPr/>
              </p:nvPicPr>
              <p:blipFill>
                <a:blip r:embed="rId439"/>
                <a:stretch>
                  <a:fillRect/>
                </a:stretch>
              </p:blipFill>
              <p:spPr>
                <a:xfrm>
                  <a:off x="6238440" y="5702949"/>
                  <a:ext cx="104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9438" name="Ink 9437">
                  <a:extLst>
                    <a:ext uri="{FF2B5EF4-FFF2-40B4-BE49-F238E27FC236}">
                      <a16:creationId xmlns:a16="http://schemas.microsoft.com/office/drawing/2014/main" id="{97046F09-87AF-FD44-BC37-FC64B9A39FE6}"/>
                    </a:ext>
                  </a:extLst>
                </p14:cNvPr>
                <p14:cNvContentPartPr/>
                <p14:nvPr/>
              </p14:nvContentPartPr>
              <p14:xfrm>
                <a:off x="6381720" y="5729949"/>
                <a:ext cx="117360" cy="97920"/>
              </p14:xfrm>
            </p:contentPart>
          </mc:Choice>
          <mc:Fallback xmlns="">
            <p:pic>
              <p:nvPicPr>
                <p:cNvPr id="9438" name="Ink 9437">
                  <a:extLst>
                    <a:ext uri="{FF2B5EF4-FFF2-40B4-BE49-F238E27FC236}">
                      <a16:creationId xmlns:a16="http://schemas.microsoft.com/office/drawing/2014/main" id="{97046F09-87AF-FD44-BC37-FC64B9A39FE6}"/>
                    </a:ext>
                  </a:extLst>
                </p:cNvPr>
                <p:cNvPicPr/>
                <p:nvPr/>
              </p:nvPicPr>
              <p:blipFill>
                <a:blip r:embed="rId441"/>
                <a:stretch>
                  <a:fillRect/>
                </a:stretch>
              </p:blipFill>
              <p:spPr>
                <a:xfrm>
                  <a:off x="6374160" y="5722389"/>
                  <a:ext cx="132120" cy="11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2">
            <p14:nvContentPartPr>
              <p14:cNvPr id="9440" name="Ink 9439">
                <a:extLst>
                  <a:ext uri="{FF2B5EF4-FFF2-40B4-BE49-F238E27FC236}">
                    <a16:creationId xmlns:a16="http://schemas.microsoft.com/office/drawing/2014/main" id="{ADC40CB4-D449-684E-825A-C509A28CB858}"/>
                  </a:ext>
                </a:extLst>
              </p14:cNvPr>
              <p14:cNvContentPartPr/>
              <p14:nvPr/>
            </p14:nvContentPartPr>
            <p14:xfrm>
              <a:off x="6751800" y="5737149"/>
              <a:ext cx="201960" cy="19800"/>
            </p14:xfrm>
          </p:contentPart>
        </mc:Choice>
        <mc:Fallback xmlns="">
          <p:pic>
            <p:nvPicPr>
              <p:cNvPr id="9440" name="Ink 9439">
                <a:extLst>
                  <a:ext uri="{FF2B5EF4-FFF2-40B4-BE49-F238E27FC236}">
                    <a16:creationId xmlns:a16="http://schemas.microsoft.com/office/drawing/2014/main" id="{ADC40CB4-D449-684E-825A-C509A28CB858}"/>
                  </a:ext>
                </a:extLst>
              </p:cNvPr>
              <p:cNvPicPr/>
              <p:nvPr/>
            </p:nvPicPr>
            <p:blipFill>
              <a:blip r:embed="rId443"/>
              <a:stretch>
                <a:fillRect/>
              </a:stretch>
            </p:blipFill>
            <p:spPr>
              <a:xfrm>
                <a:off x="6744240" y="5729949"/>
                <a:ext cx="217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9441" name="Ink 9440">
                <a:extLst>
                  <a:ext uri="{FF2B5EF4-FFF2-40B4-BE49-F238E27FC236}">
                    <a16:creationId xmlns:a16="http://schemas.microsoft.com/office/drawing/2014/main" id="{D8370254-80E6-884B-9399-3A48ECB9F901}"/>
                  </a:ext>
                </a:extLst>
              </p14:cNvPr>
              <p14:cNvContentPartPr/>
              <p14:nvPr/>
            </p14:nvContentPartPr>
            <p14:xfrm>
              <a:off x="7174080" y="5499909"/>
              <a:ext cx="71280" cy="167400"/>
            </p14:xfrm>
          </p:contentPart>
        </mc:Choice>
        <mc:Fallback xmlns="">
          <p:pic>
            <p:nvPicPr>
              <p:cNvPr id="9441" name="Ink 9440">
                <a:extLst>
                  <a:ext uri="{FF2B5EF4-FFF2-40B4-BE49-F238E27FC236}">
                    <a16:creationId xmlns:a16="http://schemas.microsoft.com/office/drawing/2014/main" id="{D8370254-80E6-884B-9399-3A48ECB9F901}"/>
                  </a:ext>
                </a:extLst>
              </p:cNvPr>
              <p:cNvPicPr/>
              <p:nvPr/>
            </p:nvPicPr>
            <p:blipFill>
              <a:blip r:embed="rId445"/>
              <a:stretch>
                <a:fillRect/>
              </a:stretch>
            </p:blipFill>
            <p:spPr>
              <a:xfrm>
                <a:off x="7166520" y="5492349"/>
                <a:ext cx="86400" cy="1821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CCB1-D6DA-0D4E-AC50-BB089569AE67}"/>
              </a:ext>
            </a:extLst>
          </p:cNvPr>
          <p:cNvSpPr>
            <a:spLocks noGrp="1"/>
          </p:cNvSpPr>
          <p:nvPr>
            <p:ph type="title"/>
          </p:nvPr>
        </p:nvSpPr>
        <p:spPr/>
        <p:txBody>
          <a:bodyPr/>
          <a:lstStyle/>
          <a:p>
            <a:r>
              <a:rPr lang="en-US" dirty="0"/>
              <a:t>Write Policy</a:t>
            </a:r>
          </a:p>
        </p:txBody>
      </p:sp>
      <p:sp>
        <p:nvSpPr>
          <p:cNvPr id="3" name="Footer Placeholder 2">
            <a:extLst>
              <a:ext uri="{FF2B5EF4-FFF2-40B4-BE49-F238E27FC236}">
                <a16:creationId xmlns:a16="http://schemas.microsoft.com/office/drawing/2014/main" id="{3C04ED8E-A354-9D41-B3C1-292FEE4BF3B4}"/>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30" name="Ink 29">
                <a:extLst>
                  <a:ext uri="{FF2B5EF4-FFF2-40B4-BE49-F238E27FC236}">
                    <a16:creationId xmlns:a16="http://schemas.microsoft.com/office/drawing/2014/main" id="{2A74E817-1F83-5541-BA9E-C5AF078C544B}"/>
                  </a:ext>
                </a:extLst>
              </p14:cNvPr>
              <p14:cNvContentPartPr/>
              <p14:nvPr/>
            </p14:nvContentPartPr>
            <p14:xfrm>
              <a:off x="4230517" y="1967760"/>
              <a:ext cx="10800" cy="14400"/>
            </p14:xfrm>
          </p:contentPart>
        </mc:Choice>
        <mc:Fallback xmlns="">
          <p:pic>
            <p:nvPicPr>
              <p:cNvPr id="30" name="Ink 29">
                <a:extLst>
                  <a:ext uri="{FF2B5EF4-FFF2-40B4-BE49-F238E27FC236}">
                    <a16:creationId xmlns:a16="http://schemas.microsoft.com/office/drawing/2014/main" id="{2A74E817-1F83-5541-BA9E-C5AF078C544B}"/>
                  </a:ext>
                </a:extLst>
              </p:cNvPr>
              <p:cNvPicPr/>
              <p:nvPr/>
            </p:nvPicPr>
            <p:blipFill>
              <a:blip r:embed="rId3"/>
              <a:stretch>
                <a:fillRect/>
              </a:stretch>
            </p:blipFill>
            <p:spPr>
              <a:xfrm>
                <a:off x="4222957" y="1960200"/>
                <a:ext cx="25920" cy="29160"/>
              </a:xfrm>
              <a:prstGeom prst="rect">
                <a:avLst/>
              </a:prstGeom>
            </p:spPr>
          </p:pic>
        </mc:Fallback>
      </mc:AlternateContent>
      <p:grpSp>
        <p:nvGrpSpPr>
          <p:cNvPr id="44" name="Group 43">
            <a:extLst>
              <a:ext uri="{FF2B5EF4-FFF2-40B4-BE49-F238E27FC236}">
                <a16:creationId xmlns:a16="http://schemas.microsoft.com/office/drawing/2014/main" id="{7C7E1F24-2E23-D549-AF20-8AB5D8342CD2}"/>
              </a:ext>
            </a:extLst>
          </p:cNvPr>
          <p:cNvGrpSpPr/>
          <p:nvPr/>
        </p:nvGrpSpPr>
        <p:grpSpPr>
          <a:xfrm>
            <a:off x="4188037" y="2554200"/>
            <a:ext cx="1086120" cy="556920"/>
            <a:chOff x="4188037" y="2554200"/>
            <a:chExt cx="1086120" cy="556920"/>
          </a:xfrm>
        </p:grpSpPr>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053D1EEB-A4F1-C545-9E98-E47370CF35A5}"/>
                    </a:ext>
                  </a:extLst>
                </p14:cNvPr>
                <p14:cNvContentPartPr/>
                <p14:nvPr/>
              </p14:nvContentPartPr>
              <p14:xfrm>
                <a:off x="4188037" y="2554200"/>
                <a:ext cx="1071000" cy="556920"/>
              </p14:xfrm>
            </p:contentPart>
          </mc:Choice>
          <mc:Fallback xmlns="">
            <p:pic>
              <p:nvPicPr>
                <p:cNvPr id="31" name="Ink 30">
                  <a:extLst>
                    <a:ext uri="{FF2B5EF4-FFF2-40B4-BE49-F238E27FC236}">
                      <a16:creationId xmlns:a16="http://schemas.microsoft.com/office/drawing/2014/main" id="{053D1EEB-A4F1-C545-9E98-E47370CF35A5}"/>
                    </a:ext>
                  </a:extLst>
                </p:cNvPr>
                <p:cNvPicPr/>
                <p:nvPr/>
              </p:nvPicPr>
              <p:blipFill>
                <a:blip r:embed="rId5"/>
                <a:stretch>
                  <a:fillRect/>
                </a:stretch>
              </p:blipFill>
              <p:spPr>
                <a:xfrm>
                  <a:off x="4180477" y="2546640"/>
                  <a:ext cx="108612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6DDDF1A0-D8DB-A34E-A269-C61169D32596}"/>
                    </a:ext>
                  </a:extLst>
                </p14:cNvPr>
                <p14:cNvContentPartPr/>
                <p14:nvPr/>
              </p14:nvContentPartPr>
              <p14:xfrm>
                <a:off x="5133757" y="2886120"/>
                <a:ext cx="140400" cy="122040"/>
              </p14:xfrm>
            </p:contentPart>
          </mc:Choice>
          <mc:Fallback xmlns="">
            <p:pic>
              <p:nvPicPr>
                <p:cNvPr id="32" name="Ink 31">
                  <a:extLst>
                    <a:ext uri="{FF2B5EF4-FFF2-40B4-BE49-F238E27FC236}">
                      <a16:creationId xmlns:a16="http://schemas.microsoft.com/office/drawing/2014/main" id="{6DDDF1A0-D8DB-A34E-A269-C61169D32596}"/>
                    </a:ext>
                  </a:extLst>
                </p:cNvPr>
                <p:cNvPicPr/>
                <p:nvPr/>
              </p:nvPicPr>
              <p:blipFill>
                <a:blip r:embed="rId7"/>
                <a:stretch>
                  <a:fillRect/>
                </a:stretch>
              </p:blipFill>
              <p:spPr>
                <a:xfrm>
                  <a:off x="5126197" y="2878560"/>
                  <a:ext cx="155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0913187B-81B2-304C-A887-198C759B684D}"/>
                    </a:ext>
                  </a:extLst>
                </p14:cNvPr>
                <p14:cNvContentPartPr/>
                <p14:nvPr/>
              </p14:nvContentPartPr>
              <p14:xfrm>
                <a:off x="4395757" y="2808720"/>
                <a:ext cx="109800" cy="139320"/>
              </p14:xfrm>
            </p:contentPart>
          </mc:Choice>
          <mc:Fallback xmlns="">
            <p:pic>
              <p:nvPicPr>
                <p:cNvPr id="37" name="Ink 36">
                  <a:extLst>
                    <a:ext uri="{FF2B5EF4-FFF2-40B4-BE49-F238E27FC236}">
                      <a16:creationId xmlns:a16="http://schemas.microsoft.com/office/drawing/2014/main" id="{0913187B-81B2-304C-A887-198C759B684D}"/>
                    </a:ext>
                  </a:extLst>
                </p:cNvPr>
                <p:cNvPicPr/>
                <p:nvPr/>
              </p:nvPicPr>
              <p:blipFill>
                <a:blip r:embed="rId9"/>
                <a:stretch>
                  <a:fillRect/>
                </a:stretch>
              </p:blipFill>
              <p:spPr>
                <a:xfrm>
                  <a:off x="4388197" y="2801160"/>
                  <a:ext cx="124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C27F9EA7-8E43-F041-A26C-D36EA7865F4B}"/>
                    </a:ext>
                  </a:extLst>
                </p14:cNvPr>
                <p14:cNvContentPartPr/>
                <p14:nvPr/>
              </p14:nvContentPartPr>
              <p14:xfrm>
                <a:off x="4553797" y="2741040"/>
                <a:ext cx="56520" cy="173520"/>
              </p14:xfrm>
            </p:contentPart>
          </mc:Choice>
          <mc:Fallback xmlns="">
            <p:pic>
              <p:nvPicPr>
                <p:cNvPr id="38" name="Ink 37">
                  <a:extLst>
                    <a:ext uri="{FF2B5EF4-FFF2-40B4-BE49-F238E27FC236}">
                      <a16:creationId xmlns:a16="http://schemas.microsoft.com/office/drawing/2014/main" id="{C27F9EA7-8E43-F041-A26C-D36EA7865F4B}"/>
                    </a:ext>
                  </a:extLst>
                </p:cNvPr>
                <p:cNvPicPr/>
                <p:nvPr/>
              </p:nvPicPr>
              <p:blipFill>
                <a:blip r:embed="rId11"/>
                <a:stretch>
                  <a:fillRect/>
                </a:stretch>
              </p:blipFill>
              <p:spPr>
                <a:xfrm>
                  <a:off x="4546237" y="2733480"/>
                  <a:ext cx="716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BAB5CCC8-FA91-E04A-AE88-CDC088779F37}"/>
                    </a:ext>
                  </a:extLst>
                </p14:cNvPr>
                <p14:cNvContentPartPr/>
                <p14:nvPr/>
              </p14:nvContentPartPr>
              <p14:xfrm>
                <a:off x="4634077" y="2779560"/>
                <a:ext cx="53280" cy="127800"/>
              </p14:xfrm>
            </p:contentPart>
          </mc:Choice>
          <mc:Fallback xmlns="">
            <p:pic>
              <p:nvPicPr>
                <p:cNvPr id="39" name="Ink 38">
                  <a:extLst>
                    <a:ext uri="{FF2B5EF4-FFF2-40B4-BE49-F238E27FC236}">
                      <a16:creationId xmlns:a16="http://schemas.microsoft.com/office/drawing/2014/main" id="{BAB5CCC8-FA91-E04A-AE88-CDC088779F37}"/>
                    </a:ext>
                  </a:extLst>
                </p:cNvPr>
                <p:cNvPicPr/>
                <p:nvPr/>
              </p:nvPicPr>
              <p:blipFill>
                <a:blip r:embed="rId13"/>
                <a:stretch>
                  <a:fillRect/>
                </a:stretch>
              </p:blipFill>
              <p:spPr>
                <a:xfrm>
                  <a:off x="4626517" y="2772360"/>
                  <a:ext cx="68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647ED7FE-A138-E940-91D7-D3E66DF13B1F}"/>
                    </a:ext>
                  </a:extLst>
                </p14:cNvPr>
                <p14:cNvContentPartPr/>
                <p14:nvPr/>
              </p14:nvContentPartPr>
              <p14:xfrm>
                <a:off x="4712917" y="2801160"/>
                <a:ext cx="70560" cy="91080"/>
              </p14:xfrm>
            </p:contentPart>
          </mc:Choice>
          <mc:Fallback xmlns="">
            <p:pic>
              <p:nvPicPr>
                <p:cNvPr id="40" name="Ink 39">
                  <a:extLst>
                    <a:ext uri="{FF2B5EF4-FFF2-40B4-BE49-F238E27FC236}">
                      <a16:creationId xmlns:a16="http://schemas.microsoft.com/office/drawing/2014/main" id="{647ED7FE-A138-E940-91D7-D3E66DF13B1F}"/>
                    </a:ext>
                  </a:extLst>
                </p:cNvPr>
                <p:cNvPicPr/>
                <p:nvPr/>
              </p:nvPicPr>
              <p:blipFill>
                <a:blip r:embed="rId15"/>
                <a:stretch>
                  <a:fillRect/>
                </a:stretch>
              </p:blipFill>
              <p:spPr>
                <a:xfrm>
                  <a:off x="4705357" y="2793600"/>
                  <a:ext cx="85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76B3CB1A-C8D5-9E4A-8EE8-65EB354D44D1}"/>
                    </a:ext>
                  </a:extLst>
                </p14:cNvPr>
                <p14:cNvContentPartPr/>
                <p14:nvPr/>
              </p14:nvContentPartPr>
              <p14:xfrm>
                <a:off x="4860877" y="2648880"/>
                <a:ext cx="77400" cy="141480"/>
              </p14:xfrm>
            </p:contentPart>
          </mc:Choice>
          <mc:Fallback xmlns="">
            <p:pic>
              <p:nvPicPr>
                <p:cNvPr id="42" name="Ink 41">
                  <a:extLst>
                    <a:ext uri="{FF2B5EF4-FFF2-40B4-BE49-F238E27FC236}">
                      <a16:creationId xmlns:a16="http://schemas.microsoft.com/office/drawing/2014/main" id="{76B3CB1A-C8D5-9E4A-8EE8-65EB354D44D1}"/>
                    </a:ext>
                  </a:extLst>
                </p:cNvPr>
                <p:cNvPicPr/>
                <p:nvPr/>
              </p:nvPicPr>
              <p:blipFill>
                <a:blip r:embed="rId17"/>
                <a:stretch>
                  <a:fillRect/>
                </a:stretch>
              </p:blipFill>
              <p:spPr>
                <a:xfrm>
                  <a:off x="4853317" y="2641320"/>
                  <a:ext cx="92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a:extLst>
                    <a:ext uri="{FF2B5EF4-FFF2-40B4-BE49-F238E27FC236}">
                      <a16:creationId xmlns:a16="http://schemas.microsoft.com/office/drawing/2014/main" id="{CE66C3B7-5FBA-E242-BF65-49604DB72680}"/>
                    </a:ext>
                  </a:extLst>
                </p14:cNvPr>
                <p14:cNvContentPartPr/>
                <p14:nvPr/>
              </p14:nvContentPartPr>
              <p14:xfrm>
                <a:off x="4902277" y="2882880"/>
                <a:ext cx="21240" cy="25560"/>
              </p14:xfrm>
            </p:contentPart>
          </mc:Choice>
          <mc:Fallback xmlns="">
            <p:pic>
              <p:nvPicPr>
                <p:cNvPr id="43" name="Ink 42">
                  <a:extLst>
                    <a:ext uri="{FF2B5EF4-FFF2-40B4-BE49-F238E27FC236}">
                      <a16:creationId xmlns:a16="http://schemas.microsoft.com/office/drawing/2014/main" id="{CE66C3B7-5FBA-E242-BF65-49604DB72680}"/>
                    </a:ext>
                  </a:extLst>
                </p:cNvPr>
                <p:cNvPicPr/>
                <p:nvPr/>
              </p:nvPicPr>
              <p:blipFill>
                <a:blip r:embed="rId19"/>
                <a:stretch>
                  <a:fillRect/>
                </a:stretch>
              </p:blipFill>
              <p:spPr>
                <a:xfrm>
                  <a:off x="4895077" y="2875320"/>
                  <a:ext cx="36360" cy="40680"/>
                </a:xfrm>
                <a:prstGeom prst="rect">
                  <a:avLst/>
                </a:prstGeom>
              </p:spPr>
            </p:pic>
          </mc:Fallback>
        </mc:AlternateContent>
      </p:grpSp>
      <p:grpSp>
        <p:nvGrpSpPr>
          <p:cNvPr id="78" name="Group 77">
            <a:extLst>
              <a:ext uri="{FF2B5EF4-FFF2-40B4-BE49-F238E27FC236}">
                <a16:creationId xmlns:a16="http://schemas.microsoft.com/office/drawing/2014/main" id="{D09A50BF-E740-B74A-9E78-D9CC95C67292}"/>
              </a:ext>
            </a:extLst>
          </p:cNvPr>
          <p:cNvGrpSpPr/>
          <p:nvPr/>
        </p:nvGrpSpPr>
        <p:grpSpPr>
          <a:xfrm>
            <a:off x="1597837" y="3703680"/>
            <a:ext cx="1642680" cy="609480"/>
            <a:chOff x="1597837" y="3703680"/>
            <a:chExt cx="1642680" cy="609480"/>
          </a:xfrm>
        </p:grpSpPr>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9E96F415-72C3-614D-BB33-8BEAD0F239CB}"/>
                    </a:ext>
                  </a:extLst>
                </p14:cNvPr>
                <p14:cNvContentPartPr/>
                <p14:nvPr/>
              </p14:nvContentPartPr>
              <p14:xfrm>
                <a:off x="1597837" y="3732840"/>
                <a:ext cx="144000" cy="227160"/>
              </p14:xfrm>
            </p:contentPart>
          </mc:Choice>
          <mc:Fallback xmlns="">
            <p:pic>
              <p:nvPicPr>
                <p:cNvPr id="45" name="Ink 44">
                  <a:extLst>
                    <a:ext uri="{FF2B5EF4-FFF2-40B4-BE49-F238E27FC236}">
                      <a16:creationId xmlns:a16="http://schemas.microsoft.com/office/drawing/2014/main" id="{9E96F415-72C3-614D-BB33-8BEAD0F239CB}"/>
                    </a:ext>
                  </a:extLst>
                </p:cNvPr>
                <p:cNvPicPr/>
                <p:nvPr/>
              </p:nvPicPr>
              <p:blipFill>
                <a:blip r:embed="rId21"/>
                <a:stretch>
                  <a:fillRect/>
                </a:stretch>
              </p:blipFill>
              <p:spPr>
                <a:xfrm>
                  <a:off x="1590637" y="3725280"/>
                  <a:ext cx="159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a16="http://schemas.microsoft.com/office/drawing/2014/main" id="{B9F96D02-C357-4446-A453-2A381B8D6AAC}"/>
                    </a:ext>
                  </a:extLst>
                </p14:cNvPr>
                <p14:cNvContentPartPr/>
                <p14:nvPr/>
              </p14:nvContentPartPr>
              <p14:xfrm>
                <a:off x="1787557" y="3857400"/>
                <a:ext cx="75240" cy="97560"/>
              </p14:xfrm>
            </p:contentPart>
          </mc:Choice>
          <mc:Fallback xmlns="">
            <p:pic>
              <p:nvPicPr>
                <p:cNvPr id="46" name="Ink 45">
                  <a:extLst>
                    <a:ext uri="{FF2B5EF4-FFF2-40B4-BE49-F238E27FC236}">
                      <a16:creationId xmlns:a16="http://schemas.microsoft.com/office/drawing/2014/main" id="{B9F96D02-C357-4446-A453-2A381B8D6AAC}"/>
                    </a:ext>
                  </a:extLst>
                </p:cNvPr>
                <p:cNvPicPr/>
                <p:nvPr/>
              </p:nvPicPr>
              <p:blipFill>
                <a:blip r:embed="rId23"/>
                <a:stretch>
                  <a:fillRect/>
                </a:stretch>
              </p:blipFill>
              <p:spPr>
                <a:xfrm>
                  <a:off x="1779997" y="3849840"/>
                  <a:ext cx="90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E1719F92-9BA9-264F-B811-C9E6581F34A0}"/>
                    </a:ext>
                  </a:extLst>
                </p14:cNvPr>
                <p14:cNvContentPartPr/>
                <p14:nvPr/>
              </p14:nvContentPartPr>
              <p14:xfrm>
                <a:off x="1898797" y="3858480"/>
                <a:ext cx="1080" cy="84600"/>
              </p14:xfrm>
            </p:contentPart>
          </mc:Choice>
          <mc:Fallback xmlns="">
            <p:pic>
              <p:nvPicPr>
                <p:cNvPr id="47" name="Ink 46">
                  <a:extLst>
                    <a:ext uri="{FF2B5EF4-FFF2-40B4-BE49-F238E27FC236}">
                      <a16:creationId xmlns:a16="http://schemas.microsoft.com/office/drawing/2014/main" id="{E1719F92-9BA9-264F-B811-C9E6581F34A0}"/>
                    </a:ext>
                  </a:extLst>
                </p:cNvPr>
                <p:cNvPicPr/>
                <p:nvPr/>
              </p:nvPicPr>
              <p:blipFill>
                <a:blip r:embed="rId25"/>
                <a:stretch>
                  <a:fillRect/>
                </a:stretch>
              </p:blipFill>
              <p:spPr>
                <a:xfrm>
                  <a:off x="1891237" y="3850920"/>
                  <a:ext cx="16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B2E4BCB4-0D3B-E848-A9FD-41F3D9A31E07}"/>
                    </a:ext>
                  </a:extLst>
                </p14:cNvPr>
                <p14:cNvContentPartPr/>
                <p14:nvPr/>
              </p14:nvContentPartPr>
              <p14:xfrm>
                <a:off x="1868917" y="3777480"/>
                <a:ext cx="3600" cy="6840"/>
              </p14:xfrm>
            </p:contentPart>
          </mc:Choice>
          <mc:Fallback xmlns="">
            <p:pic>
              <p:nvPicPr>
                <p:cNvPr id="48" name="Ink 47">
                  <a:extLst>
                    <a:ext uri="{FF2B5EF4-FFF2-40B4-BE49-F238E27FC236}">
                      <a16:creationId xmlns:a16="http://schemas.microsoft.com/office/drawing/2014/main" id="{B2E4BCB4-0D3B-E848-A9FD-41F3D9A31E07}"/>
                    </a:ext>
                  </a:extLst>
                </p:cNvPr>
                <p:cNvPicPr/>
                <p:nvPr/>
              </p:nvPicPr>
              <p:blipFill>
                <a:blip r:embed="rId27"/>
                <a:stretch>
                  <a:fillRect/>
                </a:stretch>
              </p:blipFill>
              <p:spPr>
                <a:xfrm>
                  <a:off x="1861357" y="3769920"/>
                  <a:ext cx="18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A2B6EFBE-5FFD-BF4C-93C7-A0DA46EED8DF}"/>
                    </a:ext>
                  </a:extLst>
                </p14:cNvPr>
                <p14:cNvContentPartPr/>
                <p14:nvPr/>
              </p14:nvContentPartPr>
              <p14:xfrm>
                <a:off x="1968277" y="3755520"/>
                <a:ext cx="35280" cy="186480"/>
              </p14:xfrm>
            </p:contentPart>
          </mc:Choice>
          <mc:Fallback xmlns="">
            <p:pic>
              <p:nvPicPr>
                <p:cNvPr id="49" name="Ink 48">
                  <a:extLst>
                    <a:ext uri="{FF2B5EF4-FFF2-40B4-BE49-F238E27FC236}">
                      <a16:creationId xmlns:a16="http://schemas.microsoft.com/office/drawing/2014/main" id="{A2B6EFBE-5FFD-BF4C-93C7-A0DA46EED8DF}"/>
                    </a:ext>
                  </a:extLst>
                </p:cNvPr>
                <p:cNvPicPr/>
                <p:nvPr/>
              </p:nvPicPr>
              <p:blipFill>
                <a:blip r:embed="rId29"/>
                <a:stretch>
                  <a:fillRect/>
                </a:stretch>
              </p:blipFill>
              <p:spPr>
                <a:xfrm>
                  <a:off x="1960717" y="3747960"/>
                  <a:ext cx="504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3F94A7BA-D8C4-E842-82ED-C65F3F927F15}"/>
                    </a:ext>
                  </a:extLst>
                </p14:cNvPr>
                <p14:cNvContentPartPr/>
                <p14:nvPr/>
              </p14:nvContentPartPr>
              <p14:xfrm>
                <a:off x="1949197" y="3832920"/>
                <a:ext cx="87120" cy="12240"/>
              </p14:xfrm>
            </p:contentPart>
          </mc:Choice>
          <mc:Fallback xmlns="">
            <p:pic>
              <p:nvPicPr>
                <p:cNvPr id="50" name="Ink 49">
                  <a:extLst>
                    <a:ext uri="{FF2B5EF4-FFF2-40B4-BE49-F238E27FC236}">
                      <a16:creationId xmlns:a16="http://schemas.microsoft.com/office/drawing/2014/main" id="{3F94A7BA-D8C4-E842-82ED-C65F3F927F15}"/>
                    </a:ext>
                  </a:extLst>
                </p:cNvPr>
                <p:cNvPicPr/>
                <p:nvPr/>
              </p:nvPicPr>
              <p:blipFill>
                <a:blip r:embed="rId31"/>
                <a:stretch>
                  <a:fillRect/>
                </a:stretch>
              </p:blipFill>
              <p:spPr>
                <a:xfrm>
                  <a:off x="1941637" y="3825360"/>
                  <a:ext cx="102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29032B9F-ECE9-3040-98FA-AB3BB5332E4B}"/>
                    </a:ext>
                  </a:extLst>
                </p14:cNvPr>
                <p14:cNvContentPartPr/>
                <p14:nvPr/>
              </p14:nvContentPartPr>
              <p14:xfrm>
                <a:off x="2077357" y="3817800"/>
                <a:ext cx="90720" cy="124560"/>
              </p14:xfrm>
            </p:contentPart>
          </mc:Choice>
          <mc:Fallback xmlns="">
            <p:pic>
              <p:nvPicPr>
                <p:cNvPr id="51" name="Ink 50">
                  <a:extLst>
                    <a:ext uri="{FF2B5EF4-FFF2-40B4-BE49-F238E27FC236}">
                      <a16:creationId xmlns:a16="http://schemas.microsoft.com/office/drawing/2014/main" id="{29032B9F-ECE9-3040-98FA-AB3BB5332E4B}"/>
                    </a:ext>
                  </a:extLst>
                </p:cNvPr>
                <p:cNvPicPr/>
                <p:nvPr/>
              </p:nvPicPr>
              <p:blipFill>
                <a:blip r:embed="rId33"/>
                <a:stretch>
                  <a:fillRect/>
                </a:stretch>
              </p:blipFill>
              <p:spPr>
                <a:xfrm>
                  <a:off x="2069797" y="3810240"/>
                  <a:ext cx="105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7DFE7063-91DA-334E-834D-61206C734164}"/>
                    </a:ext>
                  </a:extLst>
                </p14:cNvPr>
                <p14:cNvContentPartPr/>
                <p14:nvPr/>
              </p14:nvContentPartPr>
              <p14:xfrm>
                <a:off x="2375797" y="3736080"/>
                <a:ext cx="34920" cy="194400"/>
              </p14:xfrm>
            </p:contentPart>
          </mc:Choice>
          <mc:Fallback xmlns="">
            <p:pic>
              <p:nvPicPr>
                <p:cNvPr id="52" name="Ink 51">
                  <a:extLst>
                    <a:ext uri="{FF2B5EF4-FFF2-40B4-BE49-F238E27FC236}">
                      <a16:creationId xmlns:a16="http://schemas.microsoft.com/office/drawing/2014/main" id="{7DFE7063-91DA-334E-834D-61206C734164}"/>
                    </a:ext>
                  </a:extLst>
                </p:cNvPr>
                <p:cNvPicPr/>
                <p:nvPr/>
              </p:nvPicPr>
              <p:blipFill>
                <a:blip r:embed="rId35"/>
                <a:stretch>
                  <a:fillRect/>
                </a:stretch>
              </p:blipFill>
              <p:spPr>
                <a:xfrm>
                  <a:off x="2368237" y="3728880"/>
                  <a:ext cx="50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3ACDDEB2-95D0-7B47-84AD-5AEE8E7EC9A4}"/>
                    </a:ext>
                  </a:extLst>
                </p14:cNvPr>
                <p14:cNvContentPartPr/>
                <p14:nvPr/>
              </p14:nvContentPartPr>
              <p14:xfrm>
                <a:off x="2429437" y="3740400"/>
                <a:ext cx="126360" cy="201960"/>
              </p14:xfrm>
            </p:contentPart>
          </mc:Choice>
          <mc:Fallback xmlns="">
            <p:pic>
              <p:nvPicPr>
                <p:cNvPr id="53" name="Ink 52">
                  <a:extLst>
                    <a:ext uri="{FF2B5EF4-FFF2-40B4-BE49-F238E27FC236}">
                      <a16:creationId xmlns:a16="http://schemas.microsoft.com/office/drawing/2014/main" id="{3ACDDEB2-95D0-7B47-84AD-5AEE8E7EC9A4}"/>
                    </a:ext>
                  </a:extLst>
                </p:cNvPr>
                <p:cNvPicPr/>
                <p:nvPr/>
              </p:nvPicPr>
              <p:blipFill>
                <a:blip r:embed="rId37"/>
                <a:stretch>
                  <a:fillRect/>
                </a:stretch>
              </p:blipFill>
              <p:spPr>
                <a:xfrm>
                  <a:off x="2421877" y="3732840"/>
                  <a:ext cx="141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4654007B-47EF-2245-B34A-84A3E3EC0A87}"/>
                    </a:ext>
                  </a:extLst>
                </p14:cNvPr>
                <p14:cNvContentPartPr/>
                <p14:nvPr/>
              </p14:nvContentPartPr>
              <p14:xfrm>
                <a:off x="2574157" y="3821760"/>
                <a:ext cx="51480" cy="102960"/>
              </p14:xfrm>
            </p:contentPart>
          </mc:Choice>
          <mc:Fallback xmlns="">
            <p:pic>
              <p:nvPicPr>
                <p:cNvPr id="54" name="Ink 53">
                  <a:extLst>
                    <a:ext uri="{FF2B5EF4-FFF2-40B4-BE49-F238E27FC236}">
                      <a16:creationId xmlns:a16="http://schemas.microsoft.com/office/drawing/2014/main" id="{4654007B-47EF-2245-B34A-84A3E3EC0A87}"/>
                    </a:ext>
                  </a:extLst>
                </p:cNvPr>
                <p:cNvPicPr/>
                <p:nvPr/>
              </p:nvPicPr>
              <p:blipFill>
                <a:blip r:embed="rId39"/>
                <a:stretch>
                  <a:fillRect/>
                </a:stretch>
              </p:blipFill>
              <p:spPr>
                <a:xfrm>
                  <a:off x="2566597" y="3814200"/>
                  <a:ext cx="66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392A15F9-4F03-9E49-A69A-CE4BE3E3CB75}"/>
                    </a:ext>
                  </a:extLst>
                </p14:cNvPr>
                <p14:cNvContentPartPr/>
                <p14:nvPr/>
              </p14:nvContentPartPr>
              <p14:xfrm>
                <a:off x="2295877" y="3798720"/>
                <a:ext cx="194400" cy="15480"/>
              </p14:xfrm>
            </p:contentPart>
          </mc:Choice>
          <mc:Fallback xmlns="">
            <p:pic>
              <p:nvPicPr>
                <p:cNvPr id="56" name="Ink 55">
                  <a:extLst>
                    <a:ext uri="{FF2B5EF4-FFF2-40B4-BE49-F238E27FC236}">
                      <a16:creationId xmlns:a16="http://schemas.microsoft.com/office/drawing/2014/main" id="{392A15F9-4F03-9E49-A69A-CE4BE3E3CB75}"/>
                    </a:ext>
                  </a:extLst>
                </p:cNvPr>
                <p:cNvPicPr/>
                <p:nvPr/>
              </p:nvPicPr>
              <p:blipFill>
                <a:blip r:embed="rId41"/>
                <a:stretch>
                  <a:fillRect/>
                </a:stretch>
              </p:blipFill>
              <p:spPr>
                <a:xfrm>
                  <a:off x="2288317" y="3791160"/>
                  <a:ext cx="209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845665F0-A043-8140-820F-A929BBAC786C}"/>
                    </a:ext>
                  </a:extLst>
                </p14:cNvPr>
                <p14:cNvContentPartPr/>
                <p14:nvPr/>
              </p14:nvContentPartPr>
              <p14:xfrm>
                <a:off x="1680277" y="4101120"/>
                <a:ext cx="163800" cy="212040"/>
              </p14:xfrm>
            </p:contentPart>
          </mc:Choice>
          <mc:Fallback xmlns="">
            <p:pic>
              <p:nvPicPr>
                <p:cNvPr id="58" name="Ink 57">
                  <a:extLst>
                    <a:ext uri="{FF2B5EF4-FFF2-40B4-BE49-F238E27FC236}">
                      <a16:creationId xmlns:a16="http://schemas.microsoft.com/office/drawing/2014/main" id="{845665F0-A043-8140-820F-A929BBAC786C}"/>
                    </a:ext>
                  </a:extLst>
                </p:cNvPr>
                <p:cNvPicPr/>
                <p:nvPr/>
              </p:nvPicPr>
              <p:blipFill>
                <a:blip r:embed="rId43"/>
                <a:stretch>
                  <a:fillRect/>
                </a:stretch>
              </p:blipFill>
              <p:spPr>
                <a:xfrm>
                  <a:off x="1672717" y="4093560"/>
                  <a:ext cx="178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081A13DC-821F-EE4A-951C-9E87A5C17A28}"/>
                    </a:ext>
                  </a:extLst>
                </p14:cNvPr>
                <p14:cNvContentPartPr/>
                <p14:nvPr/>
              </p14:nvContentPartPr>
              <p14:xfrm>
                <a:off x="1919317" y="4185360"/>
                <a:ext cx="54000" cy="91800"/>
              </p14:xfrm>
            </p:contentPart>
          </mc:Choice>
          <mc:Fallback xmlns="">
            <p:pic>
              <p:nvPicPr>
                <p:cNvPr id="59" name="Ink 58">
                  <a:extLst>
                    <a:ext uri="{FF2B5EF4-FFF2-40B4-BE49-F238E27FC236}">
                      <a16:creationId xmlns:a16="http://schemas.microsoft.com/office/drawing/2014/main" id="{081A13DC-821F-EE4A-951C-9E87A5C17A28}"/>
                    </a:ext>
                  </a:extLst>
                </p:cNvPr>
                <p:cNvPicPr/>
                <p:nvPr/>
              </p:nvPicPr>
              <p:blipFill>
                <a:blip r:embed="rId45"/>
                <a:stretch>
                  <a:fillRect/>
                </a:stretch>
              </p:blipFill>
              <p:spPr>
                <a:xfrm>
                  <a:off x="1911757" y="4177800"/>
                  <a:ext cx="69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834AAAD1-F2C7-2545-8458-EDCC9763106C}"/>
                    </a:ext>
                  </a:extLst>
                </p14:cNvPr>
                <p14:cNvContentPartPr/>
                <p14:nvPr/>
              </p14:nvContentPartPr>
              <p14:xfrm>
                <a:off x="2014717" y="4214160"/>
                <a:ext cx="6840" cy="70920"/>
              </p14:xfrm>
            </p:contentPart>
          </mc:Choice>
          <mc:Fallback xmlns="">
            <p:pic>
              <p:nvPicPr>
                <p:cNvPr id="60" name="Ink 59">
                  <a:extLst>
                    <a:ext uri="{FF2B5EF4-FFF2-40B4-BE49-F238E27FC236}">
                      <a16:creationId xmlns:a16="http://schemas.microsoft.com/office/drawing/2014/main" id="{834AAAD1-F2C7-2545-8458-EDCC9763106C}"/>
                    </a:ext>
                  </a:extLst>
                </p:cNvPr>
                <p:cNvPicPr/>
                <p:nvPr/>
              </p:nvPicPr>
              <p:blipFill>
                <a:blip r:embed="rId47"/>
                <a:stretch>
                  <a:fillRect/>
                </a:stretch>
              </p:blipFill>
              <p:spPr>
                <a:xfrm>
                  <a:off x="2007157" y="4206600"/>
                  <a:ext cx="216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EE0293EE-FF9E-D84D-8327-2A6C1738ADBD}"/>
                    </a:ext>
                  </a:extLst>
                </p14:cNvPr>
                <p14:cNvContentPartPr/>
                <p14:nvPr/>
              </p14:nvContentPartPr>
              <p14:xfrm>
                <a:off x="1983037" y="4115880"/>
                <a:ext cx="7560" cy="5760"/>
              </p14:xfrm>
            </p:contentPart>
          </mc:Choice>
          <mc:Fallback xmlns="">
            <p:pic>
              <p:nvPicPr>
                <p:cNvPr id="61" name="Ink 60">
                  <a:extLst>
                    <a:ext uri="{FF2B5EF4-FFF2-40B4-BE49-F238E27FC236}">
                      <a16:creationId xmlns:a16="http://schemas.microsoft.com/office/drawing/2014/main" id="{EE0293EE-FF9E-D84D-8327-2A6C1738ADBD}"/>
                    </a:ext>
                  </a:extLst>
                </p:cNvPr>
                <p:cNvPicPr/>
                <p:nvPr/>
              </p:nvPicPr>
              <p:blipFill>
                <a:blip r:embed="rId49"/>
                <a:stretch>
                  <a:fillRect/>
                </a:stretch>
              </p:blipFill>
              <p:spPr>
                <a:xfrm>
                  <a:off x="1975477" y="4108320"/>
                  <a:ext cx="22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1C7F8A60-9B58-1541-AA68-87B9DBCC9A2C}"/>
                    </a:ext>
                  </a:extLst>
                </p14:cNvPr>
                <p14:cNvContentPartPr/>
                <p14:nvPr/>
              </p14:nvContentPartPr>
              <p14:xfrm>
                <a:off x="2103637" y="4099680"/>
                <a:ext cx="26280" cy="190080"/>
              </p14:xfrm>
            </p:contentPart>
          </mc:Choice>
          <mc:Fallback xmlns="">
            <p:pic>
              <p:nvPicPr>
                <p:cNvPr id="62" name="Ink 61">
                  <a:extLst>
                    <a:ext uri="{FF2B5EF4-FFF2-40B4-BE49-F238E27FC236}">
                      <a16:creationId xmlns:a16="http://schemas.microsoft.com/office/drawing/2014/main" id="{1C7F8A60-9B58-1541-AA68-87B9DBCC9A2C}"/>
                    </a:ext>
                  </a:extLst>
                </p:cNvPr>
                <p:cNvPicPr/>
                <p:nvPr/>
              </p:nvPicPr>
              <p:blipFill>
                <a:blip r:embed="rId51"/>
                <a:stretch>
                  <a:fillRect/>
                </a:stretch>
              </p:blipFill>
              <p:spPr>
                <a:xfrm>
                  <a:off x="2096077" y="4092120"/>
                  <a:ext cx="41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id="{67B13A27-A66B-9E4F-95B9-6DB94C186B6D}"/>
                    </a:ext>
                  </a:extLst>
                </p14:cNvPr>
                <p14:cNvContentPartPr/>
                <p14:nvPr/>
              </p14:nvContentPartPr>
              <p14:xfrm>
                <a:off x="2075197" y="4171680"/>
                <a:ext cx="60480" cy="8280"/>
              </p14:xfrm>
            </p:contentPart>
          </mc:Choice>
          <mc:Fallback xmlns="">
            <p:pic>
              <p:nvPicPr>
                <p:cNvPr id="63" name="Ink 62">
                  <a:extLst>
                    <a:ext uri="{FF2B5EF4-FFF2-40B4-BE49-F238E27FC236}">
                      <a16:creationId xmlns:a16="http://schemas.microsoft.com/office/drawing/2014/main" id="{67B13A27-A66B-9E4F-95B9-6DB94C186B6D}"/>
                    </a:ext>
                  </a:extLst>
                </p:cNvPr>
                <p:cNvPicPr/>
                <p:nvPr/>
              </p:nvPicPr>
              <p:blipFill>
                <a:blip r:embed="rId53"/>
                <a:stretch>
                  <a:fillRect/>
                </a:stretch>
              </p:blipFill>
              <p:spPr>
                <a:xfrm>
                  <a:off x="2067637" y="4164120"/>
                  <a:ext cx="75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0AD773F8-B753-A740-B0A5-CCA7B98F126B}"/>
                    </a:ext>
                  </a:extLst>
                </p14:cNvPr>
                <p14:cNvContentPartPr/>
                <p14:nvPr/>
              </p14:nvContentPartPr>
              <p14:xfrm>
                <a:off x="2170237" y="4149360"/>
                <a:ext cx="71640" cy="107640"/>
              </p14:xfrm>
            </p:contentPart>
          </mc:Choice>
          <mc:Fallback xmlns="">
            <p:pic>
              <p:nvPicPr>
                <p:cNvPr id="64" name="Ink 63">
                  <a:extLst>
                    <a:ext uri="{FF2B5EF4-FFF2-40B4-BE49-F238E27FC236}">
                      <a16:creationId xmlns:a16="http://schemas.microsoft.com/office/drawing/2014/main" id="{0AD773F8-B753-A740-B0A5-CCA7B98F126B}"/>
                    </a:ext>
                  </a:extLst>
                </p:cNvPr>
                <p:cNvPicPr/>
                <p:nvPr/>
              </p:nvPicPr>
              <p:blipFill>
                <a:blip r:embed="rId55"/>
                <a:stretch>
                  <a:fillRect/>
                </a:stretch>
              </p:blipFill>
              <p:spPr>
                <a:xfrm>
                  <a:off x="2162677" y="4141800"/>
                  <a:ext cx="86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5">
                  <a:extLst>
                    <a:ext uri="{FF2B5EF4-FFF2-40B4-BE49-F238E27FC236}">
                      <a16:creationId xmlns:a16="http://schemas.microsoft.com/office/drawing/2014/main" id="{82FFDE45-C96B-5E41-95CA-AC97D49454FE}"/>
                    </a:ext>
                  </a:extLst>
                </p14:cNvPr>
                <p14:cNvContentPartPr/>
                <p14:nvPr/>
              </p14:nvContentPartPr>
              <p14:xfrm>
                <a:off x="2402437" y="4092840"/>
                <a:ext cx="31320" cy="183240"/>
              </p14:xfrm>
            </p:contentPart>
          </mc:Choice>
          <mc:Fallback xmlns="">
            <p:pic>
              <p:nvPicPr>
                <p:cNvPr id="66" name="Ink 65">
                  <a:extLst>
                    <a:ext uri="{FF2B5EF4-FFF2-40B4-BE49-F238E27FC236}">
                      <a16:creationId xmlns:a16="http://schemas.microsoft.com/office/drawing/2014/main" id="{82FFDE45-C96B-5E41-95CA-AC97D49454FE}"/>
                    </a:ext>
                  </a:extLst>
                </p:cNvPr>
                <p:cNvPicPr/>
                <p:nvPr/>
              </p:nvPicPr>
              <p:blipFill>
                <a:blip r:embed="rId57"/>
                <a:stretch>
                  <a:fillRect/>
                </a:stretch>
              </p:blipFill>
              <p:spPr>
                <a:xfrm>
                  <a:off x="2394877" y="4085280"/>
                  <a:ext cx="46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Ink 66">
                  <a:extLst>
                    <a:ext uri="{FF2B5EF4-FFF2-40B4-BE49-F238E27FC236}">
                      <a16:creationId xmlns:a16="http://schemas.microsoft.com/office/drawing/2014/main" id="{0B6C1446-7589-AC4B-99DA-603F93E7A50C}"/>
                    </a:ext>
                  </a:extLst>
                </p14:cNvPr>
                <p14:cNvContentPartPr/>
                <p14:nvPr/>
              </p14:nvContentPartPr>
              <p14:xfrm>
                <a:off x="2417557" y="4178160"/>
                <a:ext cx="94680" cy="73080"/>
              </p14:xfrm>
            </p:contentPart>
          </mc:Choice>
          <mc:Fallback xmlns="">
            <p:pic>
              <p:nvPicPr>
                <p:cNvPr id="67" name="Ink 66">
                  <a:extLst>
                    <a:ext uri="{FF2B5EF4-FFF2-40B4-BE49-F238E27FC236}">
                      <a16:creationId xmlns:a16="http://schemas.microsoft.com/office/drawing/2014/main" id="{0B6C1446-7589-AC4B-99DA-603F93E7A50C}"/>
                    </a:ext>
                  </a:extLst>
                </p:cNvPr>
                <p:cNvPicPr/>
                <p:nvPr/>
              </p:nvPicPr>
              <p:blipFill>
                <a:blip r:embed="rId59"/>
                <a:stretch>
                  <a:fillRect/>
                </a:stretch>
              </p:blipFill>
              <p:spPr>
                <a:xfrm>
                  <a:off x="2409997" y="4170600"/>
                  <a:ext cx="109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Ink 67">
                  <a:extLst>
                    <a:ext uri="{FF2B5EF4-FFF2-40B4-BE49-F238E27FC236}">
                      <a16:creationId xmlns:a16="http://schemas.microsoft.com/office/drawing/2014/main" id="{D8760E16-A8AB-E040-AEF5-1AA05A6C3CF1}"/>
                    </a:ext>
                  </a:extLst>
                </p14:cNvPr>
                <p14:cNvContentPartPr/>
                <p14:nvPr/>
              </p14:nvContentPartPr>
              <p14:xfrm>
                <a:off x="2549317" y="4180320"/>
                <a:ext cx="121680" cy="70920"/>
              </p14:xfrm>
            </p:contentPart>
          </mc:Choice>
          <mc:Fallback xmlns="">
            <p:pic>
              <p:nvPicPr>
                <p:cNvPr id="68" name="Ink 67">
                  <a:extLst>
                    <a:ext uri="{FF2B5EF4-FFF2-40B4-BE49-F238E27FC236}">
                      <a16:creationId xmlns:a16="http://schemas.microsoft.com/office/drawing/2014/main" id="{D8760E16-A8AB-E040-AEF5-1AA05A6C3CF1}"/>
                    </a:ext>
                  </a:extLst>
                </p:cNvPr>
                <p:cNvPicPr/>
                <p:nvPr/>
              </p:nvPicPr>
              <p:blipFill>
                <a:blip r:embed="rId61"/>
                <a:stretch>
                  <a:fillRect/>
                </a:stretch>
              </p:blipFill>
              <p:spPr>
                <a:xfrm>
                  <a:off x="2541757" y="4172760"/>
                  <a:ext cx="136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Ink 68">
                  <a:extLst>
                    <a:ext uri="{FF2B5EF4-FFF2-40B4-BE49-F238E27FC236}">
                      <a16:creationId xmlns:a16="http://schemas.microsoft.com/office/drawing/2014/main" id="{0AC8C726-E6BF-A441-B1E8-247FD77A3D72}"/>
                    </a:ext>
                  </a:extLst>
                </p14:cNvPr>
                <p14:cNvContentPartPr/>
                <p14:nvPr/>
              </p14:nvContentPartPr>
              <p14:xfrm>
                <a:off x="2705917" y="4155840"/>
                <a:ext cx="109800" cy="85320"/>
              </p14:xfrm>
            </p:contentPart>
          </mc:Choice>
          <mc:Fallback xmlns="">
            <p:pic>
              <p:nvPicPr>
                <p:cNvPr id="69" name="Ink 68">
                  <a:extLst>
                    <a:ext uri="{FF2B5EF4-FFF2-40B4-BE49-F238E27FC236}">
                      <a16:creationId xmlns:a16="http://schemas.microsoft.com/office/drawing/2014/main" id="{0AC8C726-E6BF-A441-B1E8-247FD77A3D72}"/>
                    </a:ext>
                  </a:extLst>
                </p:cNvPr>
                <p:cNvPicPr/>
                <p:nvPr/>
              </p:nvPicPr>
              <p:blipFill>
                <a:blip r:embed="rId63"/>
                <a:stretch>
                  <a:fillRect/>
                </a:stretch>
              </p:blipFill>
              <p:spPr>
                <a:xfrm>
                  <a:off x="2698357" y="4148280"/>
                  <a:ext cx="124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Ink 69">
                  <a:extLst>
                    <a:ext uri="{FF2B5EF4-FFF2-40B4-BE49-F238E27FC236}">
                      <a16:creationId xmlns:a16="http://schemas.microsoft.com/office/drawing/2014/main" id="{87463C03-43BC-E24F-9DEE-F9594CD58B91}"/>
                    </a:ext>
                  </a:extLst>
                </p14:cNvPr>
                <p14:cNvContentPartPr/>
                <p14:nvPr/>
              </p14:nvContentPartPr>
              <p14:xfrm>
                <a:off x="2852077" y="4044600"/>
                <a:ext cx="7920" cy="187920"/>
              </p14:xfrm>
            </p:contentPart>
          </mc:Choice>
          <mc:Fallback xmlns="">
            <p:pic>
              <p:nvPicPr>
                <p:cNvPr id="70" name="Ink 69">
                  <a:extLst>
                    <a:ext uri="{FF2B5EF4-FFF2-40B4-BE49-F238E27FC236}">
                      <a16:creationId xmlns:a16="http://schemas.microsoft.com/office/drawing/2014/main" id="{87463C03-43BC-E24F-9DEE-F9594CD58B91}"/>
                    </a:ext>
                  </a:extLst>
                </p:cNvPr>
                <p:cNvPicPr/>
                <p:nvPr/>
              </p:nvPicPr>
              <p:blipFill>
                <a:blip r:embed="rId65"/>
                <a:stretch>
                  <a:fillRect/>
                </a:stretch>
              </p:blipFill>
              <p:spPr>
                <a:xfrm>
                  <a:off x="2844517" y="4037040"/>
                  <a:ext cx="23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Ink 70">
                  <a:extLst>
                    <a:ext uri="{FF2B5EF4-FFF2-40B4-BE49-F238E27FC236}">
                      <a16:creationId xmlns:a16="http://schemas.microsoft.com/office/drawing/2014/main" id="{D68CDFC3-0BA8-1D4D-91E5-CAAA8BEA1895}"/>
                    </a:ext>
                  </a:extLst>
                </p14:cNvPr>
                <p14:cNvContentPartPr/>
                <p14:nvPr/>
              </p14:nvContentPartPr>
              <p14:xfrm>
                <a:off x="2887717" y="4120200"/>
                <a:ext cx="112680" cy="99000"/>
              </p14:xfrm>
            </p:contentPart>
          </mc:Choice>
          <mc:Fallback xmlns="">
            <p:pic>
              <p:nvPicPr>
                <p:cNvPr id="71" name="Ink 70">
                  <a:extLst>
                    <a:ext uri="{FF2B5EF4-FFF2-40B4-BE49-F238E27FC236}">
                      <a16:creationId xmlns:a16="http://schemas.microsoft.com/office/drawing/2014/main" id="{D68CDFC3-0BA8-1D4D-91E5-CAAA8BEA1895}"/>
                    </a:ext>
                  </a:extLst>
                </p:cNvPr>
                <p:cNvPicPr/>
                <p:nvPr/>
              </p:nvPicPr>
              <p:blipFill>
                <a:blip r:embed="rId67"/>
                <a:stretch>
                  <a:fillRect/>
                </a:stretch>
              </p:blipFill>
              <p:spPr>
                <a:xfrm>
                  <a:off x="2880157" y="4112640"/>
                  <a:ext cx="127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3" name="Ink 72">
                  <a:extLst>
                    <a:ext uri="{FF2B5EF4-FFF2-40B4-BE49-F238E27FC236}">
                      <a16:creationId xmlns:a16="http://schemas.microsoft.com/office/drawing/2014/main" id="{7DF23AFA-008C-8049-A8EE-FEA6345F2689}"/>
                    </a:ext>
                  </a:extLst>
                </p14:cNvPr>
                <p14:cNvContentPartPr/>
                <p14:nvPr/>
              </p14:nvContentPartPr>
              <p14:xfrm>
                <a:off x="2675677" y="3816360"/>
                <a:ext cx="103320" cy="107280"/>
              </p14:xfrm>
            </p:contentPart>
          </mc:Choice>
          <mc:Fallback xmlns="">
            <p:pic>
              <p:nvPicPr>
                <p:cNvPr id="73" name="Ink 72">
                  <a:extLst>
                    <a:ext uri="{FF2B5EF4-FFF2-40B4-BE49-F238E27FC236}">
                      <a16:creationId xmlns:a16="http://schemas.microsoft.com/office/drawing/2014/main" id="{7DF23AFA-008C-8049-A8EE-FEA6345F2689}"/>
                    </a:ext>
                  </a:extLst>
                </p:cNvPr>
                <p:cNvPicPr/>
                <p:nvPr/>
              </p:nvPicPr>
              <p:blipFill>
                <a:blip r:embed="rId69"/>
                <a:stretch>
                  <a:fillRect/>
                </a:stretch>
              </p:blipFill>
              <p:spPr>
                <a:xfrm>
                  <a:off x="2668117" y="3808800"/>
                  <a:ext cx="118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8413A787-F4A5-6A40-AA14-4C084EDA1670}"/>
                    </a:ext>
                  </a:extLst>
                </p14:cNvPr>
                <p14:cNvContentPartPr/>
                <p14:nvPr/>
              </p14:nvContentPartPr>
              <p14:xfrm>
                <a:off x="2848837" y="3831840"/>
                <a:ext cx="85320" cy="86400"/>
              </p14:xfrm>
            </p:contentPart>
          </mc:Choice>
          <mc:Fallback xmlns="">
            <p:pic>
              <p:nvPicPr>
                <p:cNvPr id="74" name="Ink 73">
                  <a:extLst>
                    <a:ext uri="{FF2B5EF4-FFF2-40B4-BE49-F238E27FC236}">
                      <a16:creationId xmlns:a16="http://schemas.microsoft.com/office/drawing/2014/main" id="{8413A787-F4A5-6A40-AA14-4C084EDA1670}"/>
                    </a:ext>
                  </a:extLst>
                </p:cNvPr>
                <p:cNvPicPr/>
                <p:nvPr/>
              </p:nvPicPr>
              <p:blipFill>
                <a:blip r:embed="rId71"/>
                <a:stretch>
                  <a:fillRect/>
                </a:stretch>
              </p:blipFill>
              <p:spPr>
                <a:xfrm>
                  <a:off x="2841277" y="3824280"/>
                  <a:ext cx="100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Ink 75">
                  <a:extLst>
                    <a:ext uri="{FF2B5EF4-FFF2-40B4-BE49-F238E27FC236}">
                      <a16:creationId xmlns:a16="http://schemas.microsoft.com/office/drawing/2014/main" id="{86BFDAE2-649B-1E4A-B018-3BECF0916AC7}"/>
                    </a:ext>
                  </a:extLst>
                </p14:cNvPr>
                <p14:cNvContentPartPr/>
                <p14:nvPr/>
              </p14:nvContentPartPr>
              <p14:xfrm>
                <a:off x="2980957" y="3842640"/>
                <a:ext cx="106560" cy="141120"/>
              </p14:xfrm>
            </p:contentPart>
          </mc:Choice>
          <mc:Fallback xmlns="">
            <p:pic>
              <p:nvPicPr>
                <p:cNvPr id="76" name="Ink 75">
                  <a:extLst>
                    <a:ext uri="{FF2B5EF4-FFF2-40B4-BE49-F238E27FC236}">
                      <a16:creationId xmlns:a16="http://schemas.microsoft.com/office/drawing/2014/main" id="{86BFDAE2-649B-1E4A-B018-3BECF0916AC7}"/>
                    </a:ext>
                  </a:extLst>
                </p:cNvPr>
                <p:cNvPicPr/>
                <p:nvPr/>
              </p:nvPicPr>
              <p:blipFill>
                <a:blip r:embed="rId73"/>
                <a:stretch>
                  <a:fillRect/>
                </a:stretch>
              </p:blipFill>
              <p:spPr>
                <a:xfrm>
                  <a:off x="2973397" y="3835080"/>
                  <a:ext cx="121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7" name="Ink 76">
                  <a:extLst>
                    <a:ext uri="{FF2B5EF4-FFF2-40B4-BE49-F238E27FC236}">
                      <a16:creationId xmlns:a16="http://schemas.microsoft.com/office/drawing/2014/main" id="{6389CCE2-2D38-E948-9E97-890B3B606684}"/>
                    </a:ext>
                  </a:extLst>
                </p14:cNvPr>
                <p14:cNvContentPartPr/>
                <p14:nvPr/>
              </p14:nvContentPartPr>
              <p14:xfrm>
                <a:off x="3147277" y="3703680"/>
                <a:ext cx="93240" cy="202320"/>
              </p14:xfrm>
            </p:contentPart>
          </mc:Choice>
          <mc:Fallback xmlns="">
            <p:pic>
              <p:nvPicPr>
                <p:cNvPr id="77" name="Ink 76">
                  <a:extLst>
                    <a:ext uri="{FF2B5EF4-FFF2-40B4-BE49-F238E27FC236}">
                      <a16:creationId xmlns:a16="http://schemas.microsoft.com/office/drawing/2014/main" id="{6389CCE2-2D38-E948-9E97-890B3B606684}"/>
                    </a:ext>
                  </a:extLst>
                </p:cNvPr>
                <p:cNvPicPr/>
                <p:nvPr/>
              </p:nvPicPr>
              <p:blipFill>
                <a:blip r:embed="rId75"/>
                <a:stretch>
                  <a:fillRect/>
                </a:stretch>
              </p:blipFill>
              <p:spPr>
                <a:xfrm>
                  <a:off x="3139717" y="3696120"/>
                  <a:ext cx="10836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8EF28A72-930F-5E4E-889E-4B07AA90E041}"/>
                  </a:ext>
                </a:extLst>
              </p14:cNvPr>
              <p14:cNvContentPartPr/>
              <p14:nvPr/>
            </p14:nvContentPartPr>
            <p14:xfrm>
              <a:off x="1293997" y="3903840"/>
              <a:ext cx="95040" cy="7560"/>
            </p14:xfrm>
          </p:contentPart>
        </mc:Choice>
        <mc:Fallback xmlns="">
          <p:pic>
            <p:nvPicPr>
              <p:cNvPr id="79" name="Ink 78">
                <a:extLst>
                  <a:ext uri="{FF2B5EF4-FFF2-40B4-BE49-F238E27FC236}">
                    <a16:creationId xmlns:a16="http://schemas.microsoft.com/office/drawing/2014/main" id="{8EF28A72-930F-5E4E-889E-4B07AA90E041}"/>
                  </a:ext>
                </a:extLst>
              </p:cNvPr>
              <p:cNvPicPr/>
              <p:nvPr/>
            </p:nvPicPr>
            <p:blipFill>
              <a:blip r:embed="rId77"/>
              <a:stretch>
                <a:fillRect/>
              </a:stretch>
            </p:blipFill>
            <p:spPr>
              <a:xfrm>
                <a:off x="1286437" y="3896280"/>
                <a:ext cx="1101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11AD0FA8-FCE8-C242-A157-EAF34F23A539}"/>
                  </a:ext>
                </a:extLst>
              </p14:cNvPr>
              <p14:cNvContentPartPr/>
              <p14:nvPr/>
            </p14:nvContentPartPr>
            <p14:xfrm>
              <a:off x="1324237" y="4241160"/>
              <a:ext cx="126360" cy="23040"/>
            </p14:xfrm>
          </p:contentPart>
        </mc:Choice>
        <mc:Fallback xmlns="">
          <p:pic>
            <p:nvPicPr>
              <p:cNvPr id="80" name="Ink 79">
                <a:extLst>
                  <a:ext uri="{FF2B5EF4-FFF2-40B4-BE49-F238E27FC236}">
                    <a16:creationId xmlns:a16="http://schemas.microsoft.com/office/drawing/2014/main" id="{11AD0FA8-FCE8-C242-A157-EAF34F23A539}"/>
                  </a:ext>
                </a:extLst>
              </p:cNvPr>
              <p:cNvPicPr/>
              <p:nvPr/>
            </p:nvPicPr>
            <p:blipFill>
              <a:blip r:embed="rId79"/>
              <a:stretch>
                <a:fillRect/>
              </a:stretch>
            </p:blipFill>
            <p:spPr>
              <a:xfrm>
                <a:off x="1316677" y="4233600"/>
                <a:ext cx="141120" cy="38160"/>
              </a:xfrm>
              <a:prstGeom prst="rect">
                <a:avLst/>
              </a:prstGeom>
            </p:spPr>
          </p:pic>
        </mc:Fallback>
      </mc:AlternateContent>
      <p:grpSp>
        <p:nvGrpSpPr>
          <p:cNvPr id="83" name="Group 82">
            <a:extLst>
              <a:ext uri="{FF2B5EF4-FFF2-40B4-BE49-F238E27FC236}">
                <a16:creationId xmlns:a16="http://schemas.microsoft.com/office/drawing/2014/main" id="{3001B5E6-45A2-B645-8B85-47AC461E0957}"/>
              </a:ext>
            </a:extLst>
          </p:cNvPr>
          <p:cNvGrpSpPr/>
          <p:nvPr/>
        </p:nvGrpSpPr>
        <p:grpSpPr>
          <a:xfrm>
            <a:off x="2699797" y="2501640"/>
            <a:ext cx="1097640" cy="604080"/>
            <a:chOff x="2699797" y="2501640"/>
            <a:chExt cx="1097640" cy="604080"/>
          </a:xfrm>
        </p:grpSpPr>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8C0565A8-49CD-0F41-96CA-E68974B81B83}"/>
                    </a:ext>
                  </a:extLst>
                </p14:cNvPr>
                <p14:cNvContentPartPr/>
                <p14:nvPr/>
              </p14:nvContentPartPr>
              <p14:xfrm>
                <a:off x="2699797" y="2501640"/>
                <a:ext cx="1076400" cy="604080"/>
              </p14:xfrm>
            </p:contentPart>
          </mc:Choice>
          <mc:Fallback xmlns="">
            <p:pic>
              <p:nvPicPr>
                <p:cNvPr id="81" name="Ink 80">
                  <a:extLst>
                    <a:ext uri="{FF2B5EF4-FFF2-40B4-BE49-F238E27FC236}">
                      <a16:creationId xmlns:a16="http://schemas.microsoft.com/office/drawing/2014/main" id="{8C0565A8-49CD-0F41-96CA-E68974B81B83}"/>
                    </a:ext>
                  </a:extLst>
                </p:cNvPr>
                <p:cNvPicPr/>
                <p:nvPr/>
              </p:nvPicPr>
              <p:blipFill>
                <a:blip r:embed="rId81"/>
                <a:stretch>
                  <a:fillRect/>
                </a:stretch>
              </p:blipFill>
              <p:spPr>
                <a:xfrm>
                  <a:off x="2692237" y="2494440"/>
                  <a:ext cx="109152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1152E936-7357-8646-A06B-ED31266B1A2E}"/>
                    </a:ext>
                  </a:extLst>
                </p14:cNvPr>
                <p14:cNvContentPartPr/>
                <p14:nvPr/>
              </p14:nvContentPartPr>
              <p14:xfrm>
                <a:off x="3748117" y="2513520"/>
                <a:ext cx="49320" cy="103680"/>
              </p14:xfrm>
            </p:contentPart>
          </mc:Choice>
          <mc:Fallback xmlns="">
            <p:pic>
              <p:nvPicPr>
                <p:cNvPr id="82" name="Ink 81">
                  <a:extLst>
                    <a:ext uri="{FF2B5EF4-FFF2-40B4-BE49-F238E27FC236}">
                      <a16:creationId xmlns:a16="http://schemas.microsoft.com/office/drawing/2014/main" id="{1152E936-7357-8646-A06B-ED31266B1A2E}"/>
                    </a:ext>
                  </a:extLst>
                </p:cNvPr>
                <p:cNvPicPr/>
                <p:nvPr/>
              </p:nvPicPr>
              <p:blipFill>
                <a:blip r:embed="rId83"/>
                <a:stretch>
                  <a:fillRect/>
                </a:stretch>
              </p:blipFill>
              <p:spPr>
                <a:xfrm>
                  <a:off x="3740557" y="2505960"/>
                  <a:ext cx="64440" cy="118800"/>
                </a:xfrm>
                <a:prstGeom prst="rect">
                  <a:avLst/>
                </a:prstGeom>
              </p:spPr>
            </p:pic>
          </mc:Fallback>
        </mc:AlternateContent>
      </p:grpSp>
      <p:grpSp>
        <p:nvGrpSpPr>
          <p:cNvPr id="86" name="Group 85">
            <a:extLst>
              <a:ext uri="{FF2B5EF4-FFF2-40B4-BE49-F238E27FC236}">
                <a16:creationId xmlns:a16="http://schemas.microsoft.com/office/drawing/2014/main" id="{4489152C-0F76-FF46-BE78-4955031616FD}"/>
              </a:ext>
            </a:extLst>
          </p:cNvPr>
          <p:cNvGrpSpPr/>
          <p:nvPr/>
        </p:nvGrpSpPr>
        <p:grpSpPr>
          <a:xfrm>
            <a:off x="3497557" y="2996640"/>
            <a:ext cx="2094480" cy="212400"/>
            <a:chOff x="3497557" y="2996640"/>
            <a:chExt cx="2094480" cy="212400"/>
          </a:xfrm>
        </p:grpSpPr>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8BD0FE16-C0F1-0847-A893-47C1B82AD2A8}"/>
                    </a:ext>
                  </a:extLst>
                </p14:cNvPr>
                <p14:cNvContentPartPr/>
                <p14:nvPr/>
              </p14:nvContentPartPr>
              <p14:xfrm>
                <a:off x="3497557" y="3001320"/>
                <a:ext cx="2088360" cy="207720"/>
              </p14:xfrm>
            </p:contentPart>
          </mc:Choice>
          <mc:Fallback xmlns="">
            <p:pic>
              <p:nvPicPr>
                <p:cNvPr id="84" name="Ink 83">
                  <a:extLst>
                    <a:ext uri="{FF2B5EF4-FFF2-40B4-BE49-F238E27FC236}">
                      <a16:creationId xmlns:a16="http://schemas.microsoft.com/office/drawing/2014/main" id="{8BD0FE16-C0F1-0847-A893-47C1B82AD2A8}"/>
                    </a:ext>
                  </a:extLst>
                </p:cNvPr>
                <p:cNvPicPr/>
                <p:nvPr/>
              </p:nvPicPr>
              <p:blipFill>
                <a:blip r:embed="rId85"/>
                <a:stretch>
                  <a:fillRect/>
                </a:stretch>
              </p:blipFill>
              <p:spPr>
                <a:xfrm>
                  <a:off x="3489997" y="2993760"/>
                  <a:ext cx="2103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6FBE3AC7-A51E-1645-9759-81C6D75BB957}"/>
                    </a:ext>
                  </a:extLst>
                </p14:cNvPr>
                <p14:cNvContentPartPr/>
                <p14:nvPr/>
              </p14:nvContentPartPr>
              <p14:xfrm>
                <a:off x="5442637" y="2996640"/>
                <a:ext cx="149400" cy="111600"/>
              </p14:xfrm>
            </p:contentPart>
          </mc:Choice>
          <mc:Fallback xmlns="">
            <p:pic>
              <p:nvPicPr>
                <p:cNvPr id="85" name="Ink 84">
                  <a:extLst>
                    <a:ext uri="{FF2B5EF4-FFF2-40B4-BE49-F238E27FC236}">
                      <a16:creationId xmlns:a16="http://schemas.microsoft.com/office/drawing/2014/main" id="{6FBE3AC7-A51E-1645-9759-81C6D75BB957}"/>
                    </a:ext>
                  </a:extLst>
                </p:cNvPr>
                <p:cNvPicPr/>
                <p:nvPr/>
              </p:nvPicPr>
              <p:blipFill>
                <a:blip r:embed="rId87"/>
                <a:stretch>
                  <a:fillRect/>
                </a:stretch>
              </p:blipFill>
              <p:spPr>
                <a:xfrm>
                  <a:off x="5435077" y="2989080"/>
                  <a:ext cx="16452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88" name="Ink 87">
                <a:extLst>
                  <a:ext uri="{FF2B5EF4-FFF2-40B4-BE49-F238E27FC236}">
                    <a16:creationId xmlns:a16="http://schemas.microsoft.com/office/drawing/2014/main" id="{B1083F81-7D31-FB4E-B8EC-CCAC8D1F031E}"/>
                  </a:ext>
                </a:extLst>
              </p14:cNvPr>
              <p14:cNvContentPartPr/>
              <p14:nvPr/>
            </p14:nvContentPartPr>
            <p14:xfrm>
              <a:off x="3379117" y="3812400"/>
              <a:ext cx="98280" cy="13320"/>
            </p14:xfrm>
          </p:contentPart>
        </mc:Choice>
        <mc:Fallback xmlns="">
          <p:pic>
            <p:nvPicPr>
              <p:cNvPr id="88" name="Ink 87">
                <a:extLst>
                  <a:ext uri="{FF2B5EF4-FFF2-40B4-BE49-F238E27FC236}">
                    <a16:creationId xmlns:a16="http://schemas.microsoft.com/office/drawing/2014/main" id="{B1083F81-7D31-FB4E-B8EC-CCAC8D1F031E}"/>
                  </a:ext>
                </a:extLst>
              </p:cNvPr>
              <p:cNvPicPr/>
              <p:nvPr/>
            </p:nvPicPr>
            <p:blipFill>
              <a:blip r:embed="rId89"/>
              <a:stretch>
                <a:fillRect/>
              </a:stretch>
            </p:blipFill>
            <p:spPr>
              <a:xfrm>
                <a:off x="3371557" y="3804840"/>
                <a:ext cx="113040" cy="28440"/>
              </a:xfrm>
              <a:prstGeom prst="rect">
                <a:avLst/>
              </a:prstGeom>
            </p:spPr>
          </p:pic>
        </mc:Fallback>
      </mc:AlternateContent>
      <p:grpSp>
        <p:nvGrpSpPr>
          <p:cNvPr id="115" name="Group 114">
            <a:extLst>
              <a:ext uri="{FF2B5EF4-FFF2-40B4-BE49-F238E27FC236}">
                <a16:creationId xmlns:a16="http://schemas.microsoft.com/office/drawing/2014/main" id="{16BBD4F1-615C-7D4F-BC54-7C02ACC66FC3}"/>
              </a:ext>
            </a:extLst>
          </p:cNvPr>
          <p:cNvGrpSpPr/>
          <p:nvPr/>
        </p:nvGrpSpPr>
        <p:grpSpPr>
          <a:xfrm>
            <a:off x="3707797" y="3621960"/>
            <a:ext cx="2111400" cy="291960"/>
            <a:chOff x="3707797" y="3621960"/>
            <a:chExt cx="2111400" cy="291960"/>
          </a:xfrm>
        </p:grpSpPr>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id="{0F2C5E41-46D3-E347-BFE0-F956D2FEF89A}"/>
                    </a:ext>
                  </a:extLst>
                </p14:cNvPr>
                <p14:cNvContentPartPr/>
                <p14:nvPr/>
              </p14:nvContentPartPr>
              <p14:xfrm>
                <a:off x="3707797" y="3719160"/>
                <a:ext cx="150120" cy="194760"/>
              </p14:xfrm>
            </p:contentPart>
          </mc:Choice>
          <mc:Fallback xmlns="">
            <p:pic>
              <p:nvPicPr>
                <p:cNvPr id="89" name="Ink 88">
                  <a:extLst>
                    <a:ext uri="{FF2B5EF4-FFF2-40B4-BE49-F238E27FC236}">
                      <a16:creationId xmlns:a16="http://schemas.microsoft.com/office/drawing/2014/main" id="{0F2C5E41-46D3-E347-BFE0-F956D2FEF89A}"/>
                    </a:ext>
                  </a:extLst>
                </p:cNvPr>
                <p:cNvPicPr/>
                <p:nvPr/>
              </p:nvPicPr>
              <p:blipFill>
                <a:blip r:embed="rId91"/>
                <a:stretch>
                  <a:fillRect/>
                </a:stretch>
              </p:blipFill>
              <p:spPr>
                <a:xfrm>
                  <a:off x="3700237" y="3711960"/>
                  <a:ext cx="165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id="{CC967187-C18F-B34E-9658-AEE596008AD3}"/>
                    </a:ext>
                  </a:extLst>
                </p14:cNvPr>
                <p14:cNvContentPartPr/>
                <p14:nvPr/>
              </p14:nvContentPartPr>
              <p14:xfrm>
                <a:off x="3970957" y="3696480"/>
                <a:ext cx="138600" cy="193320"/>
              </p14:xfrm>
            </p:contentPart>
          </mc:Choice>
          <mc:Fallback xmlns="">
            <p:pic>
              <p:nvPicPr>
                <p:cNvPr id="90" name="Ink 89">
                  <a:extLst>
                    <a:ext uri="{FF2B5EF4-FFF2-40B4-BE49-F238E27FC236}">
                      <a16:creationId xmlns:a16="http://schemas.microsoft.com/office/drawing/2014/main" id="{CC967187-C18F-B34E-9658-AEE596008AD3}"/>
                    </a:ext>
                  </a:extLst>
                </p:cNvPr>
                <p:cNvPicPr/>
                <p:nvPr/>
              </p:nvPicPr>
              <p:blipFill>
                <a:blip r:embed="rId93"/>
                <a:stretch>
                  <a:fillRect/>
                </a:stretch>
              </p:blipFill>
              <p:spPr>
                <a:xfrm>
                  <a:off x="3963397" y="3689280"/>
                  <a:ext cx="153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id="{AC037867-49C4-DB42-9F90-D819DCFA5695}"/>
                    </a:ext>
                  </a:extLst>
                </p14:cNvPr>
                <p14:cNvContentPartPr/>
                <p14:nvPr/>
              </p14:nvContentPartPr>
              <p14:xfrm>
                <a:off x="4200637" y="3735000"/>
                <a:ext cx="106560" cy="143640"/>
              </p14:xfrm>
            </p:contentPart>
          </mc:Choice>
          <mc:Fallback xmlns="">
            <p:pic>
              <p:nvPicPr>
                <p:cNvPr id="91" name="Ink 90">
                  <a:extLst>
                    <a:ext uri="{FF2B5EF4-FFF2-40B4-BE49-F238E27FC236}">
                      <a16:creationId xmlns:a16="http://schemas.microsoft.com/office/drawing/2014/main" id="{AC037867-49C4-DB42-9F90-D819DCFA5695}"/>
                    </a:ext>
                  </a:extLst>
                </p:cNvPr>
                <p:cNvPicPr/>
                <p:nvPr/>
              </p:nvPicPr>
              <p:blipFill>
                <a:blip r:embed="rId95"/>
                <a:stretch>
                  <a:fillRect/>
                </a:stretch>
              </p:blipFill>
              <p:spPr>
                <a:xfrm>
                  <a:off x="4193077" y="3727440"/>
                  <a:ext cx="121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66FAD2A0-8494-9D48-B057-AC48E2207FE0}"/>
                    </a:ext>
                  </a:extLst>
                </p14:cNvPr>
                <p14:cNvContentPartPr/>
                <p14:nvPr/>
              </p14:nvContentPartPr>
              <p14:xfrm>
                <a:off x="4362277" y="3735720"/>
                <a:ext cx="177480" cy="134640"/>
              </p14:xfrm>
            </p:contentPart>
          </mc:Choice>
          <mc:Fallback xmlns="">
            <p:pic>
              <p:nvPicPr>
                <p:cNvPr id="92" name="Ink 91">
                  <a:extLst>
                    <a:ext uri="{FF2B5EF4-FFF2-40B4-BE49-F238E27FC236}">
                      <a16:creationId xmlns:a16="http://schemas.microsoft.com/office/drawing/2014/main" id="{66FAD2A0-8494-9D48-B057-AC48E2207FE0}"/>
                    </a:ext>
                  </a:extLst>
                </p:cNvPr>
                <p:cNvPicPr/>
                <p:nvPr/>
              </p:nvPicPr>
              <p:blipFill>
                <a:blip r:embed="rId97"/>
                <a:stretch>
                  <a:fillRect/>
                </a:stretch>
              </p:blipFill>
              <p:spPr>
                <a:xfrm>
                  <a:off x="4354717" y="3728160"/>
                  <a:ext cx="192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6C7CE98D-8E27-1F43-BB08-E661B1E8F984}"/>
                    </a:ext>
                  </a:extLst>
                </p14:cNvPr>
                <p14:cNvContentPartPr/>
                <p14:nvPr/>
              </p14:nvContentPartPr>
              <p14:xfrm>
                <a:off x="4676557" y="3773160"/>
                <a:ext cx="118440" cy="78480"/>
              </p14:xfrm>
            </p:contentPart>
          </mc:Choice>
          <mc:Fallback xmlns="">
            <p:pic>
              <p:nvPicPr>
                <p:cNvPr id="94" name="Ink 93">
                  <a:extLst>
                    <a:ext uri="{FF2B5EF4-FFF2-40B4-BE49-F238E27FC236}">
                      <a16:creationId xmlns:a16="http://schemas.microsoft.com/office/drawing/2014/main" id="{6C7CE98D-8E27-1F43-BB08-E661B1E8F984}"/>
                    </a:ext>
                  </a:extLst>
                </p:cNvPr>
                <p:cNvPicPr/>
                <p:nvPr/>
              </p:nvPicPr>
              <p:blipFill>
                <a:blip r:embed="rId99"/>
                <a:stretch>
                  <a:fillRect/>
                </a:stretch>
              </p:blipFill>
              <p:spPr>
                <a:xfrm>
                  <a:off x="4668997" y="3765600"/>
                  <a:ext cx="1335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 name="Ink 94">
                  <a:extLst>
                    <a:ext uri="{FF2B5EF4-FFF2-40B4-BE49-F238E27FC236}">
                      <a16:creationId xmlns:a16="http://schemas.microsoft.com/office/drawing/2014/main" id="{08661307-192E-D940-8739-D016F2CEBC97}"/>
                    </a:ext>
                  </a:extLst>
                </p14:cNvPr>
                <p14:cNvContentPartPr/>
                <p14:nvPr/>
              </p14:nvContentPartPr>
              <p14:xfrm>
                <a:off x="4842517" y="3749040"/>
                <a:ext cx="59760" cy="106560"/>
              </p14:xfrm>
            </p:contentPart>
          </mc:Choice>
          <mc:Fallback xmlns="">
            <p:pic>
              <p:nvPicPr>
                <p:cNvPr id="95" name="Ink 94">
                  <a:extLst>
                    <a:ext uri="{FF2B5EF4-FFF2-40B4-BE49-F238E27FC236}">
                      <a16:creationId xmlns:a16="http://schemas.microsoft.com/office/drawing/2014/main" id="{08661307-192E-D940-8739-D016F2CEBC97}"/>
                    </a:ext>
                  </a:extLst>
                </p:cNvPr>
                <p:cNvPicPr/>
                <p:nvPr/>
              </p:nvPicPr>
              <p:blipFill>
                <a:blip r:embed="rId101"/>
                <a:stretch>
                  <a:fillRect/>
                </a:stretch>
              </p:blipFill>
              <p:spPr>
                <a:xfrm>
                  <a:off x="4834957" y="3741480"/>
                  <a:ext cx="74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Ink 95">
                  <a:extLst>
                    <a:ext uri="{FF2B5EF4-FFF2-40B4-BE49-F238E27FC236}">
                      <a16:creationId xmlns:a16="http://schemas.microsoft.com/office/drawing/2014/main" id="{67B30C10-0417-A340-B6D2-B70E4471B5FF}"/>
                    </a:ext>
                  </a:extLst>
                </p14:cNvPr>
                <p14:cNvContentPartPr/>
                <p14:nvPr/>
              </p14:nvContentPartPr>
              <p14:xfrm>
                <a:off x="4928197" y="3744000"/>
                <a:ext cx="88920" cy="87480"/>
              </p14:xfrm>
            </p:contentPart>
          </mc:Choice>
          <mc:Fallback xmlns="">
            <p:pic>
              <p:nvPicPr>
                <p:cNvPr id="96" name="Ink 95">
                  <a:extLst>
                    <a:ext uri="{FF2B5EF4-FFF2-40B4-BE49-F238E27FC236}">
                      <a16:creationId xmlns:a16="http://schemas.microsoft.com/office/drawing/2014/main" id="{67B30C10-0417-A340-B6D2-B70E4471B5FF}"/>
                    </a:ext>
                  </a:extLst>
                </p:cNvPr>
                <p:cNvPicPr/>
                <p:nvPr/>
              </p:nvPicPr>
              <p:blipFill>
                <a:blip r:embed="rId103"/>
                <a:stretch>
                  <a:fillRect/>
                </a:stretch>
              </p:blipFill>
              <p:spPr>
                <a:xfrm>
                  <a:off x="4920997" y="3736440"/>
                  <a:ext cx="104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Ink 96">
                  <a:extLst>
                    <a:ext uri="{FF2B5EF4-FFF2-40B4-BE49-F238E27FC236}">
                      <a16:creationId xmlns:a16="http://schemas.microsoft.com/office/drawing/2014/main" id="{3CAEF16C-7958-3D43-AB04-03F25D32EF53}"/>
                    </a:ext>
                  </a:extLst>
                </p14:cNvPr>
                <p14:cNvContentPartPr/>
                <p14:nvPr/>
              </p14:nvContentPartPr>
              <p14:xfrm>
                <a:off x="5151757" y="3752280"/>
                <a:ext cx="120240" cy="84600"/>
              </p14:xfrm>
            </p:contentPart>
          </mc:Choice>
          <mc:Fallback xmlns="">
            <p:pic>
              <p:nvPicPr>
                <p:cNvPr id="97" name="Ink 96">
                  <a:extLst>
                    <a:ext uri="{FF2B5EF4-FFF2-40B4-BE49-F238E27FC236}">
                      <a16:creationId xmlns:a16="http://schemas.microsoft.com/office/drawing/2014/main" id="{3CAEF16C-7958-3D43-AB04-03F25D32EF53}"/>
                    </a:ext>
                  </a:extLst>
                </p:cNvPr>
                <p:cNvPicPr/>
                <p:nvPr/>
              </p:nvPicPr>
              <p:blipFill>
                <a:blip r:embed="rId105"/>
                <a:stretch>
                  <a:fillRect/>
                </a:stretch>
              </p:blipFill>
              <p:spPr>
                <a:xfrm>
                  <a:off x="5144197" y="3744720"/>
                  <a:ext cx="1353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Ink 97">
                  <a:extLst>
                    <a:ext uri="{FF2B5EF4-FFF2-40B4-BE49-F238E27FC236}">
                      <a16:creationId xmlns:a16="http://schemas.microsoft.com/office/drawing/2014/main" id="{5B9294C1-AD5E-9848-84FC-B14539CD8A6C}"/>
                    </a:ext>
                  </a:extLst>
                </p14:cNvPr>
                <p14:cNvContentPartPr/>
                <p14:nvPr/>
              </p14:nvContentPartPr>
              <p14:xfrm>
                <a:off x="5304757" y="3621960"/>
                <a:ext cx="4680" cy="208800"/>
              </p14:xfrm>
            </p:contentPart>
          </mc:Choice>
          <mc:Fallback xmlns="">
            <p:pic>
              <p:nvPicPr>
                <p:cNvPr id="98" name="Ink 97">
                  <a:extLst>
                    <a:ext uri="{FF2B5EF4-FFF2-40B4-BE49-F238E27FC236}">
                      <a16:creationId xmlns:a16="http://schemas.microsoft.com/office/drawing/2014/main" id="{5B9294C1-AD5E-9848-84FC-B14539CD8A6C}"/>
                    </a:ext>
                  </a:extLst>
                </p:cNvPr>
                <p:cNvPicPr/>
                <p:nvPr/>
              </p:nvPicPr>
              <p:blipFill>
                <a:blip r:embed="rId107"/>
                <a:stretch>
                  <a:fillRect/>
                </a:stretch>
              </p:blipFill>
              <p:spPr>
                <a:xfrm>
                  <a:off x="5297197" y="3614400"/>
                  <a:ext cx="198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Ink 98">
                  <a:extLst>
                    <a:ext uri="{FF2B5EF4-FFF2-40B4-BE49-F238E27FC236}">
                      <a16:creationId xmlns:a16="http://schemas.microsoft.com/office/drawing/2014/main" id="{440C7E78-BE9F-5241-B498-4D8F1EC215A0}"/>
                    </a:ext>
                  </a:extLst>
                </p14:cNvPr>
                <p14:cNvContentPartPr/>
                <p14:nvPr/>
              </p14:nvContentPartPr>
              <p14:xfrm>
                <a:off x="5363077" y="3709440"/>
                <a:ext cx="120960" cy="116280"/>
              </p14:xfrm>
            </p:contentPart>
          </mc:Choice>
          <mc:Fallback xmlns="">
            <p:pic>
              <p:nvPicPr>
                <p:cNvPr id="99" name="Ink 98">
                  <a:extLst>
                    <a:ext uri="{FF2B5EF4-FFF2-40B4-BE49-F238E27FC236}">
                      <a16:creationId xmlns:a16="http://schemas.microsoft.com/office/drawing/2014/main" id="{440C7E78-BE9F-5241-B498-4D8F1EC215A0}"/>
                    </a:ext>
                  </a:extLst>
                </p:cNvPr>
                <p:cNvPicPr/>
                <p:nvPr/>
              </p:nvPicPr>
              <p:blipFill>
                <a:blip r:embed="rId109"/>
                <a:stretch>
                  <a:fillRect/>
                </a:stretch>
              </p:blipFill>
              <p:spPr>
                <a:xfrm>
                  <a:off x="5355517" y="3701880"/>
                  <a:ext cx="136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1020034E-F336-9540-AA06-CB346FAE09DE}"/>
                    </a:ext>
                  </a:extLst>
                </p14:cNvPr>
                <p14:cNvContentPartPr/>
                <p14:nvPr/>
              </p14:nvContentPartPr>
              <p14:xfrm>
                <a:off x="5501677" y="3719520"/>
                <a:ext cx="92880" cy="79200"/>
              </p14:xfrm>
            </p:contentPart>
          </mc:Choice>
          <mc:Fallback xmlns="">
            <p:pic>
              <p:nvPicPr>
                <p:cNvPr id="100" name="Ink 99">
                  <a:extLst>
                    <a:ext uri="{FF2B5EF4-FFF2-40B4-BE49-F238E27FC236}">
                      <a16:creationId xmlns:a16="http://schemas.microsoft.com/office/drawing/2014/main" id="{1020034E-F336-9540-AA06-CB346FAE09DE}"/>
                    </a:ext>
                  </a:extLst>
                </p:cNvPr>
                <p:cNvPicPr/>
                <p:nvPr/>
              </p:nvPicPr>
              <p:blipFill>
                <a:blip r:embed="rId111"/>
                <a:stretch>
                  <a:fillRect/>
                </a:stretch>
              </p:blipFill>
              <p:spPr>
                <a:xfrm>
                  <a:off x="5494117" y="3712320"/>
                  <a:ext cx="108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49296AB1-6D73-0F4B-9050-EA009093D4E3}"/>
                    </a:ext>
                  </a:extLst>
                </p14:cNvPr>
                <p14:cNvContentPartPr/>
                <p14:nvPr/>
              </p14:nvContentPartPr>
              <p14:xfrm>
                <a:off x="5619397" y="3710520"/>
                <a:ext cx="63720" cy="75960"/>
              </p14:xfrm>
            </p:contentPart>
          </mc:Choice>
          <mc:Fallback xmlns="">
            <p:pic>
              <p:nvPicPr>
                <p:cNvPr id="101" name="Ink 100">
                  <a:extLst>
                    <a:ext uri="{FF2B5EF4-FFF2-40B4-BE49-F238E27FC236}">
                      <a16:creationId xmlns:a16="http://schemas.microsoft.com/office/drawing/2014/main" id="{49296AB1-6D73-0F4B-9050-EA009093D4E3}"/>
                    </a:ext>
                  </a:extLst>
                </p:cNvPr>
                <p:cNvPicPr/>
                <p:nvPr/>
              </p:nvPicPr>
              <p:blipFill>
                <a:blip r:embed="rId113"/>
                <a:stretch>
                  <a:fillRect/>
                </a:stretch>
              </p:blipFill>
              <p:spPr>
                <a:xfrm>
                  <a:off x="5611837" y="3702960"/>
                  <a:ext cx="78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9A7F92D1-EBA1-0942-87A7-5B09F94EB0E0}"/>
                    </a:ext>
                  </a:extLst>
                </p14:cNvPr>
                <p14:cNvContentPartPr/>
                <p14:nvPr/>
              </p14:nvContentPartPr>
              <p14:xfrm>
                <a:off x="5652517" y="3690360"/>
                <a:ext cx="78480" cy="207360"/>
              </p14:xfrm>
            </p:contentPart>
          </mc:Choice>
          <mc:Fallback xmlns="">
            <p:pic>
              <p:nvPicPr>
                <p:cNvPr id="102" name="Ink 101">
                  <a:extLst>
                    <a:ext uri="{FF2B5EF4-FFF2-40B4-BE49-F238E27FC236}">
                      <a16:creationId xmlns:a16="http://schemas.microsoft.com/office/drawing/2014/main" id="{9A7F92D1-EBA1-0942-87A7-5B09F94EB0E0}"/>
                    </a:ext>
                  </a:extLst>
                </p:cNvPr>
                <p:cNvPicPr/>
                <p:nvPr/>
              </p:nvPicPr>
              <p:blipFill>
                <a:blip r:embed="rId115"/>
                <a:stretch>
                  <a:fillRect/>
                </a:stretch>
              </p:blipFill>
              <p:spPr>
                <a:xfrm>
                  <a:off x="5644957" y="3682800"/>
                  <a:ext cx="93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B4D2603B-22CD-1A4A-8759-F856E8C4E697}"/>
                    </a:ext>
                  </a:extLst>
                </p14:cNvPr>
                <p14:cNvContentPartPr/>
                <p14:nvPr/>
              </p14:nvContentPartPr>
              <p14:xfrm>
                <a:off x="5734597" y="3691080"/>
                <a:ext cx="84600" cy="104040"/>
              </p14:xfrm>
            </p:contentPart>
          </mc:Choice>
          <mc:Fallback xmlns="">
            <p:pic>
              <p:nvPicPr>
                <p:cNvPr id="103" name="Ink 102">
                  <a:extLst>
                    <a:ext uri="{FF2B5EF4-FFF2-40B4-BE49-F238E27FC236}">
                      <a16:creationId xmlns:a16="http://schemas.microsoft.com/office/drawing/2014/main" id="{B4D2603B-22CD-1A4A-8759-F856E8C4E697}"/>
                    </a:ext>
                  </a:extLst>
                </p:cNvPr>
                <p:cNvPicPr/>
                <p:nvPr/>
              </p:nvPicPr>
              <p:blipFill>
                <a:blip r:embed="rId117"/>
                <a:stretch>
                  <a:fillRect/>
                </a:stretch>
              </p:blipFill>
              <p:spPr>
                <a:xfrm>
                  <a:off x="5727037" y="3683520"/>
                  <a:ext cx="99720" cy="119160"/>
                </a:xfrm>
                <a:prstGeom prst="rect">
                  <a:avLst/>
                </a:prstGeom>
              </p:spPr>
            </p:pic>
          </mc:Fallback>
        </mc:AlternateContent>
      </p:grpSp>
      <p:grpSp>
        <p:nvGrpSpPr>
          <p:cNvPr id="118" name="Group 117">
            <a:extLst>
              <a:ext uri="{FF2B5EF4-FFF2-40B4-BE49-F238E27FC236}">
                <a16:creationId xmlns:a16="http://schemas.microsoft.com/office/drawing/2014/main" id="{ED332D10-78C9-284B-B90A-3A43601D0B71}"/>
              </a:ext>
            </a:extLst>
          </p:cNvPr>
          <p:cNvGrpSpPr/>
          <p:nvPr/>
        </p:nvGrpSpPr>
        <p:grpSpPr>
          <a:xfrm>
            <a:off x="6114757" y="3468240"/>
            <a:ext cx="1152000" cy="447840"/>
            <a:chOff x="6114757" y="3468240"/>
            <a:chExt cx="1152000" cy="447840"/>
          </a:xfrm>
        </p:grpSpPr>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7920B894-AAD3-D748-9F5C-99EB0D6ADC28}"/>
                    </a:ext>
                  </a:extLst>
                </p14:cNvPr>
                <p14:cNvContentPartPr/>
                <p14:nvPr/>
              </p14:nvContentPartPr>
              <p14:xfrm>
                <a:off x="6114757" y="3693960"/>
                <a:ext cx="100800" cy="95040"/>
              </p14:xfrm>
            </p:contentPart>
          </mc:Choice>
          <mc:Fallback xmlns="">
            <p:pic>
              <p:nvPicPr>
                <p:cNvPr id="104" name="Ink 103">
                  <a:extLst>
                    <a:ext uri="{FF2B5EF4-FFF2-40B4-BE49-F238E27FC236}">
                      <a16:creationId xmlns:a16="http://schemas.microsoft.com/office/drawing/2014/main" id="{7920B894-AAD3-D748-9F5C-99EB0D6ADC28}"/>
                    </a:ext>
                  </a:extLst>
                </p:cNvPr>
                <p:cNvPicPr/>
                <p:nvPr/>
              </p:nvPicPr>
              <p:blipFill>
                <a:blip r:embed="rId119"/>
                <a:stretch>
                  <a:fillRect/>
                </a:stretch>
              </p:blipFill>
              <p:spPr>
                <a:xfrm>
                  <a:off x="6107197" y="3686400"/>
                  <a:ext cx="11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EC6D0A41-6488-FA47-AD9E-56C1C846BFC1}"/>
                    </a:ext>
                  </a:extLst>
                </p14:cNvPr>
                <p14:cNvContentPartPr/>
                <p14:nvPr/>
              </p14:nvContentPartPr>
              <p14:xfrm>
                <a:off x="6261637" y="3690360"/>
                <a:ext cx="78480" cy="64080"/>
              </p14:xfrm>
            </p:contentPart>
          </mc:Choice>
          <mc:Fallback xmlns="">
            <p:pic>
              <p:nvPicPr>
                <p:cNvPr id="105" name="Ink 104">
                  <a:extLst>
                    <a:ext uri="{FF2B5EF4-FFF2-40B4-BE49-F238E27FC236}">
                      <a16:creationId xmlns:a16="http://schemas.microsoft.com/office/drawing/2014/main" id="{EC6D0A41-6488-FA47-AD9E-56C1C846BFC1}"/>
                    </a:ext>
                  </a:extLst>
                </p:cNvPr>
                <p:cNvPicPr/>
                <p:nvPr/>
              </p:nvPicPr>
              <p:blipFill>
                <a:blip r:embed="rId121"/>
                <a:stretch>
                  <a:fillRect/>
                </a:stretch>
              </p:blipFill>
              <p:spPr>
                <a:xfrm>
                  <a:off x="6254077" y="3683160"/>
                  <a:ext cx="93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0AFCA828-189B-604A-9A80-D3056D79D1F0}"/>
                    </a:ext>
                  </a:extLst>
                </p14:cNvPr>
                <p14:cNvContentPartPr/>
                <p14:nvPr/>
              </p14:nvContentPartPr>
              <p14:xfrm>
                <a:off x="6297997" y="3675960"/>
                <a:ext cx="71280" cy="240120"/>
              </p14:xfrm>
            </p:contentPart>
          </mc:Choice>
          <mc:Fallback xmlns="">
            <p:pic>
              <p:nvPicPr>
                <p:cNvPr id="106" name="Ink 105">
                  <a:extLst>
                    <a:ext uri="{FF2B5EF4-FFF2-40B4-BE49-F238E27FC236}">
                      <a16:creationId xmlns:a16="http://schemas.microsoft.com/office/drawing/2014/main" id="{0AFCA828-189B-604A-9A80-D3056D79D1F0}"/>
                    </a:ext>
                  </a:extLst>
                </p:cNvPr>
                <p:cNvPicPr/>
                <p:nvPr/>
              </p:nvPicPr>
              <p:blipFill>
                <a:blip r:embed="rId123"/>
                <a:stretch>
                  <a:fillRect/>
                </a:stretch>
              </p:blipFill>
              <p:spPr>
                <a:xfrm>
                  <a:off x="6290437" y="3668400"/>
                  <a:ext cx="86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B1187399-421C-BC4F-A0B7-BE041EF327AF}"/>
                    </a:ext>
                  </a:extLst>
                </p14:cNvPr>
                <p14:cNvContentPartPr/>
                <p14:nvPr/>
              </p14:nvContentPartPr>
              <p14:xfrm>
                <a:off x="6408517" y="3688920"/>
                <a:ext cx="96480" cy="70920"/>
              </p14:xfrm>
            </p:contentPart>
          </mc:Choice>
          <mc:Fallback xmlns="">
            <p:pic>
              <p:nvPicPr>
                <p:cNvPr id="107" name="Ink 106">
                  <a:extLst>
                    <a:ext uri="{FF2B5EF4-FFF2-40B4-BE49-F238E27FC236}">
                      <a16:creationId xmlns:a16="http://schemas.microsoft.com/office/drawing/2014/main" id="{B1187399-421C-BC4F-A0B7-BE041EF327AF}"/>
                    </a:ext>
                  </a:extLst>
                </p:cNvPr>
                <p:cNvPicPr/>
                <p:nvPr/>
              </p:nvPicPr>
              <p:blipFill>
                <a:blip r:embed="rId125"/>
                <a:stretch>
                  <a:fillRect/>
                </a:stretch>
              </p:blipFill>
              <p:spPr>
                <a:xfrm>
                  <a:off x="6400957" y="3681360"/>
                  <a:ext cx="111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7E2F4EFC-A9E0-4649-ABD6-A4CFCFB35ACB}"/>
                    </a:ext>
                  </a:extLst>
                </p14:cNvPr>
                <p14:cNvContentPartPr/>
                <p14:nvPr/>
              </p14:nvContentPartPr>
              <p14:xfrm>
                <a:off x="6563677" y="3688560"/>
                <a:ext cx="60120" cy="67680"/>
              </p14:xfrm>
            </p:contentPart>
          </mc:Choice>
          <mc:Fallback xmlns="">
            <p:pic>
              <p:nvPicPr>
                <p:cNvPr id="108" name="Ink 107">
                  <a:extLst>
                    <a:ext uri="{FF2B5EF4-FFF2-40B4-BE49-F238E27FC236}">
                      <a16:creationId xmlns:a16="http://schemas.microsoft.com/office/drawing/2014/main" id="{7E2F4EFC-A9E0-4649-ABD6-A4CFCFB35ACB}"/>
                    </a:ext>
                  </a:extLst>
                </p:cNvPr>
                <p:cNvPicPr/>
                <p:nvPr/>
              </p:nvPicPr>
              <p:blipFill>
                <a:blip r:embed="rId127"/>
                <a:stretch>
                  <a:fillRect/>
                </a:stretch>
              </p:blipFill>
              <p:spPr>
                <a:xfrm>
                  <a:off x="6556117" y="3681000"/>
                  <a:ext cx="752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DB75D15A-06CE-7B4B-9641-A1F9377BF18E}"/>
                    </a:ext>
                  </a:extLst>
                </p14:cNvPr>
                <p14:cNvContentPartPr/>
                <p14:nvPr/>
              </p14:nvContentPartPr>
              <p14:xfrm>
                <a:off x="6669517" y="3518280"/>
                <a:ext cx="105840" cy="218520"/>
              </p14:xfrm>
            </p:contentPart>
          </mc:Choice>
          <mc:Fallback xmlns="">
            <p:pic>
              <p:nvPicPr>
                <p:cNvPr id="109" name="Ink 108">
                  <a:extLst>
                    <a:ext uri="{FF2B5EF4-FFF2-40B4-BE49-F238E27FC236}">
                      <a16:creationId xmlns:a16="http://schemas.microsoft.com/office/drawing/2014/main" id="{DB75D15A-06CE-7B4B-9641-A1F9377BF18E}"/>
                    </a:ext>
                  </a:extLst>
                </p:cNvPr>
                <p:cNvPicPr/>
                <p:nvPr/>
              </p:nvPicPr>
              <p:blipFill>
                <a:blip r:embed="rId129"/>
                <a:stretch>
                  <a:fillRect/>
                </a:stretch>
              </p:blipFill>
              <p:spPr>
                <a:xfrm>
                  <a:off x="6661957" y="3510720"/>
                  <a:ext cx="120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87BD6A77-D87E-5A4D-9108-266C0A332770}"/>
                    </a:ext>
                  </a:extLst>
                </p14:cNvPr>
                <p14:cNvContentPartPr/>
                <p14:nvPr/>
              </p14:nvContentPartPr>
              <p14:xfrm>
                <a:off x="6839797" y="3518280"/>
                <a:ext cx="29520" cy="82440"/>
              </p14:xfrm>
            </p:contentPart>
          </mc:Choice>
          <mc:Fallback xmlns="">
            <p:pic>
              <p:nvPicPr>
                <p:cNvPr id="110" name="Ink 109">
                  <a:extLst>
                    <a:ext uri="{FF2B5EF4-FFF2-40B4-BE49-F238E27FC236}">
                      <a16:creationId xmlns:a16="http://schemas.microsoft.com/office/drawing/2014/main" id="{87BD6A77-D87E-5A4D-9108-266C0A332770}"/>
                    </a:ext>
                  </a:extLst>
                </p:cNvPr>
                <p:cNvPicPr/>
                <p:nvPr/>
              </p:nvPicPr>
              <p:blipFill>
                <a:blip r:embed="rId131"/>
                <a:stretch>
                  <a:fillRect/>
                </a:stretch>
              </p:blipFill>
              <p:spPr>
                <a:xfrm>
                  <a:off x="6832237" y="3510720"/>
                  <a:ext cx="44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Ink 110">
                  <a:extLst>
                    <a:ext uri="{FF2B5EF4-FFF2-40B4-BE49-F238E27FC236}">
                      <a16:creationId xmlns:a16="http://schemas.microsoft.com/office/drawing/2014/main" id="{7AAEF9C0-21B8-BB40-9E25-DB6D7EE294D1}"/>
                    </a:ext>
                  </a:extLst>
                </p14:cNvPr>
                <p14:cNvContentPartPr/>
                <p14:nvPr/>
              </p14:nvContentPartPr>
              <p14:xfrm>
                <a:off x="6864637" y="3647520"/>
                <a:ext cx="77760" cy="76320"/>
              </p14:xfrm>
            </p:contentPart>
          </mc:Choice>
          <mc:Fallback xmlns="">
            <p:pic>
              <p:nvPicPr>
                <p:cNvPr id="111" name="Ink 110">
                  <a:extLst>
                    <a:ext uri="{FF2B5EF4-FFF2-40B4-BE49-F238E27FC236}">
                      <a16:creationId xmlns:a16="http://schemas.microsoft.com/office/drawing/2014/main" id="{7AAEF9C0-21B8-BB40-9E25-DB6D7EE294D1}"/>
                    </a:ext>
                  </a:extLst>
                </p:cNvPr>
                <p:cNvPicPr/>
                <p:nvPr/>
              </p:nvPicPr>
              <p:blipFill>
                <a:blip r:embed="rId133"/>
                <a:stretch>
                  <a:fillRect/>
                </a:stretch>
              </p:blipFill>
              <p:spPr>
                <a:xfrm>
                  <a:off x="6857077" y="3639960"/>
                  <a:ext cx="92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2" name="Ink 111">
                  <a:extLst>
                    <a:ext uri="{FF2B5EF4-FFF2-40B4-BE49-F238E27FC236}">
                      <a16:creationId xmlns:a16="http://schemas.microsoft.com/office/drawing/2014/main" id="{1738FBD5-DF13-4841-99DC-334B7070A3A8}"/>
                    </a:ext>
                  </a:extLst>
                </p14:cNvPr>
                <p14:cNvContentPartPr/>
                <p14:nvPr/>
              </p14:nvContentPartPr>
              <p14:xfrm>
                <a:off x="7017277" y="3654720"/>
                <a:ext cx="102240" cy="77040"/>
              </p14:xfrm>
            </p:contentPart>
          </mc:Choice>
          <mc:Fallback xmlns="">
            <p:pic>
              <p:nvPicPr>
                <p:cNvPr id="112" name="Ink 111">
                  <a:extLst>
                    <a:ext uri="{FF2B5EF4-FFF2-40B4-BE49-F238E27FC236}">
                      <a16:creationId xmlns:a16="http://schemas.microsoft.com/office/drawing/2014/main" id="{1738FBD5-DF13-4841-99DC-334B7070A3A8}"/>
                    </a:ext>
                  </a:extLst>
                </p:cNvPr>
                <p:cNvPicPr/>
                <p:nvPr/>
              </p:nvPicPr>
              <p:blipFill>
                <a:blip r:embed="rId135"/>
                <a:stretch>
                  <a:fillRect/>
                </a:stretch>
              </p:blipFill>
              <p:spPr>
                <a:xfrm>
                  <a:off x="7009717" y="3647160"/>
                  <a:ext cx="117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3" name="Ink 112">
                  <a:extLst>
                    <a:ext uri="{FF2B5EF4-FFF2-40B4-BE49-F238E27FC236}">
                      <a16:creationId xmlns:a16="http://schemas.microsoft.com/office/drawing/2014/main" id="{26AEC843-BACA-5840-9516-3963E34E3D46}"/>
                    </a:ext>
                  </a:extLst>
                </p14:cNvPr>
                <p14:cNvContentPartPr/>
                <p14:nvPr/>
              </p14:nvContentPartPr>
              <p14:xfrm>
                <a:off x="7110877" y="3468240"/>
                <a:ext cx="7560" cy="249840"/>
              </p14:xfrm>
            </p:contentPart>
          </mc:Choice>
          <mc:Fallback xmlns="">
            <p:pic>
              <p:nvPicPr>
                <p:cNvPr id="113" name="Ink 112">
                  <a:extLst>
                    <a:ext uri="{FF2B5EF4-FFF2-40B4-BE49-F238E27FC236}">
                      <a16:creationId xmlns:a16="http://schemas.microsoft.com/office/drawing/2014/main" id="{26AEC843-BACA-5840-9516-3963E34E3D46}"/>
                    </a:ext>
                  </a:extLst>
                </p:cNvPr>
                <p:cNvPicPr/>
                <p:nvPr/>
              </p:nvPicPr>
              <p:blipFill>
                <a:blip r:embed="rId137"/>
                <a:stretch>
                  <a:fillRect/>
                </a:stretch>
              </p:blipFill>
              <p:spPr>
                <a:xfrm>
                  <a:off x="7103317" y="3461040"/>
                  <a:ext cx="226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Ink 115">
                  <a:extLst>
                    <a:ext uri="{FF2B5EF4-FFF2-40B4-BE49-F238E27FC236}">
                      <a16:creationId xmlns:a16="http://schemas.microsoft.com/office/drawing/2014/main" id="{98C91258-720F-F649-AE59-281939F5A3FF}"/>
                    </a:ext>
                  </a:extLst>
                </p14:cNvPr>
                <p14:cNvContentPartPr/>
                <p14:nvPr/>
              </p14:nvContentPartPr>
              <p14:xfrm>
                <a:off x="7178557" y="3722400"/>
                <a:ext cx="35280" cy="61560"/>
              </p14:xfrm>
            </p:contentPart>
          </mc:Choice>
          <mc:Fallback xmlns="">
            <p:pic>
              <p:nvPicPr>
                <p:cNvPr id="116" name="Ink 115">
                  <a:extLst>
                    <a:ext uri="{FF2B5EF4-FFF2-40B4-BE49-F238E27FC236}">
                      <a16:creationId xmlns:a16="http://schemas.microsoft.com/office/drawing/2014/main" id="{98C91258-720F-F649-AE59-281939F5A3FF}"/>
                    </a:ext>
                  </a:extLst>
                </p:cNvPr>
                <p:cNvPicPr/>
                <p:nvPr/>
              </p:nvPicPr>
              <p:blipFill>
                <a:blip r:embed="rId139"/>
                <a:stretch>
                  <a:fillRect/>
                </a:stretch>
              </p:blipFill>
              <p:spPr>
                <a:xfrm>
                  <a:off x="7170997" y="3714840"/>
                  <a:ext cx="504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Ink 116">
                  <a:extLst>
                    <a:ext uri="{FF2B5EF4-FFF2-40B4-BE49-F238E27FC236}">
                      <a16:creationId xmlns:a16="http://schemas.microsoft.com/office/drawing/2014/main" id="{D2F0F58F-7F57-7444-BB02-71FAB4B6E796}"/>
                    </a:ext>
                  </a:extLst>
                </p14:cNvPr>
                <p14:cNvContentPartPr/>
                <p14:nvPr/>
              </p14:nvContentPartPr>
              <p14:xfrm>
                <a:off x="7235437" y="3591000"/>
                <a:ext cx="31320" cy="43920"/>
              </p14:xfrm>
            </p:contentPart>
          </mc:Choice>
          <mc:Fallback xmlns="">
            <p:pic>
              <p:nvPicPr>
                <p:cNvPr id="117" name="Ink 116">
                  <a:extLst>
                    <a:ext uri="{FF2B5EF4-FFF2-40B4-BE49-F238E27FC236}">
                      <a16:creationId xmlns:a16="http://schemas.microsoft.com/office/drawing/2014/main" id="{D2F0F58F-7F57-7444-BB02-71FAB4B6E796}"/>
                    </a:ext>
                  </a:extLst>
                </p:cNvPr>
                <p:cNvPicPr/>
                <p:nvPr/>
              </p:nvPicPr>
              <p:blipFill>
                <a:blip r:embed="rId141"/>
                <a:stretch>
                  <a:fillRect/>
                </a:stretch>
              </p:blipFill>
              <p:spPr>
                <a:xfrm>
                  <a:off x="7227877" y="3583440"/>
                  <a:ext cx="46440" cy="59040"/>
                </a:xfrm>
                <a:prstGeom prst="rect">
                  <a:avLst/>
                </a:prstGeom>
              </p:spPr>
            </p:pic>
          </mc:Fallback>
        </mc:AlternateContent>
      </p:grpSp>
      <p:grpSp>
        <p:nvGrpSpPr>
          <p:cNvPr id="138" name="Group 137">
            <a:extLst>
              <a:ext uri="{FF2B5EF4-FFF2-40B4-BE49-F238E27FC236}">
                <a16:creationId xmlns:a16="http://schemas.microsoft.com/office/drawing/2014/main" id="{705D03B2-023C-3145-887B-BCCA1A4A811A}"/>
              </a:ext>
            </a:extLst>
          </p:cNvPr>
          <p:cNvGrpSpPr/>
          <p:nvPr/>
        </p:nvGrpSpPr>
        <p:grpSpPr>
          <a:xfrm>
            <a:off x="7497877" y="3454560"/>
            <a:ext cx="1112400" cy="539280"/>
            <a:chOff x="7497877" y="3454560"/>
            <a:chExt cx="1112400" cy="539280"/>
          </a:xfrm>
        </p:grpSpPr>
        <mc:AlternateContent xmlns:mc="http://schemas.openxmlformats.org/markup-compatibility/2006" xmlns:p14="http://schemas.microsoft.com/office/powerpoint/2010/main">
          <mc:Choice Requires="p14">
            <p:contentPart p14:bwMode="auto" r:id="rId142">
              <p14:nvContentPartPr>
                <p14:cNvPr id="119" name="Ink 118">
                  <a:extLst>
                    <a:ext uri="{FF2B5EF4-FFF2-40B4-BE49-F238E27FC236}">
                      <a16:creationId xmlns:a16="http://schemas.microsoft.com/office/drawing/2014/main" id="{6307D576-7070-DD41-9100-5A35FD8BEE9B}"/>
                    </a:ext>
                  </a:extLst>
                </p14:cNvPr>
                <p14:cNvContentPartPr/>
                <p14:nvPr/>
              </p14:nvContentPartPr>
              <p14:xfrm>
                <a:off x="7497877" y="3603960"/>
                <a:ext cx="157320" cy="137160"/>
              </p14:xfrm>
            </p:contentPart>
          </mc:Choice>
          <mc:Fallback xmlns="">
            <p:pic>
              <p:nvPicPr>
                <p:cNvPr id="119" name="Ink 118">
                  <a:extLst>
                    <a:ext uri="{FF2B5EF4-FFF2-40B4-BE49-F238E27FC236}">
                      <a16:creationId xmlns:a16="http://schemas.microsoft.com/office/drawing/2014/main" id="{6307D576-7070-DD41-9100-5A35FD8BEE9B}"/>
                    </a:ext>
                  </a:extLst>
                </p:cNvPr>
                <p:cNvPicPr/>
                <p:nvPr/>
              </p:nvPicPr>
              <p:blipFill>
                <a:blip r:embed="rId143"/>
                <a:stretch>
                  <a:fillRect/>
                </a:stretch>
              </p:blipFill>
              <p:spPr>
                <a:xfrm>
                  <a:off x="7490317" y="3596400"/>
                  <a:ext cx="172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0" name="Ink 119">
                  <a:extLst>
                    <a:ext uri="{FF2B5EF4-FFF2-40B4-BE49-F238E27FC236}">
                      <a16:creationId xmlns:a16="http://schemas.microsoft.com/office/drawing/2014/main" id="{F5FD80CC-B578-AD41-A341-01C5F62F3CF0}"/>
                    </a:ext>
                  </a:extLst>
                </p14:cNvPr>
                <p14:cNvContentPartPr/>
                <p14:nvPr/>
              </p14:nvContentPartPr>
              <p14:xfrm>
                <a:off x="7678237" y="3611160"/>
                <a:ext cx="86040" cy="95760"/>
              </p14:xfrm>
            </p:contentPart>
          </mc:Choice>
          <mc:Fallback xmlns="">
            <p:pic>
              <p:nvPicPr>
                <p:cNvPr id="120" name="Ink 119">
                  <a:extLst>
                    <a:ext uri="{FF2B5EF4-FFF2-40B4-BE49-F238E27FC236}">
                      <a16:creationId xmlns:a16="http://schemas.microsoft.com/office/drawing/2014/main" id="{F5FD80CC-B578-AD41-A341-01C5F62F3CF0}"/>
                    </a:ext>
                  </a:extLst>
                </p:cNvPr>
                <p:cNvPicPr/>
                <p:nvPr/>
              </p:nvPicPr>
              <p:blipFill>
                <a:blip r:embed="rId145"/>
                <a:stretch>
                  <a:fillRect/>
                </a:stretch>
              </p:blipFill>
              <p:spPr>
                <a:xfrm>
                  <a:off x="7670677" y="3603960"/>
                  <a:ext cx="100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Ink 120">
                  <a:extLst>
                    <a:ext uri="{FF2B5EF4-FFF2-40B4-BE49-F238E27FC236}">
                      <a16:creationId xmlns:a16="http://schemas.microsoft.com/office/drawing/2014/main" id="{4CAA618D-35C7-2842-B6EE-F80F907E7175}"/>
                    </a:ext>
                  </a:extLst>
                </p14:cNvPr>
                <p14:cNvContentPartPr/>
                <p14:nvPr/>
              </p14:nvContentPartPr>
              <p14:xfrm>
                <a:off x="7810717" y="3616200"/>
                <a:ext cx="62640" cy="105480"/>
              </p14:xfrm>
            </p:contentPart>
          </mc:Choice>
          <mc:Fallback xmlns="">
            <p:pic>
              <p:nvPicPr>
                <p:cNvPr id="121" name="Ink 120">
                  <a:extLst>
                    <a:ext uri="{FF2B5EF4-FFF2-40B4-BE49-F238E27FC236}">
                      <a16:creationId xmlns:a16="http://schemas.microsoft.com/office/drawing/2014/main" id="{4CAA618D-35C7-2842-B6EE-F80F907E7175}"/>
                    </a:ext>
                  </a:extLst>
                </p:cNvPr>
                <p:cNvPicPr/>
                <p:nvPr/>
              </p:nvPicPr>
              <p:blipFill>
                <a:blip r:embed="rId147"/>
                <a:stretch>
                  <a:fillRect/>
                </a:stretch>
              </p:blipFill>
              <p:spPr>
                <a:xfrm>
                  <a:off x="7803157" y="3608640"/>
                  <a:ext cx="77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 name="Ink 121">
                  <a:extLst>
                    <a:ext uri="{FF2B5EF4-FFF2-40B4-BE49-F238E27FC236}">
                      <a16:creationId xmlns:a16="http://schemas.microsoft.com/office/drawing/2014/main" id="{90D6D1C2-F575-894A-B955-7FA1FADCD1C9}"/>
                    </a:ext>
                  </a:extLst>
                </p14:cNvPr>
                <p14:cNvContentPartPr/>
                <p14:nvPr/>
              </p14:nvContentPartPr>
              <p14:xfrm>
                <a:off x="7901077" y="3580560"/>
                <a:ext cx="93240" cy="102240"/>
              </p14:xfrm>
            </p:contentPart>
          </mc:Choice>
          <mc:Fallback xmlns="">
            <p:pic>
              <p:nvPicPr>
                <p:cNvPr id="122" name="Ink 121">
                  <a:extLst>
                    <a:ext uri="{FF2B5EF4-FFF2-40B4-BE49-F238E27FC236}">
                      <a16:creationId xmlns:a16="http://schemas.microsoft.com/office/drawing/2014/main" id="{90D6D1C2-F575-894A-B955-7FA1FADCD1C9}"/>
                    </a:ext>
                  </a:extLst>
                </p:cNvPr>
                <p:cNvPicPr/>
                <p:nvPr/>
              </p:nvPicPr>
              <p:blipFill>
                <a:blip r:embed="rId149"/>
                <a:stretch>
                  <a:fillRect/>
                </a:stretch>
              </p:blipFill>
              <p:spPr>
                <a:xfrm>
                  <a:off x="7893517" y="3573000"/>
                  <a:ext cx="108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Ink 122">
                  <a:extLst>
                    <a:ext uri="{FF2B5EF4-FFF2-40B4-BE49-F238E27FC236}">
                      <a16:creationId xmlns:a16="http://schemas.microsoft.com/office/drawing/2014/main" id="{0DBDA694-111F-4541-AEDE-30A327A318D7}"/>
                    </a:ext>
                  </a:extLst>
                </p14:cNvPr>
                <p14:cNvContentPartPr/>
                <p14:nvPr/>
              </p14:nvContentPartPr>
              <p14:xfrm>
                <a:off x="8168917" y="3454560"/>
                <a:ext cx="109080" cy="206280"/>
              </p14:xfrm>
            </p:contentPart>
          </mc:Choice>
          <mc:Fallback xmlns="">
            <p:pic>
              <p:nvPicPr>
                <p:cNvPr id="123" name="Ink 122">
                  <a:extLst>
                    <a:ext uri="{FF2B5EF4-FFF2-40B4-BE49-F238E27FC236}">
                      <a16:creationId xmlns:a16="http://schemas.microsoft.com/office/drawing/2014/main" id="{0DBDA694-111F-4541-AEDE-30A327A318D7}"/>
                    </a:ext>
                  </a:extLst>
                </p:cNvPr>
                <p:cNvPicPr/>
                <p:nvPr/>
              </p:nvPicPr>
              <p:blipFill>
                <a:blip r:embed="rId151"/>
                <a:stretch>
                  <a:fillRect/>
                </a:stretch>
              </p:blipFill>
              <p:spPr>
                <a:xfrm>
                  <a:off x="8161717" y="3447000"/>
                  <a:ext cx="124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Ink 123">
                  <a:extLst>
                    <a:ext uri="{FF2B5EF4-FFF2-40B4-BE49-F238E27FC236}">
                      <a16:creationId xmlns:a16="http://schemas.microsoft.com/office/drawing/2014/main" id="{6B5F76CA-8C70-5644-BAAA-F162A65CA218}"/>
                    </a:ext>
                  </a:extLst>
                </p14:cNvPr>
                <p14:cNvContentPartPr/>
                <p14:nvPr/>
              </p14:nvContentPartPr>
              <p14:xfrm>
                <a:off x="8335957" y="3541320"/>
                <a:ext cx="98280" cy="100440"/>
              </p14:xfrm>
            </p:contentPart>
          </mc:Choice>
          <mc:Fallback xmlns="">
            <p:pic>
              <p:nvPicPr>
                <p:cNvPr id="124" name="Ink 123">
                  <a:extLst>
                    <a:ext uri="{FF2B5EF4-FFF2-40B4-BE49-F238E27FC236}">
                      <a16:creationId xmlns:a16="http://schemas.microsoft.com/office/drawing/2014/main" id="{6B5F76CA-8C70-5644-BAAA-F162A65CA218}"/>
                    </a:ext>
                  </a:extLst>
                </p:cNvPr>
                <p:cNvPicPr/>
                <p:nvPr/>
              </p:nvPicPr>
              <p:blipFill>
                <a:blip r:embed="rId153"/>
                <a:stretch>
                  <a:fillRect/>
                </a:stretch>
              </p:blipFill>
              <p:spPr>
                <a:xfrm>
                  <a:off x="8328397" y="3533760"/>
                  <a:ext cx="1134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Ink 124">
                  <a:extLst>
                    <a:ext uri="{FF2B5EF4-FFF2-40B4-BE49-F238E27FC236}">
                      <a16:creationId xmlns:a16="http://schemas.microsoft.com/office/drawing/2014/main" id="{A20C44FC-0EDB-E942-BF17-99CDBD975E01}"/>
                    </a:ext>
                  </a:extLst>
                </p14:cNvPr>
                <p14:cNvContentPartPr/>
                <p14:nvPr/>
              </p14:nvContentPartPr>
              <p14:xfrm>
                <a:off x="8477797" y="3522240"/>
                <a:ext cx="86760" cy="120240"/>
              </p14:xfrm>
            </p:contentPart>
          </mc:Choice>
          <mc:Fallback xmlns="">
            <p:pic>
              <p:nvPicPr>
                <p:cNvPr id="125" name="Ink 124">
                  <a:extLst>
                    <a:ext uri="{FF2B5EF4-FFF2-40B4-BE49-F238E27FC236}">
                      <a16:creationId xmlns:a16="http://schemas.microsoft.com/office/drawing/2014/main" id="{A20C44FC-0EDB-E942-BF17-99CDBD975E01}"/>
                    </a:ext>
                  </a:extLst>
                </p:cNvPr>
                <p:cNvPicPr/>
                <p:nvPr/>
              </p:nvPicPr>
              <p:blipFill>
                <a:blip r:embed="rId155"/>
                <a:stretch>
                  <a:fillRect/>
                </a:stretch>
              </p:blipFill>
              <p:spPr>
                <a:xfrm>
                  <a:off x="8470237" y="3514680"/>
                  <a:ext cx="101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Ink 126">
                  <a:extLst>
                    <a:ext uri="{FF2B5EF4-FFF2-40B4-BE49-F238E27FC236}">
                      <a16:creationId xmlns:a16="http://schemas.microsoft.com/office/drawing/2014/main" id="{31355E14-A1FB-A04A-8F8C-86E729D0C419}"/>
                    </a:ext>
                  </a:extLst>
                </p14:cNvPr>
                <p14:cNvContentPartPr/>
                <p14:nvPr/>
              </p14:nvContentPartPr>
              <p14:xfrm>
                <a:off x="7796677" y="3787200"/>
                <a:ext cx="9720" cy="201960"/>
              </p14:xfrm>
            </p:contentPart>
          </mc:Choice>
          <mc:Fallback xmlns="">
            <p:pic>
              <p:nvPicPr>
                <p:cNvPr id="127" name="Ink 126">
                  <a:extLst>
                    <a:ext uri="{FF2B5EF4-FFF2-40B4-BE49-F238E27FC236}">
                      <a16:creationId xmlns:a16="http://schemas.microsoft.com/office/drawing/2014/main" id="{31355E14-A1FB-A04A-8F8C-86E729D0C419}"/>
                    </a:ext>
                  </a:extLst>
                </p:cNvPr>
                <p:cNvPicPr/>
                <p:nvPr/>
              </p:nvPicPr>
              <p:blipFill>
                <a:blip r:embed="rId157"/>
                <a:stretch>
                  <a:fillRect/>
                </a:stretch>
              </p:blipFill>
              <p:spPr>
                <a:xfrm>
                  <a:off x="7789117" y="3779640"/>
                  <a:ext cx="24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Ink 127">
                  <a:extLst>
                    <a:ext uri="{FF2B5EF4-FFF2-40B4-BE49-F238E27FC236}">
                      <a16:creationId xmlns:a16="http://schemas.microsoft.com/office/drawing/2014/main" id="{6E1E8D11-7613-2344-8A44-98A978C4727C}"/>
                    </a:ext>
                  </a:extLst>
                </p14:cNvPr>
                <p14:cNvContentPartPr/>
                <p14:nvPr/>
              </p14:nvContentPartPr>
              <p14:xfrm>
                <a:off x="7691917" y="3909240"/>
                <a:ext cx="83160" cy="13680"/>
              </p14:xfrm>
            </p:contentPart>
          </mc:Choice>
          <mc:Fallback xmlns="">
            <p:pic>
              <p:nvPicPr>
                <p:cNvPr id="128" name="Ink 127">
                  <a:extLst>
                    <a:ext uri="{FF2B5EF4-FFF2-40B4-BE49-F238E27FC236}">
                      <a16:creationId xmlns:a16="http://schemas.microsoft.com/office/drawing/2014/main" id="{6E1E8D11-7613-2344-8A44-98A978C4727C}"/>
                    </a:ext>
                  </a:extLst>
                </p:cNvPr>
                <p:cNvPicPr/>
                <p:nvPr/>
              </p:nvPicPr>
              <p:blipFill>
                <a:blip r:embed="rId159"/>
                <a:stretch>
                  <a:fillRect/>
                </a:stretch>
              </p:blipFill>
              <p:spPr>
                <a:xfrm>
                  <a:off x="7684357" y="3901680"/>
                  <a:ext cx="98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Ink 128">
                  <a:extLst>
                    <a:ext uri="{FF2B5EF4-FFF2-40B4-BE49-F238E27FC236}">
                      <a16:creationId xmlns:a16="http://schemas.microsoft.com/office/drawing/2014/main" id="{ABB431E9-C3E6-DE45-99E8-FD9E63B4236B}"/>
                    </a:ext>
                  </a:extLst>
                </p14:cNvPr>
                <p14:cNvContentPartPr/>
                <p14:nvPr/>
              </p14:nvContentPartPr>
              <p14:xfrm>
                <a:off x="7873717" y="3878280"/>
                <a:ext cx="83520" cy="115560"/>
              </p14:xfrm>
            </p:contentPart>
          </mc:Choice>
          <mc:Fallback xmlns="">
            <p:pic>
              <p:nvPicPr>
                <p:cNvPr id="129" name="Ink 128">
                  <a:extLst>
                    <a:ext uri="{FF2B5EF4-FFF2-40B4-BE49-F238E27FC236}">
                      <a16:creationId xmlns:a16="http://schemas.microsoft.com/office/drawing/2014/main" id="{ABB431E9-C3E6-DE45-99E8-FD9E63B4236B}"/>
                    </a:ext>
                  </a:extLst>
                </p:cNvPr>
                <p:cNvPicPr/>
                <p:nvPr/>
              </p:nvPicPr>
              <p:blipFill>
                <a:blip r:embed="rId161"/>
                <a:stretch>
                  <a:fillRect/>
                </a:stretch>
              </p:blipFill>
              <p:spPr>
                <a:xfrm>
                  <a:off x="7866157" y="3870720"/>
                  <a:ext cx="98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56801CF5-3BF6-784D-A36D-E2CE66D1CD7B}"/>
                    </a:ext>
                  </a:extLst>
                </p14:cNvPr>
                <p14:cNvContentPartPr/>
                <p14:nvPr/>
              </p14:nvContentPartPr>
              <p14:xfrm>
                <a:off x="7962997" y="3890160"/>
                <a:ext cx="111600" cy="73440"/>
              </p14:xfrm>
            </p:contentPart>
          </mc:Choice>
          <mc:Fallback xmlns="">
            <p:pic>
              <p:nvPicPr>
                <p:cNvPr id="130" name="Ink 129">
                  <a:extLst>
                    <a:ext uri="{FF2B5EF4-FFF2-40B4-BE49-F238E27FC236}">
                      <a16:creationId xmlns:a16="http://schemas.microsoft.com/office/drawing/2014/main" id="{56801CF5-3BF6-784D-A36D-E2CE66D1CD7B}"/>
                    </a:ext>
                  </a:extLst>
                </p:cNvPr>
                <p:cNvPicPr/>
                <p:nvPr/>
              </p:nvPicPr>
              <p:blipFill>
                <a:blip r:embed="rId163"/>
                <a:stretch>
                  <a:fillRect/>
                </a:stretch>
              </p:blipFill>
              <p:spPr>
                <a:xfrm>
                  <a:off x="7955437" y="3882600"/>
                  <a:ext cx="1267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91A30AF5-6589-974F-95E1-FB210308CD19}"/>
                    </a:ext>
                  </a:extLst>
                </p14:cNvPr>
                <p14:cNvContentPartPr/>
                <p14:nvPr/>
              </p14:nvContentPartPr>
              <p14:xfrm>
                <a:off x="8170357" y="3746520"/>
                <a:ext cx="113040" cy="232560"/>
              </p14:xfrm>
            </p:contentPart>
          </mc:Choice>
          <mc:Fallback xmlns="">
            <p:pic>
              <p:nvPicPr>
                <p:cNvPr id="131" name="Ink 130">
                  <a:extLst>
                    <a:ext uri="{FF2B5EF4-FFF2-40B4-BE49-F238E27FC236}">
                      <a16:creationId xmlns:a16="http://schemas.microsoft.com/office/drawing/2014/main" id="{91A30AF5-6589-974F-95E1-FB210308CD19}"/>
                    </a:ext>
                  </a:extLst>
                </p:cNvPr>
                <p:cNvPicPr/>
                <p:nvPr/>
              </p:nvPicPr>
              <p:blipFill>
                <a:blip r:embed="rId165"/>
                <a:stretch>
                  <a:fillRect/>
                </a:stretch>
              </p:blipFill>
              <p:spPr>
                <a:xfrm>
                  <a:off x="8162797" y="3738960"/>
                  <a:ext cx="128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9400BCC9-69B6-2F4D-86AC-C8167D39384A}"/>
                    </a:ext>
                  </a:extLst>
                </p14:cNvPr>
                <p14:cNvContentPartPr/>
                <p14:nvPr/>
              </p14:nvContentPartPr>
              <p14:xfrm>
                <a:off x="8153077" y="3876840"/>
                <a:ext cx="33480" cy="11520"/>
              </p14:xfrm>
            </p:contentPart>
          </mc:Choice>
          <mc:Fallback xmlns="">
            <p:pic>
              <p:nvPicPr>
                <p:cNvPr id="132" name="Ink 131">
                  <a:extLst>
                    <a:ext uri="{FF2B5EF4-FFF2-40B4-BE49-F238E27FC236}">
                      <a16:creationId xmlns:a16="http://schemas.microsoft.com/office/drawing/2014/main" id="{9400BCC9-69B6-2F4D-86AC-C8167D39384A}"/>
                    </a:ext>
                  </a:extLst>
                </p:cNvPr>
                <p:cNvPicPr/>
                <p:nvPr/>
              </p:nvPicPr>
              <p:blipFill>
                <a:blip r:embed="rId167"/>
                <a:stretch>
                  <a:fillRect/>
                </a:stretch>
              </p:blipFill>
              <p:spPr>
                <a:xfrm>
                  <a:off x="8145517" y="3869280"/>
                  <a:ext cx="48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Ink 132">
                  <a:extLst>
                    <a:ext uri="{FF2B5EF4-FFF2-40B4-BE49-F238E27FC236}">
                      <a16:creationId xmlns:a16="http://schemas.microsoft.com/office/drawing/2014/main" id="{6B75FCBF-8694-0D40-899D-88557D91A7CA}"/>
                    </a:ext>
                  </a:extLst>
                </p14:cNvPr>
                <p14:cNvContentPartPr/>
                <p14:nvPr/>
              </p14:nvContentPartPr>
              <p14:xfrm>
                <a:off x="8317237" y="3784320"/>
                <a:ext cx="87120" cy="175680"/>
              </p14:xfrm>
            </p:contentPart>
          </mc:Choice>
          <mc:Fallback xmlns="">
            <p:pic>
              <p:nvPicPr>
                <p:cNvPr id="133" name="Ink 132">
                  <a:extLst>
                    <a:ext uri="{FF2B5EF4-FFF2-40B4-BE49-F238E27FC236}">
                      <a16:creationId xmlns:a16="http://schemas.microsoft.com/office/drawing/2014/main" id="{6B75FCBF-8694-0D40-899D-88557D91A7CA}"/>
                    </a:ext>
                  </a:extLst>
                </p:cNvPr>
                <p:cNvPicPr/>
                <p:nvPr/>
              </p:nvPicPr>
              <p:blipFill>
                <a:blip r:embed="rId169"/>
                <a:stretch>
                  <a:fillRect/>
                </a:stretch>
              </p:blipFill>
              <p:spPr>
                <a:xfrm>
                  <a:off x="8309677" y="3776760"/>
                  <a:ext cx="102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EA46D2C7-0980-BE4C-B802-54E0DED1A770}"/>
                    </a:ext>
                  </a:extLst>
                </p14:cNvPr>
                <p14:cNvContentPartPr/>
                <p14:nvPr/>
              </p14:nvContentPartPr>
              <p14:xfrm>
                <a:off x="8242717" y="3864240"/>
                <a:ext cx="153360" cy="44640"/>
              </p14:xfrm>
            </p:contentPart>
          </mc:Choice>
          <mc:Fallback xmlns="">
            <p:pic>
              <p:nvPicPr>
                <p:cNvPr id="134" name="Ink 133">
                  <a:extLst>
                    <a:ext uri="{FF2B5EF4-FFF2-40B4-BE49-F238E27FC236}">
                      <a16:creationId xmlns:a16="http://schemas.microsoft.com/office/drawing/2014/main" id="{EA46D2C7-0980-BE4C-B802-54E0DED1A770}"/>
                    </a:ext>
                  </a:extLst>
                </p:cNvPr>
                <p:cNvPicPr/>
                <p:nvPr/>
              </p:nvPicPr>
              <p:blipFill>
                <a:blip r:embed="rId171"/>
                <a:stretch>
                  <a:fillRect/>
                </a:stretch>
              </p:blipFill>
              <p:spPr>
                <a:xfrm>
                  <a:off x="8235157" y="3856680"/>
                  <a:ext cx="1684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Ink 134">
                  <a:extLst>
                    <a:ext uri="{FF2B5EF4-FFF2-40B4-BE49-F238E27FC236}">
                      <a16:creationId xmlns:a16="http://schemas.microsoft.com/office/drawing/2014/main" id="{75516519-2517-3F48-AF41-E7E1F278712D}"/>
                    </a:ext>
                  </a:extLst>
                </p14:cNvPr>
                <p14:cNvContentPartPr/>
                <p14:nvPr/>
              </p14:nvContentPartPr>
              <p14:xfrm>
                <a:off x="8434237" y="3847320"/>
                <a:ext cx="6840" cy="93240"/>
              </p14:xfrm>
            </p:contentPart>
          </mc:Choice>
          <mc:Fallback xmlns="">
            <p:pic>
              <p:nvPicPr>
                <p:cNvPr id="135" name="Ink 134">
                  <a:extLst>
                    <a:ext uri="{FF2B5EF4-FFF2-40B4-BE49-F238E27FC236}">
                      <a16:creationId xmlns:a16="http://schemas.microsoft.com/office/drawing/2014/main" id="{75516519-2517-3F48-AF41-E7E1F278712D}"/>
                    </a:ext>
                  </a:extLst>
                </p:cNvPr>
                <p:cNvPicPr/>
                <p:nvPr/>
              </p:nvPicPr>
              <p:blipFill>
                <a:blip r:embed="rId173"/>
                <a:stretch>
                  <a:fillRect/>
                </a:stretch>
              </p:blipFill>
              <p:spPr>
                <a:xfrm>
                  <a:off x="8426677" y="3839760"/>
                  <a:ext cx="2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6" name="Ink 135">
                  <a:extLst>
                    <a:ext uri="{FF2B5EF4-FFF2-40B4-BE49-F238E27FC236}">
                      <a16:creationId xmlns:a16="http://schemas.microsoft.com/office/drawing/2014/main" id="{3DD7DBCF-2938-E144-BF10-59C6044E2593}"/>
                    </a:ext>
                  </a:extLst>
                </p14:cNvPr>
                <p14:cNvContentPartPr/>
                <p14:nvPr/>
              </p14:nvContentPartPr>
              <p14:xfrm>
                <a:off x="8485717" y="3794040"/>
                <a:ext cx="10800" cy="2520"/>
              </p14:xfrm>
            </p:contentPart>
          </mc:Choice>
          <mc:Fallback xmlns="">
            <p:pic>
              <p:nvPicPr>
                <p:cNvPr id="136" name="Ink 135">
                  <a:extLst>
                    <a:ext uri="{FF2B5EF4-FFF2-40B4-BE49-F238E27FC236}">
                      <a16:creationId xmlns:a16="http://schemas.microsoft.com/office/drawing/2014/main" id="{3DD7DBCF-2938-E144-BF10-59C6044E2593}"/>
                    </a:ext>
                  </a:extLst>
                </p:cNvPr>
                <p:cNvPicPr/>
                <p:nvPr/>
              </p:nvPicPr>
              <p:blipFill>
                <a:blip r:embed="rId175"/>
                <a:stretch>
                  <a:fillRect/>
                </a:stretch>
              </p:blipFill>
              <p:spPr>
                <a:xfrm>
                  <a:off x="8478157" y="3786480"/>
                  <a:ext cx="259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7" name="Ink 136">
                  <a:extLst>
                    <a:ext uri="{FF2B5EF4-FFF2-40B4-BE49-F238E27FC236}">
                      <a16:creationId xmlns:a16="http://schemas.microsoft.com/office/drawing/2014/main" id="{0C182F07-89A8-3448-B8AB-CA1227C815C1}"/>
                    </a:ext>
                  </a:extLst>
                </p14:cNvPr>
                <p14:cNvContentPartPr/>
                <p14:nvPr/>
              </p14:nvContentPartPr>
              <p14:xfrm>
                <a:off x="8493637" y="3834720"/>
                <a:ext cx="116640" cy="85320"/>
              </p14:xfrm>
            </p:contentPart>
          </mc:Choice>
          <mc:Fallback xmlns="">
            <p:pic>
              <p:nvPicPr>
                <p:cNvPr id="137" name="Ink 136">
                  <a:extLst>
                    <a:ext uri="{FF2B5EF4-FFF2-40B4-BE49-F238E27FC236}">
                      <a16:creationId xmlns:a16="http://schemas.microsoft.com/office/drawing/2014/main" id="{0C182F07-89A8-3448-B8AB-CA1227C815C1}"/>
                    </a:ext>
                  </a:extLst>
                </p:cNvPr>
                <p:cNvPicPr/>
                <p:nvPr/>
              </p:nvPicPr>
              <p:blipFill>
                <a:blip r:embed="rId177"/>
                <a:stretch>
                  <a:fillRect/>
                </a:stretch>
              </p:blipFill>
              <p:spPr>
                <a:xfrm>
                  <a:off x="8486077" y="3827160"/>
                  <a:ext cx="131400" cy="10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9" name="Ink 138">
                <a:extLst>
                  <a:ext uri="{FF2B5EF4-FFF2-40B4-BE49-F238E27FC236}">
                    <a16:creationId xmlns:a16="http://schemas.microsoft.com/office/drawing/2014/main" id="{28455CA0-35C5-7B4E-A817-519CAFC80FD1}"/>
                  </a:ext>
                </a:extLst>
              </p14:cNvPr>
              <p14:cNvContentPartPr/>
              <p14:nvPr/>
            </p14:nvContentPartPr>
            <p14:xfrm>
              <a:off x="3246637" y="4131000"/>
              <a:ext cx="114840" cy="18360"/>
            </p14:xfrm>
          </p:contentPart>
        </mc:Choice>
        <mc:Fallback xmlns="">
          <p:pic>
            <p:nvPicPr>
              <p:cNvPr id="139" name="Ink 138">
                <a:extLst>
                  <a:ext uri="{FF2B5EF4-FFF2-40B4-BE49-F238E27FC236}">
                    <a16:creationId xmlns:a16="http://schemas.microsoft.com/office/drawing/2014/main" id="{28455CA0-35C5-7B4E-A817-519CAFC80FD1}"/>
                  </a:ext>
                </a:extLst>
              </p:cNvPr>
              <p:cNvPicPr/>
              <p:nvPr/>
            </p:nvPicPr>
            <p:blipFill>
              <a:blip r:embed="rId179"/>
              <a:stretch>
                <a:fillRect/>
              </a:stretch>
            </p:blipFill>
            <p:spPr>
              <a:xfrm>
                <a:off x="3239077" y="4123800"/>
                <a:ext cx="129960" cy="33480"/>
              </a:xfrm>
              <a:prstGeom prst="rect">
                <a:avLst/>
              </a:prstGeom>
            </p:spPr>
          </p:pic>
        </mc:Fallback>
      </mc:AlternateContent>
      <p:grpSp>
        <p:nvGrpSpPr>
          <p:cNvPr id="178" name="Group 177">
            <a:extLst>
              <a:ext uri="{FF2B5EF4-FFF2-40B4-BE49-F238E27FC236}">
                <a16:creationId xmlns:a16="http://schemas.microsoft.com/office/drawing/2014/main" id="{41DCB1A6-0FB1-EC4C-AAB1-8587B6300C4F}"/>
              </a:ext>
            </a:extLst>
          </p:cNvPr>
          <p:cNvGrpSpPr/>
          <p:nvPr/>
        </p:nvGrpSpPr>
        <p:grpSpPr>
          <a:xfrm>
            <a:off x="3720037" y="4035600"/>
            <a:ext cx="1675800" cy="568440"/>
            <a:chOff x="3720037" y="4035600"/>
            <a:chExt cx="1675800" cy="568440"/>
          </a:xfrm>
        </p:grpSpPr>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E02BAACB-3277-774C-9157-D26787754FE1}"/>
                    </a:ext>
                  </a:extLst>
                </p14:cNvPr>
                <p14:cNvContentPartPr/>
                <p14:nvPr/>
              </p14:nvContentPartPr>
              <p14:xfrm>
                <a:off x="3720037" y="4147200"/>
                <a:ext cx="126720" cy="122760"/>
              </p14:xfrm>
            </p:contentPart>
          </mc:Choice>
          <mc:Fallback xmlns="">
            <p:pic>
              <p:nvPicPr>
                <p:cNvPr id="140" name="Ink 139">
                  <a:extLst>
                    <a:ext uri="{FF2B5EF4-FFF2-40B4-BE49-F238E27FC236}">
                      <a16:creationId xmlns:a16="http://schemas.microsoft.com/office/drawing/2014/main" id="{E02BAACB-3277-774C-9157-D26787754FE1}"/>
                    </a:ext>
                  </a:extLst>
                </p:cNvPr>
                <p:cNvPicPr/>
                <p:nvPr/>
              </p:nvPicPr>
              <p:blipFill>
                <a:blip r:embed="rId181"/>
                <a:stretch>
                  <a:fillRect/>
                </a:stretch>
              </p:blipFill>
              <p:spPr>
                <a:xfrm>
                  <a:off x="3712477" y="4139640"/>
                  <a:ext cx="141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Ink 140">
                  <a:extLst>
                    <a:ext uri="{FF2B5EF4-FFF2-40B4-BE49-F238E27FC236}">
                      <a16:creationId xmlns:a16="http://schemas.microsoft.com/office/drawing/2014/main" id="{4469C0D5-BEE4-F141-BC20-62CDEB954555}"/>
                    </a:ext>
                  </a:extLst>
                </p14:cNvPr>
                <p14:cNvContentPartPr/>
                <p14:nvPr/>
              </p14:nvContentPartPr>
              <p14:xfrm>
                <a:off x="3901117" y="4160880"/>
                <a:ext cx="46440" cy="89280"/>
              </p14:xfrm>
            </p:contentPart>
          </mc:Choice>
          <mc:Fallback xmlns="">
            <p:pic>
              <p:nvPicPr>
                <p:cNvPr id="141" name="Ink 140">
                  <a:extLst>
                    <a:ext uri="{FF2B5EF4-FFF2-40B4-BE49-F238E27FC236}">
                      <a16:creationId xmlns:a16="http://schemas.microsoft.com/office/drawing/2014/main" id="{4469C0D5-BEE4-F141-BC20-62CDEB954555}"/>
                    </a:ext>
                  </a:extLst>
                </p:cNvPr>
                <p:cNvPicPr/>
                <p:nvPr/>
              </p:nvPicPr>
              <p:blipFill>
                <a:blip r:embed="rId183"/>
                <a:stretch>
                  <a:fillRect/>
                </a:stretch>
              </p:blipFill>
              <p:spPr>
                <a:xfrm>
                  <a:off x="3893557" y="4153320"/>
                  <a:ext cx="61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2" name="Ink 141">
                  <a:extLst>
                    <a:ext uri="{FF2B5EF4-FFF2-40B4-BE49-F238E27FC236}">
                      <a16:creationId xmlns:a16="http://schemas.microsoft.com/office/drawing/2014/main" id="{CEB43CD7-83C5-B845-B0E7-514C1A534260}"/>
                    </a:ext>
                  </a:extLst>
                </p14:cNvPr>
                <p14:cNvContentPartPr/>
                <p14:nvPr/>
              </p14:nvContentPartPr>
              <p14:xfrm>
                <a:off x="4008757" y="4180680"/>
                <a:ext cx="3600" cy="74520"/>
              </p14:xfrm>
            </p:contentPart>
          </mc:Choice>
          <mc:Fallback xmlns="">
            <p:pic>
              <p:nvPicPr>
                <p:cNvPr id="142" name="Ink 141">
                  <a:extLst>
                    <a:ext uri="{FF2B5EF4-FFF2-40B4-BE49-F238E27FC236}">
                      <a16:creationId xmlns:a16="http://schemas.microsoft.com/office/drawing/2014/main" id="{CEB43CD7-83C5-B845-B0E7-514C1A534260}"/>
                    </a:ext>
                  </a:extLst>
                </p:cNvPr>
                <p:cNvPicPr/>
                <p:nvPr/>
              </p:nvPicPr>
              <p:blipFill>
                <a:blip r:embed="rId185"/>
                <a:stretch>
                  <a:fillRect/>
                </a:stretch>
              </p:blipFill>
              <p:spPr>
                <a:xfrm>
                  <a:off x="4001197" y="4173480"/>
                  <a:ext cx="18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Ink 142">
                  <a:extLst>
                    <a:ext uri="{FF2B5EF4-FFF2-40B4-BE49-F238E27FC236}">
                      <a16:creationId xmlns:a16="http://schemas.microsoft.com/office/drawing/2014/main" id="{4C478CD8-CBEF-B841-8C5B-D81C91162B28}"/>
                    </a:ext>
                  </a:extLst>
                </p14:cNvPr>
                <p14:cNvContentPartPr/>
                <p14:nvPr/>
              </p14:nvContentPartPr>
              <p14:xfrm>
                <a:off x="4023877" y="4067640"/>
                <a:ext cx="360" cy="2880"/>
              </p14:xfrm>
            </p:contentPart>
          </mc:Choice>
          <mc:Fallback xmlns="">
            <p:pic>
              <p:nvPicPr>
                <p:cNvPr id="143" name="Ink 142">
                  <a:extLst>
                    <a:ext uri="{FF2B5EF4-FFF2-40B4-BE49-F238E27FC236}">
                      <a16:creationId xmlns:a16="http://schemas.microsoft.com/office/drawing/2014/main" id="{4C478CD8-CBEF-B841-8C5B-D81C91162B28}"/>
                    </a:ext>
                  </a:extLst>
                </p:cNvPr>
                <p:cNvPicPr/>
                <p:nvPr/>
              </p:nvPicPr>
              <p:blipFill>
                <a:blip r:embed="rId187"/>
                <a:stretch>
                  <a:fillRect/>
                </a:stretch>
              </p:blipFill>
              <p:spPr>
                <a:xfrm>
                  <a:off x="4016317" y="4060080"/>
                  <a:ext cx="15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4" name="Ink 143">
                  <a:extLst>
                    <a:ext uri="{FF2B5EF4-FFF2-40B4-BE49-F238E27FC236}">
                      <a16:creationId xmlns:a16="http://schemas.microsoft.com/office/drawing/2014/main" id="{F2F576D4-7CB8-B241-93C8-0001A51A0B8B}"/>
                    </a:ext>
                  </a:extLst>
                </p14:cNvPr>
                <p14:cNvContentPartPr/>
                <p14:nvPr/>
              </p14:nvContentPartPr>
              <p14:xfrm>
                <a:off x="4092637" y="4094640"/>
                <a:ext cx="2880" cy="150840"/>
              </p14:xfrm>
            </p:contentPart>
          </mc:Choice>
          <mc:Fallback xmlns="">
            <p:pic>
              <p:nvPicPr>
                <p:cNvPr id="144" name="Ink 143">
                  <a:extLst>
                    <a:ext uri="{FF2B5EF4-FFF2-40B4-BE49-F238E27FC236}">
                      <a16:creationId xmlns:a16="http://schemas.microsoft.com/office/drawing/2014/main" id="{F2F576D4-7CB8-B241-93C8-0001A51A0B8B}"/>
                    </a:ext>
                  </a:extLst>
                </p:cNvPr>
                <p:cNvPicPr/>
                <p:nvPr/>
              </p:nvPicPr>
              <p:blipFill>
                <a:blip r:embed="rId189"/>
                <a:stretch>
                  <a:fillRect/>
                </a:stretch>
              </p:blipFill>
              <p:spPr>
                <a:xfrm>
                  <a:off x="4085077" y="4087080"/>
                  <a:ext cx="18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Ink 144">
                  <a:extLst>
                    <a:ext uri="{FF2B5EF4-FFF2-40B4-BE49-F238E27FC236}">
                      <a16:creationId xmlns:a16="http://schemas.microsoft.com/office/drawing/2014/main" id="{693764BF-36EA-614E-BEB8-9DB586D3525B}"/>
                    </a:ext>
                  </a:extLst>
                </p14:cNvPr>
                <p14:cNvContentPartPr/>
                <p14:nvPr/>
              </p14:nvContentPartPr>
              <p14:xfrm>
                <a:off x="4043677" y="4155120"/>
                <a:ext cx="61920" cy="5760"/>
              </p14:xfrm>
            </p:contentPart>
          </mc:Choice>
          <mc:Fallback xmlns="">
            <p:pic>
              <p:nvPicPr>
                <p:cNvPr id="145" name="Ink 144">
                  <a:extLst>
                    <a:ext uri="{FF2B5EF4-FFF2-40B4-BE49-F238E27FC236}">
                      <a16:creationId xmlns:a16="http://schemas.microsoft.com/office/drawing/2014/main" id="{693764BF-36EA-614E-BEB8-9DB586D3525B}"/>
                    </a:ext>
                  </a:extLst>
                </p:cNvPr>
                <p:cNvPicPr/>
                <p:nvPr/>
              </p:nvPicPr>
              <p:blipFill>
                <a:blip r:embed="rId191"/>
                <a:stretch>
                  <a:fillRect/>
                </a:stretch>
              </p:blipFill>
              <p:spPr>
                <a:xfrm>
                  <a:off x="4036117" y="4147560"/>
                  <a:ext cx="77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Ink 145">
                  <a:extLst>
                    <a:ext uri="{FF2B5EF4-FFF2-40B4-BE49-F238E27FC236}">
                      <a16:creationId xmlns:a16="http://schemas.microsoft.com/office/drawing/2014/main" id="{D118D014-1B77-1A46-AEF8-53BE4C509CFC}"/>
                    </a:ext>
                  </a:extLst>
                </p14:cNvPr>
                <p14:cNvContentPartPr/>
                <p14:nvPr/>
              </p14:nvContentPartPr>
              <p14:xfrm>
                <a:off x="4144477" y="4125960"/>
                <a:ext cx="87120" cy="104400"/>
              </p14:xfrm>
            </p:contentPart>
          </mc:Choice>
          <mc:Fallback xmlns="">
            <p:pic>
              <p:nvPicPr>
                <p:cNvPr id="146" name="Ink 145">
                  <a:extLst>
                    <a:ext uri="{FF2B5EF4-FFF2-40B4-BE49-F238E27FC236}">
                      <a16:creationId xmlns:a16="http://schemas.microsoft.com/office/drawing/2014/main" id="{D118D014-1B77-1A46-AEF8-53BE4C509CFC}"/>
                    </a:ext>
                  </a:extLst>
                </p:cNvPr>
                <p:cNvPicPr/>
                <p:nvPr/>
              </p:nvPicPr>
              <p:blipFill>
                <a:blip r:embed="rId193"/>
                <a:stretch>
                  <a:fillRect/>
                </a:stretch>
              </p:blipFill>
              <p:spPr>
                <a:xfrm>
                  <a:off x="4136917" y="4118400"/>
                  <a:ext cx="102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Ink 146">
                  <a:extLst>
                    <a:ext uri="{FF2B5EF4-FFF2-40B4-BE49-F238E27FC236}">
                      <a16:creationId xmlns:a16="http://schemas.microsoft.com/office/drawing/2014/main" id="{4CCB112B-5D72-BC41-98FC-44CF69EB359E}"/>
                    </a:ext>
                  </a:extLst>
                </p14:cNvPr>
                <p14:cNvContentPartPr/>
                <p14:nvPr/>
              </p14:nvContentPartPr>
              <p14:xfrm>
                <a:off x="4445797" y="4063680"/>
                <a:ext cx="5760" cy="192600"/>
              </p14:xfrm>
            </p:contentPart>
          </mc:Choice>
          <mc:Fallback xmlns="">
            <p:pic>
              <p:nvPicPr>
                <p:cNvPr id="147" name="Ink 146">
                  <a:extLst>
                    <a:ext uri="{FF2B5EF4-FFF2-40B4-BE49-F238E27FC236}">
                      <a16:creationId xmlns:a16="http://schemas.microsoft.com/office/drawing/2014/main" id="{4CCB112B-5D72-BC41-98FC-44CF69EB359E}"/>
                    </a:ext>
                  </a:extLst>
                </p:cNvPr>
                <p:cNvPicPr/>
                <p:nvPr/>
              </p:nvPicPr>
              <p:blipFill>
                <a:blip r:embed="rId195"/>
                <a:stretch>
                  <a:fillRect/>
                </a:stretch>
              </p:blipFill>
              <p:spPr>
                <a:xfrm>
                  <a:off x="4438237" y="4056120"/>
                  <a:ext cx="208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Ink 147">
                  <a:extLst>
                    <a:ext uri="{FF2B5EF4-FFF2-40B4-BE49-F238E27FC236}">
                      <a16:creationId xmlns:a16="http://schemas.microsoft.com/office/drawing/2014/main" id="{7D40B72A-02FE-2843-8CA6-20C80EF9F78A}"/>
                    </a:ext>
                  </a:extLst>
                </p14:cNvPr>
                <p14:cNvContentPartPr/>
                <p14:nvPr/>
              </p14:nvContentPartPr>
              <p14:xfrm>
                <a:off x="4358317" y="4143600"/>
                <a:ext cx="214920" cy="85680"/>
              </p14:xfrm>
            </p:contentPart>
          </mc:Choice>
          <mc:Fallback xmlns="">
            <p:pic>
              <p:nvPicPr>
                <p:cNvPr id="148" name="Ink 147">
                  <a:extLst>
                    <a:ext uri="{FF2B5EF4-FFF2-40B4-BE49-F238E27FC236}">
                      <a16:creationId xmlns:a16="http://schemas.microsoft.com/office/drawing/2014/main" id="{7D40B72A-02FE-2843-8CA6-20C80EF9F78A}"/>
                    </a:ext>
                  </a:extLst>
                </p:cNvPr>
                <p:cNvPicPr/>
                <p:nvPr/>
              </p:nvPicPr>
              <p:blipFill>
                <a:blip r:embed="rId197"/>
                <a:stretch>
                  <a:fillRect/>
                </a:stretch>
              </p:blipFill>
              <p:spPr>
                <a:xfrm>
                  <a:off x="4350757" y="4136040"/>
                  <a:ext cx="230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Ink 148">
                  <a:extLst>
                    <a:ext uri="{FF2B5EF4-FFF2-40B4-BE49-F238E27FC236}">
                      <a16:creationId xmlns:a16="http://schemas.microsoft.com/office/drawing/2014/main" id="{14B4490D-1626-404C-B0C6-93AD665A4716}"/>
                    </a:ext>
                  </a:extLst>
                </p14:cNvPr>
                <p14:cNvContentPartPr/>
                <p14:nvPr/>
              </p14:nvContentPartPr>
              <p14:xfrm>
                <a:off x="4718317" y="4129200"/>
                <a:ext cx="64440" cy="93240"/>
              </p14:xfrm>
            </p:contentPart>
          </mc:Choice>
          <mc:Fallback xmlns="">
            <p:pic>
              <p:nvPicPr>
                <p:cNvPr id="149" name="Ink 148">
                  <a:extLst>
                    <a:ext uri="{FF2B5EF4-FFF2-40B4-BE49-F238E27FC236}">
                      <a16:creationId xmlns:a16="http://schemas.microsoft.com/office/drawing/2014/main" id="{14B4490D-1626-404C-B0C6-93AD665A4716}"/>
                    </a:ext>
                  </a:extLst>
                </p:cNvPr>
                <p:cNvPicPr/>
                <p:nvPr/>
              </p:nvPicPr>
              <p:blipFill>
                <a:blip r:embed="rId199"/>
                <a:stretch>
                  <a:fillRect/>
                </a:stretch>
              </p:blipFill>
              <p:spPr>
                <a:xfrm>
                  <a:off x="4710757" y="4121640"/>
                  <a:ext cx="79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Ink 149">
                  <a:extLst>
                    <a:ext uri="{FF2B5EF4-FFF2-40B4-BE49-F238E27FC236}">
                      <a16:creationId xmlns:a16="http://schemas.microsoft.com/office/drawing/2014/main" id="{4B2A7FF4-3C18-5340-B530-B5975E58BD89}"/>
                    </a:ext>
                  </a:extLst>
                </p14:cNvPr>
                <p14:cNvContentPartPr/>
                <p14:nvPr/>
              </p14:nvContentPartPr>
              <p14:xfrm>
                <a:off x="4838557" y="4124520"/>
                <a:ext cx="115920" cy="79200"/>
              </p14:xfrm>
            </p:contentPart>
          </mc:Choice>
          <mc:Fallback xmlns="">
            <p:pic>
              <p:nvPicPr>
                <p:cNvPr id="150" name="Ink 149">
                  <a:extLst>
                    <a:ext uri="{FF2B5EF4-FFF2-40B4-BE49-F238E27FC236}">
                      <a16:creationId xmlns:a16="http://schemas.microsoft.com/office/drawing/2014/main" id="{4B2A7FF4-3C18-5340-B530-B5975E58BD89}"/>
                    </a:ext>
                  </a:extLst>
                </p:cNvPr>
                <p:cNvPicPr/>
                <p:nvPr/>
              </p:nvPicPr>
              <p:blipFill>
                <a:blip r:embed="rId201"/>
                <a:stretch>
                  <a:fillRect/>
                </a:stretch>
              </p:blipFill>
              <p:spPr>
                <a:xfrm>
                  <a:off x="4830997" y="4116960"/>
                  <a:ext cx="131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1" name="Ink 150">
                  <a:extLst>
                    <a:ext uri="{FF2B5EF4-FFF2-40B4-BE49-F238E27FC236}">
                      <a16:creationId xmlns:a16="http://schemas.microsoft.com/office/drawing/2014/main" id="{5BE30093-50D4-404A-9161-6D7540C2EB5C}"/>
                    </a:ext>
                  </a:extLst>
                </p14:cNvPr>
                <p14:cNvContentPartPr/>
                <p14:nvPr/>
              </p14:nvContentPartPr>
              <p14:xfrm>
                <a:off x="4990837" y="4121280"/>
                <a:ext cx="82800" cy="78120"/>
              </p14:xfrm>
            </p:contentPart>
          </mc:Choice>
          <mc:Fallback xmlns="">
            <p:pic>
              <p:nvPicPr>
                <p:cNvPr id="151" name="Ink 150">
                  <a:extLst>
                    <a:ext uri="{FF2B5EF4-FFF2-40B4-BE49-F238E27FC236}">
                      <a16:creationId xmlns:a16="http://schemas.microsoft.com/office/drawing/2014/main" id="{5BE30093-50D4-404A-9161-6D7540C2EB5C}"/>
                    </a:ext>
                  </a:extLst>
                </p:cNvPr>
                <p:cNvPicPr/>
                <p:nvPr/>
              </p:nvPicPr>
              <p:blipFill>
                <a:blip r:embed="rId203"/>
                <a:stretch>
                  <a:fillRect/>
                </a:stretch>
              </p:blipFill>
              <p:spPr>
                <a:xfrm>
                  <a:off x="4983277" y="4113720"/>
                  <a:ext cx="97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2" name="Ink 151">
                  <a:extLst>
                    <a:ext uri="{FF2B5EF4-FFF2-40B4-BE49-F238E27FC236}">
                      <a16:creationId xmlns:a16="http://schemas.microsoft.com/office/drawing/2014/main" id="{E750D455-106A-654D-8978-DF00BB67FD09}"/>
                    </a:ext>
                  </a:extLst>
                </p14:cNvPr>
                <p14:cNvContentPartPr/>
                <p14:nvPr/>
              </p14:nvContentPartPr>
              <p14:xfrm>
                <a:off x="5129437" y="4035600"/>
                <a:ext cx="74880" cy="164160"/>
              </p14:xfrm>
            </p:contentPart>
          </mc:Choice>
          <mc:Fallback xmlns="">
            <p:pic>
              <p:nvPicPr>
                <p:cNvPr id="152" name="Ink 151">
                  <a:extLst>
                    <a:ext uri="{FF2B5EF4-FFF2-40B4-BE49-F238E27FC236}">
                      <a16:creationId xmlns:a16="http://schemas.microsoft.com/office/drawing/2014/main" id="{E750D455-106A-654D-8978-DF00BB67FD09}"/>
                    </a:ext>
                  </a:extLst>
                </p:cNvPr>
                <p:cNvPicPr/>
                <p:nvPr/>
              </p:nvPicPr>
              <p:blipFill>
                <a:blip r:embed="rId205"/>
                <a:stretch>
                  <a:fillRect/>
                </a:stretch>
              </p:blipFill>
              <p:spPr>
                <a:xfrm>
                  <a:off x="5121877" y="4028400"/>
                  <a:ext cx="90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3" name="Ink 152">
                  <a:extLst>
                    <a:ext uri="{FF2B5EF4-FFF2-40B4-BE49-F238E27FC236}">
                      <a16:creationId xmlns:a16="http://schemas.microsoft.com/office/drawing/2014/main" id="{1F6CB3BA-97EF-764E-BD85-70D179FD772B}"/>
                    </a:ext>
                  </a:extLst>
                </p14:cNvPr>
                <p14:cNvContentPartPr/>
                <p14:nvPr/>
              </p14:nvContentPartPr>
              <p14:xfrm>
                <a:off x="5256877" y="4088880"/>
                <a:ext cx="127080" cy="89640"/>
              </p14:xfrm>
            </p:contentPart>
          </mc:Choice>
          <mc:Fallback xmlns="">
            <p:pic>
              <p:nvPicPr>
                <p:cNvPr id="153" name="Ink 152">
                  <a:extLst>
                    <a:ext uri="{FF2B5EF4-FFF2-40B4-BE49-F238E27FC236}">
                      <a16:creationId xmlns:a16="http://schemas.microsoft.com/office/drawing/2014/main" id="{1F6CB3BA-97EF-764E-BD85-70D179FD772B}"/>
                    </a:ext>
                  </a:extLst>
                </p:cNvPr>
                <p:cNvPicPr/>
                <p:nvPr/>
              </p:nvPicPr>
              <p:blipFill>
                <a:blip r:embed="rId207"/>
                <a:stretch>
                  <a:fillRect/>
                </a:stretch>
              </p:blipFill>
              <p:spPr>
                <a:xfrm>
                  <a:off x="5249317" y="408132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5" name="Ink 154">
                  <a:extLst>
                    <a:ext uri="{FF2B5EF4-FFF2-40B4-BE49-F238E27FC236}">
                      <a16:creationId xmlns:a16="http://schemas.microsoft.com/office/drawing/2014/main" id="{EED92195-B0D8-434A-8381-68B4F9D96670}"/>
                    </a:ext>
                  </a:extLst>
                </p14:cNvPr>
                <p14:cNvContentPartPr/>
                <p14:nvPr/>
              </p14:nvContentPartPr>
              <p14:xfrm>
                <a:off x="3730117" y="4417560"/>
                <a:ext cx="85320" cy="114840"/>
              </p14:xfrm>
            </p:contentPart>
          </mc:Choice>
          <mc:Fallback xmlns="">
            <p:pic>
              <p:nvPicPr>
                <p:cNvPr id="155" name="Ink 154">
                  <a:extLst>
                    <a:ext uri="{FF2B5EF4-FFF2-40B4-BE49-F238E27FC236}">
                      <a16:creationId xmlns:a16="http://schemas.microsoft.com/office/drawing/2014/main" id="{EED92195-B0D8-434A-8381-68B4F9D96670}"/>
                    </a:ext>
                  </a:extLst>
                </p:cNvPr>
                <p:cNvPicPr/>
                <p:nvPr/>
              </p:nvPicPr>
              <p:blipFill>
                <a:blip r:embed="rId209"/>
                <a:stretch>
                  <a:fillRect/>
                </a:stretch>
              </p:blipFill>
              <p:spPr>
                <a:xfrm>
                  <a:off x="3722917" y="4410000"/>
                  <a:ext cx="100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6" name="Ink 155">
                  <a:extLst>
                    <a:ext uri="{FF2B5EF4-FFF2-40B4-BE49-F238E27FC236}">
                      <a16:creationId xmlns:a16="http://schemas.microsoft.com/office/drawing/2014/main" id="{D60F3A3A-89F1-1541-AC80-87553C6FD6D8}"/>
                    </a:ext>
                  </a:extLst>
                </p14:cNvPr>
                <p14:cNvContentPartPr/>
                <p14:nvPr/>
              </p14:nvContentPartPr>
              <p14:xfrm>
                <a:off x="3850357" y="4456440"/>
                <a:ext cx="64440" cy="71280"/>
              </p14:xfrm>
            </p:contentPart>
          </mc:Choice>
          <mc:Fallback xmlns="">
            <p:pic>
              <p:nvPicPr>
                <p:cNvPr id="156" name="Ink 155">
                  <a:extLst>
                    <a:ext uri="{FF2B5EF4-FFF2-40B4-BE49-F238E27FC236}">
                      <a16:creationId xmlns:a16="http://schemas.microsoft.com/office/drawing/2014/main" id="{D60F3A3A-89F1-1541-AC80-87553C6FD6D8}"/>
                    </a:ext>
                  </a:extLst>
                </p:cNvPr>
                <p:cNvPicPr/>
                <p:nvPr/>
              </p:nvPicPr>
              <p:blipFill>
                <a:blip r:embed="rId211"/>
                <a:stretch>
                  <a:fillRect/>
                </a:stretch>
              </p:blipFill>
              <p:spPr>
                <a:xfrm>
                  <a:off x="3842797" y="4448880"/>
                  <a:ext cx="79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7" name="Ink 156">
                  <a:extLst>
                    <a:ext uri="{FF2B5EF4-FFF2-40B4-BE49-F238E27FC236}">
                      <a16:creationId xmlns:a16="http://schemas.microsoft.com/office/drawing/2014/main" id="{4E196E82-C901-6246-AD7A-4A08B6701063}"/>
                    </a:ext>
                  </a:extLst>
                </p14:cNvPr>
                <p14:cNvContentPartPr/>
                <p14:nvPr/>
              </p14:nvContentPartPr>
              <p14:xfrm>
                <a:off x="3980317" y="4350600"/>
                <a:ext cx="6840" cy="193320"/>
              </p14:xfrm>
            </p:contentPart>
          </mc:Choice>
          <mc:Fallback xmlns="">
            <p:pic>
              <p:nvPicPr>
                <p:cNvPr id="157" name="Ink 156">
                  <a:extLst>
                    <a:ext uri="{FF2B5EF4-FFF2-40B4-BE49-F238E27FC236}">
                      <a16:creationId xmlns:a16="http://schemas.microsoft.com/office/drawing/2014/main" id="{4E196E82-C901-6246-AD7A-4A08B6701063}"/>
                    </a:ext>
                  </a:extLst>
                </p:cNvPr>
                <p:cNvPicPr/>
                <p:nvPr/>
              </p:nvPicPr>
              <p:blipFill>
                <a:blip r:embed="rId213"/>
                <a:stretch>
                  <a:fillRect/>
                </a:stretch>
              </p:blipFill>
              <p:spPr>
                <a:xfrm>
                  <a:off x="3972757" y="4343040"/>
                  <a:ext cx="216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8" name="Ink 157">
                  <a:extLst>
                    <a:ext uri="{FF2B5EF4-FFF2-40B4-BE49-F238E27FC236}">
                      <a16:creationId xmlns:a16="http://schemas.microsoft.com/office/drawing/2014/main" id="{C7F743AC-A27A-5B42-B87E-027AF09ACB96}"/>
                    </a:ext>
                  </a:extLst>
                </p14:cNvPr>
                <p14:cNvContentPartPr/>
                <p14:nvPr/>
              </p14:nvContentPartPr>
              <p14:xfrm>
                <a:off x="3961957" y="4429080"/>
                <a:ext cx="63000" cy="9360"/>
              </p14:xfrm>
            </p:contentPart>
          </mc:Choice>
          <mc:Fallback xmlns="">
            <p:pic>
              <p:nvPicPr>
                <p:cNvPr id="158" name="Ink 157">
                  <a:extLst>
                    <a:ext uri="{FF2B5EF4-FFF2-40B4-BE49-F238E27FC236}">
                      <a16:creationId xmlns:a16="http://schemas.microsoft.com/office/drawing/2014/main" id="{C7F743AC-A27A-5B42-B87E-027AF09ACB96}"/>
                    </a:ext>
                  </a:extLst>
                </p:cNvPr>
                <p:cNvPicPr/>
                <p:nvPr/>
              </p:nvPicPr>
              <p:blipFill>
                <a:blip r:embed="rId215"/>
                <a:stretch>
                  <a:fillRect/>
                </a:stretch>
              </p:blipFill>
              <p:spPr>
                <a:xfrm>
                  <a:off x="3954397" y="4421520"/>
                  <a:ext cx="7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Ink 159">
                  <a:extLst>
                    <a:ext uri="{FF2B5EF4-FFF2-40B4-BE49-F238E27FC236}">
                      <a16:creationId xmlns:a16="http://schemas.microsoft.com/office/drawing/2014/main" id="{EB5E32DC-4F62-3647-A71D-AD77177951E3}"/>
                    </a:ext>
                  </a:extLst>
                </p14:cNvPr>
                <p14:cNvContentPartPr/>
                <p14:nvPr/>
              </p14:nvContentPartPr>
              <p14:xfrm>
                <a:off x="4397917" y="4445280"/>
                <a:ext cx="90000" cy="51120"/>
              </p14:xfrm>
            </p:contentPart>
          </mc:Choice>
          <mc:Fallback xmlns="">
            <p:pic>
              <p:nvPicPr>
                <p:cNvPr id="160" name="Ink 159">
                  <a:extLst>
                    <a:ext uri="{FF2B5EF4-FFF2-40B4-BE49-F238E27FC236}">
                      <a16:creationId xmlns:a16="http://schemas.microsoft.com/office/drawing/2014/main" id="{EB5E32DC-4F62-3647-A71D-AD77177951E3}"/>
                    </a:ext>
                  </a:extLst>
                </p:cNvPr>
                <p:cNvPicPr/>
                <p:nvPr/>
              </p:nvPicPr>
              <p:blipFill>
                <a:blip r:embed="rId217"/>
                <a:stretch>
                  <a:fillRect/>
                </a:stretch>
              </p:blipFill>
              <p:spPr>
                <a:xfrm>
                  <a:off x="4390357" y="4437720"/>
                  <a:ext cx="105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Ink 160">
                  <a:extLst>
                    <a:ext uri="{FF2B5EF4-FFF2-40B4-BE49-F238E27FC236}">
                      <a16:creationId xmlns:a16="http://schemas.microsoft.com/office/drawing/2014/main" id="{F8DE9CBE-7929-7F4A-B64E-B57B2DB5D757}"/>
                    </a:ext>
                  </a:extLst>
                </p14:cNvPr>
                <p14:cNvContentPartPr/>
                <p14:nvPr/>
              </p14:nvContentPartPr>
              <p14:xfrm>
                <a:off x="4480357" y="4315320"/>
                <a:ext cx="21600" cy="187200"/>
              </p14:xfrm>
            </p:contentPart>
          </mc:Choice>
          <mc:Fallback xmlns="">
            <p:pic>
              <p:nvPicPr>
                <p:cNvPr id="161" name="Ink 160">
                  <a:extLst>
                    <a:ext uri="{FF2B5EF4-FFF2-40B4-BE49-F238E27FC236}">
                      <a16:creationId xmlns:a16="http://schemas.microsoft.com/office/drawing/2014/main" id="{F8DE9CBE-7929-7F4A-B64E-B57B2DB5D757}"/>
                    </a:ext>
                  </a:extLst>
                </p:cNvPr>
                <p:cNvPicPr/>
                <p:nvPr/>
              </p:nvPicPr>
              <p:blipFill>
                <a:blip r:embed="rId219"/>
                <a:stretch>
                  <a:fillRect/>
                </a:stretch>
              </p:blipFill>
              <p:spPr>
                <a:xfrm>
                  <a:off x="4472797" y="4307760"/>
                  <a:ext cx="36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a:extLst>
                    <a:ext uri="{FF2B5EF4-FFF2-40B4-BE49-F238E27FC236}">
                      <a16:creationId xmlns:a16="http://schemas.microsoft.com/office/drawing/2014/main" id="{29C958C9-27AE-8141-BACA-8A1A124A0557}"/>
                    </a:ext>
                  </a:extLst>
                </p14:cNvPr>
                <p14:cNvContentPartPr/>
                <p14:nvPr/>
              </p14:nvContentPartPr>
              <p14:xfrm>
                <a:off x="4579717" y="4446720"/>
                <a:ext cx="6480" cy="64440"/>
              </p14:xfrm>
            </p:contentPart>
          </mc:Choice>
          <mc:Fallback xmlns="">
            <p:pic>
              <p:nvPicPr>
                <p:cNvPr id="162" name="Ink 161">
                  <a:extLst>
                    <a:ext uri="{FF2B5EF4-FFF2-40B4-BE49-F238E27FC236}">
                      <a16:creationId xmlns:a16="http://schemas.microsoft.com/office/drawing/2014/main" id="{29C958C9-27AE-8141-BACA-8A1A124A0557}"/>
                    </a:ext>
                  </a:extLst>
                </p:cNvPr>
                <p:cNvPicPr/>
                <p:nvPr/>
              </p:nvPicPr>
              <p:blipFill>
                <a:blip r:embed="rId221"/>
                <a:stretch>
                  <a:fillRect/>
                </a:stretch>
              </p:blipFill>
              <p:spPr>
                <a:xfrm>
                  <a:off x="4572157" y="4439160"/>
                  <a:ext cx="21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Ink 162">
                  <a:extLst>
                    <a:ext uri="{FF2B5EF4-FFF2-40B4-BE49-F238E27FC236}">
                      <a16:creationId xmlns:a16="http://schemas.microsoft.com/office/drawing/2014/main" id="{22951ABB-EDAC-F14B-BC8F-19FFE8959E94}"/>
                    </a:ext>
                  </a:extLst>
                </p14:cNvPr>
                <p14:cNvContentPartPr/>
                <p14:nvPr/>
              </p14:nvContentPartPr>
              <p14:xfrm>
                <a:off x="4580797" y="4390560"/>
                <a:ext cx="1440" cy="7200"/>
              </p14:xfrm>
            </p:contentPart>
          </mc:Choice>
          <mc:Fallback xmlns="">
            <p:pic>
              <p:nvPicPr>
                <p:cNvPr id="163" name="Ink 162">
                  <a:extLst>
                    <a:ext uri="{FF2B5EF4-FFF2-40B4-BE49-F238E27FC236}">
                      <a16:creationId xmlns:a16="http://schemas.microsoft.com/office/drawing/2014/main" id="{22951ABB-EDAC-F14B-BC8F-19FFE8959E94}"/>
                    </a:ext>
                  </a:extLst>
                </p:cNvPr>
                <p:cNvPicPr/>
                <p:nvPr/>
              </p:nvPicPr>
              <p:blipFill>
                <a:blip r:embed="rId223"/>
                <a:stretch>
                  <a:fillRect/>
                </a:stretch>
              </p:blipFill>
              <p:spPr>
                <a:xfrm>
                  <a:off x="4573237" y="4383000"/>
                  <a:ext cx="16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a:extLst>
                    <a:ext uri="{FF2B5EF4-FFF2-40B4-BE49-F238E27FC236}">
                      <a16:creationId xmlns:a16="http://schemas.microsoft.com/office/drawing/2014/main" id="{D4AA7012-F365-8944-A25E-07CE5B590E57}"/>
                    </a:ext>
                  </a:extLst>
                </p14:cNvPr>
                <p14:cNvContentPartPr/>
                <p14:nvPr/>
              </p14:nvContentPartPr>
              <p14:xfrm>
                <a:off x="4641997" y="4408920"/>
                <a:ext cx="76680" cy="103320"/>
              </p14:xfrm>
            </p:contentPart>
          </mc:Choice>
          <mc:Fallback xmlns="">
            <p:pic>
              <p:nvPicPr>
                <p:cNvPr id="164" name="Ink 163">
                  <a:extLst>
                    <a:ext uri="{FF2B5EF4-FFF2-40B4-BE49-F238E27FC236}">
                      <a16:creationId xmlns:a16="http://schemas.microsoft.com/office/drawing/2014/main" id="{D4AA7012-F365-8944-A25E-07CE5B590E57}"/>
                    </a:ext>
                  </a:extLst>
                </p:cNvPr>
                <p:cNvPicPr/>
                <p:nvPr/>
              </p:nvPicPr>
              <p:blipFill>
                <a:blip r:embed="rId225"/>
                <a:stretch>
                  <a:fillRect/>
                </a:stretch>
              </p:blipFill>
              <p:spPr>
                <a:xfrm>
                  <a:off x="4634437" y="4401360"/>
                  <a:ext cx="91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Ink 164">
                  <a:extLst>
                    <a:ext uri="{FF2B5EF4-FFF2-40B4-BE49-F238E27FC236}">
                      <a16:creationId xmlns:a16="http://schemas.microsoft.com/office/drawing/2014/main" id="{087D8E1E-C48D-5943-B85A-80CE26E7CBEC}"/>
                    </a:ext>
                  </a:extLst>
                </p14:cNvPr>
                <p14:cNvContentPartPr/>
                <p14:nvPr/>
              </p14:nvContentPartPr>
              <p14:xfrm>
                <a:off x="4777357" y="4357080"/>
                <a:ext cx="5760" cy="158040"/>
              </p14:xfrm>
            </p:contentPart>
          </mc:Choice>
          <mc:Fallback xmlns="">
            <p:pic>
              <p:nvPicPr>
                <p:cNvPr id="165" name="Ink 164">
                  <a:extLst>
                    <a:ext uri="{FF2B5EF4-FFF2-40B4-BE49-F238E27FC236}">
                      <a16:creationId xmlns:a16="http://schemas.microsoft.com/office/drawing/2014/main" id="{087D8E1E-C48D-5943-B85A-80CE26E7CBEC}"/>
                    </a:ext>
                  </a:extLst>
                </p:cNvPr>
                <p:cNvPicPr/>
                <p:nvPr/>
              </p:nvPicPr>
              <p:blipFill>
                <a:blip r:embed="rId227"/>
                <a:stretch>
                  <a:fillRect/>
                </a:stretch>
              </p:blipFill>
              <p:spPr>
                <a:xfrm>
                  <a:off x="4769797" y="4349520"/>
                  <a:ext cx="2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Ink 165">
                  <a:extLst>
                    <a:ext uri="{FF2B5EF4-FFF2-40B4-BE49-F238E27FC236}">
                      <a16:creationId xmlns:a16="http://schemas.microsoft.com/office/drawing/2014/main" id="{1D0220A5-94B9-6145-B3BB-2FB7F29FD4E8}"/>
                    </a:ext>
                  </a:extLst>
                </p14:cNvPr>
                <p14:cNvContentPartPr/>
                <p14:nvPr/>
              </p14:nvContentPartPr>
              <p14:xfrm>
                <a:off x="4735597" y="4433760"/>
                <a:ext cx="196560" cy="58320"/>
              </p14:xfrm>
            </p:contentPart>
          </mc:Choice>
          <mc:Fallback xmlns="">
            <p:pic>
              <p:nvPicPr>
                <p:cNvPr id="166" name="Ink 165">
                  <a:extLst>
                    <a:ext uri="{FF2B5EF4-FFF2-40B4-BE49-F238E27FC236}">
                      <a16:creationId xmlns:a16="http://schemas.microsoft.com/office/drawing/2014/main" id="{1D0220A5-94B9-6145-B3BB-2FB7F29FD4E8}"/>
                    </a:ext>
                  </a:extLst>
                </p:cNvPr>
                <p:cNvPicPr/>
                <p:nvPr/>
              </p:nvPicPr>
              <p:blipFill>
                <a:blip r:embed="rId229"/>
                <a:stretch>
                  <a:fillRect/>
                </a:stretch>
              </p:blipFill>
              <p:spPr>
                <a:xfrm>
                  <a:off x="4728037" y="4426200"/>
                  <a:ext cx="2116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Ink 166">
                  <a:extLst>
                    <a:ext uri="{FF2B5EF4-FFF2-40B4-BE49-F238E27FC236}">
                      <a16:creationId xmlns:a16="http://schemas.microsoft.com/office/drawing/2014/main" id="{048A47F9-086D-184A-965B-49D7D23104C5}"/>
                    </a:ext>
                  </a:extLst>
                </p14:cNvPr>
                <p14:cNvContentPartPr/>
                <p14:nvPr/>
              </p14:nvContentPartPr>
              <p14:xfrm>
                <a:off x="4917037" y="4403520"/>
                <a:ext cx="46080" cy="200520"/>
              </p14:xfrm>
            </p:contentPart>
          </mc:Choice>
          <mc:Fallback xmlns="">
            <p:pic>
              <p:nvPicPr>
                <p:cNvPr id="167" name="Ink 166">
                  <a:extLst>
                    <a:ext uri="{FF2B5EF4-FFF2-40B4-BE49-F238E27FC236}">
                      <a16:creationId xmlns:a16="http://schemas.microsoft.com/office/drawing/2014/main" id="{048A47F9-086D-184A-965B-49D7D23104C5}"/>
                    </a:ext>
                  </a:extLst>
                </p:cNvPr>
                <p:cNvPicPr/>
                <p:nvPr/>
              </p:nvPicPr>
              <p:blipFill>
                <a:blip r:embed="rId231"/>
                <a:stretch>
                  <a:fillRect/>
                </a:stretch>
              </p:blipFill>
              <p:spPr>
                <a:xfrm>
                  <a:off x="4909477" y="4395960"/>
                  <a:ext cx="61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Ink 167">
                  <a:extLst>
                    <a:ext uri="{FF2B5EF4-FFF2-40B4-BE49-F238E27FC236}">
                      <a16:creationId xmlns:a16="http://schemas.microsoft.com/office/drawing/2014/main" id="{74C35A7E-5F88-BD46-9A2E-E00682C9B5E6}"/>
                    </a:ext>
                  </a:extLst>
                </p14:cNvPr>
                <p14:cNvContentPartPr/>
                <p14:nvPr/>
              </p14:nvContentPartPr>
              <p14:xfrm>
                <a:off x="5075437" y="4314600"/>
                <a:ext cx="83520" cy="149400"/>
              </p14:xfrm>
            </p:contentPart>
          </mc:Choice>
          <mc:Fallback xmlns="">
            <p:pic>
              <p:nvPicPr>
                <p:cNvPr id="168" name="Ink 167">
                  <a:extLst>
                    <a:ext uri="{FF2B5EF4-FFF2-40B4-BE49-F238E27FC236}">
                      <a16:creationId xmlns:a16="http://schemas.microsoft.com/office/drawing/2014/main" id="{74C35A7E-5F88-BD46-9A2E-E00682C9B5E6}"/>
                    </a:ext>
                  </a:extLst>
                </p:cNvPr>
                <p:cNvPicPr/>
                <p:nvPr/>
              </p:nvPicPr>
              <p:blipFill>
                <a:blip r:embed="rId233"/>
                <a:stretch>
                  <a:fillRect/>
                </a:stretch>
              </p:blipFill>
              <p:spPr>
                <a:xfrm>
                  <a:off x="5068237" y="4307040"/>
                  <a:ext cx="98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Ink 168">
                  <a:extLst>
                    <a:ext uri="{FF2B5EF4-FFF2-40B4-BE49-F238E27FC236}">
                      <a16:creationId xmlns:a16="http://schemas.microsoft.com/office/drawing/2014/main" id="{E907F382-6949-4749-A098-2875303369D3}"/>
                    </a:ext>
                  </a:extLst>
                </p14:cNvPr>
                <p14:cNvContentPartPr/>
                <p14:nvPr/>
              </p14:nvContentPartPr>
              <p14:xfrm>
                <a:off x="5207917" y="4402080"/>
                <a:ext cx="3600" cy="69120"/>
              </p14:xfrm>
            </p:contentPart>
          </mc:Choice>
          <mc:Fallback xmlns="">
            <p:pic>
              <p:nvPicPr>
                <p:cNvPr id="169" name="Ink 168">
                  <a:extLst>
                    <a:ext uri="{FF2B5EF4-FFF2-40B4-BE49-F238E27FC236}">
                      <a16:creationId xmlns:a16="http://schemas.microsoft.com/office/drawing/2014/main" id="{E907F382-6949-4749-A098-2875303369D3}"/>
                    </a:ext>
                  </a:extLst>
                </p:cNvPr>
                <p:cNvPicPr/>
                <p:nvPr/>
              </p:nvPicPr>
              <p:blipFill>
                <a:blip r:embed="rId235"/>
                <a:stretch>
                  <a:fillRect/>
                </a:stretch>
              </p:blipFill>
              <p:spPr>
                <a:xfrm>
                  <a:off x="5200357" y="4394520"/>
                  <a:ext cx="187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Ink 169">
                  <a:extLst>
                    <a:ext uri="{FF2B5EF4-FFF2-40B4-BE49-F238E27FC236}">
                      <a16:creationId xmlns:a16="http://schemas.microsoft.com/office/drawing/2014/main" id="{65569727-FA7F-CD44-87BD-106B0DD01687}"/>
                    </a:ext>
                  </a:extLst>
                </p14:cNvPr>
                <p14:cNvContentPartPr/>
                <p14:nvPr/>
              </p14:nvContentPartPr>
              <p14:xfrm>
                <a:off x="5219077" y="4323240"/>
                <a:ext cx="6120" cy="6480"/>
              </p14:xfrm>
            </p:contentPart>
          </mc:Choice>
          <mc:Fallback xmlns="">
            <p:pic>
              <p:nvPicPr>
                <p:cNvPr id="170" name="Ink 169">
                  <a:extLst>
                    <a:ext uri="{FF2B5EF4-FFF2-40B4-BE49-F238E27FC236}">
                      <a16:creationId xmlns:a16="http://schemas.microsoft.com/office/drawing/2014/main" id="{65569727-FA7F-CD44-87BD-106B0DD01687}"/>
                    </a:ext>
                  </a:extLst>
                </p:cNvPr>
                <p:cNvPicPr/>
                <p:nvPr/>
              </p:nvPicPr>
              <p:blipFill>
                <a:blip r:embed="rId237"/>
                <a:stretch>
                  <a:fillRect/>
                </a:stretch>
              </p:blipFill>
              <p:spPr>
                <a:xfrm>
                  <a:off x="5211517" y="4315680"/>
                  <a:ext cx="20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Ink 170">
                  <a:extLst>
                    <a:ext uri="{FF2B5EF4-FFF2-40B4-BE49-F238E27FC236}">
                      <a16:creationId xmlns:a16="http://schemas.microsoft.com/office/drawing/2014/main" id="{9D117C61-0248-844F-A559-F1FCC7864411}"/>
                    </a:ext>
                  </a:extLst>
                </p14:cNvPr>
                <p14:cNvContentPartPr/>
                <p14:nvPr/>
              </p14:nvContentPartPr>
              <p14:xfrm>
                <a:off x="5309797" y="4310640"/>
                <a:ext cx="9000" cy="150840"/>
              </p14:xfrm>
            </p:contentPart>
          </mc:Choice>
          <mc:Fallback xmlns="">
            <p:pic>
              <p:nvPicPr>
                <p:cNvPr id="171" name="Ink 170">
                  <a:extLst>
                    <a:ext uri="{FF2B5EF4-FFF2-40B4-BE49-F238E27FC236}">
                      <a16:creationId xmlns:a16="http://schemas.microsoft.com/office/drawing/2014/main" id="{9D117C61-0248-844F-A559-F1FCC7864411}"/>
                    </a:ext>
                  </a:extLst>
                </p:cNvPr>
                <p:cNvPicPr/>
                <p:nvPr/>
              </p:nvPicPr>
              <p:blipFill>
                <a:blip r:embed="rId239"/>
                <a:stretch>
                  <a:fillRect/>
                </a:stretch>
              </p:blipFill>
              <p:spPr>
                <a:xfrm>
                  <a:off x="5302597" y="4303080"/>
                  <a:ext cx="241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2" name="Ink 171">
                  <a:extLst>
                    <a:ext uri="{FF2B5EF4-FFF2-40B4-BE49-F238E27FC236}">
                      <a16:creationId xmlns:a16="http://schemas.microsoft.com/office/drawing/2014/main" id="{33E7E352-48C1-0342-9B37-41C0229EB465}"/>
                    </a:ext>
                  </a:extLst>
                </p14:cNvPr>
                <p14:cNvContentPartPr/>
                <p14:nvPr/>
              </p14:nvContentPartPr>
              <p14:xfrm>
                <a:off x="5285317" y="4374000"/>
                <a:ext cx="110520" cy="10080"/>
              </p14:xfrm>
            </p:contentPart>
          </mc:Choice>
          <mc:Fallback xmlns="">
            <p:pic>
              <p:nvPicPr>
                <p:cNvPr id="172" name="Ink 171">
                  <a:extLst>
                    <a:ext uri="{FF2B5EF4-FFF2-40B4-BE49-F238E27FC236}">
                      <a16:creationId xmlns:a16="http://schemas.microsoft.com/office/drawing/2014/main" id="{33E7E352-48C1-0342-9B37-41C0229EB465}"/>
                    </a:ext>
                  </a:extLst>
                </p:cNvPr>
                <p:cNvPicPr/>
                <p:nvPr/>
              </p:nvPicPr>
              <p:blipFill>
                <a:blip r:embed="rId241"/>
                <a:stretch>
                  <a:fillRect/>
                </a:stretch>
              </p:blipFill>
              <p:spPr>
                <a:xfrm>
                  <a:off x="5277757" y="4366440"/>
                  <a:ext cx="125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4" name="Ink 173">
                  <a:extLst>
                    <a:ext uri="{FF2B5EF4-FFF2-40B4-BE49-F238E27FC236}">
                      <a16:creationId xmlns:a16="http://schemas.microsoft.com/office/drawing/2014/main" id="{5C089CC5-C7A7-DF47-88AE-B09CB25B777C}"/>
                    </a:ext>
                  </a:extLst>
                </p14:cNvPr>
                <p14:cNvContentPartPr/>
                <p14:nvPr/>
              </p14:nvContentPartPr>
              <p14:xfrm>
                <a:off x="4135117" y="4354560"/>
                <a:ext cx="360" cy="141480"/>
              </p14:xfrm>
            </p:contentPart>
          </mc:Choice>
          <mc:Fallback xmlns="">
            <p:pic>
              <p:nvPicPr>
                <p:cNvPr id="174" name="Ink 173">
                  <a:extLst>
                    <a:ext uri="{FF2B5EF4-FFF2-40B4-BE49-F238E27FC236}">
                      <a16:creationId xmlns:a16="http://schemas.microsoft.com/office/drawing/2014/main" id="{5C089CC5-C7A7-DF47-88AE-B09CB25B777C}"/>
                    </a:ext>
                  </a:extLst>
                </p:cNvPr>
                <p:cNvPicPr/>
                <p:nvPr/>
              </p:nvPicPr>
              <p:blipFill>
                <a:blip r:embed="rId243"/>
                <a:stretch>
                  <a:fillRect/>
                </a:stretch>
              </p:blipFill>
              <p:spPr>
                <a:xfrm>
                  <a:off x="4127557" y="4347000"/>
                  <a:ext cx="15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5" name="Ink 174">
                  <a:extLst>
                    <a:ext uri="{FF2B5EF4-FFF2-40B4-BE49-F238E27FC236}">
                      <a16:creationId xmlns:a16="http://schemas.microsoft.com/office/drawing/2014/main" id="{8115ED4C-15A7-2F4A-9CA4-5BA6DCB09A15}"/>
                    </a:ext>
                  </a:extLst>
                </p14:cNvPr>
                <p14:cNvContentPartPr/>
                <p14:nvPr/>
              </p14:nvContentPartPr>
              <p14:xfrm>
                <a:off x="4180837" y="4333320"/>
                <a:ext cx="37440" cy="171360"/>
              </p14:xfrm>
            </p:contentPart>
          </mc:Choice>
          <mc:Fallback xmlns="">
            <p:pic>
              <p:nvPicPr>
                <p:cNvPr id="175" name="Ink 174">
                  <a:extLst>
                    <a:ext uri="{FF2B5EF4-FFF2-40B4-BE49-F238E27FC236}">
                      <a16:creationId xmlns:a16="http://schemas.microsoft.com/office/drawing/2014/main" id="{8115ED4C-15A7-2F4A-9CA4-5BA6DCB09A15}"/>
                    </a:ext>
                  </a:extLst>
                </p:cNvPr>
                <p:cNvPicPr/>
                <p:nvPr/>
              </p:nvPicPr>
              <p:blipFill>
                <a:blip r:embed="rId245"/>
                <a:stretch>
                  <a:fillRect/>
                </a:stretch>
              </p:blipFill>
              <p:spPr>
                <a:xfrm>
                  <a:off x="4173277" y="4325760"/>
                  <a:ext cx="52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8248BD39-F062-6B45-B748-CB4D181235F0}"/>
                    </a:ext>
                  </a:extLst>
                </p14:cNvPr>
                <p14:cNvContentPartPr/>
                <p14:nvPr/>
              </p14:nvContentPartPr>
              <p14:xfrm>
                <a:off x="4247437" y="4412520"/>
                <a:ext cx="55080" cy="89640"/>
              </p14:xfrm>
            </p:contentPart>
          </mc:Choice>
          <mc:Fallback xmlns="">
            <p:pic>
              <p:nvPicPr>
                <p:cNvPr id="176" name="Ink 175">
                  <a:extLst>
                    <a:ext uri="{FF2B5EF4-FFF2-40B4-BE49-F238E27FC236}">
                      <a16:creationId xmlns:a16="http://schemas.microsoft.com/office/drawing/2014/main" id="{8248BD39-F062-6B45-B748-CB4D181235F0}"/>
                    </a:ext>
                  </a:extLst>
                </p:cNvPr>
                <p:cNvPicPr/>
                <p:nvPr/>
              </p:nvPicPr>
              <p:blipFill>
                <a:blip r:embed="rId247"/>
                <a:stretch>
                  <a:fillRect/>
                </a:stretch>
              </p:blipFill>
              <p:spPr>
                <a:xfrm>
                  <a:off x="4239877" y="4404960"/>
                  <a:ext cx="70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Ink 176">
                  <a:extLst>
                    <a:ext uri="{FF2B5EF4-FFF2-40B4-BE49-F238E27FC236}">
                      <a16:creationId xmlns:a16="http://schemas.microsoft.com/office/drawing/2014/main" id="{99EA949F-13D0-E449-98C0-09561CB2832C}"/>
                    </a:ext>
                  </a:extLst>
                </p14:cNvPr>
                <p14:cNvContentPartPr/>
                <p14:nvPr/>
              </p14:nvContentPartPr>
              <p14:xfrm>
                <a:off x="4109197" y="4356360"/>
                <a:ext cx="99000" cy="43920"/>
              </p14:xfrm>
            </p:contentPart>
          </mc:Choice>
          <mc:Fallback xmlns="">
            <p:pic>
              <p:nvPicPr>
                <p:cNvPr id="177" name="Ink 176">
                  <a:extLst>
                    <a:ext uri="{FF2B5EF4-FFF2-40B4-BE49-F238E27FC236}">
                      <a16:creationId xmlns:a16="http://schemas.microsoft.com/office/drawing/2014/main" id="{99EA949F-13D0-E449-98C0-09561CB2832C}"/>
                    </a:ext>
                  </a:extLst>
                </p:cNvPr>
                <p:cNvPicPr/>
                <p:nvPr/>
              </p:nvPicPr>
              <p:blipFill>
                <a:blip r:embed="rId249"/>
                <a:stretch>
                  <a:fillRect/>
                </a:stretch>
              </p:blipFill>
              <p:spPr>
                <a:xfrm>
                  <a:off x="4101637" y="4348800"/>
                  <a:ext cx="11412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79" name="Ink 178">
                <a:extLst>
                  <a:ext uri="{FF2B5EF4-FFF2-40B4-BE49-F238E27FC236}">
                    <a16:creationId xmlns:a16="http://schemas.microsoft.com/office/drawing/2014/main" id="{DEAC3091-7443-DD46-8FCD-9365691F7A06}"/>
                  </a:ext>
                </a:extLst>
              </p14:cNvPr>
              <p14:cNvContentPartPr/>
              <p14:nvPr/>
            </p14:nvContentPartPr>
            <p14:xfrm>
              <a:off x="3563797" y="1959120"/>
              <a:ext cx="711360" cy="27000"/>
            </p14:xfrm>
          </p:contentPart>
        </mc:Choice>
        <mc:Fallback xmlns="">
          <p:pic>
            <p:nvPicPr>
              <p:cNvPr id="179" name="Ink 178">
                <a:extLst>
                  <a:ext uri="{FF2B5EF4-FFF2-40B4-BE49-F238E27FC236}">
                    <a16:creationId xmlns:a16="http://schemas.microsoft.com/office/drawing/2014/main" id="{DEAC3091-7443-DD46-8FCD-9365691F7A06}"/>
                  </a:ext>
                </a:extLst>
              </p:cNvPr>
              <p:cNvPicPr/>
              <p:nvPr/>
            </p:nvPicPr>
            <p:blipFill>
              <a:blip r:embed="rId251"/>
              <a:stretch>
                <a:fillRect/>
              </a:stretch>
            </p:blipFill>
            <p:spPr>
              <a:xfrm>
                <a:off x="3556597" y="1951560"/>
                <a:ext cx="726480" cy="41760"/>
              </a:xfrm>
              <a:prstGeom prst="rect">
                <a:avLst/>
              </a:prstGeom>
            </p:spPr>
          </p:pic>
        </mc:Fallback>
      </mc:AlternateContent>
      <p:grpSp>
        <p:nvGrpSpPr>
          <p:cNvPr id="183" name="Group 182">
            <a:extLst>
              <a:ext uri="{FF2B5EF4-FFF2-40B4-BE49-F238E27FC236}">
                <a16:creationId xmlns:a16="http://schemas.microsoft.com/office/drawing/2014/main" id="{CE805B8B-90E4-D74D-8232-162C2DE871D0}"/>
              </a:ext>
            </a:extLst>
          </p:cNvPr>
          <p:cNvGrpSpPr/>
          <p:nvPr/>
        </p:nvGrpSpPr>
        <p:grpSpPr>
          <a:xfrm>
            <a:off x="3398917" y="1549800"/>
            <a:ext cx="303480" cy="479880"/>
            <a:chOff x="3398917" y="1549800"/>
            <a:chExt cx="303480" cy="479880"/>
          </a:xfrm>
        </p:grpSpPr>
        <mc:AlternateContent xmlns:mc="http://schemas.openxmlformats.org/markup-compatibility/2006" xmlns:p14="http://schemas.microsoft.com/office/powerpoint/2010/main">
          <mc:Choice Requires="p14">
            <p:contentPart p14:bwMode="auto" r:id="rId252">
              <p14:nvContentPartPr>
                <p14:cNvPr id="181" name="Ink 180">
                  <a:extLst>
                    <a:ext uri="{FF2B5EF4-FFF2-40B4-BE49-F238E27FC236}">
                      <a16:creationId xmlns:a16="http://schemas.microsoft.com/office/drawing/2014/main" id="{3909D847-7C90-734E-B880-CC0D727C90FC}"/>
                    </a:ext>
                  </a:extLst>
                </p14:cNvPr>
                <p14:cNvContentPartPr/>
                <p14:nvPr/>
              </p14:nvContentPartPr>
              <p14:xfrm>
                <a:off x="3605197" y="1918800"/>
                <a:ext cx="97200" cy="110880"/>
              </p14:xfrm>
            </p:contentPart>
          </mc:Choice>
          <mc:Fallback xmlns="">
            <p:pic>
              <p:nvPicPr>
                <p:cNvPr id="181" name="Ink 180">
                  <a:extLst>
                    <a:ext uri="{FF2B5EF4-FFF2-40B4-BE49-F238E27FC236}">
                      <a16:creationId xmlns:a16="http://schemas.microsoft.com/office/drawing/2014/main" id="{3909D847-7C90-734E-B880-CC0D727C90FC}"/>
                    </a:ext>
                  </a:extLst>
                </p:cNvPr>
                <p:cNvPicPr/>
                <p:nvPr/>
              </p:nvPicPr>
              <p:blipFill>
                <a:blip r:embed="rId253"/>
                <a:stretch>
                  <a:fillRect/>
                </a:stretch>
              </p:blipFill>
              <p:spPr>
                <a:xfrm>
                  <a:off x="3597637" y="1911240"/>
                  <a:ext cx="112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2" name="Ink 181">
                  <a:extLst>
                    <a:ext uri="{FF2B5EF4-FFF2-40B4-BE49-F238E27FC236}">
                      <a16:creationId xmlns:a16="http://schemas.microsoft.com/office/drawing/2014/main" id="{E227011F-CBCD-3645-A769-113F4DF0E781}"/>
                    </a:ext>
                  </a:extLst>
                </p14:cNvPr>
                <p14:cNvContentPartPr/>
                <p14:nvPr/>
              </p14:nvContentPartPr>
              <p14:xfrm>
                <a:off x="3398917" y="1549800"/>
                <a:ext cx="208440" cy="397800"/>
              </p14:xfrm>
            </p:contentPart>
          </mc:Choice>
          <mc:Fallback xmlns="">
            <p:pic>
              <p:nvPicPr>
                <p:cNvPr id="182" name="Ink 181">
                  <a:extLst>
                    <a:ext uri="{FF2B5EF4-FFF2-40B4-BE49-F238E27FC236}">
                      <a16:creationId xmlns:a16="http://schemas.microsoft.com/office/drawing/2014/main" id="{E227011F-CBCD-3645-A769-113F4DF0E781}"/>
                    </a:ext>
                  </a:extLst>
                </p:cNvPr>
                <p:cNvPicPr/>
                <p:nvPr/>
              </p:nvPicPr>
              <p:blipFill>
                <a:blip r:embed="rId255"/>
                <a:stretch>
                  <a:fillRect/>
                </a:stretch>
              </p:blipFill>
              <p:spPr>
                <a:xfrm>
                  <a:off x="3391357" y="1542240"/>
                  <a:ext cx="223560" cy="412920"/>
                </a:xfrm>
                <a:prstGeom prst="rect">
                  <a:avLst/>
                </a:prstGeom>
              </p:spPr>
            </p:pic>
          </mc:Fallback>
        </mc:AlternateContent>
      </p:grpSp>
      <p:grpSp>
        <p:nvGrpSpPr>
          <p:cNvPr id="201" name="Group 200">
            <a:extLst>
              <a:ext uri="{FF2B5EF4-FFF2-40B4-BE49-F238E27FC236}">
                <a16:creationId xmlns:a16="http://schemas.microsoft.com/office/drawing/2014/main" id="{8C89169D-7BD6-CC46-B530-C9022FEA428A}"/>
              </a:ext>
            </a:extLst>
          </p:cNvPr>
          <p:cNvGrpSpPr/>
          <p:nvPr/>
        </p:nvGrpSpPr>
        <p:grpSpPr>
          <a:xfrm>
            <a:off x="3052597" y="1102320"/>
            <a:ext cx="1015920" cy="376920"/>
            <a:chOff x="3052597" y="1102320"/>
            <a:chExt cx="1015920" cy="376920"/>
          </a:xfrm>
        </p:grpSpPr>
        <mc:AlternateContent xmlns:mc="http://schemas.openxmlformats.org/markup-compatibility/2006" xmlns:p14="http://schemas.microsoft.com/office/powerpoint/2010/main">
          <mc:Choice Requires="p14">
            <p:contentPart p14:bwMode="auto" r:id="rId256">
              <p14:nvContentPartPr>
                <p14:cNvPr id="187" name="Ink 186">
                  <a:extLst>
                    <a:ext uri="{FF2B5EF4-FFF2-40B4-BE49-F238E27FC236}">
                      <a16:creationId xmlns:a16="http://schemas.microsoft.com/office/drawing/2014/main" id="{E9B21014-AAB9-1E42-9A3B-D2A03A741CCC}"/>
                    </a:ext>
                  </a:extLst>
                </p14:cNvPr>
                <p14:cNvContentPartPr/>
                <p14:nvPr/>
              </p14:nvContentPartPr>
              <p14:xfrm>
                <a:off x="3052597" y="1328400"/>
                <a:ext cx="95400" cy="92520"/>
              </p14:xfrm>
            </p:contentPart>
          </mc:Choice>
          <mc:Fallback xmlns="">
            <p:pic>
              <p:nvPicPr>
                <p:cNvPr id="187" name="Ink 186">
                  <a:extLst>
                    <a:ext uri="{FF2B5EF4-FFF2-40B4-BE49-F238E27FC236}">
                      <a16:creationId xmlns:a16="http://schemas.microsoft.com/office/drawing/2014/main" id="{E9B21014-AAB9-1E42-9A3B-D2A03A741CCC}"/>
                    </a:ext>
                  </a:extLst>
                </p:cNvPr>
                <p:cNvPicPr/>
                <p:nvPr/>
              </p:nvPicPr>
              <p:blipFill>
                <a:blip r:embed="rId257"/>
                <a:stretch>
                  <a:fillRect/>
                </a:stretch>
              </p:blipFill>
              <p:spPr>
                <a:xfrm>
                  <a:off x="3045037" y="1320840"/>
                  <a:ext cx="1105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8" name="Ink 187">
                  <a:extLst>
                    <a:ext uri="{FF2B5EF4-FFF2-40B4-BE49-F238E27FC236}">
                      <a16:creationId xmlns:a16="http://schemas.microsoft.com/office/drawing/2014/main" id="{78F36492-5F1C-5041-B920-78166C07B1A6}"/>
                    </a:ext>
                  </a:extLst>
                </p14:cNvPr>
                <p14:cNvContentPartPr/>
                <p14:nvPr/>
              </p14:nvContentPartPr>
              <p14:xfrm>
                <a:off x="3155917" y="1211040"/>
                <a:ext cx="14400" cy="200520"/>
              </p14:xfrm>
            </p:contentPart>
          </mc:Choice>
          <mc:Fallback xmlns="">
            <p:pic>
              <p:nvPicPr>
                <p:cNvPr id="188" name="Ink 187">
                  <a:extLst>
                    <a:ext uri="{FF2B5EF4-FFF2-40B4-BE49-F238E27FC236}">
                      <a16:creationId xmlns:a16="http://schemas.microsoft.com/office/drawing/2014/main" id="{78F36492-5F1C-5041-B920-78166C07B1A6}"/>
                    </a:ext>
                  </a:extLst>
                </p:cNvPr>
                <p:cNvPicPr/>
                <p:nvPr/>
              </p:nvPicPr>
              <p:blipFill>
                <a:blip r:embed="rId259"/>
                <a:stretch>
                  <a:fillRect/>
                </a:stretch>
              </p:blipFill>
              <p:spPr>
                <a:xfrm>
                  <a:off x="3148357" y="1203480"/>
                  <a:ext cx="29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9" name="Ink 188">
                  <a:extLst>
                    <a:ext uri="{FF2B5EF4-FFF2-40B4-BE49-F238E27FC236}">
                      <a16:creationId xmlns:a16="http://schemas.microsoft.com/office/drawing/2014/main" id="{32010269-5FA2-3F4A-B8C5-0818BEE30FD5}"/>
                    </a:ext>
                  </a:extLst>
                </p14:cNvPr>
                <p14:cNvContentPartPr/>
                <p14:nvPr/>
              </p14:nvContentPartPr>
              <p14:xfrm>
                <a:off x="3218197" y="1319400"/>
                <a:ext cx="20160" cy="94320"/>
              </p14:xfrm>
            </p:contentPart>
          </mc:Choice>
          <mc:Fallback xmlns="">
            <p:pic>
              <p:nvPicPr>
                <p:cNvPr id="189" name="Ink 188">
                  <a:extLst>
                    <a:ext uri="{FF2B5EF4-FFF2-40B4-BE49-F238E27FC236}">
                      <a16:creationId xmlns:a16="http://schemas.microsoft.com/office/drawing/2014/main" id="{32010269-5FA2-3F4A-B8C5-0818BEE30FD5}"/>
                    </a:ext>
                  </a:extLst>
                </p:cNvPr>
                <p:cNvPicPr/>
                <p:nvPr/>
              </p:nvPicPr>
              <p:blipFill>
                <a:blip r:embed="rId261"/>
                <a:stretch>
                  <a:fillRect/>
                </a:stretch>
              </p:blipFill>
              <p:spPr>
                <a:xfrm>
                  <a:off x="3210637" y="1312200"/>
                  <a:ext cx="352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0" name="Ink 189">
                  <a:extLst>
                    <a:ext uri="{FF2B5EF4-FFF2-40B4-BE49-F238E27FC236}">
                      <a16:creationId xmlns:a16="http://schemas.microsoft.com/office/drawing/2014/main" id="{081CA98B-DB34-6645-BA1B-FA5E3CE3F109}"/>
                    </a:ext>
                  </a:extLst>
                </p14:cNvPr>
                <p14:cNvContentPartPr/>
                <p14:nvPr/>
              </p14:nvContentPartPr>
              <p14:xfrm>
                <a:off x="3249877" y="1212480"/>
                <a:ext cx="360" cy="10800"/>
              </p14:xfrm>
            </p:contentPart>
          </mc:Choice>
          <mc:Fallback xmlns="">
            <p:pic>
              <p:nvPicPr>
                <p:cNvPr id="190" name="Ink 189">
                  <a:extLst>
                    <a:ext uri="{FF2B5EF4-FFF2-40B4-BE49-F238E27FC236}">
                      <a16:creationId xmlns:a16="http://schemas.microsoft.com/office/drawing/2014/main" id="{081CA98B-DB34-6645-BA1B-FA5E3CE3F109}"/>
                    </a:ext>
                  </a:extLst>
                </p:cNvPr>
                <p:cNvPicPr/>
                <p:nvPr/>
              </p:nvPicPr>
              <p:blipFill>
                <a:blip r:embed="rId263"/>
                <a:stretch>
                  <a:fillRect/>
                </a:stretch>
              </p:blipFill>
              <p:spPr>
                <a:xfrm>
                  <a:off x="3242317" y="1204920"/>
                  <a:ext cx="15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1" name="Ink 190">
                  <a:extLst>
                    <a:ext uri="{FF2B5EF4-FFF2-40B4-BE49-F238E27FC236}">
                      <a16:creationId xmlns:a16="http://schemas.microsoft.com/office/drawing/2014/main" id="{9FF5E6D8-6129-4744-B213-ABCAE6F03C61}"/>
                    </a:ext>
                  </a:extLst>
                </p14:cNvPr>
                <p14:cNvContentPartPr/>
                <p14:nvPr/>
              </p14:nvContentPartPr>
              <p14:xfrm>
                <a:off x="3283717" y="1298160"/>
                <a:ext cx="96480" cy="105840"/>
              </p14:xfrm>
            </p:contentPart>
          </mc:Choice>
          <mc:Fallback xmlns="">
            <p:pic>
              <p:nvPicPr>
                <p:cNvPr id="191" name="Ink 190">
                  <a:extLst>
                    <a:ext uri="{FF2B5EF4-FFF2-40B4-BE49-F238E27FC236}">
                      <a16:creationId xmlns:a16="http://schemas.microsoft.com/office/drawing/2014/main" id="{9FF5E6D8-6129-4744-B213-ABCAE6F03C61}"/>
                    </a:ext>
                  </a:extLst>
                </p:cNvPr>
                <p:cNvPicPr/>
                <p:nvPr/>
              </p:nvPicPr>
              <p:blipFill>
                <a:blip r:embed="rId265"/>
                <a:stretch>
                  <a:fillRect/>
                </a:stretch>
              </p:blipFill>
              <p:spPr>
                <a:xfrm>
                  <a:off x="3276157" y="1290600"/>
                  <a:ext cx="111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2" name="Ink 191">
                  <a:extLst>
                    <a:ext uri="{FF2B5EF4-FFF2-40B4-BE49-F238E27FC236}">
                      <a16:creationId xmlns:a16="http://schemas.microsoft.com/office/drawing/2014/main" id="{D445795B-F9A6-844C-B47D-7E912944F422}"/>
                    </a:ext>
                  </a:extLst>
                </p14:cNvPr>
                <p14:cNvContentPartPr/>
                <p14:nvPr/>
              </p14:nvContentPartPr>
              <p14:xfrm>
                <a:off x="3428797" y="1180440"/>
                <a:ext cx="21600" cy="206280"/>
              </p14:xfrm>
            </p:contentPart>
          </mc:Choice>
          <mc:Fallback xmlns="">
            <p:pic>
              <p:nvPicPr>
                <p:cNvPr id="192" name="Ink 191">
                  <a:extLst>
                    <a:ext uri="{FF2B5EF4-FFF2-40B4-BE49-F238E27FC236}">
                      <a16:creationId xmlns:a16="http://schemas.microsoft.com/office/drawing/2014/main" id="{D445795B-F9A6-844C-B47D-7E912944F422}"/>
                    </a:ext>
                  </a:extLst>
                </p:cNvPr>
                <p:cNvPicPr/>
                <p:nvPr/>
              </p:nvPicPr>
              <p:blipFill>
                <a:blip r:embed="rId267"/>
                <a:stretch>
                  <a:fillRect/>
                </a:stretch>
              </p:blipFill>
              <p:spPr>
                <a:xfrm>
                  <a:off x="3421237" y="1172880"/>
                  <a:ext cx="36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3" name="Ink 192">
                  <a:extLst>
                    <a:ext uri="{FF2B5EF4-FFF2-40B4-BE49-F238E27FC236}">
                      <a16:creationId xmlns:a16="http://schemas.microsoft.com/office/drawing/2014/main" id="{2F698975-E8AD-7C4A-AD9C-5369DC6190CC}"/>
                    </a:ext>
                  </a:extLst>
                </p14:cNvPr>
                <p14:cNvContentPartPr/>
                <p14:nvPr/>
              </p14:nvContentPartPr>
              <p14:xfrm>
                <a:off x="3415117" y="1296000"/>
                <a:ext cx="79560" cy="30240"/>
              </p14:xfrm>
            </p:contentPart>
          </mc:Choice>
          <mc:Fallback xmlns="">
            <p:pic>
              <p:nvPicPr>
                <p:cNvPr id="193" name="Ink 192">
                  <a:extLst>
                    <a:ext uri="{FF2B5EF4-FFF2-40B4-BE49-F238E27FC236}">
                      <a16:creationId xmlns:a16="http://schemas.microsoft.com/office/drawing/2014/main" id="{2F698975-E8AD-7C4A-AD9C-5369DC6190CC}"/>
                    </a:ext>
                  </a:extLst>
                </p:cNvPr>
                <p:cNvPicPr/>
                <p:nvPr/>
              </p:nvPicPr>
              <p:blipFill>
                <a:blip r:embed="rId269"/>
                <a:stretch>
                  <a:fillRect/>
                </a:stretch>
              </p:blipFill>
              <p:spPr>
                <a:xfrm>
                  <a:off x="3407557" y="1288440"/>
                  <a:ext cx="94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4" name="Ink 193">
                  <a:extLst>
                    <a:ext uri="{FF2B5EF4-FFF2-40B4-BE49-F238E27FC236}">
                      <a16:creationId xmlns:a16="http://schemas.microsoft.com/office/drawing/2014/main" id="{E0214A7E-A0C0-7C47-8030-AC0464B8B154}"/>
                    </a:ext>
                  </a:extLst>
                </p14:cNvPr>
                <p14:cNvContentPartPr/>
                <p14:nvPr/>
              </p14:nvContentPartPr>
              <p14:xfrm>
                <a:off x="3522757" y="1289520"/>
                <a:ext cx="73800" cy="51840"/>
              </p14:xfrm>
            </p:contentPart>
          </mc:Choice>
          <mc:Fallback xmlns="">
            <p:pic>
              <p:nvPicPr>
                <p:cNvPr id="194" name="Ink 193">
                  <a:extLst>
                    <a:ext uri="{FF2B5EF4-FFF2-40B4-BE49-F238E27FC236}">
                      <a16:creationId xmlns:a16="http://schemas.microsoft.com/office/drawing/2014/main" id="{E0214A7E-A0C0-7C47-8030-AC0464B8B154}"/>
                    </a:ext>
                  </a:extLst>
                </p:cNvPr>
                <p:cNvPicPr/>
                <p:nvPr/>
              </p:nvPicPr>
              <p:blipFill>
                <a:blip r:embed="rId271"/>
                <a:stretch>
                  <a:fillRect/>
                </a:stretch>
              </p:blipFill>
              <p:spPr>
                <a:xfrm>
                  <a:off x="3515197" y="1281960"/>
                  <a:ext cx="88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5" name="Ink 194">
                  <a:extLst>
                    <a:ext uri="{FF2B5EF4-FFF2-40B4-BE49-F238E27FC236}">
                      <a16:creationId xmlns:a16="http://schemas.microsoft.com/office/drawing/2014/main" id="{17B8F5B3-44B4-354C-819E-C14A099A5F66}"/>
                    </a:ext>
                  </a:extLst>
                </p14:cNvPr>
                <p14:cNvContentPartPr/>
                <p14:nvPr/>
              </p14:nvContentPartPr>
              <p14:xfrm>
                <a:off x="3555877" y="1248120"/>
                <a:ext cx="77760" cy="231120"/>
              </p14:xfrm>
            </p:contentPart>
          </mc:Choice>
          <mc:Fallback xmlns="">
            <p:pic>
              <p:nvPicPr>
                <p:cNvPr id="195" name="Ink 194">
                  <a:extLst>
                    <a:ext uri="{FF2B5EF4-FFF2-40B4-BE49-F238E27FC236}">
                      <a16:creationId xmlns:a16="http://schemas.microsoft.com/office/drawing/2014/main" id="{17B8F5B3-44B4-354C-819E-C14A099A5F66}"/>
                    </a:ext>
                  </a:extLst>
                </p:cNvPr>
                <p:cNvPicPr/>
                <p:nvPr/>
              </p:nvPicPr>
              <p:blipFill>
                <a:blip r:embed="rId273"/>
                <a:stretch>
                  <a:fillRect/>
                </a:stretch>
              </p:blipFill>
              <p:spPr>
                <a:xfrm>
                  <a:off x="3548317" y="1240560"/>
                  <a:ext cx="92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6" name="Ink 195">
                  <a:extLst>
                    <a:ext uri="{FF2B5EF4-FFF2-40B4-BE49-F238E27FC236}">
                      <a16:creationId xmlns:a16="http://schemas.microsoft.com/office/drawing/2014/main" id="{B177518F-49A4-F244-A54C-5D9581FE3B92}"/>
                    </a:ext>
                  </a:extLst>
                </p14:cNvPr>
                <p14:cNvContentPartPr/>
                <p14:nvPr/>
              </p14:nvContentPartPr>
              <p14:xfrm>
                <a:off x="3759997" y="1107720"/>
                <a:ext cx="76320" cy="195120"/>
              </p14:xfrm>
            </p:contentPart>
          </mc:Choice>
          <mc:Fallback xmlns="">
            <p:pic>
              <p:nvPicPr>
                <p:cNvPr id="196" name="Ink 195">
                  <a:extLst>
                    <a:ext uri="{FF2B5EF4-FFF2-40B4-BE49-F238E27FC236}">
                      <a16:creationId xmlns:a16="http://schemas.microsoft.com/office/drawing/2014/main" id="{B177518F-49A4-F244-A54C-5D9581FE3B92}"/>
                    </a:ext>
                  </a:extLst>
                </p:cNvPr>
                <p:cNvPicPr/>
                <p:nvPr/>
              </p:nvPicPr>
              <p:blipFill>
                <a:blip r:embed="rId275"/>
                <a:stretch>
                  <a:fillRect/>
                </a:stretch>
              </p:blipFill>
              <p:spPr>
                <a:xfrm>
                  <a:off x="3752437" y="1100160"/>
                  <a:ext cx="91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7" name="Ink 196">
                  <a:extLst>
                    <a:ext uri="{FF2B5EF4-FFF2-40B4-BE49-F238E27FC236}">
                      <a16:creationId xmlns:a16="http://schemas.microsoft.com/office/drawing/2014/main" id="{D53A9499-21C3-3742-B2FB-1F8AAC237B3A}"/>
                    </a:ext>
                  </a:extLst>
                </p14:cNvPr>
                <p14:cNvContentPartPr/>
                <p14:nvPr/>
              </p14:nvContentPartPr>
              <p14:xfrm>
                <a:off x="3879517" y="1202400"/>
                <a:ext cx="6480" cy="103680"/>
              </p14:xfrm>
            </p:contentPart>
          </mc:Choice>
          <mc:Fallback xmlns="">
            <p:pic>
              <p:nvPicPr>
                <p:cNvPr id="197" name="Ink 196">
                  <a:extLst>
                    <a:ext uri="{FF2B5EF4-FFF2-40B4-BE49-F238E27FC236}">
                      <a16:creationId xmlns:a16="http://schemas.microsoft.com/office/drawing/2014/main" id="{D53A9499-21C3-3742-B2FB-1F8AAC237B3A}"/>
                    </a:ext>
                  </a:extLst>
                </p:cNvPr>
                <p:cNvPicPr/>
                <p:nvPr/>
              </p:nvPicPr>
              <p:blipFill>
                <a:blip r:embed="rId277"/>
                <a:stretch>
                  <a:fillRect/>
                </a:stretch>
              </p:blipFill>
              <p:spPr>
                <a:xfrm>
                  <a:off x="3871957" y="1194840"/>
                  <a:ext cx="212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8" name="Ink 197">
                  <a:extLst>
                    <a:ext uri="{FF2B5EF4-FFF2-40B4-BE49-F238E27FC236}">
                      <a16:creationId xmlns:a16="http://schemas.microsoft.com/office/drawing/2014/main" id="{4E538130-45D1-C244-B80B-BFA8350F2EB7}"/>
                    </a:ext>
                  </a:extLst>
                </p14:cNvPr>
                <p14:cNvContentPartPr/>
                <p14:nvPr/>
              </p14:nvContentPartPr>
              <p14:xfrm>
                <a:off x="3873397" y="1163880"/>
                <a:ext cx="1080" cy="4320"/>
              </p14:xfrm>
            </p:contentPart>
          </mc:Choice>
          <mc:Fallback xmlns="">
            <p:pic>
              <p:nvPicPr>
                <p:cNvPr id="198" name="Ink 197">
                  <a:extLst>
                    <a:ext uri="{FF2B5EF4-FFF2-40B4-BE49-F238E27FC236}">
                      <a16:creationId xmlns:a16="http://schemas.microsoft.com/office/drawing/2014/main" id="{4E538130-45D1-C244-B80B-BFA8350F2EB7}"/>
                    </a:ext>
                  </a:extLst>
                </p:cNvPr>
                <p:cNvPicPr/>
                <p:nvPr/>
              </p:nvPicPr>
              <p:blipFill>
                <a:blip r:embed="rId279"/>
                <a:stretch>
                  <a:fillRect/>
                </a:stretch>
              </p:blipFill>
              <p:spPr>
                <a:xfrm>
                  <a:off x="3865837" y="1156320"/>
                  <a:ext cx="16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9" name="Ink 198">
                  <a:extLst>
                    <a:ext uri="{FF2B5EF4-FFF2-40B4-BE49-F238E27FC236}">
                      <a16:creationId xmlns:a16="http://schemas.microsoft.com/office/drawing/2014/main" id="{44E27FD4-D170-BA4E-9D44-6AB961B446B1}"/>
                    </a:ext>
                  </a:extLst>
                </p14:cNvPr>
                <p14:cNvContentPartPr/>
                <p14:nvPr/>
              </p14:nvContentPartPr>
              <p14:xfrm>
                <a:off x="3983557" y="1102320"/>
                <a:ext cx="5040" cy="195480"/>
              </p14:xfrm>
            </p:contentPart>
          </mc:Choice>
          <mc:Fallback xmlns="">
            <p:pic>
              <p:nvPicPr>
                <p:cNvPr id="199" name="Ink 198">
                  <a:extLst>
                    <a:ext uri="{FF2B5EF4-FFF2-40B4-BE49-F238E27FC236}">
                      <a16:creationId xmlns:a16="http://schemas.microsoft.com/office/drawing/2014/main" id="{44E27FD4-D170-BA4E-9D44-6AB961B446B1}"/>
                    </a:ext>
                  </a:extLst>
                </p:cNvPr>
                <p:cNvPicPr/>
                <p:nvPr/>
              </p:nvPicPr>
              <p:blipFill>
                <a:blip r:embed="rId281"/>
                <a:stretch>
                  <a:fillRect/>
                </a:stretch>
              </p:blipFill>
              <p:spPr>
                <a:xfrm>
                  <a:off x="3975997" y="1094760"/>
                  <a:ext cx="20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0" name="Ink 199">
                  <a:extLst>
                    <a:ext uri="{FF2B5EF4-FFF2-40B4-BE49-F238E27FC236}">
                      <a16:creationId xmlns:a16="http://schemas.microsoft.com/office/drawing/2014/main" id="{9F22E72E-69C1-4649-901B-B2FF2FF4CB97}"/>
                    </a:ext>
                  </a:extLst>
                </p14:cNvPr>
                <p14:cNvContentPartPr/>
                <p14:nvPr/>
              </p14:nvContentPartPr>
              <p14:xfrm>
                <a:off x="3922357" y="1180440"/>
                <a:ext cx="146160" cy="36720"/>
              </p14:xfrm>
            </p:contentPart>
          </mc:Choice>
          <mc:Fallback xmlns="">
            <p:pic>
              <p:nvPicPr>
                <p:cNvPr id="200" name="Ink 199">
                  <a:extLst>
                    <a:ext uri="{FF2B5EF4-FFF2-40B4-BE49-F238E27FC236}">
                      <a16:creationId xmlns:a16="http://schemas.microsoft.com/office/drawing/2014/main" id="{9F22E72E-69C1-4649-901B-B2FF2FF4CB97}"/>
                    </a:ext>
                  </a:extLst>
                </p:cNvPr>
                <p:cNvPicPr/>
                <p:nvPr/>
              </p:nvPicPr>
              <p:blipFill>
                <a:blip r:embed="rId283"/>
                <a:stretch>
                  <a:fillRect/>
                </a:stretch>
              </p:blipFill>
              <p:spPr>
                <a:xfrm>
                  <a:off x="3914797" y="1172880"/>
                  <a:ext cx="161280" cy="51840"/>
                </a:xfrm>
                <a:prstGeom prst="rect">
                  <a:avLst/>
                </a:prstGeom>
              </p:spPr>
            </p:pic>
          </mc:Fallback>
        </mc:AlternateContent>
      </p:grpSp>
      <p:grpSp>
        <p:nvGrpSpPr>
          <p:cNvPr id="211" name="Group 210">
            <a:extLst>
              <a:ext uri="{FF2B5EF4-FFF2-40B4-BE49-F238E27FC236}">
                <a16:creationId xmlns:a16="http://schemas.microsoft.com/office/drawing/2014/main" id="{FCBCFFA5-5DAA-3A45-93A5-483807F92125}"/>
              </a:ext>
            </a:extLst>
          </p:cNvPr>
          <p:cNvGrpSpPr/>
          <p:nvPr/>
        </p:nvGrpSpPr>
        <p:grpSpPr>
          <a:xfrm>
            <a:off x="3751357" y="4738680"/>
            <a:ext cx="951120" cy="280440"/>
            <a:chOff x="3751357" y="4738680"/>
            <a:chExt cx="951120" cy="280440"/>
          </a:xfrm>
        </p:grpSpPr>
        <mc:AlternateContent xmlns:mc="http://schemas.openxmlformats.org/markup-compatibility/2006" xmlns:p14="http://schemas.microsoft.com/office/powerpoint/2010/main">
          <mc:Choice Requires="p14">
            <p:contentPart p14:bwMode="auto" r:id="rId284">
              <p14:nvContentPartPr>
                <p14:cNvPr id="202" name="Ink 201">
                  <a:extLst>
                    <a:ext uri="{FF2B5EF4-FFF2-40B4-BE49-F238E27FC236}">
                      <a16:creationId xmlns:a16="http://schemas.microsoft.com/office/drawing/2014/main" id="{ECAB7796-23D6-2442-A528-E99EC74C6467}"/>
                    </a:ext>
                  </a:extLst>
                </p14:cNvPr>
                <p14:cNvContentPartPr/>
                <p14:nvPr/>
              </p14:nvContentPartPr>
              <p14:xfrm>
                <a:off x="3751357" y="4804560"/>
                <a:ext cx="98280" cy="138600"/>
              </p14:xfrm>
            </p:contentPart>
          </mc:Choice>
          <mc:Fallback xmlns="">
            <p:pic>
              <p:nvPicPr>
                <p:cNvPr id="202" name="Ink 201">
                  <a:extLst>
                    <a:ext uri="{FF2B5EF4-FFF2-40B4-BE49-F238E27FC236}">
                      <a16:creationId xmlns:a16="http://schemas.microsoft.com/office/drawing/2014/main" id="{ECAB7796-23D6-2442-A528-E99EC74C6467}"/>
                    </a:ext>
                  </a:extLst>
                </p:cNvPr>
                <p:cNvPicPr/>
                <p:nvPr/>
              </p:nvPicPr>
              <p:blipFill>
                <a:blip r:embed="rId285"/>
                <a:stretch>
                  <a:fillRect/>
                </a:stretch>
              </p:blipFill>
              <p:spPr>
                <a:xfrm>
                  <a:off x="3743797" y="4797000"/>
                  <a:ext cx="113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3" name="Ink 202">
                  <a:extLst>
                    <a:ext uri="{FF2B5EF4-FFF2-40B4-BE49-F238E27FC236}">
                      <a16:creationId xmlns:a16="http://schemas.microsoft.com/office/drawing/2014/main" id="{94A301AA-6A27-2E41-848E-328296E918BB}"/>
                    </a:ext>
                  </a:extLst>
                </p14:cNvPr>
                <p14:cNvContentPartPr/>
                <p14:nvPr/>
              </p14:nvContentPartPr>
              <p14:xfrm>
                <a:off x="3905797" y="4906440"/>
                <a:ext cx="18720" cy="7560"/>
              </p14:xfrm>
            </p:contentPart>
          </mc:Choice>
          <mc:Fallback xmlns="">
            <p:pic>
              <p:nvPicPr>
                <p:cNvPr id="203" name="Ink 202">
                  <a:extLst>
                    <a:ext uri="{FF2B5EF4-FFF2-40B4-BE49-F238E27FC236}">
                      <a16:creationId xmlns:a16="http://schemas.microsoft.com/office/drawing/2014/main" id="{94A301AA-6A27-2E41-848E-328296E918BB}"/>
                    </a:ext>
                  </a:extLst>
                </p:cNvPr>
                <p:cNvPicPr/>
                <p:nvPr/>
              </p:nvPicPr>
              <p:blipFill>
                <a:blip r:embed="rId287"/>
                <a:stretch>
                  <a:fillRect/>
                </a:stretch>
              </p:blipFill>
              <p:spPr>
                <a:xfrm>
                  <a:off x="3898237" y="4898880"/>
                  <a:ext cx="33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4" name="Ink 203">
                  <a:extLst>
                    <a:ext uri="{FF2B5EF4-FFF2-40B4-BE49-F238E27FC236}">
                      <a16:creationId xmlns:a16="http://schemas.microsoft.com/office/drawing/2014/main" id="{8E571967-0BBF-CB4A-8C63-7F63C86397BE}"/>
                    </a:ext>
                  </a:extLst>
                </p14:cNvPr>
                <p14:cNvContentPartPr/>
                <p14:nvPr/>
              </p14:nvContentPartPr>
              <p14:xfrm>
                <a:off x="3960157" y="4848480"/>
                <a:ext cx="86400" cy="170640"/>
              </p14:xfrm>
            </p:contentPart>
          </mc:Choice>
          <mc:Fallback xmlns="">
            <p:pic>
              <p:nvPicPr>
                <p:cNvPr id="204" name="Ink 203">
                  <a:extLst>
                    <a:ext uri="{FF2B5EF4-FFF2-40B4-BE49-F238E27FC236}">
                      <a16:creationId xmlns:a16="http://schemas.microsoft.com/office/drawing/2014/main" id="{8E571967-0BBF-CB4A-8C63-7F63C86397BE}"/>
                    </a:ext>
                  </a:extLst>
                </p:cNvPr>
                <p:cNvPicPr/>
                <p:nvPr/>
              </p:nvPicPr>
              <p:blipFill>
                <a:blip r:embed="rId289"/>
                <a:stretch>
                  <a:fillRect/>
                </a:stretch>
              </p:blipFill>
              <p:spPr>
                <a:xfrm>
                  <a:off x="3952597" y="4840920"/>
                  <a:ext cx="1015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5" name="Ink 204">
                  <a:extLst>
                    <a:ext uri="{FF2B5EF4-FFF2-40B4-BE49-F238E27FC236}">
                      <a16:creationId xmlns:a16="http://schemas.microsoft.com/office/drawing/2014/main" id="{495FCD85-386B-E048-B608-03EC2EBF77A8}"/>
                    </a:ext>
                  </a:extLst>
                </p14:cNvPr>
                <p14:cNvContentPartPr/>
                <p14:nvPr/>
              </p14:nvContentPartPr>
              <p14:xfrm>
                <a:off x="4147717" y="4915800"/>
                <a:ext cx="6840" cy="13680"/>
              </p14:xfrm>
            </p:contentPart>
          </mc:Choice>
          <mc:Fallback xmlns="">
            <p:pic>
              <p:nvPicPr>
                <p:cNvPr id="205" name="Ink 204">
                  <a:extLst>
                    <a:ext uri="{FF2B5EF4-FFF2-40B4-BE49-F238E27FC236}">
                      <a16:creationId xmlns:a16="http://schemas.microsoft.com/office/drawing/2014/main" id="{495FCD85-386B-E048-B608-03EC2EBF77A8}"/>
                    </a:ext>
                  </a:extLst>
                </p:cNvPr>
                <p:cNvPicPr/>
                <p:nvPr/>
              </p:nvPicPr>
              <p:blipFill>
                <a:blip r:embed="rId291"/>
                <a:stretch>
                  <a:fillRect/>
                </a:stretch>
              </p:blipFill>
              <p:spPr>
                <a:xfrm>
                  <a:off x="4140157" y="4908240"/>
                  <a:ext cx="21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6" name="Ink 205">
                  <a:extLst>
                    <a:ext uri="{FF2B5EF4-FFF2-40B4-BE49-F238E27FC236}">
                      <a16:creationId xmlns:a16="http://schemas.microsoft.com/office/drawing/2014/main" id="{B21D692D-56EE-1D41-9C31-3338D7B25ACC}"/>
                    </a:ext>
                  </a:extLst>
                </p14:cNvPr>
                <p14:cNvContentPartPr/>
                <p14:nvPr/>
              </p14:nvContentPartPr>
              <p14:xfrm>
                <a:off x="4341037" y="4738680"/>
                <a:ext cx="12240" cy="178200"/>
              </p14:xfrm>
            </p:contentPart>
          </mc:Choice>
          <mc:Fallback xmlns="">
            <p:pic>
              <p:nvPicPr>
                <p:cNvPr id="206" name="Ink 205">
                  <a:extLst>
                    <a:ext uri="{FF2B5EF4-FFF2-40B4-BE49-F238E27FC236}">
                      <a16:creationId xmlns:a16="http://schemas.microsoft.com/office/drawing/2014/main" id="{B21D692D-56EE-1D41-9C31-3338D7B25ACC}"/>
                    </a:ext>
                  </a:extLst>
                </p:cNvPr>
                <p:cNvPicPr/>
                <p:nvPr/>
              </p:nvPicPr>
              <p:blipFill>
                <a:blip r:embed="rId293"/>
                <a:stretch>
                  <a:fillRect/>
                </a:stretch>
              </p:blipFill>
              <p:spPr>
                <a:xfrm>
                  <a:off x="4333837" y="4731120"/>
                  <a:ext cx="27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7" name="Ink 206">
                  <a:extLst>
                    <a:ext uri="{FF2B5EF4-FFF2-40B4-BE49-F238E27FC236}">
                      <a16:creationId xmlns:a16="http://schemas.microsoft.com/office/drawing/2014/main" id="{654AE4C8-00D3-734A-A7A5-24DD99D26A82}"/>
                    </a:ext>
                  </a:extLst>
                </p14:cNvPr>
                <p14:cNvContentPartPr/>
                <p14:nvPr/>
              </p14:nvContentPartPr>
              <p14:xfrm>
                <a:off x="4397197" y="4816080"/>
                <a:ext cx="89640" cy="73080"/>
              </p14:xfrm>
            </p:contentPart>
          </mc:Choice>
          <mc:Fallback xmlns="">
            <p:pic>
              <p:nvPicPr>
                <p:cNvPr id="207" name="Ink 206">
                  <a:extLst>
                    <a:ext uri="{FF2B5EF4-FFF2-40B4-BE49-F238E27FC236}">
                      <a16:creationId xmlns:a16="http://schemas.microsoft.com/office/drawing/2014/main" id="{654AE4C8-00D3-734A-A7A5-24DD99D26A82}"/>
                    </a:ext>
                  </a:extLst>
                </p:cNvPr>
                <p:cNvPicPr/>
                <p:nvPr/>
              </p:nvPicPr>
              <p:blipFill>
                <a:blip r:embed="rId295"/>
                <a:stretch>
                  <a:fillRect/>
                </a:stretch>
              </p:blipFill>
              <p:spPr>
                <a:xfrm>
                  <a:off x="4389637" y="4808520"/>
                  <a:ext cx="104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8" name="Ink 207">
                  <a:extLst>
                    <a:ext uri="{FF2B5EF4-FFF2-40B4-BE49-F238E27FC236}">
                      <a16:creationId xmlns:a16="http://schemas.microsoft.com/office/drawing/2014/main" id="{C614EDAF-CE0B-4646-ADA1-67167C79B334}"/>
                    </a:ext>
                  </a:extLst>
                </p14:cNvPr>
                <p14:cNvContentPartPr/>
                <p14:nvPr/>
              </p14:nvContentPartPr>
              <p14:xfrm>
                <a:off x="4486477" y="4813560"/>
                <a:ext cx="91440" cy="73800"/>
              </p14:xfrm>
            </p:contentPart>
          </mc:Choice>
          <mc:Fallback xmlns="">
            <p:pic>
              <p:nvPicPr>
                <p:cNvPr id="208" name="Ink 207">
                  <a:extLst>
                    <a:ext uri="{FF2B5EF4-FFF2-40B4-BE49-F238E27FC236}">
                      <a16:creationId xmlns:a16="http://schemas.microsoft.com/office/drawing/2014/main" id="{C614EDAF-CE0B-4646-ADA1-67167C79B334}"/>
                    </a:ext>
                  </a:extLst>
                </p:cNvPr>
                <p:cNvPicPr/>
                <p:nvPr/>
              </p:nvPicPr>
              <p:blipFill>
                <a:blip r:embed="rId297"/>
                <a:stretch>
                  <a:fillRect/>
                </a:stretch>
              </p:blipFill>
              <p:spPr>
                <a:xfrm>
                  <a:off x="4478917" y="4806360"/>
                  <a:ext cx="106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9" name="Ink 208">
                  <a:extLst>
                    <a:ext uri="{FF2B5EF4-FFF2-40B4-BE49-F238E27FC236}">
                      <a16:creationId xmlns:a16="http://schemas.microsoft.com/office/drawing/2014/main" id="{3ECF5011-0406-9D42-9889-EE03A0C6A947}"/>
                    </a:ext>
                  </a:extLst>
                </p14:cNvPr>
                <p14:cNvContentPartPr/>
                <p14:nvPr/>
              </p14:nvContentPartPr>
              <p14:xfrm>
                <a:off x="4603477" y="4821120"/>
                <a:ext cx="2880" cy="196560"/>
              </p14:xfrm>
            </p:contentPart>
          </mc:Choice>
          <mc:Fallback xmlns="">
            <p:pic>
              <p:nvPicPr>
                <p:cNvPr id="209" name="Ink 208">
                  <a:extLst>
                    <a:ext uri="{FF2B5EF4-FFF2-40B4-BE49-F238E27FC236}">
                      <a16:creationId xmlns:a16="http://schemas.microsoft.com/office/drawing/2014/main" id="{3ECF5011-0406-9D42-9889-EE03A0C6A947}"/>
                    </a:ext>
                  </a:extLst>
                </p:cNvPr>
                <p:cNvPicPr/>
                <p:nvPr/>
              </p:nvPicPr>
              <p:blipFill>
                <a:blip r:embed="rId299"/>
                <a:stretch>
                  <a:fillRect/>
                </a:stretch>
              </p:blipFill>
              <p:spPr>
                <a:xfrm>
                  <a:off x="4595917" y="4813560"/>
                  <a:ext cx="18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0" name="Ink 209">
                  <a:extLst>
                    <a:ext uri="{FF2B5EF4-FFF2-40B4-BE49-F238E27FC236}">
                      <a16:creationId xmlns:a16="http://schemas.microsoft.com/office/drawing/2014/main" id="{7C95C745-4011-5141-8C53-6211E0C591EA}"/>
                    </a:ext>
                  </a:extLst>
                </p14:cNvPr>
                <p14:cNvContentPartPr/>
                <p14:nvPr/>
              </p14:nvContentPartPr>
              <p14:xfrm>
                <a:off x="4595557" y="4807800"/>
                <a:ext cx="106920" cy="79920"/>
              </p14:xfrm>
            </p:contentPart>
          </mc:Choice>
          <mc:Fallback xmlns="">
            <p:pic>
              <p:nvPicPr>
                <p:cNvPr id="210" name="Ink 209">
                  <a:extLst>
                    <a:ext uri="{FF2B5EF4-FFF2-40B4-BE49-F238E27FC236}">
                      <a16:creationId xmlns:a16="http://schemas.microsoft.com/office/drawing/2014/main" id="{7C95C745-4011-5141-8C53-6211E0C591EA}"/>
                    </a:ext>
                  </a:extLst>
                </p:cNvPr>
                <p:cNvPicPr/>
                <p:nvPr/>
              </p:nvPicPr>
              <p:blipFill>
                <a:blip r:embed="rId301"/>
                <a:stretch>
                  <a:fillRect/>
                </a:stretch>
              </p:blipFill>
              <p:spPr>
                <a:xfrm>
                  <a:off x="4587997" y="4800240"/>
                  <a:ext cx="121680" cy="95040"/>
                </a:xfrm>
                <a:prstGeom prst="rect">
                  <a:avLst/>
                </a:prstGeom>
              </p:spPr>
            </p:pic>
          </mc:Fallback>
        </mc:AlternateContent>
      </p:grpSp>
      <p:grpSp>
        <p:nvGrpSpPr>
          <p:cNvPr id="271" name="Group 270">
            <a:extLst>
              <a:ext uri="{FF2B5EF4-FFF2-40B4-BE49-F238E27FC236}">
                <a16:creationId xmlns:a16="http://schemas.microsoft.com/office/drawing/2014/main" id="{1F8F178F-8B18-2344-B5B3-466B0D1B13BA}"/>
              </a:ext>
            </a:extLst>
          </p:cNvPr>
          <p:cNvGrpSpPr/>
          <p:nvPr/>
        </p:nvGrpSpPr>
        <p:grpSpPr>
          <a:xfrm>
            <a:off x="4826317" y="4458600"/>
            <a:ext cx="3757320" cy="758880"/>
            <a:chOff x="4826317" y="4458600"/>
            <a:chExt cx="3757320" cy="758880"/>
          </a:xfrm>
        </p:grpSpPr>
        <mc:AlternateContent xmlns:mc="http://schemas.openxmlformats.org/markup-compatibility/2006" xmlns:p14="http://schemas.microsoft.com/office/powerpoint/2010/main">
          <mc:Choice Requires="p14">
            <p:contentPart p14:bwMode="auto" r:id="rId302">
              <p14:nvContentPartPr>
                <p14:cNvPr id="212" name="Ink 211">
                  <a:extLst>
                    <a:ext uri="{FF2B5EF4-FFF2-40B4-BE49-F238E27FC236}">
                      <a16:creationId xmlns:a16="http://schemas.microsoft.com/office/drawing/2014/main" id="{0E175C8C-D7B0-7140-89C2-218C7A3C1B30}"/>
                    </a:ext>
                  </a:extLst>
                </p14:cNvPr>
                <p14:cNvContentPartPr/>
                <p14:nvPr/>
              </p14:nvContentPartPr>
              <p14:xfrm>
                <a:off x="4826317" y="4815720"/>
                <a:ext cx="105840" cy="21600"/>
              </p14:xfrm>
            </p:contentPart>
          </mc:Choice>
          <mc:Fallback xmlns="">
            <p:pic>
              <p:nvPicPr>
                <p:cNvPr id="212" name="Ink 211">
                  <a:extLst>
                    <a:ext uri="{FF2B5EF4-FFF2-40B4-BE49-F238E27FC236}">
                      <a16:creationId xmlns:a16="http://schemas.microsoft.com/office/drawing/2014/main" id="{0E175C8C-D7B0-7140-89C2-218C7A3C1B30}"/>
                    </a:ext>
                  </a:extLst>
                </p:cNvPr>
                <p:cNvPicPr/>
                <p:nvPr/>
              </p:nvPicPr>
              <p:blipFill>
                <a:blip r:embed="rId303"/>
                <a:stretch>
                  <a:fillRect/>
                </a:stretch>
              </p:blipFill>
              <p:spPr>
                <a:xfrm>
                  <a:off x="4818757" y="4808160"/>
                  <a:ext cx="120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3" name="Ink 212">
                  <a:extLst>
                    <a:ext uri="{FF2B5EF4-FFF2-40B4-BE49-F238E27FC236}">
                      <a16:creationId xmlns:a16="http://schemas.microsoft.com/office/drawing/2014/main" id="{CD9398FF-51EE-8947-AED4-2B2BB4928221}"/>
                    </a:ext>
                  </a:extLst>
                </p14:cNvPr>
                <p14:cNvContentPartPr/>
                <p14:nvPr/>
              </p14:nvContentPartPr>
              <p14:xfrm>
                <a:off x="5056357" y="4806720"/>
                <a:ext cx="117720" cy="77400"/>
              </p14:xfrm>
            </p:contentPart>
          </mc:Choice>
          <mc:Fallback xmlns="">
            <p:pic>
              <p:nvPicPr>
                <p:cNvPr id="213" name="Ink 212">
                  <a:extLst>
                    <a:ext uri="{FF2B5EF4-FFF2-40B4-BE49-F238E27FC236}">
                      <a16:creationId xmlns:a16="http://schemas.microsoft.com/office/drawing/2014/main" id="{CD9398FF-51EE-8947-AED4-2B2BB4928221}"/>
                    </a:ext>
                  </a:extLst>
                </p:cNvPr>
                <p:cNvPicPr/>
                <p:nvPr/>
              </p:nvPicPr>
              <p:blipFill>
                <a:blip r:embed="rId305"/>
                <a:stretch>
                  <a:fillRect/>
                </a:stretch>
              </p:blipFill>
              <p:spPr>
                <a:xfrm>
                  <a:off x="5048797" y="4799160"/>
                  <a:ext cx="1324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4" name="Ink 213">
                  <a:extLst>
                    <a:ext uri="{FF2B5EF4-FFF2-40B4-BE49-F238E27FC236}">
                      <a16:creationId xmlns:a16="http://schemas.microsoft.com/office/drawing/2014/main" id="{72B4FB48-6860-3248-9863-B363BF8E6847}"/>
                    </a:ext>
                  </a:extLst>
                </p14:cNvPr>
                <p14:cNvContentPartPr/>
                <p14:nvPr/>
              </p14:nvContentPartPr>
              <p14:xfrm>
                <a:off x="5186677" y="4794480"/>
                <a:ext cx="52560" cy="85320"/>
              </p14:xfrm>
            </p:contentPart>
          </mc:Choice>
          <mc:Fallback xmlns="">
            <p:pic>
              <p:nvPicPr>
                <p:cNvPr id="214" name="Ink 213">
                  <a:extLst>
                    <a:ext uri="{FF2B5EF4-FFF2-40B4-BE49-F238E27FC236}">
                      <a16:creationId xmlns:a16="http://schemas.microsoft.com/office/drawing/2014/main" id="{72B4FB48-6860-3248-9863-B363BF8E6847}"/>
                    </a:ext>
                  </a:extLst>
                </p:cNvPr>
                <p:cNvPicPr/>
                <p:nvPr/>
              </p:nvPicPr>
              <p:blipFill>
                <a:blip r:embed="rId307"/>
                <a:stretch>
                  <a:fillRect/>
                </a:stretch>
              </p:blipFill>
              <p:spPr>
                <a:xfrm>
                  <a:off x="5179117" y="4786920"/>
                  <a:ext cx="67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5" name="Ink 214">
                  <a:extLst>
                    <a:ext uri="{FF2B5EF4-FFF2-40B4-BE49-F238E27FC236}">
                      <a16:creationId xmlns:a16="http://schemas.microsoft.com/office/drawing/2014/main" id="{D90A6AC5-33BB-5447-A043-616035E97E5D}"/>
                    </a:ext>
                  </a:extLst>
                </p14:cNvPr>
                <p14:cNvContentPartPr/>
                <p14:nvPr/>
              </p14:nvContentPartPr>
              <p14:xfrm>
                <a:off x="5257597" y="4784400"/>
                <a:ext cx="77760" cy="76680"/>
              </p14:xfrm>
            </p:contentPart>
          </mc:Choice>
          <mc:Fallback xmlns="">
            <p:pic>
              <p:nvPicPr>
                <p:cNvPr id="215" name="Ink 214">
                  <a:extLst>
                    <a:ext uri="{FF2B5EF4-FFF2-40B4-BE49-F238E27FC236}">
                      <a16:creationId xmlns:a16="http://schemas.microsoft.com/office/drawing/2014/main" id="{D90A6AC5-33BB-5447-A043-616035E97E5D}"/>
                    </a:ext>
                  </a:extLst>
                </p:cNvPr>
                <p:cNvPicPr/>
                <p:nvPr/>
              </p:nvPicPr>
              <p:blipFill>
                <a:blip r:embed="rId309"/>
                <a:stretch>
                  <a:fillRect/>
                </a:stretch>
              </p:blipFill>
              <p:spPr>
                <a:xfrm>
                  <a:off x="5250037" y="4776840"/>
                  <a:ext cx="92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6" name="Ink 215">
                  <a:extLst>
                    <a:ext uri="{FF2B5EF4-FFF2-40B4-BE49-F238E27FC236}">
                      <a16:creationId xmlns:a16="http://schemas.microsoft.com/office/drawing/2014/main" id="{14C313E9-CEC5-A746-9A73-B38FD0921715}"/>
                    </a:ext>
                  </a:extLst>
                </p14:cNvPr>
                <p14:cNvContentPartPr/>
                <p14:nvPr/>
              </p14:nvContentPartPr>
              <p14:xfrm>
                <a:off x="5361277" y="4776480"/>
                <a:ext cx="45360" cy="78120"/>
              </p14:xfrm>
            </p:contentPart>
          </mc:Choice>
          <mc:Fallback xmlns="">
            <p:pic>
              <p:nvPicPr>
                <p:cNvPr id="216" name="Ink 215">
                  <a:extLst>
                    <a:ext uri="{FF2B5EF4-FFF2-40B4-BE49-F238E27FC236}">
                      <a16:creationId xmlns:a16="http://schemas.microsoft.com/office/drawing/2014/main" id="{14C313E9-CEC5-A746-9A73-B38FD0921715}"/>
                    </a:ext>
                  </a:extLst>
                </p:cNvPr>
                <p:cNvPicPr/>
                <p:nvPr/>
              </p:nvPicPr>
              <p:blipFill>
                <a:blip r:embed="rId311"/>
                <a:stretch>
                  <a:fillRect/>
                </a:stretch>
              </p:blipFill>
              <p:spPr>
                <a:xfrm>
                  <a:off x="5353717" y="4768920"/>
                  <a:ext cx="60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7" name="Ink 216">
                  <a:extLst>
                    <a:ext uri="{FF2B5EF4-FFF2-40B4-BE49-F238E27FC236}">
                      <a16:creationId xmlns:a16="http://schemas.microsoft.com/office/drawing/2014/main" id="{115EBF3A-C62E-AC42-A33F-F74E6B61A690}"/>
                    </a:ext>
                  </a:extLst>
                </p14:cNvPr>
                <p14:cNvContentPartPr/>
                <p14:nvPr/>
              </p14:nvContentPartPr>
              <p14:xfrm>
                <a:off x="5439397" y="4755240"/>
                <a:ext cx="142920" cy="99000"/>
              </p14:xfrm>
            </p:contentPart>
          </mc:Choice>
          <mc:Fallback xmlns="">
            <p:pic>
              <p:nvPicPr>
                <p:cNvPr id="217" name="Ink 216">
                  <a:extLst>
                    <a:ext uri="{FF2B5EF4-FFF2-40B4-BE49-F238E27FC236}">
                      <a16:creationId xmlns:a16="http://schemas.microsoft.com/office/drawing/2014/main" id="{115EBF3A-C62E-AC42-A33F-F74E6B61A690}"/>
                    </a:ext>
                  </a:extLst>
                </p:cNvPr>
                <p:cNvPicPr/>
                <p:nvPr/>
              </p:nvPicPr>
              <p:blipFill>
                <a:blip r:embed="rId313"/>
                <a:stretch>
                  <a:fillRect/>
                </a:stretch>
              </p:blipFill>
              <p:spPr>
                <a:xfrm>
                  <a:off x="5431837" y="4747680"/>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8" name="Ink 217">
                  <a:extLst>
                    <a:ext uri="{FF2B5EF4-FFF2-40B4-BE49-F238E27FC236}">
                      <a16:creationId xmlns:a16="http://schemas.microsoft.com/office/drawing/2014/main" id="{0E42F669-E4B6-604B-A988-50FAAC054E52}"/>
                    </a:ext>
                  </a:extLst>
                </p14:cNvPr>
                <p14:cNvContentPartPr/>
                <p14:nvPr/>
              </p14:nvContentPartPr>
              <p14:xfrm>
                <a:off x="5619397" y="4780440"/>
                <a:ext cx="64440" cy="66600"/>
              </p14:xfrm>
            </p:contentPart>
          </mc:Choice>
          <mc:Fallback xmlns="">
            <p:pic>
              <p:nvPicPr>
                <p:cNvPr id="218" name="Ink 217">
                  <a:extLst>
                    <a:ext uri="{FF2B5EF4-FFF2-40B4-BE49-F238E27FC236}">
                      <a16:creationId xmlns:a16="http://schemas.microsoft.com/office/drawing/2014/main" id="{0E42F669-E4B6-604B-A988-50FAAC054E52}"/>
                    </a:ext>
                  </a:extLst>
                </p:cNvPr>
                <p:cNvPicPr/>
                <p:nvPr/>
              </p:nvPicPr>
              <p:blipFill>
                <a:blip r:embed="rId315"/>
                <a:stretch>
                  <a:fillRect/>
                </a:stretch>
              </p:blipFill>
              <p:spPr>
                <a:xfrm>
                  <a:off x="5611837" y="4772880"/>
                  <a:ext cx="79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9" name="Ink 218">
                  <a:extLst>
                    <a:ext uri="{FF2B5EF4-FFF2-40B4-BE49-F238E27FC236}">
                      <a16:creationId xmlns:a16="http://schemas.microsoft.com/office/drawing/2014/main" id="{20880D69-2619-5F4B-BC3F-A1C051934212}"/>
                    </a:ext>
                  </a:extLst>
                </p14:cNvPr>
                <p14:cNvContentPartPr/>
                <p14:nvPr/>
              </p14:nvContentPartPr>
              <p14:xfrm>
                <a:off x="5725597" y="4782600"/>
                <a:ext cx="3240" cy="85680"/>
              </p14:xfrm>
            </p:contentPart>
          </mc:Choice>
          <mc:Fallback xmlns="">
            <p:pic>
              <p:nvPicPr>
                <p:cNvPr id="219" name="Ink 218">
                  <a:extLst>
                    <a:ext uri="{FF2B5EF4-FFF2-40B4-BE49-F238E27FC236}">
                      <a16:creationId xmlns:a16="http://schemas.microsoft.com/office/drawing/2014/main" id="{20880D69-2619-5F4B-BC3F-A1C051934212}"/>
                    </a:ext>
                  </a:extLst>
                </p:cNvPr>
                <p:cNvPicPr/>
                <p:nvPr/>
              </p:nvPicPr>
              <p:blipFill>
                <a:blip r:embed="rId317"/>
                <a:stretch>
                  <a:fillRect/>
                </a:stretch>
              </p:blipFill>
              <p:spPr>
                <a:xfrm>
                  <a:off x="5718037" y="4775040"/>
                  <a:ext cx="18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0" name="Ink 219">
                  <a:extLst>
                    <a:ext uri="{FF2B5EF4-FFF2-40B4-BE49-F238E27FC236}">
                      <a16:creationId xmlns:a16="http://schemas.microsoft.com/office/drawing/2014/main" id="{8049284E-F24B-4D4F-B33F-390A906047C1}"/>
                    </a:ext>
                  </a:extLst>
                </p14:cNvPr>
                <p14:cNvContentPartPr/>
                <p14:nvPr/>
              </p14:nvContentPartPr>
              <p14:xfrm>
                <a:off x="5704357" y="4714920"/>
                <a:ext cx="2880" cy="2520"/>
              </p14:xfrm>
            </p:contentPart>
          </mc:Choice>
          <mc:Fallback xmlns="">
            <p:pic>
              <p:nvPicPr>
                <p:cNvPr id="220" name="Ink 219">
                  <a:extLst>
                    <a:ext uri="{FF2B5EF4-FFF2-40B4-BE49-F238E27FC236}">
                      <a16:creationId xmlns:a16="http://schemas.microsoft.com/office/drawing/2014/main" id="{8049284E-F24B-4D4F-B33F-390A906047C1}"/>
                    </a:ext>
                  </a:extLst>
                </p:cNvPr>
                <p:cNvPicPr/>
                <p:nvPr/>
              </p:nvPicPr>
              <p:blipFill>
                <a:blip r:embed="rId319"/>
                <a:stretch>
                  <a:fillRect/>
                </a:stretch>
              </p:blipFill>
              <p:spPr>
                <a:xfrm>
                  <a:off x="5696797" y="4707360"/>
                  <a:ext cx="180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1" name="Ink 220">
                  <a:extLst>
                    <a:ext uri="{FF2B5EF4-FFF2-40B4-BE49-F238E27FC236}">
                      <a16:creationId xmlns:a16="http://schemas.microsoft.com/office/drawing/2014/main" id="{0E1A15B8-79F4-6141-89B1-8201B49A0967}"/>
                    </a:ext>
                  </a:extLst>
                </p14:cNvPr>
                <p14:cNvContentPartPr/>
                <p14:nvPr/>
              </p14:nvContentPartPr>
              <p14:xfrm>
                <a:off x="5826757" y="4671360"/>
                <a:ext cx="16200" cy="196560"/>
              </p14:xfrm>
            </p:contentPart>
          </mc:Choice>
          <mc:Fallback xmlns="">
            <p:pic>
              <p:nvPicPr>
                <p:cNvPr id="221" name="Ink 220">
                  <a:extLst>
                    <a:ext uri="{FF2B5EF4-FFF2-40B4-BE49-F238E27FC236}">
                      <a16:creationId xmlns:a16="http://schemas.microsoft.com/office/drawing/2014/main" id="{0E1A15B8-79F4-6141-89B1-8201B49A0967}"/>
                    </a:ext>
                  </a:extLst>
                </p:cNvPr>
                <p:cNvPicPr/>
                <p:nvPr/>
              </p:nvPicPr>
              <p:blipFill>
                <a:blip r:embed="rId321"/>
                <a:stretch>
                  <a:fillRect/>
                </a:stretch>
              </p:blipFill>
              <p:spPr>
                <a:xfrm>
                  <a:off x="5819197" y="4663800"/>
                  <a:ext cx="3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2" name="Ink 221">
                  <a:extLst>
                    <a:ext uri="{FF2B5EF4-FFF2-40B4-BE49-F238E27FC236}">
                      <a16:creationId xmlns:a16="http://schemas.microsoft.com/office/drawing/2014/main" id="{4083144B-7167-2947-94C5-D4B347CA1C93}"/>
                    </a:ext>
                  </a:extLst>
                </p14:cNvPr>
                <p14:cNvContentPartPr/>
                <p14:nvPr/>
              </p14:nvContentPartPr>
              <p14:xfrm>
                <a:off x="5753317" y="4749480"/>
                <a:ext cx="170640" cy="77760"/>
              </p14:xfrm>
            </p:contentPart>
          </mc:Choice>
          <mc:Fallback xmlns="">
            <p:pic>
              <p:nvPicPr>
                <p:cNvPr id="222" name="Ink 221">
                  <a:extLst>
                    <a:ext uri="{FF2B5EF4-FFF2-40B4-BE49-F238E27FC236}">
                      <a16:creationId xmlns:a16="http://schemas.microsoft.com/office/drawing/2014/main" id="{4083144B-7167-2947-94C5-D4B347CA1C93}"/>
                    </a:ext>
                  </a:extLst>
                </p:cNvPr>
                <p:cNvPicPr/>
                <p:nvPr/>
              </p:nvPicPr>
              <p:blipFill>
                <a:blip r:embed="rId323"/>
                <a:stretch>
                  <a:fillRect/>
                </a:stretch>
              </p:blipFill>
              <p:spPr>
                <a:xfrm>
                  <a:off x="5745757" y="4741920"/>
                  <a:ext cx="185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3" name="Ink 222">
                  <a:extLst>
                    <a:ext uri="{FF2B5EF4-FFF2-40B4-BE49-F238E27FC236}">
                      <a16:creationId xmlns:a16="http://schemas.microsoft.com/office/drawing/2014/main" id="{C27E858F-120E-C640-85F7-594F21844933}"/>
                    </a:ext>
                  </a:extLst>
                </p14:cNvPr>
                <p14:cNvContentPartPr/>
                <p14:nvPr/>
              </p14:nvContentPartPr>
              <p14:xfrm>
                <a:off x="5910997" y="4653360"/>
                <a:ext cx="1440" cy="14400"/>
              </p14:xfrm>
            </p:contentPart>
          </mc:Choice>
          <mc:Fallback xmlns="">
            <p:pic>
              <p:nvPicPr>
                <p:cNvPr id="223" name="Ink 222">
                  <a:extLst>
                    <a:ext uri="{FF2B5EF4-FFF2-40B4-BE49-F238E27FC236}">
                      <a16:creationId xmlns:a16="http://schemas.microsoft.com/office/drawing/2014/main" id="{C27E858F-120E-C640-85F7-594F21844933}"/>
                    </a:ext>
                  </a:extLst>
                </p:cNvPr>
                <p:cNvPicPr/>
                <p:nvPr/>
              </p:nvPicPr>
              <p:blipFill>
                <a:blip r:embed="rId325"/>
                <a:stretch>
                  <a:fillRect/>
                </a:stretch>
              </p:blipFill>
              <p:spPr>
                <a:xfrm>
                  <a:off x="5903437" y="4645800"/>
                  <a:ext cx="16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4" name="Ink 223">
                  <a:extLst>
                    <a:ext uri="{FF2B5EF4-FFF2-40B4-BE49-F238E27FC236}">
                      <a16:creationId xmlns:a16="http://schemas.microsoft.com/office/drawing/2014/main" id="{56118CDA-9157-6645-9962-84CE403BA919}"/>
                    </a:ext>
                  </a:extLst>
                </p14:cNvPr>
                <p14:cNvContentPartPr/>
                <p14:nvPr/>
              </p14:nvContentPartPr>
              <p14:xfrm>
                <a:off x="5970037" y="4737240"/>
                <a:ext cx="75960" cy="90720"/>
              </p14:xfrm>
            </p:contentPart>
          </mc:Choice>
          <mc:Fallback xmlns="">
            <p:pic>
              <p:nvPicPr>
                <p:cNvPr id="224" name="Ink 223">
                  <a:extLst>
                    <a:ext uri="{FF2B5EF4-FFF2-40B4-BE49-F238E27FC236}">
                      <a16:creationId xmlns:a16="http://schemas.microsoft.com/office/drawing/2014/main" id="{56118CDA-9157-6645-9962-84CE403BA919}"/>
                    </a:ext>
                  </a:extLst>
                </p:cNvPr>
                <p:cNvPicPr/>
                <p:nvPr/>
              </p:nvPicPr>
              <p:blipFill>
                <a:blip r:embed="rId327"/>
                <a:stretch>
                  <a:fillRect/>
                </a:stretch>
              </p:blipFill>
              <p:spPr>
                <a:xfrm>
                  <a:off x="5962477" y="4729680"/>
                  <a:ext cx="910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5" name="Ink 224">
                  <a:extLst>
                    <a:ext uri="{FF2B5EF4-FFF2-40B4-BE49-F238E27FC236}">
                      <a16:creationId xmlns:a16="http://schemas.microsoft.com/office/drawing/2014/main" id="{98CF978D-52F9-4C41-A5FD-15DB732AB502}"/>
                    </a:ext>
                  </a:extLst>
                </p14:cNvPr>
                <p14:cNvContentPartPr/>
                <p14:nvPr/>
              </p14:nvContentPartPr>
              <p14:xfrm>
                <a:off x="6058597" y="4767120"/>
                <a:ext cx="94320" cy="186480"/>
              </p14:xfrm>
            </p:contentPart>
          </mc:Choice>
          <mc:Fallback xmlns="">
            <p:pic>
              <p:nvPicPr>
                <p:cNvPr id="225" name="Ink 224">
                  <a:extLst>
                    <a:ext uri="{FF2B5EF4-FFF2-40B4-BE49-F238E27FC236}">
                      <a16:creationId xmlns:a16="http://schemas.microsoft.com/office/drawing/2014/main" id="{98CF978D-52F9-4C41-A5FD-15DB732AB502}"/>
                    </a:ext>
                  </a:extLst>
                </p:cNvPr>
                <p:cNvPicPr/>
                <p:nvPr/>
              </p:nvPicPr>
              <p:blipFill>
                <a:blip r:embed="rId329"/>
                <a:stretch>
                  <a:fillRect/>
                </a:stretch>
              </p:blipFill>
              <p:spPr>
                <a:xfrm>
                  <a:off x="6051037" y="4759560"/>
                  <a:ext cx="10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7" name="Ink 226">
                  <a:extLst>
                    <a:ext uri="{FF2B5EF4-FFF2-40B4-BE49-F238E27FC236}">
                      <a16:creationId xmlns:a16="http://schemas.microsoft.com/office/drawing/2014/main" id="{A9153328-75D0-9043-9080-7F3F8A1B0A5B}"/>
                    </a:ext>
                  </a:extLst>
                </p14:cNvPr>
                <p14:cNvContentPartPr/>
                <p14:nvPr/>
              </p14:nvContentPartPr>
              <p14:xfrm>
                <a:off x="6336877" y="4619520"/>
                <a:ext cx="2520" cy="155520"/>
              </p14:xfrm>
            </p:contentPart>
          </mc:Choice>
          <mc:Fallback xmlns="">
            <p:pic>
              <p:nvPicPr>
                <p:cNvPr id="227" name="Ink 226">
                  <a:extLst>
                    <a:ext uri="{FF2B5EF4-FFF2-40B4-BE49-F238E27FC236}">
                      <a16:creationId xmlns:a16="http://schemas.microsoft.com/office/drawing/2014/main" id="{A9153328-75D0-9043-9080-7F3F8A1B0A5B}"/>
                    </a:ext>
                  </a:extLst>
                </p:cNvPr>
                <p:cNvPicPr/>
                <p:nvPr/>
              </p:nvPicPr>
              <p:blipFill>
                <a:blip r:embed="rId331"/>
                <a:stretch>
                  <a:fillRect/>
                </a:stretch>
              </p:blipFill>
              <p:spPr>
                <a:xfrm>
                  <a:off x="6329317" y="4611960"/>
                  <a:ext cx="17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8" name="Ink 227">
                  <a:extLst>
                    <a:ext uri="{FF2B5EF4-FFF2-40B4-BE49-F238E27FC236}">
                      <a16:creationId xmlns:a16="http://schemas.microsoft.com/office/drawing/2014/main" id="{4F2866BA-659E-5E45-B1C5-141EF3A4010A}"/>
                    </a:ext>
                  </a:extLst>
                </p14:cNvPr>
                <p14:cNvContentPartPr/>
                <p14:nvPr/>
              </p14:nvContentPartPr>
              <p14:xfrm>
                <a:off x="6403117" y="4593600"/>
                <a:ext cx="73800" cy="194400"/>
              </p14:xfrm>
            </p:contentPart>
          </mc:Choice>
          <mc:Fallback xmlns="">
            <p:pic>
              <p:nvPicPr>
                <p:cNvPr id="228" name="Ink 227">
                  <a:extLst>
                    <a:ext uri="{FF2B5EF4-FFF2-40B4-BE49-F238E27FC236}">
                      <a16:creationId xmlns:a16="http://schemas.microsoft.com/office/drawing/2014/main" id="{4F2866BA-659E-5E45-B1C5-141EF3A4010A}"/>
                    </a:ext>
                  </a:extLst>
                </p:cNvPr>
                <p:cNvPicPr/>
                <p:nvPr/>
              </p:nvPicPr>
              <p:blipFill>
                <a:blip r:embed="rId333"/>
                <a:stretch>
                  <a:fillRect/>
                </a:stretch>
              </p:blipFill>
              <p:spPr>
                <a:xfrm>
                  <a:off x="6395557" y="4586040"/>
                  <a:ext cx="88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9" name="Ink 228">
                  <a:extLst>
                    <a:ext uri="{FF2B5EF4-FFF2-40B4-BE49-F238E27FC236}">
                      <a16:creationId xmlns:a16="http://schemas.microsoft.com/office/drawing/2014/main" id="{2494EE0F-6249-AD40-916C-99F415AECA07}"/>
                    </a:ext>
                  </a:extLst>
                </p14:cNvPr>
                <p14:cNvContentPartPr/>
                <p14:nvPr/>
              </p14:nvContentPartPr>
              <p14:xfrm>
                <a:off x="6513997" y="4681080"/>
                <a:ext cx="126360" cy="84240"/>
              </p14:xfrm>
            </p:contentPart>
          </mc:Choice>
          <mc:Fallback xmlns="">
            <p:pic>
              <p:nvPicPr>
                <p:cNvPr id="229" name="Ink 228">
                  <a:extLst>
                    <a:ext uri="{FF2B5EF4-FFF2-40B4-BE49-F238E27FC236}">
                      <a16:creationId xmlns:a16="http://schemas.microsoft.com/office/drawing/2014/main" id="{2494EE0F-6249-AD40-916C-99F415AECA07}"/>
                    </a:ext>
                  </a:extLst>
                </p:cNvPr>
                <p:cNvPicPr/>
                <p:nvPr/>
              </p:nvPicPr>
              <p:blipFill>
                <a:blip r:embed="rId335"/>
                <a:stretch>
                  <a:fillRect/>
                </a:stretch>
              </p:blipFill>
              <p:spPr>
                <a:xfrm>
                  <a:off x="6506437" y="4673520"/>
                  <a:ext cx="141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0" name="Ink 229">
                  <a:extLst>
                    <a:ext uri="{FF2B5EF4-FFF2-40B4-BE49-F238E27FC236}">
                      <a16:creationId xmlns:a16="http://schemas.microsoft.com/office/drawing/2014/main" id="{903C60D7-855E-E042-B3D3-D154132844A2}"/>
                    </a:ext>
                  </a:extLst>
                </p14:cNvPr>
                <p14:cNvContentPartPr/>
                <p14:nvPr/>
              </p14:nvContentPartPr>
              <p14:xfrm>
                <a:off x="6259477" y="4636800"/>
                <a:ext cx="202320" cy="15120"/>
              </p14:xfrm>
            </p:contentPart>
          </mc:Choice>
          <mc:Fallback xmlns="">
            <p:pic>
              <p:nvPicPr>
                <p:cNvPr id="230" name="Ink 229">
                  <a:extLst>
                    <a:ext uri="{FF2B5EF4-FFF2-40B4-BE49-F238E27FC236}">
                      <a16:creationId xmlns:a16="http://schemas.microsoft.com/office/drawing/2014/main" id="{903C60D7-855E-E042-B3D3-D154132844A2}"/>
                    </a:ext>
                  </a:extLst>
                </p:cNvPr>
                <p:cNvPicPr/>
                <p:nvPr/>
              </p:nvPicPr>
              <p:blipFill>
                <a:blip r:embed="rId337"/>
                <a:stretch>
                  <a:fillRect/>
                </a:stretch>
              </p:blipFill>
              <p:spPr>
                <a:xfrm>
                  <a:off x="6251917" y="4629240"/>
                  <a:ext cx="217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1" name="Ink 230">
                  <a:extLst>
                    <a:ext uri="{FF2B5EF4-FFF2-40B4-BE49-F238E27FC236}">
                      <a16:creationId xmlns:a16="http://schemas.microsoft.com/office/drawing/2014/main" id="{255D4EEA-E510-1D42-B41F-1AD4FF5C4399}"/>
                    </a:ext>
                  </a:extLst>
                </p14:cNvPr>
                <p14:cNvContentPartPr/>
                <p14:nvPr/>
              </p14:nvContentPartPr>
              <p14:xfrm>
                <a:off x="6764557" y="4665960"/>
                <a:ext cx="117000" cy="99720"/>
              </p14:xfrm>
            </p:contentPart>
          </mc:Choice>
          <mc:Fallback xmlns="">
            <p:pic>
              <p:nvPicPr>
                <p:cNvPr id="231" name="Ink 230">
                  <a:extLst>
                    <a:ext uri="{FF2B5EF4-FFF2-40B4-BE49-F238E27FC236}">
                      <a16:creationId xmlns:a16="http://schemas.microsoft.com/office/drawing/2014/main" id="{255D4EEA-E510-1D42-B41F-1AD4FF5C4399}"/>
                    </a:ext>
                  </a:extLst>
                </p:cNvPr>
                <p:cNvPicPr/>
                <p:nvPr/>
              </p:nvPicPr>
              <p:blipFill>
                <a:blip r:embed="rId339"/>
                <a:stretch>
                  <a:fillRect/>
                </a:stretch>
              </p:blipFill>
              <p:spPr>
                <a:xfrm>
                  <a:off x="6756997" y="4658400"/>
                  <a:ext cx="1317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2" name="Ink 231">
                  <a:extLst>
                    <a:ext uri="{FF2B5EF4-FFF2-40B4-BE49-F238E27FC236}">
                      <a16:creationId xmlns:a16="http://schemas.microsoft.com/office/drawing/2014/main" id="{DB4C178B-68F0-294E-851A-312951725A2C}"/>
                    </a:ext>
                  </a:extLst>
                </p14:cNvPr>
                <p14:cNvContentPartPr/>
                <p14:nvPr/>
              </p14:nvContentPartPr>
              <p14:xfrm>
                <a:off x="6927997" y="4678920"/>
                <a:ext cx="109800" cy="79920"/>
              </p14:xfrm>
            </p:contentPart>
          </mc:Choice>
          <mc:Fallback xmlns="">
            <p:pic>
              <p:nvPicPr>
                <p:cNvPr id="232" name="Ink 231">
                  <a:extLst>
                    <a:ext uri="{FF2B5EF4-FFF2-40B4-BE49-F238E27FC236}">
                      <a16:creationId xmlns:a16="http://schemas.microsoft.com/office/drawing/2014/main" id="{DB4C178B-68F0-294E-851A-312951725A2C}"/>
                    </a:ext>
                  </a:extLst>
                </p:cNvPr>
                <p:cNvPicPr/>
                <p:nvPr/>
              </p:nvPicPr>
              <p:blipFill>
                <a:blip r:embed="rId341"/>
                <a:stretch>
                  <a:fillRect/>
                </a:stretch>
              </p:blipFill>
              <p:spPr>
                <a:xfrm>
                  <a:off x="6920437" y="4671360"/>
                  <a:ext cx="1249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3" name="Ink 232">
                  <a:extLst>
                    <a:ext uri="{FF2B5EF4-FFF2-40B4-BE49-F238E27FC236}">
                      <a16:creationId xmlns:a16="http://schemas.microsoft.com/office/drawing/2014/main" id="{55D528F3-8C06-654B-B6B8-A1ADDDAF8D81}"/>
                    </a:ext>
                  </a:extLst>
                </p14:cNvPr>
                <p14:cNvContentPartPr/>
                <p14:nvPr/>
              </p14:nvContentPartPr>
              <p14:xfrm>
                <a:off x="7081717" y="4667040"/>
                <a:ext cx="181080" cy="89640"/>
              </p14:xfrm>
            </p:contentPart>
          </mc:Choice>
          <mc:Fallback xmlns="">
            <p:pic>
              <p:nvPicPr>
                <p:cNvPr id="233" name="Ink 232">
                  <a:extLst>
                    <a:ext uri="{FF2B5EF4-FFF2-40B4-BE49-F238E27FC236}">
                      <a16:creationId xmlns:a16="http://schemas.microsoft.com/office/drawing/2014/main" id="{55D528F3-8C06-654B-B6B8-A1ADDDAF8D81}"/>
                    </a:ext>
                  </a:extLst>
                </p:cNvPr>
                <p:cNvPicPr/>
                <p:nvPr/>
              </p:nvPicPr>
              <p:blipFill>
                <a:blip r:embed="rId343"/>
                <a:stretch>
                  <a:fillRect/>
                </a:stretch>
              </p:blipFill>
              <p:spPr>
                <a:xfrm>
                  <a:off x="7074157" y="4659480"/>
                  <a:ext cx="196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4" name="Ink 233">
                  <a:extLst>
                    <a:ext uri="{FF2B5EF4-FFF2-40B4-BE49-F238E27FC236}">
                      <a16:creationId xmlns:a16="http://schemas.microsoft.com/office/drawing/2014/main" id="{4E647989-02CA-D941-AEB9-64DAC5A66109}"/>
                    </a:ext>
                  </a:extLst>
                </p14:cNvPr>
                <p14:cNvContentPartPr/>
                <p14:nvPr/>
              </p14:nvContentPartPr>
              <p14:xfrm>
                <a:off x="7296637" y="4647960"/>
                <a:ext cx="80640" cy="105120"/>
              </p14:xfrm>
            </p:contentPart>
          </mc:Choice>
          <mc:Fallback xmlns="">
            <p:pic>
              <p:nvPicPr>
                <p:cNvPr id="234" name="Ink 233">
                  <a:extLst>
                    <a:ext uri="{FF2B5EF4-FFF2-40B4-BE49-F238E27FC236}">
                      <a16:creationId xmlns:a16="http://schemas.microsoft.com/office/drawing/2014/main" id="{4E647989-02CA-D941-AEB9-64DAC5A66109}"/>
                    </a:ext>
                  </a:extLst>
                </p:cNvPr>
                <p:cNvPicPr/>
                <p:nvPr/>
              </p:nvPicPr>
              <p:blipFill>
                <a:blip r:embed="rId345"/>
                <a:stretch>
                  <a:fillRect/>
                </a:stretch>
              </p:blipFill>
              <p:spPr>
                <a:xfrm>
                  <a:off x="7289077" y="4640400"/>
                  <a:ext cx="95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36" name="Ink 235">
                  <a:extLst>
                    <a:ext uri="{FF2B5EF4-FFF2-40B4-BE49-F238E27FC236}">
                      <a16:creationId xmlns:a16="http://schemas.microsoft.com/office/drawing/2014/main" id="{259FE6CC-EA29-0C4C-AA24-F6A4099E71F6}"/>
                    </a:ext>
                  </a:extLst>
                </p14:cNvPr>
                <p14:cNvContentPartPr/>
                <p14:nvPr/>
              </p14:nvContentPartPr>
              <p14:xfrm>
                <a:off x="7618117" y="4600440"/>
                <a:ext cx="101520" cy="107280"/>
              </p14:xfrm>
            </p:contentPart>
          </mc:Choice>
          <mc:Fallback xmlns="">
            <p:pic>
              <p:nvPicPr>
                <p:cNvPr id="236" name="Ink 235">
                  <a:extLst>
                    <a:ext uri="{FF2B5EF4-FFF2-40B4-BE49-F238E27FC236}">
                      <a16:creationId xmlns:a16="http://schemas.microsoft.com/office/drawing/2014/main" id="{259FE6CC-EA29-0C4C-AA24-F6A4099E71F6}"/>
                    </a:ext>
                  </a:extLst>
                </p:cNvPr>
                <p:cNvPicPr/>
                <p:nvPr/>
              </p:nvPicPr>
              <p:blipFill>
                <a:blip r:embed="rId347"/>
                <a:stretch>
                  <a:fillRect/>
                </a:stretch>
              </p:blipFill>
              <p:spPr>
                <a:xfrm>
                  <a:off x="7610557" y="4592880"/>
                  <a:ext cx="1166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7" name="Ink 236">
                  <a:extLst>
                    <a:ext uri="{FF2B5EF4-FFF2-40B4-BE49-F238E27FC236}">
                      <a16:creationId xmlns:a16="http://schemas.microsoft.com/office/drawing/2014/main" id="{915D9A27-CD0A-E642-81B0-530A558010A4}"/>
                    </a:ext>
                  </a:extLst>
                </p14:cNvPr>
                <p14:cNvContentPartPr/>
                <p14:nvPr/>
              </p14:nvContentPartPr>
              <p14:xfrm>
                <a:off x="7736197" y="4612320"/>
                <a:ext cx="126000" cy="84600"/>
              </p14:xfrm>
            </p:contentPart>
          </mc:Choice>
          <mc:Fallback xmlns="">
            <p:pic>
              <p:nvPicPr>
                <p:cNvPr id="237" name="Ink 236">
                  <a:extLst>
                    <a:ext uri="{FF2B5EF4-FFF2-40B4-BE49-F238E27FC236}">
                      <a16:creationId xmlns:a16="http://schemas.microsoft.com/office/drawing/2014/main" id="{915D9A27-CD0A-E642-81B0-530A558010A4}"/>
                    </a:ext>
                  </a:extLst>
                </p:cNvPr>
                <p:cNvPicPr/>
                <p:nvPr/>
              </p:nvPicPr>
              <p:blipFill>
                <a:blip r:embed="rId349"/>
                <a:stretch>
                  <a:fillRect/>
                </a:stretch>
              </p:blipFill>
              <p:spPr>
                <a:xfrm>
                  <a:off x="7728637" y="4604760"/>
                  <a:ext cx="140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8" name="Ink 237">
                  <a:extLst>
                    <a:ext uri="{FF2B5EF4-FFF2-40B4-BE49-F238E27FC236}">
                      <a16:creationId xmlns:a16="http://schemas.microsoft.com/office/drawing/2014/main" id="{7892AD80-A3A6-944F-BC56-6122ED23FB11}"/>
                    </a:ext>
                  </a:extLst>
                </p14:cNvPr>
                <p14:cNvContentPartPr/>
                <p14:nvPr/>
              </p14:nvContentPartPr>
              <p14:xfrm>
                <a:off x="7901437" y="4606920"/>
                <a:ext cx="44640" cy="94680"/>
              </p14:xfrm>
            </p:contentPart>
          </mc:Choice>
          <mc:Fallback xmlns="">
            <p:pic>
              <p:nvPicPr>
                <p:cNvPr id="238" name="Ink 237">
                  <a:extLst>
                    <a:ext uri="{FF2B5EF4-FFF2-40B4-BE49-F238E27FC236}">
                      <a16:creationId xmlns:a16="http://schemas.microsoft.com/office/drawing/2014/main" id="{7892AD80-A3A6-944F-BC56-6122ED23FB11}"/>
                    </a:ext>
                  </a:extLst>
                </p:cNvPr>
                <p:cNvPicPr/>
                <p:nvPr/>
              </p:nvPicPr>
              <p:blipFill>
                <a:blip r:embed="rId351"/>
                <a:stretch>
                  <a:fillRect/>
                </a:stretch>
              </p:blipFill>
              <p:spPr>
                <a:xfrm>
                  <a:off x="7893877" y="4599360"/>
                  <a:ext cx="597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9" name="Ink 238">
                  <a:extLst>
                    <a:ext uri="{FF2B5EF4-FFF2-40B4-BE49-F238E27FC236}">
                      <a16:creationId xmlns:a16="http://schemas.microsoft.com/office/drawing/2014/main" id="{542903CB-A654-6643-9E68-400F5B9BF572}"/>
                    </a:ext>
                  </a:extLst>
                </p14:cNvPr>
                <p14:cNvContentPartPr/>
                <p14:nvPr/>
              </p14:nvContentPartPr>
              <p14:xfrm>
                <a:off x="8022757" y="4617360"/>
                <a:ext cx="8280" cy="91800"/>
              </p14:xfrm>
            </p:contentPart>
          </mc:Choice>
          <mc:Fallback xmlns="">
            <p:pic>
              <p:nvPicPr>
                <p:cNvPr id="239" name="Ink 238">
                  <a:extLst>
                    <a:ext uri="{FF2B5EF4-FFF2-40B4-BE49-F238E27FC236}">
                      <a16:creationId xmlns:a16="http://schemas.microsoft.com/office/drawing/2014/main" id="{542903CB-A654-6643-9E68-400F5B9BF572}"/>
                    </a:ext>
                  </a:extLst>
                </p:cNvPr>
                <p:cNvPicPr/>
                <p:nvPr/>
              </p:nvPicPr>
              <p:blipFill>
                <a:blip r:embed="rId353"/>
                <a:stretch>
                  <a:fillRect/>
                </a:stretch>
              </p:blipFill>
              <p:spPr>
                <a:xfrm>
                  <a:off x="8015197" y="4610160"/>
                  <a:ext cx="23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0" name="Ink 239">
                  <a:extLst>
                    <a:ext uri="{FF2B5EF4-FFF2-40B4-BE49-F238E27FC236}">
                      <a16:creationId xmlns:a16="http://schemas.microsoft.com/office/drawing/2014/main" id="{E9744260-31C9-214E-B8E7-15B863F0A7DE}"/>
                    </a:ext>
                  </a:extLst>
                </p14:cNvPr>
                <p14:cNvContentPartPr/>
                <p14:nvPr/>
              </p14:nvContentPartPr>
              <p14:xfrm>
                <a:off x="8022757" y="4525920"/>
                <a:ext cx="5040" cy="5760"/>
              </p14:xfrm>
            </p:contentPart>
          </mc:Choice>
          <mc:Fallback xmlns="">
            <p:pic>
              <p:nvPicPr>
                <p:cNvPr id="240" name="Ink 239">
                  <a:extLst>
                    <a:ext uri="{FF2B5EF4-FFF2-40B4-BE49-F238E27FC236}">
                      <a16:creationId xmlns:a16="http://schemas.microsoft.com/office/drawing/2014/main" id="{E9744260-31C9-214E-B8E7-15B863F0A7DE}"/>
                    </a:ext>
                  </a:extLst>
                </p:cNvPr>
                <p:cNvPicPr/>
                <p:nvPr/>
              </p:nvPicPr>
              <p:blipFill>
                <a:blip r:embed="rId355"/>
                <a:stretch>
                  <a:fillRect/>
                </a:stretch>
              </p:blipFill>
              <p:spPr>
                <a:xfrm>
                  <a:off x="8015197" y="4518720"/>
                  <a:ext cx="20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1" name="Ink 240">
                  <a:extLst>
                    <a:ext uri="{FF2B5EF4-FFF2-40B4-BE49-F238E27FC236}">
                      <a16:creationId xmlns:a16="http://schemas.microsoft.com/office/drawing/2014/main" id="{C1C431C4-5B4A-1D45-8175-8DA2E829C0AA}"/>
                    </a:ext>
                  </a:extLst>
                </p14:cNvPr>
                <p14:cNvContentPartPr/>
                <p14:nvPr/>
              </p14:nvContentPartPr>
              <p14:xfrm>
                <a:off x="8097997" y="4592520"/>
                <a:ext cx="119160" cy="86400"/>
              </p14:xfrm>
            </p:contentPart>
          </mc:Choice>
          <mc:Fallback xmlns="">
            <p:pic>
              <p:nvPicPr>
                <p:cNvPr id="241" name="Ink 240">
                  <a:extLst>
                    <a:ext uri="{FF2B5EF4-FFF2-40B4-BE49-F238E27FC236}">
                      <a16:creationId xmlns:a16="http://schemas.microsoft.com/office/drawing/2014/main" id="{C1C431C4-5B4A-1D45-8175-8DA2E829C0AA}"/>
                    </a:ext>
                  </a:extLst>
                </p:cNvPr>
                <p:cNvPicPr/>
                <p:nvPr/>
              </p:nvPicPr>
              <p:blipFill>
                <a:blip r:embed="rId357"/>
                <a:stretch>
                  <a:fillRect/>
                </a:stretch>
              </p:blipFill>
              <p:spPr>
                <a:xfrm>
                  <a:off x="8090437" y="4584960"/>
                  <a:ext cx="134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2" name="Ink 241">
                  <a:extLst>
                    <a:ext uri="{FF2B5EF4-FFF2-40B4-BE49-F238E27FC236}">
                      <a16:creationId xmlns:a16="http://schemas.microsoft.com/office/drawing/2014/main" id="{BE15C3E4-9994-2341-AA6C-A1C07A4C1CB4}"/>
                    </a:ext>
                  </a:extLst>
                </p14:cNvPr>
                <p14:cNvContentPartPr/>
                <p14:nvPr/>
              </p14:nvContentPartPr>
              <p14:xfrm>
                <a:off x="8262517" y="4534200"/>
                <a:ext cx="96480" cy="134280"/>
              </p14:xfrm>
            </p:contentPart>
          </mc:Choice>
          <mc:Fallback xmlns="">
            <p:pic>
              <p:nvPicPr>
                <p:cNvPr id="242" name="Ink 241">
                  <a:extLst>
                    <a:ext uri="{FF2B5EF4-FFF2-40B4-BE49-F238E27FC236}">
                      <a16:creationId xmlns:a16="http://schemas.microsoft.com/office/drawing/2014/main" id="{BE15C3E4-9994-2341-AA6C-A1C07A4C1CB4}"/>
                    </a:ext>
                  </a:extLst>
                </p:cNvPr>
                <p:cNvPicPr/>
                <p:nvPr/>
              </p:nvPicPr>
              <p:blipFill>
                <a:blip r:embed="rId359"/>
                <a:stretch>
                  <a:fillRect/>
                </a:stretch>
              </p:blipFill>
              <p:spPr>
                <a:xfrm>
                  <a:off x="8254957" y="4526640"/>
                  <a:ext cx="111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3" name="Ink 242">
                  <a:extLst>
                    <a:ext uri="{FF2B5EF4-FFF2-40B4-BE49-F238E27FC236}">
                      <a16:creationId xmlns:a16="http://schemas.microsoft.com/office/drawing/2014/main" id="{25ADE58A-D8A1-CF45-9105-18CD8AB1C0EF}"/>
                    </a:ext>
                  </a:extLst>
                </p14:cNvPr>
                <p14:cNvContentPartPr/>
                <p14:nvPr/>
              </p14:nvContentPartPr>
              <p14:xfrm>
                <a:off x="8433517" y="4458600"/>
                <a:ext cx="11880" cy="188280"/>
              </p14:xfrm>
            </p:contentPart>
          </mc:Choice>
          <mc:Fallback xmlns="">
            <p:pic>
              <p:nvPicPr>
                <p:cNvPr id="243" name="Ink 242">
                  <a:extLst>
                    <a:ext uri="{FF2B5EF4-FFF2-40B4-BE49-F238E27FC236}">
                      <a16:creationId xmlns:a16="http://schemas.microsoft.com/office/drawing/2014/main" id="{25ADE58A-D8A1-CF45-9105-18CD8AB1C0EF}"/>
                    </a:ext>
                  </a:extLst>
                </p:cNvPr>
                <p:cNvPicPr/>
                <p:nvPr/>
              </p:nvPicPr>
              <p:blipFill>
                <a:blip r:embed="rId361"/>
                <a:stretch>
                  <a:fillRect/>
                </a:stretch>
              </p:blipFill>
              <p:spPr>
                <a:xfrm>
                  <a:off x="8425957" y="4451040"/>
                  <a:ext cx="27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4" name="Ink 243">
                  <a:extLst>
                    <a:ext uri="{FF2B5EF4-FFF2-40B4-BE49-F238E27FC236}">
                      <a16:creationId xmlns:a16="http://schemas.microsoft.com/office/drawing/2014/main" id="{72469364-6D3D-2541-8C4F-D502DC89FB4A}"/>
                    </a:ext>
                  </a:extLst>
                </p14:cNvPr>
                <p14:cNvContentPartPr/>
                <p14:nvPr/>
              </p14:nvContentPartPr>
              <p14:xfrm>
                <a:off x="8455117" y="4533120"/>
                <a:ext cx="128520" cy="127440"/>
              </p14:xfrm>
            </p:contentPart>
          </mc:Choice>
          <mc:Fallback xmlns="">
            <p:pic>
              <p:nvPicPr>
                <p:cNvPr id="244" name="Ink 243">
                  <a:extLst>
                    <a:ext uri="{FF2B5EF4-FFF2-40B4-BE49-F238E27FC236}">
                      <a16:creationId xmlns:a16="http://schemas.microsoft.com/office/drawing/2014/main" id="{72469364-6D3D-2541-8C4F-D502DC89FB4A}"/>
                    </a:ext>
                  </a:extLst>
                </p:cNvPr>
                <p:cNvPicPr/>
                <p:nvPr/>
              </p:nvPicPr>
              <p:blipFill>
                <a:blip r:embed="rId363"/>
                <a:stretch>
                  <a:fillRect/>
                </a:stretch>
              </p:blipFill>
              <p:spPr>
                <a:xfrm>
                  <a:off x="8447557" y="4525560"/>
                  <a:ext cx="1436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6" name="Ink 245">
                  <a:extLst>
                    <a:ext uri="{FF2B5EF4-FFF2-40B4-BE49-F238E27FC236}">
                      <a16:creationId xmlns:a16="http://schemas.microsoft.com/office/drawing/2014/main" id="{4EFD25C3-9E0C-E647-A026-6BFF180E8F08}"/>
                    </a:ext>
                  </a:extLst>
                </p14:cNvPr>
                <p14:cNvContentPartPr/>
                <p14:nvPr/>
              </p14:nvContentPartPr>
              <p14:xfrm>
                <a:off x="5156077" y="5086800"/>
                <a:ext cx="150120" cy="130680"/>
              </p14:xfrm>
            </p:contentPart>
          </mc:Choice>
          <mc:Fallback xmlns="">
            <p:pic>
              <p:nvPicPr>
                <p:cNvPr id="246" name="Ink 245">
                  <a:extLst>
                    <a:ext uri="{FF2B5EF4-FFF2-40B4-BE49-F238E27FC236}">
                      <a16:creationId xmlns:a16="http://schemas.microsoft.com/office/drawing/2014/main" id="{4EFD25C3-9E0C-E647-A026-6BFF180E8F08}"/>
                    </a:ext>
                  </a:extLst>
                </p:cNvPr>
                <p:cNvPicPr/>
                <p:nvPr/>
              </p:nvPicPr>
              <p:blipFill>
                <a:blip r:embed="rId365"/>
                <a:stretch>
                  <a:fillRect/>
                </a:stretch>
              </p:blipFill>
              <p:spPr>
                <a:xfrm>
                  <a:off x="5148517" y="5079240"/>
                  <a:ext cx="165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7" name="Ink 246">
                  <a:extLst>
                    <a:ext uri="{FF2B5EF4-FFF2-40B4-BE49-F238E27FC236}">
                      <a16:creationId xmlns:a16="http://schemas.microsoft.com/office/drawing/2014/main" id="{27D5CBA7-B09A-714E-9F52-FBAD5574A4EA}"/>
                    </a:ext>
                  </a:extLst>
                </p14:cNvPr>
                <p14:cNvContentPartPr/>
                <p14:nvPr/>
              </p14:nvContentPartPr>
              <p14:xfrm>
                <a:off x="5378197" y="5109120"/>
                <a:ext cx="3600" cy="91800"/>
              </p14:xfrm>
            </p:contentPart>
          </mc:Choice>
          <mc:Fallback xmlns="">
            <p:pic>
              <p:nvPicPr>
                <p:cNvPr id="247" name="Ink 246">
                  <a:extLst>
                    <a:ext uri="{FF2B5EF4-FFF2-40B4-BE49-F238E27FC236}">
                      <a16:creationId xmlns:a16="http://schemas.microsoft.com/office/drawing/2014/main" id="{27D5CBA7-B09A-714E-9F52-FBAD5574A4EA}"/>
                    </a:ext>
                  </a:extLst>
                </p:cNvPr>
                <p:cNvPicPr/>
                <p:nvPr/>
              </p:nvPicPr>
              <p:blipFill>
                <a:blip r:embed="rId367"/>
                <a:stretch>
                  <a:fillRect/>
                </a:stretch>
              </p:blipFill>
              <p:spPr>
                <a:xfrm>
                  <a:off x="5370637" y="5101560"/>
                  <a:ext cx="187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8" name="Ink 247">
                  <a:extLst>
                    <a:ext uri="{FF2B5EF4-FFF2-40B4-BE49-F238E27FC236}">
                      <a16:creationId xmlns:a16="http://schemas.microsoft.com/office/drawing/2014/main" id="{5773C0C8-5E31-174F-B801-02001A649E9F}"/>
                    </a:ext>
                  </a:extLst>
                </p14:cNvPr>
                <p14:cNvContentPartPr/>
                <p14:nvPr/>
              </p14:nvContentPartPr>
              <p14:xfrm>
                <a:off x="5368837" y="5033520"/>
                <a:ext cx="1800" cy="3240"/>
              </p14:xfrm>
            </p:contentPart>
          </mc:Choice>
          <mc:Fallback xmlns="">
            <p:pic>
              <p:nvPicPr>
                <p:cNvPr id="248" name="Ink 247">
                  <a:extLst>
                    <a:ext uri="{FF2B5EF4-FFF2-40B4-BE49-F238E27FC236}">
                      <a16:creationId xmlns:a16="http://schemas.microsoft.com/office/drawing/2014/main" id="{5773C0C8-5E31-174F-B801-02001A649E9F}"/>
                    </a:ext>
                  </a:extLst>
                </p:cNvPr>
                <p:cNvPicPr/>
                <p:nvPr/>
              </p:nvPicPr>
              <p:blipFill>
                <a:blip r:embed="rId369"/>
                <a:stretch>
                  <a:fillRect/>
                </a:stretch>
              </p:blipFill>
              <p:spPr>
                <a:xfrm>
                  <a:off x="5361277" y="5025960"/>
                  <a:ext cx="169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9" name="Ink 248">
                  <a:extLst>
                    <a:ext uri="{FF2B5EF4-FFF2-40B4-BE49-F238E27FC236}">
                      <a16:creationId xmlns:a16="http://schemas.microsoft.com/office/drawing/2014/main" id="{3ED7DF76-9B49-CA4F-BAD4-C124FF83514A}"/>
                    </a:ext>
                  </a:extLst>
                </p14:cNvPr>
                <p14:cNvContentPartPr/>
                <p14:nvPr/>
              </p14:nvContentPartPr>
              <p14:xfrm>
                <a:off x="5465677" y="5029200"/>
                <a:ext cx="9720" cy="160200"/>
              </p14:xfrm>
            </p:contentPart>
          </mc:Choice>
          <mc:Fallback xmlns="">
            <p:pic>
              <p:nvPicPr>
                <p:cNvPr id="249" name="Ink 248">
                  <a:extLst>
                    <a:ext uri="{FF2B5EF4-FFF2-40B4-BE49-F238E27FC236}">
                      <a16:creationId xmlns:a16="http://schemas.microsoft.com/office/drawing/2014/main" id="{3ED7DF76-9B49-CA4F-BAD4-C124FF83514A}"/>
                    </a:ext>
                  </a:extLst>
                </p:cNvPr>
                <p:cNvPicPr/>
                <p:nvPr/>
              </p:nvPicPr>
              <p:blipFill>
                <a:blip r:embed="rId371"/>
                <a:stretch>
                  <a:fillRect/>
                </a:stretch>
              </p:blipFill>
              <p:spPr>
                <a:xfrm>
                  <a:off x="5458117" y="5021640"/>
                  <a:ext cx="24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0" name="Ink 249">
                  <a:extLst>
                    <a:ext uri="{FF2B5EF4-FFF2-40B4-BE49-F238E27FC236}">
                      <a16:creationId xmlns:a16="http://schemas.microsoft.com/office/drawing/2014/main" id="{A678F9B4-027D-9544-A2E6-4E00636D0ACD}"/>
                    </a:ext>
                  </a:extLst>
                </p14:cNvPr>
                <p14:cNvContentPartPr/>
                <p14:nvPr/>
              </p14:nvContentPartPr>
              <p14:xfrm>
                <a:off x="5506717" y="5018400"/>
                <a:ext cx="97200" cy="164880"/>
              </p14:xfrm>
            </p:contentPart>
          </mc:Choice>
          <mc:Fallback xmlns="">
            <p:pic>
              <p:nvPicPr>
                <p:cNvPr id="250" name="Ink 249">
                  <a:extLst>
                    <a:ext uri="{FF2B5EF4-FFF2-40B4-BE49-F238E27FC236}">
                      <a16:creationId xmlns:a16="http://schemas.microsoft.com/office/drawing/2014/main" id="{A678F9B4-027D-9544-A2E6-4E00636D0ACD}"/>
                    </a:ext>
                  </a:extLst>
                </p:cNvPr>
                <p:cNvPicPr/>
                <p:nvPr/>
              </p:nvPicPr>
              <p:blipFill>
                <a:blip r:embed="rId373"/>
                <a:stretch>
                  <a:fillRect/>
                </a:stretch>
              </p:blipFill>
              <p:spPr>
                <a:xfrm>
                  <a:off x="5499157" y="5010840"/>
                  <a:ext cx="1123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1" name="Ink 250">
                  <a:extLst>
                    <a:ext uri="{FF2B5EF4-FFF2-40B4-BE49-F238E27FC236}">
                      <a16:creationId xmlns:a16="http://schemas.microsoft.com/office/drawing/2014/main" id="{05F34EC9-5557-AE49-905E-7703C3912995}"/>
                    </a:ext>
                  </a:extLst>
                </p14:cNvPr>
                <p14:cNvContentPartPr/>
                <p14:nvPr/>
              </p14:nvContentPartPr>
              <p14:xfrm>
                <a:off x="5431117" y="5072400"/>
                <a:ext cx="93960" cy="5400"/>
              </p14:xfrm>
            </p:contentPart>
          </mc:Choice>
          <mc:Fallback xmlns="">
            <p:pic>
              <p:nvPicPr>
                <p:cNvPr id="251" name="Ink 250">
                  <a:extLst>
                    <a:ext uri="{FF2B5EF4-FFF2-40B4-BE49-F238E27FC236}">
                      <a16:creationId xmlns:a16="http://schemas.microsoft.com/office/drawing/2014/main" id="{05F34EC9-5557-AE49-905E-7703C3912995}"/>
                    </a:ext>
                  </a:extLst>
                </p:cNvPr>
                <p:cNvPicPr/>
                <p:nvPr/>
              </p:nvPicPr>
              <p:blipFill>
                <a:blip r:embed="rId375"/>
                <a:stretch>
                  <a:fillRect/>
                </a:stretch>
              </p:blipFill>
              <p:spPr>
                <a:xfrm>
                  <a:off x="5423557" y="5064840"/>
                  <a:ext cx="10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2" name="Ink 251">
                  <a:extLst>
                    <a:ext uri="{FF2B5EF4-FFF2-40B4-BE49-F238E27FC236}">
                      <a16:creationId xmlns:a16="http://schemas.microsoft.com/office/drawing/2014/main" id="{4FB3B019-C32C-7C4D-A5F3-707A15DC11F6}"/>
                    </a:ext>
                  </a:extLst>
                </p14:cNvPr>
                <p14:cNvContentPartPr/>
                <p14:nvPr/>
              </p14:nvContentPartPr>
              <p14:xfrm>
                <a:off x="5779237" y="5083200"/>
                <a:ext cx="149400" cy="85680"/>
              </p14:xfrm>
            </p:contentPart>
          </mc:Choice>
          <mc:Fallback xmlns="">
            <p:pic>
              <p:nvPicPr>
                <p:cNvPr id="252" name="Ink 251">
                  <a:extLst>
                    <a:ext uri="{FF2B5EF4-FFF2-40B4-BE49-F238E27FC236}">
                      <a16:creationId xmlns:a16="http://schemas.microsoft.com/office/drawing/2014/main" id="{4FB3B019-C32C-7C4D-A5F3-707A15DC11F6}"/>
                    </a:ext>
                  </a:extLst>
                </p:cNvPr>
                <p:cNvPicPr/>
                <p:nvPr/>
              </p:nvPicPr>
              <p:blipFill>
                <a:blip r:embed="rId377"/>
                <a:stretch>
                  <a:fillRect/>
                </a:stretch>
              </p:blipFill>
              <p:spPr>
                <a:xfrm>
                  <a:off x="5771677" y="5075640"/>
                  <a:ext cx="1645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3" name="Ink 252">
                  <a:extLst>
                    <a:ext uri="{FF2B5EF4-FFF2-40B4-BE49-F238E27FC236}">
                      <a16:creationId xmlns:a16="http://schemas.microsoft.com/office/drawing/2014/main" id="{E217AE01-297C-3746-B73E-F5E0971695D0}"/>
                    </a:ext>
                  </a:extLst>
                </p14:cNvPr>
                <p14:cNvContentPartPr/>
                <p14:nvPr/>
              </p14:nvContentPartPr>
              <p14:xfrm>
                <a:off x="5967157" y="5075640"/>
                <a:ext cx="140040" cy="64800"/>
              </p14:xfrm>
            </p:contentPart>
          </mc:Choice>
          <mc:Fallback xmlns="">
            <p:pic>
              <p:nvPicPr>
                <p:cNvPr id="253" name="Ink 252">
                  <a:extLst>
                    <a:ext uri="{FF2B5EF4-FFF2-40B4-BE49-F238E27FC236}">
                      <a16:creationId xmlns:a16="http://schemas.microsoft.com/office/drawing/2014/main" id="{E217AE01-297C-3746-B73E-F5E0971695D0}"/>
                    </a:ext>
                  </a:extLst>
                </p:cNvPr>
                <p:cNvPicPr/>
                <p:nvPr/>
              </p:nvPicPr>
              <p:blipFill>
                <a:blip r:embed="rId379"/>
                <a:stretch>
                  <a:fillRect/>
                </a:stretch>
              </p:blipFill>
              <p:spPr>
                <a:xfrm>
                  <a:off x="5959597" y="5068080"/>
                  <a:ext cx="155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4" name="Ink 253">
                  <a:extLst>
                    <a:ext uri="{FF2B5EF4-FFF2-40B4-BE49-F238E27FC236}">
                      <a16:creationId xmlns:a16="http://schemas.microsoft.com/office/drawing/2014/main" id="{87895082-7458-E44E-BF94-3E2101582034}"/>
                    </a:ext>
                  </a:extLst>
                </p14:cNvPr>
                <p14:cNvContentPartPr/>
                <p14:nvPr/>
              </p14:nvContentPartPr>
              <p14:xfrm>
                <a:off x="6171997" y="5053680"/>
                <a:ext cx="55800" cy="73080"/>
              </p14:xfrm>
            </p:contentPart>
          </mc:Choice>
          <mc:Fallback xmlns="">
            <p:pic>
              <p:nvPicPr>
                <p:cNvPr id="254" name="Ink 253">
                  <a:extLst>
                    <a:ext uri="{FF2B5EF4-FFF2-40B4-BE49-F238E27FC236}">
                      <a16:creationId xmlns:a16="http://schemas.microsoft.com/office/drawing/2014/main" id="{87895082-7458-E44E-BF94-3E2101582034}"/>
                    </a:ext>
                  </a:extLst>
                </p:cNvPr>
                <p:cNvPicPr/>
                <p:nvPr/>
              </p:nvPicPr>
              <p:blipFill>
                <a:blip r:embed="rId381"/>
                <a:stretch>
                  <a:fillRect/>
                </a:stretch>
              </p:blipFill>
              <p:spPr>
                <a:xfrm>
                  <a:off x="6164437" y="5046120"/>
                  <a:ext cx="70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5" name="Ink 254">
                  <a:extLst>
                    <a:ext uri="{FF2B5EF4-FFF2-40B4-BE49-F238E27FC236}">
                      <a16:creationId xmlns:a16="http://schemas.microsoft.com/office/drawing/2014/main" id="{91FCBDC7-1997-AB45-9C30-65E716B07266}"/>
                    </a:ext>
                  </a:extLst>
                </p14:cNvPr>
                <p14:cNvContentPartPr/>
                <p14:nvPr/>
              </p14:nvContentPartPr>
              <p14:xfrm>
                <a:off x="6302677" y="4967640"/>
                <a:ext cx="100440" cy="150120"/>
              </p14:xfrm>
            </p:contentPart>
          </mc:Choice>
          <mc:Fallback xmlns="">
            <p:pic>
              <p:nvPicPr>
                <p:cNvPr id="255" name="Ink 254">
                  <a:extLst>
                    <a:ext uri="{FF2B5EF4-FFF2-40B4-BE49-F238E27FC236}">
                      <a16:creationId xmlns:a16="http://schemas.microsoft.com/office/drawing/2014/main" id="{91FCBDC7-1997-AB45-9C30-65E716B07266}"/>
                    </a:ext>
                  </a:extLst>
                </p:cNvPr>
                <p:cNvPicPr/>
                <p:nvPr/>
              </p:nvPicPr>
              <p:blipFill>
                <a:blip r:embed="rId383"/>
                <a:stretch>
                  <a:fillRect/>
                </a:stretch>
              </p:blipFill>
              <p:spPr>
                <a:xfrm>
                  <a:off x="6295477" y="4960080"/>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6" name="Ink 255">
                  <a:extLst>
                    <a:ext uri="{FF2B5EF4-FFF2-40B4-BE49-F238E27FC236}">
                      <a16:creationId xmlns:a16="http://schemas.microsoft.com/office/drawing/2014/main" id="{A5DBF428-BB53-6947-A672-BCCD86D1F521}"/>
                    </a:ext>
                  </a:extLst>
                </p14:cNvPr>
                <p14:cNvContentPartPr/>
                <p14:nvPr/>
              </p14:nvContentPartPr>
              <p14:xfrm>
                <a:off x="6660877" y="5051520"/>
                <a:ext cx="6840" cy="80640"/>
              </p14:xfrm>
            </p:contentPart>
          </mc:Choice>
          <mc:Fallback xmlns="">
            <p:pic>
              <p:nvPicPr>
                <p:cNvPr id="256" name="Ink 255">
                  <a:extLst>
                    <a:ext uri="{FF2B5EF4-FFF2-40B4-BE49-F238E27FC236}">
                      <a16:creationId xmlns:a16="http://schemas.microsoft.com/office/drawing/2014/main" id="{A5DBF428-BB53-6947-A672-BCCD86D1F521}"/>
                    </a:ext>
                  </a:extLst>
                </p:cNvPr>
                <p:cNvPicPr/>
                <p:nvPr/>
              </p:nvPicPr>
              <p:blipFill>
                <a:blip r:embed="rId385"/>
                <a:stretch>
                  <a:fillRect/>
                </a:stretch>
              </p:blipFill>
              <p:spPr>
                <a:xfrm>
                  <a:off x="6653317" y="5043960"/>
                  <a:ext cx="21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7" name="Ink 256">
                  <a:extLst>
                    <a:ext uri="{FF2B5EF4-FFF2-40B4-BE49-F238E27FC236}">
                      <a16:creationId xmlns:a16="http://schemas.microsoft.com/office/drawing/2014/main" id="{67937AB2-2A8A-CC4E-88F5-133BC2A51CA1}"/>
                    </a:ext>
                  </a:extLst>
                </p14:cNvPr>
                <p14:cNvContentPartPr/>
                <p14:nvPr/>
              </p14:nvContentPartPr>
              <p14:xfrm>
                <a:off x="6663037" y="4971240"/>
                <a:ext cx="8640" cy="5040"/>
              </p14:xfrm>
            </p:contentPart>
          </mc:Choice>
          <mc:Fallback xmlns="">
            <p:pic>
              <p:nvPicPr>
                <p:cNvPr id="257" name="Ink 256">
                  <a:extLst>
                    <a:ext uri="{FF2B5EF4-FFF2-40B4-BE49-F238E27FC236}">
                      <a16:creationId xmlns:a16="http://schemas.microsoft.com/office/drawing/2014/main" id="{67937AB2-2A8A-CC4E-88F5-133BC2A51CA1}"/>
                    </a:ext>
                  </a:extLst>
                </p:cNvPr>
                <p:cNvPicPr/>
                <p:nvPr/>
              </p:nvPicPr>
              <p:blipFill>
                <a:blip r:embed="rId387"/>
                <a:stretch>
                  <a:fillRect/>
                </a:stretch>
              </p:blipFill>
              <p:spPr>
                <a:xfrm>
                  <a:off x="6655477" y="4963680"/>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8" name="Ink 257">
                  <a:extLst>
                    <a:ext uri="{FF2B5EF4-FFF2-40B4-BE49-F238E27FC236}">
                      <a16:creationId xmlns:a16="http://schemas.microsoft.com/office/drawing/2014/main" id="{64FC274B-C256-0248-BC61-596E0291C024}"/>
                    </a:ext>
                  </a:extLst>
                </p14:cNvPr>
                <p14:cNvContentPartPr/>
                <p14:nvPr/>
              </p14:nvContentPartPr>
              <p14:xfrm>
                <a:off x="6769597" y="4937040"/>
                <a:ext cx="16920" cy="176040"/>
              </p14:xfrm>
            </p:contentPart>
          </mc:Choice>
          <mc:Fallback xmlns="">
            <p:pic>
              <p:nvPicPr>
                <p:cNvPr id="258" name="Ink 257">
                  <a:extLst>
                    <a:ext uri="{FF2B5EF4-FFF2-40B4-BE49-F238E27FC236}">
                      <a16:creationId xmlns:a16="http://schemas.microsoft.com/office/drawing/2014/main" id="{64FC274B-C256-0248-BC61-596E0291C024}"/>
                    </a:ext>
                  </a:extLst>
                </p:cNvPr>
                <p:cNvPicPr/>
                <p:nvPr/>
              </p:nvPicPr>
              <p:blipFill>
                <a:blip r:embed="rId389"/>
                <a:stretch>
                  <a:fillRect/>
                </a:stretch>
              </p:blipFill>
              <p:spPr>
                <a:xfrm>
                  <a:off x="6762037" y="4929480"/>
                  <a:ext cx="32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9" name="Ink 258">
                  <a:extLst>
                    <a:ext uri="{FF2B5EF4-FFF2-40B4-BE49-F238E27FC236}">
                      <a16:creationId xmlns:a16="http://schemas.microsoft.com/office/drawing/2014/main" id="{71FD10EE-5571-CC40-93CD-37EC93418F0C}"/>
                    </a:ext>
                  </a:extLst>
                </p14:cNvPr>
                <p14:cNvContentPartPr/>
                <p14:nvPr/>
              </p14:nvContentPartPr>
              <p14:xfrm>
                <a:off x="6722077" y="5004360"/>
                <a:ext cx="134280" cy="3240"/>
              </p14:xfrm>
            </p:contentPart>
          </mc:Choice>
          <mc:Fallback xmlns="">
            <p:pic>
              <p:nvPicPr>
                <p:cNvPr id="259" name="Ink 258">
                  <a:extLst>
                    <a:ext uri="{FF2B5EF4-FFF2-40B4-BE49-F238E27FC236}">
                      <a16:creationId xmlns:a16="http://schemas.microsoft.com/office/drawing/2014/main" id="{71FD10EE-5571-CC40-93CD-37EC93418F0C}"/>
                    </a:ext>
                  </a:extLst>
                </p:cNvPr>
                <p:cNvPicPr/>
                <p:nvPr/>
              </p:nvPicPr>
              <p:blipFill>
                <a:blip r:embed="rId391"/>
                <a:stretch>
                  <a:fillRect/>
                </a:stretch>
              </p:blipFill>
              <p:spPr>
                <a:xfrm>
                  <a:off x="6714517" y="4996800"/>
                  <a:ext cx="149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60" name="Ink 259">
                  <a:extLst>
                    <a:ext uri="{FF2B5EF4-FFF2-40B4-BE49-F238E27FC236}">
                      <a16:creationId xmlns:a16="http://schemas.microsoft.com/office/drawing/2014/main" id="{6BDA16ED-50E4-B94C-A120-34EDB6370A20}"/>
                    </a:ext>
                  </a:extLst>
                </p14:cNvPr>
                <p14:cNvContentPartPr/>
                <p14:nvPr/>
              </p14:nvContentPartPr>
              <p14:xfrm>
                <a:off x="6847357" y="4992840"/>
                <a:ext cx="95760" cy="92880"/>
              </p14:xfrm>
            </p:contentPart>
          </mc:Choice>
          <mc:Fallback xmlns="">
            <p:pic>
              <p:nvPicPr>
                <p:cNvPr id="260" name="Ink 259">
                  <a:extLst>
                    <a:ext uri="{FF2B5EF4-FFF2-40B4-BE49-F238E27FC236}">
                      <a16:creationId xmlns:a16="http://schemas.microsoft.com/office/drawing/2014/main" id="{6BDA16ED-50E4-B94C-A120-34EDB6370A20}"/>
                    </a:ext>
                  </a:extLst>
                </p:cNvPr>
                <p:cNvPicPr/>
                <p:nvPr/>
              </p:nvPicPr>
              <p:blipFill>
                <a:blip r:embed="rId393"/>
                <a:stretch>
                  <a:fillRect/>
                </a:stretch>
              </p:blipFill>
              <p:spPr>
                <a:xfrm>
                  <a:off x="6839797" y="4985280"/>
                  <a:ext cx="1108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61" name="Ink 260">
                  <a:extLst>
                    <a:ext uri="{FF2B5EF4-FFF2-40B4-BE49-F238E27FC236}">
                      <a16:creationId xmlns:a16="http://schemas.microsoft.com/office/drawing/2014/main" id="{6CD71146-E3AB-F842-B941-0C53A05D874C}"/>
                    </a:ext>
                  </a:extLst>
                </p14:cNvPr>
                <p14:cNvContentPartPr/>
                <p14:nvPr/>
              </p14:nvContentPartPr>
              <p14:xfrm>
                <a:off x="6974437" y="4998240"/>
                <a:ext cx="131400" cy="82800"/>
              </p14:xfrm>
            </p:contentPart>
          </mc:Choice>
          <mc:Fallback xmlns="">
            <p:pic>
              <p:nvPicPr>
                <p:cNvPr id="261" name="Ink 260">
                  <a:extLst>
                    <a:ext uri="{FF2B5EF4-FFF2-40B4-BE49-F238E27FC236}">
                      <a16:creationId xmlns:a16="http://schemas.microsoft.com/office/drawing/2014/main" id="{6CD71146-E3AB-F842-B941-0C53A05D874C}"/>
                    </a:ext>
                  </a:extLst>
                </p:cNvPr>
                <p:cNvPicPr/>
                <p:nvPr/>
              </p:nvPicPr>
              <p:blipFill>
                <a:blip r:embed="rId395"/>
                <a:stretch>
                  <a:fillRect/>
                </a:stretch>
              </p:blipFill>
              <p:spPr>
                <a:xfrm>
                  <a:off x="6966877" y="4990680"/>
                  <a:ext cx="146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2" name="Ink 261">
                  <a:extLst>
                    <a:ext uri="{FF2B5EF4-FFF2-40B4-BE49-F238E27FC236}">
                      <a16:creationId xmlns:a16="http://schemas.microsoft.com/office/drawing/2014/main" id="{D443B0AD-D9BE-E54E-8F89-2A5FAA291FEB}"/>
                    </a:ext>
                  </a:extLst>
                </p14:cNvPr>
                <p14:cNvContentPartPr/>
                <p14:nvPr/>
              </p14:nvContentPartPr>
              <p14:xfrm>
                <a:off x="7049317" y="5012640"/>
                <a:ext cx="136080" cy="60480"/>
              </p14:xfrm>
            </p:contentPart>
          </mc:Choice>
          <mc:Fallback xmlns="">
            <p:pic>
              <p:nvPicPr>
                <p:cNvPr id="262" name="Ink 261">
                  <a:extLst>
                    <a:ext uri="{FF2B5EF4-FFF2-40B4-BE49-F238E27FC236}">
                      <a16:creationId xmlns:a16="http://schemas.microsoft.com/office/drawing/2014/main" id="{D443B0AD-D9BE-E54E-8F89-2A5FAA291FEB}"/>
                    </a:ext>
                  </a:extLst>
                </p:cNvPr>
                <p:cNvPicPr/>
                <p:nvPr/>
              </p:nvPicPr>
              <p:blipFill>
                <a:blip r:embed="rId397"/>
                <a:stretch>
                  <a:fillRect/>
                </a:stretch>
              </p:blipFill>
              <p:spPr>
                <a:xfrm>
                  <a:off x="7041757" y="5005080"/>
                  <a:ext cx="151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63" name="Ink 262">
                  <a:extLst>
                    <a:ext uri="{FF2B5EF4-FFF2-40B4-BE49-F238E27FC236}">
                      <a16:creationId xmlns:a16="http://schemas.microsoft.com/office/drawing/2014/main" id="{21E624EB-C366-8C40-B594-D41E3729B2DE}"/>
                    </a:ext>
                  </a:extLst>
                </p14:cNvPr>
                <p14:cNvContentPartPr/>
                <p14:nvPr/>
              </p14:nvContentPartPr>
              <p14:xfrm>
                <a:off x="7263877" y="4878720"/>
                <a:ext cx="18360" cy="172080"/>
              </p14:xfrm>
            </p:contentPart>
          </mc:Choice>
          <mc:Fallback xmlns="">
            <p:pic>
              <p:nvPicPr>
                <p:cNvPr id="263" name="Ink 262">
                  <a:extLst>
                    <a:ext uri="{FF2B5EF4-FFF2-40B4-BE49-F238E27FC236}">
                      <a16:creationId xmlns:a16="http://schemas.microsoft.com/office/drawing/2014/main" id="{21E624EB-C366-8C40-B594-D41E3729B2DE}"/>
                    </a:ext>
                  </a:extLst>
                </p:cNvPr>
                <p:cNvPicPr/>
                <p:nvPr/>
              </p:nvPicPr>
              <p:blipFill>
                <a:blip r:embed="rId399"/>
                <a:stretch>
                  <a:fillRect/>
                </a:stretch>
              </p:blipFill>
              <p:spPr>
                <a:xfrm>
                  <a:off x="7256317" y="4871160"/>
                  <a:ext cx="334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4" name="Ink 263">
                  <a:extLst>
                    <a:ext uri="{FF2B5EF4-FFF2-40B4-BE49-F238E27FC236}">
                      <a16:creationId xmlns:a16="http://schemas.microsoft.com/office/drawing/2014/main" id="{4AD21B73-EC85-DC41-80A9-D17C74A28C29}"/>
                    </a:ext>
                  </a:extLst>
                </p14:cNvPr>
                <p14:cNvContentPartPr/>
                <p14:nvPr/>
              </p14:nvContentPartPr>
              <p14:xfrm>
                <a:off x="7169197" y="4952160"/>
                <a:ext cx="187200" cy="83880"/>
              </p14:xfrm>
            </p:contentPart>
          </mc:Choice>
          <mc:Fallback xmlns="">
            <p:pic>
              <p:nvPicPr>
                <p:cNvPr id="264" name="Ink 263">
                  <a:extLst>
                    <a:ext uri="{FF2B5EF4-FFF2-40B4-BE49-F238E27FC236}">
                      <a16:creationId xmlns:a16="http://schemas.microsoft.com/office/drawing/2014/main" id="{4AD21B73-EC85-DC41-80A9-D17C74A28C29}"/>
                    </a:ext>
                  </a:extLst>
                </p:cNvPr>
                <p:cNvPicPr/>
                <p:nvPr/>
              </p:nvPicPr>
              <p:blipFill>
                <a:blip r:embed="rId401"/>
                <a:stretch>
                  <a:fillRect/>
                </a:stretch>
              </p:blipFill>
              <p:spPr>
                <a:xfrm>
                  <a:off x="7161637" y="4944600"/>
                  <a:ext cx="20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5" name="Ink 264">
                  <a:extLst>
                    <a:ext uri="{FF2B5EF4-FFF2-40B4-BE49-F238E27FC236}">
                      <a16:creationId xmlns:a16="http://schemas.microsoft.com/office/drawing/2014/main" id="{90D3FC96-09FF-FD49-98BC-68E13B4B9902}"/>
                    </a:ext>
                  </a:extLst>
                </p14:cNvPr>
                <p14:cNvContentPartPr/>
                <p14:nvPr/>
              </p14:nvContentPartPr>
              <p14:xfrm>
                <a:off x="7366117" y="4856040"/>
                <a:ext cx="16200" cy="9720"/>
              </p14:xfrm>
            </p:contentPart>
          </mc:Choice>
          <mc:Fallback xmlns="">
            <p:pic>
              <p:nvPicPr>
                <p:cNvPr id="265" name="Ink 264">
                  <a:extLst>
                    <a:ext uri="{FF2B5EF4-FFF2-40B4-BE49-F238E27FC236}">
                      <a16:creationId xmlns:a16="http://schemas.microsoft.com/office/drawing/2014/main" id="{90D3FC96-09FF-FD49-98BC-68E13B4B9902}"/>
                    </a:ext>
                  </a:extLst>
                </p:cNvPr>
                <p:cNvPicPr/>
                <p:nvPr/>
              </p:nvPicPr>
              <p:blipFill>
                <a:blip r:embed="rId403"/>
                <a:stretch>
                  <a:fillRect/>
                </a:stretch>
              </p:blipFill>
              <p:spPr>
                <a:xfrm>
                  <a:off x="7358557" y="4848480"/>
                  <a:ext cx="31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6" name="Ink 265">
                  <a:extLst>
                    <a:ext uri="{FF2B5EF4-FFF2-40B4-BE49-F238E27FC236}">
                      <a16:creationId xmlns:a16="http://schemas.microsoft.com/office/drawing/2014/main" id="{D806C824-AE16-0D46-B734-28E644E4273F}"/>
                    </a:ext>
                  </a:extLst>
                </p14:cNvPr>
                <p14:cNvContentPartPr/>
                <p14:nvPr/>
              </p14:nvContentPartPr>
              <p14:xfrm>
                <a:off x="7404997" y="4948200"/>
                <a:ext cx="102960" cy="72360"/>
              </p14:xfrm>
            </p:contentPart>
          </mc:Choice>
          <mc:Fallback xmlns="">
            <p:pic>
              <p:nvPicPr>
                <p:cNvPr id="266" name="Ink 265">
                  <a:extLst>
                    <a:ext uri="{FF2B5EF4-FFF2-40B4-BE49-F238E27FC236}">
                      <a16:creationId xmlns:a16="http://schemas.microsoft.com/office/drawing/2014/main" id="{D806C824-AE16-0D46-B734-28E644E4273F}"/>
                    </a:ext>
                  </a:extLst>
                </p:cNvPr>
                <p:cNvPicPr/>
                <p:nvPr/>
              </p:nvPicPr>
              <p:blipFill>
                <a:blip r:embed="rId405"/>
                <a:stretch>
                  <a:fillRect/>
                </a:stretch>
              </p:blipFill>
              <p:spPr>
                <a:xfrm>
                  <a:off x="7397437" y="4940640"/>
                  <a:ext cx="118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7" name="Ink 266">
                  <a:extLst>
                    <a:ext uri="{FF2B5EF4-FFF2-40B4-BE49-F238E27FC236}">
                      <a16:creationId xmlns:a16="http://schemas.microsoft.com/office/drawing/2014/main" id="{0D246BF4-07B9-AD41-9051-FAA19FAE8F89}"/>
                    </a:ext>
                  </a:extLst>
                </p14:cNvPr>
                <p14:cNvContentPartPr/>
                <p14:nvPr/>
              </p14:nvContentPartPr>
              <p14:xfrm>
                <a:off x="7547557" y="4956120"/>
                <a:ext cx="127440" cy="73800"/>
              </p14:xfrm>
            </p:contentPart>
          </mc:Choice>
          <mc:Fallback xmlns="">
            <p:pic>
              <p:nvPicPr>
                <p:cNvPr id="267" name="Ink 266">
                  <a:extLst>
                    <a:ext uri="{FF2B5EF4-FFF2-40B4-BE49-F238E27FC236}">
                      <a16:creationId xmlns:a16="http://schemas.microsoft.com/office/drawing/2014/main" id="{0D246BF4-07B9-AD41-9051-FAA19FAE8F89}"/>
                    </a:ext>
                  </a:extLst>
                </p:cNvPr>
                <p:cNvPicPr/>
                <p:nvPr/>
              </p:nvPicPr>
              <p:blipFill>
                <a:blip r:embed="rId407"/>
                <a:stretch>
                  <a:fillRect/>
                </a:stretch>
              </p:blipFill>
              <p:spPr>
                <a:xfrm>
                  <a:off x="7539997" y="4948560"/>
                  <a:ext cx="142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8" name="Ink 267">
                  <a:extLst>
                    <a:ext uri="{FF2B5EF4-FFF2-40B4-BE49-F238E27FC236}">
                      <a16:creationId xmlns:a16="http://schemas.microsoft.com/office/drawing/2014/main" id="{C2FB7D65-85CD-674C-B69B-64EA61A72FCC}"/>
                    </a:ext>
                  </a:extLst>
                </p14:cNvPr>
                <p14:cNvContentPartPr/>
                <p14:nvPr/>
              </p14:nvContentPartPr>
              <p14:xfrm>
                <a:off x="7845637" y="4906440"/>
                <a:ext cx="114840" cy="58680"/>
              </p14:xfrm>
            </p:contentPart>
          </mc:Choice>
          <mc:Fallback xmlns="">
            <p:pic>
              <p:nvPicPr>
                <p:cNvPr id="268" name="Ink 267">
                  <a:extLst>
                    <a:ext uri="{FF2B5EF4-FFF2-40B4-BE49-F238E27FC236}">
                      <a16:creationId xmlns:a16="http://schemas.microsoft.com/office/drawing/2014/main" id="{C2FB7D65-85CD-674C-B69B-64EA61A72FCC}"/>
                    </a:ext>
                  </a:extLst>
                </p:cNvPr>
                <p:cNvPicPr/>
                <p:nvPr/>
              </p:nvPicPr>
              <p:blipFill>
                <a:blip r:embed="rId409"/>
                <a:stretch>
                  <a:fillRect/>
                </a:stretch>
              </p:blipFill>
              <p:spPr>
                <a:xfrm>
                  <a:off x="7838077" y="4898880"/>
                  <a:ext cx="1299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9" name="Ink 268">
                  <a:extLst>
                    <a:ext uri="{FF2B5EF4-FFF2-40B4-BE49-F238E27FC236}">
                      <a16:creationId xmlns:a16="http://schemas.microsoft.com/office/drawing/2014/main" id="{D530DF23-91CB-CC4D-BDE1-F9C7A7FEF3D6}"/>
                    </a:ext>
                  </a:extLst>
                </p14:cNvPr>
                <p14:cNvContentPartPr/>
                <p14:nvPr/>
              </p14:nvContentPartPr>
              <p14:xfrm>
                <a:off x="8044717" y="4787640"/>
                <a:ext cx="104400" cy="228960"/>
              </p14:xfrm>
            </p:contentPart>
          </mc:Choice>
          <mc:Fallback xmlns="">
            <p:pic>
              <p:nvPicPr>
                <p:cNvPr id="269" name="Ink 268">
                  <a:extLst>
                    <a:ext uri="{FF2B5EF4-FFF2-40B4-BE49-F238E27FC236}">
                      <a16:creationId xmlns:a16="http://schemas.microsoft.com/office/drawing/2014/main" id="{D530DF23-91CB-CC4D-BDE1-F9C7A7FEF3D6}"/>
                    </a:ext>
                  </a:extLst>
                </p:cNvPr>
                <p:cNvPicPr/>
                <p:nvPr/>
              </p:nvPicPr>
              <p:blipFill>
                <a:blip r:embed="rId411"/>
                <a:stretch>
                  <a:fillRect/>
                </a:stretch>
              </p:blipFill>
              <p:spPr>
                <a:xfrm>
                  <a:off x="8037157" y="4780440"/>
                  <a:ext cx="119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0" name="Ink 269">
                  <a:extLst>
                    <a:ext uri="{FF2B5EF4-FFF2-40B4-BE49-F238E27FC236}">
                      <a16:creationId xmlns:a16="http://schemas.microsoft.com/office/drawing/2014/main" id="{32C8900F-C90C-B543-8AB3-D3C8EF048A86}"/>
                    </a:ext>
                  </a:extLst>
                </p14:cNvPr>
                <p14:cNvContentPartPr/>
                <p14:nvPr/>
              </p14:nvContentPartPr>
              <p14:xfrm>
                <a:off x="8010157" y="4931640"/>
                <a:ext cx="52560" cy="7560"/>
              </p14:xfrm>
            </p:contentPart>
          </mc:Choice>
          <mc:Fallback xmlns="">
            <p:pic>
              <p:nvPicPr>
                <p:cNvPr id="270" name="Ink 269">
                  <a:extLst>
                    <a:ext uri="{FF2B5EF4-FFF2-40B4-BE49-F238E27FC236}">
                      <a16:creationId xmlns:a16="http://schemas.microsoft.com/office/drawing/2014/main" id="{32C8900F-C90C-B543-8AB3-D3C8EF048A86}"/>
                    </a:ext>
                  </a:extLst>
                </p:cNvPr>
                <p:cNvPicPr/>
                <p:nvPr/>
              </p:nvPicPr>
              <p:blipFill>
                <a:blip r:embed="rId413"/>
                <a:stretch>
                  <a:fillRect/>
                </a:stretch>
              </p:blipFill>
              <p:spPr>
                <a:xfrm>
                  <a:off x="8002597" y="4924080"/>
                  <a:ext cx="67680" cy="22680"/>
                </a:xfrm>
                <a:prstGeom prst="rect">
                  <a:avLst/>
                </a:prstGeom>
              </p:spPr>
            </p:pic>
          </mc:Fallback>
        </mc:AlternateContent>
      </p:grpSp>
      <p:grpSp>
        <p:nvGrpSpPr>
          <p:cNvPr id="281" name="Group 280">
            <a:extLst>
              <a:ext uri="{FF2B5EF4-FFF2-40B4-BE49-F238E27FC236}">
                <a16:creationId xmlns:a16="http://schemas.microsoft.com/office/drawing/2014/main" id="{97B1D4C5-1C87-A048-BCE0-136351587737}"/>
              </a:ext>
            </a:extLst>
          </p:cNvPr>
          <p:cNvGrpSpPr/>
          <p:nvPr/>
        </p:nvGrpSpPr>
        <p:grpSpPr>
          <a:xfrm>
            <a:off x="5251477" y="5297760"/>
            <a:ext cx="1007640" cy="268920"/>
            <a:chOff x="5251477" y="5297760"/>
            <a:chExt cx="1007640" cy="268920"/>
          </a:xfrm>
        </p:grpSpPr>
        <mc:AlternateContent xmlns:mc="http://schemas.openxmlformats.org/markup-compatibility/2006" xmlns:p14="http://schemas.microsoft.com/office/powerpoint/2010/main">
          <mc:Choice Requires="p14">
            <p:contentPart p14:bwMode="auto" r:id="rId414">
              <p14:nvContentPartPr>
                <p14:cNvPr id="272" name="Ink 271">
                  <a:extLst>
                    <a:ext uri="{FF2B5EF4-FFF2-40B4-BE49-F238E27FC236}">
                      <a16:creationId xmlns:a16="http://schemas.microsoft.com/office/drawing/2014/main" id="{40453EFA-7CC3-7744-B1AB-842281FD9899}"/>
                    </a:ext>
                  </a:extLst>
                </p14:cNvPr>
                <p14:cNvContentPartPr/>
                <p14:nvPr/>
              </p14:nvContentPartPr>
              <p14:xfrm>
                <a:off x="5320597" y="5341680"/>
                <a:ext cx="16200" cy="186480"/>
              </p14:xfrm>
            </p:contentPart>
          </mc:Choice>
          <mc:Fallback xmlns="">
            <p:pic>
              <p:nvPicPr>
                <p:cNvPr id="272" name="Ink 271">
                  <a:extLst>
                    <a:ext uri="{FF2B5EF4-FFF2-40B4-BE49-F238E27FC236}">
                      <a16:creationId xmlns:a16="http://schemas.microsoft.com/office/drawing/2014/main" id="{40453EFA-7CC3-7744-B1AB-842281FD9899}"/>
                    </a:ext>
                  </a:extLst>
                </p:cNvPr>
                <p:cNvPicPr/>
                <p:nvPr/>
              </p:nvPicPr>
              <p:blipFill>
                <a:blip r:embed="rId415"/>
                <a:stretch>
                  <a:fillRect/>
                </a:stretch>
              </p:blipFill>
              <p:spPr>
                <a:xfrm>
                  <a:off x="5313037" y="5334120"/>
                  <a:ext cx="31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3" name="Ink 272">
                  <a:extLst>
                    <a:ext uri="{FF2B5EF4-FFF2-40B4-BE49-F238E27FC236}">
                      <a16:creationId xmlns:a16="http://schemas.microsoft.com/office/drawing/2014/main" id="{67DB7475-0CAE-1F46-B374-6DA242F37B33}"/>
                    </a:ext>
                  </a:extLst>
                </p14:cNvPr>
                <p14:cNvContentPartPr/>
                <p14:nvPr/>
              </p14:nvContentPartPr>
              <p14:xfrm>
                <a:off x="5380357" y="5313240"/>
                <a:ext cx="72360" cy="211320"/>
              </p14:xfrm>
            </p:contentPart>
          </mc:Choice>
          <mc:Fallback xmlns="">
            <p:pic>
              <p:nvPicPr>
                <p:cNvPr id="273" name="Ink 272">
                  <a:extLst>
                    <a:ext uri="{FF2B5EF4-FFF2-40B4-BE49-F238E27FC236}">
                      <a16:creationId xmlns:a16="http://schemas.microsoft.com/office/drawing/2014/main" id="{67DB7475-0CAE-1F46-B374-6DA242F37B33}"/>
                    </a:ext>
                  </a:extLst>
                </p:cNvPr>
                <p:cNvPicPr/>
                <p:nvPr/>
              </p:nvPicPr>
              <p:blipFill>
                <a:blip r:embed="rId417"/>
                <a:stretch>
                  <a:fillRect/>
                </a:stretch>
              </p:blipFill>
              <p:spPr>
                <a:xfrm>
                  <a:off x="5372797" y="5305680"/>
                  <a:ext cx="87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4" name="Ink 273">
                  <a:extLst>
                    <a:ext uri="{FF2B5EF4-FFF2-40B4-BE49-F238E27FC236}">
                      <a16:creationId xmlns:a16="http://schemas.microsoft.com/office/drawing/2014/main" id="{9CC27480-AEA5-0C4C-BEC9-CD5AAA7C55AE}"/>
                    </a:ext>
                  </a:extLst>
                </p14:cNvPr>
                <p14:cNvContentPartPr/>
                <p14:nvPr/>
              </p14:nvContentPartPr>
              <p14:xfrm>
                <a:off x="5508877" y="5416200"/>
                <a:ext cx="148680" cy="90360"/>
              </p14:xfrm>
            </p:contentPart>
          </mc:Choice>
          <mc:Fallback xmlns="">
            <p:pic>
              <p:nvPicPr>
                <p:cNvPr id="274" name="Ink 273">
                  <a:extLst>
                    <a:ext uri="{FF2B5EF4-FFF2-40B4-BE49-F238E27FC236}">
                      <a16:creationId xmlns:a16="http://schemas.microsoft.com/office/drawing/2014/main" id="{9CC27480-AEA5-0C4C-BEC9-CD5AAA7C55AE}"/>
                    </a:ext>
                  </a:extLst>
                </p:cNvPr>
                <p:cNvPicPr/>
                <p:nvPr/>
              </p:nvPicPr>
              <p:blipFill>
                <a:blip r:embed="rId419"/>
                <a:stretch>
                  <a:fillRect/>
                </a:stretch>
              </p:blipFill>
              <p:spPr>
                <a:xfrm>
                  <a:off x="5501317" y="5408640"/>
                  <a:ext cx="163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5" name="Ink 274">
                  <a:extLst>
                    <a:ext uri="{FF2B5EF4-FFF2-40B4-BE49-F238E27FC236}">
                      <a16:creationId xmlns:a16="http://schemas.microsoft.com/office/drawing/2014/main" id="{DB7C986C-425F-7B40-9144-CF483453B0D4}"/>
                    </a:ext>
                  </a:extLst>
                </p14:cNvPr>
                <p14:cNvContentPartPr/>
                <p14:nvPr/>
              </p14:nvContentPartPr>
              <p14:xfrm>
                <a:off x="5251477" y="5392080"/>
                <a:ext cx="142920" cy="19440"/>
              </p14:xfrm>
            </p:contentPart>
          </mc:Choice>
          <mc:Fallback xmlns="">
            <p:pic>
              <p:nvPicPr>
                <p:cNvPr id="275" name="Ink 274">
                  <a:extLst>
                    <a:ext uri="{FF2B5EF4-FFF2-40B4-BE49-F238E27FC236}">
                      <a16:creationId xmlns:a16="http://schemas.microsoft.com/office/drawing/2014/main" id="{DB7C986C-425F-7B40-9144-CF483453B0D4}"/>
                    </a:ext>
                  </a:extLst>
                </p:cNvPr>
                <p:cNvPicPr/>
                <p:nvPr/>
              </p:nvPicPr>
              <p:blipFill>
                <a:blip r:embed="rId421"/>
                <a:stretch>
                  <a:fillRect/>
                </a:stretch>
              </p:blipFill>
              <p:spPr>
                <a:xfrm>
                  <a:off x="5244277" y="5384520"/>
                  <a:ext cx="158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6" name="Ink 275">
                  <a:extLst>
                    <a:ext uri="{FF2B5EF4-FFF2-40B4-BE49-F238E27FC236}">
                      <a16:creationId xmlns:a16="http://schemas.microsoft.com/office/drawing/2014/main" id="{E5C16C65-3316-5740-B602-E7FFA609AD67}"/>
                    </a:ext>
                  </a:extLst>
                </p14:cNvPr>
                <p14:cNvContentPartPr/>
                <p14:nvPr/>
              </p14:nvContentPartPr>
              <p14:xfrm>
                <a:off x="5821357" y="5297760"/>
                <a:ext cx="6840" cy="210240"/>
              </p14:xfrm>
            </p:contentPart>
          </mc:Choice>
          <mc:Fallback xmlns="">
            <p:pic>
              <p:nvPicPr>
                <p:cNvPr id="276" name="Ink 275">
                  <a:extLst>
                    <a:ext uri="{FF2B5EF4-FFF2-40B4-BE49-F238E27FC236}">
                      <a16:creationId xmlns:a16="http://schemas.microsoft.com/office/drawing/2014/main" id="{E5C16C65-3316-5740-B602-E7FFA609AD67}"/>
                    </a:ext>
                  </a:extLst>
                </p:cNvPr>
                <p:cNvPicPr/>
                <p:nvPr/>
              </p:nvPicPr>
              <p:blipFill>
                <a:blip r:embed="rId423"/>
                <a:stretch>
                  <a:fillRect/>
                </a:stretch>
              </p:blipFill>
              <p:spPr>
                <a:xfrm>
                  <a:off x="5813797" y="5290200"/>
                  <a:ext cx="21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7" name="Ink 276">
                  <a:extLst>
                    <a:ext uri="{FF2B5EF4-FFF2-40B4-BE49-F238E27FC236}">
                      <a16:creationId xmlns:a16="http://schemas.microsoft.com/office/drawing/2014/main" id="{1EB869FF-7EFC-6D42-B26A-FCEB91B701C8}"/>
                    </a:ext>
                  </a:extLst>
                </p14:cNvPr>
                <p14:cNvContentPartPr/>
                <p14:nvPr/>
              </p14:nvContentPartPr>
              <p14:xfrm>
                <a:off x="5876437" y="5383800"/>
                <a:ext cx="96480" cy="107280"/>
              </p14:xfrm>
            </p:contentPart>
          </mc:Choice>
          <mc:Fallback xmlns="">
            <p:pic>
              <p:nvPicPr>
                <p:cNvPr id="277" name="Ink 276">
                  <a:extLst>
                    <a:ext uri="{FF2B5EF4-FFF2-40B4-BE49-F238E27FC236}">
                      <a16:creationId xmlns:a16="http://schemas.microsoft.com/office/drawing/2014/main" id="{1EB869FF-7EFC-6D42-B26A-FCEB91B701C8}"/>
                    </a:ext>
                  </a:extLst>
                </p:cNvPr>
                <p:cNvPicPr/>
                <p:nvPr/>
              </p:nvPicPr>
              <p:blipFill>
                <a:blip r:embed="rId425"/>
                <a:stretch>
                  <a:fillRect/>
                </a:stretch>
              </p:blipFill>
              <p:spPr>
                <a:xfrm>
                  <a:off x="5868877" y="5376240"/>
                  <a:ext cx="111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8" name="Ink 277">
                  <a:extLst>
                    <a:ext uri="{FF2B5EF4-FFF2-40B4-BE49-F238E27FC236}">
                      <a16:creationId xmlns:a16="http://schemas.microsoft.com/office/drawing/2014/main" id="{A0496FDB-4C14-EB47-8AFB-255E57AEBE62}"/>
                    </a:ext>
                  </a:extLst>
                </p14:cNvPr>
                <p14:cNvContentPartPr/>
                <p14:nvPr/>
              </p14:nvContentPartPr>
              <p14:xfrm>
                <a:off x="5991277" y="5384880"/>
                <a:ext cx="97920" cy="79200"/>
              </p14:xfrm>
            </p:contentPart>
          </mc:Choice>
          <mc:Fallback xmlns="">
            <p:pic>
              <p:nvPicPr>
                <p:cNvPr id="278" name="Ink 277">
                  <a:extLst>
                    <a:ext uri="{FF2B5EF4-FFF2-40B4-BE49-F238E27FC236}">
                      <a16:creationId xmlns:a16="http://schemas.microsoft.com/office/drawing/2014/main" id="{A0496FDB-4C14-EB47-8AFB-255E57AEBE62}"/>
                    </a:ext>
                  </a:extLst>
                </p:cNvPr>
                <p:cNvPicPr/>
                <p:nvPr/>
              </p:nvPicPr>
              <p:blipFill>
                <a:blip r:embed="rId427"/>
                <a:stretch>
                  <a:fillRect/>
                </a:stretch>
              </p:blipFill>
              <p:spPr>
                <a:xfrm>
                  <a:off x="5983717" y="5377320"/>
                  <a:ext cx="1126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9" name="Ink 278">
                  <a:extLst>
                    <a:ext uri="{FF2B5EF4-FFF2-40B4-BE49-F238E27FC236}">
                      <a16:creationId xmlns:a16="http://schemas.microsoft.com/office/drawing/2014/main" id="{FEB6DA54-801D-3049-AE53-7ADB34E3CCB7}"/>
                    </a:ext>
                  </a:extLst>
                </p14:cNvPr>
                <p14:cNvContentPartPr/>
                <p14:nvPr/>
              </p14:nvContentPartPr>
              <p14:xfrm>
                <a:off x="6134197" y="5397480"/>
                <a:ext cx="6840" cy="169200"/>
              </p14:xfrm>
            </p:contentPart>
          </mc:Choice>
          <mc:Fallback xmlns="">
            <p:pic>
              <p:nvPicPr>
                <p:cNvPr id="279" name="Ink 278">
                  <a:extLst>
                    <a:ext uri="{FF2B5EF4-FFF2-40B4-BE49-F238E27FC236}">
                      <a16:creationId xmlns:a16="http://schemas.microsoft.com/office/drawing/2014/main" id="{FEB6DA54-801D-3049-AE53-7ADB34E3CCB7}"/>
                    </a:ext>
                  </a:extLst>
                </p:cNvPr>
                <p:cNvPicPr/>
                <p:nvPr/>
              </p:nvPicPr>
              <p:blipFill>
                <a:blip r:embed="rId429"/>
                <a:stretch>
                  <a:fillRect/>
                </a:stretch>
              </p:blipFill>
              <p:spPr>
                <a:xfrm>
                  <a:off x="6126637" y="5389920"/>
                  <a:ext cx="21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80" name="Ink 279">
                  <a:extLst>
                    <a:ext uri="{FF2B5EF4-FFF2-40B4-BE49-F238E27FC236}">
                      <a16:creationId xmlns:a16="http://schemas.microsoft.com/office/drawing/2014/main" id="{1558FD5D-CCE6-9745-82FE-46E878B97AB1}"/>
                    </a:ext>
                  </a:extLst>
                </p14:cNvPr>
                <p14:cNvContentPartPr/>
                <p14:nvPr/>
              </p14:nvContentPartPr>
              <p14:xfrm>
                <a:off x="6142117" y="5370840"/>
                <a:ext cx="117000" cy="85320"/>
              </p14:xfrm>
            </p:contentPart>
          </mc:Choice>
          <mc:Fallback xmlns="">
            <p:pic>
              <p:nvPicPr>
                <p:cNvPr id="280" name="Ink 279">
                  <a:extLst>
                    <a:ext uri="{FF2B5EF4-FFF2-40B4-BE49-F238E27FC236}">
                      <a16:creationId xmlns:a16="http://schemas.microsoft.com/office/drawing/2014/main" id="{1558FD5D-CCE6-9745-82FE-46E878B97AB1}"/>
                    </a:ext>
                  </a:extLst>
                </p:cNvPr>
                <p:cNvPicPr/>
                <p:nvPr/>
              </p:nvPicPr>
              <p:blipFill>
                <a:blip r:embed="rId431"/>
                <a:stretch>
                  <a:fillRect/>
                </a:stretch>
              </p:blipFill>
              <p:spPr>
                <a:xfrm>
                  <a:off x="6134557" y="5363280"/>
                  <a:ext cx="132120" cy="10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2">
            <p14:nvContentPartPr>
              <p14:cNvPr id="22" name="Ink 21">
                <a:extLst>
                  <a:ext uri="{FF2B5EF4-FFF2-40B4-BE49-F238E27FC236}">
                    <a16:creationId xmlns:a16="http://schemas.microsoft.com/office/drawing/2014/main" id="{65C37AC0-90F8-BA43-A2DF-C77C3DAA545A}"/>
                  </a:ext>
                </a:extLst>
              </p14:cNvPr>
              <p14:cNvContentPartPr/>
              <p14:nvPr/>
            </p14:nvContentPartPr>
            <p14:xfrm>
              <a:off x="2566597" y="2448000"/>
              <a:ext cx="78120" cy="914760"/>
            </p14:xfrm>
          </p:contentPart>
        </mc:Choice>
        <mc:Fallback xmlns="">
          <p:pic>
            <p:nvPicPr>
              <p:cNvPr id="22" name="Ink 21">
                <a:extLst>
                  <a:ext uri="{FF2B5EF4-FFF2-40B4-BE49-F238E27FC236}">
                    <a16:creationId xmlns:a16="http://schemas.microsoft.com/office/drawing/2014/main" id="{65C37AC0-90F8-BA43-A2DF-C77C3DAA545A}"/>
                  </a:ext>
                </a:extLst>
              </p:cNvPr>
              <p:cNvPicPr/>
              <p:nvPr/>
            </p:nvPicPr>
            <p:blipFill>
              <a:blip r:embed="rId433"/>
              <a:stretch>
                <a:fillRect/>
              </a:stretch>
            </p:blipFill>
            <p:spPr>
              <a:xfrm>
                <a:off x="2559037" y="2440440"/>
                <a:ext cx="9288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 name="Ink 23">
                <a:extLst>
                  <a:ext uri="{FF2B5EF4-FFF2-40B4-BE49-F238E27FC236}">
                    <a16:creationId xmlns:a16="http://schemas.microsoft.com/office/drawing/2014/main" id="{1E01E66E-9137-0E4B-8FE4-F1AC5F7A58C5}"/>
                  </a:ext>
                </a:extLst>
              </p14:cNvPr>
              <p14:cNvContentPartPr/>
              <p14:nvPr/>
            </p14:nvContentPartPr>
            <p14:xfrm>
              <a:off x="4024597" y="2457360"/>
              <a:ext cx="105840" cy="817920"/>
            </p14:xfrm>
          </p:contentPart>
        </mc:Choice>
        <mc:Fallback xmlns="">
          <p:pic>
            <p:nvPicPr>
              <p:cNvPr id="24" name="Ink 23">
                <a:extLst>
                  <a:ext uri="{FF2B5EF4-FFF2-40B4-BE49-F238E27FC236}">
                    <a16:creationId xmlns:a16="http://schemas.microsoft.com/office/drawing/2014/main" id="{1E01E66E-9137-0E4B-8FE4-F1AC5F7A58C5}"/>
                  </a:ext>
                </a:extLst>
              </p:cNvPr>
              <p:cNvPicPr/>
              <p:nvPr/>
            </p:nvPicPr>
            <p:blipFill>
              <a:blip r:embed="rId435"/>
              <a:stretch>
                <a:fillRect/>
              </a:stretch>
            </p:blipFill>
            <p:spPr>
              <a:xfrm>
                <a:off x="4017037" y="2449800"/>
                <a:ext cx="12096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 name="Ink 25">
                <a:extLst>
                  <a:ext uri="{FF2B5EF4-FFF2-40B4-BE49-F238E27FC236}">
                    <a16:creationId xmlns:a16="http://schemas.microsoft.com/office/drawing/2014/main" id="{6106322E-CE8E-7F4B-85DE-E0A7FB4DA717}"/>
                  </a:ext>
                </a:extLst>
              </p14:cNvPr>
              <p14:cNvContentPartPr/>
              <p14:nvPr/>
            </p14:nvContentPartPr>
            <p14:xfrm>
              <a:off x="5847277" y="2894040"/>
              <a:ext cx="69840" cy="451080"/>
            </p14:xfrm>
          </p:contentPart>
        </mc:Choice>
        <mc:Fallback xmlns="">
          <p:pic>
            <p:nvPicPr>
              <p:cNvPr id="26" name="Ink 25">
                <a:extLst>
                  <a:ext uri="{FF2B5EF4-FFF2-40B4-BE49-F238E27FC236}">
                    <a16:creationId xmlns:a16="http://schemas.microsoft.com/office/drawing/2014/main" id="{6106322E-CE8E-7F4B-85DE-E0A7FB4DA717}"/>
                  </a:ext>
                </a:extLst>
              </p:cNvPr>
              <p:cNvPicPr/>
              <p:nvPr/>
            </p:nvPicPr>
            <p:blipFill>
              <a:blip r:embed="rId437"/>
              <a:stretch>
                <a:fillRect/>
              </a:stretch>
            </p:blipFill>
            <p:spPr>
              <a:xfrm>
                <a:off x="5839717" y="2886840"/>
                <a:ext cx="849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 name="Ink 27">
                <a:extLst>
                  <a:ext uri="{FF2B5EF4-FFF2-40B4-BE49-F238E27FC236}">
                    <a16:creationId xmlns:a16="http://schemas.microsoft.com/office/drawing/2014/main" id="{177F4D5C-41D2-C248-BA41-18BF5B098DF8}"/>
                  </a:ext>
                </a:extLst>
              </p14:cNvPr>
              <p14:cNvContentPartPr/>
              <p14:nvPr/>
            </p14:nvContentPartPr>
            <p14:xfrm>
              <a:off x="2720317" y="3345480"/>
              <a:ext cx="3193560" cy="39960"/>
            </p14:xfrm>
          </p:contentPart>
        </mc:Choice>
        <mc:Fallback xmlns="">
          <p:pic>
            <p:nvPicPr>
              <p:cNvPr id="28" name="Ink 27">
                <a:extLst>
                  <a:ext uri="{FF2B5EF4-FFF2-40B4-BE49-F238E27FC236}">
                    <a16:creationId xmlns:a16="http://schemas.microsoft.com/office/drawing/2014/main" id="{177F4D5C-41D2-C248-BA41-18BF5B098DF8}"/>
                  </a:ext>
                </a:extLst>
              </p:cNvPr>
              <p:cNvPicPr/>
              <p:nvPr/>
            </p:nvPicPr>
            <p:blipFill>
              <a:blip r:embed="rId439"/>
              <a:stretch>
                <a:fillRect/>
              </a:stretch>
            </p:blipFill>
            <p:spPr>
              <a:xfrm>
                <a:off x="2712757" y="3337920"/>
                <a:ext cx="320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17" name="Ink 316">
                <a:extLst>
                  <a:ext uri="{FF2B5EF4-FFF2-40B4-BE49-F238E27FC236}">
                    <a16:creationId xmlns:a16="http://schemas.microsoft.com/office/drawing/2014/main" id="{C2DB1DC5-8E9C-484F-A8B8-FDE2C09BB0CA}"/>
                  </a:ext>
                </a:extLst>
              </p14:cNvPr>
              <p14:cNvContentPartPr/>
              <p14:nvPr/>
            </p14:nvContentPartPr>
            <p14:xfrm>
              <a:off x="5973997" y="3196080"/>
              <a:ext cx="1737000" cy="184320"/>
            </p14:xfrm>
          </p:contentPart>
        </mc:Choice>
        <mc:Fallback xmlns="">
          <p:pic>
            <p:nvPicPr>
              <p:cNvPr id="317" name="Ink 316">
                <a:extLst>
                  <a:ext uri="{FF2B5EF4-FFF2-40B4-BE49-F238E27FC236}">
                    <a16:creationId xmlns:a16="http://schemas.microsoft.com/office/drawing/2014/main" id="{C2DB1DC5-8E9C-484F-A8B8-FDE2C09BB0CA}"/>
                  </a:ext>
                </a:extLst>
              </p:cNvPr>
              <p:cNvPicPr/>
              <p:nvPr/>
            </p:nvPicPr>
            <p:blipFill>
              <a:blip r:embed="rId441"/>
              <a:stretch>
                <a:fillRect/>
              </a:stretch>
            </p:blipFill>
            <p:spPr>
              <a:xfrm>
                <a:off x="5966437" y="3188520"/>
                <a:ext cx="1752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19" name="Ink 318">
                <a:extLst>
                  <a:ext uri="{FF2B5EF4-FFF2-40B4-BE49-F238E27FC236}">
                    <a16:creationId xmlns:a16="http://schemas.microsoft.com/office/drawing/2014/main" id="{217E3993-C4EE-5342-BC16-EBD10D6CB7F5}"/>
                  </a:ext>
                </a:extLst>
              </p14:cNvPr>
              <p14:cNvContentPartPr/>
              <p14:nvPr/>
            </p14:nvContentPartPr>
            <p14:xfrm>
              <a:off x="7323637" y="2197800"/>
              <a:ext cx="41400" cy="396720"/>
            </p14:xfrm>
          </p:contentPart>
        </mc:Choice>
        <mc:Fallback xmlns="">
          <p:pic>
            <p:nvPicPr>
              <p:cNvPr id="319" name="Ink 318">
                <a:extLst>
                  <a:ext uri="{FF2B5EF4-FFF2-40B4-BE49-F238E27FC236}">
                    <a16:creationId xmlns:a16="http://schemas.microsoft.com/office/drawing/2014/main" id="{217E3993-C4EE-5342-BC16-EBD10D6CB7F5}"/>
                  </a:ext>
                </a:extLst>
              </p:cNvPr>
              <p:cNvPicPr/>
              <p:nvPr/>
            </p:nvPicPr>
            <p:blipFill>
              <a:blip r:embed="rId443"/>
              <a:stretch>
                <a:fillRect/>
              </a:stretch>
            </p:blipFill>
            <p:spPr>
              <a:xfrm>
                <a:off x="7316077" y="2190240"/>
                <a:ext cx="565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0" name="Ink 319">
                <a:extLst>
                  <a:ext uri="{FF2B5EF4-FFF2-40B4-BE49-F238E27FC236}">
                    <a16:creationId xmlns:a16="http://schemas.microsoft.com/office/drawing/2014/main" id="{3884D5BD-D420-3C40-98C3-1B0181D428C6}"/>
                  </a:ext>
                </a:extLst>
              </p14:cNvPr>
              <p14:cNvContentPartPr/>
              <p14:nvPr/>
            </p14:nvContentPartPr>
            <p14:xfrm>
              <a:off x="7524517" y="2307600"/>
              <a:ext cx="20880" cy="132120"/>
            </p14:xfrm>
          </p:contentPart>
        </mc:Choice>
        <mc:Fallback xmlns="">
          <p:pic>
            <p:nvPicPr>
              <p:cNvPr id="320" name="Ink 319">
                <a:extLst>
                  <a:ext uri="{FF2B5EF4-FFF2-40B4-BE49-F238E27FC236}">
                    <a16:creationId xmlns:a16="http://schemas.microsoft.com/office/drawing/2014/main" id="{3884D5BD-D420-3C40-98C3-1B0181D428C6}"/>
                  </a:ext>
                </a:extLst>
              </p:cNvPr>
              <p:cNvPicPr/>
              <p:nvPr/>
            </p:nvPicPr>
            <p:blipFill>
              <a:blip r:embed="rId445"/>
              <a:stretch>
                <a:fillRect/>
              </a:stretch>
            </p:blipFill>
            <p:spPr>
              <a:xfrm>
                <a:off x="7516957" y="2300040"/>
                <a:ext cx="36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1" name="Ink 320">
                <a:extLst>
                  <a:ext uri="{FF2B5EF4-FFF2-40B4-BE49-F238E27FC236}">
                    <a16:creationId xmlns:a16="http://schemas.microsoft.com/office/drawing/2014/main" id="{6B6C0AC6-A3FF-714C-99D9-F11E52375351}"/>
                  </a:ext>
                </a:extLst>
              </p14:cNvPr>
              <p14:cNvContentPartPr/>
              <p14:nvPr/>
            </p14:nvContentPartPr>
            <p14:xfrm>
              <a:off x="7464037" y="2409840"/>
              <a:ext cx="119520" cy="19080"/>
            </p14:xfrm>
          </p:contentPart>
        </mc:Choice>
        <mc:Fallback xmlns="">
          <p:pic>
            <p:nvPicPr>
              <p:cNvPr id="321" name="Ink 320">
                <a:extLst>
                  <a:ext uri="{FF2B5EF4-FFF2-40B4-BE49-F238E27FC236}">
                    <a16:creationId xmlns:a16="http://schemas.microsoft.com/office/drawing/2014/main" id="{6B6C0AC6-A3FF-714C-99D9-F11E52375351}"/>
                  </a:ext>
                </a:extLst>
              </p:cNvPr>
              <p:cNvPicPr/>
              <p:nvPr/>
            </p:nvPicPr>
            <p:blipFill>
              <a:blip r:embed="rId447"/>
              <a:stretch>
                <a:fillRect/>
              </a:stretch>
            </p:blipFill>
            <p:spPr>
              <a:xfrm>
                <a:off x="7456477" y="2402280"/>
                <a:ext cx="134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22" name="Ink 321">
                <a:extLst>
                  <a:ext uri="{FF2B5EF4-FFF2-40B4-BE49-F238E27FC236}">
                    <a16:creationId xmlns:a16="http://schemas.microsoft.com/office/drawing/2014/main" id="{E53FB195-71B5-4840-BCC6-B56DEA0BD7AC}"/>
                  </a:ext>
                </a:extLst>
              </p14:cNvPr>
              <p14:cNvContentPartPr/>
              <p14:nvPr/>
            </p14:nvContentPartPr>
            <p14:xfrm>
              <a:off x="7456837" y="2300400"/>
              <a:ext cx="163800" cy="5760"/>
            </p14:xfrm>
          </p:contentPart>
        </mc:Choice>
        <mc:Fallback xmlns="">
          <p:pic>
            <p:nvPicPr>
              <p:cNvPr id="322" name="Ink 321">
                <a:extLst>
                  <a:ext uri="{FF2B5EF4-FFF2-40B4-BE49-F238E27FC236}">
                    <a16:creationId xmlns:a16="http://schemas.microsoft.com/office/drawing/2014/main" id="{E53FB195-71B5-4840-BCC6-B56DEA0BD7AC}"/>
                  </a:ext>
                </a:extLst>
              </p:cNvPr>
              <p:cNvPicPr/>
              <p:nvPr/>
            </p:nvPicPr>
            <p:blipFill>
              <a:blip r:embed="rId449"/>
              <a:stretch>
                <a:fillRect/>
              </a:stretch>
            </p:blipFill>
            <p:spPr>
              <a:xfrm>
                <a:off x="7449277" y="2292840"/>
                <a:ext cx="178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3" name="Ink 322">
                <a:extLst>
                  <a:ext uri="{FF2B5EF4-FFF2-40B4-BE49-F238E27FC236}">
                    <a16:creationId xmlns:a16="http://schemas.microsoft.com/office/drawing/2014/main" id="{5927FF0E-E2F0-DA45-AA03-15CA40C22828}"/>
                  </a:ext>
                </a:extLst>
              </p14:cNvPr>
              <p14:cNvContentPartPr/>
              <p14:nvPr/>
            </p14:nvContentPartPr>
            <p14:xfrm>
              <a:off x="7579597" y="2268360"/>
              <a:ext cx="99360" cy="205200"/>
            </p14:xfrm>
          </p:contentPart>
        </mc:Choice>
        <mc:Fallback xmlns="">
          <p:pic>
            <p:nvPicPr>
              <p:cNvPr id="323" name="Ink 322">
                <a:extLst>
                  <a:ext uri="{FF2B5EF4-FFF2-40B4-BE49-F238E27FC236}">
                    <a16:creationId xmlns:a16="http://schemas.microsoft.com/office/drawing/2014/main" id="{5927FF0E-E2F0-DA45-AA03-15CA40C22828}"/>
                  </a:ext>
                </a:extLst>
              </p:cNvPr>
              <p:cNvPicPr/>
              <p:nvPr/>
            </p:nvPicPr>
            <p:blipFill>
              <a:blip r:embed="rId451"/>
              <a:stretch>
                <a:fillRect/>
              </a:stretch>
            </p:blipFill>
            <p:spPr>
              <a:xfrm>
                <a:off x="7572037" y="2260800"/>
                <a:ext cx="1144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24" name="Ink 323">
                <a:extLst>
                  <a:ext uri="{FF2B5EF4-FFF2-40B4-BE49-F238E27FC236}">
                    <a16:creationId xmlns:a16="http://schemas.microsoft.com/office/drawing/2014/main" id="{A6B0058D-5560-EB4B-96EE-A203C718FA8D}"/>
                  </a:ext>
                </a:extLst>
              </p14:cNvPr>
              <p14:cNvContentPartPr/>
              <p14:nvPr/>
            </p14:nvContentPartPr>
            <p14:xfrm>
              <a:off x="7662037" y="2356560"/>
              <a:ext cx="137520" cy="98640"/>
            </p14:xfrm>
          </p:contentPart>
        </mc:Choice>
        <mc:Fallback xmlns="">
          <p:pic>
            <p:nvPicPr>
              <p:cNvPr id="324" name="Ink 323">
                <a:extLst>
                  <a:ext uri="{FF2B5EF4-FFF2-40B4-BE49-F238E27FC236}">
                    <a16:creationId xmlns:a16="http://schemas.microsoft.com/office/drawing/2014/main" id="{A6B0058D-5560-EB4B-96EE-A203C718FA8D}"/>
                  </a:ext>
                </a:extLst>
              </p:cNvPr>
              <p:cNvPicPr/>
              <p:nvPr/>
            </p:nvPicPr>
            <p:blipFill>
              <a:blip r:embed="rId453"/>
              <a:stretch>
                <a:fillRect/>
              </a:stretch>
            </p:blipFill>
            <p:spPr>
              <a:xfrm>
                <a:off x="7654477" y="2349000"/>
                <a:ext cx="152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25" name="Ink 324">
                <a:extLst>
                  <a:ext uri="{FF2B5EF4-FFF2-40B4-BE49-F238E27FC236}">
                    <a16:creationId xmlns:a16="http://schemas.microsoft.com/office/drawing/2014/main" id="{8452F7DD-13E4-604B-9345-5AECF56E18C6}"/>
                  </a:ext>
                </a:extLst>
              </p14:cNvPr>
              <p14:cNvContentPartPr/>
              <p14:nvPr/>
            </p14:nvContentPartPr>
            <p14:xfrm>
              <a:off x="7336237" y="2166480"/>
              <a:ext cx="682920" cy="21600"/>
            </p14:xfrm>
          </p:contentPart>
        </mc:Choice>
        <mc:Fallback xmlns="">
          <p:pic>
            <p:nvPicPr>
              <p:cNvPr id="325" name="Ink 324">
                <a:extLst>
                  <a:ext uri="{FF2B5EF4-FFF2-40B4-BE49-F238E27FC236}">
                    <a16:creationId xmlns:a16="http://schemas.microsoft.com/office/drawing/2014/main" id="{8452F7DD-13E4-604B-9345-5AECF56E18C6}"/>
                  </a:ext>
                </a:extLst>
              </p:cNvPr>
              <p:cNvPicPr/>
              <p:nvPr/>
            </p:nvPicPr>
            <p:blipFill>
              <a:blip r:embed="rId455"/>
              <a:stretch>
                <a:fillRect/>
              </a:stretch>
            </p:blipFill>
            <p:spPr>
              <a:xfrm>
                <a:off x="7328677" y="2158920"/>
                <a:ext cx="698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26" name="Ink 325">
                <a:extLst>
                  <a:ext uri="{FF2B5EF4-FFF2-40B4-BE49-F238E27FC236}">
                    <a16:creationId xmlns:a16="http://schemas.microsoft.com/office/drawing/2014/main" id="{AA7C993D-E1F4-6645-A720-1A4E5EF1575E}"/>
                  </a:ext>
                </a:extLst>
              </p14:cNvPr>
              <p14:cNvContentPartPr/>
              <p14:nvPr/>
            </p14:nvContentPartPr>
            <p14:xfrm>
              <a:off x="7992877" y="2176920"/>
              <a:ext cx="21960" cy="379800"/>
            </p14:xfrm>
          </p:contentPart>
        </mc:Choice>
        <mc:Fallback xmlns="">
          <p:pic>
            <p:nvPicPr>
              <p:cNvPr id="326" name="Ink 325">
                <a:extLst>
                  <a:ext uri="{FF2B5EF4-FFF2-40B4-BE49-F238E27FC236}">
                    <a16:creationId xmlns:a16="http://schemas.microsoft.com/office/drawing/2014/main" id="{AA7C993D-E1F4-6645-A720-1A4E5EF1575E}"/>
                  </a:ext>
                </a:extLst>
              </p:cNvPr>
              <p:cNvPicPr/>
              <p:nvPr/>
            </p:nvPicPr>
            <p:blipFill>
              <a:blip r:embed="rId457"/>
              <a:stretch>
                <a:fillRect/>
              </a:stretch>
            </p:blipFill>
            <p:spPr>
              <a:xfrm>
                <a:off x="7985317" y="2169360"/>
                <a:ext cx="370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27" name="Ink 326">
                <a:extLst>
                  <a:ext uri="{FF2B5EF4-FFF2-40B4-BE49-F238E27FC236}">
                    <a16:creationId xmlns:a16="http://schemas.microsoft.com/office/drawing/2014/main" id="{E54BFA56-0483-C944-838B-300B9C2978FB}"/>
                  </a:ext>
                </a:extLst>
              </p14:cNvPr>
              <p14:cNvContentPartPr/>
              <p14:nvPr/>
            </p14:nvContentPartPr>
            <p14:xfrm>
              <a:off x="7356037" y="2630880"/>
              <a:ext cx="661680" cy="23040"/>
            </p14:xfrm>
          </p:contentPart>
        </mc:Choice>
        <mc:Fallback xmlns="">
          <p:pic>
            <p:nvPicPr>
              <p:cNvPr id="327" name="Ink 326">
                <a:extLst>
                  <a:ext uri="{FF2B5EF4-FFF2-40B4-BE49-F238E27FC236}">
                    <a16:creationId xmlns:a16="http://schemas.microsoft.com/office/drawing/2014/main" id="{E54BFA56-0483-C944-838B-300B9C2978FB}"/>
                  </a:ext>
                </a:extLst>
              </p:cNvPr>
              <p:cNvPicPr/>
              <p:nvPr/>
            </p:nvPicPr>
            <p:blipFill>
              <a:blip r:embed="rId459"/>
              <a:stretch>
                <a:fillRect/>
              </a:stretch>
            </p:blipFill>
            <p:spPr>
              <a:xfrm>
                <a:off x="7348477" y="2623320"/>
                <a:ext cx="676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28" name="Ink 327">
                <a:extLst>
                  <a:ext uri="{FF2B5EF4-FFF2-40B4-BE49-F238E27FC236}">
                    <a16:creationId xmlns:a16="http://schemas.microsoft.com/office/drawing/2014/main" id="{1E72E789-F15F-2440-974B-92CFF9900D00}"/>
                  </a:ext>
                </a:extLst>
              </p14:cNvPr>
              <p14:cNvContentPartPr/>
              <p14:nvPr/>
            </p14:nvContentPartPr>
            <p14:xfrm>
              <a:off x="7695877" y="2676600"/>
              <a:ext cx="37440" cy="540000"/>
            </p14:xfrm>
          </p:contentPart>
        </mc:Choice>
        <mc:Fallback xmlns="">
          <p:pic>
            <p:nvPicPr>
              <p:cNvPr id="328" name="Ink 327">
                <a:extLst>
                  <a:ext uri="{FF2B5EF4-FFF2-40B4-BE49-F238E27FC236}">
                    <a16:creationId xmlns:a16="http://schemas.microsoft.com/office/drawing/2014/main" id="{1E72E789-F15F-2440-974B-92CFF9900D00}"/>
                  </a:ext>
                </a:extLst>
              </p:cNvPr>
              <p:cNvPicPr/>
              <p:nvPr/>
            </p:nvPicPr>
            <p:blipFill>
              <a:blip r:embed="rId461"/>
              <a:stretch>
                <a:fillRect/>
              </a:stretch>
            </p:blipFill>
            <p:spPr>
              <a:xfrm>
                <a:off x="7688317" y="2669040"/>
                <a:ext cx="525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0" name="Ink 329">
                <a:extLst>
                  <a:ext uri="{FF2B5EF4-FFF2-40B4-BE49-F238E27FC236}">
                    <a16:creationId xmlns:a16="http://schemas.microsoft.com/office/drawing/2014/main" id="{8F8D26A4-0940-D74B-BFCC-2008CECCA09B}"/>
                  </a:ext>
                </a:extLst>
              </p14:cNvPr>
              <p14:cNvContentPartPr/>
              <p14:nvPr/>
            </p14:nvContentPartPr>
            <p14:xfrm>
              <a:off x="8169637" y="2339280"/>
              <a:ext cx="78480" cy="73440"/>
            </p14:xfrm>
          </p:contentPart>
        </mc:Choice>
        <mc:Fallback xmlns="">
          <p:pic>
            <p:nvPicPr>
              <p:cNvPr id="330" name="Ink 329">
                <a:extLst>
                  <a:ext uri="{FF2B5EF4-FFF2-40B4-BE49-F238E27FC236}">
                    <a16:creationId xmlns:a16="http://schemas.microsoft.com/office/drawing/2014/main" id="{8F8D26A4-0940-D74B-BFCC-2008CECCA09B}"/>
                  </a:ext>
                </a:extLst>
              </p:cNvPr>
              <p:cNvPicPr/>
              <p:nvPr/>
            </p:nvPicPr>
            <p:blipFill>
              <a:blip r:embed="rId463"/>
              <a:stretch>
                <a:fillRect/>
              </a:stretch>
            </p:blipFill>
            <p:spPr>
              <a:xfrm>
                <a:off x="8162077" y="2331720"/>
                <a:ext cx="93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1" name="Ink 330">
                <a:extLst>
                  <a:ext uri="{FF2B5EF4-FFF2-40B4-BE49-F238E27FC236}">
                    <a16:creationId xmlns:a16="http://schemas.microsoft.com/office/drawing/2014/main" id="{3911A42E-047C-E747-B1EA-966C7B8800F8}"/>
                  </a:ext>
                </a:extLst>
              </p14:cNvPr>
              <p14:cNvContentPartPr/>
              <p14:nvPr/>
            </p14:nvContentPartPr>
            <p14:xfrm>
              <a:off x="8302117" y="2376720"/>
              <a:ext cx="15480" cy="27000"/>
            </p14:xfrm>
          </p:contentPart>
        </mc:Choice>
        <mc:Fallback xmlns="">
          <p:pic>
            <p:nvPicPr>
              <p:cNvPr id="331" name="Ink 330">
                <a:extLst>
                  <a:ext uri="{FF2B5EF4-FFF2-40B4-BE49-F238E27FC236}">
                    <a16:creationId xmlns:a16="http://schemas.microsoft.com/office/drawing/2014/main" id="{3911A42E-047C-E747-B1EA-966C7B8800F8}"/>
                  </a:ext>
                </a:extLst>
              </p:cNvPr>
              <p:cNvPicPr/>
              <p:nvPr/>
            </p:nvPicPr>
            <p:blipFill>
              <a:blip r:embed="rId465"/>
              <a:stretch>
                <a:fillRect/>
              </a:stretch>
            </p:blipFill>
            <p:spPr>
              <a:xfrm>
                <a:off x="8294917" y="2369160"/>
                <a:ext cx="30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3" name="Ink 332">
                <a:extLst>
                  <a:ext uri="{FF2B5EF4-FFF2-40B4-BE49-F238E27FC236}">
                    <a16:creationId xmlns:a16="http://schemas.microsoft.com/office/drawing/2014/main" id="{E2075B59-0936-204A-8F51-14FFA0142C24}"/>
                  </a:ext>
                </a:extLst>
              </p14:cNvPr>
              <p14:cNvContentPartPr/>
              <p14:nvPr/>
            </p14:nvContentPartPr>
            <p14:xfrm>
              <a:off x="8348917" y="2301120"/>
              <a:ext cx="84960" cy="72360"/>
            </p14:xfrm>
          </p:contentPart>
        </mc:Choice>
        <mc:Fallback xmlns="">
          <p:pic>
            <p:nvPicPr>
              <p:cNvPr id="333" name="Ink 332">
                <a:extLst>
                  <a:ext uri="{FF2B5EF4-FFF2-40B4-BE49-F238E27FC236}">
                    <a16:creationId xmlns:a16="http://schemas.microsoft.com/office/drawing/2014/main" id="{E2075B59-0936-204A-8F51-14FFA0142C24}"/>
                  </a:ext>
                </a:extLst>
              </p:cNvPr>
              <p:cNvPicPr/>
              <p:nvPr/>
            </p:nvPicPr>
            <p:blipFill>
              <a:blip r:embed="rId467"/>
              <a:stretch>
                <a:fillRect/>
              </a:stretch>
            </p:blipFill>
            <p:spPr>
              <a:xfrm>
                <a:off x="8341357" y="2293560"/>
                <a:ext cx="100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34" name="Ink 333">
                <a:extLst>
                  <a:ext uri="{FF2B5EF4-FFF2-40B4-BE49-F238E27FC236}">
                    <a16:creationId xmlns:a16="http://schemas.microsoft.com/office/drawing/2014/main" id="{BC5A73E8-6B6A-FC4E-9894-D4D9BC2F9B5D}"/>
                  </a:ext>
                </a:extLst>
              </p14:cNvPr>
              <p14:cNvContentPartPr/>
              <p14:nvPr/>
            </p14:nvContentPartPr>
            <p14:xfrm>
              <a:off x="8324797" y="2314440"/>
              <a:ext cx="109080" cy="162360"/>
            </p14:xfrm>
          </p:contentPart>
        </mc:Choice>
        <mc:Fallback xmlns="">
          <p:pic>
            <p:nvPicPr>
              <p:cNvPr id="334" name="Ink 333">
                <a:extLst>
                  <a:ext uri="{FF2B5EF4-FFF2-40B4-BE49-F238E27FC236}">
                    <a16:creationId xmlns:a16="http://schemas.microsoft.com/office/drawing/2014/main" id="{BC5A73E8-6B6A-FC4E-9894-D4D9BC2F9B5D}"/>
                  </a:ext>
                </a:extLst>
              </p:cNvPr>
              <p:cNvPicPr/>
              <p:nvPr/>
            </p:nvPicPr>
            <p:blipFill>
              <a:blip r:embed="rId469"/>
              <a:stretch>
                <a:fillRect/>
              </a:stretch>
            </p:blipFill>
            <p:spPr>
              <a:xfrm>
                <a:off x="8317237" y="2306880"/>
                <a:ext cx="124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35" name="Ink 334">
                <a:extLst>
                  <a:ext uri="{FF2B5EF4-FFF2-40B4-BE49-F238E27FC236}">
                    <a16:creationId xmlns:a16="http://schemas.microsoft.com/office/drawing/2014/main" id="{41C0EAD9-E4FC-164B-A87C-453A928AD7C7}"/>
                  </a:ext>
                </a:extLst>
              </p14:cNvPr>
              <p14:cNvContentPartPr/>
              <p14:nvPr/>
            </p14:nvContentPartPr>
            <p14:xfrm>
              <a:off x="8488597" y="2346840"/>
              <a:ext cx="14400" cy="9000"/>
            </p14:xfrm>
          </p:contentPart>
        </mc:Choice>
        <mc:Fallback xmlns="">
          <p:pic>
            <p:nvPicPr>
              <p:cNvPr id="335" name="Ink 334">
                <a:extLst>
                  <a:ext uri="{FF2B5EF4-FFF2-40B4-BE49-F238E27FC236}">
                    <a16:creationId xmlns:a16="http://schemas.microsoft.com/office/drawing/2014/main" id="{41C0EAD9-E4FC-164B-A87C-453A928AD7C7}"/>
                  </a:ext>
                </a:extLst>
              </p:cNvPr>
              <p:cNvPicPr/>
              <p:nvPr/>
            </p:nvPicPr>
            <p:blipFill>
              <a:blip r:embed="rId471"/>
              <a:stretch>
                <a:fillRect/>
              </a:stretch>
            </p:blipFill>
            <p:spPr>
              <a:xfrm>
                <a:off x="8481037" y="2339280"/>
                <a:ext cx="29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36" name="Ink 335">
                <a:extLst>
                  <a:ext uri="{FF2B5EF4-FFF2-40B4-BE49-F238E27FC236}">
                    <a16:creationId xmlns:a16="http://schemas.microsoft.com/office/drawing/2014/main" id="{38BFACE4-200C-0C4F-A4C7-ADB0067CD1E7}"/>
                  </a:ext>
                </a:extLst>
              </p14:cNvPr>
              <p14:cNvContentPartPr/>
              <p14:nvPr/>
            </p14:nvContentPartPr>
            <p14:xfrm>
              <a:off x="8565277" y="2269080"/>
              <a:ext cx="100440" cy="94320"/>
            </p14:xfrm>
          </p:contentPart>
        </mc:Choice>
        <mc:Fallback xmlns="">
          <p:pic>
            <p:nvPicPr>
              <p:cNvPr id="336" name="Ink 335">
                <a:extLst>
                  <a:ext uri="{FF2B5EF4-FFF2-40B4-BE49-F238E27FC236}">
                    <a16:creationId xmlns:a16="http://schemas.microsoft.com/office/drawing/2014/main" id="{38BFACE4-200C-0C4F-A4C7-ADB0067CD1E7}"/>
                  </a:ext>
                </a:extLst>
              </p:cNvPr>
              <p:cNvPicPr/>
              <p:nvPr/>
            </p:nvPicPr>
            <p:blipFill>
              <a:blip r:embed="rId473"/>
              <a:stretch>
                <a:fillRect/>
              </a:stretch>
            </p:blipFill>
            <p:spPr>
              <a:xfrm>
                <a:off x="8557717" y="2261880"/>
                <a:ext cx="115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37" name="Ink 336">
                <a:extLst>
                  <a:ext uri="{FF2B5EF4-FFF2-40B4-BE49-F238E27FC236}">
                    <a16:creationId xmlns:a16="http://schemas.microsoft.com/office/drawing/2014/main" id="{6DA6FD8A-726C-304F-8A05-C813DA827411}"/>
                  </a:ext>
                </a:extLst>
              </p14:cNvPr>
              <p14:cNvContentPartPr/>
              <p14:nvPr/>
            </p14:nvContentPartPr>
            <p14:xfrm>
              <a:off x="8659237" y="2069280"/>
              <a:ext cx="3960" cy="281880"/>
            </p14:xfrm>
          </p:contentPart>
        </mc:Choice>
        <mc:Fallback xmlns="">
          <p:pic>
            <p:nvPicPr>
              <p:cNvPr id="337" name="Ink 336">
                <a:extLst>
                  <a:ext uri="{FF2B5EF4-FFF2-40B4-BE49-F238E27FC236}">
                    <a16:creationId xmlns:a16="http://schemas.microsoft.com/office/drawing/2014/main" id="{6DA6FD8A-726C-304F-8A05-C813DA827411}"/>
                  </a:ext>
                </a:extLst>
              </p:cNvPr>
              <p:cNvPicPr/>
              <p:nvPr/>
            </p:nvPicPr>
            <p:blipFill>
              <a:blip r:embed="rId475"/>
              <a:stretch>
                <a:fillRect/>
              </a:stretch>
            </p:blipFill>
            <p:spPr>
              <a:xfrm>
                <a:off x="8651677" y="2061720"/>
                <a:ext cx="18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38" name="Ink 337">
                <a:extLst>
                  <a:ext uri="{FF2B5EF4-FFF2-40B4-BE49-F238E27FC236}">
                    <a16:creationId xmlns:a16="http://schemas.microsoft.com/office/drawing/2014/main" id="{A386716B-C93F-2840-879A-873A14CAD954}"/>
                  </a:ext>
                </a:extLst>
              </p14:cNvPr>
              <p14:cNvContentPartPr/>
              <p14:nvPr/>
            </p14:nvContentPartPr>
            <p14:xfrm>
              <a:off x="8726557" y="2230200"/>
              <a:ext cx="2880" cy="113040"/>
            </p14:xfrm>
          </p:contentPart>
        </mc:Choice>
        <mc:Fallback xmlns="">
          <p:pic>
            <p:nvPicPr>
              <p:cNvPr id="338" name="Ink 337">
                <a:extLst>
                  <a:ext uri="{FF2B5EF4-FFF2-40B4-BE49-F238E27FC236}">
                    <a16:creationId xmlns:a16="http://schemas.microsoft.com/office/drawing/2014/main" id="{A386716B-C93F-2840-879A-873A14CAD954}"/>
                  </a:ext>
                </a:extLst>
              </p:cNvPr>
              <p:cNvPicPr/>
              <p:nvPr/>
            </p:nvPicPr>
            <p:blipFill>
              <a:blip r:embed="rId477"/>
              <a:stretch>
                <a:fillRect/>
              </a:stretch>
            </p:blipFill>
            <p:spPr>
              <a:xfrm>
                <a:off x="8718997" y="2222640"/>
                <a:ext cx="18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39" name="Ink 338">
                <a:extLst>
                  <a:ext uri="{FF2B5EF4-FFF2-40B4-BE49-F238E27FC236}">
                    <a16:creationId xmlns:a16="http://schemas.microsoft.com/office/drawing/2014/main" id="{3A8380BF-9B17-DE4D-9ACF-7971C7273D9E}"/>
                  </a:ext>
                </a:extLst>
              </p14:cNvPr>
              <p14:cNvContentPartPr/>
              <p14:nvPr/>
            </p14:nvContentPartPr>
            <p14:xfrm>
              <a:off x="8726557" y="2144520"/>
              <a:ext cx="360" cy="360"/>
            </p14:xfrm>
          </p:contentPart>
        </mc:Choice>
        <mc:Fallback xmlns="">
          <p:pic>
            <p:nvPicPr>
              <p:cNvPr id="339" name="Ink 338">
                <a:extLst>
                  <a:ext uri="{FF2B5EF4-FFF2-40B4-BE49-F238E27FC236}">
                    <a16:creationId xmlns:a16="http://schemas.microsoft.com/office/drawing/2014/main" id="{3A8380BF-9B17-DE4D-9ACF-7971C7273D9E}"/>
                  </a:ext>
                </a:extLst>
              </p:cNvPr>
              <p:cNvPicPr/>
              <p:nvPr/>
            </p:nvPicPr>
            <p:blipFill>
              <a:blip r:embed="rId479"/>
              <a:stretch>
                <a:fillRect/>
              </a:stretch>
            </p:blipFill>
            <p:spPr>
              <a:xfrm>
                <a:off x="8718997" y="2136960"/>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40" name="Ink 339">
                <a:extLst>
                  <a:ext uri="{FF2B5EF4-FFF2-40B4-BE49-F238E27FC236}">
                    <a16:creationId xmlns:a16="http://schemas.microsoft.com/office/drawing/2014/main" id="{7A1F2256-6312-F248-BC3D-A2F4E897AA4C}"/>
                  </a:ext>
                </a:extLst>
              </p14:cNvPr>
              <p14:cNvContentPartPr/>
              <p14:nvPr/>
            </p14:nvContentPartPr>
            <p14:xfrm>
              <a:off x="8758237" y="2206440"/>
              <a:ext cx="101880" cy="116280"/>
            </p14:xfrm>
          </p:contentPart>
        </mc:Choice>
        <mc:Fallback xmlns="">
          <p:pic>
            <p:nvPicPr>
              <p:cNvPr id="340" name="Ink 339">
                <a:extLst>
                  <a:ext uri="{FF2B5EF4-FFF2-40B4-BE49-F238E27FC236}">
                    <a16:creationId xmlns:a16="http://schemas.microsoft.com/office/drawing/2014/main" id="{7A1F2256-6312-F248-BC3D-A2F4E897AA4C}"/>
                  </a:ext>
                </a:extLst>
              </p:cNvPr>
              <p:cNvPicPr/>
              <p:nvPr/>
            </p:nvPicPr>
            <p:blipFill>
              <a:blip r:embed="rId481"/>
              <a:stretch>
                <a:fillRect/>
              </a:stretch>
            </p:blipFill>
            <p:spPr>
              <a:xfrm>
                <a:off x="8750677" y="2198880"/>
                <a:ext cx="116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41" name="Ink 340">
                <a:extLst>
                  <a:ext uri="{FF2B5EF4-FFF2-40B4-BE49-F238E27FC236}">
                    <a16:creationId xmlns:a16="http://schemas.microsoft.com/office/drawing/2014/main" id="{6B1AE49B-4BAB-DF41-BFB8-3067F227948E}"/>
                  </a:ext>
                </a:extLst>
              </p14:cNvPr>
              <p14:cNvContentPartPr/>
              <p14:nvPr/>
            </p14:nvContentPartPr>
            <p14:xfrm>
              <a:off x="8883517" y="2047680"/>
              <a:ext cx="20160" cy="280440"/>
            </p14:xfrm>
          </p:contentPart>
        </mc:Choice>
        <mc:Fallback xmlns="">
          <p:pic>
            <p:nvPicPr>
              <p:cNvPr id="341" name="Ink 340">
                <a:extLst>
                  <a:ext uri="{FF2B5EF4-FFF2-40B4-BE49-F238E27FC236}">
                    <a16:creationId xmlns:a16="http://schemas.microsoft.com/office/drawing/2014/main" id="{6B1AE49B-4BAB-DF41-BFB8-3067F227948E}"/>
                  </a:ext>
                </a:extLst>
              </p:cNvPr>
              <p:cNvPicPr/>
              <p:nvPr/>
            </p:nvPicPr>
            <p:blipFill>
              <a:blip r:embed="rId483"/>
              <a:stretch>
                <a:fillRect/>
              </a:stretch>
            </p:blipFill>
            <p:spPr>
              <a:xfrm>
                <a:off x="8875957" y="2040120"/>
                <a:ext cx="35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42" name="Ink 341">
                <a:extLst>
                  <a:ext uri="{FF2B5EF4-FFF2-40B4-BE49-F238E27FC236}">
                    <a16:creationId xmlns:a16="http://schemas.microsoft.com/office/drawing/2014/main" id="{F1D6B60D-D0C3-1647-87C1-1599BB42568F}"/>
                  </a:ext>
                </a:extLst>
              </p14:cNvPr>
              <p14:cNvContentPartPr/>
              <p14:nvPr/>
            </p14:nvContentPartPr>
            <p14:xfrm>
              <a:off x="8885317" y="2162880"/>
              <a:ext cx="136080" cy="163080"/>
            </p14:xfrm>
          </p:contentPart>
        </mc:Choice>
        <mc:Fallback xmlns="">
          <p:pic>
            <p:nvPicPr>
              <p:cNvPr id="342" name="Ink 341">
                <a:extLst>
                  <a:ext uri="{FF2B5EF4-FFF2-40B4-BE49-F238E27FC236}">
                    <a16:creationId xmlns:a16="http://schemas.microsoft.com/office/drawing/2014/main" id="{F1D6B60D-D0C3-1647-87C1-1599BB42568F}"/>
                  </a:ext>
                </a:extLst>
              </p:cNvPr>
              <p:cNvPicPr/>
              <p:nvPr/>
            </p:nvPicPr>
            <p:blipFill>
              <a:blip r:embed="rId485"/>
              <a:stretch>
                <a:fillRect/>
              </a:stretch>
            </p:blipFill>
            <p:spPr>
              <a:xfrm>
                <a:off x="8877757" y="2155320"/>
                <a:ext cx="151200" cy="178200"/>
              </a:xfrm>
              <a:prstGeom prst="rect">
                <a:avLst/>
              </a:prstGeom>
            </p:spPr>
          </p:pic>
        </mc:Fallback>
      </mc:AlternateContent>
      <p:grpSp>
        <p:nvGrpSpPr>
          <p:cNvPr id="350" name="Group 349">
            <a:extLst>
              <a:ext uri="{FF2B5EF4-FFF2-40B4-BE49-F238E27FC236}">
                <a16:creationId xmlns:a16="http://schemas.microsoft.com/office/drawing/2014/main" id="{15F3D34C-CA41-5A47-ADA7-C18C685474C3}"/>
              </a:ext>
            </a:extLst>
          </p:cNvPr>
          <p:cNvGrpSpPr/>
          <p:nvPr/>
        </p:nvGrpSpPr>
        <p:grpSpPr>
          <a:xfrm>
            <a:off x="6585997" y="2797920"/>
            <a:ext cx="865080" cy="324360"/>
            <a:chOff x="6585997" y="2797920"/>
            <a:chExt cx="865080" cy="324360"/>
          </a:xfrm>
        </p:grpSpPr>
        <mc:AlternateContent xmlns:mc="http://schemas.openxmlformats.org/markup-compatibility/2006" xmlns:p14="http://schemas.microsoft.com/office/powerpoint/2010/main">
          <mc:Choice Requires="p14">
            <p:contentPart p14:bwMode="auto" r:id="rId486">
              <p14:nvContentPartPr>
                <p14:cNvPr id="344" name="Ink 343">
                  <a:extLst>
                    <a:ext uri="{FF2B5EF4-FFF2-40B4-BE49-F238E27FC236}">
                      <a16:creationId xmlns:a16="http://schemas.microsoft.com/office/drawing/2014/main" id="{1D691563-200E-B64E-A7A8-C72B4F31AC0D}"/>
                    </a:ext>
                  </a:extLst>
                </p14:cNvPr>
                <p14:cNvContentPartPr/>
                <p14:nvPr/>
              </p14:nvContentPartPr>
              <p14:xfrm>
                <a:off x="6866437" y="2797920"/>
                <a:ext cx="9000" cy="168120"/>
              </p14:xfrm>
            </p:contentPart>
          </mc:Choice>
          <mc:Fallback xmlns="">
            <p:pic>
              <p:nvPicPr>
                <p:cNvPr id="344" name="Ink 343">
                  <a:extLst>
                    <a:ext uri="{FF2B5EF4-FFF2-40B4-BE49-F238E27FC236}">
                      <a16:creationId xmlns:a16="http://schemas.microsoft.com/office/drawing/2014/main" id="{1D691563-200E-B64E-A7A8-C72B4F31AC0D}"/>
                    </a:ext>
                  </a:extLst>
                </p:cNvPr>
                <p:cNvPicPr/>
                <p:nvPr/>
              </p:nvPicPr>
              <p:blipFill>
                <a:blip r:embed="rId487"/>
                <a:stretch>
                  <a:fillRect/>
                </a:stretch>
              </p:blipFill>
              <p:spPr>
                <a:xfrm>
                  <a:off x="6858877" y="2790360"/>
                  <a:ext cx="24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45" name="Ink 344">
                  <a:extLst>
                    <a:ext uri="{FF2B5EF4-FFF2-40B4-BE49-F238E27FC236}">
                      <a16:creationId xmlns:a16="http://schemas.microsoft.com/office/drawing/2014/main" id="{311845C0-5F84-364E-A713-87410E97D990}"/>
                    </a:ext>
                  </a:extLst>
                </p14:cNvPr>
                <p14:cNvContentPartPr/>
                <p14:nvPr/>
              </p14:nvContentPartPr>
              <p14:xfrm>
                <a:off x="6830797" y="2820600"/>
                <a:ext cx="130320" cy="128880"/>
              </p14:xfrm>
            </p:contentPart>
          </mc:Choice>
          <mc:Fallback xmlns="">
            <p:pic>
              <p:nvPicPr>
                <p:cNvPr id="345" name="Ink 344">
                  <a:extLst>
                    <a:ext uri="{FF2B5EF4-FFF2-40B4-BE49-F238E27FC236}">
                      <a16:creationId xmlns:a16="http://schemas.microsoft.com/office/drawing/2014/main" id="{311845C0-5F84-364E-A713-87410E97D990}"/>
                    </a:ext>
                  </a:extLst>
                </p:cNvPr>
                <p:cNvPicPr/>
                <p:nvPr/>
              </p:nvPicPr>
              <p:blipFill>
                <a:blip r:embed="rId489"/>
                <a:stretch>
                  <a:fillRect/>
                </a:stretch>
              </p:blipFill>
              <p:spPr>
                <a:xfrm>
                  <a:off x="6823237" y="2813040"/>
                  <a:ext cx="145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46" name="Ink 345">
                  <a:extLst>
                    <a:ext uri="{FF2B5EF4-FFF2-40B4-BE49-F238E27FC236}">
                      <a16:creationId xmlns:a16="http://schemas.microsoft.com/office/drawing/2014/main" id="{1D80A483-3C00-124B-BE2D-BBCF0F5F0FEC}"/>
                    </a:ext>
                  </a:extLst>
                </p14:cNvPr>
                <p14:cNvContentPartPr/>
                <p14:nvPr/>
              </p14:nvContentPartPr>
              <p14:xfrm>
                <a:off x="7010077" y="2802240"/>
                <a:ext cx="146160" cy="146520"/>
              </p14:xfrm>
            </p:contentPart>
          </mc:Choice>
          <mc:Fallback xmlns="">
            <p:pic>
              <p:nvPicPr>
                <p:cNvPr id="346" name="Ink 345">
                  <a:extLst>
                    <a:ext uri="{FF2B5EF4-FFF2-40B4-BE49-F238E27FC236}">
                      <a16:creationId xmlns:a16="http://schemas.microsoft.com/office/drawing/2014/main" id="{1D80A483-3C00-124B-BE2D-BBCF0F5F0FEC}"/>
                    </a:ext>
                  </a:extLst>
                </p:cNvPr>
                <p:cNvPicPr/>
                <p:nvPr/>
              </p:nvPicPr>
              <p:blipFill>
                <a:blip r:embed="rId491"/>
                <a:stretch>
                  <a:fillRect/>
                </a:stretch>
              </p:blipFill>
              <p:spPr>
                <a:xfrm>
                  <a:off x="7002517" y="2794680"/>
                  <a:ext cx="1612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7" name="Ink 346">
                  <a:extLst>
                    <a:ext uri="{FF2B5EF4-FFF2-40B4-BE49-F238E27FC236}">
                      <a16:creationId xmlns:a16="http://schemas.microsoft.com/office/drawing/2014/main" id="{F16659B5-FC15-9C42-94F7-1D00D9CFB45A}"/>
                    </a:ext>
                  </a:extLst>
                </p14:cNvPr>
                <p14:cNvContentPartPr/>
                <p14:nvPr/>
              </p14:nvContentPartPr>
              <p14:xfrm>
                <a:off x="7190437" y="2797920"/>
                <a:ext cx="122760" cy="140760"/>
              </p14:xfrm>
            </p:contentPart>
          </mc:Choice>
          <mc:Fallback xmlns="">
            <p:pic>
              <p:nvPicPr>
                <p:cNvPr id="347" name="Ink 346">
                  <a:extLst>
                    <a:ext uri="{FF2B5EF4-FFF2-40B4-BE49-F238E27FC236}">
                      <a16:creationId xmlns:a16="http://schemas.microsoft.com/office/drawing/2014/main" id="{F16659B5-FC15-9C42-94F7-1D00D9CFB45A}"/>
                    </a:ext>
                  </a:extLst>
                </p:cNvPr>
                <p:cNvPicPr/>
                <p:nvPr/>
              </p:nvPicPr>
              <p:blipFill>
                <a:blip r:embed="rId493"/>
                <a:stretch>
                  <a:fillRect/>
                </a:stretch>
              </p:blipFill>
              <p:spPr>
                <a:xfrm>
                  <a:off x="7182877" y="2790360"/>
                  <a:ext cx="137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9" name="Ink 348">
                  <a:extLst>
                    <a:ext uri="{FF2B5EF4-FFF2-40B4-BE49-F238E27FC236}">
                      <a16:creationId xmlns:a16="http://schemas.microsoft.com/office/drawing/2014/main" id="{D41C34E1-F6FB-1B41-BC53-B7247B483F9B}"/>
                    </a:ext>
                  </a:extLst>
                </p14:cNvPr>
                <p14:cNvContentPartPr/>
                <p14:nvPr/>
              </p14:nvContentPartPr>
              <p14:xfrm>
                <a:off x="6585997" y="2915280"/>
                <a:ext cx="865080" cy="207000"/>
              </p14:xfrm>
            </p:contentPart>
          </mc:Choice>
          <mc:Fallback xmlns="">
            <p:pic>
              <p:nvPicPr>
                <p:cNvPr id="349" name="Ink 348">
                  <a:extLst>
                    <a:ext uri="{FF2B5EF4-FFF2-40B4-BE49-F238E27FC236}">
                      <a16:creationId xmlns:a16="http://schemas.microsoft.com/office/drawing/2014/main" id="{D41C34E1-F6FB-1B41-BC53-B7247B483F9B}"/>
                    </a:ext>
                  </a:extLst>
                </p:cNvPr>
                <p:cNvPicPr/>
                <p:nvPr/>
              </p:nvPicPr>
              <p:blipFill>
                <a:blip r:embed="rId495"/>
                <a:stretch>
                  <a:fillRect/>
                </a:stretch>
              </p:blipFill>
              <p:spPr>
                <a:xfrm>
                  <a:off x="6578437" y="2907720"/>
                  <a:ext cx="880200" cy="222120"/>
                </a:xfrm>
                <a:prstGeom prst="rect">
                  <a:avLst/>
                </a:prstGeom>
              </p:spPr>
            </p:pic>
          </mc:Fallback>
        </mc:AlternateContent>
      </p:grpSp>
      <p:grpSp>
        <p:nvGrpSpPr>
          <p:cNvPr id="385" name="Group 384">
            <a:extLst>
              <a:ext uri="{FF2B5EF4-FFF2-40B4-BE49-F238E27FC236}">
                <a16:creationId xmlns:a16="http://schemas.microsoft.com/office/drawing/2014/main" id="{4D11F0B1-CED8-5245-A040-6E0C99260494}"/>
              </a:ext>
            </a:extLst>
          </p:cNvPr>
          <p:cNvGrpSpPr/>
          <p:nvPr/>
        </p:nvGrpSpPr>
        <p:grpSpPr>
          <a:xfrm>
            <a:off x="6487357" y="5722200"/>
            <a:ext cx="930600" cy="266760"/>
            <a:chOff x="6487357" y="5722200"/>
            <a:chExt cx="930600" cy="266760"/>
          </a:xfrm>
        </p:grpSpPr>
        <mc:AlternateContent xmlns:mc="http://schemas.openxmlformats.org/markup-compatibility/2006" xmlns:p14="http://schemas.microsoft.com/office/powerpoint/2010/main">
          <mc:Choice Requires="p14">
            <p:contentPart p14:bwMode="auto" r:id="rId496">
              <p14:nvContentPartPr>
                <p14:cNvPr id="375" name="Ink 374">
                  <a:extLst>
                    <a:ext uri="{FF2B5EF4-FFF2-40B4-BE49-F238E27FC236}">
                      <a16:creationId xmlns:a16="http://schemas.microsoft.com/office/drawing/2014/main" id="{DD47F8F7-4DC0-544F-A72F-4FEA9F91BBD7}"/>
                    </a:ext>
                  </a:extLst>
                </p14:cNvPr>
                <p14:cNvContentPartPr/>
                <p14:nvPr/>
              </p14:nvContentPartPr>
              <p14:xfrm>
                <a:off x="6543877" y="5787720"/>
                <a:ext cx="11520" cy="197280"/>
              </p14:xfrm>
            </p:contentPart>
          </mc:Choice>
          <mc:Fallback xmlns="">
            <p:pic>
              <p:nvPicPr>
                <p:cNvPr id="375" name="Ink 374">
                  <a:extLst>
                    <a:ext uri="{FF2B5EF4-FFF2-40B4-BE49-F238E27FC236}">
                      <a16:creationId xmlns:a16="http://schemas.microsoft.com/office/drawing/2014/main" id="{DD47F8F7-4DC0-544F-A72F-4FEA9F91BBD7}"/>
                    </a:ext>
                  </a:extLst>
                </p:cNvPr>
                <p:cNvPicPr/>
                <p:nvPr/>
              </p:nvPicPr>
              <p:blipFill>
                <a:blip r:embed="rId497"/>
                <a:stretch>
                  <a:fillRect/>
                </a:stretch>
              </p:blipFill>
              <p:spPr>
                <a:xfrm>
                  <a:off x="6536317" y="5780160"/>
                  <a:ext cx="26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76" name="Ink 375">
                  <a:extLst>
                    <a:ext uri="{FF2B5EF4-FFF2-40B4-BE49-F238E27FC236}">
                      <a16:creationId xmlns:a16="http://schemas.microsoft.com/office/drawing/2014/main" id="{FF9EF5B3-A1C8-E64E-83E9-D32BB8A55730}"/>
                    </a:ext>
                  </a:extLst>
                </p14:cNvPr>
                <p14:cNvContentPartPr/>
                <p14:nvPr/>
              </p14:nvContentPartPr>
              <p14:xfrm>
                <a:off x="6487357" y="5895720"/>
                <a:ext cx="122400" cy="16920"/>
              </p14:xfrm>
            </p:contentPart>
          </mc:Choice>
          <mc:Fallback xmlns="">
            <p:pic>
              <p:nvPicPr>
                <p:cNvPr id="376" name="Ink 375">
                  <a:extLst>
                    <a:ext uri="{FF2B5EF4-FFF2-40B4-BE49-F238E27FC236}">
                      <a16:creationId xmlns:a16="http://schemas.microsoft.com/office/drawing/2014/main" id="{FF9EF5B3-A1C8-E64E-83E9-D32BB8A55730}"/>
                    </a:ext>
                  </a:extLst>
                </p:cNvPr>
                <p:cNvPicPr/>
                <p:nvPr/>
              </p:nvPicPr>
              <p:blipFill>
                <a:blip r:embed="rId499"/>
                <a:stretch>
                  <a:fillRect/>
                </a:stretch>
              </p:blipFill>
              <p:spPr>
                <a:xfrm>
                  <a:off x="6479797" y="5888160"/>
                  <a:ext cx="137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77" name="Ink 376">
                  <a:extLst>
                    <a:ext uri="{FF2B5EF4-FFF2-40B4-BE49-F238E27FC236}">
                      <a16:creationId xmlns:a16="http://schemas.microsoft.com/office/drawing/2014/main" id="{5C27206B-1171-6948-8307-7C6C61325708}"/>
                    </a:ext>
                  </a:extLst>
                </p14:cNvPr>
                <p14:cNvContentPartPr/>
                <p14:nvPr/>
              </p14:nvContentPartPr>
              <p14:xfrm>
                <a:off x="6627037" y="5883480"/>
                <a:ext cx="94680" cy="105480"/>
              </p14:xfrm>
            </p:contentPart>
          </mc:Choice>
          <mc:Fallback xmlns="">
            <p:pic>
              <p:nvPicPr>
                <p:cNvPr id="377" name="Ink 376">
                  <a:extLst>
                    <a:ext uri="{FF2B5EF4-FFF2-40B4-BE49-F238E27FC236}">
                      <a16:creationId xmlns:a16="http://schemas.microsoft.com/office/drawing/2014/main" id="{5C27206B-1171-6948-8307-7C6C61325708}"/>
                    </a:ext>
                  </a:extLst>
                </p:cNvPr>
                <p:cNvPicPr/>
                <p:nvPr/>
              </p:nvPicPr>
              <p:blipFill>
                <a:blip r:embed="rId501"/>
                <a:stretch>
                  <a:fillRect/>
                </a:stretch>
              </p:blipFill>
              <p:spPr>
                <a:xfrm>
                  <a:off x="6619477" y="5875920"/>
                  <a:ext cx="1098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78" name="Ink 377">
                  <a:extLst>
                    <a:ext uri="{FF2B5EF4-FFF2-40B4-BE49-F238E27FC236}">
                      <a16:creationId xmlns:a16="http://schemas.microsoft.com/office/drawing/2014/main" id="{3F310530-4CF5-CE48-BD63-7556F15C2840}"/>
                    </a:ext>
                  </a:extLst>
                </p14:cNvPr>
                <p14:cNvContentPartPr/>
                <p14:nvPr/>
              </p14:nvContentPartPr>
              <p14:xfrm>
                <a:off x="6873997" y="5926680"/>
                <a:ext cx="123480" cy="57240"/>
              </p14:xfrm>
            </p:contentPart>
          </mc:Choice>
          <mc:Fallback xmlns="">
            <p:pic>
              <p:nvPicPr>
                <p:cNvPr id="378" name="Ink 377">
                  <a:extLst>
                    <a:ext uri="{FF2B5EF4-FFF2-40B4-BE49-F238E27FC236}">
                      <a16:creationId xmlns:a16="http://schemas.microsoft.com/office/drawing/2014/main" id="{3F310530-4CF5-CE48-BD63-7556F15C2840}"/>
                    </a:ext>
                  </a:extLst>
                </p:cNvPr>
                <p:cNvPicPr/>
                <p:nvPr/>
              </p:nvPicPr>
              <p:blipFill>
                <a:blip r:embed="rId503"/>
                <a:stretch>
                  <a:fillRect/>
                </a:stretch>
              </p:blipFill>
              <p:spPr>
                <a:xfrm>
                  <a:off x="6866437" y="5919120"/>
                  <a:ext cx="1382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79" name="Ink 378">
                  <a:extLst>
                    <a:ext uri="{FF2B5EF4-FFF2-40B4-BE49-F238E27FC236}">
                      <a16:creationId xmlns:a16="http://schemas.microsoft.com/office/drawing/2014/main" id="{B402FB40-B7FD-D846-8524-17872D49122E}"/>
                    </a:ext>
                  </a:extLst>
                </p14:cNvPr>
                <p14:cNvContentPartPr/>
                <p14:nvPr/>
              </p14:nvContentPartPr>
              <p14:xfrm>
                <a:off x="6998197" y="5741280"/>
                <a:ext cx="19440" cy="237600"/>
              </p14:xfrm>
            </p:contentPart>
          </mc:Choice>
          <mc:Fallback xmlns="">
            <p:pic>
              <p:nvPicPr>
                <p:cNvPr id="379" name="Ink 378">
                  <a:extLst>
                    <a:ext uri="{FF2B5EF4-FFF2-40B4-BE49-F238E27FC236}">
                      <a16:creationId xmlns:a16="http://schemas.microsoft.com/office/drawing/2014/main" id="{B402FB40-B7FD-D846-8524-17872D49122E}"/>
                    </a:ext>
                  </a:extLst>
                </p:cNvPr>
                <p:cNvPicPr/>
                <p:nvPr/>
              </p:nvPicPr>
              <p:blipFill>
                <a:blip r:embed="rId505"/>
                <a:stretch>
                  <a:fillRect/>
                </a:stretch>
              </p:blipFill>
              <p:spPr>
                <a:xfrm>
                  <a:off x="6990637" y="5733720"/>
                  <a:ext cx="345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80" name="Ink 379">
                  <a:extLst>
                    <a:ext uri="{FF2B5EF4-FFF2-40B4-BE49-F238E27FC236}">
                      <a16:creationId xmlns:a16="http://schemas.microsoft.com/office/drawing/2014/main" id="{D3289FCE-D372-E841-BC30-742053B91A85}"/>
                    </a:ext>
                  </a:extLst>
                </p14:cNvPr>
                <p14:cNvContentPartPr/>
                <p14:nvPr/>
              </p14:nvContentPartPr>
              <p14:xfrm>
                <a:off x="7048597" y="5918400"/>
                <a:ext cx="13680" cy="60840"/>
              </p14:xfrm>
            </p:contentPart>
          </mc:Choice>
          <mc:Fallback xmlns="">
            <p:pic>
              <p:nvPicPr>
                <p:cNvPr id="380" name="Ink 379">
                  <a:extLst>
                    <a:ext uri="{FF2B5EF4-FFF2-40B4-BE49-F238E27FC236}">
                      <a16:creationId xmlns:a16="http://schemas.microsoft.com/office/drawing/2014/main" id="{D3289FCE-D372-E841-BC30-742053B91A85}"/>
                    </a:ext>
                  </a:extLst>
                </p:cNvPr>
                <p:cNvPicPr/>
                <p:nvPr/>
              </p:nvPicPr>
              <p:blipFill>
                <a:blip r:embed="rId507"/>
                <a:stretch>
                  <a:fillRect/>
                </a:stretch>
              </p:blipFill>
              <p:spPr>
                <a:xfrm>
                  <a:off x="7041037" y="5910840"/>
                  <a:ext cx="28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81" name="Ink 380">
                  <a:extLst>
                    <a:ext uri="{FF2B5EF4-FFF2-40B4-BE49-F238E27FC236}">
                      <a16:creationId xmlns:a16="http://schemas.microsoft.com/office/drawing/2014/main" id="{9EB876EA-99A6-3548-A26D-8D5AFD876AC0}"/>
                    </a:ext>
                  </a:extLst>
                </p14:cNvPr>
                <p14:cNvContentPartPr/>
                <p14:nvPr/>
              </p14:nvContentPartPr>
              <p14:xfrm>
                <a:off x="7073797" y="5841360"/>
                <a:ext cx="10080" cy="1080"/>
              </p14:xfrm>
            </p:contentPart>
          </mc:Choice>
          <mc:Fallback xmlns="">
            <p:pic>
              <p:nvPicPr>
                <p:cNvPr id="381" name="Ink 380">
                  <a:extLst>
                    <a:ext uri="{FF2B5EF4-FFF2-40B4-BE49-F238E27FC236}">
                      <a16:creationId xmlns:a16="http://schemas.microsoft.com/office/drawing/2014/main" id="{9EB876EA-99A6-3548-A26D-8D5AFD876AC0}"/>
                    </a:ext>
                  </a:extLst>
                </p:cNvPr>
                <p:cNvPicPr/>
                <p:nvPr/>
              </p:nvPicPr>
              <p:blipFill>
                <a:blip r:embed="rId509"/>
                <a:stretch>
                  <a:fillRect/>
                </a:stretch>
              </p:blipFill>
              <p:spPr>
                <a:xfrm>
                  <a:off x="7066237" y="5833800"/>
                  <a:ext cx="25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82" name="Ink 381">
                  <a:extLst>
                    <a:ext uri="{FF2B5EF4-FFF2-40B4-BE49-F238E27FC236}">
                      <a16:creationId xmlns:a16="http://schemas.microsoft.com/office/drawing/2014/main" id="{CE51F2C2-3307-7148-974D-C04BFCB1492A}"/>
                    </a:ext>
                  </a:extLst>
                </p14:cNvPr>
                <p14:cNvContentPartPr/>
                <p14:nvPr/>
              </p14:nvContentPartPr>
              <p14:xfrm>
                <a:off x="7134637" y="5869800"/>
                <a:ext cx="88200" cy="109800"/>
              </p14:xfrm>
            </p:contentPart>
          </mc:Choice>
          <mc:Fallback xmlns="">
            <p:pic>
              <p:nvPicPr>
                <p:cNvPr id="382" name="Ink 381">
                  <a:extLst>
                    <a:ext uri="{FF2B5EF4-FFF2-40B4-BE49-F238E27FC236}">
                      <a16:creationId xmlns:a16="http://schemas.microsoft.com/office/drawing/2014/main" id="{CE51F2C2-3307-7148-974D-C04BFCB1492A}"/>
                    </a:ext>
                  </a:extLst>
                </p:cNvPr>
                <p:cNvPicPr/>
                <p:nvPr/>
              </p:nvPicPr>
              <p:blipFill>
                <a:blip r:embed="rId511"/>
                <a:stretch>
                  <a:fillRect/>
                </a:stretch>
              </p:blipFill>
              <p:spPr>
                <a:xfrm>
                  <a:off x="7127077" y="5862240"/>
                  <a:ext cx="103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83" name="Ink 382">
                  <a:extLst>
                    <a:ext uri="{FF2B5EF4-FFF2-40B4-BE49-F238E27FC236}">
                      <a16:creationId xmlns:a16="http://schemas.microsoft.com/office/drawing/2014/main" id="{56BD495B-080C-6C4D-B2FB-955090B2600A}"/>
                    </a:ext>
                  </a:extLst>
                </p14:cNvPr>
                <p14:cNvContentPartPr/>
                <p14:nvPr/>
              </p14:nvContentPartPr>
              <p14:xfrm>
                <a:off x="7268557" y="5722200"/>
                <a:ext cx="28800" cy="258840"/>
              </p14:xfrm>
            </p:contentPart>
          </mc:Choice>
          <mc:Fallback xmlns="">
            <p:pic>
              <p:nvPicPr>
                <p:cNvPr id="383" name="Ink 382">
                  <a:extLst>
                    <a:ext uri="{FF2B5EF4-FFF2-40B4-BE49-F238E27FC236}">
                      <a16:creationId xmlns:a16="http://schemas.microsoft.com/office/drawing/2014/main" id="{56BD495B-080C-6C4D-B2FB-955090B2600A}"/>
                    </a:ext>
                  </a:extLst>
                </p:cNvPr>
                <p:cNvPicPr/>
                <p:nvPr/>
              </p:nvPicPr>
              <p:blipFill>
                <a:blip r:embed="rId513"/>
                <a:stretch>
                  <a:fillRect/>
                </a:stretch>
              </p:blipFill>
              <p:spPr>
                <a:xfrm>
                  <a:off x="7260997" y="5714640"/>
                  <a:ext cx="439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84" name="Ink 383">
                  <a:extLst>
                    <a:ext uri="{FF2B5EF4-FFF2-40B4-BE49-F238E27FC236}">
                      <a16:creationId xmlns:a16="http://schemas.microsoft.com/office/drawing/2014/main" id="{3DC72B26-9E44-9F42-9553-54B5C72A7880}"/>
                    </a:ext>
                  </a:extLst>
                </p14:cNvPr>
                <p14:cNvContentPartPr/>
                <p14:nvPr/>
              </p14:nvContentPartPr>
              <p14:xfrm>
                <a:off x="7289797" y="5878440"/>
                <a:ext cx="128160" cy="95400"/>
              </p14:xfrm>
            </p:contentPart>
          </mc:Choice>
          <mc:Fallback xmlns="">
            <p:pic>
              <p:nvPicPr>
                <p:cNvPr id="384" name="Ink 383">
                  <a:extLst>
                    <a:ext uri="{FF2B5EF4-FFF2-40B4-BE49-F238E27FC236}">
                      <a16:creationId xmlns:a16="http://schemas.microsoft.com/office/drawing/2014/main" id="{3DC72B26-9E44-9F42-9553-54B5C72A7880}"/>
                    </a:ext>
                  </a:extLst>
                </p:cNvPr>
                <p:cNvPicPr/>
                <p:nvPr/>
              </p:nvPicPr>
              <p:blipFill>
                <a:blip r:embed="rId515"/>
                <a:stretch>
                  <a:fillRect/>
                </a:stretch>
              </p:blipFill>
              <p:spPr>
                <a:xfrm>
                  <a:off x="7282237" y="5870880"/>
                  <a:ext cx="143280" cy="110520"/>
                </a:xfrm>
                <a:prstGeom prst="rect">
                  <a:avLst/>
                </a:prstGeom>
              </p:spPr>
            </p:pic>
          </mc:Fallback>
        </mc:AlternateContent>
      </p:grpSp>
      <p:grpSp>
        <p:nvGrpSpPr>
          <p:cNvPr id="414" name="Group 413">
            <a:extLst>
              <a:ext uri="{FF2B5EF4-FFF2-40B4-BE49-F238E27FC236}">
                <a16:creationId xmlns:a16="http://schemas.microsoft.com/office/drawing/2014/main" id="{1800EB6F-7579-9141-A4B9-944AD6317224}"/>
              </a:ext>
            </a:extLst>
          </p:cNvPr>
          <p:cNvGrpSpPr/>
          <p:nvPr/>
        </p:nvGrpSpPr>
        <p:grpSpPr>
          <a:xfrm>
            <a:off x="7507237" y="5734800"/>
            <a:ext cx="1268280" cy="511200"/>
            <a:chOff x="7507237" y="5734800"/>
            <a:chExt cx="1268280" cy="511200"/>
          </a:xfrm>
        </p:grpSpPr>
        <mc:AlternateContent xmlns:mc="http://schemas.openxmlformats.org/markup-compatibility/2006" xmlns:p14="http://schemas.microsoft.com/office/powerpoint/2010/main">
          <mc:Choice Requires="p14">
            <p:contentPart p14:bwMode="auto" r:id="rId516">
              <p14:nvContentPartPr>
                <p14:cNvPr id="386" name="Ink 385">
                  <a:extLst>
                    <a:ext uri="{FF2B5EF4-FFF2-40B4-BE49-F238E27FC236}">
                      <a16:creationId xmlns:a16="http://schemas.microsoft.com/office/drawing/2014/main" id="{DA380AAA-AB3F-ED49-9666-1B97639DB43C}"/>
                    </a:ext>
                  </a:extLst>
                </p14:cNvPr>
                <p14:cNvContentPartPr/>
                <p14:nvPr/>
              </p14:nvContentPartPr>
              <p14:xfrm>
                <a:off x="7511197" y="5978520"/>
                <a:ext cx="12600" cy="76320"/>
              </p14:xfrm>
            </p:contentPart>
          </mc:Choice>
          <mc:Fallback xmlns="">
            <p:pic>
              <p:nvPicPr>
                <p:cNvPr id="386" name="Ink 385">
                  <a:extLst>
                    <a:ext uri="{FF2B5EF4-FFF2-40B4-BE49-F238E27FC236}">
                      <a16:creationId xmlns:a16="http://schemas.microsoft.com/office/drawing/2014/main" id="{DA380AAA-AB3F-ED49-9666-1B97639DB43C}"/>
                    </a:ext>
                  </a:extLst>
                </p:cNvPr>
                <p:cNvPicPr/>
                <p:nvPr/>
              </p:nvPicPr>
              <p:blipFill>
                <a:blip r:embed="rId517"/>
                <a:stretch>
                  <a:fillRect/>
                </a:stretch>
              </p:blipFill>
              <p:spPr>
                <a:xfrm>
                  <a:off x="7503637" y="5970960"/>
                  <a:ext cx="27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87" name="Ink 386">
                  <a:extLst>
                    <a:ext uri="{FF2B5EF4-FFF2-40B4-BE49-F238E27FC236}">
                      <a16:creationId xmlns:a16="http://schemas.microsoft.com/office/drawing/2014/main" id="{A9C21B64-77D5-B644-A6F9-9D6BEAFAE968}"/>
                    </a:ext>
                  </a:extLst>
                </p14:cNvPr>
                <p14:cNvContentPartPr/>
                <p14:nvPr/>
              </p14:nvContentPartPr>
              <p14:xfrm>
                <a:off x="7730437" y="5856480"/>
                <a:ext cx="72360" cy="119520"/>
              </p14:xfrm>
            </p:contentPart>
          </mc:Choice>
          <mc:Fallback xmlns="">
            <p:pic>
              <p:nvPicPr>
                <p:cNvPr id="387" name="Ink 386">
                  <a:extLst>
                    <a:ext uri="{FF2B5EF4-FFF2-40B4-BE49-F238E27FC236}">
                      <a16:creationId xmlns:a16="http://schemas.microsoft.com/office/drawing/2014/main" id="{A9C21B64-77D5-B644-A6F9-9D6BEAFAE968}"/>
                    </a:ext>
                  </a:extLst>
                </p:cNvPr>
                <p:cNvPicPr/>
                <p:nvPr/>
              </p:nvPicPr>
              <p:blipFill>
                <a:blip r:embed="rId519"/>
                <a:stretch>
                  <a:fillRect/>
                </a:stretch>
              </p:blipFill>
              <p:spPr>
                <a:xfrm>
                  <a:off x="7722877" y="5848920"/>
                  <a:ext cx="87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88" name="Ink 387">
                  <a:extLst>
                    <a:ext uri="{FF2B5EF4-FFF2-40B4-BE49-F238E27FC236}">
                      <a16:creationId xmlns:a16="http://schemas.microsoft.com/office/drawing/2014/main" id="{91299E1F-6BE5-B74C-9895-4FAC16C1D2D6}"/>
                    </a:ext>
                  </a:extLst>
                </p14:cNvPr>
                <p14:cNvContentPartPr/>
                <p14:nvPr/>
              </p14:nvContentPartPr>
              <p14:xfrm>
                <a:off x="7828357" y="5858640"/>
                <a:ext cx="87480" cy="108360"/>
              </p14:xfrm>
            </p:contentPart>
          </mc:Choice>
          <mc:Fallback xmlns="">
            <p:pic>
              <p:nvPicPr>
                <p:cNvPr id="388" name="Ink 387">
                  <a:extLst>
                    <a:ext uri="{FF2B5EF4-FFF2-40B4-BE49-F238E27FC236}">
                      <a16:creationId xmlns:a16="http://schemas.microsoft.com/office/drawing/2014/main" id="{91299E1F-6BE5-B74C-9895-4FAC16C1D2D6}"/>
                    </a:ext>
                  </a:extLst>
                </p:cNvPr>
                <p:cNvPicPr/>
                <p:nvPr/>
              </p:nvPicPr>
              <p:blipFill>
                <a:blip r:embed="rId521"/>
                <a:stretch>
                  <a:fillRect/>
                </a:stretch>
              </p:blipFill>
              <p:spPr>
                <a:xfrm>
                  <a:off x="7821157" y="5851080"/>
                  <a:ext cx="102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89" name="Ink 388">
                  <a:extLst>
                    <a:ext uri="{FF2B5EF4-FFF2-40B4-BE49-F238E27FC236}">
                      <a16:creationId xmlns:a16="http://schemas.microsoft.com/office/drawing/2014/main" id="{EE1AD87A-5997-844D-BAB2-9477744B926A}"/>
                    </a:ext>
                  </a:extLst>
                </p14:cNvPr>
                <p14:cNvContentPartPr/>
                <p14:nvPr/>
              </p14:nvContentPartPr>
              <p14:xfrm>
                <a:off x="7953277" y="5870880"/>
                <a:ext cx="132840" cy="120240"/>
              </p14:xfrm>
            </p:contentPart>
          </mc:Choice>
          <mc:Fallback xmlns="">
            <p:pic>
              <p:nvPicPr>
                <p:cNvPr id="389" name="Ink 388">
                  <a:extLst>
                    <a:ext uri="{FF2B5EF4-FFF2-40B4-BE49-F238E27FC236}">
                      <a16:creationId xmlns:a16="http://schemas.microsoft.com/office/drawing/2014/main" id="{EE1AD87A-5997-844D-BAB2-9477744B926A}"/>
                    </a:ext>
                  </a:extLst>
                </p:cNvPr>
                <p:cNvPicPr/>
                <p:nvPr/>
              </p:nvPicPr>
              <p:blipFill>
                <a:blip r:embed="rId523"/>
                <a:stretch>
                  <a:fillRect/>
                </a:stretch>
              </p:blipFill>
              <p:spPr>
                <a:xfrm>
                  <a:off x="7945717" y="5863320"/>
                  <a:ext cx="147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90" name="Ink 389">
                  <a:extLst>
                    <a:ext uri="{FF2B5EF4-FFF2-40B4-BE49-F238E27FC236}">
                      <a16:creationId xmlns:a16="http://schemas.microsoft.com/office/drawing/2014/main" id="{499EC68D-C599-674C-8DBA-170ADC56D049}"/>
                    </a:ext>
                  </a:extLst>
                </p14:cNvPr>
                <p14:cNvContentPartPr/>
                <p14:nvPr/>
              </p14:nvContentPartPr>
              <p14:xfrm>
                <a:off x="8142637" y="5893560"/>
                <a:ext cx="19440" cy="187200"/>
              </p14:xfrm>
            </p:contentPart>
          </mc:Choice>
          <mc:Fallback xmlns="">
            <p:pic>
              <p:nvPicPr>
                <p:cNvPr id="390" name="Ink 389">
                  <a:extLst>
                    <a:ext uri="{FF2B5EF4-FFF2-40B4-BE49-F238E27FC236}">
                      <a16:creationId xmlns:a16="http://schemas.microsoft.com/office/drawing/2014/main" id="{499EC68D-C599-674C-8DBA-170ADC56D049}"/>
                    </a:ext>
                  </a:extLst>
                </p:cNvPr>
                <p:cNvPicPr/>
                <p:nvPr/>
              </p:nvPicPr>
              <p:blipFill>
                <a:blip r:embed="rId525"/>
                <a:stretch>
                  <a:fillRect/>
                </a:stretch>
              </p:blipFill>
              <p:spPr>
                <a:xfrm>
                  <a:off x="8135077" y="5886360"/>
                  <a:ext cx="345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1" name="Ink 390">
                  <a:extLst>
                    <a:ext uri="{FF2B5EF4-FFF2-40B4-BE49-F238E27FC236}">
                      <a16:creationId xmlns:a16="http://schemas.microsoft.com/office/drawing/2014/main" id="{CEA4C9B3-A738-B24F-83E2-7BA2A4C2BA52}"/>
                    </a:ext>
                  </a:extLst>
                </p14:cNvPr>
                <p14:cNvContentPartPr/>
                <p14:nvPr/>
              </p14:nvContentPartPr>
              <p14:xfrm>
                <a:off x="8148397" y="5880240"/>
                <a:ext cx="93600" cy="82800"/>
              </p14:xfrm>
            </p:contentPart>
          </mc:Choice>
          <mc:Fallback xmlns="">
            <p:pic>
              <p:nvPicPr>
                <p:cNvPr id="391" name="Ink 390">
                  <a:extLst>
                    <a:ext uri="{FF2B5EF4-FFF2-40B4-BE49-F238E27FC236}">
                      <a16:creationId xmlns:a16="http://schemas.microsoft.com/office/drawing/2014/main" id="{CEA4C9B3-A738-B24F-83E2-7BA2A4C2BA52}"/>
                    </a:ext>
                  </a:extLst>
                </p:cNvPr>
                <p:cNvPicPr/>
                <p:nvPr/>
              </p:nvPicPr>
              <p:blipFill>
                <a:blip r:embed="rId527"/>
                <a:stretch>
                  <a:fillRect/>
                </a:stretch>
              </p:blipFill>
              <p:spPr>
                <a:xfrm>
                  <a:off x="8140837" y="5872680"/>
                  <a:ext cx="1087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92" name="Ink 391">
                  <a:extLst>
                    <a:ext uri="{FF2B5EF4-FFF2-40B4-BE49-F238E27FC236}">
                      <a16:creationId xmlns:a16="http://schemas.microsoft.com/office/drawing/2014/main" id="{4870631A-109D-B54E-A17D-0FE90470C8FA}"/>
                    </a:ext>
                  </a:extLst>
                </p14:cNvPr>
                <p14:cNvContentPartPr/>
                <p14:nvPr/>
              </p14:nvContentPartPr>
              <p14:xfrm>
                <a:off x="8296357" y="5734800"/>
                <a:ext cx="12960" cy="236160"/>
              </p14:xfrm>
            </p:contentPart>
          </mc:Choice>
          <mc:Fallback xmlns="">
            <p:pic>
              <p:nvPicPr>
                <p:cNvPr id="392" name="Ink 391">
                  <a:extLst>
                    <a:ext uri="{FF2B5EF4-FFF2-40B4-BE49-F238E27FC236}">
                      <a16:creationId xmlns:a16="http://schemas.microsoft.com/office/drawing/2014/main" id="{4870631A-109D-B54E-A17D-0FE90470C8FA}"/>
                    </a:ext>
                  </a:extLst>
                </p:cNvPr>
                <p:cNvPicPr/>
                <p:nvPr/>
              </p:nvPicPr>
              <p:blipFill>
                <a:blip r:embed="rId529"/>
                <a:stretch>
                  <a:fillRect/>
                </a:stretch>
              </p:blipFill>
              <p:spPr>
                <a:xfrm>
                  <a:off x="8288797" y="5727240"/>
                  <a:ext cx="28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93" name="Ink 392">
                  <a:extLst>
                    <a:ext uri="{FF2B5EF4-FFF2-40B4-BE49-F238E27FC236}">
                      <a16:creationId xmlns:a16="http://schemas.microsoft.com/office/drawing/2014/main" id="{9F6A5688-EA05-514F-9922-2C538C953259}"/>
                    </a:ext>
                  </a:extLst>
                </p14:cNvPr>
                <p14:cNvContentPartPr/>
                <p14:nvPr/>
              </p14:nvContentPartPr>
              <p14:xfrm>
                <a:off x="8337397" y="5819040"/>
                <a:ext cx="112320" cy="130680"/>
              </p14:xfrm>
            </p:contentPart>
          </mc:Choice>
          <mc:Fallback xmlns="">
            <p:pic>
              <p:nvPicPr>
                <p:cNvPr id="393" name="Ink 392">
                  <a:extLst>
                    <a:ext uri="{FF2B5EF4-FFF2-40B4-BE49-F238E27FC236}">
                      <a16:creationId xmlns:a16="http://schemas.microsoft.com/office/drawing/2014/main" id="{9F6A5688-EA05-514F-9922-2C538C953259}"/>
                    </a:ext>
                  </a:extLst>
                </p:cNvPr>
                <p:cNvPicPr/>
                <p:nvPr/>
              </p:nvPicPr>
              <p:blipFill>
                <a:blip r:embed="rId531"/>
                <a:stretch>
                  <a:fillRect/>
                </a:stretch>
              </p:blipFill>
              <p:spPr>
                <a:xfrm>
                  <a:off x="8329837" y="5811480"/>
                  <a:ext cx="127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94" name="Ink 393">
                  <a:extLst>
                    <a:ext uri="{FF2B5EF4-FFF2-40B4-BE49-F238E27FC236}">
                      <a16:creationId xmlns:a16="http://schemas.microsoft.com/office/drawing/2014/main" id="{EF89695C-EC8F-2E4D-880A-BB39D20DA791}"/>
                    </a:ext>
                  </a:extLst>
                </p14:cNvPr>
                <p14:cNvContentPartPr/>
                <p14:nvPr/>
              </p14:nvContentPartPr>
              <p14:xfrm>
                <a:off x="8451877" y="5852520"/>
                <a:ext cx="85680" cy="69480"/>
              </p14:xfrm>
            </p:contentPart>
          </mc:Choice>
          <mc:Fallback xmlns="">
            <p:pic>
              <p:nvPicPr>
                <p:cNvPr id="394" name="Ink 393">
                  <a:extLst>
                    <a:ext uri="{FF2B5EF4-FFF2-40B4-BE49-F238E27FC236}">
                      <a16:creationId xmlns:a16="http://schemas.microsoft.com/office/drawing/2014/main" id="{EF89695C-EC8F-2E4D-880A-BB39D20DA791}"/>
                    </a:ext>
                  </a:extLst>
                </p:cNvPr>
                <p:cNvPicPr/>
                <p:nvPr/>
              </p:nvPicPr>
              <p:blipFill>
                <a:blip r:embed="rId533"/>
                <a:stretch>
                  <a:fillRect/>
                </a:stretch>
              </p:blipFill>
              <p:spPr>
                <a:xfrm>
                  <a:off x="8444677" y="5844960"/>
                  <a:ext cx="100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95" name="Ink 394">
                  <a:extLst>
                    <a:ext uri="{FF2B5EF4-FFF2-40B4-BE49-F238E27FC236}">
                      <a16:creationId xmlns:a16="http://schemas.microsoft.com/office/drawing/2014/main" id="{F805774B-34B3-B84E-BE34-1A141FB2E531}"/>
                    </a:ext>
                  </a:extLst>
                </p14:cNvPr>
                <p14:cNvContentPartPr/>
                <p14:nvPr/>
              </p14:nvContentPartPr>
              <p14:xfrm>
                <a:off x="8448637" y="5818680"/>
                <a:ext cx="81360" cy="153360"/>
              </p14:xfrm>
            </p:contentPart>
          </mc:Choice>
          <mc:Fallback xmlns="">
            <p:pic>
              <p:nvPicPr>
                <p:cNvPr id="395" name="Ink 394">
                  <a:extLst>
                    <a:ext uri="{FF2B5EF4-FFF2-40B4-BE49-F238E27FC236}">
                      <a16:creationId xmlns:a16="http://schemas.microsoft.com/office/drawing/2014/main" id="{F805774B-34B3-B84E-BE34-1A141FB2E531}"/>
                    </a:ext>
                  </a:extLst>
                </p:cNvPr>
                <p:cNvPicPr/>
                <p:nvPr/>
              </p:nvPicPr>
              <p:blipFill>
                <a:blip r:embed="rId535"/>
                <a:stretch>
                  <a:fillRect/>
                </a:stretch>
              </p:blipFill>
              <p:spPr>
                <a:xfrm>
                  <a:off x="8441077" y="5811120"/>
                  <a:ext cx="96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03" name="Ink 402">
                  <a:extLst>
                    <a:ext uri="{FF2B5EF4-FFF2-40B4-BE49-F238E27FC236}">
                      <a16:creationId xmlns:a16="http://schemas.microsoft.com/office/drawing/2014/main" id="{CCF73C62-A4C7-4B48-972E-0E58178262EA}"/>
                    </a:ext>
                  </a:extLst>
                </p14:cNvPr>
                <p14:cNvContentPartPr/>
                <p14:nvPr/>
              </p14:nvContentPartPr>
              <p14:xfrm>
                <a:off x="7570237" y="6082560"/>
                <a:ext cx="12240" cy="163440"/>
              </p14:xfrm>
            </p:contentPart>
          </mc:Choice>
          <mc:Fallback xmlns="">
            <p:pic>
              <p:nvPicPr>
                <p:cNvPr id="403" name="Ink 402">
                  <a:extLst>
                    <a:ext uri="{FF2B5EF4-FFF2-40B4-BE49-F238E27FC236}">
                      <a16:creationId xmlns:a16="http://schemas.microsoft.com/office/drawing/2014/main" id="{CCF73C62-A4C7-4B48-972E-0E58178262EA}"/>
                    </a:ext>
                  </a:extLst>
                </p:cNvPr>
                <p:cNvPicPr/>
                <p:nvPr/>
              </p:nvPicPr>
              <p:blipFill>
                <a:blip r:embed="rId537"/>
                <a:stretch>
                  <a:fillRect/>
                </a:stretch>
              </p:blipFill>
              <p:spPr>
                <a:xfrm>
                  <a:off x="7562677" y="6075000"/>
                  <a:ext cx="27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04" name="Ink 403">
                  <a:extLst>
                    <a:ext uri="{FF2B5EF4-FFF2-40B4-BE49-F238E27FC236}">
                      <a16:creationId xmlns:a16="http://schemas.microsoft.com/office/drawing/2014/main" id="{999441A5-B19A-3047-AF4B-75C6A2C35ED2}"/>
                    </a:ext>
                  </a:extLst>
                </p14:cNvPr>
                <p14:cNvContentPartPr/>
                <p14:nvPr/>
              </p14:nvContentPartPr>
              <p14:xfrm>
                <a:off x="7524517" y="6146280"/>
                <a:ext cx="129240" cy="24120"/>
              </p14:xfrm>
            </p:contentPart>
          </mc:Choice>
          <mc:Fallback xmlns="">
            <p:pic>
              <p:nvPicPr>
                <p:cNvPr id="404" name="Ink 403">
                  <a:extLst>
                    <a:ext uri="{FF2B5EF4-FFF2-40B4-BE49-F238E27FC236}">
                      <a16:creationId xmlns:a16="http://schemas.microsoft.com/office/drawing/2014/main" id="{999441A5-B19A-3047-AF4B-75C6A2C35ED2}"/>
                    </a:ext>
                  </a:extLst>
                </p:cNvPr>
                <p:cNvPicPr/>
                <p:nvPr/>
              </p:nvPicPr>
              <p:blipFill>
                <a:blip r:embed="rId539"/>
                <a:stretch>
                  <a:fillRect/>
                </a:stretch>
              </p:blipFill>
              <p:spPr>
                <a:xfrm>
                  <a:off x="7516957" y="6138720"/>
                  <a:ext cx="144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05" name="Ink 404">
                  <a:extLst>
                    <a:ext uri="{FF2B5EF4-FFF2-40B4-BE49-F238E27FC236}">
                      <a16:creationId xmlns:a16="http://schemas.microsoft.com/office/drawing/2014/main" id="{DFB92B92-C599-E249-B71F-7DD00AC26437}"/>
                    </a:ext>
                  </a:extLst>
                </p14:cNvPr>
                <p14:cNvContentPartPr/>
                <p14:nvPr/>
              </p14:nvContentPartPr>
              <p14:xfrm>
                <a:off x="7676077" y="6131160"/>
                <a:ext cx="73800" cy="81720"/>
              </p14:xfrm>
            </p:contentPart>
          </mc:Choice>
          <mc:Fallback xmlns="">
            <p:pic>
              <p:nvPicPr>
                <p:cNvPr id="405" name="Ink 404">
                  <a:extLst>
                    <a:ext uri="{FF2B5EF4-FFF2-40B4-BE49-F238E27FC236}">
                      <a16:creationId xmlns:a16="http://schemas.microsoft.com/office/drawing/2014/main" id="{DFB92B92-C599-E249-B71F-7DD00AC26437}"/>
                    </a:ext>
                  </a:extLst>
                </p:cNvPr>
                <p:cNvPicPr/>
                <p:nvPr/>
              </p:nvPicPr>
              <p:blipFill>
                <a:blip r:embed="rId541"/>
                <a:stretch>
                  <a:fillRect/>
                </a:stretch>
              </p:blipFill>
              <p:spPr>
                <a:xfrm>
                  <a:off x="7668517" y="6123600"/>
                  <a:ext cx="88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06" name="Ink 405">
                  <a:extLst>
                    <a:ext uri="{FF2B5EF4-FFF2-40B4-BE49-F238E27FC236}">
                      <a16:creationId xmlns:a16="http://schemas.microsoft.com/office/drawing/2014/main" id="{BD755E41-AEA1-C744-A9B0-22F94CAE69C3}"/>
                    </a:ext>
                  </a:extLst>
                </p14:cNvPr>
                <p14:cNvContentPartPr/>
                <p14:nvPr/>
              </p14:nvContentPartPr>
              <p14:xfrm>
                <a:off x="7507237" y="5895000"/>
                <a:ext cx="1800" cy="4680"/>
              </p14:xfrm>
            </p:contentPart>
          </mc:Choice>
          <mc:Fallback xmlns="">
            <p:pic>
              <p:nvPicPr>
                <p:cNvPr id="406" name="Ink 405">
                  <a:extLst>
                    <a:ext uri="{FF2B5EF4-FFF2-40B4-BE49-F238E27FC236}">
                      <a16:creationId xmlns:a16="http://schemas.microsoft.com/office/drawing/2014/main" id="{BD755E41-AEA1-C744-A9B0-22F94CAE69C3}"/>
                    </a:ext>
                  </a:extLst>
                </p:cNvPr>
                <p:cNvPicPr/>
                <p:nvPr/>
              </p:nvPicPr>
              <p:blipFill>
                <a:blip r:embed="rId543"/>
                <a:stretch>
                  <a:fillRect/>
                </a:stretch>
              </p:blipFill>
              <p:spPr>
                <a:xfrm>
                  <a:off x="7499677" y="5887440"/>
                  <a:ext cx="16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07" name="Ink 406">
                  <a:extLst>
                    <a:ext uri="{FF2B5EF4-FFF2-40B4-BE49-F238E27FC236}">
                      <a16:creationId xmlns:a16="http://schemas.microsoft.com/office/drawing/2014/main" id="{4C73E219-6618-2548-9BA5-69467B27596A}"/>
                    </a:ext>
                  </a:extLst>
                </p14:cNvPr>
                <p14:cNvContentPartPr/>
                <p14:nvPr/>
              </p14:nvContentPartPr>
              <p14:xfrm>
                <a:off x="7928437" y="6032880"/>
                <a:ext cx="106920" cy="166680"/>
              </p14:xfrm>
            </p:contentPart>
          </mc:Choice>
          <mc:Fallback xmlns="">
            <p:pic>
              <p:nvPicPr>
                <p:cNvPr id="407" name="Ink 406">
                  <a:extLst>
                    <a:ext uri="{FF2B5EF4-FFF2-40B4-BE49-F238E27FC236}">
                      <a16:creationId xmlns:a16="http://schemas.microsoft.com/office/drawing/2014/main" id="{4C73E219-6618-2548-9BA5-69467B27596A}"/>
                    </a:ext>
                  </a:extLst>
                </p:cNvPr>
                <p:cNvPicPr/>
                <p:nvPr/>
              </p:nvPicPr>
              <p:blipFill>
                <a:blip r:embed="rId545"/>
                <a:stretch>
                  <a:fillRect/>
                </a:stretch>
              </p:blipFill>
              <p:spPr>
                <a:xfrm>
                  <a:off x="7920877" y="6025320"/>
                  <a:ext cx="122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08" name="Ink 407">
                  <a:extLst>
                    <a:ext uri="{FF2B5EF4-FFF2-40B4-BE49-F238E27FC236}">
                      <a16:creationId xmlns:a16="http://schemas.microsoft.com/office/drawing/2014/main" id="{1274023E-1288-D847-91C3-739F6301F157}"/>
                    </a:ext>
                  </a:extLst>
                </p14:cNvPr>
                <p14:cNvContentPartPr/>
                <p14:nvPr/>
              </p14:nvContentPartPr>
              <p14:xfrm>
                <a:off x="8123917" y="6099120"/>
                <a:ext cx="110160" cy="96120"/>
              </p14:xfrm>
            </p:contentPart>
          </mc:Choice>
          <mc:Fallback xmlns="">
            <p:pic>
              <p:nvPicPr>
                <p:cNvPr id="408" name="Ink 407">
                  <a:extLst>
                    <a:ext uri="{FF2B5EF4-FFF2-40B4-BE49-F238E27FC236}">
                      <a16:creationId xmlns:a16="http://schemas.microsoft.com/office/drawing/2014/main" id="{1274023E-1288-D847-91C3-739F6301F157}"/>
                    </a:ext>
                  </a:extLst>
                </p:cNvPr>
                <p:cNvPicPr/>
                <p:nvPr/>
              </p:nvPicPr>
              <p:blipFill>
                <a:blip r:embed="rId547"/>
                <a:stretch>
                  <a:fillRect/>
                </a:stretch>
              </p:blipFill>
              <p:spPr>
                <a:xfrm>
                  <a:off x="8116357" y="6091560"/>
                  <a:ext cx="124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09" name="Ink 408">
                  <a:extLst>
                    <a:ext uri="{FF2B5EF4-FFF2-40B4-BE49-F238E27FC236}">
                      <a16:creationId xmlns:a16="http://schemas.microsoft.com/office/drawing/2014/main" id="{16FFDD51-35C4-0245-A5A3-D6CBB110AD56}"/>
                    </a:ext>
                  </a:extLst>
                </p14:cNvPr>
                <p14:cNvContentPartPr/>
                <p14:nvPr/>
              </p14:nvContentPartPr>
              <p14:xfrm>
                <a:off x="8277277" y="6105600"/>
                <a:ext cx="91080" cy="71280"/>
              </p14:xfrm>
            </p:contentPart>
          </mc:Choice>
          <mc:Fallback xmlns="">
            <p:pic>
              <p:nvPicPr>
                <p:cNvPr id="409" name="Ink 408">
                  <a:extLst>
                    <a:ext uri="{FF2B5EF4-FFF2-40B4-BE49-F238E27FC236}">
                      <a16:creationId xmlns:a16="http://schemas.microsoft.com/office/drawing/2014/main" id="{16FFDD51-35C4-0245-A5A3-D6CBB110AD56}"/>
                    </a:ext>
                  </a:extLst>
                </p:cNvPr>
                <p:cNvPicPr/>
                <p:nvPr/>
              </p:nvPicPr>
              <p:blipFill>
                <a:blip r:embed="rId549"/>
                <a:stretch>
                  <a:fillRect/>
                </a:stretch>
              </p:blipFill>
              <p:spPr>
                <a:xfrm>
                  <a:off x="8269717" y="6098040"/>
                  <a:ext cx="106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10" name="Ink 409">
                  <a:extLst>
                    <a:ext uri="{FF2B5EF4-FFF2-40B4-BE49-F238E27FC236}">
                      <a16:creationId xmlns:a16="http://schemas.microsoft.com/office/drawing/2014/main" id="{2D23C30C-9270-F543-AAC3-87DD148FD69E}"/>
                    </a:ext>
                  </a:extLst>
                </p14:cNvPr>
                <p14:cNvContentPartPr/>
                <p14:nvPr/>
              </p14:nvContentPartPr>
              <p14:xfrm>
                <a:off x="8415877" y="6115680"/>
                <a:ext cx="86400" cy="75240"/>
              </p14:xfrm>
            </p:contentPart>
          </mc:Choice>
          <mc:Fallback xmlns="">
            <p:pic>
              <p:nvPicPr>
                <p:cNvPr id="410" name="Ink 409">
                  <a:extLst>
                    <a:ext uri="{FF2B5EF4-FFF2-40B4-BE49-F238E27FC236}">
                      <a16:creationId xmlns:a16="http://schemas.microsoft.com/office/drawing/2014/main" id="{2D23C30C-9270-F543-AAC3-87DD148FD69E}"/>
                    </a:ext>
                  </a:extLst>
                </p:cNvPr>
                <p:cNvPicPr/>
                <p:nvPr/>
              </p:nvPicPr>
              <p:blipFill>
                <a:blip r:embed="rId551"/>
                <a:stretch>
                  <a:fillRect/>
                </a:stretch>
              </p:blipFill>
              <p:spPr>
                <a:xfrm>
                  <a:off x="8408317" y="6108120"/>
                  <a:ext cx="101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11" name="Ink 410">
                  <a:extLst>
                    <a:ext uri="{FF2B5EF4-FFF2-40B4-BE49-F238E27FC236}">
                      <a16:creationId xmlns:a16="http://schemas.microsoft.com/office/drawing/2014/main" id="{0FFAF2CB-3F45-D24F-AF98-6362AFD38A36}"/>
                    </a:ext>
                  </a:extLst>
                </p14:cNvPr>
                <p14:cNvContentPartPr/>
                <p14:nvPr/>
              </p14:nvContentPartPr>
              <p14:xfrm>
                <a:off x="8516317" y="6012000"/>
                <a:ext cx="9000" cy="180000"/>
              </p14:xfrm>
            </p:contentPart>
          </mc:Choice>
          <mc:Fallback xmlns="">
            <p:pic>
              <p:nvPicPr>
                <p:cNvPr id="411" name="Ink 410">
                  <a:extLst>
                    <a:ext uri="{FF2B5EF4-FFF2-40B4-BE49-F238E27FC236}">
                      <a16:creationId xmlns:a16="http://schemas.microsoft.com/office/drawing/2014/main" id="{0FFAF2CB-3F45-D24F-AF98-6362AFD38A36}"/>
                    </a:ext>
                  </a:extLst>
                </p:cNvPr>
                <p:cNvPicPr/>
                <p:nvPr/>
              </p:nvPicPr>
              <p:blipFill>
                <a:blip r:embed="rId553"/>
                <a:stretch>
                  <a:fillRect/>
                </a:stretch>
              </p:blipFill>
              <p:spPr>
                <a:xfrm>
                  <a:off x="8508757" y="6004440"/>
                  <a:ext cx="241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12" name="Ink 411">
                  <a:extLst>
                    <a:ext uri="{FF2B5EF4-FFF2-40B4-BE49-F238E27FC236}">
                      <a16:creationId xmlns:a16="http://schemas.microsoft.com/office/drawing/2014/main" id="{BA1D505E-E2DC-3C45-9892-79C7ADADFB80}"/>
                    </a:ext>
                  </a:extLst>
                </p14:cNvPr>
                <p14:cNvContentPartPr/>
                <p14:nvPr/>
              </p14:nvContentPartPr>
              <p14:xfrm>
                <a:off x="8618917" y="6001200"/>
                <a:ext cx="3600" cy="157680"/>
              </p14:xfrm>
            </p:contentPart>
          </mc:Choice>
          <mc:Fallback xmlns="">
            <p:pic>
              <p:nvPicPr>
                <p:cNvPr id="412" name="Ink 411">
                  <a:extLst>
                    <a:ext uri="{FF2B5EF4-FFF2-40B4-BE49-F238E27FC236}">
                      <a16:creationId xmlns:a16="http://schemas.microsoft.com/office/drawing/2014/main" id="{BA1D505E-E2DC-3C45-9892-79C7ADADFB80}"/>
                    </a:ext>
                  </a:extLst>
                </p:cNvPr>
                <p:cNvPicPr/>
                <p:nvPr/>
              </p:nvPicPr>
              <p:blipFill>
                <a:blip r:embed="rId555"/>
                <a:stretch>
                  <a:fillRect/>
                </a:stretch>
              </p:blipFill>
              <p:spPr>
                <a:xfrm>
                  <a:off x="8611357" y="5993640"/>
                  <a:ext cx="18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13" name="Ink 412">
                  <a:extLst>
                    <a:ext uri="{FF2B5EF4-FFF2-40B4-BE49-F238E27FC236}">
                      <a16:creationId xmlns:a16="http://schemas.microsoft.com/office/drawing/2014/main" id="{281272D6-5870-5447-BCAC-C31242CCC554}"/>
                    </a:ext>
                  </a:extLst>
                </p14:cNvPr>
                <p14:cNvContentPartPr/>
                <p14:nvPr/>
              </p14:nvContentPartPr>
              <p14:xfrm>
                <a:off x="8650957" y="6074640"/>
                <a:ext cx="124560" cy="130320"/>
              </p14:xfrm>
            </p:contentPart>
          </mc:Choice>
          <mc:Fallback xmlns="">
            <p:pic>
              <p:nvPicPr>
                <p:cNvPr id="413" name="Ink 412">
                  <a:extLst>
                    <a:ext uri="{FF2B5EF4-FFF2-40B4-BE49-F238E27FC236}">
                      <a16:creationId xmlns:a16="http://schemas.microsoft.com/office/drawing/2014/main" id="{281272D6-5870-5447-BCAC-C31242CCC554}"/>
                    </a:ext>
                  </a:extLst>
                </p:cNvPr>
                <p:cNvPicPr/>
                <p:nvPr/>
              </p:nvPicPr>
              <p:blipFill>
                <a:blip r:embed="rId557"/>
                <a:stretch>
                  <a:fillRect/>
                </a:stretch>
              </p:blipFill>
              <p:spPr>
                <a:xfrm>
                  <a:off x="8643397" y="6067080"/>
                  <a:ext cx="139680" cy="145440"/>
                </a:xfrm>
                <a:prstGeom prst="rect">
                  <a:avLst/>
                </a:prstGeom>
              </p:spPr>
            </p:pic>
          </mc:Fallback>
        </mc:AlternateContent>
      </p:grpSp>
      <p:grpSp>
        <p:nvGrpSpPr>
          <p:cNvPr id="416" name="Group 415">
            <a:extLst>
              <a:ext uri="{FF2B5EF4-FFF2-40B4-BE49-F238E27FC236}">
                <a16:creationId xmlns:a16="http://schemas.microsoft.com/office/drawing/2014/main" id="{0D622E51-71C8-EB4E-86F5-99C6423C2A4B}"/>
              </a:ext>
            </a:extLst>
          </p:cNvPr>
          <p:cNvGrpSpPr/>
          <p:nvPr/>
        </p:nvGrpSpPr>
        <p:grpSpPr>
          <a:xfrm>
            <a:off x="2093917" y="1704240"/>
            <a:ext cx="679680" cy="768240"/>
            <a:chOff x="2093917" y="1704240"/>
            <a:chExt cx="679680" cy="768240"/>
          </a:xfrm>
        </p:grpSpPr>
        <mc:AlternateContent xmlns:mc="http://schemas.openxmlformats.org/markup-compatibility/2006" xmlns:p14="http://schemas.microsoft.com/office/powerpoint/2010/main">
          <mc:Choice Requires="p14">
            <p:contentPart p14:bwMode="auto" r:id="rId558">
              <p14:nvContentPartPr>
                <p14:cNvPr id="4" name="Ink 3">
                  <a:extLst>
                    <a:ext uri="{FF2B5EF4-FFF2-40B4-BE49-F238E27FC236}">
                      <a16:creationId xmlns:a16="http://schemas.microsoft.com/office/drawing/2014/main" id="{084E7C63-F54A-3F45-BD9F-90D1AA8948C0}"/>
                    </a:ext>
                  </a:extLst>
                </p14:cNvPr>
                <p14:cNvContentPartPr/>
                <p14:nvPr/>
              </p14:nvContentPartPr>
              <p14:xfrm>
                <a:off x="2093917" y="1704240"/>
                <a:ext cx="679680" cy="768240"/>
              </p14:xfrm>
            </p:contentPart>
          </mc:Choice>
          <mc:Fallback xmlns="">
            <p:pic>
              <p:nvPicPr>
                <p:cNvPr id="4" name="Ink 3">
                  <a:extLst>
                    <a:ext uri="{FF2B5EF4-FFF2-40B4-BE49-F238E27FC236}">
                      <a16:creationId xmlns:a16="http://schemas.microsoft.com/office/drawing/2014/main" id="{084E7C63-F54A-3F45-BD9F-90D1AA8948C0}"/>
                    </a:ext>
                  </a:extLst>
                </p:cNvPr>
                <p:cNvPicPr/>
                <p:nvPr/>
              </p:nvPicPr>
              <p:blipFill>
                <a:blip r:embed="rId559"/>
                <a:stretch>
                  <a:fillRect/>
                </a:stretch>
              </p:blipFill>
              <p:spPr>
                <a:xfrm>
                  <a:off x="2086357" y="1696680"/>
                  <a:ext cx="69480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 name="Ink 4">
                  <a:extLst>
                    <a:ext uri="{FF2B5EF4-FFF2-40B4-BE49-F238E27FC236}">
                      <a16:creationId xmlns:a16="http://schemas.microsoft.com/office/drawing/2014/main" id="{CF86FB35-E407-284C-A583-D957482EE043}"/>
                    </a:ext>
                  </a:extLst>
                </p14:cNvPr>
                <p14:cNvContentPartPr/>
                <p14:nvPr/>
              </p14:nvContentPartPr>
              <p14:xfrm>
                <a:off x="2369317" y="2019600"/>
                <a:ext cx="16920" cy="218880"/>
              </p14:xfrm>
            </p:contentPart>
          </mc:Choice>
          <mc:Fallback xmlns="">
            <p:pic>
              <p:nvPicPr>
                <p:cNvPr id="5" name="Ink 4">
                  <a:extLst>
                    <a:ext uri="{FF2B5EF4-FFF2-40B4-BE49-F238E27FC236}">
                      <a16:creationId xmlns:a16="http://schemas.microsoft.com/office/drawing/2014/main" id="{CF86FB35-E407-284C-A583-D957482EE043}"/>
                    </a:ext>
                  </a:extLst>
                </p:cNvPr>
                <p:cNvPicPr/>
                <p:nvPr/>
              </p:nvPicPr>
              <p:blipFill>
                <a:blip r:embed="rId561"/>
                <a:stretch>
                  <a:fillRect/>
                </a:stretch>
              </p:blipFill>
              <p:spPr>
                <a:xfrm>
                  <a:off x="2361757" y="2012040"/>
                  <a:ext cx="32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6" name="Ink 5">
                  <a:extLst>
                    <a:ext uri="{FF2B5EF4-FFF2-40B4-BE49-F238E27FC236}">
                      <a16:creationId xmlns:a16="http://schemas.microsoft.com/office/drawing/2014/main" id="{1102C8B3-ABF4-CB4C-B69C-6F89607232C3}"/>
                    </a:ext>
                  </a:extLst>
                </p14:cNvPr>
                <p14:cNvContentPartPr/>
                <p14:nvPr/>
              </p14:nvContentPartPr>
              <p14:xfrm>
                <a:off x="2317477" y="2014920"/>
                <a:ext cx="149760" cy="109440"/>
              </p14:xfrm>
            </p:contentPart>
          </mc:Choice>
          <mc:Fallback xmlns="">
            <p:pic>
              <p:nvPicPr>
                <p:cNvPr id="6" name="Ink 5">
                  <a:extLst>
                    <a:ext uri="{FF2B5EF4-FFF2-40B4-BE49-F238E27FC236}">
                      <a16:creationId xmlns:a16="http://schemas.microsoft.com/office/drawing/2014/main" id="{1102C8B3-ABF4-CB4C-B69C-6F89607232C3}"/>
                    </a:ext>
                  </a:extLst>
                </p:cNvPr>
                <p:cNvPicPr/>
                <p:nvPr/>
              </p:nvPicPr>
              <p:blipFill>
                <a:blip r:embed="rId563"/>
                <a:stretch>
                  <a:fillRect/>
                </a:stretch>
              </p:blipFill>
              <p:spPr>
                <a:xfrm>
                  <a:off x="2309917" y="2007360"/>
                  <a:ext cx="164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15" name="Ink 414">
                  <a:extLst>
                    <a:ext uri="{FF2B5EF4-FFF2-40B4-BE49-F238E27FC236}">
                      <a16:creationId xmlns:a16="http://schemas.microsoft.com/office/drawing/2014/main" id="{417EF90E-9626-5942-B327-26DE563122B3}"/>
                    </a:ext>
                  </a:extLst>
                </p14:cNvPr>
                <p14:cNvContentPartPr/>
                <p14:nvPr/>
              </p14:nvContentPartPr>
              <p14:xfrm>
                <a:off x="2483797" y="2187000"/>
                <a:ext cx="13680" cy="127440"/>
              </p14:xfrm>
            </p:contentPart>
          </mc:Choice>
          <mc:Fallback xmlns="">
            <p:pic>
              <p:nvPicPr>
                <p:cNvPr id="415" name="Ink 414">
                  <a:extLst>
                    <a:ext uri="{FF2B5EF4-FFF2-40B4-BE49-F238E27FC236}">
                      <a16:creationId xmlns:a16="http://schemas.microsoft.com/office/drawing/2014/main" id="{417EF90E-9626-5942-B327-26DE563122B3}"/>
                    </a:ext>
                  </a:extLst>
                </p:cNvPr>
                <p:cNvPicPr/>
                <p:nvPr/>
              </p:nvPicPr>
              <p:blipFill>
                <a:blip r:embed="rId565"/>
                <a:stretch>
                  <a:fillRect/>
                </a:stretch>
              </p:blipFill>
              <p:spPr>
                <a:xfrm>
                  <a:off x="2476237" y="2179440"/>
                  <a:ext cx="2880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6">
            <p14:nvContentPartPr>
              <p14:cNvPr id="417" name="Ink 416">
                <a:extLst>
                  <a:ext uri="{FF2B5EF4-FFF2-40B4-BE49-F238E27FC236}">
                    <a16:creationId xmlns:a16="http://schemas.microsoft.com/office/drawing/2014/main" id="{67C45B20-A31C-084F-A6B2-36458212D323}"/>
                  </a:ext>
                </a:extLst>
              </p14:cNvPr>
              <p14:cNvContentPartPr/>
              <p14:nvPr/>
            </p14:nvContentPartPr>
            <p14:xfrm>
              <a:off x="6633157" y="552960"/>
              <a:ext cx="449640" cy="456840"/>
            </p14:xfrm>
          </p:contentPart>
        </mc:Choice>
        <mc:Fallback xmlns="">
          <p:pic>
            <p:nvPicPr>
              <p:cNvPr id="417" name="Ink 416">
                <a:extLst>
                  <a:ext uri="{FF2B5EF4-FFF2-40B4-BE49-F238E27FC236}">
                    <a16:creationId xmlns:a16="http://schemas.microsoft.com/office/drawing/2014/main" id="{67C45B20-A31C-084F-A6B2-36458212D323}"/>
                  </a:ext>
                </a:extLst>
              </p:cNvPr>
              <p:cNvPicPr/>
              <p:nvPr/>
            </p:nvPicPr>
            <p:blipFill>
              <a:blip r:embed="rId567"/>
              <a:stretch>
                <a:fillRect/>
              </a:stretch>
            </p:blipFill>
            <p:spPr>
              <a:xfrm>
                <a:off x="6625597" y="545400"/>
                <a:ext cx="4647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18" name="Ink 417">
                <a:extLst>
                  <a:ext uri="{FF2B5EF4-FFF2-40B4-BE49-F238E27FC236}">
                    <a16:creationId xmlns:a16="http://schemas.microsoft.com/office/drawing/2014/main" id="{C57DE124-59BA-2044-90C6-7C8AE0CEA9F2}"/>
                  </a:ext>
                </a:extLst>
              </p14:cNvPr>
              <p14:cNvContentPartPr/>
              <p14:nvPr/>
            </p14:nvContentPartPr>
            <p14:xfrm>
              <a:off x="6778237" y="683640"/>
              <a:ext cx="4320" cy="177840"/>
            </p14:xfrm>
          </p:contentPart>
        </mc:Choice>
        <mc:Fallback xmlns="">
          <p:pic>
            <p:nvPicPr>
              <p:cNvPr id="418" name="Ink 417">
                <a:extLst>
                  <a:ext uri="{FF2B5EF4-FFF2-40B4-BE49-F238E27FC236}">
                    <a16:creationId xmlns:a16="http://schemas.microsoft.com/office/drawing/2014/main" id="{C57DE124-59BA-2044-90C6-7C8AE0CEA9F2}"/>
                  </a:ext>
                </a:extLst>
              </p:cNvPr>
              <p:cNvPicPr/>
              <p:nvPr/>
            </p:nvPicPr>
            <p:blipFill>
              <a:blip r:embed="rId569"/>
              <a:stretch>
                <a:fillRect/>
              </a:stretch>
            </p:blipFill>
            <p:spPr>
              <a:xfrm>
                <a:off x="6770677" y="676080"/>
                <a:ext cx="194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19" name="Ink 418">
                <a:extLst>
                  <a:ext uri="{FF2B5EF4-FFF2-40B4-BE49-F238E27FC236}">
                    <a16:creationId xmlns:a16="http://schemas.microsoft.com/office/drawing/2014/main" id="{13AE0512-5357-DA4D-873A-190BAE56C0A9}"/>
                  </a:ext>
                </a:extLst>
              </p14:cNvPr>
              <p14:cNvContentPartPr/>
              <p14:nvPr/>
            </p14:nvContentPartPr>
            <p14:xfrm>
              <a:off x="6764917" y="662040"/>
              <a:ext cx="81720" cy="85680"/>
            </p14:xfrm>
          </p:contentPart>
        </mc:Choice>
        <mc:Fallback xmlns="">
          <p:pic>
            <p:nvPicPr>
              <p:cNvPr id="419" name="Ink 418">
                <a:extLst>
                  <a:ext uri="{FF2B5EF4-FFF2-40B4-BE49-F238E27FC236}">
                    <a16:creationId xmlns:a16="http://schemas.microsoft.com/office/drawing/2014/main" id="{13AE0512-5357-DA4D-873A-190BAE56C0A9}"/>
                  </a:ext>
                </a:extLst>
              </p:cNvPr>
              <p:cNvPicPr/>
              <p:nvPr/>
            </p:nvPicPr>
            <p:blipFill>
              <a:blip r:embed="rId571"/>
              <a:stretch>
                <a:fillRect/>
              </a:stretch>
            </p:blipFill>
            <p:spPr>
              <a:xfrm>
                <a:off x="6757357" y="654480"/>
                <a:ext cx="96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20" name="Ink 419">
                <a:extLst>
                  <a:ext uri="{FF2B5EF4-FFF2-40B4-BE49-F238E27FC236}">
                    <a16:creationId xmlns:a16="http://schemas.microsoft.com/office/drawing/2014/main" id="{F05DC86B-7A63-6542-90BB-FF3E3BCEE209}"/>
                  </a:ext>
                </a:extLst>
              </p14:cNvPr>
              <p14:cNvContentPartPr/>
              <p14:nvPr/>
            </p14:nvContentPartPr>
            <p14:xfrm>
              <a:off x="6851317" y="788400"/>
              <a:ext cx="68760" cy="85320"/>
            </p14:xfrm>
          </p:contentPart>
        </mc:Choice>
        <mc:Fallback xmlns="">
          <p:pic>
            <p:nvPicPr>
              <p:cNvPr id="420" name="Ink 419">
                <a:extLst>
                  <a:ext uri="{FF2B5EF4-FFF2-40B4-BE49-F238E27FC236}">
                    <a16:creationId xmlns:a16="http://schemas.microsoft.com/office/drawing/2014/main" id="{F05DC86B-7A63-6542-90BB-FF3E3BCEE209}"/>
                  </a:ext>
                </a:extLst>
              </p:cNvPr>
              <p:cNvPicPr/>
              <p:nvPr/>
            </p:nvPicPr>
            <p:blipFill>
              <a:blip r:embed="rId573"/>
              <a:stretch>
                <a:fillRect/>
              </a:stretch>
            </p:blipFill>
            <p:spPr>
              <a:xfrm>
                <a:off x="6843757" y="780840"/>
                <a:ext cx="83520" cy="100440"/>
              </a:xfrm>
              <a:prstGeom prst="rect">
                <a:avLst/>
              </a:prstGeom>
            </p:spPr>
          </p:pic>
        </mc:Fallback>
      </mc:AlternateContent>
      <p:grpSp>
        <p:nvGrpSpPr>
          <p:cNvPr id="430" name="Group 429">
            <a:extLst>
              <a:ext uri="{FF2B5EF4-FFF2-40B4-BE49-F238E27FC236}">
                <a16:creationId xmlns:a16="http://schemas.microsoft.com/office/drawing/2014/main" id="{FA529007-FC40-6443-AD28-29BD91B77F77}"/>
              </a:ext>
            </a:extLst>
          </p:cNvPr>
          <p:cNvGrpSpPr/>
          <p:nvPr/>
        </p:nvGrpSpPr>
        <p:grpSpPr>
          <a:xfrm>
            <a:off x="3572077" y="1670760"/>
            <a:ext cx="849600" cy="757800"/>
            <a:chOff x="3572077" y="1670760"/>
            <a:chExt cx="849600" cy="757800"/>
          </a:xfrm>
        </p:grpSpPr>
        <mc:AlternateContent xmlns:mc="http://schemas.openxmlformats.org/markup-compatibility/2006" xmlns:p14="http://schemas.microsoft.com/office/powerpoint/2010/main">
          <mc:Choice Requires="p14">
            <p:contentPart p14:bwMode="auto" r:id="rId574">
              <p14:nvContentPartPr>
                <p14:cNvPr id="8" name="Ink 7">
                  <a:extLst>
                    <a:ext uri="{FF2B5EF4-FFF2-40B4-BE49-F238E27FC236}">
                      <a16:creationId xmlns:a16="http://schemas.microsoft.com/office/drawing/2014/main" id="{2B03F191-BB84-CC40-AE22-DFD4ADC71713}"/>
                    </a:ext>
                  </a:extLst>
                </p14:cNvPr>
                <p14:cNvContentPartPr/>
                <p14:nvPr/>
              </p14:nvContentPartPr>
              <p14:xfrm>
                <a:off x="3572077" y="1768320"/>
                <a:ext cx="86400" cy="608040"/>
              </p14:xfrm>
            </p:contentPart>
          </mc:Choice>
          <mc:Fallback xmlns="">
            <p:pic>
              <p:nvPicPr>
                <p:cNvPr id="8" name="Ink 7">
                  <a:extLst>
                    <a:ext uri="{FF2B5EF4-FFF2-40B4-BE49-F238E27FC236}">
                      <a16:creationId xmlns:a16="http://schemas.microsoft.com/office/drawing/2014/main" id="{2B03F191-BB84-CC40-AE22-DFD4ADC71713}"/>
                    </a:ext>
                  </a:extLst>
                </p:cNvPr>
                <p:cNvPicPr/>
                <p:nvPr/>
              </p:nvPicPr>
              <p:blipFill>
                <a:blip r:embed="rId575"/>
                <a:stretch>
                  <a:fillRect/>
                </a:stretch>
              </p:blipFill>
              <p:spPr>
                <a:xfrm>
                  <a:off x="3564517" y="1760760"/>
                  <a:ext cx="10152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9" name="Ink 8">
                  <a:extLst>
                    <a:ext uri="{FF2B5EF4-FFF2-40B4-BE49-F238E27FC236}">
                      <a16:creationId xmlns:a16="http://schemas.microsoft.com/office/drawing/2014/main" id="{01B08EDE-3DDE-1046-8362-4FAF3D485866}"/>
                    </a:ext>
                  </a:extLst>
                </p14:cNvPr>
                <p14:cNvContentPartPr/>
                <p14:nvPr/>
              </p14:nvContentPartPr>
              <p14:xfrm>
                <a:off x="3597637" y="1685520"/>
                <a:ext cx="798840" cy="19080"/>
              </p14:xfrm>
            </p:contentPart>
          </mc:Choice>
          <mc:Fallback xmlns="">
            <p:pic>
              <p:nvPicPr>
                <p:cNvPr id="9" name="Ink 8">
                  <a:extLst>
                    <a:ext uri="{FF2B5EF4-FFF2-40B4-BE49-F238E27FC236}">
                      <a16:creationId xmlns:a16="http://schemas.microsoft.com/office/drawing/2014/main" id="{01B08EDE-3DDE-1046-8362-4FAF3D485866}"/>
                    </a:ext>
                  </a:extLst>
                </p:cNvPr>
                <p:cNvPicPr/>
                <p:nvPr/>
              </p:nvPicPr>
              <p:blipFill>
                <a:blip r:embed="rId577"/>
                <a:stretch>
                  <a:fillRect/>
                </a:stretch>
              </p:blipFill>
              <p:spPr>
                <a:xfrm>
                  <a:off x="3590077" y="1677960"/>
                  <a:ext cx="813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0" name="Ink 9">
                  <a:extLst>
                    <a:ext uri="{FF2B5EF4-FFF2-40B4-BE49-F238E27FC236}">
                      <a16:creationId xmlns:a16="http://schemas.microsoft.com/office/drawing/2014/main" id="{192F33CD-364F-C04F-ABF6-D6BFF89403C8}"/>
                    </a:ext>
                  </a:extLst>
                </p14:cNvPr>
                <p14:cNvContentPartPr/>
                <p14:nvPr/>
              </p14:nvContentPartPr>
              <p14:xfrm>
                <a:off x="4350397" y="1670760"/>
                <a:ext cx="71280" cy="667440"/>
              </p14:xfrm>
            </p:contentPart>
          </mc:Choice>
          <mc:Fallback xmlns="">
            <p:pic>
              <p:nvPicPr>
                <p:cNvPr id="10" name="Ink 9">
                  <a:extLst>
                    <a:ext uri="{FF2B5EF4-FFF2-40B4-BE49-F238E27FC236}">
                      <a16:creationId xmlns:a16="http://schemas.microsoft.com/office/drawing/2014/main" id="{192F33CD-364F-C04F-ABF6-D6BFF89403C8}"/>
                    </a:ext>
                  </a:extLst>
                </p:cNvPr>
                <p:cNvPicPr/>
                <p:nvPr/>
              </p:nvPicPr>
              <p:blipFill>
                <a:blip r:embed="rId579"/>
                <a:stretch>
                  <a:fillRect/>
                </a:stretch>
              </p:blipFill>
              <p:spPr>
                <a:xfrm>
                  <a:off x="4342837" y="1663200"/>
                  <a:ext cx="86400" cy="6825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1" name="Ink 10">
                  <a:extLst>
                    <a:ext uri="{FF2B5EF4-FFF2-40B4-BE49-F238E27FC236}">
                      <a16:creationId xmlns:a16="http://schemas.microsoft.com/office/drawing/2014/main" id="{807E0F17-6532-7344-B17A-1CF55CD29343}"/>
                    </a:ext>
                  </a:extLst>
                </p14:cNvPr>
                <p14:cNvContentPartPr/>
                <p14:nvPr/>
              </p14:nvContentPartPr>
              <p14:xfrm>
                <a:off x="3660637" y="2408400"/>
                <a:ext cx="673920" cy="20160"/>
              </p14:xfrm>
            </p:contentPart>
          </mc:Choice>
          <mc:Fallback xmlns="">
            <p:pic>
              <p:nvPicPr>
                <p:cNvPr id="11" name="Ink 10">
                  <a:extLst>
                    <a:ext uri="{FF2B5EF4-FFF2-40B4-BE49-F238E27FC236}">
                      <a16:creationId xmlns:a16="http://schemas.microsoft.com/office/drawing/2014/main" id="{807E0F17-6532-7344-B17A-1CF55CD29343}"/>
                    </a:ext>
                  </a:extLst>
                </p:cNvPr>
                <p:cNvPicPr/>
                <p:nvPr/>
              </p:nvPicPr>
              <p:blipFill>
                <a:blip r:embed="rId581"/>
                <a:stretch>
                  <a:fillRect/>
                </a:stretch>
              </p:blipFill>
              <p:spPr>
                <a:xfrm>
                  <a:off x="3653077" y="2400840"/>
                  <a:ext cx="689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2" name="Ink 11">
                  <a:extLst>
                    <a:ext uri="{FF2B5EF4-FFF2-40B4-BE49-F238E27FC236}">
                      <a16:creationId xmlns:a16="http://schemas.microsoft.com/office/drawing/2014/main" id="{E390E372-3340-8B4A-B144-5AC8378232B2}"/>
                    </a:ext>
                  </a:extLst>
                </p14:cNvPr>
                <p14:cNvContentPartPr/>
                <p14:nvPr/>
              </p14:nvContentPartPr>
              <p14:xfrm>
                <a:off x="3956557" y="2166480"/>
                <a:ext cx="175320" cy="122400"/>
              </p14:xfrm>
            </p:contentPart>
          </mc:Choice>
          <mc:Fallback xmlns="">
            <p:pic>
              <p:nvPicPr>
                <p:cNvPr id="12" name="Ink 11">
                  <a:extLst>
                    <a:ext uri="{FF2B5EF4-FFF2-40B4-BE49-F238E27FC236}">
                      <a16:creationId xmlns:a16="http://schemas.microsoft.com/office/drawing/2014/main" id="{E390E372-3340-8B4A-B144-5AC8378232B2}"/>
                    </a:ext>
                  </a:extLst>
                </p:cNvPr>
                <p:cNvPicPr/>
                <p:nvPr/>
              </p:nvPicPr>
              <p:blipFill>
                <a:blip r:embed="rId583"/>
                <a:stretch>
                  <a:fillRect/>
                </a:stretch>
              </p:blipFill>
              <p:spPr>
                <a:xfrm>
                  <a:off x="3948997" y="2158920"/>
                  <a:ext cx="1904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29" name="Ink 428">
                  <a:extLst>
                    <a:ext uri="{FF2B5EF4-FFF2-40B4-BE49-F238E27FC236}">
                      <a16:creationId xmlns:a16="http://schemas.microsoft.com/office/drawing/2014/main" id="{1FE740BE-1664-B340-8766-04A1BCE4C4DE}"/>
                    </a:ext>
                  </a:extLst>
                </p14:cNvPr>
                <p14:cNvContentPartPr/>
                <p14:nvPr/>
              </p14:nvContentPartPr>
              <p14:xfrm>
                <a:off x="4174357" y="2212200"/>
                <a:ext cx="13680" cy="101880"/>
              </p14:xfrm>
            </p:contentPart>
          </mc:Choice>
          <mc:Fallback xmlns="">
            <p:pic>
              <p:nvPicPr>
                <p:cNvPr id="429" name="Ink 428">
                  <a:extLst>
                    <a:ext uri="{FF2B5EF4-FFF2-40B4-BE49-F238E27FC236}">
                      <a16:creationId xmlns:a16="http://schemas.microsoft.com/office/drawing/2014/main" id="{1FE740BE-1664-B340-8766-04A1BCE4C4DE}"/>
                    </a:ext>
                  </a:extLst>
                </p:cNvPr>
                <p:cNvPicPr/>
                <p:nvPr/>
              </p:nvPicPr>
              <p:blipFill>
                <a:blip r:embed="rId585"/>
                <a:stretch>
                  <a:fillRect/>
                </a:stretch>
              </p:blipFill>
              <p:spPr>
                <a:xfrm>
                  <a:off x="4166797" y="2204640"/>
                  <a:ext cx="2880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6">
            <p14:nvContentPartPr>
              <p14:cNvPr id="431" name="Ink 430">
                <a:extLst>
                  <a:ext uri="{FF2B5EF4-FFF2-40B4-BE49-F238E27FC236}">
                    <a16:creationId xmlns:a16="http://schemas.microsoft.com/office/drawing/2014/main" id="{3878A962-0841-FA42-9B24-F1F541D857A3}"/>
                  </a:ext>
                </a:extLst>
              </p14:cNvPr>
              <p14:cNvContentPartPr/>
              <p14:nvPr/>
            </p14:nvContentPartPr>
            <p14:xfrm>
              <a:off x="6837997" y="1790280"/>
              <a:ext cx="10800" cy="311040"/>
            </p14:xfrm>
          </p:contentPart>
        </mc:Choice>
        <mc:Fallback xmlns="">
          <p:pic>
            <p:nvPicPr>
              <p:cNvPr id="431" name="Ink 430">
                <a:extLst>
                  <a:ext uri="{FF2B5EF4-FFF2-40B4-BE49-F238E27FC236}">
                    <a16:creationId xmlns:a16="http://schemas.microsoft.com/office/drawing/2014/main" id="{3878A962-0841-FA42-9B24-F1F541D857A3}"/>
                  </a:ext>
                </a:extLst>
              </p:cNvPr>
              <p:cNvPicPr/>
              <p:nvPr/>
            </p:nvPicPr>
            <p:blipFill>
              <a:blip r:embed="rId587"/>
              <a:stretch>
                <a:fillRect/>
              </a:stretch>
            </p:blipFill>
            <p:spPr>
              <a:xfrm>
                <a:off x="6830437" y="1782720"/>
                <a:ext cx="25920" cy="326160"/>
              </a:xfrm>
              <a:prstGeom prst="rect">
                <a:avLst/>
              </a:prstGeom>
            </p:spPr>
          </p:pic>
        </mc:Fallback>
      </mc:AlternateContent>
      <p:grpSp>
        <p:nvGrpSpPr>
          <p:cNvPr id="433" name="Group 432">
            <a:extLst>
              <a:ext uri="{FF2B5EF4-FFF2-40B4-BE49-F238E27FC236}">
                <a16:creationId xmlns:a16="http://schemas.microsoft.com/office/drawing/2014/main" id="{97A0EB84-2DD2-A441-BEA0-FDDF073E8632}"/>
              </a:ext>
            </a:extLst>
          </p:cNvPr>
          <p:cNvGrpSpPr/>
          <p:nvPr/>
        </p:nvGrpSpPr>
        <p:grpSpPr>
          <a:xfrm>
            <a:off x="5325637" y="1012680"/>
            <a:ext cx="1721880" cy="1955880"/>
            <a:chOff x="5325637" y="1012680"/>
            <a:chExt cx="1721880" cy="1955880"/>
          </a:xfrm>
        </p:grpSpPr>
        <mc:AlternateContent xmlns:mc="http://schemas.openxmlformats.org/markup-compatibility/2006" xmlns:p14="http://schemas.microsoft.com/office/powerpoint/2010/main">
          <mc:Choice Requires="p14">
            <p:contentPart p14:bwMode="auto" r:id="rId588">
              <p14:nvContentPartPr>
                <p14:cNvPr id="13" name="Ink 12">
                  <a:extLst>
                    <a:ext uri="{FF2B5EF4-FFF2-40B4-BE49-F238E27FC236}">
                      <a16:creationId xmlns:a16="http://schemas.microsoft.com/office/drawing/2014/main" id="{2A485017-1226-DE4C-8D23-47ECC9FC50FC}"/>
                    </a:ext>
                  </a:extLst>
                </p14:cNvPr>
                <p14:cNvContentPartPr/>
                <p14:nvPr/>
              </p14:nvContentPartPr>
              <p14:xfrm>
                <a:off x="5325637" y="1285920"/>
                <a:ext cx="163800" cy="1555920"/>
              </p14:xfrm>
            </p:contentPart>
          </mc:Choice>
          <mc:Fallback xmlns="">
            <p:pic>
              <p:nvPicPr>
                <p:cNvPr id="13" name="Ink 12">
                  <a:extLst>
                    <a:ext uri="{FF2B5EF4-FFF2-40B4-BE49-F238E27FC236}">
                      <a16:creationId xmlns:a16="http://schemas.microsoft.com/office/drawing/2014/main" id="{2A485017-1226-DE4C-8D23-47ECC9FC50FC}"/>
                    </a:ext>
                  </a:extLst>
                </p:cNvPr>
                <p:cNvPicPr/>
                <p:nvPr/>
              </p:nvPicPr>
              <p:blipFill>
                <a:blip r:embed="rId589"/>
                <a:stretch>
                  <a:fillRect/>
                </a:stretch>
              </p:blipFill>
              <p:spPr>
                <a:xfrm>
                  <a:off x="5318077" y="1278360"/>
                  <a:ext cx="178920" cy="15710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4" name="Ink 13">
                  <a:extLst>
                    <a:ext uri="{FF2B5EF4-FFF2-40B4-BE49-F238E27FC236}">
                      <a16:creationId xmlns:a16="http://schemas.microsoft.com/office/drawing/2014/main" id="{837C80B7-C561-5C4E-A1B5-9564A34DC1CF}"/>
                    </a:ext>
                  </a:extLst>
                </p14:cNvPr>
                <p14:cNvContentPartPr/>
                <p14:nvPr/>
              </p14:nvContentPartPr>
              <p14:xfrm>
                <a:off x="5382877" y="1308240"/>
                <a:ext cx="673560" cy="28440"/>
              </p14:xfrm>
            </p:contentPart>
          </mc:Choice>
          <mc:Fallback xmlns="">
            <p:pic>
              <p:nvPicPr>
                <p:cNvPr id="14" name="Ink 13">
                  <a:extLst>
                    <a:ext uri="{FF2B5EF4-FFF2-40B4-BE49-F238E27FC236}">
                      <a16:creationId xmlns:a16="http://schemas.microsoft.com/office/drawing/2014/main" id="{837C80B7-C561-5C4E-A1B5-9564A34DC1CF}"/>
                    </a:ext>
                  </a:extLst>
                </p:cNvPr>
                <p:cNvPicPr/>
                <p:nvPr/>
              </p:nvPicPr>
              <p:blipFill>
                <a:blip r:embed="rId591"/>
                <a:stretch>
                  <a:fillRect/>
                </a:stretch>
              </p:blipFill>
              <p:spPr>
                <a:xfrm>
                  <a:off x="5375317" y="1300680"/>
                  <a:ext cx="688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5" name="Ink 14">
                  <a:extLst>
                    <a:ext uri="{FF2B5EF4-FFF2-40B4-BE49-F238E27FC236}">
                      <a16:creationId xmlns:a16="http://schemas.microsoft.com/office/drawing/2014/main" id="{0861683D-E0C4-8242-AFF2-45F382B1FE71}"/>
                    </a:ext>
                  </a:extLst>
                </p14:cNvPr>
                <p14:cNvContentPartPr/>
                <p14:nvPr/>
              </p14:nvContentPartPr>
              <p14:xfrm>
                <a:off x="6072637" y="1321560"/>
                <a:ext cx="203760" cy="1536840"/>
              </p14:xfrm>
            </p:contentPart>
          </mc:Choice>
          <mc:Fallback xmlns="">
            <p:pic>
              <p:nvPicPr>
                <p:cNvPr id="15" name="Ink 14">
                  <a:extLst>
                    <a:ext uri="{FF2B5EF4-FFF2-40B4-BE49-F238E27FC236}">
                      <a16:creationId xmlns:a16="http://schemas.microsoft.com/office/drawing/2014/main" id="{0861683D-E0C4-8242-AFF2-45F382B1FE71}"/>
                    </a:ext>
                  </a:extLst>
                </p:cNvPr>
                <p:cNvPicPr/>
                <p:nvPr/>
              </p:nvPicPr>
              <p:blipFill>
                <a:blip r:embed="rId593"/>
                <a:stretch>
                  <a:fillRect/>
                </a:stretch>
              </p:blipFill>
              <p:spPr>
                <a:xfrm>
                  <a:off x="6065077" y="1314360"/>
                  <a:ext cx="218880" cy="15519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8" name="Ink 17">
                  <a:extLst>
                    <a:ext uri="{FF2B5EF4-FFF2-40B4-BE49-F238E27FC236}">
                      <a16:creationId xmlns:a16="http://schemas.microsoft.com/office/drawing/2014/main" id="{8B20C0AB-BD1D-DC4F-A3B5-60CA268C9EC3}"/>
                    </a:ext>
                  </a:extLst>
                </p14:cNvPr>
                <p14:cNvContentPartPr/>
                <p14:nvPr/>
              </p14:nvContentPartPr>
              <p14:xfrm>
                <a:off x="5467117" y="2861640"/>
                <a:ext cx="718920" cy="22320"/>
              </p14:xfrm>
            </p:contentPart>
          </mc:Choice>
          <mc:Fallback xmlns="">
            <p:pic>
              <p:nvPicPr>
                <p:cNvPr id="18" name="Ink 17">
                  <a:extLst>
                    <a:ext uri="{FF2B5EF4-FFF2-40B4-BE49-F238E27FC236}">
                      <a16:creationId xmlns:a16="http://schemas.microsoft.com/office/drawing/2014/main" id="{8B20C0AB-BD1D-DC4F-A3B5-60CA268C9EC3}"/>
                    </a:ext>
                  </a:extLst>
                </p:cNvPr>
                <p:cNvPicPr/>
                <p:nvPr/>
              </p:nvPicPr>
              <p:blipFill>
                <a:blip r:embed="rId595"/>
                <a:stretch>
                  <a:fillRect/>
                </a:stretch>
              </p:blipFill>
              <p:spPr>
                <a:xfrm>
                  <a:off x="5459557" y="2854080"/>
                  <a:ext cx="734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9" name="Ink 18">
                  <a:extLst>
                    <a:ext uri="{FF2B5EF4-FFF2-40B4-BE49-F238E27FC236}">
                      <a16:creationId xmlns:a16="http://schemas.microsoft.com/office/drawing/2014/main" id="{6E7B97AA-9C7C-9846-B078-7A1A7EEEA16D}"/>
                    </a:ext>
                  </a:extLst>
                </p14:cNvPr>
                <p14:cNvContentPartPr/>
                <p14:nvPr/>
              </p14:nvContentPartPr>
              <p14:xfrm>
                <a:off x="5673037" y="2608560"/>
                <a:ext cx="196560" cy="158760"/>
              </p14:xfrm>
            </p:contentPart>
          </mc:Choice>
          <mc:Fallback xmlns="">
            <p:pic>
              <p:nvPicPr>
                <p:cNvPr id="19" name="Ink 18">
                  <a:extLst>
                    <a:ext uri="{FF2B5EF4-FFF2-40B4-BE49-F238E27FC236}">
                      <a16:creationId xmlns:a16="http://schemas.microsoft.com/office/drawing/2014/main" id="{6E7B97AA-9C7C-9846-B078-7A1A7EEEA16D}"/>
                    </a:ext>
                  </a:extLst>
                </p:cNvPr>
                <p:cNvPicPr/>
                <p:nvPr/>
              </p:nvPicPr>
              <p:blipFill>
                <a:blip r:embed="rId597"/>
                <a:stretch>
                  <a:fillRect/>
                </a:stretch>
              </p:blipFill>
              <p:spPr>
                <a:xfrm>
                  <a:off x="5665477" y="2601000"/>
                  <a:ext cx="211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0" name="Ink 19">
                  <a:extLst>
                    <a:ext uri="{FF2B5EF4-FFF2-40B4-BE49-F238E27FC236}">
                      <a16:creationId xmlns:a16="http://schemas.microsoft.com/office/drawing/2014/main" id="{42FEDD37-0D34-D34F-99E1-C8586E31CD4F}"/>
                    </a:ext>
                  </a:extLst>
                </p14:cNvPr>
                <p14:cNvContentPartPr/>
                <p14:nvPr/>
              </p14:nvContentPartPr>
              <p14:xfrm>
                <a:off x="5931517" y="2624760"/>
                <a:ext cx="201960" cy="157680"/>
              </p14:xfrm>
            </p:contentPart>
          </mc:Choice>
          <mc:Fallback xmlns="">
            <p:pic>
              <p:nvPicPr>
                <p:cNvPr id="20" name="Ink 19">
                  <a:extLst>
                    <a:ext uri="{FF2B5EF4-FFF2-40B4-BE49-F238E27FC236}">
                      <a16:creationId xmlns:a16="http://schemas.microsoft.com/office/drawing/2014/main" id="{42FEDD37-0D34-D34F-99E1-C8586E31CD4F}"/>
                    </a:ext>
                  </a:extLst>
                </p:cNvPr>
                <p:cNvPicPr/>
                <p:nvPr/>
              </p:nvPicPr>
              <p:blipFill>
                <a:blip r:embed="rId599"/>
                <a:stretch>
                  <a:fillRect/>
                </a:stretch>
              </p:blipFill>
              <p:spPr>
                <a:xfrm>
                  <a:off x="5923957" y="2617200"/>
                  <a:ext cx="216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21" name="Ink 420">
                  <a:extLst>
                    <a:ext uri="{FF2B5EF4-FFF2-40B4-BE49-F238E27FC236}">
                      <a16:creationId xmlns:a16="http://schemas.microsoft.com/office/drawing/2014/main" id="{460AD3B7-26E8-4143-BEF1-693BE1FCDDFF}"/>
                    </a:ext>
                  </a:extLst>
                </p14:cNvPr>
                <p14:cNvContentPartPr/>
                <p14:nvPr/>
              </p14:nvContentPartPr>
              <p14:xfrm>
                <a:off x="6791557" y="1012680"/>
                <a:ext cx="11520" cy="433800"/>
              </p14:xfrm>
            </p:contentPart>
          </mc:Choice>
          <mc:Fallback xmlns="">
            <p:pic>
              <p:nvPicPr>
                <p:cNvPr id="421" name="Ink 420">
                  <a:extLst>
                    <a:ext uri="{FF2B5EF4-FFF2-40B4-BE49-F238E27FC236}">
                      <a16:creationId xmlns:a16="http://schemas.microsoft.com/office/drawing/2014/main" id="{460AD3B7-26E8-4143-BEF1-693BE1FCDDFF}"/>
                    </a:ext>
                  </a:extLst>
                </p:cNvPr>
                <p:cNvPicPr/>
                <p:nvPr/>
              </p:nvPicPr>
              <p:blipFill>
                <a:blip r:embed="rId601"/>
                <a:stretch>
                  <a:fillRect/>
                </a:stretch>
              </p:blipFill>
              <p:spPr>
                <a:xfrm>
                  <a:off x="6783997" y="1005120"/>
                  <a:ext cx="266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23" name="Ink 422">
                  <a:extLst>
                    <a:ext uri="{FF2B5EF4-FFF2-40B4-BE49-F238E27FC236}">
                      <a16:creationId xmlns:a16="http://schemas.microsoft.com/office/drawing/2014/main" id="{3B225A07-ECD1-3F46-9562-15859CA62BB1}"/>
                    </a:ext>
                  </a:extLst>
                </p14:cNvPr>
                <p14:cNvContentPartPr/>
                <p14:nvPr/>
              </p14:nvContentPartPr>
              <p14:xfrm>
                <a:off x="6620557" y="1419120"/>
                <a:ext cx="426960" cy="50760"/>
              </p14:xfrm>
            </p:contentPart>
          </mc:Choice>
          <mc:Fallback xmlns="">
            <p:pic>
              <p:nvPicPr>
                <p:cNvPr id="423" name="Ink 422">
                  <a:extLst>
                    <a:ext uri="{FF2B5EF4-FFF2-40B4-BE49-F238E27FC236}">
                      <a16:creationId xmlns:a16="http://schemas.microsoft.com/office/drawing/2014/main" id="{3B225A07-ECD1-3F46-9562-15859CA62BB1}"/>
                    </a:ext>
                  </a:extLst>
                </p:cNvPr>
                <p:cNvPicPr/>
                <p:nvPr/>
              </p:nvPicPr>
              <p:blipFill>
                <a:blip r:embed="rId603"/>
                <a:stretch>
                  <a:fillRect/>
                </a:stretch>
              </p:blipFill>
              <p:spPr>
                <a:xfrm>
                  <a:off x="6612997" y="1411560"/>
                  <a:ext cx="442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24" name="Ink 423">
                  <a:extLst>
                    <a:ext uri="{FF2B5EF4-FFF2-40B4-BE49-F238E27FC236}">
                      <a16:creationId xmlns:a16="http://schemas.microsoft.com/office/drawing/2014/main" id="{540B2433-F7D6-1441-A610-FF459FA43D9B}"/>
                    </a:ext>
                  </a:extLst>
                </p14:cNvPr>
                <p14:cNvContentPartPr/>
                <p14:nvPr/>
              </p14:nvContentPartPr>
              <p14:xfrm>
                <a:off x="6585277" y="1438200"/>
                <a:ext cx="446400" cy="339480"/>
              </p14:xfrm>
            </p:contentPart>
          </mc:Choice>
          <mc:Fallback xmlns="">
            <p:pic>
              <p:nvPicPr>
                <p:cNvPr id="424" name="Ink 423">
                  <a:extLst>
                    <a:ext uri="{FF2B5EF4-FFF2-40B4-BE49-F238E27FC236}">
                      <a16:creationId xmlns:a16="http://schemas.microsoft.com/office/drawing/2014/main" id="{540B2433-F7D6-1441-A610-FF459FA43D9B}"/>
                    </a:ext>
                  </a:extLst>
                </p:cNvPr>
                <p:cNvPicPr/>
                <p:nvPr/>
              </p:nvPicPr>
              <p:blipFill>
                <a:blip r:embed="rId605"/>
                <a:stretch>
                  <a:fillRect/>
                </a:stretch>
              </p:blipFill>
              <p:spPr>
                <a:xfrm>
                  <a:off x="6577717" y="1430640"/>
                  <a:ext cx="4611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5" name="Ink 424">
                  <a:extLst>
                    <a:ext uri="{FF2B5EF4-FFF2-40B4-BE49-F238E27FC236}">
                      <a16:creationId xmlns:a16="http://schemas.microsoft.com/office/drawing/2014/main" id="{22CC8A9E-56DC-4641-9534-E166469E2F0E}"/>
                    </a:ext>
                  </a:extLst>
                </p14:cNvPr>
                <p14:cNvContentPartPr/>
                <p14:nvPr/>
              </p14:nvContentPartPr>
              <p14:xfrm>
                <a:off x="6696877" y="1503360"/>
                <a:ext cx="138240" cy="120600"/>
              </p14:xfrm>
            </p:contentPart>
          </mc:Choice>
          <mc:Fallback xmlns="">
            <p:pic>
              <p:nvPicPr>
                <p:cNvPr id="425" name="Ink 424">
                  <a:extLst>
                    <a:ext uri="{FF2B5EF4-FFF2-40B4-BE49-F238E27FC236}">
                      <a16:creationId xmlns:a16="http://schemas.microsoft.com/office/drawing/2014/main" id="{22CC8A9E-56DC-4641-9534-E166469E2F0E}"/>
                    </a:ext>
                  </a:extLst>
                </p:cNvPr>
                <p:cNvPicPr/>
                <p:nvPr/>
              </p:nvPicPr>
              <p:blipFill>
                <a:blip r:embed="rId607"/>
                <a:stretch>
                  <a:fillRect/>
                </a:stretch>
              </p:blipFill>
              <p:spPr>
                <a:xfrm>
                  <a:off x="6689317" y="1495800"/>
                  <a:ext cx="153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7" name="Ink 426">
                  <a:extLst>
                    <a:ext uri="{FF2B5EF4-FFF2-40B4-BE49-F238E27FC236}">
                      <a16:creationId xmlns:a16="http://schemas.microsoft.com/office/drawing/2014/main" id="{BE4421C4-870D-0549-B5B8-828EFDB56710}"/>
                    </a:ext>
                  </a:extLst>
                </p14:cNvPr>
                <p14:cNvContentPartPr/>
                <p14:nvPr/>
              </p14:nvContentPartPr>
              <p14:xfrm>
                <a:off x="6839437" y="1570680"/>
                <a:ext cx="79200" cy="112320"/>
              </p14:xfrm>
            </p:contentPart>
          </mc:Choice>
          <mc:Fallback xmlns="">
            <p:pic>
              <p:nvPicPr>
                <p:cNvPr id="427" name="Ink 426">
                  <a:extLst>
                    <a:ext uri="{FF2B5EF4-FFF2-40B4-BE49-F238E27FC236}">
                      <a16:creationId xmlns:a16="http://schemas.microsoft.com/office/drawing/2014/main" id="{BE4421C4-870D-0549-B5B8-828EFDB56710}"/>
                    </a:ext>
                  </a:extLst>
                </p:cNvPr>
                <p:cNvPicPr/>
                <p:nvPr/>
              </p:nvPicPr>
              <p:blipFill>
                <a:blip r:embed="rId609"/>
                <a:stretch>
                  <a:fillRect/>
                </a:stretch>
              </p:blipFill>
              <p:spPr>
                <a:xfrm>
                  <a:off x="6831877" y="1563120"/>
                  <a:ext cx="94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32" name="Ink 431">
                  <a:extLst>
                    <a:ext uri="{FF2B5EF4-FFF2-40B4-BE49-F238E27FC236}">
                      <a16:creationId xmlns:a16="http://schemas.microsoft.com/office/drawing/2014/main" id="{2F059907-857F-A944-9644-DD70BCFFD98C}"/>
                    </a:ext>
                  </a:extLst>
                </p14:cNvPr>
                <p14:cNvContentPartPr/>
                <p14:nvPr/>
              </p14:nvContentPartPr>
              <p14:xfrm>
                <a:off x="6128437" y="1956960"/>
                <a:ext cx="804960" cy="1011600"/>
              </p14:xfrm>
            </p:contentPart>
          </mc:Choice>
          <mc:Fallback xmlns="">
            <p:pic>
              <p:nvPicPr>
                <p:cNvPr id="432" name="Ink 431">
                  <a:extLst>
                    <a:ext uri="{FF2B5EF4-FFF2-40B4-BE49-F238E27FC236}">
                      <a16:creationId xmlns:a16="http://schemas.microsoft.com/office/drawing/2014/main" id="{2F059907-857F-A944-9644-DD70BCFFD98C}"/>
                    </a:ext>
                  </a:extLst>
                </p:cNvPr>
                <p:cNvPicPr/>
                <p:nvPr/>
              </p:nvPicPr>
              <p:blipFill>
                <a:blip r:embed="rId611"/>
                <a:stretch>
                  <a:fillRect/>
                </a:stretch>
              </p:blipFill>
              <p:spPr>
                <a:xfrm>
                  <a:off x="6120877" y="1949760"/>
                  <a:ext cx="820080" cy="10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2">
            <p14:nvContentPartPr>
              <p14:cNvPr id="282" name="Ink 281">
                <a:extLst>
                  <a:ext uri="{FF2B5EF4-FFF2-40B4-BE49-F238E27FC236}">
                    <a16:creationId xmlns:a16="http://schemas.microsoft.com/office/drawing/2014/main" id="{6F5C6E1C-E886-1B41-AF2F-F285FF2B58D8}"/>
                  </a:ext>
                </a:extLst>
              </p14:cNvPr>
              <p14:cNvContentPartPr/>
              <p14:nvPr/>
            </p14:nvContentPartPr>
            <p14:xfrm>
              <a:off x="3218917" y="5776560"/>
              <a:ext cx="129600" cy="19440"/>
            </p14:xfrm>
          </p:contentPart>
        </mc:Choice>
        <mc:Fallback xmlns="">
          <p:pic>
            <p:nvPicPr>
              <p:cNvPr id="282" name="Ink 281">
                <a:extLst>
                  <a:ext uri="{FF2B5EF4-FFF2-40B4-BE49-F238E27FC236}">
                    <a16:creationId xmlns:a16="http://schemas.microsoft.com/office/drawing/2014/main" id="{6F5C6E1C-E886-1B41-AF2F-F285FF2B58D8}"/>
                  </a:ext>
                </a:extLst>
              </p:cNvPr>
              <p:cNvPicPr/>
              <p:nvPr/>
            </p:nvPicPr>
            <p:blipFill>
              <a:blip r:embed="rId613"/>
              <a:stretch>
                <a:fillRect/>
              </a:stretch>
            </p:blipFill>
            <p:spPr>
              <a:xfrm>
                <a:off x="3211357" y="5769000"/>
                <a:ext cx="144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283" name="Ink 282">
                <a:extLst>
                  <a:ext uri="{FF2B5EF4-FFF2-40B4-BE49-F238E27FC236}">
                    <a16:creationId xmlns:a16="http://schemas.microsoft.com/office/drawing/2014/main" id="{15350193-7CFA-D14A-B71B-A912628CE0DD}"/>
                  </a:ext>
                </a:extLst>
              </p14:cNvPr>
              <p14:cNvContentPartPr/>
              <p14:nvPr/>
            </p14:nvContentPartPr>
            <p14:xfrm>
              <a:off x="3291637" y="5720760"/>
              <a:ext cx="7560" cy="126360"/>
            </p14:xfrm>
          </p:contentPart>
        </mc:Choice>
        <mc:Fallback xmlns="">
          <p:pic>
            <p:nvPicPr>
              <p:cNvPr id="283" name="Ink 282">
                <a:extLst>
                  <a:ext uri="{FF2B5EF4-FFF2-40B4-BE49-F238E27FC236}">
                    <a16:creationId xmlns:a16="http://schemas.microsoft.com/office/drawing/2014/main" id="{15350193-7CFA-D14A-B71B-A912628CE0DD}"/>
                  </a:ext>
                </a:extLst>
              </p:cNvPr>
              <p:cNvPicPr/>
              <p:nvPr/>
            </p:nvPicPr>
            <p:blipFill>
              <a:blip r:embed="rId615"/>
              <a:stretch>
                <a:fillRect/>
              </a:stretch>
            </p:blipFill>
            <p:spPr>
              <a:xfrm>
                <a:off x="3284077" y="5713200"/>
                <a:ext cx="22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284" name="Ink 283">
                <a:extLst>
                  <a:ext uri="{FF2B5EF4-FFF2-40B4-BE49-F238E27FC236}">
                    <a16:creationId xmlns:a16="http://schemas.microsoft.com/office/drawing/2014/main" id="{50B34E3C-E571-2949-93A7-E95C6D8BC8F6}"/>
                  </a:ext>
                </a:extLst>
              </p14:cNvPr>
              <p14:cNvContentPartPr/>
              <p14:nvPr/>
            </p14:nvContentPartPr>
            <p14:xfrm>
              <a:off x="3537517" y="5626080"/>
              <a:ext cx="9720" cy="230040"/>
            </p14:xfrm>
          </p:contentPart>
        </mc:Choice>
        <mc:Fallback xmlns="">
          <p:pic>
            <p:nvPicPr>
              <p:cNvPr id="284" name="Ink 283">
                <a:extLst>
                  <a:ext uri="{FF2B5EF4-FFF2-40B4-BE49-F238E27FC236}">
                    <a16:creationId xmlns:a16="http://schemas.microsoft.com/office/drawing/2014/main" id="{50B34E3C-E571-2949-93A7-E95C6D8BC8F6}"/>
                  </a:ext>
                </a:extLst>
              </p:cNvPr>
              <p:cNvPicPr/>
              <p:nvPr/>
            </p:nvPicPr>
            <p:blipFill>
              <a:blip r:embed="rId617"/>
              <a:stretch>
                <a:fillRect/>
              </a:stretch>
            </p:blipFill>
            <p:spPr>
              <a:xfrm>
                <a:off x="3529957" y="5618520"/>
                <a:ext cx="248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285" name="Ink 284">
                <a:extLst>
                  <a:ext uri="{FF2B5EF4-FFF2-40B4-BE49-F238E27FC236}">
                    <a16:creationId xmlns:a16="http://schemas.microsoft.com/office/drawing/2014/main" id="{BA124553-86F2-7947-9E63-8F5620E083D3}"/>
                  </a:ext>
                </a:extLst>
              </p14:cNvPr>
              <p14:cNvContentPartPr/>
              <p14:nvPr/>
            </p14:nvContentPartPr>
            <p14:xfrm>
              <a:off x="3522757" y="5761800"/>
              <a:ext cx="92160" cy="93600"/>
            </p14:xfrm>
          </p:contentPart>
        </mc:Choice>
        <mc:Fallback xmlns="">
          <p:pic>
            <p:nvPicPr>
              <p:cNvPr id="285" name="Ink 284">
                <a:extLst>
                  <a:ext uri="{FF2B5EF4-FFF2-40B4-BE49-F238E27FC236}">
                    <a16:creationId xmlns:a16="http://schemas.microsoft.com/office/drawing/2014/main" id="{BA124553-86F2-7947-9E63-8F5620E083D3}"/>
                  </a:ext>
                </a:extLst>
              </p:cNvPr>
              <p:cNvPicPr/>
              <p:nvPr/>
            </p:nvPicPr>
            <p:blipFill>
              <a:blip r:embed="rId619"/>
              <a:stretch>
                <a:fillRect/>
              </a:stretch>
            </p:blipFill>
            <p:spPr>
              <a:xfrm>
                <a:off x="3515197" y="5754240"/>
                <a:ext cx="1072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286" name="Ink 285">
                <a:extLst>
                  <a:ext uri="{FF2B5EF4-FFF2-40B4-BE49-F238E27FC236}">
                    <a16:creationId xmlns:a16="http://schemas.microsoft.com/office/drawing/2014/main" id="{9ACC653C-B5B5-3547-86B6-CA2105006568}"/>
                  </a:ext>
                </a:extLst>
              </p14:cNvPr>
              <p14:cNvContentPartPr/>
              <p14:nvPr/>
            </p14:nvContentPartPr>
            <p14:xfrm>
              <a:off x="3672157" y="5744880"/>
              <a:ext cx="92520" cy="90720"/>
            </p14:xfrm>
          </p:contentPart>
        </mc:Choice>
        <mc:Fallback xmlns="">
          <p:pic>
            <p:nvPicPr>
              <p:cNvPr id="286" name="Ink 285">
                <a:extLst>
                  <a:ext uri="{FF2B5EF4-FFF2-40B4-BE49-F238E27FC236}">
                    <a16:creationId xmlns:a16="http://schemas.microsoft.com/office/drawing/2014/main" id="{9ACC653C-B5B5-3547-86B6-CA2105006568}"/>
                  </a:ext>
                </a:extLst>
              </p:cNvPr>
              <p:cNvPicPr/>
              <p:nvPr/>
            </p:nvPicPr>
            <p:blipFill>
              <a:blip r:embed="rId621"/>
              <a:stretch>
                <a:fillRect/>
              </a:stretch>
            </p:blipFill>
            <p:spPr>
              <a:xfrm>
                <a:off x="3664597" y="5737320"/>
                <a:ext cx="107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287" name="Ink 286">
                <a:extLst>
                  <a:ext uri="{FF2B5EF4-FFF2-40B4-BE49-F238E27FC236}">
                    <a16:creationId xmlns:a16="http://schemas.microsoft.com/office/drawing/2014/main" id="{3426C599-2D12-EC4E-BEF4-F28036ADD8D5}"/>
                  </a:ext>
                </a:extLst>
              </p14:cNvPr>
              <p14:cNvContentPartPr/>
              <p14:nvPr/>
            </p14:nvContentPartPr>
            <p14:xfrm>
              <a:off x="3809677" y="5704920"/>
              <a:ext cx="83880" cy="111600"/>
            </p14:xfrm>
          </p:contentPart>
        </mc:Choice>
        <mc:Fallback xmlns="">
          <p:pic>
            <p:nvPicPr>
              <p:cNvPr id="287" name="Ink 286">
                <a:extLst>
                  <a:ext uri="{FF2B5EF4-FFF2-40B4-BE49-F238E27FC236}">
                    <a16:creationId xmlns:a16="http://schemas.microsoft.com/office/drawing/2014/main" id="{3426C599-2D12-EC4E-BEF4-F28036ADD8D5}"/>
                  </a:ext>
                </a:extLst>
              </p:cNvPr>
              <p:cNvPicPr/>
              <p:nvPr/>
            </p:nvPicPr>
            <p:blipFill>
              <a:blip r:embed="rId623"/>
              <a:stretch>
                <a:fillRect/>
              </a:stretch>
            </p:blipFill>
            <p:spPr>
              <a:xfrm>
                <a:off x="3802117" y="5697360"/>
                <a:ext cx="99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288" name="Ink 287">
                <a:extLst>
                  <a:ext uri="{FF2B5EF4-FFF2-40B4-BE49-F238E27FC236}">
                    <a16:creationId xmlns:a16="http://schemas.microsoft.com/office/drawing/2014/main" id="{E402CC30-A743-D64B-A6F9-C1824D5C5E8A}"/>
                  </a:ext>
                </a:extLst>
              </p14:cNvPr>
              <p14:cNvContentPartPr/>
              <p14:nvPr/>
            </p14:nvContentPartPr>
            <p14:xfrm>
              <a:off x="4114597" y="5596920"/>
              <a:ext cx="8280" cy="199440"/>
            </p14:xfrm>
          </p:contentPart>
        </mc:Choice>
        <mc:Fallback xmlns="">
          <p:pic>
            <p:nvPicPr>
              <p:cNvPr id="288" name="Ink 287">
                <a:extLst>
                  <a:ext uri="{FF2B5EF4-FFF2-40B4-BE49-F238E27FC236}">
                    <a16:creationId xmlns:a16="http://schemas.microsoft.com/office/drawing/2014/main" id="{E402CC30-A743-D64B-A6F9-C1824D5C5E8A}"/>
                  </a:ext>
                </a:extLst>
              </p:cNvPr>
              <p:cNvPicPr/>
              <p:nvPr/>
            </p:nvPicPr>
            <p:blipFill>
              <a:blip r:embed="rId625"/>
              <a:stretch>
                <a:fillRect/>
              </a:stretch>
            </p:blipFill>
            <p:spPr>
              <a:xfrm>
                <a:off x="4107037" y="5589360"/>
                <a:ext cx="234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289" name="Ink 288">
                <a:extLst>
                  <a:ext uri="{FF2B5EF4-FFF2-40B4-BE49-F238E27FC236}">
                    <a16:creationId xmlns:a16="http://schemas.microsoft.com/office/drawing/2014/main" id="{F1FB5EF5-2CF1-8042-A258-0C1A03617CDF}"/>
                  </a:ext>
                </a:extLst>
              </p14:cNvPr>
              <p14:cNvContentPartPr/>
              <p14:nvPr/>
            </p14:nvContentPartPr>
            <p14:xfrm>
              <a:off x="4074277" y="5681520"/>
              <a:ext cx="83520" cy="28080"/>
            </p14:xfrm>
          </p:contentPart>
        </mc:Choice>
        <mc:Fallback xmlns="">
          <p:pic>
            <p:nvPicPr>
              <p:cNvPr id="289" name="Ink 288">
                <a:extLst>
                  <a:ext uri="{FF2B5EF4-FFF2-40B4-BE49-F238E27FC236}">
                    <a16:creationId xmlns:a16="http://schemas.microsoft.com/office/drawing/2014/main" id="{F1FB5EF5-2CF1-8042-A258-0C1A03617CDF}"/>
                  </a:ext>
                </a:extLst>
              </p:cNvPr>
              <p:cNvPicPr/>
              <p:nvPr/>
            </p:nvPicPr>
            <p:blipFill>
              <a:blip r:embed="rId627"/>
              <a:stretch>
                <a:fillRect/>
              </a:stretch>
            </p:blipFill>
            <p:spPr>
              <a:xfrm>
                <a:off x="4066717" y="5673960"/>
                <a:ext cx="98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290" name="Ink 289">
                <a:extLst>
                  <a:ext uri="{FF2B5EF4-FFF2-40B4-BE49-F238E27FC236}">
                    <a16:creationId xmlns:a16="http://schemas.microsoft.com/office/drawing/2014/main" id="{16F2567F-881B-D44A-987D-3DAF0D662C7C}"/>
                  </a:ext>
                </a:extLst>
              </p14:cNvPr>
              <p14:cNvContentPartPr/>
              <p14:nvPr/>
            </p14:nvContentPartPr>
            <p14:xfrm>
              <a:off x="4204597" y="5698800"/>
              <a:ext cx="101880" cy="93240"/>
            </p14:xfrm>
          </p:contentPart>
        </mc:Choice>
        <mc:Fallback xmlns="">
          <p:pic>
            <p:nvPicPr>
              <p:cNvPr id="290" name="Ink 289">
                <a:extLst>
                  <a:ext uri="{FF2B5EF4-FFF2-40B4-BE49-F238E27FC236}">
                    <a16:creationId xmlns:a16="http://schemas.microsoft.com/office/drawing/2014/main" id="{16F2567F-881B-D44A-987D-3DAF0D662C7C}"/>
                  </a:ext>
                </a:extLst>
              </p:cNvPr>
              <p:cNvPicPr/>
              <p:nvPr/>
            </p:nvPicPr>
            <p:blipFill>
              <a:blip r:embed="rId629"/>
              <a:stretch>
                <a:fillRect/>
              </a:stretch>
            </p:blipFill>
            <p:spPr>
              <a:xfrm>
                <a:off x="4197037" y="5691240"/>
                <a:ext cx="117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291" name="Ink 290">
                <a:extLst>
                  <a:ext uri="{FF2B5EF4-FFF2-40B4-BE49-F238E27FC236}">
                    <a16:creationId xmlns:a16="http://schemas.microsoft.com/office/drawing/2014/main" id="{0F248968-66EA-944C-B027-2A0509369330}"/>
                  </a:ext>
                </a:extLst>
              </p14:cNvPr>
              <p14:cNvContentPartPr/>
              <p14:nvPr/>
            </p14:nvContentPartPr>
            <p14:xfrm>
              <a:off x="4292077" y="5702040"/>
              <a:ext cx="127080" cy="85680"/>
            </p14:xfrm>
          </p:contentPart>
        </mc:Choice>
        <mc:Fallback xmlns="">
          <p:pic>
            <p:nvPicPr>
              <p:cNvPr id="291" name="Ink 290">
                <a:extLst>
                  <a:ext uri="{FF2B5EF4-FFF2-40B4-BE49-F238E27FC236}">
                    <a16:creationId xmlns:a16="http://schemas.microsoft.com/office/drawing/2014/main" id="{0F248968-66EA-944C-B027-2A0509369330}"/>
                  </a:ext>
                </a:extLst>
              </p:cNvPr>
              <p:cNvPicPr/>
              <p:nvPr/>
            </p:nvPicPr>
            <p:blipFill>
              <a:blip r:embed="rId631"/>
              <a:stretch>
                <a:fillRect/>
              </a:stretch>
            </p:blipFill>
            <p:spPr>
              <a:xfrm>
                <a:off x="4284517" y="5694840"/>
                <a:ext cx="1418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292" name="Ink 291">
                <a:extLst>
                  <a:ext uri="{FF2B5EF4-FFF2-40B4-BE49-F238E27FC236}">
                    <a16:creationId xmlns:a16="http://schemas.microsoft.com/office/drawing/2014/main" id="{65ADE406-00DF-D040-B0DB-AC7EBEB9DBB9}"/>
                  </a:ext>
                </a:extLst>
              </p14:cNvPr>
              <p14:cNvContentPartPr/>
              <p14:nvPr/>
            </p14:nvContentPartPr>
            <p14:xfrm>
              <a:off x="4491517" y="5605200"/>
              <a:ext cx="106920" cy="207000"/>
            </p14:xfrm>
          </p:contentPart>
        </mc:Choice>
        <mc:Fallback xmlns="">
          <p:pic>
            <p:nvPicPr>
              <p:cNvPr id="292" name="Ink 291">
                <a:extLst>
                  <a:ext uri="{FF2B5EF4-FFF2-40B4-BE49-F238E27FC236}">
                    <a16:creationId xmlns:a16="http://schemas.microsoft.com/office/drawing/2014/main" id="{65ADE406-00DF-D040-B0DB-AC7EBEB9DBB9}"/>
                  </a:ext>
                </a:extLst>
              </p:cNvPr>
              <p:cNvPicPr/>
              <p:nvPr/>
            </p:nvPicPr>
            <p:blipFill>
              <a:blip r:embed="rId633"/>
              <a:stretch>
                <a:fillRect/>
              </a:stretch>
            </p:blipFill>
            <p:spPr>
              <a:xfrm>
                <a:off x="4483957" y="5597640"/>
                <a:ext cx="122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293" name="Ink 292">
                <a:extLst>
                  <a:ext uri="{FF2B5EF4-FFF2-40B4-BE49-F238E27FC236}">
                    <a16:creationId xmlns:a16="http://schemas.microsoft.com/office/drawing/2014/main" id="{A14B7DC3-B0AB-8147-9569-69997F2969C5}"/>
                  </a:ext>
                </a:extLst>
              </p14:cNvPr>
              <p14:cNvContentPartPr/>
              <p14:nvPr/>
            </p14:nvContentPartPr>
            <p14:xfrm>
              <a:off x="4451197" y="5714280"/>
              <a:ext cx="123120" cy="18360"/>
            </p14:xfrm>
          </p:contentPart>
        </mc:Choice>
        <mc:Fallback xmlns="">
          <p:pic>
            <p:nvPicPr>
              <p:cNvPr id="293" name="Ink 292">
                <a:extLst>
                  <a:ext uri="{FF2B5EF4-FFF2-40B4-BE49-F238E27FC236}">
                    <a16:creationId xmlns:a16="http://schemas.microsoft.com/office/drawing/2014/main" id="{A14B7DC3-B0AB-8147-9569-69997F2969C5}"/>
                  </a:ext>
                </a:extLst>
              </p:cNvPr>
              <p:cNvPicPr/>
              <p:nvPr/>
            </p:nvPicPr>
            <p:blipFill>
              <a:blip r:embed="rId635"/>
              <a:stretch>
                <a:fillRect/>
              </a:stretch>
            </p:blipFill>
            <p:spPr>
              <a:xfrm>
                <a:off x="4443637" y="5706720"/>
                <a:ext cx="137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294" name="Ink 293">
                <a:extLst>
                  <a:ext uri="{FF2B5EF4-FFF2-40B4-BE49-F238E27FC236}">
                    <a16:creationId xmlns:a16="http://schemas.microsoft.com/office/drawing/2014/main" id="{DB1DAAA7-3BCD-9C48-97E1-FB68E394719B}"/>
                  </a:ext>
                </a:extLst>
              </p14:cNvPr>
              <p14:cNvContentPartPr/>
              <p14:nvPr/>
            </p14:nvContentPartPr>
            <p14:xfrm>
              <a:off x="4628317" y="5600160"/>
              <a:ext cx="131760" cy="222480"/>
            </p14:xfrm>
          </p:contentPart>
        </mc:Choice>
        <mc:Fallback xmlns="">
          <p:pic>
            <p:nvPicPr>
              <p:cNvPr id="294" name="Ink 293">
                <a:extLst>
                  <a:ext uri="{FF2B5EF4-FFF2-40B4-BE49-F238E27FC236}">
                    <a16:creationId xmlns:a16="http://schemas.microsoft.com/office/drawing/2014/main" id="{DB1DAAA7-3BCD-9C48-97E1-FB68E394719B}"/>
                  </a:ext>
                </a:extLst>
              </p:cNvPr>
              <p:cNvPicPr/>
              <p:nvPr/>
            </p:nvPicPr>
            <p:blipFill>
              <a:blip r:embed="rId637"/>
              <a:stretch>
                <a:fillRect/>
              </a:stretch>
            </p:blipFill>
            <p:spPr>
              <a:xfrm>
                <a:off x="4620757" y="5592600"/>
                <a:ext cx="146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295" name="Ink 294">
                <a:extLst>
                  <a:ext uri="{FF2B5EF4-FFF2-40B4-BE49-F238E27FC236}">
                    <a16:creationId xmlns:a16="http://schemas.microsoft.com/office/drawing/2014/main" id="{AC4A8635-D774-FA4E-9EFA-9654CFF7653B}"/>
                  </a:ext>
                </a:extLst>
              </p14:cNvPr>
              <p14:cNvContentPartPr/>
              <p14:nvPr/>
            </p14:nvContentPartPr>
            <p14:xfrm>
              <a:off x="4578277" y="5728320"/>
              <a:ext cx="139680" cy="78480"/>
            </p14:xfrm>
          </p:contentPart>
        </mc:Choice>
        <mc:Fallback xmlns="">
          <p:pic>
            <p:nvPicPr>
              <p:cNvPr id="295" name="Ink 294">
                <a:extLst>
                  <a:ext uri="{FF2B5EF4-FFF2-40B4-BE49-F238E27FC236}">
                    <a16:creationId xmlns:a16="http://schemas.microsoft.com/office/drawing/2014/main" id="{AC4A8635-D774-FA4E-9EFA-9654CFF7653B}"/>
                  </a:ext>
                </a:extLst>
              </p:cNvPr>
              <p:cNvPicPr/>
              <p:nvPr/>
            </p:nvPicPr>
            <p:blipFill>
              <a:blip r:embed="rId639"/>
              <a:stretch>
                <a:fillRect/>
              </a:stretch>
            </p:blipFill>
            <p:spPr>
              <a:xfrm>
                <a:off x="4570717" y="5720760"/>
                <a:ext cx="154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296" name="Ink 295">
                <a:extLst>
                  <a:ext uri="{FF2B5EF4-FFF2-40B4-BE49-F238E27FC236}">
                    <a16:creationId xmlns:a16="http://schemas.microsoft.com/office/drawing/2014/main" id="{D6CFCFA6-7BE5-F442-BE37-EE9CD9143793}"/>
                  </a:ext>
                </a:extLst>
              </p14:cNvPr>
              <p14:cNvContentPartPr/>
              <p14:nvPr/>
            </p14:nvContentPartPr>
            <p14:xfrm>
              <a:off x="4717597" y="5687640"/>
              <a:ext cx="12240" cy="1080"/>
            </p14:xfrm>
          </p:contentPart>
        </mc:Choice>
        <mc:Fallback xmlns="">
          <p:pic>
            <p:nvPicPr>
              <p:cNvPr id="296" name="Ink 295">
                <a:extLst>
                  <a:ext uri="{FF2B5EF4-FFF2-40B4-BE49-F238E27FC236}">
                    <a16:creationId xmlns:a16="http://schemas.microsoft.com/office/drawing/2014/main" id="{D6CFCFA6-7BE5-F442-BE37-EE9CD9143793}"/>
                  </a:ext>
                </a:extLst>
              </p:cNvPr>
              <p:cNvPicPr/>
              <p:nvPr/>
            </p:nvPicPr>
            <p:blipFill>
              <a:blip r:embed="rId641"/>
              <a:stretch>
                <a:fillRect/>
              </a:stretch>
            </p:blipFill>
            <p:spPr>
              <a:xfrm>
                <a:off x="4710037" y="5680080"/>
                <a:ext cx="273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297" name="Ink 296">
                <a:extLst>
                  <a:ext uri="{FF2B5EF4-FFF2-40B4-BE49-F238E27FC236}">
                    <a16:creationId xmlns:a16="http://schemas.microsoft.com/office/drawing/2014/main" id="{7FE512E0-1C8C-5742-BC86-D39EC7904B37}"/>
                  </a:ext>
                </a:extLst>
              </p14:cNvPr>
              <p14:cNvContentPartPr/>
              <p14:nvPr/>
            </p14:nvContentPartPr>
            <p14:xfrm>
              <a:off x="4778437" y="5696280"/>
              <a:ext cx="46080" cy="90720"/>
            </p14:xfrm>
          </p:contentPart>
        </mc:Choice>
        <mc:Fallback xmlns="">
          <p:pic>
            <p:nvPicPr>
              <p:cNvPr id="297" name="Ink 296">
                <a:extLst>
                  <a:ext uri="{FF2B5EF4-FFF2-40B4-BE49-F238E27FC236}">
                    <a16:creationId xmlns:a16="http://schemas.microsoft.com/office/drawing/2014/main" id="{7FE512E0-1C8C-5742-BC86-D39EC7904B37}"/>
                  </a:ext>
                </a:extLst>
              </p:cNvPr>
              <p:cNvPicPr/>
              <p:nvPr/>
            </p:nvPicPr>
            <p:blipFill>
              <a:blip r:embed="rId643"/>
              <a:stretch>
                <a:fillRect/>
              </a:stretch>
            </p:blipFill>
            <p:spPr>
              <a:xfrm>
                <a:off x="4770877" y="5688720"/>
                <a:ext cx="612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298" name="Ink 297">
                <a:extLst>
                  <a:ext uri="{FF2B5EF4-FFF2-40B4-BE49-F238E27FC236}">
                    <a16:creationId xmlns:a16="http://schemas.microsoft.com/office/drawing/2014/main" id="{FF597FB4-ACC7-624D-9B67-72231D308871}"/>
                  </a:ext>
                </a:extLst>
              </p14:cNvPr>
              <p14:cNvContentPartPr/>
              <p14:nvPr/>
            </p14:nvContentPartPr>
            <p14:xfrm>
              <a:off x="5009197" y="5723280"/>
              <a:ext cx="7560" cy="82440"/>
            </p14:xfrm>
          </p:contentPart>
        </mc:Choice>
        <mc:Fallback xmlns="">
          <p:pic>
            <p:nvPicPr>
              <p:cNvPr id="298" name="Ink 297">
                <a:extLst>
                  <a:ext uri="{FF2B5EF4-FFF2-40B4-BE49-F238E27FC236}">
                    <a16:creationId xmlns:a16="http://schemas.microsoft.com/office/drawing/2014/main" id="{FF597FB4-ACC7-624D-9B67-72231D308871}"/>
                  </a:ext>
                </a:extLst>
              </p:cNvPr>
              <p:cNvPicPr/>
              <p:nvPr/>
            </p:nvPicPr>
            <p:blipFill>
              <a:blip r:embed="rId645"/>
              <a:stretch>
                <a:fillRect/>
              </a:stretch>
            </p:blipFill>
            <p:spPr>
              <a:xfrm>
                <a:off x="5001637" y="5715720"/>
                <a:ext cx="226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299" name="Ink 298">
                <a:extLst>
                  <a:ext uri="{FF2B5EF4-FFF2-40B4-BE49-F238E27FC236}">
                    <a16:creationId xmlns:a16="http://schemas.microsoft.com/office/drawing/2014/main" id="{BF8C90A9-FEAF-3244-A7F0-8B8C7C071F73}"/>
                  </a:ext>
                </a:extLst>
              </p14:cNvPr>
              <p14:cNvContentPartPr/>
              <p14:nvPr/>
            </p14:nvContentPartPr>
            <p14:xfrm>
              <a:off x="5018557" y="5685120"/>
              <a:ext cx="3600" cy="5760"/>
            </p14:xfrm>
          </p:contentPart>
        </mc:Choice>
        <mc:Fallback xmlns="">
          <p:pic>
            <p:nvPicPr>
              <p:cNvPr id="299" name="Ink 298">
                <a:extLst>
                  <a:ext uri="{FF2B5EF4-FFF2-40B4-BE49-F238E27FC236}">
                    <a16:creationId xmlns:a16="http://schemas.microsoft.com/office/drawing/2014/main" id="{BF8C90A9-FEAF-3244-A7F0-8B8C7C071F73}"/>
                  </a:ext>
                </a:extLst>
              </p:cNvPr>
              <p:cNvPicPr/>
              <p:nvPr/>
            </p:nvPicPr>
            <p:blipFill>
              <a:blip r:embed="rId647"/>
              <a:stretch>
                <a:fillRect/>
              </a:stretch>
            </p:blipFill>
            <p:spPr>
              <a:xfrm>
                <a:off x="5010997" y="5677560"/>
                <a:ext cx="18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00" name="Ink 299">
                <a:extLst>
                  <a:ext uri="{FF2B5EF4-FFF2-40B4-BE49-F238E27FC236}">
                    <a16:creationId xmlns:a16="http://schemas.microsoft.com/office/drawing/2014/main" id="{8276CAEF-7B0B-444E-9EEF-3AF3EDF0D59E}"/>
                  </a:ext>
                </a:extLst>
              </p14:cNvPr>
              <p14:cNvContentPartPr/>
              <p14:nvPr/>
            </p14:nvContentPartPr>
            <p14:xfrm>
              <a:off x="5059597" y="5706720"/>
              <a:ext cx="91080" cy="99000"/>
            </p14:xfrm>
          </p:contentPart>
        </mc:Choice>
        <mc:Fallback xmlns="">
          <p:pic>
            <p:nvPicPr>
              <p:cNvPr id="300" name="Ink 299">
                <a:extLst>
                  <a:ext uri="{FF2B5EF4-FFF2-40B4-BE49-F238E27FC236}">
                    <a16:creationId xmlns:a16="http://schemas.microsoft.com/office/drawing/2014/main" id="{8276CAEF-7B0B-444E-9EEF-3AF3EDF0D59E}"/>
                  </a:ext>
                </a:extLst>
              </p:cNvPr>
              <p:cNvPicPr/>
              <p:nvPr/>
            </p:nvPicPr>
            <p:blipFill>
              <a:blip r:embed="rId649"/>
              <a:stretch>
                <a:fillRect/>
              </a:stretch>
            </p:blipFill>
            <p:spPr>
              <a:xfrm>
                <a:off x="5052037" y="5699160"/>
                <a:ext cx="106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08" name="Ink 307">
                <a:extLst>
                  <a:ext uri="{FF2B5EF4-FFF2-40B4-BE49-F238E27FC236}">
                    <a16:creationId xmlns:a16="http://schemas.microsoft.com/office/drawing/2014/main" id="{CC781811-EE6E-C94E-BB61-5CD3DF62CD10}"/>
                  </a:ext>
                </a:extLst>
              </p14:cNvPr>
              <p14:cNvContentPartPr/>
              <p14:nvPr/>
            </p14:nvContentPartPr>
            <p14:xfrm>
              <a:off x="5394757" y="5625720"/>
              <a:ext cx="15120" cy="189360"/>
            </p14:xfrm>
          </p:contentPart>
        </mc:Choice>
        <mc:Fallback xmlns="">
          <p:pic>
            <p:nvPicPr>
              <p:cNvPr id="308" name="Ink 307">
                <a:extLst>
                  <a:ext uri="{FF2B5EF4-FFF2-40B4-BE49-F238E27FC236}">
                    <a16:creationId xmlns:a16="http://schemas.microsoft.com/office/drawing/2014/main" id="{CC781811-EE6E-C94E-BB61-5CD3DF62CD10}"/>
                  </a:ext>
                </a:extLst>
              </p:cNvPr>
              <p:cNvPicPr/>
              <p:nvPr/>
            </p:nvPicPr>
            <p:blipFill>
              <a:blip r:embed="rId651"/>
              <a:stretch>
                <a:fillRect/>
              </a:stretch>
            </p:blipFill>
            <p:spPr>
              <a:xfrm>
                <a:off x="5387197" y="5618160"/>
                <a:ext cx="29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09" name="Ink 308">
                <a:extLst>
                  <a:ext uri="{FF2B5EF4-FFF2-40B4-BE49-F238E27FC236}">
                    <a16:creationId xmlns:a16="http://schemas.microsoft.com/office/drawing/2014/main" id="{08709D2D-EF50-CF40-ACB7-05E783808A48}"/>
                  </a:ext>
                </a:extLst>
              </p14:cNvPr>
              <p14:cNvContentPartPr/>
              <p14:nvPr/>
            </p14:nvContentPartPr>
            <p14:xfrm>
              <a:off x="5457037" y="5707080"/>
              <a:ext cx="99720" cy="111600"/>
            </p14:xfrm>
          </p:contentPart>
        </mc:Choice>
        <mc:Fallback xmlns="">
          <p:pic>
            <p:nvPicPr>
              <p:cNvPr id="309" name="Ink 308">
                <a:extLst>
                  <a:ext uri="{FF2B5EF4-FFF2-40B4-BE49-F238E27FC236}">
                    <a16:creationId xmlns:a16="http://schemas.microsoft.com/office/drawing/2014/main" id="{08709D2D-EF50-CF40-ACB7-05E783808A48}"/>
                  </a:ext>
                </a:extLst>
              </p:cNvPr>
              <p:cNvPicPr/>
              <p:nvPr/>
            </p:nvPicPr>
            <p:blipFill>
              <a:blip r:embed="rId653"/>
              <a:stretch>
                <a:fillRect/>
              </a:stretch>
            </p:blipFill>
            <p:spPr>
              <a:xfrm>
                <a:off x="5449477" y="5699520"/>
                <a:ext cx="114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10" name="Ink 309">
                <a:extLst>
                  <a:ext uri="{FF2B5EF4-FFF2-40B4-BE49-F238E27FC236}">
                    <a16:creationId xmlns:a16="http://schemas.microsoft.com/office/drawing/2014/main" id="{DFA45484-E03A-DC49-9D7E-8CB0860E3151}"/>
                  </a:ext>
                </a:extLst>
              </p14:cNvPr>
              <p14:cNvContentPartPr/>
              <p14:nvPr/>
            </p14:nvContentPartPr>
            <p14:xfrm>
              <a:off x="5617237" y="5706360"/>
              <a:ext cx="123480" cy="114120"/>
            </p14:xfrm>
          </p:contentPart>
        </mc:Choice>
        <mc:Fallback xmlns="">
          <p:pic>
            <p:nvPicPr>
              <p:cNvPr id="310" name="Ink 309">
                <a:extLst>
                  <a:ext uri="{FF2B5EF4-FFF2-40B4-BE49-F238E27FC236}">
                    <a16:creationId xmlns:a16="http://schemas.microsoft.com/office/drawing/2014/main" id="{DFA45484-E03A-DC49-9D7E-8CB0860E3151}"/>
                  </a:ext>
                </a:extLst>
              </p:cNvPr>
              <p:cNvPicPr/>
              <p:nvPr/>
            </p:nvPicPr>
            <p:blipFill>
              <a:blip r:embed="rId655"/>
              <a:stretch>
                <a:fillRect/>
              </a:stretch>
            </p:blipFill>
            <p:spPr>
              <a:xfrm>
                <a:off x="5610037" y="5698800"/>
                <a:ext cx="138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11" name="Ink 310">
                <a:extLst>
                  <a:ext uri="{FF2B5EF4-FFF2-40B4-BE49-F238E27FC236}">
                    <a16:creationId xmlns:a16="http://schemas.microsoft.com/office/drawing/2014/main" id="{491A705A-66AE-094D-9540-E634B51366B9}"/>
                  </a:ext>
                </a:extLst>
              </p14:cNvPr>
              <p14:cNvContentPartPr/>
              <p14:nvPr/>
            </p14:nvContentPartPr>
            <p14:xfrm>
              <a:off x="5782477" y="5684760"/>
              <a:ext cx="95760" cy="106560"/>
            </p14:xfrm>
          </p:contentPart>
        </mc:Choice>
        <mc:Fallback xmlns="">
          <p:pic>
            <p:nvPicPr>
              <p:cNvPr id="311" name="Ink 310">
                <a:extLst>
                  <a:ext uri="{FF2B5EF4-FFF2-40B4-BE49-F238E27FC236}">
                    <a16:creationId xmlns:a16="http://schemas.microsoft.com/office/drawing/2014/main" id="{491A705A-66AE-094D-9540-E634B51366B9}"/>
                  </a:ext>
                </a:extLst>
              </p:cNvPr>
              <p:cNvPicPr/>
              <p:nvPr/>
            </p:nvPicPr>
            <p:blipFill>
              <a:blip r:embed="rId657"/>
              <a:stretch>
                <a:fillRect/>
              </a:stretch>
            </p:blipFill>
            <p:spPr>
              <a:xfrm>
                <a:off x="5774917" y="5677200"/>
                <a:ext cx="110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12" name="Ink 311">
                <a:extLst>
                  <a:ext uri="{FF2B5EF4-FFF2-40B4-BE49-F238E27FC236}">
                    <a16:creationId xmlns:a16="http://schemas.microsoft.com/office/drawing/2014/main" id="{81527D42-DB81-B044-9ADB-A15BCFFDEB7B}"/>
                  </a:ext>
                </a:extLst>
              </p14:cNvPr>
              <p14:cNvContentPartPr/>
              <p14:nvPr/>
            </p14:nvContentPartPr>
            <p14:xfrm>
              <a:off x="5915677" y="5695560"/>
              <a:ext cx="72720" cy="105840"/>
            </p14:xfrm>
          </p:contentPart>
        </mc:Choice>
        <mc:Fallback xmlns="">
          <p:pic>
            <p:nvPicPr>
              <p:cNvPr id="312" name="Ink 311">
                <a:extLst>
                  <a:ext uri="{FF2B5EF4-FFF2-40B4-BE49-F238E27FC236}">
                    <a16:creationId xmlns:a16="http://schemas.microsoft.com/office/drawing/2014/main" id="{81527D42-DB81-B044-9ADB-A15BCFFDEB7B}"/>
                  </a:ext>
                </a:extLst>
              </p:cNvPr>
              <p:cNvPicPr/>
              <p:nvPr/>
            </p:nvPicPr>
            <p:blipFill>
              <a:blip r:embed="rId659"/>
              <a:stretch>
                <a:fillRect/>
              </a:stretch>
            </p:blipFill>
            <p:spPr>
              <a:xfrm>
                <a:off x="5908117" y="5688000"/>
                <a:ext cx="87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13" name="Ink 312">
                <a:extLst>
                  <a:ext uri="{FF2B5EF4-FFF2-40B4-BE49-F238E27FC236}">
                    <a16:creationId xmlns:a16="http://schemas.microsoft.com/office/drawing/2014/main" id="{84703778-6329-284F-AAA5-9582D57DA702}"/>
                  </a:ext>
                </a:extLst>
              </p14:cNvPr>
              <p14:cNvContentPartPr/>
              <p14:nvPr/>
            </p14:nvContentPartPr>
            <p14:xfrm>
              <a:off x="6018637" y="5694840"/>
              <a:ext cx="95400" cy="113040"/>
            </p14:xfrm>
          </p:contentPart>
        </mc:Choice>
        <mc:Fallback xmlns="">
          <p:pic>
            <p:nvPicPr>
              <p:cNvPr id="313" name="Ink 312">
                <a:extLst>
                  <a:ext uri="{FF2B5EF4-FFF2-40B4-BE49-F238E27FC236}">
                    <a16:creationId xmlns:a16="http://schemas.microsoft.com/office/drawing/2014/main" id="{84703778-6329-284F-AAA5-9582D57DA702}"/>
                  </a:ext>
                </a:extLst>
              </p:cNvPr>
              <p:cNvPicPr/>
              <p:nvPr/>
            </p:nvPicPr>
            <p:blipFill>
              <a:blip r:embed="rId661"/>
              <a:stretch>
                <a:fillRect/>
              </a:stretch>
            </p:blipFill>
            <p:spPr>
              <a:xfrm>
                <a:off x="6011077" y="5687280"/>
                <a:ext cx="110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14" name="Ink 313">
                <a:extLst>
                  <a:ext uri="{FF2B5EF4-FFF2-40B4-BE49-F238E27FC236}">
                    <a16:creationId xmlns:a16="http://schemas.microsoft.com/office/drawing/2014/main" id="{C211E761-D54C-FF47-B471-7E94DC818B71}"/>
                  </a:ext>
                </a:extLst>
              </p14:cNvPr>
              <p14:cNvContentPartPr/>
              <p14:nvPr/>
            </p14:nvContentPartPr>
            <p14:xfrm>
              <a:off x="6155437" y="5705640"/>
              <a:ext cx="82440" cy="74880"/>
            </p14:xfrm>
          </p:contentPart>
        </mc:Choice>
        <mc:Fallback xmlns="">
          <p:pic>
            <p:nvPicPr>
              <p:cNvPr id="314" name="Ink 313">
                <a:extLst>
                  <a:ext uri="{FF2B5EF4-FFF2-40B4-BE49-F238E27FC236}">
                    <a16:creationId xmlns:a16="http://schemas.microsoft.com/office/drawing/2014/main" id="{C211E761-D54C-FF47-B471-7E94DC818B71}"/>
                  </a:ext>
                </a:extLst>
              </p:cNvPr>
              <p:cNvPicPr/>
              <p:nvPr/>
            </p:nvPicPr>
            <p:blipFill>
              <a:blip r:embed="rId663"/>
              <a:stretch>
                <a:fillRect/>
              </a:stretch>
            </p:blipFill>
            <p:spPr>
              <a:xfrm>
                <a:off x="6147877" y="5698080"/>
                <a:ext cx="97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15" name="Ink 314">
                <a:extLst>
                  <a:ext uri="{FF2B5EF4-FFF2-40B4-BE49-F238E27FC236}">
                    <a16:creationId xmlns:a16="http://schemas.microsoft.com/office/drawing/2014/main" id="{45EF7502-4BFE-D045-A404-0BAA175FD49F}"/>
                  </a:ext>
                </a:extLst>
              </p14:cNvPr>
              <p14:cNvContentPartPr/>
              <p14:nvPr/>
            </p14:nvContentPartPr>
            <p14:xfrm>
              <a:off x="6242917" y="5563080"/>
              <a:ext cx="12240" cy="200520"/>
            </p14:xfrm>
          </p:contentPart>
        </mc:Choice>
        <mc:Fallback xmlns="">
          <p:pic>
            <p:nvPicPr>
              <p:cNvPr id="315" name="Ink 314">
                <a:extLst>
                  <a:ext uri="{FF2B5EF4-FFF2-40B4-BE49-F238E27FC236}">
                    <a16:creationId xmlns:a16="http://schemas.microsoft.com/office/drawing/2014/main" id="{45EF7502-4BFE-D045-A404-0BAA175FD49F}"/>
                  </a:ext>
                </a:extLst>
              </p:cNvPr>
              <p:cNvPicPr/>
              <p:nvPr/>
            </p:nvPicPr>
            <p:blipFill>
              <a:blip r:embed="rId665"/>
              <a:stretch>
                <a:fillRect/>
              </a:stretch>
            </p:blipFill>
            <p:spPr>
              <a:xfrm>
                <a:off x="6235357" y="5555520"/>
                <a:ext cx="2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51" name="Ink 350">
                <a:extLst>
                  <a:ext uri="{FF2B5EF4-FFF2-40B4-BE49-F238E27FC236}">
                    <a16:creationId xmlns:a16="http://schemas.microsoft.com/office/drawing/2014/main" id="{E8C15A1C-D896-8B4A-A710-5D3FC90BEDDB}"/>
                  </a:ext>
                </a:extLst>
              </p14:cNvPr>
              <p14:cNvContentPartPr/>
              <p14:nvPr/>
            </p14:nvContentPartPr>
            <p14:xfrm>
              <a:off x="3289837" y="6113160"/>
              <a:ext cx="117000" cy="23400"/>
            </p14:xfrm>
          </p:contentPart>
        </mc:Choice>
        <mc:Fallback xmlns="">
          <p:pic>
            <p:nvPicPr>
              <p:cNvPr id="351" name="Ink 350">
                <a:extLst>
                  <a:ext uri="{FF2B5EF4-FFF2-40B4-BE49-F238E27FC236}">
                    <a16:creationId xmlns:a16="http://schemas.microsoft.com/office/drawing/2014/main" id="{E8C15A1C-D896-8B4A-A710-5D3FC90BEDDB}"/>
                  </a:ext>
                </a:extLst>
              </p:cNvPr>
              <p:cNvPicPr/>
              <p:nvPr/>
            </p:nvPicPr>
            <p:blipFill>
              <a:blip r:embed="rId667"/>
              <a:stretch>
                <a:fillRect/>
              </a:stretch>
            </p:blipFill>
            <p:spPr>
              <a:xfrm>
                <a:off x="3282277" y="6105600"/>
                <a:ext cx="132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52" name="Ink 351">
                <a:extLst>
                  <a:ext uri="{FF2B5EF4-FFF2-40B4-BE49-F238E27FC236}">
                    <a16:creationId xmlns:a16="http://schemas.microsoft.com/office/drawing/2014/main" id="{D3C3FF86-2ADF-CA4C-A52B-12684574BC5F}"/>
                  </a:ext>
                </a:extLst>
              </p14:cNvPr>
              <p14:cNvContentPartPr/>
              <p14:nvPr/>
            </p14:nvContentPartPr>
            <p14:xfrm>
              <a:off x="3612037" y="6059160"/>
              <a:ext cx="79560" cy="115920"/>
            </p14:xfrm>
          </p:contentPart>
        </mc:Choice>
        <mc:Fallback xmlns="">
          <p:pic>
            <p:nvPicPr>
              <p:cNvPr id="352" name="Ink 351">
                <a:extLst>
                  <a:ext uri="{FF2B5EF4-FFF2-40B4-BE49-F238E27FC236}">
                    <a16:creationId xmlns:a16="http://schemas.microsoft.com/office/drawing/2014/main" id="{D3C3FF86-2ADF-CA4C-A52B-12684574BC5F}"/>
                  </a:ext>
                </a:extLst>
              </p:cNvPr>
              <p:cNvPicPr/>
              <p:nvPr/>
            </p:nvPicPr>
            <p:blipFill>
              <a:blip r:embed="rId669"/>
              <a:stretch>
                <a:fillRect/>
              </a:stretch>
            </p:blipFill>
            <p:spPr>
              <a:xfrm>
                <a:off x="3604477" y="6051600"/>
                <a:ext cx="946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53" name="Ink 352">
                <a:extLst>
                  <a:ext uri="{FF2B5EF4-FFF2-40B4-BE49-F238E27FC236}">
                    <a16:creationId xmlns:a16="http://schemas.microsoft.com/office/drawing/2014/main" id="{0ECFDB52-4431-9841-852A-F93810B2938B}"/>
                  </a:ext>
                </a:extLst>
              </p14:cNvPr>
              <p14:cNvContentPartPr/>
              <p14:nvPr/>
            </p14:nvContentPartPr>
            <p14:xfrm>
              <a:off x="3766837" y="6122160"/>
              <a:ext cx="9720" cy="28440"/>
            </p14:xfrm>
          </p:contentPart>
        </mc:Choice>
        <mc:Fallback xmlns="">
          <p:pic>
            <p:nvPicPr>
              <p:cNvPr id="353" name="Ink 352">
                <a:extLst>
                  <a:ext uri="{FF2B5EF4-FFF2-40B4-BE49-F238E27FC236}">
                    <a16:creationId xmlns:a16="http://schemas.microsoft.com/office/drawing/2014/main" id="{0ECFDB52-4431-9841-852A-F93810B2938B}"/>
                  </a:ext>
                </a:extLst>
              </p:cNvPr>
              <p:cNvPicPr/>
              <p:nvPr/>
            </p:nvPicPr>
            <p:blipFill>
              <a:blip r:embed="rId671"/>
              <a:stretch>
                <a:fillRect/>
              </a:stretch>
            </p:blipFill>
            <p:spPr>
              <a:xfrm>
                <a:off x="3759277" y="6114600"/>
                <a:ext cx="24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54" name="Ink 353">
                <a:extLst>
                  <a:ext uri="{FF2B5EF4-FFF2-40B4-BE49-F238E27FC236}">
                    <a16:creationId xmlns:a16="http://schemas.microsoft.com/office/drawing/2014/main" id="{801D0357-014F-D941-84CA-399C484F0CB2}"/>
                  </a:ext>
                </a:extLst>
              </p14:cNvPr>
              <p14:cNvContentPartPr/>
              <p14:nvPr/>
            </p14:nvContentPartPr>
            <p14:xfrm>
              <a:off x="3850717" y="6051960"/>
              <a:ext cx="87120" cy="210240"/>
            </p14:xfrm>
          </p:contentPart>
        </mc:Choice>
        <mc:Fallback xmlns="">
          <p:pic>
            <p:nvPicPr>
              <p:cNvPr id="354" name="Ink 353">
                <a:extLst>
                  <a:ext uri="{FF2B5EF4-FFF2-40B4-BE49-F238E27FC236}">
                    <a16:creationId xmlns:a16="http://schemas.microsoft.com/office/drawing/2014/main" id="{801D0357-014F-D941-84CA-399C484F0CB2}"/>
                  </a:ext>
                </a:extLst>
              </p:cNvPr>
              <p:cNvPicPr/>
              <p:nvPr/>
            </p:nvPicPr>
            <p:blipFill>
              <a:blip r:embed="rId673"/>
              <a:stretch>
                <a:fillRect/>
              </a:stretch>
            </p:blipFill>
            <p:spPr>
              <a:xfrm>
                <a:off x="3843517" y="6044400"/>
                <a:ext cx="102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55" name="Ink 354">
                <a:extLst>
                  <a:ext uri="{FF2B5EF4-FFF2-40B4-BE49-F238E27FC236}">
                    <a16:creationId xmlns:a16="http://schemas.microsoft.com/office/drawing/2014/main" id="{5C369B94-592E-4343-95F1-2CE0245A9827}"/>
                  </a:ext>
                </a:extLst>
              </p14:cNvPr>
              <p14:cNvContentPartPr/>
              <p14:nvPr/>
            </p14:nvContentPartPr>
            <p14:xfrm>
              <a:off x="3986077" y="6126120"/>
              <a:ext cx="23400" cy="20160"/>
            </p14:xfrm>
          </p:contentPart>
        </mc:Choice>
        <mc:Fallback xmlns="">
          <p:pic>
            <p:nvPicPr>
              <p:cNvPr id="355" name="Ink 354">
                <a:extLst>
                  <a:ext uri="{FF2B5EF4-FFF2-40B4-BE49-F238E27FC236}">
                    <a16:creationId xmlns:a16="http://schemas.microsoft.com/office/drawing/2014/main" id="{5C369B94-592E-4343-95F1-2CE0245A9827}"/>
                  </a:ext>
                </a:extLst>
              </p:cNvPr>
              <p:cNvPicPr/>
              <p:nvPr/>
            </p:nvPicPr>
            <p:blipFill>
              <a:blip r:embed="rId675"/>
              <a:stretch>
                <a:fillRect/>
              </a:stretch>
            </p:blipFill>
            <p:spPr>
              <a:xfrm>
                <a:off x="3978517" y="6118920"/>
                <a:ext cx="38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56" name="Ink 355">
                <a:extLst>
                  <a:ext uri="{FF2B5EF4-FFF2-40B4-BE49-F238E27FC236}">
                    <a16:creationId xmlns:a16="http://schemas.microsoft.com/office/drawing/2014/main" id="{75D12937-FDA7-7248-B482-647C50A3981A}"/>
                  </a:ext>
                </a:extLst>
              </p14:cNvPr>
              <p14:cNvContentPartPr/>
              <p14:nvPr/>
            </p14:nvContentPartPr>
            <p14:xfrm>
              <a:off x="4235197" y="6013800"/>
              <a:ext cx="19080" cy="109080"/>
            </p14:xfrm>
          </p:contentPart>
        </mc:Choice>
        <mc:Fallback xmlns="">
          <p:pic>
            <p:nvPicPr>
              <p:cNvPr id="356" name="Ink 355">
                <a:extLst>
                  <a:ext uri="{FF2B5EF4-FFF2-40B4-BE49-F238E27FC236}">
                    <a16:creationId xmlns:a16="http://schemas.microsoft.com/office/drawing/2014/main" id="{75D12937-FDA7-7248-B482-647C50A3981A}"/>
                  </a:ext>
                </a:extLst>
              </p:cNvPr>
              <p:cNvPicPr/>
              <p:nvPr/>
            </p:nvPicPr>
            <p:blipFill>
              <a:blip r:embed="rId677"/>
              <a:stretch>
                <a:fillRect/>
              </a:stretch>
            </p:blipFill>
            <p:spPr>
              <a:xfrm>
                <a:off x="4227637" y="6006240"/>
                <a:ext cx="33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57" name="Ink 356">
                <a:extLst>
                  <a:ext uri="{FF2B5EF4-FFF2-40B4-BE49-F238E27FC236}">
                    <a16:creationId xmlns:a16="http://schemas.microsoft.com/office/drawing/2014/main" id="{99CD9B33-06D5-B941-981E-35A5F5B64A11}"/>
                  </a:ext>
                </a:extLst>
              </p14:cNvPr>
              <p14:cNvContentPartPr/>
              <p14:nvPr/>
            </p14:nvContentPartPr>
            <p14:xfrm>
              <a:off x="4199917" y="6005880"/>
              <a:ext cx="146520" cy="115560"/>
            </p14:xfrm>
          </p:contentPart>
        </mc:Choice>
        <mc:Fallback xmlns="">
          <p:pic>
            <p:nvPicPr>
              <p:cNvPr id="357" name="Ink 356">
                <a:extLst>
                  <a:ext uri="{FF2B5EF4-FFF2-40B4-BE49-F238E27FC236}">
                    <a16:creationId xmlns:a16="http://schemas.microsoft.com/office/drawing/2014/main" id="{99CD9B33-06D5-B941-981E-35A5F5B64A11}"/>
                  </a:ext>
                </a:extLst>
              </p:cNvPr>
              <p:cNvPicPr/>
              <p:nvPr/>
            </p:nvPicPr>
            <p:blipFill>
              <a:blip r:embed="rId679"/>
              <a:stretch>
                <a:fillRect/>
              </a:stretch>
            </p:blipFill>
            <p:spPr>
              <a:xfrm>
                <a:off x="4192717" y="5998320"/>
                <a:ext cx="161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58" name="Ink 357">
                <a:extLst>
                  <a:ext uri="{FF2B5EF4-FFF2-40B4-BE49-F238E27FC236}">
                    <a16:creationId xmlns:a16="http://schemas.microsoft.com/office/drawing/2014/main" id="{F857BAC9-3819-C343-9F11-861ACDD15EBA}"/>
                  </a:ext>
                </a:extLst>
              </p14:cNvPr>
              <p14:cNvContentPartPr/>
              <p14:nvPr/>
            </p14:nvContentPartPr>
            <p14:xfrm>
              <a:off x="4443997" y="6022800"/>
              <a:ext cx="165240" cy="123480"/>
            </p14:xfrm>
          </p:contentPart>
        </mc:Choice>
        <mc:Fallback xmlns="">
          <p:pic>
            <p:nvPicPr>
              <p:cNvPr id="358" name="Ink 357">
                <a:extLst>
                  <a:ext uri="{FF2B5EF4-FFF2-40B4-BE49-F238E27FC236}">
                    <a16:creationId xmlns:a16="http://schemas.microsoft.com/office/drawing/2014/main" id="{F857BAC9-3819-C343-9F11-861ACDD15EBA}"/>
                  </a:ext>
                </a:extLst>
              </p:cNvPr>
              <p:cNvPicPr/>
              <p:nvPr/>
            </p:nvPicPr>
            <p:blipFill>
              <a:blip r:embed="rId681"/>
              <a:stretch>
                <a:fillRect/>
              </a:stretch>
            </p:blipFill>
            <p:spPr>
              <a:xfrm>
                <a:off x="4436437" y="6015240"/>
                <a:ext cx="180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359" name="Ink 358">
                <a:extLst>
                  <a:ext uri="{FF2B5EF4-FFF2-40B4-BE49-F238E27FC236}">
                    <a16:creationId xmlns:a16="http://schemas.microsoft.com/office/drawing/2014/main" id="{5E40D042-98EB-6146-BF73-BF3ABFB34A0B}"/>
                  </a:ext>
                </a:extLst>
              </p14:cNvPr>
              <p14:cNvContentPartPr/>
              <p14:nvPr/>
            </p14:nvContentPartPr>
            <p14:xfrm>
              <a:off x="4651357" y="6023880"/>
              <a:ext cx="125640" cy="117000"/>
            </p14:xfrm>
          </p:contentPart>
        </mc:Choice>
        <mc:Fallback xmlns="">
          <p:pic>
            <p:nvPicPr>
              <p:cNvPr id="359" name="Ink 358">
                <a:extLst>
                  <a:ext uri="{FF2B5EF4-FFF2-40B4-BE49-F238E27FC236}">
                    <a16:creationId xmlns:a16="http://schemas.microsoft.com/office/drawing/2014/main" id="{5E40D042-98EB-6146-BF73-BF3ABFB34A0B}"/>
                  </a:ext>
                </a:extLst>
              </p:cNvPr>
              <p:cNvPicPr/>
              <p:nvPr/>
            </p:nvPicPr>
            <p:blipFill>
              <a:blip r:embed="rId683"/>
              <a:stretch>
                <a:fillRect/>
              </a:stretch>
            </p:blipFill>
            <p:spPr>
              <a:xfrm>
                <a:off x="4643797" y="6016320"/>
                <a:ext cx="140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360" name="Ink 359">
                <a:extLst>
                  <a:ext uri="{FF2B5EF4-FFF2-40B4-BE49-F238E27FC236}">
                    <a16:creationId xmlns:a16="http://schemas.microsoft.com/office/drawing/2014/main" id="{9830134A-A1C1-3A41-801A-E7874A077F3B}"/>
                  </a:ext>
                </a:extLst>
              </p14:cNvPr>
              <p14:cNvContentPartPr/>
              <p14:nvPr/>
            </p14:nvContentPartPr>
            <p14:xfrm>
              <a:off x="5019637" y="6006240"/>
              <a:ext cx="97560" cy="122040"/>
            </p14:xfrm>
          </p:contentPart>
        </mc:Choice>
        <mc:Fallback xmlns="">
          <p:pic>
            <p:nvPicPr>
              <p:cNvPr id="360" name="Ink 359">
                <a:extLst>
                  <a:ext uri="{FF2B5EF4-FFF2-40B4-BE49-F238E27FC236}">
                    <a16:creationId xmlns:a16="http://schemas.microsoft.com/office/drawing/2014/main" id="{9830134A-A1C1-3A41-801A-E7874A077F3B}"/>
                  </a:ext>
                </a:extLst>
              </p:cNvPr>
              <p:cNvPicPr/>
              <p:nvPr/>
            </p:nvPicPr>
            <p:blipFill>
              <a:blip r:embed="rId685"/>
              <a:stretch>
                <a:fillRect/>
              </a:stretch>
            </p:blipFill>
            <p:spPr>
              <a:xfrm>
                <a:off x="5012437" y="5998680"/>
                <a:ext cx="112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361" name="Ink 360">
                <a:extLst>
                  <a:ext uri="{FF2B5EF4-FFF2-40B4-BE49-F238E27FC236}">
                    <a16:creationId xmlns:a16="http://schemas.microsoft.com/office/drawing/2014/main" id="{FD6B831D-837F-9D44-AC45-2B408D883CC4}"/>
                  </a:ext>
                </a:extLst>
              </p14:cNvPr>
              <p14:cNvContentPartPr/>
              <p14:nvPr/>
            </p14:nvContentPartPr>
            <p14:xfrm>
              <a:off x="5196757" y="5960520"/>
              <a:ext cx="15480" cy="161280"/>
            </p14:xfrm>
          </p:contentPart>
        </mc:Choice>
        <mc:Fallback xmlns="">
          <p:pic>
            <p:nvPicPr>
              <p:cNvPr id="361" name="Ink 360">
                <a:extLst>
                  <a:ext uri="{FF2B5EF4-FFF2-40B4-BE49-F238E27FC236}">
                    <a16:creationId xmlns:a16="http://schemas.microsoft.com/office/drawing/2014/main" id="{FD6B831D-837F-9D44-AC45-2B408D883CC4}"/>
                  </a:ext>
                </a:extLst>
              </p:cNvPr>
              <p:cNvPicPr/>
              <p:nvPr/>
            </p:nvPicPr>
            <p:blipFill>
              <a:blip r:embed="rId687"/>
              <a:stretch>
                <a:fillRect/>
              </a:stretch>
            </p:blipFill>
            <p:spPr>
              <a:xfrm>
                <a:off x="5189197" y="5952960"/>
                <a:ext cx="30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362" name="Ink 361">
                <a:extLst>
                  <a:ext uri="{FF2B5EF4-FFF2-40B4-BE49-F238E27FC236}">
                    <a16:creationId xmlns:a16="http://schemas.microsoft.com/office/drawing/2014/main" id="{B4A7C740-EE7A-2641-BEFF-28EDE18FFAD6}"/>
                  </a:ext>
                </a:extLst>
              </p14:cNvPr>
              <p14:cNvContentPartPr/>
              <p14:nvPr/>
            </p14:nvContentPartPr>
            <p14:xfrm>
              <a:off x="5159677" y="6033600"/>
              <a:ext cx="108000" cy="18720"/>
            </p14:xfrm>
          </p:contentPart>
        </mc:Choice>
        <mc:Fallback xmlns="">
          <p:pic>
            <p:nvPicPr>
              <p:cNvPr id="362" name="Ink 361">
                <a:extLst>
                  <a:ext uri="{FF2B5EF4-FFF2-40B4-BE49-F238E27FC236}">
                    <a16:creationId xmlns:a16="http://schemas.microsoft.com/office/drawing/2014/main" id="{B4A7C740-EE7A-2641-BEFF-28EDE18FFAD6}"/>
                  </a:ext>
                </a:extLst>
              </p:cNvPr>
              <p:cNvPicPr/>
              <p:nvPr/>
            </p:nvPicPr>
            <p:blipFill>
              <a:blip r:embed="rId689"/>
              <a:stretch>
                <a:fillRect/>
              </a:stretch>
            </p:blipFill>
            <p:spPr>
              <a:xfrm>
                <a:off x="5152477" y="6026040"/>
                <a:ext cx="123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363" name="Ink 362">
                <a:extLst>
                  <a:ext uri="{FF2B5EF4-FFF2-40B4-BE49-F238E27FC236}">
                    <a16:creationId xmlns:a16="http://schemas.microsoft.com/office/drawing/2014/main" id="{99010F2A-C297-5844-933F-587BACB0DBE3}"/>
                  </a:ext>
                </a:extLst>
              </p14:cNvPr>
              <p14:cNvContentPartPr/>
              <p14:nvPr/>
            </p14:nvContentPartPr>
            <p14:xfrm>
              <a:off x="5265877" y="6042960"/>
              <a:ext cx="137880" cy="65160"/>
            </p14:xfrm>
          </p:contentPart>
        </mc:Choice>
        <mc:Fallback xmlns="">
          <p:pic>
            <p:nvPicPr>
              <p:cNvPr id="363" name="Ink 362">
                <a:extLst>
                  <a:ext uri="{FF2B5EF4-FFF2-40B4-BE49-F238E27FC236}">
                    <a16:creationId xmlns:a16="http://schemas.microsoft.com/office/drawing/2014/main" id="{99010F2A-C297-5844-933F-587BACB0DBE3}"/>
                  </a:ext>
                </a:extLst>
              </p:cNvPr>
              <p:cNvPicPr/>
              <p:nvPr/>
            </p:nvPicPr>
            <p:blipFill>
              <a:blip r:embed="rId691"/>
              <a:stretch>
                <a:fillRect/>
              </a:stretch>
            </p:blipFill>
            <p:spPr>
              <a:xfrm>
                <a:off x="5258317" y="6035400"/>
                <a:ext cx="153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364" name="Ink 363">
                <a:extLst>
                  <a:ext uri="{FF2B5EF4-FFF2-40B4-BE49-F238E27FC236}">
                    <a16:creationId xmlns:a16="http://schemas.microsoft.com/office/drawing/2014/main" id="{0079B573-8E75-2A4D-8FE2-CC7197B51270}"/>
                  </a:ext>
                </a:extLst>
              </p14:cNvPr>
              <p14:cNvContentPartPr/>
              <p14:nvPr/>
            </p14:nvContentPartPr>
            <p14:xfrm>
              <a:off x="5427157" y="5970600"/>
              <a:ext cx="16200" cy="144720"/>
            </p14:xfrm>
          </p:contentPart>
        </mc:Choice>
        <mc:Fallback xmlns="">
          <p:pic>
            <p:nvPicPr>
              <p:cNvPr id="364" name="Ink 363">
                <a:extLst>
                  <a:ext uri="{FF2B5EF4-FFF2-40B4-BE49-F238E27FC236}">
                    <a16:creationId xmlns:a16="http://schemas.microsoft.com/office/drawing/2014/main" id="{0079B573-8E75-2A4D-8FE2-CC7197B51270}"/>
                  </a:ext>
                </a:extLst>
              </p:cNvPr>
              <p:cNvPicPr/>
              <p:nvPr/>
            </p:nvPicPr>
            <p:blipFill>
              <a:blip r:embed="rId693"/>
              <a:stretch>
                <a:fillRect/>
              </a:stretch>
            </p:blipFill>
            <p:spPr>
              <a:xfrm>
                <a:off x="5419957" y="5963040"/>
                <a:ext cx="3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365" name="Ink 364">
                <a:extLst>
                  <a:ext uri="{FF2B5EF4-FFF2-40B4-BE49-F238E27FC236}">
                    <a16:creationId xmlns:a16="http://schemas.microsoft.com/office/drawing/2014/main" id="{0DE5C26A-26E0-6445-BDF3-AE5B3F7B836D}"/>
                  </a:ext>
                </a:extLst>
              </p14:cNvPr>
              <p14:cNvContentPartPr/>
              <p14:nvPr/>
            </p14:nvContentPartPr>
            <p14:xfrm>
              <a:off x="5466397" y="6018120"/>
              <a:ext cx="117720" cy="91800"/>
            </p14:xfrm>
          </p:contentPart>
        </mc:Choice>
        <mc:Fallback xmlns="">
          <p:pic>
            <p:nvPicPr>
              <p:cNvPr id="365" name="Ink 364">
                <a:extLst>
                  <a:ext uri="{FF2B5EF4-FFF2-40B4-BE49-F238E27FC236}">
                    <a16:creationId xmlns:a16="http://schemas.microsoft.com/office/drawing/2014/main" id="{0DE5C26A-26E0-6445-BDF3-AE5B3F7B836D}"/>
                  </a:ext>
                </a:extLst>
              </p:cNvPr>
              <p:cNvPicPr/>
              <p:nvPr/>
            </p:nvPicPr>
            <p:blipFill>
              <a:blip r:embed="rId695"/>
              <a:stretch>
                <a:fillRect/>
              </a:stretch>
            </p:blipFill>
            <p:spPr>
              <a:xfrm>
                <a:off x="5458837" y="6010560"/>
                <a:ext cx="132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366" name="Ink 365">
                <a:extLst>
                  <a:ext uri="{FF2B5EF4-FFF2-40B4-BE49-F238E27FC236}">
                    <a16:creationId xmlns:a16="http://schemas.microsoft.com/office/drawing/2014/main" id="{C5FF6943-C18F-9847-841F-B8F6DDBAD510}"/>
                  </a:ext>
                </a:extLst>
              </p14:cNvPr>
              <p14:cNvContentPartPr/>
              <p14:nvPr/>
            </p14:nvContentPartPr>
            <p14:xfrm>
              <a:off x="5693917" y="6028200"/>
              <a:ext cx="119160" cy="68040"/>
            </p14:xfrm>
          </p:contentPart>
        </mc:Choice>
        <mc:Fallback xmlns="">
          <p:pic>
            <p:nvPicPr>
              <p:cNvPr id="366" name="Ink 365">
                <a:extLst>
                  <a:ext uri="{FF2B5EF4-FFF2-40B4-BE49-F238E27FC236}">
                    <a16:creationId xmlns:a16="http://schemas.microsoft.com/office/drawing/2014/main" id="{C5FF6943-C18F-9847-841F-B8F6DDBAD510}"/>
                  </a:ext>
                </a:extLst>
              </p:cNvPr>
              <p:cNvPicPr/>
              <p:nvPr/>
            </p:nvPicPr>
            <p:blipFill>
              <a:blip r:embed="rId697"/>
              <a:stretch>
                <a:fillRect/>
              </a:stretch>
            </p:blipFill>
            <p:spPr>
              <a:xfrm>
                <a:off x="5686357" y="6020640"/>
                <a:ext cx="1342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367" name="Ink 366">
                <a:extLst>
                  <a:ext uri="{FF2B5EF4-FFF2-40B4-BE49-F238E27FC236}">
                    <a16:creationId xmlns:a16="http://schemas.microsoft.com/office/drawing/2014/main" id="{F39BE834-9E1B-A142-8E1B-FF468E6B72CA}"/>
                  </a:ext>
                </a:extLst>
              </p14:cNvPr>
              <p14:cNvContentPartPr/>
              <p14:nvPr/>
            </p14:nvContentPartPr>
            <p14:xfrm>
              <a:off x="5803357" y="5905800"/>
              <a:ext cx="31680" cy="182160"/>
            </p14:xfrm>
          </p:contentPart>
        </mc:Choice>
        <mc:Fallback xmlns="">
          <p:pic>
            <p:nvPicPr>
              <p:cNvPr id="367" name="Ink 366">
                <a:extLst>
                  <a:ext uri="{FF2B5EF4-FFF2-40B4-BE49-F238E27FC236}">
                    <a16:creationId xmlns:a16="http://schemas.microsoft.com/office/drawing/2014/main" id="{F39BE834-9E1B-A142-8E1B-FF468E6B72CA}"/>
                  </a:ext>
                </a:extLst>
              </p:cNvPr>
              <p:cNvPicPr/>
              <p:nvPr/>
            </p:nvPicPr>
            <p:blipFill>
              <a:blip r:embed="rId699"/>
              <a:stretch>
                <a:fillRect/>
              </a:stretch>
            </p:blipFill>
            <p:spPr>
              <a:xfrm>
                <a:off x="5795797" y="5898240"/>
                <a:ext cx="4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368" name="Ink 367">
                <a:extLst>
                  <a:ext uri="{FF2B5EF4-FFF2-40B4-BE49-F238E27FC236}">
                    <a16:creationId xmlns:a16="http://schemas.microsoft.com/office/drawing/2014/main" id="{5C308BB3-F82B-034B-8B81-C53E1AC58A57}"/>
                  </a:ext>
                </a:extLst>
              </p14:cNvPr>
              <p14:cNvContentPartPr/>
              <p14:nvPr/>
            </p14:nvContentPartPr>
            <p14:xfrm>
              <a:off x="5886517" y="6017760"/>
              <a:ext cx="110880" cy="68040"/>
            </p14:xfrm>
          </p:contentPart>
        </mc:Choice>
        <mc:Fallback xmlns="">
          <p:pic>
            <p:nvPicPr>
              <p:cNvPr id="368" name="Ink 367">
                <a:extLst>
                  <a:ext uri="{FF2B5EF4-FFF2-40B4-BE49-F238E27FC236}">
                    <a16:creationId xmlns:a16="http://schemas.microsoft.com/office/drawing/2014/main" id="{5C308BB3-F82B-034B-8B81-C53E1AC58A57}"/>
                  </a:ext>
                </a:extLst>
              </p:cNvPr>
              <p:cNvPicPr/>
              <p:nvPr/>
            </p:nvPicPr>
            <p:blipFill>
              <a:blip r:embed="rId701"/>
              <a:stretch>
                <a:fillRect/>
              </a:stretch>
            </p:blipFill>
            <p:spPr>
              <a:xfrm>
                <a:off x="5878957" y="6010200"/>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369" name="Ink 368">
                <a:extLst>
                  <a:ext uri="{FF2B5EF4-FFF2-40B4-BE49-F238E27FC236}">
                    <a16:creationId xmlns:a16="http://schemas.microsoft.com/office/drawing/2014/main" id="{349EA23F-EEA1-1E4B-8FC5-EAB6E9768B86}"/>
                  </a:ext>
                </a:extLst>
              </p14:cNvPr>
              <p14:cNvContentPartPr/>
              <p14:nvPr/>
            </p14:nvContentPartPr>
            <p14:xfrm>
              <a:off x="6034837" y="6010920"/>
              <a:ext cx="155520" cy="72720"/>
            </p14:xfrm>
          </p:contentPart>
        </mc:Choice>
        <mc:Fallback xmlns="">
          <p:pic>
            <p:nvPicPr>
              <p:cNvPr id="369" name="Ink 368">
                <a:extLst>
                  <a:ext uri="{FF2B5EF4-FFF2-40B4-BE49-F238E27FC236}">
                    <a16:creationId xmlns:a16="http://schemas.microsoft.com/office/drawing/2014/main" id="{349EA23F-EEA1-1E4B-8FC5-EAB6E9768B86}"/>
                  </a:ext>
                </a:extLst>
              </p:cNvPr>
              <p:cNvPicPr/>
              <p:nvPr/>
            </p:nvPicPr>
            <p:blipFill>
              <a:blip r:embed="rId703"/>
              <a:stretch>
                <a:fillRect/>
              </a:stretch>
            </p:blipFill>
            <p:spPr>
              <a:xfrm>
                <a:off x="6027277" y="6003360"/>
                <a:ext cx="170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70" name="Ink 369">
                <a:extLst>
                  <a:ext uri="{FF2B5EF4-FFF2-40B4-BE49-F238E27FC236}">
                    <a16:creationId xmlns:a16="http://schemas.microsoft.com/office/drawing/2014/main" id="{21CB873C-C40C-1A49-BC4E-3A4AA4649798}"/>
                  </a:ext>
                </a:extLst>
              </p14:cNvPr>
              <p14:cNvContentPartPr/>
              <p14:nvPr/>
            </p14:nvContentPartPr>
            <p14:xfrm>
              <a:off x="6244357" y="6028920"/>
              <a:ext cx="20160" cy="120240"/>
            </p14:xfrm>
          </p:contentPart>
        </mc:Choice>
        <mc:Fallback xmlns="">
          <p:pic>
            <p:nvPicPr>
              <p:cNvPr id="370" name="Ink 369">
                <a:extLst>
                  <a:ext uri="{FF2B5EF4-FFF2-40B4-BE49-F238E27FC236}">
                    <a16:creationId xmlns:a16="http://schemas.microsoft.com/office/drawing/2014/main" id="{21CB873C-C40C-1A49-BC4E-3A4AA4649798}"/>
                  </a:ext>
                </a:extLst>
              </p:cNvPr>
              <p:cNvPicPr/>
              <p:nvPr/>
            </p:nvPicPr>
            <p:blipFill>
              <a:blip r:embed="rId705"/>
              <a:stretch>
                <a:fillRect/>
              </a:stretch>
            </p:blipFill>
            <p:spPr>
              <a:xfrm>
                <a:off x="6236797" y="6021360"/>
                <a:ext cx="35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71" name="Ink 370">
                <a:extLst>
                  <a:ext uri="{FF2B5EF4-FFF2-40B4-BE49-F238E27FC236}">
                    <a16:creationId xmlns:a16="http://schemas.microsoft.com/office/drawing/2014/main" id="{E4DE4C11-AF36-5E47-82E5-D09B19FBFE8C}"/>
                  </a:ext>
                </a:extLst>
              </p14:cNvPr>
              <p14:cNvContentPartPr/>
              <p14:nvPr/>
            </p14:nvContentPartPr>
            <p14:xfrm>
              <a:off x="6254077" y="5993280"/>
              <a:ext cx="79560" cy="55800"/>
            </p14:xfrm>
          </p:contentPart>
        </mc:Choice>
        <mc:Fallback xmlns="">
          <p:pic>
            <p:nvPicPr>
              <p:cNvPr id="371" name="Ink 370">
                <a:extLst>
                  <a:ext uri="{FF2B5EF4-FFF2-40B4-BE49-F238E27FC236}">
                    <a16:creationId xmlns:a16="http://schemas.microsoft.com/office/drawing/2014/main" id="{E4DE4C11-AF36-5E47-82E5-D09B19FBFE8C}"/>
                  </a:ext>
                </a:extLst>
              </p:cNvPr>
              <p:cNvPicPr/>
              <p:nvPr/>
            </p:nvPicPr>
            <p:blipFill>
              <a:blip r:embed="rId707"/>
              <a:stretch>
                <a:fillRect/>
              </a:stretch>
            </p:blipFill>
            <p:spPr>
              <a:xfrm>
                <a:off x="6246517" y="5985720"/>
                <a:ext cx="94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434" name="Ink 433">
                <a:extLst>
                  <a:ext uri="{FF2B5EF4-FFF2-40B4-BE49-F238E27FC236}">
                    <a16:creationId xmlns:a16="http://schemas.microsoft.com/office/drawing/2014/main" id="{EDE9FB9A-DA85-004D-A1F4-7716B2174792}"/>
                  </a:ext>
                </a:extLst>
              </p14:cNvPr>
              <p14:cNvContentPartPr/>
              <p14:nvPr/>
            </p14:nvContentPartPr>
            <p14:xfrm>
              <a:off x="3489637" y="6363000"/>
              <a:ext cx="113040" cy="17640"/>
            </p14:xfrm>
          </p:contentPart>
        </mc:Choice>
        <mc:Fallback xmlns="">
          <p:pic>
            <p:nvPicPr>
              <p:cNvPr id="434" name="Ink 433">
                <a:extLst>
                  <a:ext uri="{FF2B5EF4-FFF2-40B4-BE49-F238E27FC236}">
                    <a16:creationId xmlns:a16="http://schemas.microsoft.com/office/drawing/2014/main" id="{EDE9FB9A-DA85-004D-A1F4-7716B2174792}"/>
                  </a:ext>
                </a:extLst>
              </p:cNvPr>
              <p:cNvPicPr/>
              <p:nvPr/>
            </p:nvPicPr>
            <p:blipFill>
              <a:blip r:embed="rId709"/>
              <a:stretch>
                <a:fillRect/>
              </a:stretch>
            </p:blipFill>
            <p:spPr>
              <a:xfrm>
                <a:off x="3482077" y="6355440"/>
                <a:ext cx="128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35" name="Ink 434">
                <a:extLst>
                  <a:ext uri="{FF2B5EF4-FFF2-40B4-BE49-F238E27FC236}">
                    <a16:creationId xmlns:a16="http://schemas.microsoft.com/office/drawing/2014/main" id="{E137E862-7BD2-CD47-8566-AC49514D69CF}"/>
                  </a:ext>
                </a:extLst>
              </p14:cNvPr>
              <p14:cNvContentPartPr/>
              <p14:nvPr/>
            </p14:nvContentPartPr>
            <p14:xfrm>
              <a:off x="3782317" y="6330600"/>
              <a:ext cx="73800" cy="90360"/>
            </p14:xfrm>
          </p:contentPart>
        </mc:Choice>
        <mc:Fallback xmlns="">
          <p:pic>
            <p:nvPicPr>
              <p:cNvPr id="435" name="Ink 434">
                <a:extLst>
                  <a:ext uri="{FF2B5EF4-FFF2-40B4-BE49-F238E27FC236}">
                    <a16:creationId xmlns:a16="http://schemas.microsoft.com/office/drawing/2014/main" id="{E137E862-7BD2-CD47-8566-AC49514D69CF}"/>
                  </a:ext>
                </a:extLst>
              </p:cNvPr>
              <p:cNvPicPr/>
              <p:nvPr/>
            </p:nvPicPr>
            <p:blipFill>
              <a:blip r:embed="rId711"/>
              <a:stretch>
                <a:fillRect/>
              </a:stretch>
            </p:blipFill>
            <p:spPr>
              <a:xfrm>
                <a:off x="3774757" y="6323040"/>
                <a:ext cx="88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36" name="Ink 435">
                <a:extLst>
                  <a:ext uri="{FF2B5EF4-FFF2-40B4-BE49-F238E27FC236}">
                    <a16:creationId xmlns:a16="http://schemas.microsoft.com/office/drawing/2014/main" id="{7784B9FA-8E80-5747-9BB3-0AD838B5194F}"/>
                  </a:ext>
                </a:extLst>
              </p14:cNvPr>
              <p14:cNvContentPartPr/>
              <p14:nvPr/>
            </p14:nvContentPartPr>
            <p14:xfrm>
              <a:off x="3896797" y="6334200"/>
              <a:ext cx="105120" cy="86760"/>
            </p14:xfrm>
          </p:contentPart>
        </mc:Choice>
        <mc:Fallback xmlns="">
          <p:pic>
            <p:nvPicPr>
              <p:cNvPr id="436" name="Ink 435">
                <a:extLst>
                  <a:ext uri="{FF2B5EF4-FFF2-40B4-BE49-F238E27FC236}">
                    <a16:creationId xmlns:a16="http://schemas.microsoft.com/office/drawing/2014/main" id="{7784B9FA-8E80-5747-9BB3-0AD838B5194F}"/>
                  </a:ext>
                </a:extLst>
              </p:cNvPr>
              <p:cNvPicPr/>
              <p:nvPr/>
            </p:nvPicPr>
            <p:blipFill>
              <a:blip r:embed="rId713"/>
              <a:stretch>
                <a:fillRect/>
              </a:stretch>
            </p:blipFill>
            <p:spPr>
              <a:xfrm>
                <a:off x="3889237" y="6326640"/>
                <a:ext cx="1202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37" name="Ink 436">
                <a:extLst>
                  <a:ext uri="{FF2B5EF4-FFF2-40B4-BE49-F238E27FC236}">
                    <a16:creationId xmlns:a16="http://schemas.microsoft.com/office/drawing/2014/main" id="{DD196355-18E4-9645-97FF-234825A950AF}"/>
                  </a:ext>
                </a:extLst>
              </p14:cNvPr>
              <p14:cNvContentPartPr/>
              <p14:nvPr/>
            </p14:nvContentPartPr>
            <p14:xfrm>
              <a:off x="4063477" y="6325200"/>
              <a:ext cx="70200" cy="79200"/>
            </p14:xfrm>
          </p:contentPart>
        </mc:Choice>
        <mc:Fallback xmlns="">
          <p:pic>
            <p:nvPicPr>
              <p:cNvPr id="437" name="Ink 436">
                <a:extLst>
                  <a:ext uri="{FF2B5EF4-FFF2-40B4-BE49-F238E27FC236}">
                    <a16:creationId xmlns:a16="http://schemas.microsoft.com/office/drawing/2014/main" id="{DD196355-18E4-9645-97FF-234825A950AF}"/>
                  </a:ext>
                </a:extLst>
              </p:cNvPr>
              <p:cNvPicPr/>
              <p:nvPr/>
            </p:nvPicPr>
            <p:blipFill>
              <a:blip r:embed="rId715"/>
              <a:stretch>
                <a:fillRect/>
              </a:stretch>
            </p:blipFill>
            <p:spPr>
              <a:xfrm>
                <a:off x="4055917" y="6317640"/>
                <a:ext cx="85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38" name="Ink 437">
                <a:extLst>
                  <a:ext uri="{FF2B5EF4-FFF2-40B4-BE49-F238E27FC236}">
                    <a16:creationId xmlns:a16="http://schemas.microsoft.com/office/drawing/2014/main" id="{068D1B8E-7B78-6647-A109-FF1B727521B9}"/>
                  </a:ext>
                </a:extLst>
              </p14:cNvPr>
              <p14:cNvContentPartPr/>
              <p14:nvPr/>
            </p14:nvContentPartPr>
            <p14:xfrm>
              <a:off x="4212157" y="6256080"/>
              <a:ext cx="69840" cy="162000"/>
            </p14:xfrm>
          </p:contentPart>
        </mc:Choice>
        <mc:Fallback xmlns="">
          <p:pic>
            <p:nvPicPr>
              <p:cNvPr id="438" name="Ink 437">
                <a:extLst>
                  <a:ext uri="{FF2B5EF4-FFF2-40B4-BE49-F238E27FC236}">
                    <a16:creationId xmlns:a16="http://schemas.microsoft.com/office/drawing/2014/main" id="{068D1B8E-7B78-6647-A109-FF1B727521B9}"/>
                  </a:ext>
                </a:extLst>
              </p:cNvPr>
              <p:cNvPicPr/>
              <p:nvPr/>
            </p:nvPicPr>
            <p:blipFill>
              <a:blip r:embed="rId717"/>
              <a:stretch>
                <a:fillRect/>
              </a:stretch>
            </p:blipFill>
            <p:spPr>
              <a:xfrm>
                <a:off x="4204597" y="6248520"/>
                <a:ext cx="84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39" name="Ink 438">
                <a:extLst>
                  <a:ext uri="{FF2B5EF4-FFF2-40B4-BE49-F238E27FC236}">
                    <a16:creationId xmlns:a16="http://schemas.microsoft.com/office/drawing/2014/main" id="{FC441B41-6152-5C4A-B630-844AB4B8CEBA}"/>
                  </a:ext>
                </a:extLst>
              </p14:cNvPr>
              <p14:cNvContentPartPr/>
              <p14:nvPr/>
            </p14:nvContentPartPr>
            <p14:xfrm>
              <a:off x="4329157" y="6339600"/>
              <a:ext cx="54000" cy="105120"/>
            </p14:xfrm>
          </p:contentPart>
        </mc:Choice>
        <mc:Fallback xmlns="">
          <p:pic>
            <p:nvPicPr>
              <p:cNvPr id="439" name="Ink 438">
                <a:extLst>
                  <a:ext uri="{FF2B5EF4-FFF2-40B4-BE49-F238E27FC236}">
                    <a16:creationId xmlns:a16="http://schemas.microsoft.com/office/drawing/2014/main" id="{FC441B41-6152-5C4A-B630-844AB4B8CEBA}"/>
                  </a:ext>
                </a:extLst>
              </p:cNvPr>
              <p:cNvPicPr/>
              <p:nvPr/>
            </p:nvPicPr>
            <p:blipFill>
              <a:blip r:embed="rId719"/>
              <a:stretch>
                <a:fillRect/>
              </a:stretch>
            </p:blipFill>
            <p:spPr>
              <a:xfrm>
                <a:off x="4321597" y="6332040"/>
                <a:ext cx="69120" cy="120240"/>
              </a:xfrm>
              <a:prstGeom prst="rect">
                <a:avLst/>
              </a:prstGeom>
            </p:spPr>
          </p:pic>
        </mc:Fallback>
      </mc:AlternateContent>
      <p:grpSp>
        <p:nvGrpSpPr>
          <p:cNvPr id="452" name="Group 451">
            <a:extLst>
              <a:ext uri="{FF2B5EF4-FFF2-40B4-BE49-F238E27FC236}">
                <a16:creationId xmlns:a16="http://schemas.microsoft.com/office/drawing/2014/main" id="{5CC5CD21-EC3A-624C-9F57-E2E116BC5E0E}"/>
              </a:ext>
            </a:extLst>
          </p:cNvPr>
          <p:cNvGrpSpPr/>
          <p:nvPr/>
        </p:nvGrpSpPr>
        <p:grpSpPr>
          <a:xfrm>
            <a:off x="4553437" y="6240240"/>
            <a:ext cx="1096560" cy="334080"/>
            <a:chOff x="4553437" y="6240240"/>
            <a:chExt cx="1096560" cy="334080"/>
          </a:xfrm>
        </p:grpSpPr>
        <mc:AlternateContent xmlns:mc="http://schemas.openxmlformats.org/markup-compatibility/2006" xmlns:p14="http://schemas.microsoft.com/office/powerpoint/2010/main">
          <mc:Choice Requires="p14">
            <p:contentPart p14:bwMode="auto" r:id="rId720">
              <p14:nvContentPartPr>
                <p14:cNvPr id="440" name="Ink 439">
                  <a:extLst>
                    <a:ext uri="{FF2B5EF4-FFF2-40B4-BE49-F238E27FC236}">
                      <a16:creationId xmlns:a16="http://schemas.microsoft.com/office/drawing/2014/main" id="{EECE7E0A-4384-774B-AFCF-EB32B9119526}"/>
                    </a:ext>
                  </a:extLst>
                </p14:cNvPr>
                <p14:cNvContentPartPr/>
                <p14:nvPr/>
              </p14:nvContentPartPr>
              <p14:xfrm>
                <a:off x="4553437" y="6333120"/>
                <a:ext cx="80280" cy="88560"/>
              </p14:xfrm>
            </p:contentPart>
          </mc:Choice>
          <mc:Fallback xmlns="">
            <p:pic>
              <p:nvPicPr>
                <p:cNvPr id="440" name="Ink 439">
                  <a:extLst>
                    <a:ext uri="{FF2B5EF4-FFF2-40B4-BE49-F238E27FC236}">
                      <a16:creationId xmlns:a16="http://schemas.microsoft.com/office/drawing/2014/main" id="{EECE7E0A-4384-774B-AFCF-EB32B9119526}"/>
                    </a:ext>
                  </a:extLst>
                </p:cNvPr>
                <p:cNvPicPr/>
                <p:nvPr/>
              </p:nvPicPr>
              <p:blipFill>
                <a:blip r:embed="rId721"/>
                <a:stretch>
                  <a:fillRect/>
                </a:stretch>
              </p:blipFill>
              <p:spPr>
                <a:xfrm>
                  <a:off x="4545877" y="6325560"/>
                  <a:ext cx="95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41" name="Ink 440">
                  <a:extLst>
                    <a:ext uri="{FF2B5EF4-FFF2-40B4-BE49-F238E27FC236}">
                      <a16:creationId xmlns:a16="http://schemas.microsoft.com/office/drawing/2014/main" id="{1C91EC5A-028E-B848-AF0D-98D11ACFF41B}"/>
                    </a:ext>
                  </a:extLst>
                </p14:cNvPr>
                <p14:cNvContentPartPr/>
                <p14:nvPr/>
              </p14:nvContentPartPr>
              <p14:xfrm>
                <a:off x="4648837" y="6336360"/>
                <a:ext cx="89280" cy="87480"/>
              </p14:xfrm>
            </p:contentPart>
          </mc:Choice>
          <mc:Fallback xmlns="">
            <p:pic>
              <p:nvPicPr>
                <p:cNvPr id="441" name="Ink 440">
                  <a:extLst>
                    <a:ext uri="{FF2B5EF4-FFF2-40B4-BE49-F238E27FC236}">
                      <a16:creationId xmlns:a16="http://schemas.microsoft.com/office/drawing/2014/main" id="{1C91EC5A-028E-B848-AF0D-98D11ACFF41B}"/>
                    </a:ext>
                  </a:extLst>
                </p:cNvPr>
                <p:cNvPicPr/>
                <p:nvPr/>
              </p:nvPicPr>
              <p:blipFill>
                <a:blip r:embed="rId723"/>
                <a:stretch>
                  <a:fillRect/>
                </a:stretch>
              </p:blipFill>
              <p:spPr>
                <a:xfrm>
                  <a:off x="4641277" y="6328800"/>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42" name="Ink 441">
                  <a:extLst>
                    <a:ext uri="{FF2B5EF4-FFF2-40B4-BE49-F238E27FC236}">
                      <a16:creationId xmlns:a16="http://schemas.microsoft.com/office/drawing/2014/main" id="{91CF84AA-253D-AE47-956D-0A391F59F0A7}"/>
                    </a:ext>
                  </a:extLst>
                </p14:cNvPr>
                <p14:cNvContentPartPr/>
                <p14:nvPr/>
              </p14:nvContentPartPr>
              <p14:xfrm>
                <a:off x="4782397" y="6240240"/>
                <a:ext cx="69120" cy="190440"/>
              </p14:xfrm>
            </p:contentPart>
          </mc:Choice>
          <mc:Fallback xmlns="">
            <p:pic>
              <p:nvPicPr>
                <p:cNvPr id="442" name="Ink 441">
                  <a:extLst>
                    <a:ext uri="{FF2B5EF4-FFF2-40B4-BE49-F238E27FC236}">
                      <a16:creationId xmlns:a16="http://schemas.microsoft.com/office/drawing/2014/main" id="{91CF84AA-253D-AE47-956D-0A391F59F0A7}"/>
                    </a:ext>
                  </a:extLst>
                </p:cNvPr>
                <p:cNvPicPr/>
                <p:nvPr/>
              </p:nvPicPr>
              <p:blipFill>
                <a:blip r:embed="rId725"/>
                <a:stretch>
                  <a:fillRect/>
                </a:stretch>
              </p:blipFill>
              <p:spPr>
                <a:xfrm>
                  <a:off x="4774837" y="6232680"/>
                  <a:ext cx="84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443" name="Ink 442">
                  <a:extLst>
                    <a:ext uri="{FF2B5EF4-FFF2-40B4-BE49-F238E27FC236}">
                      <a16:creationId xmlns:a16="http://schemas.microsoft.com/office/drawing/2014/main" id="{B5C36F74-82DF-D94B-9879-7F66FDEA0795}"/>
                    </a:ext>
                  </a:extLst>
                </p14:cNvPr>
                <p14:cNvContentPartPr/>
                <p14:nvPr/>
              </p14:nvContentPartPr>
              <p14:xfrm>
                <a:off x="4879957" y="6315120"/>
                <a:ext cx="91800" cy="102960"/>
              </p14:xfrm>
            </p:contentPart>
          </mc:Choice>
          <mc:Fallback xmlns="">
            <p:pic>
              <p:nvPicPr>
                <p:cNvPr id="443" name="Ink 442">
                  <a:extLst>
                    <a:ext uri="{FF2B5EF4-FFF2-40B4-BE49-F238E27FC236}">
                      <a16:creationId xmlns:a16="http://schemas.microsoft.com/office/drawing/2014/main" id="{B5C36F74-82DF-D94B-9879-7F66FDEA0795}"/>
                    </a:ext>
                  </a:extLst>
                </p:cNvPr>
                <p:cNvPicPr/>
                <p:nvPr/>
              </p:nvPicPr>
              <p:blipFill>
                <a:blip r:embed="rId727"/>
                <a:stretch>
                  <a:fillRect/>
                </a:stretch>
              </p:blipFill>
              <p:spPr>
                <a:xfrm>
                  <a:off x="4872397" y="6307560"/>
                  <a:ext cx="1069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44" name="Ink 443">
                  <a:extLst>
                    <a:ext uri="{FF2B5EF4-FFF2-40B4-BE49-F238E27FC236}">
                      <a16:creationId xmlns:a16="http://schemas.microsoft.com/office/drawing/2014/main" id="{51B9FC81-DCD4-964D-8A73-49437F502DDD}"/>
                    </a:ext>
                  </a:extLst>
                </p14:cNvPr>
                <p14:cNvContentPartPr/>
                <p14:nvPr/>
              </p14:nvContentPartPr>
              <p14:xfrm>
                <a:off x="5003797" y="6329160"/>
                <a:ext cx="73080" cy="97560"/>
              </p14:xfrm>
            </p:contentPart>
          </mc:Choice>
          <mc:Fallback xmlns="">
            <p:pic>
              <p:nvPicPr>
                <p:cNvPr id="444" name="Ink 443">
                  <a:extLst>
                    <a:ext uri="{FF2B5EF4-FFF2-40B4-BE49-F238E27FC236}">
                      <a16:creationId xmlns:a16="http://schemas.microsoft.com/office/drawing/2014/main" id="{51B9FC81-DCD4-964D-8A73-49437F502DDD}"/>
                    </a:ext>
                  </a:extLst>
                </p:cNvPr>
                <p:cNvPicPr/>
                <p:nvPr/>
              </p:nvPicPr>
              <p:blipFill>
                <a:blip r:embed="rId729"/>
                <a:stretch>
                  <a:fillRect/>
                </a:stretch>
              </p:blipFill>
              <p:spPr>
                <a:xfrm>
                  <a:off x="4996237" y="6321600"/>
                  <a:ext cx="88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45" name="Ink 444">
                  <a:extLst>
                    <a:ext uri="{FF2B5EF4-FFF2-40B4-BE49-F238E27FC236}">
                      <a16:creationId xmlns:a16="http://schemas.microsoft.com/office/drawing/2014/main" id="{03009BF4-2304-5049-870A-89AFD4CC86BA}"/>
                    </a:ext>
                  </a:extLst>
                </p14:cNvPr>
                <p14:cNvContentPartPr/>
                <p14:nvPr/>
              </p14:nvContentPartPr>
              <p14:xfrm>
                <a:off x="5131597" y="6335280"/>
                <a:ext cx="95760" cy="108360"/>
              </p14:xfrm>
            </p:contentPart>
          </mc:Choice>
          <mc:Fallback xmlns="">
            <p:pic>
              <p:nvPicPr>
                <p:cNvPr id="445" name="Ink 444">
                  <a:extLst>
                    <a:ext uri="{FF2B5EF4-FFF2-40B4-BE49-F238E27FC236}">
                      <a16:creationId xmlns:a16="http://schemas.microsoft.com/office/drawing/2014/main" id="{03009BF4-2304-5049-870A-89AFD4CC86BA}"/>
                    </a:ext>
                  </a:extLst>
                </p:cNvPr>
                <p:cNvPicPr/>
                <p:nvPr/>
              </p:nvPicPr>
              <p:blipFill>
                <a:blip r:embed="rId731"/>
                <a:stretch>
                  <a:fillRect/>
                </a:stretch>
              </p:blipFill>
              <p:spPr>
                <a:xfrm>
                  <a:off x="5124037" y="6327720"/>
                  <a:ext cx="1108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46" name="Ink 445">
                  <a:extLst>
                    <a:ext uri="{FF2B5EF4-FFF2-40B4-BE49-F238E27FC236}">
                      <a16:creationId xmlns:a16="http://schemas.microsoft.com/office/drawing/2014/main" id="{103C0A6D-651D-FB46-8DA5-E5292EF912EA}"/>
                    </a:ext>
                  </a:extLst>
                </p14:cNvPr>
                <p14:cNvContentPartPr/>
                <p14:nvPr/>
              </p14:nvContentPartPr>
              <p14:xfrm>
                <a:off x="5264077" y="6345360"/>
                <a:ext cx="87120" cy="81000"/>
              </p14:xfrm>
            </p:contentPart>
          </mc:Choice>
          <mc:Fallback xmlns="">
            <p:pic>
              <p:nvPicPr>
                <p:cNvPr id="446" name="Ink 445">
                  <a:extLst>
                    <a:ext uri="{FF2B5EF4-FFF2-40B4-BE49-F238E27FC236}">
                      <a16:creationId xmlns:a16="http://schemas.microsoft.com/office/drawing/2014/main" id="{103C0A6D-651D-FB46-8DA5-E5292EF912EA}"/>
                    </a:ext>
                  </a:extLst>
                </p:cNvPr>
                <p:cNvPicPr/>
                <p:nvPr/>
              </p:nvPicPr>
              <p:blipFill>
                <a:blip r:embed="rId733"/>
                <a:stretch>
                  <a:fillRect/>
                </a:stretch>
              </p:blipFill>
              <p:spPr>
                <a:xfrm>
                  <a:off x="5256517" y="6337800"/>
                  <a:ext cx="102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47" name="Ink 446">
                  <a:extLst>
                    <a:ext uri="{FF2B5EF4-FFF2-40B4-BE49-F238E27FC236}">
                      <a16:creationId xmlns:a16="http://schemas.microsoft.com/office/drawing/2014/main" id="{069830A2-8ADB-514F-8D97-7C93AE05A58F}"/>
                    </a:ext>
                  </a:extLst>
                </p14:cNvPr>
                <p14:cNvContentPartPr/>
                <p14:nvPr/>
              </p14:nvContentPartPr>
              <p14:xfrm>
                <a:off x="5376397" y="6345720"/>
                <a:ext cx="84240" cy="81720"/>
              </p14:xfrm>
            </p:contentPart>
          </mc:Choice>
          <mc:Fallback xmlns="">
            <p:pic>
              <p:nvPicPr>
                <p:cNvPr id="447" name="Ink 446">
                  <a:extLst>
                    <a:ext uri="{FF2B5EF4-FFF2-40B4-BE49-F238E27FC236}">
                      <a16:creationId xmlns:a16="http://schemas.microsoft.com/office/drawing/2014/main" id="{069830A2-8ADB-514F-8D97-7C93AE05A58F}"/>
                    </a:ext>
                  </a:extLst>
                </p:cNvPr>
                <p:cNvPicPr/>
                <p:nvPr/>
              </p:nvPicPr>
              <p:blipFill>
                <a:blip r:embed="rId735"/>
                <a:stretch>
                  <a:fillRect/>
                </a:stretch>
              </p:blipFill>
              <p:spPr>
                <a:xfrm>
                  <a:off x="5368837" y="6338160"/>
                  <a:ext cx="99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50" name="Ink 449">
                  <a:extLst>
                    <a:ext uri="{FF2B5EF4-FFF2-40B4-BE49-F238E27FC236}">
                      <a16:creationId xmlns:a16="http://schemas.microsoft.com/office/drawing/2014/main" id="{7993793D-F37C-874E-B683-94181A99F2C7}"/>
                    </a:ext>
                  </a:extLst>
                </p14:cNvPr>
                <p14:cNvContentPartPr/>
                <p14:nvPr/>
              </p14:nvContentPartPr>
              <p14:xfrm>
                <a:off x="5527957" y="6333840"/>
                <a:ext cx="48600" cy="96840"/>
              </p14:xfrm>
            </p:contentPart>
          </mc:Choice>
          <mc:Fallback xmlns="">
            <p:pic>
              <p:nvPicPr>
                <p:cNvPr id="450" name="Ink 449">
                  <a:extLst>
                    <a:ext uri="{FF2B5EF4-FFF2-40B4-BE49-F238E27FC236}">
                      <a16:creationId xmlns:a16="http://schemas.microsoft.com/office/drawing/2014/main" id="{7993793D-F37C-874E-B683-94181A99F2C7}"/>
                    </a:ext>
                  </a:extLst>
                </p:cNvPr>
                <p:cNvPicPr/>
                <p:nvPr/>
              </p:nvPicPr>
              <p:blipFill>
                <a:blip r:embed="rId737"/>
                <a:stretch>
                  <a:fillRect/>
                </a:stretch>
              </p:blipFill>
              <p:spPr>
                <a:xfrm>
                  <a:off x="5520397" y="6326280"/>
                  <a:ext cx="63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51" name="Ink 450">
                  <a:extLst>
                    <a:ext uri="{FF2B5EF4-FFF2-40B4-BE49-F238E27FC236}">
                      <a16:creationId xmlns:a16="http://schemas.microsoft.com/office/drawing/2014/main" id="{4C146D46-1182-EE4C-AD7F-187BD0B84341}"/>
                    </a:ext>
                  </a:extLst>
                </p14:cNvPr>
                <p14:cNvContentPartPr/>
                <p14:nvPr/>
              </p14:nvContentPartPr>
              <p14:xfrm>
                <a:off x="5538397" y="6328440"/>
                <a:ext cx="111600" cy="245880"/>
              </p14:xfrm>
            </p:contentPart>
          </mc:Choice>
          <mc:Fallback xmlns="">
            <p:pic>
              <p:nvPicPr>
                <p:cNvPr id="451" name="Ink 450">
                  <a:extLst>
                    <a:ext uri="{FF2B5EF4-FFF2-40B4-BE49-F238E27FC236}">
                      <a16:creationId xmlns:a16="http://schemas.microsoft.com/office/drawing/2014/main" id="{4C146D46-1182-EE4C-AD7F-187BD0B84341}"/>
                    </a:ext>
                  </a:extLst>
                </p:cNvPr>
                <p:cNvPicPr/>
                <p:nvPr/>
              </p:nvPicPr>
              <p:blipFill>
                <a:blip r:embed="rId739"/>
                <a:stretch>
                  <a:fillRect/>
                </a:stretch>
              </p:blipFill>
              <p:spPr>
                <a:xfrm>
                  <a:off x="5531197" y="6320880"/>
                  <a:ext cx="126720" cy="261000"/>
                </a:xfrm>
                <a:prstGeom prst="rect">
                  <a:avLst/>
                </a:prstGeom>
              </p:spPr>
            </p:pic>
          </mc:Fallback>
        </mc:AlternateContent>
      </p:grpSp>
      <p:grpSp>
        <p:nvGrpSpPr>
          <p:cNvPr id="461" name="Group 460">
            <a:extLst>
              <a:ext uri="{FF2B5EF4-FFF2-40B4-BE49-F238E27FC236}">
                <a16:creationId xmlns:a16="http://schemas.microsoft.com/office/drawing/2014/main" id="{E3AFD549-C7ED-2844-AA2B-489066D828F1}"/>
              </a:ext>
            </a:extLst>
          </p:cNvPr>
          <p:cNvGrpSpPr/>
          <p:nvPr/>
        </p:nvGrpSpPr>
        <p:grpSpPr>
          <a:xfrm>
            <a:off x="5824597" y="6190560"/>
            <a:ext cx="808200" cy="333720"/>
            <a:chOff x="5824597" y="6190560"/>
            <a:chExt cx="808200" cy="333720"/>
          </a:xfrm>
        </p:grpSpPr>
        <mc:AlternateContent xmlns:mc="http://schemas.openxmlformats.org/markup-compatibility/2006" xmlns:p14="http://schemas.microsoft.com/office/powerpoint/2010/main">
          <mc:Choice Requires="p14">
            <p:contentPart p14:bwMode="auto" r:id="rId740">
              <p14:nvContentPartPr>
                <p14:cNvPr id="453" name="Ink 452">
                  <a:extLst>
                    <a:ext uri="{FF2B5EF4-FFF2-40B4-BE49-F238E27FC236}">
                      <a16:creationId xmlns:a16="http://schemas.microsoft.com/office/drawing/2014/main" id="{D2E45577-EDC8-414C-B8C5-AAC8CF7C3D5B}"/>
                    </a:ext>
                  </a:extLst>
                </p14:cNvPr>
                <p14:cNvContentPartPr/>
                <p14:nvPr/>
              </p14:nvContentPartPr>
              <p14:xfrm>
                <a:off x="5833957" y="6341040"/>
                <a:ext cx="3960" cy="183240"/>
              </p14:xfrm>
            </p:contentPart>
          </mc:Choice>
          <mc:Fallback xmlns="">
            <p:pic>
              <p:nvPicPr>
                <p:cNvPr id="453" name="Ink 452">
                  <a:extLst>
                    <a:ext uri="{FF2B5EF4-FFF2-40B4-BE49-F238E27FC236}">
                      <a16:creationId xmlns:a16="http://schemas.microsoft.com/office/drawing/2014/main" id="{D2E45577-EDC8-414C-B8C5-AAC8CF7C3D5B}"/>
                    </a:ext>
                  </a:extLst>
                </p:cNvPr>
                <p:cNvPicPr/>
                <p:nvPr/>
              </p:nvPicPr>
              <p:blipFill>
                <a:blip r:embed="rId741"/>
                <a:stretch>
                  <a:fillRect/>
                </a:stretch>
              </p:blipFill>
              <p:spPr>
                <a:xfrm>
                  <a:off x="5826397" y="6333480"/>
                  <a:ext cx="19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54" name="Ink 453">
                  <a:extLst>
                    <a:ext uri="{FF2B5EF4-FFF2-40B4-BE49-F238E27FC236}">
                      <a16:creationId xmlns:a16="http://schemas.microsoft.com/office/drawing/2014/main" id="{121BC4B6-5EF0-104C-BFDB-837E81FC476B}"/>
                    </a:ext>
                  </a:extLst>
                </p14:cNvPr>
                <p14:cNvContentPartPr/>
                <p14:nvPr/>
              </p14:nvContentPartPr>
              <p14:xfrm>
                <a:off x="5824597" y="6321600"/>
                <a:ext cx="75960" cy="70200"/>
              </p14:xfrm>
            </p:contentPart>
          </mc:Choice>
          <mc:Fallback xmlns="">
            <p:pic>
              <p:nvPicPr>
                <p:cNvPr id="454" name="Ink 453">
                  <a:extLst>
                    <a:ext uri="{FF2B5EF4-FFF2-40B4-BE49-F238E27FC236}">
                      <a16:creationId xmlns:a16="http://schemas.microsoft.com/office/drawing/2014/main" id="{121BC4B6-5EF0-104C-BFDB-837E81FC476B}"/>
                    </a:ext>
                  </a:extLst>
                </p:cNvPr>
                <p:cNvPicPr/>
                <p:nvPr/>
              </p:nvPicPr>
              <p:blipFill>
                <a:blip r:embed="rId743"/>
                <a:stretch>
                  <a:fillRect/>
                </a:stretch>
              </p:blipFill>
              <p:spPr>
                <a:xfrm>
                  <a:off x="5817037" y="6314040"/>
                  <a:ext cx="910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55" name="Ink 454">
                  <a:extLst>
                    <a:ext uri="{FF2B5EF4-FFF2-40B4-BE49-F238E27FC236}">
                      <a16:creationId xmlns:a16="http://schemas.microsoft.com/office/drawing/2014/main" id="{49E865D9-1915-6D45-888A-DE3C07B5AD25}"/>
                    </a:ext>
                  </a:extLst>
                </p14:cNvPr>
                <p14:cNvContentPartPr/>
                <p14:nvPr/>
              </p14:nvContentPartPr>
              <p14:xfrm>
                <a:off x="5920717" y="6316560"/>
                <a:ext cx="124200" cy="92160"/>
              </p14:xfrm>
            </p:contentPart>
          </mc:Choice>
          <mc:Fallback xmlns="">
            <p:pic>
              <p:nvPicPr>
                <p:cNvPr id="455" name="Ink 454">
                  <a:extLst>
                    <a:ext uri="{FF2B5EF4-FFF2-40B4-BE49-F238E27FC236}">
                      <a16:creationId xmlns:a16="http://schemas.microsoft.com/office/drawing/2014/main" id="{49E865D9-1915-6D45-888A-DE3C07B5AD25}"/>
                    </a:ext>
                  </a:extLst>
                </p:cNvPr>
                <p:cNvPicPr/>
                <p:nvPr/>
              </p:nvPicPr>
              <p:blipFill>
                <a:blip r:embed="rId745"/>
                <a:stretch>
                  <a:fillRect/>
                </a:stretch>
              </p:blipFill>
              <p:spPr>
                <a:xfrm>
                  <a:off x="5913157" y="6309000"/>
                  <a:ext cx="139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56" name="Ink 455">
                  <a:extLst>
                    <a:ext uri="{FF2B5EF4-FFF2-40B4-BE49-F238E27FC236}">
                      <a16:creationId xmlns:a16="http://schemas.microsoft.com/office/drawing/2014/main" id="{D57A40B5-D13B-5F47-9A17-4460AC3B14B2}"/>
                    </a:ext>
                  </a:extLst>
                </p14:cNvPr>
                <p14:cNvContentPartPr/>
                <p14:nvPr/>
              </p14:nvContentPartPr>
              <p14:xfrm>
                <a:off x="6037357" y="6306840"/>
                <a:ext cx="106560" cy="96480"/>
              </p14:xfrm>
            </p:contentPart>
          </mc:Choice>
          <mc:Fallback xmlns="">
            <p:pic>
              <p:nvPicPr>
                <p:cNvPr id="456" name="Ink 455">
                  <a:extLst>
                    <a:ext uri="{FF2B5EF4-FFF2-40B4-BE49-F238E27FC236}">
                      <a16:creationId xmlns:a16="http://schemas.microsoft.com/office/drawing/2014/main" id="{D57A40B5-D13B-5F47-9A17-4460AC3B14B2}"/>
                    </a:ext>
                  </a:extLst>
                </p:cNvPr>
                <p:cNvPicPr/>
                <p:nvPr/>
              </p:nvPicPr>
              <p:blipFill>
                <a:blip r:embed="rId747"/>
                <a:stretch>
                  <a:fillRect/>
                </a:stretch>
              </p:blipFill>
              <p:spPr>
                <a:xfrm>
                  <a:off x="6029797" y="6299280"/>
                  <a:ext cx="121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57" name="Ink 456">
                  <a:extLst>
                    <a:ext uri="{FF2B5EF4-FFF2-40B4-BE49-F238E27FC236}">
                      <a16:creationId xmlns:a16="http://schemas.microsoft.com/office/drawing/2014/main" id="{27CC0B09-DF63-344F-8CB1-34EED59B1D90}"/>
                    </a:ext>
                  </a:extLst>
                </p14:cNvPr>
                <p14:cNvContentPartPr/>
                <p14:nvPr/>
              </p14:nvContentPartPr>
              <p14:xfrm>
                <a:off x="6187837" y="6222960"/>
                <a:ext cx="77760" cy="166680"/>
              </p14:xfrm>
            </p:contentPart>
          </mc:Choice>
          <mc:Fallback xmlns="">
            <p:pic>
              <p:nvPicPr>
                <p:cNvPr id="457" name="Ink 456">
                  <a:extLst>
                    <a:ext uri="{FF2B5EF4-FFF2-40B4-BE49-F238E27FC236}">
                      <a16:creationId xmlns:a16="http://schemas.microsoft.com/office/drawing/2014/main" id="{27CC0B09-DF63-344F-8CB1-34EED59B1D90}"/>
                    </a:ext>
                  </a:extLst>
                </p:cNvPr>
                <p:cNvPicPr/>
                <p:nvPr/>
              </p:nvPicPr>
              <p:blipFill>
                <a:blip r:embed="rId749"/>
                <a:stretch>
                  <a:fillRect/>
                </a:stretch>
              </p:blipFill>
              <p:spPr>
                <a:xfrm>
                  <a:off x="6180277" y="6215400"/>
                  <a:ext cx="92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58" name="Ink 457">
                  <a:extLst>
                    <a:ext uri="{FF2B5EF4-FFF2-40B4-BE49-F238E27FC236}">
                      <a16:creationId xmlns:a16="http://schemas.microsoft.com/office/drawing/2014/main" id="{BC6536F1-A6F1-0B42-B7E1-7200CB07D300}"/>
                    </a:ext>
                  </a:extLst>
                </p14:cNvPr>
                <p14:cNvContentPartPr/>
                <p14:nvPr/>
              </p14:nvContentPartPr>
              <p14:xfrm>
                <a:off x="6322477" y="6190560"/>
                <a:ext cx="11520" cy="206640"/>
              </p14:xfrm>
            </p:contentPart>
          </mc:Choice>
          <mc:Fallback xmlns="">
            <p:pic>
              <p:nvPicPr>
                <p:cNvPr id="458" name="Ink 457">
                  <a:extLst>
                    <a:ext uri="{FF2B5EF4-FFF2-40B4-BE49-F238E27FC236}">
                      <a16:creationId xmlns:a16="http://schemas.microsoft.com/office/drawing/2014/main" id="{BC6536F1-A6F1-0B42-B7E1-7200CB07D300}"/>
                    </a:ext>
                  </a:extLst>
                </p:cNvPr>
                <p:cNvPicPr/>
                <p:nvPr/>
              </p:nvPicPr>
              <p:blipFill>
                <a:blip r:embed="rId751"/>
                <a:stretch>
                  <a:fillRect/>
                </a:stretch>
              </p:blipFill>
              <p:spPr>
                <a:xfrm>
                  <a:off x="6314917" y="6183000"/>
                  <a:ext cx="26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59" name="Ink 458">
                  <a:extLst>
                    <a:ext uri="{FF2B5EF4-FFF2-40B4-BE49-F238E27FC236}">
                      <a16:creationId xmlns:a16="http://schemas.microsoft.com/office/drawing/2014/main" id="{FE432307-4E2A-D945-9547-12D72E1A5167}"/>
                    </a:ext>
                  </a:extLst>
                </p14:cNvPr>
                <p14:cNvContentPartPr/>
                <p14:nvPr/>
              </p14:nvContentPartPr>
              <p14:xfrm>
                <a:off x="6366037" y="6271560"/>
                <a:ext cx="82440" cy="122040"/>
              </p14:xfrm>
            </p:contentPart>
          </mc:Choice>
          <mc:Fallback xmlns="">
            <p:pic>
              <p:nvPicPr>
                <p:cNvPr id="459" name="Ink 458">
                  <a:extLst>
                    <a:ext uri="{FF2B5EF4-FFF2-40B4-BE49-F238E27FC236}">
                      <a16:creationId xmlns:a16="http://schemas.microsoft.com/office/drawing/2014/main" id="{FE432307-4E2A-D945-9547-12D72E1A5167}"/>
                    </a:ext>
                  </a:extLst>
                </p:cNvPr>
                <p:cNvPicPr/>
                <p:nvPr/>
              </p:nvPicPr>
              <p:blipFill>
                <a:blip r:embed="rId753"/>
                <a:stretch>
                  <a:fillRect/>
                </a:stretch>
              </p:blipFill>
              <p:spPr>
                <a:xfrm>
                  <a:off x="6358477" y="6264000"/>
                  <a:ext cx="9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60" name="Ink 459">
                  <a:extLst>
                    <a:ext uri="{FF2B5EF4-FFF2-40B4-BE49-F238E27FC236}">
                      <a16:creationId xmlns:a16="http://schemas.microsoft.com/office/drawing/2014/main" id="{89A81FDE-71E0-E24E-BF4D-CE9906105F14}"/>
                    </a:ext>
                  </a:extLst>
                </p14:cNvPr>
                <p14:cNvContentPartPr/>
                <p14:nvPr/>
              </p14:nvContentPartPr>
              <p14:xfrm>
                <a:off x="6481957" y="6282720"/>
                <a:ext cx="150840" cy="99720"/>
              </p14:xfrm>
            </p:contentPart>
          </mc:Choice>
          <mc:Fallback xmlns="">
            <p:pic>
              <p:nvPicPr>
                <p:cNvPr id="460" name="Ink 459">
                  <a:extLst>
                    <a:ext uri="{FF2B5EF4-FFF2-40B4-BE49-F238E27FC236}">
                      <a16:creationId xmlns:a16="http://schemas.microsoft.com/office/drawing/2014/main" id="{89A81FDE-71E0-E24E-BF4D-CE9906105F14}"/>
                    </a:ext>
                  </a:extLst>
                </p:cNvPr>
                <p:cNvPicPr/>
                <p:nvPr/>
              </p:nvPicPr>
              <p:blipFill>
                <a:blip r:embed="rId755"/>
                <a:stretch>
                  <a:fillRect/>
                </a:stretch>
              </p:blipFill>
              <p:spPr>
                <a:xfrm>
                  <a:off x="6474757" y="6275160"/>
                  <a:ext cx="165960" cy="114840"/>
                </a:xfrm>
                <a:prstGeom prst="rect">
                  <a:avLst/>
                </a:prstGeom>
              </p:spPr>
            </p:pic>
          </mc:Fallback>
        </mc:AlternateContent>
      </p:grpSp>
      <p:grpSp>
        <p:nvGrpSpPr>
          <p:cNvPr id="463" name="Group 462">
            <a:extLst>
              <a:ext uri="{FF2B5EF4-FFF2-40B4-BE49-F238E27FC236}">
                <a16:creationId xmlns:a16="http://schemas.microsoft.com/office/drawing/2014/main" id="{7AEE9F86-2C82-E44E-BCC5-FB399E64F91E}"/>
              </a:ext>
            </a:extLst>
          </p:cNvPr>
          <p:cNvGrpSpPr/>
          <p:nvPr/>
        </p:nvGrpSpPr>
        <p:grpSpPr>
          <a:xfrm>
            <a:off x="6768517" y="6067080"/>
            <a:ext cx="548280" cy="289440"/>
            <a:chOff x="6768517" y="6067080"/>
            <a:chExt cx="548280" cy="289440"/>
          </a:xfrm>
        </p:grpSpPr>
        <mc:AlternateContent xmlns:mc="http://schemas.openxmlformats.org/markup-compatibility/2006" xmlns:p14="http://schemas.microsoft.com/office/powerpoint/2010/main">
          <mc:Choice Requires="p14">
            <p:contentPart p14:bwMode="auto" r:id="rId756">
              <p14:nvContentPartPr>
                <p14:cNvPr id="397" name="Ink 396">
                  <a:extLst>
                    <a:ext uri="{FF2B5EF4-FFF2-40B4-BE49-F238E27FC236}">
                      <a16:creationId xmlns:a16="http://schemas.microsoft.com/office/drawing/2014/main" id="{23062EDC-37C1-5E43-9574-E2E7330B66A1}"/>
                    </a:ext>
                  </a:extLst>
                </p14:cNvPr>
                <p14:cNvContentPartPr/>
                <p14:nvPr/>
              </p14:nvContentPartPr>
              <p14:xfrm>
                <a:off x="6912877" y="6169320"/>
                <a:ext cx="138600" cy="104040"/>
              </p14:xfrm>
            </p:contentPart>
          </mc:Choice>
          <mc:Fallback xmlns="">
            <p:pic>
              <p:nvPicPr>
                <p:cNvPr id="397" name="Ink 396">
                  <a:extLst>
                    <a:ext uri="{FF2B5EF4-FFF2-40B4-BE49-F238E27FC236}">
                      <a16:creationId xmlns:a16="http://schemas.microsoft.com/office/drawing/2014/main" id="{23062EDC-37C1-5E43-9574-E2E7330B66A1}"/>
                    </a:ext>
                  </a:extLst>
                </p:cNvPr>
                <p:cNvPicPr/>
                <p:nvPr/>
              </p:nvPicPr>
              <p:blipFill>
                <a:blip r:embed="rId757"/>
                <a:stretch>
                  <a:fillRect/>
                </a:stretch>
              </p:blipFill>
              <p:spPr>
                <a:xfrm>
                  <a:off x="6905317" y="6161760"/>
                  <a:ext cx="153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398" name="Ink 397">
                  <a:extLst>
                    <a:ext uri="{FF2B5EF4-FFF2-40B4-BE49-F238E27FC236}">
                      <a16:creationId xmlns:a16="http://schemas.microsoft.com/office/drawing/2014/main" id="{05999B8B-71DC-EA42-879C-EEF2191D489D}"/>
                    </a:ext>
                  </a:extLst>
                </p14:cNvPr>
                <p14:cNvContentPartPr/>
                <p14:nvPr/>
              </p14:nvContentPartPr>
              <p14:xfrm>
                <a:off x="7083157" y="6070680"/>
                <a:ext cx="20880" cy="183960"/>
              </p14:xfrm>
            </p:contentPart>
          </mc:Choice>
          <mc:Fallback xmlns="">
            <p:pic>
              <p:nvPicPr>
                <p:cNvPr id="398" name="Ink 397">
                  <a:extLst>
                    <a:ext uri="{FF2B5EF4-FFF2-40B4-BE49-F238E27FC236}">
                      <a16:creationId xmlns:a16="http://schemas.microsoft.com/office/drawing/2014/main" id="{05999B8B-71DC-EA42-879C-EEF2191D489D}"/>
                    </a:ext>
                  </a:extLst>
                </p:cNvPr>
                <p:cNvPicPr/>
                <p:nvPr/>
              </p:nvPicPr>
              <p:blipFill>
                <a:blip r:embed="rId759"/>
                <a:stretch>
                  <a:fillRect/>
                </a:stretch>
              </p:blipFill>
              <p:spPr>
                <a:xfrm>
                  <a:off x="7075597" y="6063120"/>
                  <a:ext cx="36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399" name="Ink 398">
                  <a:extLst>
                    <a:ext uri="{FF2B5EF4-FFF2-40B4-BE49-F238E27FC236}">
                      <a16:creationId xmlns:a16="http://schemas.microsoft.com/office/drawing/2014/main" id="{A037068D-C9A4-3A4D-90E7-5C60571FE34D}"/>
                    </a:ext>
                  </a:extLst>
                </p14:cNvPr>
                <p14:cNvContentPartPr/>
                <p14:nvPr/>
              </p14:nvContentPartPr>
              <p14:xfrm>
                <a:off x="7118437" y="6138000"/>
                <a:ext cx="97920" cy="123120"/>
              </p14:xfrm>
            </p:contentPart>
          </mc:Choice>
          <mc:Fallback xmlns="">
            <p:pic>
              <p:nvPicPr>
                <p:cNvPr id="399" name="Ink 398">
                  <a:extLst>
                    <a:ext uri="{FF2B5EF4-FFF2-40B4-BE49-F238E27FC236}">
                      <a16:creationId xmlns:a16="http://schemas.microsoft.com/office/drawing/2014/main" id="{A037068D-C9A4-3A4D-90E7-5C60571FE34D}"/>
                    </a:ext>
                  </a:extLst>
                </p:cNvPr>
                <p:cNvPicPr/>
                <p:nvPr/>
              </p:nvPicPr>
              <p:blipFill>
                <a:blip r:embed="rId761"/>
                <a:stretch>
                  <a:fillRect/>
                </a:stretch>
              </p:blipFill>
              <p:spPr>
                <a:xfrm>
                  <a:off x="7110877" y="6130440"/>
                  <a:ext cx="113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00" name="Ink 399">
                  <a:extLst>
                    <a:ext uri="{FF2B5EF4-FFF2-40B4-BE49-F238E27FC236}">
                      <a16:creationId xmlns:a16="http://schemas.microsoft.com/office/drawing/2014/main" id="{D884E105-3564-8C45-954E-CA606E7F9C45}"/>
                    </a:ext>
                  </a:extLst>
                </p14:cNvPr>
                <p14:cNvContentPartPr/>
                <p14:nvPr/>
              </p14:nvContentPartPr>
              <p14:xfrm>
                <a:off x="7268557" y="6067080"/>
                <a:ext cx="21960" cy="194400"/>
              </p14:xfrm>
            </p:contentPart>
          </mc:Choice>
          <mc:Fallback xmlns="">
            <p:pic>
              <p:nvPicPr>
                <p:cNvPr id="400" name="Ink 399">
                  <a:extLst>
                    <a:ext uri="{FF2B5EF4-FFF2-40B4-BE49-F238E27FC236}">
                      <a16:creationId xmlns:a16="http://schemas.microsoft.com/office/drawing/2014/main" id="{D884E105-3564-8C45-954E-CA606E7F9C45}"/>
                    </a:ext>
                  </a:extLst>
                </p:cNvPr>
                <p:cNvPicPr/>
                <p:nvPr/>
              </p:nvPicPr>
              <p:blipFill>
                <a:blip r:embed="rId763"/>
                <a:stretch>
                  <a:fillRect/>
                </a:stretch>
              </p:blipFill>
              <p:spPr>
                <a:xfrm>
                  <a:off x="7260997" y="6059880"/>
                  <a:ext cx="370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01" name="Ink 400">
                  <a:extLst>
                    <a:ext uri="{FF2B5EF4-FFF2-40B4-BE49-F238E27FC236}">
                      <a16:creationId xmlns:a16="http://schemas.microsoft.com/office/drawing/2014/main" id="{964CBD0E-E12B-AA47-B4CE-44F323C7E7F3}"/>
                    </a:ext>
                  </a:extLst>
                </p14:cNvPr>
                <p14:cNvContentPartPr/>
                <p14:nvPr/>
              </p14:nvContentPartPr>
              <p14:xfrm>
                <a:off x="7242277" y="6156000"/>
                <a:ext cx="74520" cy="15120"/>
              </p14:xfrm>
            </p:contentPart>
          </mc:Choice>
          <mc:Fallback xmlns="">
            <p:pic>
              <p:nvPicPr>
                <p:cNvPr id="401" name="Ink 400">
                  <a:extLst>
                    <a:ext uri="{FF2B5EF4-FFF2-40B4-BE49-F238E27FC236}">
                      <a16:creationId xmlns:a16="http://schemas.microsoft.com/office/drawing/2014/main" id="{964CBD0E-E12B-AA47-B4CE-44F323C7E7F3}"/>
                    </a:ext>
                  </a:extLst>
                </p:cNvPr>
                <p:cNvPicPr/>
                <p:nvPr/>
              </p:nvPicPr>
              <p:blipFill>
                <a:blip r:embed="rId765"/>
                <a:stretch>
                  <a:fillRect/>
                </a:stretch>
              </p:blipFill>
              <p:spPr>
                <a:xfrm>
                  <a:off x="7234717" y="6148440"/>
                  <a:ext cx="89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62" name="Ink 461">
                  <a:extLst>
                    <a:ext uri="{FF2B5EF4-FFF2-40B4-BE49-F238E27FC236}">
                      <a16:creationId xmlns:a16="http://schemas.microsoft.com/office/drawing/2014/main" id="{D6F02A33-6B5E-7648-BF30-99C57C3EFFA3}"/>
                    </a:ext>
                  </a:extLst>
                </p14:cNvPr>
                <p14:cNvContentPartPr/>
                <p14:nvPr/>
              </p14:nvContentPartPr>
              <p14:xfrm>
                <a:off x="6768517" y="6068520"/>
                <a:ext cx="172080" cy="288000"/>
              </p14:xfrm>
            </p:contentPart>
          </mc:Choice>
          <mc:Fallback xmlns="">
            <p:pic>
              <p:nvPicPr>
                <p:cNvPr id="462" name="Ink 461">
                  <a:extLst>
                    <a:ext uri="{FF2B5EF4-FFF2-40B4-BE49-F238E27FC236}">
                      <a16:creationId xmlns:a16="http://schemas.microsoft.com/office/drawing/2014/main" id="{D6F02A33-6B5E-7648-BF30-99C57C3EFFA3}"/>
                    </a:ext>
                  </a:extLst>
                </p:cNvPr>
                <p:cNvPicPr/>
                <p:nvPr/>
              </p:nvPicPr>
              <p:blipFill>
                <a:blip r:embed="rId767"/>
                <a:stretch>
                  <a:fillRect/>
                </a:stretch>
              </p:blipFill>
              <p:spPr>
                <a:xfrm>
                  <a:off x="6760957" y="6060960"/>
                  <a:ext cx="187200" cy="303120"/>
                </a:xfrm>
                <a:prstGeom prst="rect">
                  <a:avLst/>
                </a:prstGeom>
              </p:spPr>
            </p:pic>
          </mc:Fallback>
        </mc:AlternateContent>
      </p:grpSp>
      <p:grpSp>
        <p:nvGrpSpPr>
          <p:cNvPr id="481" name="Group 480">
            <a:extLst>
              <a:ext uri="{FF2B5EF4-FFF2-40B4-BE49-F238E27FC236}">
                <a16:creationId xmlns:a16="http://schemas.microsoft.com/office/drawing/2014/main" id="{5EB7EF78-BAA7-B343-9DF9-148208DB4A93}"/>
              </a:ext>
            </a:extLst>
          </p:cNvPr>
          <p:cNvGrpSpPr/>
          <p:nvPr/>
        </p:nvGrpSpPr>
        <p:grpSpPr>
          <a:xfrm>
            <a:off x="7149397" y="860760"/>
            <a:ext cx="1136880" cy="387000"/>
            <a:chOff x="7149397" y="860760"/>
            <a:chExt cx="1136880" cy="387000"/>
          </a:xfrm>
        </p:grpSpPr>
        <mc:AlternateContent xmlns:mc="http://schemas.openxmlformats.org/markup-compatibility/2006" xmlns:p14="http://schemas.microsoft.com/office/powerpoint/2010/main">
          <mc:Choice Requires="p14">
            <p:contentPart p14:bwMode="auto" r:id="rId768">
              <p14:nvContentPartPr>
                <p14:cNvPr id="464" name="Ink 463">
                  <a:extLst>
                    <a:ext uri="{FF2B5EF4-FFF2-40B4-BE49-F238E27FC236}">
                      <a16:creationId xmlns:a16="http://schemas.microsoft.com/office/drawing/2014/main" id="{96C0DABD-3D90-2041-8A22-7FE0E208B6F2}"/>
                    </a:ext>
                  </a:extLst>
                </p14:cNvPr>
                <p14:cNvContentPartPr/>
                <p14:nvPr/>
              </p14:nvContentPartPr>
              <p14:xfrm>
                <a:off x="7149397" y="1036080"/>
                <a:ext cx="120240" cy="143280"/>
              </p14:xfrm>
            </p:contentPart>
          </mc:Choice>
          <mc:Fallback xmlns="">
            <p:pic>
              <p:nvPicPr>
                <p:cNvPr id="464" name="Ink 463">
                  <a:extLst>
                    <a:ext uri="{FF2B5EF4-FFF2-40B4-BE49-F238E27FC236}">
                      <a16:creationId xmlns:a16="http://schemas.microsoft.com/office/drawing/2014/main" id="{96C0DABD-3D90-2041-8A22-7FE0E208B6F2}"/>
                    </a:ext>
                  </a:extLst>
                </p:cNvPr>
                <p:cNvPicPr/>
                <p:nvPr/>
              </p:nvPicPr>
              <p:blipFill>
                <a:blip r:embed="rId769"/>
                <a:stretch>
                  <a:fillRect/>
                </a:stretch>
              </p:blipFill>
              <p:spPr>
                <a:xfrm>
                  <a:off x="7141837" y="1028520"/>
                  <a:ext cx="135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65" name="Ink 464">
                  <a:extLst>
                    <a:ext uri="{FF2B5EF4-FFF2-40B4-BE49-F238E27FC236}">
                      <a16:creationId xmlns:a16="http://schemas.microsoft.com/office/drawing/2014/main" id="{547FDF89-94F3-D34C-B49B-2E48E9E57075}"/>
                    </a:ext>
                  </a:extLst>
                </p14:cNvPr>
                <p14:cNvContentPartPr/>
                <p14:nvPr/>
              </p14:nvContentPartPr>
              <p14:xfrm>
                <a:off x="7317517" y="1018800"/>
                <a:ext cx="60840" cy="109800"/>
              </p14:xfrm>
            </p:contentPart>
          </mc:Choice>
          <mc:Fallback xmlns="">
            <p:pic>
              <p:nvPicPr>
                <p:cNvPr id="465" name="Ink 464">
                  <a:extLst>
                    <a:ext uri="{FF2B5EF4-FFF2-40B4-BE49-F238E27FC236}">
                      <a16:creationId xmlns:a16="http://schemas.microsoft.com/office/drawing/2014/main" id="{547FDF89-94F3-D34C-B49B-2E48E9E57075}"/>
                    </a:ext>
                  </a:extLst>
                </p:cNvPr>
                <p:cNvPicPr/>
                <p:nvPr/>
              </p:nvPicPr>
              <p:blipFill>
                <a:blip r:embed="rId771"/>
                <a:stretch>
                  <a:fillRect/>
                </a:stretch>
              </p:blipFill>
              <p:spPr>
                <a:xfrm>
                  <a:off x="7309957" y="1011600"/>
                  <a:ext cx="75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66" name="Ink 465">
                  <a:extLst>
                    <a:ext uri="{FF2B5EF4-FFF2-40B4-BE49-F238E27FC236}">
                      <a16:creationId xmlns:a16="http://schemas.microsoft.com/office/drawing/2014/main" id="{06AF3409-243A-D143-9A60-784C8B6598D4}"/>
                    </a:ext>
                  </a:extLst>
                </p14:cNvPr>
                <p14:cNvContentPartPr/>
                <p14:nvPr/>
              </p14:nvContentPartPr>
              <p14:xfrm>
                <a:off x="7442797" y="901440"/>
                <a:ext cx="6840" cy="212400"/>
              </p14:xfrm>
            </p:contentPart>
          </mc:Choice>
          <mc:Fallback xmlns="">
            <p:pic>
              <p:nvPicPr>
                <p:cNvPr id="466" name="Ink 465">
                  <a:extLst>
                    <a:ext uri="{FF2B5EF4-FFF2-40B4-BE49-F238E27FC236}">
                      <a16:creationId xmlns:a16="http://schemas.microsoft.com/office/drawing/2014/main" id="{06AF3409-243A-D143-9A60-784C8B6598D4}"/>
                    </a:ext>
                  </a:extLst>
                </p:cNvPr>
                <p:cNvPicPr/>
                <p:nvPr/>
              </p:nvPicPr>
              <p:blipFill>
                <a:blip r:embed="rId773"/>
                <a:stretch>
                  <a:fillRect/>
                </a:stretch>
              </p:blipFill>
              <p:spPr>
                <a:xfrm>
                  <a:off x="7435237" y="894240"/>
                  <a:ext cx="219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467" name="Ink 466">
                  <a:extLst>
                    <a:ext uri="{FF2B5EF4-FFF2-40B4-BE49-F238E27FC236}">
                      <a16:creationId xmlns:a16="http://schemas.microsoft.com/office/drawing/2014/main" id="{9386ADB0-EB70-5A4D-A2AA-F853BCDD08A2}"/>
                    </a:ext>
                  </a:extLst>
                </p14:cNvPr>
                <p14:cNvContentPartPr/>
                <p14:nvPr/>
              </p14:nvContentPartPr>
              <p14:xfrm>
                <a:off x="7496077" y="860760"/>
                <a:ext cx="4320" cy="254880"/>
              </p14:xfrm>
            </p:contentPart>
          </mc:Choice>
          <mc:Fallback xmlns="">
            <p:pic>
              <p:nvPicPr>
                <p:cNvPr id="467" name="Ink 466">
                  <a:extLst>
                    <a:ext uri="{FF2B5EF4-FFF2-40B4-BE49-F238E27FC236}">
                      <a16:creationId xmlns:a16="http://schemas.microsoft.com/office/drawing/2014/main" id="{9386ADB0-EB70-5A4D-A2AA-F853BCDD08A2}"/>
                    </a:ext>
                  </a:extLst>
                </p:cNvPr>
                <p:cNvPicPr/>
                <p:nvPr/>
              </p:nvPicPr>
              <p:blipFill>
                <a:blip r:embed="rId775"/>
                <a:stretch>
                  <a:fillRect/>
                </a:stretch>
              </p:blipFill>
              <p:spPr>
                <a:xfrm>
                  <a:off x="7488517" y="853200"/>
                  <a:ext cx="19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468" name="Ink 467">
                  <a:extLst>
                    <a:ext uri="{FF2B5EF4-FFF2-40B4-BE49-F238E27FC236}">
                      <a16:creationId xmlns:a16="http://schemas.microsoft.com/office/drawing/2014/main" id="{0E9F68E2-C606-644E-BCCA-35411DF3DAA2}"/>
                    </a:ext>
                  </a:extLst>
                </p14:cNvPr>
                <p14:cNvContentPartPr/>
                <p14:nvPr/>
              </p14:nvContentPartPr>
              <p14:xfrm>
                <a:off x="7461517" y="985320"/>
                <a:ext cx="51480" cy="5400"/>
              </p14:xfrm>
            </p:contentPart>
          </mc:Choice>
          <mc:Fallback xmlns="">
            <p:pic>
              <p:nvPicPr>
                <p:cNvPr id="468" name="Ink 467">
                  <a:extLst>
                    <a:ext uri="{FF2B5EF4-FFF2-40B4-BE49-F238E27FC236}">
                      <a16:creationId xmlns:a16="http://schemas.microsoft.com/office/drawing/2014/main" id="{0E9F68E2-C606-644E-BCCA-35411DF3DAA2}"/>
                    </a:ext>
                  </a:extLst>
                </p:cNvPr>
                <p:cNvPicPr/>
                <p:nvPr/>
              </p:nvPicPr>
              <p:blipFill>
                <a:blip r:embed="rId777"/>
                <a:stretch>
                  <a:fillRect/>
                </a:stretch>
              </p:blipFill>
              <p:spPr>
                <a:xfrm>
                  <a:off x="7453957" y="977760"/>
                  <a:ext cx="66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469" name="Ink 468">
                  <a:extLst>
                    <a:ext uri="{FF2B5EF4-FFF2-40B4-BE49-F238E27FC236}">
                      <a16:creationId xmlns:a16="http://schemas.microsoft.com/office/drawing/2014/main" id="{31F8FEBA-071C-104E-B8F8-4762EEC06FB8}"/>
                    </a:ext>
                  </a:extLst>
                </p14:cNvPr>
                <p14:cNvContentPartPr/>
                <p14:nvPr/>
              </p14:nvContentPartPr>
              <p14:xfrm>
                <a:off x="7555837" y="977040"/>
                <a:ext cx="2880" cy="121680"/>
              </p14:xfrm>
            </p:contentPart>
          </mc:Choice>
          <mc:Fallback xmlns="">
            <p:pic>
              <p:nvPicPr>
                <p:cNvPr id="469" name="Ink 468">
                  <a:extLst>
                    <a:ext uri="{FF2B5EF4-FFF2-40B4-BE49-F238E27FC236}">
                      <a16:creationId xmlns:a16="http://schemas.microsoft.com/office/drawing/2014/main" id="{31F8FEBA-071C-104E-B8F8-4762EEC06FB8}"/>
                    </a:ext>
                  </a:extLst>
                </p:cNvPr>
                <p:cNvPicPr/>
                <p:nvPr/>
              </p:nvPicPr>
              <p:blipFill>
                <a:blip r:embed="rId779"/>
                <a:stretch>
                  <a:fillRect/>
                </a:stretch>
              </p:blipFill>
              <p:spPr>
                <a:xfrm>
                  <a:off x="7548277" y="969480"/>
                  <a:ext cx="18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470" name="Ink 469">
                  <a:extLst>
                    <a:ext uri="{FF2B5EF4-FFF2-40B4-BE49-F238E27FC236}">
                      <a16:creationId xmlns:a16="http://schemas.microsoft.com/office/drawing/2014/main" id="{95A58420-E4D9-FE44-8DA3-248E95323B68}"/>
                    </a:ext>
                  </a:extLst>
                </p14:cNvPr>
                <p14:cNvContentPartPr/>
                <p14:nvPr/>
              </p14:nvContentPartPr>
              <p14:xfrm>
                <a:off x="7558357" y="884520"/>
                <a:ext cx="360" cy="5040"/>
              </p14:xfrm>
            </p:contentPart>
          </mc:Choice>
          <mc:Fallback xmlns="">
            <p:pic>
              <p:nvPicPr>
                <p:cNvPr id="470" name="Ink 469">
                  <a:extLst>
                    <a:ext uri="{FF2B5EF4-FFF2-40B4-BE49-F238E27FC236}">
                      <a16:creationId xmlns:a16="http://schemas.microsoft.com/office/drawing/2014/main" id="{95A58420-E4D9-FE44-8DA3-248E95323B68}"/>
                    </a:ext>
                  </a:extLst>
                </p:cNvPr>
                <p:cNvPicPr/>
                <p:nvPr/>
              </p:nvPicPr>
              <p:blipFill>
                <a:blip r:embed="rId781"/>
                <a:stretch>
                  <a:fillRect/>
                </a:stretch>
              </p:blipFill>
              <p:spPr>
                <a:xfrm>
                  <a:off x="7550797" y="876960"/>
                  <a:ext cx="15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471" name="Ink 470">
                  <a:extLst>
                    <a:ext uri="{FF2B5EF4-FFF2-40B4-BE49-F238E27FC236}">
                      <a16:creationId xmlns:a16="http://schemas.microsoft.com/office/drawing/2014/main" id="{C90B6C9C-9DF1-C644-AC44-0E54DFD47645}"/>
                    </a:ext>
                  </a:extLst>
                </p14:cNvPr>
                <p14:cNvContentPartPr/>
                <p14:nvPr/>
              </p14:nvContentPartPr>
              <p14:xfrm>
                <a:off x="7593997" y="1024920"/>
                <a:ext cx="16920" cy="222840"/>
              </p14:xfrm>
            </p:contentPart>
          </mc:Choice>
          <mc:Fallback xmlns="">
            <p:pic>
              <p:nvPicPr>
                <p:cNvPr id="471" name="Ink 470">
                  <a:extLst>
                    <a:ext uri="{FF2B5EF4-FFF2-40B4-BE49-F238E27FC236}">
                      <a16:creationId xmlns:a16="http://schemas.microsoft.com/office/drawing/2014/main" id="{C90B6C9C-9DF1-C644-AC44-0E54DFD47645}"/>
                    </a:ext>
                  </a:extLst>
                </p:cNvPr>
                <p:cNvPicPr/>
                <p:nvPr/>
              </p:nvPicPr>
              <p:blipFill>
                <a:blip r:embed="rId783"/>
                <a:stretch>
                  <a:fillRect/>
                </a:stretch>
              </p:blipFill>
              <p:spPr>
                <a:xfrm>
                  <a:off x="7586437" y="1017360"/>
                  <a:ext cx="32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472" name="Ink 471">
                  <a:extLst>
                    <a:ext uri="{FF2B5EF4-FFF2-40B4-BE49-F238E27FC236}">
                      <a16:creationId xmlns:a16="http://schemas.microsoft.com/office/drawing/2014/main" id="{FAA85D70-48F0-5042-9196-FC97C4DBF3ED}"/>
                    </a:ext>
                  </a:extLst>
                </p14:cNvPr>
                <p14:cNvContentPartPr/>
                <p14:nvPr/>
              </p14:nvContentPartPr>
              <p14:xfrm>
                <a:off x="7599397" y="990720"/>
                <a:ext cx="62280" cy="108000"/>
              </p14:xfrm>
            </p:contentPart>
          </mc:Choice>
          <mc:Fallback xmlns="">
            <p:pic>
              <p:nvPicPr>
                <p:cNvPr id="472" name="Ink 471">
                  <a:extLst>
                    <a:ext uri="{FF2B5EF4-FFF2-40B4-BE49-F238E27FC236}">
                      <a16:creationId xmlns:a16="http://schemas.microsoft.com/office/drawing/2014/main" id="{FAA85D70-48F0-5042-9196-FC97C4DBF3ED}"/>
                    </a:ext>
                  </a:extLst>
                </p:cNvPr>
                <p:cNvPicPr/>
                <p:nvPr/>
              </p:nvPicPr>
              <p:blipFill>
                <a:blip r:embed="rId785"/>
                <a:stretch>
                  <a:fillRect/>
                </a:stretch>
              </p:blipFill>
              <p:spPr>
                <a:xfrm>
                  <a:off x="7591837" y="983160"/>
                  <a:ext cx="77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473" name="Ink 472">
                  <a:extLst>
                    <a:ext uri="{FF2B5EF4-FFF2-40B4-BE49-F238E27FC236}">
                      <a16:creationId xmlns:a16="http://schemas.microsoft.com/office/drawing/2014/main" id="{19090359-9398-894F-8EDD-863CDDD03076}"/>
                    </a:ext>
                  </a:extLst>
                </p14:cNvPr>
                <p14:cNvContentPartPr/>
                <p14:nvPr/>
              </p14:nvContentPartPr>
              <p14:xfrm>
                <a:off x="7662757" y="1002600"/>
                <a:ext cx="68400" cy="107280"/>
              </p14:xfrm>
            </p:contentPart>
          </mc:Choice>
          <mc:Fallback xmlns="">
            <p:pic>
              <p:nvPicPr>
                <p:cNvPr id="473" name="Ink 472">
                  <a:extLst>
                    <a:ext uri="{FF2B5EF4-FFF2-40B4-BE49-F238E27FC236}">
                      <a16:creationId xmlns:a16="http://schemas.microsoft.com/office/drawing/2014/main" id="{19090359-9398-894F-8EDD-863CDDD03076}"/>
                    </a:ext>
                  </a:extLst>
                </p:cNvPr>
                <p:cNvPicPr/>
                <p:nvPr/>
              </p:nvPicPr>
              <p:blipFill>
                <a:blip r:embed="rId787"/>
                <a:stretch>
                  <a:fillRect/>
                </a:stretch>
              </p:blipFill>
              <p:spPr>
                <a:xfrm>
                  <a:off x="7655197" y="995040"/>
                  <a:ext cx="83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474" name="Ink 473">
                  <a:extLst>
                    <a:ext uri="{FF2B5EF4-FFF2-40B4-BE49-F238E27FC236}">
                      <a16:creationId xmlns:a16="http://schemas.microsoft.com/office/drawing/2014/main" id="{19B1A490-658E-C542-BFF8-F06C584534E8}"/>
                    </a:ext>
                  </a:extLst>
                </p14:cNvPr>
                <p14:cNvContentPartPr/>
                <p14:nvPr/>
              </p14:nvContentPartPr>
              <p14:xfrm>
                <a:off x="7725757" y="1001160"/>
                <a:ext cx="55440" cy="68760"/>
              </p14:xfrm>
            </p:contentPart>
          </mc:Choice>
          <mc:Fallback xmlns="">
            <p:pic>
              <p:nvPicPr>
                <p:cNvPr id="474" name="Ink 473">
                  <a:extLst>
                    <a:ext uri="{FF2B5EF4-FFF2-40B4-BE49-F238E27FC236}">
                      <a16:creationId xmlns:a16="http://schemas.microsoft.com/office/drawing/2014/main" id="{19B1A490-658E-C542-BFF8-F06C584534E8}"/>
                    </a:ext>
                  </a:extLst>
                </p:cNvPr>
                <p:cNvPicPr/>
                <p:nvPr/>
              </p:nvPicPr>
              <p:blipFill>
                <a:blip r:embed="rId789"/>
                <a:stretch>
                  <a:fillRect/>
                </a:stretch>
              </p:blipFill>
              <p:spPr>
                <a:xfrm>
                  <a:off x="7718197" y="993600"/>
                  <a:ext cx="70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475" name="Ink 474">
                  <a:extLst>
                    <a:ext uri="{FF2B5EF4-FFF2-40B4-BE49-F238E27FC236}">
                      <a16:creationId xmlns:a16="http://schemas.microsoft.com/office/drawing/2014/main" id="{5E4C0FBA-D681-2D41-B9DA-F94820E44896}"/>
                    </a:ext>
                  </a:extLst>
                </p14:cNvPr>
                <p14:cNvContentPartPr/>
                <p14:nvPr/>
              </p14:nvContentPartPr>
              <p14:xfrm>
                <a:off x="7807477" y="973800"/>
                <a:ext cx="66240" cy="105120"/>
              </p14:xfrm>
            </p:contentPart>
          </mc:Choice>
          <mc:Fallback xmlns="">
            <p:pic>
              <p:nvPicPr>
                <p:cNvPr id="475" name="Ink 474">
                  <a:extLst>
                    <a:ext uri="{FF2B5EF4-FFF2-40B4-BE49-F238E27FC236}">
                      <a16:creationId xmlns:a16="http://schemas.microsoft.com/office/drawing/2014/main" id="{5E4C0FBA-D681-2D41-B9DA-F94820E44896}"/>
                    </a:ext>
                  </a:extLst>
                </p:cNvPr>
                <p:cNvPicPr/>
                <p:nvPr/>
              </p:nvPicPr>
              <p:blipFill>
                <a:blip r:embed="rId791"/>
                <a:stretch>
                  <a:fillRect/>
                </a:stretch>
              </p:blipFill>
              <p:spPr>
                <a:xfrm>
                  <a:off x="7799917" y="966240"/>
                  <a:ext cx="81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476" name="Ink 475">
                  <a:extLst>
                    <a:ext uri="{FF2B5EF4-FFF2-40B4-BE49-F238E27FC236}">
                      <a16:creationId xmlns:a16="http://schemas.microsoft.com/office/drawing/2014/main" id="{2A63A727-5B8F-7A47-8B5E-B9982878A355}"/>
                    </a:ext>
                  </a:extLst>
                </p14:cNvPr>
                <p14:cNvContentPartPr/>
                <p14:nvPr/>
              </p14:nvContentPartPr>
              <p14:xfrm>
                <a:off x="7870837" y="949320"/>
                <a:ext cx="63000" cy="111240"/>
              </p14:xfrm>
            </p:contentPart>
          </mc:Choice>
          <mc:Fallback xmlns="">
            <p:pic>
              <p:nvPicPr>
                <p:cNvPr id="476" name="Ink 475">
                  <a:extLst>
                    <a:ext uri="{FF2B5EF4-FFF2-40B4-BE49-F238E27FC236}">
                      <a16:creationId xmlns:a16="http://schemas.microsoft.com/office/drawing/2014/main" id="{2A63A727-5B8F-7A47-8B5E-B9982878A355}"/>
                    </a:ext>
                  </a:extLst>
                </p:cNvPr>
                <p:cNvPicPr/>
                <p:nvPr/>
              </p:nvPicPr>
              <p:blipFill>
                <a:blip r:embed="rId793"/>
                <a:stretch>
                  <a:fillRect/>
                </a:stretch>
              </p:blipFill>
              <p:spPr>
                <a:xfrm>
                  <a:off x="7863277" y="941760"/>
                  <a:ext cx="78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477" name="Ink 476">
                  <a:extLst>
                    <a:ext uri="{FF2B5EF4-FFF2-40B4-BE49-F238E27FC236}">
                      <a16:creationId xmlns:a16="http://schemas.microsoft.com/office/drawing/2014/main" id="{61984298-0032-3E48-9704-0EBD6BD3B6C5}"/>
                    </a:ext>
                  </a:extLst>
                </p14:cNvPr>
                <p14:cNvContentPartPr/>
                <p14:nvPr/>
              </p14:nvContentPartPr>
              <p14:xfrm>
                <a:off x="7925917" y="951840"/>
                <a:ext cx="60120" cy="115200"/>
              </p14:xfrm>
            </p:contentPart>
          </mc:Choice>
          <mc:Fallback xmlns="">
            <p:pic>
              <p:nvPicPr>
                <p:cNvPr id="477" name="Ink 476">
                  <a:extLst>
                    <a:ext uri="{FF2B5EF4-FFF2-40B4-BE49-F238E27FC236}">
                      <a16:creationId xmlns:a16="http://schemas.microsoft.com/office/drawing/2014/main" id="{61984298-0032-3E48-9704-0EBD6BD3B6C5}"/>
                    </a:ext>
                  </a:extLst>
                </p:cNvPr>
                <p:cNvPicPr/>
                <p:nvPr/>
              </p:nvPicPr>
              <p:blipFill>
                <a:blip r:embed="rId795"/>
                <a:stretch>
                  <a:fillRect/>
                </a:stretch>
              </p:blipFill>
              <p:spPr>
                <a:xfrm>
                  <a:off x="7918357" y="944280"/>
                  <a:ext cx="75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478" name="Ink 477">
                  <a:extLst>
                    <a:ext uri="{FF2B5EF4-FFF2-40B4-BE49-F238E27FC236}">
                      <a16:creationId xmlns:a16="http://schemas.microsoft.com/office/drawing/2014/main" id="{7E517CC5-3F24-DA46-9B40-4A597A36BB6E}"/>
                    </a:ext>
                  </a:extLst>
                </p14:cNvPr>
                <p14:cNvContentPartPr/>
                <p14:nvPr/>
              </p14:nvContentPartPr>
              <p14:xfrm>
                <a:off x="8001517" y="934560"/>
                <a:ext cx="54720" cy="124200"/>
              </p14:xfrm>
            </p:contentPart>
          </mc:Choice>
          <mc:Fallback xmlns="">
            <p:pic>
              <p:nvPicPr>
                <p:cNvPr id="478" name="Ink 477">
                  <a:extLst>
                    <a:ext uri="{FF2B5EF4-FFF2-40B4-BE49-F238E27FC236}">
                      <a16:creationId xmlns:a16="http://schemas.microsoft.com/office/drawing/2014/main" id="{7E517CC5-3F24-DA46-9B40-4A597A36BB6E}"/>
                    </a:ext>
                  </a:extLst>
                </p:cNvPr>
                <p:cNvPicPr/>
                <p:nvPr/>
              </p:nvPicPr>
              <p:blipFill>
                <a:blip r:embed="rId797"/>
                <a:stretch>
                  <a:fillRect/>
                </a:stretch>
              </p:blipFill>
              <p:spPr>
                <a:xfrm>
                  <a:off x="7993957" y="927000"/>
                  <a:ext cx="69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479" name="Ink 478">
                  <a:extLst>
                    <a:ext uri="{FF2B5EF4-FFF2-40B4-BE49-F238E27FC236}">
                      <a16:creationId xmlns:a16="http://schemas.microsoft.com/office/drawing/2014/main" id="{57C484D3-2B85-BD4F-B39A-377680EFE7E9}"/>
                    </a:ext>
                  </a:extLst>
                </p14:cNvPr>
                <p14:cNvContentPartPr/>
                <p14:nvPr/>
              </p14:nvContentPartPr>
              <p14:xfrm>
                <a:off x="8073877" y="956880"/>
                <a:ext cx="64800" cy="75600"/>
              </p14:xfrm>
            </p:contentPart>
          </mc:Choice>
          <mc:Fallback xmlns="">
            <p:pic>
              <p:nvPicPr>
                <p:cNvPr id="479" name="Ink 478">
                  <a:extLst>
                    <a:ext uri="{FF2B5EF4-FFF2-40B4-BE49-F238E27FC236}">
                      <a16:creationId xmlns:a16="http://schemas.microsoft.com/office/drawing/2014/main" id="{57C484D3-2B85-BD4F-B39A-377680EFE7E9}"/>
                    </a:ext>
                  </a:extLst>
                </p:cNvPr>
                <p:cNvPicPr/>
                <p:nvPr/>
              </p:nvPicPr>
              <p:blipFill>
                <a:blip r:embed="rId799"/>
                <a:stretch>
                  <a:fillRect/>
                </a:stretch>
              </p:blipFill>
              <p:spPr>
                <a:xfrm>
                  <a:off x="8066677" y="949320"/>
                  <a:ext cx="795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480" name="Ink 479">
                  <a:extLst>
                    <a:ext uri="{FF2B5EF4-FFF2-40B4-BE49-F238E27FC236}">
                      <a16:creationId xmlns:a16="http://schemas.microsoft.com/office/drawing/2014/main" id="{2AAAD52C-4DA9-8E46-A070-DCF3C1EABF0C}"/>
                    </a:ext>
                  </a:extLst>
                </p14:cNvPr>
                <p14:cNvContentPartPr/>
                <p14:nvPr/>
              </p14:nvContentPartPr>
              <p14:xfrm>
                <a:off x="8173237" y="956160"/>
                <a:ext cx="113040" cy="81720"/>
              </p14:xfrm>
            </p:contentPart>
          </mc:Choice>
          <mc:Fallback xmlns="">
            <p:pic>
              <p:nvPicPr>
                <p:cNvPr id="480" name="Ink 479">
                  <a:extLst>
                    <a:ext uri="{FF2B5EF4-FFF2-40B4-BE49-F238E27FC236}">
                      <a16:creationId xmlns:a16="http://schemas.microsoft.com/office/drawing/2014/main" id="{2AAAD52C-4DA9-8E46-A070-DCF3C1EABF0C}"/>
                    </a:ext>
                  </a:extLst>
                </p:cNvPr>
                <p:cNvPicPr/>
                <p:nvPr/>
              </p:nvPicPr>
              <p:blipFill>
                <a:blip r:embed="rId801"/>
                <a:stretch>
                  <a:fillRect/>
                </a:stretch>
              </p:blipFill>
              <p:spPr>
                <a:xfrm>
                  <a:off x="8165677" y="948600"/>
                  <a:ext cx="128160" cy="96840"/>
                </a:xfrm>
                <a:prstGeom prst="rect">
                  <a:avLst/>
                </a:prstGeom>
              </p:spPr>
            </p:pic>
          </mc:Fallback>
        </mc:AlternateContent>
      </p:grpSp>
    </p:spTree>
    <p:extLst>
      <p:ext uri="{BB962C8B-B14F-4D97-AF65-F5344CB8AC3E}">
        <p14:creationId xmlns:p14="http://schemas.microsoft.com/office/powerpoint/2010/main" val="92660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6" name="Group 5">
            <a:extLst>
              <a:ext uri="{FF2B5EF4-FFF2-40B4-BE49-F238E27FC236}">
                <a16:creationId xmlns:a16="http://schemas.microsoft.com/office/drawing/2014/main" id="{0A0FDAB3-3255-CB48-A014-7D635F7C0D7C}"/>
              </a:ext>
            </a:extLst>
          </p:cNvPr>
          <p:cNvGrpSpPr/>
          <p:nvPr/>
        </p:nvGrpSpPr>
        <p:grpSpPr>
          <a:xfrm>
            <a:off x="435037" y="1669680"/>
            <a:ext cx="316080" cy="203760"/>
            <a:chOff x="435037" y="1669680"/>
            <a:chExt cx="316080" cy="2037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3165564-0773-6B42-A92A-DEBB63E35EFE}"/>
                    </a:ext>
                  </a:extLst>
                </p14:cNvPr>
                <p14:cNvContentPartPr/>
                <p14:nvPr/>
              </p14:nvContentPartPr>
              <p14:xfrm>
                <a:off x="435037" y="1669680"/>
                <a:ext cx="195120" cy="203760"/>
              </p14:xfrm>
            </p:contentPart>
          </mc:Choice>
          <mc:Fallback xmlns="">
            <p:pic>
              <p:nvPicPr>
                <p:cNvPr id="3" name="Ink 2">
                  <a:extLst>
                    <a:ext uri="{FF2B5EF4-FFF2-40B4-BE49-F238E27FC236}">
                      <a16:creationId xmlns:a16="http://schemas.microsoft.com/office/drawing/2014/main" id="{23165564-0773-6B42-A92A-DEBB63E35EFE}"/>
                    </a:ext>
                  </a:extLst>
                </p:cNvPr>
                <p:cNvPicPr/>
                <p:nvPr/>
              </p:nvPicPr>
              <p:blipFill>
                <a:blip r:embed="rId4"/>
                <a:stretch>
                  <a:fillRect/>
                </a:stretch>
              </p:blipFill>
              <p:spPr>
                <a:xfrm>
                  <a:off x="427477" y="1662120"/>
                  <a:ext cx="210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F9FF4E7-2F4D-8E44-900D-EA35752A9054}"/>
                    </a:ext>
                  </a:extLst>
                </p14:cNvPr>
                <p14:cNvContentPartPr/>
                <p14:nvPr/>
              </p14:nvContentPartPr>
              <p14:xfrm>
                <a:off x="712597" y="1702440"/>
                <a:ext cx="17640" cy="41040"/>
              </p14:xfrm>
            </p:contentPart>
          </mc:Choice>
          <mc:Fallback xmlns="">
            <p:pic>
              <p:nvPicPr>
                <p:cNvPr id="4" name="Ink 3">
                  <a:extLst>
                    <a:ext uri="{FF2B5EF4-FFF2-40B4-BE49-F238E27FC236}">
                      <a16:creationId xmlns:a16="http://schemas.microsoft.com/office/drawing/2014/main" id="{FF9FF4E7-2F4D-8E44-900D-EA35752A9054}"/>
                    </a:ext>
                  </a:extLst>
                </p:cNvPr>
                <p:cNvPicPr/>
                <p:nvPr/>
              </p:nvPicPr>
              <p:blipFill>
                <a:blip r:embed="rId6"/>
                <a:stretch>
                  <a:fillRect/>
                </a:stretch>
              </p:blipFill>
              <p:spPr>
                <a:xfrm>
                  <a:off x="705397" y="1694880"/>
                  <a:ext cx="32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DFBA3EB-EF18-3147-A329-D0C224DB0C58}"/>
                    </a:ext>
                  </a:extLst>
                </p14:cNvPr>
                <p14:cNvContentPartPr/>
                <p14:nvPr/>
              </p14:nvContentPartPr>
              <p14:xfrm>
                <a:off x="729517" y="1810440"/>
                <a:ext cx="21600" cy="14400"/>
              </p14:xfrm>
            </p:contentPart>
          </mc:Choice>
          <mc:Fallback xmlns="">
            <p:pic>
              <p:nvPicPr>
                <p:cNvPr id="5" name="Ink 4">
                  <a:extLst>
                    <a:ext uri="{FF2B5EF4-FFF2-40B4-BE49-F238E27FC236}">
                      <a16:creationId xmlns:a16="http://schemas.microsoft.com/office/drawing/2014/main" id="{6DFBA3EB-EF18-3147-A329-D0C224DB0C58}"/>
                    </a:ext>
                  </a:extLst>
                </p:cNvPr>
                <p:cNvPicPr/>
                <p:nvPr/>
              </p:nvPicPr>
              <p:blipFill>
                <a:blip r:embed="rId8"/>
                <a:stretch>
                  <a:fillRect/>
                </a:stretch>
              </p:blipFill>
              <p:spPr>
                <a:xfrm>
                  <a:off x="721957" y="1802880"/>
                  <a:ext cx="36720" cy="29520"/>
                </a:xfrm>
                <a:prstGeom prst="rect">
                  <a:avLst/>
                </a:prstGeom>
              </p:spPr>
            </p:pic>
          </mc:Fallback>
        </mc:AlternateContent>
      </p:grpSp>
      <p:grpSp>
        <p:nvGrpSpPr>
          <p:cNvPr id="11" name="Group 10">
            <a:extLst>
              <a:ext uri="{FF2B5EF4-FFF2-40B4-BE49-F238E27FC236}">
                <a16:creationId xmlns:a16="http://schemas.microsoft.com/office/drawing/2014/main" id="{E9347981-7050-4C40-AAE1-CF18596BE6A2}"/>
              </a:ext>
            </a:extLst>
          </p:cNvPr>
          <p:cNvGrpSpPr/>
          <p:nvPr/>
        </p:nvGrpSpPr>
        <p:grpSpPr>
          <a:xfrm>
            <a:off x="982597" y="1670400"/>
            <a:ext cx="568800" cy="160200"/>
            <a:chOff x="982597" y="1670400"/>
            <a:chExt cx="568800" cy="16020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229704F-9437-9247-83BB-55E445C70E0C}"/>
                    </a:ext>
                  </a:extLst>
                </p14:cNvPr>
                <p14:cNvContentPartPr/>
                <p14:nvPr/>
              </p14:nvContentPartPr>
              <p14:xfrm>
                <a:off x="982597" y="1681560"/>
                <a:ext cx="186840" cy="149040"/>
              </p14:xfrm>
            </p:contentPart>
          </mc:Choice>
          <mc:Fallback xmlns="">
            <p:pic>
              <p:nvPicPr>
                <p:cNvPr id="7" name="Ink 6">
                  <a:extLst>
                    <a:ext uri="{FF2B5EF4-FFF2-40B4-BE49-F238E27FC236}">
                      <a16:creationId xmlns:a16="http://schemas.microsoft.com/office/drawing/2014/main" id="{7229704F-9437-9247-83BB-55E445C70E0C}"/>
                    </a:ext>
                  </a:extLst>
                </p:cNvPr>
                <p:cNvPicPr/>
                <p:nvPr/>
              </p:nvPicPr>
              <p:blipFill>
                <a:blip r:embed="rId10"/>
                <a:stretch>
                  <a:fillRect/>
                </a:stretch>
              </p:blipFill>
              <p:spPr>
                <a:xfrm>
                  <a:off x="975037" y="1674000"/>
                  <a:ext cx="201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8C8E348-87FF-8847-9F44-76A3F4289A41}"/>
                    </a:ext>
                  </a:extLst>
                </p14:cNvPr>
                <p14:cNvContentPartPr/>
                <p14:nvPr/>
              </p14:nvContentPartPr>
              <p14:xfrm>
                <a:off x="1213717" y="1670400"/>
                <a:ext cx="100440" cy="157680"/>
              </p14:xfrm>
            </p:contentPart>
          </mc:Choice>
          <mc:Fallback xmlns="">
            <p:pic>
              <p:nvPicPr>
                <p:cNvPr id="8" name="Ink 7">
                  <a:extLst>
                    <a:ext uri="{FF2B5EF4-FFF2-40B4-BE49-F238E27FC236}">
                      <a16:creationId xmlns:a16="http://schemas.microsoft.com/office/drawing/2014/main" id="{B8C8E348-87FF-8847-9F44-76A3F4289A41}"/>
                    </a:ext>
                  </a:extLst>
                </p:cNvPr>
                <p:cNvPicPr/>
                <p:nvPr/>
              </p:nvPicPr>
              <p:blipFill>
                <a:blip r:embed="rId12"/>
                <a:stretch>
                  <a:fillRect/>
                </a:stretch>
              </p:blipFill>
              <p:spPr>
                <a:xfrm>
                  <a:off x="1206157" y="1662840"/>
                  <a:ext cx="115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256A25C5-A585-944D-9795-14319BE8FD57}"/>
                    </a:ext>
                  </a:extLst>
                </p14:cNvPr>
                <p14:cNvContentPartPr/>
                <p14:nvPr/>
              </p14:nvContentPartPr>
              <p14:xfrm>
                <a:off x="1343677" y="1720080"/>
                <a:ext cx="73800" cy="85680"/>
              </p14:xfrm>
            </p:contentPart>
          </mc:Choice>
          <mc:Fallback xmlns="">
            <p:pic>
              <p:nvPicPr>
                <p:cNvPr id="9" name="Ink 8">
                  <a:extLst>
                    <a:ext uri="{FF2B5EF4-FFF2-40B4-BE49-F238E27FC236}">
                      <a16:creationId xmlns:a16="http://schemas.microsoft.com/office/drawing/2014/main" id="{256A25C5-A585-944D-9795-14319BE8FD57}"/>
                    </a:ext>
                  </a:extLst>
                </p:cNvPr>
                <p:cNvPicPr/>
                <p:nvPr/>
              </p:nvPicPr>
              <p:blipFill>
                <a:blip r:embed="rId14"/>
                <a:stretch>
                  <a:fillRect/>
                </a:stretch>
              </p:blipFill>
              <p:spPr>
                <a:xfrm>
                  <a:off x="1336117" y="1712520"/>
                  <a:ext cx="88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6E6B471-374F-8D4B-9C96-3DA904C67F52}"/>
                    </a:ext>
                  </a:extLst>
                </p14:cNvPr>
                <p14:cNvContentPartPr/>
                <p14:nvPr/>
              </p14:nvContentPartPr>
              <p14:xfrm>
                <a:off x="1439797" y="1728360"/>
                <a:ext cx="111600" cy="82800"/>
              </p14:xfrm>
            </p:contentPart>
          </mc:Choice>
          <mc:Fallback xmlns="">
            <p:pic>
              <p:nvPicPr>
                <p:cNvPr id="10" name="Ink 9">
                  <a:extLst>
                    <a:ext uri="{FF2B5EF4-FFF2-40B4-BE49-F238E27FC236}">
                      <a16:creationId xmlns:a16="http://schemas.microsoft.com/office/drawing/2014/main" id="{16E6B471-374F-8D4B-9C96-3DA904C67F52}"/>
                    </a:ext>
                  </a:extLst>
                </p:cNvPr>
                <p:cNvPicPr/>
                <p:nvPr/>
              </p:nvPicPr>
              <p:blipFill>
                <a:blip r:embed="rId16"/>
                <a:stretch>
                  <a:fillRect/>
                </a:stretch>
              </p:blipFill>
              <p:spPr>
                <a:xfrm>
                  <a:off x="1432237" y="1720800"/>
                  <a:ext cx="126720" cy="97920"/>
                </a:xfrm>
                <a:prstGeom prst="rect">
                  <a:avLst/>
                </a:prstGeom>
              </p:spPr>
            </p:pic>
          </mc:Fallback>
        </mc:AlternateContent>
      </p:grpSp>
      <p:grpSp>
        <p:nvGrpSpPr>
          <p:cNvPr id="27" name="Group 26">
            <a:extLst>
              <a:ext uri="{FF2B5EF4-FFF2-40B4-BE49-F238E27FC236}">
                <a16:creationId xmlns:a16="http://schemas.microsoft.com/office/drawing/2014/main" id="{13A48E73-A3D5-4E49-8A23-3CF59036AD5F}"/>
              </a:ext>
            </a:extLst>
          </p:cNvPr>
          <p:cNvGrpSpPr/>
          <p:nvPr/>
        </p:nvGrpSpPr>
        <p:grpSpPr>
          <a:xfrm>
            <a:off x="1659757" y="1629360"/>
            <a:ext cx="2010600" cy="227880"/>
            <a:chOff x="1659757" y="1629360"/>
            <a:chExt cx="2010600" cy="227880"/>
          </a:xfrm>
        </p:grpSpPr>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17263B0-2160-9F40-81F3-14E9F2948B35}"/>
                    </a:ext>
                  </a:extLst>
                </p14:cNvPr>
                <p14:cNvContentPartPr/>
                <p14:nvPr/>
              </p14:nvContentPartPr>
              <p14:xfrm>
                <a:off x="1706557" y="1640520"/>
                <a:ext cx="19440" cy="216720"/>
              </p14:xfrm>
            </p:contentPart>
          </mc:Choice>
          <mc:Fallback xmlns="">
            <p:pic>
              <p:nvPicPr>
                <p:cNvPr id="12" name="Ink 11">
                  <a:extLst>
                    <a:ext uri="{FF2B5EF4-FFF2-40B4-BE49-F238E27FC236}">
                      <a16:creationId xmlns:a16="http://schemas.microsoft.com/office/drawing/2014/main" id="{917263B0-2160-9F40-81F3-14E9F2948B35}"/>
                    </a:ext>
                  </a:extLst>
                </p:cNvPr>
                <p:cNvPicPr/>
                <p:nvPr/>
              </p:nvPicPr>
              <p:blipFill>
                <a:blip r:embed="rId18"/>
                <a:stretch>
                  <a:fillRect/>
                </a:stretch>
              </p:blipFill>
              <p:spPr>
                <a:xfrm>
                  <a:off x="1698997" y="1632960"/>
                  <a:ext cx="34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49B2CD33-0766-3742-B2EB-4E7B9A87EC74}"/>
                    </a:ext>
                  </a:extLst>
                </p14:cNvPr>
                <p14:cNvContentPartPr/>
                <p14:nvPr/>
              </p14:nvContentPartPr>
              <p14:xfrm>
                <a:off x="1659757" y="1721160"/>
                <a:ext cx="227160" cy="92880"/>
              </p14:xfrm>
            </p:contentPart>
          </mc:Choice>
          <mc:Fallback xmlns="">
            <p:pic>
              <p:nvPicPr>
                <p:cNvPr id="13" name="Ink 12">
                  <a:extLst>
                    <a:ext uri="{FF2B5EF4-FFF2-40B4-BE49-F238E27FC236}">
                      <a16:creationId xmlns:a16="http://schemas.microsoft.com/office/drawing/2014/main" id="{49B2CD33-0766-3742-B2EB-4E7B9A87EC74}"/>
                    </a:ext>
                  </a:extLst>
                </p:cNvPr>
                <p:cNvPicPr/>
                <p:nvPr/>
              </p:nvPicPr>
              <p:blipFill>
                <a:blip r:embed="rId20"/>
                <a:stretch>
                  <a:fillRect/>
                </a:stretch>
              </p:blipFill>
              <p:spPr>
                <a:xfrm>
                  <a:off x="1652197" y="1713600"/>
                  <a:ext cx="242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725B50DA-F308-7D4D-9382-2F481BCC61C4}"/>
                    </a:ext>
                  </a:extLst>
                </p14:cNvPr>
                <p14:cNvContentPartPr/>
                <p14:nvPr/>
              </p14:nvContentPartPr>
              <p14:xfrm>
                <a:off x="2010037" y="1710720"/>
                <a:ext cx="150840" cy="121680"/>
              </p14:xfrm>
            </p:contentPart>
          </mc:Choice>
          <mc:Fallback xmlns="">
            <p:pic>
              <p:nvPicPr>
                <p:cNvPr id="14" name="Ink 13">
                  <a:extLst>
                    <a:ext uri="{FF2B5EF4-FFF2-40B4-BE49-F238E27FC236}">
                      <a16:creationId xmlns:a16="http://schemas.microsoft.com/office/drawing/2014/main" id="{725B50DA-F308-7D4D-9382-2F481BCC61C4}"/>
                    </a:ext>
                  </a:extLst>
                </p:cNvPr>
                <p:cNvPicPr/>
                <p:nvPr/>
              </p:nvPicPr>
              <p:blipFill>
                <a:blip r:embed="rId22"/>
                <a:stretch>
                  <a:fillRect/>
                </a:stretch>
              </p:blipFill>
              <p:spPr>
                <a:xfrm>
                  <a:off x="2002477" y="1703160"/>
                  <a:ext cx="165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3F165B92-5D00-3D4D-9188-2FAB3398F04D}"/>
                    </a:ext>
                  </a:extLst>
                </p14:cNvPr>
                <p14:cNvContentPartPr/>
                <p14:nvPr/>
              </p14:nvContentPartPr>
              <p14:xfrm>
                <a:off x="2229637" y="1733760"/>
                <a:ext cx="84600" cy="95760"/>
              </p14:xfrm>
            </p:contentPart>
          </mc:Choice>
          <mc:Fallback xmlns="">
            <p:pic>
              <p:nvPicPr>
                <p:cNvPr id="15" name="Ink 14">
                  <a:extLst>
                    <a:ext uri="{FF2B5EF4-FFF2-40B4-BE49-F238E27FC236}">
                      <a16:creationId xmlns:a16="http://schemas.microsoft.com/office/drawing/2014/main" id="{3F165B92-5D00-3D4D-9188-2FAB3398F04D}"/>
                    </a:ext>
                  </a:extLst>
                </p:cNvPr>
                <p:cNvPicPr/>
                <p:nvPr/>
              </p:nvPicPr>
              <p:blipFill>
                <a:blip r:embed="rId24"/>
                <a:stretch>
                  <a:fillRect/>
                </a:stretch>
              </p:blipFill>
              <p:spPr>
                <a:xfrm>
                  <a:off x="2222077" y="1726200"/>
                  <a:ext cx="99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75B108E-59EC-2848-BE4A-5FD2A717FA71}"/>
                    </a:ext>
                  </a:extLst>
                </p14:cNvPr>
                <p14:cNvContentPartPr/>
                <p14:nvPr/>
              </p14:nvContentPartPr>
              <p14:xfrm>
                <a:off x="2350597" y="1755720"/>
                <a:ext cx="3600" cy="85320"/>
              </p14:xfrm>
            </p:contentPart>
          </mc:Choice>
          <mc:Fallback xmlns="">
            <p:pic>
              <p:nvPicPr>
                <p:cNvPr id="16" name="Ink 15">
                  <a:extLst>
                    <a:ext uri="{FF2B5EF4-FFF2-40B4-BE49-F238E27FC236}">
                      <a16:creationId xmlns:a16="http://schemas.microsoft.com/office/drawing/2014/main" id="{E75B108E-59EC-2848-BE4A-5FD2A717FA71}"/>
                    </a:ext>
                  </a:extLst>
                </p:cNvPr>
                <p:cNvPicPr/>
                <p:nvPr/>
              </p:nvPicPr>
              <p:blipFill>
                <a:blip r:embed="rId26"/>
                <a:stretch>
                  <a:fillRect/>
                </a:stretch>
              </p:blipFill>
              <p:spPr>
                <a:xfrm>
                  <a:off x="2343037" y="1748160"/>
                  <a:ext cx="18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0A94439-99D9-1A4C-8AA9-8CF98B7FFB8A}"/>
                    </a:ext>
                  </a:extLst>
                </p14:cNvPr>
                <p14:cNvContentPartPr/>
                <p14:nvPr/>
              </p14:nvContentPartPr>
              <p14:xfrm>
                <a:off x="2358517" y="1648440"/>
                <a:ext cx="27000" cy="7560"/>
              </p14:xfrm>
            </p:contentPart>
          </mc:Choice>
          <mc:Fallback xmlns="">
            <p:pic>
              <p:nvPicPr>
                <p:cNvPr id="17" name="Ink 16">
                  <a:extLst>
                    <a:ext uri="{FF2B5EF4-FFF2-40B4-BE49-F238E27FC236}">
                      <a16:creationId xmlns:a16="http://schemas.microsoft.com/office/drawing/2014/main" id="{70A94439-99D9-1A4C-8AA9-8CF98B7FFB8A}"/>
                    </a:ext>
                  </a:extLst>
                </p:cNvPr>
                <p:cNvPicPr/>
                <p:nvPr/>
              </p:nvPicPr>
              <p:blipFill>
                <a:blip r:embed="rId28"/>
                <a:stretch>
                  <a:fillRect/>
                </a:stretch>
              </p:blipFill>
              <p:spPr>
                <a:xfrm>
                  <a:off x="2351317" y="1640880"/>
                  <a:ext cx="42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65C6927B-4D82-4A47-A129-9EFB456151A3}"/>
                    </a:ext>
                  </a:extLst>
                </p14:cNvPr>
                <p14:cNvContentPartPr/>
                <p14:nvPr/>
              </p14:nvContentPartPr>
              <p14:xfrm>
                <a:off x="2452837" y="1635840"/>
                <a:ext cx="4320" cy="187200"/>
              </p14:xfrm>
            </p:contentPart>
          </mc:Choice>
          <mc:Fallback xmlns="">
            <p:pic>
              <p:nvPicPr>
                <p:cNvPr id="18" name="Ink 17">
                  <a:extLst>
                    <a:ext uri="{FF2B5EF4-FFF2-40B4-BE49-F238E27FC236}">
                      <a16:creationId xmlns:a16="http://schemas.microsoft.com/office/drawing/2014/main" id="{65C6927B-4D82-4A47-A129-9EFB456151A3}"/>
                    </a:ext>
                  </a:extLst>
                </p:cNvPr>
                <p:cNvPicPr/>
                <p:nvPr/>
              </p:nvPicPr>
              <p:blipFill>
                <a:blip r:embed="rId30"/>
                <a:stretch>
                  <a:fillRect/>
                </a:stretch>
              </p:blipFill>
              <p:spPr>
                <a:xfrm>
                  <a:off x="2445277" y="1628280"/>
                  <a:ext cx="19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80CE765E-8DA4-5042-B24E-6BAFF621D49B}"/>
                    </a:ext>
                  </a:extLst>
                </p14:cNvPr>
                <p14:cNvContentPartPr/>
                <p14:nvPr/>
              </p14:nvContentPartPr>
              <p14:xfrm>
                <a:off x="2400997" y="1720080"/>
                <a:ext cx="93600" cy="4680"/>
              </p14:xfrm>
            </p:contentPart>
          </mc:Choice>
          <mc:Fallback xmlns="">
            <p:pic>
              <p:nvPicPr>
                <p:cNvPr id="19" name="Ink 18">
                  <a:extLst>
                    <a:ext uri="{FF2B5EF4-FFF2-40B4-BE49-F238E27FC236}">
                      <a16:creationId xmlns:a16="http://schemas.microsoft.com/office/drawing/2014/main" id="{80CE765E-8DA4-5042-B24E-6BAFF621D49B}"/>
                    </a:ext>
                  </a:extLst>
                </p:cNvPr>
                <p:cNvPicPr/>
                <p:nvPr/>
              </p:nvPicPr>
              <p:blipFill>
                <a:blip r:embed="rId32"/>
                <a:stretch>
                  <a:fillRect/>
                </a:stretch>
              </p:blipFill>
              <p:spPr>
                <a:xfrm>
                  <a:off x="2393437" y="1712520"/>
                  <a:ext cx="108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405961D1-F8AD-C945-BE2B-C81CE90A525E}"/>
                    </a:ext>
                  </a:extLst>
                </p14:cNvPr>
                <p14:cNvContentPartPr/>
                <p14:nvPr/>
              </p14:nvContentPartPr>
              <p14:xfrm>
                <a:off x="2527717" y="1716840"/>
                <a:ext cx="69840" cy="97560"/>
              </p14:xfrm>
            </p:contentPart>
          </mc:Choice>
          <mc:Fallback xmlns="">
            <p:pic>
              <p:nvPicPr>
                <p:cNvPr id="20" name="Ink 19">
                  <a:extLst>
                    <a:ext uri="{FF2B5EF4-FFF2-40B4-BE49-F238E27FC236}">
                      <a16:creationId xmlns:a16="http://schemas.microsoft.com/office/drawing/2014/main" id="{405961D1-F8AD-C945-BE2B-C81CE90A525E}"/>
                    </a:ext>
                  </a:extLst>
                </p:cNvPr>
                <p:cNvPicPr/>
                <p:nvPr/>
              </p:nvPicPr>
              <p:blipFill>
                <a:blip r:embed="rId34"/>
                <a:stretch>
                  <a:fillRect/>
                </a:stretch>
              </p:blipFill>
              <p:spPr>
                <a:xfrm>
                  <a:off x="2520157" y="1709280"/>
                  <a:ext cx="84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C6DA5AEC-525C-F447-8D11-A11EB319B6D4}"/>
                    </a:ext>
                  </a:extLst>
                </p14:cNvPr>
                <p14:cNvContentPartPr/>
                <p14:nvPr/>
              </p14:nvContentPartPr>
              <p14:xfrm>
                <a:off x="2815357" y="1655640"/>
                <a:ext cx="13680" cy="183600"/>
              </p14:xfrm>
            </p:contentPart>
          </mc:Choice>
          <mc:Fallback xmlns="">
            <p:pic>
              <p:nvPicPr>
                <p:cNvPr id="21" name="Ink 20">
                  <a:extLst>
                    <a:ext uri="{FF2B5EF4-FFF2-40B4-BE49-F238E27FC236}">
                      <a16:creationId xmlns:a16="http://schemas.microsoft.com/office/drawing/2014/main" id="{C6DA5AEC-525C-F447-8D11-A11EB319B6D4}"/>
                    </a:ext>
                  </a:extLst>
                </p:cNvPr>
                <p:cNvPicPr/>
                <p:nvPr/>
              </p:nvPicPr>
              <p:blipFill>
                <a:blip r:embed="rId36"/>
                <a:stretch>
                  <a:fillRect/>
                </a:stretch>
              </p:blipFill>
              <p:spPr>
                <a:xfrm>
                  <a:off x="2807797" y="1648080"/>
                  <a:ext cx="2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3BADC241-6B0E-384B-B5CF-B32583EED6BF}"/>
                    </a:ext>
                  </a:extLst>
                </p14:cNvPr>
                <p14:cNvContentPartPr/>
                <p14:nvPr/>
              </p14:nvContentPartPr>
              <p14:xfrm>
                <a:off x="2731117" y="1705320"/>
                <a:ext cx="234360" cy="110520"/>
              </p14:xfrm>
            </p:contentPart>
          </mc:Choice>
          <mc:Fallback xmlns="">
            <p:pic>
              <p:nvPicPr>
                <p:cNvPr id="22" name="Ink 21">
                  <a:extLst>
                    <a:ext uri="{FF2B5EF4-FFF2-40B4-BE49-F238E27FC236}">
                      <a16:creationId xmlns:a16="http://schemas.microsoft.com/office/drawing/2014/main" id="{3BADC241-6B0E-384B-B5CF-B32583EED6BF}"/>
                    </a:ext>
                  </a:extLst>
                </p:cNvPr>
                <p:cNvPicPr/>
                <p:nvPr/>
              </p:nvPicPr>
              <p:blipFill>
                <a:blip r:embed="rId38"/>
                <a:stretch>
                  <a:fillRect/>
                </a:stretch>
              </p:blipFill>
              <p:spPr>
                <a:xfrm>
                  <a:off x="2723557" y="1697760"/>
                  <a:ext cx="249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EB51C69C-9403-494F-9BB8-2549C3C55486}"/>
                    </a:ext>
                  </a:extLst>
                </p14:cNvPr>
                <p14:cNvContentPartPr/>
                <p14:nvPr/>
              </p14:nvContentPartPr>
              <p14:xfrm>
                <a:off x="3082837" y="1670760"/>
                <a:ext cx="170640" cy="160200"/>
              </p14:xfrm>
            </p:contentPart>
          </mc:Choice>
          <mc:Fallback xmlns="">
            <p:pic>
              <p:nvPicPr>
                <p:cNvPr id="23" name="Ink 22">
                  <a:extLst>
                    <a:ext uri="{FF2B5EF4-FFF2-40B4-BE49-F238E27FC236}">
                      <a16:creationId xmlns:a16="http://schemas.microsoft.com/office/drawing/2014/main" id="{EB51C69C-9403-494F-9BB8-2549C3C55486}"/>
                    </a:ext>
                  </a:extLst>
                </p:cNvPr>
                <p:cNvPicPr/>
                <p:nvPr/>
              </p:nvPicPr>
              <p:blipFill>
                <a:blip r:embed="rId40"/>
                <a:stretch>
                  <a:fillRect/>
                </a:stretch>
              </p:blipFill>
              <p:spPr>
                <a:xfrm>
                  <a:off x="3075277" y="1663200"/>
                  <a:ext cx="185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7512FA1D-D242-3E4A-89B6-629C58465F9A}"/>
                    </a:ext>
                  </a:extLst>
                </p14:cNvPr>
                <p14:cNvContentPartPr/>
                <p14:nvPr/>
              </p14:nvContentPartPr>
              <p14:xfrm>
                <a:off x="3300277" y="1686240"/>
                <a:ext cx="190800" cy="152280"/>
              </p14:xfrm>
            </p:contentPart>
          </mc:Choice>
          <mc:Fallback xmlns="">
            <p:pic>
              <p:nvPicPr>
                <p:cNvPr id="24" name="Ink 23">
                  <a:extLst>
                    <a:ext uri="{FF2B5EF4-FFF2-40B4-BE49-F238E27FC236}">
                      <a16:creationId xmlns:a16="http://schemas.microsoft.com/office/drawing/2014/main" id="{7512FA1D-D242-3E4A-89B6-629C58465F9A}"/>
                    </a:ext>
                  </a:extLst>
                </p:cNvPr>
                <p:cNvPicPr/>
                <p:nvPr/>
              </p:nvPicPr>
              <p:blipFill>
                <a:blip r:embed="rId42"/>
                <a:stretch>
                  <a:fillRect/>
                </a:stretch>
              </p:blipFill>
              <p:spPr>
                <a:xfrm>
                  <a:off x="3292717" y="1678680"/>
                  <a:ext cx="205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B2EC204A-BB43-9841-B044-78EEB37050E2}"/>
                    </a:ext>
                  </a:extLst>
                </p14:cNvPr>
                <p14:cNvContentPartPr/>
                <p14:nvPr/>
              </p14:nvContentPartPr>
              <p14:xfrm>
                <a:off x="3647317" y="1833120"/>
                <a:ext cx="5760" cy="12240"/>
              </p14:xfrm>
            </p:contentPart>
          </mc:Choice>
          <mc:Fallback xmlns="">
            <p:pic>
              <p:nvPicPr>
                <p:cNvPr id="25" name="Ink 24">
                  <a:extLst>
                    <a:ext uri="{FF2B5EF4-FFF2-40B4-BE49-F238E27FC236}">
                      <a16:creationId xmlns:a16="http://schemas.microsoft.com/office/drawing/2014/main" id="{B2EC204A-BB43-9841-B044-78EEB37050E2}"/>
                    </a:ext>
                  </a:extLst>
                </p:cNvPr>
                <p:cNvPicPr/>
                <p:nvPr/>
              </p:nvPicPr>
              <p:blipFill>
                <a:blip r:embed="rId44"/>
                <a:stretch>
                  <a:fillRect/>
                </a:stretch>
              </p:blipFill>
              <p:spPr>
                <a:xfrm>
                  <a:off x="3640117" y="1825560"/>
                  <a:ext cx="2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09350571-568A-104C-93E7-91BA7AF80025}"/>
                    </a:ext>
                  </a:extLst>
                </p14:cNvPr>
                <p14:cNvContentPartPr/>
                <p14:nvPr/>
              </p14:nvContentPartPr>
              <p14:xfrm>
                <a:off x="3559477" y="1629360"/>
                <a:ext cx="110880" cy="88920"/>
              </p14:xfrm>
            </p:contentPart>
          </mc:Choice>
          <mc:Fallback xmlns="">
            <p:pic>
              <p:nvPicPr>
                <p:cNvPr id="26" name="Ink 25">
                  <a:extLst>
                    <a:ext uri="{FF2B5EF4-FFF2-40B4-BE49-F238E27FC236}">
                      <a16:creationId xmlns:a16="http://schemas.microsoft.com/office/drawing/2014/main" id="{09350571-568A-104C-93E7-91BA7AF80025}"/>
                    </a:ext>
                  </a:extLst>
                </p:cNvPr>
                <p:cNvPicPr/>
                <p:nvPr/>
              </p:nvPicPr>
              <p:blipFill>
                <a:blip r:embed="rId46"/>
                <a:stretch>
                  <a:fillRect/>
                </a:stretch>
              </p:blipFill>
              <p:spPr>
                <a:xfrm>
                  <a:off x="3551917" y="1621800"/>
                  <a:ext cx="126000" cy="104040"/>
                </a:xfrm>
                <a:prstGeom prst="rect">
                  <a:avLst/>
                </a:prstGeom>
              </p:spPr>
            </p:pic>
          </mc:Fallback>
        </mc:AlternateContent>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F9EA-6869-7F47-8C43-9DCACB6DB4C6}"/>
              </a:ext>
            </a:extLst>
          </p:cNvPr>
          <p:cNvSpPr>
            <a:spLocks noGrp="1"/>
          </p:cNvSpPr>
          <p:nvPr>
            <p:ph type="title"/>
          </p:nvPr>
        </p:nvSpPr>
        <p:spPr/>
        <p:txBody>
          <a:bodyPr/>
          <a:lstStyle/>
          <a:p>
            <a:r>
              <a:rPr lang="en-US" dirty="0"/>
              <a:t>Cache space overheads</a:t>
            </a:r>
          </a:p>
        </p:txBody>
      </p:sp>
      <p:sp>
        <p:nvSpPr>
          <p:cNvPr id="3" name="Footer Placeholder 2">
            <a:extLst>
              <a:ext uri="{FF2B5EF4-FFF2-40B4-BE49-F238E27FC236}">
                <a16:creationId xmlns:a16="http://schemas.microsoft.com/office/drawing/2014/main" id="{9E9D70E0-4674-F84B-96E8-593B7E3D8C6D}"/>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2A15CD2-5E34-0A44-A159-34874140B2E9}"/>
                  </a:ext>
                </a:extLst>
              </p14:cNvPr>
              <p14:cNvContentPartPr/>
              <p14:nvPr/>
            </p14:nvContentPartPr>
            <p14:xfrm>
              <a:off x="2291197" y="3436763"/>
              <a:ext cx="360" cy="360"/>
            </p14:xfrm>
          </p:contentPart>
        </mc:Choice>
        <mc:Fallback xmlns="">
          <p:pic>
            <p:nvPicPr>
              <p:cNvPr id="4" name="Ink 3">
                <a:extLst>
                  <a:ext uri="{FF2B5EF4-FFF2-40B4-BE49-F238E27FC236}">
                    <a16:creationId xmlns:a16="http://schemas.microsoft.com/office/drawing/2014/main" id="{52A15CD2-5E34-0A44-A159-34874140B2E9}"/>
                  </a:ext>
                </a:extLst>
              </p:cNvPr>
              <p:cNvPicPr/>
              <p:nvPr/>
            </p:nvPicPr>
            <p:blipFill>
              <a:blip r:embed="rId3"/>
              <a:stretch>
                <a:fillRect/>
              </a:stretch>
            </p:blipFill>
            <p:spPr>
              <a:xfrm>
                <a:off x="2286877" y="343244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0F25962-5330-174B-B400-037CF311E34D}"/>
                  </a:ext>
                </a:extLst>
              </p14:cNvPr>
              <p14:cNvContentPartPr/>
              <p14:nvPr/>
            </p14:nvContentPartPr>
            <p14:xfrm>
              <a:off x="1214797" y="1808843"/>
              <a:ext cx="210240" cy="22320"/>
            </p14:xfrm>
          </p:contentPart>
        </mc:Choice>
        <mc:Fallback xmlns="">
          <p:pic>
            <p:nvPicPr>
              <p:cNvPr id="6" name="Ink 5">
                <a:extLst>
                  <a:ext uri="{FF2B5EF4-FFF2-40B4-BE49-F238E27FC236}">
                    <a16:creationId xmlns:a16="http://schemas.microsoft.com/office/drawing/2014/main" id="{10F25962-5330-174B-B400-037CF311E34D}"/>
                  </a:ext>
                </a:extLst>
              </p:cNvPr>
              <p:cNvPicPr/>
              <p:nvPr/>
            </p:nvPicPr>
            <p:blipFill>
              <a:blip r:embed="rId5"/>
              <a:stretch>
                <a:fillRect/>
              </a:stretch>
            </p:blipFill>
            <p:spPr>
              <a:xfrm>
                <a:off x="1207237" y="1801283"/>
                <a:ext cx="225000" cy="37440"/>
              </a:xfrm>
              <a:prstGeom prst="rect">
                <a:avLst/>
              </a:prstGeom>
            </p:spPr>
          </p:pic>
        </mc:Fallback>
      </mc:AlternateContent>
      <p:grpSp>
        <p:nvGrpSpPr>
          <p:cNvPr id="28" name="Group 27">
            <a:extLst>
              <a:ext uri="{FF2B5EF4-FFF2-40B4-BE49-F238E27FC236}">
                <a16:creationId xmlns:a16="http://schemas.microsoft.com/office/drawing/2014/main" id="{905BBBE7-A010-AE48-9AB6-AA2723324EEF}"/>
              </a:ext>
            </a:extLst>
          </p:cNvPr>
          <p:cNvGrpSpPr/>
          <p:nvPr/>
        </p:nvGrpSpPr>
        <p:grpSpPr>
          <a:xfrm>
            <a:off x="1530877" y="1641083"/>
            <a:ext cx="547200" cy="325440"/>
            <a:chOff x="1530877" y="1641083"/>
            <a:chExt cx="547200" cy="32544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9B289F7-F076-CD42-902C-4F793132694D}"/>
                    </a:ext>
                  </a:extLst>
                </p14:cNvPr>
                <p14:cNvContentPartPr/>
                <p14:nvPr/>
              </p14:nvContentPartPr>
              <p14:xfrm>
                <a:off x="1530877" y="1799843"/>
                <a:ext cx="119880" cy="87120"/>
              </p14:xfrm>
            </p:contentPart>
          </mc:Choice>
          <mc:Fallback xmlns="">
            <p:pic>
              <p:nvPicPr>
                <p:cNvPr id="14" name="Ink 13">
                  <a:extLst>
                    <a:ext uri="{FF2B5EF4-FFF2-40B4-BE49-F238E27FC236}">
                      <a16:creationId xmlns:a16="http://schemas.microsoft.com/office/drawing/2014/main" id="{89B289F7-F076-CD42-902C-4F793132694D}"/>
                    </a:ext>
                  </a:extLst>
                </p:cNvPr>
                <p:cNvPicPr/>
                <p:nvPr/>
              </p:nvPicPr>
              <p:blipFill>
                <a:blip r:embed="rId7"/>
                <a:stretch>
                  <a:fillRect/>
                </a:stretch>
              </p:blipFill>
              <p:spPr>
                <a:xfrm>
                  <a:off x="1523317" y="1792283"/>
                  <a:ext cx="135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FB92D57-132B-224F-80A0-9B5C977647FB}"/>
                    </a:ext>
                  </a:extLst>
                </p14:cNvPr>
                <p14:cNvContentPartPr/>
                <p14:nvPr/>
              </p14:nvContentPartPr>
              <p14:xfrm>
                <a:off x="1607197" y="1641083"/>
                <a:ext cx="55440" cy="236520"/>
              </p14:xfrm>
            </p:contentPart>
          </mc:Choice>
          <mc:Fallback xmlns="">
            <p:pic>
              <p:nvPicPr>
                <p:cNvPr id="15" name="Ink 14">
                  <a:extLst>
                    <a:ext uri="{FF2B5EF4-FFF2-40B4-BE49-F238E27FC236}">
                      <a16:creationId xmlns:a16="http://schemas.microsoft.com/office/drawing/2014/main" id="{5FB92D57-132B-224F-80A0-9B5C977647FB}"/>
                    </a:ext>
                  </a:extLst>
                </p:cNvPr>
                <p:cNvPicPr/>
                <p:nvPr/>
              </p:nvPicPr>
              <p:blipFill>
                <a:blip r:embed="rId9"/>
                <a:stretch>
                  <a:fillRect/>
                </a:stretch>
              </p:blipFill>
              <p:spPr>
                <a:xfrm>
                  <a:off x="1599637" y="1633883"/>
                  <a:ext cx="705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C72DDD0-2DD9-C640-A646-B2A7FAF6C14A}"/>
                    </a:ext>
                  </a:extLst>
                </p14:cNvPr>
                <p14:cNvContentPartPr/>
                <p14:nvPr/>
              </p14:nvContentPartPr>
              <p14:xfrm>
                <a:off x="1720237" y="1809563"/>
                <a:ext cx="11880" cy="99000"/>
              </p14:xfrm>
            </p:contentPart>
          </mc:Choice>
          <mc:Fallback xmlns="">
            <p:pic>
              <p:nvPicPr>
                <p:cNvPr id="16" name="Ink 15">
                  <a:extLst>
                    <a:ext uri="{FF2B5EF4-FFF2-40B4-BE49-F238E27FC236}">
                      <a16:creationId xmlns:a16="http://schemas.microsoft.com/office/drawing/2014/main" id="{1C72DDD0-2DD9-C640-A646-B2A7FAF6C14A}"/>
                    </a:ext>
                  </a:extLst>
                </p:cNvPr>
                <p:cNvPicPr/>
                <p:nvPr/>
              </p:nvPicPr>
              <p:blipFill>
                <a:blip r:embed="rId11"/>
                <a:stretch>
                  <a:fillRect/>
                </a:stretch>
              </p:blipFill>
              <p:spPr>
                <a:xfrm>
                  <a:off x="1712677" y="1802003"/>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A92B40F2-39AF-5248-B36E-312565B16CF5}"/>
                    </a:ext>
                  </a:extLst>
                </p14:cNvPr>
                <p14:cNvContentPartPr/>
                <p14:nvPr/>
              </p14:nvContentPartPr>
              <p14:xfrm>
                <a:off x="1685317" y="1750163"/>
                <a:ext cx="2520" cy="3600"/>
              </p14:xfrm>
            </p:contentPart>
          </mc:Choice>
          <mc:Fallback xmlns="">
            <p:pic>
              <p:nvPicPr>
                <p:cNvPr id="17" name="Ink 16">
                  <a:extLst>
                    <a:ext uri="{FF2B5EF4-FFF2-40B4-BE49-F238E27FC236}">
                      <a16:creationId xmlns:a16="http://schemas.microsoft.com/office/drawing/2014/main" id="{A92B40F2-39AF-5248-B36E-312565B16CF5}"/>
                    </a:ext>
                  </a:extLst>
                </p:cNvPr>
                <p:cNvPicPr/>
                <p:nvPr/>
              </p:nvPicPr>
              <p:blipFill>
                <a:blip r:embed="rId13"/>
                <a:stretch>
                  <a:fillRect/>
                </a:stretch>
              </p:blipFill>
              <p:spPr>
                <a:xfrm>
                  <a:off x="1678117" y="1742603"/>
                  <a:ext cx="172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7F1A41E-95AB-004D-A2A9-B7FC5F290098}"/>
                    </a:ext>
                  </a:extLst>
                </p14:cNvPr>
                <p14:cNvContentPartPr/>
                <p14:nvPr/>
              </p14:nvContentPartPr>
              <p14:xfrm>
                <a:off x="1756957" y="1803083"/>
                <a:ext cx="88200" cy="100440"/>
              </p14:xfrm>
            </p:contentPart>
          </mc:Choice>
          <mc:Fallback xmlns="">
            <p:pic>
              <p:nvPicPr>
                <p:cNvPr id="18" name="Ink 17">
                  <a:extLst>
                    <a:ext uri="{FF2B5EF4-FFF2-40B4-BE49-F238E27FC236}">
                      <a16:creationId xmlns:a16="http://schemas.microsoft.com/office/drawing/2014/main" id="{07F1A41E-95AB-004D-A2A9-B7FC5F290098}"/>
                    </a:ext>
                  </a:extLst>
                </p:cNvPr>
                <p:cNvPicPr/>
                <p:nvPr/>
              </p:nvPicPr>
              <p:blipFill>
                <a:blip r:embed="rId15"/>
                <a:stretch>
                  <a:fillRect/>
                </a:stretch>
              </p:blipFill>
              <p:spPr>
                <a:xfrm>
                  <a:off x="1749397" y="1795523"/>
                  <a:ext cx="103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580ADD38-83D4-9342-94CC-7105569E2AC8}"/>
                    </a:ext>
                  </a:extLst>
                </p14:cNvPr>
                <p14:cNvContentPartPr/>
                <p14:nvPr/>
              </p14:nvContentPartPr>
              <p14:xfrm>
                <a:off x="1851277" y="1693643"/>
                <a:ext cx="26640" cy="192600"/>
              </p14:xfrm>
            </p:contentPart>
          </mc:Choice>
          <mc:Fallback xmlns="">
            <p:pic>
              <p:nvPicPr>
                <p:cNvPr id="19" name="Ink 18">
                  <a:extLst>
                    <a:ext uri="{FF2B5EF4-FFF2-40B4-BE49-F238E27FC236}">
                      <a16:creationId xmlns:a16="http://schemas.microsoft.com/office/drawing/2014/main" id="{580ADD38-83D4-9342-94CC-7105569E2AC8}"/>
                    </a:ext>
                  </a:extLst>
                </p:cNvPr>
                <p:cNvPicPr/>
                <p:nvPr/>
              </p:nvPicPr>
              <p:blipFill>
                <a:blip r:embed="rId17"/>
                <a:stretch>
                  <a:fillRect/>
                </a:stretch>
              </p:blipFill>
              <p:spPr>
                <a:xfrm>
                  <a:off x="1844077" y="1686083"/>
                  <a:ext cx="41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DBC6A3B5-B939-3244-8685-DFEE47640644}"/>
                    </a:ext>
                  </a:extLst>
                </p14:cNvPr>
                <p14:cNvContentPartPr/>
                <p14:nvPr/>
              </p14:nvContentPartPr>
              <p14:xfrm>
                <a:off x="1837957" y="1796963"/>
                <a:ext cx="224280" cy="57240"/>
              </p14:xfrm>
            </p:contentPart>
          </mc:Choice>
          <mc:Fallback xmlns="">
            <p:pic>
              <p:nvPicPr>
                <p:cNvPr id="20" name="Ink 19">
                  <a:extLst>
                    <a:ext uri="{FF2B5EF4-FFF2-40B4-BE49-F238E27FC236}">
                      <a16:creationId xmlns:a16="http://schemas.microsoft.com/office/drawing/2014/main" id="{DBC6A3B5-B939-3244-8685-DFEE47640644}"/>
                    </a:ext>
                  </a:extLst>
                </p:cNvPr>
                <p:cNvPicPr/>
                <p:nvPr/>
              </p:nvPicPr>
              <p:blipFill>
                <a:blip r:embed="rId19"/>
                <a:stretch>
                  <a:fillRect/>
                </a:stretch>
              </p:blipFill>
              <p:spPr>
                <a:xfrm>
                  <a:off x="1830397" y="1789763"/>
                  <a:ext cx="239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98C9227B-2EC9-5A46-9B52-5D1F9E91BE29}"/>
                    </a:ext>
                  </a:extLst>
                </p14:cNvPr>
                <p14:cNvContentPartPr/>
                <p14:nvPr/>
              </p14:nvContentPartPr>
              <p14:xfrm>
                <a:off x="2021557" y="1751243"/>
                <a:ext cx="56520" cy="215280"/>
              </p14:xfrm>
            </p:contentPart>
          </mc:Choice>
          <mc:Fallback xmlns="">
            <p:pic>
              <p:nvPicPr>
                <p:cNvPr id="21" name="Ink 20">
                  <a:extLst>
                    <a:ext uri="{FF2B5EF4-FFF2-40B4-BE49-F238E27FC236}">
                      <a16:creationId xmlns:a16="http://schemas.microsoft.com/office/drawing/2014/main" id="{98C9227B-2EC9-5A46-9B52-5D1F9E91BE29}"/>
                    </a:ext>
                  </a:extLst>
                </p:cNvPr>
                <p:cNvPicPr/>
                <p:nvPr/>
              </p:nvPicPr>
              <p:blipFill>
                <a:blip r:embed="rId21"/>
                <a:stretch>
                  <a:fillRect/>
                </a:stretch>
              </p:blipFill>
              <p:spPr>
                <a:xfrm>
                  <a:off x="2013997" y="1743683"/>
                  <a:ext cx="71640" cy="230040"/>
                </a:xfrm>
                <a:prstGeom prst="rect">
                  <a:avLst/>
                </a:prstGeom>
              </p:spPr>
            </p:pic>
          </mc:Fallback>
        </mc:AlternateContent>
      </p:grpSp>
      <p:grpSp>
        <p:nvGrpSpPr>
          <p:cNvPr id="27" name="Group 26">
            <a:extLst>
              <a:ext uri="{FF2B5EF4-FFF2-40B4-BE49-F238E27FC236}">
                <a16:creationId xmlns:a16="http://schemas.microsoft.com/office/drawing/2014/main" id="{5CB1CDCA-D7A6-5344-9B5D-2100B8F5C170}"/>
              </a:ext>
            </a:extLst>
          </p:cNvPr>
          <p:cNvGrpSpPr/>
          <p:nvPr/>
        </p:nvGrpSpPr>
        <p:grpSpPr>
          <a:xfrm>
            <a:off x="2226757" y="1607603"/>
            <a:ext cx="312840" cy="273960"/>
            <a:chOff x="2226757" y="1607603"/>
            <a:chExt cx="312840" cy="273960"/>
          </a:xfrm>
        </p:grpSpPr>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15F0F7BC-E202-1741-97F9-20EB9CF40A71}"/>
                    </a:ext>
                  </a:extLst>
                </p14:cNvPr>
                <p14:cNvContentPartPr/>
                <p14:nvPr/>
              </p14:nvContentPartPr>
              <p14:xfrm>
                <a:off x="2226757" y="1615523"/>
                <a:ext cx="119520" cy="241200"/>
              </p14:xfrm>
            </p:contentPart>
          </mc:Choice>
          <mc:Fallback xmlns="">
            <p:pic>
              <p:nvPicPr>
                <p:cNvPr id="22" name="Ink 21">
                  <a:extLst>
                    <a:ext uri="{FF2B5EF4-FFF2-40B4-BE49-F238E27FC236}">
                      <a16:creationId xmlns:a16="http://schemas.microsoft.com/office/drawing/2014/main" id="{15F0F7BC-E202-1741-97F9-20EB9CF40A71}"/>
                    </a:ext>
                  </a:extLst>
                </p:cNvPr>
                <p:cNvPicPr/>
                <p:nvPr/>
              </p:nvPicPr>
              <p:blipFill>
                <a:blip r:embed="rId23"/>
                <a:stretch>
                  <a:fillRect/>
                </a:stretch>
              </p:blipFill>
              <p:spPr>
                <a:xfrm>
                  <a:off x="2219197" y="1607963"/>
                  <a:ext cx="134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4FD440FE-F1FE-BC45-9DA5-F43594393111}"/>
                    </a:ext>
                  </a:extLst>
                </p14:cNvPr>
                <p14:cNvContentPartPr/>
                <p14:nvPr/>
              </p14:nvContentPartPr>
              <p14:xfrm>
                <a:off x="2385877" y="1780403"/>
                <a:ext cx="16200" cy="101160"/>
              </p14:xfrm>
            </p:contentPart>
          </mc:Choice>
          <mc:Fallback xmlns="">
            <p:pic>
              <p:nvPicPr>
                <p:cNvPr id="23" name="Ink 22">
                  <a:extLst>
                    <a:ext uri="{FF2B5EF4-FFF2-40B4-BE49-F238E27FC236}">
                      <a16:creationId xmlns:a16="http://schemas.microsoft.com/office/drawing/2014/main" id="{4FD440FE-F1FE-BC45-9DA5-F43594393111}"/>
                    </a:ext>
                  </a:extLst>
                </p:cNvPr>
                <p:cNvPicPr/>
                <p:nvPr/>
              </p:nvPicPr>
              <p:blipFill>
                <a:blip r:embed="rId25"/>
                <a:stretch>
                  <a:fillRect/>
                </a:stretch>
              </p:blipFill>
              <p:spPr>
                <a:xfrm>
                  <a:off x="2378317" y="1772843"/>
                  <a:ext cx="31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1BCAD214-4393-1646-A818-E02C216BC861}"/>
                    </a:ext>
                  </a:extLst>
                </p14:cNvPr>
                <p14:cNvContentPartPr/>
                <p14:nvPr/>
              </p14:nvContentPartPr>
              <p14:xfrm>
                <a:off x="2371837" y="1686443"/>
                <a:ext cx="5040" cy="2880"/>
              </p14:xfrm>
            </p:contentPart>
          </mc:Choice>
          <mc:Fallback xmlns="">
            <p:pic>
              <p:nvPicPr>
                <p:cNvPr id="24" name="Ink 23">
                  <a:extLst>
                    <a:ext uri="{FF2B5EF4-FFF2-40B4-BE49-F238E27FC236}">
                      <a16:creationId xmlns:a16="http://schemas.microsoft.com/office/drawing/2014/main" id="{1BCAD214-4393-1646-A818-E02C216BC861}"/>
                    </a:ext>
                  </a:extLst>
                </p:cNvPr>
                <p:cNvPicPr/>
                <p:nvPr/>
              </p:nvPicPr>
              <p:blipFill>
                <a:blip r:embed="rId27"/>
                <a:stretch>
                  <a:fillRect/>
                </a:stretch>
              </p:blipFill>
              <p:spPr>
                <a:xfrm>
                  <a:off x="2364277" y="1678883"/>
                  <a:ext cx="2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132C7F88-2831-2549-8FF9-65BFBC562154}"/>
                    </a:ext>
                  </a:extLst>
                </p14:cNvPr>
                <p14:cNvContentPartPr/>
                <p14:nvPr/>
              </p14:nvContentPartPr>
              <p14:xfrm>
                <a:off x="2467957" y="1607603"/>
                <a:ext cx="32760" cy="249480"/>
              </p14:xfrm>
            </p:contentPart>
          </mc:Choice>
          <mc:Fallback xmlns="">
            <p:pic>
              <p:nvPicPr>
                <p:cNvPr id="25" name="Ink 24">
                  <a:extLst>
                    <a:ext uri="{FF2B5EF4-FFF2-40B4-BE49-F238E27FC236}">
                      <a16:creationId xmlns:a16="http://schemas.microsoft.com/office/drawing/2014/main" id="{132C7F88-2831-2549-8FF9-65BFBC562154}"/>
                    </a:ext>
                  </a:extLst>
                </p:cNvPr>
                <p:cNvPicPr/>
                <p:nvPr/>
              </p:nvPicPr>
              <p:blipFill>
                <a:blip r:embed="rId29"/>
                <a:stretch>
                  <a:fillRect/>
                </a:stretch>
              </p:blipFill>
              <p:spPr>
                <a:xfrm>
                  <a:off x="2460397" y="1600043"/>
                  <a:ext cx="478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48EDD407-157A-7A4D-9B8D-1BE7ED7C4FA7}"/>
                    </a:ext>
                  </a:extLst>
                </p14:cNvPr>
                <p14:cNvContentPartPr/>
                <p14:nvPr/>
              </p14:nvContentPartPr>
              <p14:xfrm>
                <a:off x="2442037" y="1751963"/>
                <a:ext cx="97560" cy="3600"/>
              </p14:xfrm>
            </p:contentPart>
          </mc:Choice>
          <mc:Fallback xmlns="">
            <p:pic>
              <p:nvPicPr>
                <p:cNvPr id="26" name="Ink 25">
                  <a:extLst>
                    <a:ext uri="{FF2B5EF4-FFF2-40B4-BE49-F238E27FC236}">
                      <a16:creationId xmlns:a16="http://schemas.microsoft.com/office/drawing/2014/main" id="{48EDD407-157A-7A4D-9B8D-1BE7ED7C4FA7}"/>
                    </a:ext>
                  </a:extLst>
                </p:cNvPr>
                <p:cNvPicPr/>
                <p:nvPr/>
              </p:nvPicPr>
              <p:blipFill>
                <a:blip r:embed="rId31"/>
                <a:stretch>
                  <a:fillRect/>
                </a:stretch>
              </p:blipFill>
              <p:spPr>
                <a:xfrm>
                  <a:off x="2434477" y="1744403"/>
                  <a:ext cx="112320" cy="18720"/>
                </a:xfrm>
                <a:prstGeom prst="rect">
                  <a:avLst/>
                </a:prstGeom>
              </p:spPr>
            </p:pic>
          </mc:Fallback>
        </mc:AlternateContent>
      </p:grpSp>
      <p:grpSp>
        <p:nvGrpSpPr>
          <p:cNvPr id="31" name="Group 30">
            <a:extLst>
              <a:ext uri="{FF2B5EF4-FFF2-40B4-BE49-F238E27FC236}">
                <a16:creationId xmlns:a16="http://schemas.microsoft.com/office/drawing/2014/main" id="{6217742A-E2BE-5E4A-9ECA-239ED2DF8ABF}"/>
              </a:ext>
            </a:extLst>
          </p:cNvPr>
          <p:cNvGrpSpPr/>
          <p:nvPr/>
        </p:nvGrpSpPr>
        <p:grpSpPr>
          <a:xfrm>
            <a:off x="2628517" y="1749443"/>
            <a:ext cx="24120" cy="153360"/>
            <a:chOff x="2628517" y="1749443"/>
            <a:chExt cx="24120" cy="153360"/>
          </a:xfrm>
        </p:grpSpPr>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20D059B8-DFB6-EE41-832A-1532BB4DD2DF}"/>
                    </a:ext>
                  </a:extLst>
                </p14:cNvPr>
                <p14:cNvContentPartPr/>
                <p14:nvPr/>
              </p14:nvContentPartPr>
              <p14:xfrm>
                <a:off x="2628517" y="1842683"/>
                <a:ext cx="7560" cy="60120"/>
              </p14:xfrm>
            </p:contentPart>
          </mc:Choice>
          <mc:Fallback xmlns="">
            <p:pic>
              <p:nvPicPr>
                <p:cNvPr id="29" name="Ink 28">
                  <a:extLst>
                    <a:ext uri="{FF2B5EF4-FFF2-40B4-BE49-F238E27FC236}">
                      <a16:creationId xmlns:a16="http://schemas.microsoft.com/office/drawing/2014/main" id="{20D059B8-DFB6-EE41-832A-1532BB4DD2DF}"/>
                    </a:ext>
                  </a:extLst>
                </p:cNvPr>
                <p:cNvPicPr/>
                <p:nvPr/>
              </p:nvPicPr>
              <p:blipFill>
                <a:blip r:embed="rId33"/>
                <a:stretch>
                  <a:fillRect/>
                </a:stretch>
              </p:blipFill>
              <p:spPr>
                <a:xfrm>
                  <a:off x="2620957" y="1835123"/>
                  <a:ext cx="226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65F4CCF1-F8A9-2F4C-B214-E3133C00E1B2}"/>
                    </a:ext>
                  </a:extLst>
                </p14:cNvPr>
                <p14:cNvContentPartPr/>
                <p14:nvPr/>
              </p14:nvContentPartPr>
              <p14:xfrm>
                <a:off x="2637157" y="1749443"/>
                <a:ext cx="15480" cy="24120"/>
              </p14:xfrm>
            </p:contentPart>
          </mc:Choice>
          <mc:Fallback xmlns="">
            <p:pic>
              <p:nvPicPr>
                <p:cNvPr id="30" name="Ink 29">
                  <a:extLst>
                    <a:ext uri="{FF2B5EF4-FFF2-40B4-BE49-F238E27FC236}">
                      <a16:creationId xmlns:a16="http://schemas.microsoft.com/office/drawing/2014/main" id="{65F4CCF1-F8A9-2F4C-B214-E3133C00E1B2}"/>
                    </a:ext>
                  </a:extLst>
                </p:cNvPr>
                <p:cNvPicPr/>
                <p:nvPr/>
              </p:nvPicPr>
              <p:blipFill>
                <a:blip r:embed="rId35"/>
                <a:stretch>
                  <a:fillRect/>
                </a:stretch>
              </p:blipFill>
              <p:spPr>
                <a:xfrm>
                  <a:off x="2629597" y="1741883"/>
                  <a:ext cx="3060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58" name="Ink 57">
                <a:extLst>
                  <a:ext uri="{FF2B5EF4-FFF2-40B4-BE49-F238E27FC236}">
                    <a16:creationId xmlns:a16="http://schemas.microsoft.com/office/drawing/2014/main" id="{0BD4105D-B5B8-5344-95D4-CE478BBFC4D9}"/>
                  </a:ext>
                </a:extLst>
              </p14:cNvPr>
              <p14:cNvContentPartPr/>
              <p14:nvPr/>
            </p14:nvContentPartPr>
            <p14:xfrm>
              <a:off x="1247557" y="2138243"/>
              <a:ext cx="264240" cy="21600"/>
            </p14:xfrm>
          </p:contentPart>
        </mc:Choice>
        <mc:Fallback xmlns="">
          <p:pic>
            <p:nvPicPr>
              <p:cNvPr id="58" name="Ink 57">
                <a:extLst>
                  <a:ext uri="{FF2B5EF4-FFF2-40B4-BE49-F238E27FC236}">
                    <a16:creationId xmlns:a16="http://schemas.microsoft.com/office/drawing/2014/main" id="{0BD4105D-B5B8-5344-95D4-CE478BBFC4D9}"/>
                  </a:ext>
                </a:extLst>
              </p:cNvPr>
              <p:cNvPicPr/>
              <p:nvPr/>
            </p:nvPicPr>
            <p:blipFill>
              <a:blip r:embed="rId37"/>
              <a:stretch>
                <a:fillRect/>
              </a:stretch>
            </p:blipFill>
            <p:spPr>
              <a:xfrm>
                <a:off x="1239997" y="2130683"/>
                <a:ext cx="279360" cy="36720"/>
              </a:xfrm>
              <a:prstGeom prst="rect">
                <a:avLst/>
              </a:prstGeom>
            </p:spPr>
          </p:pic>
        </mc:Fallback>
      </mc:AlternateContent>
      <p:grpSp>
        <p:nvGrpSpPr>
          <p:cNvPr id="65" name="Group 64">
            <a:extLst>
              <a:ext uri="{FF2B5EF4-FFF2-40B4-BE49-F238E27FC236}">
                <a16:creationId xmlns:a16="http://schemas.microsoft.com/office/drawing/2014/main" id="{1F49874C-AB67-714C-A3D3-0B72A69678C9}"/>
              </a:ext>
            </a:extLst>
          </p:cNvPr>
          <p:cNvGrpSpPr/>
          <p:nvPr/>
        </p:nvGrpSpPr>
        <p:grpSpPr>
          <a:xfrm>
            <a:off x="1631317" y="2068043"/>
            <a:ext cx="474480" cy="276120"/>
            <a:chOff x="1631317" y="2068043"/>
            <a:chExt cx="474480" cy="276120"/>
          </a:xfrm>
        </p:grpSpPr>
        <mc:AlternateContent xmlns:mc="http://schemas.openxmlformats.org/markup-compatibility/2006" xmlns:p14="http://schemas.microsoft.com/office/powerpoint/2010/main">
          <mc:Choice Requires="p14">
            <p:contentPart p14:bwMode="auto" r:id="rId38">
              <p14:nvContentPartPr>
                <p14:cNvPr id="59" name="Ink 58">
                  <a:extLst>
                    <a:ext uri="{FF2B5EF4-FFF2-40B4-BE49-F238E27FC236}">
                      <a16:creationId xmlns:a16="http://schemas.microsoft.com/office/drawing/2014/main" id="{44EEF093-7007-8C44-90A7-3FE3974BF380}"/>
                    </a:ext>
                  </a:extLst>
                </p14:cNvPr>
                <p14:cNvContentPartPr/>
                <p14:nvPr/>
              </p14:nvContentPartPr>
              <p14:xfrm>
                <a:off x="1716637" y="2068043"/>
                <a:ext cx="29520" cy="227880"/>
              </p14:xfrm>
            </p:contentPart>
          </mc:Choice>
          <mc:Fallback xmlns="">
            <p:pic>
              <p:nvPicPr>
                <p:cNvPr id="59" name="Ink 58">
                  <a:extLst>
                    <a:ext uri="{FF2B5EF4-FFF2-40B4-BE49-F238E27FC236}">
                      <a16:creationId xmlns:a16="http://schemas.microsoft.com/office/drawing/2014/main" id="{44EEF093-7007-8C44-90A7-3FE3974BF380}"/>
                    </a:ext>
                  </a:extLst>
                </p:cNvPr>
                <p:cNvPicPr/>
                <p:nvPr/>
              </p:nvPicPr>
              <p:blipFill>
                <a:blip r:embed="rId39"/>
                <a:stretch>
                  <a:fillRect/>
                </a:stretch>
              </p:blipFill>
              <p:spPr>
                <a:xfrm>
                  <a:off x="1709077" y="2060483"/>
                  <a:ext cx="446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59">
                  <a:extLst>
                    <a:ext uri="{FF2B5EF4-FFF2-40B4-BE49-F238E27FC236}">
                      <a16:creationId xmlns:a16="http://schemas.microsoft.com/office/drawing/2014/main" id="{C2096BFF-B09E-6B4D-AF88-464605841346}"/>
                    </a:ext>
                  </a:extLst>
                </p14:cNvPr>
                <p14:cNvContentPartPr/>
                <p14:nvPr/>
              </p14:nvContentPartPr>
              <p14:xfrm>
                <a:off x="1631317" y="2160923"/>
                <a:ext cx="153360" cy="19440"/>
              </p14:xfrm>
            </p:contentPart>
          </mc:Choice>
          <mc:Fallback xmlns="">
            <p:pic>
              <p:nvPicPr>
                <p:cNvPr id="60" name="Ink 59">
                  <a:extLst>
                    <a:ext uri="{FF2B5EF4-FFF2-40B4-BE49-F238E27FC236}">
                      <a16:creationId xmlns:a16="http://schemas.microsoft.com/office/drawing/2014/main" id="{C2096BFF-B09E-6B4D-AF88-464605841346}"/>
                    </a:ext>
                  </a:extLst>
                </p:cNvPr>
                <p:cNvPicPr/>
                <p:nvPr/>
              </p:nvPicPr>
              <p:blipFill>
                <a:blip r:embed="rId41"/>
                <a:stretch>
                  <a:fillRect/>
                </a:stretch>
              </p:blipFill>
              <p:spPr>
                <a:xfrm>
                  <a:off x="1623757" y="2153363"/>
                  <a:ext cx="168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E50D9519-8ABD-0242-8A5C-FE34F84B426C}"/>
                    </a:ext>
                  </a:extLst>
                </p14:cNvPr>
                <p14:cNvContentPartPr/>
                <p14:nvPr/>
              </p14:nvContentPartPr>
              <p14:xfrm>
                <a:off x="1836517" y="2165603"/>
                <a:ext cx="152280" cy="113400"/>
              </p14:xfrm>
            </p:contentPart>
          </mc:Choice>
          <mc:Fallback xmlns="">
            <p:pic>
              <p:nvPicPr>
                <p:cNvPr id="61" name="Ink 60">
                  <a:extLst>
                    <a:ext uri="{FF2B5EF4-FFF2-40B4-BE49-F238E27FC236}">
                      <a16:creationId xmlns:a16="http://schemas.microsoft.com/office/drawing/2014/main" id="{E50D9519-8ABD-0242-8A5C-FE34F84B426C}"/>
                    </a:ext>
                  </a:extLst>
                </p:cNvPr>
                <p:cNvPicPr/>
                <p:nvPr/>
              </p:nvPicPr>
              <p:blipFill>
                <a:blip r:embed="rId43"/>
                <a:stretch>
                  <a:fillRect/>
                </a:stretch>
              </p:blipFill>
              <p:spPr>
                <a:xfrm>
                  <a:off x="1828957" y="2158403"/>
                  <a:ext cx="167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3" name="Ink 62">
                  <a:extLst>
                    <a:ext uri="{FF2B5EF4-FFF2-40B4-BE49-F238E27FC236}">
                      <a16:creationId xmlns:a16="http://schemas.microsoft.com/office/drawing/2014/main" id="{8F3B4E53-3EA0-7840-8F45-B1E5C5B69C5F}"/>
                    </a:ext>
                  </a:extLst>
                </p14:cNvPr>
                <p14:cNvContentPartPr/>
                <p14:nvPr/>
              </p14:nvContentPartPr>
              <p14:xfrm>
                <a:off x="2001037" y="2151203"/>
                <a:ext cx="90000" cy="83520"/>
              </p14:xfrm>
            </p:contentPart>
          </mc:Choice>
          <mc:Fallback xmlns="">
            <p:pic>
              <p:nvPicPr>
                <p:cNvPr id="63" name="Ink 62">
                  <a:extLst>
                    <a:ext uri="{FF2B5EF4-FFF2-40B4-BE49-F238E27FC236}">
                      <a16:creationId xmlns:a16="http://schemas.microsoft.com/office/drawing/2014/main" id="{8F3B4E53-3EA0-7840-8F45-B1E5C5B69C5F}"/>
                    </a:ext>
                  </a:extLst>
                </p:cNvPr>
                <p:cNvPicPr/>
                <p:nvPr/>
              </p:nvPicPr>
              <p:blipFill>
                <a:blip r:embed="rId45"/>
                <a:stretch>
                  <a:fillRect/>
                </a:stretch>
              </p:blipFill>
              <p:spPr>
                <a:xfrm>
                  <a:off x="1993477" y="2143643"/>
                  <a:ext cx="1051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4" name="Ink 63">
                  <a:extLst>
                    <a:ext uri="{FF2B5EF4-FFF2-40B4-BE49-F238E27FC236}">
                      <a16:creationId xmlns:a16="http://schemas.microsoft.com/office/drawing/2014/main" id="{0F233062-3F90-8246-BF8B-2BD9E7C39380}"/>
                    </a:ext>
                  </a:extLst>
                </p14:cNvPr>
                <p14:cNvContentPartPr/>
                <p14:nvPr/>
              </p14:nvContentPartPr>
              <p14:xfrm>
                <a:off x="2026597" y="2140403"/>
                <a:ext cx="79200" cy="203760"/>
              </p14:xfrm>
            </p:contentPart>
          </mc:Choice>
          <mc:Fallback xmlns="">
            <p:pic>
              <p:nvPicPr>
                <p:cNvPr id="64" name="Ink 63">
                  <a:extLst>
                    <a:ext uri="{FF2B5EF4-FFF2-40B4-BE49-F238E27FC236}">
                      <a16:creationId xmlns:a16="http://schemas.microsoft.com/office/drawing/2014/main" id="{0F233062-3F90-8246-BF8B-2BD9E7C39380}"/>
                    </a:ext>
                  </a:extLst>
                </p:cNvPr>
                <p:cNvPicPr/>
                <p:nvPr/>
              </p:nvPicPr>
              <p:blipFill>
                <a:blip r:embed="rId47"/>
                <a:stretch>
                  <a:fillRect/>
                </a:stretch>
              </p:blipFill>
              <p:spPr>
                <a:xfrm>
                  <a:off x="2019037" y="2132843"/>
                  <a:ext cx="94320" cy="21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5AE05BD6-0D35-4149-A571-7043854688D8}"/>
                  </a:ext>
                </a:extLst>
              </p14:cNvPr>
              <p14:cNvContentPartPr/>
              <p14:nvPr/>
            </p14:nvContentPartPr>
            <p14:xfrm>
              <a:off x="2593237" y="2187563"/>
              <a:ext cx="19080" cy="79560"/>
            </p14:xfrm>
          </p:contentPart>
        </mc:Choice>
        <mc:Fallback xmlns="">
          <p:pic>
            <p:nvPicPr>
              <p:cNvPr id="66" name="Ink 65">
                <a:extLst>
                  <a:ext uri="{FF2B5EF4-FFF2-40B4-BE49-F238E27FC236}">
                    <a16:creationId xmlns:a16="http://schemas.microsoft.com/office/drawing/2014/main" id="{5AE05BD6-0D35-4149-A571-7043854688D8}"/>
                  </a:ext>
                </a:extLst>
              </p:cNvPr>
              <p:cNvPicPr/>
              <p:nvPr/>
            </p:nvPicPr>
            <p:blipFill>
              <a:blip r:embed="rId49"/>
              <a:stretch>
                <a:fillRect/>
              </a:stretch>
            </p:blipFill>
            <p:spPr>
              <a:xfrm>
                <a:off x="2585677" y="2180003"/>
                <a:ext cx="33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AB4ABFE1-1D9A-0E43-AE74-14CC71924F11}"/>
                  </a:ext>
                </a:extLst>
              </p14:cNvPr>
              <p14:cNvContentPartPr/>
              <p14:nvPr/>
            </p14:nvContentPartPr>
            <p14:xfrm>
              <a:off x="2597917" y="2083883"/>
              <a:ext cx="15480" cy="17640"/>
            </p14:xfrm>
          </p:contentPart>
        </mc:Choice>
        <mc:Fallback xmlns="">
          <p:pic>
            <p:nvPicPr>
              <p:cNvPr id="67" name="Ink 66">
                <a:extLst>
                  <a:ext uri="{FF2B5EF4-FFF2-40B4-BE49-F238E27FC236}">
                    <a16:creationId xmlns:a16="http://schemas.microsoft.com/office/drawing/2014/main" id="{AB4ABFE1-1D9A-0E43-AE74-14CC71924F11}"/>
                  </a:ext>
                </a:extLst>
              </p:cNvPr>
              <p:cNvPicPr/>
              <p:nvPr/>
            </p:nvPicPr>
            <p:blipFill>
              <a:blip r:embed="rId51"/>
              <a:stretch>
                <a:fillRect/>
              </a:stretch>
            </p:blipFill>
            <p:spPr>
              <a:xfrm>
                <a:off x="2590357" y="2076683"/>
                <a:ext cx="30600" cy="32760"/>
              </a:xfrm>
              <a:prstGeom prst="rect">
                <a:avLst/>
              </a:prstGeom>
            </p:spPr>
          </p:pic>
        </mc:Fallback>
      </mc:AlternateContent>
      <p:grpSp>
        <p:nvGrpSpPr>
          <p:cNvPr id="118" name="Group 117">
            <a:extLst>
              <a:ext uri="{FF2B5EF4-FFF2-40B4-BE49-F238E27FC236}">
                <a16:creationId xmlns:a16="http://schemas.microsoft.com/office/drawing/2014/main" id="{BCBFE02A-43CC-0E4B-844E-E262452A40C3}"/>
              </a:ext>
            </a:extLst>
          </p:cNvPr>
          <p:cNvGrpSpPr/>
          <p:nvPr/>
        </p:nvGrpSpPr>
        <p:grpSpPr>
          <a:xfrm>
            <a:off x="3088957" y="1544963"/>
            <a:ext cx="2916360" cy="1090080"/>
            <a:chOff x="3088957" y="1544963"/>
            <a:chExt cx="2916360" cy="109008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A8DAD04D-ADB5-654E-A661-8B1BD640472B}"/>
                    </a:ext>
                  </a:extLst>
                </p14:cNvPr>
                <p14:cNvContentPartPr/>
                <p14:nvPr/>
              </p14:nvContentPartPr>
              <p14:xfrm>
                <a:off x="3088957" y="1712363"/>
                <a:ext cx="172800" cy="111600"/>
              </p14:xfrm>
            </p:contentPart>
          </mc:Choice>
          <mc:Fallback xmlns="">
            <p:pic>
              <p:nvPicPr>
                <p:cNvPr id="32" name="Ink 31">
                  <a:extLst>
                    <a:ext uri="{FF2B5EF4-FFF2-40B4-BE49-F238E27FC236}">
                      <a16:creationId xmlns:a16="http://schemas.microsoft.com/office/drawing/2014/main" id="{A8DAD04D-ADB5-654E-A661-8B1BD640472B}"/>
                    </a:ext>
                  </a:extLst>
                </p:cNvPr>
                <p:cNvPicPr/>
                <p:nvPr/>
              </p:nvPicPr>
              <p:blipFill>
                <a:blip r:embed="rId53"/>
                <a:stretch>
                  <a:fillRect/>
                </a:stretch>
              </p:blipFill>
              <p:spPr>
                <a:xfrm>
                  <a:off x="3081397" y="1704803"/>
                  <a:ext cx="187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4ECD15D-DE44-7348-84F0-169624E6F2EB}"/>
                    </a:ext>
                  </a:extLst>
                </p14:cNvPr>
                <p14:cNvContentPartPr/>
                <p14:nvPr/>
              </p14:nvContentPartPr>
              <p14:xfrm>
                <a:off x="3421597" y="1617683"/>
                <a:ext cx="43560" cy="198360"/>
              </p14:xfrm>
            </p:contentPart>
          </mc:Choice>
          <mc:Fallback xmlns="">
            <p:pic>
              <p:nvPicPr>
                <p:cNvPr id="33" name="Ink 32">
                  <a:extLst>
                    <a:ext uri="{FF2B5EF4-FFF2-40B4-BE49-F238E27FC236}">
                      <a16:creationId xmlns:a16="http://schemas.microsoft.com/office/drawing/2014/main" id="{34ECD15D-DE44-7348-84F0-169624E6F2EB}"/>
                    </a:ext>
                  </a:extLst>
                </p:cNvPr>
                <p:cNvPicPr/>
                <p:nvPr/>
              </p:nvPicPr>
              <p:blipFill>
                <a:blip r:embed="rId55"/>
                <a:stretch>
                  <a:fillRect/>
                </a:stretch>
              </p:blipFill>
              <p:spPr>
                <a:xfrm>
                  <a:off x="3414037" y="1610123"/>
                  <a:ext cx="58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CE6194D3-AA63-1F4F-BAAB-20863F31ACA5}"/>
                    </a:ext>
                  </a:extLst>
                </p14:cNvPr>
                <p14:cNvContentPartPr/>
                <p14:nvPr/>
              </p14:nvContentPartPr>
              <p14:xfrm>
                <a:off x="3509077" y="1714883"/>
                <a:ext cx="22320" cy="90720"/>
              </p14:xfrm>
            </p:contentPart>
          </mc:Choice>
          <mc:Fallback xmlns="">
            <p:pic>
              <p:nvPicPr>
                <p:cNvPr id="34" name="Ink 33">
                  <a:extLst>
                    <a:ext uri="{FF2B5EF4-FFF2-40B4-BE49-F238E27FC236}">
                      <a16:creationId xmlns:a16="http://schemas.microsoft.com/office/drawing/2014/main" id="{CE6194D3-AA63-1F4F-BAAB-20863F31ACA5}"/>
                    </a:ext>
                  </a:extLst>
                </p:cNvPr>
                <p:cNvPicPr/>
                <p:nvPr/>
              </p:nvPicPr>
              <p:blipFill>
                <a:blip r:embed="rId57"/>
                <a:stretch>
                  <a:fillRect/>
                </a:stretch>
              </p:blipFill>
              <p:spPr>
                <a:xfrm>
                  <a:off x="3501517" y="1707323"/>
                  <a:ext cx="374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2AA1F884-0248-FE43-B73F-A8D2021AF961}"/>
                    </a:ext>
                  </a:extLst>
                </p14:cNvPr>
                <p14:cNvContentPartPr/>
                <p14:nvPr/>
              </p14:nvContentPartPr>
              <p14:xfrm>
                <a:off x="3522757" y="1645403"/>
                <a:ext cx="1080" cy="6840"/>
              </p14:xfrm>
            </p:contentPart>
          </mc:Choice>
          <mc:Fallback xmlns="">
            <p:pic>
              <p:nvPicPr>
                <p:cNvPr id="35" name="Ink 34">
                  <a:extLst>
                    <a:ext uri="{FF2B5EF4-FFF2-40B4-BE49-F238E27FC236}">
                      <a16:creationId xmlns:a16="http://schemas.microsoft.com/office/drawing/2014/main" id="{2AA1F884-0248-FE43-B73F-A8D2021AF961}"/>
                    </a:ext>
                  </a:extLst>
                </p:cNvPr>
                <p:cNvPicPr/>
                <p:nvPr/>
              </p:nvPicPr>
              <p:blipFill>
                <a:blip r:embed="rId59"/>
                <a:stretch>
                  <a:fillRect/>
                </a:stretch>
              </p:blipFill>
              <p:spPr>
                <a:xfrm>
                  <a:off x="3515197" y="1637843"/>
                  <a:ext cx="1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322A6153-B3C1-4441-9D6B-9D7924525D38}"/>
                    </a:ext>
                  </a:extLst>
                </p14:cNvPr>
                <p14:cNvContentPartPr/>
                <p14:nvPr/>
              </p14:nvContentPartPr>
              <p14:xfrm>
                <a:off x="3585757" y="1714883"/>
                <a:ext cx="65160" cy="86760"/>
              </p14:xfrm>
            </p:contentPart>
          </mc:Choice>
          <mc:Fallback xmlns="">
            <p:pic>
              <p:nvPicPr>
                <p:cNvPr id="36" name="Ink 35">
                  <a:extLst>
                    <a:ext uri="{FF2B5EF4-FFF2-40B4-BE49-F238E27FC236}">
                      <a16:creationId xmlns:a16="http://schemas.microsoft.com/office/drawing/2014/main" id="{322A6153-B3C1-4441-9D6B-9D7924525D38}"/>
                    </a:ext>
                  </a:extLst>
                </p:cNvPr>
                <p:cNvPicPr/>
                <p:nvPr/>
              </p:nvPicPr>
              <p:blipFill>
                <a:blip r:embed="rId61"/>
                <a:stretch>
                  <a:fillRect/>
                </a:stretch>
              </p:blipFill>
              <p:spPr>
                <a:xfrm>
                  <a:off x="3578197" y="1707323"/>
                  <a:ext cx="80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E3B7BEFC-4C04-3541-A2B9-27B2C4858876}"/>
                    </a:ext>
                  </a:extLst>
                </p14:cNvPr>
                <p14:cNvContentPartPr/>
                <p14:nvPr/>
              </p14:nvContentPartPr>
              <p14:xfrm>
                <a:off x="3698437" y="1679243"/>
                <a:ext cx="70560" cy="104760"/>
              </p14:xfrm>
            </p:contentPart>
          </mc:Choice>
          <mc:Fallback xmlns="">
            <p:pic>
              <p:nvPicPr>
                <p:cNvPr id="37" name="Ink 36">
                  <a:extLst>
                    <a:ext uri="{FF2B5EF4-FFF2-40B4-BE49-F238E27FC236}">
                      <a16:creationId xmlns:a16="http://schemas.microsoft.com/office/drawing/2014/main" id="{E3B7BEFC-4C04-3541-A2B9-27B2C4858876}"/>
                    </a:ext>
                  </a:extLst>
                </p:cNvPr>
                <p:cNvPicPr/>
                <p:nvPr/>
              </p:nvPicPr>
              <p:blipFill>
                <a:blip r:embed="rId63"/>
                <a:stretch>
                  <a:fillRect/>
                </a:stretch>
              </p:blipFill>
              <p:spPr>
                <a:xfrm>
                  <a:off x="3690877" y="1671683"/>
                  <a:ext cx="85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C782459F-CAF7-734B-8AC5-F22D71E7C7CE}"/>
                    </a:ext>
                  </a:extLst>
                </p14:cNvPr>
                <p14:cNvContentPartPr/>
                <p14:nvPr/>
              </p14:nvContentPartPr>
              <p14:xfrm>
                <a:off x="3795277" y="1676723"/>
                <a:ext cx="79920" cy="105120"/>
              </p14:xfrm>
            </p:contentPart>
          </mc:Choice>
          <mc:Fallback xmlns="">
            <p:pic>
              <p:nvPicPr>
                <p:cNvPr id="38" name="Ink 37">
                  <a:extLst>
                    <a:ext uri="{FF2B5EF4-FFF2-40B4-BE49-F238E27FC236}">
                      <a16:creationId xmlns:a16="http://schemas.microsoft.com/office/drawing/2014/main" id="{C782459F-CAF7-734B-8AC5-F22D71E7C7CE}"/>
                    </a:ext>
                  </a:extLst>
                </p:cNvPr>
                <p:cNvPicPr/>
                <p:nvPr/>
              </p:nvPicPr>
              <p:blipFill>
                <a:blip r:embed="rId65"/>
                <a:stretch>
                  <a:fillRect/>
                </a:stretch>
              </p:blipFill>
              <p:spPr>
                <a:xfrm>
                  <a:off x="3787717" y="1669163"/>
                  <a:ext cx="950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EAF13517-7629-4A47-810D-F6F8CC6ED400}"/>
                    </a:ext>
                  </a:extLst>
                </p14:cNvPr>
                <p14:cNvContentPartPr/>
                <p14:nvPr/>
              </p14:nvContentPartPr>
              <p14:xfrm>
                <a:off x="4413397" y="1663403"/>
                <a:ext cx="154800" cy="104400"/>
              </p14:xfrm>
            </p:contentPart>
          </mc:Choice>
          <mc:Fallback xmlns="">
            <p:pic>
              <p:nvPicPr>
                <p:cNvPr id="43" name="Ink 42">
                  <a:extLst>
                    <a:ext uri="{FF2B5EF4-FFF2-40B4-BE49-F238E27FC236}">
                      <a16:creationId xmlns:a16="http://schemas.microsoft.com/office/drawing/2014/main" id="{EAF13517-7629-4A47-810D-F6F8CC6ED400}"/>
                    </a:ext>
                  </a:extLst>
                </p:cNvPr>
                <p:cNvPicPr/>
                <p:nvPr/>
              </p:nvPicPr>
              <p:blipFill>
                <a:blip r:embed="rId67"/>
                <a:stretch>
                  <a:fillRect/>
                </a:stretch>
              </p:blipFill>
              <p:spPr>
                <a:xfrm>
                  <a:off x="4405837" y="1655843"/>
                  <a:ext cx="169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9E89C5D4-59B3-7141-8416-0258C98CF163}"/>
                    </a:ext>
                  </a:extLst>
                </p14:cNvPr>
                <p14:cNvContentPartPr/>
                <p14:nvPr/>
              </p14:nvContentPartPr>
              <p14:xfrm>
                <a:off x="4528597" y="1683563"/>
                <a:ext cx="150840" cy="238320"/>
              </p14:xfrm>
            </p:contentPart>
          </mc:Choice>
          <mc:Fallback xmlns="">
            <p:pic>
              <p:nvPicPr>
                <p:cNvPr id="44" name="Ink 43">
                  <a:extLst>
                    <a:ext uri="{FF2B5EF4-FFF2-40B4-BE49-F238E27FC236}">
                      <a16:creationId xmlns:a16="http://schemas.microsoft.com/office/drawing/2014/main" id="{9E89C5D4-59B3-7141-8416-0258C98CF163}"/>
                    </a:ext>
                  </a:extLst>
                </p:cNvPr>
                <p:cNvPicPr/>
                <p:nvPr/>
              </p:nvPicPr>
              <p:blipFill>
                <a:blip r:embed="rId69"/>
                <a:stretch>
                  <a:fillRect/>
                </a:stretch>
              </p:blipFill>
              <p:spPr>
                <a:xfrm>
                  <a:off x="4521037" y="1676003"/>
                  <a:ext cx="1659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02AE3570-D19E-334F-9786-F32B8CC7612C}"/>
                    </a:ext>
                  </a:extLst>
                </p14:cNvPr>
                <p14:cNvContentPartPr/>
                <p14:nvPr/>
              </p14:nvContentPartPr>
              <p14:xfrm>
                <a:off x="4706077" y="1717043"/>
                <a:ext cx="131760" cy="149040"/>
              </p14:xfrm>
            </p:contentPart>
          </mc:Choice>
          <mc:Fallback xmlns="">
            <p:pic>
              <p:nvPicPr>
                <p:cNvPr id="45" name="Ink 44">
                  <a:extLst>
                    <a:ext uri="{FF2B5EF4-FFF2-40B4-BE49-F238E27FC236}">
                      <a16:creationId xmlns:a16="http://schemas.microsoft.com/office/drawing/2014/main" id="{02AE3570-D19E-334F-9786-F32B8CC7612C}"/>
                    </a:ext>
                  </a:extLst>
                </p:cNvPr>
                <p:cNvPicPr/>
                <p:nvPr/>
              </p:nvPicPr>
              <p:blipFill>
                <a:blip r:embed="rId71"/>
                <a:stretch>
                  <a:fillRect/>
                </a:stretch>
              </p:blipFill>
              <p:spPr>
                <a:xfrm>
                  <a:off x="4698517" y="1709483"/>
                  <a:ext cx="146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CB3BC15E-13D1-2148-85CC-D323C3FED81E}"/>
                    </a:ext>
                  </a:extLst>
                </p14:cNvPr>
                <p14:cNvContentPartPr/>
                <p14:nvPr/>
              </p14:nvContentPartPr>
              <p14:xfrm>
                <a:off x="5014957" y="1597523"/>
                <a:ext cx="11520" cy="174240"/>
              </p14:xfrm>
            </p:contentPart>
          </mc:Choice>
          <mc:Fallback xmlns="">
            <p:pic>
              <p:nvPicPr>
                <p:cNvPr id="47" name="Ink 46">
                  <a:extLst>
                    <a:ext uri="{FF2B5EF4-FFF2-40B4-BE49-F238E27FC236}">
                      <a16:creationId xmlns:a16="http://schemas.microsoft.com/office/drawing/2014/main" id="{CB3BC15E-13D1-2148-85CC-D323C3FED81E}"/>
                    </a:ext>
                  </a:extLst>
                </p:cNvPr>
                <p:cNvPicPr/>
                <p:nvPr/>
              </p:nvPicPr>
              <p:blipFill>
                <a:blip r:embed="rId73"/>
                <a:stretch>
                  <a:fillRect/>
                </a:stretch>
              </p:blipFill>
              <p:spPr>
                <a:xfrm>
                  <a:off x="5007397" y="1590323"/>
                  <a:ext cx="26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6B65CF42-8D95-934B-BB2D-0A6CEC353BB0}"/>
                    </a:ext>
                  </a:extLst>
                </p14:cNvPr>
                <p14:cNvContentPartPr/>
                <p14:nvPr/>
              </p14:nvContentPartPr>
              <p14:xfrm>
                <a:off x="4987237" y="1593923"/>
                <a:ext cx="127800" cy="147600"/>
              </p14:xfrm>
            </p:contentPart>
          </mc:Choice>
          <mc:Fallback xmlns="">
            <p:pic>
              <p:nvPicPr>
                <p:cNvPr id="48" name="Ink 47">
                  <a:extLst>
                    <a:ext uri="{FF2B5EF4-FFF2-40B4-BE49-F238E27FC236}">
                      <a16:creationId xmlns:a16="http://schemas.microsoft.com/office/drawing/2014/main" id="{6B65CF42-8D95-934B-BB2D-0A6CEC353BB0}"/>
                    </a:ext>
                  </a:extLst>
                </p:cNvPr>
                <p:cNvPicPr/>
                <p:nvPr/>
              </p:nvPicPr>
              <p:blipFill>
                <a:blip r:embed="rId75"/>
                <a:stretch>
                  <a:fillRect/>
                </a:stretch>
              </p:blipFill>
              <p:spPr>
                <a:xfrm>
                  <a:off x="4979677" y="1586363"/>
                  <a:ext cx="142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CF90B75A-687A-6341-A67A-237D64B82604}"/>
                    </a:ext>
                  </a:extLst>
                </p14:cNvPr>
                <p14:cNvContentPartPr/>
                <p14:nvPr/>
              </p14:nvContentPartPr>
              <p14:xfrm>
                <a:off x="5148877" y="1679243"/>
                <a:ext cx="45720" cy="66600"/>
              </p14:xfrm>
            </p:contentPart>
          </mc:Choice>
          <mc:Fallback xmlns="">
            <p:pic>
              <p:nvPicPr>
                <p:cNvPr id="49" name="Ink 48">
                  <a:extLst>
                    <a:ext uri="{FF2B5EF4-FFF2-40B4-BE49-F238E27FC236}">
                      <a16:creationId xmlns:a16="http://schemas.microsoft.com/office/drawing/2014/main" id="{CF90B75A-687A-6341-A67A-237D64B82604}"/>
                    </a:ext>
                  </a:extLst>
                </p:cNvPr>
                <p:cNvPicPr/>
                <p:nvPr/>
              </p:nvPicPr>
              <p:blipFill>
                <a:blip r:embed="rId77"/>
                <a:stretch>
                  <a:fillRect/>
                </a:stretch>
              </p:blipFill>
              <p:spPr>
                <a:xfrm>
                  <a:off x="5141317" y="1671683"/>
                  <a:ext cx="60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12B415BE-AFE3-7C47-B4DF-01C2A7F70419}"/>
                    </a:ext>
                  </a:extLst>
                </p14:cNvPr>
                <p14:cNvContentPartPr/>
                <p14:nvPr/>
              </p14:nvContentPartPr>
              <p14:xfrm>
                <a:off x="5158597" y="1672043"/>
                <a:ext cx="66240" cy="190800"/>
              </p14:xfrm>
            </p:contentPart>
          </mc:Choice>
          <mc:Fallback xmlns="">
            <p:pic>
              <p:nvPicPr>
                <p:cNvPr id="50" name="Ink 49">
                  <a:extLst>
                    <a:ext uri="{FF2B5EF4-FFF2-40B4-BE49-F238E27FC236}">
                      <a16:creationId xmlns:a16="http://schemas.microsoft.com/office/drawing/2014/main" id="{12B415BE-AFE3-7C47-B4DF-01C2A7F70419}"/>
                    </a:ext>
                  </a:extLst>
                </p:cNvPr>
                <p:cNvPicPr/>
                <p:nvPr/>
              </p:nvPicPr>
              <p:blipFill>
                <a:blip r:embed="rId79"/>
                <a:stretch>
                  <a:fillRect/>
                </a:stretch>
              </p:blipFill>
              <p:spPr>
                <a:xfrm>
                  <a:off x="5151037" y="1664483"/>
                  <a:ext cx="81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B57CED03-0BC3-6544-918C-3E9AE34855B4}"/>
                    </a:ext>
                  </a:extLst>
                </p14:cNvPr>
                <p14:cNvContentPartPr/>
                <p14:nvPr/>
              </p14:nvContentPartPr>
              <p14:xfrm>
                <a:off x="5329237" y="1544963"/>
                <a:ext cx="9000" cy="208440"/>
              </p14:xfrm>
            </p:contentPart>
          </mc:Choice>
          <mc:Fallback xmlns="">
            <p:pic>
              <p:nvPicPr>
                <p:cNvPr id="51" name="Ink 50">
                  <a:extLst>
                    <a:ext uri="{FF2B5EF4-FFF2-40B4-BE49-F238E27FC236}">
                      <a16:creationId xmlns:a16="http://schemas.microsoft.com/office/drawing/2014/main" id="{B57CED03-0BC3-6544-918C-3E9AE34855B4}"/>
                    </a:ext>
                  </a:extLst>
                </p:cNvPr>
                <p:cNvPicPr/>
                <p:nvPr/>
              </p:nvPicPr>
              <p:blipFill>
                <a:blip r:embed="rId81"/>
                <a:stretch>
                  <a:fillRect/>
                </a:stretch>
              </p:blipFill>
              <p:spPr>
                <a:xfrm>
                  <a:off x="5321677" y="1537403"/>
                  <a:ext cx="24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D335D346-0ED5-3C4C-B82A-81CF8BE4E3C8}"/>
                    </a:ext>
                  </a:extLst>
                </p14:cNvPr>
                <p14:cNvContentPartPr/>
                <p14:nvPr/>
              </p14:nvContentPartPr>
              <p14:xfrm>
                <a:off x="5268757" y="1659443"/>
                <a:ext cx="144720" cy="9000"/>
              </p14:xfrm>
            </p:contentPart>
          </mc:Choice>
          <mc:Fallback xmlns="">
            <p:pic>
              <p:nvPicPr>
                <p:cNvPr id="52" name="Ink 51">
                  <a:extLst>
                    <a:ext uri="{FF2B5EF4-FFF2-40B4-BE49-F238E27FC236}">
                      <a16:creationId xmlns:a16="http://schemas.microsoft.com/office/drawing/2014/main" id="{D335D346-0ED5-3C4C-B82A-81CF8BE4E3C8}"/>
                    </a:ext>
                  </a:extLst>
                </p:cNvPr>
                <p:cNvPicPr/>
                <p:nvPr/>
              </p:nvPicPr>
              <p:blipFill>
                <a:blip r:embed="rId83"/>
                <a:stretch>
                  <a:fillRect/>
                </a:stretch>
              </p:blipFill>
              <p:spPr>
                <a:xfrm>
                  <a:off x="5261197" y="1651883"/>
                  <a:ext cx="159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4E87AB61-514D-5545-B130-3610E825554D}"/>
                    </a:ext>
                  </a:extLst>
                </p14:cNvPr>
                <p14:cNvContentPartPr/>
                <p14:nvPr/>
              </p14:nvContentPartPr>
              <p14:xfrm>
                <a:off x="5408437" y="1616243"/>
                <a:ext cx="82080" cy="109440"/>
              </p14:xfrm>
            </p:contentPart>
          </mc:Choice>
          <mc:Fallback xmlns="">
            <p:pic>
              <p:nvPicPr>
                <p:cNvPr id="53" name="Ink 52">
                  <a:extLst>
                    <a:ext uri="{FF2B5EF4-FFF2-40B4-BE49-F238E27FC236}">
                      <a16:creationId xmlns:a16="http://schemas.microsoft.com/office/drawing/2014/main" id="{4E87AB61-514D-5545-B130-3610E825554D}"/>
                    </a:ext>
                  </a:extLst>
                </p:cNvPr>
                <p:cNvPicPr/>
                <p:nvPr/>
              </p:nvPicPr>
              <p:blipFill>
                <a:blip r:embed="rId85"/>
                <a:stretch>
                  <a:fillRect/>
                </a:stretch>
              </p:blipFill>
              <p:spPr>
                <a:xfrm>
                  <a:off x="5401237" y="1608683"/>
                  <a:ext cx="96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60C67463-EC48-AB4A-81E7-A2793FE606B7}"/>
                    </a:ext>
                  </a:extLst>
                </p14:cNvPr>
                <p14:cNvContentPartPr/>
                <p14:nvPr/>
              </p14:nvContentPartPr>
              <p14:xfrm>
                <a:off x="5540197" y="1605803"/>
                <a:ext cx="100080" cy="123840"/>
              </p14:xfrm>
            </p:contentPart>
          </mc:Choice>
          <mc:Fallback xmlns="">
            <p:pic>
              <p:nvPicPr>
                <p:cNvPr id="54" name="Ink 53">
                  <a:extLst>
                    <a:ext uri="{FF2B5EF4-FFF2-40B4-BE49-F238E27FC236}">
                      <a16:creationId xmlns:a16="http://schemas.microsoft.com/office/drawing/2014/main" id="{60C67463-EC48-AB4A-81E7-A2793FE606B7}"/>
                    </a:ext>
                  </a:extLst>
                </p:cNvPr>
                <p:cNvPicPr/>
                <p:nvPr/>
              </p:nvPicPr>
              <p:blipFill>
                <a:blip r:embed="rId87"/>
                <a:stretch>
                  <a:fillRect/>
                </a:stretch>
              </p:blipFill>
              <p:spPr>
                <a:xfrm>
                  <a:off x="5532637" y="1598243"/>
                  <a:ext cx="115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0" name="Ink 39">
                  <a:extLst>
                    <a:ext uri="{FF2B5EF4-FFF2-40B4-BE49-F238E27FC236}">
                      <a16:creationId xmlns:a16="http://schemas.microsoft.com/office/drawing/2014/main" id="{D2624C8D-2A91-134F-AAFB-3D641913AACA}"/>
                    </a:ext>
                  </a:extLst>
                </p14:cNvPr>
                <p14:cNvContentPartPr/>
                <p14:nvPr/>
              </p14:nvContentPartPr>
              <p14:xfrm>
                <a:off x="4069597" y="1729283"/>
                <a:ext cx="169560" cy="7920"/>
              </p14:xfrm>
            </p:contentPart>
          </mc:Choice>
          <mc:Fallback xmlns="">
            <p:pic>
              <p:nvPicPr>
                <p:cNvPr id="40" name="Ink 39">
                  <a:extLst>
                    <a:ext uri="{FF2B5EF4-FFF2-40B4-BE49-F238E27FC236}">
                      <a16:creationId xmlns:a16="http://schemas.microsoft.com/office/drawing/2014/main" id="{D2624C8D-2A91-134F-AAFB-3D641913AACA}"/>
                    </a:ext>
                  </a:extLst>
                </p:cNvPr>
                <p:cNvPicPr/>
                <p:nvPr/>
              </p:nvPicPr>
              <p:blipFill>
                <a:blip r:embed="rId89"/>
                <a:stretch>
                  <a:fillRect/>
                </a:stretch>
              </p:blipFill>
              <p:spPr>
                <a:xfrm>
                  <a:off x="4062037" y="1721723"/>
                  <a:ext cx="184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 name="Ink 40">
                  <a:extLst>
                    <a:ext uri="{FF2B5EF4-FFF2-40B4-BE49-F238E27FC236}">
                      <a16:creationId xmlns:a16="http://schemas.microsoft.com/office/drawing/2014/main" id="{C894DAD3-F6B1-A444-8B54-B2106D6D82C7}"/>
                    </a:ext>
                  </a:extLst>
                </p14:cNvPr>
                <p14:cNvContentPartPr/>
                <p14:nvPr/>
              </p14:nvContentPartPr>
              <p14:xfrm>
                <a:off x="4203517" y="1688603"/>
                <a:ext cx="19800" cy="90360"/>
              </p14:xfrm>
            </p:contentPart>
          </mc:Choice>
          <mc:Fallback xmlns="">
            <p:pic>
              <p:nvPicPr>
                <p:cNvPr id="41" name="Ink 40">
                  <a:extLst>
                    <a:ext uri="{FF2B5EF4-FFF2-40B4-BE49-F238E27FC236}">
                      <a16:creationId xmlns:a16="http://schemas.microsoft.com/office/drawing/2014/main" id="{C894DAD3-F6B1-A444-8B54-B2106D6D82C7}"/>
                    </a:ext>
                  </a:extLst>
                </p:cNvPr>
                <p:cNvPicPr/>
                <p:nvPr/>
              </p:nvPicPr>
              <p:blipFill>
                <a:blip r:embed="rId91"/>
                <a:stretch>
                  <a:fillRect/>
                </a:stretch>
              </p:blipFill>
              <p:spPr>
                <a:xfrm>
                  <a:off x="4195957" y="1681043"/>
                  <a:ext cx="34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10405C14-7A04-194D-BA4D-D3E26DCC0E25}"/>
                    </a:ext>
                  </a:extLst>
                </p14:cNvPr>
                <p14:cNvContentPartPr/>
                <p14:nvPr/>
              </p14:nvContentPartPr>
              <p14:xfrm>
                <a:off x="4196677" y="1688963"/>
                <a:ext cx="107640" cy="106200"/>
              </p14:xfrm>
            </p:contentPart>
          </mc:Choice>
          <mc:Fallback xmlns="">
            <p:pic>
              <p:nvPicPr>
                <p:cNvPr id="56" name="Ink 55">
                  <a:extLst>
                    <a:ext uri="{FF2B5EF4-FFF2-40B4-BE49-F238E27FC236}">
                      <a16:creationId xmlns:a16="http://schemas.microsoft.com/office/drawing/2014/main" id="{10405C14-7A04-194D-BA4D-D3E26DCC0E25}"/>
                    </a:ext>
                  </a:extLst>
                </p:cNvPr>
                <p:cNvPicPr/>
                <p:nvPr/>
              </p:nvPicPr>
              <p:blipFill>
                <a:blip r:embed="rId93"/>
                <a:stretch>
                  <a:fillRect/>
                </a:stretch>
              </p:blipFill>
              <p:spPr>
                <a:xfrm>
                  <a:off x="4189117" y="1681403"/>
                  <a:ext cx="122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BB1516F1-D890-924D-8B8E-29B7AFADDE61}"/>
                    </a:ext>
                  </a:extLst>
                </p14:cNvPr>
                <p14:cNvContentPartPr/>
                <p14:nvPr/>
              </p14:nvContentPartPr>
              <p14:xfrm>
                <a:off x="3114877" y="2050763"/>
                <a:ext cx="119880" cy="215280"/>
              </p14:xfrm>
            </p:contentPart>
          </mc:Choice>
          <mc:Fallback xmlns="">
            <p:pic>
              <p:nvPicPr>
                <p:cNvPr id="68" name="Ink 67">
                  <a:extLst>
                    <a:ext uri="{FF2B5EF4-FFF2-40B4-BE49-F238E27FC236}">
                      <a16:creationId xmlns:a16="http://schemas.microsoft.com/office/drawing/2014/main" id="{BB1516F1-D890-924D-8B8E-29B7AFADDE61}"/>
                    </a:ext>
                  </a:extLst>
                </p:cNvPr>
                <p:cNvPicPr/>
                <p:nvPr/>
              </p:nvPicPr>
              <p:blipFill>
                <a:blip r:embed="rId95"/>
                <a:stretch>
                  <a:fillRect/>
                </a:stretch>
              </p:blipFill>
              <p:spPr>
                <a:xfrm>
                  <a:off x="3107317" y="2043203"/>
                  <a:ext cx="135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Ink 68">
                  <a:extLst>
                    <a:ext uri="{FF2B5EF4-FFF2-40B4-BE49-F238E27FC236}">
                      <a16:creationId xmlns:a16="http://schemas.microsoft.com/office/drawing/2014/main" id="{1E7120A0-10BA-374C-8DE5-E3E4A4B39B0B}"/>
                    </a:ext>
                  </a:extLst>
                </p14:cNvPr>
                <p14:cNvContentPartPr/>
                <p14:nvPr/>
              </p14:nvContentPartPr>
              <p14:xfrm>
                <a:off x="3296317" y="2047523"/>
                <a:ext cx="105120" cy="210240"/>
              </p14:xfrm>
            </p:contentPart>
          </mc:Choice>
          <mc:Fallback xmlns="">
            <p:pic>
              <p:nvPicPr>
                <p:cNvPr id="69" name="Ink 68">
                  <a:extLst>
                    <a:ext uri="{FF2B5EF4-FFF2-40B4-BE49-F238E27FC236}">
                      <a16:creationId xmlns:a16="http://schemas.microsoft.com/office/drawing/2014/main" id="{1E7120A0-10BA-374C-8DE5-E3E4A4B39B0B}"/>
                    </a:ext>
                  </a:extLst>
                </p:cNvPr>
                <p:cNvPicPr/>
                <p:nvPr/>
              </p:nvPicPr>
              <p:blipFill>
                <a:blip r:embed="rId97"/>
                <a:stretch>
                  <a:fillRect/>
                </a:stretch>
              </p:blipFill>
              <p:spPr>
                <a:xfrm>
                  <a:off x="3288757" y="2039963"/>
                  <a:ext cx="1198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Ink 69">
                  <a:extLst>
                    <a:ext uri="{FF2B5EF4-FFF2-40B4-BE49-F238E27FC236}">
                      <a16:creationId xmlns:a16="http://schemas.microsoft.com/office/drawing/2014/main" id="{227AAFBB-938F-434B-A2A6-0EE7008671C2}"/>
                    </a:ext>
                  </a:extLst>
                </p14:cNvPr>
                <p14:cNvContentPartPr/>
                <p14:nvPr/>
              </p14:nvContentPartPr>
              <p14:xfrm>
                <a:off x="3448597" y="2138243"/>
                <a:ext cx="8280" cy="101880"/>
              </p14:xfrm>
            </p:contentPart>
          </mc:Choice>
          <mc:Fallback xmlns="">
            <p:pic>
              <p:nvPicPr>
                <p:cNvPr id="70" name="Ink 69">
                  <a:extLst>
                    <a:ext uri="{FF2B5EF4-FFF2-40B4-BE49-F238E27FC236}">
                      <a16:creationId xmlns:a16="http://schemas.microsoft.com/office/drawing/2014/main" id="{227AAFBB-938F-434B-A2A6-0EE7008671C2}"/>
                    </a:ext>
                  </a:extLst>
                </p:cNvPr>
                <p:cNvPicPr/>
                <p:nvPr/>
              </p:nvPicPr>
              <p:blipFill>
                <a:blip r:embed="rId99"/>
                <a:stretch>
                  <a:fillRect/>
                </a:stretch>
              </p:blipFill>
              <p:spPr>
                <a:xfrm>
                  <a:off x="3441037" y="2130683"/>
                  <a:ext cx="23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Ink 70">
                  <a:extLst>
                    <a:ext uri="{FF2B5EF4-FFF2-40B4-BE49-F238E27FC236}">
                      <a16:creationId xmlns:a16="http://schemas.microsoft.com/office/drawing/2014/main" id="{337C1927-353A-DC4E-BAFB-6D783A065C4A}"/>
                    </a:ext>
                  </a:extLst>
                </p14:cNvPr>
                <p14:cNvContentPartPr/>
                <p14:nvPr/>
              </p14:nvContentPartPr>
              <p14:xfrm>
                <a:off x="3430957" y="2024483"/>
                <a:ext cx="32760" cy="15480"/>
              </p14:xfrm>
            </p:contentPart>
          </mc:Choice>
          <mc:Fallback xmlns="">
            <p:pic>
              <p:nvPicPr>
                <p:cNvPr id="71" name="Ink 70">
                  <a:extLst>
                    <a:ext uri="{FF2B5EF4-FFF2-40B4-BE49-F238E27FC236}">
                      <a16:creationId xmlns:a16="http://schemas.microsoft.com/office/drawing/2014/main" id="{337C1927-353A-DC4E-BAFB-6D783A065C4A}"/>
                    </a:ext>
                  </a:extLst>
                </p:cNvPr>
                <p:cNvPicPr/>
                <p:nvPr/>
              </p:nvPicPr>
              <p:blipFill>
                <a:blip r:embed="rId101"/>
                <a:stretch>
                  <a:fillRect/>
                </a:stretch>
              </p:blipFill>
              <p:spPr>
                <a:xfrm>
                  <a:off x="3423397" y="2016923"/>
                  <a:ext cx="47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Ink 71">
                  <a:extLst>
                    <a:ext uri="{FF2B5EF4-FFF2-40B4-BE49-F238E27FC236}">
                      <a16:creationId xmlns:a16="http://schemas.microsoft.com/office/drawing/2014/main" id="{B15D176D-D432-EB4B-AAA2-3DA08FB15758}"/>
                    </a:ext>
                  </a:extLst>
                </p14:cNvPr>
                <p14:cNvContentPartPr/>
                <p14:nvPr/>
              </p14:nvContentPartPr>
              <p14:xfrm>
                <a:off x="3501517" y="2011883"/>
                <a:ext cx="34920" cy="230040"/>
              </p14:xfrm>
            </p:contentPart>
          </mc:Choice>
          <mc:Fallback xmlns="">
            <p:pic>
              <p:nvPicPr>
                <p:cNvPr id="72" name="Ink 71">
                  <a:extLst>
                    <a:ext uri="{FF2B5EF4-FFF2-40B4-BE49-F238E27FC236}">
                      <a16:creationId xmlns:a16="http://schemas.microsoft.com/office/drawing/2014/main" id="{B15D176D-D432-EB4B-AAA2-3DA08FB15758}"/>
                    </a:ext>
                  </a:extLst>
                </p:cNvPr>
                <p:cNvPicPr/>
                <p:nvPr/>
              </p:nvPicPr>
              <p:blipFill>
                <a:blip r:embed="rId103"/>
                <a:stretch>
                  <a:fillRect/>
                </a:stretch>
              </p:blipFill>
              <p:spPr>
                <a:xfrm>
                  <a:off x="3494317" y="2004323"/>
                  <a:ext cx="500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Ink 72">
                  <a:extLst>
                    <a:ext uri="{FF2B5EF4-FFF2-40B4-BE49-F238E27FC236}">
                      <a16:creationId xmlns:a16="http://schemas.microsoft.com/office/drawing/2014/main" id="{008FE248-6C34-3D44-AA3C-C47764F6360C}"/>
                    </a:ext>
                  </a:extLst>
                </p14:cNvPr>
                <p14:cNvContentPartPr/>
                <p14:nvPr/>
              </p14:nvContentPartPr>
              <p14:xfrm>
                <a:off x="3493237" y="2110883"/>
                <a:ext cx="94320" cy="6120"/>
              </p14:xfrm>
            </p:contentPart>
          </mc:Choice>
          <mc:Fallback xmlns="">
            <p:pic>
              <p:nvPicPr>
                <p:cNvPr id="73" name="Ink 72">
                  <a:extLst>
                    <a:ext uri="{FF2B5EF4-FFF2-40B4-BE49-F238E27FC236}">
                      <a16:creationId xmlns:a16="http://schemas.microsoft.com/office/drawing/2014/main" id="{008FE248-6C34-3D44-AA3C-C47764F6360C}"/>
                    </a:ext>
                  </a:extLst>
                </p:cNvPr>
                <p:cNvPicPr/>
                <p:nvPr/>
              </p:nvPicPr>
              <p:blipFill>
                <a:blip r:embed="rId105"/>
                <a:stretch>
                  <a:fillRect/>
                </a:stretch>
              </p:blipFill>
              <p:spPr>
                <a:xfrm>
                  <a:off x="3485677" y="2103323"/>
                  <a:ext cx="109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F4613DA9-8B42-8A4E-95D4-1A987826D6F9}"/>
                    </a:ext>
                  </a:extLst>
                </p14:cNvPr>
                <p14:cNvContentPartPr/>
                <p14:nvPr/>
              </p14:nvContentPartPr>
              <p14:xfrm>
                <a:off x="3594397" y="2112683"/>
                <a:ext cx="80640" cy="114840"/>
              </p14:xfrm>
            </p:contentPart>
          </mc:Choice>
          <mc:Fallback xmlns="">
            <p:pic>
              <p:nvPicPr>
                <p:cNvPr id="74" name="Ink 73">
                  <a:extLst>
                    <a:ext uri="{FF2B5EF4-FFF2-40B4-BE49-F238E27FC236}">
                      <a16:creationId xmlns:a16="http://schemas.microsoft.com/office/drawing/2014/main" id="{F4613DA9-8B42-8A4E-95D4-1A987826D6F9}"/>
                    </a:ext>
                  </a:extLst>
                </p:cNvPr>
                <p:cNvPicPr/>
                <p:nvPr/>
              </p:nvPicPr>
              <p:blipFill>
                <a:blip r:embed="rId107"/>
                <a:stretch>
                  <a:fillRect/>
                </a:stretch>
              </p:blipFill>
              <p:spPr>
                <a:xfrm>
                  <a:off x="3586837" y="2105123"/>
                  <a:ext cx="95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Ink 74">
                  <a:extLst>
                    <a:ext uri="{FF2B5EF4-FFF2-40B4-BE49-F238E27FC236}">
                      <a16:creationId xmlns:a16="http://schemas.microsoft.com/office/drawing/2014/main" id="{E888C4E3-90B5-C64A-97C6-3A7942D27365}"/>
                    </a:ext>
                  </a:extLst>
                </p14:cNvPr>
                <p14:cNvContentPartPr/>
                <p14:nvPr/>
              </p14:nvContentPartPr>
              <p14:xfrm>
                <a:off x="3808237" y="2115923"/>
                <a:ext cx="90720" cy="96120"/>
              </p14:xfrm>
            </p:contentPart>
          </mc:Choice>
          <mc:Fallback xmlns="">
            <p:pic>
              <p:nvPicPr>
                <p:cNvPr id="75" name="Ink 74">
                  <a:extLst>
                    <a:ext uri="{FF2B5EF4-FFF2-40B4-BE49-F238E27FC236}">
                      <a16:creationId xmlns:a16="http://schemas.microsoft.com/office/drawing/2014/main" id="{E888C4E3-90B5-C64A-97C6-3A7942D27365}"/>
                    </a:ext>
                  </a:extLst>
                </p:cNvPr>
                <p:cNvPicPr/>
                <p:nvPr/>
              </p:nvPicPr>
              <p:blipFill>
                <a:blip r:embed="rId109"/>
                <a:stretch>
                  <a:fillRect/>
                </a:stretch>
              </p:blipFill>
              <p:spPr>
                <a:xfrm>
                  <a:off x="3800677" y="2108363"/>
                  <a:ext cx="105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Ink 75">
                  <a:extLst>
                    <a:ext uri="{FF2B5EF4-FFF2-40B4-BE49-F238E27FC236}">
                      <a16:creationId xmlns:a16="http://schemas.microsoft.com/office/drawing/2014/main" id="{540EFC5C-DAB7-834B-A6C4-4586A48401E5}"/>
                    </a:ext>
                  </a:extLst>
                </p14:cNvPr>
                <p14:cNvContentPartPr/>
                <p14:nvPr/>
              </p14:nvContentPartPr>
              <p14:xfrm>
                <a:off x="3968797" y="1999283"/>
                <a:ext cx="93960" cy="236520"/>
              </p14:xfrm>
            </p:contentPart>
          </mc:Choice>
          <mc:Fallback xmlns="">
            <p:pic>
              <p:nvPicPr>
                <p:cNvPr id="76" name="Ink 75">
                  <a:extLst>
                    <a:ext uri="{FF2B5EF4-FFF2-40B4-BE49-F238E27FC236}">
                      <a16:creationId xmlns:a16="http://schemas.microsoft.com/office/drawing/2014/main" id="{540EFC5C-DAB7-834B-A6C4-4586A48401E5}"/>
                    </a:ext>
                  </a:extLst>
                </p:cNvPr>
                <p:cNvPicPr/>
                <p:nvPr/>
              </p:nvPicPr>
              <p:blipFill>
                <a:blip r:embed="rId111"/>
                <a:stretch>
                  <a:fillRect/>
                </a:stretch>
              </p:blipFill>
              <p:spPr>
                <a:xfrm>
                  <a:off x="3961237" y="1991723"/>
                  <a:ext cx="1090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6439259F-D689-7E45-A6FA-B93AC4E01E8E}"/>
                    </a:ext>
                  </a:extLst>
                </p14:cNvPr>
                <p14:cNvContentPartPr/>
                <p14:nvPr/>
              </p14:nvContentPartPr>
              <p14:xfrm>
                <a:off x="3938917" y="2135003"/>
                <a:ext cx="94320" cy="5760"/>
              </p14:xfrm>
            </p:contentPart>
          </mc:Choice>
          <mc:Fallback xmlns="">
            <p:pic>
              <p:nvPicPr>
                <p:cNvPr id="77" name="Ink 76">
                  <a:extLst>
                    <a:ext uri="{FF2B5EF4-FFF2-40B4-BE49-F238E27FC236}">
                      <a16:creationId xmlns:a16="http://schemas.microsoft.com/office/drawing/2014/main" id="{6439259F-D689-7E45-A6FA-B93AC4E01E8E}"/>
                    </a:ext>
                  </a:extLst>
                </p:cNvPr>
                <p:cNvPicPr/>
                <p:nvPr/>
              </p:nvPicPr>
              <p:blipFill>
                <a:blip r:embed="rId113"/>
                <a:stretch>
                  <a:fillRect/>
                </a:stretch>
              </p:blipFill>
              <p:spPr>
                <a:xfrm>
                  <a:off x="3931357" y="2127443"/>
                  <a:ext cx="10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5140961D-271E-8646-B9FB-097667BD96BB}"/>
                    </a:ext>
                  </a:extLst>
                </p14:cNvPr>
                <p14:cNvContentPartPr/>
                <p14:nvPr/>
              </p14:nvContentPartPr>
              <p14:xfrm>
                <a:off x="4231957" y="2023403"/>
                <a:ext cx="26280" cy="185040"/>
              </p14:xfrm>
            </p:contentPart>
          </mc:Choice>
          <mc:Fallback xmlns="">
            <p:pic>
              <p:nvPicPr>
                <p:cNvPr id="78" name="Ink 77">
                  <a:extLst>
                    <a:ext uri="{FF2B5EF4-FFF2-40B4-BE49-F238E27FC236}">
                      <a16:creationId xmlns:a16="http://schemas.microsoft.com/office/drawing/2014/main" id="{5140961D-271E-8646-B9FB-097667BD96BB}"/>
                    </a:ext>
                  </a:extLst>
                </p:cNvPr>
                <p:cNvPicPr/>
                <p:nvPr/>
              </p:nvPicPr>
              <p:blipFill>
                <a:blip r:embed="rId115"/>
                <a:stretch>
                  <a:fillRect/>
                </a:stretch>
              </p:blipFill>
              <p:spPr>
                <a:xfrm>
                  <a:off x="4224397" y="2015843"/>
                  <a:ext cx="41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90DDCEC7-140E-E647-88E0-3234B81A4E02}"/>
                    </a:ext>
                  </a:extLst>
                </p14:cNvPr>
                <p14:cNvContentPartPr/>
                <p14:nvPr/>
              </p14:nvContentPartPr>
              <p14:xfrm>
                <a:off x="4175437" y="2105123"/>
                <a:ext cx="139680" cy="6120"/>
              </p14:xfrm>
            </p:contentPart>
          </mc:Choice>
          <mc:Fallback xmlns="">
            <p:pic>
              <p:nvPicPr>
                <p:cNvPr id="79" name="Ink 78">
                  <a:extLst>
                    <a:ext uri="{FF2B5EF4-FFF2-40B4-BE49-F238E27FC236}">
                      <a16:creationId xmlns:a16="http://schemas.microsoft.com/office/drawing/2014/main" id="{90DDCEC7-140E-E647-88E0-3234B81A4E02}"/>
                    </a:ext>
                  </a:extLst>
                </p:cNvPr>
                <p:cNvPicPr/>
                <p:nvPr/>
              </p:nvPicPr>
              <p:blipFill>
                <a:blip r:embed="rId117"/>
                <a:stretch>
                  <a:fillRect/>
                </a:stretch>
              </p:blipFill>
              <p:spPr>
                <a:xfrm>
                  <a:off x="4167877" y="2097563"/>
                  <a:ext cx="154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50BF426F-B7A4-A94D-9B6A-6625E5359CAF}"/>
                    </a:ext>
                  </a:extLst>
                </p14:cNvPr>
                <p14:cNvContentPartPr/>
                <p14:nvPr/>
              </p14:nvContentPartPr>
              <p14:xfrm>
                <a:off x="4307197" y="2110883"/>
                <a:ext cx="110160" cy="69480"/>
              </p14:xfrm>
            </p:contentPart>
          </mc:Choice>
          <mc:Fallback xmlns="">
            <p:pic>
              <p:nvPicPr>
                <p:cNvPr id="80" name="Ink 79">
                  <a:extLst>
                    <a:ext uri="{FF2B5EF4-FFF2-40B4-BE49-F238E27FC236}">
                      <a16:creationId xmlns:a16="http://schemas.microsoft.com/office/drawing/2014/main" id="{50BF426F-B7A4-A94D-9B6A-6625E5359CAF}"/>
                    </a:ext>
                  </a:extLst>
                </p:cNvPr>
                <p:cNvPicPr/>
                <p:nvPr/>
              </p:nvPicPr>
              <p:blipFill>
                <a:blip r:embed="rId119"/>
                <a:stretch>
                  <a:fillRect/>
                </a:stretch>
              </p:blipFill>
              <p:spPr>
                <a:xfrm>
                  <a:off x="4299637" y="2103323"/>
                  <a:ext cx="124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62F454F1-8D22-164E-BFEB-45ED1D3BF2D9}"/>
                    </a:ext>
                  </a:extLst>
                </p14:cNvPr>
                <p14:cNvContentPartPr/>
                <p14:nvPr/>
              </p14:nvContentPartPr>
              <p14:xfrm>
                <a:off x="4446157" y="2079203"/>
                <a:ext cx="130320" cy="205200"/>
              </p14:xfrm>
            </p:contentPart>
          </mc:Choice>
          <mc:Fallback xmlns="">
            <p:pic>
              <p:nvPicPr>
                <p:cNvPr id="81" name="Ink 80">
                  <a:extLst>
                    <a:ext uri="{FF2B5EF4-FFF2-40B4-BE49-F238E27FC236}">
                      <a16:creationId xmlns:a16="http://schemas.microsoft.com/office/drawing/2014/main" id="{62F454F1-8D22-164E-BFEB-45ED1D3BF2D9}"/>
                    </a:ext>
                  </a:extLst>
                </p:cNvPr>
                <p:cNvPicPr/>
                <p:nvPr/>
              </p:nvPicPr>
              <p:blipFill>
                <a:blip r:embed="rId121"/>
                <a:stretch>
                  <a:fillRect/>
                </a:stretch>
              </p:blipFill>
              <p:spPr>
                <a:xfrm>
                  <a:off x="4438597" y="2071643"/>
                  <a:ext cx="145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EDBDBE94-00B9-ED4F-9443-3ECB46A8E59A}"/>
                    </a:ext>
                  </a:extLst>
                </p14:cNvPr>
                <p14:cNvContentPartPr/>
                <p14:nvPr/>
              </p14:nvContentPartPr>
              <p14:xfrm>
                <a:off x="4857997" y="2104763"/>
                <a:ext cx="31320" cy="156600"/>
              </p14:xfrm>
            </p:contentPart>
          </mc:Choice>
          <mc:Fallback xmlns="">
            <p:pic>
              <p:nvPicPr>
                <p:cNvPr id="82" name="Ink 81">
                  <a:extLst>
                    <a:ext uri="{FF2B5EF4-FFF2-40B4-BE49-F238E27FC236}">
                      <a16:creationId xmlns:a16="http://schemas.microsoft.com/office/drawing/2014/main" id="{EDBDBE94-00B9-ED4F-9443-3ECB46A8E59A}"/>
                    </a:ext>
                  </a:extLst>
                </p:cNvPr>
                <p:cNvPicPr/>
                <p:nvPr/>
              </p:nvPicPr>
              <p:blipFill>
                <a:blip r:embed="rId123"/>
                <a:stretch>
                  <a:fillRect/>
                </a:stretch>
              </p:blipFill>
              <p:spPr>
                <a:xfrm>
                  <a:off x="4850437" y="2097203"/>
                  <a:ext cx="46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3" name="Ink 82">
                  <a:extLst>
                    <a:ext uri="{FF2B5EF4-FFF2-40B4-BE49-F238E27FC236}">
                      <a16:creationId xmlns:a16="http://schemas.microsoft.com/office/drawing/2014/main" id="{C3B1AA72-5BDA-254E-AEF5-36D90D1EF273}"/>
                    </a:ext>
                  </a:extLst>
                </p14:cNvPr>
                <p14:cNvContentPartPr/>
                <p14:nvPr/>
              </p14:nvContentPartPr>
              <p14:xfrm>
                <a:off x="4807597" y="2082443"/>
                <a:ext cx="128160" cy="70920"/>
              </p14:xfrm>
            </p:contentPart>
          </mc:Choice>
          <mc:Fallback xmlns="">
            <p:pic>
              <p:nvPicPr>
                <p:cNvPr id="83" name="Ink 82">
                  <a:extLst>
                    <a:ext uri="{FF2B5EF4-FFF2-40B4-BE49-F238E27FC236}">
                      <a16:creationId xmlns:a16="http://schemas.microsoft.com/office/drawing/2014/main" id="{C3B1AA72-5BDA-254E-AEF5-36D90D1EF273}"/>
                    </a:ext>
                  </a:extLst>
                </p:cNvPr>
                <p:cNvPicPr/>
                <p:nvPr/>
              </p:nvPicPr>
              <p:blipFill>
                <a:blip r:embed="rId125"/>
                <a:stretch>
                  <a:fillRect/>
                </a:stretch>
              </p:blipFill>
              <p:spPr>
                <a:xfrm>
                  <a:off x="4800037" y="2074883"/>
                  <a:ext cx="1432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Ink 83">
                  <a:extLst>
                    <a:ext uri="{FF2B5EF4-FFF2-40B4-BE49-F238E27FC236}">
                      <a16:creationId xmlns:a16="http://schemas.microsoft.com/office/drawing/2014/main" id="{87E1D01F-697A-434A-B175-0429ADA7AA63}"/>
                    </a:ext>
                  </a:extLst>
                </p14:cNvPr>
                <p14:cNvContentPartPr/>
                <p14:nvPr/>
              </p14:nvContentPartPr>
              <p14:xfrm>
                <a:off x="4948357" y="2060123"/>
                <a:ext cx="79200" cy="103680"/>
              </p14:xfrm>
            </p:contentPart>
          </mc:Choice>
          <mc:Fallback xmlns="">
            <p:pic>
              <p:nvPicPr>
                <p:cNvPr id="84" name="Ink 83">
                  <a:extLst>
                    <a:ext uri="{FF2B5EF4-FFF2-40B4-BE49-F238E27FC236}">
                      <a16:creationId xmlns:a16="http://schemas.microsoft.com/office/drawing/2014/main" id="{87E1D01F-697A-434A-B175-0429ADA7AA63}"/>
                    </a:ext>
                  </a:extLst>
                </p:cNvPr>
                <p:cNvPicPr/>
                <p:nvPr/>
              </p:nvPicPr>
              <p:blipFill>
                <a:blip r:embed="rId127"/>
                <a:stretch>
                  <a:fillRect/>
                </a:stretch>
              </p:blipFill>
              <p:spPr>
                <a:xfrm>
                  <a:off x="4940797" y="2052563"/>
                  <a:ext cx="94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a16="http://schemas.microsoft.com/office/drawing/2014/main" id="{5C07FC80-B134-C740-82DB-EEAF33B7D60D}"/>
                    </a:ext>
                  </a:extLst>
                </p14:cNvPr>
                <p14:cNvContentPartPr/>
                <p14:nvPr/>
              </p14:nvContentPartPr>
              <p14:xfrm>
                <a:off x="5070757" y="2069123"/>
                <a:ext cx="105840" cy="69840"/>
              </p14:xfrm>
            </p:contentPart>
          </mc:Choice>
          <mc:Fallback xmlns="">
            <p:pic>
              <p:nvPicPr>
                <p:cNvPr id="85" name="Ink 84">
                  <a:extLst>
                    <a:ext uri="{FF2B5EF4-FFF2-40B4-BE49-F238E27FC236}">
                      <a16:creationId xmlns:a16="http://schemas.microsoft.com/office/drawing/2014/main" id="{5C07FC80-B134-C740-82DB-EEAF33B7D60D}"/>
                    </a:ext>
                  </a:extLst>
                </p:cNvPr>
                <p:cNvPicPr/>
                <p:nvPr/>
              </p:nvPicPr>
              <p:blipFill>
                <a:blip r:embed="rId129"/>
                <a:stretch>
                  <a:fillRect/>
                </a:stretch>
              </p:blipFill>
              <p:spPr>
                <a:xfrm>
                  <a:off x="5063197" y="2061563"/>
                  <a:ext cx="120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Ink 85">
                  <a:extLst>
                    <a:ext uri="{FF2B5EF4-FFF2-40B4-BE49-F238E27FC236}">
                      <a16:creationId xmlns:a16="http://schemas.microsoft.com/office/drawing/2014/main" id="{8EF68AE0-4BCB-954A-B71D-D0F1D257D4CF}"/>
                    </a:ext>
                  </a:extLst>
                </p14:cNvPr>
                <p14:cNvContentPartPr/>
                <p14:nvPr/>
              </p14:nvContentPartPr>
              <p14:xfrm>
                <a:off x="5318437" y="1933763"/>
                <a:ext cx="32760" cy="199080"/>
              </p14:xfrm>
            </p:contentPart>
          </mc:Choice>
          <mc:Fallback xmlns="">
            <p:pic>
              <p:nvPicPr>
                <p:cNvPr id="86" name="Ink 85">
                  <a:extLst>
                    <a:ext uri="{FF2B5EF4-FFF2-40B4-BE49-F238E27FC236}">
                      <a16:creationId xmlns:a16="http://schemas.microsoft.com/office/drawing/2014/main" id="{8EF68AE0-4BCB-954A-B71D-D0F1D257D4CF}"/>
                    </a:ext>
                  </a:extLst>
                </p:cNvPr>
                <p:cNvPicPr/>
                <p:nvPr/>
              </p:nvPicPr>
              <p:blipFill>
                <a:blip r:embed="rId131"/>
                <a:stretch>
                  <a:fillRect/>
                </a:stretch>
              </p:blipFill>
              <p:spPr>
                <a:xfrm>
                  <a:off x="5310877" y="1926203"/>
                  <a:ext cx="47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Ink 86">
                  <a:extLst>
                    <a:ext uri="{FF2B5EF4-FFF2-40B4-BE49-F238E27FC236}">
                      <a16:creationId xmlns:a16="http://schemas.microsoft.com/office/drawing/2014/main" id="{A447167E-E4D8-604B-A993-62FFE2518600}"/>
                    </a:ext>
                  </a:extLst>
                </p14:cNvPr>
                <p14:cNvContentPartPr/>
                <p14:nvPr/>
              </p14:nvContentPartPr>
              <p14:xfrm>
                <a:off x="5415997" y="2034203"/>
                <a:ext cx="14400" cy="104760"/>
              </p14:xfrm>
            </p:contentPart>
          </mc:Choice>
          <mc:Fallback xmlns="">
            <p:pic>
              <p:nvPicPr>
                <p:cNvPr id="87" name="Ink 86">
                  <a:extLst>
                    <a:ext uri="{FF2B5EF4-FFF2-40B4-BE49-F238E27FC236}">
                      <a16:creationId xmlns:a16="http://schemas.microsoft.com/office/drawing/2014/main" id="{A447167E-E4D8-604B-A993-62FFE2518600}"/>
                    </a:ext>
                  </a:extLst>
                </p:cNvPr>
                <p:cNvPicPr/>
                <p:nvPr/>
              </p:nvPicPr>
              <p:blipFill>
                <a:blip r:embed="rId133"/>
                <a:stretch>
                  <a:fillRect/>
                </a:stretch>
              </p:blipFill>
              <p:spPr>
                <a:xfrm>
                  <a:off x="5408437" y="2026643"/>
                  <a:ext cx="29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Ink 87">
                  <a:extLst>
                    <a:ext uri="{FF2B5EF4-FFF2-40B4-BE49-F238E27FC236}">
                      <a16:creationId xmlns:a16="http://schemas.microsoft.com/office/drawing/2014/main" id="{644DE96B-5DC7-DF42-BE8C-3F3753642F0E}"/>
                    </a:ext>
                  </a:extLst>
                </p14:cNvPr>
                <p14:cNvContentPartPr/>
                <p14:nvPr/>
              </p14:nvContentPartPr>
              <p14:xfrm>
                <a:off x="5440477" y="1967963"/>
                <a:ext cx="6840" cy="4320"/>
              </p14:xfrm>
            </p:contentPart>
          </mc:Choice>
          <mc:Fallback xmlns="">
            <p:pic>
              <p:nvPicPr>
                <p:cNvPr id="88" name="Ink 87">
                  <a:extLst>
                    <a:ext uri="{FF2B5EF4-FFF2-40B4-BE49-F238E27FC236}">
                      <a16:creationId xmlns:a16="http://schemas.microsoft.com/office/drawing/2014/main" id="{644DE96B-5DC7-DF42-BE8C-3F3753642F0E}"/>
                    </a:ext>
                  </a:extLst>
                </p:cNvPr>
                <p:cNvPicPr/>
                <p:nvPr/>
              </p:nvPicPr>
              <p:blipFill>
                <a:blip r:embed="rId135"/>
                <a:stretch>
                  <a:fillRect/>
                </a:stretch>
              </p:blipFill>
              <p:spPr>
                <a:xfrm>
                  <a:off x="5432917" y="1960403"/>
                  <a:ext cx="219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Ink 88">
                  <a:extLst>
                    <a:ext uri="{FF2B5EF4-FFF2-40B4-BE49-F238E27FC236}">
                      <a16:creationId xmlns:a16="http://schemas.microsoft.com/office/drawing/2014/main" id="{2874C5AD-570A-4347-94D1-2114B472F176}"/>
                    </a:ext>
                  </a:extLst>
                </p14:cNvPr>
                <p14:cNvContentPartPr/>
                <p14:nvPr/>
              </p14:nvContentPartPr>
              <p14:xfrm>
                <a:off x="5494117" y="2023043"/>
                <a:ext cx="103320" cy="105840"/>
              </p14:xfrm>
            </p:contentPart>
          </mc:Choice>
          <mc:Fallback xmlns="">
            <p:pic>
              <p:nvPicPr>
                <p:cNvPr id="89" name="Ink 88">
                  <a:extLst>
                    <a:ext uri="{FF2B5EF4-FFF2-40B4-BE49-F238E27FC236}">
                      <a16:creationId xmlns:a16="http://schemas.microsoft.com/office/drawing/2014/main" id="{2874C5AD-570A-4347-94D1-2114B472F176}"/>
                    </a:ext>
                  </a:extLst>
                </p:cNvPr>
                <p:cNvPicPr/>
                <p:nvPr/>
              </p:nvPicPr>
              <p:blipFill>
                <a:blip r:embed="rId137"/>
                <a:stretch>
                  <a:fillRect/>
                </a:stretch>
              </p:blipFill>
              <p:spPr>
                <a:xfrm>
                  <a:off x="5486557" y="2015483"/>
                  <a:ext cx="118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Ink 89">
                  <a:extLst>
                    <a:ext uri="{FF2B5EF4-FFF2-40B4-BE49-F238E27FC236}">
                      <a16:creationId xmlns:a16="http://schemas.microsoft.com/office/drawing/2014/main" id="{81ABE80C-5D24-174B-B318-74DE019D70CA}"/>
                    </a:ext>
                  </a:extLst>
                </p14:cNvPr>
                <p14:cNvContentPartPr/>
                <p14:nvPr/>
              </p14:nvContentPartPr>
              <p14:xfrm>
                <a:off x="5658637" y="2013683"/>
                <a:ext cx="132120" cy="100080"/>
              </p14:xfrm>
            </p:contentPart>
          </mc:Choice>
          <mc:Fallback xmlns="">
            <p:pic>
              <p:nvPicPr>
                <p:cNvPr id="90" name="Ink 89">
                  <a:extLst>
                    <a:ext uri="{FF2B5EF4-FFF2-40B4-BE49-F238E27FC236}">
                      <a16:creationId xmlns:a16="http://schemas.microsoft.com/office/drawing/2014/main" id="{81ABE80C-5D24-174B-B318-74DE019D70CA}"/>
                    </a:ext>
                  </a:extLst>
                </p:cNvPr>
                <p:cNvPicPr/>
                <p:nvPr/>
              </p:nvPicPr>
              <p:blipFill>
                <a:blip r:embed="rId139"/>
                <a:stretch>
                  <a:fillRect/>
                </a:stretch>
              </p:blipFill>
              <p:spPr>
                <a:xfrm>
                  <a:off x="5651077" y="2006123"/>
                  <a:ext cx="1472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0EE94B9F-EE3C-CF48-BFD1-3DAE0E2059D1}"/>
                    </a:ext>
                  </a:extLst>
                </p14:cNvPr>
                <p14:cNvContentPartPr/>
                <p14:nvPr/>
              </p14:nvContentPartPr>
              <p14:xfrm>
                <a:off x="3377677" y="2423003"/>
                <a:ext cx="32760" cy="177480"/>
              </p14:xfrm>
            </p:contentPart>
          </mc:Choice>
          <mc:Fallback xmlns="">
            <p:pic>
              <p:nvPicPr>
                <p:cNvPr id="95" name="Ink 94">
                  <a:extLst>
                    <a:ext uri="{FF2B5EF4-FFF2-40B4-BE49-F238E27FC236}">
                      <a16:creationId xmlns:a16="http://schemas.microsoft.com/office/drawing/2014/main" id="{0EE94B9F-EE3C-CF48-BFD1-3DAE0E2059D1}"/>
                    </a:ext>
                  </a:extLst>
                </p:cNvPr>
                <p:cNvPicPr/>
                <p:nvPr/>
              </p:nvPicPr>
              <p:blipFill>
                <a:blip r:embed="rId141"/>
                <a:stretch>
                  <a:fillRect/>
                </a:stretch>
              </p:blipFill>
              <p:spPr>
                <a:xfrm>
                  <a:off x="3370117" y="2415443"/>
                  <a:ext cx="47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D7B9AF70-3030-844E-95A9-2749688A8320}"/>
                    </a:ext>
                  </a:extLst>
                </p14:cNvPr>
                <p14:cNvContentPartPr/>
                <p14:nvPr/>
              </p14:nvContentPartPr>
              <p14:xfrm>
                <a:off x="3540757" y="2444603"/>
                <a:ext cx="29520" cy="162360"/>
              </p14:xfrm>
            </p:contentPart>
          </mc:Choice>
          <mc:Fallback xmlns="">
            <p:pic>
              <p:nvPicPr>
                <p:cNvPr id="96" name="Ink 95">
                  <a:extLst>
                    <a:ext uri="{FF2B5EF4-FFF2-40B4-BE49-F238E27FC236}">
                      <a16:creationId xmlns:a16="http://schemas.microsoft.com/office/drawing/2014/main" id="{D7B9AF70-3030-844E-95A9-2749688A8320}"/>
                    </a:ext>
                  </a:extLst>
                </p:cNvPr>
                <p:cNvPicPr/>
                <p:nvPr/>
              </p:nvPicPr>
              <p:blipFill>
                <a:blip r:embed="rId143"/>
                <a:stretch>
                  <a:fillRect/>
                </a:stretch>
              </p:blipFill>
              <p:spPr>
                <a:xfrm>
                  <a:off x="3533197" y="2437043"/>
                  <a:ext cx="44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7" name="Ink 96">
                  <a:extLst>
                    <a:ext uri="{FF2B5EF4-FFF2-40B4-BE49-F238E27FC236}">
                      <a16:creationId xmlns:a16="http://schemas.microsoft.com/office/drawing/2014/main" id="{590B3456-ED50-6F44-9FEF-7D7810B01F73}"/>
                    </a:ext>
                  </a:extLst>
                </p14:cNvPr>
                <p14:cNvContentPartPr/>
                <p14:nvPr/>
              </p14:nvContentPartPr>
              <p14:xfrm>
                <a:off x="3512317" y="2450363"/>
                <a:ext cx="180720" cy="159480"/>
              </p14:xfrm>
            </p:contentPart>
          </mc:Choice>
          <mc:Fallback xmlns="">
            <p:pic>
              <p:nvPicPr>
                <p:cNvPr id="97" name="Ink 96">
                  <a:extLst>
                    <a:ext uri="{FF2B5EF4-FFF2-40B4-BE49-F238E27FC236}">
                      <a16:creationId xmlns:a16="http://schemas.microsoft.com/office/drawing/2014/main" id="{590B3456-ED50-6F44-9FEF-7D7810B01F73}"/>
                    </a:ext>
                  </a:extLst>
                </p:cNvPr>
                <p:cNvPicPr/>
                <p:nvPr/>
              </p:nvPicPr>
              <p:blipFill>
                <a:blip r:embed="rId145"/>
                <a:stretch>
                  <a:fillRect/>
                </a:stretch>
              </p:blipFill>
              <p:spPr>
                <a:xfrm>
                  <a:off x="3504757" y="2442803"/>
                  <a:ext cx="195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8" name="Ink 97">
                  <a:extLst>
                    <a:ext uri="{FF2B5EF4-FFF2-40B4-BE49-F238E27FC236}">
                      <a16:creationId xmlns:a16="http://schemas.microsoft.com/office/drawing/2014/main" id="{D0C99E66-319A-1345-83E8-47DA25F8C8E3}"/>
                    </a:ext>
                  </a:extLst>
                </p14:cNvPr>
                <p14:cNvContentPartPr/>
                <p14:nvPr/>
              </p14:nvContentPartPr>
              <p14:xfrm>
                <a:off x="3761437" y="2398163"/>
                <a:ext cx="62640" cy="235440"/>
              </p14:xfrm>
            </p:contentPart>
          </mc:Choice>
          <mc:Fallback xmlns="">
            <p:pic>
              <p:nvPicPr>
                <p:cNvPr id="98" name="Ink 97">
                  <a:extLst>
                    <a:ext uri="{FF2B5EF4-FFF2-40B4-BE49-F238E27FC236}">
                      <a16:creationId xmlns:a16="http://schemas.microsoft.com/office/drawing/2014/main" id="{D0C99E66-319A-1345-83E8-47DA25F8C8E3}"/>
                    </a:ext>
                  </a:extLst>
                </p:cNvPr>
                <p:cNvPicPr/>
                <p:nvPr/>
              </p:nvPicPr>
              <p:blipFill>
                <a:blip r:embed="rId147"/>
                <a:stretch>
                  <a:fillRect/>
                </a:stretch>
              </p:blipFill>
              <p:spPr>
                <a:xfrm>
                  <a:off x="3753877" y="2390603"/>
                  <a:ext cx="777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Ink 98">
                  <a:extLst>
                    <a:ext uri="{FF2B5EF4-FFF2-40B4-BE49-F238E27FC236}">
                      <a16:creationId xmlns:a16="http://schemas.microsoft.com/office/drawing/2014/main" id="{029EEF32-143F-AE45-AF71-03780839BA63}"/>
                    </a:ext>
                  </a:extLst>
                </p14:cNvPr>
                <p14:cNvContentPartPr/>
                <p14:nvPr/>
              </p14:nvContentPartPr>
              <p14:xfrm>
                <a:off x="3919117" y="2433803"/>
                <a:ext cx="16200" cy="150840"/>
              </p14:xfrm>
            </p:contentPart>
          </mc:Choice>
          <mc:Fallback xmlns="">
            <p:pic>
              <p:nvPicPr>
                <p:cNvPr id="99" name="Ink 98">
                  <a:extLst>
                    <a:ext uri="{FF2B5EF4-FFF2-40B4-BE49-F238E27FC236}">
                      <a16:creationId xmlns:a16="http://schemas.microsoft.com/office/drawing/2014/main" id="{029EEF32-143F-AE45-AF71-03780839BA63}"/>
                    </a:ext>
                  </a:extLst>
                </p:cNvPr>
                <p:cNvPicPr/>
                <p:nvPr/>
              </p:nvPicPr>
              <p:blipFill>
                <a:blip r:embed="rId149"/>
                <a:stretch>
                  <a:fillRect/>
                </a:stretch>
              </p:blipFill>
              <p:spPr>
                <a:xfrm>
                  <a:off x="3911557" y="2426243"/>
                  <a:ext cx="313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7AE00AF0-B384-6240-B397-AAB5DCFD04AF}"/>
                    </a:ext>
                  </a:extLst>
                </p14:cNvPr>
                <p14:cNvContentPartPr/>
                <p14:nvPr/>
              </p14:nvContentPartPr>
              <p14:xfrm>
                <a:off x="3994717" y="2496803"/>
                <a:ext cx="2880" cy="91440"/>
              </p14:xfrm>
            </p:contentPart>
          </mc:Choice>
          <mc:Fallback xmlns="">
            <p:pic>
              <p:nvPicPr>
                <p:cNvPr id="100" name="Ink 99">
                  <a:extLst>
                    <a:ext uri="{FF2B5EF4-FFF2-40B4-BE49-F238E27FC236}">
                      <a16:creationId xmlns:a16="http://schemas.microsoft.com/office/drawing/2014/main" id="{7AE00AF0-B384-6240-B397-AAB5DCFD04AF}"/>
                    </a:ext>
                  </a:extLst>
                </p:cNvPr>
                <p:cNvPicPr/>
                <p:nvPr/>
              </p:nvPicPr>
              <p:blipFill>
                <a:blip r:embed="rId151"/>
                <a:stretch>
                  <a:fillRect/>
                </a:stretch>
              </p:blipFill>
              <p:spPr>
                <a:xfrm>
                  <a:off x="3987157" y="2489243"/>
                  <a:ext cx="18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961E3B75-42D6-4D43-9E30-D118D16C2B85}"/>
                    </a:ext>
                  </a:extLst>
                </p14:cNvPr>
                <p14:cNvContentPartPr/>
                <p14:nvPr/>
              </p14:nvContentPartPr>
              <p14:xfrm>
                <a:off x="3986077" y="2423723"/>
                <a:ext cx="5760" cy="5760"/>
              </p14:xfrm>
            </p:contentPart>
          </mc:Choice>
          <mc:Fallback xmlns="">
            <p:pic>
              <p:nvPicPr>
                <p:cNvPr id="101" name="Ink 100">
                  <a:extLst>
                    <a:ext uri="{FF2B5EF4-FFF2-40B4-BE49-F238E27FC236}">
                      <a16:creationId xmlns:a16="http://schemas.microsoft.com/office/drawing/2014/main" id="{961E3B75-42D6-4D43-9E30-D118D16C2B85}"/>
                    </a:ext>
                  </a:extLst>
                </p:cNvPr>
                <p:cNvPicPr/>
                <p:nvPr/>
              </p:nvPicPr>
              <p:blipFill>
                <a:blip r:embed="rId153"/>
                <a:stretch>
                  <a:fillRect/>
                </a:stretch>
              </p:blipFill>
              <p:spPr>
                <a:xfrm>
                  <a:off x="3978517" y="2416163"/>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729954AD-2B0B-6E46-BA58-1DC9D074F131}"/>
                    </a:ext>
                  </a:extLst>
                </p14:cNvPr>
                <p14:cNvContentPartPr/>
                <p14:nvPr/>
              </p14:nvContentPartPr>
              <p14:xfrm>
                <a:off x="4025317" y="2483483"/>
                <a:ext cx="95040" cy="77040"/>
              </p14:xfrm>
            </p:contentPart>
          </mc:Choice>
          <mc:Fallback xmlns="">
            <p:pic>
              <p:nvPicPr>
                <p:cNvPr id="102" name="Ink 101">
                  <a:extLst>
                    <a:ext uri="{FF2B5EF4-FFF2-40B4-BE49-F238E27FC236}">
                      <a16:creationId xmlns:a16="http://schemas.microsoft.com/office/drawing/2014/main" id="{729954AD-2B0B-6E46-BA58-1DC9D074F131}"/>
                    </a:ext>
                  </a:extLst>
                </p:cNvPr>
                <p:cNvPicPr/>
                <p:nvPr/>
              </p:nvPicPr>
              <p:blipFill>
                <a:blip r:embed="rId155"/>
                <a:stretch>
                  <a:fillRect/>
                </a:stretch>
              </p:blipFill>
              <p:spPr>
                <a:xfrm>
                  <a:off x="4017757" y="2475923"/>
                  <a:ext cx="1101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ED34DBDE-BEBB-5C47-974F-F58C9E31FEBF}"/>
                    </a:ext>
                  </a:extLst>
                </p14:cNvPr>
                <p14:cNvContentPartPr/>
                <p14:nvPr/>
              </p14:nvContentPartPr>
              <p14:xfrm>
                <a:off x="4164277" y="2465123"/>
                <a:ext cx="102960" cy="102600"/>
              </p14:xfrm>
            </p:contentPart>
          </mc:Choice>
          <mc:Fallback xmlns="">
            <p:pic>
              <p:nvPicPr>
                <p:cNvPr id="103" name="Ink 102">
                  <a:extLst>
                    <a:ext uri="{FF2B5EF4-FFF2-40B4-BE49-F238E27FC236}">
                      <a16:creationId xmlns:a16="http://schemas.microsoft.com/office/drawing/2014/main" id="{ED34DBDE-BEBB-5C47-974F-F58C9E31FEBF}"/>
                    </a:ext>
                  </a:extLst>
                </p:cNvPr>
                <p:cNvPicPr/>
                <p:nvPr/>
              </p:nvPicPr>
              <p:blipFill>
                <a:blip r:embed="rId157"/>
                <a:stretch>
                  <a:fillRect/>
                </a:stretch>
              </p:blipFill>
              <p:spPr>
                <a:xfrm>
                  <a:off x="4156717" y="2457563"/>
                  <a:ext cx="118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220BB4A0-FA23-3548-B6C4-155BBE70A74B}"/>
                    </a:ext>
                  </a:extLst>
                </p14:cNvPr>
                <p14:cNvContentPartPr/>
                <p14:nvPr/>
              </p14:nvContentPartPr>
              <p14:xfrm>
                <a:off x="4467397" y="2459723"/>
                <a:ext cx="121680" cy="80640"/>
              </p14:xfrm>
            </p:contentPart>
          </mc:Choice>
          <mc:Fallback xmlns="">
            <p:pic>
              <p:nvPicPr>
                <p:cNvPr id="104" name="Ink 103">
                  <a:extLst>
                    <a:ext uri="{FF2B5EF4-FFF2-40B4-BE49-F238E27FC236}">
                      <a16:creationId xmlns:a16="http://schemas.microsoft.com/office/drawing/2014/main" id="{220BB4A0-FA23-3548-B6C4-155BBE70A74B}"/>
                    </a:ext>
                  </a:extLst>
                </p:cNvPr>
                <p:cNvPicPr/>
                <p:nvPr/>
              </p:nvPicPr>
              <p:blipFill>
                <a:blip r:embed="rId159"/>
                <a:stretch>
                  <a:fillRect/>
                </a:stretch>
              </p:blipFill>
              <p:spPr>
                <a:xfrm>
                  <a:off x="4459837" y="2452163"/>
                  <a:ext cx="136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681E381C-3709-8047-92B0-2BA0DB5073CA}"/>
                    </a:ext>
                  </a:extLst>
                </p14:cNvPr>
                <p14:cNvContentPartPr/>
                <p14:nvPr/>
              </p14:nvContentPartPr>
              <p14:xfrm>
                <a:off x="4627597" y="2378003"/>
                <a:ext cx="133200" cy="257040"/>
              </p14:xfrm>
            </p:contentPart>
          </mc:Choice>
          <mc:Fallback xmlns="">
            <p:pic>
              <p:nvPicPr>
                <p:cNvPr id="105" name="Ink 104">
                  <a:extLst>
                    <a:ext uri="{FF2B5EF4-FFF2-40B4-BE49-F238E27FC236}">
                      <a16:creationId xmlns:a16="http://schemas.microsoft.com/office/drawing/2014/main" id="{681E381C-3709-8047-92B0-2BA0DB5073CA}"/>
                    </a:ext>
                  </a:extLst>
                </p:cNvPr>
                <p:cNvPicPr/>
                <p:nvPr/>
              </p:nvPicPr>
              <p:blipFill>
                <a:blip r:embed="rId161"/>
                <a:stretch>
                  <a:fillRect/>
                </a:stretch>
              </p:blipFill>
              <p:spPr>
                <a:xfrm>
                  <a:off x="4620037" y="2370443"/>
                  <a:ext cx="148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BC9871E8-A357-F441-8410-774134125667}"/>
                    </a:ext>
                  </a:extLst>
                </p14:cNvPr>
                <p14:cNvContentPartPr/>
                <p14:nvPr/>
              </p14:nvContentPartPr>
              <p14:xfrm>
                <a:off x="4627597" y="2527403"/>
                <a:ext cx="61920" cy="2880"/>
              </p14:xfrm>
            </p:contentPart>
          </mc:Choice>
          <mc:Fallback xmlns="">
            <p:pic>
              <p:nvPicPr>
                <p:cNvPr id="106" name="Ink 105">
                  <a:extLst>
                    <a:ext uri="{FF2B5EF4-FFF2-40B4-BE49-F238E27FC236}">
                      <a16:creationId xmlns:a16="http://schemas.microsoft.com/office/drawing/2014/main" id="{BC9871E8-A357-F441-8410-774134125667}"/>
                    </a:ext>
                  </a:extLst>
                </p:cNvPr>
                <p:cNvPicPr/>
                <p:nvPr/>
              </p:nvPicPr>
              <p:blipFill>
                <a:blip r:embed="rId163"/>
                <a:stretch>
                  <a:fillRect/>
                </a:stretch>
              </p:blipFill>
              <p:spPr>
                <a:xfrm>
                  <a:off x="4620037" y="2519843"/>
                  <a:ext cx="77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9" name="Ink 108">
                  <a:extLst>
                    <a:ext uri="{FF2B5EF4-FFF2-40B4-BE49-F238E27FC236}">
                      <a16:creationId xmlns:a16="http://schemas.microsoft.com/office/drawing/2014/main" id="{2EDE3112-EA0C-7349-A704-DB972D911D26}"/>
                    </a:ext>
                  </a:extLst>
                </p14:cNvPr>
                <p14:cNvContentPartPr/>
                <p14:nvPr/>
              </p14:nvContentPartPr>
              <p14:xfrm>
                <a:off x="4892197" y="2443883"/>
                <a:ext cx="109440" cy="88920"/>
              </p14:xfrm>
            </p:contentPart>
          </mc:Choice>
          <mc:Fallback xmlns="">
            <p:pic>
              <p:nvPicPr>
                <p:cNvPr id="109" name="Ink 108">
                  <a:extLst>
                    <a:ext uri="{FF2B5EF4-FFF2-40B4-BE49-F238E27FC236}">
                      <a16:creationId xmlns:a16="http://schemas.microsoft.com/office/drawing/2014/main" id="{2EDE3112-EA0C-7349-A704-DB972D911D26}"/>
                    </a:ext>
                  </a:extLst>
                </p:cNvPr>
                <p:cNvPicPr/>
                <p:nvPr/>
              </p:nvPicPr>
              <p:blipFill>
                <a:blip r:embed="rId165"/>
                <a:stretch>
                  <a:fillRect/>
                </a:stretch>
              </p:blipFill>
              <p:spPr>
                <a:xfrm>
                  <a:off x="4884637" y="2436323"/>
                  <a:ext cx="1245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0" name="Ink 109">
                  <a:extLst>
                    <a:ext uri="{FF2B5EF4-FFF2-40B4-BE49-F238E27FC236}">
                      <a16:creationId xmlns:a16="http://schemas.microsoft.com/office/drawing/2014/main" id="{3F0C91F6-BF02-7040-B20E-0349FD48B2BC}"/>
                    </a:ext>
                  </a:extLst>
                </p14:cNvPr>
                <p14:cNvContentPartPr/>
                <p14:nvPr/>
              </p14:nvContentPartPr>
              <p14:xfrm>
                <a:off x="5021797" y="2438483"/>
                <a:ext cx="75240" cy="97560"/>
              </p14:xfrm>
            </p:contentPart>
          </mc:Choice>
          <mc:Fallback xmlns="">
            <p:pic>
              <p:nvPicPr>
                <p:cNvPr id="110" name="Ink 109">
                  <a:extLst>
                    <a:ext uri="{FF2B5EF4-FFF2-40B4-BE49-F238E27FC236}">
                      <a16:creationId xmlns:a16="http://schemas.microsoft.com/office/drawing/2014/main" id="{3F0C91F6-BF02-7040-B20E-0349FD48B2BC}"/>
                    </a:ext>
                  </a:extLst>
                </p:cNvPr>
                <p:cNvPicPr/>
                <p:nvPr/>
              </p:nvPicPr>
              <p:blipFill>
                <a:blip r:embed="rId167"/>
                <a:stretch>
                  <a:fillRect/>
                </a:stretch>
              </p:blipFill>
              <p:spPr>
                <a:xfrm>
                  <a:off x="5014237" y="2430923"/>
                  <a:ext cx="90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1" name="Ink 110">
                  <a:extLst>
                    <a:ext uri="{FF2B5EF4-FFF2-40B4-BE49-F238E27FC236}">
                      <a16:creationId xmlns:a16="http://schemas.microsoft.com/office/drawing/2014/main" id="{8A354880-8EF9-FA4D-815C-8C27B5166C48}"/>
                    </a:ext>
                  </a:extLst>
                </p14:cNvPr>
                <p14:cNvContentPartPr/>
                <p14:nvPr/>
              </p14:nvContentPartPr>
              <p14:xfrm>
                <a:off x="5116477" y="2445323"/>
                <a:ext cx="75240" cy="83520"/>
              </p14:xfrm>
            </p:contentPart>
          </mc:Choice>
          <mc:Fallback xmlns="">
            <p:pic>
              <p:nvPicPr>
                <p:cNvPr id="111" name="Ink 110">
                  <a:extLst>
                    <a:ext uri="{FF2B5EF4-FFF2-40B4-BE49-F238E27FC236}">
                      <a16:creationId xmlns:a16="http://schemas.microsoft.com/office/drawing/2014/main" id="{8A354880-8EF9-FA4D-815C-8C27B5166C48}"/>
                    </a:ext>
                  </a:extLst>
                </p:cNvPr>
                <p:cNvPicPr/>
                <p:nvPr/>
              </p:nvPicPr>
              <p:blipFill>
                <a:blip r:embed="rId169"/>
                <a:stretch>
                  <a:fillRect/>
                </a:stretch>
              </p:blipFill>
              <p:spPr>
                <a:xfrm>
                  <a:off x="5108917" y="2437763"/>
                  <a:ext cx="903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a:extLst>
                    <a:ext uri="{FF2B5EF4-FFF2-40B4-BE49-F238E27FC236}">
                      <a16:creationId xmlns:a16="http://schemas.microsoft.com/office/drawing/2014/main" id="{414CCB25-3964-004F-A8B0-0DFEE296A9ED}"/>
                    </a:ext>
                  </a:extLst>
                </p14:cNvPr>
                <p14:cNvContentPartPr/>
                <p14:nvPr/>
              </p14:nvContentPartPr>
              <p14:xfrm>
                <a:off x="5247517" y="2456483"/>
                <a:ext cx="110520" cy="68400"/>
              </p14:xfrm>
            </p:contentPart>
          </mc:Choice>
          <mc:Fallback xmlns="">
            <p:pic>
              <p:nvPicPr>
                <p:cNvPr id="112" name="Ink 111">
                  <a:extLst>
                    <a:ext uri="{FF2B5EF4-FFF2-40B4-BE49-F238E27FC236}">
                      <a16:creationId xmlns:a16="http://schemas.microsoft.com/office/drawing/2014/main" id="{414CCB25-3964-004F-A8B0-0DFEE296A9ED}"/>
                    </a:ext>
                  </a:extLst>
                </p:cNvPr>
                <p:cNvPicPr/>
                <p:nvPr/>
              </p:nvPicPr>
              <p:blipFill>
                <a:blip r:embed="rId171"/>
                <a:stretch>
                  <a:fillRect/>
                </a:stretch>
              </p:blipFill>
              <p:spPr>
                <a:xfrm>
                  <a:off x="5240317" y="2448923"/>
                  <a:ext cx="125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B38D93A5-D761-9642-A54D-8A05F9FB2B2B}"/>
                    </a:ext>
                  </a:extLst>
                </p14:cNvPr>
                <p14:cNvContentPartPr/>
                <p14:nvPr/>
              </p14:nvContentPartPr>
              <p14:xfrm>
                <a:off x="5405917" y="2347763"/>
                <a:ext cx="114480" cy="179280"/>
              </p14:xfrm>
            </p:contentPart>
          </mc:Choice>
          <mc:Fallback xmlns="">
            <p:pic>
              <p:nvPicPr>
                <p:cNvPr id="113" name="Ink 112">
                  <a:extLst>
                    <a:ext uri="{FF2B5EF4-FFF2-40B4-BE49-F238E27FC236}">
                      <a16:creationId xmlns:a16="http://schemas.microsoft.com/office/drawing/2014/main" id="{B38D93A5-D761-9642-A54D-8A05F9FB2B2B}"/>
                    </a:ext>
                  </a:extLst>
                </p:cNvPr>
                <p:cNvPicPr/>
                <p:nvPr/>
              </p:nvPicPr>
              <p:blipFill>
                <a:blip r:embed="rId173"/>
                <a:stretch>
                  <a:fillRect/>
                </a:stretch>
              </p:blipFill>
              <p:spPr>
                <a:xfrm>
                  <a:off x="5398357" y="2340203"/>
                  <a:ext cx="129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8706305E-1F18-BC49-9C73-F72EC827676C}"/>
                    </a:ext>
                  </a:extLst>
                </p14:cNvPr>
                <p14:cNvContentPartPr/>
                <p14:nvPr/>
              </p14:nvContentPartPr>
              <p14:xfrm>
                <a:off x="5571157" y="2402843"/>
                <a:ext cx="99360" cy="109440"/>
              </p14:xfrm>
            </p:contentPart>
          </mc:Choice>
          <mc:Fallback xmlns="">
            <p:pic>
              <p:nvPicPr>
                <p:cNvPr id="114" name="Ink 113">
                  <a:extLst>
                    <a:ext uri="{FF2B5EF4-FFF2-40B4-BE49-F238E27FC236}">
                      <a16:creationId xmlns:a16="http://schemas.microsoft.com/office/drawing/2014/main" id="{8706305E-1F18-BC49-9C73-F72EC827676C}"/>
                    </a:ext>
                  </a:extLst>
                </p:cNvPr>
                <p:cNvPicPr/>
                <p:nvPr/>
              </p:nvPicPr>
              <p:blipFill>
                <a:blip r:embed="rId175"/>
                <a:stretch>
                  <a:fillRect/>
                </a:stretch>
              </p:blipFill>
              <p:spPr>
                <a:xfrm>
                  <a:off x="5563597" y="2395283"/>
                  <a:ext cx="1144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Ink 114">
                  <a:extLst>
                    <a:ext uri="{FF2B5EF4-FFF2-40B4-BE49-F238E27FC236}">
                      <a16:creationId xmlns:a16="http://schemas.microsoft.com/office/drawing/2014/main" id="{AD031489-D322-A54B-BE37-9C76176E9E63}"/>
                    </a:ext>
                  </a:extLst>
                </p14:cNvPr>
                <p14:cNvContentPartPr/>
                <p14:nvPr/>
              </p14:nvContentPartPr>
              <p14:xfrm>
                <a:off x="5705437" y="2432723"/>
                <a:ext cx="134280" cy="70560"/>
              </p14:xfrm>
            </p:contentPart>
          </mc:Choice>
          <mc:Fallback xmlns="">
            <p:pic>
              <p:nvPicPr>
                <p:cNvPr id="115" name="Ink 114">
                  <a:extLst>
                    <a:ext uri="{FF2B5EF4-FFF2-40B4-BE49-F238E27FC236}">
                      <a16:creationId xmlns:a16="http://schemas.microsoft.com/office/drawing/2014/main" id="{AD031489-D322-A54B-BE37-9C76176E9E63}"/>
                    </a:ext>
                  </a:extLst>
                </p:cNvPr>
                <p:cNvPicPr/>
                <p:nvPr/>
              </p:nvPicPr>
              <p:blipFill>
                <a:blip r:embed="rId177"/>
                <a:stretch>
                  <a:fillRect/>
                </a:stretch>
              </p:blipFill>
              <p:spPr>
                <a:xfrm>
                  <a:off x="5697877" y="2425163"/>
                  <a:ext cx="149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Ink 115">
                  <a:extLst>
                    <a:ext uri="{FF2B5EF4-FFF2-40B4-BE49-F238E27FC236}">
                      <a16:creationId xmlns:a16="http://schemas.microsoft.com/office/drawing/2014/main" id="{72ABEEF0-8019-1B42-A6A8-A162DCE71DAC}"/>
                    </a:ext>
                  </a:extLst>
                </p14:cNvPr>
                <p14:cNvContentPartPr/>
                <p14:nvPr/>
              </p14:nvContentPartPr>
              <p14:xfrm>
                <a:off x="5889757" y="2439203"/>
                <a:ext cx="99720" cy="57240"/>
              </p14:xfrm>
            </p:contentPart>
          </mc:Choice>
          <mc:Fallback xmlns="">
            <p:pic>
              <p:nvPicPr>
                <p:cNvPr id="116" name="Ink 115">
                  <a:extLst>
                    <a:ext uri="{FF2B5EF4-FFF2-40B4-BE49-F238E27FC236}">
                      <a16:creationId xmlns:a16="http://schemas.microsoft.com/office/drawing/2014/main" id="{72ABEEF0-8019-1B42-A6A8-A162DCE71DAC}"/>
                    </a:ext>
                  </a:extLst>
                </p:cNvPr>
                <p:cNvPicPr/>
                <p:nvPr/>
              </p:nvPicPr>
              <p:blipFill>
                <a:blip r:embed="rId179"/>
                <a:stretch>
                  <a:fillRect/>
                </a:stretch>
              </p:blipFill>
              <p:spPr>
                <a:xfrm>
                  <a:off x="5882197" y="2431643"/>
                  <a:ext cx="114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Ink 116">
                  <a:extLst>
                    <a:ext uri="{FF2B5EF4-FFF2-40B4-BE49-F238E27FC236}">
                      <a16:creationId xmlns:a16="http://schemas.microsoft.com/office/drawing/2014/main" id="{47671944-2D6B-0641-9845-84D3EF149EEF}"/>
                    </a:ext>
                  </a:extLst>
                </p14:cNvPr>
                <p14:cNvContentPartPr/>
                <p14:nvPr/>
              </p14:nvContentPartPr>
              <p14:xfrm>
                <a:off x="5990557" y="2285843"/>
                <a:ext cx="14760" cy="212040"/>
              </p14:xfrm>
            </p:contentPart>
          </mc:Choice>
          <mc:Fallback xmlns="">
            <p:pic>
              <p:nvPicPr>
                <p:cNvPr id="117" name="Ink 116">
                  <a:extLst>
                    <a:ext uri="{FF2B5EF4-FFF2-40B4-BE49-F238E27FC236}">
                      <a16:creationId xmlns:a16="http://schemas.microsoft.com/office/drawing/2014/main" id="{47671944-2D6B-0641-9845-84D3EF149EEF}"/>
                    </a:ext>
                  </a:extLst>
                </p:cNvPr>
                <p:cNvPicPr/>
                <p:nvPr/>
              </p:nvPicPr>
              <p:blipFill>
                <a:blip r:embed="rId181"/>
                <a:stretch>
                  <a:fillRect/>
                </a:stretch>
              </p:blipFill>
              <p:spPr>
                <a:xfrm>
                  <a:off x="5982997" y="2278283"/>
                  <a:ext cx="2988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19" name="Ink 118">
                <a:extLst>
                  <a:ext uri="{FF2B5EF4-FFF2-40B4-BE49-F238E27FC236}">
                    <a16:creationId xmlns:a16="http://schemas.microsoft.com/office/drawing/2014/main" id="{C68D109E-95CA-BF4F-90D6-26290E5AC20D}"/>
                  </a:ext>
                </a:extLst>
              </p14:cNvPr>
              <p14:cNvContentPartPr/>
              <p14:nvPr/>
            </p14:nvContentPartPr>
            <p14:xfrm>
              <a:off x="1283917" y="2900363"/>
              <a:ext cx="215280" cy="12960"/>
            </p14:xfrm>
          </p:contentPart>
        </mc:Choice>
        <mc:Fallback xmlns="">
          <p:pic>
            <p:nvPicPr>
              <p:cNvPr id="119" name="Ink 118">
                <a:extLst>
                  <a:ext uri="{FF2B5EF4-FFF2-40B4-BE49-F238E27FC236}">
                    <a16:creationId xmlns:a16="http://schemas.microsoft.com/office/drawing/2014/main" id="{C68D109E-95CA-BF4F-90D6-26290E5AC20D}"/>
                  </a:ext>
                </a:extLst>
              </p:cNvPr>
              <p:cNvPicPr/>
              <p:nvPr/>
            </p:nvPicPr>
            <p:blipFill>
              <a:blip r:embed="rId183"/>
              <a:stretch>
                <a:fillRect/>
              </a:stretch>
            </p:blipFill>
            <p:spPr>
              <a:xfrm>
                <a:off x="1276357" y="2892803"/>
                <a:ext cx="230400" cy="28080"/>
              </a:xfrm>
              <a:prstGeom prst="rect">
                <a:avLst/>
              </a:prstGeom>
            </p:spPr>
          </p:pic>
        </mc:Fallback>
      </mc:AlternateContent>
      <p:grpSp>
        <p:nvGrpSpPr>
          <p:cNvPr id="131" name="Group 130">
            <a:extLst>
              <a:ext uri="{FF2B5EF4-FFF2-40B4-BE49-F238E27FC236}">
                <a16:creationId xmlns:a16="http://schemas.microsoft.com/office/drawing/2014/main" id="{74749020-1ED9-A846-8CEC-CBFB18AF71B3}"/>
              </a:ext>
            </a:extLst>
          </p:cNvPr>
          <p:cNvGrpSpPr/>
          <p:nvPr/>
        </p:nvGrpSpPr>
        <p:grpSpPr>
          <a:xfrm>
            <a:off x="1733917" y="2732603"/>
            <a:ext cx="1067040" cy="270000"/>
            <a:chOff x="1733917" y="2732603"/>
            <a:chExt cx="1067040" cy="270000"/>
          </a:xfrm>
        </p:grpSpPr>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29DC0272-F393-9848-ADF4-D5BDD6B9D1B8}"/>
                    </a:ext>
                  </a:extLst>
                </p14:cNvPr>
                <p14:cNvContentPartPr/>
                <p14:nvPr/>
              </p14:nvContentPartPr>
              <p14:xfrm>
                <a:off x="1733917" y="2836643"/>
                <a:ext cx="146880" cy="131760"/>
              </p14:xfrm>
            </p:contentPart>
          </mc:Choice>
          <mc:Fallback xmlns="">
            <p:pic>
              <p:nvPicPr>
                <p:cNvPr id="120" name="Ink 119">
                  <a:extLst>
                    <a:ext uri="{FF2B5EF4-FFF2-40B4-BE49-F238E27FC236}">
                      <a16:creationId xmlns:a16="http://schemas.microsoft.com/office/drawing/2014/main" id="{29DC0272-F393-9848-ADF4-D5BDD6B9D1B8}"/>
                    </a:ext>
                  </a:extLst>
                </p:cNvPr>
                <p:cNvPicPr/>
                <p:nvPr/>
              </p:nvPicPr>
              <p:blipFill>
                <a:blip r:embed="rId185"/>
                <a:stretch>
                  <a:fillRect/>
                </a:stretch>
              </p:blipFill>
              <p:spPr>
                <a:xfrm>
                  <a:off x="1726357" y="2829083"/>
                  <a:ext cx="162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2A526FED-32F9-9745-BD9B-A7428FF452BF}"/>
                    </a:ext>
                  </a:extLst>
                </p14:cNvPr>
                <p14:cNvContentPartPr/>
                <p14:nvPr/>
              </p14:nvContentPartPr>
              <p14:xfrm>
                <a:off x="1909957" y="2850683"/>
                <a:ext cx="100800" cy="98280"/>
              </p14:xfrm>
            </p:contentPart>
          </mc:Choice>
          <mc:Fallback xmlns="">
            <p:pic>
              <p:nvPicPr>
                <p:cNvPr id="121" name="Ink 120">
                  <a:extLst>
                    <a:ext uri="{FF2B5EF4-FFF2-40B4-BE49-F238E27FC236}">
                      <a16:creationId xmlns:a16="http://schemas.microsoft.com/office/drawing/2014/main" id="{2A526FED-32F9-9745-BD9B-A7428FF452BF}"/>
                    </a:ext>
                  </a:extLst>
                </p:cNvPr>
                <p:cNvPicPr/>
                <p:nvPr/>
              </p:nvPicPr>
              <p:blipFill>
                <a:blip r:embed="rId187"/>
                <a:stretch>
                  <a:fillRect/>
                </a:stretch>
              </p:blipFill>
              <p:spPr>
                <a:xfrm>
                  <a:off x="1902397" y="2843123"/>
                  <a:ext cx="115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Ink 121">
                  <a:extLst>
                    <a:ext uri="{FF2B5EF4-FFF2-40B4-BE49-F238E27FC236}">
                      <a16:creationId xmlns:a16="http://schemas.microsoft.com/office/drawing/2014/main" id="{D09B0E72-7A4D-C841-AC26-9E1FCB0B5BA3}"/>
                    </a:ext>
                  </a:extLst>
                </p14:cNvPr>
                <p14:cNvContentPartPr/>
                <p14:nvPr/>
              </p14:nvContentPartPr>
              <p14:xfrm>
                <a:off x="2062957" y="2850323"/>
                <a:ext cx="110520" cy="105480"/>
              </p14:xfrm>
            </p:contentPart>
          </mc:Choice>
          <mc:Fallback xmlns="">
            <p:pic>
              <p:nvPicPr>
                <p:cNvPr id="122" name="Ink 121">
                  <a:extLst>
                    <a:ext uri="{FF2B5EF4-FFF2-40B4-BE49-F238E27FC236}">
                      <a16:creationId xmlns:a16="http://schemas.microsoft.com/office/drawing/2014/main" id="{D09B0E72-7A4D-C841-AC26-9E1FCB0B5BA3}"/>
                    </a:ext>
                  </a:extLst>
                </p:cNvPr>
                <p:cNvPicPr/>
                <p:nvPr/>
              </p:nvPicPr>
              <p:blipFill>
                <a:blip r:embed="rId189"/>
                <a:stretch>
                  <a:fillRect/>
                </a:stretch>
              </p:blipFill>
              <p:spPr>
                <a:xfrm>
                  <a:off x="2055397" y="2842763"/>
                  <a:ext cx="125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3" name="Ink 122">
                  <a:extLst>
                    <a:ext uri="{FF2B5EF4-FFF2-40B4-BE49-F238E27FC236}">
                      <a16:creationId xmlns:a16="http://schemas.microsoft.com/office/drawing/2014/main" id="{863BA878-3A5B-BC4B-8332-B01A6FC16048}"/>
                    </a:ext>
                  </a:extLst>
                </p14:cNvPr>
                <p14:cNvContentPartPr/>
                <p14:nvPr/>
              </p14:nvContentPartPr>
              <p14:xfrm>
                <a:off x="2277157" y="2732603"/>
                <a:ext cx="133200" cy="178200"/>
              </p14:xfrm>
            </p:contentPart>
          </mc:Choice>
          <mc:Fallback xmlns="">
            <p:pic>
              <p:nvPicPr>
                <p:cNvPr id="123" name="Ink 122">
                  <a:extLst>
                    <a:ext uri="{FF2B5EF4-FFF2-40B4-BE49-F238E27FC236}">
                      <a16:creationId xmlns:a16="http://schemas.microsoft.com/office/drawing/2014/main" id="{863BA878-3A5B-BC4B-8332-B01A6FC16048}"/>
                    </a:ext>
                  </a:extLst>
                </p:cNvPr>
                <p:cNvPicPr/>
                <p:nvPr/>
              </p:nvPicPr>
              <p:blipFill>
                <a:blip r:embed="rId191"/>
                <a:stretch>
                  <a:fillRect/>
                </a:stretch>
              </p:blipFill>
              <p:spPr>
                <a:xfrm>
                  <a:off x="2269597" y="2725043"/>
                  <a:ext cx="148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a:extLst>
                    <a:ext uri="{FF2B5EF4-FFF2-40B4-BE49-F238E27FC236}">
                      <a16:creationId xmlns:a16="http://schemas.microsoft.com/office/drawing/2014/main" id="{D07B6435-2963-3147-BE4F-A70138173514}"/>
                    </a:ext>
                  </a:extLst>
                </p14:cNvPr>
                <p14:cNvContentPartPr/>
                <p14:nvPr/>
              </p14:nvContentPartPr>
              <p14:xfrm>
                <a:off x="2485237" y="2853923"/>
                <a:ext cx="26280" cy="91800"/>
              </p14:xfrm>
            </p:contentPart>
          </mc:Choice>
          <mc:Fallback xmlns="">
            <p:pic>
              <p:nvPicPr>
                <p:cNvPr id="124" name="Ink 123">
                  <a:extLst>
                    <a:ext uri="{FF2B5EF4-FFF2-40B4-BE49-F238E27FC236}">
                      <a16:creationId xmlns:a16="http://schemas.microsoft.com/office/drawing/2014/main" id="{D07B6435-2963-3147-BE4F-A70138173514}"/>
                    </a:ext>
                  </a:extLst>
                </p:cNvPr>
                <p:cNvPicPr/>
                <p:nvPr/>
              </p:nvPicPr>
              <p:blipFill>
                <a:blip r:embed="rId193"/>
                <a:stretch>
                  <a:fillRect/>
                </a:stretch>
              </p:blipFill>
              <p:spPr>
                <a:xfrm>
                  <a:off x="2477677" y="2846363"/>
                  <a:ext cx="41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5" name="Ink 124">
                  <a:extLst>
                    <a:ext uri="{FF2B5EF4-FFF2-40B4-BE49-F238E27FC236}">
                      <a16:creationId xmlns:a16="http://schemas.microsoft.com/office/drawing/2014/main" id="{A7AC5F8E-234D-8244-8521-54D4C53513F0}"/>
                    </a:ext>
                  </a:extLst>
                </p14:cNvPr>
                <p14:cNvContentPartPr/>
                <p14:nvPr/>
              </p14:nvContentPartPr>
              <p14:xfrm>
                <a:off x="2448877" y="2771123"/>
                <a:ext cx="23760" cy="5040"/>
              </p14:xfrm>
            </p:contentPart>
          </mc:Choice>
          <mc:Fallback xmlns="">
            <p:pic>
              <p:nvPicPr>
                <p:cNvPr id="125" name="Ink 124">
                  <a:extLst>
                    <a:ext uri="{FF2B5EF4-FFF2-40B4-BE49-F238E27FC236}">
                      <a16:creationId xmlns:a16="http://schemas.microsoft.com/office/drawing/2014/main" id="{A7AC5F8E-234D-8244-8521-54D4C53513F0}"/>
                    </a:ext>
                  </a:extLst>
                </p:cNvPr>
                <p:cNvPicPr/>
                <p:nvPr/>
              </p:nvPicPr>
              <p:blipFill>
                <a:blip r:embed="rId195"/>
                <a:stretch>
                  <a:fillRect/>
                </a:stretch>
              </p:blipFill>
              <p:spPr>
                <a:xfrm>
                  <a:off x="2441317" y="2763563"/>
                  <a:ext cx="38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Ink 125">
                  <a:extLst>
                    <a:ext uri="{FF2B5EF4-FFF2-40B4-BE49-F238E27FC236}">
                      <a16:creationId xmlns:a16="http://schemas.microsoft.com/office/drawing/2014/main" id="{5C844D3D-AD05-2941-8EC7-B005DCAB04C2}"/>
                    </a:ext>
                  </a:extLst>
                </p14:cNvPr>
                <p14:cNvContentPartPr/>
                <p14:nvPr/>
              </p14:nvContentPartPr>
              <p14:xfrm>
                <a:off x="2555077" y="2755643"/>
                <a:ext cx="16560" cy="179280"/>
              </p14:xfrm>
            </p:contentPart>
          </mc:Choice>
          <mc:Fallback xmlns="">
            <p:pic>
              <p:nvPicPr>
                <p:cNvPr id="126" name="Ink 125">
                  <a:extLst>
                    <a:ext uri="{FF2B5EF4-FFF2-40B4-BE49-F238E27FC236}">
                      <a16:creationId xmlns:a16="http://schemas.microsoft.com/office/drawing/2014/main" id="{5C844D3D-AD05-2941-8EC7-B005DCAB04C2}"/>
                    </a:ext>
                  </a:extLst>
                </p:cNvPr>
                <p:cNvPicPr/>
                <p:nvPr/>
              </p:nvPicPr>
              <p:blipFill>
                <a:blip r:embed="rId197"/>
                <a:stretch>
                  <a:fillRect/>
                </a:stretch>
              </p:blipFill>
              <p:spPr>
                <a:xfrm>
                  <a:off x="2547517" y="2748083"/>
                  <a:ext cx="31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Ink 126">
                  <a:extLst>
                    <a:ext uri="{FF2B5EF4-FFF2-40B4-BE49-F238E27FC236}">
                      <a16:creationId xmlns:a16="http://schemas.microsoft.com/office/drawing/2014/main" id="{C5CFDDD7-CA2F-5345-9AD6-C058190CAB9F}"/>
                    </a:ext>
                  </a:extLst>
                </p14:cNvPr>
                <p14:cNvContentPartPr/>
                <p14:nvPr/>
              </p14:nvContentPartPr>
              <p14:xfrm>
                <a:off x="2538157" y="2830163"/>
                <a:ext cx="70560" cy="6120"/>
              </p14:xfrm>
            </p:contentPart>
          </mc:Choice>
          <mc:Fallback xmlns="">
            <p:pic>
              <p:nvPicPr>
                <p:cNvPr id="127" name="Ink 126">
                  <a:extLst>
                    <a:ext uri="{FF2B5EF4-FFF2-40B4-BE49-F238E27FC236}">
                      <a16:creationId xmlns:a16="http://schemas.microsoft.com/office/drawing/2014/main" id="{C5CFDDD7-CA2F-5345-9AD6-C058190CAB9F}"/>
                    </a:ext>
                  </a:extLst>
                </p:cNvPr>
                <p:cNvPicPr/>
                <p:nvPr/>
              </p:nvPicPr>
              <p:blipFill>
                <a:blip r:embed="rId199"/>
                <a:stretch>
                  <a:fillRect/>
                </a:stretch>
              </p:blipFill>
              <p:spPr>
                <a:xfrm>
                  <a:off x="2530957" y="2822603"/>
                  <a:ext cx="856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8" name="Ink 127">
                  <a:extLst>
                    <a:ext uri="{FF2B5EF4-FFF2-40B4-BE49-F238E27FC236}">
                      <a16:creationId xmlns:a16="http://schemas.microsoft.com/office/drawing/2014/main" id="{2A8FDE88-ABEF-8840-9DF7-4AAA7F4F5583}"/>
                    </a:ext>
                  </a:extLst>
                </p14:cNvPr>
                <p14:cNvContentPartPr/>
                <p14:nvPr/>
              </p14:nvContentPartPr>
              <p14:xfrm>
                <a:off x="2605477" y="2826923"/>
                <a:ext cx="88560" cy="96120"/>
              </p14:xfrm>
            </p:contentPart>
          </mc:Choice>
          <mc:Fallback xmlns="">
            <p:pic>
              <p:nvPicPr>
                <p:cNvPr id="128" name="Ink 127">
                  <a:extLst>
                    <a:ext uri="{FF2B5EF4-FFF2-40B4-BE49-F238E27FC236}">
                      <a16:creationId xmlns:a16="http://schemas.microsoft.com/office/drawing/2014/main" id="{2A8FDE88-ABEF-8840-9DF7-4AAA7F4F5583}"/>
                    </a:ext>
                  </a:extLst>
                </p:cNvPr>
                <p:cNvPicPr/>
                <p:nvPr/>
              </p:nvPicPr>
              <p:blipFill>
                <a:blip r:embed="rId201"/>
                <a:stretch>
                  <a:fillRect/>
                </a:stretch>
              </p:blipFill>
              <p:spPr>
                <a:xfrm>
                  <a:off x="2597917" y="2819363"/>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Ink 128">
                  <a:extLst>
                    <a:ext uri="{FF2B5EF4-FFF2-40B4-BE49-F238E27FC236}">
                      <a16:creationId xmlns:a16="http://schemas.microsoft.com/office/drawing/2014/main" id="{7959602B-8AB8-C84A-BB02-8660C183BF5C}"/>
                    </a:ext>
                  </a:extLst>
                </p14:cNvPr>
                <p14:cNvContentPartPr/>
                <p14:nvPr/>
              </p14:nvContentPartPr>
              <p14:xfrm>
                <a:off x="2762797" y="2937443"/>
                <a:ext cx="17640" cy="65160"/>
              </p14:xfrm>
            </p:contentPart>
          </mc:Choice>
          <mc:Fallback xmlns="">
            <p:pic>
              <p:nvPicPr>
                <p:cNvPr id="129" name="Ink 128">
                  <a:extLst>
                    <a:ext uri="{FF2B5EF4-FFF2-40B4-BE49-F238E27FC236}">
                      <a16:creationId xmlns:a16="http://schemas.microsoft.com/office/drawing/2014/main" id="{7959602B-8AB8-C84A-BB02-8660C183BF5C}"/>
                    </a:ext>
                  </a:extLst>
                </p:cNvPr>
                <p:cNvPicPr/>
                <p:nvPr/>
              </p:nvPicPr>
              <p:blipFill>
                <a:blip r:embed="rId203"/>
                <a:stretch>
                  <a:fillRect/>
                </a:stretch>
              </p:blipFill>
              <p:spPr>
                <a:xfrm>
                  <a:off x="2755237" y="2929883"/>
                  <a:ext cx="32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Ink 129">
                  <a:extLst>
                    <a:ext uri="{FF2B5EF4-FFF2-40B4-BE49-F238E27FC236}">
                      <a16:creationId xmlns:a16="http://schemas.microsoft.com/office/drawing/2014/main" id="{AC39CCED-CBA2-7F47-B726-5485B242D32F}"/>
                    </a:ext>
                  </a:extLst>
                </p14:cNvPr>
                <p14:cNvContentPartPr/>
                <p14:nvPr/>
              </p14:nvContentPartPr>
              <p14:xfrm>
                <a:off x="2799517" y="2852483"/>
                <a:ext cx="1440" cy="3600"/>
              </p14:xfrm>
            </p:contentPart>
          </mc:Choice>
          <mc:Fallback xmlns="">
            <p:pic>
              <p:nvPicPr>
                <p:cNvPr id="130" name="Ink 129">
                  <a:extLst>
                    <a:ext uri="{FF2B5EF4-FFF2-40B4-BE49-F238E27FC236}">
                      <a16:creationId xmlns:a16="http://schemas.microsoft.com/office/drawing/2014/main" id="{AC39CCED-CBA2-7F47-B726-5485B242D32F}"/>
                    </a:ext>
                  </a:extLst>
                </p:cNvPr>
                <p:cNvPicPr/>
                <p:nvPr/>
              </p:nvPicPr>
              <p:blipFill>
                <a:blip r:embed="rId205"/>
                <a:stretch>
                  <a:fillRect/>
                </a:stretch>
              </p:blipFill>
              <p:spPr>
                <a:xfrm>
                  <a:off x="2791957" y="2844923"/>
                  <a:ext cx="16560" cy="18720"/>
                </a:xfrm>
                <a:prstGeom prst="rect">
                  <a:avLst/>
                </a:prstGeom>
              </p:spPr>
            </p:pic>
          </mc:Fallback>
        </mc:AlternateContent>
      </p:grpSp>
      <p:grpSp>
        <p:nvGrpSpPr>
          <p:cNvPr id="136" name="Group 135">
            <a:extLst>
              <a:ext uri="{FF2B5EF4-FFF2-40B4-BE49-F238E27FC236}">
                <a16:creationId xmlns:a16="http://schemas.microsoft.com/office/drawing/2014/main" id="{52338964-B1D2-B346-9698-DB8E1EA97E28}"/>
              </a:ext>
            </a:extLst>
          </p:cNvPr>
          <p:cNvGrpSpPr/>
          <p:nvPr/>
        </p:nvGrpSpPr>
        <p:grpSpPr>
          <a:xfrm>
            <a:off x="3293077" y="2889203"/>
            <a:ext cx="292320" cy="354960"/>
            <a:chOff x="3293077" y="2889203"/>
            <a:chExt cx="292320" cy="354960"/>
          </a:xfrm>
        </p:grpSpPr>
        <mc:AlternateContent xmlns:mc="http://schemas.openxmlformats.org/markup-compatibility/2006" xmlns:p14="http://schemas.microsoft.com/office/powerpoint/2010/main">
          <mc:Choice Requires="p14">
            <p:contentPart p14:bwMode="auto" r:id="rId206">
              <p14:nvContentPartPr>
                <p14:cNvPr id="132" name="Ink 131">
                  <a:extLst>
                    <a:ext uri="{FF2B5EF4-FFF2-40B4-BE49-F238E27FC236}">
                      <a16:creationId xmlns:a16="http://schemas.microsoft.com/office/drawing/2014/main" id="{DA8DFFDE-86B1-F741-B82C-B2535E5EF0EE}"/>
                    </a:ext>
                  </a:extLst>
                </p14:cNvPr>
                <p14:cNvContentPartPr/>
                <p14:nvPr/>
              </p14:nvContentPartPr>
              <p14:xfrm>
                <a:off x="3343837" y="2889203"/>
                <a:ext cx="187200" cy="109800"/>
              </p14:xfrm>
            </p:contentPart>
          </mc:Choice>
          <mc:Fallback xmlns="">
            <p:pic>
              <p:nvPicPr>
                <p:cNvPr id="132" name="Ink 131">
                  <a:extLst>
                    <a:ext uri="{FF2B5EF4-FFF2-40B4-BE49-F238E27FC236}">
                      <a16:creationId xmlns:a16="http://schemas.microsoft.com/office/drawing/2014/main" id="{DA8DFFDE-86B1-F741-B82C-B2535E5EF0EE}"/>
                    </a:ext>
                  </a:extLst>
                </p:cNvPr>
                <p:cNvPicPr/>
                <p:nvPr/>
              </p:nvPicPr>
              <p:blipFill>
                <a:blip r:embed="rId207"/>
                <a:stretch>
                  <a:fillRect/>
                </a:stretch>
              </p:blipFill>
              <p:spPr>
                <a:xfrm>
                  <a:off x="3336277" y="2881643"/>
                  <a:ext cx="2023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3" name="Ink 132">
                  <a:extLst>
                    <a:ext uri="{FF2B5EF4-FFF2-40B4-BE49-F238E27FC236}">
                      <a16:creationId xmlns:a16="http://schemas.microsoft.com/office/drawing/2014/main" id="{2747AD01-FA22-8D4D-BA62-E3DE74E1ADBF}"/>
                    </a:ext>
                  </a:extLst>
                </p14:cNvPr>
                <p14:cNvContentPartPr/>
                <p14:nvPr/>
              </p14:nvContentPartPr>
              <p14:xfrm>
                <a:off x="3293077" y="3040763"/>
                <a:ext cx="292320" cy="22320"/>
              </p14:xfrm>
            </p:contentPart>
          </mc:Choice>
          <mc:Fallback xmlns="">
            <p:pic>
              <p:nvPicPr>
                <p:cNvPr id="133" name="Ink 132">
                  <a:extLst>
                    <a:ext uri="{FF2B5EF4-FFF2-40B4-BE49-F238E27FC236}">
                      <a16:creationId xmlns:a16="http://schemas.microsoft.com/office/drawing/2014/main" id="{2747AD01-FA22-8D4D-BA62-E3DE74E1ADBF}"/>
                    </a:ext>
                  </a:extLst>
                </p:cNvPr>
                <p:cNvPicPr/>
                <p:nvPr/>
              </p:nvPicPr>
              <p:blipFill>
                <a:blip r:embed="rId209"/>
                <a:stretch>
                  <a:fillRect/>
                </a:stretch>
              </p:blipFill>
              <p:spPr>
                <a:xfrm>
                  <a:off x="3285517" y="3033203"/>
                  <a:ext cx="307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Ink 134">
                  <a:extLst>
                    <a:ext uri="{FF2B5EF4-FFF2-40B4-BE49-F238E27FC236}">
                      <a16:creationId xmlns:a16="http://schemas.microsoft.com/office/drawing/2014/main" id="{CA028CEF-5B25-314A-AF4A-A2AA00134AB7}"/>
                    </a:ext>
                  </a:extLst>
                </p14:cNvPr>
                <p14:cNvContentPartPr/>
                <p14:nvPr/>
              </p14:nvContentPartPr>
              <p14:xfrm>
                <a:off x="3433477" y="3125723"/>
                <a:ext cx="105840" cy="118440"/>
              </p14:xfrm>
            </p:contentPart>
          </mc:Choice>
          <mc:Fallback xmlns="">
            <p:pic>
              <p:nvPicPr>
                <p:cNvPr id="135" name="Ink 134">
                  <a:extLst>
                    <a:ext uri="{FF2B5EF4-FFF2-40B4-BE49-F238E27FC236}">
                      <a16:creationId xmlns:a16="http://schemas.microsoft.com/office/drawing/2014/main" id="{CA028CEF-5B25-314A-AF4A-A2AA00134AB7}"/>
                    </a:ext>
                  </a:extLst>
                </p:cNvPr>
                <p:cNvPicPr/>
                <p:nvPr/>
              </p:nvPicPr>
              <p:blipFill>
                <a:blip r:embed="rId211"/>
                <a:stretch>
                  <a:fillRect/>
                </a:stretch>
              </p:blipFill>
              <p:spPr>
                <a:xfrm>
                  <a:off x="3425917" y="3118163"/>
                  <a:ext cx="120960" cy="133200"/>
                </a:xfrm>
                <a:prstGeom prst="rect">
                  <a:avLst/>
                </a:prstGeom>
              </p:spPr>
            </p:pic>
          </mc:Fallback>
        </mc:AlternateContent>
      </p:grpSp>
      <p:grpSp>
        <p:nvGrpSpPr>
          <p:cNvPr id="148" name="Group 147">
            <a:extLst>
              <a:ext uri="{FF2B5EF4-FFF2-40B4-BE49-F238E27FC236}">
                <a16:creationId xmlns:a16="http://schemas.microsoft.com/office/drawing/2014/main" id="{FE07BA6F-8D57-484C-AE96-4F53FB193356}"/>
              </a:ext>
            </a:extLst>
          </p:cNvPr>
          <p:cNvGrpSpPr/>
          <p:nvPr/>
        </p:nvGrpSpPr>
        <p:grpSpPr>
          <a:xfrm>
            <a:off x="3691957" y="2839883"/>
            <a:ext cx="236520" cy="170280"/>
            <a:chOff x="3691957" y="2839883"/>
            <a:chExt cx="236520" cy="170280"/>
          </a:xfrm>
        </p:grpSpPr>
        <mc:AlternateContent xmlns:mc="http://schemas.openxmlformats.org/markup-compatibility/2006" xmlns:p14="http://schemas.microsoft.com/office/powerpoint/2010/main">
          <mc:Choice Requires="p14">
            <p:contentPart p14:bwMode="auto" r:id="rId212">
              <p14:nvContentPartPr>
                <p14:cNvPr id="137" name="Ink 136">
                  <a:extLst>
                    <a:ext uri="{FF2B5EF4-FFF2-40B4-BE49-F238E27FC236}">
                      <a16:creationId xmlns:a16="http://schemas.microsoft.com/office/drawing/2014/main" id="{FEBCE363-769D-0C45-B784-EA2E8E36E0F9}"/>
                    </a:ext>
                  </a:extLst>
                </p14:cNvPr>
                <p14:cNvContentPartPr/>
                <p14:nvPr/>
              </p14:nvContentPartPr>
              <p14:xfrm>
                <a:off x="3691957" y="2987123"/>
                <a:ext cx="14760" cy="23040"/>
              </p14:xfrm>
            </p:contentPart>
          </mc:Choice>
          <mc:Fallback xmlns="">
            <p:pic>
              <p:nvPicPr>
                <p:cNvPr id="137" name="Ink 136">
                  <a:extLst>
                    <a:ext uri="{FF2B5EF4-FFF2-40B4-BE49-F238E27FC236}">
                      <a16:creationId xmlns:a16="http://schemas.microsoft.com/office/drawing/2014/main" id="{FEBCE363-769D-0C45-B784-EA2E8E36E0F9}"/>
                    </a:ext>
                  </a:extLst>
                </p:cNvPr>
                <p:cNvPicPr/>
                <p:nvPr/>
              </p:nvPicPr>
              <p:blipFill>
                <a:blip r:embed="rId213"/>
                <a:stretch>
                  <a:fillRect/>
                </a:stretch>
              </p:blipFill>
              <p:spPr>
                <a:xfrm>
                  <a:off x="3684397" y="2979563"/>
                  <a:ext cx="29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8" name="Ink 137">
                  <a:extLst>
                    <a:ext uri="{FF2B5EF4-FFF2-40B4-BE49-F238E27FC236}">
                      <a16:creationId xmlns:a16="http://schemas.microsoft.com/office/drawing/2014/main" id="{3C9F1830-A88D-5344-998C-DEEB7DC072DA}"/>
                    </a:ext>
                  </a:extLst>
                </p14:cNvPr>
                <p14:cNvContentPartPr/>
                <p14:nvPr/>
              </p14:nvContentPartPr>
              <p14:xfrm>
                <a:off x="3824077" y="2839883"/>
                <a:ext cx="104400" cy="155520"/>
              </p14:xfrm>
            </p:contentPart>
          </mc:Choice>
          <mc:Fallback xmlns="">
            <p:pic>
              <p:nvPicPr>
                <p:cNvPr id="138" name="Ink 137">
                  <a:extLst>
                    <a:ext uri="{FF2B5EF4-FFF2-40B4-BE49-F238E27FC236}">
                      <a16:creationId xmlns:a16="http://schemas.microsoft.com/office/drawing/2014/main" id="{3C9F1830-A88D-5344-998C-DEEB7DC072DA}"/>
                    </a:ext>
                  </a:extLst>
                </p:cNvPr>
                <p:cNvPicPr/>
                <p:nvPr/>
              </p:nvPicPr>
              <p:blipFill>
                <a:blip r:embed="rId215"/>
                <a:stretch>
                  <a:fillRect/>
                </a:stretch>
              </p:blipFill>
              <p:spPr>
                <a:xfrm>
                  <a:off x="3816517" y="2832323"/>
                  <a:ext cx="119520" cy="170640"/>
                </a:xfrm>
                <a:prstGeom prst="rect">
                  <a:avLst/>
                </a:prstGeom>
              </p:spPr>
            </p:pic>
          </mc:Fallback>
        </mc:AlternateContent>
      </p:grpSp>
      <p:grpSp>
        <p:nvGrpSpPr>
          <p:cNvPr id="147" name="Group 146">
            <a:extLst>
              <a:ext uri="{FF2B5EF4-FFF2-40B4-BE49-F238E27FC236}">
                <a16:creationId xmlns:a16="http://schemas.microsoft.com/office/drawing/2014/main" id="{FA677CDA-6932-014C-9644-219907F94A5A}"/>
              </a:ext>
            </a:extLst>
          </p:cNvPr>
          <p:cNvGrpSpPr/>
          <p:nvPr/>
        </p:nvGrpSpPr>
        <p:grpSpPr>
          <a:xfrm>
            <a:off x="4202077" y="2770403"/>
            <a:ext cx="609480" cy="336240"/>
            <a:chOff x="4202077" y="2770403"/>
            <a:chExt cx="609480" cy="336240"/>
          </a:xfrm>
        </p:grpSpPr>
        <mc:AlternateContent xmlns:mc="http://schemas.openxmlformats.org/markup-compatibility/2006" xmlns:p14="http://schemas.microsoft.com/office/powerpoint/2010/main">
          <mc:Choice Requires="p14">
            <p:contentPart p14:bwMode="auto" r:id="rId216">
              <p14:nvContentPartPr>
                <p14:cNvPr id="139" name="Ink 138">
                  <a:extLst>
                    <a:ext uri="{FF2B5EF4-FFF2-40B4-BE49-F238E27FC236}">
                      <a16:creationId xmlns:a16="http://schemas.microsoft.com/office/drawing/2014/main" id="{1880B030-62AC-C64A-BBCE-83E1D2FAA040}"/>
                    </a:ext>
                  </a:extLst>
                </p14:cNvPr>
                <p14:cNvContentPartPr/>
                <p14:nvPr/>
              </p14:nvContentPartPr>
              <p14:xfrm>
                <a:off x="4213957" y="2833043"/>
                <a:ext cx="27360" cy="185040"/>
              </p14:xfrm>
            </p:contentPart>
          </mc:Choice>
          <mc:Fallback xmlns="">
            <p:pic>
              <p:nvPicPr>
                <p:cNvPr id="139" name="Ink 138">
                  <a:extLst>
                    <a:ext uri="{FF2B5EF4-FFF2-40B4-BE49-F238E27FC236}">
                      <a16:creationId xmlns:a16="http://schemas.microsoft.com/office/drawing/2014/main" id="{1880B030-62AC-C64A-BBCE-83E1D2FAA040}"/>
                    </a:ext>
                  </a:extLst>
                </p:cNvPr>
                <p:cNvPicPr/>
                <p:nvPr/>
              </p:nvPicPr>
              <p:blipFill>
                <a:blip r:embed="rId217"/>
                <a:stretch>
                  <a:fillRect/>
                </a:stretch>
              </p:blipFill>
              <p:spPr>
                <a:xfrm>
                  <a:off x="4206397" y="2825843"/>
                  <a:ext cx="42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0" name="Ink 139">
                  <a:extLst>
                    <a:ext uri="{FF2B5EF4-FFF2-40B4-BE49-F238E27FC236}">
                      <a16:creationId xmlns:a16="http://schemas.microsoft.com/office/drawing/2014/main" id="{9DF4632C-6CF5-DC41-BA71-6E8CE7EA8521}"/>
                    </a:ext>
                  </a:extLst>
                </p14:cNvPr>
                <p14:cNvContentPartPr/>
                <p14:nvPr/>
              </p14:nvContentPartPr>
              <p14:xfrm>
                <a:off x="4202077" y="2838443"/>
                <a:ext cx="126720" cy="167040"/>
              </p14:xfrm>
            </p:contentPart>
          </mc:Choice>
          <mc:Fallback xmlns="">
            <p:pic>
              <p:nvPicPr>
                <p:cNvPr id="140" name="Ink 139">
                  <a:extLst>
                    <a:ext uri="{FF2B5EF4-FFF2-40B4-BE49-F238E27FC236}">
                      <a16:creationId xmlns:a16="http://schemas.microsoft.com/office/drawing/2014/main" id="{9DF4632C-6CF5-DC41-BA71-6E8CE7EA8521}"/>
                    </a:ext>
                  </a:extLst>
                </p:cNvPr>
                <p:cNvPicPr/>
                <p:nvPr/>
              </p:nvPicPr>
              <p:blipFill>
                <a:blip r:embed="rId219"/>
                <a:stretch>
                  <a:fillRect/>
                </a:stretch>
              </p:blipFill>
              <p:spPr>
                <a:xfrm>
                  <a:off x="4194517" y="2830883"/>
                  <a:ext cx="141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Ink 140">
                  <a:extLst>
                    <a:ext uri="{FF2B5EF4-FFF2-40B4-BE49-F238E27FC236}">
                      <a16:creationId xmlns:a16="http://schemas.microsoft.com/office/drawing/2014/main" id="{D7623817-B284-4E4B-81CE-EA0BFFFCB1E1}"/>
                    </a:ext>
                  </a:extLst>
                </p14:cNvPr>
                <p14:cNvContentPartPr/>
                <p14:nvPr/>
              </p14:nvContentPartPr>
              <p14:xfrm>
                <a:off x="4356157" y="2950763"/>
                <a:ext cx="47160" cy="46800"/>
              </p14:xfrm>
            </p:contentPart>
          </mc:Choice>
          <mc:Fallback xmlns="">
            <p:pic>
              <p:nvPicPr>
                <p:cNvPr id="141" name="Ink 140">
                  <a:extLst>
                    <a:ext uri="{FF2B5EF4-FFF2-40B4-BE49-F238E27FC236}">
                      <a16:creationId xmlns:a16="http://schemas.microsoft.com/office/drawing/2014/main" id="{D7623817-B284-4E4B-81CE-EA0BFFFCB1E1}"/>
                    </a:ext>
                  </a:extLst>
                </p:cNvPr>
                <p:cNvPicPr/>
                <p:nvPr/>
              </p:nvPicPr>
              <p:blipFill>
                <a:blip r:embed="rId221"/>
                <a:stretch>
                  <a:fillRect/>
                </a:stretch>
              </p:blipFill>
              <p:spPr>
                <a:xfrm>
                  <a:off x="4348597" y="2943203"/>
                  <a:ext cx="62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Ink 141">
                  <a:extLst>
                    <a:ext uri="{FF2B5EF4-FFF2-40B4-BE49-F238E27FC236}">
                      <a16:creationId xmlns:a16="http://schemas.microsoft.com/office/drawing/2014/main" id="{B107C015-DE5A-7E48-8C62-F9EDA3C9AFBB}"/>
                    </a:ext>
                  </a:extLst>
                </p14:cNvPr>
                <p14:cNvContentPartPr/>
                <p14:nvPr/>
              </p14:nvContentPartPr>
              <p14:xfrm>
                <a:off x="4362637" y="2927723"/>
                <a:ext cx="83880" cy="178920"/>
              </p14:xfrm>
            </p:contentPart>
          </mc:Choice>
          <mc:Fallback xmlns="">
            <p:pic>
              <p:nvPicPr>
                <p:cNvPr id="142" name="Ink 141">
                  <a:extLst>
                    <a:ext uri="{FF2B5EF4-FFF2-40B4-BE49-F238E27FC236}">
                      <a16:creationId xmlns:a16="http://schemas.microsoft.com/office/drawing/2014/main" id="{B107C015-DE5A-7E48-8C62-F9EDA3C9AFBB}"/>
                    </a:ext>
                  </a:extLst>
                </p:cNvPr>
                <p:cNvPicPr/>
                <p:nvPr/>
              </p:nvPicPr>
              <p:blipFill>
                <a:blip r:embed="rId223"/>
                <a:stretch>
                  <a:fillRect/>
                </a:stretch>
              </p:blipFill>
              <p:spPr>
                <a:xfrm>
                  <a:off x="4355077" y="2920523"/>
                  <a:ext cx="99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3" name="Ink 142">
                  <a:extLst>
                    <a:ext uri="{FF2B5EF4-FFF2-40B4-BE49-F238E27FC236}">
                      <a16:creationId xmlns:a16="http://schemas.microsoft.com/office/drawing/2014/main" id="{5E021E82-1A59-B547-AD5E-603F9483059F}"/>
                    </a:ext>
                  </a:extLst>
                </p14:cNvPr>
                <p14:cNvContentPartPr/>
                <p14:nvPr/>
              </p14:nvContentPartPr>
              <p14:xfrm>
                <a:off x="4557397" y="2770403"/>
                <a:ext cx="9360" cy="248400"/>
              </p14:xfrm>
            </p:contentPart>
          </mc:Choice>
          <mc:Fallback xmlns="">
            <p:pic>
              <p:nvPicPr>
                <p:cNvPr id="143" name="Ink 142">
                  <a:extLst>
                    <a:ext uri="{FF2B5EF4-FFF2-40B4-BE49-F238E27FC236}">
                      <a16:creationId xmlns:a16="http://schemas.microsoft.com/office/drawing/2014/main" id="{5E021E82-1A59-B547-AD5E-603F9483059F}"/>
                    </a:ext>
                  </a:extLst>
                </p:cNvPr>
                <p:cNvPicPr/>
                <p:nvPr/>
              </p:nvPicPr>
              <p:blipFill>
                <a:blip r:embed="rId225"/>
                <a:stretch>
                  <a:fillRect/>
                </a:stretch>
              </p:blipFill>
              <p:spPr>
                <a:xfrm>
                  <a:off x="4549837" y="2762843"/>
                  <a:ext cx="24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4E72CA9B-E63A-CB4E-9695-6D5EEDE36A67}"/>
                    </a:ext>
                  </a:extLst>
                </p14:cNvPr>
                <p14:cNvContentPartPr/>
                <p14:nvPr/>
              </p14:nvContentPartPr>
              <p14:xfrm>
                <a:off x="4500517" y="2919083"/>
                <a:ext cx="108000" cy="9720"/>
              </p14:xfrm>
            </p:contentPart>
          </mc:Choice>
          <mc:Fallback xmlns="">
            <p:pic>
              <p:nvPicPr>
                <p:cNvPr id="144" name="Ink 143">
                  <a:extLst>
                    <a:ext uri="{FF2B5EF4-FFF2-40B4-BE49-F238E27FC236}">
                      <a16:creationId xmlns:a16="http://schemas.microsoft.com/office/drawing/2014/main" id="{4E72CA9B-E63A-CB4E-9695-6D5EEDE36A67}"/>
                    </a:ext>
                  </a:extLst>
                </p:cNvPr>
                <p:cNvPicPr/>
                <p:nvPr/>
              </p:nvPicPr>
              <p:blipFill>
                <a:blip r:embed="rId227"/>
                <a:stretch>
                  <a:fillRect/>
                </a:stretch>
              </p:blipFill>
              <p:spPr>
                <a:xfrm>
                  <a:off x="4492957" y="2911523"/>
                  <a:ext cx="123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3FE90710-1512-C74B-ABB2-36690BA7A59A}"/>
                    </a:ext>
                  </a:extLst>
                </p14:cNvPr>
                <p14:cNvContentPartPr/>
                <p14:nvPr/>
              </p14:nvContentPartPr>
              <p14:xfrm>
                <a:off x="4607437" y="2882723"/>
                <a:ext cx="65880" cy="100800"/>
              </p14:xfrm>
            </p:contentPart>
          </mc:Choice>
          <mc:Fallback xmlns="">
            <p:pic>
              <p:nvPicPr>
                <p:cNvPr id="145" name="Ink 144">
                  <a:extLst>
                    <a:ext uri="{FF2B5EF4-FFF2-40B4-BE49-F238E27FC236}">
                      <a16:creationId xmlns:a16="http://schemas.microsoft.com/office/drawing/2014/main" id="{3FE90710-1512-C74B-ABB2-36690BA7A59A}"/>
                    </a:ext>
                  </a:extLst>
                </p:cNvPr>
                <p:cNvPicPr/>
                <p:nvPr/>
              </p:nvPicPr>
              <p:blipFill>
                <a:blip r:embed="rId229"/>
                <a:stretch>
                  <a:fillRect/>
                </a:stretch>
              </p:blipFill>
              <p:spPr>
                <a:xfrm>
                  <a:off x="4599877" y="2875163"/>
                  <a:ext cx="81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F13604BF-B382-FF45-9F87-8F1637E7CBBF}"/>
                    </a:ext>
                  </a:extLst>
                </p14:cNvPr>
                <p14:cNvContentPartPr/>
                <p14:nvPr/>
              </p14:nvContentPartPr>
              <p14:xfrm>
                <a:off x="4733437" y="2870483"/>
                <a:ext cx="78120" cy="108360"/>
              </p14:xfrm>
            </p:contentPart>
          </mc:Choice>
          <mc:Fallback xmlns="">
            <p:pic>
              <p:nvPicPr>
                <p:cNvPr id="146" name="Ink 145">
                  <a:extLst>
                    <a:ext uri="{FF2B5EF4-FFF2-40B4-BE49-F238E27FC236}">
                      <a16:creationId xmlns:a16="http://schemas.microsoft.com/office/drawing/2014/main" id="{F13604BF-B382-FF45-9F87-8F1637E7CBBF}"/>
                    </a:ext>
                  </a:extLst>
                </p:cNvPr>
                <p:cNvPicPr/>
                <p:nvPr/>
              </p:nvPicPr>
              <p:blipFill>
                <a:blip r:embed="rId231"/>
                <a:stretch>
                  <a:fillRect/>
                </a:stretch>
              </p:blipFill>
              <p:spPr>
                <a:xfrm>
                  <a:off x="4725877" y="2862923"/>
                  <a:ext cx="93240" cy="1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BF45E648-A8F0-2A4A-B8F3-F6A175E0E698}"/>
                  </a:ext>
                </a:extLst>
              </p14:cNvPr>
              <p14:cNvContentPartPr/>
              <p14:nvPr/>
            </p14:nvContentPartPr>
            <p14:xfrm>
              <a:off x="6152917" y="2496083"/>
              <a:ext cx="16200" cy="69120"/>
            </p14:xfrm>
          </p:contentPart>
        </mc:Choice>
        <mc:Fallback xmlns="">
          <p:pic>
            <p:nvPicPr>
              <p:cNvPr id="149" name="Ink 148">
                <a:extLst>
                  <a:ext uri="{FF2B5EF4-FFF2-40B4-BE49-F238E27FC236}">
                    <a16:creationId xmlns:a16="http://schemas.microsoft.com/office/drawing/2014/main" id="{BF45E648-A8F0-2A4A-B8F3-F6A175E0E698}"/>
                  </a:ext>
                </a:extLst>
              </p:cNvPr>
              <p:cNvPicPr/>
              <p:nvPr/>
            </p:nvPicPr>
            <p:blipFill>
              <a:blip r:embed="rId233"/>
              <a:stretch>
                <a:fillRect/>
              </a:stretch>
            </p:blipFill>
            <p:spPr>
              <a:xfrm>
                <a:off x="6145357" y="2488523"/>
                <a:ext cx="31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2FEB7999-7E89-0E4D-8977-6E873C5223D1}"/>
                  </a:ext>
                </a:extLst>
              </p14:cNvPr>
              <p14:cNvContentPartPr/>
              <p14:nvPr/>
            </p14:nvContentPartPr>
            <p14:xfrm>
              <a:off x="6152917" y="2356763"/>
              <a:ext cx="35280" cy="32040"/>
            </p14:xfrm>
          </p:contentPart>
        </mc:Choice>
        <mc:Fallback xmlns="">
          <p:pic>
            <p:nvPicPr>
              <p:cNvPr id="150" name="Ink 149">
                <a:extLst>
                  <a:ext uri="{FF2B5EF4-FFF2-40B4-BE49-F238E27FC236}">
                    <a16:creationId xmlns:a16="http://schemas.microsoft.com/office/drawing/2014/main" id="{2FEB7999-7E89-0E4D-8977-6E873C5223D1}"/>
                  </a:ext>
                </a:extLst>
              </p:cNvPr>
              <p:cNvPicPr/>
              <p:nvPr/>
            </p:nvPicPr>
            <p:blipFill>
              <a:blip r:embed="rId235"/>
              <a:stretch>
                <a:fillRect/>
              </a:stretch>
            </p:blipFill>
            <p:spPr>
              <a:xfrm>
                <a:off x="6145357" y="2349203"/>
                <a:ext cx="50400" cy="46800"/>
              </a:xfrm>
              <a:prstGeom prst="rect">
                <a:avLst/>
              </a:prstGeom>
            </p:spPr>
          </p:pic>
        </mc:Fallback>
      </mc:AlternateContent>
      <p:grpSp>
        <p:nvGrpSpPr>
          <p:cNvPr id="160" name="Group 159">
            <a:extLst>
              <a:ext uri="{FF2B5EF4-FFF2-40B4-BE49-F238E27FC236}">
                <a16:creationId xmlns:a16="http://schemas.microsoft.com/office/drawing/2014/main" id="{1C0F4DE5-CF4D-1E4F-A9AA-98E0CF8B7B81}"/>
              </a:ext>
            </a:extLst>
          </p:cNvPr>
          <p:cNvGrpSpPr/>
          <p:nvPr/>
        </p:nvGrpSpPr>
        <p:grpSpPr>
          <a:xfrm>
            <a:off x="6425077" y="2219243"/>
            <a:ext cx="868680" cy="357840"/>
            <a:chOff x="6425077" y="2219243"/>
            <a:chExt cx="868680" cy="357840"/>
          </a:xfrm>
        </p:grpSpPr>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3C243C77-A44E-8646-AF4C-568951176395}"/>
                    </a:ext>
                  </a:extLst>
                </p14:cNvPr>
                <p14:cNvContentPartPr/>
                <p14:nvPr/>
              </p14:nvContentPartPr>
              <p14:xfrm>
                <a:off x="6425077" y="2391323"/>
                <a:ext cx="183240" cy="113400"/>
              </p14:xfrm>
            </p:contentPart>
          </mc:Choice>
          <mc:Fallback xmlns="">
            <p:pic>
              <p:nvPicPr>
                <p:cNvPr id="151" name="Ink 150">
                  <a:extLst>
                    <a:ext uri="{FF2B5EF4-FFF2-40B4-BE49-F238E27FC236}">
                      <a16:creationId xmlns:a16="http://schemas.microsoft.com/office/drawing/2014/main" id="{3C243C77-A44E-8646-AF4C-568951176395}"/>
                    </a:ext>
                  </a:extLst>
                </p:cNvPr>
                <p:cNvPicPr/>
                <p:nvPr/>
              </p:nvPicPr>
              <p:blipFill>
                <a:blip r:embed="rId237"/>
                <a:stretch>
                  <a:fillRect/>
                </a:stretch>
              </p:blipFill>
              <p:spPr>
                <a:xfrm>
                  <a:off x="6417517" y="2384123"/>
                  <a:ext cx="198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A74FA360-4114-F540-AF28-3B0508C6ADD2}"/>
                    </a:ext>
                  </a:extLst>
                </p14:cNvPr>
                <p14:cNvContentPartPr/>
                <p14:nvPr/>
              </p14:nvContentPartPr>
              <p14:xfrm>
                <a:off x="6733237" y="2263883"/>
                <a:ext cx="11520" cy="196920"/>
              </p14:xfrm>
            </p:contentPart>
          </mc:Choice>
          <mc:Fallback xmlns="">
            <p:pic>
              <p:nvPicPr>
                <p:cNvPr id="152" name="Ink 151">
                  <a:extLst>
                    <a:ext uri="{FF2B5EF4-FFF2-40B4-BE49-F238E27FC236}">
                      <a16:creationId xmlns:a16="http://schemas.microsoft.com/office/drawing/2014/main" id="{A74FA360-4114-F540-AF28-3B0508C6ADD2}"/>
                    </a:ext>
                  </a:extLst>
                </p:cNvPr>
                <p:cNvPicPr/>
                <p:nvPr/>
              </p:nvPicPr>
              <p:blipFill>
                <a:blip r:embed="rId239"/>
                <a:stretch>
                  <a:fillRect/>
                </a:stretch>
              </p:blipFill>
              <p:spPr>
                <a:xfrm>
                  <a:off x="6725677" y="2256323"/>
                  <a:ext cx="26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B52DC5DA-076B-804F-AA8B-AE788176C7D1}"/>
                    </a:ext>
                  </a:extLst>
                </p14:cNvPr>
                <p14:cNvContentPartPr/>
                <p14:nvPr/>
              </p14:nvContentPartPr>
              <p14:xfrm>
                <a:off x="6720637" y="2375123"/>
                <a:ext cx="130320" cy="77400"/>
              </p14:xfrm>
            </p:contentPart>
          </mc:Choice>
          <mc:Fallback xmlns="">
            <p:pic>
              <p:nvPicPr>
                <p:cNvPr id="153" name="Ink 152">
                  <a:extLst>
                    <a:ext uri="{FF2B5EF4-FFF2-40B4-BE49-F238E27FC236}">
                      <a16:creationId xmlns:a16="http://schemas.microsoft.com/office/drawing/2014/main" id="{B52DC5DA-076B-804F-AA8B-AE788176C7D1}"/>
                    </a:ext>
                  </a:extLst>
                </p:cNvPr>
                <p:cNvPicPr/>
                <p:nvPr/>
              </p:nvPicPr>
              <p:blipFill>
                <a:blip r:embed="rId241"/>
                <a:stretch>
                  <a:fillRect/>
                </a:stretch>
              </p:blipFill>
              <p:spPr>
                <a:xfrm>
                  <a:off x="6713077" y="2367563"/>
                  <a:ext cx="145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4" name="Ink 153">
                  <a:extLst>
                    <a:ext uri="{FF2B5EF4-FFF2-40B4-BE49-F238E27FC236}">
                      <a16:creationId xmlns:a16="http://schemas.microsoft.com/office/drawing/2014/main" id="{3CC12C68-5A00-A549-9A0A-EDCAD260F560}"/>
                    </a:ext>
                  </a:extLst>
                </p14:cNvPr>
                <p14:cNvContentPartPr/>
                <p14:nvPr/>
              </p14:nvContentPartPr>
              <p14:xfrm>
                <a:off x="6861037" y="2389883"/>
                <a:ext cx="54720" cy="76680"/>
              </p14:xfrm>
            </p:contentPart>
          </mc:Choice>
          <mc:Fallback xmlns="">
            <p:pic>
              <p:nvPicPr>
                <p:cNvPr id="154" name="Ink 153">
                  <a:extLst>
                    <a:ext uri="{FF2B5EF4-FFF2-40B4-BE49-F238E27FC236}">
                      <a16:creationId xmlns:a16="http://schemas.microsoft.com/office/drawing/2014/main" id="{3CC12C68-5A00-A549-9A0A-EDCAD260F560}"/>
                    </a:ext>
                  </a:extLst>
                </p:cNvPr>
                <p:cNvPicPr/>
                <p:nvPr/>
              </p:nvPicPr>
              <p:blipFill>
                <a:blip r:embed="rId243"/>
                <a:stretch>
                  <a:fillRect/>
                </a:stretch>
              </p:blipFill>
              <p:spPr>
                <a:xfrm>
                  <a:off x="6853477" y="2382323"/>
                  <a:ext cx="69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Ink 154">
                  <a:extLst>
                    <a:ext uri="{FF2B5EF4-FFF2-40B4-BE49-F238E27FC236}">
                      <a16:creationId xmlns:a16="http://schemas.microsoft.com/office/drawing/2014/main" id="{0EB010D6-B0CF-494E-8F5B-7E67562A3C9D}"/>
                    </a:ext>
                  </a:extLst>
                </p14:cNvPr>
                <p14:cNvContentPartPr/>
                <p14:nvPr/>
              </p14:nvContentPartPr>
              <p14:xfrm>
                <a:off x="6880117" y="2380883"/>
                <a:ext cx="68760" cy="196200"/>
              </p14:xfrm>
            </p:contentPart>
          </mc:Choice>
          <mc:Fallback xmlns="">
            <p:pic>
              <p:nvPicPr>
                <p:cNvPr id="155" name="Ink 154">
                  <a:extLst>
                    <a:ext uri="{FF2B5EF4-FFF2-40B4-BE49-F238E27FC236}">
                      <a16:creationId xmlns:a16="http://schemas.microsoft.com/office/drawing/2014/main" id="{0EB010D6-B0CF-494E-8F5B-7E67562A3C9D}"/>
                    </a:ext>
                  </a:extLst>
                </p:cNvPr>
                <p:cNvPicPr/>
                <p:nvPr/>
              </p:nvPicPr>
              <p:blipFill>
                <a:blip r:embed="rId245"/>
                <a:stretch>
                  <a:fillRect/>
                </a:stretch>
              </p:blipFill>
              <p:spPr>
                <a:xfrm>
                  <a:off x="6872557" y="2373323"/>
                  <a:ext cx="83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6" name="Ink 155">
                  <a:extLst>
                    <a:ext uri="{FF2B5EF4-FFF2-40B4-BE49-F238E27FC236}">
                      <a16:creationId xmlns:a16="http://schemas.microsoft.com/office/drawing/2014/main" id="{94634C94-8A63-4F41-A819-474B02285287}"/>
                    </a:ext>
                  </a:extLst>
                </p14:cNvPr>
                <p14:cNvContentPartPr/>
                <p14:nvPr/>
              </p14:nvContentPartPr>
              <p14:xfrm>
                <a:off x="7034557" y="2219243"/>
                <a:ext cx="12240" cy="243720"/>
              </p14:xfrm>
            </p:contentPart>
          </mc:Choice>
          <mc:Fallback xmlns="">
            <p:pic>
              <p:nvPicPr>
                <p:cNvPr id="156" name="Ink 155">
                  <a:extLst>
                    <a:ext uri="{FF2B5EF4-FFF2-40B4-BE49-F238E27FC236}">
                      <a16:creationId xmlns:a16="http://schemas.microsoft.com/office/drawing/2014/main" id="{94634C94-8A63-4F41-A819-474B02285287}"/>
                    </a:ext>
                  </a:extLst>
                </p:cNvPr>
                <p:cNvPicPr/>
                <p:nvPr/>
              </p:nvPicPr>
              <p:blipFill>
                <a:blip r:embed="rId247"/>
                <a:stretch>
                  <a:fillRect/>
                </a:stretch>
              </p:blipFill>
              <p:spPr>
                <a:xfrm>
                  <a:off x="7026997" y="2211683"/>
                  <a:ext cx="273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D803D79E-5848-584E-AF9A-8EE7E9BB2FD5}"/>
                    </a:ext>
                  </a:extLst>
                </p14:cNvPr>
                <p14:cNvContentPartPr/>
                <p14:nvPr/>
              </p14:nvContentPartPr>
              <p14:xfrm>
                <a:off x="6984517" y="2379443"/>
                <a:ext cx="110520" cy="1800"/>
              </p14:xfrm>
            </p:contentPart>
          </mc:Choice>
          <mc:Fallback xmlns="">
            <p:pic>
              <p:nvPicPr>
                <p:cNvPr id="157" name="Ink 156">
                  <a:extLst>
                    <a:ext uri="{FF2B5EF4-FFF2-40B4-BE49-F238E27FC236}">
                      <a16:creationId xmlns:a16="http://schemas.microsoft.com/office/drawing/2014/main" id="{D803D79E-5848-584E-AF9A-8EE7E9BB2FD5}"/>
                    </a:ext>
                  </a:extLst>
                </p:cNvPr>
                <p:cNvPicPr/>
                <p:nvPr/>
              </p:nvPicPr>
              <p:blipFill>
                <a:blip r:embed="rId249"/>
                <a:stretch>
                  <a:fillRect/>
                </a:stretch>
              </p:blipFill>
              <p:spPr>
                <a:xfrm>
                  <a:off x="6976957" y="2371883"/>
                  <a:ext cx="125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E0D48CBF-8FC8-5748-90F2-697A95F6C8C1}"/>
                    </a:ext>
                  </a:extLst>
                </p14:cNvPr>
                <p14:cNvContentPartPr/>
                <p14:nvPr/>
              </p14:nvContentPartPr>
              <p14:xfrm>
                <a:off x="7086397" y="2340563"/>
                <a:ext cx="78480" cy="116640"/>
              </p14:xfrm>
            </p:contentPart>
          </mc:Choice>
          <mc:Fallback xmlns="">
            <p:pic>
              <p:nvPicPr>
                <p:cNvPr id="158" name="Ink 157">
                  <a:extLst>
                    <a:ext uri="{FF2B5EF4-FFF2-40B4-BE49-F238E27FC236}">
                      <a16:creationId xmlns:a16="http://schemas.microsoft.com/office/drawing/2014/main" id="{E0D48CBF-8FC8-5748-90F2-697A95F6C8C1}"/>
                    </a:ext>
                  </a:extLst>
                </p:cNvPr>
                <p:cNvPicPr/>
                <p:nvPr/>
              </p:nvPicPr>
              <p:blipFill>
                <a:blip r:embed="rId251"/>
                <a:stretch>
                  <a:fillRect/>
                </a:stretch>
              </p:blipFill>
              <p:spPr>
                <a:xfrm>
                  <a:off x="7078837" y="2333003"/>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E14ECC4B-BDEC-4545-8AD8-7E6D6D15A837}"/>
                    </a:ext>
                  </a:extLst>
                </p14:cNvPr>
                <p14:cNvContentPartPr/>
                <p14:nvPr/>
              </p14:nvContentPartPr>
              <p14:xfrm>
                <a:off x="7210237" y="2331203"/>
                <a:ext cx="83520" cy="116280"/>
              </p14:xfrm>
            </p:contentPart>
          </mc:Choice>
          <mc:Fallback xmlns="">
            <p:pic>
              <p:nvPicPr>
                <p:cNvPr id="159" name="Ink 158">
                  <a:extLst>
                    <a:ext uri="{FF2B5EF4-FFF2-40B4-BE49-F238E27FC236}">
                      <a16:creationId xmlns:a16="http://schemas.microsoft.com/office/drawing/2014/main" id="{E14ECC4B-BDEC-4545-8AD8-7E6D6D15A837}"/>
                    </a:ext>
                  </a:extLst>
                </p:cNvPr>
                <p:cNvPicPr/>
                <p:nvPr/>
              </p:nvPicPr>
              <p:blipFill>
                <a:blip r:embed="rId253"/>
                <a:stretch>
                  <a:fillRect/>
                </a:stretch>
              </p:blipFill>
              <p:spPr>
                <a:xfrm>
                  <a:off x="7202677" y="2323643"/>
                  <a:ext cx="98640" cy="131400"/>
                </a:xfrm>
                <a:prstGeom prst="rect">
                  <a:avLst/>
                </a:prstGeom>
              </p:spPr>
            </p:pic>
          </mc:Fallback>
        </mc:AlternateContent>
      </p:grpSp>
      <p:grpSp>
        <p:nvGrpSpPr>
          <p:cNvPr id="173" name="Group 172">
            <a:extLst>
              <a:ext uri="{FF2B5EF4-FFF2-40B4-BE49-F238E27FC236}">
                <a16:creationId xmlns:a16="http://schemas.microsoft.com/office/drawing/2014/main" id="{30AC858E-04E1-CB40-B4BC-0882A641EBA2}"/>
              </a:ext>
            </a:extLst>
          </p:cNvPr>
          <p:cNvGrpSpPr/>
          <p:nvPr/>
        </p:nvGrpSpPr>
        <p:grpSpPr>
          <a:xfrm>
            <a:off x="3956197" y="3103043"/>
            <a:ext cx="793080" cy="312480"/>
            <a:chOff x="3956197" y="3103043"/>
            <a:chExt cx="793080" cy="312480"/>
          </a:xfrm>
        </p:grpSpPr>
        <mc:AlternateContent xmlns:mc="http://schemas.openxmlformats.org/markup-compatibility/2006" xmlns:p14="http://schemas.microsoft.com/office/powerpoint/2010/main">
          <mc:Choice Requires="p14">
            <p:contentPart p14:bwMode="auto" r:id="rId254">
              <p14:nvContentPartPr>
                <p14:cNvPr id="168" name="Ink 167">
                  <a:extLst>
                    <a:ext uri="{FF2B5EF4-FFF2-40B4-BE49-F238E27FC236}">
                      <a16:creationId xmlns:a16="http://schemas.microsoft.com/office/drawing/2014/main" id="{F7D9FBB4-3C10-2046-AA76-0AC92606F86C}"/>
                    </a:ext>
                  </a:extLst>
                </p14:cNvPr>
                <p14:cNvContentPartPr/>
                <p14:nvPr/>
              </p14:nvContentPartPr>
              <p14:xfrm>
                <a:off x="3956197" y="3103043"/>
                <a:ext cx="255600" cy="205560"/>
              </p14:xfrm>
            </p:contentPart>
          </mc:Choice>
          <mc:Fallback xmlns="">
            <p:pic>
              <p:nvPicPr>
                <p:cNvPr id="168" name="Ink 167">
                  <a:extLst>
                    <a:ext uri="{FF2B5EF4-FFF2-40B4-BE49-F238E27FC236}">
                      <a16:creationId xmlns:a16="http://schemas.microsoft.com/office/drawing/2014/main" id="{F7D9FBB4-3C10-2046-AA76-0AC92606F86C}"/>
                    </a:ext>
                  </a:extLst>
                </p:cNvPr>
                <p:cNvPicPr/>
                <p:nvPr/>
              </p:nvPicPr>
              <p:blipFill>
                <a:blip r:embed="rId255"/>
                <a:stretch>
                  <a:fillRect/>
                </a:stretch>
              </p:blipFill>
              <p:spPr>
                <a:xfrm>
                  <a:off x="3948637" y="3095483"/>
                  <a:ext cx="270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9" name="Ink 168">
                  <a:extLst>
                    <a:ext uri="{FF2B5EF4-FFF2-40B4-BE49-F238E27FC236}">
                      <a16:creationId xmlns:a16="http://schemas.microsoft.com/office/drawing/2014/main" id="{7AF67AFB-1637-B54A-A6FA-E1F844A06F91}"/>
                    </a:ext>
                  </a:extLst>
                </p14:cNvPr>
                <p14:cNvContentPartPr/>
                <p14:nvPr/>
              </p14:nvContentPartPr>
              <p14:xfrm>
                <a:off x="4438237" y="3190523"/>
                <a:ext cx="132480" cy="225000"/>
              </p14:xfrm>
            </p:contentPart>
          </mc:Choice>
          <mc:Fallback xmlns="">
            <p:pic>
              <p:nvPicPr>
                <p:cNvPr id="169" name="Ink 168">
                  <a:extLst>
                    <a:ext uri="{FF2B5EF4-FFF2-40B4-BE49-F238E27FC236}">
                      <a16:creationId xmlns:a16="http://schemas.microsoft.com/office/drawing/2014/main" id="{7AF67AFB-1637-B54A-A6FA-E1F844A06F91}"/>
                    </a:ext>
                  </a:extLst>
                </p:cNvPr>
                <p:cNvPicPr/>
                <p:nvPr/>
              </p:nvPicPr>
              <p:blipFill>
                <a:blip r:embed="rId257"/>
                <a:stretch>
                  <a:fillRect/>
                </a:stretch>
              </p:blipFill>
              <p:spPr>
                <a:xfrm>
                  <a:off x="4431037" y="3182963"/>
                  <a:ext cx="1476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0" name="Ink 169">
                  <a:extLst>
                    <a:ext uri="{FF2B5EF4-FFF2-40B4-BE49-F238E27FC236}">
                      <a16:creationId xmlns:a16="http://schemas.microsoft.com/office/drawing/2014/main" id="{77CCEB7D-7458-4048-9BE4-40C4BC5B8C68}"/>
                    </a:ext>
                  </a:extLst>
                </p14:cNvPr>
                <p14:cNvContentPartPr/>
                <p14:nvPr/>
              </p14:nvContentPartPr>
              <p14:xfrm>
                <a:off x="4339237" y="3294563"/>
                <a:ext cx="172080" cy="16920"/>
              </p14:xfrm>
            </p:contentPart>
          </mc:Choice>
          <mc:Fallback xmlns="">
            <p:pic>
              <p:nvPicPr>
                <p:cNvPr id="170" name="Ink 169">
                  <a:extLst>
                    <a:ext uri="{FF2B5EF4-FFF2-40B4-BE49-F238E27FC236}">
                      <a16:creationId xmlns:a16="http://schemas.microsoft.com/office/drawing/2014/main" id="{77CCEB7D-7458-4048-9BE4-40C4BC5B8C68}"/>
                    </a:ext>
                  </a:extLst>
                </p:cNvPr>
                <p:cNvPicPr/>
                <p:nvPr/>
              </p:nvPicPr>
              <p:blipFill>
                <a:blip r:embed="rId259"/>
                <a:stretch>
                  <a:fillRect/>
                </a:stretch>
              </p:blipFill>
              <p:spPr>
                <a:xfrm>
                  <a:off x="4331677" y="3287003"/>
                  <a:ext cx="187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1" name="Ink 170">
                  <a:extLst>
                    <a:ext uri="{FF2B5EF4-FFF2-40B4-BE49-F238E27FC236}">
                      <a16:creationId xmlns:a16="http://schemas.microsoft.com/office/drawing/2014/main" id="{20DFF367-1BDE-0241-80E7-03CBA7BE08ED}"/>
                    </a:ext>
                  </a:extLst>
                </p14:cNvPr>
                <p14:cNvContentPartPr/>
                <p14:nvPr/>
              </p14:nvContentPartPr>
              <p14:xfrm>
                <a:off x="4546597" y="3279443"/>
                <a:ext cx="66960" cy="79200"/>
              </p14:xfrm>
            </p:contentPart>
          </mc:Choice>
          <mc:Fallback xmlns="">
            <p:pic>
              <p:nvPicPr>
                <p:cNvPr id="171" name="Ink 170">
                  <a:extLst>
                    <a:ext uri="{FF2B5EF4-FFF2-40B4-BE49-F238E27FC236}">
                      <a16:creationId xmlns:a16="http://schemas.microsoft.com/office/drawing/2014/main" id="{20DFF367-1BDE-0241-80E7-03CBA7BE08ED}"/>
                    </a:ext>
                  </a:extLst>
                </p:cNvPr>
                <p:cNvPicPr/>
                <p:nvPr/>
              </p:nvPicPr>
              <p:blipFill>
                <a:blip r:embed="rId261"/>
                <a:stretch>
                  <a:fillRect/>
                </a:stretch>
              </p:blipFill>
              <p:spPr>
                <a:xfrm>
                  <a:off x="4539037" y="3271883"/>
                  <a:ext cx="82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2" name="Ink 171">
                  <a:extLst>
                    <a:ext uri="{FF2B5EF4-FFF2-40B4-BE49-F238E27FC236}">
                      <a16:creationId xmlns:a16="http://schemas.microsoft.com/office/drawing/2014/main" id="{36E171AD-21F3-5C49-8BFB-86FCA38CF604}"/>
                    </a:ext>
                  </a:extLst>
                </p14:cNvPr>
                <p14:cNvContentPartPr/>
                <p14:nvPr/>
              </p14:nvContentPartPr>
              <p14:xfrm>
                <a:off x="4665397" y="3280883"/>
                <a:ext cx="83880" cy="71280"/>
              </p14:xfrm>
            </p:contentPart>
          </mc:Choice>
          <mc:Fallback xmlns="">
            <p:pic>
              <p:nvPicPr>
                <p:cNvPr id="172" name="Ink 171">
                  <a:extLst>
                    <a:ext uri="{FF2B5EF4-FFF2-40B4-BE49-F238E27FC236}">
                      <a16:creationId xmlns:a16="http://schemas.microsoft.com/office/drawing/2014/main" id="{36E171AD-21F3-5C49-8BFB-86FCA38CF604}"/>
                    </a:ext>
                  </a:extLst>
                </p:cNvPr>
                <p:cNvPicPr/>
                <p:nvPr/>
              </p:nvPicPr>
              <p:blipFill>
                <a:blip r:embed="rId263"/>
                <a:stretch>
                  <a:fillRect/>
                </a:stretch>
              </p:blipFill>
              <p:spPr>
                <a:xfrm>
                  <a:off x="4657837" y="3273323"/>
                  <a:ext cx="99000" cy="86400"/>
                </a:xfrm>
                <a:prstGeom prst="rect">
                  <a:avLst/>
                </a:prstGeom>
              </p:spPr>
            </p:pic>
          </mc:Fallback>
        </mc:AlternateContent>
      </p:grpSp>
      <p:grpSp>
        <p:nvGrpSpPr>
          <p:cNvPr id="180" name="Group 179">
            <a:extLst>
              <a:ext uri="{FF2B5EF4-FFF2-40B4-BE49-F238E27FC236}">
                <a16:creationId xmlns:a16="http://schemas.microsoft.com/office/drawing/2014/main" id="{B7FD0133-6AC5-0547-9D50-5E6C535FD06C}"/>
              </a:ext>
            </a:extLst>
          </p:cNvPr>
          <p:cNvGrpSpPr/>
          <p:nvPr/>
        </p:nvGrpSpPr>
        <p:grpSpPr>
          <a:xfrm>
            <a:off x="4881037" y="3133643"/>
            <a:ext cx="865800" cy="283320"/>
            <a:chOff x="4881037" y="3133643"/>
            <a:chExt cx="865800" cy="283320"/>
          </a:xfrm>
        </p:grpSpPr>
        <mc:AlternateContent xmlns:mc="http://schemas.openxmlformats.org/markup-compatibility/2006" xmlns:p14="http://schemas.microsoft.com/office/powerpoint/2010/main">
          <mc:Choice Requires="p14">
            <p:contentPart p14:bwMode="auto" r:id="rId264">
              <p14:nvContentPartPr>
                <p14:cNvPr id="174" name="Ink 173">
                  <a:extLst>
                    <a:ext uri="{FF2B5EF4-FFF2-40B4-BE49-F238E27FC236}">
                      <a16:creationId xmlns:a16="http://schemas.microsoft.com/office/drawing/2014/main" id="{D584C9D8-C6AA-E447-A549-A75B9DB11E9C}"/>
                    </a:ext>
                  </a:extLst>
                </p14:cNvPr>
                <p14:cNvContentPartPr/>
                <p14:nvPr/>
              </p14:nvContentPartPr>
              <p14:xfrm>
                <a:off x="4881037" y="3133643"/>
                <a:ext cx="158400" cy="168120"/>
              </p14:xfrm>
            </p:contentPart>
          </mc:Choice>
          <mc:Fallback xmlns="">
            <p:pic>
              <p:nvPicPr>
                <p:cNvPr id="174" name="Ink 173">
                  <a:extLst>
                    <a:ext uri="{FF2B5EF4-FFF2-40B4-BE49-F238E27FC236}">
                      <a16:creationId xmlns:a16="http://schemas.microsoft.com/office/drawing/2014/main" id="{D584C9D8-C6AA-E447-A549-A75B9DB11E9C}"/>
                    </a:ext>
                  </a:extLst>
                </p:cNvPr>
                <p:cNvPicPr/>
                <p:nvPr/>
              </p:nvPicPr>
              <p:blipFill>
                <a:blip r:embed="rId265"/>
                <a:stretch>
                  <a:fillRect/>
                </a:stretch>
              </p:blipFill>
              <p:spPr>
                <a:xfrm>
                  <a:off x="4873477" y="3126083"/>
                  <a:ext cx="173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5" name="Ink 174">
                  <a:extLst>
                    <a:ext uri="{FF2B5EF4-FFF2-40B4-BE49-F238E27FC236}">
                      <a16:creationId xmlns:a16="http://schemas.microsoft.com/office/drawing/2014/main" id="{D01E08B4-0F67-1D41-A373-07D615895DC8}"/>
                    </a:ext>
                  </a:extLst>
                </p14:cNvPr>
                <p14:cNvContentPartPr/>
                <p14:nvPr/>
              </p14:nvContentPartPr>
              <p14:xfrm>
                <a:off x="5076877" y="3236243"/>
                <a:ext cx="106920" cy="8280"/>
              </p14:xfrm>
            </p:contentPart>
          </mc:Choice>
          <mc:Fallback xmlns="">
            <p:pic>
              <p:nvPicPr>
                <p:cNvPr id="175" name="Ink 174">
                  <a:extLst>
                    <a:ext uri="{FF2B5EF4-FFF2-40B4-BE49-F238E27FC236}">
                      <a16:creationId xmlns:a16="http://schemas.microsoft.com/office/drawing/2014/main" id="{D01E08B4-0F67-1D41-A373-07D615895DC8}"/>
                    </a:ext>
                  </a:extLst>
                </p:cNvPr>
                <p:cNvPicPr/>
                <p:nvPr/>
              </p:nvPicPr>
              <p:blipFill>
                <a:blip r:embed="rId267"/>
                <a:stretch>
                  <a:fillRect/>
                </a:stretch>
              </p:blipFill>
              <p:spPr>
                <a:xfrm>
                  <a:off x="5069317" y="3228683"/>
                  <a:ext cx="122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6" name="Ink 175">
                  <a:extLst>
                    <a:ext uri="{FF2B5EF4-FFF2-40B4-BE49-F238E27FC236}">
                      <a16:creationId xmlns:a16="http://schemas.microsoft.com/office/drawing/2014/main" id="{E904CD22-0454-BC41-9310-CD5ACB7FAE73}"/>
                    </a:ext>
                  </a:extLst>
                </p14:cNvPr>
                <p14:cNvContentPartPr/>
                <p14:nvPr/>
              </p14:nvContentPartPr>
              <p14:xfrm>
                <a:off x="5253637" y="3189443"/>
                <a:ext cx="140760" cy="106920"/>
              </p14:xfrm>
            </p:contentPart>
          </mc:Choice>
          <mc:Fallback xmlns="">
            <p:pic>
              <p:nvPicPr>
                <p:cNvPr id="176" name="Ink 175">
                  <a:extLst>
                    <a:ext uri="{FF2B5EF4-FFF2-40B4-BE49-F238E27FC236}">
                      <a16:creationId xmlns:a16="http://schemas.microsoft.com/office/drawing/2014/main" id="{E904CD22-0454-BC41-9310-CD5ACB7FAE73}"/>
                    </a:ext>
                  </a:extLst>
                </p:cNvPr>
                <p:cNvPicPr/>
                <p:nvPr/>
              </p:nvPicPr>
              <p:blipFill>
                <a:blip r:embed="rId269"/>
                <a:stretch>
                  <a:fillRect/>
                </a:stretch>
              </p:blipFill>
              <p:spPr>
                <a:xfrm>
                  <a:off x="5246077" y="3181883"/>
                  <a:ext cx="15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7" name="Ink 176">
                  <a:extLst>
                    <a:ext uri="{FF2B5EF4-FFF2-40B4-BE49-F238E27FC236}">
                      <a16:creationId xmlns:a16="http://schemas.microsoft.com/office/drawing/2014/main" id="{2D8D4A61-3DC0-D846-8BA4-2BC9D2155C0B}"/>
                    </a:ext>
                  </a:extLst>
                </p14:cNvPr>
                <p14:cNvContentPartPr/>
                <p14:nvPr/>
              </p14:nvContentPartPr>
              <p14:xfrm>
                <a:off x="5454517" y="3201323"/>
                <a:ext cx="142560" cy="77040"/>
              </p14:xfrm>
            </p:contentPart>
          </mc:Choice>
          <mc:Fallback xmlns="">
            <p:pic>
              <p:nvPicPr>
                <p:cNvPr id="177" name="Ink 176">
                  <a:extLst>
                    <a:ext uri="{FF2B5EF4-FFF2-40B4-BE49-F238E27FC236}">
                      <a16:creationId xmlns:a16="http://schemas.microsoft.com/office/drawing/2014/main" id="{2D8D4A61-3DC0-D846-8BA4-2BC9D2155C0B}"/>
                    </a:ext>
                  </a:extLst>
                </p:cNvPr>
                <p:cNvPicPr/>
                <p:nvPr/>
              </p:nvPicPr>
              <p:blipFill>
                <a:blip r:embed="rId271"/>
                <a:stretch>
                  <a:fillRect/>
                </a:stretch>
              </p:blipFill>
              <p:spPr>
                <a:xfrm>
                  <a:off x="5447317" y="3193763"/>
                  <a:ext cx="1576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8" name="Ink 177">
                  <a:extLst>
                    <a:ext uri="{FF2B5EF4-FFF2-40B4-BE49-F238E27FC236}">
                      <a16:creationId xmlns:a16="http://schemas.microsoft.com/office/drawing/2014/main" id="{7A5E2921-711B-864D-9890-A6ED995BF33B}"/>
                    </a:ext>
                  </a:extLst>
                </p14:cNvPr>
                <p14:cNvContentPartPr/>
                <p14:nvPr/>
              </p14:nvContentPartPr>
              <p14:xfrm>
                <a:off x="5629477" y="3203123"/>
                <a:ext cx="61920" cy="67320"/>
              </p14:xfrm>
            </p:contentPart>
          </mc:Choice>
          <mc:Fallback xmlns="">
            <p:pic>
              <p:nvPicPr>
                <p:cNvPr id="178" name="Ink 177">
                  <a:extLst>
                    <a:ext uri="{FF2B5EF4-FFF2-40B4-BE49-F238E27FC236}">
                      <a16:creationId xmlns:a16="http://schemas.microsoft.com/office/drawing/2014/main" id="{7A5E2921-711B-864D-9890-A6ED995BF33B}"/>
                    </a:ext>
                  </a:extLst>
                </p:cNvPr>
                <p:cNvPicPr/>
                <p:nvPr/>
              </p:nvPicPr>
              <p:blipFill>
                <a:blip r:embed="rId273"/>
                <a:stretch>
                  <a:fillRect/>
                </a:stretch>
              </p:blipFill>
              <p:spPr>
                <a:xfrm>
                  <a:off x="5621917" y="3195563"/>
                  <a:ext cx="77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9" name="Ink 178">
                  <a:extLst>
                    <a:ext uri="{FF2B5EF4-FFF2-40B4-BE49-F238E27FC236}">
                      <a16:creationId xmlns:a16="http://schemas.microsoft.com/office/drawing/2014/main" id="{3A70128B-2DFB-134A-ABA7-6CDED4F78987}"/>
                    </a:ext>
                  </a:extLst>
                </p14:cNvPr>
                <p14:cNvContentPartPr/>
                <p14:nvPr/>
              </p14:nvContentPartPr>
              <p14:xfrm>
                <a:off x="5668357" y="3180083"/>
                <a:ext cx="78480" cy="236880"/>
              </p14:xfrm>
            </p:contentPart>
          </mc:Choice>
          <mc:Fallback xmlns="">
            <p:pic>
              <p:nvPicPr>
                <p:cNvPr id="179" name="Ink 178">
                  <a:extLst>
                    <a:ext uri="{FF2B5EF4-FFF2-40B4-BE49-F238E27FC236}">
                      <a16:creationId xmlns:a16="http://schemas.microsoft.com/office/drawing/2014/main" id="{3A70128B-2DFB-134A-ABA7-6CDED4F78987}"/>
                    </a:ext>
                  </a:extLst>
                </p:cNvPr>
                <p:cNvPicPr/>
                <p:nvPr/>
              </p:nvPicPr>
              <p:blipFill>
                <a:blip r:embed="rId275"/>
                <a:stretch>
                  <a:fillRect/>
                </a:stretch>
              </p:blipFill>
              <p:spPr>
                <a:xfrm>
                  <a:off x="5660797" y="3172523"/>
                  <a:ext cx="93600" cy="252000"/>
                </a:xfrm>
                <a:prstGeom prst="rect">
                  <a:avLst/>
                </a:prstGeom>
              </p:spPr>
            </p:pic>
          </mc:Fallback>
        </mc:AlternateContent>
      </p:grpSp>
      <p:grpSp>
        <p:nvGrpSpPr>
          <p:cNvPr id="191" name="Group 190">
            <a:extLst>
              <a:ext uri="{FF2B5EF4-FFF2-40B4-BE49-F238E27FC236}">
                <a16:creationId xmlns:a16="http://schemas.microsoft.com/office/drawing/2014/main" id="{72DC103D-F0CF-1E40-88D1-88FB88BEDF0D}"/>
              </a:ext>
            </a:extLst>
          </p:cNvPr>
          <p:cNvGrpSpPr/>
          <p:nvPr/>
        </p:nvGrpSpPr>
        <p:grpSpPr>
          <a:xfrm>
            <a:off x="5913157" y="3047603"/>
            <a:ext cx="1357200" cy="223560"/>
            <a:chOff x="5913157" y="3047603"/>
            <a:chExt cx="1357200" cy="223560"/>
          </a:xfrm>
        </p:grpSpPr>
        <mc:AlternateContent xmlns:mc="http://schemas.openxmlformats.org/markup-compatibility/2006" xmlns:p14="http://schemas.microsoft.com/office/powerpoint/2010/main">
          <mc:Choice Requires="p14">
            <p:contentPart p14:bwMode="auto" r:id="rId276">
              <p14:nvContentPartPr>
                <p14:cNvPr id="181" name="Ink 180">
                  <a:extLst>
                    <a:ext uri="{FF2B5EF4-FFF2-40B4-BE49-F238E27FC236}">
                      <a16:creationId xmlns:a16="http://schemas.microsoft.com/office/drawing/2014/main" id="{47EF8FB4-9E61-944F-9CC8-A0F7FEFD01E0}"/>
                    </a:ext>
                  </a:extLst>
                </p14:cNvPr>
                <p14:cNvContentPartPr/>
                <p14:nvPr/>
              </p14:nvContentPartPr>
              <p14:xfrm>
                <a:off x="5913157" y="3172163"/>
                <a:ext cx="106200" cy="99000"/>
              </p14:xfrm>
            </p:contentPart>
          </mc:Choice>
          <mc:Fallback xmlns="">
            <p:pic>
              <p:nvPicPr>
                <p:cNvPr id="181" name="Ink 180">
                  <a:extLst>
                    <a:ext uri="{FF2B5EF4-FFF2-40B4-BE49-F238E27FC236}">
                      <a16:creationId xmlns:a16="http://schemas.microsoft.com/office/drawing/2014/main" id="{47EF8FB4-9E61-944F-9CC8-A0F7FEFD01E0}"/>
                    </a:ext>
                  </a:extLst>
                </p:cNvPr>
                <p:cNvPicPr/>
                <p:nvPr/>
              </p:nvPicPr>
              <p:blipFill>
                <a:blip r:embed="rId277"/>
                <a:stretch>
                  <a:fillRect/>
                </a:stretch>
              </p:blipFill>
              <p:spPr>
                <a:xfrm>
                  <a:off x="5905597" y="3164603"/>
                  <a:ext cx="1213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2" name="Ink 181">
                  <a:extLst>
                    <a:ext uri="{FF2B5EF4-FFF2-40B4-BE49-F238E27FC236}">
                      <a16:creationId xmlns:a16="http://schemas.microsoft.com/office/drawing/2014/main" id="{8F37A596-3980-194C-B694-3AB2A2C9888E}"/>
                    </a:ext>
                  </a:extLst>
                </p14:cNvPr>
                <p14:cNvContentPartPr/>
                <p14:nvPr/>
              </p14:nvContentPartPr>
              <p14:xfrm>
                <a:off x="6052837" y="3171443"/>
                <a:ext cx="117720" cy="92160"/>
              </p14:xfrm>
            </p:contentPart>
          </mc:Choice>
          <mc:Fallback xmlns="">
            <p:pic>
              <p:nvPicPr>
                <p:cNvPr id="182" name="Ink 181">
                  <a:extLst>
                    <a:ext uri="{FF2B5EF4-FFF2-40B4-BE49-F238E27FC236}">
                      <a16:creationId xmlns:a16="http://schemas.microsoft.com/office/drawing/2014/main" id="{8F37A596-3980-194C-B694-3AB2A2C9888E}"/>
                    </a:ext>
                  </a:extLst>
                </p:cNvPr>
                <p:cNvPicPr/>
                <p:nvPr/>
              </p:nvPicPr>
              <p:blipFill>
                <a:blip r:embed="rId279"/>
                <a:stretch>
                  <a:fillRect/>
                </a:stretch>
              </p:blipFill>
              <p:spPr>
                <a:xfrm>
                  <a:off x="6045277" y="3163883"/>
                  <a:ext cx="132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6F6FFDE6-DE5A-0F4A-9ACE-9C4C52D1E490}"/>
                    </a:ext>
                  </a:extLst>
                </p14:cNvPr>
                <p14:cNvContentPartPr/>
                <p14:nvPr/>
              </p14:nvContentPartPr>
              <p14:xfrm>
                <a:off x="6241477" y="3047603"/>
                <a:ext cx="10800" cy="208800"/>
              </p14:xfrm>
            </p:contentPart>
          </mc:Choice>
          <mc:Fallback xmlns="">
            <p:pic>
              <p:nvPicPr>
                <p:cNvPr id="183" name="Ink 182">
                  <a:extLst>
                    <a:ext uri="{FF2B5EF4-FFF2-40B4-BE49-F238E27FC236}">
                      <a16:creationId xmlns:a16="http://schemas.microsoft.com/office/drawing/2014/main" id="{6F6FFDE6-DE5A-0F4A-9ACE-9C4C52D1E490}"/>
                    </a:ext>
                  </a:extLst>
                </p:cNvPr>
                <p:cNvPicPr/>
                <p:nvPr/>
              </p:nvPicPr>
              <p:blipFill>
                <a:blip r:embed="rId281"/>
                <a:stretch>
                  <a:fillRect/>
                </a:stretch>
              </p:blipFill>
              <p:spPr>
                <a:xfrm>
                  <a:off x="6233917" y="3040043"/>
                  <a:ext cx="25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C64486B0-96C4-0644-B821-8C2832481856}"/>
                    </a:ext>
                  </a:extLst>
                </p14:cNvPr>
                <p14:cNvContentPartPr/>
                <p14:nvPr/>
              </p14:nvContentPartPr>
              <p14:xfrm>
                <a:off x="6228157" y="3140843"/>
                <a:ext cx="119160" cy="5760"/>
              </p14:xfrm>
            </p:contentPart>
          </mc:Choice>
          <mc:Fallback xmlns="">
            <p:pic>
              <p:nvPicPr>
                <p:cNvPr id="184" name="Ink 183">
                  <a:extLst>
                    <a:ext uri="{FF2B5EF4-FFF2-40B4-BE49-F238E27FC236}">
                      <a16:creationId xmlns:a16="http://schemas.microsoft.com/office/drawing/2014/main" id="{C64486B0-96C4-0644-B821-8C2832481856}"/>
                    </a:ext>
                  </a:extLst>
                </p:cNvPr>
                <p:cNvPicPr/>
                <p:nvPr/>
              </p:nvPicPr>
              <p:blipFill>
                <a:blip r:embed="rId283"/>
                <a:stretch>
                  <a:fillRect/>
                </a:stretch>
              </p:blipFill>
              <p:spPr>
                <a:xfrm>
                  <a:off x="6220597" y="3133283"/>
                  <a:ext cx="1342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61015D5C-7494-8945-8E63-94317DDBDBA6}"/>
                    </a:ext>
                  </a:extLst>
                </p14:cNvPr>
                <p14:cNvContentPartPr/>
                <p14:nvPr/>
              </p14:nvContentPartPr>
              <p14:xfrm>
                <a:off x="6417877" y="3146243"/>
                <a:ext cx="150120" cy="87840"/>
              </p14:xfrm>
            </p:contentPart>
          </mc:Choice>
          <mc:Fallback xmlns="">
            <p:pic>
              <p:nvPicPr>
                <p:cNvPr id="185" name="Ink 184">
                  <a:extLst>
                    <a:ext uri="{FF2B5EF4-FFF2-40B4-BE49-F238E27FC236}">
                      <a16:creationId xmlns:a16="http://schemas.microsoft.com/office/drawing/2014/main" id="{61015D5C-7494-8945-8E63-94317DDBDBA6}"/>
                    </a:ext>
                  </a:extLst>
                </p:cNvPr>
                <p:cNvPicPr/>
                <p:nvPr/>
              </p:nvPicPr>
              <p:blipFill>
                <a:blip r:embed="rId285"/>
                <a:stretch>
                  <a:fillRect/>
                </a:stretch>
              </p:blipFill>
              <p:spPr>
                <a:xfrm>
                  <a:off x="6410317" y="3138683"/>
                  <a:ext cx="165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05B39CF1-0FB4-6941-AE53-51806C9EA7CC}"/>
                    </a:ext>
                  </a:extLst>
                </p14:cNvPr>
                <p14:cNvContentPartPr/>
                <p14:nvPr/>
              </p14:nvContentPartPr>
              <p14:xfrm>
                <a:off x="6611557" y="3133283"/>
                <a:ext cx="79560" cy="84240"/>
              </p14:xfrm>
            </p:contentPart>
          </mc:Choice>
          <mc:Fallback xmlns="">
            <p:pic>
              <p:nvPicPr>
                <p:cNvPr id="186" name="Ink 185">
                  <a:extLst>
                    <a:ext uri="{FF2B5EF4-FFF2-40B4-BE49-F238E27FC236}">
                      <a16:creationId xmlns:a16="http://schemas.microsoft.com/office/drawing/2014/main" id="{05B39CF1-0FB4-6941-AE53-51806C9EA7CC}"/>
                    </a:ext>
                  </a:extLst>
                </p:cNvPr>
                <p:cNvPicPr/>
                <p:nvPr/>
              </p:nvPicPr>
              <p:blipFill>
                <a:blip r:embed="rId287"/>
                <a:stretch>
                  <a:fillRect/>
                </a:stretch>
              </p:blipFill>
              <p:spPr>
                <a:xfrm>
                  <a:off x="6603997" y="3125723"/>
                  <a:ext cx="94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Ink 186">
                  <a:extLst>
                    <a:ext uri="{FF2B5EF4-FFF2-40B4-BE49-F238E27FC236}">
                      <a16:creationId xmlns:a16="http://schemas.microsoft.com/office/drawing/2014/main" id="{3FF89B2B-38DE-CD44-A2EF-E95929AFF3F2}"/>
                    </a:ext>
                  </a:extLst>
                </p14:cNvPr>
                <p14:cNvContentPartPr/>
                <p14:nvPr/>
              </p14:nvContentPartPr>
              <p14:xfrm>
                <a:off x="6720637" y="3112403"/>
                <a:ext cx="82800" cy="122400"/>
              </p14:xfrm>
            </p:contentPart>
          </mc:Choice>
          <mc:Fallback xmlns="">
            <p:pic>
              <p:nvPicPr>
                <p:cNvPr id="187" name="Ink 186">
                  <a:extLst>
                    <a:ext uri="{FF2B5EF4-FFF2-40B4-BE49-F238E27FC236}">
                      <a16:creationId xmlns:a16="http://schemas.microsoft.com/office/drawing/2014/main" id="{3FF89B2B-38DE-CD44-A2EF-E95929AFF3F2}"/>
                    </a:ext>
                  </a:extLst>
                </p:cNvPr>
                <p:cNvPicPr/>
                <p:nvPr/>
              </p:nvPicPr>
              <p:blipFill>
                <a:blip r:embed="rId289"/>
                <a:stretch>
                  <a:fillRect/>
                </a:stretch>
              </p:blipFill>
              <p:spPr>
                <a:xfrm>
                  <a:off x="6713077" y="3104843"/>
                  <a:ext cx="97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Ink 187">
                  <a:extLst>
                    <a:ext uri="{FF2B5EF4-FFF2-40B4-BE49-F238E27FC236}">
                      <a16:creationId xmlns:a16="http://schemas.microsoft.com/office/drawing/2014/main" id="{B06F5A97-DB80-DD48-92C0-EFC6F420804C}"/>
                    </a:ext>
                  </a:extLst>
                </p14:cNvPr>
                <p14:cNvContentPartPr/>
                <p14:nvPr/>
              </p14:nvContentPartPr>
              <p14:xfrm>
                <a:off x="6853117" y="3137243"/>
                <a:ext cx="95400" cy="73080"/>
              </p14:xfrm>
            </p:contentPart>
          </mc:Choice>
          <mc:Fallback xmlns="">
            <p:pic>
              <p:nvPicPr>
                <p:cNvPr id="188" name="Ink 187">
                  <a:extLst>
                    <a:ext uri="{FF2B5EF4-FFF2-40B4-BE49-F238E27FC236}">
                      <a16:creationId xmlns:a16="http://schemas.microsoft.com/office/drawing/2014/main" id="{B06F5A97-DB80-DD48-92C0-EFC6F420804C}"/>
                    </a:ext>
                  </a:extLst>
                </p:cNvPr>
                <p:cNvPicPr/>
                <p:nvPr/>
              </p:nvPicPr>
              <p:blipFill>
                <a:blip r:embed="rId291"/>
                <a:stretch>
                  <a:fillRect/>
                </a:stretch>
              </p:blipFill>
              <p:spPr>
                <a:xfrm>
                  <a:off x="6845557" y="3129683"/>
                  <a:ext cx="110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9" name="Ink 188">
                  <a:extLst>
                    <a:ext uri="{FF2B5EF4-FFF2-40B4-BE49-F238E27FC236}">
                      <a16:creationId xmlns:a16="http://schemas.microsoft.com/office/drawing/2014/main" id="{558B0578-2DFA-A844-AC17-C316A975D099}"/>
                    </a:ext>
                  </a:extLst>
                </p14:cNvPr>
                <p14:cNvContentPartPr/>
                <p14:nvPr/>
              </p14:nvContentPartPr>
              <p14:xfrm>
                <a:off x="6989557" y="3112403"/>
                <a:ext cx="109800" cy="95400"/>
              </p14:xfrm>
            </p:contentPart>
          </mc:Choice>
          <mc:Fallback xmlns="">
            <p:pic>
              <p:nvPicPr>
                <p:cNvPr id="189" name="Ink 188">
                  <a:extLst>
                    <a:ext uri="{FF2B5EF4-FFF2-40B4-BE49-F238E27FC236}">
                      <a16:creationId xmlns:a16="http://schemas.microsoft.com/office/drawing/2014/main" id="{558B0578-2DFA-A844-AC17-C316A975D099}"/>
                    </a:ext>
                  </a:extLst>
                </p:cNvPr>
                <p:cNvPicPr/>
                <p:nvPr/>
              </p:nvPicPr>
              <p:blipFill>
                <a:blip r:embed="rId293"/>
                <a:stretch>
                  <a:fillRect/>
                </a:stretch>
              </p:blipFill>
              <p:spPr>
                <a:xfrm>
                  <a:off x="6981997" y="3104843"/>
                  <a:ext cx="124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0" name="Ink 189">
                  <a:extLst>
                    <a:ext uri="{FF2B5EF4-FFF2-40B4-BE49-F238E27FC236}">
                      <a16:creationId xmlns:a16="http://schemas.microsoft.com/office/drawing/2014/main" id="{387CA865-66B2-B349-B1C7-138703114898}"/>
                    </a:ext>
                  </a:extLst>
                </p14:cNvPr>
                <p14:cNvContentPartPr/>
                <p14:nvPr/>
              </p14:nvContentPartPr>
              <p14:xfrm>
                <a:off x="7236157" y="3149483"/>
                <a:ext cx="34200" cy="28800"/>
              </p14:xfrm>
            </p:contentPart>
          </mc:Choice>
          <mc:Fallback xmlns="">
            <p:pic>
              <p:nvPicPr>
                <p:cNvPr id="190" name="Ink 189">
                  <a:extLst>
                    <a:ext uri="{FF2B5EF4-FFF2-40B4-BE49-F238E27FC236}">
                      <a16:creationId xmlns:a16="http://schemas.microsoft.com/office/drawing/2014/main" id="{387CA865-66B2-B349-B1C7-138703114898}"/>
                    </a:ext>
                  </a:extLst>
                </p:cNvPr>
                <p:cNvPicPr/>
                <p:nvPr/>
              </p:nvPicPr>
              <p:blipFill>
                <a:blip r:embed="rId295"/>
                <a:stretch>
                  <a:fillRect/>
                </a:stretch>
              </p:blipFill>
              <p:spPr>
                <a:xfrm>
                  <a:off x="7228597" y="3141923"/>
                  <a:ext cx="49320" cy="43920"/>
                </a:xfrm>
                <a:prstGeom prst="rect">
                  <a:avLst/>
                </a:prstGeom>
              </p:spPr>
            </p:pic>
          </mc:Fallback>
        </mc:AlternateContent>
      </p:grpSp>
      <p:grpSp>
        <p:nvGrpSpPr>
          <p:cNvPr id="206" name="Group 205">
            <a:extLst>
              <a:ext uri="{FF2B5EF4-FFF2-40B4-BE49-F238E27FC236}">
                <a16:creationId xmlns:a16="http://schemas.microsoft.com/office/drawing/2014/main" id="{A3E39EFF-D8C5-FD43-9AA9-C8F1D594C10B}"/>
              </a:ext>
            </a:extLst>
          </p:cNvPr>
          <p:cNvGrpSpPr/>
          <p:nvPr/>
        </p:nvGrpSpPr>
        <p:grpSpPr>
          <a:xfrm>
            <a:off x="3825517" y="3892883"/>
            <a:ext cx="150840" cy="89640"/>
            <a:chOff x="3825517" y="3892883"/>
            <a:chExt cx="150840" cy="89640"/>
          </a:xfrm>
        </p:grpSpPr>
        <mc:AlternateContent xmlns:mc="http://schemas.openxmlformats.org/markup-compatibility/2006" xmlns:p14="http://schemas.microsoft.com/office/powerpoint/2010/main">
          <mc:Choice Requires="p14">
            <p:contentPart p14:bwMode="auto" r:id="rId296">
              <p14:nvContentPartPr>
                <p14:cNvPr id="192" name="Ink 191">
                  <a:extLst>
                    <a:ext uri="{FF2B5EF4-FFF2-40B4-BE49-F238E27FC236}">
                      <a16:creationId xmlns:a16="http://schemas.microsoft.com/office/drawing/2014/main" id="{D08711DC-A003-4E4F-87DC-89933B467646}"/>
                    </a:ext>
                  </a:extLst>
                </p14:cNvPr>
                <p14:cNvContentPartPr/>
                <p14:nvPr/>
              </p14:nvContentPartPr>
              <p14:xfrm>
                <a:off x="3825517" y="3919523"/>
                <a:ext cx="150840" cy="5760"/>
              </p14:xfrm>
            </p:contentPart>
          </mc:Choice>
          <mc:Fallback xmlns="">
            <p:pic>
              <p:nvPicPr>
                <p:cNvPr id="192" name="Ink 191">
                  <a:extLst>
                    <a:ext uri="{FF2B5EF4-FFF2-40B4-BE49-F238E27FC236}">
                      <a16:creationId xmlns:a16="http://schemas.microsoft.com/office/drawing/2014/main" id="{D08711DC-A003-4E4F-87DC-89933B467646}"/>
                    </a:ext>
                  </a:extLst>
                </p:cNvPr>
                <p:cNvPicPr/>
                <p:nvPr/>
              </p:nvPicPr>
              <p:blipFill>
                <a:blip r:embed="rId297"/>
                <a:stretch>
                  <a:fillRect/>
                </a:stretch>
              </p:blipFill>
              <p:spPr>
                <a:xfrm>
                  <a:off x="3818317" y="3911963"/>
                  <a:ext cx="1659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3" name="Ink 192">
                  <a:extLst>
                    <a:ext uri="{FF2B5EF4-FFF2-40B4-BE49-F238E27FC236}">
                      <a16:creationId xmlns:a16="http://schemas.microsoft.com/office/drawing/2014/main" id="{21AFCFA8-48F2-1A4A-B6AE-513082595235}"/>
                    </a:ext>
                  </a:extLst>
                </p14:cNvPr>
                <p14:cNvContentPartPr/>
                <p14:nvPr/>
              </p14:nvContentPartPr>
              <p14:xfrm>
                <a:off x="3900757" y="3892883"/>
                <a:ext cx="37440" cy="89640"/>
              </p14:xfrm>
            </p:contentPart>
          </mc:Choice>
          <mc:Fallback xmlns="">
            <p:pic>
              <p:nvPicPr>
                <p:cNvPr id="193" name="Ink 192">
                  <a:extLst>
                    <a:ext uri="{FF2B5EF4-FFF2-40B4-BE49-F238E27FC236}">
                      <a16:creationId xmlns:a16="http://schemas.microsoft.com/office/drawing/2014/main" id="{21AFCFA8-48F2-1A4A-B6AE-513082595235}"/>
                    </a:ext>
                  </a:extLst>
                </p:cNvPr>
                <p:cNvPicPr/>
                <p:nvPr/>
              </p:nvPicPr>
              <p:blipFill>
                <a:blip r:embed="rId299"/>
                <a:stretch>
                  <a:fillRect/>
                </a:stretch>
              </p:blipFill>
              <p:spPr>
                <a:xfrm>
                  <a:off x="3893197" y="3885323"/>
                  <a:ext cx="52560" cy="104760"/>
                </a:xfrm>
                <a:prstGeom prst="rect">
                  <a:avLst/>
                </a:prstGeom>
              </p:spPr>
            </p:pic>
          </mc:Fallback>
        </mc:AlternateContent>
      </p:grpSp>
      <p:grpSp>
        <p:nvGrpSpPr>
          <p:cNvPr id="205" name="Group 204">
            <a:extLst>
              <a:ext uri="{FF2B5EF4-FFF2-40B4-BE49-F238E27FC236}">
                <a16:creationId xmlns:a16="http://schemas.microsoft.com/office/drawing/2014/main" id="{36B09977-6218-2544-A751-1E198AA2E2A5}"/>
              </a:ext>
            </a:extLst>
          </p:cNvPr>
          <p:cNvGrpSpPr/>
          <p:nvPr/>
        </p:nvGrpSpPr>
        <p:grpSpPr>
          <a:xfrm>
            <a:off x="4264357" y="3835283"/>
            <a:ext cx="251640" cy="153000"/>
            <a:chOff x="4264357" y="3835283"/>
            <a:chExt cx="251640" cy="153000"/>
          </a:xfrm>
        </p:grpSpPr>
        <mc:AlternateContent xmlns:mc="http://schemas.openxmlformats.org/markup-compatibility/2006" xmlns:p14="http://schemas.microsoft.com/office/powerpoint/2010/main">
          <mc:Choice Requires="p14">
            <p:contentPart p14:bwMode="auto" r:id="rId300">
              <p14:nvContentPartPr>
                <p14:cNvPr id="194" name="Ink 193">
                  <a:extLst>
                    <a:ext uri="{FF2B5EF4-FFF2-40B4-BE49-F238E27FC236}">
                      <a16:creationId xmlns:a16="http://schemas.microsoft.com/office/drawing/2014/main" id="{D255FA90-F0B6-C247-99D9-14B4EA07EA38}"/>
                    </a:ext>
                  </a:extLst>
                </p14:cNvPr>
                <p14:cNvContentPartPr/>
                <p14:nvPr/>
              </p14:nvContentPartPr>
              <p14:xfrm>
                <a:off x="4264357" y="3835283"/>
                <a:ext cx="246600" cy="87840"/>
              </p14:xfrm>
            </p:contentPart>
          </mc:Choice>
          <mc:Fallback xmlns="">
            <p:pic>
              <p:nvPicPr>
                <p:cNvPr id="194" name="Ink 193">
                  <a:extLst>
                    <a:ext uri="{FF2B5EF4-FFF2-40B4-BE49-F238E27FC236}">
                      <a16:creationId xmlns:a16="http://schemas.microsoft.com/office/drawing/2014/main" id="{D255FA90-F0B6-C247-99D9-14B4EA07EA38}"/>
                    </a:ext>
                  </a:extLst>
                </p:cNvPr>
                <p:cNvPicPr/>
                <p:nvPr/>
              </p:nvPicPr>
              <p:blipFill>
                <a:blip r:embed="rId301"/>
                <a:stretch>
                  <a:fillRect/>
                </a:stretch>
              </p:blipFill>
              <p:spPr>
                <a:xfrm>
                  <a:off x="4256797" y="3827723"/>
                  <a:ext cx="2617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5" name="Ink 194">
                  <a:extLst>
                    <a:ext uri="{FF2B5EF4-FFF2-40B4-BE49-F238E27FC236}">
                      <a16:creationId xmlns:a16="http://schemas.microsoft.com/office/drawing/2014/main" id="{D4B7CFC9-2E91-DF46-92F8-E22A51E814D0}"/>
                    </a:ext>
                  </a:extLst>
                </p14:cNvPr>
                <p14:cNvContentPartPr/>
                <p14:nvPr/>
              </p14:nvContentPartPr>
              <p14:xfrm>
                <a:off x="4276957" y="3976403"/>
                <a:ext cx="239040" cy="11880"/>
              </p14:xfrm>
            </p:contentPart>
          </mc:Choice>
          <mc:Fallback xmlns="">
            <p:pic>
              <p:nvPicPr>
                <p:cNvPr id="195" name="Ink 194">
                  <a:extLst>
                    <a:ext uri="{FF2B5EF4-FFF2-40B4-BE49-F238E27FC236}">
                      <a16:creationId xmlns:a16="http://schemas.microsoft.com/office/drawing/2014/main" id="{D4B7CFC9-2E91-DF46-92F8-E22A51E814D0}"/>
                    </a:ext>
                  </a:extLst>
                </p:cNvPr>
                <p:cNvPicPr/>
                <p:nvPr/>
              </p:nvPicPr>
              <p:blipFill>
                <a:blip r:embed="rId303"/>
                <a:stretch>
                  <a:fillRect/>
                </a:stretch>
              </p:blipFill>
              <p:spPr>
                <a:xfrm>
                  <a:off x="4269397" y="3968843"/>
                  <a:ext cx="2538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196" name="Ink 195">
                <a:extLst>
                  <a:ext uri="{FF2B5EF4-FFF2-40B4-BE49-F238E27FC236}">
                    <a16:creationId xmlns:a16="http://schemas.microsoft.com/office/drawing/2014/main" id="{F376D475-EB03-EE45-B3CE-ABFEFE457CEF}"/>
                  </a:ext>
                </a:extLst>
              </p14:cNvPr>
              <p14:cNvContentPartPr/>
              <p14:nvPr/>
            </p14:nvContentPartPr>
            <p14:xfrm>
              <a:off x="4407637" y="4071803"/>
              <a:ext cx="140040" cy="132840"/>
            </p14:xfrm>
          </p:contentPart>
        </mc:Choice>
        <mc:Fallback xmlns="">
          <p:pic>
            <p:nvPicPr>
              <p:cNvPr id="196" name="Ink 195">
                <a:extLst>
                  <a:ext uri="{FF2B5EF4-FFF2-40B4-BE49-F238E27FC236}">
                    <a16:creationId xmlns:a16="http://schemas.microsoft.com/office/drawing/2014/main" id="{F376D475-EB03-EE45-B3CE-ABFEFE457CEF}"/>
                  </a:ext>
                </a:extLst>
              </p:cNvPr>
              <p:cNvPicPr/>
              <p:nvPr/>
            </p:nvPicPr>
            <p:blipFill>
              <a:blip r:embed="rId305"/>
              <a:stretch>
                <a:fillRect/>
              </a:stretch>
            </p:blipFill>
            <p:spPr>
              <a:xfrm>
                <a:off x="4400077" y="4064243"/>
                <a:ext cx="155160" cy="147960"/>
              </a:xfrm>
              <a:prstGeom prst="rect">
                <a:avLst/>
              </a:prstGeom>
            </p:spPr>
          </p:pic>
        </mc:Fallback>
      </mc:AlternateContent>
      <p:grpSp>
        <p:nvGrpSpPr>
          <p:cNvPr id="204" name="Group 203">
            <a:extLst>
              <a:ext uri="{FF2B5EF4-FFF2-40B4-BE49-F238E27FC236}">
                <a16:creationId xmlns:a16="http://schemas.microsoft.com/office/drawing/2014/main" id="{E75166A8-B533-4F4C-B536-04D0A705CB81}"/>
              </a:ext>
            </a:extLst>
          </p:cNvPr>
          <p:cNvGrpSpPr/>
          <p:nvPr/>
        </p:nvGrpSpPr>
        <p:grpSpPr>
          <a:xfrm>
            <a:off x="4771237" y="3915203"/>
            <a:ext cx="146160" cy="108720"/>
            <a:chOff x="4771237" y="3915203"/>
            <a:chExt cx="146160" cy="108720"/>
          </a:xfrm>
        </p:grpSpPr>
        <mc:AlternateContent xmlns:mc="http://schemas.openxmlformats.org/markup-compatibility/2006" xmlns:p14="http://schemas.microsoft.com/office/powerpoint/2010/main">
          <mc:Choice Requires="p14">
            <p:contentPart p14:bwMode="auto" r:id="rId306">
              <p14:nvContentPartPr>
                <p14:cNvPr id="197" name="Ink 196">
                  <a:extLst>
                    <a:ext uri="{FF2B5EF4-FFF2-40B4-BE49-F238E27FC236}">
                      <a16:creationId xmlns:a16="http://schemas.microsoft.com/office/drawing/2014/main" id="{C49C327C-0ED8-E348-A9C3-ADEE0505F0F4}"/>
                    </a:ext>
                  </a:extLst>
                </p14:cNvPr>
                <p14:cNvContentPartPr/>
                <p14:nvPr/>
              </p14:nvContentPartPr>
              <p14:xfrm>
                <a:off x="4771237" y="3949763"/>
                <a:ext cx="146160" cy="20160"/>
              </p14:xfrm>
            </p:contentPart>
          </mc:Choice>
          <mc:Fallback xmlns="">
            <p:pic>
              <p:nvPicPr>
                <p:cNvPr id="197" name="Ink 196">
                  <a:extLst>
                    <a:ext uri="{FF2B5EF4-FFF2-40B4-BE49-F238E27FC236}">
                      <a16:creationId xmlns:a16="http://schemas.microsoft.com/office/drawing/2014/main" id="{C49C327C-0ED8-E348-A9C3-ADEE0505F0F4}"/>
                    </a:ext>
                  </a:extLst>
                </p:cNvPr>
                <p:cNvPicPr/>
                <p:nvPr/>
              </p:nvPicPr>
              <p:blipFill>
                <a:blip r:embed="rId307"/>
                <a:stretch>
                  <a:fillRect/>
                </a:stretch>
              </p:blipFill>
              <p:spPr>
                <a:xfrm>
                  <a:off x="4763677" y="3942563"/>
                  <a:ext cx="161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8" name="Ink 197">
                  <a:extLst>
                    <a:ext uri="{FF2B5EF4-FFF2-40B4-BE49-F238E27FC236}">
                      <a16:creationId xmlns:a16="http://schemas.microsoft.com/office/drawing/2014/main" id="{F57CA8E7-D255-AE41-897B-D7D88B146C3A}"/>
                    </a:ext>
                  </a:extLst>
                </p14:cNvPr>
                <p14:cNvContentPartPr/>
                <p14:nvPr/>
              </p14:nvContentPartPr>
              <p14:xfrm>
                <a:off x="4840357" y="3915203"/>
                <a:ext cx="22320" cy="108720"/>
              </p14:xfrm>
            </p:contentPart>
          </mc:Choice>
          <mc:Fallback xmlns="">
            <p:pic>
              <p:nvPicPr>
                <p:cNvPr id="198" name="Ink 197">
                  <a:extLst>
                    <a:ext uri="{FF2B5EF4-FFF2-40B4-BE49-F238E27FC236}">
                      <a16:creationId xmlns:a16="http://schemas.microsoft.com/office/drawing/2014/main" id="{F57CA8E7-D255-AE41-897B-D7D88B146C3A}"/>
                    </a:ext>
                  </a:extLst>
                </p:cNvPr>
                <p:cNvPicPr/>
                <p:nvPr/>
              </p:nvPicPr>
              <p:blipFill>
                <a:blip r:embed="rId309"/>
                <a:stretch>
                  <a:fillRect/>
                </a:stretch>
              </p:blipFill>
              <p:spPr>
                <a:xfrm>
                  <a:off x="4832797" y="3907643"/>
                  <a:ext cx="37440" cy="123840"/>
                </a:xfrm>
                <a:prstGeom prst="rect">
                  <a:avLst/>
                </a:prstGeom>
              </p:spPr>
            </p:pic>
          </mc:Fallback>
        </mc:AlternateContent>
      </p:grpSp>
      <p:grpSp>
        <p:nvGrpSpPr>
          <p:cNvPr id="203" name="Group 202">
            <a:extLst>
              <a:ext uri="{FF2B5EF4-FFF2-40B4-BE49-F238E27FC236}">
                <a16:creationId xmlns:a16="http://schemas.microsoft.com/office/drawing/2014/main" id="{CE61DC43-348E-D34E-ABF2-A200392045A8}"/>
              </a:ext>
            </a:extLst>
          </p:cNvPr>
          <p:cNvGrpSpPr/>
          <p:nvPr/>
        </p:nvGrpSpPr>
        <p:grpSpPr>
          <a:xfrm>
            <a:off x="5114317" y="3673643"/>
            <a:ext cx="505800" cy="437760"/>
            <a:chOff x="5114317" y="3673643"/>
            <a:chExt cx="505800" cy="437760"/>
          </a:xfrm>
        </p:grpSpPr>
        <mc:AlternateContent xmlns:mc="http://schemas.openxmlformats.org/markup-compatibility/2006" xmlns:p14="http://schemas.microsoft.com/office/powerpoint/2010/main">
          <mc:Choice Requires="p14">
            <p:contentPart p14:bwMode="auto" r:id="rId310">
              <p14:nvContentPartPr>
                <p14:cNvPr id="199" name="Ink 198">
                  <a:extLst>
                    <a:ext uri="{FF2B5EF4-FFF2-40B4-BE49-F238E27FC236}">
                      <a16:creationId xmlns:a16="http://schemas.microsoft.com/office/drawing/2014/main" id="{C9B1719A-5CE4-6444-83BD-08A53B0A1187}"/>
                    </a:ext>
                  </a:extLst>
                </p14:cNvPr>
                <p14:cNvContentPartPr/>
                <p14:nvPr/>
              </p14:nvContentPartPr>
              <p14:xfrm>
                <a:off x="5114317" y="3870923"/>
                <a:ext cx="217800" cy="91800"/>
              </p14:xfrm>
            </p:contentPart>
          </mc:Choice>
          <mc:Fallback xmlns="">
            <p:pic>
              <p:nvPicPr>
                <p:cNvPr id="199" name="Ink 198">
                  <a:extLst>
                    <a:ext uri="{FF2B5EF4-FFF2-40B4-BE49-F238E27FC236}">
                      <a16:creationId xmlns:a16="http://schemas.microsoft.com/office/drawing/2014/main" id="{C9B1719A-5CE4-6444-83BD-08A53B0A1187}"/>
                    </a:ext>
                  </a:extLst>
                </p:cNvPr>
                <p:cNvPicPr/>
                <p:nvPr/>
              </p:nvPicPr>
              <p:blipFill>
                <a:blip r:embed="rId311"/>
                <a:stretch>
                  <a:fillRect/>
                </a:stretch>
              </p:blipFill>
              <p:spPr>
                <a:xfrm>
                  <a:off x="5107117" y="3863363"/>
                  <a:ext cx="2329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0" name="Ink 199">
                  <a:extLst>
                    <a:ext uri="{FF2B5EF4-FFF2-40B4-BE49-F238E27FC236}">
                      <a16:creationId xmlns:a16="http://schemas.microsoft.com/office/drawing/2014/main" id="{5B6106D3-8C6C-4147-944D-7AAE177163FD}"/>
                    </a:ext>
                  </a:extLst>
                </p14:cNvPr>
                <p14:cNvContentPartPr/>
                <p14:nvPr/>
              </p14:nvContentPartPr>
              <p14:xfrm>
                <a:off x="5439037" y="3673643"/>
                <a:ext cx="181080" cy="437760"/>
              </p14:xfrm>
            </p:contentPart>
          </mc:Choice>
          <mc:Fallback xmlns="">
            <p:pic>
              <p:nvPicPr>
                <p:cNvPr id="200" name="Ink 199">
                  <a:extLst>
                    <a:ext uri="{FF2B5EF4-FFF2-40B4-BE49-F238E27FC236}">
                      <a16:creationId xmlns:a16="http://schemas.microsoft.com/office/drawing/2014/main" id="{5B6106D3-8C6C-4147-944D-7AAE177163FD}"/>
                    </a:ext>
                  </a:extLst>
                </p:cNvPr>
                <p:cNvPicPr/>
                <p:nvPr/>
              </p:nvPicPr>
              <p:blipFill>
                <a:blip r:embed="rId313"/>
                <a:stretch>
                  <a:fillRect/>
                </a:stretch>
              </p:blipFill>
              <p:spPr>
                <a:xfrm>
                  <a:off x="5431477" y="3666083"/>
                  <a:ext cx="196200" cy="452880"/>
                </a:xfrm>
                <a:prstGeom prst="rect">
                  <a:avLst/>
                </a:prstGeom>
              </p:spPr>
            </p:pic>
          </mc:Fallback>
        </mc:AlternateContent>
      </p:grpSp>
      <p:grpSp>
        <p:nvGrpSpPr>
          <p:cNvPr id="202" name="Group 201">
            <a:extLst>
              <a:ext uri="{FF2B5EF4-FFF2-40B4-BE49-F238E27FC236}">
                <a16:creationId xmlns:a16="http://schemas.microsoft.com/office/drawing/2014/main" id="{D4F50D1A-8039-534E-BCBE-521EBD628E83}"/>
              </a:ext>
            </a:extLst>
          </p:cNvPr>
          <p:cNvGrpSpPr/>
          <p:nvPr/>
        </p:nvGrpSpPr>
        <p:grpSpPr>
          <a:xfrm>
            <a:off x="2578837" y="3761123"/>
            <a:ext cx="949320" cy="452520"/>
            <a:chOff x="2578837" y="3761123"/>
            <a:chExt cx="949320" cy="452520"/>
          </a:xfrm>
        </p:grpSpPr>
        <mc:AlternateContent xmlns:mc="http://schemas.openxmlformats.org/markup-compatibility/2006" xmlns:p14="http://schemas.microsoft.com/office/powerpoint/2010/main">
          <mc:Choice Requires="p14">
            <p:contentPart p14:bwMode="auto" r:id="rId314">
              <p14:nvContentPartPr>
                <p14:cNvPr id="161" name="Ink 160">
                  <a:extLst>
                    <a:ext uri="{FF2B5EF4-FFF2-40B4-BE49-F238E27FC236}">
                      <a16:creationId xmlns:a16="http://schemas.microsoft.com/office/drawing/2014/main" id="{33F07846-7514-4142-8B93-6887D14C8386}"/>
                    </a:ext>
                  </a:extLst>
                </p14:cNvPr>
                <p14:cNvContentPartPr/>
                <p14:nvPr/>
              </p14:nvContentPartPr>
              <p14:xfrm>
                <a:off x="2894917" y="3846443"/>
                <a:ext cx="192600" cy="114480"/>
              </p14:xfrm>
            </p:contentPart>
          </mc:Choice>
          <mc:Fallback xmlns="">
            <p:pic>
              <p:nvPicPr>
                <p:cNvPr id="161" name="Ink 160">
                  <a:extLst>
                    <a:ext uri="{FF2B5EF4-FFF2-40B4-BE49-F238E27FC236}">
                      <a16:creationId xmlns:a16="http://schemas.microsoft.com/office/drawing/2014/main" id="{33F07846-7514-4142-8B93-6887D14C8386}"/>
                    </a:ext>
                  </a:extLst>
                </p:cNvPr>
                <p:cNvPicPr/>
                <p:nvPr/>
              </p:nvPicPr>
              <p:blipFill>
                <a:blip r:embed="rId315"/>
                <a:stretch>
                  <a:fillRect/>
                </a:stretch>
              </p:blipFill>
              <p:spPr>
                <a:xfrm>
                  <a:off x="2887357" y="3838883"/>
                  <a:ext cx="207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62" name="Ink 161">
                  <a:extLst>
                    <a:ext uri="{FF2B5EF4-FFF2-40B4-BE49-F238E27FC236}">
                      <a16:creationId xmlns:a16="http://schemas.microsoft.com/office/drawing/2014/main" id="{F675E6E6-2059-364F-8D69-9EF8F60CEF5A}"/>
                    </a:ext>
                  </a:extLst>
                </p14:cNvPr>
                <p14:cNvContentPartPr/>
                <p14:nvPr/>
              </p14:nvContentPartPr>
              <p14:xfrm>
                <a:off x="2832997" y="4012403"/>
                <a:ext cx="289080" cy="20520"/>
              </p14:xfrm>
            </p:contentPart>
          </mc:Choice>
          <mc:Fallback xmlns="">
            <p:pic>
              <p:nvPicPr>
                <p:cNvPr id="162" name="Ink 161">
                  <a:extLst>
                    <a:ext uri="{FF2B5EF4-FFF2-40B4-BE49-F238E27FC236}">
                      <a16:creationId xmlns:a16="http://schemas.microsoft.com/office/drawing/2014/main" id="{F675E6E6-2059-364F-8D69-9EF8F60CEF5A}"/>
                    </a:ext>
                  </a:extLst>
                </p:cNvPr>
                <p:cNvPicPr/>
                <p:nvPr/>
              </p:nvPicPr>
              <p:blipFill>
                <a:blip r:embed="rId317"/>
                <a:stretch>
                  <a:fillRect/>
                </a:stretch>
              </p:blipFill>
              <p:spPr>
                <a:xfrm>
                  <a:off x="2825437" y="4004843"/>
                  <a:ext cx="304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63" name="Ink 162">
                  <a:extLst>
                    <a:ext uri="{FF2B5EF4-FFF2-40B4-BE49-F238E27FC236}">
                      <a16:creationId xmlns:a16="http://schemas.microsoft.com/office/drawing/2014/main" id="{9B252B9C-807E-B444-B3AD-8DD7635E4312}"/>
                    </a:ext>
                  </a:extLst>
                </p14:cNvPr>
                <p14:cNvContentPartPr/>
                <p14:nvPr/>
              </p14:nvContentPartPr>
              <p14:xfrm>
                <a:off x="3034237" y="4066403"/>
                <a:ext cx="118080" cy="147240"/>
              </p14:xfrm>
            </p:contentPart>
          </mc:Choice>
          <mc:Fallback xmlns="">
            <p:pic>
              <p:nvPicPr>
                <p:cNvPr id="163" name="Ink 162">
                  <a:extLst>
                    <a:ext uri="{FF2B5EF4-FFF2-40B4-BE49-F238E27FC236}">
                      <a16:creationId xmlns:a16="http://schemas.microsoft.com/office/drawing/2014/main" id="{9B252B9C-807E-B444-B3AD-8DD7635E4312}"/>
                    </a:ext>
                  </a:extLst>
                </p:cNvPr>
                <p:cNvPicPr/>
                <p:nvPr/>
              </p:nvPicPr>
              <p:blipFill>
                <a:blip r:embed="rId319"/>
                <a:stretch>
                  <a:fillRect/>
                </a:stretch>
              </p:blipFill>
              <p:spPr>
                <a:xfrm>
                  <a:off x="3026677" y="4058843"/>
                  <a:ext cx="133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64" name="Ink 163">
                  <a:extLst>
                    <a:ext uri="{FF2B5EF4-FFF2-40B4-BE49-F238E27FC236}">
                      <a16:creationId xmlns:a16="http://schemas.microsoft.com/office/drawing/2014/main" id="{4271A05C-13E2-A940-8A98-864E41C948AC}"/>
                    </a:ext>
                  </a:extLst>
                </p14:cNvPr>
                <p14:cNvContentPartPr/>
                <p14:nvPr/>
              </p14:nvContentPartPr>
              <p14:xfrm>
                <a:off x="3266437" y="3969203"/>
                <a:ext cx="9720" cy="10800"/>
              </p14:xfrm>
            </p:contentPart>
          </mc:Choice>
          <mc:Fallback xmlns="">
            <p:pic>
              <p:nvPicPr>
                <p:cNvPr id="164" name="Ink 163">
                  <a:extLst>
                    <a:ext uri="{FF2B5EF4-FFF2-40B4-BE49-F238E27FC236}">
                      <a16:creationId xmlns:a16="http://schemas.microsoft.com/office/drawing/2014/main" id="{4271A05C-13E2-A940-8A98-864E41C948AC}"/>
                    </a:ext>
                  </a:extLst>
                </p:cNvPr>
                <p:cNvPicPr/>
                <p:nvPr/>
              </p:nvPicPr>
              <p:blipFill>
                <a:blip r:embed="rId321"/>
                <a:stretch>
                  <a:fillRect/>
                </a:stretch>
              </p:blipFill>
              <p:spPr>
                <a:xfrm>
                  <a:off x="3258877" y="3961643"/>
                  <a:ext cx="248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65" name="Ink 164">
                  <a:extLst>
                    <a:ext uri="{FF2B5EF4-FFF2-40B4-BE49-F238E27FC236}">
                      <a16:creationId xmlns:a16="http://schemas.microsoft.com/office/drawing/2014/main" id="{07362CC5-C1D7-4147-99DA-248530331143}"/>
                    </a:ext>
                  </a:extLst>
                </p14:cNvPr>
                <p14:cNvContentPartPr/>
                <p14:nvPr/>
              </p14:nvContentPartPr>
              <p14:xfrm>
                <a:off x="3392437" y="3850403"/>
                <a:ext cx="135720" cy="131040"/>
              </p14:xfrm>
            </p:contentPart>
          </mc:Choice>
          <mc:Fallback xmlns="">
            <p:pic>
              <p:nvPicPr>
                <p:cNvPr id="165" name="Ink 164">
                  <a:extLst>
                    <a:ext uri="{FF2B5EF4-FFF2-40B4-BE49-F238E27FC236}">
                      <a16:creationId xmlns:a16="http://schemas.microsoft.com/office/drawing/2014/main" id="{07362CC5-C1D7-4147-99DA-248530331143}"/>
                    </a:ext>
                  </a:extLst>
                </p:cNvPr>
                <p:cNvPicPr/>
                <p:nvPr/>
              </p:nvPicPr>
              <p:blipFill>
                <a:blip r:embed="rId323"/>
                <a:stretch>
                  <a:fillRect/>
                </a:stretch>
              </p:blipFill>
              <p:spPr>
                <a:xfrm>
                  <a:off x="3384877" y="3842843"/>
                  <a:ext cx="150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1" name="Ink 200">
                  <a:extLst>
                    <a:ext uri="{FF2B5EF4-FFF2-40B4-BE49-F238E27FC236}">
                      <a16:creationId xmlns:a16="http://schemas.microsoft.com/office/drawing/2014/main" id="{6C26C9C0-3AC6-A54F-8AA4-E959986E551A}"/>
                    </a:ext>
                  </a:extLst>
                </p14:cNvPr>
                <p14:cNvContentPartPr/>
                <p14:nvPr/>
              </p14:nvContentPartPr>
              <p14:xfrm>
                <a:off x="2578837" y="3761123"/>
                <a:ext cx="192960" cy="423000"/>
              </p14:xfrm>
            </p:contentPart>
          </mc:Choice>
          <mc:Fallback xmlns="">
            <p:pic>
              <p:nvPicPr>
                <p:cNvPr id="201" name="Ink 200">
                  <a:extLst>
                    <a:ext uri="{FF2B5EF4-FFF2-40B4-BE49-F238E27FC236}">
                      <a16:creationId xmlns:a16="http://schemas.microsoft.com/office/drawing/2014/main" id="{6C26C9C0-3AC6-A54F-8AA4-E959986E551A}"/>
                    </a:ext>
                  </a:extLst>
                </p:cNvPr>
                <p:cNvPicPr/>
                <p:nvPr/>
              </p:nvPicPr>
              <p:blipFill>
                <a:blip r:embed="rId325"/>
                <a:stretch>
                  <a:fillRect/>
                </a:stretch>
              </p:blipFill>
              <p:spPr>
                <a:xfrm>
                  <a:off x="2571277" y="3753563"/>
                  <a:ext cx="208080" cy="438120"/>
                </a:xfrm>
                <a:prstGeom prst="rect">
                  <a:avLst/>
                </a:prstGeom>
              </p:spPr>
            </p:pic>
          </mc:Fallback>
        </mc:AlternateContent>
      </p:grpSp>
      <p:grpSp>
        <p:nvGrpSpPr>
          <p:cNvPr id="209" name="Group 208">
            <a:extLst>
              <a:ext uri="{FF2B5EF4-FFF2-40B4-BE49-F238E27FC236}">
                <a16:creationId xmlns:a16="http://schemas.microsoft.com/office/drawing/2014/main" id="{291BA4D0-1D67-E74A-B888-501315B1D11D}"/>
              </a:ext>
            </a:extLst>
          </p:cNvPr>
          <p:cNvGrpSpPr/>
          <p:nvPr/>
        </p:nvGrpSpPr>
        <p:grpSpPr>
          <a:xfrm>
            <a:off x="5858077" y="3727283"/>
            <a:ext cx="162720" cy="194040"/>
            <a:chOff x="5858077" y="3727283"/>
            <a:chExt cx="162720" cy="194040"/>
          </a:xfrm>
        </p:grpSpPr>
        <mc:AlternateContent xmlns:mc="http://schemas.openxmlformats.org/markup-compatibility/2006" xmlns:p14="http://schemas.microsoft.com/office/powerpoint/2010/main">
          <mc:Choice Requires="p14">
            <p:contentPart p14:bwMode="auto" r:id="rId326">
              <p14:nvContentPartPr>
                <p14:cNvPr id="207" name="Ink 206">
                  <a:extLst>
                    <a:ext uri="{FF2B5EF4-FFF2-40B4-BE49-F238E27FC236}">
                      <a16:creationId xmlns:a16="http://schemas.microsoft.com/office/drawing/2014/main" id="{1F7EE739-3ECB-8443-985F-CA9B1B531492}"/>
                    </a:ext>
                  </a:extLst>
                </p14:cNvPr>
                <p14:cNvContentPartPr/>
                <p14:nvPr/>
              </p14:nvContentPartPr>
              <p14:xfrm>
                <a:off x="5874997" y="3743843"/>
                <a:ext cx="20880" cy="177480"/>
              </p14:xfrm>
            </p:contentPart>
          </mc:Choice>
          <mc:Fallback xmlns="">
            <p:pic>
              <p:nvPicPr>
                <p:cNvPr id="207" name="Ink 206">
                  <a:extLst>
                    <a:ext uri="{FF2B5EF4-FFF2-40B4-BE49-F238E27FC236}">
                      <a16:creationId xmlns:a16="http://schemas.microsoft.com/office/drawing/2014/main" id="{1F7EE739-3ECB-8443-985F-CA9B1B531492}"/>
                    </a:ext>
                  </a:extLst>
                </p:cNvPr>
                <p:cNvPicPr/>
                <p:nvPr/>
              </p:nvPicPr>
              <p:blipFill>
                <a:blip r:embed="rId327"/>
                <a:stretch>
                  <a:fillRect/>
                </a:stretch>
              </p:blipFill>
              <p:spPr>
                <a:xfrm>
                  <a:off x="5867797" y="3736283"/>
                  <a:ext cx="36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8" name="Ink 207">
                  <a:extLst>
                    <a:ext uri="{FF2B5EF4-FFF2-40B4-BE49-F238E27FC236}">
                      <a16:creationId xmlns:a16="http://schemas.microsoft.com/office/drawing/2014/main" id="{4191BCF5-1BBF-8440-92F5-A90F6D68FB0D}"/>
                    </a:ext>
                  </a:extLst>
                </p14:cNvPr>
                <p14:cNvContentPartPr/>
                <p14:nvPr/>
              </p14:nvContentPartPr>
              <p14:xfrm>
                <a:off x="5858077" y="3727283"/>
                <a:ext cx="162720" cy="189720"/>
              </p14:xfrm>
            </p:contentPart>
          </mc:Choice>
          <mc:Fallback xmlns="">
            <p:pic>
              <p:nvPicPr>
                <p:cNvPr id="208" name="Ink 207">
                  <a:extLst>
                    <a:ext uri="{FF2B5EF4-FFF2-40B4-BE49-F238E27FC236}">
                      <a16:creationId xmlns:a16="http://schemas.microsoft.com/office/drawing/2014/main" id="{4191BCF5-1BBF-8440-92F5-A90F6D68FB0D}"/>
                    </a:ext>
                  </a:extLst>
                </p:cNvPr>
                <p:cNvPicPr/>
                <p:nvPr/>
              </p:nvPicPr>
              <p:blipFill>
                <a:blip r:embed="rId329"/>
                <a:stretch>
                  <a:fillRect/>
                </a:stretch>
              </p:blipFill>
              <p:spPr>
                <a:xfrm>
                  <a:off x="5850517" y="3719723"/>
                  <a:ext cx="17784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0">
            <p14:nvContentPartPr>
              <p14:cNvPr id="210" name="Ink 209">
                <a:extLst>
                  <a:ext uri="{FF2B5EF4-FFF2-40B4-BE49-F238E27FC236}">
                    <a16:creationId xmlns:a16="http://schemas.microsoft.com/office/drawing/2014/main" id="{1640890B-F5C8-0342-8509-57D16EC0F2A6}"/>
                  </a:ext>
                </a:extLst>
              </p14:cNvPr>
              <p14:cNvContentPartPr/>
              <p14:nvPr/>
            </p14:nvContentPartPr>
            <p14:xfrm>
              <a:off x="1649677" y="1281083"/>
              <a:ext cx="244800" cy="131040"/>
            </p14:xfrm>
          </p:contentPart>
        </mc:Choice>
        <mc:Fallback xmlns="">
          <p:pic>
            <p:nvPicPr>
              <p:cNvPr id="210" name="Ink 209">
                <a:extLst>
                  <a:ext uri="{FF2B5EF4-FFF2-40B4-BE49-F238E27FC236}">
                    <a16:creationId xmlns:a16="http://schemas.microsoft.com/office/drawing/2014/main" id="{1640890B-F5C8-0342-8509-57D16EC0F2A6}"/>
                  </a:ext>
                </a:extLst>
              </p:cNvPr>
              <p:cNvPicPr/>
              <p:nvPr/>
            </p:nvPicPr>
            <p:blipFill>
              <a:blip r:embed="rId331"/>
              <a:stretch>
                <a:fillRect/>
              </a:stretch>
            </p:blipFill>
            <p:spPr>
              <a:xfrm>
                <a:off x="1642117" y="1273523"/>
                <a:ext cx="259920" cy="145800"/>
              </a:xfrm>
              <a:prstGeom prst="rect">
                <a:avLst/>
              </a:prstGeom>
            </p:spPr>
          </p:pic>
        </mc:Fallback>
      </mc:AlternateContent>
      <p:grpSp>
        <p:nvGrpSpPr>
          <p:cNvPr id="231" name="Group 230">
            <a:extLst>
              <a:ext uri="{FF2B5EF4-FFF2-40B4-BE49-F238E27FC236}">
                <a16:creationId xmlns:a16="http://schemas.microsoft.com/office/drawing/2014/main" id="{0ACACFDD-B061-D34D-9581-15D50A53EC5B}"/>
              </a:ext>
            </a:extLst>
          </p:cNvPr>
          <p:cNvGrpSpPr/>
          <p:nvPr/>
        </p:nvGrpSpPr>
        <p:grpSpPr>
          <a:xfrm>
            <a:off x="2117677" y="1211243"/>
            <a:ext cx="576000" cy="203400"/>
            <a:chOff x="2117677" y="1211243"/>
            <a:chExt cx="576000" cy="203400"/>
          </a:xfrm>
        </p:grpSpPr>
        <mc:AlternateContent xmlns:mc="http://schemas.openxmlformats.org/markup-compatibility/2006" xmlns:p14="http://schemas.microsoft.com/office/powerpoint/2010/main">
          <mc:Choice Requires="p14">
            <p:contentPart p14:bwMode="auto" r:id="rId332">
              <p14:nvContentPartPr>
                <p14:cNvPr id="211" name="Ink 210">
                  <a:extLst>
                    <a:ext uri="{FF2B5EF4-FFF2-40B4-BE49-F238E27FC236}">
                      <a16:creationId xmlns:a16="http://schemas.microsoft.com/office/drawing/2014/main" id="{5C994098-F38C-2348-8514-800A789C99FA}"/>
                    </a:ext>
                  </a:extLst>
                </p14:cNvPr>
                <p14:cNvContentPartPr/>
                <p14:nvPr/>
              </p14:nvContentPartPr>
              <p14:xfrm>
                <a:off x="2117677" y="1211243"/>
                <a:ext cx="23400" cy="196920"/>
              </p14:xfrm>
            </p:contentPart>
          </mc:Choice>
          <mc:Fallback xmlns="">
            <p:pic>
              <p:nvPicPr>
                <p:cNvPr id="211" name="Ink 210">
                  <a:extLst>
                    <a:ext uri="{FF2B5EF4-FFF2-40B4-BE49-F238E27FC236}">
                      <a16:creationId xmlns:a16="http://schemas.microsoft.com/office/drawing/2014/main" id="{5C994098-F38C-2348-8514-800A789C99FA}"/>
                    </a:ext>
                  </a:extLst>
                </p:cNvPr>
                <p:cNvPicPr/>
                <p:nvPr/>
              </p:nvPicPr>
              <p:blipFill>
                <a:blip r:embed="rId333"/>
                <a:stretch>
                  <a:fillRect/>
                </a:stretch>
              </p:blipFill>
              <p:spPr>
                <a:xfrm>
                  <a:off x="2110117" y="1203683"/>
                  <a:ext cx="38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2" name="Ink 211">
                  <a:extLst>
                    <a:ext uri="{FF2B5EF4-FFF2-40B4-BE49-F238E27FC236}">
                      <a16:creationId xmlns:a16="http://schemas.microsoft.com/office/drawing/2014/main" id="{4FA2AEBD-99D8-F34B-B642-95BEF91E6169}"/>
                    </a:ext>
                  </a:extLst>
                </p14:cNvPr>
                <p14:cNvContentPartPr/>
                <p14:nvPr/>
              </p14:nvContentPartPr>
              <p14:xfrm>
                <a:off x="2236837" y="1306643"/>
                <a:ext cx="13680" cy="81720"/>
              </p14:xfrm>
            </p:contentPart>
          </mc:Choice>
          <mc:Fallback xmlns="">
            <p:pic>
              <p:nvPicPr>
                <p:cNvPr id="212" name="Ink 211">
                  <a:extLst>
                    <a:ext uri="{FF2B5EF4-FFF2-40B4-BE49-F238E27FC236}">
                      <a16:creationId xmlns:a16="http://schemas.microsoft.com/office/drawing/2014/main" id="{4FA2AEBD-99D8-F34B-B642-95BEF91E6169}"/>
                    </a:ext>
                  </a:extLst>
                </p:cNvPr>
                <p:cNvPicPr/>
                <p:nvPr/>
              </p:nvPicPr>
              <p:blipFill>
                <a:blip r:embed="rId335"/>
                <a:stretch>
                  <a:fillRect/>
                </a:stretch>
              </p:blipFill>
              <p:spPr>
                <a:xfrm>
                  <a:off x="2229277" y="1299443"/>
                  <a:ext cx="28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Ink 212">
                  <a:extLst>
                    <a:ext uri="{FF2B5EF4-FFF2-40B4-BE49-F238E27FC236}">
                      <a16:creationId xmlns:a16="http://schemas.microsoft.com/office/drawing/2014/main" id="{E2FB7869-6894-1042-94CE-EB6BAF237B36}"/>
                    </a:ext>
                  </a:extLst>
                </p14:cNvPr>
                <p14:cNvContentPartPr/>
                <p14:nvPr/>
              </p14:nvContentPartPr>
              <p14:xfrm>
                <a:off x="2244757" y="1229243"/>
                <a:ext cx="1080" cy="2880"/>
              </p14:xfrm>
            </p:contentPart>
          </mc:Choice>
          <mc:Fallback xmlns="">
            <p:pic>
              <p:nvPicPr>
                <p:cNvPr id="213" name="Ink 212">
                  <a:extLst>
                    <a:ext uri="{FF2B5EF4-FFF2-40B4-BE49-F238E27FC236}">
                      <a16:creationId xmlns:a16="http://schemas.microsoft.com/office/drawing/2014/main" id="{E2FB7869-6894-1042-94CE-EB6BAF237B36}"/>
                    </a:ext>
                  </a:extLst>
                </p:cNvPr>
                <p:cNvPicPr/>
                <p:nvPr/>
              </p:nvPicPr>
              <p:blipFill>
                <a:blip r:embed="rId337"/>
                <a:stretch>
                  <a:fillRect/>
                </a:stretch>
              </p:blipFill>
              <p:spPr>
                <a:xfrm>
                  <a:off x="2237197" y="1221683"/>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Ink 213">
                  <a:extLst>
                    <a:ext uri="{FF2B5EF4-FFF2-40B4-BE49-F238E27FC236}">
                      <a16:creationId xmlns:a16="http://schemas.microsoft.com/office/drawing/2014/main" id="{66FF44C2-7AF1-594A-8C2D-37C9AF036CA9}"/>
                    </a:ext>
                  </a:extLst>
                </p14:cNvPr>
                <p14:cNvContentPartPr/>
                <p14:nvPr/>
              </p14:nvContentPartPr>
              <p14:xfrm>
                <a:off x="2305597" y="1319243"/>
                <a:ext cx="99720" cy="95400"/>
              </p14:xfrm>
            </p:contentPart>
          </mc:Choice>
          <mc:Fallback xmlns="">
            <p:pic>
              <p:nvPicPr>
                <p:cNvPr id="214" name="Ink 213">
                  <a:extLst>
                    <a:ext uri="{FF2B5EF4-FFF2-40B4-BE49-F238E27FC236}">
                      <a16:creationId xmlns:a16="http://schemas.microsoft.com/office/drawing/2014/main" id="{66FF44C2-7AF1-594A-8C2D-37C9AF036CA9}"/>
                    </a:ext>
                  </a:extLst>
                </p:cNvPr>
                <p:cNvPicPr/>
                <p:nvPr/>
              </p:nvPicPr>
              <p:blipFill>
                <a:blip r:embed="rId339"/>
                <a:stretch>
                  <a:fillRect/>
                </a:stretch>
              </p:blipFill>
              <p:spPr>
                <a:xfrm>
                  <a:off x="2298037" y="1311683"/>
                  <a:ext cx="114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5" name="Ink 214">
                  <a:extLst>
                    <a:ext uri="{FF2B5EF4-FFF2-40B4-BE49-F238E27FC236}">
                      <a16:creationId xmlns:a16="http://schemas.microsoft.com/office/drawing/2014/main" id="{0A4D19C5-3C3F-E141-979A-D4446F9F82DA}"/>
                    </a:ext>
                  </a:extLst>
                </p14:cNvPr>
                <p14:cNvContentPartPr/>
                <p14:nvPr/>
              </p14:nvContentPartPr>
              <p14:xfrm>
                <a:off x="2455357" y="1330763"/>
                <a:ext cx="112320" cy="43200"/>
              </p14:xfrm>
            </p:contentPart>
          </mc:Choice>
          <mc:Fallback xmlns="">
            <p:pic>
              <p:nvPicPr>
                <p:cNvPr id="215" name="Ink 214">
                  <a:extLst>
                    <a:ext uri="{FF2B5EF4-FFF2-40B4-BE49-F238E27FC236}">
                      <a16:creationId xmlns:a16="http://schemas.microsoft.com/office/drawing/2014/main" id="{0A4D19C5-3C3F-E141-979A-D4446F9F82DA}"/>
                    </a:ext>
                  </a:extLst>
                </p:cNvPr>
                <p:cNvPicPr/>
                <p:nvPr/>
              </p:nvPicPr>
              <p:blipFill>
                <a:blip r:embed="rId341"/>
                <a:stretch>
                  <a:fillRect/>
                </a:stretch>
              </p:blipFill>
              <p:spPr>
                <a:xfrm>
                  <a:off x="2447797" y="1323203"/>
                  <a:ext cx="127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6" name="Ink 215">
                  <a:extLst>
                    <a:ext uri="{FF2B5EF4-FFF2-40B4-BE49-F238E27FC236}">
                      <a16:creationId xmlns:a16="http://schemas.microsoft.com/office/drawing/2014/main" id="{F796B93E-1619-774D-8EF4-B04F06287D3D}"/>
                    </a:ext>
                  </a:extLst>
                </p14:cNvPr>
                <p14:cNvContentPartPr/>
                <p14:nvPr/>
              </p14:nvContentPartPr>
              <p14:xfrm>
                <a:off x="2619877" y="1273523"/>
                <a:ext cx="73800" cy="118440"/>
              </p14:xfrm>
            </p:contentPart>
          </mc:Choice>
          <mc:Fallback xmlns="">
            <p:pic>
              <p:nvPicPr>
                <p:cNvPr id="216" name="Ink 215">
                  <a:extLst>
                    <a:ext uri="{FF2B5EF4-FFF2-40B4-BE49-F238E27FC236}">
                      <a16:creationId xmlns:a16="http://schemas.microsoft.com/office/drawing/2014/main" id="{F796B93E-1619-774D-8EF4-B04F06287D3D}"/>
                    </a:ext>
                  </a:extLst>
                </p:cNvPr>
                <p:cNvPicPr/>
                <p:nvPr/>
              </p:nvPicPr>
              <p:blipFill>
                <a:blip r:embed="rId343"/>
                <a:stretch>
                  <a:fillRect/>
                </a:stretch>
              </p:blipFill>
              <p:spPr>
                <a:xfrm>
                  <a:off x="2612317" y="1265963"/>
                  <a:ext cx="88920" cy="133560"/>
                </a:xfrm>
                <a:prstGeom prst="rect">
                  <a:avLst/>
                </a:prstGeom>
              </p:spPr>
            </p:pic>
          </mc:Fallback>
        </mc:AlternateContent>
      </p:grpSp>
      <p:grpSp>
        <p:nvGrpSpPr>
          <p:cNvPr id="230" name="Group 229">
            <a:extLst>
              <a:ext uri="{FF2B5EF4-FFF2-40B4-BE49-F238E27FC236}">
                <a16:creationId xmlns:a16="http://schemas.microsoft.com/office/drawing/2014/main" id="{C7217BE3-FE8F-074E-84E3-9BF4F3E7CF6B}"/>
              </a:ext>
            </a:extLst>
          </p:cNvPr>
          <p:cNvGrpSpPr/>
          <p:nvPr/>
        </p:nvGrpSpPr>
        <p:grpSpPr>
          <a:xfrm>
            <a:off x="2931997" y="1181723"/>
            <a:ext cx="223200" cy="183960"/>
            <a:chOff x="2931997" y="1181723"/>
            <a:chExt cx="223200" cy="183960"/>
          </a:xfrm>
        </p:grpSpPr>
        <mc:AlternateContent xmlns:mc="http://schemas.openxmlformats.org/markup-compatibility/2006" xmlns:p14="http://schemas.microsoft.com/office/powerpoint/2010/main">
          <mc:Choice Requires="p14">
            <p:contentPart p14:bwMode="auto" r:id="rId344">
              <p14:nvContentPartPr>
                <p14:cNvPr id="217" name="Ink 216">
                  <a:extLst>
                    <a:ext uri="{FF2B5EF4-FFF2-40B4-BE49-F238E27FC236}">
                      <a16:creationId xmlns:a16="http://schemas.microsoft.com/office/drawing/2014/main" id="{2FF9EC40-9373-1C49-9D4F-83769C367EA7}"/>
                    </a:ext>
                  </a:extLst>
                </p14:cNvPr>
                <p14:cNvContentPartPr/>
                <p14:nvPr/>
              </p14:nvContentPartPr>
              <p14:xfrm>
                <a:off x="2931997" y="1264523"/>
                <a:ext cx="27360" cy="101160"/>
              </p14:xfrm>
            </p:contentPart>
          </mc:Choice>
          <mc:Fallback xmlns="">
            <p:pic>
              <p:nvPicPr>
                <p:cNvPr id="217" name="Ink 216">
                  <a:extLst>
                    <a:ext uri="{FF2B5EF4-FFF2-40B4-BE49-F238E27FC236}">
                      <a16:creationId xmlns:a16="http://schemas.microsoft.com/office/drawing/2014/main" id="{2FF9EC40-9373-1C49-9D4F-83769C367EA7}"/>
                    </a:ext>
                  </a:extLst>
                </p:cNvPr>
                <p:cNvPicPr/>
                <p:nvPr/>
              </p:nvPicPr>
              <p:blipFill>
                <a:blip r:embed="rId345"/>
                <a:stretch>
                  <a:fillRect/>
                </a:stretch>
              </p:blipFill>
              <p:spPr>
                <a:xfrm>
                  <a:off x="2924437" y="1256963"/>
                  <a:ext cx="4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8" name="Ink 217">
                  <a:extLst>
                    <a:ext uri="{FF2B5EF4-FFF2-40B4-BE49-F238E27FC236}">
                      <a16:creationId xmlns:a16="http://schemas.microsoft.com/office/drawing/2014/main" id="{4EDF55DC-7948-E144-A0F9-F487FCEC66C1}"/>
                    </a:ext>
                  </a:extLst>
                </p14:cNvPr>
                <p14:cNvContentPartPr/>
                <p14:nvPr/>
              </p14:nvContentPartPr>
              <p14:xfrm>
                <a:off x="2961517" y="1181723"/>
                <a:ext cx="14760" cy="7560"/>
              </p14:xfrm>
            </p:contentPart>
          </mc:Choice>
          <mc:Fallback xmlns="">
            <p:pic>
              <p:nvPicPr>
                <p:cNvPr id="218" name="Ink 217">
                  <a:extLst>
                    <a:ext uri="{FF2B5EF4-FFF2-40B4-BE49-F238E27FC236}">
                      <a16:creationId xmlns:a16="http://schemas.microsoft.com/office/drawing/2014/main" id="{4EDF55DC-7948-E144-A0F9-F487FCEC66C1}"/>
                    </a:ext>
                  </a:extLst>
                </p:cNvPr>
                <p:cNvPicPr/>
                <p:nvPr/>
              </p:nvPicPr>
              <p:blipFill>
                <a:blip r:embed="rId347"/>
                <a:stretch>
                  <a:fillRect/>
                </a:stretch>
              </p:blipFill>
              <p:spPr>
                <a:xfrm>
                  <a:off x="2954317" y="1174163"/>
                  <a:ext cx="29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Ink 218">
                  <a:extLst>
                    <a:ext uri="{FF2B5EF4-FFF2-40B4-BE49-F238E27FC236}">
                      <a16:creationId xmlns:a16="http://schemas.microsoft.com/office/drawing/2014/main" id="{21A9926E-17C6-F04F-8D51-E7A23CCBB22E}"/>
                    </a:ext>
                  </a:extLst>
                </p14:cNvPr>
                <p14:cNvContentPartPr/>
                <p14:nvPr/>
              </p14:nvContentPartPr>
              <p14:xfrm>
                <a:off x="3039997" y="1283963"/>
                <a:ext cx="115200" cy="72000"/>
              </p14:xfrm>
            </p:contentPart>
          </mc:Choice>
          <mc:Fallback xmlns="">
            <p:pic>
              <p:nvPicPr>
                <p:cNvPr id="219" name="Ink 218">
                  <a:extLst>
                    <a:ext uri="{FF2B5EF4-FFF2-40B4-BE49-F238E27FC236}">
                      <a16:creationId xmlns:a16="http://schemas.microsoft.com/office/drawing/2014/main" id="{21A9926E-17C6-F04F-8D51-E7A23CCBB22E}"/>
                    </a:ext>
                  </a:extLst>
                </p:cNvPr>
                <p:cNvPicPr/>
                <p:nvPr/>
              </p:nvPicPr>
              <p:blipFill>
                <a:blip r:embed="rId349"/>
                <a:stretch>
                  <a:fillRect/>
                </a:stretch>
              </p:blipFill>
              <p:spPr>
                <a:xfrm>
                  <a:off x="3032437" y="1276403"/>
                  <a:ext cx="130320" cy="87120"/>
                </a:xfrm>
                <a:prstGeom prst="rect">
                  <a:avLst/>
                </a:prstGeom>
              </p:spPr>
            </p:pic>
          </mc:Fallback>
        </mc:AlternateContent>
      </p:grpSp>
      <p:grpSp>
        <p:nvGrpSpPr>
          <p:cNvPr id="229" name="Group 228">
            <a:extLst>
              <a:ext uri="{FF2B5EF4-FFF2-40B4-BE49-F238E27FC236}">
                <a16:creationId xmlns:a16="http://schemas.microsoft.com/office/drawing/2014/main" id="{A3795852-B60B-7744-AE89-D00663622E25}"/>
              </a:ext>
            </a:extLst>
          </p:cNvPr>
          <p:cNvGrpSpPr/>
          <p:nvPr/>
        </p:nvGrpSpPr>
        <p:grpSpPr>
          <a:xfrm>
            <a:off x="3311437" y="1132403"/>
            <a:ext cx="1377000" cy="232560"/>
            <a:chOff x="3311437" y="1132403"/>
            <a:chExt cx="1377000" cy="232560"/>
          </a:xfrm>
        </p:grpSpPr>
        <mc:AlternateContent xmlns:mc="http://schemas.openxmlformats.org/markup-compatibility/2006" xmlns:p14="http://schemas.microsoft.com/office/powerpoint/2010/main">
          <mc:Choice Requires="p14">
            <p:contentPart p14:bwMode="auto" r:id="rId350">
              <p14:nvContentPartPr>
                <p14:cNvPr id="220" name="Ink 219">
                  <a:extLst>
                    <a:ext uri="{FF2B5EF4-FFF2-40B4-BE49-F238E27FC236}">
                      <a16:creationId xmlns:a16="http://schemas.microsoft.com/office/drawing/2014/main" id="{8FB40013-0A03-784D-92FC-6B766FD748B7}"/>
                    </a:ext>
                  </a:extLst>
                </p14:cNvPr>
                <p14:cNvContentPartPr/>
                <p14:nvPr/>
              </p14:nvContentPartPr>
              <p14:xfrm>
                <a:off x="3431317" y="1164443"/>
                <a:ext cx="24120" cy="200520"/>
              </p14:xfrm>
            </p:contentPart>
          </mc:Choice>
          <mc:Fallback xmlns="">
            <p:pic>
              <p:nvPicPr>
                <p:cNvPr id="220" name="Ink 219">
                  <a:extLst>
                    <a:ext uri="{FF2B5EF4-FFF2-40B4-BE49-F238E27FC236}">
                      <a16:creationId xmlns:a16="http://schemas.microsoft.com/office/drawing/2014/main" id="{8FB40013-0A03-784D-92FC-6B766FD748B7}"/>
                    </a:ext>
                  </a:extLst>
                </p:cNvPr>
                <p:cNvPicPr/>
                <p:nvPr/>
              </p:nvPicPr>
              <p:blipFill>
                <a:blip r:embed="rId351"/>
                <a:stretch>
                  <a:fillRect/>
                </a:stretch>
              </p:blipFill>
              <p:spPr>
                <a:xfrm>
                  <a:off x="3423757" y="1156883"/>
                  <a:ext cx="392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1" name="Ink 220">
                  <a:extLst>
                    <a:ext uri="{FF2B5EF4-FFF2-40B4-BE49-F238E27FC236}">
                      <a16:creationId xmlns:a16="http://schemas.microsoft.com/office/drawing/2014/main" id="{D143AE72-19F6-9A4C-A87F-62014CD78CA0}"/>
                    </a:ext>
                  </a:extLst>
                </p14:cNvPr>
                <p14:cNvContentPartPr/>
                <p14:nvPr/>
              </p14:nvContentPartPr>
              <p14:xfrm>
                <a:off x="3502237" y="1175603"/>
                <a:ext cx="106560" cy="169560"/>
              </p14:xfrm>
            </p:contentPart>
          </mc:Choice>
          <mc:Fallback xmlns="">
            <p:pic>
              <p:nvPicPr>
                <p:cNvPr id="221" name="Ink 220">
                  <a:extLst>
                    <a:ext uri="{FF2B5EF4-FFF2-40B4-BE49-F238E27FC236}">
                      <a16:creationId xmlns:a16="http://schemas.microsoft.com/office/drawing/2014/main" id="{D143AE72-19F6-9A4C-A87F-62014CD78CA0}"/>
                    </a:ext>
                  </a:extLst>
                </p:cNvPr>
                <p:cNvPicPr/>
                <p:nvPr/>
              </p:nvPicPr>
              <p:blipFill>
                <a:blip r:embed="rId353"/>
                <a:stretch>
                  <a:fillRect/>
                </a:stretch>
              </p:blipFill>
              <p:spPr>
                <a:xfrm>
                  <a:off x="3494677" y="1168043"/>
                  <a:ext cx="121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2" name="Ink 221">
                  <a:extLst>
                    <a:ext uri="{FF2B5EF4-FFF2-40B4-BE49-F238E27FC236}">
                      <a16:creationId xmlns:a16="http://schemas.microsoft.com/office/drawing/2014/main" id="{47B4DDBB-5F93-FB40-8F77-9D5FA6DF58D6}"/>
                    </a:ext>
                  </a:extLst>
                </p14:cNvPr>
                <p14:cNvContentPartPr/>
                <p14:nvPr/>
              </p14:nvContentPartPr>
              <p14:xfrm>
                <a:off x="3658117" y="1256963"/>
                <a:ext cx="121680" cy="103320"/>
              </p14:xfrm>
            </p:contentPart>
          </mc:Choice>
          <mc:Fallback xmlns="">
            <p:pic>
              <p:nvPicPr>
                <p:cNvPr id="222" name="Ink 221">
                  <a:extLst>
                    <a:ext uri="{FF2B5EF4-FFF2-40B4-BE49-F238E27FC236}">
                      <a16:creationId xmlns:a16="http://schemas.microsoft.com/office/drawing/2014/main" id="{47B4DDBB-5F93-FB40-8F77-9D5FA6DF58D6}"/>
                    </a:ext>
                  </a:extLst>
                </p:cNvPr>
                <p:cNvPicPr/>
                <p:nvPr/>
              </p:nvPicPr>
              <p:blipFill>
                <a:blip r:embed="rId355"/>
                <a:stretch>
                  <a:fillRect/>
                </a:stretch>
              </p:blipFill>
              <p:spPr>
                <a:xfrm>
                  <a:off x="3650557" y="1249403"/>
                  <a:ext cx="136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3" name="Ink 222">
                  <a:extLst>
                    <a:ext uri="{FF2B5EF4-FFF2-40B4-BE49-F238E27FC236}">
                      <a16:creationId xmlns:a16="http://schemas.microsoft.com/office/drawing/2014/main" id="{23336449-C35B-5E49-8861-BA47438317E7}"/>
                    </a:ext>
                  </a:extLst>
                </p14:cNvPr>
                <p14:cNvContentPartPr/>
                <p14:nvPr/>
              </p14:nvContentPartPr>
              <p14:xfrm>
                <a:off x="3311437" y="1211963"/>
                <a:ext cx="168120" cy="9720"/>
              </p14:xfrm>
            </p:contentPart>
          </mc:Choice>
          <mc:Fallback xmlns="">
            <p:pic>
              <p:nvPicPr>
                <p:cNvPr id="223" name="Ink 222">
                  <a:extLst>
                    <a:ext uri="{FF2B5EF4-FFF2-40B4-BE49-F238E27FC236}">
                      <a16:creationId xmlns:a16="http://schemas.microsoft.com/office/drawing/2014/main" id="{23336449-C35B-5E49-8861-BA47438317E7}"/>
                    </a:ext>
                  </a:extLst>
                </p:cNvPr>
                <p:cNvPicPr/>
                <p:nvPr/>
              </p:nvPicPr>
              <p:blipFill>
                <a:blip r:embed="rId357"/>
                <a:stretch>
                  <a:fillRect/>
                </a:stretch>
              </p:blipFill>
              <p:spPr>
                <a:xfrm>
                  <a:off x="3303877" y="1204403"/>
                  <a:ext cx="183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4" name="Ink 223">
                  <a:extLst>
                    <a:ext uri="{FF2B5EF4-FFF2-40B4-BE49-F238E27FC236}">
                      <a16:creationId xmlns:a16="http://schemas.microsoft.com/office/drawing/2014/main" id="{381CFCE6-33D7-4646-B1AB-4FE6D96C7AED}"/>
                    </a:ext>
                  </a:extLst>
                </p14:cNvPr>
                <p14:cNvContentPartPr/>
                <p14:nvPr/>
              </p14:nvContentPartPr>
              <p14:xfrm>
                <a:off x="3918037" y="1232843"/>
                <a:ext cx="108720" cy="107640"/>
              </p14:xfrm>
            </p:contentPart>
          </mc:Choice>
          <mc:Fallback xmlns="">
            <p:pic>
              <p:nvPicPr>
                <p:cNvPr id="224" name="Ink 223">
                  <a:extLst>
                    <a:ext uri="{FF2B5EF4-FFF2-40B4-BE49-F238E27FC236}">
                      <a16:creationId xmlns:a16="http://schemas.microsoft.com/office/drawing/2014/main" id="{381CFCE6-33D7-4646-B1AB-4FE6D96C7AED}"/>
                    </a:ext>
                  </a:extLst>
                </p:cNvPr>
                <p:cNvPicPr/>
                <p:nvPr/>
              </p:nvPicPr>
              <p:blipFill>
                <a:blip r:embed="rId359"/>
                <a:stretch>
                  <a:fillRect/>
                </a:stretch>
              </p:blipFill>
              <p:spPr>
                <a:xfrm>
                  <a:off x="3910477" y="1225283"/>
                  <a:ext cx="1238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5" name="Ink 224">
                  <a:extLst>
                    <a:ext uri="{FF2B5EF4-FFF2-40B4-BE49-F238E27FC236}">
                      <a16:creationId xmlns:a16="http://schemas.microsoft.com/office/drawing/2014/main" id="{4D4A3A1F-059C-8149-B894-E8D5D93FCA81}"/>
                    </a:ext>
                  </a:extLst>
                </p14:cNvPr>
                <p14:cNvContentPartPr/>
                <p14:nvPr/>
              </p14:nvContentPartPr>
              <p14:xfrm>
                <a:off x="4059517" y="1267763"/>
                <a:ext cx="119880" cy="75600"/>
              </p14:xfrm>
            </p:contentPart>
          </mc:Choice>
          <mc:Fallback xmlns="">
            <p:pic>
              <p:nvPicPr>
                <p:cNvPr id="225" name="Ink 224">
                  <a:extLst>
                    <a:ext uri="{FF2B5EF4-FFF2-40B4-BE49-F238E27FC236}">
                      <a16:creationId xmlns:a16="http://schemas.microsoft.com/office/drawing/2014/main" id="{4D4A3A1F-059C-8149-B894-E8D5D93FCA81}"/>
                    </a:ext>
                  </a:extLst>
                </p:cNvPr>
                <p:cNvPicPr/>
                <p:nvPr/>
              </p:nvPicPr>
              <p:blipFill>
                <a:blip r:embed="rId361"/>
                <a:stretch>
                  <a:fillRect/>
                </a:stretch>
              </p:blipFill>
              <p:spPr>
                <a:xfrm>
                  <a:off x="4051957" y="1260203"/>
                  <a:ext cx="134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6" name="Ink 225">
                  <a:extLst>
                    <a:ext uri="{FF2B5EF4-FFF2-40B4-BE49-F238E27FC236}">
                      <a16:creationId xmlns:a16="http://schemas.microsoft.com/office/drawing/2014/main" id="{D87AD899-FC3D-934B-9F02-31A6C6E18741}"/>
                    </a:ext>
                  </a:extLst>
                </p14:cNvPr>
                <p14:cNvContentPartPr/>
                <p14:nvPr/>
              </p14:nvContentPartPr>
              <p14:xfrm>
                <a:off x="4254277" y="1234643"/>
                <a:ext cx="102960" cy="98280"/>
              </p14:xfrm>
            </p:contentPart>
          </mc:Choice>
          <mc:Fallback xmlns="">
            <p:pic>
              <p:nvPicPr>
                <p:cNvPr id="226" name="Ink 225">
                  <a:extLst>
                    <a:ext uri="{FF2B5EF4-FFF2-40B4-BE49-F238E27FC236}">
                      <a16:creationId xmlns:a16="http://schemas.microsoft.com/office/drawing/2014/main" id="{D87AD899-FC3D-934B-9F02-31A6C6E18741}"/>
                    </a:ext>
                  </a:extLst>
                </p:cNvPr>
                <p:cNvPicPr/>
                <p:nvPr/>
              </p:nvPicPr>
              <p:blipFill>
                <a:blip r:embed="rId363"/>
                <a:stretch>
                  <a:fillRect/>
                </a:stretch>
              </p:blipFill>
              <p:spPr>
                <a:xfrm>
                  <a:off x="4246717" y="1227083"/>
                  <a:ext cx="1180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7" name="Ink 226">
                  <a:extLst>
                    <a:ext uri="{FF2B5EF4-FFF2-40B4-BE49-F238E27FC236}">
                      <a16:creationId xmlns:a16="http://schemas.microsoft.com/office/drawing/2014/main" id="{875D62C9-D90B-C349-AF09-E44476DEB95B}"/>
                    </a:ext>
                  </a:extLst>
                </p14:cNvPr>
                <p14:cNvContentPartPr/>
                <p14:nvPr/>
              </p14:nvContentPartPr>
              <p14:xfrm>
                <a:off x="4425277" y="1132403"/>
                <a:ext cx="90360" cy="204480"/>
              </p14:xfrm>
            </p:contentPart>
          </mc:Choice>
          <mc:Fallback xmlns="">
            <p:pic>
              <p:nvPicPr>
                <p:cNvPr id="227" name="Ink 226">
                  <a:extLst>
                    <a:ext uri="{FF2B5EF4-FFF2-40B4-BE49-F238E27FC236}">
                      <a16:creationId xmlns:a16="http://schemas.microsoft.com/office/drawing/2014/main" id="{875D62C9-D90B-C349-AF09-E44476DEB95B}"/>
                    </a:ext>
                  </a:extLst>
                </p:cNvPr>
                <p:cNvPicPr/>
                <p:nvPr/>
              </p:nvPicPr>
              <p:blipFill>
                <a:blip r:embed="rId365"/>
                <a:stretch>
                  <a:fillRect/>
                </a:stretch>
              </p:blipFill>
              <p:spPr>
                <a:xfrm>
                  <a:off x="4417717" y="1124843"/>
                  <a:ext cx="105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8" name="Ink 227">
                  <a:extLst>
                    <a:ext uri="{FF2B5EF4-FFF2-40B4-BE49-F238E27FC236}">
                      <a16:creationId xmlns:a16="http://schemas.microsoft.com/office/drawing/2014/main" id="{67983744-3BAE-D444-9810-470B3AB90BB0}"/>
                    </a:ext>
                  </a:extLst>
                </p14:cNvPr>
                <p14:cNvContentPartPr/>
                <p14:nvPr/>
              </p14:nvContentPartPr>
              <p14:xfrm>
                <a:off x="4564597" y="1245083"/>
                <a:ext cx="123840" cy="105840"/>
              </p14:xfrm>
            </p:contentPart>
          </mc:Choice>
          <mc:Fallback xmlns="">
            <p:pic>
              <p:nvPicPr>
                <p:cNvPr id="228" name="Ink 227">
                  <a:extLst>
                    <a:ext uri="{FF2B5EF4-FFF2-40B4-BE49-F238E27FC236}">
                      <a16:creationId xmlns:a16="http://schemas.microsoft.com/office/drawing/2014/main" id="{67983744-3BAE-D444-9810-470B3AB90BB0}"/>
                    </a:ext>
                  </a:extLst>
                </p:cNvPr>
                <p:cNvPicPr/>
                <p:nvPr/>
              </p:nvPicPr>
              <p:blipFill>
                <a:blip r:embed="rId367"/>
                <a:stretch>
                  <a:fillRect/>
                </a:stretch>
              </p:blipFill>
              <p:spPr>
                <a:xfrm>
                  <a:off x="4557037" y="1237523"/>
                  <a:ext cx="138600" cy="120960"/>
                </a:xfrm>
                <a:prstGeom prst="rect">
                  <a:avLst/>
                </a:prstGeom>
              </p:spPr>
            </p:pic>
          </mc:Fallback>
        </mc:AlternateContent>
      </p:grpSp>
      <p:grpSp>
        <p:nvGrpSpPr>
          <p:cNvPr id="240" name="Group 239">
            <a:extLst>
              <a:ext uri="{FF2B5EF4-FFF2-40B4-BE49-F238E27FC236}">
                <a16:creationId xmlns:a16="http://schemas.microsoft.com/office/drawing/2014/main" id="{3FDC6915-F6A8-C849-B25F-01623AD91586}"/>
              </a:ext>
            </a:extLst>
          </p:cNvPr>
          <p:cNvGrpSpPr/>
          <p:nvPr/>
        </p:nvGrpSpPr>
        <p:grpSpPr>
          <a:xfrm>
            <a:off x="2614117" y="4544123"/>
            <a:ext cx="902880" cy="204480"/>
            <a:chOff x="2614117" y="4544123"/>
            <a:chExt cx="902880" cy="204480"/>
          </a:xfrm>
        </p:grpSpPr>
        <mc:AlternateContent xmlns:mc="http://schemas.openxmlformats.org/markup-compatibility/2006" xmlns:p14="http://schemas.microsoft.com/office/powerpoint/2010/main">
          <mc:Choice Requires="p14">
            <p:contentPart p14:bwMode="auto" r:id="rId368">
              <p14:nvContentPartPr>
                <p14:cNvPr id="232" name="Ink 231">
                  <a:extLst>
                    <a:ext uri="{FF2B5EF4-FFF2-40B4-BE49-F238E27FC236}">
                      <a16:creationId xmlns:a16="http://schemas.microsoft.com/office/drawing/2014/main" id="{6D9E136F-8C9E-B143-9E78-C76EFA7B8F6C}"/>
                    </a:ext>
                  </a:extLst>
                </p14:cNvPr>
                <p14:cNvContentPartPr/>
                <p14:nvPr/>
              </p14:nvContentPartPr>
              <p14:xfrm>
                <a:off x="2620597" y="4552763"/>
                <a:ext cx="90000" cy="162000"/>
              </p14:xfrm>
            </p:contentPart>
          </mc:Choice>
          <mc:Fallback xmlns="">
            <p:pic>
              <p:nvPicPr>
                <p:cNvPr id="232" name="Ink 231">
                  <a:extLst>
                    <a:ext uri="{FF2B5EF4-FFF2-40B4-BE49-F238E27FC236}">
                      <a16:creationId xmlns:a16="http://schemas.microsoft.com/office/drawing/2014/main" id="{6D9E136F-8C9E-B143-9E78-C76EFA7B8F6C}"/>
                    </a:ext>
                  </a:extLst>
                </p:cNvPr>
                <p:cNvPicPr/>
                <p:nvPr/>
              </p:nvPicPr>
              <p:blipFill>
                <a:blip r:embed="rId369"/>
                <a:stretch>
                  <a:fillRect/>
                </a:stretch>
              </p:blipFill>
              <p:spPr>
                <a:xfrm>
                  <a:off x="2613037" y="4545563"/>
                  <a:ext cx="105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3" name="Ink 232">
                  <a:extLst>
                    <a:ext uri="{FF2B5EF4-FFF2-40B4-BE49-F238E27FC236}">
                      <a16:creationId xmlns:a16="http://schemas.microsoft.com/office/drawing/2014/main" id="{F90EF4FF-6D14-8046-AAAB-0AF995EF1E64}"/>
                    </a:ext>
                  </a:extLst>
                </p14:cNvPr>
                <p14:cNvContentPartPr/>
                <p14:nvPr/>
              </p14:nvContentPartPr>
              <p14:xfrm>
                <a:off x="2614117" y="4745723"/>
                <a:ext cx="167760" cy="2880"/>
              </p14:xfrm>
            </p:contentPart>
          </mc:Choice>
          <mc:Fallback xmlns="">
            <p:pic>
              <p:nvPicPr>
                <p:cNvPr id="233" name="Ink 232">
                  <a:extLst>
                    <a:ext uri="{FF2B5EF4-FFF2-40B4-BE49-F238E27FC236}">
                      <a16:creationId xmlns:a16="http://schemas.microsoft.com/office/drawing/2014/main" id="{F90EF4FF-6D14-8046-AAAB-0AF995EF1E64}"/>
                    </a:ext>
                  </a:extLst>
                </p:cNvPr>
                <p:cNvPicPr/>
                <p:nvPr/>
              </p:nvPicPr>
              <p:blipFill>
                <a:blip r:embed="rId371"/>
                <a:stretch>
                  <a:fillRect/>
                </a:stretch>
              </p:blipFill>
              <p:spPr>
                <a:xfrm>
                  <a:off x="2606557" y="4738163"/>
                  <a:ext cx="18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4D28231A-3C98-FA4E-A8B5-88CF2507FB5E}"/>
                    </a:ext>
                  </a:extLst>
                </p14:cNvPr>
                <p14:cNvContentPartPr/>
                <p14:nvPr/>
              </p14:nvContentPartPr>
              <p14:xfrm>
                <a:off x="2853517" y="4569323"/>
                <a:ext cx="180720" cy="149040"/>
              </p14:xfrm>
            </p:contentPart>
          </mc:Choice>
          <mc:Fallback xmlns="">
            <p:pic>
              <p:nvPicPr>
                <p:cNvPr id="236" name="Ink 235">
                  <a:extLst>
                    <a:ext uri="{FF2B5EF4-FFF2-40B4-BE49-F238E27FC236}">
                      <a16:creationId xmlns:a16="http://schemas.microsoft.com/office/drawing/2014/main" id="{4D28231A-3C98-FA4E-A8B5-88CF2507FB5E}"/>
                    </a:ext>
                  </a:extLst>
                </p:cNvPr>
                <p:cNvPicPr/>
                <p:nvPr/>
              </p:nvPicPr>
              <p:blipFill>
                <a:blip r:embed="rId373"/>
                <a:stretch>
                  <a:fillRect/>
                </a:stretch>
              </p:blipFill>
              <p:spPr>
                <a:xfrm>
                  <a:off x="2845957" y="4562123"/>
                  <a:ext cx="195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7" name="Ink 236">
                  <a:extLst>
                    <a:ext uri="{FF2B5EF4-FFF2-40B4-BE49-F238E27FC236}">
                      <a16:creationId xmlns:a16="http://schemas.microsoft.com/office/drawing/2014/main" id="{02F28A06-332C-7845-85E5-B5B85E67BF1D}"/>
                    </a:ext>
                  </a:extLst>
                </p14:cNvPr>
                <p14:cNvContentPartPr/>
                <p14:nvPr/>
              </p14:nvContentPartPr>
              <p14:xfrm>
                <a:off x="3089677" y="4585523"/>
                <a:ext cx="3600" cy="121320"/>
              </p14:xfrm>
            </p:contentPart>
          </mc:Choice>
          <mc:Fallback xmlns="">
            <p:pic>
              <p:nvPicPr>
                <p:cNvPr id="237" name="Ink 236">
                  <a:extLst>
                    <a:ext uri="{FF2B5EF4-FFF2-40B4-BE49-F238E27FC236}">
                      <a16:creationId xmlns:a16="http://schemas.microsoft.com/office/drawing/2014/main" id="{02F28A06-332C-7845-85E5-B5B85E67BF1D}"/>
                    </a:ext>
                  </a:extLst>
                </p:cNvPr>
                <p:cNvPicPr/>
                <p:nvPr/>
              </p:nvPicPr>
              <p:blipFill>
                <a:blip r:embed="rId375"/>
                <a:stretch>
                  <a:fillRect/>
                </a:stretch>
              </p:blipFill>
              <p:spPr>
                <a:xfrm>
                  <a:off x="3082117" y="4577963"/>
                  <a:ext cx="18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8" name="Ink 237">
                  <a:extLst>
                    <a:ext uri="{FF2B5EF4-FFF2-40B4-BE49-F238E27FC236}">
                      <a16:creationId xmlns:a16="http://schemas.microsoft.com/office/drawing/2014/main" id="{462EB97C-B21C-8D42-9E4A-42179980DC61}"/>
                    </a:ext>
                  </a:extLst>
                </p14:cNvPr>
                <p14:cNvContentPartPr/>
                <p14:nvPr/>
              </p14:nvContentPartPr>
              <p14:xfrm>
                <a:off x="3061237" y="4544123"/>
                <a:ext cx="172080" cy="165960"/>
              </p14:xfrm>
            </p:contentPart>
          </mc:Choice>
          <mc:Fallback xmlns="">
            <p:pic>
              <p:nvPicPr>
                <p:cNvPr id="238" name="Ink 237">
                  <a:extLst>
                    <a:ext uri="{FF2B5EF4-FFF2-40B4-BE49-F238E27FC236}">
                      <a16:creationId xmlns:a16="http://schemas.microsoft.com/office/drawing/2014/main" id="{462EB97C-B21C-8D42-9E4A-42179980DC61}"/>
                    </a:ext>
                  </a:extLst>
                </p:cNvPr>
                <p:cNvPicPr/>
                <p:nvPr/>
              </p:nvPicPr>
              <p:blipFill>
                <a:blip r:embed="rId377"/>
                <a:stretch>
                  <a:fillRect/>
                </a:stretch>
              </p:blipFill>
              <p:spPr>
                <a:xfrm>
                  <a:off x="3053677" y="4536563"/>
                  <a:ext cx="187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9" name="Ink 238">
                  <a:extLst>
                    <a:ext uri="{FF2B5EF4-FFF2-40B4-BE49-F238E27FC236}">
                      <a16:creationId xmlns:a16="http://schemas.microsoft.com/office/drawing/2014/main" id="{8737267B-4698-C14E-BFBB-28C5F592F5E1}"/>
                    </a:ext>
                  </a:extLst>
                </p14:cNvPr>
                <p14:cNvContentPartPr/>
                <p14:nvPr/>
              </p14:nvContentPartPr>
              <p14:xfrm>
                <a:off x="3375877" y="4640243"/>
                <a:ext cx="141120" cy="2520"/>
              </p14:xfrm>
            </p:contentPart>
          </mc:Choice>
          <mc:Fallback xmlns="">
            <p:pic>
              <p:nvPicPr>
                <p:cNvPr id="239" name="Ink 238">
                  <a:extLst>
                    <a:ext uri="{FF2B5EF4-FFF2-40B4-BE49-F238E27FC236}">
                      <a16:creationId xmlns:a16="http://schemas.microsoft.com/office/drawing/2014/main" id="{8737267B-4698-C14E-BFBB-28C5F592F5E1}"/>
                    </a:ext>
                  </a:extLst>
                </p:cNvPr>
                <p:cNvPicPr/>
                <p:nvPr/>
              </p:nvPicPr>
              <p:blipFill>
                <a:blip r:embed="rId379"/>
                <a:stretch>
                  <a:fillRect/>
                </a:stretch>
              </p:blipFill>
              <p:spPr>
                <a:xfrm>
                  <a:off x="3368317" y="4632683"/>
                  <a:ext cx="156240" cy="17280"/>
                </a:xfrm>
                <a:prstGeom prst="rect">
                  <a:avLst/>
                </a:prstGeom>
              </p:spPr>
            </p:pic>
          </mc:Fallback>
        </mc:AlternateContent>
      </p:grpSp>
      <p:grpSp>
        <p:nvGrpSpPr>
          <p:cNvPr id="243" name="Group 242">
            <a:extLst>
              <a:ext uri="{FF2B5EF4-FFF2-40B4-BE49-F238E27FC236}">
                <a16:creationId xmlns:a16="http://schemas.microsoft.com/office/drawing/2014/main" id="{6AE61858-B733-9E46-9865-F48A54D7B06B}"/>
              </a:ext>
            </a:extLst>
          </p:cNvPr>
          <p:cNvGrpSpPr/>
          <p:nvPr/>
        </p:nvGrpSpPr>
        <p:grpSpPr>
          <a:xfrm>
            <a:off x="3875917" y="4247483"/>
            <a:ext cx="180000" cy="357840"/>
            <a:chOff x="3875917" y="4247483"/>
            <a:chExt cx="180000" cy="357840"/>
          </a:xfrm>
        </p:grpSpPr>
        <mc:AlternateContent xmlns:mc="http://schemas.openxmlformats.org/markup-compatibility/2006" xmlns:p14="http://schemas.microsoft.com/office/powerpoint/2010/main">
          <mc:Choice Requires="p14">
            <p:contentPart p14:bwMode="auto" r:id="rId380">
              <p14:nvContentPartPr>
                <p14:cNvPr id="241" name="Ink 240">
                  <a:extLst>
                    <a:ext uri="{FF2B5EF4-FFF2-40B4-BE49-F238E27FC236}">
                      <a16:creationId xmlns:a16="http://schemas.microsoft.com/office/drawing/2014/main" id="{F6B7EA67-FE92-264A-8406-D0B928A52F49}"/>
                    </a:ext>
                  </a:extLst>
                </p14:cNvPr>
                <p14:cNvContentPartPr/>
                <p14:nvPr/>
              </p14:nvContentPartPr>
              <p14:xfrm>
                <a:off x="3942157" y="4247483"/>
                <a:ext cx="95040" cy="324360"/>
              </p14:xfrm>
            </p:contentPart>
          </mc:Choice>
          <mc:Fallback xmlns="">
            <p:pic>
              <p:nvPicPr>
                <p:cNvPr id="241" name="Ink 240">
                  <a:extLst>
                    <a:ext uri="{FF2B5EF4-FFF2-40B4-BE49-F238E27FC236}">
                      <a16:creationId xmlns:a16="http://schemas.microsoft.com/office/drawing/2014/main" id="{F6B7EA67-FE92-264A-8406-D0B928A52F49}"/>
                    </a:ext>
                  </a:extLst>
                </p:cNvPr>
                <p:cNvPicPr/>
                <p:nvPr/>
              </p:nvPicPr>
              <p:blipFill>
                <a:blip r:embed="rId381"/>
                <a:stretch>
                  <a:fillRect/>
                </a:stretch>
              </p:blipFill>
              <p:spPr>
                <a:xfrm>
                  <a:off x="3934957" y="4239923"/>
                  <a:ext cx="1101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2" name="Ink 241">
                  <a:extLst>
                    <a:ext uri="{FF2B5EF4-FFF2-40B4-BE49-F238E27FC236}">
                      <a16:creationId xmlns:a16="http://schemas.microsoft.com/office/drawing/2014/main" id="{102840A4-F302-B044-8C1C-49D7E309A3C9}"/>
                    </a:ext>
                  </a:extLst>
                </p14:cNvPr>
                <p14:cNvContentPartPr/>
                <p14:nvPr/>
              </p14:nvContentPartPr>
              <p14:xfrm>
                <a:off x="3875917" y="4507763"/>
                <a:ext cx="180000" cy="97560"/>
              </p14:xfrm>
            </p:contentPart>
          </mc:Choice>
          <mc:Fallback xmlns="">
            <p:pic>
              <p:nvPicPr>
                <p:cNvPr id="242" name="Ink 241">
                  <a:extLst>
                    <a:ext uri="{FF2B5EF4-FFF2-40B4-BE49-F238E27FC236}">
                      <a16:creationId xmlns:a16="http://schemas.microsoft.com/office/drawing/2014/main" id="{102840A4-F302-B044-8C1C-49D7E309A3C9}"/>
                    </a:ext>
                  </a:extLst>
                </p:cNvPr>
                <p:cNvPicPr/>
                <p:nvPr/>
              </p:nvPicPr>
              <p:blipFill>
                <a:blip r:embed="rId383"/>
                <a:stretch>
                  <a:fillRect/>
                </a:stretch>
              </p:blipFill>
              <p:spPr>
                <a:xfrm>
                  <a:off x="3868717" y="4500203"/>
                  <a:ext cx="195120" cy="112680"/>
                </a:xfrm>
                <a:prstGeom prst="rect">
                  <a:avLst/>
                </a:prstGeom>
              </p:spPr>
            </p:pic>
          </mc:Fallback>
        </mc:AlternateContent>
      </p:grpSp>
      <p:grpSp>
        <p:nvGrpSpPr>
          <p:cNvPr id="252" name="Group 251">
            <a:extLst>
              <a:ext uri="{FF2B5EF4-FFF2-40B4-BE49-F238E27FC236}">
                <a16:creationId xmlns:a16="http://schemas.microsoft.com/office/drawing/2014/main" id="{A77744E8-3E40-1D44-BED0-9507DFAA38C8}"/>
              </a:ext>
            </a:extLst>
          </p:cNvPr>
          <p:cNvGrpSpPr/>
          <p:nvPr/>
        </p:nvGrpSpPr>
        <p:grpSpPr>
          <a:xfrm>
            <a:off x="832837" y="4505963"/>
            <a:ext cx="1300680" cy="284040"/>
            <a:chOff x="832837" y="4505963"/>
            <a:chExt cx="1300680" cy="284040"/>
          </a:xfrm>
        </p:grpSpPr>
        <mc:AlternateContent xmlns:mc="http://schemas.openxmlformats.org/markup-compatibility/2006" xmlns:p14="http://schemas.microsoft.com/office/powerpoint/2010/main">
          <mc:Choice Requires="p14">
            <p:contentPart p14:bwMode="auto" r:id="rId384">
              <p14:nvContentPartPr>
                <p14:cNvPr id="244" name="Ink 243">
                  <a:extLst>
                    <a:ext uri="{FF2B5EF4-FFF2-40B4-BE49-F238E27FC236}">
                      <a16:creationId xmlns:a16="http://schemas.microsoft.com/office/drawing/2014/main" id="{89DC6E94-1102-5448-A331-79C8B127E1F3}"/>
                    </a:ext>
                  </a:extLst>
                </p14:cNvPr>
                <p14:cNvContentPartPr/>
                <p14:nvPr/>
              </p14:nvContentPartPr>
              <p14:xfrm>
                <a:off x="832837" y="4649603"/>
                <a:ext cx="106560" cy="140400"/>
              </p14:xfrm>
            </p:contentPart>
          </mc:Choice>
          <mc:Fallback xmlns="">
            <p:pic>
              <p:nvPicPr>
                <p:cNvPr id="244" name="Ink 243">
                  <a:extLst>
                    <a:ext uri="{FF2B5EF4-FFF2-40B4-BE49-F238E27FC236}">
                      <a16:creationId xmlns:a16="http://schemas.microsoft.com/office/drawing/2014/main" id="{89DC6E94-1102-5448-A331-79C8B127E1F3}"/>
                    </a:ext>
                  </a:extLst>
                </p:cNvPr>
                <p:cNvPicPr/>
                <p:nvPr/>
              </p:nvPicPr>
              <p:blipFill>
                <a:blip r:embed="rId385"/>
                <a:stretch>
                  <a:fillRect/>
                </a:stretch>
              </p:blipFill>
              <p:spPr>
                <a:xfrm>
                  <a:off x="825277" y="4642043"/>
                  <a:ext cx="121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5" name="Ink 244">
                  <a:extLst>
                    <a:ext uri="{FF2B5EF4-FFF2-40B4-BE49-F238E27FC236}">
                      <a16:creationId xmlns:a16="http://schemas.microsoft.com/office/drawing/2014/main" id="{6731969C-9888-8A47-BB71-2BF9B6C2C5E8}"/>
                    </a:ext>
                  </a:extLst>
                </p14:cNvPr>
                <p14:cNvContentPartPr/>
                <p14:nvPr/>
              </p14:nvContentPartPr>
              <p14:xfrm>
                <a:off x="1011037" y="4638443"/>
                <a:ext cx="63360" cy="125280"/>
              </p14:xfrm>
            </p:contentPart>
          </mc:Choice>
          <mc:Fallback xmlns="">
            <p:pic>
              <p:nvPicPr>
                <p:cNvPr id="245" name="Ink 244">
                  <a:extLst>
                    <a:ext uri="{FF2B5EF4-FFF2-40B4-BE49-F238E27FC236}">
                      <a16:creationId xmlns:a16="http://schemas.microsoft.com/office/drawing/2014/main" id="{6731969C-9888-8A47-BB71-2BF9B6C2C5E8}"/>
                    </a:ext>
                  </a:extLst>
                </p:cNvPr>
                <p:cNvPicPr/>
                <p:nvPr/>
              </p:nvPicPr>
              <p:blipFill>
                <a:blip r:embed="rId387"/>
                <a:stretch>
                  <a:fillRect/>
                </a:stretch>
              </p:blipFill>
              <p:spPr>
                <a:xfrm>
                  <a:off x="1003477" y="4630883"/>
                  <a:ext cx="784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6" name="Ink 245">
                  <a:extLst>
                    <a:ext uri="{FF2B5EF4-FFF2-40B4-BE49-F238E27FC236}">
                      <a16:creationId xmlns:a16="http://schemas.microsoft.com/office/drawing/2014/main" id="{F7F44A73-45F7-D841-9081-319BD357F073}"/>
                    </a:ext>
                  </a:extLst>
                </p14:cNvPr>
                <p14:cNvContentPartPr/>
                <p14:nvPr/>
              </p14:nvContentPartPr>
              <p14:xfrm>
                <a:off x="1135597" y="4639883"/>
                <a:ext cx="98280" cy="95040"/>
              </p14:xfrm>
            </p:contentPart>
          </mc:Choice>
          <mc:Fallback xmlns="">
            <p:pic>
              <p:nvPicPr>
                <p:cNvPr id="246" name="Ink 245">
                  <a:extLst>
                    <a:ext uri="{FF2B5EF4-FFF2-40B4-BE49-F238E27FC236}">
                      <a16:creationId xmlns:a16="http://schemas.microsoft.com/office/drawing/2014/main" id="{F7F44A73-45F7-D841-9081-319BD357F073}"/>
                    </a:ext>
                  </a:extLst>
                </p:cNvPr>
                <p:cNvPicPr/>
                <p:nvPr/>
              </p:nvPicPr>
              <p:blipFill>
                <a:blip r:embed="rId389"/>
                <a:stretch>
                  <a:fillRect/>
                </a:stretch>
              </p:blipFill>
              <p:spPr>
                <a:xfrm>
                  <a:off x="1128037" y="4632323"/>
                  <a:ext cx="11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7" name="Ink 246">
                  <a:extLst>
                    <a:ext uri="{FF2B5EF4-FFF2-40B4-BE49-F238E27FC236}">
                      <a16:creationId xmlns:a16="http://schemas.microsoft.com/office/drawing/2014/main" id="{4CBC91D5-CDDD-AD43-8D8A-96295A26800C}"/>
                    </a:ext>
                  </a:extLst>
                </p14:cNvPr>
                <p14:cNvContentPartPr/>
                <p14:nvPr/>
              </p14:nvContentPartPr>
              <p14:xfrm>
                <a:off x="1282477" y="4541603"/>
                <a:ext cx="117720" cy="196560"/>
              </p14:xfrm>
            </p:contentPart>
          </mc:Choice>
          <mc:Fallback xmlns="">
            <p:pic>
              <p:nvPicPr>
                <p:cNvPr id="247" name="Ink 246">
                  <a:extLst>
                    <a:ext uri="{FF2B5EF4-FFF2-40B4-BE49-F238E27FC236}">
                      <a16:creationId xmlns:a16="http://schemas.microsoft.com/office/drawing/2014/main" id="{4CBC91D5-CDDD-AD43-8D8A-96295A26800C}"/>
                    </a:ext>
                  </a:extLst>
                </p:cNvPr>
                <p:cNvPicPr/>
                <p:nvPr/>
              </p:nvPicPr>
              <p:blipFill>
                <a:blip r:embed="rId391"/>
                <a:stretch>
                  <a:fillRect/>
                </a:stretch>
              </p:blipFill>
              <p:spPr>
                <a:xfrm>
                  <a:off x="1274917" y="4534043"/>
                  <a:ext cx="132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8" name="Ink 247">
                  <a:extLst>
                    <a:ext uri="{FF2B5EF4-FFF2-40B4-BE49-F238E27FC236}">
                      <a16:creationId xmlns:a16="http://schemas.microsoft.com/office/drawing/2014/main" id="{D5E31F7D-9523-6545-905A-338DEE169A2B}"/>
                    </a:ext>
                  </a:extLst>
                </p14:cNvPr>
                <p14:cNvContentPartPr/>
                <p14:nvPr/>
              </p14:nvContentPartPr>
              <p14:xfrm>
                <a:off x="1452757" y="4505963"/>
                <a:ext cx="6480" cy="225000"/>
              </p14:xfrm>
            </p:contentPart>
          </mc:Choice>
          <mc:Fallback xmlns="">
            <p:pic>
              <p:nvPicPr>
                <p:cNvPr id="248" name="Ink 247">
                  <a:extLst>
                    <a:ext uri="{FF2B5EF4-FFF2-40B4-BE49-F238E27FC236}">
                      <a16:creationId xmlns:a16="http://schemas.microsoft.com/office/drawing/2014/main" id="{D5E31F7D-9523-6545-905A-338DEE169A2B}"/>
                    </a:ext>
                  </a:extLst>
                </p:cNvPr>
                <p:cNvPicPr/>
                <p:nvPr/>
              </p:nvPicPr>
              <p:blipFill>
                <a:blip r:embed="rId393"/>
                <a:stretch>
                  <a:fillRect/>
                </a:stretch>
              </p:blipFill>
              <p:spPr>
                <a:xfrm>
                  <a:off x="1445557" y="4498403"/>
                  <a:ext cx="21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9" name="Ink 248">
                  <a:extLst>
                    <a:ext uri="{FF2B5EF4-FFF2-40B4-BE49-F238E27FC236}">
                      <a16:creationId xmlns:a16="http://schemas.microsoft.com/office/drawing/2014/main" id="{43ED8A9F-59A1-8041-8D32-9F61D0862638}"/>
                    </a:ext>
                  </a:extLst>
                </p14:cNvPr>
                <p14:cNvContentPartPr/>
                <p14:nvPr/>
              </p14:nvContentPartPr>
              <p14:xfrm>
                <a:off x="1506397" y="4619003"/>
                <a:ext cx="117000" cy="101880"/>
              </p14:xfrm>
            </p:contentPart>
          </mc:Choice>
          <mc:Fallback xmlns="">
            <p:pic>
              <p:nvPicPr>
                <p:cNvPr id="249" name="Ink 248">
                  <a:extLst>
                    <a:ext uri="{FF2B5EF4-FFF2-40B4-BE49-F238E27FC236}">
                      <a16:creationId xmlns:a16="http://schemas.microsoft.com/office/drawing/2014/main" id="{43ED8A9F-59A1-8041-8D32-9F61D0862638}"/>
                    </a:ext>
                  </a:extLst>
                </p:cNvPr>
                <p:cNvPicPr/>
                <p:nvPr/>
              </p:nvPicPr>
              <p:blipFill>
                <a:blip r:embed="rId395"/>
                <a:stretch>
                  <a:fillRect/>
                </a:stretch>
              </p:blipFill>
              <p:spPr>
                <a:xfrm>
                  <a:off x="1499197" y="4611443"/>
                  <a:ext cx="132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0" name="Ink 249">
                  <a:extLst>
                    <a:ext uri="{FF2B5EF4-FFF2-40B4-BE49-F238E27FC236}">
                      <a16:creationId xmlns:a16="http://schemas.microsoft.com/office/drawing/2014/main" id="{CC041713-A059-CC43-93C3-2FDCDD6840E0}"/>
                    </a:ext>
                  </a:extLst>
                </p14:cNvPr>
                <p14:cNvContentPartPr/>
                <p14:nvPr/>
              </p14:nvContentPartPr>
              <p14:xfrm>
                <a:off x="1762357" y="4693883"/>
                <a:ext cx="351360" cy="4320"/>
              </p14:xfrm>
            </p:contentPart>
          </mc:Choice>
          <mc:Fallback xmlns="">
            <p:pic>
              <p:nvPicPr>
                <p:cNvPr id="250" name="Ink 249">
                  <a:extLst>
                    <a:ext uri="{FF2B5EF4-FFF2-40B4-BE49-F238E27FC236}">
                      <a16:creationId xmlns:a16="http://schemas.microsoft.com/office/drawing/2014/main" id="{CC041713-A059-CC43-93C3-2FDCDD6840E0}"/>
                    </a:ext>
                  </a:extLst>
                </p:cNvPr>
                <p:cNvPicPr/>
                <p:nvPr/>
              </p:nvPicPr>
              <p:blipFill>
                <a:blip r:embed="rId397"/>
                <a:stretch>
                  <a:fillRect/>
                </a:stretch>
              </p:blipFill>
              <p:spPr>
                <a:xfrm>
                  <a:off x="1754797" y="4686683"/>
                  <a:ext cx="366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1" name="Ink 250">
                  <a:extLst>
                    <a:ext uri="{FF2B5EF4-FFF2-40B4-BE49-F238E27FC236}">
                      <a16:creationId xmlns:a16="http://schemas.microsoft.com/office/drawing/2014/main" id="{AFFAB7EF-4E2B-264D-BD09-82B74CFC9A91}"/>
                    </a:ext>
                  </a:extLst>
                </p14:cNvPr>
                <p14:cNvContentPartPr/>
                <p14:nvPr/>
              </p14:nvContentPartPr>
              <p14:xfrm>
                <a:off x="2013637" y="4626563"/>
                <a:ext cx="119880" cy="140760"/>
              </p14:xfrm>
            </p:contentPart>
          </mc:Choice>
          <mc:Fallback xmlns="">
            <p:pic>
              <p:nvPicPr>
                <p:cNvPr id="251" name="Ink 250">
                  <a:extLst>
                    <a:ext uri="{FF2B5EF4-FFF2-40B4-BE49-F238E27FC236}">
                      <a16:creationId xmlns:a16="http://schemas.microsoft.com/office/drawing/2014/main" id="{AFFAB7EF-4E2B-264D-BD09-82B74CFC9A91}"/>
                    </a:ext>
                  </a:extLst>
                </p:cNvPr>
                <p:cNvPicPr/>
                <p:nvPr/>
              </p:nvPicPr>
              <p:blipFill>
                <a:blip r:embed="rId399"/>
                <a:stretch>
                  <a:fillRect/>
                </a:stretch>
              </p:blipFill>
              <p:spPr>
                <a:xfrm>
                  <a:off x="2006077" y="4619003"/>
                  <a:ext cx="135000" cy="155880"/>
                </a:xfrm>
                <a:prstGeom prst="rect">
                  <a:avLst/>
                </a:prstGeom>
              </p:spPr>
            </p:pic>
          </mc:Fallback>
        </mc:AlternateContent>
      </p:grpSp>
    </p:spTree>
    <p:extLst>
      <p:ext uri="{BB962C8B-B14F-4D97-AF65-F5344CB8AC3E}">
        <p14:creationId xmlns:p14="http://schemas.microsoft.com/office/powerpoint/2010/main" val="1822208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680838460"/>
              </p:ext>
            </p:extLst>
          </p:nvPr>
        </p:nvGraphicFramePr>
        <p:xfrm>
          <a:off x="29867" y="332656"/>
          <a:ext cx="8964612" cy="63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13" name="Group 12">
            <a:extLst>
              <a:ext uri="{FF2B5EF4-FFF2-40B4-BE49-F238E27FC236}">
                <a16:creationId xmlns:a16="http://schemas.microsoft.com/office/drawing/2014/main" id="{0793A040-F6A2-9048-ABBC-FA45F0FACA0B}"/>
              </a:ext>
            </a:extLst>
          </p:cNvPr>
          <p:cNvGrpSpPr/>
          <p:nvPr/>
        </p:nvGrpSpPr>
        <p:grpSpPr>
          <a:xfrm>
            <a:off x="3109117" y="348323"/>
            <a:ext cx="903600" cy="662400"/>
            <a:chOff x="3109117" y="348323"/>
            <a:chExt cx="903600" cy="66240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 name="Ink 2">
                  <a:extLst>
                    <a:ext uri="{FF2B5EF4-FFF2-40B4-BE49-F238E27FC236}">
                      <a16:creationId xmlns:a16="http://schemas.microsoft.com/office/drawing/2014/main" id="{432D2C6D-1202-A947-B389-D480DCA1FF83}"/>
                    </a:ext>
                  </a:extLst>
                </p14:cNvPr>
                <p14:cNvContentPartPr/>
                <p14:nvPr/>
              </p14:nvContentPartPr>
              <p14:xfrm>
                <a:off x="3109117" y="348323"/>
                <a:ext cx="246960" cy="662400"/>
              </p14:xfrm>
            </p:contentPart>
          </mc:Choice>
          <mc:Fallback xmlns="">
            <p:pic>
              <p:nvPicPr>
                <p:cNvPr id="3" name="Ink 2">
                  <a:extLst>
                    <a:ext uri="{FF2B5EF4-FFF2-40B4-BE49-F238E27FC236}">
                      <a16:creationId xmlns:a16="http://schemas.microsoft.com/office/drawing/2014/main" id="{432D2C6D-1202-A947-B389-D480DCA1FF83}"/>
                    </a:ext>
                  </a:extLst>
                </p:cNvPr>
                <p:cNvPicPr/>
                <p:nvPr/>
              </p:nvPicPr>
              <p:blipFill>
                <a:blip r:embed="rId9"/>
                <a:stretch>
                  <a:fillRect/>
                </a:stretch>
              </p:blipFill>
              <p:spPr>
                <a:xfrm>
                  <a:off x="3104797" y="344003"/>
                  <a:ext cx="255600" cy="67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 name="Ink 3">
                  <a:extLst>
                    <a:ext uri="{FF2B5EF4-FFF2-40B4-BE49-F238E27FC236}">
                      <a16:creationId xmlns:a16="http://schemas.microsoft.com/office/drawing/2014/main" id="{F41A158A-BA6A-094D-9C07-DA7E71106DAE}"/>
                    </a:ext>
                  </a:extLst>
                </p14:cNvPr>
                <p14:cNvContentPartPr/>
                <p14:nvPr/>
              </p14:nvContentPartPr>
              <p14:xfrm>
                <a:off x="3431317" y="539123"/>
                <a:ext cx="7560" cy="257400"/>
              </p14:xfrm>
            </p:contentPart>
          </mc:Choice>
          <mc:Fallback xmlns="">
            <p:pic>
              <p:nvPicPr>
                <p:cNvPr id="4" name="Ink 3">
                  <a:extLst>
                    <a:ext uri="{FF2B5EF4-FFF2-40B4-BE49-F238E27FC236}">
                      <a16:creationId xmlns:a16="http://schemas.microsoft.com/office/drawing/2014/main" id="{F41A158A-BA6A-094D-9C07-DA7E71106DAE}"/>
                    </a:ext>
                  </a:extLst>
                </p:cNvPr>
                <p:cNvPicPr/>
                <p:nvPr/>
              </p:nvPicPr>
              <p:blipFill>
                <a:blip r:embed="rId11"/>
                <a:stretch>
                  <a:fillRect/>
                </a:stretch>
              </p:blipFill>
              <p:spPr>
                <a:xfrm>
                  <a:off x="3426997" y="534803"/>
                  <a:ext cx="16200" cy="266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5" name="Ink 4">
                  <a:extLst>
                    <a:ext uri="{FF2B5EF4-FFF2-40B4-BE49-F238E27FC236}">
                      <a16:creationId xmlns:a16="http://schemas.microsoft.com/office/drawing/2014/main" id="{58FC16BE-BC7A-6046-85D9-C261C63901B8}"/>
                    </a:ext>
                  </a:extLst>
                </p14:cNvPr>
                <p14:cNvContentPartPr/>
                <p14:nvPr/>
              </p14:nvContentPartPr>
              <p14:xfrm>
                <a:off x="3398197" y="516443"/>
                <a:ext cx="258840" cy="292680"/>
              </p14:xfrm>
            </p:contentPart>
          </mc:Choice>
          <mc:Fallback xmlns="">
            <p:pic>
              <p:nvPicPr>
                <p:cNvPr id="5" name="Ink 4">
                  <a:extLst>
                    <a:ext uri="{FF2B5EF4-FFF2-40B4-BE49-F238E27FC236}">
                      <a16:creationId xmlns:a16="http://schemas.microsoft.com/office/drawing/2014/main" id="{58FC16BE-BC7A-6046-85D9-C261C63901B8}"/>
                    </a:ext>
                  </a:extLst>
                </p:cNvPr>
                <p:cNvPicPr/>
                <p:nvPr/>
              </p:nvPicPr>
              <p:blipFill>
                <a:blip r:embed="rId13"/>
                <a:stretch>
                  <a:fillRect/>
                </a:stretch>
              </p:blipFill>
              <p:spPr>
                <a:xfrm>
                  <a:off x="3393877" y="512123"/>
                  <a:ext cx="267480" cy="30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6" name="Ink 5">
                  <a:extLst>
                    <a:ext uri="{FF2B5EF4-FFF2-40B4-BE49-F238E27FC236}">
                      <a16:creationId xmlns:a16="http://schemas.microsoft.com/office/drawing/2014/main" id="{C5B20E5E-B878-B24D-965E-19048455E4B1}"/>
                    </a:ext>
                  </a:extLst>
                </p14:cNvPr>
                <p14:cNvContentPartPr/>
                <p14:nvPr/>
              </p14:nvContentPartPr>
              <p14:xfrm>
                <a:off x="3860077" y="455603"/>
                <a:ext cx="7560" cy="1080"/>
              </p14:xfrm>
            </p:contentPart>
          </mc:Choice>
          <mc:Fallback xmlns="">
            <p:pic>
              <p:nvPicPr>
                <p:cNvPr id="6" name="Ink 5">
                  <a:extLst>
                    <a:ext uri="{FF2B5EF4-FFF2-40B4-BE49-F238E27FC236}">
                      <a16:creationId xmlns:a16="http://schemas.microsoft.com/office/drawing/2014/main" id="{C5B20E5E-B878-B24D-965E-19048455E4B1}"/>
                    </a:ext>
                  </a:extLst>
                </p:cNvPr>
                <p:cNvPicPr/>
                <p:nvPr/>
              </p:nvPicPr>
              <p:blipFill>
                <a:blip r:embed="rId15"/>
                <a:stretch>
                  <a:fillRect/>
                </a:stretch>
              </p:blipFill>
              <p:spPr>
                <a:xfrm>
                  <a:off x="3855757" y="451283"/>
                  <a:ext cx="16200" cy="9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7" name="Ink 6">
                  <a:extLst>
                    <a:ext uri="{FF2B5EF4-FFF2-40B4-BE49-F238E27FC236}">
                      <a16:creationId xmlns:a16="http://schemas.microsoft.com/office/drawing/2014/main" id="{547EC236-FBA5-E34D-8E49-65091CEE0C5E}"/>
                    </a:ext>
                  </a:extLst>
                </p14:cNvPr>
                <p14:cNvContentPartPr/>
                <p14:nvPr/>
              </p14:nvContentPartPr>
              <p14:xfrm>
                <a:off x="3714277" y="553163"/>
                <a:ext cx="70560" cy="250920"/>
              </p14:xfrm>
            </p:contentPart>
          </mc:Choice>
          <mc:Fallback xmlns="">
            <p:pic>
              <p:nvPicPr>
                <p:cNvPr id="7" name="Ink 6">
                  <a:extLst>
                    <a:ext uri="{FF2B5EF4-FFF2-40B4-BE49-F238E27FC236}">
                      <a16:creationId xmlns:a16="http://schemas.microsoft.com/office/drawing/2014/main" id="{547EC236-FBA5-E34D-8E49-65091CEE0C5E}"/>
                    </a:ext>
                  </a:extLst>
                </p:cNvPr>
                <p:cNvPicPr/>
                <p:nvPr/>
              </p:nvPicPr>
              <p:blipFill>
                <a:blip r:embed="rId17"/>
                <a:stretch>
                  <a:fillRect/>
                </a:stretch>
              </p:blipFill>
              <p:spPr>
                <a:xfrm>
                  <a:off x="3709957" y="548843"/>
                  <a:ext cx="79200" cy="25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8" name="Ink 7">
                  <a:extLst>
                    <a:ext uri="{FF2B5EF4-FFF2-40B4-BE49-F238E27FC236}">
                      <a16:creationId xmlns:a16="http://schemas.microsoft.com/office/drawing/2014/main" id="{11AE0D8E-FD33-3548-914A-8410F14BA776}"/>
                    </a:ext>
                  </a:extLst>
                </p14:cNvPr>
                <p14:cNvContentPartPr/>
                <p14:nvPr/>
              </p14:nvContentPartPr>
              <p14:xfrm>
                <a:off x="3884557" y="625523"/>
                <a:ext cx="128160" cy="167760"/>
              </p14:xfrm>
            </p:contentPart>
          </mc:Choice>
          <mc:Fallback xmlns="">
            <p:pic>
              <p:nvPicPr>
                <p:cNvPr id="8" name="Ink 7">
                  <a:extLst>
                    <a:ext uri="{FF2B5EF4-FFF2-40B4-BE49-F238E27FC236}">
                      <a16:creationId xmlns:a16="http://schemas.microsoft.com/office/drawing/2014/main" id="{11AE0D8E-FD33-3548-914A-8410F14BA776}"/>
                    </a:ext>
                  </a:extLst>
                </p:cNvPr>
                <p:cNvPicPr/>
                <p:nvPr/>
              </p:nvPicPr>
              <p:blipFill>
                <a:blip r:embed="rId19"/>
                <a:stretch>
                  <a:fillRect/>
                </a:stretch>
              </p:blipFill>
              <p:spPr>
                <a:xfrm>
                  <a:off x="3880237" y="621203"/>
                  <a:ext cx="136800" cy="176400"/>
                </a:xfrm>
                <a:prstGeom prst="rect">
                  <a:avLst/>
                </a:prstGeom>
              </p:spPr>
            </p:pic>
          </mc:Fallback>
        </mc:AlternateContent>
      </p:grpSp>
      <p:grpSp>
        <p:nvGrpSpPr>
          <p:cNvPr id="16" name="Group 15">
            <a:extLst>
              <a:ext uri="{FF2B5EF4-FFF2-40B4-BE49-F238E27FC236}">
                <a16:creationId xmlns:a16="http://schemas.microsoft.com/office/drawing/2014/main" id="{02624C1D-691B-BE43-9D71-D9AAE05BC7E4}"/>
              </a:ext>
            </a:extLst>
          </p:cNvPr>
          <p:cNvGrpSpPr/>
          <p:nvPr/>
        </p:nvGrpSpPr>
        <p:grpSpPr>
          <a:xfrm>
            <a:off x="4116757" y="486203"/>
            <a:ext cx="363240" cy="291240"/>
            <a:chOff x="4116757" y="486203"/>
            <a:chExt cx="363240" cy="29124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9" name="Ink 8">
                  <a:extLst>
                    <a:ext uri="{FF2B5EF4-FFF2-40B4-BE49-F238E27FC236}">
                      <a16:creationId xmlns:a16="http://schemas.microsoft.com/office/drawing/2014/main" id="{94EB88CD-B913-BE47-A04E-BB1D00BAF27A}"/>
                    </a:ext>
                  </a:extLst>
                </p14:cNvPr>
                <p14:cNvContentPartPr/>
                <p14:nvPr/>
              </p14:nvContentPartPr>
              <p14:xfrm>
                <a:off x="4116757" y="638483"/>
                <a:ext cx="122400" cy="131400"/>
              </p14:xfrm>
            </p:contentPart>
          </mc:Choice>
          <mc:Fallback xmlns="">
            <p:pic>
              <p:nvPicPr>
                <p:cNvPr id="9" name="Ink 8">
                  <a:extLst>
                    <a:ext uri="{FF2B5EF4-FFF2-40B4-BE49-F238E27FC236}">
                      <a16:creationId xmlns:a16="http://schemas.microsoft.com/office/drawing/2014/main" id="{94EB88CD-B913-BE47-A04E-BB1D00BAF27A}"/>
                    </a:ext>
                  </a:extLst>
                </p:cNvPr>
                <p:cNvPicPr/>
                <p:nvPr/>
              </p:nvPicPr>
              <p:blipFill>
                <a:blip r:embed="rId21"/>
                <a:stretch>
                  <a:fillRect/>
                </a:stretch>
              </p:blipFill>
              <p:spPr>
                <a:xfrm>
                  <a:off x="4112437" y="634163"/>
                  <a:ext cx="131040" cy="14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 name="Ink 9">
                  <a:extLst>
                    <a:ext uri="{FF2B5EF4-FFF2-40B4-BE49-F238E27FC236}">
                      <a16:creationId xmlns:a16="http://schemas.microsoft.com/office/drawing/2014/main" id="{049C45E5-3FBF-AB4E-AC75-ABF1F369C6FA}"/>
                    </a:ext>
                  </a:extLst>
                </p14:cNvPr>
                <p14:cNvContentPartPr/>
                <p14:nvPr/>
              </p14:nvContentPartPr>
              <p14:xfrm>
                <a:off x="4316557" y="486203"/>
                <a:ext cx="19080" cy="286560"/>
              </p14:xfrm>
            </p:contentPart>
          </mc:Choice>
          <mc:Fallback xmlns="">
            <p:pic>
              <p:nvPicPr>
                <p:cNvPr id="10" name="Ink 9">
                  <a:extLst>
                    <a:ext uri="{FF2B5EF4-FFF2-40B4-BE49-F238E27FC236}">
                      <a16:creationId xmlns:a16="http://schemas.microsoft.com/office/drawing/2014/main" id="{049C45E5-3FBF-AB4E-AC75-ABF1F369C6FA}"/>
                    </a:ext>
                  </a:extLst>
                </p:cNvPr>
                <p:cNvPicPr/>
                <p:nvPr/>
              </p:nvPicPr>
              <p:blipFill>
                <a:blip r:embed="rId23"/>
                <a:stretch>
                  <a:fillRect/>
                </a:stretch>
              </p:blipFill>
              <p:spPr>
                <a:xfrm>
                  <a:off x="4312237" y="481883"/>
                  <a:ext cx="2772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4" name="Ink 13">
                  <a:extLst>
                    <a:ext uri="{FF2B5EF4-FFF2-40B4-BE49-F238E27FC236}">
                      <a16:creationId xmlns:a16="http://schemas.microsoft.com/office/drawing/2014/main" id="{2FAEA3AA-B8C5-0A45-AD45-465980EC51E7}"/>
                    </a:ext>
                  </a:extLst>
                </p14:cNvPr>
                <p14:cNvContentPartPr/>
                <p14:nvPr/>
              </p14:nvContentPartPr>
              <p14:xfrm>
                <a:off x="4313317" y="592043"/>
                <a:ext cx="136800" cy="85320"/>
              </p14:xfrm>
            </p:contentPart>
          </mc:Choice>
          <mc:Fallback xmlns="">
            <p:pic>
              <p:nvPicPr>
                <p:cNvPr id="14" name="Ink 13">
                  <a:extLst>
                    <a:ext uri="{FF2B5EF4-FFF2-40B4-BE49-F238E27FC236}">
                      <a16:creationId xmlns:a16="http://schemas.microsoft.com/office/drawing/2014/main" id="{2FAEA3AA-B8C5-0A45-AD45-465980EC51E7}"/>
                    </a:ext>
                  </a:extLst>
                </p:cNvPr>
                <p:cNvPicPr/>
                <p:nvPr/>
              </p:nvPicPr>
              <p:blipFill>
                <a:blip r:embed="rId25"/>
                <a:stretch>
                  <a:fillRect/>
                </a:stretch>
              </p:blipFill>
              <p:spPr>
                <a:xfrm>
                  <a:off x="4308997" y="587723"/>
                  <a:ext cx="145440" cy="9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5" name="Ink 14">
                  <a:extLst>
                    <a:ext uri="{FF2B5EF4-FFF2-40B4-BE49-F238E27FC236}">
                      <a16:creationId xmlns:a16="http://schemas.microsoft.com/office/drawing/2014/main" id="{BF503DE3-C888-7E49-91BF-750E64ADEF76}"/>
                    </a:ext>
                  </a:extLst>
                </p14:cNvPr>
                <p14:cNvContentPartPr/>
                <p14:nvPr/>
              </p14:nvContentPartPr>
              <p14:xfrm>
                <a:off x="4356517" y="641003"/>
                <a:ext cx="123480" cy="136440"/>
              </p14:xfrm>
            </p:contentPart>
          </mc:Choice>
          <mc:Fallback xmlns="">
            <p:pic>
              <p:nvPicPr>
                <p:cNvPr id="15" name="Ink 14">
                  <a:extLst>
                    <a:ext uri="{FF2B5EF4-FFF2-40B4-BE49-F238E27FC236}">
                      <a16:creationId xmlns:a16="http://schemas.microsoft.com/office/drawing/2014/main" id="{BF503DE3-C888-7E49-91BF-750E64ADEF76}"/>
                    </a:ext>
                  </a:extLst>
                </p:cNvPr>
                <p:cNvPicPr/>
                <p:nvPr/>
              </p:nvPicPr>
              <p:blipFill>
                <a:blip r:embed="rId27"/>
                <a:stretch>
                  <a:fillRect/>
                </a:stretch>
              </p:blipFill>
              <p:spPr>
                <a:xfrm>
                  <a:off x="4352197" y="636683"/>
                  <a:ext cx="132120" cy="145080"/>
                </a:xfrm>
                <a:prstGeom prst="rect">
                  <a:avLst/>
                </a:prstGeom>
              </p:spPr>
            </p:pic>
          </mc:Fallback>
        </mc:AlternateContent>
      </p:grpSp>
      <p:grpSp>
        <p:nvGrpSpPr>
          <p:cNvPr id="19" name="Group 18">
            <a:extLst>
              <a:ext uri="{FF2B5EF4-FFF2-40B4-BE49-F238E27FC236}">
                <a16:creationId xmlns:a16="http://schemas.microsoft.com/office/drawing/2014/main" id="{3AEF3615-607B-414F-A46A-3AE9ABCC4925}"/>
              </a:ext>
            </a:extLst>
          </p:cNvPr>
          <p:cNvGrpSpPr/>
          <p:nvPr/>
        </p:nvGrpSpPr>
        <p:grpSpPr>
          <a:xfrm>
            <a:off x="4801837" y="579083"/>
            <a:ext cx="322200" cy="169200"/>
            <a:chOff x="4801837" y="579083"/>
            <a:chExt cx="322200" cy="169200"/>
          </a:xfrm>
        </p:grpSpPr>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7" name="Ink 16">
                  <a:extLst>
                    <a:ext uri="{FF2B5EF4-FFF2-40B4-BE49-F238E27FC236}">
                      <a16:creationId xmlns:a16="http://schemas.microsoft.com/office/drawing/2014/main" id="{B0BFBDEA-021C-F843-9029-256EC2588E9F}"/>
                    </a:ext>
                  </a:extLst>
                </p14:cNvPr>
                <p14:cNvContentPartPr/>
                <p14:nvPr/>
              </p14:nvContentPartPr>
              <p14:xfrm>
                <a:off x="4801837" y="579083"/>
                <a:ext cx="191880" cy="141840"/>
              </p14:xfrm>
            </p:contentPart>
          </mc:Choice>
          <mc:Fallback xmlns="">
            <p:pic>
              <p:nvPicPr>
                <p:cNvPr id="17" name="Ink 16">
                  <a:extLst>
                    <a:ext uri="{FF2B5EF4-FFF2-40B4-BE49-F238E27FC236}">
                      <a16:creationId xmlns:a16="http://schemas.microsoft.com/office/drawing/2014/main" id="{B0BFBDEA-021C-F843-9029-256EC2588E9F}"/>
                    </a:ext>
                  </a:extLst>
                </p:cNvPr>
                <p:cNvPicPr/>
                <p:nvPr/>
              </p:nvPicPr>
              <p:blipFill>
                <a:blip r:embed="rId29"/>
                <a:stretch>
                  <a:fillRect/>
                </a:stretch>
              </p:blipFill>
              <p:spPr>
                <a:xfrm>
                  <a:off x="4797517" y="574763"/>
                  <a:ext cx="200520" cy="15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8" name="Ink 17">
                  <a:extLst>
                    <a:ext uri="{FF2B5EF4-FFF2-40B4-BE49-F238E27FC236}">
                      <a16:creationId xmlns:a16="http://schemas.microsoft.com/office/drawing/2014/main" id="{C152D709-33F9-7141-B0EB-C09AFC3A6C19}"/>
                    </a:ext>
                  </a:extLst>
                </p14:cNvPr>
                <p14:cNvContentPartPr/>
                <p14:nvPr/>
              </p14:nvContentPartPr>
              <p14:xfrm>
                <a:off x="5098477" y="583403"/>
                <a:ext cx="25560" cy="164880"/>
              </p14:xfrm>
            </p:contentPart>
          </mc:Choice>
          <mc:Fallback xmlns="">
            <p:pic>
              <p:nvPicPr>
                <p:cNvPr id="18" name="Ink 17">
                  <a:extLst>
                    <a:ext uri="{FF2B5EF4-FFF2-40B4-BE49-F238E27FC236}">
                      <a16:creationId xmlns:a16="http://schemas.microsoft.com/office/drawing/2014/main" id="{C152D709-33F9-7141-B0EB-C09AFC3A6C19}"/>
                    </a:ext>
                  </a:extLst>
                </p:cNvPr>
                <p:cNvPicPr/>
                <p:nvPr/>
              </p:nvPicPr>
              <p:blipFill>
                <a:blip r:embed="rId31"/>
                <a:stretch>
                  <a:fillRect/>
                </a:stretch>
              </p:blipFill>
              <p:spPr>
                <a:xfrm>
                  <a:off x="5094157" y="579083"/>
                  <a:ext cx="34200" cy="1735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0" name="Ink 19">
                <a:extLst>
                  <a:ext uri="{FF2B5EF4-FFF2-40B4-BE49-F238E27FC236}">
                    <a16:creationId xmlns:a16="http://schemas.microsoft.com/office/drawing/2014/main" id="{38B1900B-5A1F-7847-942A-CB6C593C1940}"/>
                  </a:ext>
                </a:extLst>
              </p14:cNvPr>
              <p14:cNvContentPartPr/>
              <p14:nvPr/>
            </p14:nvContentPartPr>
            <p14:xfrm>
              <a:off x="5202157" y="579083"/>
              <a:ext cx="147960" cy="185040"/>
            </p14:xfrm>
          </p:contentPart>
        </mc:Choice>
        <mc:Fallback xmlns="">
          <p:pic>
            <p:nvPicPr>
              <p:cNvPr id="20" name="Ink 19">
                <a:extLst>
                  <a:ext uri="{FF2B5EF4-FFF2-40B4-BE49-F238E27FC236}">
                    <a16:creationId xmlns:a16="http://schemas.microsoft.com/office/drawing/2014/main" id="{38B1900B-5A1F-7847-942A-CB6C593C1940}"/>
                  </a:ext>
                </a:extLst>
              </p:cNvPr>
              <p:cNvPicPr/>
              <p:nvPr/>
            </p:nvPicPr>
            <p:blipFill>
              <a:blip r:embed="rId33"/>
              <a:stretch>
                <a:fillRect/>
              </a:stretch>
            </p:blipFill>
            <p:spPr>
              <a:xfrm>
                <a:off x="5197837" y="574763"/>
                <a:ext cx="156600" cy="19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1" name="Ink 20">
                <a:extLst>
                  <a:ext uri="{FF2B5EF4-FFF2-40B4-BE49-F238E27FC236}">
                    <a16:creationId xmlns:a16="http://schemas.microsoft.com/office/drawing/2014/main" id="{B9E8727E-6A94-4745-B4D4-0008AAE6A439}"/>
                  </a:ext>
                </a:extLst>
              </p14:cNvPr>
              <p14:cNvContentPartPr/>
              <p14:nvPr/>
            </p14:nvContentPartPr>
            <p14:xfrm>
              <a:off x="5402677" y="577643"/>
              <a:ext cx="254160" cy="205200"/>
            </p14:xfrm>
          </p:contentPart>
        </mc:Choice>
        <mc:Fallback xmlns="">
          <p:pic>
            <p:nvPicPr>
              <p:cNvPr id="21" name="Ink 20">
                <a:extLst>
                  <a:ext uri="{FF2B5EF4-FFF2-40B4-BE49-F238E27FC236}">
                    <a16:creationId xmlns:a16="http://schemas.microsoft.com/office/drawing/2014/main" id="{B9E8727E-6A94-4745-B4D4-0008AAE6A439}"/>
                  </a:ext>
                </a:extLst>
              </p:cNvPr>
              <p:cNvPicPr/>
              <p:nvPr/>
            </p:nvPicPr>
            <p:blipFill>
              <a:blip r:embed="rId35"/>
              <a:stretch>
                <a:fillRect/>
              </a:stretch>
            </p:blipFill>
            <p:spPr>
              <a:xfrm>
                <a:off x="5398357" y="573323"/>
                <a:ext cx="262800" cy="2138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081E-3869-EF4C-86CC-38D45AF9BCA0}"/>
              </a:ext>
            </a:extLst>
          </p:cNvPr>
          <p:cNvSpPr>
            <a:spLocks noGrp="1"/>
          </p:cNvSpPr>
          <p:nvPr>
            <p:ph type="title"/>
          </p:nvPr>
        </p:nvSpPr>
        <p:spPr/>
        <p:txBody>
          <a:bodyPr/>
          <a:lstStyle/>
          <a:p>
            <a:r>
              <a:rPr lang="en-US" dirty="0"/>
              <a:t>Locality</a:t>
            </a:r>
          </a:p>
        </p:txBody>
      </p:sp>
      <p:sp>
        <p:nvSpPr>
          <p:cNvPr id="3" name="Footer Placeholder 2">
            <a:extLst>
              <a:ext uri="{FF2B5EF4-FFF2-40B4-BE49-F238E27FC236}">
                <a16:creationId xmlns:a16="http://schemas.microsoft.com/office/drawing/2014/main" id="{C8B786F2-A474-A745-B7A6-84F16DC1F34B}"/>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ECC86B4-4628-0D49-A6A7-110C302BB3DF}"/>
                  </a:ext>
                </a:extLst>
              </p14:cNvPr>
              <p14:cNvContentPartPr/>
              <p14:nvPr/>
            </p14:nvContentPartPr>
            <p14:xfrm>
              <a:off x="1548157" y="1767803"/>
              <a:ext cx="795600" cy="755640"/>
            </p14:xfrm>
          </p:contentPart>
        </mc:Choice>
        <mc:Fallback xmlns="">
          <p:pic>
            <p:nvPicPr>
              <p:cNvPr id="4" name="Ink 3">
                <a:extLst>
                  <a:ext uri="{FF2B5EF4-FFF2-40B4-BE49-F238E27FC236}">
                    <a16:creationId xmlns:a16="http://schemas.microsoft.com/office/drawing/2014/main" id="{7ECC86B4-4628-0D49-A6A7-110C302BB3DF}"/>
                  </a:ext>
                </a:extLst>
              </p:cNvPr>
              <p:cNvPicPr/>
              <p:nvPr/>
            </p:nvPicPr>
            <p:blipFill>
              <a:blip r:embed="rId3"/>
              <a:stretch>
                <a:fillRect/>
              </a:stretch>
            </p:blipFill>
            <p:spPr>
              <a:xfrm>
                <a:off x="1540597" y="1760243"/>
                <a:ext cx="81072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1C6290B-39A9-434E-94B8-1D86868857D8}"/>
                  </a:ext>
                </a:extLst>
              </p14:cNvPr>
              <p14:cNvContentPartPr/>
              <p14:nvPr/>
            </p14:nvContentPartPr>
            <p14:xfrm>
              <a:off x="1863157" y="2028083"/>
              <a:ext cx="25560" cy="271080"/>
            </p14:xfrm>
          </p:contentPart>
        </mc:Choice>
        <mc:Fallback xmlns="">
          <p:pic>
            <p:nvPicPr>
              <p:cNvPr id="5" name="Ink 4">
                <a:extLst>
                  <a:ext uri="{FF2B5EF4-FFF2-40B4-BE49-F238E27FC236}">
                    <a16:creationId xmlns:a16="http://schemas.microsoft.com/office/drawing/2014/main" id="{01C6290B-39A9-434E-94B8-1D86868857D8}"/>
                  </a:ext>
                </a:extLst>
              </p:cNvPr>
              <p:cNvPicPr/>
              <p:nvPr/>
            </p:nvPicPr>
            <p:blipFill>
              <a:blip r:embed="rId5"/>
              <a:stretch>
                <a:fillRect/>
              </a:stretch>
            </p:blipFill>
            <p:spPr>
              <a:xfrm>
                <a:off x="1855597" y="2020523"/>
                <a:ext cx="406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9D7744E-84A5-CC49-8089-3C6DC925D369}"/>
                  </a:ext>
                </a:extLst>
              </p14:cNvPr>
              <p14:cNvContentPartPr/>
              <p14:nvPr/>
            </p14:nvContentPartPr>
            <p14:xfrm>
              <a:off x="1840477" y="2054363"/>
              <a:ext cx="205200" cy="98280"/>
            </p14:xfrm>
          </p:contentPart>
        </mc:Choice>
        <mc:Fallback xmlns="">
          <p:pic>
            <p:nvPicPr>
              <p:cNvPr id="6" name="Ink 5">
                <a:extLst>
                  <a:ext uri="{FF2B5EF4-FFF2-40B4-BE49-F238E27FC236}">
                    <a16:creationId xmlns:a16="http://schemas.microsoft.com/office/drawing/2014/main" id="{29D7744E-84A5-CC49-8089-3C6DC925D369}"/>
                  </a:ext>
                </a:extLst>
              </p:cNvPr>
              <p:cNvPicPr/>
              <p:nvPr/>
            </p:nvPicPr>
            <p:blipFill>
              <a:blip r:embed="rId7"/>
              <a:stretch>
                <a:fillRect/>
              </a:stretch>
            </p:blipFill>
            <p:spPr>
              <a:xfrm>
                <a:off x="1832917" y="2047163"/>
                <a:ext cx="220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99E20B9-E2AA-7C4A-9046-FFA01682F071}"/>
                  </a:ext>
                </a:extLst>
              </p14:cNvPr>
              <p14:cNvContentPartPr/>
              <p14:nvPr/>
            </p14:nvContentPartPr>
            <p14:xfrm>
              <a:off x="1868557" y="2516963"/>
              <a:ext cx="119520" cy="2352240"/>
            </p14:xfrm>
          </p:contentPart>
        </mc:Choice>
        <mc:Fallback xmlns="">
          <p:pic>
            <p:nvPicPr>
              <p:cNvPr id="27" name="Ink 26">
                <a:extLst>
                  <a:ext uri="{FF2B5EF4-FFF2-40B4-BE49-F238E27FC236}">
                    <a16:creationId xmlns:a16="http://schemas.microsoft.com/office/drawing/2014/main" id="{999E20B9-E2AA-7C4A-9046-FFA01682F071}"/>
                  </a:ext>
                </a:extLst>
              </p:cNvPr>
              <p:cNvPicPr/>
              <p:nvPr/>
            </p:nvPicPr>
            <p:blipFill>
              <a:blip r:embed="rId9"/>
              <a:stretch>
                <a:fillRect/>
              </a:stretch>
            </p:blipFill>
            <p:spPr>
              <a:xfrm>
                <a:off x="1860997" y="2509403"/>
                <a:ext cx="134640" cy="236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132AFF18-D4EC-844B-83D0-4BFF47FFB25A}"/>
                  </a:ext>
                </a:extLst>
              </p14:cNvPr>
              <p14:cNvContentPartPr/>
              <p14:nvPr/>
            </p14:nvContentPartPr>
            <p14:xfrm>
              <a:off x="3351397" y="2672123"/>
              <a:ext cx="95040" cy="2117520"/>
            </p14:xfrm>
          </p:contentPart>
        </mc:Choice>
        <mc:Fallback xmlns="">
          <p:pic>
            <p:nvPicPr>
              <p:cNvPr id="29" name="Ink 28">
                <a:extLst>
                  <a:ext uri="{FF2B5EF4-FFF2-40B4-BE49-F238E27FC236}">
                    <a16:creationId xmlns:a16="http://schemas.microsoft.com/office/drawing/2014/main" id="{132AFF18-D4EC-844B-83D0-4BFF47FFB25A}"/>
                  </a:ext>
                </a:extLst>
              </p:cNvPr>
              <p:cNvPicPr/>
              <p:nvPr/>
            </p:nvPicPr>
            <p:blipFill>
              <a:blip r:embed="rId11"/>
              <a:stretch>
                <a:fillRect/>
              </a:stretch>
            </p:blipFill>
            <p:spPr>
              <a:xfrm>
                <a:off x="3343837" y="2664563"/>
                <a:ext cx="110160" cy="213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C0E5D4E2-785F-FC4C-9C7A-C1513BFD14F2}"/>
                  </a:ext>
                </a:extLst>
              </p14:cNvPr>
              <p14:cNvContentPartPr/>
              <p14:nvPr/>
            </p14:nvContentPartPr>
            <p14:xfrm>
              <a:off x="5779597" y="4028603"/>
              <a:ext cx="73800" cy="887760"/>
            </p14:xfrm>
          </p:contentPart>
        </mc:Choice>
        <mc:Fallback xmlns="">
          <p:pic>
            <p:nvPicPr>
              <p:cNvPr id="31" name="Ink 30">
                <a:extLst>
                  <a:ext uri="{FF2B5EF4-FFF2-40B4-BE49-F238E27FC236}">
                    <a16:creationId xmlns:a16="http://schemas.microsoft.com/office/drawing/2014/main" id="{C0E5D4E2-785F-FC4C-9C7A-C1513BFD14F2}"/>
                  </a:ext>
                </a:extLst>
              </p:cNvPr>
              <p:cNvPicPr/>
              <p:nvPr/>
            </p:nvPicPr>
            <p:blipFill>
              <a:blip r:embed="rId13"/>
              <a:stretch>
                <a:fillRect/>
              </a:stretch>
            </p:blipFill>
            <p:spPr>
              <a:xfrm>
                <a:off x="5772037" y="4021043"/>
                <a:ext cx="889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A5537D4D-8614-474E-A49B-4D39F3389E40}"/>
                  </a:ext>
                </a:extLst>
              </p14:cNvPr>
              <p14:cNvContentPartPr/>
              <p14:nvPr/>
            </p14:nvContentPartPr>
            <p14:xfrm>
              <a:off x="2029477" y="4836083"/>
              <a:ext cx="3811680" cy="147960"/>
            </p14:xfrm>
          </p:contentPart>
        </mc:Choice>
        <mc:Fallback xmlns="">
          <p:pic>
            <p:nvPicPr>
              <p:cNvPr id="33" name="Ink 32">
                <a:extLst>
                  <a:ext uri="{FF2B5EF4-FFF2-40B4-BE49-F238E27FC236}">
                    <a16:creationId xmlns:a16="http://schemas.microsoft.com/office/drawing/2014/main" id="{A5537D4D-8614-474E-A49B-4D39F3389E40}"/>
                  </a:ext>
                </a:extLst>
              </p:cNvPr>
              <p:cNvPicPr/>
              <p:nvPr/>
            </p:nvPicPr>
            <p:blipFill>
              <a:blip r:embed="rId15"/>
              <a:stretch>
                <a:fillRect/>
              </a:stretch>
            </p:blipFill>
            <p:spPr>
              <a:xfrm>
                <a:off x="2021917" y="4828523"/>
                <a:ext cx="3826800" cy="163080"/>
              </a:xfrm>
              <a:prstGeom prst="rect">
                <a:avLst/>
              </a:prstGeom>
            </p:spPr>
          </p:pic>
        </mc:Fallback>
      </mc:AlternateContent>
      <p:grpSp>
        <p:nvGrpSpPr>
          <p:cNvPr id="36" name="Group 35">
            <a:extLst>
              <a:ext uri="{FF2B5EF4-FFF2-40B4-BE49-F238E27FC236}">
                <a16:creationId xmlns:a16="http://schemas.microsoft.com/office/drawing/2014/main" id="{AE3679CC-D30C-7649-B993-ABD9E1EFD90B}"/>
              </a:ext>
            </a:extLst>
          </p:cNvPr>
          <p:cNvGrpSpPr/>
          <p:nvPr/>
        </p:nvGrpSpPr>
        <p:grpSpPr>
          <a:xfrm>
            <a:off x="3249157" y="1726403"/>
            <a:ext cx="983520" cy="946080"/>
            <a:chOff x="3249157" y="1726403"/>
            <a:chExt cx="983520" cy="946080"/>
          </a:xfrm>
        </p:grpSpPr>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672A5AFA-E33D-F34D-AE5E-765B5FF6A70D}"/>
                    </a:ext>
                  </a:extLst>
                </p14:cNvPr>
                <p14:cNvContentPartPr/>
                <p14:nvPr/>
              </p14:nvContentPartPr>
              <p14:xfrm>
                <a:off x="3249157" y="1745123"/>
                <a:ext cx="32040" cy="825480"/>
              </p14:xfrm>
            </p:contentPart>
          </mc:Choice>
          <mc:Fallback xmlns="">
            <p:pic>
              <p:nvPicPr>
                <p:cNvPr id="7" name="Ink 6">
                  <a:extLst>
                    <a:ext uri="{FF2B5EF4-FFF2-40B4-BE49-F238E27FC236}">
                      <a16:creationId xmlns:a16="http://schemas.microsoft.com/office/drawing/2014/main" id="{672A5AFA-E33D-F34D-AE5E-765B5FF6A70D}"/>
                    </a:ext>
                  </a:extLst>
                </p:cNvPr>
                <p:cNvPicPr/>
                <p:nvPr/>
              </p:nvPicPr>
              <p:blipFill>
                <a:blip r:embed="rId17"/>
                <a:stretch>
                  <a:fillRect/>
                </a:stretch>
              </p:blipFill>
              <p:spPr>
                <a:xfrm>
                  <a:off x="3241597" y="1737563"/>
                  <a:ext cx="47160" cy="84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FABB9238-494D-754F-9F93-81683B937749}"/>
                    </a:ext>
                  </a:extLst>
                </p14:cNvPr>
                <p14:cNvContentPartPr/>
                <p14:nvPr/>
              </p14:nvContentPartPr>
              <p14:xfrm>
                <a:off x="3267157" y="1726403"/>
                <a:ext cx="951840" cy="90360"/>
              </p14:xfrm>
            </p:contentPart>
          </mc:Choice>
          <mc:Fallback xmlns="">
            <p:pic>
              <p:nvPicPr>
                <p:cNvPr id="8" name="Ink 7">
                  <a:extLst>
                    <a:ext uri="{FF2B5EF4-FFF2-40B4-BE49-F238E27FC236}">
                      <a16:creationId xmlns:a16="http://schemas.microsoft.com/office/drawing/2014/main" id="{FABB9238-494D-754F-9F93-81683B937749}"/>
                    </a:ext>
                  </a:extLst>
                </p:cNvPr>
                <p:cNvPicPr/>
                <p:nvPr/>
              </p:nvPicPr>
              <p:blipFill>
                <a:blip r:embed="rId19"/>
                <a:stretch>
                  <a:fillRect/>
                </a:stretch>
              </p:blipFill>
              <p:spPr>
                <a:xfrm>
                  <a:off x="3259597" y="1718843"/>
                  <a:ext cx="966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660D6803-C85D-0F40-B6A7-6761F1E0C3DD}"/>
                    </a:ext>
                  </a:extLst>
                </p14:cNvPr>
                <p14:cNvContentPartPr/>
                <p14:nvPr/>
              </p14:nvContentPartPr>
              <p14:xfrm>
                <a:off x="4162117" y="1769603"/>
                <a:ext cx="70560" cy="869400"/>
              </p14:xfrm>
            </p:contentPart>
          </mc:Choice>
          <mc:Fallback xmlns="">
            <p:pic>
              <p:nvPicPr>
                <p:cNvPr id="9" name="Ink 8">
                  <a:extLst>
                    <a:ext uri="{FF2B5EF4-FFF2-40B4-BE49-F238E27FC236}">
                      <a16:creationId xmlns:a16="http://schemas.microsoft.com/office/drawing/2014/main" id="{660D6803-C85D-0F40-B6A7-6761F1E0C3DD}"/>
                    </a:ext>
                  </a:extLst>
                </p:cNvPr>
                <p:cNvPicPr/>
                <p:nvPr/>
              </p:nvPicPr>
              <p:blipFill>
                <a:blip r:embed="rId21"/>
                <a:stretch>
                  <a:fillRect/>
                </a:stretch>
              </p:blipFill>
              <p:spPr>
                <a:xfrm>
                  <a:off x="4154557" y="1762043"/>
                  <a:ext cx="8568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Ink 9">
                  <a:extLst>
                    <a:ext uri="{FF2B5EF4-FFF2-40B4-BE49-F238E27FC236}">
                      <a16:creationId xmlns:a16="http://schemas.microsoft.com/office/drawing/2014/main" id="{0B653687-A9D0-C545-8AD0-4E1B893F797E}"/>
                    </a:ext>
                  </a:extLst>
                </p14:cNvPr>
                <p14:cNvContentPartPr/>
                <p14:nvPr/>
              </p14:nvContentPartPr>
              <p14:xfrm>
                <a:off x="3289837" y="2621003"/>
                <a:ext cx="694440" cy="44640"/>
              </p14:xfrm>
            </p:contentPart>
          </mc:Choice>
          <mc:Fallback xmlns="">
            <p:pic>
              <p:nvPicPr>
                <p:cNvPr id="10" name="Ink 9">
                  <a:extLst>
                    <a:ext uri="{FF2B5EF4-FFF2-40B4-BE49-F238E27FC236}">
                      <a16:creationId xmlns:a16="http://schemas.microsoft.com/office/drawing/2014/main" id="{0B653687-A9D0-C545-8AD0-4E1B893F797E}"/>
                    </a:ext>
                  </a:extLst>
                </p:cNvPr>
                <p:cNvPicPr/>
                <p:nvPr/>
              </p:nvPicPr>
              <p:blipFill>
                <a:blip r:embed="rId23"/>
                <a:stretch>
                  <a:fillRect/>
                </a:stretch>
              </p:blipFill>
              <p:spPr>
                <a:xfrm>
                  <a:off x="3282277" y="2613443"/>
                  <a:ext cx="7095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Ink 10">
                  <a:extLst>
                    <a:ext uri="{FF2B5EF4-FFF2-40B4-BE49-F238E27FC236}">
                      <a16:creationId xmlns:a16="http://schemas.microsoft.com/office/drawing/2014/main" id="{304AA0F2-3338-3248-98EB-43C6CBF2B5A3}"/>
                    </a:ext>
                  </a:extLst>
                </p14:cNvPr>
                <p14:cNvContentPartPr/>
                <p14:nvPr/>
              </p14:nvContentPartPr>
              <p14:xfrm>
                <a:off x="3755317" y="2393843"/>
                <a:ext cx="197280" cy="135000"/>
              </p14:xfrm>
            </p:contentPart>
          </mc:Choice>
          <mc:Fallback xmlns="">
            <p:pic>
              <p:nvPicPr>
                <p:cNvPr id="11" name="Ink 10">
                  <a:extLst>
                    <a:ext uri="{FF2B5EF4-FFF2-40B4-BE49-F238E27FC236}">
                      <a16:creationId xmlns:a16="http://schemas.microsoft.com/office/drawing/2014/main" id="{304AA0F2-3338-3248-98EB-43C6CBF2B5A3}"/>
                    </a:ext>
                  </a:extLst>
                </p:cNvPr>
                <p:cNvPicPr/>
                <p:nvPr/>
              </p:nvPicPr>
              <p:blipFill>
                <a:blip r:embed="rId25"/>
                <a:stretch>
                  <a:fillRect/>
                </a:stretch>
              </p:blipFill>
              <p:spPr>
                <a:xfrm>
                  <a:off x="3747757" y="2386283"/>
                  <a:ext cx="212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8F1A3EC6-45A8-924F-831D-E68009809A83}"/>
                    </a:ext>
                  </a:extLst>
                </p14:cNvPr>
                <p14:cNvContentPartPr/>
                <p14:nvPr/>
              </p14:nvContentPartPr>
              <p14:xfrm>
                <a:off x="4001197" y="2614523"/>
                <a:ext cx="214560" cy="57960"/>
              </p14:xfrm>
            </p:contentPart>
          </mc:Choice>
          <mc:Fallback xmlns="">
            <p:pic>
              <p:nvPicPr>
                <p:cNvPr id="35" name="Ink 34">
                  <a:extLst>
                    <a:ext uri="{FF2B5EF4-FFF2-40B4-BE49-F238E27FC236}">
                      <a16:creationId xmlns:a16="http://schemas.microsoft.com/office/drawing/2014/main" id="{8F1A3EC6-45A8-924F-831D-E68009809A83}"/>
                    </a:ext>
                  </a:extLst>
                </p:cNvPr>
                <p:cNvPicPr/>
                <p:nvPr/>
              </p:nvPicPr>
              <p:blipFill>
                <a:blip r:embed="rId27"/>
                <a:stretch>
                  <a:fillRect/>
                </a:stretch>
              </p:blipFill>
              <p:spPr>
                <a:xfrm>
                  <a:off x="3993637" y="2606963"/>
                  <a:ext cx="229320" cy="73080"/>
                </a:xfrm>
                <a:prstGeom prst="rect">
                  <a:avLst/>
                </a:prstGeom>
              </p:spPr>
            </p:pic>
          </mc:Fallback>
        </mc:AlternateContent>
      </p:grpSp>
      <p:grpSp>
        <p:nvGrpSpPr>
          <p:cNvPr id="64" name="Group 63">
            <a:extLst>
              <a:ext uri="{FF2B5EF4-FFF2-40B4-BE49-F238E27FC236}">
                <a16:creationId xmlns:a16="http://schemas.microsoft.com/office/drawing/2014/main" id="{8F8A4C1B-F890-B143-9A04-FFC464AAFFE4}"/>
              </a:ext>
            </a:extLst>
          </p:cNvPr>
          <p:cNvGrpSpPr/>
          <p:nvPr/>
        </p:nvGrpSpPr>
        <p:grpSpPr>
          <a:xfrm>
            <a:off x="6997117" y="2267843"/>
            <a:ext cx="1439640" cy="1015920"/>
            <a:chOff x="6997117" y="2267843"/>
            <a:chExt cx="1439640" cy="101592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3DAEBB1-BFCC-B649-B3FF-E9679FC54DBF}"/>
                    </a:ext>
                  </a:extLst>
                </p14:cNvPr>
                <p14:cNvContentPartPr/>
                <p14:nvPr/>
              </p14:nvContentPartPr>
              <p14:xfrm>
                <a:off x="7296997" y="2448923"/>
                <a:ext cx="109800" cy="165600"/>
              </p14:xfrm>
            </p:contentPart>
          </mc:Choice>
          <mc:Fallback xmlns="">
            <p:pic>
              <p:nvPicPr>
                <p:cNvPr id="37" name="Ink 36">
                  <a:extLst>
                    <a:ext uri="{FF2B5EF4-FFF2-40B4-BE49-F238E27FC236}">
                      <a16:creationId xmlns:a16="http://schemas.microsoft.com/office/drawing/2014/main" id="{73DAEBB1-BFCC-B649-B3FF-E9679FC54DBF}"/>
                    </a:ext>
                  </a:extLst>
                </p:cNvPr>
                <p:cNvPicPr/>
                <p:nvPr/>
              </p:nvPicPr>
              <p:blipFill>
                <a:blip r:embed="rId29"/>
                <a:stretch>
                  <a:fillRect/>
                </a:stretch>
              </p:blipFill>
              <p:spPr>
                <a:xfrm>
                  <a:off x="7289437" y="2441363"/>
                  <a:ext cx="1249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6AE393A3-E624-B541-B0B4-F0B6E67753ED}"/>
                    </a:ext>
                  </a:extLst>
                </p14:cNvPr>
                <p14:cNvContentPartPr/>
                <p14:nvPr/>
              </p14:nvContentPartPr>
              <p14:xfrm>
                <a:off x="7451437" y="2468723"/>
                <a:ext cx="22680" cy="268200"/>
              </p14:xfrm>
            </p:contentPart>
          </mc:Choice>
          <mc:Fallback xmlns="">
            <p:pic>
              <p:nvPicPr>
                <p:cNvPr id="38" name="Ink 37">
                  <a:extLst>
                    <a:ext uri="{FF2B5EF4-FFF2-40B4-BE49-F238E27FC236}">
                      <a16:creationId xmlns:a16="http://schemas.microsoft.com/office/drawing/2014/main" id="{6AE393A3-E624-B541-B0B4-F0B6E67753ED}"/>
                    </a:ext>
                  </a:extLst>
                </p:cNvPr>
                <p:cNvPicPr/>
                <p:nvPr/>
              </p:nvPicPr>
              <p:blipFill>
                <a:blip r:embed="rId31"/>
                <a:stretch>
                  <a:fillRect/>
                </a:stretch>
              </p:blipFill>
              <p:spPr>
                <a:xfrm>
                  <a:off x="7443877" y="2461163"/>
                  <a:ext cx="378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C8B25304-7B54-2142-B4A8-381237C2E82D}"/>
                    </a:ext>
                  </a:extLst>
                </p14:cNvPr>
                <p14:cNvContentPartPr/>
                <p14:nvPr/>
              </p14:nvContentPartPr>
              <p14:xfrm>
                <a:off x="7469077" y="2486003"/>
                <a:ext cx="95760" cy="109440"/>
              </p14:xfrm>
            </p:contentPart>
          </mc:Choice>
          <mc:Fallback xmlns="">
            <p:pic>
              <p:nvPicPr>
                <p:cNvPr id="39" name="Ink 38">
                  <a:extLst>
                    <a:ext uri="{FF2B5EF4-FFF2-40B4-BE49-F238E27FC236}">
                      <a16:creationId xmlns:a16="http://schemas.microsoft.com/office/drawing/2014/main" id="{C8B25304-7B54-2142-B4A8-381237C2E82D}"/>
                    </a:ext>
                  </a:extLst>
                </p:cNvPr>
                <p:cNvPicPr/>
                <p:nvPr/>
              </p:nvPicPr>
              <p:blipFill>
                <a:blip r:embed="rId33"/>
                <a:stretch>
                  <a:fillRect/>
                </a:stretch>
              </p:blipFill>
              <p:spPr>
                <a:xfrm>
                  <a:off x="7461517" y="2478443"/>
                  <a:ext cx="1108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F2763FB9-0709-9642-95DA-A8D08EE7889E}"/>
                    </a:ext>
                  </a:extLst>
                </p14:cNvPr>
                <p14:cNvContentPartPr/>
                <p14:nvPr/>
              </p14:nvContentPartPr>
              <p14:xfrm>
                <a:off x="7645117" y="2452883"/>
                <a:ext cx="126000" cy="161640"/>
              </p14:xfrm>
            </p:contentPart>
          </mc:Choice>
          <mc:Fallback xmlns="">
            <p:pic>
              <p:nvPicPr>
                <p:cNvPr id="40" name="Ink 39">
                  <a:extLst>
                    <a:ext uri="{FF2B5EF4-FFF2-40B4-BE49-F238E27FC236}">
                      <a16:creationId xmlns:a16="http://schemas.microsoft.com/office/drawing/2014/main" id="{F2763FB9-0709-9642-95DA-A8D08EE7889E}"/>
                    </a:ext>
                  </a:extLst>
                </p:cNvPr>
                <p:cNvPicPr/>
                <p:nvPr/>
              </p:nvPicPr>
              <p:blipFill>
                <a:blip r:embed="rId35"/>
                <a:stretch>
                  <a:fillRect/>
                </a:stretch>
              </p:blipFill>
              <p:spPr>
                <a:xfrm>
                  <a:off x="7637557" y="2445323"/>
                  <a:ext cx="141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C940D596-3868-284B-A5DF-05BCFCB4E8C7}"/>
                    </a:ext>
                  </a:extLst>
                </p14:cNvPr>
                <p14:cNvContentPartPr/>
                <p14:nvPr/>
              </p14:nvContentPartPr>
              <p14:xfrm>
                <a:off x="7904677" y="2267843"/>
                <a:ext cx="14400" cy="281160"/>
              </p14:xfrm>
            </p:contentPart>
          </mc:Choice>
          <mc:Fallback xmlns="">
            <p:pic>
              <p:nvPicPr>
                <p:cNvPr id="41" name="Ink 40">
                  <a:extLst>
                    <a:ext uri="{FF2B5EF4-FFF2-40B4-BE49-F238E27FC236}">
                      <a16:creationId xmlns:a16="http://schemas.microsoft.com/office/drawing/2014/main" id="{C940D596-3868-284B-A5DF-05BCFCB4E8C7}"/>
                    </a:ext>
                  </a:extLst>
                </p:cNvPr>
                <p:cNvPicPr/>
                <p:nvPr/>
              </p:nvPicPr>
              <p:blipFill>
                <a:blip r:embed="rId37"/>
                <a:stretch>
                  <a:fillRect/>
                </a:stretch>
              </p:blipFill>
              <p:spPr>
                <a:xfrm>
                  <a:off x="7897117" y="2260283"/>
                  <a:ext cx="291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81DFC8EA-3145-6349-A24C-56020053B6B2}"/>
                    </a:ext>
                  </a:extLst>
                </p14:cNvPr>
                <p14:cNvContentPartPr/>
                <p14:nvPr/>
              </p14:nvContentPartPr>
              <p14:xfrm>
                <a:off x="7806037" y="2434163"/>
                <a:ext cx="189360" cy="135720"/>
              </p14:xfrm>
            </p:contentPart>
          </mc:Choice>
          <mc:Fallback xmlns="">
            <p:pic>
              <p:nvPicPr>
                <p:cNvPr id="42" name="Ink 41">
                  <a:extLst>
                    <a:ext uri="{FF2B5EF4-FFF2-40B4-BE49-F238E27FC236}">
                      <a16:creationId xmlns:a16="http://schemas.microsoft.com/office/drawing/2014/main" id="{81DFC8EA-3145-6349-A24C-56020053B6B2}"/>
                    </a:ext>
                  </a:extLst>
                </p:cNvPr>
                <p:cNvPicPr/>
                <p:nvPr/>
              </p:nvPicPr>
              <p:blipFill>
                <a:blip r:embed="rId39"/>
                <a:stretch>
                  <a:fillRect/>
                </a:stretch>
              </p:blipFill>
              <p:spPr>
                <a:xfrm>
                  <a:off x="7798477" y="2426603"/>
                  <a:ext cx="204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E9B137F8-D54A-5A4A-B99C-3CF848AEA0E7}"/>
                    </a:ext>
                  </a:extLst>
                </p14:cNvPr>
                <p14:cNvContentPartPr/>
                <p14:nvPr/>
              </p14:nvContentPartPr>
              <p14:xfrm>
                <a:off x="8041837" y="2349563"/>
                <a:ext cx="5760" cy="5760"/>
              </p14:xfrm>
            </p:contentPart>
          </mc:Choice>
          <mc:Fallback xmlns="">
            <p:pic>
              <p:nvPicPr>
                <p:cNvPr id="43" name="Ink 42">
                  <a:extLst>
                    <a:ext uri="{FF2B5EF4-FFF2-40B4-BE49-F238E27FC236}">
                      <a16:creationId xmlns:a16="http://schemas.microsoft.com/office/drawing/2014/main" id="{E9B137F8-D54A-5A4A-B99C-3CF848AEA0E7}"/>
                    </a:ext>
                  </a:extLst>
                </p:cNvPr>
                <p:cNvPicPr/>
                <p:nvPr/>
              </p:nvPicPr>
              <p:blipFill>
                <a:blip r:embed="rId41"/>
                <a:stretch>
                  <a:fillRect/>
                </a:stretch>
              </p:blipFill>
              <p:spPr>
                <a:xfrm>
                  <a:off x="8034277" y="2342003"/>
                  <a:ext cx="20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C4C018F9-7B58-D241-B74E-473E4FA5CB47}"/>
                    </a:ext>
                  </a:extLst>
                </p14:cNvPr>
                <p14:cNvContentPartPr/>
                <p14:nvPr/>
              </p14:nvContentPartPr>
              <p14:xfrm>
                <a:off x="8061277" y="2421563"/>
                <a:ext cx="142560" cy="149400"/>
              </p14:xfrm>
            </p:contentPart>
          </mc:Choice>
          <mc:Fallback xmlns="">
            <p:pic>
              <p:nvPicPr>
                <p:cNvPr id="44" name="Ink 43">
                  <a:extLst>
                    <a:ext uri="{FF2B5EF4-FFF2-40B4-BE49-F238E27FC236}">
                      <a16:creationId xmlns:a16="http://schemas.microsoft.com/office/drawing/2014/main" id="{C4C018F9-7B58-D241-B74E-473E4FA5CB47}"/>
                    </a:ext>
                  </a:extLst>
                </p:cNvPr>
                <p:cNvPicPr/>
                <p:nvPr/>
              </p:nvPicPr>
              <p:blipFill>
                <a:blip r:embed="rId43"/>
                <a:stretch>
                  <a:fillRect/>
                </a:stretch>
              </p:blipFill>
              <p:spPr>
                <a:xfrm>
                  <a:off x="8053717" y="2414003"/>
                  <a:ext cx="157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97B5DCA1-A712-4A49-87F1-59404DA0BFC6}"/>
                    </a:ext>
                  </a:extLst>
                </p14:cNvPr>
                <p14:cNvContentPartPr/>
                <p14:nvPr/>
              </p14:nvContentPartPr>
              <p14:xfrm>
                <a:off x="8283397" y="2300963"/>
                <a:ext cx="43200" cy="250560"/>
              </p14:xfrm>
            </p:contentPart>
          </mc:Choice>
          <mc:Fallback xmlns="">
            <p:pic>
              <p:nvPicPr>
                <p:cNvPr id="45" name="Ink 44">
                  <a:extLst>
                    <a:ext uri="{FF2B5EF4-FFF2-40B4-BE49-F238E27FC236}">
                      <a16:creationId xmlns:a16="http://schemas.microsoft.com/office/drawing/2014/main" id="{97B5DCA1-A712-4A49-87F1-59404DA0BFC6}"/>
                    </a:ext>
                  </a:extLst>
                </p:cNvPr>
                <p:cNvPicPr/>
                <p:nvPr/>
              </p:nvPicPr>
              <p:blipFill>
                <a:blip r:embed="rId45"/>
                <a:stretch>
                  <a:fillRect/>
                </a:stretch>
              </p:blipFill>
              <p:spPr>
                <a:xfrm>
                  <a:off x="8275837" y="2293403"/>
                  <a:ext cx="58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9E67D364-0B1C-4748-AC55-D7F7F77FE3C2}"/>
                    </a:ext>
                  </a:extLst>
                </p14:cNvPr>
                <p14:cNvContentPartPr/>
                <p14:nvPr/>
              </p14:nvContentPartPr>
              <p14:xfrm>
                <a:off x="7302397" y="2911883"/>
                <a:ext cx="39960" cy="263520"/>
              </p14:xfrm>
            </p:contentPart>
          </mc:Choice>
          <mc:Fallback xmlns="">
            <p:pic>
              <p:nvPicPr>
                <p:cNvPr id="47" name="Ink 46">
                  <a:extLst>
                    <a:ext uri="{FF2B5EF4-FFF2-40B4-BE49-F238E27FC236}">
                      <a16:creationId xmlns:a16="http://schemas.microsoft.com/office/drawing/2014/main" id="{9E67D364-0B1C-4748-AC55-D7F7F77FE3C2}"/>
                    </a:ext>
                  </a:extLst>
                </p:cNvPr>
                <p:cNvPicPr/>
                <p:nvPr/>
              </p:nvPicPr>
              <p:blipFill>
                <a:blip r:embed="rId47"/>
                <a:stretch>
                  <a:fillRect/>
                </a:stretch>
              </p:blipFill>
              <p:spPr>
                <a:xfrm>
                  <a:off x="7294837" y="2904323"/>
                  <a:ext cx="550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1B28969F-AE29-414D-AEEF-B89900BB2922}"/>
                    </a:ext>
                  </a:extLst>
                </p14:cNvPr>
                <p14:cNvContentPartPr/>
                <p14:nvPr/>
              </p14:nvContentPartPr>
              <p14:xfrm>
                <a:off x="7231477" y="3027803"/>
                <a:ext cx="138600" cy="14400"/>
              </p14:xfrm>
            </p:contentPart>
          </mc:Choice>
          <mc:Fallback xmlns="">
            <p:pic>
              <p:nvPicPr>
                <p:cNvPr id="48" name="Ink 47">
                  <a:extLst>
                    <a:ext uri="{FF2B5EF4-FFF2-40B4-BE49-F238E27FC236}">
                      <a16:creationId xmlns:a16="http://schemas.microsoft.com/office/drawing/2014/main" id="{1B28969F-AE29-414D-AEEF-B89900BB2922}"/>
                    </a:ext>
                  </a:extLst>
                </p:cNvPr>
                <p:cNvPicPr/>
                <p:nvPr/>
              </p:nvPicPr>
              <p:blipFill>
                <a:blip r:embed="rId49"/>
                <a:stretch>
                  <a:fillRect/>
                </a:stretch>
              </p:blipFill>
              <p:spPr>
                <a:xfrm>
                  <a:off x="7223917" y="3020243"/>
                  <a:ext cx="153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711DD39F-E85F-024D-A7B0-9897BE8F590F}"/>
                    </a:ext>
                  </a:extLst>
                </p14:cNvPr>
                <p14:cNvContentPartPr/>
                <p14:nvPr/>
              </p14:nvContentPartPr>
              <p14:xfrm>
                <a:off x="7408597" y="3009083"/>
                <a:ext cx="105840" cy="107640"/>
              </p14:xfrm>
            </p:contentPart>
          </mc:Choice>
          <mc:Fallback xmlns="">
            <p:pic>
              <p:nvPicPr>
                <p:cNvPr id="49" name="Ink 48">
                  <a:extLst>
                    <a:ext uri="{FF2B5EF4-FFF2-40B4-BE49-F238E27FC236}">
                      <a16:creationId xmlns:a16="http://schemas.microsoft.com/office/drawing/2014/main" id="{711DD39F-E85F-024D-A7B0-9897BE8F590F}"/>
                    </a:ext>
                  </a:extLst>
                </p:cNvPr>
                <p:cNvPicPr/>
                <p:nvPr/>
              </p:nvPicPr>
              <p:blipFill>
                <a:blip r:embed="rId51"/>
                <a:stretch>
                  <a:fillRect/>
                </a:stretch>
              </p:blipFill>
              <p:spPr>
                <a:xfrm>
                  <a:off x="7401037" y="3001523"/>
                  <a:ext cx="120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8E3882D0-BE32-F248-9938-98D00874596F}"/>
                    </a:ext>
                  </a:extLst>
                </p14:cNvPr>
                <p14:cNvContentPartPr/>
                <p14:nvPr/>
              </p14:nvContentPartPr>
              <p14:xfrm>
                <a:off x="7426237" y="3002243"/>
                <a:ext cx="85680" cy="64440"/>
              </p14:xfrm>
            </p:contentPart>
          </mc:Choice>
          <mc:Fallback xmlns="">
            <p:pic>
              <p:nvPicPr>
                <p:cNvPr id="51" name="Ink 50">
                  <a:extLst>
                    <a:ext uri="{FF2B5EF4-FFF2-40B4-BE49-F238E27FC236}">
                      <a16:creationId xmlns:a16="http://schemas.microsoft.com/office/drawing/2014/main" id="{8E3882D0-BE32-F248-9938-98D00874596F}"/>
                    </a:ext>
                  </a:extLst>
                </p:cNvPr>
                <p:cNvPicPr/>
                <p:nvPr/>
              </p:nvPicPr>
              <p:blipFill>
                <a:blip r:embed="rId53"/>
                <a:stretch>
                  <a:fillRect/>
                </a:stretch>
              </p:blipFill>
              <p:spPr>
                <a:xfrm>
                  <a:off x="7418677" y="2994683"/>
                  <a:ext cx="100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351C9680-C601-7B4A-A727-0CAE352DA4EF}"/>
                    </a:ext>
                  </a:extLst>
                </p14:cNvPr>
                <p14:cNvContentPartPr/>
                <p14:nvPr/>
              </p14:nvContentPartPr>
              <p14:xfrm>
                <a:off x="7578157" y="3009803"/>
                <a:ext cx="164880" cy="109800"/>
              </p14:xfrm>
            </p:contentPart>
          </mc:Choice>
          <mc:Fallback xmlns="">
            <p:pic>
              <p:nvPicPr>
                <p:cNvPr id="52" name="Ink 51">
                  <a:extLst>
                    <a:ext uri="{FF2B5EF4-FFF2-40B4-BE49-F238E27FC236}">
                      <a16:creationId xmlns:a16="http://schemas.microsoft.com/office/drawing/2014/main" id="{351C9680-C601-7B4A-A727-0CAE352DA4EF}"/>
                    </a:ext>
                  </a:extLst>
                </p:cNvPr>
                <p:cNvPicPr/>
                <p:nvPr/>
              </p:nvPicPr>
              <p:blipFill>
                <a:blip r:embed="rId55"/>
                <a:stretch>
                  <a:fillRect/>
                </a:stretch>
              </p:blipFill>
              <p:spPr>
                <a:xfrm>
                  <a:off x="7570597" y="3002243"/>
                  <a:ext cx="179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156BBEDC-CCAD-BF49-9441-98D8FFC06DAF}"/>
                    </a:ext>
                  </a:extLst>
                </p14:cNvPr>
                <p14:cNvContentPartPr/>
                <p14:nvPr/>
              </p14:nvContentPartPr>
              <p14:xfrm>
                <a:off x="7801357" y="3019523"/>
                <a:ext cx="17640" cy="264240"/>
              </p14:xfrm>
            </p:contentPart>
          </mc:Choice>
          <mc:Fallback xmlns="">
            <p:pic>
              <p:nvPicPr>
                <p:cNvPr id="54" name="Ink 53">
                  <a:extLst>
                    <a:ext uri="{FF2B5EF4-FFF2-40B4-BE49-F238E27FC236}">
                      <a16:creationId xmlns:a16="http://schemas.microsoft.com/office/drawing/2014/main" id="{156BBEDC-CCAD-BF49-9441-98D8FFC06DAF}"/>
                    </a:ext>
                  </a:extLst>
                </p:cNvPr>
                <p:cNvPicPr/>
                <p:nvPr/>
              </p:nvPicPr>
              <p:blipFill>
                <a:blip r:embed="rId57"/>
                <a:stretch>
                  <a:fillRect/>
                </a:stretch>
              </p:blipFill>
              <p:spPr>
                <a:xfrm>
                  <a:off x="7793797" y="3011963"/>
                  <a:ext cx="32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1534B35E-0D3F-0A44-9A19-EA3281BA49AE}"/>
                    </a:ext>
                  </a:extLst>
                </p14:cNvPr>
                <p14:cNvContentPartPr/>
                <p14:nvPr/>
              </p14:nvContentPartPr>
              <p14:xfrm>
                <a:off x="7826557" y="3014123"/>
                <a:ext cx="91440" cy="96480"/>
              </p14:xfrm>
            </p:contentPart>
          </mc:Choice>
          <mc:Fallback xmlns="">
            <p:pic>
              <p:nvPicPr>
                <p:cNvPr id="55" name="Ink 54">
                  <a:extLst>
                    <a:ext uri="{FF2B5EF4-FFF2-40B4-BE49-F238E27FC236}">
                      <a16:creationId xmlns:a16="http://schemas.microsoft.com/office/drawing/2014/main" id="{1534B35E-0D3F-0A44-9A19-EA3281BA49AE}"/>
                    </a:ext>
                  </a:extLst>
                </p:cNvPr>
                <p:cNvPicPr/>
                <p:nvPr/>
              </p:nvPicPr>
              <p:blipFill>
                <a:blip r:embed="rId59"/>
                <a:stretch>
                  <a:fillRect/>
                </a:stretch>
              </p:blipFill>
              <p:spPr>
                <a:xfrm>
                  <a:off x="7818997" y="3006563"/>
                  <a:ext cx="106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C11C90FF-1637-B548-9C56-85995DCFD530}"/>
                    </a:ext>
                  </a:extLst>
                </p14:cNvPr>
                <p14:cNvContentPartPr/>
                <p14:nvPr/>
              </p14:nvContentPartPr>
              <p14:xfrm>
                <a:off x="7938157" y="3009443"/>
                <a:ext cx="119160" cy="86760"/>
              </p14:xfrm>
            </p:contentPart>
          </mc:Choice>
          <mc:Fallback xmlns="">
            <p:pic>
              <p:nvPicPr>
                <p:cNvPr id="56" name="Ink 55">
                  <a:extLst>
                    <a:ext uri="{FF2B5EF4-FFF2-40B4-BE49-F238E27FC236}">
                      <a16:creationId xmlns:a16="http://schemas.microsoft.com/office/drawing/2014/main" id="{C11C90FF-1637-B548-9C56-85995DCFD530}"/>
                    </a:ext>
                  </a:extLst>
                </p:cNvPr>
                <p:cNvPicPr/>
                <p:nvPr/>
              </p:nvPicPr>
              <p:blipFill>
                <a:blip r:embed="rId61"/>
                <a:stretch>
                  <a:fillRect/>
                </a:stretch>
              </p:blipFill>
              <p:spPr>
                <a:xfrm>
                  <a:off x="7930597" y="3001883"/>
                  <a:ext cx="134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4BC5129B-3839-6946-843A-94FD0DDB64B3}"/>
                    </a:ext>
                  </a:extLst>
                </p14:cNvPr>
                <p14:cNvContentPartPr/>
                <p14:nvPr/>
              </p14:nvContentPartPr>
              <p14:xfrm>
                <a:off x="8099437" y="2988563"/>
                <a:ext cx="93960" cy="113400"/>
              </p14:xfrm>
            </p:contentPart>
          </mc:Choice>
          <mc:Fallback xmlns="">
            <p:pic>
              <p:nvPicPr>
                <p:cNvPr id="57" name="Ink 56">
                  <a:extLst>
                    <a:ext uri="{FF2B5EF4-FFF2-40B4-BE49-F238E27FC236}">
                      <a16:creationId xmlns:a16="http://schemas.microsoft.com/office/drawing/2014/main" id="{4BC5129B-3839-6946-843A-94FD0DDB64B3}"/>
                    </a:ext>
                  </a:extLst>
                </p:cNvPr>
                <p:cNvPicPr/>
                <p:nvPr/>
              </p:nvPicPr>
              <p:blipFill>
                <a:blip r:embed="rId63"/>
                <a:stretch>
                  <a:fillRect/>
                </a:stretch>
              </p:blipFill>
              <p:spPr>
                <a:xfrm>
                  <a:off x="8091877" y="2981003"/>
                  <a:ext cx="109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36C1F66C-1A3F-294C-BA35-FE575CAD2EED}"/>
                    </a:ext>
                  </a:extLst>
                </p14:cNvPr>
                <p14:cNvContentPartPr/>
                <p14:nvPr/>
              </p14:nvContentPartPr>
              <p14:xfrm>
                <a:off x="8209237" y="2997923"/>
                <a:ext cx="144360" cy="79200"/>
              </p14:xfrm>
            </p:contentPart>
          </mc:Choice>
          <mc:Fallback xmlns="">
            <p:pic>
              <p:nvPicPr>
                <p:cNvPr id="58" name="Ink 57">
                  <a:extLst>
                    <a:ext uri="{FF2B5EF4-FFF2-40B4-BE49-F238E27FC236}">
                      <a16:creationId xmlns:a16="http://schemas.microsoft.com/office/drawing/2014/main" id="{36C1F66C-1A3F-294C-BA35-FE575CAD2EED}"/>
                    </a:ext>
                  </a:extLst>
                </p:cNvPr>
                <p:cNvPicPr/>
                <p:nvPr/>
              </p:nvPicPr>
              <p:blipFill>
                <a:blip r:embed="rId65"/>
                <a:stretch>
                  <a:fillRect/>
                </a:stretch>
              </p:blipFill>
              <p:spPr>
                <a:xfrm>
                  <a:off x="8201677" y="2990723"/>
                  <a:ext cx="159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21286B12-8E4C-F941-9AB1-3E8641AF0863}"/>
                    </a:ext>
                  </a:extLst>
                </p14:cNvPr>
                <p14:cNvContentPartPr/>
                <p14:nvPr/>
              </p14:nvContentPartPr>
              <p14:xfrm>
                <a:off x="8397157" y="2787323"/>
                <a:ext cx="39600" cy="277200"/>
              </p14:xfrm>
            </p:contentPart>
          </mc:Choice>
          <mc:Fallback xmlns="">
            <p:pic>
              <p:nvPicPr>
                <p:cNvPr id="59" name="Ink 58">
                  <a:extLst>
                    <a:ext uri="{FF2B5EF4-FFF2-40B4-BE49-F238E27FC236}">
                      <a16:creationId xmlns:a16="http://schemas.microsoft.com/office/drawing/2014/main" id="{21286B12-8E4C-F941-9AB1-3E8641AF0863}"/>
                    </a:ext>
                  </a:extLst>
                </p:cNvPr>
                <p:cNvPicPr/>
                <p:nvPr/>
              </p:nvPicPr>
              <p:blipFill>
                <a:blip r:embed="rId67"/>
                <a:stretch>
                  <a:fillRect/>
                </a:stretch>
              </p:blipFill>
              <p:spPr>
                <a:xfrm>
                  <a:off x="8389597" y="2779763"/>
                  <a:ext cx="54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F6222FEE-AB5E-F442-BB77-388470BBC747}"/>
                    </a:ext>
                  </a:extLst>
                </p14:cNvPr>
                <p14:cNvContentPartPr/>
                <p14:nvPr/>
              </p14:nvContentPartPr>
              <p14:xfrm>
                <a:off x="7067317" y="2508323"/>
                <a:ext cx="151560" cy="34200"/>
              </p14:xfrm>
            </p:contentPart>
          </mc:Choice>
          <mc:Fallback xmlns="">
            <p:pic>
              <p:nvPicPr>
                <p:cNvPr id="61" name="Ink 60">
                  <a:extLst>
                    <a:ext uri="{FF2B5EF4-FFF2-40B4-BE49-F238E27FC236}">
                      <a16:creationId xmlns:a16="http://schemas.microsoft.com/office/drawing/2014/main" id="{F6222FEE-AB5E-F442-BB77-388470BBC747}"/>
                    </a:ext>
                  </a:extLst>
                </p:cNvPr>
                <p:cNvPicPr/>
                <p:nvPr/>
              </p:nvPicPr>
              <p:blipFill>
                <a:blip r:embed="rId69"/>
                <a:stretch>
                  <a:fillRect/>
                </a:stretch>
              </p:blipFill>
              <p:spPr>
                <a:xfrm>
                  <a:off x="7059757" y="2500763"/>
                  <a:ext cx="166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916CC478-5317-9048-9D46-F3A3825A5FC2}"/>
                    </a:ext>
                  </a:extLst>
                </p14:cNvPr>
                <p14:cNvContentPartPr/>
                <p14:nvPr/>
              </p14:nvContentPartPr>
              <p14:xfrm>
                <a:off x="6997117" y="3023123"/>
                <a:ext cx="117000" cy="31320"/>
              </p14:xfrm>
            </p:contentPart>
          </mc:Choice>
          <mc:Fallback xmlns="">
            <p:pic>
              <p:nvPicPr>
                <p:cNvPr id="63" name="Ink 62">
                  <a:extLst>
                    <a:ext uri="{FF2B5EF4-FFF2-40B4-BE49-F238E27FC236}">
                      <a16:creationId xmlns:a16="http://schemas.microsoft.com/office/drawing/2014/main" id="{916CC478-5317-9048-9D46-F3A3825A5FC2}"/>
                    </a:ext>
                  </a:extLst>
                </p:cNvPr>
                <p:cNvPicPr/>
                <p:nvPr/>
              </p:nvPicPr>
              <p:blipFill>
                <a:blip r:embed="rId71"/>
                <a:stretch>
                  <a:fillRect/>
                </a:stretch>
              </p:blipFill>
              <p:spPr>
                <a:xfrm>
                  <a:off x="6989557" y="3015923"/>
                  <a:ext cx="132120" cy="46440"/>
                </a:xfrm>
                <a:prstGeom prst="rect">
                  <a:avLst/>
                </a:prstGeom>
              </p:spPr>
            </p:pic>
          </mc:Fallback>
        </mc:AlternateContent>
      </p:grpSp>
      <p:grpSp>
        <p:nvGrpSpPr>
          <p:cNvPr id="78" name="Group 77">
            <a:extLst>
              <a:ext uri="{FF2B5EF4-FFF2-40B4-BE49-F238E27FC236}">
                <a16:creationId xmlns:a16="http://schemas.microsoft.com/office/drawing/2014/main" id="{D90E4031-084D-B94F-8B43-09E4950EC99A}"/>
              </a:ext>
            </a:extLst>
          </p:cNvPr>
          <p:cNvGrpSpPr/>
          <p:nvPr/>
        </p:nvGrpSpPr>
        <p:grpSpPr>
          <a:xfrm>
            <a:off x="3015517" y="5152523"/>
            <a:ext cx="1402920" cy="292320"/>
            <a:chOff x="3015517" y="5152523"/>
            <a:chExt cx="1402920" cy="292320"/>
          </a:xfrm>
        </p:grpSpPr>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852ECC92-E861-F14E-9B6A-3CD6B91D9829}"/>
                    </a:ext>
                  </a:extLst>
                </p14:cNvPr>
                <p14:cNvContentPartPr/>
                <p14:nvPr/>
              </p14:nvContentPartPr>
              <p14:xfrm>
                <a:off x="3015517" y="5225243"/>
                <a:ext cx="96480" cy="180000"/>
              </p14:xfrm>
            </p:contentPart>
          </mc:Choice>
          <mc:Fallback xmlns="">
            <p:pic>
              <p:nvPicPr>
                <p:cNvPr id="65" name="Ink 64">
                  <a:extLst>
                    <a:ext uri="{FF2B5EF4-FFF2-40B4-BE49-F238E27FC236}">
                      <a16:creationId xmlns:a16="http://schemas.microsoft.com/office/drawing/2014/main" id="{852ECC92-E861-F14E-9B6A-3CD6B91D9829}"/>
                    </a:ext>
                  </a:extLst>
                </p:cNvPr>
                <p:cNvPicPr/>
                <p:nvPr/>
              </p:nvPicPr>
              <p:blipFill>
                <a:blip r:embed="rId73"/>
                <a:stretch>
                  <a:fillRect/>
                </a:stretch>
              </p:blipFill>
              <p:spPr>
                <a:xfrm>
                  <a:off x="3007957" y="5217683"/>
                  <a:ext cx="11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7DD1E4E8-AE21-8C48-B98B-BA734C52E9AD}"/>
                    </a:ext>
                  </a:extLst>
                </p14:cNvPr>
                <p14:cNvContentPartPr/>
                <p14:nvPr/>
              </p14:nvContentPartPr>
              <p14:xfrm>
                <a:off x="3136837" y="5249723"/>
                <a:ext cx="91440" cy="147960"/>
              </p14:xfrm>
            </p:contentPart>
          </mc:Choice>
          <mc:Fallback xmlns="">
            <p:pic>
              <p:nvPicPr>
                <p:cNvPr id="66" name="Ink 65">
                  <a:extLst>
                    <a:ext uri="{FF2B5EF4-FFF2-40B4-BE49-F238E27FC236}">
                      <a16:creationId xmlns:a16="http://schemas.microsoft.com/office/drawing/2014/main" id="{7DD1E4E8-AE21-8C48-B98B-BA734C52E9AD}"/>
                    </a:ext>
                  </a:extLst>
                </p:cNvPr>
                <p:cNvPicPr/>
                <p:nvPr/>
              </p:nvPicPr>
              <p:blipFill>
                <a:blip r:embed="rId75"/>
                <a:stretch>
                  <a:fillRect/>
                </a:stretch>
              </p:blipFill>
              <p:spPr>
                <a:xfrm>
                  <a:off x="3129277" y="5242163"/>
                  <a:ext cx="106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Ink 66">
                  <a:extLst>
                    <a:ext uri="{FF2B5EF4-FFF2-40B4-BE49-F238E27FC236}">
                      <a16:creationId xmlns:a16="http://schemas.microsoft.com/office/drawing/2014/main" id="{0FEBE54A-B690-9048-994F-D174A0AA84BD}"/>
                    </a:ext>
                  </a:extLst>
                </p14:cNvPr>
                <p14:cNvContentPartPr/>
                <p14:nvPr/>
              </p14:nvContentPartPr>
              <p14:xfrm>
                <a:off x="3263917" y="5223803"/>
                <a:ext cx="42840" cy="27360"/>
              </p14:xfrm>
            </p:contentPart>
          </mc:Choice>
          <mc:Fallback xmlns="">
            <p:pic>
              <p:nvPicPr>
                <p:cNvPr id="67" name="Ink 66">
                  <a:extLst>
                    <a:ext uri="{FF2B5EF4-FFF2-40B4-BE49-F238E27FC236}">
                      <a16:creationId xmlns:a16="http://schemas.microsoft.com/office/drawing/2014/main" id="{0FEBE54A-B690-9048-994F-D174A0AA84BD}"/>
                    </a:ext>
                  </a:extLst>
                </p:cNvPr>
                <p:cNvPicPr/>
                <p:nvPr/>
              </p:nvPicPr>
              <p:blipFill>
                <a:blip r:embed="rId77"/>
                <a:stretch>
                  <a:fillRect/>
                </a:stretch>
              </p:blipFill>
              <p:spPr>
                <a:xfrm>
                  <a:off x="3256357" y="5216243"/>
                  <a:ext cx="57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8" name="Ink 67">
                  <a:extLst>
                    <a:ext uri="{FF2B5EF4-FFF2-40B4-BE49-F238E27FC236}">
                      <a16:creationId xmlns:a16="http://schemas.microsoft.com/office/drawing/2014/main" id="{82A3343B-DAFC-E94E-B1C1-2FC32236C47F}"/>
                    </a:ext>
                  </a:extLst>
                </p14:cNvPr>
                <p14:cNvContentPartPr/>
                <p14:nvPr/>
              </p14:nvContentPartPr>
              <p14:xfrm>
                <a:off x="3271837" y="5207963"/>
                <a:ext cx="125640" cy="236880"/>
              </p14:xfrm>
            </p:contentPart>
          </mc:Choice>
          <mc:Fallback xmlns="">
            <p:pic>
              <p:nvPicPr>
                <p:cNvPr id="68" name="Ink 67">
                  <a:extLst>
                    <a:ext uri="{FF2B5EF4-FFF2-40B4-BE49-F238E27FC236}">
                      <a16:creationId xmlns:a16="http://schemas.microsoft.com/office/drawing/2014/main" id="{82A3343B-DAFC-E94E-B1C1-2FC32236C47F}"/>
                    </a:ext>
                  </a:extLst>
                </p:cNvPr>
                <p:cNvPicPr/>
                <p:nvPr/>
              </p:nvPicPr>
              <p:blipFill>
                <a:blip r:embed="rId79"/>
                <a:stretch>
                  <a:fillRect/>
                </a:stretch>
              </p:blipFill>
              <p:spPr>
                <a:xfrm>
                  <a:off x="3264277" y="5200403"/>
                  <a:ext cx="140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9" name="Ink 68">
                  <a:extLst>
                    <a:ext uri="{FF2B5EF4-FFF2-40B4-BE49-F238E27FC236}">
                      <a16:creationId xmlns:a16="http://schemas.microsoft.com/office/drawing/2014/main" id="{4C6A6A06-D1A6-0747-B806-7A7A5C2A7A03}"/>
                    </a:ext>
                  </a:extLst>
                </p14:cNvPr>
                <p14:cNvContentPartPr/>
                <p14:nvPr/>
              </p14:nvContentPartPr>
              <p14:xfrm>
                <a:off x="3335917" y="5359163"/>
                <a:ext cx="45360" cy="58680"/>
              </p14:xfrm>
            </p:contentPart>
          </mc:Choice>
          <mc:Fallback xmlns="">
            <p:pic>
              <p:nvPicPr>
                <p:cNvPr id="69" name="Ink 68">
                  <a:extLst>
                    <a:ext uri="{FF2B5EF4-FFF2-40B4-BE49-F238E27FC236}">
                      <a16:creationId xmlns:a16="http://schemas.microsoft.com/office/drawing/2014/main" id="{4C6A6A06-D1A6-0747-B806-7A7A5C2A7A03}"/>
                    </a:ext>
                  </a:extLst>
                </p:cNvPr>
                <p:cNvPicPr/>
                <p:nvPr/>
              </p:nvPicPr>
              <p:blipFill>
                <a:blip r:embed="rId81"/>
                <a:stretch>
                  <a:fillRect/>
                </a:stretch>
              </p:blipFill>
              <p:spPr>
                <a:xfrm>
                  <a:off x="3328357" y="5351603"/>
                  <a:ext cx="60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id="{43D1CB57-F352-E94D-B0A1-74ADFE994B86}"/>
                    </a:ext>
                  </a:extLst>
                </p14:cNvPr>
                <p14:cNvContentPartPr/>
                <p14:nvPr/>
              </p14:nvContentPartPr>
              <p14:xfrm>
                <a:off x="3559837" y="5290043"/>
                <a:ext cx="134280" cy="25920"/>
              </p14:xfrm>
            </p:contentPart>
          </mc:Choice>
          <mc:Fallback xmlns="">
            <p:pic>
              <p:nvPicPr>
                <p:cNvPr id="71" name="Ink 70">
                  <a:extLst>
                    <a:ext uri="{FF2B5EF4-FFF2-40B4-BE49-F238E27FC236}">
                      <a16:creationId xmlns:a16="http://schemas.microsoft.com/office/drawing/2014/main" id="{43D1CB57-F352-E94D-B0A1-74ADFE994B86}"/>
                    </a:ext>
                  </a:extLst>
                </p:cNvPr>
                <p:cNvPicPr/>
                <p:nvPr/>
              </p:nvPicPr>
              <p:blipFill>
                <a:blip r:embed="rId83"/>
                <a:stretch>
                  <a:fillRect/>
                </a:stretch>
              </p:blipFill>
              <p:spPr>
                <a:xfrm>
                  <a:off x="3552637" y="5282483"/>
                  <a:ext cx="149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7A3FE6AF-D198-D242-A7EE-564EEA6F5704}"/>
                    </a:ext>
                  </a:extLst>
                </p14:cNvPr>
                <p14:cNvContentPartPr/>
                <p14:nvPr/>
              </p14:nvContentPartPr>
              <p14:xfrm>
                <a:off x="3887437" y="5152523"/>
                <a:ext cx="15480" cy="233280"/>
              </p14:xfrm>
            </p:contentPart>
          </mc:Choice>
          <mc:Fallback xmlns="">
            <p:pic>
              <p:nvPicPr>
                <p:cNvPr id="73" name="Ink 72">
                  <a:extLst>
                    <a:ext uri="{FF2B5EF4-FFF2-40B4-BE49-F238E27FC236}">
                      <a16:creationId xmlns:a16="http://schemas.microsoft.com/office/drawing/2014/main" id="{7A3FE6AF-D198-D242-A7EE-564EEA6F5704}"/>
                    </a:ext>
                  </a:extLst>
                </p:cNvPr>
                <p:cNvPicPr/>
                <p:nvPr/>
              </p:nvPicPr>
              <p:blipFill>
                <a:blip r:embed="rId85"/>
                <a:stretch>
                  <a:fillRect/>
                </a:stretch>
              </p:blipFill>
              <p:spPr>
                <a:xfrm>
                  <a:off x="3879877" y="5145323"/>
                  <a:ext cx="30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EB600F2C-D148-0543-AC1A-C0E6EA1EBEC2}"/>
                    </a:ext>
                  </a:extLst>
                </p14:cNvPr>
                <p14:cNvContentPartPr/>
                <p14:nvPr/>
              </p14:nvContentPartPr>
              <p14:xfrm>
                <a:off x="3961597" y="5259443"/>
                <a:ext cx="82800" cy="97920"/>
              </p14:xfrm>
            </p:contentPart>
          </mc:Choice>
          <mc:Fallback xmlns="">
            <p:pic>
              <p:nvPicPr>
                <p:cNvPr id="74" name="Ink 73">
                  <a:extLst>
                    <a:ext uri="{FF2B5EF4-FFF2-40B4-BE49-F238E27FC236}">
                      <a16:creationId xmlns:a16="http://schemas.microsoft.com/office/drawing/2014/main" id="{EB600F2C-D148-0543-AC1A-C0E6EA1EBEC2}"/>
                    </a:ext>
                  </a:extLst>
                </p:cNvPr>
                <p:cNvPicPr/>
                <p:nvPr/>
              </p:nvPicPr>
              <p:blipFill>
                <a:blip r:embed="rId87"/>
                <a:stretch>
                  <a:fillRect/>
                </a:stretch>
              </p:blipFill>
              <p:spPr>
                <a:xfrm>
                  <a:off x="3954037" y="5252243"/>
                  <a:ext cx="97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96211374-DB72-6449-B121-F7C04805D3F5}"/>
                    </a:ext>
                  </a:extLst>
                </p14:cNvPr>
                <p14:cNvContentPartPr/>
                <p14:nvPr/>
              </p14:nvContentPartPr>
              <p14:xfrm>
                <a:off x="4094077" y="5256923"/>
                <a:ext cx="81000" cy="96480"/>
              </p14:xfrm>
            </p:contentPart>
          </mc:Choice>
          <mc:Fallback xmlns="">
            <p:pic>
              <p:nvPicPr>
                <p:cNvPr id="75" name="Ink 74">
                  <a:extLst>
                    <a:ext uri="{FF2B5EF4-FFF2-40B4-BE49-F238E27FC236}">
                      <a16:creationId xmlns:a16="http://schemas.microsoft.com/office/drawing/2014/main" id="{96211374-DB72-6449-B121-F7C04805D3F5}"/>
                    </a:ext>
                  </a:extLst>
                </p:cNvPr>
                <p:cNvPicPr/>
                <p:nvPr/>
              </p:nvPicPr>
              <p:blipFill>
                <a:blip r:embed="rId89"/>
                <a:stretch>
                  <a:fillRect/>
                </a:stretch>
              </p:blipFill>
              <p:spPr>
                <a:xfrm>
                  <a:off x="4086517" y="5249363"/>
                  <a:ext cx="96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Ink 75">
                  <a:extLst>
                    <a:ext uri="{FF2B5EF4-FFF2-40B4-BE49-F238E27FC236}">
                      <a16:creationId xmlns:a16="http://schemas.microsoft.com/office/drawing/2014/main" id="{8553550B-1BFE-B74E-89E0-80A902DDB907}"/>
                    </a:ext>
                  </a:extLst>
                </p14:cNvPr>
                <p14:cNvContentPartPr/>
                <p14:nvPr/>
              </p14:nvContentPartPr>
              <p14:xfrm>
                <a:off x="4219357" y="5255843"/>
                <a:ext cx="70200" cy="187560"/>
              </p14:xfrm>
            </p:contentPart>
          </mc:Choice>
          <mc:Fallback xmlns="">
            <p:pic>
              <p:nvPicPr>
                <p:cNvPr id="76" name="Ink 75">
                  <a:extLst>
                    <a:ext uri="{FF2B5EF4-FFF2-40B4-BE49-F238E27FC236}">
                      <a16:creationId xmlns:a16="http://schemas.microsoft.com/office/drawing/2014/main" id="{8553550B-1BFE-B74E-89E0-80A902DDB907}"/>
                    </a:ext>
                  </a:extLst>
                </p:cNvPr>
                <p:cNvPicPr/>
                <p:nvPr/>
              </p:nvPicPr>
              <p:blipFill>
                <a:blip r:embed="rId91"/>
                <a:stretch>
                  <a:fillRect/>
                </a:stretch>
              </p:blipFill>
              <p:spPr>
                <a:xfrm>
                  <a:off x="4211797" y="5248283"/>
                  <a:ext cx="85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Ink 76">
                  <a:extLst>
                    <a:ext uri="{FF2B5EF4-FFF2-40B4-BE49-F238E27FC236}">
                      <a16:creationId xmlns:a16="http://schemas.microsoft.com/office/drawing/2014/main" id="{199492DC-EEA1-2B47-8253-AAD4940F20D0}"/>
                    </a:ext>
                  </a:extLst>
                </p14:cNvPr>
                <p14:cNvContentPartPr/>
                <p14:nvPr/>
              </p14:nvContentPartPr>
              <p14:xfrm>
                <a:off x="4326637" y="5246483"/>
                <a:ext cx="91800" cy="126360"/>
              </p14:xfrm>
            </p:contentPart>
          </mc:Choice>
          <mc:Fallback xmlns="">
            <p:pic>
              <p:nvPicPr>
                <p:cNvPr id="77" name="Ink 76">
                  <a:extLst>
                    <a:ext uri="{FF2B5EF4-FFF2-40B4-BE49-F238E27FC236}">
                      <a16:creationId xmlns:a16="http://schemas.microsoft.com/office/drawing/2014/main" id="{199492DC-EEA1-2B47-8253-AAD4940F20D0}"/>
                    </a:ext>
                  </a:extLst>
                </p:cNvPr>
                <p:cNvPicPr/>
                <p:nvPr/>
              </p:nvPicPr>
              <p:blipFill>
                <a:blip r:embed="rId93"/>
                <a:stretch>
                  <a:fillRect/>
                </a:stretch>
              </p:blipFill>
              <p:spPr>
                <a:xfrm>
                  <a:off x="4319077" y="5238923"/>
                  <a:ext cx="106920" cy="14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79" name="Ink 78">
                <a:extLst>
                  <a:ext uri="{FF2B5EF4-FFF2-40B4-BE49-F238E27FC236}">
                    <a16:creationId xmlns:a16="http://schemas.microsoft.com/office/drawing/2014/main" id="{9546AE29-E87F-DE4A-A246-CBB0DF870A44}"/>
                  </a:ext>
                </a:extLst>
              </p14:cNvPr>
              <p14:cNvContentPartPr/>
              <p14:nvPr/>
            </p14:nvContentPartPr>
            <p14:xfrm>
              <a:off x="7215637" y="3722963"/>
              <a:ext cx="1278360" cy="40320"/>
            </p14:xfrm>
          </p:contentPart>
        </mc:Choice>
        <mc:Fallback xmlns="">
          <p:pic>
            <p:nvPicPr>
              <p:cNvPr id="79" name="Ink 78">
                <a:extLst>
                  <a:ext uri="{FF2B5EF4-FFF2-40B4-BE49-F238E27FC236}">
                    <a16:creationId xmlns:a16="http://schemas.microsoft.com/office/drawing/2014/main" id="{9546AE29-E87F-DE4A-A246-CBB0DF870A44}"/>
                  </a:ext>
                </a:extLst>
              </p:cNvPr>
              <p:cNvPicPr/>
              <p:nvPr/>
            </p:nvPicPr>
            <p:blipFill>
              <a:blip r:embed="rId95"/>
              <a:stretch>
                <a:fillRect/>
              </a:stretch>
            </p:blipFill>
            <p:spPr>
              <a:xfrm>
                <a:off x="7208077" y="3715403"/>
                <a:ext cx="1293480" cy="55080"/>
              </a:xfrm>
              <a:prstGeom prst="rect">
                <a:avLst/>
              </a:prstGeom>
            </p:spPr>
          </p:pic>
        </mc:Fallback>
      </mc:AlternateContent>
      <p:grpSp>
        <p:nvGrpSpPr>
          <p:cNvPr id="136" name="Group 135">
            <a:extLst>
              <a:ext uri="{FF2B5EF4-FFF2-40B4-BE49-F238E27FC236}">
                <a16:creationId xmlns:a16="http://schemas.microsoft.com/office/drawing/2014/main" id="{593D190C-FBC1-1A4C-B95A-7E95227DCDDB}"/>
              </a:ext>
            </a:extLst>
          </p:cNvPr>
          <p:cNvGrpSpPr/>
          <p:nvPr/>
        </p:nvGrpSpPr>
        <p:grpSpPr>
          <a:xfrm>
            <a:off x="7158037" y="3711083"/>
            <a:ext cx="1525680" cy="2121120"/>
            <a:chOff x="7158037" y="3711083"/>
            <a:chExt cx="1525680" cy="2121120"/>
          </a:xfrm>
        </p:grpSpPr>
        <mc:AlternateContent xmlns:mc="http://schemas.openxmlformats.org/markup-compatibility/2006" xmlns:p14="http://schemas.microsoft.com/office/powerpoint/2010/main">
          <mc:Choice Requires="p14">
            <p:contentPart p14:bwMode="auto" r:id="rId96">
              <p14:nvContentPartPr>
                <p14:cNvPr id="80" name="Ink 79">
                  <a:extLst>
                    <a:ext uri="{FF2B5EF4-FFF2-40B4-BE49-F238E27FC236}">
                      <a16:creationId xmlns:a16="http://schemas.microsoft.com/office/drawing/2014/main" id="{33341DF2-4485-2B4B-A69A-881B2C754FB2}"/>
                    </a:ext>
                  </a:extLst>
                </p14:cNvPr>
                <p14:cNvContentPartPr/>
                <p14:nvPr/>
              </p14:nvContentPartPr>
              <p14:xfrm>
                <a:off x="7158037" y="3750323"/>
                <a:ext cx="1478520" cy="1729440"/>
              </p14:xfrm>
            </p:contentPart>
          </mc:Choice>
          <mc:Fallback xmlns="">
            <p:pic>
              <p:nvPicPr>
                <p:cNvPr id="80" name="Ink 79">
                  <a:extLst>
                    <a:ext uri="{FF2B5EF4-FFF2-40B4-BE49-F238E27FC236}">
                      <a16:creationId xmlns:a16="http://schemas.microsoft.com/office/drawing/2014/main" id="{33341DF2-4485-2B4B-A69A-881B2C754FB2}"/>
                    </a:ext>
                  </a:extLst>
                </p:cNvPr>
                <p:cNvPicPr/>
                <p:nvPr/>
              </p:nvPicPr>
              <p:blipFill>
                <a:blip r:embed="rId97"/>
                <a:stretch>
                  <a:fillRect/>
                </a:stretch>
              </p:blipFill>
              <p:spPr>
                <a:xfrm>
                  <a:off x="7150477" y="3742763"/>
                  <a:ext cx="1493640" cy="1744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a:extLst>
                    <a:ext uri="{FF2B5EF4-FFF2-40B4-BE49-F238E27FC236}">
                      <a16:creationId xmlns:a16="http://schemas.microsoft.com/office/drawing/2014/main" id="{2734A5B4-11DB-E446-9A73-E1C71E3DA32F}"/>
                    </a:ext>
                  </a:extLst>
                </p14:cNvPr>
                <p14:cNvContentPartPr/>
                <p14:nvPr/>
              </p14:nvContentPartPr>
              <p14:xfrm>
                <a:off x="8538277" y="3711083"/>
                <a:ext cx="145440" cy="1568880"/>
              </p14:xfrm>
            </p:contentPart>
          </mc:Choice>
          <mc:Fallback xmlns="">
            <p:pic>
              <p:nvPicPr>
                <p:cNvPr id="81" name="Ink 80">
                  <a:extLst>
                    <a:ext uri="{FF2B5EF4-FFF2-40B4-BE49-F238E27FC236}">
                      <a16:creationId xmlns:a16="http://schemas.microsoft.com/office/drawing/2014/main" id="{2734A5B4-11DB-E446-9A73-E1C71E3DA32F}"/>
                    </a:ext>
                  </a:extLst>
                </p:cNvPr>
                <p:cNvPicPr/>
                <p:nvPr/>
              </p:nvPicPr>
              <p:blipFill>
                <a:blip r:embed="rId99"/>
                <a:stretch>
                  <a:fillRect/>
                </a:stretch>
              </p:blipFill>
              <p:spPr>
                <a:xfrm>
                  <a:off x="8530717" y="3703523"/>
                  <a:ext cx="160560" cy="158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3" name="Ink 82">
                  <a:extLst>
                    <a:ext uri="{FF2B5EF4-FFF2-40B4-BE49-F238E27FC236}">
                      <a16:creationId xmlns:a16="http://schemas.microsoft.com/office/drawing/2014/main" id="{57C26377-5CE6-A04E-A938-7DB41E920D89}"/>
                    </a:ext>
                  </a:extLst>
                </p14:cNvPr>
                <p14:cNvContentPartPr/>
                <p14:nvPr/>
              </p14:nvContentPartPr>
              <p14:xfrm>
                <a:off x="7854277" y="3806483"/>
                <a:ext cx="6840" cy="6480"/>
              </p14:xfrm>
            </p:contentPart>
          </mc:Choice>
          <mc:Fallback xmlns="">
            <p:pic>
              <p:nvPicPr>
                <p:cNvPr id="83" name="Ink 82">
                  <a:extLst>
                    <a:ext uri="{FF2B5EF4-FFF2-40B4-BE49-F238E27FC236}">
                      <a16:creationId xmlns:a16="http://schemas.microsoft.com/office/drawing/2014/main" id="{57C26377-5CE6-A04E-A938-7DB41E920D89}"/>
                    </a:ext>
                  </a:extLst>
                </p:cNvPr>
                <p:cNvPicPr/>
                <p:nvPr/>
              </p:nvPicPr>
              <p:blipFill>
                <a:blip r:embed="rId101"/>
                <a:stretch>
                  <a:fillRect/>
                </a:stretch>
              </p:blipFill>
              <p:spPr>
                <a:xfrm>
                  <a:off x="7846717" y="3798923"/>
                  <a:ext cx="2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4" name="Ink 83">
                  <a:extLst>
                    <a:ext uri="{FF2B5EF4-FFF2-40B4-BE49-F238E27FC236}">
                      <a16:creationId xmlns:a16="http://schemas.microsoft.com/office/drawing/2014/main" id="{AABF6B84-E9B5-D244-A293-8F927F1D77CE}"/>
                    </a:ext>
                  </a:extLst>
                </p14:cNvPr>
                <p14:cNvContentPartPr/>
                <p14:nvPr/>
              </p14:nvContentPartPr>
              <p14:xfrm>
                <a:off x="7816117" y="3966323"/>
                <a:ext cx="360" cy="20880"/>
              </p14:xfrm>
            </p:contentPart>
          </mc:Choice>
          <mc:Fallback xmlns="">
            <p:pic>
              <p:nvPicPr>
                <p:cNvPr id="84" name="Ink 83">
                  <a:extLst>
                    <a:ext uri="{FF2B5EF4-FFF2-40B4-BE49-F238E27FC236}">
                      <a16:creationId xmlns:a16="http://schemas.microsoft.com/office/drawing/2014/main" id="{AABF6B84-E9B5-D244-A293-8F927F1D77CE}"/>
                    </a:ext>
                  </a:extLst>
                </p:cNvPr>
                <p:cNvPicPr/>
                <p:nvPr/>
              </p:nvPicPr>
              <p:blipFill>
                <a:blip r:embed="rId103"/>
                <a:stretch>
                  <a:fillRect/>
                </a:stretch>
              </p:blipFill>
              <p:spPr>
                <a:xfrm>
                  <a:off x="7808557" y="3958763"/>
                  <a:ext cx="15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5" name="Ink 84">
                  <a:extLst>
                    <a:ext uri="{FF2B5EF4-FFF2-40B4-BE49-F238E27FC236}">
                      <a16:creationId xmlns:a16="http://schemas.microsoft.com/office/drawing/2014/main" id="{9D7AEB56-2AC3-8646-BBEA-0F1DDBB80EDB}"/>
                    </a:ext>
                  </a:extLst>
                </p14:cNvPr>
                <p14:cNvContentPartPr/>
                <p14:nvPr/>
              </p14:nvContentPartPr>
              <p14:xfrm>
                <a:off x="7806757" y="4094843"/>
                <a:ext cx="360" cy="8280"/>
              </p14:xfrm>
            </p:contentPart>
          </mc:Choice>
          <mc:Fallback xmlns="">
            <p:pic>
              <p:nvPicPr>
                <p:cNvPr id="85" name="Ink 84">
                  <a:extLst>
                    <a:ext uri="{FF2B5EF4-FFF2-40B4-BE49-F238E27FC236}">
                      <a16:creationId xmlns:a16="http://schemas.microsoft.com/office/drawing/2014/main" id="{9D7AEB56-2AC3-8646-BBEA-0F1DDBB80EDB}"/>
                    </a:ext>
                  </a:extLst>
                </p:cNvPr>
                <p:cNvPicPr/>
                <p:nvPr/>
              </p:nvPicPr>
              <p:blipFill>
                <a:blip r:embed="rId105"/>
                <a:stretch>
                  <a:fillRect/>
                </a:stretch>
              </p:blipFill>
              <p:spPr>
                <a:xfrm>
                  <a:off x="7799197" y="4087283"/>
                  <a:ext cx="1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6" name="Ink 85">
                  <a:extLst>
                    <a:ext uri="{FF2B5EF4-FFF2-40B4-BE49-F238E27FC236}">
                      <a16:creationId xmlns:a16="http://schemas.microsoft.com/office/drawing/2014/main" id="{1CD13373-A962-FC4B-84FB-41C73D55857F}"/>
                    </a:ext>
                  </a:extLst>
                </p14:cNvPr>
                <p14:cNvContentPartPr/>
                <p14:nvPr/>
              </p14:nvContentPartPr>
              <p14:xfrm>
                <a:off x="7793437" y="4235243"/>
                <a:ext cx="4320" cy="24840"/>
              </p14:xfrm>
            </p:contentPart>
          </mc:Choice>
          <mc:Fallback xmlns="">
            <p:pic>
              <p:nvPicPr>
                <p:cNvPr id="86" name="Ink 85">
                  <a:extLst>
                    <a:ext uri="{FF2B5EF4-FFF2-40B4-BE49-F238E27FC236}">
                      <a16:creationId xmlns:a16="http://schemas.microsoft.com/office/drawing/2014/main" id="{1CD13373-A962-FC4B-84FB-41C73D55857F}"/>
                    </a:ext>
                  </a:extLst>
                </p:cNvPr>
                <p:cNvPicPr/>
                <p:nvPr/>
              </p:nvPicPr>
              <p:blipFill>
                <a:blip r:embed="rId107"/>
                <a:stretch>
                  <a:fillRect/>
                </a:stretch>
              </p:blipFill>
              <p:spPr>
                <a:xfrm>
                  <a:off x="7785877" y="4227683"/>
                  <a:ext cx="194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7" name="Ink 86">
                  <a:extLst>
                    <a:ext uri="{FF2B5EF4-FFF2-40B4-BE49-F238E27FC236}">
                      <a16:creationId xmlns:a16="http://schemas.microsoft.com/office/drawing/2014/main" id="{B1992D44-A3A5-F84F-9BCA-DDF47D9487F2}"/>
                    </a:ext>
                  </a:extLst>
                </p14:cNvPr>
                <p14:cNvContentPartPr/>
                <p14:nvPr/>
              </p14:nvContentPartPr>
              <p14:xfrm>
                <a:off x="7766077" y="4432523"/>
                <a:ext cx="5040" cy="13320"/>
              </p14:xfrm>
            </p:contentPart>
          </mc:Choice>
          <mc:Fallback xmlns="">
            <p:pic>
              <p:nvPicPr>
                <p:cNvPr id="87" name="Ink 86">
                  <a:extLst>
                    <a:ext uri="{FF2B5EF4-FFF2-40B4-BE49-F238E27FC236}">
                      <a16:creationId xmlns:a16="http://schemas.microsoft.com/office/drawing/2014/main" id="{B1992D44-A3A5-F84F-9BCA-DDF47D9487F2}"/>
                    </a:ext>
                  </a:extLst>
                </p:cNvPr>
                <p:cNvPicPr/>
                <p:nvPr/>
              </p:nvPicPr>
              <p:blipFill>
                <a:blip r:embed="rId109"/>
                <a:stretch>
                  <a:fillRect/>
                </a:stretch>
              </p:blipFill>
              <p:spPr>
                <a:xfrm>
                  <a:off x="7758877" y="4424963"/>
                  <a:ext cx="20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915DB58F-D59E-8643-A32C-61712E77538C}"/>
                    </a:ext>
                  </a:extLst>
                </p14:cNvPr>
                <p14:cNvContentPartPr/>
                <p14:nvPr/>
              </p14:nvContentPartPr>
              <p14:xfrm>
                <a:off x="7798837" y="4602803"/>
                <a:ext cx="1800" cy="12960"/>
              </p14:xfrm>
            </p:contentPart>
          </mc:Choice>
          <mc:Fallback xmlns="">
            <p:pic>
              <p:nvPicPr>
                <p:cNvPr id="88" name="Ink 87">
                  <a:extLst>
                    <a:ext uri="{FF2B5EF4-FFF2-40B4-BE49-F238E27FC236}">
                      <a16:creationId xmlns:a16="http://schemas.microsoft.com/office/drawing/2014/main" id="{915DB58F-D59E-8643-A32C-61712E77538C}"/>
                    </a:ext>
                  </a:extLst>
                </p:cNvPr>
                <p:cNvPicPr/>
                <p:nvPr/>
              </p:nvPicPr>
              <p:blipFill>
                <a:blip r:embed="rId111"/>
                <a:stretch>
                  <a:fillRect/>
                </a:stretch>
              </p:blipFill>
              <p:spPr>
                <a:xfrm>
                  <a:off x="7791277" y="4595243"/>
                  <a:ext cx="16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680D575D-A065-654E-A0A4-3A91081882C2}"/>
                    </a:ext>
                  </a:extLst>
                </p14:cNvPr>
                <p14:cNvContentPartPr/>
                <p14:nvPr/>
              </p14:nvContentPartPr>
              <p14:xfrm>
                <a:off x="7794877" y="4740683"/>
                <a:ext cx="360" cy="22320"/>
              </p14:xfrm>
            </p:contentPart>
          </mc:Choice>
          <mc:Fallback xmlns="">
            <p:pic>
              <p:nvPicPr>
                <p:cNvPr id="89" name="Ink 88">
                  <a:extLst>
                    <a:ext uri="{FF2B5EF4-FFF2-40B4-BE49-F238E27FC236}">
                      <a16:creationId xmlns:a16="http://schemas.microsoft.com/office/drawing/2014/main" id="{680D575D-A065-654E-A0A4-3A91081882C2}"/>
                    </a:ext>
                  </a:extLst>
                </p:cNvPr>
                <p:cNvPicPr/>
                <p:nvPr/>
              </p:nvPicPr>
              <p:blipFill>
                <a:blip r:embed="rId113"/>
                <a:stretch>
                  <a:fillRect/>
                </a:stretch>
              </p:blipFill>
              <p:spPr>
                <a:xfrm>
                  <a:off x="7787317" y="4733123"/>
                  <a:ext cx="15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7D02B208-40DB-9643-B1C1-DA5025C8CDC9}"/>
                    </a:ext>
                  </a:extLst>
                </p14:cNvPr>
                <p14:cNvContentPartPr/>
                <p14:nvPr/>
              </p14:nvContentPartPr>
              <p14:xfrm>
                <a:off x="7799197" y="4902323"/>
                <a:ext cx="3600" cy="25560"/>
              </p14:xfrm>
            </p:contentPart>
          </mc:Choice>
          <mc:Fallback xmlns="">
            <p:pic>
              <p:nvPicPr>
                <p:cNvPr id="90" name="Ink 89">
                  <a:extLst>
                    <a:ext uri="{FF2B5EF4-FFF2-40B4-BE49-F238E27FC236}">
                      <a16:creationId xmlns:a16="http://schemas.microsoft.com/office/drawing/2014/main" id="{7D02B208-40DB-9643-B1C1-DA5025C8CDC9}"/>
                    </a:ext>
                  </a:extLst>
                </p:cNvPr>
                <p:cNvPicPr/>
                <p:nvPr/>
              </p:nvPicPr>
              <p:blipFill>
                <a:blip r:embed="rId115"/>
                <a:stretch>
                  <a:fillRect/>
                </a:stretch>
              </p:blipFill>
              <p:spPr>
                <a:xfrm>
                  <a:off x="7791997" y="4894763"/>
                  <a:ext cx="18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8F684E7F-6E68-6045-94B4-6C72A3B097D7}"/>
                    </a:ext>
                  </a:extLst>
                </p14:cNvPr>
                <p14:cNvContentPartPr/>
                <p14:nvPr/>
              </p14:nvContentPartPr>
              <p14:xfrm>
                <a:off x="7818637" y="5040923"/>
                <a:ext cx="1800" cy="2880"/>
              </p14:xfrm>
            </p:contentPart>
          </mc:Choice>
          <mc:Fallback xmlns="">
            <p:pic>
              <p:nvPicPr>
                <p:cNvPr id="91" name="Ink 90">
                  <a:extLst>
                    <a:ext uri="{FF2B5EF4-FFF2-40B4-BE49-F238E27FC236}">
                      <a16:creationId xmlns:a16="http://schemas.microsoft.com/office/drawing/2014/main" id="{8F684E7F-6E68-6045-94B4-6C72A3B097D7}"/>
                    </a:ext>
                  </a:extLst>
                </p:cNvPr>
                <p:cNvPicPr/>
                <p:nvPr/>
              </p:nvPicPr>
              <p:blipFill>
                <a:blip r:embed="rId117"/>
                <a:stretch>
                  <a:fillRect/>
                </a:stretch>
              </p:blipFill>
              <p:spPr>
                <a:xfrm>
                  <a:off x="7811077" y="5033363"/>
                  <a:ext cx="16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078F2B49-7CFC-6B4F-94BE-3E46BA4C3EED}"/>
                    </a:ext>
                  </a:extLst>
                </p14:cNvPr>
                <p14:cNvContentPartPr/>
                <p14:nvPr/>
              </p14:nvContentPartPr>
              <p14:xfrm>
                <a:off x="7830517" y="5197883"/>
                <a:ext cx="360" cy="3960"/>
              </p14:xfrm>
            </p:contentPart>
          </mc:Choice>
          <mc:Fallback xmlns="">
            <p:pic>
              <p:nvPicPr>
                <p:cNvPr id="92" name="Ink 91">
                  <a:extLst>
                    <a:ext uri="{FF2B5EF4-FFF2-40B4-BE49-F238E27FC236}">
                      <a16:creationId xmlns:a16="http://schemas.microsoft.com/office/drawing/2014/main" id="{078F2B49-7CFC-6B4F-94BE-3E46BA4C3EED}"/>
                    </a:ext>
                  </a:extLst>
                </p:cNvPr>
                <p:cNvPicPr/>
                <p:nvPr/>
              </p:nvPicPr>
              <p:blipFill>
                <a:blip r:embed="rId119"/>
                <a:stretch>
                  <a:fillRect/>
                </a:stretch>
              </p:blipFill>
              <p:spPr>
                <a:xfrm>
                  <a:off x="7822957" y="5190323"/>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Ink 100">
                  <a:extLst>
                    <a:ext uri="{FF2B5EF4-FFF2-40B4-BE49-F238E27FC236}">
                      <a16:creationId xmlns:a16="http://schemas.microsoft.com/office/drawing/2014/main" id="{A70AFE51-1471-C14F-9DE9-00A057C333FF}"/>
                    </a:ext>
                  </a:extLst>
                </p14:cNvPr>
                <p14:cNvContentPartPr/>
                <p14:nvPr/>
              </p14:nvContentPartPr>
              <p14:xfrm>
                <a:off x="7227517" y="5623403"/>
                <a:ext cx="9720" cy="208800"/>
              </p14:xfrm>
            </p:contentPart>
          </mc:Choice>
          <mc:Fallback xmlns="">
            <p:pic>
              <p:nvPicPr>
                <p:cNvPr id="101" name="Ink 100">
                  <a:extLst>
                    <a:ext uri="{FF2B5EF4-FFF2-40B4-BE49-F238E27FC236}">
                      <a16:creationId xmlns:a16="http://schemas.microsoft.com/office/drawing/2014/main" id="{A70AFE51-1471-C14F-9DE9-00A057C333FF}"/>
                    </a:ext>
                  </a:extLst>
                </p:cNvPr>
                <p:cNvPicPr/>
                <p:nvPr/>
              </p:nvPicPr>
              <p:blipFill>
                <a:blip r:embed="rId121"/>
                <a:stretch>
                  <a:fillRect/>
                </a:stretch>
              </p:blipFill>
              <p:spPr>
                <a:xfrm>
                  <a:off x="7219957" y="5615843"/>
                  <a:ext cx="24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 name="Ink 101">
                  <a:extLst>
                    <a:ext uri="{FF2B5EF4-FFF2-40B4-BE49-F238E27FC236}">
                      <a16:creationId xmlns:a16="http://schemas.microsoft.com/office/drawing/2014/main" id="{68CCE8AB-03DB-FB43-901A-0BBBF3E5B898}"/>
                    </a:ext>
                  </a:extLst>
                </p14:cNvPr>
                <p14:cNvContentPartPr/>
                <p14:nvPr/>
              </p14:nvContentPartPr>
              <p14:xfrm>
                <a:off x="7228237" y="5599283"/>
                <a:ext cx="58680" cy="97560"/>
              </p14:xfrm>
            </p:contentPart>
          </mc:Choice>
          <mc:Fallback xmlns="">
            <p:pic>
              <p:nvPicPr>
                <p:cNvPr id="102" name="Ink 101">
                  <a:extLst>
                    <a:ext uri="{FF2B5EF4-FFF2-40B4-BE49-F238E27FC236}">
                      <a16:creationId xmlns:a16="http://schemas.microsoft.com/office/drawing/2014/main" id="{68CCE8AB-03DB-FB43-901A-0BBBF3E5B898}"/>
                    </a:ext>
                  </a:extLst>
                </p:cNvPr>
                <p:cNvPicPr/>
                <p:nvPr/>
              </p:nvPicPr>
              <p:blipFill>
                <a:blip r:embed="rId123"/>
                <a:stretch>
                  <a:fillRect/>
                </a:stretch>
              </p:blipFill>
              <p:spPr>
                <a:xfrm>
                  <a:off x="7220677" y="5591723"/>
                  <a:ext cx="73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Ink 102">
                  <a:extLst>
                    <a:ext uri="{FF2B5EF4-FFF2-40B4-BE49-F238E27FC236}">
                      <a16:creationId xmlns:a16="http://schemas.microsoft.com/office/drawing/2014/main" id="{A60332D4-AE75-F942-ABF1-E5A9C95125ED}"/>
                    </a:ext>
                  </a:extLst>
                </p14:cNvPr>
                <p14:cNvContentPartPr/>
                <p14:nvPr/>
              </p14:nvContentPartPr>
              <p14:xfrm>
                <a:off x="7348477" y="5598923"/>
                <a:ext cx="74160" cy="185760"/>
              </p14:xfrm>
            </p:contentPart>
          </mc:Choice>
          <mc:Fallback xmlns="">
            <p:pic>
              <p:nvPicPr>
                <p:cNvPr id="103" name="Ink 102">
                  <a:extLst>
                    <a:ext uri="{FF2B5EF4-FFF2-40B4-BE49-F238E27FC236}">
                      <a16:creationId xmlns:a16="http://schemas.microsoft.com/office/drawing/2014/main" id="{A60332D4-AE75-F942-ABF1-E5A9C95125ED}"/>
                    </a:ext>
                  </a:extLst>
                </p:cNvPr>
                <p:cNvPicPr/>
                <p:nvPr/>
              </p:nvPicPr>
              <p:blipFill>
                <a:blip r:embed="rId125"/>
                <a:stretch>
                  <a:fillRect/>
                </a:stretch>
              </p:blipFill>
              <p:spPr>
                <a:xfrm>
                  <a:off x="7341277" y="5591363"/>
                  <a:ext cx="89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 name="Ink 103">
                  <a:extLst>
                    <a:ext uri="{FF2B5EF4-FFF2-40B4-BE49-F238E27FC236}">
                      <a16:creationId xmlns:a16="http://schemas.microsoft.com/office/drawing/2014/main" id="{EF808ADC-E9F9-BB4E-9F91-E6B1CC203F79}"/>
                    </a:ext>
                  </a:extLst>
                </p14:cNvPr>
                <p14:cNvContentPartPr/>
                <p14:nvPr/>
              </p14:nvContentPartPr>
              <p14:xfrm>
                <a:off x="7492477" y="5583443"/>
                <a:ext cx="127440" cy="94680"/>
              </p14:xfrm>
            </p:contentPart>
          </mc:Choice>
          <mc:Fallback xmlns="">
            <p:pic>
              <p:nvPicPr>
                <p:cNvPr id="104" name="Ink 103">
                  <a:extLst>
                    <a:ext uri="{FF2B5EF4-FFF2-40B4-BE49-F238E27FC236}">
                      <a16:creationId xmlns:a16="http://schemas.microsoft.com/office/drawing/2014/main" id="{EF808ADC-E9F9-BB4E-9F91-E6B1CC203F79}"/>
                    </a:ext>
                  </a:extLst>
                </p:cNvPr>
                <p:cNvPicPr/>
                <p:nvPr/>
              </p:nvPicPr>
              <p:blipFill>
                <a:blip r:embed="rId127"/>
                <a:stretch>
                  <a:fillRect/>
                </a:stretch>
              </p:blipFill>
              <p:spPr>
                <a:xfrm>
                  <a:off x="7484917" y="5575883"/>
                  <a:ext cx="142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Ink 105">
                  <a:extLst>
                    <a:ext uri="{FF2B5EF4-FFF2-40B4-BE49-F238E27FC236}">
                      <a16:creationId xmlns:a16="http://schemas.microsoft.com/office/drawing/2014/main" id="{515EE2F0-9D17-F942-B324-A4D3E9E489E8}"/>
                    </a:ext>
                  </a:extLst>
                </p14:cNvPr>
                <p14:cNvContentPartPr/>
                <p14:nvPr/>
              </p14:nvContentPartPr>
              <p14:xfrm>
                <a:off x="7858237" y="5573723"/>
                <a:ext cx="9360" cy="198360"/>
              </p14:xfrm>
            </p:contentPart>
          </mc:Choice>
          <mc:Fallback xmlns="">
            <p:pic>
              <p:nvPicPr>
                <p:cNvPr id="106" name="Ink 105">
                  <a:extLst>
                    <a:ext uri="{FF2B5EF4-FFF2-40B4-BE49-F238E27FC236}">
                      <a16:creationId xmlns:a16="http://schemas.microsoft.com/office/drawing/2014/main" id="{515EE2F0-9D17-F942-B324-A4D3E9E489E8}"/>
                    </a:ext>
                  </a:extLst>
                </p:cNvPr>
                <p:cNvPicPr/>
                <p:nvPr/>
              </p:nvPicPr>
              <p:blipFill>
                <a:blip r:embed="rId129"/>
                <a:stretch>
                  <a:fillRect/>
                </a:stretch>
              </p:blipFill>
              <p:spPr>
                <a:xfrm>
                  <a:off x="7850677" y="5566163"/>
                  <a:ext cx="24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Ink 106">
                  <a:extLst>
                    <a:ext uri="{FF2B5EF4-FFF2-40B4-BE49-F238E27FC236}">
                      <a16:creationId xmlns:a16="http://schemas.microsoft.com/office/drawing/2014/main" id="{BD7581A6-654B-674E-A3FC-62FACA4A6DCF}"/>
                    </a:ext>
                  </a:extLst>
                </p14:cNvPr>
                <p14:cNvContentPartPr/>
                <p14:nvPr/>
              </p14:nvContentPartPr>
              <p14:xfrm>
                <a:off x="7860397" y="5562563"/>
                <a:ext cx="65880" cy="72720"/>
              </p14:xfrm>
            </p:contentPart>
          </mc:Choice>
          <mc:Fallback xmlns="">
            <p:pic>
              <p:nvPicPr>
                <p:cNvPr id="107" name="Ink 106">
                  <a:extLst>
                    <a:ext uri="{FF2B5EF4-FFF2-40B4-BE49-F238E27FC236}">
                      <a16:creationId xmlns:a16="http://schemas.microsoft.com/office/drawing/2014/main" id="{BD7581A6-654B-674E-A3FC-62FACA4A6DCF}"/>
                    </a:ext>
                  </a:extLst>
                </p:cNvPr>
                <p:cNvPicPr/>
                <p:nvPr/>
              </p:nvPicPr>
              <p:blipFill>
                <a:blip r:embed="rId131"/>
                <a:stretch>
                  <a:fillRect/>
                </a:stretch>
              </p:blipFill>
              <p:spPr>
                <a:xfrm>
                  <a:off x="7852837" y="5555003"/>
                  <a:ext cx="80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Ink 107">
                  <a:extLst>
                    <a:ext uri="{FF2B5EF4-FFF2-40B4-BE49-F238E27FC236}">
                      <a16:creationId xmlns:a16="http://schemas.microsoft.com/office/drawing/2014/main" id="{8D61037D-9091-6148-881A-0D5D35DC13DE}"/>
                    </a:ext>
                  </a:extLst>
                </p14:cNvPr>
                <p14:cNvContentPartPr/>
                <p14:nvPr/>
              </p14:nvContentPartPr>
              <p14:xfrm>
                <a:off x="7988557" y="5549963"/>
                <a:ext cx="115920" cy="89640"/>
              </p14:xfrm>
            </p:contentPart>
          </mc:Choice>
          <mc:Fallback xmlns="">
            <p:pic>
              <p:nvPicPr>
                <p:cNvPr id="108" name="Ink 107">
                  <a:extLst>
                    <a:ext uri="{FF2B5EF4-FFF2-40B4-BE49-F238E27FC236}">
                      <a16:creationId xmlns:a16="http://schemas.microsoft.com/office/drawing/2014/main" id="{8D61037D-9091-6148-881A-0D5D35DC13DE}"/>
                    </a:ext>
                  </a:extLst>
                </p:cNvPr>
                <p:cNvPicPr/>
                <p:nvPr/>
              </p:nvPicPr>
              <p:blipFill>
                <a:blip r:embed="rId133"/>
                <a:stretch>
                  <a:fillRect/>
                </a:stretch>
              </p:blipFill>
              <p:spPr>
                <a:xfrm>
                  <a:off x="7980997" y="5542403"/>
                  <a:ext cx="13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BCFE58C9-4C91-EB44-ABEA-9AF9A563BADC}"/>
                    </a:ext>
                  </a:extLst>
                </p14:cNvPr>
                <p14:cNvContentPartPr/>
                <p14:nvPr/>
              </p14:nvContentPartPr>
              <p14:xfrm>
                <a:off x="8154877" y="5559683"/>
                <a:ext cx="13680" cy="148320"/>
              </p14:xfrm>
            </p:contentPart>
          </mc:Choice>
          <mc:Fallback xmlns="">
            <p:pic>
              <p:nvPicPr>
                <p:cNvPr id="109" name="Ink 108">
                  <a:extLst>
                    <a:ext uri="{FF2B5EF4-FFF2-40B4-BE49-F238E27FC236}">
                      <a16:creationId xmlns:a16="http://schemas.microsoft.com/office/drawing/2014/main" id="{BCFE58C9-4C91-EB44-ABEA-9AF9A563BADC}"/>
                    </a:ext>
                  </a:extLst>
                </p:cNvPr>
                <p:cNvPicPr/>
                <p:nvPr/>
              </p:nvPicPr>
              <p:blipFill>
                <a:blip r:embed="rId135"/>
                <a:stretch>
                  <a:fillRect/>
                </a:stretch>
              </p:blipFill>
              <p:spPr>
                <a:xfrm>
                  <a:off x="8147317" y="5552123"/>
                  <a:ext cx="28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2845D270-373D-574E-A59E-87E275A8D37A}"/>
                    </a:ext>
                  </a:extLst>
                </p14:cNvPr>
                <p14:cNvContentPartPr/>
                <p14:nvPr/>
              </p14:nvContentPartPr>
              <p14:xfrm>
                <a:off x="8164597" y="5543483"/>
                <a:ext cx="68760" cy="63720"/>
              </p14:xfrm>
            </p:contentPart>
          </mc:Choice>
          <mc:Fallback xmlns="">
            <p:pic>
              <p:nvPicPr>
                <p:cNvPr id="110" name="Ink 109">
                  <a:extLst>
                    <a:ext uri="{FF2B5EF4-FFF2-40B4-BE49-F238E27FC236}">
                      <a16:creationId xmlns:a16="http://schemas.microsoft.com/office/drawing/2014/main" id="{2845D270-373D-574E-A59E-87E275A8D37A}"/>
                    </a:ext>
                  </a:extLst>
                </p:cNvPr>
                <p:cNvPicPr/>
                <p:nvPr/>
              </p:nvPicPr>
              <p:blipFill>
                <a:blip r:embed="rId137"/>
                <a:stretch>
                  <a:fillRect/>
                </a:stretch>
              </p:blipFill>
              <p:spPr>
                <a:xfrm>
                  <a:off x="8157037" y="5535923"/>
                  <a:ext cx="835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19013693-ECBB-DF4C-B282-C683CF9EE9D1}"/>
                    </a:ext>
                  </a:extLst>
                </p14:cNvPr>
                <p14:cNvContentPartPr/>
                <p14:nvPr/>
              </p14:nvContentPartPr>
              <p14:xfrm>
                <a:off x="8253157" y="5517923"/>
                <a:ext cx="91440" cy="109080"/>
              </p14:xfrm>
            </p:contentPart>
          </mc:Choice>
          <mc:Fallback xmlns="">
            <p:pic>
              <p:nvPicPr>
                <p:cNvPr id="111" name="Ink 110">
                  <a:extLst>
                    <a:ext uri="{FF2B5EF4-FFF2-40B4-BE49-F238E27FC236}">
                      <a16:creationId xmlns:a16="http://schemas.microsoft.com/office/drawing/2014/main" id="{19013693-ECBB-DF4C-B282-C683CF9EE9D1}"/>
                    </a:ext>
                  </a:extLst>
                </p:cNvPr>
                <p:cNvPicPr/>
                <p:nvPr/>
              </p:nvPicPr>
              <p:blipFill>
                <a:blip r:embed="rId139"/>
                <a:stretch>
                  <a:fillRect/>
                </a:stretch>
              </p:blipFill>
              <p:spPr>
                <a:xfrm>
                  <a:off x="8245597" y="5510363"/>
                  <a:ext cx="106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BA044A62-9EDB-AC49-AA13-C19EE4D9930E}"/>
                    </a:ext>
                  </a:extLst>
                </p14:cNvPr>
                <p14:cNvContentPartPr/>
                <p14:nvPr/>
              </p14:nvContentPartPr>
              <p14:xfrm>
                <a:off x="8361877" y="5540603"/>
                <a:ext cx="77400" cy="84600"/>
              </p14:xfrm>
            </p:contentPart>
          </mc:Choice>
          <mc:Fallback xmlns="">
            <p:pic>
              <p:nvPicPr>
                <p:cNvPr id="112" name="Ink 111">
                  <a:extLst>
                    <a:ext uri="{FF2B5EF4-FFF2-40B4-BE49-F238E27FC236}">
                      <a16:creationId xmlns:a16="http://schemas.microsoft.com/office/drawing/2014/main" id="{BA044A62-9EDB-AC49-AA13-C19EE4D9930E}"/>
                    </a:ext>
                  </a:extLst>
                </p:cNvPr>
                <p:cNvPicPr/>
                <p:nvPr/>
              </p:nvPicPr>
              <p:blipFill>
                <a:blip r:embed="rId141"/>
                <a:stretch>
                  <a:fillRect/>
                </a:stretch>
              </p:blipFill>
              <p:spPr>
                <a:xfrm>
                  <a:off x="8354317" y="5533043"/>
                  <a:ext cx="9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Ink 113">
                  <a:extLst>
                    <a:ext uri="{FF2B5EF4-FFF2-40B4-BE49-F238E27FC236}">
                      <a16:creationId xmlns:a16="http://schemas.microsoft.com/office/drawing/2014/main" id="{B9A2A5E8-E390-2046-95DF-0051DA67437A}"/>
                    </a:ext>
                  </a:extLst>
                </p14:cNvPr>
                <p14:cNvContentPartPr/>
                <p14:nvPr/>
              </p14:nvContentPartPr>
              <p14:xfrm>
                <a:off x="7415797" y="4377803"/>
                <a:ext cx="2520" cy="5040"/>
              </p14:xfrm>
            </p:contentPart>
          </mc:Choice>
          <mc:Fallback xmlns="">
            <p:pic>
              <p:nvPicPr>
                <p:cNvPr id="114" name="Ink 113">
                  <a:extLst>
                    <a:ext uri="{FF2B5EF4-FFF2-40B4-BE49-F238E27FC236}">
                      <a16:creationId xmlns:a16="http://schemas.microsoft.com/office/drawing/2014/main" id="{B9A2A5E8-E390-2046-95DF-0051DA67437A}"/>
                    </a:ext>
                  </a:extLst>
                </p:cNvPr>
                <p:cNvPicPr/>
                <p:nvPr/>
              </p:nvPicPr>
              <p:blipFill>
                <a:blip r:embed="rId143"/>
                <a:stretch>
                  <a:fillRect/>
                </a:stretch>
              </p:blipFill>
              <p:spPr>
                <a:xfrm>
                  <a:off x="7408237" y="4370243"/>
                  <a:ext cx="17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a:extLst>
                    <a:ext uri="{FF2B5EF4-FFF2-40B4-BE49-F238E27FC236}">
                      <a16:creationId xmlns:a16="http://schemas.microsoft.com/office/drawing/2014/main" id="{402C4099-3766-0F42-8F01-8FE31ED5FA3E}"/>
                    </a:ext>
                  </a:extLst>
                </p14:cNvPr>
                <p14:cNvContentPartPr/>
                <p14:nvPr/>
              </p14:nvContentPartPr>
              <p14:xfrm>
                <a:off x="7503997" y="4382123"/>
                <a:ext cx="18360" cy="360"/>
              </p14:xfrm>
            </p:contentPart>
          </mc:Choice>
          <mc:Fallback xmlns="">
            <p:pic>
              <p:nvPicPr>
                <p:cNvPr id="115" name="Ink 114">
                  <a:extLst>
                    <a:ext uri="{FF2B5EF4-FFF2-40B4-BE49-F238E27FC236}">
                      <a16:creationId xmlns:a16="http://schemas.microsoft.com/office/drawing/2014/main" id="{402C4099-3766-0F42-8F01-8FE31ED5FA3E}"/>
                    </a:ext>
                  </a:extLst>
                </p:cNvPr>
                <p:cNvPicPr/>
                <p:nvPr/>
              </p:nvPicPr>
              <p:blipFill>
                <a:blip r:embed="rId145"/>
                <a:stretch>
                  <a:fillRect/>
                </a:stretch>
              </p:blipFill>
              <p:spPr>
                <a:xfrm>
                  <a:off x="7496437" y="4374923"/>
                  <a:ext cx="331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Ink 115">
                  <a:extLst>
                    <a:ext uri="{FF2B5EF4-FFF2-40B4-BE49-F238E27FC236}">
                      <a16:creationId xmlns:a16="http://schemas.microsoft.com/office/drawing/2014/main" id="{D72E0A14-1F67-B740-BF35-D4C462CD456B}"/>
                    </a:ext>
                  </a:extLst>
                </p14:cNvPr>
                <p14:cNvContentPartPr/>
                <p14:nvPr/>
              </p14:nvContentPartPr>
              <p14:xfrm>
                <a:off x="7594717" y="4381763"/>
                <a:ext cx="11520" cy="360"/>
              </p14:xfrm>
            </p:contentPart>
          </mc:Choice>
          <mc:Fallback xmlns="">
            <p:pic>
              <p:nvPicPr>
                <p:cNvPr id="116" name="Ink 115">
                  <a:extLst>
                    <a:ext uri="{FF2B5EF4-FFF2-40B4-BE49-F238E27FC236}">
                      <a16:creationId xmlns:a16="http://schemas.microsoft.com/office/drawing/2014/main" id="{D72E0A14-1F67-B740-BF35-D4C462CD456B}"/>
                    </a:ext>
                  </a:extLst>
                </p:cNvPr>
                <p:cNvPicPr/>
                <p:nvPr/>
              </p:nvPicPr>
              <p:blipFill>
                <a:blip r:embed="rId147"/>
                <a:stretch>
                  <a:fillRect/>
                </a:stretch>
              </p:blipFill>
              <p:spPr>
                <a:xfrm>
                  <a:off x="7587157" y="4374203"/>
                  <a:ext cx="26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Ink 116">
                  <a:extLst>
                    <a:ext uri="{FF2B5EF4-FFF2-40B4-BE49-F238E27FC236}">
                      <a16:creationId xmlns:a16="http://schemas.microsoft.com/office/drawing/2014/main" id="{89428F7B-80BD-E546-BB44-5B24CB4357BE}"/>
                    </a:ext>
                  </a:extLst>
                </p14:cNvPr>
                <p14:cNvContentPartPr/>
                <p14:nvPr/>
              </p14:nvContentPartPr>
              <p14:xfrm>
                <a:off x="7734397" y="4369523"/>
                <a:ext cx="24120" cy="2520"/>
              </p14:xfrm>
            </p:contentPart>
          </mc:Choice>
          <mc:Fallback xmlns="">
            <p:pic>
              <p:nvPicPr>
                <p:cNvPr id="117" name="Ink 116">
                  <a:extLst>
                    <a:ext uri="{FF2B5EF4-FFF2-40B4-BE49-F238E27FC236}">
                      <a16:creationId xmlns:a16="http://schemas.microsoft.com/office/drawing/2014/main" id="{89428F7B-80BD-E546-BB44-5B24CB4357BE}"/>
                    </a:ext>
                  </a:extLst>
                </p:cNvPr>
                <p:cNvPicPr/>
                <p:nvPr/>
              </p:nvPicPr>
              <p:blipFill>
                <a:blip r:embed="rId149"/>
                <a:stretch>
                  <a:fillRect/>
                </a:stretch>
              </p:blipFill>
              <p:spPr>
                <a:xfrm>
                  <a:off x="7726837" y="4361963"/>
                  <a:ext cx="392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Ink 117">
                  <a:extLst>
                    <a:ext uri="{FF2B5EF4-FFF2-40B4-BE49-F238E27FC236}">
                      <a16:creationId xmlns:a16="http://schemas.microsoft.com/office/drawing/2014/main" id="{C2304195-45DD-EB46-86FA-376505C92ED6}"/>
                    </a:ext>
                  </a:extLst>
                </p14:cNvPr>
                <p14:cNvContentPartPr/>
                <p14:nvPr/>
              </p14:nvContentPartPr>
              <p14:xfrm>
                <a:off x="7860037" y="4351163"/>
                <a:ext cx="49320" cy="360"/>
              </p14:xfrm>
            </p:contentPart>
          </mc:Choice>
          <mc:Fallback xmlns="">
            <p:pic>
              <p:nvPicPr>
                <p:cNvPr id="118" name="Ink 117">
                  <a:extLst>
                    <a:ext uri="{FF2B5EF4-FFF2-40B4-BE49-F238E27FC236}">
                      <a16:creationId xmlns:a16="http://schemas.microsoft.com/office/drawing/2014/main" id="{C2304195-45DD-EB46-86FA-376505C92ED6}"/>
                    </a:ext>
                  </a:extLst>
                </p:cNvPr>
                <p:cNvPicPr/>
                <p:nvPr/>
              </p:nvPicPr>
              <p:blipFill>
                <a:blip r:embed="rId151"/>
                <a:stretch>
                  <a:fillRect/>
                </a:stretch>
              </p:blipFill>
              <p:spPr>
                <a:xfrm>
                  <a:off x="7852477" y="4343603"/>
                  <a:ext cx="64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Ink 118">
                  <a:extLst>
                    <a:ext uri="{FF2B5EF4-FFF2-40B4-BE49-F238E27FC236}">
                      <a16:creationId xmlns:a16="http://schemas.microsoft.com/office/drawing/2014/main" id="{CA0D0F02-1095-C440-BA04-33FF1ADBD053}"/>
                    </a:ext>
                  </a:extLst>
                </p14:cNvPr>
                <p14:cNvContentPartPr/>
                <p14:nvPr/>
              </p14:nvContentPartPr>
              <p14:xfrm>
                <a:off x="8001517" y="4336043"/>
                <a:ext cx="47880" cy="360"/>
              </p14:xfrm>
            </p:contentPart>
          </mc:Choice>
          <mc:Fallback xmlns="">
            <p:pic>
              <p:nvPicPr>
                <p:cNvPr id="119" name="Ink 118">
                  <a:extLst>
                    <a:ext uri="{FF2B5EF4-FFF2-40B4-BE49-F238E27FC236}">
                      <a16:creationId xmlns:a16="http://schemas.microsoft.com/office/drawing/2014/main" id="{CA0D0F02-1095-C440-BA04-33FF1ADBD053}"/>
                    </a:ext>
                  </a:extLst>
                </p:cNvPr>
                <p:cNvPicPr/>
                <p:nvPr/>
              </p:nvPicPr>
              <p:blipFill>
                <a:blip r:embed="rId153"/>
                <a:stretch>
                  <a:fillRect/>
                </a:stretch>
              </p:blipFill>
              <p:spPr>
                <a:xfrm>
                  <a:off x="7993957" y="4328483"/>
                  <a:ext cx="63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0" name="Ink 119">
                  <a:extLst>
                    <a:ext uri="{FF2B5EF4-FFF2-40B4-BE49-F238E27FC236}">
                      <a16:creationId xmlns:a16="http://schemas.microsoft.com/office/drawing/2014/main" id="{38B6F997-51CF-FE41-A888-1959C136C55B}"/>
                    </a:ext>
                  </a:extLst>
                </p14:cNvPr>
                <p14:cNvContentPartPr/>
                <p14:nvPr/>
              </p14:nvContentPartPr>
              <p14:xfrm>
                <a:off x="8179717" y="4324883"/>
                <a:ext cx="44640" cy="4320"/>
              </p14:xfrm>
            </p:contentPart>
          </mc:Choice>
          <mc:Fallback xmlns="">
            <p:pic>
              <p:nvPicPr>
                <p:cNvPr id="120" name="Ink 119">
                  <a:extLst>
                    <a:ext uri="{FF2B5EF4-FFF2-40B4-BE49-F238E27FC236}">
                      <a16:creationId xmlns:a16="http://schemas.microsoft.com/office/drawing/2014/main" id="{38B6F997-51CF-FE41-A888-1959C136C55B}"/>
                    </a:ext>
                  </a:extLst>
                </p:cNvPr>
                <p:cNvPicPr/>
                <p:nvPr/>
              </p:nvPicPr>
              <p:blipFill>
                <a:blip r:embed="rId155"/>
                <a:stretch>
                  <a:fillRect/>
                </a:stretch>
              </p:blipFill>
              <p:spPr>
                <a:xfrm>
                  <a:off x="8172157" y="4317323"/>
                  <a:ext cx="597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1" name="Ink 120">
                  <a:extLst>
                    <a:ext uri="{FF2B5EF4-FFF2-40B4-BE49-F238E27FC236}">
                      <a16:creationId xmlns:a16="http://schemas.microsoft.com/office/drawing/2014/main" id="{4F97A18D-9A48-EB48-BC7B-478D92F210E8}"/>
                    </a:ext>
                  </a:extLst>
                </p14:cNvPr>
                <p14:cNvContentPartPr/>
                <p14:nvPr/>
              </p14:nvContentPartPr>
              <p14:xfrm>
                <a:off x="8461237" y="4282763"/>
                <a:ext cx="79200" cy="18360"/>
              </p14:xfrm>
            </p:contentPart>
          </mc:Choice>
          <mc:Fallback xmlns="">
            <p:pic>
              <p:nvPicPr>
                <p:cNvPr id="121" name="Ink 120">
                  <a:extLst>
                    <a:ext uri="{FF2B5EF4-FFF2-40B4-BE49-F238E27FC236}">
                      <a16:creationId xmlns:a16="http://schemas.microsoft.com/office/drawing/2014/main" id="{4F97A18D-9A48-EB48-BC7B-478D92F210E8}"/>
                    </a:ext>
                  </a:extLst>
                </p:cNvPr>
                <p:cNvPicPr/>
                <p:nvPr/>
              </p:nvPicPr>
              <p:blipFill>
                <a:blip r:embed="rId157"/>
                <a:stretch>
                  <a:fillRect/>
                </a:stretch>
              </p:blipFill>
              <p:spPr>
                <a:xfrm>
                  <a:off x="8453677" y="4275203"/>
                  <a:ext cx="94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2" name="Ink 121">
                  <a:extLst>
                    <a:ext uri="{FF2B5EF4-FFF2-40B4-BE49-F238E27FC236}">
                      <a16:creationId xmlns:a16="http://schemas.microsoft.com/office/drawing/2014/main" id="{2FD081C4-FED3-0E4C-B98E-877C4F27DDBC}"/>
                    </a:ext>
                  </a:extLst>
                </p14:cNvPr>
                <p14:cNvContentPartPr/>
                <p14:nvPr/>
              </p14:nvContentPartPr>
              <p14:xfrm>
                <a:off x="8639437" y="4292123"/>
                <a:ext cx="14400" cy="1080"/>
              </p14:xfrm>
            </p:contentPart>
          </mc:Choice>
          <mc:Fallback xmlns="">
            <p:pic>
              <p:nvPicPr>
                <p:cNvPr id="122" name="Ink 121">
                  <a:extLst>
                    <a:ext uri="{FF2B5EF4-FFF2-40B4-BE49-F238E27FC236}">
                      <a16:creationId xmlns:a16="http://schemas.microsoft.com/office/drawing/2014/main" id="{2FD081C4-FED3-0E4C-B98E-877C4F27DDBC}"/>
                    </a:ext>
                  </a:extLst>
                </p:cNvPr>
                <p:cNvPicPr/>
                <p:nvPr/>
              </p:nvPicPr>
              <p:blipFill>
                <a:blip r:embed="rId159"/>
                <a:stretch>
                  <a:fillRect/>
                </a:stretch>
              </p:blipFill>
              <p:spPr>
                <a:xfrm>
                  <a:off x="8631877" y="4284563"/>
                  <a:ext cx="291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Ink 123">
                  <a:extLst>
                    <a:ext uri="{FF2B5EF4-FFF2-40B4-BE49-F238E27FC236}">
                      <a16:creationId xmlns:a16="http://schemas.microsoft.com/office/drawing/2014/main" id="{9B574E04-DA8E-1A4E-B056-85667366BA7D}"/>
                    </a:ext>
                  </a:extLst>
                </p14:cNvPr>
                <p14:cNvContentPartPr/>
                <p14:nvPr/>
              </p14:nvContentPartPr>
              <p14:xfrm>
                <a:off x="7433437" y="4797563"/>
                <a:ext cx="39960" cy="6480"/>
              </p14:xfrm>
            </p:contentPart>
          </mc:Choice>
          <mc:Fallback xmlns="">
            <p:pic>
              <p:nvPicPr>
                <p:cNvPr id="124" name="Ink 123">
                  <a:extLst>
                    <a:ext uri="{FF2B5EF4-FFF2-40B4-BE49-F238E27FC236}">
                      <a16:creationId xmlns:a16="http://schemas.microsoft.com/office/drawing/2014/main" id="{9B574E04-DA8E-1A4E-B056-85667366BA7D}"/>
                    </a:ext>
                  </a:extLst>
                </p:cNvPr>
                <p:cNvPicPr/>
                <p:nvPr/>
              </p:nvPicPr>
              <p:blipFill>
                <a:blip r:embed="rId161"/>
                <a:stretch>
                  <a:fillRect/>
                </a:stretch>
              </p:blipFill>
              <p:spPr>
                <a:xfrm>
                  <a:off x="7425877" y="4790363"/>
                  <a:ext cx="55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5" name="Ink 124">
                  <a:extLst>
                    <a:ext uri="{FF2B5EF4-FFF2-40B4-BE49-F238E27FC236}">
                      <a16:creationId xmlns:a16="http://schemas.microsoft.com/office/drawing/2014/main" id="{F1909D21-7D08-A748-802D-E35A276BE67C}"/>
                    </a:ext>
                  </a:extLst>
                </p14:cNvPr>
                <p14:cNvContentPartPr/>
                <p14:nvPr/>
              </p14:nvContentPartPr>
              <p14:xfrm>
                <a:off x="7665637" y="4750043"/>
                <a:ext cx="55440" cy="4320"/>
              </p14:xfrm>
            </p:contentPart>
          </mc:Choice>
          <mc:Fallback xmlns="">
            <p:pic>
              <p:nvPicPr>
                <p:cNvPr id="125" name="Ink 124">
                  <a:extLst>
                    <a:ext uri="{FF2B5EF4-FFF2-40B4-BE49-F238E27FC236}">
                      <a16:creationId xmlns:a16="http://schemas.microsoft.com/office/drawing/2014/main" id="{F1909D21-7D08-A748-802D-E35A276BE67C}"/>
                    </a:ext>
                  </a:extLst>
                </p:cNvPr>
                <p:cNvPicPr/>
                <p:nvPr/>
              </p:nvPicPr>
              <p:blipFill>
                <a:blip r:embed="rId163"/>
                <a:stretch>
                  <a:fillRect/>
                </a:stretch>
              </p:blipFill>
              <p:spPr>
                <a:xfrm>
                  <a:off x="7658077" y="4742483"/>
                  <a:ext cx="705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Ink 125">
                  <a:extLst>
                    <a:ext uri="{FF2B5EF4-FFF2-40B4-BE49-F238E27FC236}">
                      <a16:creationId xmlns:a16="http://schemas.microsoft.com/office/drawing/2014/main" id="{52D3C34D-4374-8B44-A6F9-56E69C7A7DC6}"/>
                    </a:ext>
                  </a:extLst>
                </p14:cNvPr>
                <p14:cNvContentPartPr/>
                <p14:nvPr/>
              </p14:nvContentPartPr>
              <p14:xfrm>
                <a:off x="7822597" y="4718363"/>
                <a:ext cx="98280" cy="16200"/>
              </p14:xfrm>
            </p:contentPart>
          </mc:Choice>
          <mc:Fallback xmlns="">
            <p:pic>
              <p:nvPicPr>
                <p:cNvPr id="126" name="Ink 125">
                  <a:extLst>
                    <a:ext uri="{FF2B5EF4-FFF2-40B4-BE49-F238E27FC236}">
                      <a16:creationId xmlns:a16="http://schemas.microsoft.com/office/drawing/2014/main" id="{52D3C34D-4374-8B44-A6F9-56E69C7A7DC6}"/>
                    </a:ext>
                  </a:extLst>
                </p:cNvPr>
                <p:cNvPicPr/>
                <p:nvPr/>
              </p:nvPicPr>
              <p:blipFill>
                <a:blip r:embed="rId165"/>
                <a:stretch>
                  <a:fillRect/>
                </a:stretch>
              </p:blipFill>
              <p:spPr>
                <a:xfrm>
                  <a:off x="7815037" y="4710803"/>
                  <a:ext cx="113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7" name="Ink 126">
                  <a:extLst>
                    <a:ext uri="{FF2B5EF4-FFF2-40B4-BE49-F238E27FC236}">
                      <a16:creationId xmlns:a16="http://schemas.microsoft.com/office/drawing/2014/main" id="{B82AC99D-2B78-CD45-AB08-D6A318F33E65}"/>
                    </a:ext>
                  </a:extLst>
                </p14:cNvPr>
                <p14:cNvContentPartPr/>
                <p14:nvPr/>
              </p14:nvContentPartPr>
              <p14:xfrm>
                <a:off x="7992877" y="4693163"/>
                <a:ext cx="80640" cy="9720"/>
              </p14:xfrm>
            </p:contentPart>
          </mc:Choice>
          <mc:Fallback xmlns="">
            <p:pic>
              <p:nvPicPr>
                <p:cNvPr id="127" name="Ink 126">
                  <a:extLst>
                    <a:ext uri="{FF2B5EF4-FFF2-40B4-BE49-F238E27FC236}">
                      <a16:creationId xmlns:a16="http://schemas.microsoft.com/office/drawing/2014/main" id="{B82AC99D-2B78-CD45-AB08-D6A318F33E65}"/>
                    </a:ext>
                  </a:extLst>
                </p:cNvPr>
                <p:cNvPicPr/>
                <p:nvPr/>
              </p:nvPicPr>
              <p:blipFill>
                <a:blip r:embed="rId167"/>
                <a:stretch>
                  <a:fillRect/>
                </a:stretch>
              </p:blipFill>
              <p:spPr>
                <a:xfrm>
                  <a:off x="7985317" y="4685603"/>
                  <a:ext cx="95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Ink 127">
                  <a:extLst>
                    <a:ext uri="{FF2B5EF4-FFF2-40B4-BE49-F238E27FC236}">
                      <a16:creationId xmlns:a16="http://schemas.microsoft.com/office/drawing/2014/main" id="{43F65040-42EA-EA4E-85EC-C0EFF5914A0C}"/>
                    </a:ext>
                  </a:extLst>
                </p14:cNvPr>
                <p14:cNvContentPartPr/>
                <p14:nvPr/>
              </p14:nvContentPartPr>
              <p14:xfrm>
                <a:off x="8220757" y="4665083"/>
                <a:ext cx="89280" cy="18000"/>
              </p14:xfrm>
            </p:contentPart>
          </mc:Choice>
          <mc:Fallback xmlns="">
            <p:pic>
              <p:nvPicPr>
                <p:cNvPr id="128" name="Ink 127">
                  <a:extLst>
                    <a:ext uri="{FF2B5EF4-FFF2-40B4-BE49-F238E27FC236}">
                      <a16:creationId xmlns:a16="http://schemas.microsoft.com/office/drawing/2014/main" id="{43F65040-42EA-EA4E-85EC-C0EFF5914A0C}"/>
                    </a:ext>
                  </a:extLst>
                </p:cNvPr>
                <p:cNvPicPr/>
                <p:nvPr/>
              </p:nvPicPr>
              <p:blipFill>
                <a:blip r:embed="rId169"/>
                <a:stretch>
                  <a:fillRect/>
                </a:stretch>
              </p:blipFill>
              <p:spPr>
                <a:xfrm>
                  <a:off x="8213197" y="4657523"/>
                  <a:ext cx="104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Ink 128">
                  <a:extLst>
                    <a:ext uri="{FF2B5EF4-FFF2-40B4-BE49-F238E27FC236}">
                      <a16:creationId xmlns:a16="http://schemas.microsoft.com/office/drawing/2014/main" id="{B644FA58-2CC1-8D4F-A1B4-FC69B138FA5D}"/>
                    </a:ext>
                  </a:extLst>
                </p14:cNvPr>
                <p14:cNvContentPartPr/>
                <p14:nvPr/>
              </p14:nvContentPartPr>
              <p14:xfrm>
                <a:off x="8441437" y="4621523"/>
                <a:ext cx="58680" cy="26280"/>
              </p14:xfrm>
            </p:contentPart>
          </mc:Choice>
          <mc:Fallback xmlns="">
            <p:pic>
              <p:nvPicPr>
                <p:cNvPr id="129" name="Ink 128">
                  <a:extLst>
                    <a:ext uri="{FF2B5EF4-FFF2-40B4-BE49-F238E27FC236}">
                      <a16:creationId xmlns:a16="http://schemas.microsoft.com/office/drawing/2014/main" id="{B644FA58-2CC1-8D4F-A1B4-FC69B138FA5D}"/>
                    </a:ext>
                  </a:extLst>
                </p:cNvPr>
                <p:cNvPicPr/>
                <p:nvPr/>
              </p:nvPicPr>
              <p:blipFill>
                <a:blip r:embed="rId171"/>
                <a:stretch>
                  <a:fillRect/>
                </a:stretch>
              </p:blipFill>
              <p:spPr>
                <a:xfrm>
                  <a:off x="8433877" y="4613963"/>
                  <a:ext cx="73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1" name="Ink 130">
                  <a:extLst>
                    <a:ext uri="{FF2B5EF4-FFF2-40B4-BE49-F238E27FC236}">
                      <a16:creationId xmlns:a16="http://schemas.microsoft.com/office/drawing/2014/main" id="{FE88B896-63AE-AF44-B7B8-9C6EDDDDE646}"/>
                    </a:ext>
                  </a:extLst>
                </p14:cNvPr>
                <p14:cNvContentPartPr/>
                <p14:nvPr/>
              </p14:nvContentPartPr>
              <p14:xfrm>
                <a:off x="7897837" y="4433243"/>
                <a:ext cx="33840" cy="159120"/>
              </p14:xfrm>
            </p:contentPart>
          </mc:Choice>
          <mc:Fallback xmlns="">
            <p:pic>
              <p:nvPicPr>
                <p:cNvPr id="131" name="Ink 130">
                  <a:extLst>
                    <a:ext uri="{FF2B5EF4-FFF2-40B4-BE49-F238E27FC236}">
                      <a16:creationId xmlns:a16="http://schemas.microsoft.com/office/drawing/2014/main" id="{FE88B896-63AE-AF44-B7B8-9C6EDDDDE646}"/>
                    </a:ext>
                  </a:extLst>
                </p:cNvPr>
                <p:cNvPicPr/>
                <p:nvPr/>
              </p:nvPicPr>
              <p:blipFill>
                <a:blip r:embed="rId173"/>
                <a:stretch>
                  <a:fillRect/>
                </a:stretch>
              </p:blipFill>
              <p:spPr>
                <a:xfrm>
                  <a:off x="7890277" y="4425683"/>
                  <a:ext cx="48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2" name="Ink 131">
                  <a:extLst>
                    <a:ext uri="{FF2B5EF4-FFF2-40B4-BE49-F238E27FC236}">
                      <a16:creationId xmlns:a16="http://schemas.microsoft.com/office/drawing/2014/main" id="{55500B5A-888C-AB4C-99A9-58533A917ACB}"/>
                    </a:ext>
                  </a:extLst>
                </p14:cNvPr>
                <p14:cNvContentPartPr/>
                <p14:nvPr/>
              </p14:nvContentPartPr>
              <p14:xfrm>
                <a:off x="7973437" y="4475723"/>
                <a:ext cx="104400" cy="72720"/>
              </p14:xfrm>
            </p:contentPart>
          </mc:Choice>
          <mc:Fallback xmlns="">
            <p:pic>
              <p:nvPicPr>
                <p:cNvPr id="132" name="Ink 131">
                  <a:extLst>
                    <a:ext uri="{FF2B5EF4-FFF2-40B4-BE49-F238E27FC236}">
                      <a16:creationId xmlns:a16="http://schemas.microsoft.com/office/drawing/2014/main" id="{55500B5A-888C-AB4C-99A9-58533A917ACB}"/>
                    </a:ext>
                  </a:extLst>
                </p:cNvPr>
                <p:cNvPicPr/>
                <p:nvPr/>
              </p:nvPicPr>
              <p:blipFill>
                <a:blip r:embed="rId175"/>
                <a:stretch>
                  <a:fillRect/>
                </a:stretch>
              </p:blipFill>
              <p:spPr>
                <a:xfrm>
                  <a:off x="7965877" y="4468163"/>
                  <a:ext cx="119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3" name="Ink 132">
                  <a:extLst>
                    <a:ext uri="{FF2B5EF4-FFF2-40B4-BE49-F238E27FC236}">
                      <a16:creationId xmlns:a16="http://schemas.microsoft.com/office/drawing/2014/main" id="{0A291AA4-7020-1B4A-9477-7F07C9542390}"/>
                    </a:ext>
                  </a:extLst>
                </p14:cNvPr>
                <p14:cNvContentPartPr/>
                <p14:nvPr/>
              </p14:nvContentPartPr>
              <p14:xfrm>
                <a:off x="8084317" y="4475723"/>
                <a:ext cx="91440" cy="72720"/>
              </p14:xfrm>
            </p:contentPart>
          </mc:Choice>
          <mc:Fallback xmlns="">
            <p:pic>
              <p:nvPicPr>
                <p:cNvPr id="133" name="Ink 132">
                  <a:extLst>
                    <a:ext uri="{FF2B5EF4-FFF2-40B4-BE49-F238E27FC236}">
                      <a16:creationId xmlns:a16="http://schemas.microsoft.com/office/drawing/2014/main" id="{0A291AA4-7020-1B4A-9477-7F07C9542390}"/>
                    </a:ext>
                  </a:extLst>
                </p:cNvPr>
                <p:cNvPicPr/>
                <p:nvPr/>
              </p:nvPicPr>
              <p:blipFill>
                <a:blip r:embed="rId177"/>
                <a:stretch>
                  <a:fillRect/>
                </a:stretch>
              </p:blipFill>
              <p:spPr>
                <a:xfrm>
                  <a:off x="8076757" y="4468163"/>
                  <a:ext cx="1065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B8D85B3B-E654-2344-A0D7-9332E142056C}"/>
                    </a:ext>
                  </a:extLst>
                </p14:cNvPr>
                <p14:cNvContentPartPr/>
                <p14:nvPr/>
              </p14:nvContentPartPr>
              <p14:xfrm>
                <a:off x="8254597" y="4457003"/>
                <a:ext cx="15480" cy="205200"/>
              </p14:xfrm>
            </p:contentPart>
          </mc:Choice>
          <mc:Fallback xmlns="">
            <p:pic>
              <p:nvPicPr>
                <p:cNvPr id="134" name="Ink 133">
                  <a:extLst>
                    <a:ext uri="{FF2B5EF4-FFF2-40B4-BE49-F238E27FC236}">
                      <a16:creationId xmlns:a16="http://schemas.microsoft.com/office/drawing/2014/main" id="{B8D85B3B-E654-2344-A0D7-9332E142056C}"/>
                    </a:ext>
                  </a:extLst>
                </p:cNvPr>
                <p:cNvPicPr/>
                <p:nvPr/>
              </p:nvPicPr>
              <p:blipFill>
                <a:blip r:embed="rId179"/>
                <a:stretch>
                  <a:fillRect/>
                </a:stretch>
              </p:blipFill>
              <p:spPr>
                <a:xfrm>
                  <a:off x="8247037" y="4449803"/>
                  <a:ext cx="30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3C8F5085-551D-AA4B-B829-6042BCE6F5AD}"/>
                    </a:ext>
                  </a:extLst>
                </p14:cNvPr>
                <p14:cNvContentPartPr/>
                <p14:nvPr/>
              </p14:nvContentPartPr>
              <p14:xfrm>
                <a:off x="8255317" y="4469963"/>
                <a:ext cx="77760" cy="61560"/>
              </p14:xfrm>
            </p:contentPart>
          </mc:Choice>
          <mc:Fallback xmlns="">
            <p:pic>
              <p:nvPicPr>
                <p:cNvPr id="135" name="Ink 134">
                  <a:extLst>
                    <a:ext uri="{FF2B5EF4-FFF2-40B4-BE49-F238E27FC236}">
                      <a16:creationId xmlns:a16="http://schemas.microsoft.com/office/drawing/2014/main" id="{3C8F5085-551D-AA4B-B829-6042BCE6F5AD}"/>
                    </a:ext>
                  </a:extLst>
                </p:cNvPr>
                <p:cNvPicPr/>
                <p:nvPr/>
              </p:nvPicPr>
              <p:blipFill>
                <a:blip r:embed="rId181"/>
                <a:stretch>
                  <a:fillRect/>
                </a:stretch>
              </p:blipFill>
              <p:spPr>
                <a:xfrm>
                  <a:off x="8247757" y="4462403"/>
                  <a:ext cx="9288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37" name="Ink 136">
                <a:extLst>
                  <a:ext uri="{FF2B5EF4-FFF2-40B4-BE49-F238E27FC236}">
                    <a16:creationId xmlns:a16="http://schemas.microsoft.com/office/drawing/2014/main" id="{C94F1576-CC25-DB40-8D31-A8403340B5B2}"/>
                  </a:ext>
                </a:extLst>
              </p14:cNvPr>
              <p14:cNvContentPartPr/>
              <p14:nvPr/>
            </p14:nvContentPartPr>
            <p14:xfrm>
              <a:off x="5610397" y="1552163"/>
              <a:ext cx="1091880" cy="40680"/>
            </p14:xfrm>
          </p:contentPart>
        </mc:Choice>
        <mc:Fallback xmlns="">
          <p:pic>
            <p:nvPicPr>
              <p:cNvPr id="137" name="Ink 136">
                <a:extLst>
                  <a:ext uri="{FF2B5EF4-FFF2-40B4-BE49-F238E27FC236}">
                    <a16:creationId xmlns:a16="http://schemas.microsoft.com/office/drawing/2014/main" id="{C94F1576-CC25-DB40-8D31-A8403340B5B2}"/>
                  </a:ext>
                </a:extLst>
              </p:cNvPr>
              <p:cNvPicPr/>
              <p:nvPr/>
            </p:nvPicPr>
            <p:blipFill>
              <a:blip r:embed="rId183"/>
              <a:stretch>
                <a:fillRect/>
              </a:stretch>
            </p:blipFill>
            <p:spPr>
              <a:xfrm>
                <a:off x="5602837" y="1544603"/>
                <a:ext cx="1107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8" name="Ink 137">
                <a:extLst>
                  <a:ext uri="{FF2B5EF4-FFF2-40B4-BE49-F238E27FC236}">
                    <a16:creationId xmlns:a16="http://schemas.microsoft.com/office/drawing/2014/main" id="{D243436D-12CE-4442-A3CC-A1708F5C0CBB}"/>
                  </a:ext>
                </a:extLst>
              </p14:cNvPr>
              <p14:cNvContentPartPr/>
              <p14:nvPr/>
            </p14:nvContentPartPr>
            <p14:xfrm>
              <a:off x="5592757" y="3049763"/>
              <a:ext cx="980280" cy="138960"/>
            </p14:xfrm>
          </p:contentPart>
        </mc:Choice>
        <mc:Fallback xmlns="">
          <p:pic>
            <p:nvPicPr>
              <p:cNvPr id="138" name="Ink 137">
                <a:extLst>
                  <a:ext uri="{FF2B5EF4-FFF2-40B4-BE49-F238E27FC236}">
                    <a16:creationId xmlns:a16="http://schemas.microsoft.com/office/drawing/2014/main" id="{D243436D-12CE-4442-A3CC-A1708F5C0CBB}"/>
                  </a:ext>
                </a:extLst>
              </p:cNvPr>
              <p:cNvPicPr/>
              <p:nvPr/>
            </p:nvPicPr>
            <p:blipFill>
              <a:blip r:embed="rId185"/>
              <a:stretch>
                <a:fillRect/>
              </a:stretch>
            </p:blipFill>
            <p:spPr>
              <a:xfrm>
                <a:off x="5585197" y="3042203"/>
                <a:ext cx="995400" cy="154080"/>
              </a:xfrm>
              <a:prstGeom prst="rect">
                <a:avLst/>
              </a:prstGeom>
            </p:spPr>
          </p:pic>
        </mc:Fallback>
      </mc:AlternateContent>
      <p:grpSp>
        <p:nvGrpSpPr>
          <p:cNvPr id="169" name="Group 168">
            <a:extLst>
              <a:ext uri="{FF2B5EF4-FFF2-40B4-BE49-F238E27FC236}">
                <a16:creationId xmlns:a16="http://schemas.microsoft.com/office/drawing/2014/main" id="{A854E232-CFD3-0541-8BA8-F8ECF8B4A080}"/>
              </a:ext>
            </a:extLst>
          </p:cNvPr>
          <p:cNvGrpSpPr/>
          <p:nvPr/>
        </p:nvGrpSpPr>
        <p:grpSpPr>
          <a:xfrm>
            <a:off x="5504917" y="832523"/>
            <a:ext cx="1994400" cy="3367440"/>
            <a:chOff x="5504917" y="832523"/>
            <a:chExt cx="1994400" cy="3367440"/>
          </a:xfrm>
        </p:grpSpPr>
        <mc:AlternateContent xmlns:mc="http://schemas.openxmlformats.org/markup-compatibility/2006" xmlns:p14="http://schemas.microsoft.com/office/powerpoint/2010/main">
          <mc:Choice Requires="p14">
            <p:contentPart p14:bwMode="auto" r:id="rId186">
              <p14:nvContentPartPr>
                <p14:cNvPr id="14" name="Ink 13">
                  <a:extLst>
                    <a:ext uri="{FF2B5EF4-FFF2-40B4-BE49-F238E27FC236}">
                      <a16:creationId xmlns:a16="http://schemas.microsoft.com/office/drawing/2014/main" id="{DA2FD1C2-923B-114B-B937-47B1D2315CC7}"/>
                    </a:ext>
                  </a:extLst>
                </p14:cNvPr>
                <p14:cNvContentPartPr/>
                <p14:nvPr/>
              </p14:nvContentPartPr>
              <p14:xfrm>
                <a:off x="5592757" y="1095683"/>
                <a:ext cx="24480" cy="1643760"/>
              </p14:xfrm>
            </p:contentPart>
          </mc:Choice>
          <mc:Fallback xmlns="">
            <p:pic>
              <p:nvPicPr>
                <p:cNvPr id="14" name="Ink 13">
                  <a:extLst>
                    <a:ext uri="{FF2B5EF4-FFF2-40B4-BE49-F238E27FC236}">
                      <a16:creationId xmlns:a16="http://schemas.microsoft.com/office/drawing/2014/main" id="{DA2FD1C2-923B-114B-B937-47B1D2315CC7}"/>
                    </a:ext>
                  </a:extLst>
                </p:cNvPr>
                <p:cNvPicPr/>
                <p:nvPr/>
              </p:nvPicPr>
              <p:blipFill>
                <a:blip r:embed="rId187"/>
                <a:stretch>
                  <a:fillRect/>
                </a:stretch>
              </p:blipFill>
              <p:spPr>
                <a:xfrm>
                  <a:off x="5585197" y="1088123"/>
                  <a:ext cx="39240" cy="165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 name="Ink 14">
                  <a:extLst>
                    <a:ext uri="{FF2B5EF4-FFF2-40B4-BE49-F238E27FC236}">
                      <a16:creationId xmlns:a16="http://schemas.microsoft.com/office/drawing/2014/main" id="{CFA7BA58-F523-B648-9E45-B8295292DD12}"/>
                    </a:ext>
                  </a:extLst>
                </p14:cNvPr>
                <p14:cNvContentPartPr/>
                <p14:nvPr/>
              </p14:nvContentPartPr>
              <p14:xfrm>
                <a:off x="5519317" y="2717123"/>
                <a:ext cx="217800" cy="118800"/>
              </p14:xfrm>
            </p:contentPart>
          </mc:Choice>
          <mc:Fallback xmlns="">
            <p:pic>
              <p:nvPicPr>
                <p:cNvPr id="15" name="Ink 14">
                  <a:extLst>
                    <a:ext uri="{FF2B5EF4-FFF2-40B4-BE49-F238E27FC236}">
                      <a16:creationId xmlns:a16="http://schemas.microsoft.com/office/drawing/2014/main" id="{CFA7BA58-F523-B648-9E45-B8295292DD12}"/>
                    </a:ext>
                  </a:extLst>
                </p:cNvPr>
                <p:cNvPicPr/>
                <p:nvPr/>
              </p:nvPicPr>
              <p:blipFill>
                <a:blip r:embed="rId189"/>
                <a:stretch>
                  <a:fillRect/>
                </a:stretch>
              </p:blipFill>
              <p:spPr>
                <a:xfrm>
                  <a:off x="5511757" y="2709563"/>
                  <a:ext cx="23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 name="Ink 15">
                  <a:extLst>
                    <a:ext uri="{FF2B5EF4-FFF2-40B4-BE49-F238E27FC236}">
                      <a16:creationId xmlns:a16="http://schemas.microsoft.com/office/drawing/2014/main" id="{E1F00C42-B5E3-B440-9FF8-61034EA6DB5E}"/>
                    </a:ext>
                  </a:extLst>
                </p14:cNvPr>
                <p14:cNvContentPartPr/>
                <p14:nvPr/>
              </p14:nvContentPartPr>
              <p14:xfrm>
                <a:off x="5515357" y="2810723"/>
                <a:ext cx="209880" cy="130320"/>
              </p14:xfrm>
            </p:contentPart>
          </mc:Choice>
          <mc:Fallback xmlns="">
            <p:pic>
              <p:nvPicPr>
                <p:cNvPr id="16" name="Ink 15">
                  <a:extLst>
                    <a:ext uri="{FF2B5EF4-FFF2-40B4-BE49-F238E27FC236}">
                      <a16:creationId xmlns:a16="http://schemas.microsoft.com/office/drawing/2014/main" id="{E1F00C42-B5E3-B440-9FF8-61034EA6DB5E}"/>
                    </a:ext>
                  </a:extLst>
                </p:cNvPr>
                <p:cNvPicPr/>
                <p:nvPr/>
              </p:nvPicPr>
              <p:blipFill>
                <a:blip r:embed="rId191"/>
                <a:stretch>
                  <a:fillRect/>
                </a:stretch>
              </p:blipFill>
              <p:spPr>
                <a:xfrm>
                  <a:off x="5507797" y="2803163"/>
                  <a:ext cx="225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 name="Ink 16">
                  <a:extLst>
                    <a:ext uri="{FF2B5EF4-FFF2-40B4-BE49-F238E27FC236}">
                      <a16:creationId xmlns:a16="http://schemas.microsoft.com/office/drawing/2014/main" id="{A939B88F-2D57-2840-8F04-28B8A838EB83}"/>
                    </a:ext>
                  </a:extLst>
                </p14:cNvPr>
                <p14:cNvContentPartPr/>
                <p14:nvPr/>
              </p14:nvContentPartPr>
              <p14:xfrm>
                <a:off x="5504917" y="2900723"/>
                <a:ext cx="101880" cy="917280"/>
              </p14:xfrm>
            </p:contentPart>
          </mc:Choice>
          <mc:Fallback xmlns="">
            <p:pic>
              <p:nvPicPr>
                <p:cNvPr id="17" name="Ink 16">
                  <a:extLst>
                    <a:ext uri="{FF2B5EF4-FFF2-40B4-BE49-F238E27FC236}">
                      <a16:creationId xmlns:a16="http://schemas.microsoft.com/office/drawing/2014/main" id="{A939B88F-2D57-2840-8F04-28B8A838EB83}"/>
                    </a:ext>
                  </a:extLst>
                </p:cNvPr>
                <p:cNvPicPr/>
                <p:nvPr/>
              </p:nvPicPr>
              <p:blipFill>
                <a:blip r:embed="rId193"/>
                <a:stretch>
                  <a:fillRect/>
                </a:stretch>
              </p:blipFill>
              <p:spPr>
                <a:xfrm>
                  <a:off x="5497357" y="2893163"/>
                  <a:ext cx="117000" cy="932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 name="Ink 18">
                  <a:extLst>
                    <a:ext uri="{FF2B5EF4-FFF2-40B4-BE49-F238E27FC236}">
                      <a16:creationId xmlns:a16="http://schemas.microsoft.com/office/drawing/2014/main" id="{6B7860AE-639C-B749-9535-09DF99CF650F}"/>
                    </a:ext>
                  </a:extLst>
                </p14:cNvPr>
                <p14:cNvContentPartPr/>
                <p14:nvPr/>
              </p14:nvContentPartPr>
              <p14:xfrm>
                <a:off x="6015757" y="3595163"/>
                <a:ext cx="205200" cy="169200"/>
              </p14:xfrm>
            </p:contentPart>
          </mc:Choice>
          <mc:Fallback xmlns="">
            <p:pic>
              <p:nvPicPr>
                <p:cNvPr id="19" name="Ink 18">
                  <a:extLst>
                    <a:ext uri="{FF2B5EF4-FFF2-40B4-BE49-F238E27FC236}">
                      <a16:creationId xmlns:a16="http://schemas.microsoft.com/office/drawing/2014/main" id="{6B7860AE-639C-B749-9535-09DF99CF650F}"/>
                    </a:ext>
                  </a:extLst>
                </p:cNvPr>
                <p:cNvPicPr/>
                <p:nvPr/>
              </p:nvPicPr>
              <p:blipFill>
                <a:blip r:embed="rId195"/>
                <a:stretch>
                  <a:fillRect/>
                </a:stretch>
              </p:blipFill>
              <p:spPr>
                <a:xfrm>
                  <a:off x="6008197" y="3587603"/>
                  <a:ext cx="220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 name="Ink 19">
                  <a:extLst>
                    <a:ext uri="{FF2B5EF4-FFF2-40B4-BE49-F238E27FC236}">
                      <a16:creationId xmlns:a16="http://schemas.microsoft.com/office/drawing/2014/main" id="{5AB18048-09B4-114B-99B4-D0C8129221C9}"/>
                    </a:ext>
                  </a:extLst>
                </p14:cNvPr>
                <p14:cNvContentPartPr/>
                <p14:nvPr/>
              </p14:nvContentPartPr>
              <p14:xfrm>
                <a:off x="5536597" y="3826283"/>
                <a:ext cx="1220040" cy="298440"/>
              </p14:xfrm>
            </p:contentPart>
          </mc:Choice>
          <mc:Fallback xmlns="">
            <p:pic>
              <p:nvPicPr>
                <p:cNvPr id="20" name="Ink 19">
                  <a:extLst>
                    <a:ext uri="{FF2B5EF4-FFF2-40B4-BE49-F238E27FC236}">
                      <a16:creationId xmlns:a16="http://schemas.microsoft.com/office/drawing/2014/main" id="{5AB18048-09B4-114B-99B4-D0C8129221C9}"/>
                    </a:ext>
                  </a:extLst>
                </p:cNvPr>
                <p:cNvPicPr/>
                <p:nvPr/>
              </p:nvPicPr>
              <p:blipFill>
                <a:blip r:embed="rId197"/>
                <a:stretch>
                  <a:fillRect/>
                </a:stretch>
              </p:blipFill>
              <p:spPr>
                <a:xfrm>
                  <a:off x="5529037" y="3818723"/>
                  <a:ext cx="12351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 name="Ink 21">
                  <a:extLst>
                    <a:ext uri="{FF2B5EF4-FFF2-40B4-BE49-F238E27FC236}">
                      <a16:creationId xmlns:a16="http://schemas.microsoft.com/office/drawing/2014/main" id="{D152CE22-F51F-024D-A3DE-ED444F5FFA80}"/>
                    </a:ext>
                  </a:extLst>
                </p14:cNvPr>
                <p14:cNvContentPartPr/>
                <p14:nvPr/>
              </p14:nvContentPartPr>
              <p14:xfrm>
                <a:off x="6600037" y="1047443"/>
                <a:ext cx="199800" cy="3152520"/>
              </p14:xfrm>
            </p:contentPart>
          </mc:Choice>
          <mc:Fallback xmlns="">
            <p:pic>
              <p:nvPicPr>
                <p:cNvPr id="22" name="Ink 21">
                  <a:extLst>
                    <a:ext uri="{FF2B5EF4-FFF2-40B4-BE49-F238E27FC236}">
                      <a16:creationId xmlns:a16="http://schemas.microsoft.com/office/drawing/2014/main" id="{D152CE22-F51F-024D-A3DE-ED444F5FFA80}"/>
                    </a:ext>
                  </a:extLst>
                </p:cNvPr>
                <p:cNvPicPr/>
                <p:nvPr/>
              </p:nvPicPr>
              <p:blipFill>
                <a:blip r:embed="rId199"/>
                <a:stretch>
                  <a:fillRect/>
                </a:stretch>
              </p:blipFill>
              <p:spPr>
                <a:xfrm>
                  <a:off x="6592477" y="1039883"/>
                  <a:ext cx="214920" cy="3167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4" name="Ink 23">
                  <a:extLst>
                    <a:ext uri="{FF2B5EF4-FFF2-40B4-BE49-F238E27FC236}">
                      <a16:creationId xmlns:a16="http://schemas.microsoft.com/office/drawing/2014/main" id="{1FD502A9-EB86-D44E-80D7-73052CF44069}"/>
                    </a:ext>
                  </a:extLst>
                </p14:cNvPr>
                <p14:cNvContentPartPr/>
                <p14:nvPr/>
              </p14:nvContentPartPr>
              <p14:xfrm>
                <a:off x="5624077" y="832523"/>
                <a:ext cx="30960" cy="354960"/>
              </p14:xfrm>
            </p:contentPart>
          </mc:Choice>
          <mc:Fallback xmlns="">
            <p:pic>
              <p:nvPicPr>
                <p:cNvPr id="24" name="Ink 23">
                  <a:extLst>
                    <a:ext uri="{FF2B5EF4-FFF2-40B4-BE49-F238E27FC236}">
                      <a16:creationId xmlns:a16="http://schemas.microsoft.com/office/drawing/2014/main" id="{1FD502A9-EB86-D44E-80D7-73052CF44069}"/>
                    </a:ext>
                  </a:extLst>
                </p:cNvPr>
                <p:cNvPicPr/>
                <p:nvPr/>
              </p:nvPicPr>
              <p:blipFill>
                <a:blip r:embed="rId201"/>
                <a:stretch>
                  <a:fillRect/>
                </a:stretch>
              </p:blipFill>
              <p:spPr>
                <a:xfrm>
                  <a:off x="5616517" y="825323"/>
                  <a:ext cx="46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5" name="Ink 24">
                  <a:extLst>
                    <a:ext uri="{FF2B5EF4-FFF2-40B4-BE49-F238E27FC236}">
                      <a16:creationId xmlns:a16="http://schemas.microsoft.com/office/drawing/2014/main" id="{7196D399-BB3A-A547-BB55-D40C5C234468}"/>
                    </a:ext>
                  </a:extLst>
                </p14:cNvPr>
                <p14:cNvContentPartPr/>
                <p14:nvPr/>
              </p14:nvContentPartPr>
              <p14:xfrm>
                <a:off x="5630557" y="864563"/>
                <a:ext cx="1155960" cy="221040"/>
              </p14:xfrm>
            </p:contentPart>
          </mc:Choice>
          <mc:Fallback xmlns="">
            <p:pic>
              <p:nvPicPr>
                <p:cNvPr id="25" name="Ink 24">
                  <a:extLst>
                    <a:ext uri="{FF2B5EF4-FFF2-40B4-BE49-F238E27FC236}">
                      <a16:creationId xmlns:a16="http://schemas.microsoft.com/office/drawing/2014/main" id="{7196D399-BB3A-A547-BB55-D40C5C234468}"/>
                    </a:ext>
                  </a:extLst>
                </p:cNvPr>
                <p:cNvPicPr/>
                <p:nvPr/>
              </p:nvPicPr>
              <p:blipFill>
                <a:blip r:embed="rId203"/>
                <a:stretch>
                  <a:fillRect/>
                </a:stretch>
              </p:blipFill>
              <p:spPr>
                <a:xfrm>
                  <a:off x="5622997" y="857003"/>
                  <a:ext cx="11710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9" name="Ink 138">
                  <a:extLst>
                    <a:ext uri="{FF2B5EF4-FFF2-40B4-BE49-F238E27FC236}">
                      <a16:creationId xmlns:a16="http://schemas.microsoft.com/office/drawing/2014/main" id="{6CA11A85-3EE5-A54A-B1C1-E8EE51772A61}"/>
                    </a:ext>
                  </a:extLst>
                </p14:cNvPr>
                <p14:cNvContentPartPr/>
                <p14:nvPr/>
              </p14:nvContentPartPr>
              <p14:xfrm>
                <a:off x="6566917" y="2611643"/>
                <a:ext cx="176040" cy="93240"/>
              </p14:xfrm>
            </p:contentPart>
          </mc:Choice>
          <mc:Fallback xmlns="">
            <p:pic>
              <p:nvPicPr>
                <p:cNvPr id="139" name="Ink 138">
                  <a:extLst>
                    <a:ext uri="{FF2B5EF4-FFF2-40B4-BE49-F238E27FC236}">
                      <a16:creationId xmlns:a16="http://schemas.microsoft.com/office/drawing/2014/main" id="{6CA11A85-3EE5-A54A-B1C1-E8EE51772A61}"/>
                    </a:ext>
                  </a:extLst>
                </p:cNvPr>
                <p:cNvPicPr/>
                <p:nvPr/>
              </p:nvPicPr>
              <p:blipFill>
                <a:blip r:embed="rId205"/>
                <a:stretch>
                  <a:fillRect/>
                </a:stretch>
              </p:blipFill>
              <p:spPr>
                <a:xfrm>
                  <a:off x="6559357" y="2604083"/>
                  <a:ext cx="191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0" name="Ink 139">
                  <a:extLst>
                    <a:ext uri="{FF2B5EF4-FFF2-40B4-BE49-F238E27FC236}">
                      <a16:creationId xmlns:a16="http://schemas.microsoft.com/office/drawing/2014/main" id="{EEEFB684-14F5-A641-843C-7694849976F2}"/>
                    </a:ext>
                  </a:extLst>
                </p14:cNvPr>
                <p14:cNvContentPartPr/>
                <p14:nvPr/>
              </p14:nvContentPartPr>
              <p14:xfrm>
                <a:off x="6578797" y="2739803"/>
                <a:ext cx="165600" cy="62640"/>
              </p14:xfrm>
            </p:contentPart>
          </mc:Choice>
          <mc:Fallback xmlns="">
            <p:pic>
              <p:nvPicPr>
                <p:cNvPr id="140" name="Ink 139">
                  <a:extLst>
                    <a:ext uri="{FF2B5EF4-FFF2-40B4-BE49-F238E27FC236}">
                      <a16:creationId xmlns:a16="http://schemas.microsoft.com/office/drawing/2014/main" id="{EEEFB684-14F5-A641-843C-7694849976F2}"/>
                    </a:ext>
                  </a:extLst>
                </p:cNvPr>
                <p:cNvPicPr/>
                <p:nvPr/>
              </p:nvPicPr>
              <p:blipFill>
                <a:blip r:embed="rId207"/>
                <a:stretch>
                  <a:fillRect/>
                </a:stretch>
              </p:blipFill>
              <p:spPr>
                <a:xfrm>
                  <a:off x="6571237" y="2732243"/>
                  <a:ext cx="180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Ink 141">
                  <a:extLst>
                    <a:ext uri="{FF2B5EF4-FFF2-40B4-BE49-F238E27FC236}">
                      <a16:creationId xmlns:a16="http://schemas.microsoft.com/office/drawing/2014/main" id="{9DCC7243-129D-D44B-9620-BEE9797722B2}"/>
                    </a:ext>
                  </a:extLst>
                </p14:cNvPr>
                <p14:cNvContentPartPr/>
                <p14:nvPr/>
              </p14:nvContentPartPr>
              <p14:xfrm>
                <a:off x="6075877" y="1708763"/>
                <a:ext cx="9000" cy="6840"/>
              </p14:xfrm>
            </p:contentPart>
          </mc:Choice>
          <mc:Fallback xmlns="">
            <p:pic>
              <p:nvPicPr>
                <p:cNvPr id="142" name="Ink 141">
                  <a:extLst>
                    <a:ext uri="{FF2B5EF4-FFF2-40B4-BE49-F238E27FC236}">
                      <a16:creationId xmlns:a16="http://schemas.microsoft.com/office/drawing/2014/main" id="{9DCC7243-129D-D44B-9620-BEE9797722B2}"/>
                    </a:ext>
                  </a:extLst>
                </p:cNvPr>
                <p:cNvPicPr/>
                <p:nvPr/>
              </p:nvPicPr>
              <p:blipFill>
                <a:blip r:embed="rId209"/>
                <a:stretch>
                  <a:fillRect/>
                </a:stretch>
              </p:blipFill>
              <p:spPr>
                <a:xfrm>
                  <a:off x="6068317" y="1701203"/>
                  <a:ext cx="24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Ink 142">
                  <a:extLst>
                    <a:ext uri="{FF2B5EF4-FFF2-40B4-BE49-F238E27FC236}">
                      <a16:creationId xmlns:a16="http://schemas.microsoft.com/office/drawing/2014/main" id="{C806343D-A833-C249-A374-443A78535F21}"/>
                    </a:ext>
                  </a:extLst>
                </p14:cNvPr>
                <p14:cNvContentPartPr/>
                <p14:nvPr/>
              </p14:nvContentPartPr>
              <p14:xfrm>
                <a:off x="6045997" y="1868963"/>
                <a:ext cx="6840" cy="16200"/>
              </p14:xfrm>
            </p:contentPart>
          </mc:Choice>
          <mc:Fallback xmlns="">
            <p:pic>
              <p:nvPicPr>
                <p:cNvPr id="143" name="Ink 142">
                  <a:extLst>
                    <a:ext uri="{FF2B5EF4-FFF2-40B4-BE49-F238E27FC236}">
                      <a16:creationId xmlns:a16="http://schemas.microsoft.com/office/drawing/2014/main" id="{C806343D-A833-C249-A374-443A78535F21}"/>
                    </a:ext>
                  </a:extLst>
                </p:cNvPr>
                <p:cNvPicPr/>
                <p:nvPr/>
              </p:nvPicPr>
              <p:blipFill>
                <a:blip r:embed="rId211"/>
                <a:stretch>
                  <a:fillRect/>
                </a:stretch>
              </p:blipFill>
              <p:spPr>
                <a:xfrm>
                  <a:off x="6038437" y="1861403"/>
                  <a:ext cx="21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14B92B5B-E341-BB4B-BFB9-A40215E398E8}"/>
                    </a:ext>
                  </a:extLst>
                </p14:cNvPr>
                <p14:cNvContentPartPr/>
                <p14:nvPr/>
              </p14:nvContentPartPr>
              <p14:xfrm>
                <a:off x="6051397" y="2032043"/>
                <a:ext cx="2880" cy="25560"/>
              </p14:xfrm>
            </p:contentPart>
          </mc:Choice>
          <mc:Fallback xmlns="">
            <p:pic>
              <p:nvPicPr>
                <p:cNvPr id="144" name="Ink 143">
                  <a:extLst>
                    <a:ext uri="{FF2B5EF4-FFF2-40B4-BE49-F238E27FC236}">
                      <a16:creationId xmlns:a16="http://schemas.microsoft.com/office/drawing/2014/main" id="{14B92B5B-E341-BB4B-BFB9-A40215E398E8}"/>
                    </a:ext>
                  </a:extLst>
                </p:cNvPr>
                <p:cNvPicPr/>
                <p:nvPr/>
              </p:nvPicPr>
              <p:blipFill>
                <a:blip r:embed="rId213"/>
                <a:stretch>
                  <a:fillRect/>
                </a:stretch>
              </p:blipFill>
              <p:spPr>
                <a:xfrm>
                  <a:off x="6043837" y="2024483"/>
                  <a:ext cx="18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a:extLst>
                    <a:ext uri="{FF2B5EF4-FFF2-40B4-BE49-F238E27FC236}">
                      <a16:creationId xmlns:a16="http://schemas.microsoft.com/office/drawing/2014/main" id="{08522127-B002-A341-A9D5-95E08C9ED291}"/>
                    </a:ext>
                  </a:extLst>
                </p14:cNvPr>
                <p14:cNvContentPartPr/>
                <p14:nvPr/>
              </p14:nvContentPartPr>
              <p14:xfrm>
                <a:off x="6043477" y="2244803"/>
                <a:ext cx="6480" cy="91080"/>
              </p14:xfrm>
            </p:contentPart>
          </mc:Choice>
          <mc:Fallback xmlns="">
            <p:pic>
              <p:nvPicPr>
                <p:cNvPr id="145" name="Ink 144">
                  <a:extLst>
                    <a:ext uri="{FF2B5EF4-FFF2-40B4-BE49-F238E27FC236}">
                      <a16:creationId xmlns:a16="http://schemas.microsoft.com/office/drawing/2014/main" id="{08522127-B002-A341-A9D5-95E08C9ED291}"/>
                    </a:ext>
                  </a:extLst>
                </p:cNvPr>
                <p:cNvPicPr/>
                <p:nvPr/>
              </p:nvPicPr>
              <p:blipFill>
                <a:blip r:embed="rId215"/>
                <a:stretch>
                  <a:fillRect/>
                </a:stretch>
              </p:blipFill>
              <p:spPr>
                <a:xfrm>
                  <a:off x="6035917" y="2237243"/>
                  <a:ext cx="21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6" name="Ink 145">
                  <a:extLst>
                    <a:ext uri="{FF2B5EF4-FFF2-40B4-BE49-F238E27FC236}">
                      <a16:creationId xmlns:a16="http://schemas.microsoft.com/office/drawing/2014/main" id="{9CA711F2-4AB5-9840-B9F7-58CFFCF7EE88}"/>
                    </a:ext>
                  </a:extLst>
                </p14:cNvPr>
                <p14:cNvContentPartPr/>
                <p14:nvPr/>
              </p14:nvContentPartPr>
              <p14:xfrm>
                <a:off x="6040237" y="2497883"/>
                <a:ext cx="360" cy="32760"/>
              </p14:xfrm>
            </p:contentPart>
          </mc:Choice>
          <mc:Fallback xmlns="">
            <p:pic>
              <p:nvPicPr>
                <p:cNvPr id="146" name="Ink 145">
                  <a:extLst>
                    <a:ext uri="{FF2B5EF4-FFF2-40B4-BE49-F238E27FC236}">
                      <a16:creationId xmlns:a16="http://schemas.microsoft.com/office/drawing/2014/main" id="{9CA711F2-4AB5-9840-B9F7-58CFFCF7EE88}"/>
                    </a:ext>
                  </a:extLst>
                </p:cNvPr>
                <p:cNvPicPr/>
                <p:nvPr/>
              </p:nvPicPr>
              <p:blipFill>
                <a:blip r:embed="rId217"/>
                <a:stretch>
                  <a:fillRect/>
                </a:stretch>
              </p:blipFill>
              <p:spPr>
                <a:xfrm>
                  <a:off x="6032677" y="2490323"/>
                  <a:ext cx="15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7" name="Ink 146">
                  <a:extLst>
                    <a:ext uri="{FF2B5EF4-FFF2-40B4-BE49-F238E27FC236}">
                      <a16:creationId xmlns:a16="http://schemas.microsoft.com/office/drawing/2014/main" id="{9A698646-430F-6D43-9999-04BAF832BC60}"/>
                    </a:ext>
                  </a:extLst>
                </p14:cNvPr>
                <p14:cNvContentPartPr/>
                <p14:nvPr/>
              </p14:nvContentPartPr>
              <p14:xfrm>
                <a:off x="6028717" y="2643683"/>
                <a:ext cx="6840" cy="93600"/>
              </p14:xfrm>
            </p:contentPart>
          </mc:Choice>
          <mc:Fallback xmlns="">
            <p:pic>
              <p:nvPicPr>
                <p:cNvPr id="147" name="Ink 146">
                  <a:extLst>
                    <a:ext uri="{FF2B5EF4-FFF2-40B4-BE49-F238E27FC236}">
                      <a16:creationId xmlns:a16="http://schemas.microsoft.com/office/drawing/2014/main" id="{9A698646-430F-6D43-9999-04BAF832BC60}"/>
                    </a:ext>
                  </a:extLst>
                </p:cNvPr>
                <p:cNvPicPr/>
                <p:nvPr/>
              </p:nvPicPr>
              <p:blipFill>
                <a:blip r:embed="rId219"/>
                <a:stretch>
                  <a:fillRect/>
                </a:stretch>
              </p:blipFill>
              <p:spPr>
                <a:xfrm>
                  <a:off x="6021517" y="2636123"/>
                  <a:ext cx="21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Ink 148">
                  <a:extLst>
                    <a:ext uri="{FF2B5EF4-FFF2-40B4-BE49-F238E27FC236}">
                      <a16:creationId xmlns:a16="http://schemas.microsoft.com/office/drawing/2014/main" id="{E0880B9D-C9D8-CD47-B2A0-7AE81B72EEF2}"/>
                    </a:ext>
                  </a:extLst>
                </p14:cNvPr>
                <p14:cNvContentPartPr/>
                <p14:nvPr/>
              </p14:nvContentPartPr>
              <p14:xfrm>
                <a:off x="6394117" y="2106923"/>
                <a:ext cx="3600" cy="16200"/>
              </p14:xfrm>
            </p:contentPart>
          </mc:Choice>
          <mc:Fallback xmlns="">
            <p:pic>
              <p:nvPicPr>
                <p:cNvPr id="149" name="Ink 148">
                  <a:extLst>
                    <a:ext uri="{FF2B5EF4-FFF2-40B4-BE49-F238E27FC236}">
                      <a16:creationId xmlns:a16="http://schemas.microsoft.com/office/drawing/2014/main" id="{E0880B9D-C9D8-CD47-B2A0-7AE81B72EEF2}"/>
                    </a:ext>
                  </a:extLst>
                </p:cNvPr>
                <p:cNvPicPr/>
                <p:nvPr/>
              </p:nvPicPr>
              <p:blipFill>
                <a:blip r:embed="rId221"/>
                <a:stretch>
                  <a:fillRect/>
                </a:stretch>
              </p:blipFill>
              <p:spPr>
                <a:xfrm>
                  <a:off x="6386557" y="2099363"/>
                  <a:ext cx="18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Ink 149">
                  <a:extLst>
                    <a:ext uri="{FF2B5EF4-FFF2-40B4-BE49-F238E27FC236}">
                      <a16:creationId xmlns:a16="http://schemas.microsoft.com/office/drawing/2014/main" id="{9C07F8C1-7A69-F44B-990E-83DD8330F993}"/>
                    </a:ext>
                  </a:extLst>
                </p14:cNvPr>
                <p14:cNvContentPartPr/>
                <p14:nvPr/>
              </p14:nvContentPartPr>
              <p14:xfrm>
                <a:off x="6451717" y="2048963"/>
                <a:ext cx="10080" cy="6480"/>
              </p14:xfrm>
            </p:contentPart>
          </mc:Choice>
          <mc:Fallback xmlns="">
            <p:pic>
              <p:nvPicPr>
                <p:cNvPr id="150" name="Ink 149">
                  <a:extLst>
                    <a:ext uri="{FF2B5EF4-FFF2-40B4-BE49-F238E27FC236}">
                      <a16:creationId xmlns:a16="http://schemas.microsoft.com/office/drawing/2014/main" id="{9C07F8C1-7A69-F44B-990E-83DD8330F993}"/>
                    </a:ext>
                  </a:extLst>
                </p:cNvPr>
                <p:cNvPicPr/>
                <p:nvPr/>
              </p:nvPicPr>
              <p:blipFill>
                <a:blip r:embed="rId223"/>
                <a:stretch>
                  <a:fillRect/>
                </a:stretch>
              </p:blipFill>
              <p:spPr>
                <a:xfrm>
                  <a:off x="6444157" y="204140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1" name="Ink 150">
                  <a:extLst>
                    <a:ext uri="{FF2B5EF4-FFF2-40B4-BE49-F238E27FC236}">
                      <a16:creationId xmlns:a16="http://schemas.microsoft.com/office/drawing/2014/main" id="{409DA5B7-E882-4042-8235-2016EF5E7F88}"/>
                    </a:ext>
                  </a:extLst>
                </p14:cNvPr>
                <p14:cNvContentPartPr/>
                <p14:nvPr/>
              </p14:nvContentPartPr>
              <p14:xfrm>
                <a:off x="6523357" y="2010083"/>
                <a:ext cx="12960" cy="5760"/>
              </p14:xfrm>
            </p:contentPart>
          </mc:Choice>
          <mc:Fallback xmlns="">
            <p:pic>
              <p:nvPicPr>
                <p:cNvPr id="151" name="Ink 150">
                  <a:extLst>
                    <a:ext uri="{FF2B5EF4-FFF2-40B4-BE49-F238E27FC236}">
                      <a16:creationId xmlns:a16="http://schemas.microsoft.com/office/drawing/2014/main" id="{409DA5B7-E882-4042-8235-2016EF5E7F88}"/>
                    </a:ext>
                  </a:extLst>
                </p:cNvPr>
                <p:cNvPicPr/>
                <p:nvPr/>
              </p:nvPicPr>
              <p:blipFill>
                <a:blip r:embed="rId225"/>
                <a:stretch>
                  <a:fillRect/>
                </a:stretch>
              </p:blipFill>
              <p:spPr>
                <a:xfrm>
                  <a:off x="6515797" y="2002523"/>
                  <a:ext cx="28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2" name="Ink 151">
                  <a:extLst>
                    <a:ext uri="{FF2B5EF4-FFF2-40B4-BE49-F238E27FC236}">
                      <a16:creationId xmlns:a16="http://schemas.microsoft.com/office/drawing/2014/main" id="{9CF83C0F-1405-DB48-BDA7-CD1237910878}"/>
                    </a:ext>
                  </a:extLst>
                </p14:cNvPr>
                <p14:cNvContentPartPr/>
                <p14:nvPr/>
              </p14:nvContentPartPr>
              <p14:xfrm>
                <a:off x="6615157" y="1981643"/>
                <a:ext cx="32760" cy="4320"/>
              </p14:xfrm>
            </p:contentPart>
          </mc:Choice>
          <mc:Fallback xmlns="">
            <p:pic>
              <p:nvPicPr>
                <p:cNvPr id="152" name="Ink 151">
                  <a:extLst>
                    <a:ext uri="{FF2B5EF4-FFF2-40B4-BE49-F238E27FC236}">
                      <a16:creationId xmlns:a16="http://schemas.microsoft.com/office/drawing/2014/main" id="{9CF83C0F-1405-DB48-BDA7-CD1237910878}"/>
                    </a:ext>
                  </a:extLst>
                </p:cNvPr>
                <p:cNvPicPr/>
                <p:nvPr/>
              </p:nvPicPr>
              <p:blipFill>
                <a:blip r:embed="rId227"/>
                <a:stretch>
                  <a:fillRect/>
                </a:stretch>
              </p:blipFill>
              <p:spPr>
                <a:xfrm>
                  <a:off x="6607597" y="1974083"/>
                  <a:ext cx="478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3" name="Ink 152">
                  <a:extLst>
                    <a:ext uri="{FF2B5EF4-FFF2-40B4-BE49-F238E27FC236}">
                      <a16:creationId xmlns:a16="http://schemas.microsoft.com/office/drawing/2014/main" id="{CAF0D2C5-DDF5-344D-8BC1-2771690F58A6}"/>
                    </a:ext>
                  </a:extLst>
                </p14:cNvPr>
                <p14:cNvContentPartPr/>
                <p14:nvPr/>
              </p14:nvContentPartPr>
              <p14:xfrm>
                <a:off x="6720637" y="1973723"/>
                <a:ext cx="70560" cy="3600"/>
              </p14:xfrm>
            </p:contentPart>
          </mc:Choice>
          <mc:Fallback xmlns="">
            <p:pic>
              <p:nvPicPr>
                <p:cNvPr id="153" name="Ink 152">
                  <a:extLst>
                    <a:ext uri="{FF2B5EF4-FFF2-40B4-BE49-F238E27FC236}">
                      <a16:creationId xmlns:a16="http://schemas.microsoft.com/office/drawing/2014/main" id="{CAF0D2C5-DDF5-344D-8BC1-2771690F58A6}"/>
                    </a:ext>
                  </a:extLst>
                </p:cNvPr>
                <p:cNvPicPr/>
                <p:nvPr/>
              </p:nvPicPr>
              <p:blipFill>
                <a:blip r:embed="rId229"/>
                <a:stretch>
                  <a:fillRect/>
                </a:stretch>
              </p:blipFill>
              <p:spPr>
                <a:xfrm>
                  <a:off x="6713077" y="1966163"/>
                  <a:ext cx="85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Ink 153">
                  <a:extLst>
                    <a:ext uri="{FF2B5EF4-FFF2-40B4-BE49-F238E27FC236}">
                      <a16:creationId xmlns:a16="http://schemas.microsoft.com/office/drawing/2014/main" id="{CB0A14BF-405C-E541-A4FC-E409F8E7BC8A}"/>
                    </a:ext>
                  </a:extLst>
                </p14:cNvPr>
                <p14:cNvContentPartPr/>
                <p14:nvPr/>
              </p14:nvContentPartPr>
              <p14:xfrm>
                <a:off x="6842677" y="1992803"/>
                <a:ext cx="217800" cy="119520"/>
              </p14:xfrm>
            </p:contentPart>
          </mc:Choice>
          <mc:Fallback xmlns="">
            <p:pic>
              <p:nvPicPr>
                <p:cNvPr id="154" name="Ink 153">
                  <a:extLst>
                    <a:ext uri="{FF2B5EF4-FFF2-40B4-BE49-F238E27FC236}">
                      <a16:creationId xmlns:a16="http://schemas.microsoft.com/office/drawing/2014/main" id="{CB0A14BF-405C-E541-A4FC-E409F8E7BC8A}"/>
                    </a:ext>
                  </a:extLst>
                </p:cNvPr>
                <p:cNvPicPr/>
                <p:nvPr/>
              </p:nvPicPr>
              <p:blipFill>
                <a:blip r:embed="rId231"/>
                <a:stretch>
                  <a:fillRect/>
                </a:stretch>
              </p:blipFill>
              <p:spPr>
                <a:xfrm>
                  <a:off x="6835117" y="1985243"/>
                  <a:ext cx="2329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Ink 154">
                  <a:extLst>
                    <a:ext uri="{FF2B5EF4-FFF2-40B4-BE49-F238E27FC236}">
                      <a16:creationId xmlns:a16="http://schemas.microsoft.com/office/drawing/2014/main" id="{68869ADC-63C0-1449-B244-CF39748FAAEF}"/>
                    </a:ext>
                  </a:extLst>
                </p14:cNvPr>
                <p14:cNvContentPartPr/>
                <p14:nvPr/>
              </p14:nvContentPartPr>
              <p14:xfrm>
                <a:off x="7159117" y="2178563"/>
                <a:ext cx="40680" cy="19440"/>
              </p14:xfrm>
            </p:contentPart>
          </mc:Choice>
          <mc:Fallback xmlns="">
            <p:pic>
              <p:nvPicPr>
                <p:cNvPr id="155" name="Ink 154">
                  <a:extLst>
                    <a:ext uri="{FF2B5EF4-FFF2-40B4-BE49-F238E27FC236}">
                      <a16:creationId xmlns:a16="http://schemas.microsoft.com/office/drawing/2014/main" id="{68869ADC-63C0-1449-B244-CF39748FAAEF}"/>
                    </a:ext>
                  </a:extLst>
                </p:cNvPr>
                <p:cNvPicPr/>
                <p:nvPr/>
              </p:nvPicPr>
              <p:blipFill>
                <a:blip r:embed="rId233"/>
                <a:stretch>
                  <a:fillRect/>
                </a:stretch>
              </p:blipFill>
              <p:spPr>
                <a:xfrm>
                  <a:off x="7151917" y="2171003"/>
                  <a:ext cx="55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Ink 155">
                  <a:extLst>
                    <a:ext uri="{FF2B5EF4-FFF2-40B4-BE49-F238E27FC236}">
                      <a16:creationId xmlns:a16="http://schemas.microsoft.com/office/drawing/2014/main" id="{9307DE3C-8C3C-8E42-849F-17CF2DE84087}"/>
                    </a:ext>
                  </a:extLst>
                </p14:cNvPr>
                <p14:cNvContentPartPr/>
                <p14:nvPr/>
              </p14:nvContentPartPr>
              <p14:xfrm>
                <a:off x="7251277" y="2234003"/>
                <a:ext cx="81000" cy="55800"/>
              </p14:xfrm>
            </p:contentPart>
          </mc:Choice>
          <mc:Fallback xmlns="">
            <p:pic>
              <p:nvPicPr>
                <p:cNvPr id="156" name="Ink 155">
                  <a:extLst>
                    <a:ext uri="{FF2B5EF4-FFF2-40B4-BE49-F238E27FC236}">
                      <a16:creationId xmlns:a16="http://schemas.microsoft.com/office/drawing/2014/main" id="{9307DE3C-8C3C-8E42-849F-17CF2DE84087}"/>
                    </a:ext>
                  </a:extLst>
                </p:cNvPr>
                <p:cNvPicPr/>
                <p:nvPr/>
              </p:nvPicPr>
              <p:blipFill>
                <a:blip r:embed="rId235"/>
                <a:stretch>
                  <a:fillRect/>
                </a:stretch>
              </p:blipFill>
              <p:spPr>
                <a:xfrm>
                  <a:off x="7243717" y="2226443"/>
                  <a:ext cx="96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Ink 156">
                  <a:extLst>
                    <a:ext uri="{FF2B5EF4-FFF2-40B4-BE49-F238E27FC236}">
                      <a16:creationId xmlns:a16="http://schemas.microsoft.com/office/drawing/2014/main" id="{C80B2CA8-ADE4-0147-A8B5-24CB6559A905}"/>
                    </a:ext>
                  </a:extLst>
                </p14:cNvPr>
                <p14:cNvContentPartPr/>
                <p14:nvPr/>
              </p14:nvContentPartPr>
              <p14:xfrm>
                <a:off x="7374757" y="2315723"/>
                <a:ext cx="39240" cy="23040"/>
              </p14:xfrm>
            </p:contentPart>
          </mc:Choice>
          <mc:Fallback xmlns="">
            <p:pic>
              <p:nvPicPr>
                <p:cNvPr id="157" name="Ink 156">
                  <a:extLst>
                    <a:ext uri="{FF2B5EF4-FFF2-40B4-BE49-F238E27FC236}">
                      <a16:creationId xmlns:a16="http://schemas.microsoft.com/office/drawing/2014/main" id="{C80B2CA8-ADE4-0147-A8B5-24CB6559A905}"/>
                    </a:ext>
                  </a:extLst>
                </p:cNvPr>
                <p:cNvPicPr/>
                <p:nvPr/>
              </p:nvPicPr>
              <p:blipFill>
                <a:blip r:embed="rId237"/>
                <a:stretch>
                  <a:fillRect/>
                </a:stretch>
              </p:blipFill>
              <p:spPr>
                <a:xfrm>
                  <a:off x="7367197" y="2308163"/>
                  <a:ext cx="54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Ink 157">
                  <a:extLst>
                    <a:ext uri="{FF2B5EF4-FFF2-40B4-BE49-F238E27FC236}">
                      <a16:creationId xmlns:a16="http://schemas.microsoft.com/office/drawing/2014/main" id="{7DE67829-FA6E-5347-B864-8CF87834C819}"/>
                    </a:ext>
                  </a:extLst>
                </p14:cNvPr>
                <p14:cNvContentPartPr/>
                <p14:nvPr/>
              </p14:nvContentPartPr>
              <p14:xfrm>
                <a:off x="7496437" y="2378723"/>
                <a:ext cx="2880" cy="9360"/>
              </p14:xfrm>
            </p:contentPart>
          </mc:Choice>
          <mc:Fallback xmlns="">
            <p:pic>
              <p:nvPicPr>
                <p:cNvPr id="158" name="Ink 157">
                  <a:extLst>
                    <a:ext uri="{FF2B5EF4-FFF2-40B4-BE49-F238E27FC236}">
                      <a16:creationId xmlns:a16="http://schemas.microsoft.com/office/drawing/2014/main" id="{7DE67829-FA6E-5347-B864-8CF87834C819}"/>
                    </a:ext>
                  </a:extLst>
                </p:cNvPr>
                <p:cNvPicPr/>
                <p:nvPr/>
              </p:nvPicPr>
              <p:blipFill>
                <a:blip r:embed="rId239"/>
                <a:stretch>
                  <a:fillRect/>
                </a:stretch>
              </p:blipFill>
              <p:spPr>
                <a:xfrm>
                  <a:off x="7488877" y="2371163"/>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0" name="Ink 159">
                  <a:extLst>
                    <a:ext uri="{FF2B5EF4-FFF2-40B4-BE49-F238E27FC236}">
                      <a16:creationId xmlns:a16="http://schemas.microsoft.com/office/drawing/2014/main" id="{89BD3EC0-647B-C848-B631-08B724F39140}"/>
                    </a:ext>
                  </a:extLst>
                </p14:cNvPr>
                <p14:cNvContentPartPr/>
                <p14:nvPr/>
              </p14:nvContentPartPr>
              <p14:xfrm>
                <a:off x="6440557" y="2087843"/>
                <a:ext cx="12960" cy="10440"/>
              </p14:xfrm>
            </p:contentPart>
          </mc:Choice>
          <mc:Fallback xmlns="">
            <p:pic>
              <p:nvPicPr>
                <p:cNvPr id="160" name="Ink 159">
                  <a:extLst>
                    <a:ext uri="{FF2B5EF4-FFF2-40B4-BE49-F238E27FC236}">
                      <a16:creationId xmlns:a16="http://schemas.microsoft.com/office/drawing/2014/main" id="{89BD3EC0-647B-C848-B631-08B724F39140}"/>
                    </a:ext>
                  </a:extLst>
                </p:cNvPr>
                <p:cNvPicPr/>
                <p:nvPr/>
              </p:nvPicPr>
              <p:blipFill>
                <a:blip r:embed="rId241"/>
                <a:stretch>
                  <a:fillRect/>
                </a:stretch>
              </p:blipFill>
              <p:spPr>
                <a:xfrm>
                  <a:off x="6432997" y="2080283"/>
                  <a:ext cx="28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1" name="Ink 160">
                  <a:extLst>
                    <a:ext uri="{FF2B5EF4-FFF2-40B4-BE49-F238E27FC236}">
                      <a16:creationId xmlns:a16="http://schemas.microsoft.com/office/drawing/2014/main" id="{7E9FE74E-78FC-B241-AD4F-8A21E7476F8D}"/>
                    </a:ext>
                  </a:extLst>
                </p14:cNvPr>
                <p14:cNvContentPartPr/>
                <p14:nvPr/>
              </p14:nvContentPartPr>
              <p14:xfrm>
                <a:off x="6592837" y="1971203"/>
                <a:ext cx="7560" cy="5760"/>
              </p14:xfrm>
            </p:contentPart>
          </mc:Choice>
          <mc:Fallback xmlns="">
            <p:pic>
              <p:nvPicPr>
                <p:cNvPr id="161" name="Ink 160">
                  <a:extLst>
                    <a:ext uri="{FF2B5EF4-FFF2-40B4-BE49-F238E27FC236}">
                      <a16:creationId xmlns:a16="http://schemas.microsoft.com/office/drawing/2014/main" id="{7E9FE74E-78FC-B241-AD4F-8A21E7476F8D}"/>
                    </a:ext>
                  </a:extLst>
                </p:cNvPr>
                <p:cNvPicPr/>
                <p:nvPr/>
              </p:nvPicPr>
              <p:blipFill>
                <a:blip r:embed="rId243"/>
                <a:stretch>
                  <a:fillRect/>
                </a:stretch>
              </p:blipFill>
              <p:spPr>
                <a:xfrm>
                  <a:off x="6585277" y="1963643"/>
                  <a:ext cx="226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3" name="Ink 162">
                  <a:extLst>
                    <a:ext uri="{FF2B5EF4-FFF2-40B4-BE49-F238E27FC236}">
                      <a16:creationId xmlns:a16="http://schemas.microsoft.com/office/drawing/2014/main" id="{BF45BFB2-816E-864B-A833-04A35E524601}"/>
                    </a:ext>
                  </a:extLst>
                </p14:cNvPr>
                <p14:cNvContentPartPr/>
                <p14:nvPr/>
              </p14:nvContentPartPr>
              <p14:xfrm>
                <a:off x="5854477" y="1920443"/>
                <a:ext cx="113040" cy="85320"/>
              </p14:xfrm>
            </p:contentPart>
          </mc:Choice>
          <mc:Fallback xmlns="">
            <p:pic>
              <p:nvPicPr>
                <p:cNvPr id="163" name="Ink 162">
                  <a:extLst>
                    <a:ext uri="{FF2B5EF4-FFF2-40B4-BE49-F238E27FC236}">
                      <a16:creationId xmlns:a16="http://schemas.microsoft.com/office/drawing/2014/main" id="{BF45BFB2-816E-864B-A833-04A35E524601}"/>
                    </a:ext>
                  </a:extLst>
                </p:cNvPr>
                <p:cNvPicPr/>
                <p:nvPr/>
              </p:nvPicPr>
              <p:blipFill>
                <a:blip r:embed="rId245"/>
                <a:stretch>
                  <a:fillRect/>
                </a:stretch>
              </p:blipFill>
              <p:spPr>
                <a:xfrm>
                  <a:off x="5846917" y="1912883"/>
                  <a:ext cx="128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E56300A7-780A-8E44-9A9F-563A3602ECA3}"/>
                    </a:ext>
                  </a:extLst>
                </p14:cNvPr>
                <p14:cNvContentPartPr/>
                <p14:nvPr/>
              </p14:nvContentPartPr>
              <p14:xfrm>
                <a:off x="5930797" y="1719923"/>
                <a:ext cx="44280" cy="243720"/>
              </p14:xfrm>
            </p:contentPart>
          </mc:Choice>
          <mc:Fallback xmlns="">
            <p:pic>
              <p:nvPicPr>
                <p:cNvPr id="164" name="Ink 163">
                  <a:extLst>
                    <a:ext uri="{FF2B5EF4-FFF2-40B4-BE49-F238E27FC236}">
                      <a16:creationId xmlns:a16="http://schemas.microsoft.com/office/drawing/2014/main" id="{E56300A7-780A-8E44-9A9F-563A3602ECA3}"/>
                    </a:ext>
                  </a:extLst>
                </p:cNvPr>
                <p:cNvPicPr/>
                <p:nvPr/>
              </p:nvPicPr>
              <p:blipFill>
                <a:blip r:embed="rId247"/>
                <a:stretch>
                  <a:fillRect/>
                </a:stretch>
              </p:blipFill>
              <p:spPr>
                <a:xfrm>
                  <a:off x="5923237" y="1712363"/>
                  <a:ext cx="59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5" name="Ink 164">
                  <a:extLst>
                    <a:ext uri="{FF2B5EF4-FFF2-40B4-BE49-F238E27FC236}">
                      <a16:creationId xmlns:a16="http://schemas.microsoft.com/office/drawing/2014/main" id="{53E6FBA9-E91A-CF4E-A00B-F249B8FC280B}"/>
                    </a:ext>
                  </a:extLst>
                </p14:cNvPr>
                <p14:cNvContentPartPr/>
                <p14:nvPr/>
              </p14:nvContentPartPr>
              <p14:xfrm>
                <a:off x="6016117" y="1855643"/>
                <a:ext cx="100440" cy="96480"/>
              </p14:xfrm>
            </p:contentPart>
          </mc:Choice>
          <mc:Fallback xmlns="">
            <p:pic>
              <p:nvPicPr>
                <p:cNvPr id="165" name="Ink 164">
                  <a:extLst>
                    <a:ext uri="{FF2B5EF4-FFF2-40B4-BE49-F238E27FC236}">
                      <a16:creationId xmlns:a16="http://schemas.microsoft.com/office/drawing/2014/main" id="{53E6FBA9-E91A-CF4E-A00B-F249B8FC280B}"/>
                    </a:ext>
                  </a:extLst>
                </p:cNvPr>
                <p:cNvPicPr/>
                <p:nvPr/>
              </p:nvPicPr>
              <p:blipFill>
                <a:blip r:embed="rId249"/>
                <a:stretch>
                  <a:fillRect/>
                </a:stretch>
              </p:blipFill>
              <p:spPr>
                <a:xfrm>
                  <a:off x="6008917" y="1848083"/>
                  <a:ext cx="115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6" name="Ink 165">
                  <a:extLst>
                    <a:ext uri="{FF2B5EF4-FFF2-40B4-BE49-F238E27FC236}">
                      <a16:creationId xmlns:a16="http://schemas.microsoft.com/office/drawing/2014/main" id="{43380123-E97D-EB48-AFBC-CC86EE227183}"/>
                    </a:ext>
                  </a:extLst>
                </p14:cNvPr>
                <p14:cNvContentPartPr/>
                <p14:nvPr/>
              </p14:nvContentPartPr>
              <p14:xfrm>
                <a:off x="6139597" y="1694723"/>
                <a:ext cx="32760" cy="224280"/>
              </p14:xfrm>
            </p:contentPart>
          </mc:Choice>
          <mc:Fallback xmlns="">
            <p:pic>
              <p:nvPicPr>
                <p:cNvPr id="166" name="Ink 165">
                  <a:extLst>
                    <a:ext uri="{FF2B5EF4-FFF2-40B4-BE49-F238E27FC236}">
                      <a16:creationId xmlns:a16="http://schemas.microsoft.com/office/drawing/2014/main" id="{43380123-E97D-EB48-AFBC-CC86EE227183}"/>
                    </a:ext>
                  </a:extLst>
                </p:cNvPr>
                <p:cNvPicPr/>
                <p:nvPr/>
              </p:nvPicPr>
              <p:blipFill>
                <a:blip r:embed="rId251"/>
                <a:stretch>
                  <a:fillRect/>
                </a:stretch>
              </p:blipFill>
              <p:spPr>
                <a:xfrm>
                  <a:off x="6132037" y="1687163"/>
                  <a:ext cx="47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7" name="Ink 166">
                  <a:extLst>
                    <a:ext uri="{FF2B5EF4-FFF2-40B4-BE49-F238E27FC236}">
                      <a16:creationId xmlns:a16="http://schemas.microsoft.com/office/drawing/2014/main" id="{756DE081-522C-C64D-830A-A02848221F43}"/>
                    </a:ext>
                  </a:extLst>
                </p14:cNvPr>
                <p14:cNvContentPartPr/>
                <p14:nvPr/>
              </p14:nvContentPartPr>
              <p14:xfrm>
                <a:off x="6085957" y="1794083"/>
                <a:ext cx="126720" cy="41040"/>
              </p14:xfrm>
            </p:contentPart>
          </mc:Choice>
          <mc:Fallback xmlns="">
            <p:pic>
              <p:nvPicPr>
                <p:cNvPr id="167" name="Ink 166">
                  <a:extLst>
                    <a:ext uri="{FF2B5EF4-FFF2-40B4-BE49-F238E27FC236}">
                      <a16:creationId xmlns:a16="http://schemas.microsoft.com/office/drawing/2014/main" id="{756DE081-522C-C64D-830A-A02848221F43}"/>
                    </a:ext>
                  </a:extLst>
                </p:cNvPr>
                <p:cNvPicPr/>
                <p:nvPr/>
              </p:nvPicPr>
              <p:blipFill>
                <a:blip r:embed="rId253"/>
                <a:stretch>
                  <a:fillRect/>
                </a:stretch>
              </p:blipFill>
              <p:spPr>
                <a:xfrm>
                  <a:off x="6078397" y="1786523"/>
                  <a:ext cx="141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8" name="Ink 167">
                  <a:extLst>
                    <a:ext uri="{FF2B5EF4-FFF2-40B4-BE49-F238E27FC236}">
                      <a16:creationId xmlns:a16="http://schemas.microsoft.com/office/drawing/2014/main" id="{0FEA9204-822C-BD49-B9AE-66CBC447D221}"/>
                    </a:ext>
                  </a:extLst>
                </p14:cNvPr>
                <p14:cNvContentPartPr/>
                <p14:nvPr/>
              </p14:nvContentPartPr>
              <p14:xfrm>
                <a:off x="6225637" y="1756283"/>
                <a:ext cx="135000" cy="132480"/>
              </p14:xfrm>
            </p:contentPart>
          </mc:Choice>
          <mc:Fallback xmlns="">
            <p:pic>
              <p:nvPicPr>
                <p:cNvPr id="168" name="Ink 167">
                  <a:extLst>
                    <a:ext uri="{FF2B5EF4-FFF2-40B4-BE49-F238E27FC236}">
                      <a16:creationId xmlns:a16="http://schemas.microsoft.com/office/drawing/2014/main" id="{0FEA9204-822C-BD49-B9AE-66CBC447D221}"/>
                    </a:ext>
                  </a:extLst>
                </p:cNvPr>
                <p:cNvPicPr/>
                <p:nvPr/>
              </p:nvPicPr>
              <p:blipFill>
                <a:blip r:embed="rId255"/>
                <a:stretch>
                  <a:fillRect/>
                </a:stretch>
              </p:blipFill>
              <p:spPr>
                <a:xfrm>
                  <a:off x="6218077" y="1748723"/>
                  <a:ext cx="150120" cy="147240"/>
                </a:xfrm>
                <a:prstGeom prst="rect">
                  <a:avLst/>
                </a:prstGeom>
              </p:spPr>
            </p:pic>
          </mc:Fallback>
        </mc:AlternateContent>
      </p:grpSp>
      <p:grpSp>
        <p:nvGrpSpPr>
          <p:cNvPr id="192" name="Group 191">
            <a:extLst>
              <a:ext uri="{FF2B5EF4-FFF2-40B4-BE49-F238E27FC236}">
                <a16:creationId xmlns:a16="http://schemas.microsoft.com/office/drawing/2014/main" id="{D55A7DFB-2E83-3C4A-BC00-3A4941211A3D}"/>
              </a:ext>
            </a:extLst>
          </p:cNvPr>
          <p:cNvGrpSpPr/>
          <p:nvPr/>
        </p:nvGrpSpPr>
        <p:grpSpPr>
          <a:xfrm>
            <a:off x="6020077" y="4601723"/>
            <a:ext cx="1359000" cy="605880"/>
            <a:chOff x="6020077" y="4601723"/>
            <a:chExt cx="1359000" cy="605880"/>
          </a:xfrm>
        </p:grpSpPr>
        <mc:AlternateContent xmlns:mc="http://schemas.openxmlformats.org/markup-compatibility/2006" xmlns:p14="http://schemas.microsoft.com/office/powerpoint/2010/main">
          <mc:Choice Requires="p14">
            <p:contentPart p14:bwMode="auto" r:id="rId256">
              <p14:nvContentPartPr>
                <p14:cNvPr id="170" name="Ink 169">
                  <a:extLst>
                    <a:ext uri="{FF2B5EF4-FFF2-40B4-BE49-F238E27FC236}">
                      <a16:creationId xmlns:a16="http://schemas.microsoft.com/office/drawing/2014/main" id="{0486BCAB-BBE4-1543-A881-6F5CAD368ECC}"/>
                    </a:ext>
                  </a:extLst>
                </p14:cNvPr>
                <p14:cNvContentPartPr/>
                <p14:nvPr/>
              </p14:nvContentPartPr>
              <p14:xfrm>
                <a:off x="7358917" y="4601723"/>
                <a:ext cx="20160" cy="5760"/>
              </p14:xfrm>
            </p:contentPart>
          </mc:Choice>
          <mc:Fallback xmlns="">
            <p:pic>
              <p:nvPicPr>
                <p:cNvPr id="170" name="Ink 169">
                  <a:extLst>
                    <a:ext uri="{FF2B5EF4-FFF2-40B4-BE49-F238E27FC236}">
                      <a16:creationId xmlns:a16="http://schemas.microsoft.com/office/drawing/2014/main" id="{0486BCAB-BBE4-1543-A881-6F5CAD368ECC}"/>
                    </a:ext>
                  </a:extLst>
                </p:cNvPr>
                <p:cNvPicPr/>
                <p:nvPr/>
              </p:nvPicPr>
              <p:blipFill>
                <a:blip r:embed="rId257"/>
                <a:stretch>
                  <a:fillRect/>
                </a:stretch>
              </p:blipFill>
              <p:spPr>
                <a:xfrm>
                  <a:off x="7351357" y="4594163"/>
                  <a:ext cx="352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6619E090-DE3D-F046-B63E-1E25C814AE05}"/>
                    </a:ext>
                  </a:extLst>
                </p14:cNvPr>
                <p14:cNvContentPartPr/>
                <p14:nvPr/>
              </p14:nvContentPartPr>
              <p14:xfrm>
                <a:off x="7264597" y="4631603"/>
                <a:ext cx="12960" cy="5040"/>
              </p14:xfrm>
            </p:contentPart>
          </mc:Choice>
          <mc:Fallback xmlns="">
            <p:pic>
              <p:nvPicPr>
                <p:cNvPr id="171" name="Ink 170">
                  <a:extLst>
                    <a:ext uri="{FF2B5EF4-FFF2-40B4-BE49-F238E27FC236}">
                      <a16:creationId xmlns:a16="http://schemas.microsoft.com/office/drawing/2014/main" id="{6619E090-DE3D-F046-B63E-1E25C814AE05}"/>
                    </a:ext>
                  </a:extLst>
                </p:cNvPr>
                <p:cNvPicPr/>
                <p:nvPr/>
              </p:nvPicPr>
              <p:blipFill>
                <a:blip r:embed="rId259"/>
                <a:stretch>
                  <a:fillRect/>
                </a:stretch>
              </p:blipFill>
              <p:spPr>
                <a:xfrm>
                  <a:off x="7257037" y="4624043"/>
                  <a:ext cx="28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1D0EDB5F-F231-054A-B16F-78EE26C4BA4B}"/>
                    </a:ext>
                  </a:extLst>
                </p14:cNvPr>
                <p14:cNvContentPartPr/>
                <p14:nvPr/>
              </p14:nvContentPartPr>
              <p14:xfrm>
                <a:off x="7166677" y="4663283"/>
                <a:ext cx="33480" cy="16200"/>
              </p14:xfrm>
            </p:contentPart>
          </mc:Choice>
          <mc:Fallback xmlns="">
            <p:pic>
              <p:nvPicPr>
                <p:cNvPr id="172" name="Ink 171">
                  <a:extLst>
                    <a:ext uri="{FF2B5EF4-FFF2-40B4-BE49-F238E27FC236}">
                      <a16:creationId xmlns:a16="http://schemas.microsoft.com/office/drawing/2014/main" id="{1D0EDB5F-F231-054A-B16F-78EE26C4BA4B}"/>
                    </a:ext>
                  </a:extLst>
                </p:cNvPr>
                <p:cNvPicPr/>
                <p:nvPr/>
              </p:nvPicPr>
              <p:blipFill>
                <a:blip r:embed="rId261"/>
                <a:stretch>
                  <a:fillRect/>
                </a:stretch>
              </p:blipFill>
              <p:spPr>
                <a:xfrm>
                  <a:off x="7159117" y="4655723"/>
                  <a:ext cx="4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6F2D4D92-376F-0541-BDFA-D59E5DEC6E4B}"/>
                    </a:ext>
                  </a:extLst>
                </p14:cNvPr>
                <p14:cNvContentPartPr/>
                <p14:nvPr/>
              </p14:nvContentPartPr>
              <p14:xfrm>
                <a:off x="7035277" y="4713683"/>
                <a:ext cx="40680" cy="23040"/>
              </p14:xfrm>
            </p:contentPart>
          </mc:Choice>
          <mc:Fallback xmlns="">
            <p:pic>
              <p:nvPicPr>
                <p:cNvPr id="173" name="Ink 172">
                  <a:extLst>
                    <a:ext uri="{FF2B5EF4-FFF2-40B4-BE49-F238E27FC236}">
                      <a16:creationId xmlns:a16="http://schemas.microsoft.com/office/drawing/2014/main" id="{6F2D4D92-376F-0541-BDFA-D59E5DEC6E4B}"/>
                    </a:ext>
                  </a:extLst>
                </p:cNvPr>
                <p:cNvPicPr/>
                <p:nvPr/>
              </p:nvPicPr>
              <p:blipFill>
                <a:blip r:embed="rId263"/>
                <a:stretch>
                  <a:fillRect/>
                </a:stretch>
              </p:blipFill>
              <p:spPr>
                <a:xfrm>
                  <a:off x="7027717" y="4706123"/>
                  <a:ext cx="55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Ink 173">
                  <a:extLst>
                    <a:ext uri="{FF2B5EF4-FFF2-40B4-BE49-F238E27FC236}">
                      <a16:creationId xmlns:a16="http://schemas.microsoft.com/office/drawing/2014/main" id="{34939B0E-6A66-CB45-9DE0-75289DC1AEEF}"/>
                    </a:ext>
                  </a:extLst>
                </p14:cNvPr>
                <p14:cNvContentPartPr/>
                <p14:nvPr/>
              </p14:nvContentPartPr>
              <p14:xfrm>
                <a:off x="6927997" y="4780643"/>
                <a:ext cx="30960" cy="20880"/>
              </p14:xfrm>
            </p:contentPart>
          </mc:Choice>
          <mc:Fallback xmlns="">
            <p:pic>
              <p:nvPicPr>
                <p:cNvPr id="174" name="Ink 173">
                  <a:extLst>
                    <a:ext uri="{FF2B5EF4-FFF2-40B4-BE49-F238E27FC236}">
                      <a16:creationId xmlns:a16="http://schemas.microsoft.com/office/drawing/2014/main" id="{34939B0E-6A66-CB45-9DE0-75289DC1AEEF}"/>
                    </a:ext>
                  </a:extLst>
                </p:cNvPr>
                <p:cNvPicPr/>
                <p:nvPr/>
              </p:nvPicPr>
              <p:blipFill>
                <a:blip r:embed="rId265"/>
                <a:stretch>
                  <a:fillRect/>
                </a:stretch>
              </p:blipFill>
              <p:spPr>
                <a:xfrm>
                  <a:off x="6920437" y="4773083"/>
                  <a:ext cx="46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5" name="Ink 174">
                  <a:extLst>
                    <a:ext uri="{FF2B5EF4-FFF2-40B4-BE49-F238E27FC236}">
                      <a16:creationId xmlns:a16="http://schemas.microsoft.com/office/drawing/2014/main" id="{D8A4B262-4942-7841-B34D-6901919FF3B3}"/>
                    </a:ext>
                  </a:extLst>
                </p14:cNvPr>
                <p14:cNvContentPartPr/>
                <p14:nvPr/>
              </p14:nvContentPartPr>
              <p14:xfrm>
                <a:off x="6867877" y="4832843"/>
                <a:ext cx="26280" cy="27360"/>
              </p14:xfrm>
            </p:contentPart>
          </mc:Choice>
          <mc:Fallback xmlns="">
            <p:pic>
              <p:nvPicPr>
                <p:cNvPr id="175" name="Ink 174">
                  <a:extLst>
                    <a:ext uri="{FF2B5EF4-FFF2-40B4-BE49-F238E27FC236}">
                      <a16:creationId xmlns:a16="http://schemas.microsoft.com/office/drawing/2014/main" id="{D8A4B262-4942-7841-B34D-6901919FF3B3}"/>
                    </a:ext>
                  </a:extLst>
                </p:cNvPr>
                <p:cNvPicPr/>
                <p:nvPr/>
              </p:nvPicPr>
              <p:blipFill>
                <a:blip r:embed="rId267"/>
                <a:stretch>
                  <a:fillRect/>
                </a:stretch>
              </p:blipFill>
              <p:spPr>
                <a:xfrm>
                  <a:off x="6860317" y="4825283"/>
                  <a:ext cx="41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7" name="Ink 176">
                  <a:extLst>
                    <a:ext uri="{FF2B5EF4-FFF2-40B4-BE49-F238E27FC236}">
                      <a16:creationId xmlns:a16="http://schemas.microsoft.com/office/drawing/2014/main" id="{24A27CC4-3EA8-3042-B90A-BEC3757EBBFA}"/>
                    </a:ext>
                  </a:extLst>
                </p14:cNvPr>
                <p14:cNvContentPartPr/>
                <p14:nvPr/>
              </p14:nvContentPartPr>
              <p14:xfrm>
                <a:off x="6020077" y="5071523"/>
                <a:ext cx="7560" cy="136080"/>
              </p14:xfrm>
            </p:contentPart>
          </mc:Choice>
          <mc:Fallback xmlns="">
            <p:pic>
              <p:nvPicPr>
                <p:cNvPr id="177" name="Ink 176">
                  <a:extLst>
                    <a:ext uri="{FF2B5EF4-FFF2-40B4-BE49-F238E27FC236}">
                      <a16:creationId xmlns:a16="http://schemas.microsoft.com/office/drawing/2014/main" id="{24A27CC4-3EA8-3042-B90A-BEC3757EBBFA}"/>
                    </a:ext>
                  </a:extLst>
                </p:cNvPr>
                <p:cNvPicPr/>
                <p:nvPr/>
              </p:nvPicPr>
              <p:blipFill>
                <a:blip r:embed="rId269"/>
                <a:stretch>
                  <a:fillRect/>
                </a:stretch>
              </p:blipFill>
              <p:spPr>
                <a:xfrm>
                  <a:off x="6012877" y="5063963"/>
                  <a:ext cx="2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8" name="Ink 177">
                  <a:extLst>
                    <a:ext uri="{FF2B5EF4-FFF2-40B4-BE49-F238E27FC236}">
                      <a16:creationId xmlns:a16="http://schemas.microsoft.com/office/drawing/2014/main" id="{62A8FBE5-B8A4-EC4D-9320-930827D95863}"/>
                    </a:ext>
                  </a:extLst>
                </p14:cNvPr>
                <p14:cNvContentPartPr/>
                <p14:nvPr/>
              </p14:nvContentPartPr>
              <p14:xfrm>
                <a:off x="6055357" y="5012843"/>
                <a:ext cx="3600" cy="3960"/>
              </p14:xfrm>
            </p:contentPart>
          </mc:Choice>
          <mc:Fallback xmlns="">
            <p:pic>
              <p:nvPicPr>
                <p:cNvPr id="178" name="Ink 177">
                  <a:extLst>
                    <a:ext uri="{FF2B5EF4-FFF2-40B4-BE49-F238E27FC236}">
                      <a16:creationId xmlns:a16="http://schemas.microsoft.com/office/drawing/2014/main" id="{62A8FBE5-B8A4-EC4D-9320-930827D95863}"/>
                    </a:ext>
                  </a:extLst>
                </p:cNvPr>
                <p:cNvPicPr/>
                <p:nvPr/>
              </p:nvPicPr>
              <p:blipFill>
                <a:blip r:embed="rId271"/>
                <a:stretch>
                  <a:fillRect/>
                </a:stretch>
              </p:blipFill>
              <p:spPr>
                <a:xfrm>
                  <a:off x="6047797" y="5005283"/>
                  <a:ext cx="18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9" name="Ink 178">
                  <a:extLst>
                    <a:ext uri="{FF2B5EF4-FFF2-40B4-BE49-F238E27FC236}">
                      <a16:creationId xmlns:a16="http://schemas.microsoft.com/office/drawing/2014/main" id="{94F0AC2D-D5CD-C041-AE10-0C8891A55DD4}"/>
                    </a:ext>
                  </a:extLst>
                </p14:cNvPr>
                <p14:cNvContentPartPr/>
                <p14:nvPr/>
              </p14:nvContentPartPr>
              <p14:xfrm>
                <a:off x="6083077" y="5072243"/>
                <a:ext cx="77760" cy="99720"/>
              </p14:xfrm>
            </p:contentPart>
          </mc:Choice>
          <mc:Fallback xmlns="">
            <p:pic>
              <p:nvPicPr>
                <p:cNvPr id="179" name="Ink 178">
                  <a:extLst>
                    <a:ext uri="{FF2B5EF4-FFF2-40B4-BE49-F238E27FC236}">
                      <a16:creationId xmlns:a16="http://schemas.microsoft.com/office/drawing/2014/main" id="{94F0AC2D-D5CD-C041-AE10-0C8891A55DD4}"/>
                    </a:ext>
                  </a:extLst>
                </p:cNvPr>
                <p:cNvPicPr/>
                <p:nvPr/>
              </p:nvPicPr>
              <p:blipFill>
                <a:blip r:embed="rId273"/>
                <a:stretch>
                  <a:fillRect/>
                </a:stretch>
              </p:blipFill>
              <p:spPr>
                <a:xfrm>
                  <a:off x="6075517" y="5064683"/>
                  <a:ext cx="92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0" name="Ink 179">
                  <a:extLst>
                    <a:ext uri="{FF2B5EF4-FFF2-40B4-BE49-F238E27FC236}">
                      <a16:creationId xmlns:a16="http://schemas.microsoft.com/office/drawing/2014/main" id="{07BB56CB-79BF-BE43-9961-FFED4EF79576}"/>
                    </a:ext>
                  </a:extLst>
                </p14:cNvPr>
                <p14:cNvContentPartPr/>
                <p14:nvPr/>
              </p14:nvContentPartPr>
              <p14:xfrm>
                <a:off x="6182797" y="5058923"/>
                <a:ext cx="110520" cy="122400"/>
              </p14:xfrm>
            </p:contentPart>
          </mc:Choice>
          <mc:Fallback xmlns="">
            <p:pic>
              <p:nvPicPr>
                <p:cNvPr id="180" name="Ink 179">
                  <a:extLst>
                    <a:ext uri="{FF2B5EF4-FFF2-40B4-BE49-F238E27FC236}">
                      <a16:creationId xmlns:a16="http://schemas.microsoft.com/office/drawing/2014/main" id="{07BB56CB-79BF-BE43-9961-FFED4EF79576}"/>
                    </a:ext>
                  </a:extLst>
                </p:cNvPr>
                <p:cNvPicPr/>
                <p:nvPr/>
              </p:nvPicPr>
              <p:blipFill>
                <a:blip r:embed="rId275"/>
                <a:stretch>
                  <a:fillRect/>
                </a:stretch>
              </p:blipFill>
              <p:spPr>
                <a:xfrm>
                  <a:off x="6175237" y="5051363"/>
                  <a:ext cx="125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1" name="Ink 180">
                  <a:extLst>
                    <a:ext uri="{FF2B5EF4-FFF2-40B4-BE49-F238E27FC236}">
                      <a16:creationId xmlns:a16="http://schemas.microsoft.com/office/drawing/2014/main" id="{2DF264A4-9C57-AB4A-95C9-266B12723C1B}"/>
                    </a:ext>
                  </a:extLst>
                </p14:cNvPr>
                <p14:cNvContentPartPr/>
                <p14:nvPr/>
              </p14:nvContentPartPr>
              <p14:xfrm>
                <a:off x="6316357" y="4940843"/>
                <a:ext cx="23400" cy="246960"/>
              </p14:xfrm>
            </p:contentPart>
          </mc:Choice>
          <mc:Fallback xmlns="">
            <p:pic>
              <p:nvPicPr>
                <p:cNvPr id="181" name="Ink 180">
                  <a:extLst>
                    <a:ext uri="{FF2B5EF4-FFF2-40B4-BE49-F238E27FC236}">
                      <a16:creationId xmlns:a16="http://schemas.microsoft.com/office/drawing/2014/main" id="{2DF264A4-9C57-AB4A-95C9-266B12723C1B}"/>
                    </a:ext>
                  </a:extLst>
                </p:cNvPr>
                <p:cNvPicPr/>
                <p:nvPr/>
              </p:nvPicPr>
              <p:blipFill>
                <a:blip r:embed="rId277"/>
                <a:stretch>
                  <a:fillRect/>
                </a:stretch>
              </p:blipFill>
              <p:spPr>
                <a:xfrm>
                  <a:off x="6308797" y="4933283"/>
                  <a:ext cx="38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2" name="Ink 181">
                  <a:extLst>
                    <a:ext uri="{FF2B5EF4-FFF2-40B4-BE49-F238E27FC236}">
                      <a16:creationId xmlns:a16="http://schemas.microsoft.com/office/drawing/2014/main" id="{E6116508-F5A6-664D-8350-AE85BB0248DF}"/>
                    </a:ext>
                  </a:extLst>
                </p14:cNvPr>
                <p14:cNvContentPartPr/>
                <p14:nvPr/>
              </p14:nvContentPartPr>
              <p14:xfrm>
                <a:off x="6304837" y="5080163"/>
                <a:ext cx="66960" cy="28080"/>
              </p14:xfrm>
            </p:contentPart>
          </mc:Choice>
          <mc:Fallback xmlns="">
            <p:pic>
              <p:nvPicPr>
                <p:cNvPr id="182" name="Ink 181">
                  <a:extLst>
                    <a:ext uri="{FF2B5EF4-FFF2-40B4-BE49-F238E27FC236}">
                      <a16:creationId xmlns:a16="http://schemas.microsoft.com/office/drawing/2014/main" id="{E6116508-F5A6-664D-8350-AE85BB0248DF}"/>
                    </a:ext>
                  </a:extLst>
                </p:cNvPr>
                <p:cNvPicPr/>
                <p:nvPr/>
              </p:nvPicPr>
              <p:blipFill>
                <a:blip r:embed="rId279"/>
                <a:stretch>
                  <a:fillRect/>
                </a:stretch>
              </p:blipFill>
              <p:spPr>
                <a:xfrm>
                  <a:off x="6297277" y="5072603"/>
                  <a:ext cx="82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C3546CEA-3A1E-3E4A-8B99-D854996AD061}"/>
                    </a:ext>
                  </a:extLst>
                </p14:cNvPr>
                <p14:cNvContentPartPr/>
                <p14:nvPr/>
              </p14:nvContentPartPr>
              <p14:xfrm>
                <a:off x="6403837" y="5090963"/>
                <a:ext cx="54720" cy="102240"/>
              </p14:xfrm>
            </p:contentPart>
          </mc:Choice>
          <mc:Fallback xmlns="">
            <p:pic>
              <p:nvPicPr>
                <p:cNvPr id="183" name="Ink 182">
                  <a:extLst>
                    <a:ext uri="{FF2B5EF4-FFF2-40B4-BE49-F238E27FC236}">
                      <a16:creationId xmlns:a16="http://schemas.microsoft.com/office/drawing/2014/main" id="{C3546CEA-3A1E-3E4A-8B99-D854996AD061}"/>
                    </a:ext>
                  </a:extLst>
                </p:cNvPr>
                <p:cNvPicPr/>
                <p:nvPr/>
              </p:nvPicPr>
              <p:blipFill>
                <a:blip r:embed="rId281"/>
                <a:stretch>
                  <a:fillRect/>
                </a:stretch>
              </p:blipFill>
              <p:spPr>
                <a:xfrm>
                  <a:off x="6396277" y="5083403"/>
                  <a:ext cx="69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FBA40E41-4DB7-6B45-828D-11CE9685490D}"/>
                    </a:ext>
                  </a:extLst>
                </p14:cNvPr>
                <p14:cNvContentPartPr/>
                <p14:nvPr/>
              </p14:nvContentPartPr>
              <p14:xfrm>
                <a:off x="6473317" y="5097803"/>
                <a:ext cx="60120" cy="90360"/>
              </p14:xfrm>
            </p:contentPart>
          </mc:Choice>
          <mc:Fallback xmlns="">
            <p:pic>
              <p:nvPicPr>
                <p:cNvPr id="184" name="Ink 183">
                  <a:extLst>
                    <a:ext uri="{FF2B5EF4-FFF2-40B4-BE49-F238E27FC236}">
                      <a16:creationId xmlns:a16="http://schemas.microsoft.com/office/drawing/2014/main" id="{FBA40E41-4DB7-6B45-828D-11CE9685490D}"/>
                    </a:ext>
                  </a:extLst>
                </p:cNvPr>
                <p:cNvPicPr/>
                <p:nvPr/>
              </p:nvPicPr>
              <p:blipFill>
                <a:blip r:embed="rId283"/>
                <a:stretch>
                  <a:fillRect/>
                </a:stretch>
              </p:blipFill>
              <p:spPr>
                <a:xfrm>
                  <a:off x="6465757" y="5090243"/>
                  <a:ext cx="752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70187672-43CE-F948-A0EF-E006FA4A5746}"/>
                    </a:ext>
                  </a:extLst>
                </p14:cNvPr>
                <p14:cNvContentPartPr/>
                <p14:nvPr/>
              </p14:nvContentPartPr>
              <p14:xfrm>
                <a:off x="6573037" y="5099963"/>
                <a:ext cx="71280" cy="83520"/>
              </p14:xfrm>
            </p:contentPart>
          </mc:Choice>
          <mc:Fallback xmlns="">
            <p:pic>
              <p:nvPicPr>
                <p:cNvPr id="185" name="Ink 184">
                  <a:extLst>
                    <a:ext uri="{FF2B5EF4-FFF2-40B4-BE49-F238E27FC236}">
                      <a16:creationId xmlns:a16="http://schemas.microsoft.com/office/drawing/2014/main" id="{70187672-43CE-F948-A0EF-E006FA4A5746}"/>
                    </a:ext>
                  </a:extLst>
                </p:cNvPr>
                <p:cNvPicPr/>
                <p:nvPr/>
              </p:nvPicPr>
              <p:blipFill>
                <a:blip r:embed="rId285"/>
                <a:stretch>
                  <a:fillRect/>
                </a:stretch>
              </p:blipFill>
              <p:spPr>
                <a:xfrm>
                  <a:off x="6565477" y="5092403"/>
                  <a:ext cx="86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4983BD50-94FF-BA4A-A619-343FFB1E14CF}"/>
                    </a:ext>
                  </a:extLst>
                </p14:cNvPr>
                <p14:cNvContentPartPr/>
                <p14:nvPr/>
              </p14:nvContentPartPr>
              <p14:xfrm>
                <a:off x="6685357" y="4943003"/>
                <a:ext cx="30960" cy="243360"/>
              </p14:xfrm>
            </p:contentPart>
          </mc:Choice>
          <mc:Fallback xmlns="">
            <p:pic>
              <p:nvPicPr>
                <p:cNvPr id="186" name="Ink 185">
                  <a:extLst>
                    <a:ext uri="{FF2B5EF4-FFF2-40B4-BE49-F238E27FC236}">
                      <a16:creationId xmlns:a16="http://schemas.microsoft.com/office/drawing/2014/main" id="{4983BD50-94FF-BA4A-A619-343FFB1E14CF}"/>
                    </a:ext>
                  </a:extLst>
                </p:cNvPr>
                <p:cNvPicPr/>
                <p:nvPr/>
              </p:nvPicPr>
              <p:blipFill>
                <a:blip r:embed="rId287"/>
                <a:stretch>
                  <a:fillRect/>
                </a:stretch>
              </p:blipFill>
              <p:spPr>
                <a:xfrm>
                  <a:off x="6678157" y="4935443"/>
                  <a:ext cx="460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Ink 186">
                  <a:extLst>
                    <a:ext uri="{FF2B5EF4-FFF2-40B4-BE49-F238E27FC236}">
                      <a16:creationId xmlns:a16="http://schemas.microsoft.com/office/drawing/2014/main" id="{423FB126-2B83-AD42-BBD1-86ED21D42D67}"/>
                    </a:ext>
                  </a:extLst>
                </p14:cNvPr>
                <p14:cNvContentPartPr/>
                <p14:nvPr/>
              </p14:nvContentPartPr>
              <p14:xfrm>
                <a:off x="6652957" y="5079443"/>
                <a:ext cx="112320" cy="99720"/>
              </p14:xfrm>
            </p:contentPart>
          </mc:Choice>
          <mc:Fallback xmlns="">
            <p:pic>
              <p:nvPicPr>
                <p:cNvPr id="187" name="Ink 186">
                  <a:extLst>
                    <a:ext uri="{FF2B5EF4-FFF2-40B4-BE49-F238E27FC236}">
                      <a16:creationId xmlns:a16="http://schemas.microsoft.com/office/drawing/2014/main" id="{423FB126-2B83-AD42-BBD1-86ED21D42D67}"/>
                    </a:ext>
                  </a:extLst>
                </p:cNvPr>
                <p:cNvPicPr/>
                <p:nvPr/>
              </p:nvPicPr>
              <p:blipFill>
                <a:blip r:embed="rId289"/>
                <a:stretch>
                  <a:fillRect/>
                </a:stretch>
              </p:blipFill>
              <p:spPr>
                <a:xfrm>
                  <a:off x="6645397" y="5071883"/>
                  <a:ext cx="127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Ink 187">
                  <a:extLst>
                    <a:ext uri="{FF2B5EF4-FFF2-40B4-BE49-F238E27FC236}">
                      <a16:creationId xmlns:a16="http://schemas.microsoft.com/office/drawing/2014/main" id="{B025344D-F712-5C48-A9F7-61869350B751}"/>
                    </a:ext>
                  </a:extLst>
                </p14:cNvPr>
                <p14:cNvContentPartPr/>
                <p14:nvPr/>
              </p14:nvContentPartPr>
              <p14:xfrm>
                <a:off x="6775717" y="5011763"/>
                <a:ext cx="5760" cy="12960"/>
              </p14:xfrm>
            </p:contentPart>
          </mc:Choice>
          <mc:Fallback xmlns="">
            <p:pic>
              <p:nvPicPr>
                <p:cNvPr id="188" name="Ink 187">
                  <a:extLst>
                    <a:ext uri="{FF2B5EF4-FFF2-40B4-BE49-F238E27FC236}">
                      <a16:creationId xmlns:a16="http://schemas.microsoft.com/office/drawing/2014/main" id="{B025344D-F712-5C48-A9F7-61869350B751}"/>
                    </a:ext>
                  </a:extLst>
                </p:cNvPr>
                <p:cNvPicPr/>
                <p:nvPr/>
              </p:nvPicPr>
              <p:blipFill>
                <a:blip r:embed="rId291"/>
                <a:stretch>
                  <a:fillRect/>
                </a:stretch>
              </p:blipFill>
              <p:spPr>
                <a:xfrm>
                  <a:off x="6768157" y="5004203"/>
                  <a:ext cx="2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9" name="Ink 188">
                  <a:extLst>
                    <a:ext uri="{FF2B5EF4-FFF2-40B4-BE49-F238E27FC236}">
                      <a16:creationId xmlns:a16="http://schemas.microsoft.com/office/drawing/2014/main" id="{56451173-E004-8E43-88BC-2405C170E116}"/>
                    </a:ext>
                  </a:extLst>
                </p14:cNvPr>
                <p14:cNvContentPartPr/>
                <p14:nvPr/>
              </p14:nvContentPartPr>
              <p14:xfrm>
                <a:off x="6794797" y="5069363"/>
                <a:ext cx="62640" cy="89280"/>
              </p14:xfrm>
            </p:contentPart>
          </mc:Choice>
          <mc:Fallback xmlns="">
            <p:pic>
              <p:nvPicPr>
                <p:cNvPr id="189" name="Ink 188">
                  <a:extLst>
                    <a:ext uri="{FF2B5EF4-FFF2-40B4-BE49-F238E27FC236}">
                      <a16:creationId xmlns:a16="http://schemas.microsoft.com/office/drawing/2014/main" id="{56451173-E004-8E43-88BC-2405C170E116}"/>
                    </a:ext>
                  </a:extLst>
                </p:cNvPr>
                <p:cNvPicPr/>
                <p:nvPr/>
              </p:nvPicPr>
              <p:blipFill>
                <a:blip r:embed="rId293"/>
                <a:stretch>
                  <a:fillRect/>
                </a:stretch>
              </p:blipFill>
              <p:spPr>
                <a:xfrm>
                  <a:off x="6787237" y="5061803"/>
                  <a:ext cx="777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0" name="Ink 189">
                  <a:extLst>
                    <a:ext uri="{FF2B5EF4-FFF2-40B4-BE49-F238E27FC236}">
                      <a16:creationId xmlns:a16="http://schemas.microsoft.com/office/drawing/2014/main" id="{EE4B4873-FC12-2B49-8415-ABB68B4162A1}"/>
                    </a:ext>
                  </a:extLst>
                </p14:cNvPr>
                <p14:cNvContentPartPr/>
                <p14:nvPr/>
              </p14:nvContentPartPr>
              <p14:xfrm>
                <a:off x="6852397" y="5067563"/>
                <a:ext cx="82440" cy="94320"/>
              </p14:xfrm>
            </p:contentPart>
          </mc:Choice>
          <mc:Fallback xmlns="">
            <p:pic>
              <p:nvPicPr>
                <p:cNvPr id="190" name="Ink 189">
                  <a:extLst>
                    <a:ext uri="{FF2B5EF4-FFF2-40B4-BE49-F238E27FC236}">
                      <a16:creationId xmlns:a16="http://schemas.microsoft.com/office/drawing/2014/main" id="{EE4B4873-FC12-2B49-8415-ABB68B4162A1}"/>
                    </a:ext>
                  </a:extLst>
                </p:cNvPr>
                <p:cNvPicPr/>
                <p:nvPr/>
              </p:nvPicPr>
              <p:blipFill>
                <a:blip r:embed="rId295"/>
                <a:stretch>
                  <a:fillRect/>
                </a:stretch>
              </p:blipFill>
              <p:spPr>
                <a:xfrm>
                  <a:off x="6844837" y="5060003"/>
                  <a:ext cx="97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1" name="Ink 190">
                  <a:extLst>
                    <a:ext uri="{FF2B5EF4-FFF2-40B4-BE49-F238E27FC236}">
                      <a16:creationId xmlns:a16="http://schemas.microsoft.com/office/drawing/2014/main" id="{534E71D7-E1C4-094A-9C7C-9E499CBB8009}"/>
                    </a:ext>
                  </a:extLst>
                </p14:cNvPr>
                <p14:cNvContentPartPr/>
                <p14:nvPr/>
              </p14:nvContentPartPr>
              <p14:xfrm>
                <a:off x="6981637" y="5042003"/>
                <a:ext cx="93240" cy="106200"/>
              </p14:xfrm>
            </p:contentPart>
          </mc:Choice>
          <mc:Fallback xmlns="">
            <p:pic>
              <p:nvPicPr>
                <p:cNvPr id="191" name="Ink 190">
                  <a:extLst>
                    <a:ext uri="{FF2B5EF4-FFF2-40B4-BE49-F238E27FC236}">
                      <a16:creationId xmlns:a16="http://schemas.microsoft.com/office/drawing/2014/main" id="{534E71D7-E1C4-094A-9C7C-9E499CBB8009}"/>
                    </a:ext>
                  </a:extLst>
                </p:cNvPr>
                <p:cNvPicPr/>
                <p:nvPr/>
              </p:nvPicPr>
              <p:blipFill>
                <a:blip r:embed="rId297"/>
                <a:stretch>
                  <a:fillRect/>
                </a:stretch>
              </p:blipFill>
              <p:spPr>
                <a:xfrm>
                  <a:off x="6974077" y="5034443"/>
                  <a:ext cx="108360" cy="121320"/>
                </a:xfrm>
                <a:prstGeom prst="rect">
                  <a:avLst/>
                </a:prstGeom>
              </p:spPr>
            </p:pic>
          </mc:Fallback>
        </mc:AlternateContent>
      </p:grpSp>
      <p:grpSp>
        <p:nvGrpSpPr>
          <p:cNvPr id="206" name="Group 205">
            <a:extLst>
              <a:ext uri="{FF2B5EF4-FFF2-40B4-BE49-F238E27FC236}">
                <a16:creationId xmlns:a16="http://schemas.microsoft.com/office/drawing/2014/main" id="{4E102DF2-BD43-EB4E-A16F-FBF74A69E3AA}"/>
              </a:ext>
            </a:extLst>
          </p:cNvPr>
          <p:cNvGrpSpPr/>
          <p:nvPr/>
        </p:nvGrpSpPr>
        <p:grpSpPr>
          <a:xfrm>
            <a:off x="396157" y="5125163"/>
            <a:ext cx="1875960" cy="576720"/>
            <a:chOff x="396157" y="5125163"/>
            <a:chExt cx="1875960" cy="576720"/>
          </a:xfrm>
        </p:grpSpPr>
        <mc:AlternateContent xmlns:mc="http://schemas.openxmlformats.org/markup-compatibility/2006" xmlns:p14="http://schemas.microsoft.com/office/powerpoint/2010/main">
          <mc:Choice Requires="p14">
            <p:contentPart p14:bwMode="auto" r:id="rId298">
              <p14:nvContentPartPr>
                <p14:cNvPr id="193" name="Ink 192">
                  <a:extLst>
                    <a:ext uri="{FF2B5EF4-FFF2-40B4-BE49-F238E27FC236}">
                      <a16:creationId xmlns:a16="http://schemas.microsoft.com/office/drawing/2014/main" id="{86073F93-3176-8543-A1C0-A3CE23A1C9CA}"/>
                    </a:ext>
                  </a:extLst>
                </p14:cNvPr>
                <p14:cNvContentPartPr/>
                <p14:nvPr/>
              </p14:nvContentPartPr>
              <p14:xfrm>
                <a:off x="396157" y="5263043"/>
                <a:ext cx="6840" cy="178560"/>
              </p14:xfrm>
            </p:contentPart>
          </mc:Choice>
          <mc:Fallback xmlns="">
            <p:pic>
              <p:nvPicPr>
                <p:cNvPr id="193" name="Ink 192">
                  <a:extLst>
                    <a:ext uri="{FF2B5EF4-FFF2-40B4-BE49-F238E27FC236}">
                      <a16:creationId xmlns:a16="http://schemas.microsoft.com/office/drawing/2014/main" id="{86073F93-3176-8543-A1C0-A3CE23A1C9CA}"/>
                    </a:ext>
                  </a:extLst>
                </p:cNvPr>
                <p:cNvPicPr/>
                <p:nvPr/>
              </p:nvPicPr>
              <p:blipFill>
                <a:blip r:embed="rId299"/>
                <a:stretch>
                  <a:fillRect/>
                </a:stretch>
              </p:blipFill>
              <p:spPr>
                <a:xfrm>
                  <a:off x="388597" y="5255483"/>
                  <a:ext cx="21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4" name="Ink 193">
                  <a:extLst>
                    <a:ext uri="{FF2B5EF4-FFF2-40B4-BE49-F238E27FC236}">
                      <a16:creationId xmlns:a16="http://schemas.microsoft.com/office/drawing/2014/main" id="{52EA559E-90EB-4348-8892-34E45FF83A52}"/>
                    </a:ext>
                  </a:extLst>
                </p14:cNvPr>
                <p14:cNvContentPartPr/>
                <p14:nvPr/>
              </p14:nvContentPartPr>
              <p14:xfrm>
                <a:off x="396517" y="5336483"/>
                <a:ext cx="1868400" cy="50040"/>
              </p14:xfrm>
            </p:contentPart>
          </mc:Choice>
          <mc:Fallback xmlns="">
            <p:pic>
              <p:nvPicPr>
                <p:cNvPr id="194" name="Ink 193">
                  <a:extLst>
                    <a:ext uri="{FF2B5EF4-FFF2-40B4-BE49-F238E27FC236}">
                      <a16:creationId xmlns:a16="http://schemas.microsoft.com/office/drawing/2014/main" id="{52EA559E-90EB-4348-8892-34E45FF83A52}"/>
                    </a:ext>
                  </a:extLst>
                </p:cNvPr>
                <p:cNvPicPr/>
                <p:nvPr/>
              </p:nvPicPr>
              <p:blipFill>
                <a:blip r:embed="rId301"/>
                <a:stretch>
                  <a:fillRect/>
                </a:stretch>
              </p:blipFill>
              <p:spPr>
                <a:xfrm>
                  <a:off x="389317" y="5328923"/>
                  <a:ext cx="1883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5" name="Ink 194">
                  <a:extLst>
                    <a:ext uri="{FF2B5EF4-FFF2-40B4-BE49-F238E27FC236}">
                      <a16:creationId xmlns:a16="http://schemas.microsoft.com/office/drawing/2014/main" id="{2E9237AB-5D1D-D946-894A-EB4206C47F4D}"/>
                    </a:ext>
                  </a:extLst>
                </p14:cNvPr>
                <p14:cNvContentPartPr/>
                <p14:nvPr/>
              </p14:nvContentPartPr>
              <p14:xfrm>
                <a:off x="2242597" y="5219483"/>
                <a:ext cx="29520" cy="201600"/>
              </p14:xfrm>
            </p:contentPart>
          </mc:Choice>
          <mc:Fallback xmlns="">
            <p:pic>
              <p:nvPicPr>
                <p:cNvPr id="195" name="Ink 194">
                  <a:extLst>
                    <a:ext uri="{FF2B5EF4-FFF2-40B4-BE49-F238E27FC236}">
                      <a16:creationId xmlns:a16="http://schemas.microsoft.com/office/drawing/2014/main" id="{2E9237AB-5D1D-D946-894A-EB4206C47F4D}"/>
                    </a:ext>
                  </a:extLst>
                </p:cNvPr>
                <p:cNvPicPr/>
                <p:nvPr/>
              </p:nvPicPr>
              <p:blipFill>
                <a:blip r:embed="rId303"/>
                <a:stretch>
                  <a:fillRect/>
                </a:stretch>
              </p:blipFill>
              <p:spPr>
                <a:xfrm>
                  <a:off x="2235037" y="5211923"/>
                  <a:ext cx="446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7" name="Ink 196">
                  <a:extLst>
                    <a:ext uri="{FF2B5EF4-FFF2-40B4-BE49-F238E27FC236}">
                      <a16:creationId xmlns:a16="http://schemas.microsoft.com/office/drawing/2014/main" id="{2F8AA748-F1C9-8E4B-B648-EFD1A07E3F8C}"/>
                    </a:ext>
                  </a:extLst>
                </p14:cNvPr>
                <p14:cNvContentPartPr/>
                <p14:nvPr/>
              </p14:nvContentPartPr>
              <p14:xfrm>
                <a:off x="1410997" y="5534843"/>
                <a:ext cx="65880" cy="167040"/>
              </p14:xfrm>
            </p:contentPart>
          </mc:Choice>
          <mc:Fallback xmlns="">
            <p:pic>
              <p:nvPicPr>
                <p:cNvPr id="197" name="Ink 196">
                  <a:extLst>
                    <a:ext uri="{FF2B5EF4-FFF2-40B4-BE49-F238E27FC236}">
                      <a16:creationId xmlns:a16="http://schemas.microsoft.com/office/drawing/2014/main" id="{2F8AA748-F1C9-8E4B-B648-EFD1A07E3F8C}"/>
                    </a:ext>
                  </a:extLst>
                </p:cNvPr>
                <p:cNvPicPr/>
                <p:nvPr/>
              </p:nvPicPr>
              <p:blipFill>
                <a:blip r:embed="rId305"/>
                <a:stretch>
                  <a:fillRect/>
                </a:stretch>
              </p:blipFill>
              <p:spPr>
                <a:xfrm>
                  <a:off x="1403797" y="5527283"/>
                  <a:ext cx="81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8" name="Ink 197">
                  <a:extLst>
                    <a:ext uri="{FF2B5EF4-FFF2-40B4-BE49-F238E27FC236}">
                      <a16:creationId xmlns:a16="http://schemas.microsoft.com/office/drawing/2014/main" id="{9DB028E1-D5FC-604B-9CB2-BB6644F98BB6}"/>
                    </a:ext>
                  </a:extLst>
                </p14:cNvPr>
                <p14:cNvContentPartPr/>
                <p14:nvPr/>
              </p14:nvContentPartPr>
              <p14:xfrm>
                <a:off x="1310917" y="5587763"/>
                <a:ext cx="178560" cy="33480"/>
              </p14:xfrm>
            </p:contentPart>
          </mc:Choice>
          <mc:Fallback xmlns="">
            <p:pic>
              <p:nvPicPr>
                <p:cNvPr id="198" name="Ink 197">
                  <a:extLst>
                    <a:ext uri="{FF2B5EF4-FFF2-40B4-BE49-F238E27FC236}">
                      <a16:creationId xmlns:a16="http://schemas.microsoft.com/office/drawing/2014/main" id="{9DB028E1-D5FC-604B-9CB2-BB6644F98BB6}"/>
                    </a:ext>
                  </a:extLst>
                </p:cNvPr>
                <p:cNvPicPr/>
                <p:nvPr/>
              </p:nvPicPr>
              <p:blipFill>
                <a:blip r:embed="rId307"/>
                <a:stretch>
                  <a:fillRect/>
                </a:stretch>
              </p:blipFill>
              <p:spPr>
                <a:xfrm>
                  <a:off x="1303717" y="5580203"/>
                  <a:ext cx="193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9" name="Ink 198">
                  <a:extLst>
                    <a:ext uri="{FF2B5EF4-FFF2-40B4-BE49-F238E27FC236}">
                      <a16:creationId xmlns:a16="http://schemas.microsoft.com/office/drawing/2014/main" id="{718E94AC-6268-4B47-8653-C9C84762791C}"/>
                    </a:ext>
                  </a:extLst>
                </p14:cNvPr>
                <p14:cNvContentPartPr/>
                <p14:nvPr/>
              </p14:nvContentPartPr>
              <p14:xfrm>
                <a:off x="1526557" y="5574803"/>
                <a:ext cx="18000" cy="83880"/>
              </p14:xfrm>
            </p:contentPart>
          </mc:Choice>
          <mc:Fallback xmlns="">
            <p:pic>
              <p:nvPicPr>
                <p:cNvPr id="199" name="Ink 198">
                  <a:extLst>
                    <a:ext uri="{FF2B5EF4-FFF2-40B4-BE49-F238E27FC236}">
                      <a16:creationId xmlns:a16="http://schemas.microsoft.com/office/drawing/2014/main" id="{718E94AC-6268-4B47-8653-C9C84762791C}"/>
                    </a:ext>
                  </a:extLst>
                </p:cNvPr>
                <p:cNvPicPr/>
                <p:nvPr/>
              </p:nvPicPr>
              <p:blipFill>
                <a:blip r:embed="rId309"/>
                <a:stretch>
                  <a:fillRect/>
                </a:stretch>
              </p:blipFill>
              <p:spPr>
                <a:xfrm>
                  <a:off x="1518997" y="5567603"/>
                  <a:ext cx="33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0" name="Ink 199">
                  <a:extLst>
                    <a:ext uri="{FF2B5EF4-FFF2-40B4-BE49-F238E27FC236}">
                      <a16:creationId xmlns:a16="http://schemas.microsoft.com/office/drawing/2014/main" id="{DFD69F63-4E4A-D245-BF34-9C334D0A2CC9}"/>
                    </a:ext>
                  </a:extLst>
                </p14:cNvPr>
                <p14:cNvContentPartPr/>
                <p14:nvPr/>
              </p14:nvContentPartPr>
              <p14:xfrm>
                <a:off x="1525117" y="5511083"/>
                <a:ext cx="10440" cy="2880"/>
              </p14:xfrm>
            </p:contentPart>
          </mc:Choice>
          <mc:Fallback xmlns="">
            <p:pic>
              <p:nvPicPr>
                <p:cNvPr id="200" name="Ink 199">
                  <a:extLst>
                    <a:ext uri="{FF2B5EF4-FFF2-40B4-BE49-F238E27FC236}">
                      <a16:creationId xmlns:a16="http://schemas.microsoft.com/office/drawing/2014/main" id="{DFD69F63-4E4A-D245-BF34-9C334D0A2CC9}"/>
                    </a:ext>
                  </a:extLst>
                </p:cNvPr>
                <p:cNvPicPr/>
                <p:nvPr/>
              </p:nvPicPr>
              <p:blipFill>
                <a:blip r:embed="rId311"/>
                <a:stretch>
                  <a:fillRect/>
                </a:stretch>
              </p:blipFill>
              <p:spPr>
                <a:xfrm>
                  <a:off x="1517557" y="5503523"/>
                  <a:ext cx="252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1" name="Ink 200">
                  <a:extLst>
                    <a:ext uri="{FF2B5EF4-FFF2-40B4-BE49-F238E27FC236}">
                      <a16:creationId xmlns:a16="http://schemas.microsoft.com/office/drawing/2014/main" id="{507D9F65-2672-DB46-944F-750E2DF78BF9}"/>
                    </a:ext>
                  </a:extLst>
                </p14:cNvPr>
                <p14:cNvContentPartPr/>
                <p14:nvPr/>
              </p14:nvContentPartPr>
              <p14:xfrm>
                <a:off x="1571557" y="5552843"/>
                <a:ext cx="151560" cy="108720"/>
              </p14:xfrm>
            </p:contentPart>
          </mc:Choice>
          <mc:Fallback xmlns="">
            <p:pic>
              <p:nvPicPr>
                <p:cNvPr id="201" name="Ink 200">
                  <a:extLst>
                    <a:ext uri="{FF2B5EF4-FFF2-40B4-BE49-F238E27FC236}">
                      <a16:creationId xmlns:a16="http://schemas.microsoft.com/office/drawing/2014/main" id="{507D9F65-2672-DB46-944F-750E2DF78BF9}"/>
                    </a:ext>
                  </a:extLst>
                </p:cNvPr>
                <p:cNvPicPr/>
                <p:nvPr/>
              </p:nvPicPr>
              <p:blipFill>
                <a:blip r:embed="rId313"/>
                <a:stretch>
                  <a:fillRect/>
                </a:stretch>
              </p:blipFill>
              <p:spPr>
                <a:xfrm>
                  <a:off x="1563997" y="5545283"/>
                  <a:ext cx="166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2" name="Ink 201">
                  <a:extLst>
                    <a:ext uri="{FF2B5EF4-FFF2-40B4-BE49-F238E27FC236}">
                      <a16:creationId xmlns:a16="http://schemas.microsoft.com/office/drawing/2014/main" id="{5AE23807-D556-574C-82BA-C829DAA9EEA0}"/>
                    </a:ext>
                  </a:extLst>
                </p14:cNvPr>
                <p14:cNvContentPartPr/>
                <p14:nvPr/>
              </p14:nvContentPartPr>
              <p14:xfrm>
                <a:off x="1739317" y="5519003"/>
                <a:ext cx="165240" cy="119880"/>
              </p14:xfrm>
            </p:contentPart>
          </mc:Choice>
          <mc:Fallback xmlns="">
            <p:pic>
              <p:nvPicPr>
                <p:cNvPr id="202" name="Ink 201">
                  <a:extLst>
                    <a:ext uri="{FF2B5EF4-FFF2-40B4-BE49-F238E27FC236}">
                      <a16:creationId xmlns:a16="http://schemas.microsoft.com/office/drawing/2014/main" id="{5AE23807-D556-574C-82BA-C829DAA9EEA0}"/>
                    </a:ext>
                  </a:extLst>
                </p:cNvPr>
                <p:cNvPicPr/>
                <p:nvPr/>
              </p:nvPicPr>
              <p:blipFill>
                <a:blip r:embed="rId315"/>
                <a:stretch>
                  <a:fillRect/>
                </a:stretch>
              </p:blipFill>
              <p:spPr>
                <a:xfrm>
                  <a:off x="1731757" y="5511443"/>
                  <a:ext cx="1803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4" name="Ink 203">
                  <a:extLst>
                    <a:ext uri="{FF2B5EF4-FFF2-40B4-BE49-F238E27FC236}">
                      <a16:creationId xmlns:a16="http://schemas.microsoft.com/office/drawing/2014/main" id="{745C0BC0-32C4-414B-BDB8-25EE0E908154}"/>
                    </a:ext>
                  </a:extLst>
                </p14:cNvPr>
                <p14:cNvContentPartPr/>
                <p14:nvPr/>
              </p14:nvContentPartPr>
              <p14:xfrm>
                <a:off x="813397" y="5201123"/>
                <a:ext cx="38160" cy="318240"/>
              </p14:xfrm>
            </p:contentPart>
          </mc:Choice>
          <mc:Fallback xmlns="">
            <p:pic>
              <p:nvPicPr>
                <p:cNvPr id="204" name="Ink 203">
                  <a:extLst>
                    <a:ext uri="{FF2B5EF4-FFF2-40B4-BE49-F238E27FC236}">
                      <a16:creationId xmlns:a16="http://schemas.microsoft.com/office/drawing/2014/main" id="{745C0BC0-32C4-414B-BDB8-25EE0E908154}"/>
                    </a:ext>
                  </a:extLst>
                </p:cNvPr>
                <p:cNvPicPr/>
                <p:nvPr/>
              </p:nvPicPr>
              <p:blipFill>
                <a:blip r:embed="rId317"/>
                <a:stretch>
                  <a:fillRect/>
                </a:stretch>
              </p:blipFill>
              <p:spPr>
                <a:xfrm>
                  <a:off x="805837" y="5193923"/>
                  <a:ext cx="532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5" name="Ink 204">
                  <a:extLst>
                    <a:ext uri="{FF2B5EF4-FFF2-40B4-BE49-F238E27FC236}">
                      <a16:creationId xmlns:a16="http://schemas.microsoft.com/office/drawing/2014/main" id="{55F77934-763A-0349-A3A5-BE580EC933CC}"/>
                    </a:ext>
                  </a:extLst>
                </p14:cNvPr>
                <p14:cNvContentPartPr/>
                <p14:nvPr/>
              </p14:nvContentPartPr>
              <p14:xfrm>
                <a:off x="1213717" y="5125163"/>
                <a:ext cx="34920" cy="299160"/>
              </p14:xfrm>
            </p:contentPart>
          </mc:Choice>
          <mc:Fallback xmlns="">
            <p:pic>
              <p:nvPicPr>
                <p:cNvPr id="205" name="Ink 204">
                  <a:extLst>
                    <a:ext uri="{FF2B5EF4-FFF2-40B4-BE49-F238E27FC236}">
                      <a16:creationId xmlns:a16="http://schemas.microsoft.com/office/drawing/2014/main" id="{55F77934-763A-0349-A3A5-BE580EC933CC}"/>
                    </a:ext>
                  </a:extLst>
                </p:cNvPr>
                <p:cNvPicPr/>
                <p:nvPr/>
              </p:nvPicPr>
              <p:blipFill>
                <a:blip r:embed="rId319"/>
                <a:stretch>
                  <a:fillRect/>
                </a:stretch>
              </p:blipFill>
              <p:spPr>
                <a:xfrm>
                  <a:off x="1206157" y="5117603"/>
                  <a:ext cx="50040" cy="314280"/>
                </a:xfrm>
                <a:prstGeom prst="rect">
                  <a:avLst/>
                </a:prstGeom>
              </p:spPr>
            </p:pic>
          </mc:Fallback>
        </mc:AlternateContent>
      </p:grpSp>
      <p:grpSp>
        <p:nvGrpSpPr>
          <p:cNvPr id="216" name="Group 215">
            <a:extLst>
              <a:ext uri="{FF2B5EF4-FFF2-40B4-BE49-F238E27FC236}">
                <a16:creationId xmlns:a16="http://schemas.microsoft.com/office/drawing/2014/main" id="{357D0EC3-4571-4840-B8D8-814774C162D8}"/>
              </a:ext>
            </a:extLst>
          </p:cNvPr>
          <p:cNvGrpSpPr/>
          <p:nvPr/>
        </p:nvGrpSpPr>
        <p:grpSpPr>
          <a:xfrm>
            <a:off x="5410597" y="2125283"/>
            <a:ext cx="1193040" cy="379800"/>
            <a:chOff x="5410597" y="2125283"/>
            <a:chExt cx="1193040" cy="379800"/>
          </a:xfrm>
        </p:grpSpPr>
        <mc:AlternateContent xmlns:mc="http://schemas.openxmlformats.org/markup-compatibility/2006" xmlns:p14="http://schemas.microsoft.com/office/powerpoint/2010/main">
          <mc:Choice Requires="p14">
            <p:contentPart p14:bwMode="auto" r:id="rId320">
              <p14:nvContentPartPr>
                <p14:cNvPr id="207" name="Ink 206">
                  <a:extLst>
                    <a:ext uri="{FF2B5EF4-FFF2-40B4-BE49-F238E27FC236}">
                      <a16:creationId xmlns:a16="http://schemas.microsoft.com/office/drawing/2014/main" id="{3B61B8B2-CA04-2E41-AE45-21240FC21B70}"/>
                    </a:ext>
                  </a:extLst>
                </p14:cNvPr>
                <p14:cNvContentPartPr/>
                <p14:nvPr/>
              </p14:nvContentPartPr>
              <p14:xfrm>
                <a:off x="5612197" y="2208803"/>
                <a:ext cx="240120" cy="6840"/>
              </p14:xfrm>
            </p:contentPart>
          </mc:Choice>
          <mc:Fallback xmlns="">
            <p:pic>
              <p:nvPicPr>
                <p:cNvPr id="207" name="Ink 206">
                  <a:extLst>
                    <a:ext uri="{FF2B5EF4-FFF2-40B4-BE49-F238E27FC236}">
                      <a16:creationId xmlns:a16="http://schemas.microsoft.com/office/drawing/2014/main" id="{3B61B8B2-CA04-2E41-AE45-21240FC21B70}"/>
                    </a:ext>
                  </a:extLst>
                </p:cNvPr>
                <p:cNvPicPr/>
                <p:nvPr/>
              </p:nvPicPr>
              <p:blipFill>
                <a:blip r:embed="rId321"/>
                <a:stretch>
                  <a:fillRect/>
                </a:stretch>
              </p:blipFill>
              <p:spPr>
                <a:xfrm>
                  <a:off x="5604637" y="2201243"/>
                  <a:ext cx="255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8" name="Ink 207">
                  <a:extLst>
                    <a:ext uri="{FF2B5EF4-FFF2-40B4-BE49-F238E27FC236}">
                      <a16:creationId xmlns:a16="http://schemas.microsoft.com/office/drawing/2014/main" id="{703929C7-9E7D-5141-84C1-DE664FFDF1EA}"/>
                    </a:ext>
                  </a:extLst>
                </p14:cNvPr>
                <p14:cNvContentPartPr/>
                <p14:nvPr/>
              </p14:nvContentPartPr>
              <p14:xfrm>
                <a:off x="5953477" y="2185043"/>
                <a:ext cx="91800" cy="16200"/>
              </p14:xfrm>
            </p:contentPart>
          </mc:Choice>
          <mc:Fallback xmlns="">
            <p:pic>
              <p:nvPicPr>
                <p:cNvPr id="208" name="Ink 207">
                  <a:extLst>
                    <a:ext uri="{FF2B5EF4-FFF2-40B4-BE49-F238E27FC236}">
                      <a16:creationId xmlns:a16="http://schemas.microsoft.com/office/drawing/2014/main" id="{703929C7-9E7D-5141-84C1-DE664FFDF1EA}"/>
                    </a:ext>
                  </a:extLst>
                </p:cNvPr>
                <p:cNvPicPr/>
                <p:nvPr/>
              </p:nvPicPr>
              <p:blipFill>
                <a:blip r:embed="rId323"/>
                <a:stretch>
                  <a:fillRect/>
                </a:stretch>
              </p:blipFill>
              <p:spPr>
                <a:xfrm>
                  <a:off x="5945917" y="2177483"/>
                  <a:ext cx="106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9" name="Ink 208">
                  <a:extLst>
                    <a:ext uri="{FF2B5EF4-FFF2-40B4-BE49-F238E27FC236}">
                      <a16:creationId xmlns:a16="http://schemas.microsoft.com/office/drawing/2014/main" id="{814F6D63-B4D5-1540-9937-D535303EBF6B}"/>
                    </a:ext>
                  </a:extLst>
                </p14:cNvPr>
                <p14:cNvContentPartPr/>
                <p14:nvPr/>
              </p14:nvContentPartPr>
              <p14:xfrm>
                <a:off x="6125557" y="2125283"/>
                <a:ext cx="420480" cy="44280"/>
              </p14:xfrm>
            </p:contentPart>
          </mc:Choice>
          <mc:Fallback xmlns="">
            <p:pic>
              <p:nvPicPr>
                <p:cNvPr id="209" name="Ink 208">
                  <a:extLst>
                    <a:ext uri="{FF2B5EF4-FFF2-40B4-BE49-F238E27FC236}">
                      <a16:creationId xmlns:a16="http://schemas.microsoft.com/office/drawing/2014/main" id="{814F6D63-B4D5-1540-9937-D535303EBF6B}"/>
                    </a:ext>
                  </a:extLst>
                </p:cNvPr>
                <p:cNvPicPr/>
                <p:nvPr/>
              </p:nvPicPr>
              <p:blipFill>
                <a:blip r:embed="rId325"/>
                <a:stretch>
                  <a:fillRect/>
                </a:stretch>
              </p:blipFill>
              <p:spPr>
                <a:xfrm>
                  <a:off x="6117997" y="2117723"/>
                  <a:ext cx="435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1" name="Ink 210">
                  <a:extLst>
                    <a:ext uri="{FF2B5EF4-FFF2-40B4-BE49-F238E27FC236}">
                      <a16:creationId xmlns:a16="http://schemas.microsoft.com/office/drawing/2014/main" id="{02BCF4AD-DCBE-C144-85A5-AF8BE0F0C4F0}"/>
                    </a:ext>
                  </a:extLst>
                </p14:cNvPr>
                <p14:cNvContentPartPr/>
                <p14:nvPr/>
              </p14:nvContentPartPr>
              <p14:xfrm>
                <a:off x="5626597" y="2402483"/>
                <a:ext cx="780840" cy="71280"/>
              </p14:xfrm>
            </p:contentPart>
          </mc:Choice>
          <mc:Fallback xmlns="">
            <p:pic>
              <p:nvPicPr>
                <p:cNvPr id="211" name="Ink 210">
                  <a:extLst>
                    <a:ext uri="{FF2B5EF4-FFF2-40B4-BE49-F238E27FC236}">
                      <a16:creationId xmlns:a16="http://schemas.microsoft.com/office/drawing/2014/main" id="{02BCF4AD-DCBE-C144-85A5-AF8BE0F0C4F0}"/>
                    </a:ext>
                  </a:extLst>
                </p:cNvPr>
                <p:cNvPicPr/>
                <p:nvPr/>
              </p:nvPicPr>
              <p:blipFill>
                <a:blip r:embed="rId327"/>
                <a:stretch>
                  <a:fillRect/>
                </a:stretch>
              </p:blipFill>
              <p:spPr>
                <a:xfrm>
                  <a:off x="5619037" y="2394923"/>
                  <a:ext cx="795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2" name="Ink 211">
                  <a:extLst>
                    <a:ext uri="{FF2B5EF4-FFF2-40B4-BE49-F238E27FC236}">
                      <a16:creationId xmlns:a16="http://schemas.microsoft.com/office/drawing/2014/main" id="{1603DA87-DFCF-DA45-825C-6925C0FC7F10}"/>
                    </a:ext>
                  </a:extLst>
                </p14:cNvPr>
                <p14:cNvContentPartPr/>
                <p14:nvPr/>
              </p14:nvContentPartPr>
              <p14:xfrm>
                <a:off x="6440917" y="2381963"/>
                <a:ext cx="47880" cy="12960"/>
              </p14:xfrm>
            </p:contentPart>
          </mc:Choice>
          <mc:Fallback xmlns="">
            <p:pic>
              <p:nvPicPr>
                <p:cNvPr id="212" name="Ink 211">
                  <a:extLst>
                    <a:ext uri="{FF2B5EF4-FFF2-40B4-BE49-F238E27FC236}">
                      <a16:creationId xmlns:a16="http://schemas.microsoft.com/office/drawing/2014/main" id="{1603DA87-DFCF-DA45-825C-6925C0FC7F10}"/>
                    </a:ext>
                  </a:extLst>
                </p:cNvPr>
                <p:cNvPicPr/>
                <p:nvPr/>
              </p:nvPicPr>
              <p:blipFill>
                <a:blip r:embed="rId329"/>
                <a:stretch>
                  <a:fillRect/>
                </a:stretch>
              </p:blipFill>
              <p:spPr>
                <a:xfrm>
                  <a:off x="6433357" y="2374403"/>
                  <a:ext cx="63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3" name="Ink 212">
                  <a:extLst>
                    <a:ext uri="{FF2B5EF4-FFF2-40B4-BE49-F238E27FC236}">
                      <a16:creationId xmlns:a16="http://schemas.microsoft.com/office/drawing/2014/main" id="{8AC578E5-299E-6F4C-ABA0-EE584A4090E1}"/>
                    </a:ext>
                  </a:extLst>
                </p14:cNvPr>
                <p14:cNvContentPartPr/>
                <p14:nvPr/>
              </p14:nvContentPartPr>
              <p14:xfrm>
                <a:off x="6543877" y="2342003"/>
                <a:ext cx="59760" cy="26280"/>
              </p14:xfrm>
            </p:contentPart>
          </mc:Choice>
          <mc:Fallback xmlns="">
            <p:pic>
              <p:nvPicPr>
                <p:cNvPr id="213" name="Ink 212">
                  <a:extLst>
                    <a:ext uri="{FF2B5EF4-FFF2-40B4-BE49-F238E27FC236}">
                      <a16:creationId xmlns:a16="http://schemas.microsoft.com/office/drawing/2014/main" id="{8AC578E5-299E-6F4C-ABA0-EE584A4090E1}"/>
                    </a:ext>
                  </a:extLst>
                </p:cNvPr>
                <p:cNvPicPr/>
                <p:nvPr/>
              </p:nvPicPr>
              <p:blipFill>
                <a:blip r:embed="rId331"/>
                <a:stretch>
                  <a:fillRect/>
                </a:stretch>
              </p:blipFill>
              <p:spPr>
                <a:xfrm>
                  <a:off x="6536317" y="2334443"/>
                  <a:ext cx="74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5" name="Ink 214">
                  <a:extLst>
                    <a:ext uri="{FF2B5EF4-FFF2-40B4-BE49-F238E27FC236}">
                      <a16:creationId xmlns:a16="http://schemas.microsoft.com/office/drawing/2014/main" id="{487C7F07-3E48-2841-B701-6E26AF0E7E41}"/>
                    </a:ext>
                  </a:extLst>
                </p14:cNvPr>
                <p14:cNvContentPartPr/>
                <p14:nvPr/>
              </p14:nvContentPartPr>
              <p14:xfrm>
                <a:off x="5410597" y="2195123"/>
                <a:ext cx="114480" cy="309960"/>
              </p14:xfrm>
            </p:contentPart>
          </mc:Choice>
          <mc:Fallback xmlns="">
            <p:pic>
              <p:nvPicPr>
                <p:cNvPr id="215" name="Ink 214">
                  <a:extLst>
                    <a:ext uri="{FF2B5EF4-FFF2-40B4-BE49-F238E27FC236}">
                      <a16:creationId xmlns:a16="http://schemas.microsoft.com/office/drawing/2014/main" id="{487C7F07-3E48-2841-B701-6E26AF0E7E41}"/>
                    </a:ext>
                  </a:extLst>
                </p:cNvPr>
                <p:cNvPicPr/>
                <p:nvPr/>
              </p:nvPicPr>
              <p:blipFill>
                <a:blip r:embed="rId333"/>
                <a:stretch>
                  <a:fillRect/>
                </a:stretch>
              </p:blipFill>
              <p:spPr>
                <a:xfrm>
                  <a:off x="5403037" y="2187563"/>
                  <a:ext cx="129240" cy="325080"/>
                </a:xfrm>
                <a:prstGeom prst="rect">
                  <a:avLst/>
                </a:prstGeom>
              </p:spPr>
            </p:pic>
          </mc:Fallback>
        </mc:AlternateContent>
      </p:grpSp>
      <p:grpSp>
        <p:nvGrpSpPr>
          <p:cNvPr id="225" name="Group 224">
            <a:extLst>
              <a:ext uri="{FF2B5EF4-FFF2-40B4-BE49-F238E27FC236}">
                <a16:creationId xmlns:a16="http://schemas.microsoft.com/office/drawing/2014/main" id="{D890784E-AAD5-BB43-B91F-F18A723F63A8}"/>
              </a:ext>
            </a:extLst>
          </p:cNvPr>
          <p:cNvGrpSpPr/>
          <p:nvPr/>
        </p:nvGrpSpPr>
        <p:grpSpPr>
          <a:xfrm>
            <a:off x="4661437" y="1529843"/>
            <a:ext cx="659880" cy="402120"/>
            <a:chOff x="4661437" y="1529843"/>
            <a:chExt cx="659880" cy="402120"/>
          </a:xfrm>
        </p:grpSpPr>
        <mc:AlternateContent xmlns:mc="http://schemas.openxmlformats.org/markup-compatibility/2006" xmlns:p14="http://schemas.microsoft.com/office/powerpoint/2010/main">
          <mc:Choice Requires="p14">
            <p:contentPart p14:bwMode="auto" r:id="rId334">
              <p14:nvContentPartPr>
                <p14:cNvPr id="217" name="Ink 216">
                  <a:extLst>
                    <a:ext uri="{FF2B5EF4-FFF2-40B4-BE49-F238E27FC236}">
                      <a16:creationId xmlns:a16="http://schemas.microsoft.com/office/drawing/2014/main" id="{180284FF-00BD-5344-96C3-8FEEDB6537BD}"/>
                    </a:ext>
                  </a:extLst>
                </p14:cNvPr>
                <p14:cNvContentPartPr/>
                <p14:nvPr/>
              </p14:nvContentPartPr>
              <p14:xfrm>
                <a:off x="4661437" y="1607963"/>
                <a:ext cx="10800" cy="288000"/>
              </p14:xfrm>
            </p:contentPart>
          </mc:Choice>
          <mc:Fallback xmlns="">
            <p:pic>
              <p:nvPicPr>
                <p:cNvPr id="217" name="Ink 216">
                  <a:extLst>
                    <a:ext uri="{FF2B5EF4-FFF2-40B4-BE49-F238E27FC236}">
                      <a16:creationId xmlns:a16="http://schemas.microsoft.com/office/drawing/2014/main" id="{180284FF-00BD-5344-96C3-8FEEDB6537BD}"/>
                    </a:ext>
                  </a:extLst>
                </p:cNvPr>
                <p:cNvPicPr/>
                <p:nvPr/>
              </p:nvPicPr>
              <p:blipFill>
                <a:blip r:embed="rId335"/>
                <a:stretch>
                  <a:fillRect/>
                </a:stretch>
              </p:blipFill>
              <p:spPr>
                <a:xfrm>
                  <a:off x="4653877" y="1600403"/>
                  <a:ext cx="259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8" name="Ink 217">
                  <a:extLst>
                    <a:ext uri="{FF2B5EF4-FFF2-40B4-BE49-F238E27FC236}">
                      <a16:creationId xmlns:a16="http://schemas.microsoft.com/office/drawing/2014/main" id="{2ACCF722-E16D-EC4F-BB54-5084EAD6E303}"/>
                    </a:ext>
                  </a:extLst>
                </p14:cNvPr>
                <p14:cNvContentPartPr/>
                <p14:nvPr/>
              </p14:nvContentPartPr>
              <p14:xfrm>
                <a:off x="4665037" y="1811363"/>
                <a:ext cx="99000" cy="86760"/>
              </p14:xfrm>
            </p:contentPart>
          </mc:Choice>
          <mc:Fallback xmlns="">
            <p:pic>
              <p:nvPicPr>
                <p:cNvPr id="218" name="Ink 217">
                  <a:extLst>
                    <a:ext uri="{FF2B5EF4-FFF2-40B4-BE49-F238E27FC236}">
                      <a16:creationId xmlns:a16="http://schemas.microsoft.com/office/drawing/2014/main" id="{2ACCF722-E16D-EC4F-BB54-5084EAD6E303}"/>
                    </a:ext>
                  </a:extLst>
                </p:cNvPr>
                <p:cNvPicPr/>
                <p:nvPr/>
              </p:nvPicPr>
              <p:blipFill>
                <a:blip r:embed="rId337"/>
                <a:stretch>
                  <a:fillRect/>
                </a:stretch>
              </p:blipFill>
              <p:spPr>
                <a:xfrm>
                  <a:off x="4657477" y="1803803"/>
                  <a:ext cx="114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9" name="Ink 218">
                  <a:extLst>
                    <a:ext uri="{FF2B5EF4-FFF2-40B4-BE49-F238E27FC236}">
                      <a16:creationId xmlns:a16="http://schemas.microsoft.com/office/drawing/2014/main" id="{565C65C0-DFD5-DA48-939E-2A6592C4FB38}"/>
                    </a:ext>
                  </a:extLst>
                </p14:cNvPr>
                <p14:cNvContentPartPr/>
                <p14:nvPr/>
              </p14:nvContentPartPr>
              <p14:xfrm>
                <a:off x="4827397" y="1529843"/>
                <a:ext cx="8640" cy="402120"/>
              </p14:xfrm>
            </p:contentPart>
          </mc:Choice>
          <mc:Fallback xmlns="">
            <p:pic>
              <p:nvPicPr>
                <p:cNvPr id="219" name="Ink 218">
                  <a:extLst>
                    <a:ext uri="{FF2B5EF4-FFF2-40B4-BE49-F238E27FC236}">
                      <a16:creationId xmlns:a16="http://schemas.microsoft.com/office/drawing/2014/main" id="{565C65C0-DFD5-DA48-939E-2A6592C4FB38}"/>
                    </a:ext>
                  </a:extLst>
                </p:cNvPr>
                <p:cNvPicPr/>
                <p:nvPr/>
              </p:nvPicPr>
              <p:blipFill>
                <a:blip r:embed="rId339"/>
                <a:stretch>
                  <a:fillRect/>
                </a:stretch>
              </p:blipFill>
              <p:spPr>
                <a:xfrm>
                  <a:off x="4820197" y="1522283"/>
                  <a:ext cx="2376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0" name="Ink 219">
                  <a:extLst>
                    <a:ext uri="{FF2B5EF4-FFF2-40B4-BE49-F238E27FC236}">
                      <a16:creationId xmlns:a16="http://schemas.microsoft.com/office/drawing/2014/main" id="{8C2BF276-AA9C-B44F-A8B8-44B6302E55FB}"/>
                    </a:ext>
                  </a:extLst>
                </p14:cNvPr>
                <p14:cNvContentPartPr/>
                <p14:nvPr/>
              </p14:nvContentPartPr>
              <p14:xfrm>
                <a:off x="4883197" y="1781843"/>
                <a:ext cx="104040" cy="86040"/>
              </p14:xfrm>
            </p:contentPart>
          </mc:Choice>
          <mc:Fallback xmlns="">
            <p:pic>
              <p:nvPicPr>
                <p:cNvPr id="220" name="Ink 219">
                  <a:extLst>
                    <a:ext uri="{FF2B5EF4-FFF2-40B4-BE49-F238E27FC236}">
                      <a16:creationId xmlns:a16="http://schemas.microsoft.com/office/drawing/2014/main" id="{8C2BF276-AA9C-B44F-A8B8-44B6302E55FB}"/>
                    </a:ext>
                  </a:extLst>
                </p:cNvPr>
                <p:cNvPicPr/>
                <p:nvPr/>
              </p:nvPicPr>
              <p:blipFill>
                <a:blip r:embed="rId341"/>
                <a:stretch>
                  <a:fillRect/>
                </a:stretch>
              </p:blipFill>
              <p:spPr>
                <a:xfrm>
                  <a:off x="4875637" y="1774283"/>
                  <a:ext cx="119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1" name="Ink 220">
                  <a:extLst>
                    <a:ext uri="{FF2B5EF4-FFF2-40B4-BE49-F238E27FC236}">
                      <a16:creationId xmlns:a16="http://schemas.microsoft.com/office/drawing/2014/main" id="{EF1C5BD5-9C67-F948-A6D1-4756FC640D26}"/>
                    </a:ext>
                  </a:extLst>
                </p14:cNvPr>
                <p14:cNvContentPartPr/>
                <p14:nvPr/>
              </p14:nvContentPartPr>
              <p14:xfrm>
                <a:off x="4991557" y="1764923"/>
                <a:ext cx="102960" cy="98280"/>
              </p14:xfrm>
            </p:contentPart>
          </mc:Choice>
          <mc:Fallback xmlns="">
            <p:pic>
              <p:nvPicPr>
                <p:cNvPr id="221" name="Ink 220">
                  <a:extLst>
                    <a:ext uri="{FF2B5EF4-FFF2-40B4-BE49-F238E27FC236}">
                      <a16:creationId xmlns:a16="http://schemas.microsoft.com/office/drawing/2014/main" id="{EF1C5BD5-9C67-F948-A6D1-4756FC640D26}"/>
                    </a:ext>
                  </a:extLst>
                </p:cNvPr>
                <p:cNvPicPr/>
                <p:nvPr/>
              </p:nvPicPr>
              <p:blipFill>
                <a:blip r:embed="rId343"/>
                <a:stretch>
                  <a:fillRect/>
                </a:stretch>
              </p:blipFill>
              <p:spPr>
                <a:xfrm>
                  <a:off x="4983997" y="1757363"/>
                  <a:ext cx="118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2" name="Ink 221">
                  <a:extLst>
                    <a:ext uri="{FF2B5EF4-FFF2-40B4-BE49-F238E27FC236}">
                      <a16:creationId xmlns:a16="http://schemas.microsoft.com/office/drawing/2014/main" id="{1C72B7A3-5778-A54F-8962-669F3B5FD6A5}"/>
                    </a:ext>
                  </a:extLst>
                </p14:cNvPr>
                <p14:cNvContentPartPr/>
                <p14:nvPr/>
              </p14:nvContentPartPr>
              <p14:xfrm>
                <a:off x="5098477" y="1539203"/>
                <a:ext cx="38160" cy="326880"/>
              </p14:xfrm>
            </p:contentPart>
          </mc:Choice>
          <mc:Fallback xmlns="">
            <p:pic>
              <p:nvPicPr>
                <p:cNvPr id="222" name="Ink 221">
                  <a:extLst>
                    <a:ext uri="{FF2B5EF4-FFF2-40B4-BE49-F238E27FC236}">
                      <a16:creationId xmlns:a16="http://schemas.microsoft.com/office/drawing/2014/main" id="{1C72B7A3-5778-A54F-8962-669F3B5FD6A5}"/>
                    </a:ext>
                  </a:extLst>
                </p:cNvPr>
                <p:cNvPicPr/>
                <p:nvPr/>
              </p:nvPicPr>
              <p:blipFill>
                <a:blip r:embed="rId345"/>
                <a:stretch>
                  <a:fillRect/>
                </a:stretch>
              </p:blipFill>
              <p:spPr>
                <a:xfrm>
                  <a:off x="5090917" y="1531643"/>
                  <a:ext cx="532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3" name="Ink 222">
                  <a:extLst>
                    <a:ext uri="{FF2B5EF4-FFF2-40B4-BE49-F238E27FC236}">
                      <a16:creationId xmlns:a16="http://schemas.microsoft.com/office/drawing/2014/main" id="{B0C2FF05-100F-494B-B4E1-403A7F816873}"/>
                    </a:ext>
                  </a:extLst>
                </p14:cNvPr>
                <p14:cNvContentPartPr/>
                <p14:nvPr/>
              </p14:nvContentPartPr>
              <p14:xfrm>
                <a:off x="5135197" y="1674203"/>
                <a:ext cx="99000" cy="136800"/>
              </p14:xfrm>
            </p:contentPart>
          </mc:Choice>
          <mc:Fallback xmlns="">
            <p:pic>
              <p:nvPicPr>
                <p:cNvPr id="223" name="Ink 222">
                  <a:extLst>
                    <a:ext uri="{FF2B5EF4-FFF2-40B4-BE49-F238E27FC236}">
                      <a16:creationId xmlns:a16="http://schemas.microsoft.com/office/drawing/2014/main" id="{B0C2FF05-100F-494B-B4E1-403A7F816873}"/>
                    </a:ext>
                  </a:extLst>
                </p:cNvPr>
                <p:cNvPicPr/>
                <p:nvPr/>
              </p:nvPicPr>
              <p:blipFill>
                <a:blip r:embed="rId347"/>
                <a:stretch>
                  <a:fillRect/>
                </a:stretch>
              </p:blipFill>
              <p:spPr>
                <a:xfrm>
                  <a:off x="5127637" y="1667003"/>
                  <a:ext cx="1141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4" name="Ink 223">
                  <a:extLst>
                    <a:ext uri="{FF2B5EF4-FFF2-40B4-BE49-F238E27FC236}">
                      <a16:creationId xmlns:a16="http://schemas.microsoft.com/office/drawing/2014/main" id="{9FFCBCE8-1D3D-5145-934D-7FF6B5A1A250}"/>
                    </a:ext>
                  </a:extLst>
                </p14:cNvPr>
                <p14:cNvContentPartPr/>
                <p14:nvPr/>
              </p14:nvContentPartPr>
              <p14:xfrm>
                <a:off x="5214397" y="1710563"/>
                <a:ext cx="106920" cy="133200"/>
              </p14:xfrm>
            </p:contentPart>
          </mc:Choice>
          <mc:Fallback xmlns="">
            <p:pic>
              <p:nvPicPr>
                <p:cNvPr id="224" name="Ink 223">
                  <a:extLst>
                    <a:ext uri="{FF2B5EF4-FFF2-40B4-BE49-F238E27FC236}">
                      <a16:creationId xmlns:a16="http://schemas.microsoft.com/office/drawing/2014/main" id="{9FFCBCE8-1D3D-5145-934D-7FF6B5A1A250}"/>
                    </a:ext>
                  </a:extLst>
                </p:cNvPr>
                <p:cNvPicPr/>
                <p:nvPr/>
              </p:nvPicPr>
              <p:blipFill>
                <a:blip r:embed="rId349"/>
                <a:stretch>
                  <a:fillRect/>
                </a:stretch>
              </p:blipFill>
              <p:spPr>
                <a:xfrm>
                  <a:off x="5206837" y="1703003"/>
                  <a:ext cx="12204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226" name="Ink 225">
                <a:extLst>
                  <a:ext uri="{FF2B5EF4-FFF2-40B4-BE49-F238E27FC236}">
                    <a16:creationId xmlns:a16="http://schemas.microsoft.com/office/drawing/2014/main" id="{2990E16E-73AB-FD4B-AB66-64420F4BC936}"/>
                  </a:ext>
                </a:extLst>
              </p14:cNvPr>
              <p14:cNvContentPartPr/>
              <p14:nvPr/>
            </p14:nvContentPartPr>
            <p14:xfrm>
              <a:off x="3875917" y="3077123"/>
              <a:ext cx="1332000" cy="1168920"/>
            </p14:xfrm>
          </p:contentPart>
        </mc:Choice>
        <mc:Fallback xmlns="">
          <p:pic>
            <p:nvPicPr>
              <p:cNvPr id="226" name="Ink 225">
                <a:extLst>
                  <a:ext uri="{FF2B5EF4-FFF2-40B4-BE49-F238E27FC236}">
                    <a16:creationId xmlns:a16="http://schemas.microsoft.com/office/drawing/2014/main" id="{2990E16E-73AB-FD4B-AB66-64420F4BC936}"/>
                  </a:ext>
                </a:extLst>
              </p:cNvPr>
              <p:cNvPicPr/>
              <p:nvPr/>
            </p:nvPicPr>
            <p:blipFill>
              <a:blip r:embed="rId351"/>
              <a:stretch>
                <a:fillRect/>
              </a:stretch>
            </p:blipFill>
            <p:spPr>
              <a:xfrm>
                <a:off x="3868717" y="3069563"/>
                <a:ext cx="1347120" cy="1184040"/>
              </a:xfrm>
              <a:prstGeom prst="rect">
                <a:avLst/>
              </a:prstGeom>
            </p:spPr>
          </p:pic>
        </mc:Fallback>
      </mc:AlternateContent>
      <p:grpSp>
        <p:nvGrpSpPr>
          <p:cNvPr id="254" name="Group 253">
            <a:extLst>
              <a:ext uri="{FF2B5EF4-FFF2-40B4-BE49-F238E27FC236}">
                <a16:creationId xmlns:a16="http://schemas.microsoft.com/office/drawing/2014/main" id="{5CE1AD0C-3E5A-C542-AE02-934ED40E69B9}"/>
              </a:ext>
            </a:extLst>
          </p:cNvPr>
          <p:cNvGrpSpPr/>
          <p:nvPr/>
        </p:nvGrpSpPr>
        <p:grpSpPr>
          <a:xfrm>
            <a:off x="3497557" y="1168043"/>
            <a:ext cx="170280" cy="407160"/>
            <a:chOff x="3497557" y="1168043"/>
            <a:chExt cx="170280" cy="407160"/>
          </a:xfrm>
        </p:grpSpPr>
        <mc:AlternateContent xmlns:mc="http://schemas.openxmlformats.org/markup-compatibility/2006" xmlns:p14="http://schemas.microsoft.com/office/powerpoint/2010/main">
          <mc:Choice Requires="p14">
            <p:contentPart p14:bwMode="auto" r:id="rId352">
              <p14:nvContentPartPr>
                <p14:cNvPr id="251" name="Ink 250">
                  <a:extLst>
                    <a:ext uri="{FF2B5EF4-FFF2-40B4-BE49-F238E27FC236}">
                      <a16:creationId xmlns:a16="http://schemas.microsoft.com/office/drawing/2014/main" id="{CD433911-A728-7349-BA64-D41CB3B7B22A}"/>
                    </a:ext>
                  </a:extLst>
                </p14:cNvPr>
                <p14:cNvContentPartPr/>
                <p14:nvPr/>
              </p14:nvContentPartPr>
              <p14:xfrm>
                <a:off x="3554797" y="1168043"/>
                <a:ext cx="42840" cy="371880"/>
              </p14:xfrm>
            </p:contentPart>
          </mc:Choice>
          <mc:Fallback xmlns="">
            <p:pic>
              <p:nvPicPr>
                <p:cNvPr id="251" name="Ink 250">
                  <a:extLst>
                    <a:ext uri="{FF2B5EF4-FFF2-40B4-BE49-F238E27FC236}">
                      <a16:creationId xmlns:a16="http://schemas.microsoft.com/office/drawing/2014/main" id="{CD433911-A728-7349-BA64-D41CB3B7B22A}"/>
                    </a:ext>
                  </a:extLst>
                </p:cNvPr>
                <p:cNvPicPr/>
                <p:nvPr/>
              </p:nvPicPr>
              <p:blipFill>
                <a:blip r:embed="rId353"/>
                <a:stretch>
                  <a:fillRect/>
                </a:stretch>
              </p:blipFill>
              <p:spPr>
                <a:xfrm>
                  <a:off x="3547237" y="1160843"/>
                  <a:ext cx="579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2" name="Ink 251">
                  <a:extLst>
                    <a:ext uri="{FF2B5EF4-FFF2-40B4-BE49-F238E27FC236}">
                      <a16:creationId xmlns:a16="http://schemas.microsoft.com/office/drawing/2014/main" id="{B7063740-7BFD-BB45-B56E-6619E9244889}"/>
                    </a:ext>
                  </a:extLst>
                </p14:cNvPr>
                <p14:cNvContentPartPr/>
                <p14:nvPr/>
              </p14:nvContentPartPr>
              <p14:xfrm>
                <a:off x="3497557" y="1479443"/>
                <a:ext cx="73080" cy="87120"/>
              </p14:xfrm>
            </p:contentPart>
          </mc:Choice>
          <mc:Fallback xmlns="">
            <p:pic>
              <p:nvPicPr>
                <p:cNvPr id="252" name="Ink 251">
                  <a:extLst>
                    <a:ext uri="{FF2B5EF4-FFF2-40B4-BE49-F238E27FC236}">
                      <a16:creationId xmlns:a16="http://schemas.microsoft.com/office/drawing/2014/main" id="{B7063740-7BFD-BB45-B56E-6619E9244889}"/>
                    </a:ext>
                  </a:extLst>
                </p:cNvPr>
                <p:cNvPicPr/>
                <p:nvPr/>
              </p:nvPicPr>
              <p:blipFill>
                <a:blip r:embed="rId355"/>
                <a:stretch>
                  <a:fillRect/>
                </a:stretch>
              </p:blipFill>
              <p:spPr>
                <a:xfrm>
                  <a:off x="3489997" y="1471883"/>
                  <a:ext cx="882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3" name="Ink 252">
                  <a:extLst>
                    <a:ext uri="{FF2B5EF4-FFF2-40B4-BE49-F238E27FC236}">
                      <a16:creationId xmlns:a16="http://schemas.microsoft.com/office/drawing/2014/main" id="{AD9FA278-F8F1-3545-84F9-07D6D213995A}"/>
                    </a:ext>
                  </a:extLst>
                </p14:cNvPr>
                <p14:cNvContentPartPr/>
                <p14:nvPr/>
              </p14:nvContentPartPr>
              <p14:xfrm>
                <a:off x="3579277" y="1475123"/>
                <a:ext cx="88560" cy="100080"/>
              </p14:xfrm>
            </p:contentPart>
          </mc:Choice>
          <mc:Fallback xmlns="">
            <p:pic>
              <p:nvPicPr>
                <p:cNvPr id="253" name="Ink 252">
                  <a:extLst>
                    <a:ext uri="{FF2B5EF4-FFF2-40B4-BE49-F238E27FC236}">
                      <a16:creationId xmlns:a16="http://schemas.microsoft.com/office/drawing/2014/main" id="{AD9FA278-F8F1-3545-84F9-07D6D213995A}"/>
                    </a:ext>
                  </a:extLst>
                </p:cNvPr>
                <p:cNvPicPr/>
                <p:nvPr/>
              </p:nvPicPr>
              <p:blipFill>
                <a:blip r:embed="rId357"/>
                <a:stretch>
                  <a:fillRect/>
                </a:stretch>
              </p:blipFill>
              <p:spPr>
                <a:xfrm>
                  <a:off x="3571717" y="1467563"/>
                  <a:ext cx="103680" cy="11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32" name="Ink 231">
                <a:extLst>
                  <a:ext uri="{FF2B5EF4-FFF2-40B4-BE49-F238E27FC236}">
                    <a16:creationId xmlns:a16="http://schemas.microsoft.com/office/drawing/2014/main" id="{5E2F19C8-38A4-3F4B-984E-D39ED38B8AFC}"/>
                  </a:ext>
                </a:extLst>
              </p14:cNvPr>
              <p14:cNvContentPartPr/>
              <p14:nvPr/>
            </p14:nvContentPartPr>
            <p14:xfrm>
              <a:off x="4749277" y="374243"/>
              <a:ext cx="117720" cy="163800"/>
            </p14:xfrm>
          </p:contentPart>
        </mc:Choice>
        <mc:Fallback xmlns="">
          <p:pic>
            <p:nvPicPr>
              <p:cNvPr id="232" name="Ink 231">
                <a:extLst>
                  <a:ext uri="{FF2B5EF4-FFF2-40B4-BE49-F238E27FC236}">
                    <a16:creationId xmlns:a16="http://schemas.microsoft.com/office/drawing/2014/main" id="{5E2F19C8-38A4-3F4B-984E-D39ED38B8AFC}"/>
                  </a:ext>
                </a:extLst>
              </p:cNvPr>
              <p:cNvPicPr/>
              <p:nvPr/>
            </p:nvPicPr>
            <p:blipFill>
              <a:blip r:embed="rId359"/>
              <a:stretch>
                <a:fillRect/>
              </a:stretch>
            </p:blipFill>
            <p:spPr>
              <a:xfrm>
                <a:off x="4742077" y="366683"/>
                <a:ext cx="13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3" name="Ink 232">
                <a:extLst>
                  <a:ext uri="{FF2B5EF4-FFF2-40B4-BE49-F238E27FC236}">
                    <a16:creationId xmlns:a16="http://schemas.microsoft.com/office/drawing/2014/main" id="{F5243228-A4FB-E04A-BA9A-77EEE2475C52}"/>
                  </a:ext>
                </a:extLst>
              </p14:cNvPr>
              <p14:cNvContentPartPr/>
              <p14:nvPr/>
            </p14:nvContentPartPr>
            <p14:xfrm>
              <a:off x="4913077" y="386843"/>
              <a:ext cx="9720" cy="134280"/>
            </p14:xfrm>
          </p:contentPart>
        </mc:Choice>
        <mc:Fallback xmlns="">
          <p:pic>
            <p:nvPicPr>
              <p:cNvPr id="233" name="Ink 232">
                <a:extLst>
                  <a:ext uri="{FF2B5EF4-FFF2-40B4-BE49-F238E27FC236}">
                    <a16:creationId xmlns:a16="http://schemas.microsoft.com/office/drawing/2014/main" id="{F5243228-A4FB-E04A-BA9A-77EEE2475C52}"/>
                  </a:ext>
                </a:extLst>
              </p:cNvPr>
              <p:cNvPicPr/>
              <p:nvPr/>
            </p:nvPicPr>
            <p:blipFill>
              <a:blip r:embed="rId361"/>
              <a:stretch>
                <a:fillRect/>
              </a:stretch>
            </p:blipFill>
            <p:spPr>
              <a:xfrm>
                <a:off x="4905517" y="379283"/>
                <a:ext cx="24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4" name="Ink 233">
                <a:extLst>
                  <a:ext uri="{FF2B5EF4-FFF2-40B4-BE49-F238E27FC236}">
                    <a16:creationId xmlns:a16="http://schemas.microsoft.com/office/drawing/2014/main" id="{A794D413-2D60-9642-8AD4-AB5AEC396A33}"/>
                  </a:ext>
                </a:extLst>
              </p14:cNvPr>
              <p14:cNvContentPartPr/>
              <p14:nvPr/>
            </p14:nvContentPartPr>
            <p14:xfrm>
              <a:off x="4902277" y="359483"/>
              <a:ext cx="121680" cy="158040"/>
            </p14:xfrm>
          </p:contentPart>
        </mc:Choice>
        <mc:Fallback xmlns="">
          <p:pic>
            <p:nvPicPr>
              <p:cNvPr id="234" name="Ink 233">
                <a:extLst>
                  <a:ext uri="{FF2B5EF4-FFF2-40B4-BE49-F238E27FC236}">
                    <a16:creationId xmlns:a16="http://schemas.microsoft.com/office/drawing/2014/main" id="{A794D413-2D60-9642-8AD4-AB5AEC396A33}"/>
                  </a:ext>
                </a:extLst>
              </p:cNvPr>
              <p:cNvPicPr/>
              <p:nvPr/>
            </p:nvPicPr>
            <p:blipFill>
              <a:blip r:embed="rId363"/>
              <a:stretch>
                <a:fillRect/>
              </a:stretch>
            </p:blipFill>
            <p:spPr>
              <a:xfrm>
                <a:off x="4895077" y="351923"/>
                <a:ext cx="136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5" name="Ink 234">
                <a:extLst>
                  <a:ext uri="{FF2B5EF4-FFF2-40B4-BE49-F238E27FC236}">
                    <a16:creationId xmlns:a16="http://schemas.microsoft.com/office/drawing/2014/main" id="{8B1FAA43-3B16-564A-8443-E50670AE36F3}"/>
                  </a:ext>
                </a:extLst>
              </p14:cNvPr>
              <p14:cNvContentPartPr/>
              <p14:nvPr/>
            </p14:nvContentPartPr>
            <p14:xfrm>
              <a:off x="5035117" y="315923"/>
              <a:ext cx="165240" cy="395280"/>
            </p14:xfrm>
          </p:contentPart>
        </mc:Choice>
        <mc:Fallback xmlns="">
          <p:pic>
            <p:nvPicPr>
              <p:cNvPr id="235" name="Ink 234">
                <a:extLst>
                  <a:ext uri="{FF2B5EF4-FFF2-40B4-BE49-F238E27FC236}">
                    <a16:creationId xmlns:a16="http://schemas.microsoft.com/office/drawing/2014/main" id="{8B1FAA43-3B16-564A-8443-E50670AE36F3}"/>
                  </a:ext>
                </a:extLst>
              </p:cNvPr>
              <p:cNvPicPr/>
              <p:nvPr/>
            </p:nvPicPr>
            <p:blipFill>
              <a:blip r:embed="rId365"/>
              <a:stretch>
                <a:fillRect/>
              </a:stretch>
            </p:blipFill>
            <p:spPr>
              <a:xfrm>
                <a:off x="5027557" y="308363"/>
                <a:ext cx="1803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6" name="Ink 235">
                <a:extLst>
                  <a:ext uri="{FF2B5EF4-FFF2-40B4-BE49-F238E27FC236}">
                    <a16:creationId xmlns:a16="http://schemas.microsoft.com/office/drawing/2014/main" id="{838823E5-7DB1-2F47-BF60-59ADA9B09E78}"/>
                  </a:ext>
                </a:extLst>
              </p14:cNvPr>
              <p14:cNvContentPartPr/>
              <p14:nvPr/>
            </p14:nvContentPartPr>
            <p14:xfrm>
              <a:off x="5294677" y="351563"/>
              <a:ext cx="87480" cy="208800"/>
            </p14:xfrm>
          </p:contentPart>
        </mc:Choice>
        <mc:Fallback xmlns="">
          <p:pic>
            <p:nvPicPr>
              <p:cNvPr id="236" name="Ink 235">
                <a:extLst>
                  <a:ext uri="{FF2B5EF4-FFF2-40B4-BE49-F238E27FC236}">
                    <a16:creationId xmlns:a16="http://schemas.microsoft.com/office/drawing/2014/main" id="{838823E5-7DB1-2F47-BF60-59ADA9B09E78}"/>
                  </a:ext>
                </a:extLst>
              </p:cNvPr>
              <p:cNvPicPr/>
              <p:nvPr/>
            </p:nvPicPr>
            <p:blipFill>
              <a:blip r:embed="rId367"/>
              <a:stretch>
                <a:fillRect/>
              </a:stretch>
            </p:blipFill>
            <p:spPr>
              <a:xfrm>
                <a:off x="5287117" y="344003"/>
                <a:ext cx="102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7" name="Ink 236">
                <a:extLst>
                  <a:ext uri="{FF2B5EF4-FFF2-40B4-BE49-F238E27FC236}">
                    <a16:creationId xmlns:a16="http://schemas.microsoft.com/office/drawing/2014/main" id="{10A65A65-4A14-9941-A3C6-3BAA74B91BC2}"/>
                  </a:ext>
                </a:extLst>
              </p14:cNvPr>
              <p14:cNvContentPartPr/>
              <p14:nvPr/>
            </p14:nvContentPartPr>
            <p14:xfrm>
              <a:off x="5456317" y="328523"/>
              <a:ext cx="27360" cy="240120"/>
            </p14:xfrm>
          </p:contentPart>
        </mc:Choice>
        <mc:Fallback xmlns="">
          <p:pic>
            <p:nvPicPr>
              <p:cNvPr id="237" name="Ink 236">
                <a:extLst>
                  <a:ext uri="{FF2B5EF4-FFF2-40B4-BE49-F238E27FC236}">
                    <a16:creationId xmlns:a16="http://schemas.microsoft.com/office/drawing/2014/main" id="{10A65A65-4A14-9941-A3C6-3BAA74B91BC2}"/>
                  </a:ext>
                </a:extLst>
              </p:cNvPr>
              <p:cNvPicPr/>
              <p:nvPr/>
            </p:nvPicPr>
            <p:blipFill>
              <a:blip r:embed="rId369"/>
              <a:stretch>
                <a:fillRect/>
              </a:stretch>
            </p:blipFill>
            <p:spPr>
              <a:xfrm>
                <a:off x="5448757" y="320963"/>
                <a:ext cx="42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Ink 237">
                <a:extLst>
                  <a:ext uri="{FF2B5EF4-FFF2-40B4-BE49-F238E27FC236}">
                    <a16:creationId xmlns:a16="http://schemas.microsoft.com/office/drawing/2014/main" id="{52960E71-1285-404B-8A57-69784FC70D22}"/>
                  </a:ext>
                </a:extLst>
              </p14:cNvPr>
              <p14:cNvContentPartPr/>
              <p14:nvPr/>
            </p14:nvContentPartPr>
            <p14:xfrm>
              <a:off x="5519317" y="465683"/>
              <a:ext cx="99000" cy="61560"/>
            </p14:xfrm>
          </p:contentPart>
        </mc:Choice>
        <mc:Fallback xmlns="">
          <p:pic>
            <p:nvPicPr>
              <p:cNvPr id="238" name="Ink 237">
                <a:extLst>
                  <a:ext uri="{FF2B5EF4-FFF2-40B4-BE49-F238E27FC236}">
                    <a16:creationId xmlns:a16="http://schemas.microsoft.com/office/drawing/2014/main" id="{52960E71-1285-404B-8A57-69784FC70D22}"/>
                  </a:ext>
                </a:extLst>
              </p:cNvPr>
              <p:cNvPicPr/>
              <p:nvPr/>
            </p:nvPicPr>
            <p:blipFill>
              <a:blip r:embed="rId371"/>
              <a:stretch>
                <a:fillRect/>
              </a:stretch>
            </p:blipFill>
            <p:spPr>
              <a:xfrm>
                <a:off x="5511757" y="458123"/>
                <a:ext cx="113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Ink 238">
                <a:extLst>
                  <a:ext uri="{FF2B5EF4-FFF2-40B4-BE49-F238E27FC236}">
                    <a16:creationId xmlns:a16="http://schemas.microsoft.com/office/drawing/2014/main" id="{50951843-900C-8F43-956F-4469B3B3DA98}"/>
                  </a:ext>
                </a:extLst>
              </p14:cNvPr>
              <p14:cNvContentPartPr/>
              <p14:nvPr/>
            </p14:nvContentPartPr>
            <p14:xfrm>
              <a:off x="5645317" y="448403"/>
              <a:ext cx="77760" cy="82800"/>
            </p14:xfrm>
          </p:contentPart>
        </mc:Choice>
        <mc:Fallback xmlns="">
          <p:pic>
            <p:nvPicPr>
              <p:cNvPr id="239" name="Ink 238">
                <a:extLst>
                  <a:ext uri="{FF2B5EF4-FFF2-40B4-BE49-F238E27FC236}">
                    <a16:creationId xmlns:a16="http://schemas.microsoft.com/office/drawing/2014/main" id="{50951843-900C-8F43-956F-4469B3B3DA98}"/>
                  </a:ext>
                </a:extLst>
              </p:cNvPr>
              <p:cNvPicPr/>
              <p:nvPr/>
            </p:nvPicPr>
            <p:blipFill>
              <a:blip r:embed="rId373"/>
              <a:stretch>
                <a:fillRect/>
              </a:stretch>
            </p:blipFill>
            <p:spPr>
              <a:xfrm>
                <a:off x="5637757" y="440843"/>
                <a:ext cx="928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0" name="Ink 239">
                <a:extLst>
                  <a:ext uri="{FF2B5EF4-FFF2-40B4-BE49-F238E27FC236}">
                    <a16:creationId xmlns:a16="http://schemas.microsoft.com/office/drawing/2014/main" id="{24E20AB0-CC6F-7649-88F3-89C8811CEE6C}"/>
                  </a:ext>
                </a:extLst>
              </p14:cNvPr>
              <p14:cNvContentPartPr/>
              <p14:nvPr/>
            </p14:nvContentPartPr>
            <p14:xfrm>
              <a:off x="5775277" y="316643"/>
              <a:ext cx="28080" cy="228240"/>
            </p14:xfrm>
          </p:contentPart>
        </mc:Choice>
        <mc:Fallback xmlns="">
          <p:pic>
            <p:nvPicPr>
              <p:cNvPr id="240" name="Ink 239">
                <a:extLst>
                  <a:ext uri="{FF2B5EF4-FFF2-40B4-BE49-F238E27FC236}">
                    <a16:creationId xmlns:a16="http://schemas.microsoft.com/office/drawing/2014/main" id="{24E20AB0-CC6F-7649-88F3-89C8811CEE6C}"/>
                  </a:ext>
                </a:extLst>
              </p:cNvPr>
              <p:cNvPicPr/>
              <p:nvPr/>
            </p:nvPicPr>
            <p:blipFill>
              <a:blip r:embed="rId375"/>
              <a:stretch>
                <a:fillRect/>
              </a:stretch>
            </p:blipFill>
            <p:spPr>
              <a:xfrm>
                <a:off x="5767717" y="309083"/>
                <a:ext cx="43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1" name="Ink 240">
                <a:extLst>
                  <a:ext uri="{FF2B5EF4-FFF2-40B4-BE49-F238E27FC236}">
                    <a16:creationId xmlns:a16="http://schemas.microsoft.com/office/drawing/2014/main" id="{AFB45EBE-5121-6D45-BBF4-D8290559C921}"/>
                  </a:ext>
                </a:extLst>
              </p14:cNvPr>
              <p14:cNvContentPartPr/>
              <p14:nvPr/>
            </p14:nvContentPartPr>
            <p14:xfrm>
              <a:off x="5812717" y="421763"/>
              <a:ext cx="108720" cy="111240"/>
            </p14:xfrm>
          </p:contentPart>
        </mc:Choice>
        <mc:Fallback xmlns="">
          <p:pic>
            <p:nvPicPr>
              <p:cNvPr id="241" name="Ink 240">
                <a:extLst>
                  <a:ext uri="{FF2B5EF4-FFF2-40B4-BE49-F238E27FC236}">
                    <a16:creationId xmlns:a16="http://schemas.microsoft.com/office/drawing/2014/main" id="{AFB45EBE-5121-6D45-BBF4-D8290559C921}"/>
                  </a:ext>
                </a:extLst>
              </p:cNvPr>
              <p:cNvPicPr/>
              <p:nvPr/>
            </p:nvPicPr>
            <p:blipFill>
              <a:blip r:embed="rId377"/>
              <a:stretch>
                <a:fillRect/>
              </a:stretch>
            </p:blipFill>
            <p:spPr>
              <a:xfrm>
                <a:off x="5805157" y="414203"/>
                <a:ext cx="123480" cy="126360"/>
              </a:xfrm>
              <a:prstGeom prst="rect">
                <a:avLst/>
              </a:prstGeom>
            </p:spPr>
          </p:pic>
        </mc:Fallback>
      </mc:AlternateContent>
      <p:grpSp>
        <p:nvGrpSpPr>
          <p:cNvPr id="260" name="Group 259">
            <a:extLst>
              <a:ext uri="{FF2B5EF4-FFF2-40B4-BE49-F238E27FC236}">
                <a16:creationId xmlns:a16="http://schemas.microsoft.com/office/drawing/2014/main" id="{36C79DF7-984E-744F-8C8D-119821F1AD27}"/>
              </a:ext>
            </a:extLst>
          </p:cNvPr>
          <p:cNvGrpSpPr/>
          <p:nvPr/>
        </p:nvGrpSpPr>
        <p:grpSpPr>
          <a:xfrm>
            <a:off x="2709877" y="322043"/>
            <a:ext cx="1911240" cy="584640"/>
            <a:chOff x="2709877" y="322043"/>
            <a:chExt cx="1911240" cy="584640"/>
          </a:xfrm>
        </p:grpSpPr>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a16="http://schemas.microsoft.com/office/drawing/2014/main" id="{9400341A-D521-5242-AAA7-E459B787821C}"/>
                    </a:ext>
                  </a:extLst>
                </p14:cNvPr>
                <p14:cNvContentPartPr/>
                <p14:nvPr/>
              </p14:nvContentPartPr>
              <p14:xfrm>
                <a:off x="2722477" y="593483"/>
                <a:ext cx="2880" cy="286560"/>
              </p14:xfrm>
            </p:contentPart>
          </mc:Choice>
          <mc:Fallback xmlns="">
            <p:pic>
              <p:nvPicPr>
                <p:cNvPr id="227" name="Ink 226">
                  <a:extLst>
                    <a:ext uri="{FF2B5EF4-FFF2-40B4-BE49-F238E27FC236}">
                      <a16:creationId xmlns:a16="http://schemas.microsoft.com/office/drawing/2014/main" id="{9400341A-D521-5242-AAA7-E459B787821C}"/>
                    </a:ext>
                  </a:extLst>
                </p:cNvPr>
                <p:cNvPicPr/>
                <p:nvPr/>
              </p:nvPicPr>
              <p:blipFill>
                <a:blip r:embed="rId379"/>
                <a:stretch>
                  <a:fillRect/>
                </a:stretch>
              </p:blipFill>
              <p:spPr>
                <a:xfrm>
                  <a:off x="2714917" y="585923"/>
                  <a:ext cx="180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8" name="Ink 227">
                  <a:extLst>
                    <a:ext uri="{FF2B5EF4-FFF2-40B4-BE49-F238E27FC236}">
                      <a16:creationId xmlns:a16="http://schemas.microsoft.com/office/drawing/2014/main" id="{31B5955E-3BAD-354A-ACB4-E5B47CECEB19}"/>
                    </a:ext>
                  </a:extLst>
                </p14:cNvPr>
                <p14:cNvContentPartPr/>
                <p14:nvPr/>
              </p14:nvContentPartPr>
              <p14:xfrm>
                <a:off x="2717797" y="576203"/>
                <a:ext cx="1818000" cy="162720"/>
              </p14:xfrm>
            </p:contentPart>
          </mc:Choice>
          <mc:Fallback xmlns="">
            <p:pic>
              <p:nvPicPr>
                <p:cNvPr id="228" name="Ink 227">
                  <a:extLst>
                    <a:ext uri="{FF2B5EF4-FFF2-40B4-BE49-F238E27FC236}">
                      <a16:creationId xmlns:a16="http://schemas.microsoft.com/office/drawing/2014/main" id="{31B5955E-3BAD-354A-ACB4-E5B47CECEB19}"/>
                    </a:ext>
                  </a:extLst>
                </p:cNvPr>
                <p:cNvPicPr/>
                <p:nvPr/>
              </p:nvPicPr>
              <p:blipFill>
                <a:blip r:embed="rId381"/>
                <a:stretch>
                  <a:fillRect/>
                </a:stretch>
              </p:blipFill>
              <p:spPr>
                <a:xfrm>
                  <a:off x="2710237" y="568643"/>
                  <a:ext cx="1833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9" name="Ink 228">
                  <a:extLst>
                    <a:ext uri="{FF2B5EF4-FFF2-40B4-BE49-F238E27FC236}">
                      <a16:creationId xmlns:a16="http://schemas.microsoft.com/office/drawing/2014/main" id="{BA2204A0-6656-8149-BC17-955D23536FFA}"/>
                    </a:ext>
                  </a:extLst>
                </p14:cNvPr>
                <p14:cNvContentPartPr/>
                <p14:nvPr/>
              </p14:nvContentPartPr>
              <p14:xfrm>
                <a:off x="2709877" y="867083"/>
                <a:ext cx="1911240" cy="39600"/>
              </p14:xfrm>
            </p:contentPart>
          </mc:Choice>
          <mc:Fallback xmlns="">
            <p:pic>
              <p:nvPicPr>
                <p:cNvPr id="229" name="Ink 228">
                  <a:extLst>
                    <a:ext uri="{FF2B5EF4-FFF2-40B4-BE49-F238E27FC236}">
                      <a16:creationId xmlns:a16="http://schemas.microsoft.com/office/drawing/2014/main" id="{BA2204A0-6656-8149-BC17-955D23536FFA}"/>
                    </a:ext>
                  </a:extLst>
                </p:cNvPr>
                <p:cNvPicPr/>
                <p:nvPr/>
              </p:nvPicPr>
              <p:blipFill>
                <a:blip r:embed="rId383"/>
                <a:stretch>
                  <a:fillRect/>
                </a:stretch>
              </p:blipFill>
              <p:spPr>
                <a:xfrm>
                  <a:off x="2702317" y="859523"/>
                  <a:ext cx="1926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a16="http://schemas.microsoft.com/office/drawing/2014/main" id="{9B479BFA-02B4-5341-BBD0-B2AC45A17FEA}"/>
                    </a:ext>
                  </a:extLst>
                </p14:cNvPr>
                <p14:cNvContentPartPr/>
                <p14:nvPr/>
              </p14:nvContentPartPr>
              <p14:xfrm>
                <a:off x="4540117" y="723443"/>
                <a:ext cx="3600" cy="160560"/>
              </p14:xfrm>
            </p:contentPart>
          </mc:Choice>
          <mc:Fallback xmlns="">
            <p:pic>
              <p:nvPicPr>
                <p:cNvPr id="230" name="Ink 229">
                  <a:extLst>
                    <a:ext uri="{FF2B5EF4-FFF2-40B4-BE49-F238E27FC236}">
                      <a16:creationId xmlns:a16="http://schemas.microsoft.com/office/drawing/2014/main" id="{9B479BFA-02B4-5341-BBD0-B2AC45A17FEA}"/>
                    </a:ext>
                  </a:extLst>
                </p:cNvPr>
                <p:cNvPicPr/>
                <p:nvPr/>
              </p:nvPicPr>
              <p:blipFill>
                <a:blip r:embed="rId385"/>
                <a:stretch>
                  <a:fillRect/>
                </a:stretch>
              </p:blipFill>
              <p:spPr>
                <a:xfrm>
                  <a:off x="4532557" y="715883"/>
                  <a:ext cx="18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3" name="Ink 242">
                  <a:extLst>
                    <a:ext uri="{FF2B5EF4-FFF2-40B4-BE49-F238E27FC236}">
                      <a16:creationId xmlns:a16="http://schemas.microsoft.com/office/drawing/2014/main" id="{DE4F77D7-3BBA-614D-8540-C0DB5B2063D9}"/>
                    </a:ext>
                  </a:extLst>
                </p14:cNvPr>
                <p14:cNvContentPartPr/>
                <p14:nvPr/>
              </p14:nvContentPartPr>
              <p14:xfrm>
                <a:off x="3418357" y="612563"/>
                <a:ext cx="5040" cy="231120"/>
              </p14:xfrm>
            </p:contentPart>
          </mc:Choice>
          <mc:Fallback xmlns="">
            <p:pic>
              <p:nvPicPr>
                <p:cNvPr id="243" name="Ink 242">
                  <a:extLst>
                    <a:ext uri="{FF2B5EF4-FFF2-40B4-BE49-F238E27FC236}">
                      <a16:creationId xmlns:a16="http://schemas.microsoft.com/office/drawing/2014/main" id="{DE4F77D7-3BBA-614D-8540-C0DB5B2063D9}"/>
                    </a:ext>
                  </a:extLst>
                </p:cNvPr>
                <p:cNvPicPr/>
                <p:nvPr/>
              </p:nvPicPr>
              <p:blipFill>
                <a:blip r:embed="rId387"/>
                <a:stretch>
                  <a:fillRect/>
                </a:stretch>
              </p:blipFill>
              <p:spPr>
                <a:xfrm>
                  <a:off x="3410797" y="605003"/>
                  <a:ext cx="20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5" name="Ink 244">
                  <a:extLst>
                    <a:ext uri="{FF2B5EF4-FFF2-40B4-BE49-F238E27FC236}">
                      <a16:creationId xmlns:a16="http://schemas.microsoft.com/office/drawing/2014/main" id="{D472589B-4CCA-DA49-BF47-8E2D1B23B0C7}"/>
                    </a:ext>
                  </a:extLst>
                </p14:cNvPr>
                <p14:cNvContentPartPr/>
                <p14:nvPr/>
              </p14:nvContentPartPr>
              <p14:xfrm>
                <a:off x="3837037" y="596003"/>
                <a:ext cx="20160" cy="310320"/>
              </p14:xfrm>
            </p:contentPart>
          </mc:Choice>
          <mc:Fallback xmlns="">
            <p:pic>
              <p:nvPicPr>
                <p:cNvPr id="245" name="Ink 244">
                  <a:extLst>
                    <a:ext uri="{FF2B5EF4-FFF2-40B4-BE49-F238E27FC236}">
                      <a16:creationId xmlns:a16="http://schemas.microsoft.com/office/drawing/2014/main" id="{D472589B-4CCA-DA49-BF47-8E2D1B23B0C7}"/>
                    </a:ext>
                  </a:extLst>
                </p:cNvPr>
                <p:cNvPicPr/>
                <p:nvPr/>
              </p:nvPicPr>
              <p:blipFill>
                <a:blip r:embed="rId389"/>
                <a:stretch>
                  <a:fillRect/>
                </a:stretch>
              </p:blipFill>
              <p:spPr>
                <a:xfrm>
                  <a:off x="3829477" y="588803"/>
                  <a:ext cx="35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7" name="Ink 246">
                  <a:extLst>
                    <a:ext uri="{FF2B5EF4-FFF2-40B4-BE49-F238E27FC236}">
                      <a16:creationId xmlns:a16="http://schemas.microsoft.com/office/drawing/2014/main" id="{E78565BA-2939-6E4D-96D2-B85948E805DE}"/>
                    </a:ext>
                  </a:extLst>
                </p14:cNvPr>
                <p14:cNvContentPartPr/>
                <p14:nvPr/>
              </p14:nvContentPartPr>
              <p14:xfrm>
                <a:off x="3522397" y="346523"/>
                <a:ext cx="111600" cy="159840"/>
              </p14:xfrm>
            </p:contentPart>
          </mc:Choice>
          <mc:Fallback xmlns="">
            <p:pic>
              <p:nvPicPr>
                <p:cNvPr id="247" name="Ink 246">
                  <a:extLst>
                    <a:ext uri="{FF2B5EF4-FFF2-40B4-BE49-F238E27FC236}">
                      <a16:creationId xmlns:a16="http://schemas.microsoft.com/office/drawing/2014/main" id="{E78565BA-2939-6E4D-96D2-B85948E805DE}"/>
                    </a:ext>
                  </a:extLst>
                </p:cNvPr>
                <p:cNvPicPr/>
                <p:nvPr/>
              </p:nvPicPr>
              <p:blipFill>
                <a:blip r:embed="rId391"/>
                <a:stretch>
                  <a:fillRect/>
                </a:stretch>
              </p:blipFill>
              <p:spPr>
                <a:xfrm>
                  <a:off x="3514837" y="338963"/>
                  <a:ext cx="126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8" name="Ink 247">
                  <a:extLst>
                    <a:ext uri="{FF2B5EF4-FFF2-40B4-BE49-F238E27FC236}">
                      <a16:creationId xmlns:a16="http://schemas.microsoft.com/office/drawing/2014/main" id="{2FE590E3-4936-554C-8C37-8809F4AD8ABB}"/>
                    </a:ext>
                  </a:extLst>
                </p14:cNvPr>
                <p14:cNvContentPartPr/>
                <p14:nvPr/>
              </p14:nvContentPartPr>
              <p14:xfrm>
                <a:off x="3655237" y="374963"/>
                <a:ext cx="10440" cy="138240"/>
              </p14:xfrm>
            </p:contentPart>
          </mc:Choice>
          <mc:Fallback xmlns="">
            <p:pic>
              <p:nvPicPr>
                <p:cNvPr id="248" name="Ink 247">
                  <a:extLst>
                    <a:ext uri="{FF2B5EF4-FFF2-40B4-BE49-F238E27FC236}">
                      <a16:creationId xmlns:a16="http://schemas.microsoft.com/office/drawing/2014/main" id="{2FE590E3-4936-554C-8C37-8809F4AD8ABB}"/>
                    </a:ext>
                  </a:extLst>
                </p:cNvPr>
                <p:cNvPicPr/>
                <p:nvPr/>
              </p:nvPicPr>
              <p:blipFill>
                <a:blip r:embed="rId393"/>
                <a:stretch>
                  <a:fillRect/>
                </a:stretch>
              </p:blipFill>
              <p:spPr>
                <a:xfrm>
                  <a:off x="3648037" y="367403"/>
                  <a:ext cx="25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9" name="Ink 248">
                  <a:extLst>
                    <a:ext uri="{FF2B5EF4-FFF2-40B4-BE49-F238E27FC236}">
                      <a16:creationId xmlns:a16="http://schemas.microsoft.com/office/drawing/2014/main" id="{0C450D43-26E1-2944-8771-F5167D7B1750}"/>
                    </a:ext>
                  </a:extLst>
                </p14:cNvPr>
                <p14:cNvContentPartPr/>
                <p14:nvPr/>
              </p14:nvContentPartPr>
              <p14:xfrm>
                <a:off x="3649477" y="322043"/>
                <a:ext cx="112680" cy="195480"/>
              </p14:xfrm>
            </p:contentPart>
          </mc:Choice>
          <mc:Fallback xmlns="">
            <p:pic>
              <p:nvPicPr>
                <p:cNvPr id="249" name="Ink 248">
                  <a:extLst>
                    <a:ext uri="{FF2B5EF4-FFF2-40B4-BE49-F238E27FC236}">
                      <a16:creationId xmlns:a16="http://schemas.microsoft.com/office/drawing/2014/main" id="{0C450D43-26E1-2944-8771-F5167D7B1750}"/>
                    </a:ext>
                  </a:extLst>
                </p:cNvPr>
                <p:cNvPicPr/>
                <p:nvPr/>
              </p:nvPicPr>
              <p:blipFill>
                <a:blip r:embed="rId395"/>
                <a:stretch>
                  <a:fillRect/>
                </a:stretch>
              </p:blipFill>
              <p:spPr>
                <a:xfrm>
                  <a:off x="3641917" y="314483"/>
                  <a:ext cx="127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5" name="Ink 254">
                  <a:extLst>
                    <a:ext uri="{FF2B5EF4-FFF2-40B4-BE49-F238E27FC236}">
                      <a16:creationId xmlns:a16="http://schemas.microsoft.com/office/drawing/2014/main" id="{2948DDF4-46E5-1442-AAA8-0A7481FC53C3}"/>
                    </a:ext>
                  </a:extLst>
                </p14:cNvPr>
                <p14:cNvContentPartPr/>
                <p14:nvPr/>
              </p14:nvContentPartPr>
              <p14:xfrm>
                <a:off x="3131437" y="718763"/>
                <a:ext cx="13680" cy="38160"/>
              </p14:xfrm>
            </p:contentPart>
          </mc:Choice>
          <mc:Fallback xmlns="">
            <p:pic>
              <p:nvPicPr>
                <p:cNvPr id="255" name="Ink 254">
                  <a:extLst>
                    <a:ext uri="{FF2B5EF4-FFF2-40B4-BE49-F238E27FC236}">
                      <a16:creationId xmlns:a16="http://schemas.microsoft.com/office/drawing/2014/main" id="{2948DDF4-46E5-1442-AAA8-0A7481FC53C3}"/>
                    </a:ext>
                  </a:extLst>
                </p:cNvPr>
                <p:cNvPicPr/>
                <p:nvPr/>
              </p:nvPicPr>
              <p:blipFill>
                <a:blip r:embed="rId397"/>
                <a:stretch>
                  <a:fillRect/>
                </a:stretch>
              </p:blipFill>
              <p:spPr>
                <a:xfrm>
                  <a:off x="3123877" y="711203"/>
                  <a:ext cx="28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7" name="Ink 256">
                  <a:extLst>
                    <a:ext uri="{FF2B5EF4-FFF2-40B4-BE49-F238E27FC236}">
                      <a16:creationId xmlns:a16="http://schemas.microsoft.com/office/drawing/2014/main" id="{45F020BF-AE7B-F24F-BB60-D0D3AC8714DA}"/>
                    </a:ext>
                  </a:extLst>
                </p14:cNvPr>
                <p14:cNvContentPartPr/>
                <p14:nvPr/>
              </p14:nvContentPartPr>
              <p14:xfrm>
                <a:off x="4026037" y="712643"/>
                <a:ext cx="22680" cy="64800"/>
              </p14:xfrm>
            </p:contentPart>
          </mc:Choice>
          <mc:Fallback xmlns="">
            <p:pic>
              <p:nvPicPr>
                <p:cNvPr id="257" name="Ink 256">
                  <a:extLst>
                    <a:ext uri="{FF2B5EF4-FFF2-40B4-BE49-F238E27FC236}">
                      <a16:creationId xmlns:a16="http://schemas.microsoft.com/office/drawing/2014/main" id="{45F020BF-AE7B-F24F-BB60-D0D3AC8714DA}"/>
                    </a:ext>
                  </a:extLst>
                </p:cNvPr>
                <p:cNvPicPr/>
                <p:nvPr/>
              </p:nvPicPr>
              <p:blipFill>
                <a:blip r:embed="rId399"/>
                <a:stretch>
                  <a:fillRect/>
                </a:stretch>
              </p:blipFill>
              <p:spPr>
                <a:xfrm>
                  <a:off x="4018477" y="705083"/>
                  <a:ext cx="37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9" name="Ink 258">
                  <a:extLst>
                    <a:ext uri="{FF2B5EF4-FFF2-40B4-BE49-F238E27FC236}">
                      <a16:creationId xmlns:a16="http://schemas.microsoft.com/office/drawing/2014/main" id="{3478D606-69B4-544F-81B1-C8D70A32E298}"/>
                    </a:ext>
                  </a:extLst>
                </p14:cNvPr>
                <p14:cNvContentPartPr/>
                <p14:nvPr/>
              </p14:nvContentPartPr>
              <p14:xfrm>
                <a:off x="2884837" y="613283"/>
                <a:ext cx="5040" cy="11520"/>
              </p14:xfrm>
            </p:contentPart>
          </mc:Choice>
          <mc:Fallback xmlns="">
            <p:pic>
              <p:nvPicPr>
                <p:cNvPr id="259" name="Ink 258">
                  <a:extLst>
                    <a:ext uri="{FF2B5EF4-FFF2-40B4-BE49-F238E27FC236}">
                      <a16:creationId xmlns:a16="http://schemas.microsoft.com/office/drawing/2014/main" id="{3478D606-69B4-544F-81B1-C8D70A32E298}"/>
                    </a:ext>
                  </a:extLst>
                </p:cNvPr>
                <p:cNvPicPr/>
                <p:nvPr/>
              </p:nvPicPr>
              <p:blipFill>
                <a:blip r:embed="rId401"/>
                <a:stretch>
                  <a:fillRect/>
                </a:stretch>
              </p:blipFill>
              <p:spPr>
                <a:xfrm>
                  <a:off x="2877277" y="605723"/>
                  <a:ext cx="2016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2">
            <p14:nvContentPartPr>
              <p14:cNvPr id="261" name="Ink 260">
                <a:extLst>
                  <a:ext uri="{FF2B5EF4-FFF2-40B4-BE49-F238E27FC236}">
                    <a16:creationId xmlns:a16="http://schemas.microsoft.com/office/drawing/2014/main" id="{5B18C0BA-CCF0-9542-9BA2-41CE10AEA389}"/>
                  </a:ext>
                </a:extLst>
              </p14:cNvPr>
              <p14:cNvContentPartPr/>
              <p14:nvPr/>
            </p14:nvContentPartPr>
            <p14:xfrm>
              <a:off x="2701957" y="618683"/>
              <a:ext cx="223560" cy="256680"/>
            </p14:xfrm>
          </p:contentPart>
        </mc:Choice>
        <mc:Fallback xmlns="">
          <p:pic>
            <p:nvPicPr>
              <p:cNvPr id="261" name="Ink 260">
                <a:extLst>
                  <a:ext uri="{FF2B5EF4-FFF2-40B4-BE49-F238E27FC236}">
                    <a16:creationId xmlns:a16="http://schemas.microsoft.com/office/drawing/2014/main" id="{5B18C0BA-CCF0-9542-9BA2-41CE10AEA389}"/>
                  </a:ext>
                </a:extLst>
              </p:cNvPr>
              <p:cNvPicPr/>
              <p:nvPr/>
            </p:nvPicPr>
            <p:blipFill>
              <a:blip r:embed="rId403"/>
              <a:stretch>
                <a:fillRect/>
              </a:stretch>
            </p:blipFill>
            <p:spPr>
              <a:xfrm>
                <a:off x="2694397" y="611123"/>
                <a:ext cx="2386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2" name="Ink 261">
                <a:extLst>
                  <a:ext uri="{FF2B5EF4-FFF2-40B4-BE49-F238E27FC236}">
                    <a16:creationId xmlns:a16="http://schemas.microsoft.com/office/drawing/2014/main" id="{6B965584-18B3-7A44-9B59-00C99FBF0542}"/>
                  </a:ext>
                </a:extLst>
              </p14:cNvPr>
              <p14:cNvContentPartPr/>
              <p14:nvPr/>
            </p14:nvContentPartPr>
            <p14:xfrm>
              <a:off x="4347157" y="549923"/>
              <a:ext cx="175320" cy="338040"/>
            </p14:xfrm>
          </p:contentPart>
        </mc:Choice>
        <mc:Fallback xmlns="">
          <p:pic>
            <p:nvPicPr>
              <p:cNvPr id="262" name="Ink 261">
                <a:extLst>
                  <a:ext uri="{FF2B5EF4-FFF2-40B4-BE49-F238E27FC236}">
                    <a16:creationId xmlns:a16="http://schemas.microsoft.com/office/drawing/2014/main" id="{6B965584-18B3-7A44-9B59-00C99FBF0542}"/>
                  </a:ext>
                </a:extLst>
              </p:cNvPr>
              <p:cNvPicPr/>
              <p:nvPr/>
            </p:nvPicPr>
            <p:blipFill>
              <a:blip r:embed="rId405"/>
              <a:stretch>
                <a:fillRect/>
              </a:stretch>
            </p:blipFill>
            <p:spPr>
              <a:xfrm>
                <a:off x="4339597" y="542363"/>
                <a:ext cx="190440" cy="353160"/>
              </a:xfrm>
              <a:prstGeom prst="rect">
                <a:avLst/>
              </a:prstGeom>
            </p:spPr>
          </p:pic>
        </mc:Fallback>
      </mc:AlternateContent>
    </p:spTree>
    <p:extLst>
      <p:ext uri="{BB962C8B-B14F-4D97-AF65-F5344CB8AC3E}">
        <p14:creationId xmlns:p14="http://schemas.microsoft.com/office/powerpoint/2010/main" val="4074604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 cache designated as level 2 (L2)</a:t>
            </a:r>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FC46CE-5CAF-6748-B229-C71FCE52F026}"/>
                  </a:ext>
                </a:extLst>
              </p14:cNvPr>
              <p14:cNvContentPartPr/>
              <p14:nvPr/>
            </p14:nvContentPartPr>
            <p14:xfrm>
              <a:off x="5498797" y="1401871"/>
              <a:ext cx="26280" cy="591480"/>
            </p14:xfrm>
          </p:contentPart>
        </mc:Choice>
        <mc:Fallback xmlns="">
          <p:pic>
            <p:nvPicPr>
              <p:cNvPr id="3" name="Ink 2">
                <a:extLst>
                  <a:ext uri="{FF2B5EF4-FFF2-40B4-BE49-F238E27FC236}">
                    <a16:creationId xmlns:a16="http://schemas.microsoft.com/office/drawing/2014/main" id="{49FC46CE-5CAF-6748-B229-C71FCE52F026}"/>
                  </a:ext>
                </a:extLst>
              </p:cNvPr>
              <p:cNvPicPr/>
              <p:nvPr/>
            </p:nvPicPr>
            <p:blipFill>
              <a:blip r:embed="rId4"/>
              <a:stretch>
                <a:fillRect/>
              </a:stretch>
            </p:blipFill>
            <p:spPr>
              <a:xfrm>
                <a:off x="5491237" y="1394311"/>
                <a:ext cx="4140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0EC5455-EF67-BA42-8F6F-E55F9012BC3E}"/>
                  </a:ext>
                </a:extLst>
              </p14:cNvPr>
              <p14:cNvContentPartPr/>
              <p14:nvPr/>
            </p14:nvContentPartPr>
            <p14:xfrm>
              <a:off x="5526517" y="2032231"/>
              <a:ext cx="675000" cy="12600"/>
            </p14:xfrm>
          </p:contentPart>
        </mc:Choice>
        <mc:Fallback xmlns="">
          <p:pic>
            <p:nvPicPr>
              <p:cNvPr id="4" name="Ink 3">
                <a:extLst>
                  <a:ext uri="{FF2B5EF4-FFF2-40B4-BE49-F238E27FC236}">
                    <a16:creationId xmlns:a16="http://schemas.microsoft.com/office/drawing/2014/main" id="{70EC5455-EF67-BA42-8F6F-E55F9012BC3E}"/>
                  </a:ext>
                </a:extLst>
              </p:cNvPr>
              <p:cNvPicPr/>
              <p:nvPr/>
            </p:nvPicPr>
            <p:blipFill>
              <a:blip r:embed="rId6"/>
              <a:stretch>
                <a:fillRect/>
              </a:stretch>
            </p:blipFill>
            <p:spPr>
              <a:xfrm>
                <a:off x="5518957" y="2024671"/>
                <a:ext cx="690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7430F93-93AD-1746-9D11-C18B6F215577}"/>
                  </a:ext>
                </a:extLst>
              </p14:cNvPr>
              <p14:cNvContentPartPr/>
              <p14:nvPr/>
            </p14:nvContentPartPr>
            <p14:xfrm>
              <a:off x="6212317" y="1364791"/>
              <a:ext cx="22320" cy="643680"/>
            </p14:xfrm>
          </p:contentPart>
        </mc:Choice>
        <mc:Fallback xmlns="">
          <p:pic>
            <p:nvPicPr>
              <p:cNvPr id="6" name="Ink 5">
                <a:extLst>
                  <a:ext uri="{FF2B5EF4-FFF2-40B4-BE49-F238E27FC236}">
                    <a16:creationId xmlns:a16="http://schemas.microsoft.com/office/drawing/2014/main" id="{17430F93-93AD-1746-9D11-C18B6F215577}"/>
                  </a:ext>
                </a:extLst>
              </p:cNvPr>
              <p:cNvPicPr/>
              <p:nvPr/>
            </p:nvPicPr>
            <p:blipFill>
              <a:blip r:embed="rId8"/>
              <a:stretch>
                <a:fillRect/>
              </a:stretch>
            </p:blipFill>
            <p:spPr>
              <a:xfrm>
                <a:off x="6204757" y="1357231"/>
                <a:ext cx="3744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3FDFD87-6ADB-B44C-B489-DCEBC39F97A0}"/>
                  </a:ext>
                </a:extLst>
              </p14:cNvPr>
              <p14:cNvContentPartPr/>
              <p14:nvPr/>
            </p14:nvContentPartPr>
            <p14:xfrm>
              <a:off x="5490517" y="1366591"/>
              <a:ext cx="676440" cy="9000"/>
            </p14:xfrm>
          </p:contentPart>
        </mc:Choice>
        <mc:Fallback xmlns="">
          <p:pic>
            <p:nvPicPr>
              <p:cNvPr id="9" name="Ink 8">
                <a:extLst>
                  <a:ext uri="{FF2B5EF4-FFF2-40B4-BE49-F238E27FC236}">
                    <a16:creationId xmlns:a16="http://schemas.microsoft.com/office/drawing/2014/main" id="{53FDFD87-6ADB-B44C-B489-DCEBC39F97A0}"/>
                  </a:ext>
                </a:extLst>
              </p:cNvPr>
              <p:cNvPicPr/>
              <p:nvPr/>
            </p:nvPicPr>
            <p:blipFill>
              <a:blip r:embed="rId10"/>
              <a:stretch>
                <a:fillRect/>
              </a:stretch>
            </p:blipFill>
            <p:spPr>
              <a:xfrm>
                <a:off x="5482957" y="1359391"/>
                <a:ext cx="691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7245F279-DFFC-2B42-A8F1-1AF46DA7C396}"/>
                  </a:ext>
                </a:extLst>
              </p14:cNvPr>
              <p14:cNvContentPartPr/>
              <p14:nvPr/>
            </p14:nvContentPartPr>
            <p14:xfrm>
              <a:off x="5645317" y="2161831"/>
              <a:ext cx="4320" cy="160200"/>
            </p14:xfrm>
          </p:contentPart>
        </mc:Choice>
        <mc:Fallback xmlns="">
          <p:pic>
            <p:nvPicPr>
              <p:cNvPr id="16" name="Ink 15">
                <a:extLst>
                  <a:ext uri="{FF2B5EF4-FFF2-40B4-BE49-F238E27FC236}">
                    <a16:creationId xmlns:a16="http://schemas.microsoft.com/office/drawing/2014/main" id="{7245F279-DFFC-2B42-A8F1-1AF46DA7C396}"/>
                  </a:ext>
                </a:extLst>
              </p:cNvPr>
              <p:cNvPicPr/>
              <p:nvPr/>
            </p:nvPicPr>
            <p:blipFill>
              <a:blip r:embed="rId12"/>
              <a:stretch>
                <a:fillRect/>
              </a:stretch>
            </p:blipFill>
            <p:spPr>
              <a:xfrm>
                <a:off x="5637757" y="2154271"/>
                <a:ext cx="19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CA461D29-7C22-4D4F-A59B-50545C85F5C2}"/>
                  </a:ext>
                </a:extLst>
              </p14:cNvPr>
              <p14:cNvContentPartPr/>
              <p14:nvPr/>
            </p14:nvContentPartPr>
            <p14:xfrm>
              <a:off x="5594917" y="2308351"/>
              <a:ext cx="172080" cy="8280"/>
            </p14:xfrm>
          </p:contentPart>
        </mc:Choice>
        <mc:Fallback xmlns="">
          <p:pic>
            <p:nvPicPr>
              <p:cNvPr id="17" name="Ink 16">
                <a:extLst>
                  <a:ext uri="{FF2B5EF4-FFF2-40B4-BE49-F238E27FC236}">
                    <a16:creationId xmlns:a16="http://schemas.microsoft.com/office/drawing/2014/main" id="{CA461D29-7C22-4D4F-A59B-50545C85F5C2}"/>
                  </a:ext>
                </a:extLst>
              </p:cNvPr>
              <p:cNvPicPr/>
              <p:nvPr/>
            </p:nvPicPr>
            <p:blipFill>
              <a:blip r:embed="rId14"/>
              <a:stretch>
                <a:fillRect/>
              </a:stretch>
            </p:blipFill>
            <p:spPr>
              <a:xfrm>
                <a:off x="5587357" y="2300791"/>
                <a:ext cx="187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DAE1745-6284-4F44-AFC0-56FE239C0FAF}"/>
                  </a:ext>
                </a:extLst>
              </p14:cNvPr>
              <p14:cNvContentPartPr/>
              <p14:nvPr/>
            </p14:nvContentPartPr>
            <p14:xfrm>
              <a:off x="5576557" y="2137351"/>
              <a:ext cx="145080" cy="7200"/>
            </p14:xfrm>
          </p:contentPart>
        </mc:Choice>
        <mc:Fallback xmlns="">
          <p:pic>
            <p:nvPicPr>
              <p:cNvPr id="18" name="Ink 17">
                <a:extLst>
                  <a:ext uri="{FF2B5EF4-FFF2-40B4-BE49-F238E27FC236}">
                    <a16:creationId xmlns:a16="http://schemas.microsoft.com/office/drawing/2014/main" id="{BDAE1745-6284-4F44-AFC0-56FE239C0FAF}"/>
                  </a:ext>
                </a:extLst>
              </p:cNvPr>
              <p:cNvPicPr/>
              <p:nvPr/>
            </p:nvPicPr>
            <p:blipFill>
              <a:blip r:embed="rId16"/>
              <a:stretch>
                <a:fillRect/>
              </a:stretch>
            </p:blipFill>
            <p:spPr>
              <a:xfrm>
                <a:off x="5568997" y="2129791"/>
                <a:ext cx="160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11C5A356-9C37-1646-A718-8954F7082895}"/>
                  </a:ext>
                </a:extLst>
              </p14:cNvPr>
              <p14:cNvContentPartPr/>
              <p14:nvPr/>
            </p14:nvContentPartPr>
            <p14:xfrm>
              <a:off x="5777797" y="2231311"/>
              <a:ext cx="55440" cy="2880"/>
            </p14:xfrm>
          </p:contentPart>
        </mc:Choice>
        <mc:Fallback xmlns="">
          <p:pic>
            <p:nvPicPr>
              <p:cNvPr id="19" name="Ink 18">
                <a:extLst>
                  <a:ext uri="{FF2B5EF4-FFF2-40B4-BE49-F238E27FC236}">
                    <a16:creationId xmlns:a16="http://schemas.microsoft.com/office/drawing/2014/main" id="{11C5A356-9C37-1646-A718-8954F7082895}"/>
                  </a:ext>
                </a:extLst>
              </p:cNvPr>
              <p:cNvPicPr/>
              <p:nvPr/>
            </p:nvPicPr>
            <p:blipFill>
              <a:blip r:embed="rId18"/>
              <a:stretch>
                <a:fillRect/>
              </a:stretch>
            </p:blipFill>
            <p:spPr>
              <a:xfrm>
                <a:off x="5770237" y="2223751"/>
                <a:ext cx="7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E0C838C4-83FD-A640-A8D9-902B7061B4C9}"/>
                  </a:ext>
                </a:extLst>
              </p14:cNvPr>
              <p14:cNvContentPartPr/>
              <p14:nvPr/>
            </p14:nvContentPartPr>
            <p14:xfrm>
              <a:off x="5903797" y="2193151"/>
              <a:ext cx="85320" cy="105840"/>
            </p14:xfrm>
          </p:contentPart>
        </mc:Choice>
        <mc:Fallback xmlns="">
          <p:pic>
            <p:nvPicPr>
              <p:cNvPr id="20" name="Ink 19">
                <a:extLst>
                  <a:ext uri="{FF2B5EF4-FFF2-40B4-BE49-F238E27FC236}">
                    <a16:creationId xmlns:a16="http://schemas.microsoft.com/office/drawing/2014/main" id="{E0C838C4-83FD-A640-A8D9-902B7061B4C9}"/>
                  </a:ext>
                </a:extLst>
              </p:cNvPr>
              <p:cNvPicPr/>
              <p:nvPr/>
            </p:nvPicPr>
            <p:blipFill>
              <a:blip r:embed="rId20"/>
              <a:stretch>
                <a:fillRect/>
              </a:stretch>
            </p:blipFill>
            <p:spPr>
              <a:xfrm>
                <a:off x="5896237" y="2185591"/>
                <a:ext cx="100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0CCECE35-CF7B-0849-B01E-C97B86CC69D9}"/>
                  </a:ext>
                </a:extLst>
              </p14:cNvPr>
              <p14:cNvContentPartPr/>
              <p14:nvPr/>
            </p14:nvContentPartPr>
            <p14:xfrm>
              <a:off x="5997757" y="2209711"/>
              <a:ext cx="115560" cy="95760"/>
            </p14:xfrm>
          </p:contentPart>
        </mc:Choice>
        <mc:Fallback xmlns="">
          <p:pic>
            <p:nvPicPr>
              <p:cNvPr id="21" name="Ink 20">
                <a:extLst>
                  <a:ext uri="{FF2B5EF4-FFF2-40B4-BE49-F238E27FC236}">
                    <a16:creationId xmlns:a16="http://schemas.microsoft.com/office/drawing/2014/main" id="{0CCECE35-CF7B-0849-B01E-C97B86CC69D9}"/>
                  </a:ext>
                </a:extLst>
              </p:cNvPr>
              <p:cNvPicPr/>
              <p:nvPr/>
            </p:nvPicPr>
            <p:blipFill>
              <a:blip r:embed="rId22"/>
              <a:stretch>
                <a:fillRect/>
              </a:stretch>
            </p:blipFill>
            <p:spPr>
              <a:xfrm>
                <a:off x="5990197" y="2202151"/>
                <a:ext cx="130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2FD61CF0-1643-954F-B012-9915713B6652}"/>
                  </a:ext>
                </a:extLst>
              </p14:cNvPr>
              <p14:cNvContentPartPr/>
              <p14:nvPr/>
            </p14:nvContentPartPr>
            <p14:xfrm>
              <a:off x="6150757" y="2217991"/>
              <a:ext cx="101160" cy="87480"/>
            </p14:xfrm>
          </p:contentPart>
        </mc:Choice>
        <mc:Fallback xmlns="">
          <p:pic>
            <p:nvPicPr>
              <p:cNvPr id="22" name="Ink 21">
                <a:extLst>
                  <a:ext uri="{FF2B5EF4-FFF2-40B4-BE49-F238E27FC236}">
                    <a16:creationId xmlns:a16="http://schemas.microsoft.com/office/drawing/2014/main" id="{2FD61CF0-1643-954F-B012-9915713B6652}"/>
                  </a:ext>
                </a:extLst>
              </p:cNvPr>
              <p:cNvPicPr/>
              <p:nvPr/>
            </p:nvPicPr>
            <p:blipFill>
              <a:blip r:embed="rId24"/>
              <a:stretch>
                <a:fillRect/>
              </a:stretch>
            </p:blipFill>
            <p:spPr>
              <a:xfrm>
                <a:off x="6143197" y="2210431"/>
                <a:ext cx="116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1B63F303-78AB-DD4C-AA5E-83C6ED234360}"/>
                  </a:ext>
                </a:extLst>
              </p14:cNvPr>
              <p14:cNvContentPartPr/>
              <p14:nvPr/>
            </p14:nvContentPartPr>
            <p14:xfrm>
              <a:off x="6275317" y="2138791"/>
              <a:ext cx="96480" cy="164520"/>
            </p14:xfrm>
          </p:contentPart>
        </mc:Choice>
        <mc:Fallback xmlns="">
          <p:pic>
            <p:nvPicPr>
              <p:cNvPr id="23" name="Ink 22">
                <a:extLst>
                  <a:ext uri="{FF2B5EF4-FFF2-40B4-BE49-F238E27FC236}">
                    <a16:creationId xmlns:a16="http://schemas.microsoft.com/office/drawing/2014/main" id="{1B63F303-78AB-DD4C-AA5E-83C6ED234360}"/>
                  </a:ext>
                </a:extLst>
              </p:cNvPr>
              <p:cNvPicPr/>
              <p:nvPr/>
            </p:nvPicPr>
            <p:blipFill>
              <a:blip r:embed="rId26"/>
              <a:stretch>
                <a:fillRect/>
              </a:stretch>
            </p:blipFill>
            <p:spPr>
              <a:xfrm>
                <a:off x="6267757" y="2131231"/>
                <a:ext cx="111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ABC958AF-624E-4B46-AD0E-604962ACAF48}"/>
                  </a:ext>
                </a:extLst>
              </p14:cNvPr>
              <p14:cNvContentPartPr/>
              <p14:nvPr/>
            </p14:nvContentPartPr>
            <p14:xfrm>
              <a:off x="6416797" y="2224111"/>
              <a:ext cx="77760" cy="83880"/>
            </p14:xfrm>
          </p:contentPart>
        </mc:Choice>
        <mc:Fallback xmlns="">
          <p:pic>
            <p:nvPicPr>
              <p:cNvPr id="24" name="Ink 23">
                <a:extLst>
                  <a:ext uri="{FF2B5EF4-FFF2-40B4-BE49-F238E27FC236}">
                    <a16:creationId xmlns:a16="http://schemas.microsoft.com/office/drawing/2014/main" id="{ABC958AF-624E-4B46-AD0E-604962ACAF48}"/>
                  </a:ext>
                </a:extLst>
              </p:cNvPr>
              <p:cNvPicPr/>
              <p:nvPr/>
            </p:nvPicPr>
            <p:blipFill>
              <a:blip r:embed="rId28"/>
              <a:stretch>
                <a:fillRect/>
              </a:stretch>
            </p:blipFill>
            <p:spPr>
              <a:xfrm>
                <a:off x="6409237" y="2216551"/>
                <a:ext cx="925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3B488A9B-8DB6-1649-9A06-95F430B22A06}"/>
                  </a:ext>
                </a:extLst>
              </p14:cNvPr>
              <p14:cNvContentPartPr/>
              <p14:nvPr/>
            </p14:nvContentPartPr>
            <p14:xfrm>
              <a:off x="6838717" y="2165791"/>
              <a:ext cx="10800" cy="130320"/>
            </p14:xfrm>
          </p:contentPart>
        </mc:Choice>
        <mc:Fallback xmlns="">
          <p:pic>
            <p:nvPicPr>
              <p:cNvPr id="26" name="Ink 25">
                <a:extLst>
                  <a:ext uri="{FF2B5EF4-FFF2-40B4-BE49-F238E27FC236}">
                    <a16:creationId xmlns:a16="http://schemas.microsoft.com/office/drawing/2014/main" id="{3B488A9B-8DB6-1649-9A06-95F430B22A06}"/>
                  </a:ext>
                </a:extLst>
              </p:cNvPr>
              <p:cNvPicPr/>
              <p:nvPr/>
            </p:nvPicPr>
            <p:blipFill>
              <a:blip r:embed="rId30"/>
              <a:stretch>
                <a:fillRect/>
              </a:stretch>
            </p:blipFill>
            <p:spPr>
              <a:xfrm>
                <a:off x="6831157" y="2158231"/>
                <a:ext cx="25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85912CDF-A8F7-F142-86F8-B482710CF581}"/>
                  </a:ext>
                </a:extLst>
              </p14:cNvPr>
              <p14:cNvContentPartPr/>
              <p14:nvPr/>
            </p14:nvContentPartPr>
            <p14:xfrm>
              <a:off x="6816757" y="2138791"/>
              <a:ext cx="124920" cy="156600"/>
            </p14:xfrm>
          </p:contentPart>
        </mc:Choice>
        <mc:Fallback xmlns="">
          <p:pic>
            <p:nvPicPr>
              <p:cNvPr id="27" name="Ink 26">
                <a:extLst>
                  <a:ext uri="{FF2B5EF4-FFF2-40B4-BE49-F238E27FC236}">
                    <a16:creationId xmlns:a16="http://schemas.microsoft.com/office/drawing/2014/main" id="{85912CDF-A8F7-F142-86F8-B482710CF581}"/>
                  </a:ext>
                </a:extLst>
              </p:cNvPr>
              <p:cNvPicPr/>
              <p:nvPr/>
            </p:nvPicPr>
            <p:blipFill>
              <a:blip r:embed="rId32"/>
              <a:stretch>
                <a:fillRect/>
              </a:stretch>
            </p:blipFill>
            <p:spPr>
              <a:xfrm>
                <a:off x="6809197" y="2131231"/>
                <a:ext cx="140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15079439-6584-724D-BE73-E2BC2C134EBA}"/>
                  </a:ext>
                </a:extLst>
              </p14:cNvPr>
              <p14:cNvContentPartPr/>
              <p14:nvPr/>
            </p14:nvContentPartPr>
            <p14:xfrm>
              <a:off x="7017637" y="2246071"/>
              <a:ext cx="70200" cy="1080"/>
            </p14:xfrm>
          </p:contentPart>
        </mc:Choice>
        <mc:Fallback xmlns="">
          <p:pic>
            <p:nvPicPr>
              <p:cNvPr id="28" name="Ink 27">
                <a:extLst>
                  <a:ext uri="{FF2B5EF4-FFF2-40B4-BE49-F238E27FC236}">
                    <a16:creationId xmlns:a16="http://schemas.microsoft.com/office/drawing/2014/main" id="{15079439-6584-724D-BE73-E2BC2C134EBA}"/>
                  </a:ext>
                </a:extLst>
              </p:cNvPr>
              <p:cNvPicPr/>
              <p:nvPr/>
            </p:nvPicPr>
            <p:blipFill>
              <a:blip r:embed="rId34"/>
              <a:stretch>
                <a:fillRect/>
              </a:stretch>
            </p:blipFill>
            <p:spPr>
              <a:xfrm>
                <a:off x="7010077" y="2238511"/>
                <a:ext cx="853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7023B4F8-8BC4-E343-8EF6-4C09DFD10C54}"/>
                  </a:ext>
                </a:extLst>
              </p14:cNvPr>
              <p14:cNvContentPartPr/>
              <p14:nvPr/>
            </p14:nvContentPartPr>
            <p14:xfrm>
              <a:off x="7163077" y="2204311"/>
              <a:ext cx="124920" cy="86400"/>
            </p14:xfrm>
          </p:contentPart>
        </mc:Choice>
        <mc:Fallback xmlns="">
          <p:pic>
            <p:nvPicPr>
              <p:cNvPr id="29" name="Ink 28">
                <a:extLst>
                  <a:ext uri="{FF2B5EF4-FFF2-40B4-BE49-F238E27FC236}">
                    <a16:creationId xmlns:a16="http://schemas.microsoft.com/office/drawing/2014/main" id="{7023B4F8-8BC4-E343-8EF6-4C09DFD10C54}"/>
                  </a:ext>
                </a:extLst>
              </p:cNvPr>
              <p:cNvPicPr/>
              <p:nvPr/>
            </p:nvPicPr>
            <p:blipFill>
              <a:blip r:embed="rId36"/>
              <a:stretch>
                <a:fillRect/>
              </a:stretch>
            </p:blipFill>
            <p:spPr>
              <a:xfrm>
                <a:off x="7155877" y="2196751"/>
                <a:ext cx="14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CFC51D72-124A-9E48-ABFA-2921DF6084BA}"/>
                  </a:ext>
                </a:extLst>
              </p14:cNvPr>
              <p14:cNvContentPartPr/>
              <p14:nvPr/>
            </p14:nvContentPartPr>
            <p14:xfrm>
              <a:off x="7317157" y="2191711"/>
              <a:ext cx="132120" cy="104400"/>
            </p14:xfrm>
          </p:contentPart>
        </mc:Choice>
        <mc:Fallback xmlns="">
          <p:pic>
            <p:nvPicPr>
              <p:cNvPr id="30" name="Ink 29">
                <a:extLst>
                  <a:ext uri="{FF2B5EF4-FFF2-40B4-BE49-F238E27FC236}">
                    <a16:creationId xmlns:a16="http://schemas.microsoft.com/office/drawing/2014/main" id="{CFC51D72-124A-9E48-ABFA-2921DF6084BA}"/>
                  </a:ext>
                </a:extLst>
              </p:cNvPr>
              <p:cNvPicPr/>
              <p:nvPr/>
            </p:nvPicPr>
            <p:blipFill>
              <a:blip r:embed="rId38"/>
              <a:stretch>
                <a:fillRect/>
              </a:stretch>
            </p:blipFill>
            <p:spPr>
              <a:xfrm>
                <a:off x="7309597" y="2184151"/>
                <a:ext cx="147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D5272844-AF88-D447-8689-CAF50DA48D17}"/>
                  </a:ext>
                </a:extLst>
              </p14:cNvPr>
              <p14:cNvContentPartPr/>
              <p14:nvPr/>
            </p14:nvContentPartPr>
            <p14:xfrm>
              <a:off x="7491397" y="2213671"/>
              <a:ext cx="123480" cy="88920"/>
            </p14:xfrm>
          </p:contentPart>
        </mc:Choice>
        <mc:Fallback xmlns="">
          <p:pic>
            <p:nvPicPr>
              <p:cNvPr id="31" name="Ink 30">
                <a:extLst>
                  <a:ext uri="{FF2B5EF4-FFF2-40B4-BE49-F238E27FC236}">
                    <a16:creationId xmlns:a16="http://schemas.microsoft.com/office/drawing/2014/main" id="{D5272844-AF88-D447-8689-CAF50DA48D17}"/>
                  </a:ext>
                </a:extLst>
              </p:cNvPr>
              <p:cNvPicPr/>
              <p:nvPr/>
            </p:nvPicPr>
            <p:blipFill>
              <a:blip r:embed="rId40"/>
              <a:stretch>
                <a:fillRect/>
              </a:stretch>
            </p:blipFill>
            <p:spPr>
              <a:xfrm>
                <a:off x="7483837" y="2206111"/>
                <a:ext cx="138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E3AD4231-9C89-B041-AA49-825B8FE81FE9}"/>
                  </a:ext>
                </a:extLst>
              </p14:cNvPr>
              <p14:cNvContentPartPr/>
              <p14:nvPr/>
            </p14:nvContentPartPr>
            <p14:xfrm>
              <a:off x="7665637" y="2067151"/>
              <a:ext cx="90360" cy="226800"/>
            </p14:xfrm>
          </p:contentPart>
        </mc:Choice>
        <mc:Fallback xmlns="">
          <p:pic>
            <p:nvPicPr>
              <p:cNvPr id="32" name="Ink 31">
                <a:extLst>
                  <a:ext uri="{FF2B5EF4-FFF2-40B4-BE49-F238E27FC236}">
                    <a16:creationId xmlns:a16="http://schemas.microsoft.com/office/drawing/2014/main" id="{E3AD4231-9C89-B041-AA49-825B8FE81FE9}"/>
                  </a:ext>
                </a:extLst>
              </p:cNvPr>
              <p:cNvPicPr/>
              <p:nvPr/>
            </p:nvPicPr>
            <p:blipFill>
              <a:blip r:embed="rId42"/>
              <a:stretch>
                <a:fillRect/>
              </a:stretch>
            </p:blipFill>
            <p:spPr>
              <a:xfrm>
                <a:off x="7658077" y="2059591"/>
                <a:ext cx="105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6E40BD62-1D47-4548-AEA4-796EA4CD9FB5}"/>
                  </a:ext>
                </a:extLst>
              </p14:cNvPr>
              <p14:cNvContentPartPr/>
              <p14:nvPr/>
            </p14:nvContentPartPr>
            <p14:xfrm>
              <a:off x="7780117" y="2194951"/>
              <a:ext cx="115920" cy="96480"/>
            </p14:xfrm>
          </p:contentPart>
        </mc:Choice>
        <mc:Fallback xmlns="">
          <p:pic>
            <p:nvPicPr>
              <p:cNvPr id="33" name="Ink 32">
                <a:extLst>
                  <a:ext uri="{FF2B5EF4-FFF2-40B4-BE49-F238E27FC236}">
                    <a16:creationId xmlns:a16="http://schemas.microsoft.com/office/drawing/2014/main" id="{6E40BD62-1D47-4548-AEA4-796EA4CD9FB5}"/>
                  </a:ext>
                </a:extLst>
              </p:cNvPr>
              <p:cNvPicPr/>
              <p:nvPr/>
            </p:nvPicPr>
            <p:blipFill>
              <a:blip r:embed="rId44"/>
              <a:stretch>
                <a:fillRect/>
              </a:stretch>
            </p:blipFill>
            <p:spPr>
              <a:xfrm>
                <a:off x="7772557" y="2187391"/>
                <a:ext cx="131040" cy="111600"/>
              </a:xfrm>
              <a:prstGeom prst="rect">
                <a:avLst/>
              </a:prstGeom>
            </p:spPr>
          </p:pic>
        </mc:Fallback>
      </mc:AlternateContent>
      <p:grpSp>
        <p:nvGrpSpPr>
          <p:cNvPr id="192521" name="Group 192520">
            <a:extLst>
              <a:ext uri="{FF2B5EF4-FFF2-40B4-BE49-F238E27FC236}">
                <a16:creationId xmlns:a16="http://schemas.microsoft.com/office/drawing/2014/main" id="{3F8F7736-568A-D946-BE00-4A748A4EAF4A}"/>
              </a:ext>
            </a:extLst>
          </p:cNvPr>
          <p:cNvGrpSpPr/>
          <p:nvPr/>
        </p:nvGrpSpPr>
        <p:grpSpPr>
          <a:xfrm>
            <a:off x="7579957" y="2607151"/>
            <a:ext cx="1065960" cy="1547640"/>
            <a:chOff x="7579957" y="2607151"/>
            <a:chExt cx="1065960" cy="1547640"/>
          </a:xfrm>
        </p:grpSpPr>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734C67AA-94BB-4D47-9AC3-86C4AD6C3719}"/>
                    </a:ext>
                  </a:extLst>
                </p14:cNvPr>
                <p14:cNvContentPartPr/>
                <p14:nvPr/>
              </p14:nvContentPartPr>
              <p14:xfrm>
                <a:off x="7734397" y="2640991"/>
                <a:ext cx="53280" cy="1502280"/>
              </p14:xfrm>
            </p:contentPart>
          </mc:Choice>
          <mc:Fallback xmlns="">
            <p:pic>
              <p:nvPicPr>
                <p:cNvPr id="35" name="Ink 34">
                  <a:extLst>
                    <a:ext uri="{FF2B5EF4-FFF2-40B4-BE49-F238E27FC236}">
                      <a16:creationId xmlns:a16="http://schemas.microsoft.com/office/drawing/2014/main" id="{734C67AA-94BB-4D47-9AC3-86C4AD6C3719}"/>
                    </a:ext>
                  </a:extLst>
                </p:cNvPr>
                <p:cNvPicPr/>
                <p:nvPr/>
              </p:nvPicPr>
              <p:blipFill>
                <a:blip r:embed="rId46"/>
                <a:stretch>
                  <a:fillRect/>
                </a:stretch>
              </p:blipFill>
              <p:spPr>
                <a:xfrm>
                  <a:off x="7726837" y="2633431"/>
                  <a:ext cx="68400" cy="1517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C5DE0DE7-650C-C947-AC18-B90A693E6EC6}"/>
                    </a:ext>
                  </a:extLst>
                </p14:cNvPr>
                <p14:cNvContentPartPr/>
                <p14:nvPr/>
              </p14:nvContentPartPr>
              <p14:xfrm>
                <a:off x="8454037" y="2666911"/>
                <a:ext cx="26280" cy="1405800"/>
              </p14:xfrm>
            </p:contentPart>
          </mc:Choice>
          <mc:Fallback xmlns="">
            <p:pic>
              <p:nvPicPr>
                <p:cNvPr id="36" name="Ink 35">
                  <a:extLst>
                    <a:ext uri="{FF2B5EF4-FFF2-40B4-BE49-F238E27FC236}">
                      <a16:creationId xmlns:a16="http://schemas.microsoft.com/office/drawing/2014/main" id="{C5DE0DE7-650C-C947-AC18-B90A693E6EC6}"/>
                    </a:ext>
                  </a:extLst>
                </p:cNvPr>
                <p:cNvPicPr/>
                <p:nvPr/>
              </p:nvPicPr>
              <p:blipFill>
                <a:blip r:embed="rId48"/>
                <a:stretch>
                  <a:fillRect/>
                </a:stretch>
              </p:blipFill>
              <p:spPr>
                <a:xfrm>
                  <a:off x="8446477" y="2659351"/>
                  <a:ext cx="41400" cy="142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BC23F449-7DD6-8C45-8164-277A09640FCB}"/>
                    </a:ext>
                  </a:extLst>
                </p14:cNvPr>
                <p14:cNvContentPartPr/>
                <p14:nvPr/>
              </p14:nvContentPartPr>
              <p14:xfrm>
                <a:off x="7798117" y="4061911"/>
                <a:ext cx="638280" cy="63720"/>
              </p14:xfrm>
            </p:contentPart>
          </mc:Choice>
          <mc:Fallback xmlns="">
            <p:pic>
              <p:nvPicPr>
                <p:cNvPr id="37" name="Ink 36">
                  <a:extLst>
                    <a:ext uri="{FF2B5EF4-FFF2-40B4-BE49-F238E27FC236}">
                      <a16:creationId xmlns:a16="http://schemas.microsoft.com/office/drawing/2014/main" id="{BC23F449-7DD6-8C45-8164-277A09640FCB}"/>
                    </a:ext>
                  </a:extLst>
                </p:cNvPr>
                <p:cNvPicPr/>
                <p:nvPr/>
              </p:nvPicPr>
              <p:blipFill>
                <a:blip r:embed="rId50"/>
                <a:stretch>
                  <a:fillRect/>
                </a:stretch>
              </p:blipFill>
              <p:spPr>
                <a:xfrm>
                  <a:off x="7790557" y="4054351"/>
                  <a:ext cx="653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Ink 38">
                  <a:extLst>
                    <a:ext uri="{FF2B5EF4-FFF2-40B4-BE49-F238E27FC236}">
                      <a16:creationId xmlns:a16="http://schemas.microsoft.com/office/drawing/2014/main" id="{1C997C30-48C0-C348-9105-211DFB11B9EB}"/>
                    </a:ext>
                  </a:extLst>
                </p14:cNvPr>
                <p14:cNvContentPartPr/>
                <p14:nvPr/>
              </p14:nvContentPartPr>
              <p14:xfrm>
                <a:off x="7770757" y="2607151"/>
                <a:ext cx="658440" cy="37440"/>
              </p14:xfrm>
            </p:contentPart>
          </mc:Choice>
          <mc:Fallback xmlns="">
            <p:pic>
              <p:nvPicPr>
                <p:cNvPr id="39" name="Ink 38">
                  <a:extLst>
                    <a:ext uri="{FF2B5EF4-FFF2-40B4-BE49-F238E27FC236}">
                      <a16:creationId xmlns:a16="http://schemas.microsoft.com/office/drawing/2014/main" id="{1C997C30-48C0-C348-9105-211DFB11B9EB}"/>
                    </a:ext>
                  </a:extLst>
                </p:cNvPr>
                <p:cNvPicPr/>
                <p:nvPr/>
              </p:nvPicPr>
              <p:blipFill>
                <a:blip r:embed="rId52"/>
                <a:stretch>
                  <a:fillRect/>
                </a:stretch>
              </p:blipFill>
              <p:spPr>
                <a:xfrm>
                  <a:off x="7763197" y="2599591"/>
                  <a:ext cx="673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1BB353DC-CDC2-DF41-8307-BFD69F9FC252}"/>
                    </a:ext>
                  </a:extLst>
                </p14:cNvPr>
                <p14:cNvContentPartPr/>
                <p14:nvPr/>
              </p14:nvContentPartPr>
              <p14:xfrm>
                <a:off x="7760317" y="2868871"/>
                <a:ext cx="627840" cy="60480"/>
              </p14:xfrm>
            </p:contentPart>
          </mc:Choice>
          <mc:Fallback xmlns="">
            <p:pic>
              <p:nvPicPr>
                <p:cNvPr id="41" name="Ink 40">
                  <a:extLst>
                    <a:ext uri="{FF2B5EF4-FFF2-40B4-BE49-F238E27FC236}">
                      <a16:creationId xmlns:a16="http://schemas.microsoft.com/office/drawing/2014/main" id="{1BB353DC-CDC2-DF41-8307-BFD69F9FC252}"/>
                    </a:ext>
                  </a:extLst>
                </p:cNvPr>
                <p:cNvPicPr/>
                <p:nvPr/>
              </p:nvPicPr>
              <p:blipFill>
                <a:blip r:embed="rId54"/>
                <a:stretch>
                  <a:fillRect/>
                </a:stretch>
              </p:blipFill>
              <p:spPr>
                <a:xfrm>
                  <a:off x="7752757" y="2861311"/>
                  <a:ext cx="642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68E321EA-F126-7C46-8544-56508B00A25E}"/>
                    </a:ext>
                  </a:extLst>
                </p14:cNvPr>
                <p14:cNvContentPartPr/>
                <p14:nvPr/>
              </p14:nvContentPartPr>
              <p14:xfrm>
                <a:off x="7767517" y="3230671"/>
                <a:ext cx="713880" cy="53280"/>
              </p14:xfrm>
            </p:contentPart>
          </mc:Choice>
          <mc:Fallback xmlns="">
            <p:pic>
              <p:nvPicPr>
                <p:cNvPr id="43" name="Ink 42">
                  <a:extLst>
                    <a:ext uri="{FF2B5EF4-FFF2-40B4-BE49-F238E27FC236}">
                      <a16:creationId xmlns:a16="http://schemas.microsoft.com/office/drawing/2014/main" id="{68E321EA-F126-7C46-8544-56508B00A25E}"/>
                    </a:ext>
                  </a:extLst>
                </p:cNvPr>
                <p:cNvPicPr/>
                <p:nvPr/>
              </p:nvPicPr>
              <p:blipFill>
                <a:blip r:embed="rId56"/>
                <a:stretch>
                  <a:fillRect/>
                </a:stretch>
              </p:blipFill>
              <p:spPr>
                <a:xfrm>
                  <a:off x="7759957" y="3223111"/>
                  <a:ext cx="729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2DA1F67F-C41D-8649-A784-52550F24C81C}"/>
                    </a:ext>
                  </a:extLst>
                </p14:cNvPr>
                <p14:cNvContentPartPr/>
                <p14:nvPr/>
              </p14:nvContentPartPr>
              <p14:xfrm>
                <a:off x="7866877" y="2981551"/>
                <a:ext cx="9720" cy="76680"/>
              </p14:xfrm>
            </p:contentPart>
          </mc:Choice>
          <mc:Fallback xmlns="">
            <p:pic>
              <p:nvPicPr>
                <p:cNvPr id="45" name="Ink 44">
                  <a:extLst>
                    <a:ext uri="{FF2B5EF4-FFF2-40B4-BE49-F238E27FC236}">
                      <a16:creationId xmlns:a16="http://schemas.microsoft.com/office/drawing/2014/main" id="{2DA1F67F-C41D-8649-A784-52550F24C81C}"/>
                    </a:ext>
                  </a:extLst>
                </p:cNvPr>
                <p:cNvPicPr/>
                <p:nvPr/>
              </p:nvPicPr>
              <p:blipFill>
                <a:blip r:embed="rId58"/>
                <a:stretch>
                  <a:fillRect/>
                </a:stretch>
              </p:blipFill>
              <p:spPr>
                <a:xfrm>
                  <a:off x="7859317" y="2973991"/>
                  <a:ext cx="24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Ink 45">
                  <a:extLst>
                    <a:ext uri="{FF2B5EF4-FFF2-40B4-BE49-F238E27FC236}">
                      <a16:creationId xmlns:a16="http://schemas.microsoft.com/office/drawing/2014/main" id="{5FBB2712-634B-B341-9243-5A8550DAAF88}"/>
                    </a:ext>
                  </a:extLst>
                </p14:cNvPr>
                <p14:cNvContentPartPr/>
                <p14:nvPr/>
              </p14:nvContentPartPr>
              <p14:xfrm>
                <a:off x="7842397" y="2960311"/>
                <a:ext cx="117720" cy="85320"/>
              </p14:xfrm>
            </p:contentPart>
          </mc:Choice>
          <mc:Fallback xmlns="">
            <p:pic>
              <p:nvPicPr>
                <p:cNvPr id="46" name="Ink 45">
                  <a:extLst>
                    <a:ext uri="{FF2B5EF4-FFF2-40B4-BE49-F238E27FC236}">
                      <a16:creationId xmlns:a16="http://schemas.microsoft.com/office/drawing/2014/main" id="{5FBB2712-634B-B341-9243-5A8550DAAF88}"/>
                    </a:ext>
                  </a:extLst>
                </p:cNvPr>
                <p:cNvPicPr/>
                <p:nvPr/>
              </p:nvPicPr>
              <p:blipFill>
                <a:blip r:embed="rId60"/>
                <a:stretch>
                  <a:fillRect/>
                </a:stretch>
              </p:blipFill>
              <p:spPr>
                <a:xfrm>
                  <a:off x="7834837" y="2952751"/>
                  <a:ext cx="1328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62012EBD-2220-4248-9815-E3C5CF96D678}"/>
                    </a:ext>
                  </a:extLst>
                </p14:cNvPr>
                <p14:cNvContentPartPr/>
                <p14:nvPr/>
              </p14:nvContentPartPr>
              <p14:xfrm>
                <a:off x="7986757" y="2970391"/>
                <a:ext cx="101880" cy="72000"/>
              </p14:xfrm>
            </p:contentPart>
          </mc:Choice>
          <mc:Fallback xmlns="">
            <p:pic>
              <p:nvPicPr>
                <p:cNvPr id="47" name="Ink 46">
                  <a:extLst>
                    <a:ext uri="{FF2B5EF4-FFF2-40B4-BE49-F238E27FC236}">
                      <a16:creationId xmlns:a16="http://schemas.microsoft.com/office/drawing/2014/main" id="{62012EBD-2220-4248-9815-E3C5CF96D678}"/>
                    </a:ext>
                  </a:extLst>
                </p:cNvPr>
                <p:cNvPicPr/>
                <p:nvPr/>
              </p:nvPicPr>
              <p:blipFill>
                <a:blip r:embed="rId62"/>
                <a:stretch>
                  <a:fillRect/>
                </a:stretch>
              </p:blipFill>
              <p:spPr>
                <a:xfrm>
                  <a:off x="7979197" y="2962831"/>
                  <a:ext cx="116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67D4D605-4016-254C-B8F1-80AA6105B4CF}"/>
                    </a:ext>
                  </a:extLst>
                </p14:cNvPr>
                <p14:cNvContentPartPr/>
                <p14:nvPr/>
              </p14:nvContentPartPr>
              <p14:xfrm>
                <a:off x="8148397" y="2904151"/>
                <a:ext cx="2880" cy="134280"/>
              </p14:xfrm>
            </p:contentPart>
          </mc:Choice>
          <mc:Fallback xmlns="">
            <p:pic>
              <p:nvPicPr>
                <p:cNvPr id="48" name="Ink 47">
                  <a:extLst>
                    <a:ext uri="{FF2B5EF4-FFF2-40B4-BE49-F238E27FC236}">
                      <a16:creationId xmlns:a16="http://schemas.microsoft.com/office/drawing/2014/main" id="{67D4D605-4016-254C-B8F1-80AA6105B4CF}"/>
                    </a:ext>
                  </a:extLst>
                </p:cNvPr>
                <p:cNvPicPr/>
                <p:nvPr/>
              </p:nvPicPr>
              <p:blipFill>
                <a:blip r:embed="rId64"/>
                <a:stretch>
                  <a:fillRect/>
                </a:stretch>
              </p:blipFill>
              <p:spPr>
                <a:xfrm>
                  <a:off x="8140837" y="2896591"/>
                  <a:ext cx="18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Ink 48">
                  <a:extLst>
                    <a:ext uri="{FF2B5EF4-FFF2-40B4-BE49-F238E27FC236}">
                      <a16:creationId xmlns:a16="http://schemas.microsoft.com/office/drawing/2014/main" id="{9A87A1BE-14FB-CE46-8B26-DF4112BEFD2B}"/>
                    </a:ext>
                  </a:extLst>
                </p14:cNvPr>
                <p14:cNvContentPartPr/>
                <p14:nvPr/>
              </p14:nvContentPartPr>
              <p14:xfrm>
                <a:off x="8115277" y="2952751"/>
                <a:ext cx="81720" cy="14400"/>
              </p14:xfrm>
            </p:contentPart>
          </mc:Choice>
          <mc:Fallback xmlns="">
            <p:pic>
              <p:nvPicPr>
                <p:cNvPr id="49" name="Ink 48">
                  <a:extLst>
                    <a:ext uri="{FF2B5EF4-FFF2-40B4-BE49-F238E27FC236}">
                      <a16:creationId xmlns:a16="http://schemas.microsoft.com/office/drawing/2014/main" id="{9A87A1BE-14FB-CE46-8B26-DF4112BEFD2B}"/>
                    </a:ext>
                  </a:extLst>
                </p:cNvPr>
                <p:cNvPicPr/>
                <p:nvPr/>
              </p:nvPicPr>
              <p:blipFill>
                <a:blip r:embed="rId66"/>
                <a:stretch>
                  <a:fillRect/>
                </a:stretch>
              </p:blipFill>
              <p:spPr>
                <a:xfrm>
                  <a:off x="8107717" y="2945191"/>
                  <a:ext cx="96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Ink 49">
                  <a:extLst>
                    <a:ext uri="{FF2B5EF4-FFF2-40B4-BE49-F238E27FC236}">
                      <a16:creationId xmlns:a16="http://schemas.microsoft.com/office/drawing/2014/main" id="{23338CCA-E967-D146-BD70-83F249227A2F}"/>
                    </a:ext>
                  </a:extLst>
                </p14:cNvPr>
                <p14:cNvContentPartPr/>
                <p14:nvPr/>
              </p14:nvContentPartPr>
              <p14:xfrm>
                <a:off x="8179717" y="2939071"/>
                <a:ext cx="95040" cy="75240"/>
              </p14:xfrm>
            </p:contentPart>
          </mc:Choice>
          <mc:Fallback xmlns="">
            <p:pic>
              <p:nvPicPr>
                <p:cNvPr id="50" name="Ink 49">
                  <a:extLst>
                    <a:ext uri="{FF2B5EF4-FFF2-40B4-BE49-F238E27FC236}">
                      <a16:creationId xmlns:a16="http://schemas.microsoft.com/office/drawing/2014/main" id="{23338CCA-E967-D146-BD70-83F249227A2F}"/>
                    </a:ext>
                  </a:extLst>
                </p:cNvPr>
                <p:cNvPicPr/>
                <p:nvPr/>
              </p:nvPicPr>
              <p:blipFill>
                <a:blip r:embed="rId68"/>
                <a:stretch>
                  <a:fillRect/>
                </a:stretch>
              </p:blipFill>
              <p:spPr>
                <a:xfrm>
                  <a:off x="8172157" y="2931511"/>
                  <a:ext cx="1101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Ink 50">
                  <a:extLst>
                    <a:ext uri="{FF2B5EF4-FFF2-40B4-BE49-F238E27FC236}">
                      <a16:creationId xmlns:a16="http://schemas.microsoft.com/office/drawing/2014/main" id="{AFA22E1D-1DB6-034D-A7B8-2EC911F0E69A}"/>
                    </a:ext>
                  </a:extLst>
                </p14:cNvPr>
                <p14:cNvContentPartPr/>
                <p14:nvPr/>
              </p14:nvContentPartPr>
              <p14:xfrm>
                <a:off x="8341357" y="2921071"/>
                <a:ext cx="51480" cy="81360"/>
              </p14:xfrm>
            </p:contentPart>
          </mc:Choice>
          <mc:Fallback xmlns="">
            <p:pic>
              <p:nvPicPr>
                <p:cNvPr id="51" name="Ink 50">
                  <a:extLst>
                    <a:ext uri="{FF2B5EF4-FFF2-40B4-BE49-F238E27FC236}">
                      <a16:creationId xmlns:a16="http://schemas.microsoft.com/office/drawing/2014/main" id="{AFA22E1D-1DB6-034D-A7B8-2EC911F0E69A}"/>
                    </a:ext>
                  </a:extLst>
                </p:cNvPr>
                <p:cNvPicPr/>
                <p:nvPr/>
              </p:nvPicPr>
              <p:blipFill>
                <a:blip r:embed="rId70"/>
                <a:stretch>
                  <a:fillRect/>
                </a:stretch>
              </p:blipFill>
              <p:spPr>
                <a:xfrm>
                  <a:off x="8333797" y="2913511"/>
                  <a:ext cx="66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0E03A1C7-005E-7D47-9BA0-11C5F5F17C87}"/>
                    </a:ext>
                  </a:extLst>
                </p14:cNvPr>
                <p14:cNvContentPartPr/>
                <p14:nvPr/>
              </p14:nvContentPartPr>
              <p14:xfrm>
                <a:off x="8434957" y="2926111"/>
                <a:ext cx="96480" cy="70200"/>
              </p14:xfrm>
            </p:contentPart>
          </mc:Choice>
          <mc:Fallback xmlns="">
            <p:pic>
              <p:nvPicPr>
                <p:cNvPr id="52" name="Ink 51">
                  <a:extLst>
                    <a:ext uri="{FF2B5EF4-FFF2-40B4-BE49-F238E27FC236}">
                      <a16:creationId xmlns:a16="http://schemas.microsoft.com/office/drawing/2014/main" id="{0E03A1C7-005E-7D47-9BA0-11C5F5F17C87}"/>
                    </a:ext>
                  </a:extLst>
                </p:cNvPr>
                <p:cNvPicPr/>
                <p:nvPr/>
              </p:nvPicPr>
              <p:blipFill>
                <a:blip r:embed="rId72"/>
                <a:stretch>
                  <a:fillRect/>
                </a:stretch>
              </p:blipFill>
              <p:spPr>
                <a:xfrm>
                  <a:off x="8427397" y="2918551"/>
                  <a:ext cx="111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D125A16E-007D-2C48-8D38-49794036AD65}"/>
                    </a:ext>
                  </a:extLst>
                </p14:cNvPr>
                <p14:cNvContentPartPr/>
                <p14:nvPr/>
              </p14:nvContentPartPr>
              <p14:xfrm>
                <a:off x="8561317" y="2912791"/>
                <a:ext cx="84600" cy="162000"/>
              </p14:xfrm>
            </p:contentPart>
          </mc:Choice>
          <mc:Fallback xmlns="">
            <p:pic>
              <p:nvPicPr>
                <p:cNvPr id="53" name="Ink 52">
                  <a:extLst>
                    <a:ext uri="{FF2B5EF4-FFF2-40B4-BE49-F238E27FC236}">
                      <a16:creationId xmlns:a16="http://schemas.microsoft.com/office/drawing/2014/main" id="{D125A16E-007D-2C48-8D38-49794036AD65}"/>
                    </a:ext>
                  </a:extLst>
                </p:cNvPr>
                <p:cNvPicPr/>
                <p:nvPr/>
              </p:nvPicPr>
              <p:blipFill>
                <a:blip r:embed="rId74"/>
                <a:stretch>
                  <a:fillRect/>
                </a:stretch>
              </p:blipFill>
              <p:spPr>
                <a:xfrm>
                  <a:off x="8553757" y="2905231"/>
                  <a:ext cx="99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k 54">
                  <a:extLst>
                    <a:ext uri="{FF2B5EF4-FFF2-40B4-BE49-F238E27FC236}">
                      <a16:creationId xmlns:a16="http://schemas.microsoft.com/office/drawing/2014/main" id="{3D91ED73-2D0B-BD44-ADB5-4B35B7802140}"/>
                    </a:ext>
                  </a:extLst>
                </p14:cNvPr>
                <p14:cNvContentPartPr/>
                <p14:nvPr/>
              </p14:nvContentPartPr>
              <p14:xfrm>
                <a:off x="7789477" y="3706591"/>
                <a:ext cx="584640" cy="19080"/>
              </p14:xfrm>
            </p:contentPart>
          </mc:Choice>
          <mc:Fallback xmlns="">
            <p:pic>
              <p:nvPicPr>
                <p:cNvPr id="55" name="Ink 54">
                  <a:extLst>
                    <a:ext uri="{FF2B5EF4-FFF2-40B4-BE49-F238E27FC236}">
                      <a16:creationId xmlns:a16="http://schemas.microsoft.com/office/drawing/2014/main" id="{3D91ED73-2D0B-BD44-ADB5-4B35B7802140}"/>
                    </a:ext>
                  </a:extLst>
                </p:cNvPr>
                <p:cNvPicPr/>
                <p:nvPr/>
              </p:nvPicPr>
              <p:blipFill>
                <a:blip r:embed="rId76"/>
                <a:stretch>
                  <a:fillRect/>
                </a:stretch>
              </p:blipFill>
              <p:spPr>
                <a:xfrm>
                  <a:off x="7781917" y="3699031"/>
                  <a:ext cx="5997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253B6F8A-1904-AD4F-82BD-8839971077A3}"/>
                    </a:ext>
                  </a:extLst>
                </p14:cNvPr>
                <p14:cNvContentPartPr/>
                <p14:nvPr/>
              </p14:nvContentPartPr>
              <p14:xfrm>
                <a:off x="7830877" y="3771391"/>
                <a:ext cx="98640" cy="85320"/>
              </p14:xfrm>
            </p:contentPart>
          </mc:Choice>
          <mc:Fallback xmlns="">
            <p:pic>
              <p:nvPicPr>
                <p:cNvPr id="57" name="Ink 56">
                  <a:extLst>
                    <a:ext uri="{FF2B5EF4-FFF2-40B4-BE49-F238E27FC236}">
                      <a16:creationId xmlns:a16="http://schemas.microsoft.com/office/drawing/2014/main" id="{253B6F8A-1904-AD4F-82BD-8839971077A3}"/>
                    </a:ext>
                  </a:extLst>
                </p:cNvPr>
                <p:cNvPicPr/>
                <p:nvPr/>
              </p:nvPicPr>
              <p:blipFill>
                <a:blip r:embed="rId78"/>
                <a:stretch>
                  <a:fillRect/>
                </a:stretch>
              </p:blipFill>
              <p:spPr>
                <a:xfrm>
                  <a:off x="7823317" y="3763831"/>
                  <a:ext cx="113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a:extLst>
                    <a:ext uri="{FF2B5EF4-FFF2-40B4-BE49-F238E27FC236}">
                      <a16:creationId xmlns:a16="http://schemas.microsoft.com/office/drawing/2014/main" id="{EEFC0712-4052-0D47-B9A2-96A2721DE8D6}"/>
                    </a:ext>
                  </a:extLst>
                </p14:cNvPr>
                <p14:cNvContentPartPr/>
                <p14:nvPr/>
              </p14:nvContentPartPr>
              <p14:xfrm>
                <a:off x="7953997" y="3787951"/>
                <a:ext cx="102960" cy="61200"/>
              </p14:xfrm>
            </p:contentPart>
          </mc:Choice>
          <mc:Fallback xmlns="">
            <p:pic>
              <p:nvPicPr>
                <p:cNvPr id="58" name="Ink 57">
                  <a:extLst>
                    <a:ext uri="{FF2B5EF4-FFF2-40B4-BE49-F238E27FC236}">
                      <a16:creationId xmlns:a16="http://schemas.microsoft.com/office/drawing/2014/main" id="{EEFC0712-4052-0D47-B9A2-96A2721DE8D6}"/>
                    </a:ext>
                  </a:extLst>
                </p:cNvPr>
                <p:cNvPicPr/>
                <p:nvPr/>
              </p:nvPicPr>
              <p:blipFill>
                <a:blip r:embed="rId80"/>
                <a:stretch>
                  <a:fillRect/>
                </a:stretch>
              </p:blipFill>
              <p:spPr>
                <a:xfrm>
                  <a:off x="7946437" y="3780391"/>
                  <a:ext cx="1180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B1501F2D-0462-754F-8FC6-C56321623017}"/>
                    </a:ext>
                  </a:extLst>
                </p14:cNvPr>
                <p14:cNvContentPartPr/>
                <p14:nvPr/>
              </p14:nvContentPartPr>
              <p14:xfrm>
                <a:off x="8078917" y="3792631"/>
                <a:ext cx="94680" cy="52920"/>
              </p14:xfrm>
            </p:contentPart>
          </mc:Choice>
          <mc:Fallback xmlns="">
            <p:pic>
              <p:nvPicPr>
                <p:cNvPr id="59" name="Ink 58">
                  <a:extLst>
                    <a:ext uri="{FF2B5EF4-FFF2-40B4-BE49-F238E27FC236}">
                      <a16:creationId xmlns:a16="http://schemas.microsoft.com/office/drawing/2014/main" id="{B1501F2D-0462-754F-8FC6-C56321623017}"/>
                    </a:ext>
                  </a:extLst>
                </p:cNvPr>
                <p:cNvPicPr/>
                <p:nvPr/>
              </p:nvPicPr>
              <p:blipFill>
                <a:blip r:embed="rId82"/>
                <a:stretch>
                  <a:fillRect/>
                </a:stretch>
              </p:blipFill>
              <p:spPr>
                <a:xfrm>
                  <a:off x="8071357" y="3785071"/>
                  <a:ext cx="109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FD1D9822-5632-E241-A7AE-D0BA4E0F4415}"/>
                    </a:ext>
                  </a:extLst>
                </p14:cNvPr>
                <p14:cNvContentPartPr/>
                <p14:nvPr/>
              </p14:nvContentPartPr>
              <p14:xfrm>
                <a:off x="8173957" y="3718831"/>
                <a:ext cx="22680" cy="140400"/>
              </p14:xfrm>
            </p:contentPart>
          </mc:Choice>
          <mc:Fallback xmlns="">
            <p:pic>
              <p:nvPicPr>
                <p:cNvPr id="60" name="Ink 59">
                  <a:extLst>
                    <a:ext uri="{FF2B5EF4-FFF2-40B4-BE49-F238E27FC236}">
                      <a16:creationId xmlns:a16="http://schemas.microsoft.com/office/drawing/2014/main" id="{FD1D9822-5632-E241-A7AE-D0BA4E0F4415}"/>
                    </a:ext>
                  </a:extLst>
                </p:cNvPr>
                <p:cNvPicPr/>
                <p:nvPr/>
              </p:nvPicPr>
              <p:blipFill>
                <a:blip r:embed="rId84"/>
                <a:stretch>
                  <a:fillRect/>
                </a:stretch>
              </p:blipFill>
              <p:spPr>
                <a:xfrm>
                  <a:off x="8166397" y="3711271"/>
                  <a:ext cx="37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Ink 60">
                  <a:extLst>
                    <a:ext uri="{FF2B5EF4-FFF2-40B4-BE49-F238E27FC236}">
                      <a16:creationId xmlns:a16="http://schemas.microsoft.com/office/drawing/2014/main" id="{B458F267-1BED-104A-99CB-91287F8D4A56}"/>
                    </a:ext>
                  </a:extLst>
                </p14:cNvPr>
                <p14:cNvContentPartPr/>
                <p14:nvPr/>
              </p14:nvContentPartPr>
              <p14:xfrm>
                <a:off x="8250637" y="3759511"/>
                <a:ext cx="100440" cy="75600"/>
              </p14:xfrm>
            </p:contentPart>
          </mc:Choice>
          <mc:Fallback xmlns="">
            <p:pic>
              <p:nvPicPr>
                <p:cNvPr id="61" name="Ink 60">
                  <a:extLst>
                    <a:ext uri="{FF2B5EF4-FFF2-40B4-BE49-F238E27FC236}">
                      <a16:creationId xmlns:a16="http://schemas.microsoft.com/office/drawing/2014/main" id="{B458F267-1BED-104A-99CB-91287F8D4A56}"/>
                    </a:ext>
                  </a:extLst>
                </p:cNvPr>
                <p:cNvPicPr/>
                <p:nvPr/>
              </p:nvPicPr>
              <p:blipFill>
                <a:blip r:embed="rId86"/>
                <a:stretch>
                  <a:fillRect/>
                </a:stretch>
              </p:blipFill>
              <p:spPr>
                <a:xfrm>
                  <a:off x="8243077" y="3751951"/>
                  <a:ext cx="1155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Ink 61">
                  <a:extLst>
                    <a:ext uri="{FF2B5EF4-FFF2-40B4-BE49-F238E27FC236}">
                      <a16:creationId xmlns:a16="http://schemas.microsoft.com/office/drawing/2014/main" id="{7C4BAB6C-6FB1-6045-8F8D-938C78836306}"/>
                    </a:ext>
                  </a:extLst>
                </p14:cNvPr>
                <p14:cNvContentPartPr/>
                <p14:nvPr/>
              </p14:nvContentPartPr>
              <p14:xfrm>
                <a:off x="7952557" y="3931231"/>
                <a:ext cx="83160" cy="85320"/>
              </p14:xfrm>
            </p:contentPart>
          </mc:Choice>
          <mc:Fallback xmlns="">
            <p:pic>
              <p:nvPicPr>
                <p:cNvPr id="62" name="Ink 61">
                  <a:extLst>
                    <a:ext uri="{FF2B5EF4-FFF2-40B4-BE49-F238E27FC236}">
                      <a16:creationId xmlns:a16="http://schemas.microsoft.com/office/drawing/2014/main" id="{7C4BAB6C-6FB1-6045-8F8D-938C78836306}"/>
                    </a:ext>
                  </a:extLst>
                </p:cNvPr>
                <p:cNvPicPr/>
                <p:nvPr/>
              </p:nvPicPr>
              <p:blipFill>
                <a:blip r:embed="rId88"/>
                <a:stretch>
                  <a:fillRect/>
                </a:stretch>
              </p:blipFill>
              <p:spPr>
                <a:xfrm>
                  <a:off x="7944997" y="3923671"/>
                  <a:ext cx="98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k 62">
                  <a:extLst>
                    <a:ext uri="{FF2B5EF4-FFF2-40B4-BE49-F238E27FC236}">
                      <a16:creationId xmlns:a16="http://schemas.microsoft.com/office/drawing/2014/main" id="{8CC551E1-84F4-6E47-AA38-D0BADC80405F}"/>
                    </a:ext>
                  </a:extLst>
                </p14:cNvPr>
                <p14:cNvContentPartPr/>
                <p14:nvPr/>
              </p14:nvContentPartPr>
              <p14:xfrm>
                <a:off x="8106997" y="3927271"/>
                <a:ext cx="101520" cy="80640"/>
              </p14:xfrm>
            </p:contentPart>
          </mc:Choice>
          <mc:Fallback xmlns="">
            <p:pic>
              <p:nvPicPr>
                <p:cNvPr id="63" name="Ink 62">
                  <a:extLst>
                    <a:ext uri="{FF2B5EF4-FFF2-40B4-BE49-F238E27FC236}">
                      <a16:creationId xmlns:a16="http://schemas.microsoft.com/office/drawing/2014/main" id="{8CC551E1-84F4-6E47-AA38-D0BADC80405F}"/>
                    </a:ext>
                  </a:extLst>
                </p:cNvPr>
                <p:cNvPicPr/>
                <p:nvPr/>
              </p:nvPicPr>
              <p:blipFill>
                <a:blip r:embed="rId90"/>
                <a:stretch>
                  <a:fillRect/>
                </a:stretch>
              </p:blipFill>
              <p:spPr>
                <a:xfrm>
                  <a:off x="8099437" y="3919711"/>
                  <a:ext cx="116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2512" name="Ink 192511">
                  <a:extLst>
                    <a:ext uri="{FF2B5EF4-FFF2-40B4-BE49-F238E27FC236}">
                      <a16:creationId xmlns:a16="http://schemas.microsoft.com/office/drawing/2014/main" id="{A7DC9581-C224-1C4F-AEE7-4CCA560A7BDF}"/>
                    </a:ext>
                  </a:extLst>
                </p14:cNvPr>
                <p14:cNvContentPartPr/>
                <p14:nvPr/>
              </p14:nvContentPartPr>
              <p14:xfrm>
                <a:off x="8253157" y="3926551"/>
                <a:ext cx="73440" cy="153360"/>
              </p14:xfrm>
            </p:contentPart>
          </mc:Choice>
          <mc:Fallback xmlns="">
            <p:pic>
              <p:nvPicPr>
                <p:cNvPr id="192512" name="Ink 192511">
                  <a:extLst>
                    <a:ext uri="{FF2B5EF4-FFF2-40B4-BE49-F238E27FC236}">
                      <a16:creationId xmlns:a16="http://schemas.microsoft.com/office/drawing/2014/main" id="{A7DC9581-C224-1C4F-AEE7-4CCA560A7BDF}"/>
                    </a:ext>
                  </a:extLst>
                </p:cNvPr>
                <p:cNvPicPr/>
                <p:nvPr/>
              </p:nvPicPr>
              <p:blipFill>
                <a:blip r:embed="rId92"/>
                <a:stretch>
                  <a:fillRect/>
                </a:stretch>
              </p:blipFill>
              <p:spPr>
                <a:xfrm>
                  <a:off x="8245597" y="3918991"/>
                  <a:ext cx="88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2516" name="Ink 192515">
                  <a:extLst>
                    <a:ext uri="{FF2B5EF4-FFF2-40B4-BE49-F238E27FC236}">
                      <a16:creationId xmlns:a16="http://schemas.microsoft.com/office/drawing/2014/main" id="{C67CB132-9BDB-484E-970F-37E603A28077}"/>
                    </a:ext>
                  </a:extLst>
                </p14:cNvPr>
                <p14:cNvContentPartPr/>
                <p14:nvPr/>
              </p14:nvContentPartPr>
              <p14:xfrm>
                <a:off x="8352157" y="3733591"/>
                <a:ext cx="107640" cy="12960"/>
              </p14:xfrm>
            </p:contentPart>
          </mc:Choice>
          <mc:Fallback xmlns="">
            <p:pic>
              <p:nvPicPr>
                <p:cNvPr id="192516" name="Ink 192515">
                  <a:extLst>
                    <a:ext uri="{FF2B5EF4-FFF2-40B4-BE49-F238E27FC236}">
                      <a16:creationId xmlns:a16="http://schemas.microsoft.com/office/drawing/2014/main" id="{C67CB132-9BDB-484E-970F-37E603A28077}"/>
                    </a:ext>
                  </a:extLst>
                </p:cNvPr>
                <p:cNvPicPr/>
                <p:nvPr/>
              </p:nvPicPr>
              <p:blipFill>
                <a:blip r:embed="rId94"/>
                <a:stretch>
                  <a:fillRect/>
                </a:stretch>
              </p:blipFill>
              <p:spPr>
                <a:xfrm>
                  <a:off x="8344597" y="3726031"/>
                  <a:ext cx="122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2518" name="Ink 192517">
                  <a:extLst>
                    <a:ext uri="{FF2B5EF4-FFF2-40B4-BE49-F238E27FC236}">
                      <a16:creationId xmlns:a16="http://schemas.microsoft.com/office/drawing/2014/main" id="{09F4D644-2311-2F44-828A-774D96959C7C}"/>
                    </a:ext>
                  </a:extLst>
                </p14:cNvPr>
                <p14:cNvContentPartPr/>
                <p14:nvPr/>
              </p14:nvContentPartPr>
              <p14:xfrm>
                <a:off x="7595797" y="2931151"/>
                <a:ext cx="90360" cy="377280"/>
              </p14:xfrm>
            </p:contentPart>
          </mc:Choice>
          <mc:Fallback xmlns="">
            <p:pic>
              <p:nvPicPr>
                <p:cNvPr id="192518" name="Ink 192517">
                  <a:extLst>
                    <a:ext uri="{FF2B5EF4-FFF2-40B4-BE49-F238E27FC236}">
                      <a16:creationId xmlns:a16="http://schemas.microsoft.com/office/drawing/2014/main" id="{09F4D644-2311-2F44-828A-774D96959C7C}"/>
                    </a:ext>
                  </a:extLst>
                </p:cNvPr>
                <p:cNvPicPr/>
                <p:nvPr/>
              </p:nvPicPr>
              <p:blipFill>
                <a:blip r:embed="rId96"/>
                <a:stretch>
                  <a:fillRect/>
                </a:stretch>
              </p:blipFill>
              <p:spPr>
                <a:xfrm>
                  <a:off x="7588597" y="2923591"/>
                  <a:ext cx="1054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2520" name="Ink 192519">
                  <a:extLst>
                    <a:ext uri="{FF2B5EF4-FFF2-40B4-BE49-F238E27FC236}">
                      <a16:creationId xmlns:a16="http://schemas.microsoft.com/office/drawing/2014/main" id="{BF13BFEB-8966-B64D-89EB-6C4A783AC257}"/>
                    </a:ext>
                  </a:extLst>
                </p14:cNvPr>
                <p14:cNvContentPartPr/>
                <p14:nvPr/>
              </p14:nvContentPartPr>
              <p14:xfrm>
                <a:off x="7579957" y="3721711"/>
                <a:ext cx="136800" cy="433080"/>
              </p14:xfrm>
            </p:contentPart>
          </mc:Choice>
          <mc:Fallback xmlns="">
            <p:pic>
              <p:nvPicPr>
                <p:cNvPr id="192520" name="Ink 192519">
                  <a:extLst>
                    <a:ext uri="{FF2B5EF4-FFF2-40B4-BE49-F238E27FC236}">
                      <a16:creationId xmlns:a16="http://schemas.microsoft.com/office/drawing/2014/main" id="{BF13BFEB-8966-B64D-89EB-6C4A783AC257}"/>
                    </a:ext>
                  </a:extLst>
                </p:cNvPr>
                <p:cNvPicPr/>
                <p:nvPr/>
              </p:nvPicPr>
              <p:blipFill>
                <a:blip r:embed="rId98"/>
                <a:stretch>
                  <a:fillRect/>
                </a:stretch>
              </p:blipFill>
              <p:spPr>
                <a:xfrm>
                  <a:off x="7572397" y="3714151"/>
                  <a:ext cx="151920" cy="448200"/>
                </a:xfrm>
                <a:prstGeom prst="rect">
                  <a:avLst/>
                </a:prstGeom>
              </p:spPr>
            </p:pic>
          </mc:Fallback>
        </mc:AlternateContent>
      </p:grpSp>
      <p:grpSp>
        <p:nvGrpSpPr>
          <p:cNvPr id="192530" name="Group 192529">
            <a:extLst>
              <a:ext uri="{FF2B5EF4-FFF2-40B4-BE49-F238E27FC236}">
                <a16:creationId xmlns:a16="http://schemas.microsoft.com/office/drawing/2014/main" id="{D63132FB-9D35-F24D-B8F3-4A81744C32A6}"/>
              </a:ext>
            </a:extLst>
          </p:cNvPr>
          <p:cNvGrpSpPr/>
          <p:nvPr/>
        </p:nvGrpSpPr>
        <p:grpSpPr>
          <a:xfrm>
            <a:off x="5605357" y="1030711"/>
            <a:ext cx="560160" cy="289080"/>
            <a:chOff x="5605357" y="1030711"/>
            <a:chExt cx="560160" cy="289080"/>
          </a:xfrm>
        </p:grpSpPr>
        <mc:AlternateContent xmlns:mc="http://schemas.openxmlformats.org/markup-compatibility/2006" xmlns:p14="http://schemas.microsoft.com/office/powerpoint/2010/main">
          <mc:Choice Requires="p14">
            <p:contentPart p14:bwMode="auto" r:id="rId99">
              <p14:nvContentPartPr>
                <p14:cNvPr id="192522" name="Ink 192521">
                  <a:extLst>
                    <a:ext uri="{FF2B5EF4-FFF2-40B4-BE49-F238E27FC236}">
                      <a16:creationId xmlns:a16="http://schemas.microsoft.com/office/drawing/2014/main" id="{6AEDE1EA-BB2B-9241-A85F-8A347EC0B272}"/>
                    </a:ext>
                  </a:extLst>
                </p14:cNvPr>
                <p14:cNvContentPartPr/>
                <p14:nvPr/>
              </p14:nvContentPartPr>
              <p14:xfrm>
                <a:off x="5714077" y="1030711"/>
                <a:ext cx="1800" cy="90360"/>
              </p14:xfrm>
            </p:contentPart>
          </mc:Choice>
          <mc:Fallback xmlns="">
            <p:pic>
              <p:nvPicPr>
                <p:cNvPr id="192522" name="Ink 192521">
                  <a:extLst>
                    <a:ext uri="{FF2B5EF4-FFF2-40B4-BE49-F238E27FC236}">
                      <a16:creationId xmlns:a16="http://schemas.microsoft.com/office/drawing/2014/main" id="{6AEDE1EA-BB2B-9241-A85F-8A347EC0B272}"/>
                    </a:ext>
                  </a:extLst>
                </p:cNvPr>
                <p:cNvPicPr/>
                <p:nvPr/>
              </p:nvPicPr>
              <p:blipFill>
                <a:blip r:embed="rId100"/>
                <a:stretch>
                  <a:fillRect/>
                </a:stretch>
              </p:blipFill>
              <p:spPr>
                <a:xfrm>
                  <a:off x="5706517" y="1023151"/>
                  <a:ext cx="16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2523" name="Ink 192522">
                  <a:extLst>
                    <a:ext uri="{FF2B5EF4-FFF2-40B4-BE49-F238E27FC236}">
                      <a16:creationId xmlns:a16="http://schemas.microsoft.com/office/drawing/2014/main" id="{371036CA-2998-1347-B6D6-0DC7846F0F95}"/>
                    </a:ext>
                  </a:extLst>
                </p14:cNvPr>
                <p14:cNvContentPartPr/>
                <p14:nvPr/>
              </p14:nvContentPartPr>
              <p14:xfrm>
                <a:off x="5605357" y="1153471"/>
                <a:ext cx="180720" cy="53280"/>
              </p14:xfrm>
            </p:contentPart>
          </mc:Choice>
          <mc:Fallback xmlns="">
            <p:pic>
              <p:nvPicPr>
                <p:cNvPr id="192523" name="Ink 192522">
                  <a:extLst>
                    <a:ext uri="{FF2B5EF4-FFF2-40B4-BE49-F238E27FC236}">
                      <a16:creationId xmlns:a16="http://schemas.microsoft.com/office/drawing/2014/main" id="{371036CA-2998-1347-B6D6-0DC7846F0F95}"/>
                    </a:ext>
                  </a:extLst>
                </p:cNvPr>
                <p:cNvPicPr/>
                <p:nvPr/>
              </p:nvPicPr>
              <p:blipFill>
                <a:blip r:embed="rId102"/>
                <a:stretch>
                  <a:fillRect/>
                </a:stretch>
              </p:blipFill>
              <p:spPr>
                <a:xfrm>
                  <a:off x="5597797" y="1145911"/>
                  <a:ext cx="195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2525" name="Ink 192524">
                  <a:extLst>
                    <a:ext uri="{FF2B5EF4-FFF2-40B4-BE49-F238E27FC236}">
                      <a16:creationId xmlns:a16="http://schemas.microsoft.com/office/drawing/2014/main" id="{F75FEB62-AD53-9244-8B58-F3B0A533FBFE}"/>
                    </a:ext>
                  </a:extLst>
                </p14:cNvPr>
                <p14:cNvContentPartPr/>
                <p14:nvPr/>
              </p14:nvContentPartPr>
              <p14:xfrm>
                <a:off x="5683117" y="1222231"/>
                <a:ext cx="107640" cy="97560"/>
              </p14:xfrm>
            </p:contentPart>
          </mc:Choice>
          <mc:Fallback xmlns="">
            <p:pic>
              <p:nvPicPr>
                <p:cNvPr id="192525" name="Ink 192524">
                  <a:extLst>
                    <a:ext uri="{FF2B5EF4-FFF2-40B4-BE49-F238E27FC236}">
                      <a16:creationId xmlns:a16="http://schemas.microsoft.com/office/drawing/2014/main" id="{F75FEB62-AD53-9244-8B58-F3B0A533FBFE}"/>
                    </a:ext>
                  </a:extLst>
                </p:cNvPr>
                <p:cNvPicPr/>
                <p:nvPr/>
              </p:nvPicPr>
              <p:blipFill>
                <a:blip r:embed="rId104"/>
                <a:stretch>
                  <a:fillRect/>
                </a:stretch>
              </p:blipFill>
              <p:spPr>
                <a:xfrm>
                  <a:off x="5675557" y="1214671"/>
                  <a:ext cx="122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2527" name="Ink 192526">
                  <a:extLst>
                    <a:ext uri="{FF2B5EF4-FFF2-40B4-BE49-F238E27FC236}">
                      <a16:creationId xmlns:a16="http://schemas.microsoft.com/office/drawing/2014/main" id="{01D00838-1F3A-1D46-8F00-1231A1198CB5}"/>
                    </a:ext>
                  </a:extLst>
                </p14:cNvPr>
                <p14:cNvContentPartPr/>
                <p14:nvPr/>
              </p14:nvContentPartPr>
              <p14:xfrm>
                <a:off x="5839357" y="1085071"/>
                <a:ext cx="122760" cy="150120"/>
              </p14:xfrm>
            </p:contentPart>
          </mc:Choice>
          <mc:Fallback xmlns="">
            <p:pic>
              <p:nvPicPr>
                <p:cNvPr id="192527" name="Ink 192526">
                  <a:extLst>
                    <a:ext uri="{FF2B5EF4-FFF2-40B4-BE49-F238E27FC236}">
                      <a16:creationId xmlns:a16="http://schemas.microsoft.com/office/drawing/2014/main" id="{01D00838-1F3A-1D46-8F00-1231A1198CB5}"/>
                    </a:ext>
                  </a:extLst>
                </p:cNvPr>
                <p:cNvPicPr/>
                <p:nvPr/>
              </p:nvPicPr>
              <p:blipFill>
                <a:blip r:embed="rId106"/>
                <a:stretch>
                  <a:fillRect/>
                </a:stretch>
              </p:blipFill>
              <p:spPr>
                <a:xfrm>
                  <a:off x="5831797" y="1077511"/>
                  <a:ext cx="137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2528" name="Ink 192527">
                  <a:extLst>
                    <a:ext uri="{FF2B5EF4-FFF2-40B4-BE49-F238E27FC236}">
                      <a16:creationId xmlns:a16="http://schemas.microsoft.com/office/drawing/2014/main" id="{7CB3651A-EA42-244C-9461-20485B31B72D}"/>
                    </a:ext>
                  </a:extLst>
                </p14:cNvPr>
                <p14:cNvContentPartPr/>
                <p14:nvPr/>
              </p14:nvContentPartPr>
              <p14:xfrm>
                <a:off x="6020797" y="1112431"/>
                <a:ext cx="16200" cy="115200"/>
              </p14:xfrm>
            </p:contentPart>
          </mc:Choice>
          <mc:Fallback xmlns="">
            <p:pic>
              <p:nvPicPr>
                <p:cNvPr id="192528" name="Ink 192527">
                  <a:extLst>
                    <a:ext uri="{FF2B5EF4-FFF2-40B4-BE49-F238E27FC236}">
                      <a16:creationId xmlns:a16="http://schemas.microsoft.com/office/drawing/2014/main" id="{7CB3651A-EA42-244C-9461-20485B31B72D}"/>
                    </a:ext>
                  </a:extLst>
                </p:cNvPr>
                <p:cNvPicPr/>
                <p:nvPr/>
              </p:nvPicPr>
              <p:blipFill>
                <a:blip r:embed="rId108"/>
                <a:stretch>
                  <a:fillRect/>
                </a:stretch>
              </p:blipFill>
              <p:spPr>
                <a:xfrm>
                  <a:off x="6013237" y="1104871"/>
                  <a:ext cx="31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2529" name="Ink 192528">
                  <a:extLst>
                    <a:ext uri="{FF2B5EF4-FFF2-40B4-BE49-F238E27FC236}">
                      <a16:creationId xmlns:a16="http://schemas.microsoft.com/office/drawing/2014/main" id="{72B8711D-C118-944B-9320-96F2BECF8C8F}"/>
                    </a:ext>
                  </a:extLst>
                </p14:cNvPr>
                <p14:cNvContentPartPr/>
                <p14:nvPr/>
              </p14:nvContentPartPr>
              <p14:xfrm>
                <a:off x="6023677" y="1091191"/>
                <a:ext cx="141840" cy="135000"/>
              </p14:xfrm>
            </p:contentPart>
          </mc:Choice>
          <mc:Fallback xmlns="">
            <p:pic>
              <p:nvPicPr>
                <p:cNvPr id="192529" name="Ink 192528">
                  <a:extLst>
                    <a:ext uri="{FF2B5EF4-FFF2-40B4-BE49-F238E27FC236}">
                      <a16:creationId xmlns:a16="http://schemas.microsoft.com/office/drawing/2014/main" id="{72B8711D-C118-944B-9320-96F2BECF8C8F}"/>
                    </a:ext>
                  </a:extLst>
                </p:cNvPr>
                <p:cNvPicPr/>
                <p:nvPr/>
              </p:nvPicPr>
              <p:blipFill>
                <a:blip r:embed="rId110"/>
                <a:stretch>
                  <a:fillRect/>
                </a:stretch>
              </p:blipFill>
              <p:spPr>
                <a:xfrm>
                  <a:off x="6016117" y="1083631"/>
                  <a:ext cx="156960" cy="150120"/>
                </a:xfrm>
                <a:prstGeom prst="rect">
                  <a:avLst/>
                </a:prstGeom>
              </p:spPr>
            </p:pic>
          </mc:Fallback>
        </mc:AlternateContent>
      </p:grpSp>
      <p:grpSp>
        <p:nvGrpSpPr>
          <p:cNvPr id="192537" name="Group 192536">
            <a:extLst>
              <a:ext uri="{FF2B5EF4-FFF2-40B4-BE49-F238E27FC236}">
                <a16:creationId xmlns:a16="http://schemas.microsoft.com/office/drawing/2014/main" id="{DE6583C5-4318-3E4B-A46E-C8EDB8449629}"/>
              </a:ext>
            </a:extLst>
          </p:cNvPr>
          <p:cNvGrpSpPr/>
          <p:nvPr/>
        </p:nvGrpSpPr>
        <p:grpSpPr>
          <a:xfrm>
            <a:off x="6709477" y="944671"/>
            <a:ext cx="522000" cy="303840"/>
            <a:chOff x="6709477" y="944671"/>
            <a:chExt cx="522000" cy="303840"/>
          </a:xfrm>
        </p:grpSpPr>
        <mc:AlternateContent xmlns:mc="http://schemas.openxmlformats.org/markup-compatibility/2006" xmlns:p14="http://schemas.microsoft.com/office/powerpoint/2010/main">
          <mc:Choice Requires="p14">
            <p:contentPart p14:bwMode="auto" r:id="rId111">
              <p14:nvContentPartPr>
                <p14:cNvPr id="192531" name="Ink 192530">
                  <a:extLst>
                    <a:ext uri="{FF2B5EF4-FFF2-40B4-BE49-F238E27FC236}">
                      <a16:creationId xmlns:a16="http://schemas.microsoft.com/office/drawing/2014/main" id="{C9087B5F-C4AA-F243-A36C-FDD854025E08}"/>
                    </a:ext>
                  </a:extLst>
                </p14:cNvPr>
                <p14:cNvContentPartPr/>
                <p14:nvPr/>
              </p14:nvContentPartPr>
              <p14:xfrm>
                <a:off x="6764917" y="944671"/>
                <a:ext cx="9000" cy="118440"/>
              </p14:xfrm>
            </p:contentPart>
          </mc:Choice>
          <mc:Fallback xmlns="">
            <p:pic>
              <p:nvPicPr>
                <p:cNvPr id="192531" name="Ink 192530">
                  <a:extLst>
                    <a:ext uri="{FF2B5EF4-FFF2-40B4-BE49-F238E27FC236}">
                      <a16:creationId xmlns:a16="http://schemas.microsoft.com/office/drawing/2014/main" id="{C9087B5F-C4AA-F243-A36C-FDD854025E08}"/>
                    </a:ext>
                  </a:extLst>
                </p:cNvPr>
                <p:cNvPicPr/>
                <p:nvPr/>
              </p:nvPicPr>
              <p:blipFill>
                <a:blip r:embed="rId112"/>
                <a:stretch>
                  <a:fillRect/>
                </a:stretch>
              </p:blipFill>
              <p:spPr>
                <a:xfrm>
                  <a:off x="6757357" y="937111"/>
                  <a:ext cx="24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2532" name="Ink 192531">
                  <a:extLst>
                    <a:ext uri="{FF2B5EF4-FFF2-40B4-BE49-F238E27FC236}">
                      <a16:creationId xmlns:a16="http://schemas.microsoft.com/office/drawing/2014/main" id="{37AA5B5A-B9EE-124D-86BB-1B3C0A1AC148}"/>
                    </a:ext>
                  </a:extLst>
                </p14:cNvPr>
                <p14:cNvContentPartPr/>
                <p14:nvPr/>
              </p14:nvContentPartPr>
              <p14:xfrm>
                <a:off x="6709477" y="1096951"/>
                <a:ext cx="120240" cy="18360"/>
              </p14:xfrm>
            </p:contentPart>
          </mc:Choice>
          <mc:Fallback xmlns="">
            <p:pic>
              <p:nvPicPr>
                <p:cNvPr id="192532" name="Ink 192531">
                  <a:extLst>
                    <a:ext uri="{FF2B5EF4-FFF2-40B4-BE49-F238E27FC236}">
                      <a16:creationId xmlns:a16="http://schemas.microsoft.com/office/drawing/2014/main" id="{37AA5B5A-B9EE-124D-86BB-1B3C0A1AC148}"/>
                    </a:ext>
                  </a:extLst>
                </p:cNvPr>
                <p:cNvPicPr/>
                <p:nvPr/>
              </p:nvPicPr>
              <p:blipFill>
                <a:blip r:embed="rId114"/>
                <a:stretch>
                  <a:fillRect/>
                </a:stretch>
              </p:blipFill>
              <p:spPr>
                <a:xfrm>
                  <a:off x="6701917" y="1089391"/>
                  <a:ext cx="135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2533" name="Ink 192532">
                  <a:extLst>
                    <a:ext uri="{FF2B5EF4-FFF2-40B4-BE49-F238E27FC236}">
                      <a16:creationId xmlns:a16="http://schemas.microsoft.com/office/drawing/2014/main" id="{13AA4C4B-760E-3647-AFAB-336FE0E0C28F}"/>
                    </a:ext>
                  </a:extLst>
                </p14:cNvPr>
                <p14:cNvContentPartPr/>
                <p14:nvPr/>
              </p14:nvContentPartPr>
              <p14:xfrm>
                <a:off x="6772477" y="1148071"/>
                <a:ext cx="97920" cy="100440"/>
              </p14:xfrm>
            </p:contentPart>
          </mc:Choice>
          <mc:Fallback xmlns="">
            <p:pic>
              <p:nvPicPr>
                <p:cNvPr id="192533" name="Ink 192532">
                  <a:extLst>
                    <a:ext uri="{FF2B5EF4-FFF2-40B4-BE49-F238E27FC236}">
                      <a16:creationId xmlns:a16="http://schemas.microsoft.com/office/drawing/2014/main" id="{13AA4C4B-760E-3647-AFAB-336FE0E0C28F}"/>
                    </a:ext>
                  </a:extLst>
                </p:cNvPr>
                <p:cNvPicPr/>
                <p:nvPr/>
              </p:nvPicPr>
              <p:blipFill>
                <a:blip r:embed="rId116"/>
                <a:stretch>
                  <a:fillRect/>
                </a:stretch>
              </p:blipFill>
              <p:spPr>
                <a:xfrm>
                  <a:off x="6764917" y="1140511"/>
                  <a:ext cx="11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2534" name="Ink 192533">
                  <a:extLst>
                    <a:ext uri="{FF2B5EF4-FFF2-40B4-BE49-F238E27FC236}">
                      <a16:creationId xmlns:a16="http://schemas.microsoft.com/office/drawing/2014/main" id="{0D28583C-B441-6946-9E31-B06AE41EFF52}"/>
                    </a:ext>
                  </a:extLst>
                </p14:cNvPr>
                <p14:cNvContentPartPr/>
                <p14:nvPr/>
              </p14:nvContentPartPr>
              <p14:xfrm>
                <a:off x="6938077" y="1047271"/>
                <a:ext cx="134280" cy="128520"/>
              </p14:xfrm>
            </p:contentPart>
          </mc:Choice>
          <mc:Fallback xmlns="">
            <p:pic>
              <p:nvPicPr>
                <p:cNvPr id="192534" name="Ink 192533">
                  <a:extLst>
                    <a:ext uri="{FF2B5EF4-FFF2-40B4-BE49-F238E27FC236}">
                      <a16:creationId xmlns:a16="http://schemas.microsoft.com/office/drawing/2014/main" id="{0D28583C-B441-6946-9E31-B06AE41EFF52}"/>
                    </a:ext>
                  </a:extLst>
                </p:cNvPr>
                <p:cNvPicPr/>
                <p:nvPr/>
              </p:nvPicPr>
              <p:blipFill>
                <a:blip r:embed="rId118"/>
                <a:stretch>
                  <a:fillRect/>
                </a:stretch>
              </p:blipFill>
              <p:spPr>
                <a:xfrm>
                  <a:off x="6930517" y="1039711"/>
                  <a:ext cx="1494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2535" name="Ink 192534">
                  <a:extLst>
                    <a:ext uri="{FF2B5EF4-FFF2-40B4-BE49-F238E27FC236}">
                      <a16:creationId xmlns:a16="http://schemas.microsoft.com/office/drawing/2014/main" id="{8308409B-CD60-B04C-B040-C52A3CF47CC0}"/>
                    </a:ext>
                  </a:extLst>
                </p14:cNvPr>
                <p14:cNvContentPartPr/>
                <p14:nvPr/>
              </p14:nvContentPartPr>
              <p14:xfrm>
                <a:off x="7141477" y="1074631"/>
                <a:ext cx="9000" cy="105120"/>
              </p14:xfrm>
            </p:contentPart>
          </mc:Choice>
          <mc:Fallback xmlns="">
            <p:pic>
              <p:nvPicPr>
                <p:cNvPr id="192535" name="Ink 192534">
                  <a:extLst>
                    <a:ext uri="{FF2B5EF4-FFF2-40B4-BE49-F238E27FC236}">
                      <a16:creationId xmlns:a16="http://schemas.microsoft.com/office/drawing/2014/main" id="{8308409B-CD60-B04C-B040-C52A3CF47CC0}"/>
                    </a:ext>
                  </a:extLst>
                </p:cNvPr>
                <p:cNvPicPr/>
                <p:nvPr/>
              </p:nvPicPr>
              <p:blipFill>
                <a:blip r:embed="rId120"/>
                <a:stretch>
                  <a:fillRect/>
                </a:stretch>
              </p:blipFill>
              <p:spPr>
                <a:xfrm>
                  <a:off x="7133917" y="1067071"/>
                  <a:ext cx="24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536" name="Ink 192535">
                  <a:extLst>
                    <a:ext uri="{FF2B5EF4-FFF2-40B4-BE49-F238E27FC236}">
                      <a16:creationId xmlns:a16="http://schemas.microsoft.com/office/drawing/2014/main" id="{08C7A186-23D3-2A47-83D2-C9E4CB724018}"/>
                    </a:ext>
                  </a:extLst>
                </p14:cNvPr>
                <p14:cNvContentPartPr/>
                <p14:nvPr/>
              </p14:nvContentPartPr>
              <p14:xfrm>
                <a:off x="7137157" y="1046191"/>
                <a:ext cx="94320" cy="138600"/>
              </p14:xfrm>
            </p:contentPart>
          </mc:Choice>
          <mc:Fallback xmlns="">
            <p:pic>
              <p:nvPicPr>
                <p:cNvPr id="192536" name="Ink 192535">
                  <a:extLst>
                    <a:ext uri="{FF2B5EF4-FFF2-40B4-BE49-F238E27FC236}">
                      <a16:creationId xmlns:a16="http://schemas.microsoft.com/office/drawing/2014/main" id="{08C7A186-23D3-2A47-83D2-C9E4CB724018}"/>
                    </a:ext>
                  </a:extLst>
                </p:cNvPr>
                <p:cNvPicPr/>
                <p:nvPr/>
              </p:nvPicPr>
              <p:blipFill>
                <a:blip r:embed="rId122"/>
                <a:stretch>
                  <a:fillRect/>
                </a:stretch>
              </p:blipFill>
              <p:spPr>
                <a:xfrm>
                  <a:off x="7129597" y="1038991"/>
                  <a:ext cx="109440" cy="15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92538" name="Ink 192537">
                <a:extLst>
                  <a:ext uri="{FF2B5EF4-FFF2-40B4-BE49-F238E27FC236}">
                    <a16:creationId xmlns:a16="http://schemas.microsoft.com/office/drawing/2014/main" id="{CECD2240-0763-2D46-967E-3D324A89541E}"/>
                  </a:ext>
                </a:extLst>
              </p14:cNvPr>
              <p14:cNvContentPartPr/>
              <p14:nvPr/>
            </p14:nvContentPartPr>
            <p14:xfrm>
              <a:off x="4075357" y="3911431"/>
              <a:ext cx="1324080" cy="57600"/>
            </p14:xfrm>
          </p:contentPart>
        </mc:Choice>
        <mc:Fallback xmlns="">
          <p:pic>
            <p:nvPicPr>
              <p:cNvPr id="192538" name="Ink 192537">
                <a:extLst>
                  <a:ext uri="{FF2B5EF4-FFF2-40B4-BE49-F238E27FC236}">
                    <a16:creationId xmlns:a16="http://schemas.microsoft.com/office/drawing/2014/main" id="{CECD2240-0763-2D46-967E-3D324A89541E}"/>
                  </a:ext>
                </a:extLst>
              </p:cNvPr>
              <p:cNvPicPr/>
              <p:nvPr/>
            </p:nvPicPr>
            <p:blipFill>
              <a:blip r:embed="rId124"/>
              <a:stretch>
                <a:fillRect/>
              </a:stretch>
            </p:blipFill>
            <p:spPr>
              <a:xfrm>
                <a:off x="4068157" y="3903871"/>
                <a:ext cx="1339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2539" name="Ink 192538">
                <a:extLst>
                  <a:ext uri="{FF2B5EF4-FFF2-40B4-BE49-F238E27FC236}">
                    <a16:creationId xmlns:a16="http://schemas.microsoft.com/office/drawing/2014/main" id="{FA0C7F4F-377D-DD47-950A-70EEDD229304}"/>
                  </a:ext>
                </a:extLst>
              </p14:cNvPr>
              <p14:cNvContentPartPr/>
              <p14:nvPr/>
            </p14:nvContentPartPr>
            <p14:xfrm>
              <a:off x="2563357" y="5672911"/>
              <a:ext cx="1255320" cy="363600"/>
            </p14:xfrm>
          </p:contentPart>
        </mc:Choice>
        <mc:Fallback xmlns="">
          <p:pic>
            <p:nvPicPr>
              <p:cNvPr id="192539" name="Ink 192538">
                <a:extLst>
                  <a:ext uri="{FF2B5EF4-FFF2-40B4-BE49-F238E27FC236}">
                    <a16:creationId xmlns:a16="http://schemas.microsoft.com/office/drawing/2014/main" id="{FA0C7F4F-377D-DD47-950A-70EEDD229304}"/>
                  </a:ext>
                </a:extLst>
              </p:cNvPr>
              <p:cNvPicPr/>
              <p:nvPr/>
            </p:nvPicPr>
            <p:blipFill>
              <a:blip r:embed="rId126"/>
              <a:stretch>
                <a:fillRect/>
              </a:stretch>
            </p:blipFill>
            <p:spPr>
              <a:xfrm>
                <a:off x="2555797" y="5665351"/>
                <a:ext cx="12704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2540" name="Ink 192539">
                <a:extLst>
                  <a:ext uri="{FF2B5EF4-FFF2-40B4-BE49-F238E27FC236}">
                    <a16:creationId xmlns:a16="http://schemas.microsoft.com/office/drawing/2014/main" id="{DEAB1F18-9AB1-C54B-9D5F-378BABA527CC}"/>
                  </a:ext>
                </a:extLst>
              </p14:cNvPr>
              <p14:cNvContentPartPr/>
              <p14:nvPr/>
            </p14:nvContentPartPr>
            <p14:xfrm>
              <a:off x="6043477" y="5452951"/>
              <a:ext cx="1037160" cy="42120"/>
            </p14:xfrm>
          </p:contentPart>
        </mc:Choice>
        <mc:Fallback xmlns="">
          <p:pic>
            <p:nvPicPr>
              <p:cNvPr id="192540" name="Ink 192539">
                <a:extLst>
                  <a:ext uri="{FF2B5EF4-FFF2-40B4-BE49-F238E27FC236}">
                    <a16:creationId xmlns:a16="http://schemas.microsoft.com/office/drawing/2014/main" id="{DEAB1F18-9AB1-C54B-9D5F-378BABA527CC}"/>
                  </a:ext>
                </a:extLst>
              </p:cNvPr>
              <p:cNvPicPr/>
              <p:nvPr/>
            </p:nvPicPr>
            <p:blipFill>
              <a:blip r:embed="rId128"/>
              <a:stretch>
                <a:fillRect/>
              </a:stretch>
            </p:blipFill>
            <p:spPr>
              <a:xfrm>
                <a:off x="6035917" y="5445391"/>
                <a:ext cx="1052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2541" name="Ink 192540">
                <a:extLst>
                  <a:ext uri="{FF2B5EF4-FFF2-40B4-BE49-F238E27FC236}">
                    <a16:creationId xmlns:a16="http://schemas.microsoft.com/office/drawing/2014/main" id="{83378766-4479-184B-8F33-EF98B71B13E2}"/>
                  </a:ext>
                </a:extLst>
              </p14:cNvPr>
              <p14:cNvContentPartPr/>
              <p14:nvPr/>
            </p14:nvContentPartPr>
            <p14:xfrm>
              <a:off x="1668397" y="5673631"/>
              <a:ext cx="778320" cy="67320"/>
            </p14:xfrm>
          </p:contentPart>
        </mc:Choice>
        <mc:Fallback xmlns="">
          <p:pic>
            <p:nvPicPr>
              <p:cNvPr id="192541" name="Ink 192540">
                <a:extLst>
                  <a:ext uri="{FF2B5EF4-FFF2-40B4-BE49-F238E27FC236}">
                    <a16:creationId xmlns:a16="http://schemas.microsoft.com/office/drawing/2014/main" id="{83378766-4479-184B-8F33-EF98B71B13E2}"/>
                  </a:ext>
                </a:extLst>
              </p:cNvPr>
              <p:cNvPicPr/>
              <p:nvPr/>
            </p:nvPicPr>
            <p:blipFill>
              <a:blip r:embed="rId130"/>
              <a:stretch>
                <a:fillRect/>
              </a:stretch>
            </p:blipFill>
            <p:spPr>
              <a:xfrm>
                <a:off x="1660837" y="5666071"/>
                <a:ext cx="793440" cy="82440"/>
              </a:xfrm>
              <a:prstGeom prst="rect">
                <a:avLst/>
              </a:prstGeom>
            </p:spPr>
          </p:pic>
        </mc:Fallback>
      </mc:AlternateContent>
      <p:grpSp>
        <p:nvGrpSpPr>
          <p:cNvPr id="192543" name="Group 192542">
            <a:extLst>
              <a:ext uri="{FF2B5EF4-FFF2-40B4-BE49-F238E27FC236}">
                <a16:creationId xmlns:a16="http://schemas.microsoft.com/office/drawing/2014/main" id="{EFC9A0FC-A058-5D40-B419-ABF628F20C0E}"/>
              </a:ext>
            </a:extLst>
          </p:cNvPr>
          <p:cNvGrpSpPr/>
          <p:nvPr/>
        </p:nvGrpSpPr>
        <p:grpSpPr>
          <a:xfrm>
            <a:off x="6624517" y="1353631"/>
            <a:ext cx="712080" cy="680400"/>
            <a:chOff x="6624517" y="1353631"/>
            <a:chExt cx="712080" cy="680400"/>
          </a:xfrm>
        </p:grpSpPr>
        <mc:AlternateContent xmlns:mc="http://schemas.openxmlformats.org/markup-compatibility/2006" xmlns:p14="http://schemas.microsoft.com/office/powerpoint/2010/main">
          <mc:Choice Requires="p14">
            <p:contentPart p14:bwMode="auto" r:id="rId131">
              <p14:nvContentPartPr>
                <p14:cNvPr id="10" name="Ink 9">
                  <a:extLst>
                    <a:ext uri="{FF2B5EF4-FFF2-40B4-BE49-F238E27FC236}">
                      <a16:creationId xmlns:a16="http://schemas.microsoft.com/office/drawing/2014/main" id="{53558E7C-5F02-734A-896A-42F14E02EE0F}"/>
                    </a:ext>
                  </a:extLst>
                </p14:cNvPr>
                <p14:cNvContentPartPr/>
                <p14:nvPr/>
              </p14:nvContentPartPr>
              <p14:xfrm>
                <a:off x="6624517" y="1364791"/>
                <a:ext cx="26280" cy="661680"/>
              </p14:xfrm>
            </p:contentPart>
          </mc:Choice>
          <mc:Fallback xmlns="">
            <p:pic>
              <p:nvPicPr>
                <p:cNvPr id="10" name="Ink 9">
                  <a:extLst>
                    <a:ext uri="{FF2B5EF4-FFF2-40B4-BE49-F238E27FC236}">
                      <a16:creationId xmlns:a16="http://schemas.microsoft.com/office/drawing/2014/main" id="{53558E7C-5F02-734A-896A-42F14E02EE0F}"/>
                    </a:ext>
                  </a:extLst>
                </p:cNvPr>
                <p:cNvPicPr/>
                <p:nvPr/>
              </p:nvPicPr>
              <p:blipFill>
                <a:blip r:embed="rId132"/>
                <a:stretch>
                  <a:fillRect/>
                </a:stretch>
              </p:blipFill>
              <p:spPr>
                <a:xfrm>
                  <a:off x="6616957" y="1357231"/>
                  <a:ext cx="4140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 name="Ink 10">
                  <a:extLst>
                    <a:ext uri="{FF2B5EF4-FFF2-40B4-BE49-F238E27FC236}">
                      <a16:creationId xmlns:a16="http://schemas.microsoft.com/office/drawing/2014/main" id="{14F6AF9E-BED7-F441-A9C1-74382DAF08DD}"/>
                    </a:ext>
                  </a:extLst>
                </p14:cNvPr>
                <p14:cNvContentPartPr/>
                <p14:nvPr/>
              </p14:nvContentPartPr>
              <p14:xfrm>
                <a:off x="6639277" y="2002711"/>
                <a:ext cx="628560" cy="31320"/>
              </p14:xfrm>
            </p:contentPart>
          </mc:Choice>
          <mc:Fallback xmlns="">
            <p:pic>
              <p:nvPicPr>
                <p:cNvPr id="11" name="Ink 10">
                  <a:extLst>
                    <a:ext uri="{FF2B5EF4-FFF2-40B4-BE49-F238E27FC236}">
                      <a16:creationId xmlns:a16="http://schemas.microsoft.com/office/drawing/2014/main" id="{14F6AF9E-BED7-F441-A9C1-74382DAF08DD}"/>
                    </a:ext>
                  </a:extLst>
                </p:cNvPr>
                <p:cNvPicPr/>
                <p:nvPr/>
              </p:nvPicPr>
              <p:blipFill>
                <a:blip r:embed="rId134"/>
                <a:stretch>
                  <a:fillRect/>
                </a:stretch>
              </p:blipFill>
              <p:spPr>
                <a:xfrm>
                  <a:off x="6631717" y="1995151"/>
                  <a:ext cx="643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 name="Ink 11">
                  <a:extLst>
                    <a:ext uri="{FF2B5EF4-FFF2-40B4-BE49-F238E27FC236}">
                      <a16:creationId xmlns:a16="http://schemas.microsoft.com/office/drawing/2014/main" id="{F6E3C1E9-7D22-7441-BD1C-42A4D33C0B0D}"/>
                    </a:ext>
                  </a:extLst>
                </p14:cNvPr>
                <p14:cNvContentPartPr/>
                <p14:nvPr/>
              </p14:nvContentPartPr>
              <p14:xfrm>
                <a:off x="7312477" y="1399351"/>
                <a:ext cx="24120" cy="570240"/>
              </p14:xfrm>
            </p:contentPart>
          </mc:Choice>
          <mc:Fallback xmlns="">
            <p:pic>
              <p:nvPicPr>
                <p:cNvPr id="12" name="Ink 11">
                  <a:extLst>
                    <a:ext uri="{FF2B5EF4-FFF2-40B4-BE49-F238E27FC236}">
                      <a16:creationId xmlns:a16="http://schemas.microsoft.com/office/drawing/2014/main" id="{F6E3C1E9-7D22-7441-BD1C-42A4D33C0B0D}"/>
                    </a:ext>
                  </a:extLst>
                </p:cNvPr>
                <p:cNvPicPr/>
                <p:nvPr/>
              </p:nvPicPr>
              <p:blipFill>
                <a:blip r:embed="rId136"/>
                <a:stretch>
                  <a:fillRect/>
                </a:stretch>
              </p:blipFill>
              <p:spPr>
                <a:xfrm>
                  <a:off x="7304917" y="1391791"/>
                  <a:ext cx="3924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 name="Ink 13">
                  <a:extLst>
                    <a:ext uri="{FF2B5EF4-FFF2-40B4-BE49-F238E27FC236}">
                      <a16:creationId xmlns:a16="http://schemas.microsoft.com/office/drawing/2014/main" id="{9511DBA4-401E-F543-9467-D93E6E88B878}"/>
                    </a:ext>
                  </a:extLst>
                </p14:cNvPr>
                <p14:cNvContentPartPr/>
                <p14:nvPr/>
              </p14:nvContentPartPr>
              <p14:xfrm>
                <a:off x="6668437" y="1353631"/>
                <a:ext cx="651600" cy="42840"/>
              </p14:xfrm>
            </p:contentPart>
          </mc:Choice>
          <mc:Fallback xmlns="">
            <p:pic>
              <p:nvPicPr>
                <p:cNvPr id="14" name="Ink 13">
                  <a:extLst>
                    <a:ext uri="{FF2B5EF4-FFF2-40B4-BE49-F238E27FC236}">
                      <a16:creationId xmlns:a16="http://schemas.microsoft.com/office/drawing/2014/main" id="{9511DBA4-401E-F543-9467-D93E6E88B878}"/>
                    </a:ext>
                  </a:extLst>
                </p:cNvPr>
                <p:cNvPicPr/>
                <p:nvPr/>
              </p:nvPicPr>
              <p:blipFill>
                <a:blip r:embed="rId138"/>
                <a:stretch>
                  <a:fillRect/>
                </a:stretch>
              </p:blipFill>
              <p:spPr>
                <a:xfrm>
                  <a:off x="6660877" y="1346071"/>
                  <a:ext cx="6667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92542" name="Ink 192541">
                  <a:extLst>
                    <a:ext uri="{FF2B5EF4-FFF2-40B4-BE49-F238E27FC236}">
                      <a16:creationId xmlns:a16="http://schemas.microsoft.com/office/drawing/2014/main" id="{B3D15365-DD60-E94B-A8A1-94C39E7E11DD}"/>
                    </a:ext>
                  </a:extLst>
                </p14:cNvPr>
                <p14:cNvContentPartPr/>
                <p14:nvPr/>
              </p14:nvContentPartPr>
              <p14:xfrm>
                <a:off x="7002157" y="1483231"/>
                <a:ext cx="198360" cy="178560"/>
              </p14:xfrm>
            </p:contentPart>
          </mc:Choice>
          <mc:Fallback xmlns="">
            <p:pic>
              <p:nvPicPr>
                <p:cNvPr id="192542" name="Ink 192541">
                  <a:extLst>
                    <a:ext uri="{FF2B5EF4-FFF2-40B4-BE49-F238E27FC236}">
                      <a16:creationId xmlns:a16="http://schemas.microsoft.com/office/drawing/2014/main" id="{B3D15365-DD60-E94B-A8A1-94C39E7E11DD}"/>
                    </a:ext>
                  </a:extLst>
                </p:cNvPr>
                <p:cNvPicPr/>
                <p:nvPr/>
              </p:nvPicPr>
              <p:blipFill>
                <a:blip r:embed="rId140"/>
                <a:stretch>
                  <a:fillRect/>
                </a:stretch>
              </p:blipFill>
              <p:spPr>
                <a:xfrm>
                  <a:off x="6994597" y="1476031"/>
                  <a:ext cx="213480" cy="19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92544" name="Ink 192543">
                <a:extLst>
                  <a:ext uri="{FF2B5EF4-FFF2-40B4-BE49-F238E27FC236}">
                    <a16:creationId xmlns:a16="http://schemas.microsoft.com/office/drawing/2014/main" id="{C1A160DD-F0DC-5D48-8995-3383B55B9097}"/>
                  </a:ext>
                </a:extLst>
              </p14:cNvPr>
              <p14:cNvContentPartPr/>
              <p14:nvPr/>
            </p14:nvContentPartPr>
            <p14:xfrm>
              <a:off x="5814877" y="1599151"/>
              <a:ext cx="105120" cy="85320"/>
            </p14:xfrm>
          </p:contentPart>
        </mc:Choice>
        <mc:Fallback xmlns="">
          <p:pic>
            <p:nvPicPr>
              <p:cNvPr id="192544" name="Ink 192543">
                <a:extLst>
                  <a:ext uri="{FF2B5EF4-FFF2-40B4-BE49-F238E27FC236}">
                    <a16:creationId xmlns:a16="http://schemas.microsoft.com/office/drawing/2014/main" id="{C1A160DD-F0DC-5D48-8995-3383B55B9097}"/>
                  </a:ext>
                </a:extLst>
              </p:cNvPr>
              <p:cNvPicPr/>
              <p:nvPr/>
            </p:nvPicPr>
            <p:blipFill>
              <a:blip r:embed="rId142"/>
              <a:stretch>
                <a:fillRect/>
              </a:stretch>
            </p:blipFill>
            <p:spPr>
              <a:xfrm>
                <a:off x="5807317" y="1591951"/>
                <a:ext cx="120240" cy="100440"/>
              </a:xfrm>
              <a:prstGeom prst="rect">
                <a:avLst/>
              </a:prstGeom>
            </p:spPr>
          </p:pic>
        </mc:Fallback>
      </mc:AlternateContent>
      <p:grpSp>
        <p:nvGrpSpPr>
          <p:cNvPr id="192562" name="Group 192561">
            <a:extLst>
              <a:ext uri="{FF2B5EF4-FFF2-40B4-BE49-F238E27FC236}">
                <a16:creationId xmlns:a16="http://schemas.microsoft.com/office/drawing/2014/main" id="{84246C82-D525-4D46-8D2F-09D83DEC5717}"/>
              </a:ext>
            </a:extLst>
          </p:cNvPr>
          <p:cNvGrpSpPr/>
          <p:nvPr/>
        </p:nvGrpSpPr>
        <p:grpSpPr>
          <a:xfrm>
            <a:off x="6541717" y="4539271"/>
            <a:ext cx="1501920" cy="614880"/>
            <a:chOff x="6541717" y="4539271"/>
            <a:chExt cx="1501920" cy="614880"/>
          </a:xfrm>
        </p:grpSpPr>
        <mc:AlternateContent xmlns:mc="http://schemas.openxmlformats.org/markup-compatibility/2006" xmlns:p14="http://schemas.microsoft.com/office/powerpoint/2010/main">
          <mc:Choice Requires="p14">
            <p:contentPart p14:bwMode="auto" r:id="rId143">
              <p14:nvContentPartPr>
                <p14:cNvPr id="192545" name="Ink 192544">
                  <a:extLst>
                    <a:ext uri="{FF2B5EF4-FFF2-40B4-BE49-F238E27FC236}">
                      <a16:creationId xmlns:a16="http://schemas.microsoft.com/office/drawing/2014/main" id="{E62794A3-0915-144E-A292-1A8B54FC2E8A}"/>
                    </a:ext>
                  </a:extLst>
                </p14:cNvPr>
                <p14:cNvContentPartPr/>
                <p14:nvPr/>
              </p14:nvContentPartPr>
              <p14:xfrm>
                <a:off x="6541717" y="4986031"/>
                <a:ext cx="147600" cy="168120"/>
              </p14:xfrm>
            </p:contentPart>
          </mc:Choice>
          <mc:Fallback xmlns="">
            <p:pic>
              <p:nvPicPr>
                <p:cNvPr id="192545" name="Ink 192544">
                  <a:extLst>
                    <a:ext uri="{FF2B5EF4-FFF2-40B4-BE49-F238E27FC236}">
                      <a16:creationId xmlns:a16="http://schemas.microsoft.com/office/drawing/2014/main" id="{E62794A3-0915-144E-A292-1A8B54FC2E8A}"/>
                    </a:ext>
                  </a:extLst>
                </p:cNvPr>
                <p:cNvPicPr/>
                <p:nvPr/>
              </p:nvPicPr>
              <p:blipFill>
                <a:blip r:embed="rId144"/>
                <a:stretch>
                  <a:fillRect/>
                </a:stretch>
              </p:blipFill>
              <p:spPr>
                <a:xfrm>
                  <a:off x="6534157" y="4978471"/>
                  <a:ext cx="1623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2546" name="Ink 192545">
                  <a:extLst>
                    <a:ext uri="{FF2B5EF4-FFF2-40B4-BE49-F238E27FC236}">
                      <a16:creationId xmlns:a16="http://schemas.microsoft.com/office/drawing/2014/main" id="{461EFFD9-C56E-F04C-8801-6A558B16450A}"/>
                    </a:ext>
                  </a:extLst>
                </p14:cNvPr>
                <p14:cNvContentPartPr/>
                <p14:nvPr/>
              </p14:nvContentPartPr>
              <p14:xfrm>
                <a:off x="6837997" y="4810351"/>
                <a:ext cx="24840" cy="202320"/>
              </p14:xfrm>
            </p:contentPart>
          </mc:Choice>
          <mc:Fallback xmlns="">
            <p:pic>
              <p:nvPicPr>
                <p:cNvPr id="192546" name="Ink 192545">
                  <a:extLst>
                    <a:ext uri="{FF2B5EF4-FFF2-40B4-BE49-F238E27FC236}">
                      <a16:creationId xmlns:a16="http://schemas.microsoft.com/office/drawing/2014/main" id="{461EFFD9-C56E-F04C-8801-6A558B16450A}"/>
                    </a:ext>
                  </a:extLst>
                </p:cNvPr>
                <p:cNvPicPr/>
                <p:nvPr/>
              </p:nvPicPr>
              <p:blipFill>
                <a:blip r:embed="rId146"/>
                <a:stretch>
                  <a:fillRect/>
                </a:stretch>
              </p:blipFill>
              <p:spPr>
                <a:xfrm>
                  <a:off x="6830437" y="4802791"/>
                  <a:ext cx="39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2547" name="Ink 192546">
                  <a:extLst>
                    <a:ext uri="{FF2B5EF4-FFF2-40B4-BE49-F238E27FC236}">
                      <a16:creationId xmlns:a16="http://schemas.microsoft.com/office/drawing/2014/main" id="{7CC0D2FD-9DBD-8342-91EE-A82C7C39FBCE}"/>
                    </a:ext>
                  </a:extLst>
                </p14:cNvPr>
                <p14:cNvContentPartPr/>
                <p14:nvPr/>
              </p14:nvContentPartPr>
              <p14:xfrm>
                <a:off x="6823237" y="4791271"/>
                <a:ext cx="97200" cy="59040"/>
              </p14:xfrm>
            </p:contentPart>
          </mc:Choice>
          <mc:Fallback xmlns="">
            <p:pic>
              <p:nvPicPr>
                <p:cNvPr id="192547" name="Ink 192546">
                  <a:extLst>
                    <a:ext uri="{FF2B5EF4-FFF2-40B4-BE49-F238E27FC236}">
                      <a16:creationId xmlns:a16="http://schemas.microsoft.com/office/drawing/2014/main" id="{7CC0D2FD-9DBD-8342-91EE-A82C7C39FBCE}"/>
                    </a:ext>
                  </a:extLst>
                </p:cNvPr>
                <p:cNvPicPr/>
                <p:nvPr/>
              </p:nvPicPr>
              <p:blipFill>
                <a:blip r:embed="rId148"/>
                <a:stretch>
                  <a:fillRect/>
                </a:stretch>
              </p:blipFill>
              <p:spPr>
                <a:xfrm>
                  <a:off x="6815677" y="4784071"/>
                  <a:ext cx="112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2549" name="Ink 192548">
                  <a:extLst>
                    <a:ext uri="{FF2B5EF4-FFF2-40B4-BE49-F238E27FC236}">
                      <a16:creationId xmlns:a16="http://schemas.microsoft.com/office/drawing/2014/main" id="{DF3F4795-201A-2F4B-A587-CC4BB5C4E6FA}"/>
                    </a:ext>
                  </a:extLst>
                </p14:cNvPr>
                <p14:cNvContentPartPr/>
                <p14:nvPr/>
              </p14:nvContentPartPr>
              <p14:xfrm>
                <a:off x="6959317" y="4798471"/>
                <a:ext cx="67320" cy="97920"/>
              </p14:xfrm>
            </p:contentPart>
          </mc:Choice>
          <mc:Fallback xmlns="">
            <p:pic>
              <p:nvPicPr>
                <p:cNvPr id="192549" name="Ink 192548">
                  <a:extLst>
                    <a:ext uri="{FF2B5EF4-FFF2-40B4-BE49-F238E27FC236}">
                      <a16:creationId xmlns:a16="http://schemas.microsoft.com/office/drawing/2014/main" id="{DF3F4795-201A-2F4B-A587-CC4BB5C4E6FA}"/>
                    </a:ext>
                  </a:extLst>
                </p:cNvPr>
                <p:cNvPicPr/>
                <p:nvPr/>
              </p:nvPicPr>
              <p:blipFill>
                <a:blip r:embed="rId150"/>
                <a:stretch>
                  <a:fillRect/>
                </a:stretch>
              </p:blipFill>
              <p:spPr>
                <a:xfrm>
                  <a:off x="6951757" y="4790911"/>
                  <a:ext cx="824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2550" name="Ink 192549">
                  <a:extLst>
                    <a:ext uri="{FF2B5EF4-FFF2-40B4-BE49-F238E27FC236}">
                      <a16:creationId xmlns:a16="http://schemas.microsoft.com/office/drawing/2014/main" id="{80B14747-BA3C-C24A-B208-22C69964E179}"/>
                    </a:ext>
                  </a:extLst>
                </p14:cNvPr>
                <p14:cNvContentPartPr/>
                <p14:nvPr/>
              </p14:nvContentPartPr>
              <p14:xfrm>
                <a:off x="7063717" y="4751311"/>
                <a:ext cx="83160" cy="112680"/>
              </p14:xfrm>
            </p:contentPart>
          </mc:Choice>
          <mc:Fallback xmlns="">
            <p:pic>
              <p:nvPicPr>
                <p:cNvPr id="192550" name="Ink 192549">
                  <a:extLst>
                    <a:ext uri="{FF2B5EF4-FFF2-40B4-BE49-F238E27FC236}">
                      <a16:creationId xmlns:a16="http://schemas.microsoft.com/office/drawing/2014/main" id="{80B14747-BA3C-C24A-B208-22C69964E179}"/>
                    </a:ext>
                  </a:extLst>
                </p:cNvPr>
                <p:cNvPicPr/>
                <p:nvPr/>
              </p:nvPicPr>
              <p:blipFill>
                <a:blip r:embed="rId152"/>
                <a:stretch>
                  <a:fillRect/>
                </a:stretch>
              </p:blipFill>
              <p:spPr>
                <a:xfrm>
                  <a:off x="7056157" y="4743751"/>
                  <a:ext cx="98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2551" name="Ink 192550">
                  <a:extLst>
                    <a:ext uri="{FF2B5EF4-FFF2-40B4-BE49-F238E27FC236}">
                      <a16:creationId xmlns:a16="http://schemas.microsoft.com/office/drawing/2014/main" id="{2C347171-52AD-1542-B10F-119FDC620AAD}"/>
                    </a:ext>
                  </a:extLst>
                </p14:cNvPr>
                <p14:cNvContentPartPr/>
                <p14:nvPr/>
              </p14:nvContentPartPr>
              <p14:xfrm>
                <a:off x="7216717" y="4654831"/>
                <a:ext cx="119520" cy="208080"/>
              </p14:xfrm>
            </p:contentPart>
          </mc:Choice>
          <mc:Fallback xmlns="">
            <p:pic>
              <p:nvPicPr>
                <p:cNvPr id="192551" name="Ink 192550">
                  <a:extLst>
                    <a:ext uri="{FF2B5EF4-FFF2-40B4-BE49-F238E27FC236}">
                      <a16:creationId xmlns:a16="http://schemas.microsoft.com/office/drawing/2014/main" id="{2C347171-52AD-1542-B10F-119FDC620AAD}"/>
                    </a:ext>
                  </a:extLst>
                </p:cNvPr>
                <p:cNvPicPr/>
                <p:nvPr/>
              </p:nvPicPr>
              <p:blipFill>
                <a:blip r:embed="rId154"/>
                <a:stretch>
                  <a:fillRect/>
                </a:stretch>
              </p:blipFill>
              <p:spPr>
                <a:xfrm>
                  <a:off x="7209517" y="4647271"/>
                  <a:ext cx="134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2552" name="Ink 192551">
                  <a:extLst>
                    <a:ext uri="{FF2B5EF4-FFF2-40B4-BE49-F238E27FC236}">
                      <a16:creationId xmlns:a16="http://schemas.microsoft.com/office/drawing/2014/main" id="{4D487E6E-3D06-1F41-9489-8A4B5EB3A2B8}"/>
                    </a:ext>
                  </a:extLst>
                </p14:cNvPr>
                <p14:cNvContentPartPr/>
                <p14:nvPr/>
              </p14:nvContentPartPr>
              <p14:xfrm>
                <a:off x="7201597" y="4759231"/>
                <a:ext cx="56160" cy="2520"/>
              </p14:xfrm>
            </p:contentPart>
          </mc:Choice>
          <mc:Fallback xmlns="">
            <p:pic>
              <p:nvPicPr>
                <p:cNvPr id="192552" name="Ink 192551">
                  <a:extLst>
                    <a:ext uri="{FF2B5EF4-FFF2-40B4-BE49-F238E27FC236}">
                      <a16:creationId xmlns:a16="http://schemas.microsoft.com/office/drawing/2014/main" id="{4D487E6E-3D06-1F41-9489-8A4B5EB3A2B8}"/>
                    </a:ext>
                  </a:extLst>
                </p:cNvPr>
                <p:cNvPicPr/>
                <p:nvPr/>
              </p:nvPicPr>
              <p:blipFill>
                <a:blip r:embed="rId156"/>
                <a:stretch>
                  <a:fillRect/>
                </a:stretch>
              </p:blipFill>
              <p:spPr>
                <a:xfrm>
                  <a:off x="7194037" y="4751671"/>
                  <a:ext cx="712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2553" name="Ink 192552">
                  <a:extLst>
                    <a:ext uri="{FF2B5EF4-FFF2-40B4-BE49-F238E27FC236}">
                      <a16:creationId xmlns:a16="http://schemas.microsoft.com/office/drawing/2014/main" id="{38A7B1B3-4DC7-F14E-A618-F43C29018698}"/>
                    </a:ext>
                  </a:extLst>
                </p14:cNvPr>
                <p14:cNvContentPartPr/>
                <p14:nvPr/>
              </p14:nvContentPartPr>
              <p14:xfrm>
                <a:off x="7300957" y="4756711"/>
                <a:ext cx="92880" cy="54360"/>
              </p14:xfrm>
            </p:contentPart>
          </mc:Choice>
          <mc:Fallback xmlns="">
            <p:pic>
              <p:nvPicPr>
                <p:cNvPr id="192553" name="Ink 192552">
                  <a:extLst>
                    <a:ext uri="{FF2B5EF4-FFF2-40B4-BE49-F238E27FC236}">
                      <a16:creationId xmlns:a16="http://schemas.microsoft.com/office/drawing/2014/main" id="{38A7B1B3-4DC7-F14E-A618-F43C29018698}"/>
                    </a:ext>
                  </a:extLst>
                </p:cNvPr>
                <p:cNvPicPr/>
                <p:nvPr/>
              </p:nvPicPr>
              <p:blipFill>
                <a:blip r:embed="rId158"/>
                <a:stretch>
                  <a:fillRect/>
                </a:stretch>
              </p:blipFill>
              <p:spPr>
                <a:xfrm>
                  <a:off x="7293397" y="4749511"/>
                  <a:ext cx="107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92554" name="Ink 192553">
                  <a:extLst>
                    <a:ext uri="{FF2B5EF4-FFF2-40B4-BE49-F238E27FC236}">
                      <a16:creationId xmlns:a16="http://schemas.microsoft.com/office/drawing/2014/main" id="{6C439AEF-2473-DE4D-B257-EAABF5D83D1A}"/>
                    </a:ext>
                  </a:extLst>
                </p14:cNvPr>
                <p14:cNvContentPartPr/>
                <p14:nvPr/>
              </p14:nvContentPartPr>
              <p14:xfrm>
                <a:off x="7425877" y="4629991"/>
                <a:ext cx="19440" cy="158760"/>
              </p14:xfrm>
            </p:contentPart>
          </mc:Choice>
          <mc:Fallback xmlns="">
            <p:pic>
              <p:nvPicPr>
                <p:cNvPr id="192554" name="Ink 192553">
                  <a:extLst>
                    <a:ext uri="{FF2B5EF4-FFF2-40B4-BE49-F238E27FC236}">
                      <a16:creationId xmlns:a16="http://schemas.microsoft.com/office/drawing/2014/main" id="{6C439AEF-2473-DE4D-B257-EAABF5D83D1A}"/>
                    </a:ext>
                  </a:extLst>
                </p:cNvPr>
                <p:cNvPicPr/>
                <p:nvPr/>
              </p:nvPicPr>
              <p:blipFill>
                <a:blip r:embed="rId160"/>
                <a:stretch>
                  <a:fillRect/>
                </a:stretch>
              </p:blipFill>
              <p:spPr>
                <a:xfrm>
                  <a:off x="7418317" y="4622431"/>
                  <a:ext cx="34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92555" name="Ink 192554">
                  <a:extLst>
                    <a:ext uri="{FF2B5EF4-FFF2-40B4-BE49-F238E27FC236}">
                      <a16:creationId xmlns:a16="http://schemas.microsoft.com/office/drawing/2014/main" id="{42415170-8CAF-5847-94A9-245A21648C3B}"/>
                    </a:ext>
                  </a:extLst>
                </p14:cNvPr>
                <p14:cNvContentPartPr/>
                <p14:nvPr/>
              </p14:nvContentPartPr>
              <p14:xfrm>
                <a:off x="7409677" y="4700911"/>
                <a:ext cx="82440" cy="19440"/>
              </p14:xfrm>
            </p:contentPart>
          </mc:Choice>
          <mc:Fallback xmlns="">
            <p:pic>
              <p:nvPicPr>
                <p:cNvPr id="192555" name="Ink 192554">
                  <a:extLst>
                    <a:ext uri="{FF2B5EF4-FFF2-40B4-BE49-F238E27FC236}">
                      <a16:creationId xmlns:a16="http://schemas.microsoft.com/office/drawing/2014/main" id="{42415170-8CAF-5847-94A9-245A21648C3B}"/>
                    </a:ext>
                  </a:extLst>
                </p:cNvPr>
                <p:cNvPicPr/>
                <p:nvPr/>
              </p:nvPicPr>
              <p:blipFill>
                <a:blip r:embed="rId162"/>
                <a:stretch>
                  <a:fillRect/>
                </a:stretch>
              </p:blipFill>
              <p:spPr>
                <a:xfrm>
                  <a:off x="7402117" y="4693351"/>
                  <a:ext cx="97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92556" name="Ink 192555">
                  <a:extLst>
                    <a:ext uri="{FF2B5EF4-FFF2-40B4-BE49-F238E27FC236}">
                      <a16:creationId xmlns:a16="http://schemas.microsoft.com/office/drawing/2014/main" id="{4F872CF4-39A2-004C-88E7-65EF08D59A06}"/>
                    </a:ext>
                  </a:extLst>
                </p14:cNvPr>
                <p14:cNvContentPartPr/>
                <p14:nvPr/>
              </p14:nvContentPartPr>
              <p14:xfrm>
                <a:off x="7513357" y="4685071"/>
                <a:ext cx="96840" cy="44640"/>
              </p14:xfrm>
            </p:contentPart>
          </mc:Choice>
          <mc:Fallback xmlns="">
            <p:pic>
              <p:nvPicPr>
                <p:cNvPr id="192556" name="Ink 192555">
                  <a:extLst>
                    <a:ext uri="{FF2B5EF4-FFF2-40B4-BE49-F238E27FC236}">
                      <a16:creationId xmlns:a16="http://schemas.microsoft.com/office/drawing/2014/main" id="{4F872CF4-39A2-004C-88E7-65EF08D59A06}"/>
                    </a:ext>
                  </a:extLst>
                </p:cNvPr>
                <p:cNvPicPr/>
                <p:nvPr/>
              </p:nvPicPr>
              <p:blipFill>
                <a:blip r:embed="rId164"/>
                <a:stretch>
                  <a:fillRect/>
                </a:stretch>
              </p:blipFill>
              <p:spPr>
                <a:xfrm>
                  <a:off x="7505797" y="4677511"/>
                  <a:ext cx="111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92557" name="Ink 192556">
                  <a:extLst>
                    <a:ext uri="{FF2B5EF4-FFF2-40B4-BE49-F238E27FC236}">
                      <a16:creationId xmlns:a16="http://schemas.microsoft.com/office/drawing/2014/main" id="{B4F6227E-B692-1745-BFE8-CFD2B3F060D4}"/>
                    </a:ext>
                  </a:extLst>
                </p14:cNvPr>
                <p14:cNvContentPartPr/>
                <p14:nvPr/>
              </p14:nvContentPartPr>
              <p14:xfrm>
                <a:off x="7622437" y="4541431"/>
                <a:ext cx="112320" cy="167400"/>
              </p14:xfrm>
            </p:contentPart>
          </mc:Choice>
          <mc:Fallback xmlns="">
            <p:pic>
              <p:nvPicPr>
                <p:cNvPr id="192557" name="Ink 192556">
                  <a:extLst>
                    <a:ext uri="{FF2B5EF4-FFF2-40B4-BE49-F238E27FC236}">
                      <a16:creationId xmlns:a16="http://schemas.microsoft.com/office/drawing/2014/main" id="{B4F6227E-B692-1745-BFE8-CFD2B3F060D4}"/>
                    </a:ext>
                  </a:extLst>
                </p:cNvPr>
                <p:cNvPicPr/>
                <p:nvPr/>
              </p:nvPicPr>
              <p:blipFill>
                <a:blip r:embed="rId166"/>
                <a:stretch>
                  <a:fillRect/>
                </a:stretch>
              </p:blipFill>
              <p:spPr>
                <a:xfrm>
                  <a:off x="7614877" y="4533871"/>
                  <a:ext cx="1274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2558" name="Ink 192557">
                  <a:extLst>
                    <a:ext uri="{FF2B5EF4-FFF2-40B4-BE49-F238E27FC236}">
                      <a16:creationId xmlns:a16="http://schemas.microsoft.com/office/drawing/2014/main" id="{E2EFFFB5-35A9-6B49-915D-B9F2C368968A}"/>
                    </a:ext>
                  </a:extLst>
                </p14:cNvPr>
                <p14:cNvContentPartPr/>
                <p14:nvPr/>
              </p14:nvContentPartPr>
              <p14:xfrm>
                <a:off x="7784077" y="4613431"/>
                <a:ext cx="9720" cy="74880"/>
              </p14:xfrm>
            </p:contentPart>
          </mc:Choice>
          <mc:Fallback xmlns="">
            <p:pic>
              <p:nvPicPr>
                <p:cNvPr id="192558" name="Ink 192557">
                  <a:extLst>
                    <a:ext uri="{FF2B5EF4-FFF2-40B4-BE49-F238E27FC236}">
                      <a16:creationId xmlns:a16="http://schemas.microsoft.com/office/drawing/2014/main" id="{E2EFFFB5-35A9-6B49-915D-B9F2C368968A}"/>
                    </a:ext>
                  </a:extLst>
                </p:cNvPr>
                <p:cNvPicPr/>
                <p:nvPr/>
              </p:nvPicPr>
              <p:blipFill>
                <a:blip r:embed="rId168"/>
                <a:stretch>
                  <a:fillRect/>
                </a:stretch>
              </p:blipFill>
              <p:spPr>
                <a:xfrm>
                  <a:off x="7776517" y="4605871"/>
                  <a:ext cx="248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92559" name="Ink 192558">
                  <a:extLst>
                    <a:ext uri="{FF2B5EF4-FFF2-40B4-BE49-F238E27FC236}">
                      <a16:creationId xmlns:a16="http://schemas.microsoft.com/office/drawing/2014/main" id="{EC0C4E6F-1147-EB4A-9F1A-760A196FE4F1}"/>
                    </a:ext>
                  </a:extLst>
                </p14:cNvPr>
                <p14:cNvContentPartPr/>
                <p14:nvPr/>
              </p14:nvContentPartPr>
              <p14:xfrm>
                <a:off x="7781197" y="4539271"/>
                <a:ext cx="5040" cy="10800"/>
              </p14:xfrm>
            </p:contentPart>
          </mc:Choice>
          <mc:Fallback xmlns="">
            <p:pic>
              <p:nvPicPr>
                <p:cNvPr id="192559" name="Ink 192558">
                  <a:extLst>
                    <a:ext uri="{FF2B5EF4-FFF2-40B4-BE49-F238E27FC236}">
                      <a16:creationId xmlns:a16="http://schemas.microsoft.com/office/drawing/2014/main" id="{EC0C4E6F-1147-EB4A-9F1A-760A196FE4F1}"/>
                    </a:ext>
                  </a:extLst>
                </p:cNvPr>
                <p:cNvPicPr/>
                <p:nvPr/>
              </p:nvPicPr>
              <p:blipFill>
                <a:blip r:embed="rId170"/>
                <a:stretch>
                  <a:fillRect/>
                </a:stretch>
              </p:blipFill>
              <p:spPr>
                <a:xfrm>
                  <a:off x="7773637" y="4531711"/>
                  <a:ext cx="20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92560" name="Ink 192559">
                  <a:extLst>
                    <a:ext uri="{FF2B5EF4-FFF2-40B4-BE49-F238E27FC236}">
                      <a16:creationId xmlns:a16="http://schemas.microsoft.com/office/drawing/2014/main" id="{CE69B8FA-8A41-694A-ACD9-69A3F75ED226}"/>
                    </a:ext>
                  </a:extLst>
                </p14:cNvPr>
                <p14:cNvContentPartPr/>
                <p14:nvPr/>
              </p14:nvContentPartPr>
              <p14:xfrm>
                <a:off x="7846357" y="4588231"/>
                <a:ext cx="90000" cy="78480"/>
              </p14:xfrm>
            </p:contentPart>
          </mc:Choice>
          <mc:Fallback xmlns="">
            <p:pic>
              <p:nvPicPr>
                <p:cNvPr id="192560" name="Ink 192559">
                  <a:extLst>
                    <a:ext uri="{FF2B5EF4-FFF2-40B4-BE49-F238E27FC236}">
                      <a16:creationId xmlns:a16="http://schemas.microsoft.com/office/drawing/2014/main" id="{CE69B8FA-8A41-694A-ACD9-69A3F75ED226}"/>
                    </a:ext>
                  </a:extLst>
                </p:cNvPr>
                <p:cNvPicPr/>
                <p:nvPr/>
              </p:nvPicPr>
              <p:blipFill>
                <a:blip r:embed="rId172"/>
                <a:stretch>
                  <a:fillRect/>
                </a:stretch>
              </p:blipFill>
              <p:spPr>
                <a:xfrm>
                  <a:off x="7838797" y="4580671"/>
                  <a:ext cx="105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92561" name="Ink 192560">
                  <a:extLst>
                    <a:ext uri="{FF2B5EF4-FFF2-40B4-BE49-F238E27FC236}">
                      <a16:creationId xmlns:a16="http://schemas.microsoft.com/office/drawing/2014/main" id="{FCD6FC0E-3B62-C94D-AC72-B438F3BBA972}"/>
                    </a:ext>
                  </a:extLst>
                </p14:cNvPr>
                <p14:cNvContentPartPr/>
                <p14:nvPr/>
              </p14:nvContentPartPr>
              <p14:xfrm>
                <a:off x="7971637" y="4561231"/>
                <a:ext cx="72000" cy="182520"/>
              </p14:xfrm>
            </p:contentPart>
          </mc:Choice>
          <mc:Fallback xmlns="">
            <p:pic>
              <p:nvPicPr>
                <p:cNvPr id="192561" name="Ink 192560">
                  <a:extLst>
                    <a:ext uri="{FF2B5EF4-FFF2-40B4-BE49-F238E27FC236}">
                      <a16:creationId xmlns:a16="http://schemas.microsoft.com/office/drawing/2014/main" id="{FCD6FC0E-3B62-C94D-AC72-B438F3BBA972}"/>
                    </a:ext>
                  </a:extLst>
                </p:cNvPr>
                <p:cNvPicPr/>
                <p:nvPr/>
              </p:nvPicPr>
              <p:blipFill>
                <a:blip r:embed="rId174"/>
                <a:stretch>
                  <a:fillRect/>
                </a:stretch>
              </p:blipFill>
              <p:spPr>
                <a:xfrm>
                  <a:off x="7964077" y="4553671"/>
                  <a:ext cx="87120" cy="197640"/>
                </a:xfrm>
                <a:prstGeom prst="rect">
                  <a:avLst/>
                </a:prstGeom>
              </p:spPr>
            </p:pic>
          </mc:Fallback>
        </mc:AlternateContent>
      </p:grpSp>
      <p:grpSp>
        <p:nvGrpSpPr>
          <p:cNvPr id="192584" name="Group 192583">
            <a:extLst>
              <a:ext uri="{FF2B5EF4-FFF2-40B4-BE49-F238E27FC236}">
                <a16:creationId xmlns:a16="http://schemas.microsoft.com/office/drawing/2014/main" id="{C32A766A-99E2-384C-8C31-E18FD65CDE18}"/>
              </a:ext>
            </a:extLst>
          </p:cNvPr>
          <p:cNvGrpSpPr/>
          <p:nvPr/>
        </p:nvGrpSpPr>
        <p:grpSpPr>
          <a:xfrm>
            <a:off x="4554517" y="5647711"/>
            <a:ext cx="649080" cy="251640"/>
            <a:chOff x="4554517" y="5647711"/>
            <a:chExt cx="649080" cy="251640"/>
          </a:xfrm>
        </p:grpSpPr>
        <mc:AlternateContent xmlns:mc="http://schemas.openxmlformats.org/markup-compatibility/2006" xmlns:p14="http://schemas.microsoft.com/office/powerpoint/2010/main">
          <mc:Choice Requires="p14">
            <p:contentPart p14:bwMode="auto" r:id="rId175">
              <p14:nvContentPartPr>
                <p14:cNvPr id="192563" name="Ink 192562">
                  <a:extLst>
                    <a:ext uri="{FF2B5EF4-FFF2-40B4-BE49-F238E27FC236}">
                      <a16:creationId xmlns:a16="http://schemas.microsoft.com/office/drawing/2014/main" id="{A8A0D092-267A-D348-B9F4-BD656F37999F}"/>
                    </a:ext>
                  </a:extLst>
                </p14:cNvPr>
                <p14:cNvContentPartPr/>
                <p14:nvPr/>
              </p14:nvContentPartPr>
              <p14:xfrm>
                <a:off x="4554517" y="5747071"/>
                <a:ext cx="38880" cy="152280"/>
              </p14:xfrm>
            </p:contentPart>
          </mc:Choice>
          <mc:Fallback xmlns="">
            <p:pic>
              <p:nvPicPr>
                <p:cNvPr id="192563" name="Ink 192562">
                  <a:extLst>
                    <a:ext uri="{FF2B5EF4-FFF2-40B4-BE49-F238E27FC236}">
                      <a16:creationId xmlns:a16="http://schemas.microsoft.com/office/drawing/2014/main" id="{A8A0D092-267A-D348-B9F4-BD656F37999F}"/>
                    </a:ext>
                  </a:extLst>
                </p:cNvPr>
                <p:cNvPicPr/>
                <p:nvPr/>
              </p:nvPicPr>
              <p:blipFill>
                <a:blip r:embed="rId176"/>
                <a:stretch>
                  <a:fillRect/>
                </a:stretch>
              </p:blipFill>
              <p:spPr>
                <a:xfrm>
                  <a:off x="4546957" y="5739511"/>
                  <a:ext cx="54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92564" name="Ink 192563">
                  <a:extLst>
                    <a:ext uri="{FF2B5EF4-FFF2-40B4-BE49-F238E27FC236}">
                      <a16:creationId xmlns:a16="http://schemas.microsoft.com/office/drawing/2014/main" id="{D2B2014E-6991-8F44-B13C-95277FDEA1E9}"/>
                    </a:ext>
                  </a:extLst>
                </p14:cNvPr>
                <p14:cNvContentPartPr/>
                <p14:nvPr/>
              </p14:nvContentPartPr>
              <p14:xfrm>
                <a:off x="4562437" y="5747431"/>
                <a:ext cx="99720" cy="9720"/>
              </p14:xfrm>
            </p:contentPart>
          </mc:Choice>
          <mc:Fallback xmlns="">
            <p:pic>
              <p:nvPicPr>
                <p:cNvPr id="192564" name="Ink 192563">
                  <a:extLst>
                    <a:ext uri="{FF2B5EF4-FFF2-40B4-BE49-F238E27FC236}">
                      <a16:creationId xmlns:a16="http://schemas.microsoft.com/office/drawing/2014/main" id="{D2B2014E-6991-8F44-B13C-95277FDEA1E9}"/>
                    </a:ext>
                  </a:extLst>
                </p:cNvPr>
                <p:cNvPicPr/>
                <p:nvPr/>
              </p:nvPicPr>
              <p:blipFill>
                <a:blip r:embed="rId178"/>
                <a:stretch>
                  <a:fillRect/>
                </a:stretch>
              </p:blipFill>
              <p:spPr>
                <a:xfrm>
                  <a:off x="4554877" y="5739871"/>
                  <a:ext cx="114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92565" name="Ink 192564">
                  <a:extLst>
                    <a:ext uri="{FF2B5EF4-FFF2-40B4-BE49-F238E27FC236}">
                      <a16:creationId xmlns:a16="http://schemas.microsoft.com/office/drawing/2014/main" id="{F88CFB30-1DEA-3541-A25E-67DBAAF57356}"/>
                    </a:ext>
                  </a:extLst>
                </p14:cNvPr>
                <p14:cNvContentPartPr/>
                <p14:nvPr/>
              </p14:nvContentPartPr>
              <p14:xfrm>
                <a:off x="4586557" y="5802871"/>
                <a:ext cx="106920" cy="15120"/>
              </p14:xfrm>
            </p:contentPart>
          </mc:Choice>
          <mc:Fallback xmlns="">
            <p:pic>
              <p:nvPicPr>
                <p:cNvPr id="192565" name="Ink 192564">
                  <a:extLst>
                    <a:ext uri="{FF2B5EF4-FFF2-40B4-BE49-F238E27FC236}">
                      <a16:creationId xmlns:a16="http://schemas.microsoft.com/office/drawing/2014/main" id="{F88CFB30-1DEA-3541-A25E-67DBAAF57356}"/>
                    </a:ext>
                  </a:extLst>
                </p:cNvPr>
                <p:cNvPicPr/>
                <p:nvPr/>
              </p:nvPicPr>
              <p:blipFill>
                <a:blip r:embed="rId180"/>
                <a:stretch>
                  <a:fillRect/>
                </a:stretch>
              </p:blipFill>
              <p:spPr>
                <a:xfrm>
                  <a:off x="4578997" y="5795311"/>
                  <a:ext cx="122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2566" name="Ink 192565">
                  <a:extLst>
                    <a:ext uri="{FF2B5EF4-FFF2-40B4-BE49-F238E27FC236}">
                      <a16:creationId xmlns:a16="http://schemas.microsoft.com/office/drawing/2014/main" id="{C00D033F-D704-1C41-9FD9-429BB0B7B188}"/>
                    </a:ext>
                  </a:extLst>
                </p14:cNvPr>
                <p14:cNvContentPartPr/>
                <p14:nvPr/>
              </p14:nvContentPartPr>
              <p14:xfrm>
                <a:off x="4746757" y="5751391"/>
                <a:ext cx="15120" cy="143640"/>
              </p14:xfrm>
            </p:contentPart>
          </mc:Choice>
          <mc:Fallback xmlns="">
            <p:pic>
              <p:nvPicPr>
                <p:cNvPr id="192566" name="Ink 192565">
                  <a:extLst>
                    <a:ext uri="{FF2B5EF4-FFF2-40B4-BE49-F238E27FC236}">
                      <a16:creationId xmlns:a16="http://schemas.microsoft.com/office/drawing/2014/main" id="{C00D033F-D704-1C41-9FD9-429BB0B7B188}"/>
                    </a:ext>
                  </a:extLst>
                </p:cNvPr>
                <p:cNvPicPr/>
                <p:nvPr/>
              </p:nvPicPr>
              <p:blipFill>
                <a:blip r:embed="rId182"/>
                <a:stretch>
                  <a:fillRect/>
                </a:stretch>
              </p:blipFill>
              <p:spPr>
                <a:xfrm>
                  <a:off x="4739197" y="5743831"/>
                  <a:ext cx="29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567" name="Ink 192566">
                  <a:extLst>
                    <a:ext uri="{FF2B5EF4-FFF2-40B4-BE49-F238E27FC236}">
                      <a16:creationId xmlns:a16="http://schemas.microsoft.com/office/drawing/2014/main" id="{C03EF329-72B1-9C4B-916B-7A1F1DC5D7AF}"/>
                    </a:ext>
                  </a:extLst>
                </p14:cNvPr>
                <p14:cNvContentPartPr/>
                <p14:nvPr/>
              </p14:nvContentPartPr>
              <p14:xfrm>
                <a:off x="4746757" y="5664991"/>
                <a:ext cx="9720" cy="17640"/>
              </p14:xfrm>
            </p:contentPart>
          </mc:Choice>
          <mc:Fallback xmlns="">
            <p:pic>
              <p:nvPicPr>
                <p:cNvPr id="192567" name="Ink 192566">
                  <a:extLst>
                    <a:ext uri="{FF2B5EF4-FFF2-40B4-BE49-F238E27FC236}">
                      <a16:creationId xmlns:a16="http://schemas.microsoft.com/office/drawing/2014/main" id="{C03EF329-72B1-9C4B-916B-7A1F1DC5D7AF}"/>
                    </a:ext>
                  </a:extLst>
                </p:cNvPr>
                <p:cNvPicPr/>
                <p:nvPr/>
              </p:nvPicPr>
              <p:blipFill>
                <a:blip r:embed="rId184"/>
                <a:stretch>
                  <a:fillRect/>
                </a:stretch>
              </p:blipFill>
              <p:spPr>
                <a:xfrm>
                  <a:off x="4739197" y="5657431"/>
                  <a:ext cx="24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2569" name="Ink 192568">
                  <a:extLst>
                    <a:ext uri="{FF2B5EF4-FFF2-40B4-BE49-F238E27FC236}">
                      <a16:creationId xmlns:a16="http://schemas.microsoft.com/office/drawing/2014/main" id="{3BBA4EA4-4D12-8440-8F8A-FDFC685FA97C}"/>
                    </a:ext>
                  </a:extLst>
                </p14:cNvPr>
                <p14:cNvContentPartPr/>
                <p14:nvPr/>
              </p14:nvContentPartPr>
              <p14:xfrm>
                <a:off x="4980037" y="5767951"/>
                <a:ext cx="12240" cy="116280"/>
              </p14:xfrm>
            </p:contentPart>
          </mc:Choice>
          <mc:Fallback xmlns="">
            <p:pic>
              <p:nvPicPr>
                <p:cNvPr id="192569" name="Ink 192568">
                  <a:extLst>
                    <a:ext uri="{FF2B5EF4-FFF2-40B4-BE49-F238E27FC236}">
                      <a16:creationId xmlns:a16="http://schemas.microsoft.com/office/drawing/2014/main" id="{3BBA4EA4-4D12-8440-8F8A-FDFC685FA97C}"/>
                    </a:ext>
                  </a:extLst>
                </p:cNvPr>
                <p:cNvPicPr/>
                <p:nvPr/>
              </p:nvPicPr>
              <p:blipFill>
                <a:blip r:embed="rId186"/>
                <a:stretch>
                  <a:fillRect/>
                </a:stretch>
              </p:blipFill>
              <p:spPr>
                <a:xfrm>
                  <a:off x="4972477" y="5760391"/>
                  <a:ext cx="27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2570" name="Ink 192569">
                  <a:extLst>
                    <a:ext uri="{FF2B5EF4-FFF2-40B4-BE49-F238E27FC236}">
                      <a16:creationId xmlns:a16="http://schemas.microsoft.com/office/drawing/2014/main" id="{D64F4062-D6B6-3E47-9963-2C9BE74B8AAE}"/>
                    </a:ext>
                  </a:extLst>
                </p14:cNvPr>
                <p14:cNvContentPartPr/>
                <p14:nvPr/>
              </p14:nvContentPartPr>
              <p14:xfrm>
                <a:off x="4952677" y="5760391"/>
                <a:ext cx="164160" cy="109800"/>
              </p14:xfrm>
            </p:contentPart>
          </mc:Choice>
          <mc:Fallback xmlns="">
            <p:pic>
              <p:nvPicPr>
                <p:cNvPr id="192570" name="Ink 192569">
                  <a:extLst>
                    <a:ext uri="{FF2B5EF4-FFF2-40B4-BE49-F238E27FC236}">
                      <a16:creationId xmlns:a16="http://schemas.microsoft.com/office/drawing/2014/main" id="{D64F4062-D6B6-3E47-9963-2C9BE74B8AAE}"/>
                    </a:ext>
                  </a:extLst>
                </p:cNvPr>
                <p:cNvPicPr/>
                <p:nvPr/>
              </p:nvPicPr>
              <p:blipFill>
                <a:blip r:embed="rId188"/>
                <a:stretch>
                  <a:fillRect/>
                </a:stretch>
              </p:blipFill>
              <p:spPr>
                <a:xfrm>
                  <a:off x="4945117" y="5752831"/>
                  <a:ext cx="178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92571" name="Ink 192570">
                  <a:extLst>
                    <a:ext uri="{FF2B5EF4-FFF2-40B4-BE49-F238E27FC236}">
                      <a16:creationId xmlns:a16="http://schemas.microsoft.com/office/drawing/2014/main" id="{88AB749B-77A5-AA48-B318-53E1C0D6E2BD}"/>
                    </a:ext>
                  </a:extLst>
                </p14:cNvPr>
                <p14:cNvContentPartPr/>
                <p14:nvPr/>
              </p14:nvContentPartPr>
              <p14:xfrm>
                <a:off x="5185957" y="5742751"/>
                <a:ext cx="17640" cy="118800"/>
              </p14:xfrm>
            </p:contentPart>
          </mc:Choice>
          <mc:Fallback xmlns="">
            <p:pic>
              <p:nvPicPr>
                <p:cNvPr id="192571" name="Ink 192570">
                  <a:extLst>
                    <a:ext uri="{FF2B5EF4-FFF2-40B4-BE49-F238E27FC236}">
                      <a16:creationId xmlns:a16="http://schemas.microsoft.com/office/drawing/2014/main" id="{88AB749B-77A5-AA48-B318-53E1C0D6E2BD}"/>
                    </a:ext>
                  </a:extLst>
                </p:cNvPr>
                <p:cNvPicPr/>
                <p:nvPr/>
              </p:nvPicPr>
              <p:blipFill>
                <a:blip r:embed="rId190"/>
                <a:stretch>
                  <a:fillRect/>
                </a:stretch>
              </p:blipFill>
              <p:spPr>
                <a:xfrm>
                  <a:off x="5178397" y="5735191"/>
                  <a:ext cx="32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92572" name="Ink 192571">
                  <a:extLst>
                    <a:ext uri="{FF2B5EF4-FFF2-40B4-BE49-F238E27FC236}">
                      <a16:creationId xmlns:a16="http://schemas.microsoft.com/office/drawing/2014/main" id="{7FBEF976-75F2-444B-A38C-B09B822D6F1E}"/>
                    </a:ext>
                  </a:extLst>
                </p14:cNvPr>
                <p14:cNvContentPartPr/>
                <p14:nvPr/>
              </p14:nvContentPartPr>
              <p14:xfrm>
                <a:off x="5168677" y="5647711"/>
                <a:ext cx="5760" cy="45360"/>
              </p14:xfrm>
            </p:contentPart>
          </mc:Choice>
          <mc:Fallback xmlns="">
            <p:pic>
              <p:nvPicPr>
                <p:cNvPr id="192572" name="Ink 192571">
                  <a:extLst>
                    <a:ext uri="{FF2B5EF4-FFF2-40B4-BE49-F238E27FC236}">
                      <a16:creationId xmlns:a16="http://schemas.microsoft.com/office/drawing/2014/main" id="{7FBEF976-75F2-444B-A38C-B09B822D6F1E}"/>
                    </a:ext>
                  </a:extLst>
                </p:cNvPr>
                <p:cNvPicPr/>
                <p:nvPr/>
              </p:nvPicPr>
              <p:blipFill>
                <a:blip r:embed="rId192"/>
                <a:stretch>
                  <a:fillRect/>
                </a:stretch>
              </p:blipFill>
              <p:spPr>
                <a:xfrm>
                  <a:off x="5161117" y="5640511"/>
                  <a:ext cx="20880" cy="60480"/>
                </a:xfrm>
                <a:prstGeom prst="rect">
                  <a:avLst/>
                </a:prstGeom>
              </p:spPr>
            </p:pic>
          </mc:Fallback>
        </mc:AlternateContent>
      </p:grpSp>
      <p:grpSp>
        <p:nvGrpSpPr>
          <p:cNvPr id="192591" name="Group 192590">
            <a:extLst>
              <a:ext uri="{FF2B5EF4-FFF2-40B4-BE49-F238E27FC236}">
                <a16:creationId xmlns:a16="http://schemas.microsoft.com/office/drawing/2014/main" id="{3D4F4659-BCED-2240-B5F1-80A1549B93C6}"/>
              </a:ext>
            </a:extLst>
          </p:cNvPr>
          <p:cNvGrpSpPr/>
          <p:nvPr/>
        </p:nvGrpSpPr>
        <p:grpSpPr>
          <a:xfrm>
            <a:off x="5401237" y="5738071"/>
            <a:ext cx="704880" cy="138960"/>
            <a:chOff x="5401237" y="5738071"/>
            <a:chExt cx="704880" cy="138960"/>
          </a:xfrm>
        </p:grpSpPr>
        <mc:AlternateContent xmlns:mc="http://schemas.openxmlformats.org/markup-compatibility/2006" xmlns:p14="http://schemas.microsoft.com/office/powerpoint/2010/main">
          <mc:Choice Requires="p14">
            <p:contentPart p14:bwMode="auto" r:id="rId193">
              <p14:nvContentPartPr>
                <p14:cNvPr id="192585" name="Ink 192584">
                  <a:extLst>
                    <a:ext uri="{FF2B5EF4-FFF2-40B4-BE49-F238E27FC236}">
                      <a16:creationId xmlns:a16="http://schemas.microsoft.com/office/drawing/2014/main" id="{FBBC9D7A-722A-1344-B15B-3FE0072B8B4D}"/>
                    </a:ext>
                  </a:extLst>
                </p14:cNvPr>
                <p14:cNvContentPartPr/>
                <p14:nvPr/>
              </p14:nvContentPartPr>
              <p14:xfrm>
                <a:off x="5401237" y="5749951"/>
                <a:ext cx="83880" cy="117720"/>
              </p14:xfrm>
            </p:contentPart>
          </mc:Choice>
          <mc:Fallback xmlns="">
            <p:pic>
              <p:nvPicPr>
                <p:cNvPr id="192585" name="Ink 192584">
                  <a:extLst>
                    <a:ext uri="{FF2B5EF4-FFF2-40B4-BE49-F238E27FC236}">
                      <a16:creationId xmlns:a16="http://schemas.microsoft.com/office/drawing/2014/main" id="{FBBC9D7A-722A-1344-B15B-3FE0072B8B4D}"/>
                    </a:ext>
                  </a:extLst>
                </p:cNvPr>
                <p:cNvPicPr/>
                <p:nvPr/>
              </p:nvPicPr>
              <p:blipFill>
                <a:blip r:embed="rId194"/>
                <a:stretch>
                  <a:fillRect/>
                </a:stretch>
              </p:blipFill>
              <p:spPr>
                <a:xfrm>
                  <a:off x="5393677" y="5742391"/>
                  <a:ext cx="99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92586" name="Ink 192585">
                  <a:extLst>
                    <a:ext uri="{FF2B5EF4-FFF2-40B4-BE49-F238E27FC236}">
                      <a16:creationId xmlns:a16="http://schemas.microsoft.com/office/drawing/2014/main" id="{435C8327-AE25-9641-A110-217E5ABDDD7A}"/>
                    </a:ext>
                  </a:extLst>
                </p14:cNvPr>
                <p14:cNvContentPartPr/>
                <p14:nvPr/>
              </p14:nvContentPartPr>
              <p14:xfrm>
                <a:off x="5532637" y="5763991"/>
                <a:ext cx="140040" cy="113040"/>
              </p14:xfrm>
            </p:contentPart>
          </mc:Choice>
          <mc:Fallback xmlns="">
            <p:pic>
              <p:nvPicPr>
                <p:cNvPr id="192586" name="Ink 192585">
                  <a:extLst>
                    <a:ext uri="{FF2B5EF4-FFF2-40B4-BE49-F238E27FC236}">
                      <a16:creationId xmlns:a16="http://schemas.microsoft.com/office/drawing/2014/main" id="{435C8327-AE25-9641-A110-217E5ABDDD7A}"/>
                    </a:ext>
                  </a:extLst>
                </p:cNvPr>
                <p:cNvPicPr/>
                <p:nvPr/>
              </p:nvPicPr>
              <p:blipFill>
                <a:blip r:embed="rId196"/>
                <a:stretch>
                  <a:fillRect/>
                </a:stretch>
              </p:blipFill>
              <p:spPr>
                <a:xfrm>
                  <a:off x="5525077" y="5756431"/>
                  <a:ext cx="155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2587" name="Ink 192586">
                  <a:extLst>
                    <a:ext uri="{FF2B5EF4-FFF2-40B4-BE49-F238E27FC236}">
                      <a16:creationId xmlns:a16="http://schemas.microsoft.com/office/drawing/2014/main" id="{9EF9657E-73D9-9D4E-82BC-F5A7695B42A6}"/>
                    </a:ext>
                  </a:extLst>
                </p14:cNvPr>
                <p14:cNvContentPartPr/>
                <p14:nvPr/>
              </p14:nvContentPartPr>
              <p14:xfrm>
                <a:off x="5839357" y="5767231"/>
                <a:ext cx="19080" cy="106200"/>
              </p14:xfrm>
            </p:contentPart>
          </mc:Choice>
          <mc:Fallback xmlns="">
            <p:pic>
              <p:nvPicPr>
                <p:cNvPr id="192587" name="Ink 192586">
                  <a:extLst>
                    <a:ext uri="{FF2B5EF4-FFF2-40B4-BE49-F238E27FC236}">
                      <a16:creationId xmlns:a16="http://schemas.microsoft.com/office/drawing/2014/main" id="{9EF9657E-73D9-9D4E-82BC-F5A7695B42A6}"/>
                    </a:ext>
                  </a:extLst>
                </p:cNvPr>
                <p:cNvPicPr/>
                <p:nvPr/>
              </p:nvPicPr>
              <p:blipFill>
                <a:blip r:embed="rId198"/>
                <a:stretch>
                  <a:fillRect/>
                </a:stretch>
              </p:blipFill>
              <p:spPr>
                <a:xfrm>
                  <a:off x="5831797" y="5759671"/>
                  <a:ext cx="33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2588" name="Ink 192587">
                  <a:extLst>
                    <a:ext uri="{FF2B5EF4-FFF2-40B4-BE49-F238E27FC236}">
                      <a16:creationId xmlns:a16="http://schemas.microsoft.com/office/drawing/2014/main" id="{83A77A4E-E6B4-AD49-8C8A-583725734C4B}"/>
                    </a:ext>
                  </a:extLst>
                </p14:cNvPr>
                <p14:cNvContentPartPr/>
                <p14:nvPr/>
              </p14:nvContentPartPr>
              <p14:xfrm>
                <a:off x="5844037" y="5740231"/>
                <a:ext cx="72720" cy="21960"/>
              </p14:xfrm>
            </p:contentPart>
          </mc:Choice>
          <mc:Fallback xmlns="">
            <p:pic>
              <p:nvPicPr>
                <p:cNvPr id="192588" name="Ink 192587">
                  <a:extLst>
                    <a:ext uri="{FF2B5EF4-FFF2-40B4-BE49-F238E27FC236}">
                      <a16:creationId xmlns:a16="http://schemas.microsoft.com/office/drawing/2014/main" id="{83A77A4E-E6B4-AD49-8C8A-583725734C4B}"/>
                    </a:ext>
                  </a:extLst>
                </p:cNvPr>
                <p:cNvPicPr/>
                <p:nvPr/>
              </p:nvPicPr>
              <p:blipFill>
                <a:blip r:embed="rId200"/>
                <a:stretch>
                  <a:fillRect/>
                </a:stretch>
              </p:blipFill>
              <p:spPr>
                <a:xfrm>
                  <a:off x="5836477" y="5732671"/>
                  <a:ext cx="87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589" name="Ink 192588">
                  <a:extLst>
                    <a:ext uri="{FF2B5EF4-FFF2-40B4-BE49-F238E27FC236}">
                      <a16:creationId xmlns:a16="http://schemas.microsoft.com/office/drawing/2014/main" id="{68D44A33-6A86-FF4F-8CE2-25D6412A6789}"/>
                    </a:ext>
                  </a:extLst>
                </p14:cNvPr>
                <p14:cNvContentPartPr/>
                <p14:nvPr/>
              </p14:nvContentPartPr>
              <p14:xfrm>
                <a:off x="5837917" y="5819431"/>
                <a:ext cx="72000" cy="6840"/>
              </p14:xfrm>
            </p:contentPart>
          </mc:Choice>
          <mc:Fallback xmlns="">
            <p:pic>
              <p:nvPicPr>
                <p:cNvPr id="192589" name="Ink 192588">
                  <a:extLst>
                    <a:ext uri="{FF2B5EF4-FFF2-40B4-BE49-F238E27FC236}">
                      <a16:creationId xmlns:a16="http://schemas.microsoft.com/office/drawing/2014/main" id="{68D44A33-6A86-FF4F-8CE2-25D6412A6789}"/>
                    </a:ext>
                  </a:extLst>
                </p:cNvPr>
                <p:cNvPicPr/>
                <p:nvPr/>
              </p:nvPicPr>
              <p:blipFill>
                <a:blip r:embed="rId202"/>
                <a:stretch>
                  <a:fillRect/>
                </a:stretch>
              </p:blipFill>
              <p:spPr>
                <a:xfrm>
                  <a:off x="5830357" y="5811871"/>
                  <a:ext cx="87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2590" name="Ink 192589">
                  <a:extLst>
                    <a:ext uri="{FF2B5EF4-FFF2-40B4-BE49-F238E27FC236}">
                      <a16:creationId xmlns:a16="http://schemas.microsoft.com/office/drawing/2014/main" id="{B041DE65-F1D2-0C42-9621-1343779E33AF}"/>
                    </a:ext>
                  </a:extLst>
                </p14:cNvPr>
                <p14:cNvContentPartPr/>
                <p14:nvPr/>
              </p14:nvContentPartPr>
              <p14:xfrm>
                <a:off x="5986597" y="5738071"/>
                <a:ext cx="119520" cy="117000"/>
              </p14:xfrm>
            </p:contentPart>
          </mc:Choice>
          <mc:Fallback xmlns="">
            <p:pic>
              <p:nvPicPr>
                <p:cNvPr id="192590" name="Ink 192589">
                  <a:extLst>
                    <a:ext uri="{FF2B5EF4-FFF2-40B4-BE49-F238E27FC236}">
                      <a16:creationId xmlns:a16="http://schemas.microsoft.com/office/drawing/2014/main" id="{B041DE65-F1D2-0C42-9621-1343779E33AF}"/>
                    </a:ext>
                  </a:extLst>
                </p:cNvPr>
                <p:cNvPicPr/>
                <p:nvPr/>
              </p:nvPicPr>
              <p:blipFill>
                <a:blip r:embed="rId204"/>
                <a:stretch>
                  <a:fillRect/>
                </a:stretch>
              </p:blipFill>
              <p:spPr>
                <a:xfrm>
                  <a:off x="5979037" y="5730511"/>
                  <a:ext cx="134640" cy="132120"/>
                </a:xfrm>
                <a:prstGeom prst="rect">
                  <a:avLst/>
                </a:prstGeom>
              </p:spPr>
            </p:pic>
          </mc:Fallback>
        </mc:AlternateContent>
      </p:grpSp>
      <p:grpSp>
        <p:nvGrpSpPr>
          <p:cNvPr id="192596" name="Group 192595">
            <a:extLst>
              <a:ext uri="{FF2B5EF4-FFF2-40B4-BE49-F238E27FC236}">
                <a16:creationId xmlns:a16="http://schemas.microsoft.com/office/drawing/2014/main" id="{6A44F64E-DD5E-3D4A-AA4E-F2D1E0BFE846}"/>
              </a:ext>
            </a:extLst>
          </p:cNvPr>
          <p:cNvGrpSpPr/>
          <p:nvPr/>
        </p:nvGrpSpPr>
        <p:grpSpPr>
          <a:xfrm>
            <a:off x="6415717" y="5726911"/>
            <a:ext cx="210600" cy="120600"/>
            <a:chOff x="6415717" y="5726911"/>
            <a:chExt cx="210600" cy="120600"/>
          </a:xfrm>
        </p:grpSpPr>
        <mc:AlternateContent xmlns:mc="http://schemas.openxmlformats.org/markup-compatibility/2006" xmlns:p14="http://schemas.microsoft.com/office/powerpoint/2010/main">
          <mc:Choice Requires="p14">
            <p:contentPart p14:bwMode="auto" r:id="rId205">
              <p14:nvContentPartPr>
                <p14:cNvPr id="192592" name="Ink 192591">
                  <a:extLst>
                    <a:ext uri="{FF2B5EF4-FFF2-40B4-BE49-F238E27FC236}">
                      <a16:creationId xmlns:a16="http://schemas.microsoft.com/office/drawing/2014/main" id="{39DC62DC-F9CC-464D-B9F7-8EA0EFB6D826}"/>
                    </a:ext>
                  </a:extLst>
                </p14:cNvPr>
                <p14:cNvContentPartPr/>
                <p14:nvPr/>
              </p14:nvContentPartPr>
              <p14:xfrm>
                <a:off x="6415717" y="5739871"/>
                <a:ext cx="103680" cy="107640"/>
              </p14:xfrm>
            </p:contentPart>
          </mc:Choice>
          <mc:Fallback xmlns="">
            <p:pic>
              <p:nvPicPr>
                <p:cNvPr id="192592" name="Ink 192591">
                  <a:extLst>
                    <a:ext uri="{FF2B5EF4-FFF2-40B4-BE49-F238E27FC236}">
                      <a16:creationId xmlns:a16="http://schemas.microsoft.com/office/drawing/2014/main" id="{39DC62DC-F9CC-464D-B9F7-8EA0EFB6D826}"/>
                    </a:ext>
                  </a:extLst>
                </p:cNvPr>
                <p:cNvPicPr/>
                <p:nvPr/>
              </p:nvPicPr>
              <p:blipFill>
                <a:blip r:embed="rId206"/>
                <a:stretch>
                  <a:fillRect/>
                </a:stretch>
              </p:blipFill>
              <p:spPr>
                <a:xfrm>
                  <a:off x="6408157" y="5732311"/>
                  <a:ext cx="1184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2593" name="Ink 192592">
                  <a:extLst>
                    <a:ext uri="{FF2B5EF4-FFF2-40B4-BE49-F238E27FC236}">
                      <a16:creationId xmlns:a16="http://schemas.microsoft.com/office/drawing/2014/main" id="{7E3729E2-5373-B641-B8E9-07C5539FC219}"/>
                    </a:ext>
                  </a:extLst>
                </p14:cNvPr>
                <p14:cNvContentPartPr/>
                <p14:nvPr/>
              </p14:nvContentPartPr>
              <p14:xfrm>
                <a:off x="6429037" y="5769031"/>
                <a:ext cx="71280" cy="24840"/>
              </p14:xfrm>
            </p:contentPart>
          </mc:Choice>
          <mc:Fallback xmlns="">
            <p:pic>
              <p:nvPicPr>
                <p:cNvPr id="192593" name="Ink 192592">
                  <a:extLst>
                    <a:ext uri="{FF2B5EF4-FFF2-40B4-BE49-F238E27FC236}">
                      <a16:creationId xmlns:a16="http://schemas.microsoft.com/office/drawing/2014/main" id="{7E3729E2-5373-B641-B8E9-07C5539FC219}"/>
                    </a:ext>
                  </a:extLst>
                </p:cNvPr>
                <p:cNvPicPr/>
                <p:nvPr/>
              </p:nvPicPr>
              <p:blipFill>
                <a:blip r:embed="rId208"/>
                <a:stretch>
                  <a:fillRect/>
                </a:stretch>
              </p:blipFill>
              <p:spPr>
                <a:xfrm>
                  <a:off x="6421477" y="5761471"/>
                  <a:ext cx="86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2594" name="Ink 192593">
                  <a:extLst>
                    <a:ext uri="{FF2B5EF4-FFF2-40B4-BE49-F238E27FC236}">
                      <a16:creationId xmlns:a16="http://schemas.microsoft.com/office/drawing/2014/main" id="{899BCD98-95CB-D842-AF8C-E20B98D53393}"/>
                    </a:ext>
                  </a:extLst>
                </p14:cNvPr>
                <p14:cNvContentPartPr/>
                <p14:nvPr/>
              </p14:nvContentPartPr>
              <p14:xfrm>
                <a:off x="6431917" y="5726911"/>
                <a:ext cx="74160" cy="7560"/>
              </p14:xfrm>
            </p:contentPart>
          </mc:Choice>
          <mc:Fallback xmlns="">
            <p:pic>
              <p:nvPicPr>
                <p:cNvPr id="192594" name="Ink 192593">
                  <a:extLst>
                    <a:ext uri="{FF2B5EF4-FFF2-40B4-BE49-F238E27FC236}">
                      <a16:creationId xmlns:a16="http://schemas.microsoft.com/office/drawing/2014/main" id="{899BCD98-95CB-D842-AF8C-E20B98D53393}"/>
                    </a:ext>
                  </a:extLst>
                </p:cNvPr>
                <p:cNvPicPr/>
                <p:nvPr/>
              </p:nvPicPr>
              <p:blipFill>
                <a:blip r:embed="rId210"/>
                <a:stretch>
                  <a:fillRect/>
                </a:stretch>
              </p:blipFill>
              <p:spPr>
                <a:xfrm>
                  <a:off x="6424357" y="5719351"/>
                  <a:ext cx="89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2595" name="Ink 192594">
                  <a:extLst>
                    <a:ext uri="{FF2B5EF4-FFF2-40B4-BE49-F238E27FC236}">
                      <a16:creationId xmlns:a16="http://schemas.microsoft.com/office/drawing/2014/main" id="{3D0AC706-FE0F-4549-9627-E1CA2D6A1F4C}"/>
                    </a:ext>
                  </a:extLst>
                </p14:cNvPr>
                <p14:cNvContentPartPr/>
                <p14:nvPr/>
              </p14:nvContentPartPr>
              <p14:xfrm>
                <a:off x="6622717" y="5744551"/>
                <a:ext cx="3600" cy="101520"/>
              </p14:xfrm>
            </p:contentPart>
          </mc:Choice>
          <mc:Fallback xmlns="">
            <p:pic>
              <p:nvPicPr>
                <p:cNvPr id="192595" name="Ink 192594">
                  <a:extLst>
                    <a:ext uri="{FF2B5EF4-FFF2-40B4-BE49-F238E27FC236}">
                      <a16:creationId xmlns:a16="http://schemas.microsoft.com/office/drawing/2014/main" id="{3D0AC706-FE0F-4549-9627-E1CA2D6A1F4C}"/>
                    </a:ext>
                  </a:extLst>
                </p:cNvPr>
                <p:cNvPicPr/>
                <p:nvPr/>
              </p:nvPicPr>
              <p:blipFill>
                <a:blip r:embed="rId212"/>
                <a:stretch>
                  <a:fillRect/>
                </a:stretch>
              </p:blipFill>
              <p:spPr>
                <a:xfrm>
                  <a:off x="6615157" y="5736991"/>
                  <a:ext cx="18720" cy="116640"/>
                </a:xfrm>
                <a:prstGeom prst="rect">
                  <a:avLst/>
                </a:prstGeom>
              </p:spPr>
            </p:pic>
          </mc:Fallback>
        </mc:AlternateContent>
      </p:grpSp>
      <p:grpSp>
        <p:nvGrpSpPr>
          <p:cNvPr id="192599" name="Group 192598">
            <a:extLst>
              <a:ext uri="{FF2B5EF4-FFF2-40B4-BE49-F238E27FC236}">
                <a16:creationId xmlns:a16="http://schemas.microsoft.com/office/drawing/2014/main" id="{60E1DF3E-B53A-B242-85A3-3802A31D42EF}"/>
              </a:ext>
            </a:extLst>
          </p:cNvPr>
          <p:cNvGrpSpPr/>
          <p:nvPr/>
        </p:nvGrpSpPr>
        <p:grpSpPr>
          <a:xfrm>
            <a:off x="6886957" y="5694151"/>
            <a:ext cx="336240" cy="131040"/>
            <a:chOff x="6886957" y="5694151"/>
            <a:chExt cx="336240" cy="131040"/>
          </a:xfrm>
        </p:grpSpPr>
        <mc:AlternateContent xmlns:mc="http://schemas.openxmlformats.org/markup-compatibility/2006" xmlns:p14="http://schemas.microsoft.com/office/powerpoint/2010/main">
          <mc:Choice Requires="p14">
            <p:contentPart p14:bwMode="auto" r:id="rId213">
              <p14:nvContentPartPr>
                <p14:cNvPr id="192597" name="Ink 192596">
                  <a:extLst>
                    <a:ext uri="{FF2B5EF4-FFF2-40B4-BE49-F238E27FC236}">
                      <a16:creationId xmlns:a16="http://schemas.microsoft.com/office/drawing/2014/main" id="{8B1DB378-E50F-0745-8207-F4A69409E897}"/>
                    </a:ext>
                  </a:extLst>
                </p14:cNvPr>
                <p14:cNvContentPartPr/>
                <p14:nvPr/>
              </p14:nvContentPartPr>
              <p14:xfrm>
                <a:off x="6886957" y="5707471"/>
                <a:ext cx="146160" cy="106200"/>
              </p14:xfrm>
            </p:contentPart>
          </mc:Choice>
          <mc:Fallback xmlns="">
            <p:pic>
              <p:nvPicPr>
                <p:cNvPr id="192597" name="Ink 192596">
                  <a:extLst>
                    <a:ext uri="{FF2B5EF4-FFF2-40B4-BE49-F238E27FC236}">
                      <a16:creationId xmlns:a16="http://schemas.microsoft.com/office/drawing/2014/main" id="{8B1DB378-E50F-0745-8207-F4A69409E897}"/>
                    </a:ext>
                  </a:extLst>
                </p:cNvPr>
                <p:cNvPicPr/>
                <p:nvPr/>
              </p:nvPicPr>
              <p:blipFill>
                <a:blip r:embed="rId214"/>
                <a:stretch>
                  <a:fillRect/>
                </a:stretch>
              </p:blipFill>
              <p:spPr>
                <a:xfrm>
                  <a:off x="6879397" y="5699911"/>
                  <a:ext cx="161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92598" name="Ink 192597">
                  <a:extLst>
                    <a:ext uri="{FF2B5EF4-FFF2-40B4-BE49-F238E27FC236}">
                      <a16:creationId xmlns:a16="http://schemas.microsoft.com/office/drawing/2014/main" id="{E8B24DB8-D97A-1349-B18D-E8BA4F248836}"/>
                    </a:ext>
                  </a:extLst>
                </p14:cNvPr>
                <p14:cNvContentPartPr/>
                <p14:nvPr/>
              </p14:nvContentPartPr>
              <p14:xfrm>
                <a:off x="7083157" y="5694151"/>
                <a:ext cx="140040" cy="131040"/>
              </p14:xfrm>
            </p:contentPart>
          </mc:Choice>
          <mc:Fallback xmlns="">
            <p:pic>
              <p:nvPicPr>
                <p:cNvPr id="192598" name="Ink 192597">
                  <a:extLst>
                    <a:ext uri="{FF2B5EF4-FFF2-40B4-BE49-F238E27FC236}">
                      <a16:creationId xmlns:a16="http://schemas.microsoft.com/office/drawing/2014/main" id="{E8B24DB8-D97A-1349-B18D-E8BA4F248836}"/>
                    </a:ext>
                  </a:extLst>
                </p:cNvPr>
                <p:cNvPicPr/>
                <p:nvPr/>
              </p:nvPicPr>
              <p:blipFill>
                <a:blip r:embed="rId216"/>
                <a:stretch>
                  <a:fillRect/>
                </a:stretch>
              </p:blipFill>
              <p:spPr>
                <a:xfrm>
                  <a:off x="7075597" y="5686591"/>
                  <a:ext cx="155160" cy="146160"/>
                </a:xfrm>
                <a:prstGeom prst="rect">
                  <a:avLst/>
                </a:prstGeom>
              </p:spPr>
            </p:pic>
          </mc:Fallback>
        </mc:AlternateContent>
      </p:grpSp>
      <p:grpSp>
        <p:nvGrpSpPr>
          <p:cNvPr id="192602" name="Group 192601">
            <a:extLst>
              <a:ext uri="{FF2B5EF4-FFF2-40B4-BE49-F238E27FC236}">
                <a16:creationId xmlns:a16="http://schemas.microsoft.com/office/drawing/2014/main" id="{7C30C033-0652-9E4A-84AA-CBE0B92BB44D}"/>
              </a:ext>
            </a:extLst>
          </p:cNvPr>
          <p:cNvGrpSpPr/>
          <p:nvPr/>
        </p:nvGrpSpPr>
        <p:grpSpPr>
          <a:xfrm>
            <a:off x="4310797" y="5506231"/>
            <a:ext cx="1605600" cy="429120"/>
            <a:chOff x="4310797" y="5506231"/>
            <a:chExt cx="1605600" cy="429120"/>
          </a:xfrm>
        </p:grpSpPr>
        <mc:AlternateContent xmlns:mc="http://schemas.openxmlformats.org/markup-compatibility/2006" xmlns:p14="http://schemas.microsoft.com/office/powerpoint/2010/main">
          <mc:Choice Requires="p14">
            <p:contentPart p14:bwMode="auto" r:id="rId217">
              <p14:nvContentPartPr>
                <p14:cNvPr id="192600" name="Ink 192599">
                  <a:extLst>
                    <a:ext uri="{FF2B5EF4-FFF2-40B4-BE49-F238E27FC236}">
                      <a16:creationId xmlns:a16="http://schemas.microsoft.com/office/drawing/2014/main" id="{1EAD8BB6-EBEA-8F40-B839-8E32A711BA26}"/>
                    </a:ext>
                  </a:extLst>
                </p14:cNvPr>
                <p14:cNvContentPartPr/>
                <p14:nvPr/>
              </p14:nvContentPartPr>
              <p14:xfrm>
                <a:off x="4310797" y="5568511"/>
                <a:ext cx="1036800" cy="366840"/>
              </p14:xfrm>
            </p:contentPart>
          </mc:Choice>
          <mc:Fallback xmlns="">
            <p:pic>
              <p:nvPicPr>
                <p:cNvPr id="192600" name="Ink 192599">
                  <a:extLst>
                    <a:ext uri="{FF2B5EF4-FFF2-40B4-BE49-F238E27FC236}">
                      <a16:creationId xmlns:a16="http://schemas.microsoft.com/office/drawing/2014/main" id="{1EAD8BB6-EBEA-8F40-B839-8E32A711BA26}"/>
                    </a:ext>
                  </a:extLst>
                </p:cNvPr>
                <p:cNvPicPr/>
                <p:nvPr/>
              </p:nvPicPr>
              <p:blipFill>
                <a:blip r:embed="rId218"/>
                <a:stretch>
                  <a:fillRect/>
                </a:stretch>
              </p:blipFill>
              <p:spPr>
                <a:xfrm>
                  <a:off x="4303237" y="5560951"/>
                  <a:ext cx="10519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92601" name="Ink 192600">
                  <a:extLst>
                    <a:ext uri="{FF2B5EF4-FFF2-40B4-BE49-F238E27FC236}">
                      <a16:creationId xmlns:a16="http://schemas.microsoft.com/office/drawing/2014/main" id="{93641FA3-D524-9849-930B-242CBD0BEF13}"/>
                    </a:ext>
                  </a:extLst>
                </p14:cNvPr>
                <p14:cNvContentPartPr/>
                <p14:nvPr/>
              </p14:nvContentPartPr>
              <p14:xfrm>
                <a:off x="5340397" y="5506231"/>
                <a:ext cx="576000" cy="110880"/>
              </p14:xfrm>
            </p:contentPart>
          </mc:Choice>
          <mc:Fallback xmlns="">
            <p:pic>
              <p:nvPicPr>
                <p:cNvPr id="192601" name="Ink 192600">
                  <a:extLst>
                    <a:ext uri="{FF2B5EF4-FFF2-40B4-BE49-F238E27FC236}">
                      <a16:creationId xmlns:a16="http://schemas.microsoft.com/office/drawing/2014/main" id="{93641FA3-D524-9849-930B-242CBD0BEF13}"/>
                    </a:ext>
                  </a:extLst>
                </p:cNvPr>
                <p:cNvPicPr/>
                <p:nvPr/>
              </p:nvPicPr>
              <p:blipFill>
                <a:blip r:embed="rId220"/>
                <a:stretch>
                  <a:fillRect/>
                </a:stretch>
              </p:blipFill>
              <p:spPr>
                <a:xfrm>
                  <a:off x="5332837" y="5498671"/>
                  <a:ext cx="59112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92603" name="Ink 192602">
                <a:extLst>
                  <a:ext uri="{FF2B5EF4-FFF2-40B4-BE49-F238E27FC236}">
                    <a16:creationId xmlns:a16="http://schemas.microsoft.com/office/drawing/2014/main" id="{B1899B4F-4060-1747-B807-7572079DDEA2}"/>
                  </a:ext>
                </a:extLst>
              </p14:cNvPr>
              <p14:cNvContentPartPr/>
              <p14:nvPr/>
            </p14:nvContentPartPr>
            <p14:xfrm>
              <a:off x="6325717" y="5550511"/>
              <a:ext cx="1030680" cy="441720"/>
            </p14:xfrm>
          </p:contentPart>
        </mc:Choice>
        <mc:Fallback xmlns="">
          <p:pic>
            <p:nvPicPr>
              <p:cNvPr id="192603" name="Ink 192602">
                <a:extLst>
                  <a:ext uri="{FF2B5EF4-FFF2-40B4-BE49-F238E27FC236}">
                    <a16:creationId xmlns:a16="http://schemas.microsoft.com/office/drawing/2014/main" id="{B1899B4F-4060-1747-B807-7572079DDEA2}"/>
                  </a:ext>
                </a:extLst>
              </p:cNvPr>
              <p:cNvPicPr/>
              <p:nvPr/>
            </p:nvPicPr>
            <p:blipFill>
              <a:blip r:embed="rId222"/>
              <a:stretch>
                <a:fillRect/>
              </a:stretch>
            </p:blipFill>
            <p:spPr>
              <a:xfrm>
                <a:off x="6318157" y="5542951"/>
                <a:ext cx="1045800" cy="456840"/>
              </a:xfrm>
              <a:prstGeom prst="rect">
                <a:avLst/>
              </a:prstGeom>
            </p:spPr>
          </p:pic>
        </mc:Fallback>
      </mc:AlternateContent>
      <p:grpSp>
        <p:nvGrpSpPr>
          <p:cNvPr id="192628" name="Group 192627">
            <a:extLst>
              <a:ext uri="{FF2B5EF4-FFF2-40B4-BE49-F238E27FC236}">
                <a16:creationId xmlns:a16="http://schemas.microsoft.com/office/drawing/2014/main" id="{82962739-4FEE-034D-9876-C9E6F02DCE5E}"/>
              </a:ext>
            </a:extLst>
          </p:cNvPr>
          <p:cNvGrpSpPr/>
          <p:nvPr/>
        </p:nvGrpSpPr>
        <p:grpSpPr>
          <a:xfrm>
            <a:off x="4945477" y="5921671"/>
            <a:ext cx="2677320" cy="337680"/>
            <a:chOff x="4945477" y="5921671"/>
            <a:chExt cx="2677320" cy="337680"/>
          </a:xfrm>
        </p:grpSpPr>
        <mc:AlternateContent xmlns:mc="http://schemas.openxmlformats.org/markup-compatibility/2006" xmlns:p14="http://schemas.microsoft.com/office/powerpoint/2010/main">
          <mc:Choice Requires="p14">
            <p:contentPart p14:bwMode="auto" r:id="rId223">
              <p14:nvContentPartPr>
                <p14:cNvPr id="192604" name="Ink 192603">
                  <a:extLst>
                    <a:ext uri="{FF2B5EF4-FFF2-40B4-BE49-F238E27FC236}">
                      <a16:creationId xmlns:a16="http://schemas.microsoft.com/office/drawing/2014/main" id="{4B0C1EA5-B55C-924A-8BE3-0605721E57C6}"/>
                    </a:ext>
                  </a:extLst>
                </p14:cNvPr>
                <p14:cNvContentPartPr/>
                <p14:nvPr/>
              </p14:nvContentPartPr>
              <p14:xfrm>
                <a:off x="4945477" y="5921671"/>
                <a:ext cx="95040" cy="138240"/>
              </p14:xfrm>
            </p:contentPart>
          </mc:Choice>
          <mc:Fallback xmlns="">
            <p:pic>
              <p:nvPicPr>
                <p:cNvPr id="192604" name="Ink 192603">
                  <a:extLst>
                    <a:ext uri="{FF2B5EF4-FFF2-40B4-BE49-F238E27FC236}">
                      <a16:creationId xmlns:a16="http://schemas.microsoft.com/office/drawing/2014/main" id="{4B0C1EA5-B55C-924A-8BE3-0605721E57C6}"/>
                    </a:ext>
                  </a:extLst>
                </p:cNvPr>
                <p:cNvPicPr/>
                <p:nvPr/>
              </p:nvPicPr>
              <p:blipFill>
                <a:blip r:embed="rId224"/>
                <a:stretch>
                  <a:fillRect/>
                </a:stretch>
              </p:blipFill>
              <p:spPr>
                <a:xfrm>
                  <a:off x="4937917" y="5914111"/>
                  <a:ext cx="1101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2605" name="Ink 192604">
                  <a:extLst>
                    <a:ext uri="{FF2B5EF4-FFF2-40B4-BE49-F238E27FC236}">
                      <a16:creationId xmlns:a16="http://schemas.microsoft.com/office/drawing/2014/main" id="{6C2C3889-02C6-2143-99F4-DB8EC5D8D773}"/>
                    </a:ext>
                  </a:extLst>
                </p14:cNvPr>
                <p14:cNvContentPartPr/>
                <p14:nvPr/>
              </p14:nvContentPartPr>
              <p14:xfrm>
                <a:off x="6385477" y="5995111"/>
                <a:ext cx="143640" cy="179280"/>
              </p14:xfrm>
            </p:contentPart>
          </mc:Choice>
          <mc:Fallback xmlns="">
            <p:pic>
              <p:nvPicPr>
                <p:cNvPr id="192605" name="Ink 192604">
                  <a:extLst>
                    <a:ext uri="{FF2B5EF4-FFF2-40B4-BE49-F238E27FC236}">
                      <a16:creationId xmlns:a16="http://schemas.microsoft.com/office/drawing/2014/main" id="{6C2C3889-02C6-2143-99F4-DB8EC5D8D773}"/>
                    </a:ext>
                  </a:extLst>
                </p:cNvPr>
                <p:cNvPicPr/>
                <p:nvPr/>
              </p:nvPicPr>
              <p:blipFill>
                <a:blip r:embed="rId226"/>
                <a:stretch>
                  <a:fillRect/>
                </a:stretch>
              </p:blipFill>
              <p:spPr>
                <a:xfrm>
                  <a:off x="6377917" y="5987551"/>
                  <a:ext cx="158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2606" name="Ink 192605">
                  <a:extLst>
                    <a:ext uri="{FF2B5EF4-FFF2-40B4-BE49-F238E27FC236}">
                      <a16:creationId xmlns:a16="http://schemas.microsoft.com/office/drawing/2014/main" id="{CADB9F6F-A7C2-7E41-AC7A-209A20DF560F}"/>
                    </a:ext>
                  </a:extLst>
                </p14:cNvPr>
                <p14:cNvContentPartPr/>
                <p14:nvPr/>
              </p14:nvContentPartPr>
              <p14:xfrm>
                <a:off x="5101357" y="6113191"/>
                <a:ext cx="129600" cy="91080"/>
              </p14:xfrm>
            </p:contentPart>
          </mc:Choice>
          <mc:Fallback xmlns="">
            <p:pic>
              <p:nvPicPr>
                <p:cNvPr id="192606" name="Ink 192605">
                  <a:extLst>
                    <a:ext uri="{FF2B5EF4-FFF2-40B4-BE49-F238E27FC236}">
                      <a16:creationId xmlns:a16="http://schemas.microsoft.com/office/drawing/2014/main" id="{CADB9F6F-A7C2-7E41-AC7A-209A20DF560F}"/>
                    </a:ext>
                  </a:extLst>
                </p:cNvPr>
                <p:cNvPicPr/>
                <p:nvPr/>
              </p:nvPicPr>
              <p:blipFill>
                <a:blip r:embed="rId228"/>
                <a:stretch>
                  <a:fillRect/>
                </a:stretch>
              </p:blipFill>
              <p:spPr>
                <a:xfrm>
                  <a:off x="5093797" y="6105631"/>
                  <a:ext cx="144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2607" name="Ink 192606">
                  <a:extLst>
                    <a:ext uri="{FF2B5EF4-FFF2-40B4-BE49-F238E27FC236}">
                      <a16:creationId xmlns:a16="http://schemas.microsoft.com/office/drawing/2014/main" id="{C6B11628-5C9F-9E47-991C-09D57A9A7AB9}"/>
                    </a:ext>
                  </a:extLst>
                </p14:cNvPr>
                <p14:cNvContentPartPr/>
                <p14:nvPr/>
              </p14:nvContentPartPr>
              <p14:xfrm>
                <a:off x="5223037" y="6137671"/>
                <a:ext cx="104400" cy="74520"/>
              </p14:xfrm>
            </p:contentPart>
          </mc:Choice>
          <mc:Fallback xmlns="">
            <p:pic>
              <p:nvPicPr>
                <p:cNvPr id="192607" name="Ink 192606">
                  <a:extLst>
                    <a:ext uri="{FF2B5EF4-FFF2-40B4-BE49-F238E27FC236}">
                      <a16:creationId xmlns:a16="http://schemas.microsoft.com/office/drawing/2014/main" id="{C6B11628-5C9F-9E47-991C-09D57A9A7AB9}"/>
                    </a:ext>
                  </a:extLst>
                </p:cNvPr>
                <p:cNvPicPr/>
                <p:nvPr/>
              </p:nvPicPr>
              <p:blipFill>
                <a:blip r:embed="rId230"/>
                <a:stretch>
                  <a:fillRect/>
                </a:stretch>
              </p:blipFill>
              <p:spPr>
                <a:xfrm>
                  <a:off x="5215477" y="6130111"/>
                  <a:ext cx="119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2608" name="Ink 192607">
                  <a:extLst>
                    <a:ext uri="{FF2B5EF4-FFF2-40B4-BE49-F238E27FC236}">
                      <a16:creationId xmlns:a16="http://schemas.microsoft.com/office/drawing/2014/main" id="{B38B62AF-57C0-2344-A7B1-1D59013BA570}"/>
                    </a:ext>
                  </a:extLst>
                </p14:cNvPr>
                <p14:cNvContentPartPr/>
                <p14:nvPr/>
              </p14:nvContentPartPr>
              <p14:xfrm>
                <a:off x="5367757" y="6138031"/>
                <a:ext cx="104400" cy="90360"/>
              </p14:xfrm>
            </p:contentPart>
          </mc:Choice>
          <mc:Fallback xmlns="">
            <p:pic>
              <p:nvPicPr>
                <p:cNvPr id="192608" name="Ink 192607">
                  <a:extLst>
                    <a:ext uri="{FF2B5EF4-FFF2-40B4-BE49-F238E27FC236}">
                      <a16:creationId xmlns:a16="http://schemas.microsoft.com/office/drawing/2014/main" id="{B38B62AF-57C0-2344-A7B1-1D59013BA570}"/>
                    </a:ext>
                  </a:extLst>
                </p:cNvPr>
                <p:cNvPicPr/>
                <p:nvPr/>
              </p:nvPicPr>
              <p:blipFill>
                <a:blip r:embed="rId232"/>
                <a:stretch>
                  <a:fillRect/>
                </a:stretch>
              </p:blipFill>
              <p:spPr>
                <a:xfrm>
                  <a:off x="5360197" y="6130831"/>
                  <a:ext cx="119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2609" name="Ink 192608">
                  <a:extLst>
                    <a:ext uri="{FF2B5EF4-FFF2-40B4-BE49-F238E27FC236}">
                      <a16:creationId xmlns:a16="http://schemas.microsoft.com/office/drawing/2014/main" id="{B65663BE-ADC2-5E49-85C4-8D96C1884CCD}"/>
                    </a:ext>
                  </a:extLst>
                </p14:cNvPr>
                <p14:cNvContentPartPr/>
                <p14:nvPr/>
              </p14:nvContentPartPr>
              <p14:xfrm>
                <a:off x="5526517" y="6018151"/>
                <a:ext cx="46800" cy="201960"/>
              </p14:xfrm>
            </p:contentPart>
          </mc:Choice>
          <mc:Fallback xmlns="">
            <p:pic>
              <p:nvPicPr>
                <p:cNvPr id="192609" name="Ink 192608">
                  <a:extLst>
                    <a:ext uri="{FF2B5EF4-FFF2-40B4-BE49-F238E27FC236}">
                      <a16:creationId xmlns:a16="http://schemas.microsoft.com/office/drawing/2014/main" id="{B65663BE-ADC2-5E49-85C4-8D96C1884CCD}"/>
                    </a:ext>
                  </a:extLst>
                </p:cNvPr>
                <p:cNvPicPr/>
                <p:nvPr/>
              </p:nvPicPr>
              <p:blipFill>
                <a:blip r:embed="rId234"/>
                <a:stretch>
                  <a:fillRect/>
                </a:stretch>
              </p:blipFill>
              <p:spPr>
                <a:xfrm>
                  <a:off x="5518957" y="6010591"/>
                  <a:ext cx="619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2610" name="Ink 192609">
                  <a:extLst>
                    <a:ext uri="{FF2B5EF4-FFF2-40B4-BE49-F238E27FC236}">
                      <a16:creationId xmlns:a16="http://schemas.microsoft.com/office/drawing/2014/main" id="{D98EA361-C32D-F14A-AFFC-7E8ED808F87A}"/>
                    </a:ext>
                  </a:extLst>
                </p14:cNvPr>
                <p14:cNvContentPartPr/>
                <p14:nvPr/>
              </p14:nvContentPartPr>
              <p14:xfrm>
                <a:off x="5459197" y="6136951"/>
                <a:ext cx="91080" cy="4320"/>
              </p14:xfrm>
            </p:contentPart>
          </mc:Choice>
          <mc:Fallback xmlns="">
            <p:pic>
              <p:nvPicPr>
                <p:cNvPr id="192610" name="Ink 192609">
                  <a:extLst>
                    <a:ext uri="{FF2B5EF4-FFF2-40B4-BE49-F238E27FC236}">
                      <a16:creationId xmlns:a16="http://schemas.microsoft.com/office/drawing/2014/main" id="{D98EA361-C32D-F14A-AFFC-7E8ED808F87A}"/>
                    </a:ext>
                  </a:extLst>
                </p:cNvPr>
                <p:cNvPicPr/>
                <p:nvPr/>
              </p:nvPicPr>
              <p:blipFill>
                <a:blip r:embed="rId236"/>
                <a:stretch>
                  <a:fillRect/>
                </a:stretch>
              </p:blipFill>
              <p:spPr>
                <a:xfrm>
                  <a:off x="5451637" y="6129391"/>
                  <a:ext cx="106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2611" name="Ink 192610">
                  <a:extLst>
                    <a:ext uri="{FF2B5EF4-FFF2-40B4-BE49-F238E27FC236}">
                      <a16:creationId xmlns:a16="http://schemas.microsoft.com/office/drawing/2014/main" id="{62AF873C-AA42-DC4D-A048-4C79FE7B5564}"/>
                    </a:ext>
                  </a:extLst>
                </p14:cNvPr>
                <p14:cNvContentPartPr/>
                <p14:nvPr/>
              </p14:nvContentPartPr>
              <p14:xfrm>
                <a:off x="5586277" y="6129751"/>
                <a:ext cx="107640" cy="85320"/>
              </p14:xfrm>
            </p:contentPart>
          </mc:Choice>
          <mc:Fallback xmlns="">
            <p:pic>
              <p:nvPicPr>
                <p:cNvPr id="192611" name="Ink 192610">
                  <a:extLst>
                    <a:ext uri="{FF2B5EF4-FFF2-40B4-BE49-F238E27FC236}">
                      <a16:creationId xmlns:a16="http://schemas.microsoft.com/office/drawing/2014/main" id="{62AF873C-AA42-DC4D-A048-4C79FE7B5564}"/>
                    </a:ext>
                  </a:extLst>
                </p:cNvPr>
                <p:cNvPicPr/>
                <p:nvPr/>
              </p:nvPicPr>
              <p:blipFill>
                <a:blip r:embed="rId238"/>
                <a:stretch>
                  <a:fillRect/>
                </a:stretch>
              </p:blipFill>
              <p:spPr>
                <a:xfrm>
                  <a:off x="5578717" y="6122191"/>
                  <a:ext cx="122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2612" name="Ink 192611">
                  <a:extLst>
                    <a:ext uri="{FF2B5EF4-FFF2-40B4-BE49-F238E27FC236}">
                      <a16:creationId xmlns:a16="http://schemas.microsoft.com/office/drawing/2014/main" id="{BB6B5B72-3361-BF47-B737-FB4D691646E8}"/>
                    </a:ext>
                  </a:extLst>
                </p14:cNvPr>
                <p14:cNvContentPartPr/>
                <p14:nvPr/>
              </p14:nvContentPartPr>
              <p14:xfrm>
                <a:off x="5721277" y="6131191"/>
                <a:ext cx="104400" cy="86040"/>
              </p14:xfrm>
            </p:contentPart>
          </mc:Choice>
          <mc:Fallback xmlns="">
            <p:pic>
              <p:nvPicPr>
                <p:cNvPr id="192612" name="Ink 192611">
                  <a:extLst>
                    <a:ext uri="{FF2B5EF4-FFF2-40B4-BE49-F238E27FC236}">
                      <a16:creationId xmlns:a16="http://schemas.microsoft.com/office/drawing/2014/main" id="{BB6B5B72-3361-BF47-B737-FB4D691646E8}"/>
                    </a:ext>
                  </a:extLst>
                </p:cNvPr>
                <p:cNvPicPr/>
                <p:nvPr/>
              </p:nvPicPr>
              <p:blipFill>
                <a:blip r:embed="rId240"/>
                <a:stretch>
                  <a:fillRect/>
                </a:stretch>
              </p:blipFill>
              <p:spPr>
                <a:xfrm>
                  <a:off x="5713717" y="6123631"/>
                  <a:ext cx="119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92613" name="Ink 192612">
                  <a:extLst>
                    <a:ext uri="{FF2B5EF4-FFF2-40B4-BE49-F238E27FC236}">
                      <a16:creationId xmlns:a16="http://schemas.microsoft.com/office/drawing/2014/main" id="{031F1B2F-4159-784F-B703-065BAFFAA600}"/>
                    </a:ext>
                  </a:extLst>
                </p14:cNvPr>
                <p14:cNvContentPartPr/>
                <p14:nvPr/>
              </p14:nvContentPartPr>
              <p14:xfrm>
                <a:off x="5915677" y="6051271"/>
                <a:ext cx="16200" cy="189360"/>
              </p14:xfrm>
            </p:contentPart>
          </mc:Choice>
          <mc:Fallback xmlns="">
            <p:pic>
              <p:nvPicPr>
                <p:cNvPr id="192613" name="Ink 192612">
                  <a:extLst>
                    <a:ext uri="{FF2B5EF4-FFF2-40B4-BE49-F238E27FC236}">
                      <a16:creationId xmlns:a16="http://schemas.microsoft.com/office/drawing/2014/main" id="{031F1B2F-4159-784F-B703-065BAFFAA600}"/>
                    </a:ext>
                  </a:extLst>
                </p:cNvPr>
                <p:cNvPicPr/>
                <p:nvPr/>
              </p:nvPicPr>
              <p:blipFill>
                <a:blip r:embed="rId242"/>
                <a:stretch>
                  <a:fillRect/>
                </a:stretch>
              </p:blipFill>
              <p:spPr>
                <a:xfrm>
                  <a:off x="5908117" y="6043711"/>
                  <a:ext cx="313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92614" name="Ink 192613">
                  <a:extLst>
                    <a:ext uri="{FF2B5EF4-FFF2-40B4-BE49-F238E27FC236}">
                      <a16:creationId xmlns:a16="http://schemas.microsoft.com/office/drawing/2014/main" id="{1094C070-3318-8042-978B-89144A7C486F}"/>
                    </a:ext>
                  </a:extLst>
                </p14:cNvPr>
                <p14:cNvContentPartPr/>
                <p14:nvPr/>
              </p14:nvContentPartPr>
              <p14:xfrm>
                <a:off x="5857357" y="6149551"/>
                <a:ext cx="157320" cy="96480"/>
              </p14:xfrm>
            </p:contentPart>
          </mc:Choice>
          <mc:Fallback xmlns="">
            <p:pic>
              <p:nvPicPr>
                <p:cNvPr id="192614" name="Ink 192613">
                  <a:extLst>
                    <a:ext uri="{FF2B5EF4-FFF2-40B4-BE49-F238E27FC236}">
                      <a16:creationId xmlns:a16="http://schemas.microsoft.com/office/drawing/2014/main" id="{1094C070-3318-8042-978B-89144A7C486F}"/>
                    </a:ext>
                  </a:extLst>
                </p:cNvPr>
                <p:cNvPicPr/>
                <p:nvPr/>
              </p:nvPicPr>
              <p:blipFill>
                <a:blip r:embed="rId244"/>
                <a:stretch>
                  <a:fillRect/>
                </a:stretch>
              </p:blipFill>
              <p:spPr>
                <a:xfrm>
                  <a:off x="5849797" y="6141991"/>
                  <a:ext cx="172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2615" name="Ink 192614">
                  <a:extLst>
                    <a:ext uri="{FF2B5EF4-FFF2-40B4-BE49-F238E27FC236}">
                      <a16:creationId xmlns:a16="http://schemas.microsoft.com/office/drawing/2014/main" id="{8629766E-7A17-424E-AF97-9542B27323CD}"/>
                    </a:ext>
                  </a:extLst>
                </p14:cNvPr>
                <p14:cNvContentPartPr/>
                <p14:nvPr/>
              </p14:nvContentPartPr>
              <p14:xfrm>
                <a:off x="6017557" y="6075751"/>
                <a:ext cx="6480" cy="5040"/>
              </p14:xfrm>
            </p:contentPart>
          </mc:Choice>
          <mc:Fallback xmlns="">
            <p:pic>
              <p:nvPicPr>
                <p:cNvPr id="192615" name="Ink 192614">
                  <a:extLst>
                    <a:ext uri="{FF2B5EF4-FFF2-40B4-BE49-F238E27FC236}">
                      <a16:creationId xmlns:a16="http://schemas.microsoft.com/office/drawing/2014/main" id="{8629766E-7A17-424E-AF97-9542B27323CD}"/>
                    </a:ext>
                  </a:extLst>
                </p:cNvPr>
                <p:cNvPicPr/>
                <p:nvPr/>
              </p:nvPicPr>
              <p:blipFill>
                <a:blip r:embed="rId246"/>
                <a:stretch>
                  <a:fillRect/>
                </a:stretch>
              </p:blipFill>
              <p:spPr>
                <a:xfrm>
                  <a:off x="6009997" y="6068551"/>
                  <a:ext cx="21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2616" name="Ink 192615">
                  <a:extLst>
                    <a:ext uri="{FF2B5EF4-FFF2-40B4-BE49-F238E27FC236}">
                      <a16:creationId xmlns:a16="http://schemas.microsoft.com/office/drawing/2014/main" id="{A8E1884F-8331-8143-9E98-8FAE855C5987}"/>
                    </a:ext>
                  </a:extLst>
                </p14:cNvPr>
                <p14:cNvContentPartPr/>
                <p14:nvPr/>
              </p14:nvContentPartPr>
              <p14:xfrm>
                <a:off x="6034837" y="6152071"/>
                <a:ext cx="105840" cy="104040"/>
              </p14:xfrm>
            </p:contentPart>
          </mc:Choice>
          <mc:Fallback xmlns="">
            <p:pic>
              <p:nvPicPr>
                <p:cNvPr id="192616" name="Ink 192615">
                  <a:extLst>
                    <a:ext uri="{FF2B5EF4-FFF2-40B4-BE49-F238E27FC236}">
                      <a16:creationId xmlns:a16="http://schemas.microsoft.com/office/drawing/2014/main" id="{A8E1884F-8331-8143-9E98-8FAE855C5987}"/>
                    </a:ext>
                  </a:extLst>
                </p:cNvPr>
                <p:cNvPicPr/>
                <p:nvPr/>
              </p:nvPicPr>
              <p:blipFill>
                <a:blip r:embed="rId248"/>
                <a:stretch>
                  <a:fillRect/>
                </a:stretch>
              </p:blipFill>
              <p:spPr>
                <a:xfrm>
                  <a:off x="6027277" y="6144511"/>
                  <a:ext cx="120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617" name="Ink 192616">
                  <a:extLst>
                    <a:ext uri="{FF2B5EF4-FFF2-40B4-BE49-F238E27FC236}">
                      <a16:creationId xmlns:a16="http://schemas.microsoft.com/office/drawing/2014/main" id="{315A2B3C-B8ED-024D-A6F4-2B70AA8BF201}"/>
                    </a:ext>
                  </a:extLst>
                </p14:cNvPr>
                <p14:cNvContentPartPr/>
                <p14:nvPr/>
              </p14:nvContentPartPr>
              <p14:xfrm>
                <a:off x="6128437" y="6183391"/>
                <a:ext cx="110520" cy="75960"/>
              </p14:xfrm>
            </p:contentPart>
          </mc:Choice>
          <mc:Fallback xmlns="">
            <p:pic>
              <p:nvPicPr>
                <p:cNvPr id="192617" name="Ink 192616">
                  <a:extLst>
                    <a:ext uri="{FF2B5EF4-FFF2-40B4-BE49-F238E27FC236}">
                      <a16:creationId xmlns:a16="http://schemas.microsoft.com/office/drawing/2014/main" id="{315A2B3C-B8ED-024D-A6F4-2B70AA8BF201}"/>
                    </a:ext>
                  </a:extLst>
                </p:cNvPr>
                <p:cNvPicPr/>
                <p:nvPr/>
              </p:nvPicPr>
              <p:blipFill>
                <a:blip r:embed="rId250"/>
                <a:stretch>
                  <a:fillRect/>
                </a:stretch>
              </p:blipFill>
              <p:spPr>
                <a:xfrm>
                  <a:off x="6120877" y="6175831"/>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2619" name="Ink 192618">
                  <a:extLst>
                    <a:ext uri="{FF2B5EF4-FFF2-40B4-BE49-F238E27FC236}">
                      <a16:creationId xmlns:a16="http://schemas.microsoft.com/office/drawing/2014/main" id="{DD3B1398-59E2-2F41-9E9E-644457578AA3}"/>
                    </a:ext>
                  </a:extLst>
                </p14:cNvPr>
                <p14:cNvContentPartPr/>
                <p14:nvPr/>
              </p14:nvContentPartPr>
              <p14:xfrm>
                <a:off x="6498517" y="6093031"/>
                <a:ext cx="16920" cy="148320"/>
              </p14:xfrm>
            </p:contentPart>
          </mc:Choice>
          <mc:Fallback xmlns="">
            <p:pic>
              <p:nvPicPr>
                <p:cNvPr id="192619" name="Ink 192618">
                  <a:extLst>
                    <a:ext uri="{FF2B5EF4-FFF2-40B4-BE49-F238E27FC236}">
                      <a16:creationId xmlns:a16="http://schemas.microsoft.com/office/drawing/2014/main" id="{DD3B1398-59E2-2F41-9E9E-644457578AA3}"/>
                    </a:ext>
                  </a:extLst>
                </p:cNvPr>
                <p:cNvPicPr/>
                <p:nvPr/>
              </p:nvPicPr>
              <p:blipFill>
                <a:blip r:embed="rId252"/>
                <a:stretch>
                  <a:fillRect/>
                </a:stretch>
              </p:blipFill>
              <p:spPr>
                <a:xfrm>
                  <a:off x="6490957" y="6085471"/>
                  <a:ext cx="32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2620" name="Ink 192619">
                  <a:extLst>
                    <a:ext uri="{FF2B5EF4-FFF2-40B4-BE49-F238E27FC236}">
                      <a16:creationId xmlns:a16="http://schemas.microsoft.com/office/drawing/2014/main" id="{225C20A1-EDF2-8041-9F86-2F78D9A2FC05}"/>
                    </a:ext>
                  </a:extLst>
                </p14:cNvPr>
                <p14:cNvContentPartPr/>
                <p14:nvPr/>
              </p14:nvContentPartPr>
              <p14:xfrm>
                <a:off x="6407077" y="6167191"/>
                <a:ext cx="142200" cy="19440"/>
              </p14:xfrm>
            </p:contentPart>
          </mc:Choice>
          <mc:Fallback xmlns="">
            <p:pic>
              <p:nvPicPr>
                <p:cNvPr id="192620" name="Ink 192619">
                  <a:extLst>
                    <a:ext uri="{FF2B5EF4-FFF2-40B4-BE49-F238E27FC236}">
                      <a16:creationId xmlns:a16="http://schemas.microsoft.com/office/drawing/2014/main" id="{225C20A1-EDF2-8041-9F86-2F78D9A2FC05}"/>
                    </a:ext>
                  </a:extLst>
                </p:cNvPr>
                <p:cNvPicPr/>
                <p:nvPr/>
              </p:nvPicPr>
              <p:blipFill>
                <a:blip r:embed="rId254"/>
                <a:stretch>
                  <a:fillRect/>
                </a:stretch>
              </p:blipFill>
              <p:spPr>
                <a:xfrm>
                  <a:off x="6399517" y="6159991"/>
                  <a:ext cx="1573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2621" name="Ink 192620">
                  <a:extLst>
                    <a:ext uri="{FF2B5EF4-FFF2-40B4-BE49-F238E27FC236}">
                      <a16:creationId xmlns:a16="http://schemas.microsoft.com/office/drawing/2014/main" id="{18039DFA-F2AC-6A4E-B6C8-94BBF38ABC8A}"/>
                    </a:ext>
                  </a:extLst>
                </p14:cNvPr>
                <p14:cNvContentPartPr/>
                <p14:nvPr/>
              </p14:nvContentPartPr>
              <p14:xfrm>
                <a:off x="6582037" y="6163951"/>
                <a:ext cx="105480" cy="74880"/>
              </p14:xfrm>
            </p:contentPart>
          </mc:Choice>
          <mc:Fallback xmlns="">
            <p:pic>
              <p:nvPicPr>
                <p:cNvPr id="192621" name="Ink 192620">
                  <a:extLst>
                    <a:ext uri="{FF2B5EF4-FFF2-40B4-BE49-F238E27FC236}">
                      <a16:creationId xmlns:a16="http://schemas.microsoft.com/office/drawing/2014/main" id="{18039DFA-F2AC-6A4E-B6C8-94BBF38ABC8A}"/>
                    </a:ext>
                  </a:extLst>
                </p:cNvPr>
                <p:cNvPicPr/>
                <p:nvPr/>
              </p:nvPicPr>
              <p:blipFill>
                <a:blip r:embed="rId256"/>
                <a:stretch>
                  <a:fillRect/>
                </a:stretch>
              </p:blipFill>
              <p:spPr>
                <a:xfrm>
                  <a:off x="6574477" y="6156391"/>
                  <a:ext cx="120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2622" name="Ink 192621">
                  <a:extLst>
                    <a:ext uri="{FF2B5EF4-FFF2-40B4-BE49-F238E27FC236}">
                      <a16:creationId xmlns:a16="http://schemas.microsoft.com/office/drawing/2014/main" id="{11D74F30-E7E8-2241-AA50-9327D4C681A9}"/>
                    </a:ext>
                  </a:extLst>
                </p14:cNvPr>
                <p14:cNvContentPartPr/>
                <p14:nvPr/>
              </p14:nvContentPartPr>
              <p14:xfrm>
                <a:off x="6820717" y="6144151"/>
                <a:ext cx="122760" cy="93240"/>
              </p14:xfrm>
            </p:contentPart>
          </mc:Choice>
          <mc:Fallback xmlns="">
            <p:pic>
              <p:nvPicPr>
                <p:cNvPr id="192622" name="Ink 192621">
                  <a:extLst>
                    <a:ext uri="{FF2B5EF4-FFF2-40B4-BE49-F238E27FC236}">
                      <a16:creationId xmlns:a16="http://schemas.microsoft.com/office/drawing/2014/main" id="{11D74F30-E7E8-2241-AA50-9327D4C681A9}"/>
                    </a:ext>
                  </a:extLst>
                </p:cNvPr>
                <p:cNvPicPr/>
                <p:nvPr/>
              </p:nvPicPr>
              <p:blipFill>
                <a:blip r:embed="rId258"/>
                <a:stretch>
                  <a:fillRect/>
                </a:stretch>
              </p:blipFill>
              <p:spPr>
                <a:xfrm>
                  <a:off x="6813157" y="6136591"/>
                  <a:ext cx="13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2623" name="Ink 192622">
                  <a:extLst>
                    <a:ext uri="{FF2B5EF4-FFF2-40B4-BE49-F238E27FC236}">
                      <a16:creationId xmlns:a16="http://schemas.microsoft.com/office/drawing/2014/main" id="{C60FD5AD-5B7D-F240-BA72-170EF9A3618E}"/>
                    </a:ext>
                  </a:extLst>
                </p14:cNvPr>
                <p14:cNvContentPartPr/>
                <p14:nvPr/>
              </p14:nvContentPartPr>
              <p14:xfrm>
                <a:off x="7031317" y="6124351"/>
                <a:ext cx="101160" cy="81360"/>
              </p14:xfrm>
            </p:contentPart>
          </mc:Choice>
          <mc:Fallback xmlns="">
            <p:pic>
              <p:nvPicPr>
                <p:cNvPr id="192623" name="Ink 192622">
                  <a:extLst>
                    <a:ext uri="{FF2B5EF4-FFF2-40B4-BE49-F238E27FC236}">
                      <a16:creationId xmlns:a16="http://schemas.microsoft.com/office/drawing/2014/main" id="{C60FD5AD-5B7D-F240-BA72-170EF9A3618E}"/>
                    </a:ext>
                  </a:extLst>
                </p:cNvPr>
                <p:cNvPicPr/>
                <p:nvPr/>
              </p:nvPicPr>
              <p:blipFill>
                <a:blip r:embed="rId260"/>
                <a:stretch>
                  <a:fillRect/>
                </a:stretch>
              </p:blipFill>
              <p:spPr>
                <a:xfrm>
                  <a:off x="7023757" y="6116791"/>
                  <a:ext cx="1162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2624" name="Ink 192623">
                  <a:extLst>
                    <a:ext uri="{FF2B5EF4-FFF2-40B4-BE49-F238E27FC236}">
                      <a16:creationId xmlns:a16="http://schemas.microsoft.com/office/drawing/2014/main" id="{E40E5CA5-8270-AB4C-8A77-BDC513853782}"/>
                    </a:ext>
                  </a:extLst>
                </p14:cNvPr>
                <p14:cNvContentPartPr/>
                <p14:nvPr/>
              </p14:nvContentPartPr>
              <p14:xfrm>
                <a:off x="7169557" y="6121111"/>
                <a:ext cx="69120" cy="87120"/>
              </p14:xfrm>
            </p:contentPart>
          </mc:Choice>
          <mc:Fallback xmlns="">
            <p:pic>
              <p:nvPicPr>
                <p:cNvPr id="192624" name="Ink 192623">
                  <a:extLst>
                    <a:ext uri="{FF2B5EF4-FFF2-40B4-BE49-F238E27FC236}">
                      <a16:creationId xmlns:a16="http://schemas.microsoft.com/office/drawing/2014/main" id="{E40E5CA5-8270-AB4C-8A77-BDC513853782}"/>
                    </a:ext>
                  </a:extLst>
                </p:cNvPr>
                <p:cNvPicPr/>
                <p:nvPr/>
              </p:nvPicPr>
              <p:blipFill>
                <a:blip r:embed="rId262"/>
                <a:stretch>
                  <a:fillRect/>
                </a:stretch>
              </p:blipFill>
              <p:spPr>
                <a:xfrm>
                  <a:off x="7161997" y="6113551"/>
                  <a:ext cx="83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2625" name="Ink 192624">
                  <a:extLst>
                    <a:ext uri="{FF2B5EF4-FFF2-40B4-BE49-F238E27FC236}">
                      <a16:creationId xmlns:a16="http://schemas.microsoft.com/office/drawing/2014/main" id="{38150A8C-31D1-3A45-9B11-DBF1488FF208}"/>
                    </a:ext>
                  </a:extLst>
                </p14:cNvPr>
                <p14:cNvContentPartPr/>
                <p14:nvPr/>
              </p14:nvContentPartPr>
              <p14:xfrm>
                <a:off x="7275397" y="6096271"/>
                <a:ext cx="72000" cy="91800"/>
              </p14:xfrm>
            </p:contentPart>
          </mc:Choice>
          <mc:Fallback xmlns="">
            <p:pic>
              <p:nvPicPr>
                <p:cNvPr id="192625" name="Ink 192624">
                  <a:extLst>
                    <a:ext uri="{FF2B5EF4-FFF2-40B4-BE49-F238E27FC236}">
                      <a16:creationId xmlns:a16="http://schemas.microsoft.com/office/drawing/2014/main" id="{38150A8C-31D1-3A45-9B11-DBF1488FF208}"/>
                    </a:ext>
                  </a:extLst>
                </p:cNvPr>
                <p:cNvPicPr/>
                <p:nvPr/>
              </p:nvPicPr>
              <p:blipFill>
                <a:blip r:embed="rId264"/>
                <a:stretch>
                  <a:fillRect/>
                </a:stretch>
              </p:blipFill>
              <p:spPr>
                <a:xfrm>
                  <a:off x="7267837" y="6088711"/>
                  <a:ext cx="87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92626" name="Ink 192625">
                  <a:extLst>
                    <a:ext uri="{FF2B5EF4-FFF2-40B4-BE49-F238E27FC236}">
                      <a16:creationId xmlns:a16="http://schemas.microsoft.com/office/drawing/2014/main" id="{C42DA38D-1200-C24E-A2B9-AAF752065951}"/>
                    </a:ext>
                  </a:extLst>
                </p14:cNvPr>
                <p14:cNvContentPartPr/>
                <p14:nvPr/>
              </p14:nvContentPartPr>
              <p14:xfrm>
                <a:off x="7433437" y="6067471"/>
                <a:ext cx="68760" cy="85680"/>
              </p14:xfrm>
            </p:contentPart>
          </mc:Choice>
          <mc:Fallback xmlns="">
            <p:pic>
              <p:nvPicPr>
                <p:cNvPr id="192626" name="Ink 192625">
                  <a:extLst>
                    <a:ext uri="{FF2B5EF4-FFF2-40B4-BE49-F238E27FC236}">
                      <a16:creationId xmlns:a16="http://schemas.microsoft.com/office/drawing/2014/main" id="{C42DA38D-1200-C24E-A2B9-AAF752065951}"/>
                    </a:ext>
                  </a:extLst>
                </p:cNvPr>
                <p:cNvPicPr/>
                <p:nvPr/>
              </p:nvPicPr>
              <p:blipFill>
                <a:blip r:embed="rId266"/>
                <a:stretch>
                  <a:fillRect/>
                </a:stretch>
              </p:blipFill>
              <p:spPr>
                <a:xfrm>
                  <a:off x="7425877" y="6059911"/>
                  <a:ext cx="835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92627" name="Ink 192626">
                  <a:extLst>
                    <a:ext uri="{FF2B5EF4-FFF2-40B4-BE49-F238E27FC236}">
                      <a16:creationId xmlns:a16="http://schemas.microsoft.com/office/drawing/2014/main" id="{266CCF0E-9E6E-7A4A-A3B8-4DA1A35187D9}"/>
                    </a:ext>
                  </a:extLst>
                </p14:cNvPr>
                <p14:cNvContentPartPr/>
                <p14:nvPr/>
              </p14:nvContentPartPr>
              <p14:xfrm>
                <a:off x="7539637" y="6071791"/>
                <a:ext cx="83160" cy="83880"/>
              </p14:xfrm>
            </p:contentPart>
          </mc:Choice>
          <mc:Fallback xmlns="">
            <p:pic>
              <p:nvPicPr>
                <p:cNvPr id="192627" name="Ink 192626">
                  <a:extLst>
                    <a:ext uri="{FF2B5EF4-FFF2-40B4-BE49-F238E27FC236}">
                      <a16:creationId xmlns:a16="http://schemas.microsoft.com/office/drawing/2014/main" id="{266CCF0E-9E6E-7A4A-A3B8-4DA1A35187D9}"/>
                    </a:ext>
                  </a:extLst>
                </p:cNvPr>
                <p:cNvPicPr/>
                <p:nvPr/>
              </p:nvPicPr>
              <p:blipFill>
                <a:blip r:embed="rId268"/>
                <a:stretch>
                  <a:fillRect/>
                </a:stretch>
              </p:blipFill>
              <p:spPr>
                <a:xfrm>
                  <a:off x="7532077" y="6064231"/>
                  <a:ext cx="98280" cy="99000"/>
                </a:xfrm>
                <a:prstGeom prst="rect">
                  <a:avLst/>
                </a:prstGeom>
              </p:spPr>
            </p:pic>
          </mc:Fallback>
        </mc:AlternateContent>
      </p:grpSp>
      <p:grpSp>
        <p:nvGrpSpPr>
          <p:cNvPr id="192640" name="Group 192639">
            <a:extLst>
              <a:ext uri="{FF2B5EF4-FFF2-40B4-BE49-F238E27FC236}">
                <a16:creationId xmlns:a16="http://schemas.microsoft.com/office/drawing/2014/main" id="{AB6C5773-BA30-EE41-95E6-1D77746A3256}"/>
              </a:ext>
            </a:extLst>
          </p:cNvPr>
          <p:cNvGrpSpPr/>
          <p:nvPr/>
        </p:nvGrpSpPr>
        <p:grpSpPr>
          <a:xfrm>
            <a:off x="7847797" y="5689471"/>
            <a:ext cx="838080" cy="388440"/>
            <a:chOff x="7847797" y="5689471"/>
            <a:chExt cx="838080" cy="388440"/>
          </a:xfrm>
        </p:grpSpPr>
        <mc:AlternateContent xmlns:mc="http://schemas.openxmlformats.org/markup-compatibility/2006" xmlns:p14="http://schemas.microsoft.com/office/powerpoint/2010/main">
          <mc:Choice Requires="p14">
            <p:contentPart p14:bwMode="auto" r:id="rId269">
              <p14:nvContentPartPr>
                <p14:cNvPr id="192629" name="Ink 192628">
                  <a:extLst>
                    <a:ext uri="{FF2B5EF4-FFF2-40B4-BE49-F238E27FC236}">
                      <a16:creationId xmlns:a16="http://schemas.microsoft.com/office/drawing/2014/main" id="{DD1058AC-7B65-054C-BE7F-01A5BC089425}"/>
                    </a:ext>
                  </a:extLst>
                </p14:cNvPr>
                <p14:cNvContentPartPr/>
                <p14:nvPr/>
              </p14:nvContentPartPr>
              <p14:xfrm>
                <a:off x="7847797" y="5939311"/>
                <a:ext cx="98280" cy="119880"/>
              </p14:xfrm>
            </p:contentPart>
          </mc:Choice>
          <mc:Fallback xmlns="">
            <p:pic>
              <p:nvPicPr>
                <p:cNvPr id="192629" name="Ink 192628">
                  <a:extLst>
                    <a:ext uri="{FF2B5EF4-FFF2-40B4-BE49-F238E27FC236}">
                      <a16:creationId xmlns:a16="http://schemas.microsoft.com/office/drawing/2014/main" id="{DD1058AC-7B65-054C-BE7F-01A5BC089425}"/>
                    </a:ext>
                  </a:extLst>
                </p:cNvPr>
                <p:cNvPicPr/>
                <p:nvPr/>
              </p:nvPicPr>
              <p:blipFill>
                <a:blip r:embed="rId270"/>
                <a:stretch>
                  <a:fillRect/>
                </a:stretch>
              </p:blipFill>
              <p:spPr>
                <a:xfrm>
                  <a:off x="7840237" y="5931751"/>
                  <a:ext cx="1130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2630" name="Ink 192629">
                  <a:extLst>
                    <a:ext uri="{FF2B5EF4-FFF2-40B4-BE49-F238E27FC236}">
                      <a16:creationId xmlns:a16="http://schemas.microsoft.com/office/drawing/2014/main" id="{7BDE4DF0-A7CA-FC4F-B9B9-B0D14326BDC3}"/>
                    </a:ext>
                  </a:extLst>
                </p14:cNvPr>
                <p14:cNvContentPartPr/>
                <p14:nvPr/>
              </p14:nvContentPartPr>
              <p14:xfrm>
                <a:off x="7998637" y="5947951"/>
                <a:ext cx="96480" cy="96120"/>
              </p14:xfrm>
            </p:contentPart>
          </mc:Choice>
          <mc:Fallback xmlns="">
            <p:pic>
              <p:nvPicPr>
                <p:cNvPr id="192630" name="Ink 192629">
                  <a:extLst>
                    <a:ext uri="{FF2B5EF4-FFF2-40B4-BE49-F238E27FC236}">
                      <a16:creationId xmlns:a16="http://schemas.microsoft.com/office/drawing/2014/main" id="{7BDE4DF0-A7CA-FC4F-B9B9-B0D14326BDC3}"/>
                    </a:ext>
                  </a:extLst>
                </p:cNvPr>
                <p:cNvPicPr/>
                <p:nvPr/>
              </p:nvPicPr>
              <p:blipFill>
                <a:blip r:embed="rId272"/>
                <a:stretch>
                  <a:fillRect/>
                </a:stretch>
              </p:blipFill>
              <p:spPr>
                <a:xfrm>
                  <a:off x="7991437" y="5940391"/>
                  <a:ext cx="111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2631" name="Ink 192630">
                  <a:extLst>
                    <a:ext uri="{FF2B5EF4-FFF2-40B4-BE49-F238E27FC236}">
                      <a16:creationId xmlns:a16="http://schemas.microsoft.com/office/drawing/2014/main" id="{E41B80F0-DC24-694E-B521-68C0C44E0B45}"/>
                    </a:ext>
                  </a:extLst>
                </p14:cNvPr>
                <p14:cNvContentPartPr/>
                <p14:nvPr/>
              </p14:nvContentPartPr>
              <p14:xfrm>
                <a:off x="8170357" y="5955871"/>
                <a:ext cx="5040" cy="57240"/>
              </p14:xfrm>
            </p:contentPart>
          </mc:Choice>
          <mc:Fallback xmlns="">
            <p:pic>
              <p:nvPicPr>
                <p:cNvPr id="192631" name="Ink 192630">
                  <a:extLst>
                    <a:ext uri="{FF2B5EF4-FFF2-40B4-BE49-F238E27FC236}">
                      <a16:creationId xmlns:a16="http://schemas.microsoft.com/office/drawing/2014/main" id="{E41B80F0-DC24-694E-B521-68C0C44E0B45}"/>
                    </a:ext>
                  </a:extLst>
                </p:cNvPr>
                <p:cNvPicPr/>
                <p:nvPr/>
              </p:nvPicPr>
              <p:blipFill>
                <a:blip r:embed="rId274"/>
                <a:stretch>
                  <a:fillRect/>
                </a:stretch>
              </p:blipFill>
              <p:spPr>
                <a:xfrm>
                  <a:off x="8162797" y="5948311"/>
                  <a:ext cx="20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92632" name="Ink 192631">
                  <a:extLst>
                    <a:ext uri="{FF2B5EF4-FFF2-40B4-BE49-F238E27FC236}">
                      <a16:creationId xmlns:a16="http://schemas.microsoft.com/office/drawing/2014/main" id="{DA688A61-AFB6-EF48-BA30-7FEBDAA4BD6D}"/>
                    </a:ext>
                  </a:extLst>
                </p14:cNvPr>
                <p14:cNvContentPartPr/>
                <p14:nvPr/>
              </p14:nvContentPartPr>
              <p14:xfrm>
                <a:off x="8173597" y="5872351"/>
                <a:ext cx="2520" cy="6840"/>
              </p14:xfrm>
            </p:contentPart>
          </mc:Choice>
          <mc:Fallback xmlns="">
            <p:pic>
              <p:nvPicPr>
                <p:cNvPr id="192632" name="Ink 192631">
                  <a:extLst>
                    <a:ext uri="{FF2B5EF4-FFF2-40B4-BE49-F238E27FC236}">
                      <a16:creationId xmlns:a16="http://schemas.microsoft.com/office/drawing/2014/main" id="{DA688A61-AFB6-EF48-BA30-7FEBDAA4BD6D}"/>
                    </a:ext>
                  </a:extLst>
                </p:cNvPr>
                <p:cNvPicPr/>
                <p:nvPr/>
              </p:nvPicPr>
              <p:blipFill>
                <a:blip r:embed="rId276"/>
                <a:stretch>
                  <a:fillRect/>
                </a:stretch>
              </p:blipFill>
              <p:spPr>
                <a:xfrm>
                  <a:off x="8166037" y="5864791"/>
                  <a:ext cx="17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92633" name="Ink 192632">
                  <a:extLst>
                    <a:ext uri="{FF2B5EF4-FFF2-40B4-BE49-F238E27FC236}">
                      <a16:creationId xmlns:a16="http://schemas.microsoft.com/office/drawing/2014/main" id="{02AC778D-8471-164C-843D-047A630E42E3}"/>
                    </a:ext>
                  </a:extLst>
                </p14:cNvPr>
                <p14:cNvContentPartPr/>
                <p14:nvPr/>
              </p14:nvContentPartPr>
              <p14:xfrm>
                <a:off x="8268637" y="5768311"/>
                <a:ext cx="165960" cy="309600"/>
              </p14:xfrm>
            </p:contentPart>
          </mc:Choice>
          <mc:Fallback xmlns="">
            <p:pic>
              <p:nvPicPr>
                <p:cNvPr id="192633" name="Ink 192632">
                  <a:extLst>
                    <a:ext uri="{FF2B5EF4-FFF2-40B4-BE49-F238E27FC236}">
                      <a16:creationId xmlns:a16="http://schemas.microsoft.com/office/drawing/2014/main" id="{02AC778D-8471-164C-843D-047A630E42E3}"/>
                    </a:ext>
                  </a:extLst>
                </p:cNvPr>
                <p:cNvPicPr/>
                <p:nvPr/>
              </p:nvPicPr>
              <p:blipFill>
                <a:blip r:embed="rId278"/>
                <a:stretch>
                  <a:fillRect/>
                </a:stretch>
              </p:blipFill>
              <p:spPr>
                <a:xfrm>
                  <a:off x="8261077" y="5761111"/>
                  <a:ext cx="1810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2634" name="Ink 192633">
                  <a:extLst>
                    <a:ext uri="{FF2B5EF4-FFF2-40B4-BE49-F238E27FC236}">
                      <a16:creationId xmlns:a16="http://schemas.microsoft.com/office/drawing/2014/main" id="{6CB8AD2E-D12F-E840-9DEC-546868B0476C}"/>
                    </a:ext>
                  </a:extLst>
                </p14:cNvPr>
                <p14:cNvContentPartPr/>
                <p14:nvPr/>
              </p14:nvContentPartPr>
              <p14:xfrm>
                <a:off x="8212117" y="5948671"/>
                <a:ext cx="113040" cy="17640"/>
              </p14:xfrm>
            </p:contentPart>
          </mc:Choice>
          <mc:Fallback xmlns="">
            <p:pic>
              <p:nvPicPr>
                <p:cNvPr id="192634" name="Ink 192633">
                  <a:extLst>
                    <a:ext uri="{FF2B5EF4-FFF2-40B4-BE49-F238E27FC236}">
                      <a16:creationId xmlns:a16="http://schemas.microsoft.com/office/drawing/2014/main" id="{6CB8AD2E-D12F-E840-9DEC-546868B0476C}"/>
                    </a:ext>
                  </a:extLst>
                </p:cNvPr>
                <p:cNvPicPr/>
                <p:nvPr/>
              </p:nvPicPr>
              <p:blipFill>
                <a:blip r:embed="rId280"/>
                <a:stretch>
                  <a:fillRect/>
                </a:stretch>
              </p:blipFill>
              <p:spPr>
                <a:xfrm>
                  <a:off x="8204557" y="5941111"/>
                  <a:ext cx="128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2635" name="Ink 192634">
                  <a:extLst>
                    <a:ext uri="{FF2B5EF4-FFF2-40B4-BE49-F238E27FC236}">
                      <a16:creationId xmlns:a16="http://schemas.microsoft.com/office/drawing/2014/main" id="{A87EBEFB-71B7-6943-ADEC-DCD3242F3E78}"/>
                    </a:ext>
                  </a:extLst>
                </p14:cNvPr>
                <p14:cNvContentPartPr/>
                <p14:nvPr/>
              </p14:nvContentPartPr>
              <p14:xfrm>
                <a:off x="8354677" y="5931391"/>
                <a:ext cx="12960" cy="97200"/>
              </p14:xfrm>
            </p:contentPart>
          </mc:Choice>
          <mc:Fallback xmlns="">
            <p:pic>
              <p:nvPicPr>
                <p:cNvPr id="192635" name="Ink 192634">
                  <a:extLst>
                    <a:ext uri="{FF2B5EF4-FFF2-40B4-BE49-F238E27FC236}">
                      <a16:creationId xmlns:a16="http://schemas.microsoft.com/office/drawing/2014/main" id="{A87EBEFB-71B7-6943-ADEC-DCD3242F3E78}"/>
                    </a:ext>
                  </a:extLst>
                </p:cNvPr>
                <p:cNvPicPr/>
                <p:nvPr/>
              </p:nvPicPr>
              <p:blipFill>
                <a:blip r:embed="rId282"/>
                <a:stretch>
                  <a:fillRect/>
                </a:stretch>
              </p:blipFill>
              <p:spPr>
                <a:xfrm>
                  <a:off x="8347117" y="5923831"/>
                  <a:ext cx="28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2636" name="Ink 192635">
                  <a:extLst>
                    <a:ext uri="{FF2B5EF4-FFF2-40B4-BE49-F238E27FC236}">
                      <a16:creationId xmlns:a16="http://schemas.microsoft.com/office/drawing/2014/main" id="{ED7DAAE6-A8B5-9242-9C4F-B53C67C04DB0}"/>
                    </a:ext>
                  </a:extLst>
                </p14:cNvPr>
                <p14:cNvContentPartPr/>
                <p14:nvPr/>
              </p14:nvContentPartPr>
              <p14:xfrm>
                <a:off x="8366557" y="5890351"/>
                <a:ext cx="10800" cy="1800"/>
              </p14:xfrm>
            </p:contentPart>
          </mc:Choice>
          <mc:Fallback xmlns="">
            <p:pic>
              <p:nvPicPr>
                <p:cNvPr id="192636" name="Ink 192635">
                  <a:extLst>
                    <a:ext uri="{FF2B5EF4-FFF2-40B4-BE49-F238E27FC236}">
                      <a16:creationId xmlns:a16="http://schemas.microsoft.com/office/drawing/2014/main" id="{ED7DAAE6-A8B5-9242-9C4F-B53C67C04DB0}"/>
                    </a:ext>
                  </a:extLst>
                </p:cNvPr>
                <p:cNvPicPr/>
                <p:nvPr/>
              </p:nvPicPr>
              <p:blipFill>
                <a:blip r:embed="rId284"/>
                <a:stretch>
                  <a:fillRect/>
                </a:stretch>
              </p:blipFill>
              <p:spPr>
                <a:xfrm>
                  <a:off x="8358997" y="5882791"/>
                  <a:ext cx="259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2637" name="Ink 192636">
                  <a:extLst>
                    <a:ext uri="{FF2B5EF4-FFF2-40B4-BE49-F238E27FC236}">
                      <a16:creationId xmlns:a16="http://schemas.microsoft.com/office/drawing/2014/main" id="{8292B4B1-5210-4749-AD14-3DAB352410A3}"/>
                    </a:ext>
                  </a:extLst>
                </p14:cNvPr>
                <p14:cNvContentPartPr/>
                <p14:nvPr/>
              </p14:nvContentPartPr>
              <p14:xfrm>
                <a:off x="8436757" y="5904391"/>
                <a:ext cx="67680" cy="90360"/>
              </p14:xfrm>
            </p:contentPart>
          </mc:Choice>
          <mc:Fallback xmlns="">
            <p:pic>
              <p:nvPicPr>
                <p:cNvPr id="192637" name="Ink 192636">
                  <a:extLst>
                    <a:ext uri="{FF2B5EF4-FFF2-40B4-BE49-F238E27FC236}">
                      <a16:creationId xmlns:a16="http://schemas.microsoft.com/office/drawing/2014/main" id="{8292B4B1-5210-4749-AD14-3DAB352410A3}"/>
                    </a:ext>
                  </a:extLst>
                </p:cNvPr>
                <p:cNvPicPr/>
                <p:nvPr/>
              </p:nvPicPr>
              <p:blipFill>
                <a:blip r:embed="rId286"/>
                <a:stretch>
                  <a:fillRect/>
                </a:stretch>
              </p:blipFill>
              <p:spPr>
                <a:xfrm>
                  <a:off x="8429197" y="5896831"/>
                  <a:ext cx="82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2638" name="Ink 192637">
                  <a:extLst>
                    <a:ext uri="{FF2B5EF4-FFF2-40B4-BE49-F238E27FC236}">
                      <a16:creationId xmlns:a16="http://schemas.microsoft.com/office/drawing/2014/main" id="{A39FDA7D-B482-EA47-85EB-2750DACD112E}"/>
                    </a:ext>
                  </a:extLst>
                </p14:cNvPr>
                <p14:cNvContentPartPr/>
                <p14:nvPr/>
              </p14:nvContentPartPr>
              <p14:xfrm>
                <a:off x="8573197" y="5906911"/>
                <a:ext cx="85320" cy="59760"/>
              </p14:xfrm>
            </p:contentPart>
          </mc:Choice>
          <mc:Fallback xmlns="">
            <p:pic>
              <p:nvPicPr>
                <p:cNvPr id="192638" name="Ink 192637">
                  <a:extLst>
                    <a:ext uri="{FF2B5EF4-FFF2-40B4-BE49-F238E27FC236}">
                      <a16:creationId xmlns:a16="http://schemas.microsoft.com/office/drawing/2014/main" id="{A39FDA7D-B482-EA47-85EB-2750DACD112E}"/>
                    </a:ext>
                  </a:extLst>
                </p:cNvPr>
                <p:cNvPicPr/>
                <p:nvPr/>
              </p:nvPicPr>
              <p:blipFill>
                <a:blip r:embed="rId288"/>
                <a:stretch>
                  <a:fillRect/>
                </a:stretch>
              </p:blipFill>
              <p:spPr>
                <a:xfrm>
                  <a:off x="8565637" y="5899351"/>
                  <a:ext cx="1004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2639" name="Ink 192638">
                  <a:extLst>
                    <a:ext uri="{FF2B5EF4-FFF2-40B4-BE49-F238E27FC236}">
                      <a16:creationId xmlns:a16="http://schemas.microsoft.com/office/drawing/2014/main" id="{33D1BF7F-832B-9A42-868D-B608ACCF2E7C}"/>
                    </a:ext>
                  </a:extLst>
                </p14:cNvPr>
                <p14:cNvContentPartPr/>
                <p14:nvPr/>
              </p14:nvContentPartPr>
              <p14:xfrm>
                <a:off x="8650957" y="5689471"/>
                <a:ext cx="34920" cy="282600"/>
              </p14:xfrm>
            </p:contentPart>
          </mc:Choice>
          <mc:Fallback xmlns="">
            <p:pic>
              <p:nvPicPr>
                <p:cNvPr id="192639" name="Ink 192638">
                  <a:extLst>
                    <a:ext uri="{FF2B5EF4-FFF2-40B4-BE49-F238E27FC236}">
                      <a16:creationId xmlns:a16="http://schemas.microsoft.com/office/drawing/2014/main" id="{33D1BF7F-832B-9A42-868D-B608ACCF2E7C}"/>
                    </a:ext>
                  </a:extLst>
                </p:cNvPr>
                <p:cNvPicPr/>
                <p:nvPr/>
              </p:nvPicPr>
              <p:blipFill>
                <a:blip r:embed="rId290"/>
                <a:stretch>
                  <a:fillRect/>
                </a:stretch>
              </p:blipFill>
              <p:spPr>
                <a:xfrm>
                  <a:off x="8643397" y="5681911"/>
                  <a:ext cx="50040" cy="29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1">
            <p14:nvContentPartPr>
              <p14:cNvPr id="192641" name="Ink 192640">
                <a:extLst>
                  <a:ext uri="{FF2B5EF4-FFF2-40B4-BE49-F238E27FC236}">
                    <a16:creationId xmlns:a16="http://schemas.microsoft.com/office/drawing/2014/main" id="{E72C88BC-AEB2-2345-BEA7-65B1B05D2486}"/>
                  </a:ext>
                </a:extLst>
              </p14:cNvPr>
              <p14:cNvContentPartPr/>
              <p14:nvPr/>
            </p14:nvContentPartPr>
            <p14:xfrm>
              <a:off x="4612837" y="4033831"/>
              <a:ext cx="392760" cy="639720"/>
            </p14:xfrm>
          </p:contentPart>
        </mc:Choice>
        <mc:Fallback xmlns="">
          <p:pic>
            <p:nvPicPr>
              <p:cNvPr id="192641" name="Ink 192640">
                <a:extLst>
                  <a:ext uri="{FF2B5EF4-FFF2-40B4-BE49-F238E27FC236}">
                    <a16:creationId xmlns:a16="http://schemas.microsoft.com/office/drawing/2014/main" id="{E72C88BC-AEB2-2345-BEA7-65B1B05D2486}"/>
                  </a:ext>
                </a:extLst>
              </p:cNvPr>
              <p:cNvPicPr/>
              <p:nvPr/>
            </p:nvPicPr>
            <p:blipFill>
              <a:blip r:embed="rId292"/>
              <a:stretch>
                <a:fillRect/>
              </a:stretch>
            </p:blipFill>
            <p:spPr>
              <a:xfrm>
                <a:off x="4605277" y="4026271"/>
                <a:ext cx="40752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2642" name="Ink 192641">
                <a:extLst>
                  <a:ext uri="{FF2B5EF4-FFF2-40B4-BE49-F238E27FC236}">
                    <a16:creationId xmlns:a16="http://schemas.microsoft.com/office/drawing/2014/main" id="{73BBFDCC-C32C-9D44-93D9-FA85A1829D0F}"/>
                  </a:ext>
                </a:extLst>
              </p14:cNvPr>
              <p14:cNvContentPartPr/>
              <p14:nvPr/>
            </p14:nvContentPartPr>
            <p14:xfrm>
              <a:off x="5637757" y="3637471"/>
              <a:ext cx="360" cy="360"/>
            </p14:xfrm>
          </p:contentPart>
        </mc:Choice>
        <mc:Fallback xmlns="">
          <p:pic>
            <p:nvPicPr>
              <p:cNvPr id="192642" name="Ink 192641">
                <a:extLst>
                  <a:ext uri="{FF2B5EF4-FFF2-40B4-BE49-F238E27FC236}">
                    <a16:creationId xmlns:a16="http://schemas.microsoft.com/office/drawing/2014/main" id="{73BBFDCC-C32C-9D44-93D9-FA85A1829D0F}"/>
                  </a:ext>
                </a:extLst>
              </p:cNvPr>
              <p:cNvPicPr/>
              <p:nvPr/>
            </p:nvPicPr>
            <p:blipFill>
              <a:blip r:embed="rId294"/>
              <a:stretch>
                <a:fillRect/>
              </a:stretch>
            </p:blipFill>
            <p:spPr>
              <a:xfrm>
                <a:off x="5633437" y="3633151"/>
                <a:ext cx="9000" cy="9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13DDA8E-53AC-1340-816E-AF0743D03003}"/>
                  </a:ext>
                </a:extLst>
              </p14:cNvPr>
              <p14:cNvContentPartPr/>
              <p14:nvPr/>
            </p14:nvContentPartPr>
            <p14:xfrm>
              <a:off x="2189901" y="2887518"/>
              <a:ext cx="360" cy="360"/>
            </p14:xfrm>
          </p:contentPart>
        </mc:Choice>
        <mc:Fallback xmlns="">
          <p:pic>
            <p:nvPicPr>
              <p:cNvPr id="4" name="Ink 3">
                <a:extLst>
                  <a:ext uri="{FF2B5EF4-FFF2-40B4-BE49-F238E27FC236}">
                    <a16:creationId xmlns:a16="http://schemas.microsoft.com/office/drawing/2014/main" id="{913DDA8E-53AC-1340-816E-AF0743D03003}"/>
                  </a:ext>
                </a:extLst>
              </p:cNvPr>
              <p:cNvPicPr/>
              <p:nvPr/>
            </p:nvPicPr>
            <p:blipFill>
              <a:blip r:embed="rId5"/>
              <a:stretch>
                <a:fillRect/>
              </a:stretch>
            </p:blipFill>
            <p:spPr>
              <a:xfrm>
                <a:off x="2185581" y="2883198"/>
                <a:ext cx="9000" cy="9000"/>
              </a:xfrm>
              <a:prstGeom prst="rect">
                <a:avLst/>
              </a:prstGeom>
            </p:spPr>
          </p:pic>
        </mc:Fallback>
      </mc:AlternateContent>
      <p:grpSp>
        <p:nvGrpSpPr>
          <p:cNvPr id="7" name="Group 6">
            <a:extLst>
              <a:ext uri="{FF2B5EF4-FFF2-40B4-BE49-F238E27FC236}">
                <a16:creationId xmlns:a16="http://schemas.microsoft.com/office/drawing/2014/main" id="{D9FB15E8-E395-BD4E-B185-F85E7A966EB1}"/>
              </a:ext>
            </a:extLst>
          </p:cNvPr>
          <p:cNvGrpSpPr/>
          <p:nvPr/>
        </p:nvGrpSpPr>
        <p:grpSpPr>
          <a:xfrm>
            <a:off x="6597381" y="4472301"/>
            <a:ext cx="134640" cy="147960"/>
            <a:chOff x="6597381" y="4472301"/>
            <a:chExt cx="134640" cy="14796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56A0F67-0044-EF4B-B7EE-64CB65D66D6F}"/>
                    </a:ext>
                  </a:extLst>
                </p14:cNvPr>
                <p14:cNvContentPartPr/>
                <p14:nvPr/>
              </p14:nvContentPartPr>
              <p14:xfrm>
                <a:off x="6597381" y="4472301"/>
                <a:ext cx="134640" cy="54720"/>
              </p14:xfrm>
            </p:contentPart>
          </mc:Choice>
          <mc:Fallback xmlns="">
            <p:pic>
              <p:nvPicPr>
                <p:cNvPr id="5" name="Ink 4">
                  <a:extLst>
                    <a:ext uri="{FF2B5EF4-FFF2-40B4-BE49-F238E27FC236}">
                      <a16:creationId xmlns:a16="http://schemas.microsoft.com/office/drawing/2014/main" id="{156A0F67-0044-EF4B-B7EE-64CB65D66D6F}"/>
                    </a:ext>
                  </a:extLst>
                </p:cNvPr>
                <p:cNvPicPr/>
                <p:nvPr/>
              </p:nvPicPr>
              <p:blipFill>
                <a:blip r:embed="rId7"/>
                <a:stretch>
                  <a:fillRect/>
                </a:stretch>
              </p:blipFill>
              <p:spPr>
                <a:xfrm>
                  <a:off x="6589821" y="4465101"/>
                  <a:ext cx="1494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AC14171-A986-444C-8D89-ACF3C0B9B302}"/>
                    </a:ext>
                  </a:extLst>
                </p14:cNvPr>
                <p14:cNvContentPartPr/>
                <p14:nvPr/>
              </p14:nvContentPartPr>
              <p14:xfrm>
                <a:off x="6624021" y="4529181"/>
                <a:ext cx="100800" cy="91080"/>
              </p14:xfrm>
            </p:contentPart>
          </mc:Choice>
          <mc:Fallback xmlns="">
            <p:pic>
              <p:nvPicPr>
                <p:cNvPr id="6" name="Ink 5">
                  <a:extLst>
                    <a:ext uri="{FF2B5EF4-FFF2-40B4-BE49-F238E27FC236}">
                      <a16:creationId xmlns:a16="http://schemas.microsoft.com/office/drawing/2014/main" id="{FAC14171-A986-444C-8D89-ACF3C0B9B302}"/>
                    </a:ext>
                  </a:extLst>
                </p:cNvPr>
                <p:cNvPicPr/>
                <p:nvPr/>
              </p:nvPicPr>
              <p:blipFill>
                <a:blip r:embed="rId9"/>
                <a:stretch>
                  <a:fillRect/>
                </a:stretch>
              </p:blipFill>
              <p:spPr>
                <a:xfrm>
                  <a:off x="6616461" y="4521621"/>
                  <a:ext cx="115920" cy="106200"/>
                </a:xfrm>
                <a:prstGeom prst="rect">
                  <a:avLst/>
                </a:prstGeom>
              </p:spPr>
            </p:pic>
          </mc:Fallback>
        </mc:AlternateContent>
      </p:grpSp>
      <p:grpSp>
        <p:nvGrpSpPr>
          <p:cNvPr id="10" name="Group 9">
            <a:extLst>
              <a:ext uri="{FF2B5EF4-FFF2-40B4-BE49-F238E27FC236}">
                <a16:creationId xmlns:a16="http://schemas.microsoft.com/office/drawing/2014/main" id="{26848F24-BAE3-3649-9CDD-4446E7FD4BA0}"/>
              </a:ext>
            </a:extLst>
          </p:cNvPr>
          <p:cNvGrpSpPr/>
          <p:nvPr/>
        </p:nvGrpSpPr>
        <p:grpSpPr>
          <a:xfrm>
            <a:off x="6272661" y="2099541"/>
            <a:ext cx="85320" cy="165240"/>
            <a:chOff x="6272661" y="2099541"/>
            <a:chExt cx="85320" cy="1652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A3C0775-4390-D541-97A6-15B60C7986C6}"/>
                    </a:ext>
                  </a:extLst>
                </p14:cNvPr>
                <p14:cNvContentPartPr/>
                <p14:nvPr/>
              </p14:nvContentPartPr>
              <p14:xfrm>
                <a:off x="6272661" y="2140221"/>
                <a:ext cx="3960" cy="124560"/>
              </p14:xfrm>
            </p:contentPart>
          </mc:Choice>
          <mc:Fallback xmlns="">
            <p:pic>
              <p:nvPicPr>
                <p:cNvPr id="8" name="Ink 7">
                  <a:extLst>
                    <a:ext uri="{FF2B5EF4-FFF2-40B4-BE49-F238E27FC236}">
                      <a16:creationId xmlns:a16="http://schemas.microsoft.com/office/drawing/2014/main" id="{2A3C0775-4390-D541-97A6-15B60C7986C6}"/>
                    </a:ext>
                  </a:extLst>
                </p:cNvPr>
                <p:cNvPicPr/>
                <p:nvPr/>
              </p:nvPicPr>
              <p:blipFill>
                <a:blip r:embed="rId11"/>
                <a:stretch>
                  <a:fillRect/>
                </a:stretch>
              </p:blipFill>
              <p:spPr>
                <a:xfrm>
                  <a:off x="6265101" y="2132661"/>
                  <a:ext cx="19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27DC111-A901-5849-8C87-6730AB1E86C0}"/>
                    </a:ext>
                  </a:extLst>
                </p14:cNvPr>
                <p14:cNvContentPartPr/>
                <p14:nvPr/>
              </p14:nvContentPartPr>
              <p14:xfrm>
                <a:off x="6279141" y="2099541"/>
                <a:ext cx="78840" cy="151920"/>
              </p14:xfrm>
            </p:contentPart>
          </mc:Choice>
          <mc:Fallback xmlns="">
            <p:pic>
              <p:nvPicPr>
                <p:cNvPr id="9" name="Ink 8">
                  <a:extLst>
                    <a:ext uri="{FF2B5EF4-FFF2-40B4-BE49-F238E27FC236}">
                      <a16:creationId xmlns:a16="http://schemas.microsoft.com/office/drawing/2014/main" id="{627DC111-A901-5849-8C87-6730AB1E86C0}"/>
                    </a:ext>
                  </a:extLst>
                </p:cNvPr>
                <p:cNvPicPr/>
                <p:nvPr/>
              </p:nvPicPr>
              <p:blipFill>
                <a:blip r:embed="rId13"/>
                <a:stretch>
                  <a:fillRect/>
                </a:stretch>
              </p:blipFill>
              <p:spPr>
                <a:xfrm>
                  <a:off x="6271581" y="2091981"/>
                  <a:ext cx="93960" cy="166680"/>
                </a:xfrm>
                <a:prstGeom prst="rect">
                  <a:avLst/>
                </a:prstGeom>
              </p:spPr>
            </p:pic>
          </mc:Fallback>
        </mc:AlternateContent>
      </p:grpSp>
      <p:grpSp>
        <p:nvGrpSpPr>
          <p:cNvPr id="13" name="Group 12">
            <a:extLst>
              <a:ext uri="{FF2B5EF4-FFF2-40B4-BE49-F238E27FC236}">
                <a16:creationId xmlns:a16="http://schemas.microsoft.com/office/drawing/2014/main" id="{C0B7F248-B802-BF4D-938E-D028DDDE6E11}"/>
              </a:ext>
            </a:extLst>
          </p:cNvPr>
          <p:cNvGrpSpPr/>
          <p:nvPr/>
        </p:nvGrpSpPr>
        <p:grpSpPr>
          <a:xfrm>
            <a:off x="6209301" y="2369541"/>
            <a:ext cx="92160" cy="126000"/>
            <a:chOff x="6209301" y="2369541"/>
            <a:chExt cx="92160" cy="12600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405F675-9E7C-B64E-AAC3-84975DBD4B03}"/>
                    </a:ext>
                  </a:extLst>
                </p14:cNvPr>
                <p14:cNvContentPartPr/>
                <p14:nvPr/>
              </p14:nvContentPartPr>
              <p14:xfrm>
                <a:off x="6215781" y="2391861"/>
                <a:ext cx="6840" cy="96120"/>
              </p14:xfrm>
            </p:contentPart>
          </mc:Choice>
          <mc:Fallback xmlns="">
            <p:pic>
              <p:nvPicPr>
                <p:cNvPr id="11" name="Ink 10">
                  <a:extLst>
                    <a:ext uri="{FF2B5EF4-FFF2-40B4-BE49-F238E27FC236}">
                      <a16:creationId xmlns:a16="http://schemas.microsoft.com/office/drawing/2014/main" id="{6405F675-9E7C-B64E-AAC3-84975DBD4B03}"/>
                    </a:ext>
                  </a:extLst>
                </p:cNvPr>
                <p:cNvPicPr/>
                <p:nvPr/>
              </p:nvPicPr>
              <p:blipFill>
                <a:blip r:embed="rId15"/>
                <a:stretch>
                  <a:fillRect/>
                </a:stretch>
              </p:blipFill>
              <p:spPr>
                <a:xfrm>
                  <a:off x="6208221" y="2384301"/>
                  <a:ext cx="21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016E175-D503-494B-9F2B-73C4EA3A26DD}"/>
                    </a:ext>
                  </a:extLst>
                </p14:cNvPr>
                <p14:cNvContentPartPr/>
                <p14:nvPr/>
              </p14:nvContentPartPr>
              <p14:xfrm>
                <a:off x="6209301" y="2369541"/>
                <a:ext cx="92160" cy="126000"/>
              </p14:xfrm>
            </p:contentPart>
          </mc:Choice>
          <mc:Fallback xmlns="">
            <p:pic>
              <p:nvPicPr>
                <p:cNvPr id="12" name="Ink 11">
                  <a:extLst>
                    <a:ext uri="{FF2B5EF4-FFF2-40B4-BE49-F238E27FC236}">
                      <a16:creationId xmlns:a16="http://schemas.microsoft.com/office/drawing/2014/main" id="{3016E175-D503-494B-9F2B-73C4EA3A26DD}"/>
                    </a:ext>
                  </a:extLst>
                </p:cNvPr>
                <p:cNvPicPr/>
                <p:nvPr/>
              </p:nvPicPr>
              <p:blipFill>
                <a:blip r:embed="rId17"/>
                <a:stretch>
                  <a:fillRect/>
                </a:stretch>
              </p:blipFill>
              <p:spPr>
                <a:xfrm>
                  <a:off x="6202101" y="2362341"/>
                  <a:ext cx="107280" cy="141120"/>
                </a:xfrm>
                <a:prstGeom prst="rect">
                  <a:avLst/>
                </a:prstGeom>
              </p:spPr>
            </p:pic>
          </mc:Fallback>
        </mc:AlternateContent>
      </p:grpSp>
      <p:grpSp>
        <p:nvGrpSpPr>
          <p:cNvPr id="20" name="Group 19">
            <a:extLst>
              <a:ext uri="{FF2B5EF4-FFF2-40B4-BE49-F238E27FC236}">
                <a16:creationId xmlns:a16="http://schemas.microsoft.com/office/drawing/2014/main" id="{6058BD5B-A233-EF4B-B26B-23CC856EB296}"/>
              </a:ext>
            </a:extLst>
          </p:cNvPr>
          <p:cNvGrpSpPr/>
          <p:nvPr/>
        </p:nvGrpSpPr>
        <p:grpSpPr>
          <a:xfrm>
            <a:off x="2819541" y="1373061"/>
            <a:ext cx="562680" cy="159840"/>
            <a:chOff x="2819541" y="1373061"/>
            <a:chExt cx="562680" cy="15984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2F96412A-D601-3747-BF32-4F04A5F7D51B}"/>
                    </a:ext>
                  </a:extLst>
                </p14:cNvPr>
                <p14:cNvContentPartPr/>
                <p14:nvPr/>
              </p14:nvContentPartPr>
              <p14:xfrm>
                <a:off x="2819541" y="1391421"/>
                <a:ext cx="9000" cy="128160"/>
              </p14:xfrm>
            </p:contentPart>
          </mc:Choice>
          <mc:Fallback xmlns="">
            <p:pic>
              <p:nvPicPr>
                <p:cNvPr id="14" name="Ink 13">
                  <a:extLst>
                    <a:ext uri="{FF2B5EF4-FFF2-40B4-BE49-F238E27FC236}">
                      <a16:creationId xmlns:a16="http://schemas.microsoft.com/office/drawing/2014/main" id="{2F96412A-D601-3747-BF32-4F04A5F7D51B}"/>
                    </a:ext>
                  </a:extLst>
                </p:cNvPr>
                <p:cNvPicPr/>
                <p:nvPr/>
              </p:nvPicPr>
              <p:blipFill>
                <a:blip r:embed="rId19"/>
                <a:stretch>
                  <a:fillRect/>
                </a:stretch>
              </p:blipFill>
              <p:spPr>
                <a:xfrm>
                  <a:off x="2811981" y="1383861"/>
                  <a:ext cx="24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0DAE1F2-F857-7943-8994-1A01F7C466BD}"/>
                    </a:ext>
                  </a:extLst>
                </p14:cNvPr>
                <p14:cNvContentPartPr/>
                <p14:nvPr/>
              </p14:nvContentPartPr>
              <p14:xfrm>
                <a:off x="2887581" y="1373061"/>
                <a:ext cx="118800" cy="145440"/>
              </p14:xfrm>
            </p:contentPart>
          </mc:Choice>
          <mc:Fallback xmlns="">
            <p:pic>
              <p:nvPicPr>
                <p:cNvPr id="15" name="Ink 14">
                  <a:extLst>
                    <a:ext uri="{FF2B5EF4-FFF2-40B4-BE49-F238E27FC236}">
                      <a16:creationId xmlns:a16="http://schemas.microsoft.com/office/drawing/2014/main" id="{00DAE1F2-F857-7943-8994-1A01F7C466BD}"/>
                    </a:ext>
                  </a:extLst>
                </p:cNvPr>
                <p:cNvPicPr/>
                <p:nvPr/>
              </p:nvPicPr>
              <p:blipFill>
                <a:blip r:embed="rId21"/>
                <a:stretch>
                  <a:fillRect/>
                </a:stretch>
              </p:blipFill>
              <p:spPr>
                <a:xfrm>
                  <a:off x="2880021" y="1365501"/>
                  <a:ext cx="1339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79EF333-0056-C947-8C8F-9A2984F6A3DB}"/>
                    </a:ext>
                  </a:extLst>
                </p14:cNvPr>
                <p14:cNvContentPartPr/>
                <p14:nvPr/>
              </p14:nvContentPartPr>
              <p14:xfrm>
                <a:off x="3081621" y="1387821"/>
                <a:ext cx="6840" cy="136080"/>
              </p14:xfrm>
            </p:contentPart>
          </mc:Choice>
          <mc:Fallback xmlns="">
            <p:pic>
              <p:nvPicPr>
                <p:cNvPr id="16" name="Ink 15">
                  <a:extLst>
                    <a:ext uri="{FF2B5EF4-FFF2-40B4-BE49-F238E27FC236}">
                      <a16:creationId xmlns:a16="http://schemas.microsoft.com/office/drawing/2014/main" id="{579EF333-0056-C947-8C8F-9A2984F6A3DB}"/>
                    </a:ext>
                  </a:extLst>
                </p:cNvPr>
                <p:cNvPicPr/>
                <p:nvPr/>
              </p:nvPicPr>
              <p:blipFill>
                <a:blip r:embed="rId23"/>
                <a:stretch>
                  <a:fillRect/>
                </a:stretch>
              </p:blipFill>
              <p:spPr>
                <a:xfrm>
                  <a:off x="3074421" y="1380261"/>
                  <a:ext cx="21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F1A0503F-C1B6-9945-8250-66C2A1317639}"/>
                    </a:ext>
                  </a:extLst>
                </p14:cNvPr>
                <p14:cNvContentPartPr/>
                <p14:nvPr/>
              </p14:nvContentPartPr>
              <p14:xfrm>
                <a:off x="3080541" y="1377021"/>
                <a:ext cx="99000" cy="125280"/>
              </p14:xfrm>
            </p:contentPart>
          </mc:Choice>
          <mc:Fallback xmlns="">
            <p:pic>
              <p:nvPicPr>
                <p:cNvPr id="17" name="Ink 16">
                  <a:extLst>
                    <a:ext uri="{FF2B5EF4-FFF2-40B4-BE49-F238E27FC236}">
                      <a16:creationId xmlns:a16="http://schemas.microsoft.com/office/drawing/2014/main" id="{F1A0503F-C1B6-9945-8250-66C2A1317639}"/>
                    </a:ext>
                  </a:extLst>
                </p:cNvPr>
                <p:cNvPicPr/>
                <p:nvPr/>
              </p:nvPicPr>
              <p:blipFill>
                <a:blip r:embed="rId25"/>
                <a:stretch>
                  <a:fillRect/>
                </a:stretch>
              </p:blipFill>
              <p:spPr>
                <a:xfrm>
                  <a:off x="3072981" y="1369461"/>
                  <a:ext cx="114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75C88F1E-4A9C-0243-A2D7-639468ED6BCB}"/>
                    </a:ext>
                  </a:extLst>
                </p14:cNvPr>
                <p14:cNvContentPartPr/>
                <p14:nvPr/>
              </p14:nvContentPartPr>
              <p14:xfrm>
                <a:off x="3280341" y="1408701"/>
                <a:ext cx="8640" cy="124200"/>
              </p14:xfrm>
            </p:contentPart>
          </mc:Choice>
          <mc:Fallback xmlns="">
            <p:pic>
              <p:nvPicPr>
                <p:cNvPr id="18" name="Ink 17">
                  <a:extLst>
                    <a:ext uri="{FF2B5EF4-FFF2-40B4-BE49-F238E27FC236}">
                      <a16:creationId xmlns:a16="http://schemas.microsoft.com/office/drawing/2014/main" id="{75C88F1E-4A9C-0243-A2D7-639468ED6BCB}"/>
                    </a:ext>
                  </a:extLst>
                </p:cNvPr>
                <p:cNvPicPr/>
                <p:nvPr/>
              </p:nvPicPr>
              <p:blipFill>
                <a:blip r:embed="rId27"/>
                <a:stretch>
                  <a:fillRect/>
                </a:stretch>
              </p:blipFill>
              <p:spPr>
                <a:xfrm>
                  <a:off x="3272781" y="1401141"/>
                  <a:ext cx="23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A34F3F8-7F6C-DE42-9110-522B4D2CDFEE}"/>
                    </a:ext>
                  </a:extLst>
                </p14:cNvPr>
                <p14:cNvContentPartPr/>
                <p14:nvPr/>
              </p14:nvContentPartPr>
              <p14:xfrm>
                <a:off x="3238221" y="1374501"/>
                <a:ext cx="144000" cy="157680"/>
              </p14:xfrm>
            </p:contentPart>
          </mc:Choice>
          <mc:Fallback xmlns="">
            <p:pic>
              <p:nvPicPr>
                <p:cNvPr id="19" name="Ink 18">
                  <a:extLst>
                    <a:ext uri="{FF2B5EF4-FFF2-40B4-BE49-F238E27FC236}">
                      <a16:creationId xmlns:a16="http://schemas.microsoft.com/office/drawing/2014/main" id="{7A34F3F8-7F6C-DE42-9110-522B4D2CDFEE}"/>
                    </a:ext>
                  </a:extLst>
                </p:cNvPr>
                <p:cNvPicPr/>
                <p:nvPr/>
              </p:nvPicPr>
              <p:blipFill>
                <a:blip r:embed="rId29"/>
                <a:stretch>
                  <a:fillRect/>
                </a:stretch>
              </p:blipFill>
              <p:spPr>
                <a:xfrm>
                  <a:off x="3230661" y="1366941"/>
                  <a:ext cx="159120" cy="172800"/>
                </a:xfrm>
                <a:prstGeom prst="rect">
                  <a:avLst/>
                </a:prstGeom>
              </p:spPr>
            </p:pic>
          </mc:Fallback>
        </mc:AlternateContent>
      </p:grpSp>
      <p:grpSp>
        <p:nvGrpSpPr>
          <p:cNvPr id="26" name="Group 25">
            <a:extLst>
              <a:ext uri="{FF2B5EF4-FFF2-40B4-BE49-F238E27FC236}">
                <a16:creationId xmlns:a16="http://schemas.microsoft.com/office/drawing/2014/main" id="{A3079537-FECB-DA47-82F3-25D5D266C3D3}"/>
              </a:ext>
            </a:extLst>
          </p:cNvPr>
          <p:cNvGrpSpPr/>
          <p:nvPr/>
        </p:nvGrpSpPr>
        <p:grpSpPr>
          <a:xfrm>
            <a:off x="2842941" y="2661861"/>
            <a:ext cx="392760" cy="234360"/>
            <a:chOff x="2842941" y="2661861"/>
            <a:chExt cx="392760" cy="23436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0051D913-BC58-764F-A926-1442C7B1C317}"/>
                    </a:ext>
                  </a:extLst>
                </p14:cNvPr>
                <p14:cNvContentPartPr/>
                <p14:nvPr/>
              </p14:nvContentPartPr>
              <p14:xfrm>
                <a:off x="2842941" y="2733141"/>
                <a:ext cx="120960" cy="163080"/>
              </p14:xfrm>
            </p:contentPart>
          </mc:Choice>
          <mc:Fallback xmlns="">
            <p:pic>
              <p:nvPicPr>
                <p:cNvPr id="21" name="Ink 20">
                  <a:extLst>
                    <a:ext uri="{FF2B5EF4-FFF2-40B4-BE49-F238E27FC236}">
                      <a16:creationId xmlns:a16="http://schemas.microsoft.com/office/drawing/2014/main" id="{0051D913-BC58-764F-A926-1442C7B1C317}"/>
                    </a:ext>
                  </a:extLst>
                </p:cNvPr>
                <p:cNvPicPr/>
                <p:nvPr/>
              </p:nvPicPr>
              <p:blipFill>
                <a:blip r:embed="rId31"/>
                <a:stretch>
                  <a:fillRect/>
                </a:stretch>
              </p:blipFill>
              <p:spPr>
                <a:xfrm>
                  <a:off x="2835381" y="2725941"/>
                  <a:ext cx="136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70B18279-385F-3C44-9BAE-1412B2B0C1B2}"/>
                    </a:ext>
                  </a:extLst>
                </p14:cNvPr>
                <p14:cNvContentPartPr/>
                <p14:nvPr/>
              </p14:nvContentPartPr>
              <p14:xfrm>
                <a:off x="2972901" y="2738901"/>
                <a:ext cx="16920" cy="138960"/>
              </p14:xfrm>
            </p:contentPart>
          </mc:Choice>
          <mc:Fallback xmlns="">
            <p:pic>
              <p:nvPicPr>
                <p:cNvPr id="22" name="Ink 21">
                  <a:extLst>
                    <a:ext uri="{FF2B5EF4-FFF2-40B4-BE49-F238E27FC236}">
                      <a16:creationId xmlns:a16="http://schemas.microsoft.com/office/drawing/2014/main" id="{70B18279-385F-3C44-9BAE-1412B2B0C1B2}"/>
                    </a:ext>
                  </a:extLst>
                </p:cNvPr>
                <p:cNvPicPr/>
                <p:nvPr/>
              </p:nvPicPr>
              <p:blipFill>
                <a:blip r:embed="rId33"/>
                <a:stretch>
                  <a:fillRect/>
                </a:stretch>
              </p:blipFill>
              <p:spPr>
                <a:xfrm>
                  <a:off x="2965341" y="2731701"/>
                  <a:ext cx="320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C16AE71F-F984-5048-9C14-F0A60DAFD3A7}"/>
                    </a:ext>
                  </a:extLst>
                </p14:cNvPr>
                <p14:cNvContentPartPr/>
                <p14:nvPr/>
              </p14:nvContentPartPr>
              <p14:xfrm>
                <a:off x="3010701" y="2683101"/>
                <a:ext cx="83160" cy="140040"/>
              </p14:xfrm>
            </p:contentPart>
          </mc:Choice>
          <mc:Fallback xmlns="">
            <p:pic>
              <p:nvPicPr>
                <p:cNvPr id="23" name="Ink 22">
                  <a:extLst>
                    <a:ext uri="{FF2B5EF4-FFF2-40B4-BE49-F238E27FC236}">
                      <a16:creationId xmlns:a16="http://schemas.microsoft.com/office/drawing/2014/main" id="{C16AE71F-F984-5048-9C14-F0A60DAFD3A7}"/>
                    </a:ext>
                  </a:extLst>
                </p:cNvPr>
                <p:cNvPicPr/>
                <p:nvPr/>
              </p:nvPicPr>
              <p:blipFill>
                <a:blip r:embed="rId35"/>
                <a:stretch>
                  <a:fillRect/>
                </a:stretch>
              </p:blipFill>
              <p:spPr>
                <a:xfrm>
                  <a:off x="3003141" y="2675541"/>
                  <a:ext cx="98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FB5C2C4C-96EE-E548-B008-8822D86ECFE8}"/>
                    </a:ext>
                  </a:extLst>
                </p14:cNvPr>
                <p14:cNvContentPartPr/>
                <p14:nvPr/>
              </p14:nvContentPartPr>
              <p14:xfrm>
                <a:off x="3132741" y="2727021"/>
                <a:ext cx="23400" cy="122400"/>
              </p14:xfrm>
            </p:contentPart>
          </mc:Choice>
          <mc:Fallback xmlns="">
            <p:pic>
              <p:nvPicPr>
                <p:cNvPr id="24" name="Ink 23">
                  <a:extLst>
                    <a:ext uri="{FF2B5EF4-FFF2-40B4-BE49-F238E27FC236}">
                      <a16:creationId xmlns:a16="http://schemas.microsoft.com/office/drawing/2014/main" id="{FB5C2C4C-96EE-E548-B008-8822D86ECFE8}"/>
                    </a:ext>
                  </a:extLst>
                </p:cNvPr>
                <p:cNvPicPr/>
                <p:nvPr/>
              </p:nvPicPr>
              <p:blipFill>
                <a:blip r:embed="rId37"/>
                <a:stretch>
                  <a:fillRect/>
                </a:stretch>
              </p:blipFill>
              <p:spPr>
                <a:xfrm>
                  <a:off x="3125181" y="2719461"/>
                  <a:ext cx="38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077C1FE0-8484-0E46-9945-0AD9EE91D353}"/>
                    </a:ext>
                  </a:extLst>
                </p14:cNvPr>
                <p14:cNvContentPartPr/>
                <p14:nvPr/>
              </p14:nvContentPartPr>
              <p14:xfrm>
                <a:off x="3105381" y="2661861"/>
                <a:ext cx="130320" cy="190440"/>
              </p14:xfrm>
            </p:contentPart>
          </mc:Choice>
          <mc:Fallback xmlns="">
            <p:pic>
              <p:nvPicPr>
                <p:cNvPr id="25" name="Ink 24">
                  <a:extLst>
                    <a:ext uri="{FF2B5EF4-FFF2-40B4-BE49-F238E27FC236}">
                      <a16:creationId xmlns:a16="http://schemas.microsoft.com/office/drawing/2014/main" id="{077C1FE0-8484-0E46-9945-0AD9EE91D353}"/>
                    </a:ext>
                  </a:extLst>
                </p:cNvPr>
                <p:cNvPicPr/>
                <p:nvPr/>
              </p:nvPicPr>
              <p:blipFill>
                <a:blip r:embed="rId39"/>
                <a:stretch>
                  <a:fillRect/>
                </a:stretch>
              </p:blipFill>
              <p:spPr>
                <a:xfrm>
                  <a:off x="3098181" y="2654301"/>
                  <a:ext cx="145440" cy="205560"/>
                </a:xfrm>
                <a:prstGeom prst="rect">
                  <a:avLst/>
                </a:prstGeom>
              </p:spPr>
            </p:pic>
          </mc:Fallback>
        </mc:AlternateContent>
      </p:grpSp>
    </p:spTree>
  </p:cSld>
  <p:clrMapOvr>
    <a:masterClrMapping/>
  </p:clrMapOvr>
  <p:transition spd="med">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a:t>Originally proposed as an approach to reduce the conflict misses of direct mapped caches without affecting its fast access time</a:t>
            </a:r>
          </a:p>
          <a:p>
            <a:r>
              <a:rPr lang="en-GB" dirty="0"/>
              <a:t>Fully associative cache</a:t>
            </a:r>
          </a:p>
          <a:p>
            <a:r>
              <a:rPr lang="en-GB" dirty="0"/>
              <a:t>Typical size is 4 to 16 cache lines</a:t>
            </a:r>
          </a:p>
          <a:p>
            <a:r>
              <a:rPr lang="en-GB" dirty="0"/>
              <a:t>Residing between direct mapped L1 cache and the next level of memory</a:t>
            </a:r>
          </a:p>
          <a:p>
            <a:pPr marL="0" indent="0">
              <a:buNone/>
            </a:pPr>
            <a:endParaRPr lang="en-GB" dirty="0"/>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12" name="Group 11">
            <a:extLst>
              <a:ext uri="{FF2B5EF4-FFF2-40B4-BE49-F238E27FC236}">
                <a16:creationId xmlns:a16="http://schemas.microsoft.com/office/drawing/2014/main" id="{B9F51DFF-BE49-D140-875E-D555D61FD7B2}"/>
              </a:ext>
            </a:extLst>
          </p:cNvPr>
          <p:cNvGrpSpPr/>
          <p:nvPr/>
        </p:nvGrpSpPr>
        <p:grpSpPr>
          <a:xfrm>
            <a:off x="1767143" y="1319988"/>
            <a:ext cx="1184040" cy="248400"/>
            <a:chOff x="1767143" y="1319988"/>
            <a:chExt cx="1184040" cy="2484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1CBC88C-78B1-E643-BA50-73E2D664EA52}"/>
                    </a:ext>
                  </a:extLst>
                </p14:cNvPr>
                <p14:cNvContentPartPr/>
                <p14:nvPr/>
              </p14:nvContentPartPr>
              <p14:xfrm>
                <a:off x="1767143" y="1319988"/>
                <a:ext cx="38880" cy="241200"/>
              </p14:xfrm>
            </p:contentPart>
          </mc:Choice>
          <mc:Fallback xmlns="">
            <p:pic>
              <p:nvPicPr>
                <p:cNvPr id="3" name="Ink 2">
                  <a:extLst>
                    <a:ext uri="{FF2B5EF4-FFF2-40B4-BE49-F238E27FC236}">
                      <a16:creationId xmlns:a16="http://schemas.microsoft.com/office/drawing/2014/main" id="{91CBC88C-78B1-E643-BA50-73E2D664EA52}"/>
                    </a:ext>
                  </a:extLst>
                </p:cNvPr>
                <p:cNvPicPr/>
                <p:nvPr/>
              </p:nvPicPr>
              <p:blipFill>
                <a:blip r:embed="rId5"/>
                <a:stretch>
                  <a:fillRect/>
                </a:stretch>
              </p:blipFill>
              <p:spPr>
                <a:xfrm>
                  <a:off x="1759583" y="1312428"/>
                  <a:ext cx="54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5ABC24D-9C2D-3C43-99A8-9CDEEE0B91D0}"/>
                    </a:ext>
                  </a:extLst>
                </p14:cNvPr>
                <p14:cNvContentPartPr/>
                <p14:nvPr/>
              </p14:nvContentPartPr>
              <p14:xfrm>
                <a:off x="1782983" y="1361748"/>
                <a:ext cx="226440" cy="202680"/>
              </p14:xfrm>
            </p:contentPart>
          </mc:Choice>
          <mc:Fallback xmlns="">
            <p:pic>
              <p:nvPicPr>
                <p:cNvPr id="5" name="Ink 4">
                  <a:extLst>
                    <a:ext uri="{FF2B5EF4-FFF2-40B4-BE49-F238E27FC236}">
                      <a16:creationId xmlns:a16="http://schemas.microsoft.com/office/drawing/2014/main" id="{D5ABC24D-9C2D-3C43-99A8-9CDEEE0B91D0}"/>
                    </a:ext>
                  </a:extLst>
                </p:cNvPr>
                <p:cNvPicPr/>
                <p:nvPr/>
              </p:nvPicPr>
              <p:blipFill>
                <a:blip r:embed="rId7"/>
                <a:stretch>
                  <a:fillRect/>
                </a:stretch>
              </p:blipFill>
              <p:spPr>
                <a:xfrm>
                  <a:off x="1775423" y="1354188"/>
                  <a:ext cx="241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F246A0D-6C10-4A4C-8A8D-E96F5C830A34}"/>
                    </a:ext>
                  </a:extLst>
                </p14:cNvPr>
                <p14:cNvContentPartPr/>
                <p14:nvPr/>
              </p14:nvContentPartPr>
              <p14:xfrm>
                <a:off x="1994663" y="1344468"/>
                <a:ext cx="10080" cy="213120"/>
              </p14:xfrm>
            </p:contentPart>
          </mc:Choice>
          <mc:Fallback xmlns="">
            <p:pic>
              <p:nvPicPr>
                <p:cNvPr id="6" name="Ink 5">
                  <a:extLst>
                    <a:ext uri="{FF2B5EF4-FFF2-40B4-BE49-F238E27FC236}">
                      <a16:creationId xmlns:a16="http://schemas.microsoft.com/office/drawing/2014/main" id="{FF246A0D-6C10-4A4C-8A8D-E96F5C830A34}"/>
                    </a:ext>
                  </a:extLst>
                </p:cNvPr>
                <p:cNvPicPr/>
                <p:nvPr/>
              </p:nvPicPr>
              <p:blipFill>
                <a:blip r:embed="rId9"/>
                <a:stretch>
                  <a:fillRect/>
                </a:stretch>
              </p:blipFill>
              <p:spPr>
                <a:xfrm>
                  <a:off x="1987103" y="1337268"/>
                  <a:ext cx="24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9A67D41-CDD6-9448-B77D-40EC580ACB70}"/>
                    </a:ext>
                  </a:extLst>
                </p14:cNvPr>
                <p14:cNvContentPartPr/>
                <p14:nvPr/>
              </p14:nvContentPartPr>
              <p14:xfrm>
                <a:off x="2062343" y="1465788"/>
                <a:ext cx="126720" cy="92520"/>
              </p14:xfrm>
            </p:contentPart>
          </mc:Choice>
          <mc:Fallback xmlns="">
            <p:pic>
              <p:nvPicPr>
                <p:cNvPr id="7" name="Ink 6">
                  <a:extLst>
                    <a:ext uri="{FF2B5EF4-FFF2-40B4-BE49-F238E27FC236}">
                      <a16:creationId xmlns:a16="http://schemas.microsoft.com/office/drawing/2014/main" id="{A9A67D41-CDD6-9448-B77D-40EC580ACB70}"/>
                    </a:ext>
                  </a:extLst>
                </p:cNvPr>
                <p:cNvPicPr/>
                <p:nvPr/>
              </p:nvPicPr>
              <p:blipFill>
                <a:blip r:embed="rId11"/>
                <a:stretch>
                  <a:fillRect/>
                </a:stretch>
              </p:blipFill>
              <p:spPr>
                <a:xfrm>
                  <a:off x="2054783" y="1458228"/>
                  <a:ext cx="1418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5F9EC473-B4D2-3144-B607-8D079F78C18E}"/>
                    </a:ext>
                  </a:extLst>
                </p14:cNvPr>
                <p14:cNvContentPartPr/>
                <p14:nvPr/>
              </p14:nvContentPartPr>
              <p14:xfrm>
                <a:off x="2240903" y="1473348"/>
                <a:ext cx="88200" cy="84240"/>
              </p14:xfrm>
            </p:contentPart>
          </mc:Choice>
          <mc:Fallback xmlns="">
            <p:pic>
              <p:nvPicPr>
                <p:cNvPr id="8" name="Ink 7">
                  <a:extLst>
                    <a:ext uri="{FF2B5EF4-FFF2-40B4-BE49-F238E27FC236}">
                      <a16:creationId xmlns:a16="http://schemas.microsoft.com/office/drawing/2014/main" id="{5F9EC473-B4D2-3144-B607-8D079F78C18E}"/>
                    </a:ext>
                  </a:extLst>
                </p:cNvPr>
                <p:cNvPicPr/>
                <p:nvPr/>
              </p:nvPicPr>
              <p:blipFill>
                <a:blip r:embed="rId13"/>
                <a:stretch>
                  <a:fillRect/>
                </a:stretch>
              </p:blipFill>
              <p:spPr>
                <a:xfrm>
                  <a:off x="2233343" y="1465788"/>
                  <a:ext cx="103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BD85644E-F6AF-9041-B8E2-F56CCCFEF011}"/>
                    </a:ext>
                  </a:extLst>
                </p14:cNvPr>
                <p14:cNvContentPartPr/>
                <p14:nvPr/>
              </p14:nvContentPartPr>
              <p14:xfrm>
                <a:off x="2358263" y="1491708"/>
                <a:ext cx="183240" cy="76680"/>
              </p14:xfrm>
            </p:contentPart>
          </mc:Choice>
          <mc:Fallback xmlns="">
            <p:pic>
              <p:nvPicPr>
                <p:cNvPr id="9" name="Ink 8">
                  <a:extLst>
                    <a:ext uri="{FF2B5EF4-FFF2-40B4-BE49-F238E27FC236}">
                      <a16:creationId xmlns:a16="http://schemas.microsoft.com/office/drawing/2014/main" id="{BD85644E-F6AF-9041-B8E2-F56CCCFEF011}"/>
                    </a:ext>
                  </a:extLst>
                </p:cNvPr>
                <p:cNvPicPr/>
                <p:nvPr/>
              </p:nvPicPr>
              <p:blipFill>
                <a:blip r:embed="rId15"/>
                <a:stretch>
                  <a:fillRect/>
                </a:stretch>
              </p:blipFill>
              <p:spPr>
                <a:xfrm>
                  <a:off x="2350703" y="1484148"/>
                  <a:ext cx="198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6E4C5C2-BA5A-3644-AFAD-D7F3A80E580F}"/>
                    </a:ext>
                  </a:extLst>
                </p14:cNvPr>
                <p14:cNvContentPartPr/>
                <p14:nvPr/>
              </p14:nvContentPartPr>
              <p14:xfrm>
                <a:off x="2608463" y="1467588"/>
                <a:ext cx="135360" cy="84240"/>
              </p14:xfrm>
            </p:contentPart>
          </mc:Choice>
          <mc:Fallback xmlns="">
            <p:pic>
              <p:nvPicPr>
                <p:cNvPr id="10" name="Ink 9">
                  <a:extLst>
                    <a:ext uri="{FF2B5EF4-FFF2-40B4-BE49-F238E27FC236}">
                      <a16:creationId xmlns:a16="http://schemas.microsoft.com/office/drawing/2014/main" id="{36E4C5C2-BA5A-3644-AFAD-D7F3A80E580F}"/>
                    </a:ext>
                  </a:extLst>
                </p:cNvPr>
                <p:cNvPicPr/>
                <p:nvPr/>
              </p:nvPicPr>
              <p:blipFill>
                <a:blip r:embed="rId17"/>
                <a:stretch>
                  <a:fillRect/>
                </a:stretch>
              </p:blipFill>
              <p:spPr>
                <a:xfrm>
                  <a:off x="2600903" y="1460028"/>
                  <a:ext cx="150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0C410638-5B68-7C47-A308-FC597E4A0566}"/>
                    </a:ext>
                  </a:extLst>
                </p14:cNvPr>
                <p14:cNvContentPartPr/>
                <p14:nvPr/>
              </p14:nvContentPartPr>
              <p14:xfrm>
                <a:off x="2793143" y="1498548"/>
                <a:ext cx="158040" cy="69480"/>
              </p14:xfrm>
            </p:contentPart>
          </mc:Choice>
          <mc:Fallback xmlns="">
            <p:pic>
              <p:nvPicPr>
                <p:cNvPr id="11" name="Ink 10">
                  <a:extLst>
                    <a:ext uri="{FF2B5EF4-FFF2-40B4-BE49-F238E27FC236}">
                      <a16:creationId xmlns:a16="http://schemas.microsoft.com/office/drawing/2014/main" id="{0C410638-5B68-7C47-A308-FC597E4A0566}"/>
                    </a:ext>
                  </a:extLst>
                </p:cNvPr>
                <p:cNvPicPr/>
                <p:nvPr/>
              </p:nvPicPr>
              <p:blipFill>
                <a:blip r:embed="rId19"/>
                <a:stretch>
                  <a:fillRect/>
                </a:stretch>
              </p:blipFill>
              <p:spPr>
                <a:xfrm>
                  <a:off x="2785583" y="1490988"/>
                  <a:ext cx="173160" cy="84600"/>
                </a:xfrm>
                <a:prstGeom prst="rect">
                  <a:avLst/>
                </a:prstGeom>
              </p:spPr>
            </p:pic>
          </mc:Fallback>
        </mc:AlternateContent>
      </p:grpSp>
      <p:grpSp>
        <p:nvGrpSpPr>
          <p:cNvPr id="23" name="Group 22">
            <a:extLst>
              <a:ext uri="{FF2B5EF4-FFF2-40B4-BE49-F238E27FC236}">
                <a16:creationId xmlns:a16="http://schemas.microsoft.com/office/drawing/2014/main" id="{990E7194-684C-DB43-BA6D-B5F665B7EAEB}"/>
              </a:ext>
            </a:extLst>
          </p:cNvPr>
          <p:cNvGrpSpPr/>
          <p:nvPr/>
        </p:nvGrpSpPr>
        <p:grpSpPr>
          <a:xfrm>
            <a:off x="3138743" y="1270308"/>
            <a:ext cx="962280" cy="328680"/>
            <a:chOff x="3138743" y="1270308"/>
            <a:chExt cx="962280" cy="32868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E5E9706-A412-634C-965D-6B042E5918A9}"/>
                    </a:ext>
                  </a:extLst>
                </p14:cNvPr>
                <p14:cNvContentPartPr/>
                <p14:nvPr/>
              </p14:nvContentPartPr>
              <p14:xfrm>
                <a:off x="3138743" y="1296948"/>
                <a:ext cx="182520" cy="27720"/>
              </p14:xfrm>
            </p:contentPart>
          </mc:Choice>
          <mc:Fallback xmlns="">
            <p:pic>
              <p:nvPicPr>
                <p:cNvPr id="13" name="Ink 12">
                  <a:extLst>
                    <a:ext uri="{FF2B5EF4-FFF2-40B4-BE49-F238E27FC236}">
                      <a16:creationId xmlns:a16="http://schemas.microsoft.com/office/drawing/2014/main" id="{DE5E9706-A412-634C-965D-6B042E5918A9}"/>
                    </a:ext>
                  </a:extLst>
                </p:cNvPr>
                <p:cNvPicPr/>
                <p:nvPr/>
              </p:nvPicPr>
              <p:blipFill>
                <a:blip r:embed="rId21"/>
                <a:stretch>
                  <a:fillRect/>
                </a:stretch>
              </p:blipFill>
              <p:spPr>
                <a:xfrm>
                  <a:off x="3131183" y="1289388"/>
                  <a:ext cx="197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2DF0A66-1ED4-D64F-8764-F00FD61B73AE}"/>
                    </a:ext>
                  </a:extLst>
                </p14:cNvPr>
                <p14:cNvContentPartPr/>
                <p14:nvPr/>
              </p14:nvContentPartPr>
              <p14:xfrm>
                <a:off x="3183383" y="1338708"/>
                <a:ext cx="81720" cy="148680"/>
              </p14:xfrm>
            </p:contentPart>
          </mc:Choice>
          <mc:Fallback xmlns="">
            <p:pic>
              <p:nvPicPr>
                <p:cNvPr id="14" name="Ink 13">
                  <a:extLst>
                    <a:ext uri="{FF2B5EF4-FFF2-40B4-BE49-F238E27FC236}">
                      <a16:creationId xmlns:a16="http://schemas.microsoft.com/office/drawing/2014/main" id="{52DF0A66-1ED4-D64F-8764-F00FD61B73AE}"/>
                    </a:ext>
                  </a:extLst>
                </p:cNvPr>
                <p:cNvPicPr/>
                <p:nvPr/>
              </p:nvPicPr>
              <p:blipFill>
                <a:blip r:embed="rId23"/>
                <a:stretch>
                  <a:fillRect/>
                </a:stretch>
              </p:blipFill>
              <p:spPr>
                <a:xfrm>
                  <a:off x="3175823" y="1331148"/>
                  <a:ext cx="96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CE32ECC-84F3-704A-8BB7-061DD9268687}"/>
                    </a:ext>
                  </a:extLst>
                </p14:cNvPr>
                <p14:cNvContentPartPr/>
                <p14:nvPr/>
              </p14:nvContentPartPr>
              <p14:xfrm>
                <a:off x="3347183" y="1396308"/>
                <a:ext cx="138600" cy="118800"/>
              </p14:xfrm>
            </p:contentPart>
          </mc:Choice>
          <mc:Fallback xmlns="">
            <p:pic>
              <p:nvPicPr>
                <p:cNvPr id="15" name="Ink 14">
                  <a:extLst>
                    <a:ext uri="{FF2B5EF4-FFF2-40B4-BE49-F238E27FC236}">
                      <a16:creationId xmlns:a16="http://schemas.microsoft.com/office/drawing/2014/main" id="{2CE32ECC-84F3-704A-8BB7-061DD9268687}"/>
                    </a:ext>
                  </a:extLst>
                </p:cNvPr>
                <p:cNvPicPr/>
                <p:nvPr/>
              </p:nvPicPr>
              <p:blipFill>
                <a:blip r:embed="rId25"/>
                <a:stretch>
                  <a:fillRect/>
                </a:stretch>
              </p:blipFill>
              <p:spPr>
                <a:xfrm>
                  <a:off x="3339983" y="1388748"/>
                  <a:ext cx="153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A53F80B3-CCCF-0A44-BC5F-0840BCB4D1EF}"/>
                    </a:ext>
                  </a:extLst>
                </p14:cNvPr>
                <p14:cNvContentPartPr/>
                <p14:nvPr/>
              </p14:nvContentPartPr>
              <p14:xfrm>
                <a:off x="3544103" y="1420428"/>
                <a:ext cx="140760" cy="80280"/>
              </p14:xfrm>
            </p:contentPart>
          </mc:Choice>
          <mc:Fallback xmlns="">
            <p:pic>
              <p:nvPicPr>
                <p:cNvPr id="16" name="Ink 15">
                  <a:extLst>
                    <a:ext uri="{FF2B5EF4-FFF2-40B4-BE49-F238E27FC236}">
                      <a16:creationId xmlns:a16="http://schemas.microsoft.com/office/drawing/2014/main" id="{A53F80B3-CCCF-0A44-BC5F-0840BCB4D1EF}"/>
                    </a:ext>
                  </a:extLst>
                </p:cNvPr>
                <p:cNvPicPr/>
                <p:nvPr/>
              </p:nvPicPr>
              <p:blipFill>
                <a:blip r:embed="rId27"/>
                <a:stretch>
                  <a:fillRect/>
                </a:stretch>
              </p:blipFill>
              <p:spPr>
                <a:xfrm>
                  <a:off x="3536543" y="1412868"/>
                  <a:ext cx="155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AC555B49-810D-1B4E-A41B-9E90C0C40452}"/>
                    </a:ext>
                  </a:extLst>
                </p14:cNvPr>
                <p14:cNvContentPartPr/>
                <p14:nvPr/>
              </p14:nvContentPartPr>
              <p14:xfrm>
                <a:off x="3747143" y="1438428"/>
                <a:ext cx="26280" cy="134640"/>
              </p14:xfrm>
            </p:contentPart>
          </mc:Choice>
          <mc:Fallback xmlns="">
            <p:pic>
              <p:nvPicPr>
                <p:cNvPr id="17" name="Ink 16">
                  <a:extLst>
                    <a:ext uri="{FF2B5EF4-FFF2-40B4-BE49-F238E27FC236}">
                      <a16:creationId xmlns:a16="http://schemas.microsoft.com/office/drawing/2014/main" id="{AC555B49-810D-1B4E-A41B-9E90C0C40452}"/>
                    </a:ext>
                  </a:extLst>
                </p:cNvPr>
                <p:cNvPicPr/>
                <p:nvPr/>
              </p:nvPicPr>
              <p:blipFill>
                <a:blip r:embed="rId29"/>
                <a:stretch>
                  <a:fillRect/>
                </a:stretch>
              </p:blipFill>
              <p:spPr>
                <a:xfrm>
                  <a:off x="3739583" y="1430868"/>
                  <a:ext cx="41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B7E74115-C040-D345-A70F-6179EF75C764}"/>
                    </a:ext>
                  </a:extLst>
                </p14:cNvPr>
                <p14:cNvContentPartPr/>
                <p14:nvPr/>
              </p14:nvContentPartPr>
              <p14:xfrm>
                <a:off x="3771623" y="1411428"/>
                <a:ext cx="95040" cy="66240"/>
              </p14:xfrm>
            </p:contentPart>
          </mc:Choice>
          <mc:Fallback xmlns="">
            <p:pic>
              <p:nvPicPr>
                <p:cNvPr id="18" name="Ink 17">
                  <a:extLst>
                    <a:ext uri="{FF2B5EF4-FFF2-40B4-BE49-F238E27FC236}">
                      <a16:creationId xmlns:a16="http://schemas.microsoft.com/office/drawing/2014/main" id="{B7E74115-C040-D345-A70F-6179EF75C764}"/>
                    </a:ext>
                  </a:extLst>
                </p:cNvPr>
                <p:cNvPicPr/>
                <p:nvPr/>
              </p:nvPicPr>
              <p:blipFill>
                <a:blip r:embed="rId31"/>
                <a:stretch>
                  <a:fillRect/>
                </a:stretch>
              </p:blipFill>
              <p:spPr>
                <a:xfrm>
                  <a:off x="3764063" y="1403868"/>
                  <a:ext cx="110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A09DAEB-3829-A14A-A7AE-7B46DDD4BED5}"/>
                    </a:ext>
                  </a:extLst>
                </p14:cNvPr>
                <p14:cNvContentPartPr/>
                <p14:nvPr/>
              </p14:nvContentPartPr>
              <p14:xfrm>
                <a:off x="3909863" y="1433748"/>
                <a:ext cx="47160" cy="165240"/>
              </p14:xfrm>
            </p:contentPart>
          </mc:Choice>
          <mc:Fallback xmlns="">
            <p:pic>
              <p:nvPicPr>
                <p:cNvPr id="19" name="Ink 18">
                  <a:extLst>
                    <a:ext uri="{FF2B5EF4-FFF2-40B4-BE49-F238E27FC236}">
                      <a16:creationId xmlns:a16="http://schemas.microsoft.com/office/drawing/2014/main" id="{4A09DAEB-3829-A14A-A7AE-7B46DDD4BED5}"/>
                    </a:ext>
                  </a:extLst>
                </p:cNvPr>
                <p:cNvPicPr/>
                <p:nvPr/>
              </p:nvPicPr>
              <p:blipFill>
                <a:blip r:embed="rId33"/>
                <a:stretch>
                  <a:fillRect/>
                </a:stretch>
              </p:blipFill>
              <p:spPr>
                <a:xfrm>
                  <a:off x="3902303" y="1426188"/>
                  <a:ext cx="62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EA693435-1786-584A-8F74-E4FA18F7D433}"/>
                    </a:ext>
                  </a:extLst>
                </p14:cNvPr>
                <p14:cNvContentPartPr/>
                <p14:nvPr/>
              </p14:nvContentPartPr>
              <p14:xfrm>
                <a:off x="3918863" y="1418268"/>
                <a:ext cx="124560" cy="64800"/>
              </p14:xfrm>
            </p:contentPart>
          </mc:Choice>
          <mc:Fallback xmlns="">
            <p:pic>
              <p:nvPicPr>
                <p:cNvPr id="20" name="Ink 19">
                  <a:extLst>
                    <a:ext uri="{FF2B5EF4-FFF2-40B4-BE49-F238E27FC236}">
                      <a16:creationId xmlns:a16="http://schemas.microsoft.com/office/drawing/2014/main" id="{EA693435-1786-584A-8F74-E4FA18F7D433}"/>
                    </a:ext>
                  </a:extLst>
                </p:cNvPr>
                <p:cNvPicPr/>
                <p:nvPr/>
              </p:nvPicPr>
              <p:blipFill>
                <a:blip r:embed="rId35"/>
                <a:stretch>
                  <a:fillRect/>
                </a:stretch>
              </p:blipFill>
              <p:spPr>
                <a:xfrm>
                  <a:off x="3911303" y="1410708"/>
                  <a:ext cx="1396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D6ABEE74-5B2E-974D-9DCE-FDB63427DA5C}"/>
                    </a:ext>
                  </a:extLst>
                </p14:cNvPr>
                <p14:cNvContentPartPr/>
                <p14:nvPr/>
              </p14:nvContentPartPr>
              <p14:xfrm>
                <a:off x="4087343" y="1417548"/>
                <a:ext cx="13680" cy="106560"/>
              </p14:xfrm>
            </p:contentPart>
          </mc:Choice>
          <mc:Fallback xmlns="">
            <p:pic>
              <p:nvPicPr>
                <p:cNvPr id="21" name="Ink 20">
                  <a:extLst>
                    <a:ext uri="{FF2B5EF4-FFF2-40B4-BE49-F238E27FC236}">
                      <a16:creationId xmlns:a16="http://schemas.microsoft.com/office/drawing/2014/main" id="{D6ABEE74-5B2E-974D-9DCE-FDB63427DA5C}"/>
                    </a:ext>
                  </a:extLst>
                </p:cNvPr>
                <p:cNvPicPr/>
                <p:nvPr/>
              </p:nvPicPr>
              <p:blipFill>
                <a:blip r:embed="rId37"/>
                <a:stretch>
                  <a:fillRect/>
                </a:stretch>
              </p:blipFill>
              <p:spPr>
                <a:xfrm>
                  <a:off x="4079783" y="1409988"/>
                  <a:ext cx="28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8423BF99-B645-7B4D-A21E-EC2B1B92B7D1}"/>
                    </a:ext>
                  </a:extLst>
                </p14:cNvPr>
                <p14:cNvContentPartPr/>
                <p14:nvPr/>
              </p14:nvContentPartPr>
              <p14:xfrm>
                <a:off x="4069703" y="1270308"/>
                <a:ext cx="5400" cy="8640"/>
              </p14:xfrm>
            </p:contentPart>
          </mc:Choice>
          <mc:Fallback xmlns="">
            <p:pic>
              <p:nvPicPr>
                <p:cNvPr id="22" name="Ink 21">
                  <a:extLst>
                    <a:ext uri="{FF2B5EF4-FFF2-40B4-BE49-F238E27FC236}">
                      <a16:creationId xmlns:a16="http://schemas.microsoft.com/office/drawing/2014/main" id="{8423BF99-B645-7B4D-A21E-EC2B1B92B7D1}"/>
                    </a:ext>
                  </a:extLst>
                </p:cNvPr>
                <p:cNvPicPr/>
                <p:nvPr/>
              </p:nvPicPr>
              <p:blipFill>
                <a:blip r:embed="rId39"/>
                <a:stretch>
                  <a:fillRect/>
                </a:stretch>
              </p:blipFill>
              <p:spPr>
                <a:xfrm>
                  <a:off x="4062143" y="1262748"/>
                  <a:ext cx="2052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6667FDC5-D42C-1849-A00A-2DE12063DF79}"/>
                  </a:ext>
                </a:extLst>
              </p14:cNvPr>
              <p14:cNvContentPartPr/>
              <p14:nvPr/>
            </p14:nvContentPartPr>
            <p14:xfrm>
              <a:off x="6777983" y="2626428"/>
              <a:ext cx="732600" cy="20520"/>
            </p14:xfrm>
          </p:contentPart>
        </mc:Choice>
        <mc:Fallback xmlns="">
          <p:pic>
            <p:nvPicPr>
              <p:cNvPr id="24" name="Ink 23">
                <a:extLst>
                  <a:ext uri="{FF2B5EF4-FFF2-40B4-BE49-F238E27FC236}">
                    <a16:creationId xmlns:a16="http://schemas.microsoft.com/office/drawing/2014/main" id="{6667FDC5-D42C-1849-A00A-2DE12063DF79}"/>
                  </a:ext>
                </a:extLst>
              </p:cNvPr>
              <p:cNvPicPr/>
              <p:nvPr/>
            </p:nvPicPr>
            <p:blipFill>
              <a:blip r:embed="rId41"/>
              <a:stretch>
                <a:fillRect/>
              </a:stretch>
            </p:blipFill>
            <p:spPr>
              <a:xfrm>
                <a:off x="6770423" y="2618868"/>
                <a:ext cx="747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B4421100-685E-D442-BF3D-697725EE8058}"/>
                  </a:ext>
                </a:extLst>
              </p14:cNvPr>
              <p14:cNvContentPartPr/>
              <p14:nvPr/>
            </p14:nvContentPartPr>
            <p14:xfrm>
              <a:off x="994943" y="2907228"/>
              <a:ext cx="3545640" cy="28440"/>
            </p14:xfrm>
          </p:contentPart>
        </mc:Choice>
        <mc:Fallback xmlns="">
          <p:pic>
            <p:nvPicPr>
              <p:cNvPr id="25" name="Ink 24">
                <a:extLst>
                  <a:ext uri="{FF2B5EF4-FFF2-40B4-BE49-F238E27FC236}">
                    <a16:creationId xmlns:a16="http://schemas.microsoft.com/office/drawing/2014/main" id="{B4421100-685E-D442-BF3D-697725EE8058}"/>
                  </a:ext>
                </a:extLst>
              </p:cNvPr>
              <p:cNvPicPr/>
              <p:nvPr/>
            </p:nvPicPr>
            <p:blipFill>
              <a:blip r:embed="rId43"/>
              <a:stretch>
                <a:fillRect/>
              </a:stretch>
            </p:blipFill>
            <p:spPr>
              <a:xfrm>
                <a:off x="987383" y="2899668"/>
                <a:ext cx="3560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5368" name="Ink 185367">
                <a:extLst>
                  <a:ext uri="{FF2B5EF4-FFF2-40B4-BE49-F238E27FC236}">
                    <a16:creationId xmlns:a16="http://schemas.microsoft.com/office/drawing/2014/main" id="{CC010C80-3A93-E243-B4FA-1F47AE76B3E4}"/>
                  </a:ext>
                </a:extLst>
              </p14:cNvPr>
              <p14:cNvContentPartPr/>
              <p14:nvPr/>
            </p14:nvContentPartPr>
            <p14:xfrm>
              <a:off x="4899155" y="4362607"/>
              <a:ext cx="387000" cy="829080"/>
            </p14:xfrm>
          </p:contentPart>
        </mc:Choice>
        <mc:Fallback xmlns="">
          <p:pic>
            <p:nvPicPr>
              <p:cNvPr id="185368" name="Ink 185367">
                <a:extLst>
                  <a:ext uri="{FF2B5EF4-FFF2-40B4-BE49-F238E27FC236}">
                    <a16:creationId xmlns:a16="http://schemas.microsoft.com/office/drawing/2014/main" id="{CC010C80-3A93-E243-B4FA-1F47AE76B3E4}"/>
                  </a:ext>
                </a:extLst>
              </p:cNvPr>
              <p:cNvPicPr/>
              <p:nvPr/>
            </p:nvPicPr>
            <p:blipFill>
              <a:blip r:embed="rId45"/>
              <a:stretch>
                <a:fillRect/>
              </a:stretch>
            </p:blipFill>
            <p:spPr>
              <a:xfrm>
                <a:off x="4891595" y="4355407"/>
                <a:ext cx="402120" cy="844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5370" name="Ink 185369">
                <a:extLst>
                  <a:ext uri="{FF2B5EF4-FFF2-40B4-BE49-F238E27FC236}">
                    <a16:creationId xmlns:a16="http://schemas.microsoft.com/office/drawing/2014/main" id="{CCC55D64-0158-F24A-861C-0559D122E3ED}"/>
                  </a:ext>
                </a:extLst>
              </p14:cNvPr>
              <p14:cNvContentPartPr/>
              <p14:nvPr/>
            </p14:nvContentPartPr>
            <p14:xfrm>
              <a:off x="5473715" y="4113487"/>
              <a:ext cx="9000" cy="224280"/>
            </p14:xfrm>
          </p:contentPart>
        </mc:Choice>
        <mc:Fallback xmlns="">
          <p:pic>
            <p:nvPicPr>
              <p:cNvPr id="185370" name="Ink 185369">
                <a:extLst>
                  <a:ext uri="{FF2B5EF4-FFF2-40B4-BE49-F238E27FC236}">
                    <a16:creationId xmlns:a16="http://schemas.microsoft.com/office/drawing/2014/main" id="{CCC55D64-0158-F24A-861C-0559D122E3ED}"/>
                  </a:ext>
                </a:extLst>
              </p:cNvPr>
              <p:cNvPicPr/>
              <p:nvPr/>
            </p:nvPicPr>
            <p:blipFill>
              <a:blip r:embed="rId47"/>
              <a:stretch>
                <a:fillRect/>
              </a:stretch>
            </p:blipFill>
            <p:spPr>
              <a:xfrm>
                <a:off x="5466155" y="4105927"/>
                <a:ext cx="24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5371" name="Ink 185370">
                <a:extLst>
                  <a:ext uri="{FF2B5EF4-FFF2-40B4-BE49-F238E27FC236}">
                    <a16:creationId xmlns:a16="http://schemas.microsoft.com/office/drawing/2014/main" id="{BDBDC85F-8A7F-B747-8AD9-9935CF051B73}"/>
                  </a:ext>
                </a:extLst>
              </p14:cNvPr>
              <p14:cNvContentPartPr/>
              <p14:nvPr/>
            </p14:nvContentPartPr>
            <p14:xfrm>
              <a:off x="5410715" y="4110607"/>
              <a:ext cx="205920" cy="208440"/>
            </p14:xfrm>
          </p:contentPart>
        </mc:Choice>
        <mc:Fallback xmlns="">
          <p:pic>
            <p:nvPicPr>
              <p:cNvPr id="185371" name="Ink 185370">
                <a:extLst>
                  <a:ext uri="{FF2B5EF4-FFF2-40B4-BE49-F238E27FC236}">
                    <a16:creationId xmlns:a16="http://schemas.microsoft.com/office/drawing/2014/main" id="{BDBDC85F-8A7F-B747-8AD9-9935CF051B73}"/>
                  </a:ext>
                </a:extLst>
              </p:cNvPr>
              <p:cNvPicPr/>
              <p:nvPr/>
            </p:nvPicPr>
            <p:blipFill>
              <a:blip r:embed="rId49"/>
              <a:stretch>
                <a:fillRect/>
              </a:stretch>
            </p:blipFill>
            <p:spPr>
              <a:xfrm>
                <a:off x="5403155" y="4103047"/>
                <a:ext cx="221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5372" name="Ink 185371">
                <a:extLst>
                  <a:ext uri="{FF2B5EF4-FFF2-40B4-BE49-F238E27FC236}">
                    <a16:creationId xmlns:a16="http://schemas.microsoft.com/office/drawing/2014/main" id="{A23D0233-9ED6-0446-B59F-A41762473E53}"/>
                  </a:ext>
                </a:extLst>
              </p14:cNvPr>
              <p14:cNvContentPartPr/>
              <p14:nvPr/>
            </p14:nvContentPartPr>
            <p14:xfrm>
              <a:off x="5657315" y="4200247"/>
              <a:ext cx="6120" cy="112320"/>
            </p14:xfrm>
          </p:contentPart>
        </mc:Choice>
        <mc:Fallback xmlns="">
          <p:pic>
            <p:nvPicPr>
              <p:cNvPr id="185372" name="Ink 185371">
                <a:extLst>
                  <a:ext uri="{FF2B5EF4-FFF2-40B4-BE49-F238E27FC236}">
                    <a16:creationId xmlns:a16="http://schemas.microsoft.com/office/drawing/2014/main" id="{A23D0233-9ED6-0446-B59F-A41762473E53}"/>
                  </a:ext>
                </a:extLst>
              </p:cNvPr>
              <p:cNvPicPr/>
              <p:nvPr/>
            </p:nvPicPr>
            <p:blipFill>
              <a:blip r:embed="rId51"/>
              <a:stretch>
                <a:fillRect/>
              </a:stretch>
            </p:blipFill>
            <p:spPr>
              <a:xfrm>
                <a:off x="5649755" y="4192687"/>
                <a:ext cx="21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5373" name="Ink 185372">
                <a:extLst>
                  <a:ext uri="{FF2B5EF4-FFF2-40B4-BE49-F238E27FC236}">
                    <a16:creationId xmlns:a16="http://schemas.microsoft.com/office/drawing/2014/main" id="{12607DF9-E922-AE40-BFC4-AFA08F67DE3D}"/>
                  </a:ext>
                </a:extLst>
              </p14:cNvPr>
              <p14:cNvContentPartPr/>
              <p14:nvPr/>
            </p14:nvContentPartPr>
            <p14:xfrm>
              <a:off x="5663795" y="4083967"/>
              <a:ext cx="9720" cy="27000"/>
            </p14:xfrm>
          </p:contentPart>
        </mc:Choice>
        <mc:Fallback xmlns="">
          <p:pic>
            <p:nvPicPr>
              <p:cNvPr id="185373" name="Ink 185372">
                <a:extLst>
                  <a:ext uri="{FF2B5EF4-FFF2-40B4-BE49-F238E27FC236}">
                    <a16:creationId xmlns:a16="http://schemas.microsoft.com/office/drawing/2014/main" id="{12607DF9-E922-AE40-BFC4-AFA08F67DE3D}"/>
                  </a:ext>
                </a:extLst>
              </p:cNvPr>
              <p:cNvPicPr/>
              <p:nvPr/>
            </p:nvPicPr>
            <p:blipFill>
              <a:blip r:embed="rId53"/>
              <a:stretch>
                <a:fillRect/>
              </a:stretch>
            </p:blipFill>
            <p:spPr>
              <a:xfrm>
                <a:off x="5656235" y="4076407"/>
                <a:ext cx="24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5374" name="Ink 185373">
                <a:extLst>
                  <a:ext uri="{FF2B5EF4-FFF2-40B4-BE49-F238E27FC236}">
                    <a16:creationId xmlns:a16="http://schemas.microsoft.com/office/drawing/2014/main" id="{1425A5D4-2FC6-F04D-A42F-7B4E1DF747F5}"/>
                  </a:ext>
                </a:extLst>
              </p14:cNvPr>
              <p14:cNvContentPartPr/>
              <p14:nvPr/>
            </p14:nvContentPartPr>
            <p14:xfrm>
              <a:off x="5729675" y="4190167"/>
              <a:ext cx="69840" cy="113400"/>
            </p14:xfrm>
          </p:contentPart>
        </mc:Choice>
        <mc:Fallback xmlns="">
          <p:pic>
            <p:nvPicPr>
              <p:cNvPr id="185374" name="Ink 185373">
                <a:extLst>
                  <a:ext uri="{FF2B5EF4-FFF2-40B4-BE49-F238E27FC236}">
                    <a16:creationId xmlns:a16="http://schemas.microsoft.com/office/drawing/2014/main" id="{1425A5D4-2FC6-F04D-A42F-7B4E1DF747F5}"/>
                  </a:ext>
                </a:extLst>
              </p:cNvPr>
              <p:cNvPicPr/>
              <p:nvPr/>
            </p:nvPicPr>
            <p:blipFill>
              <a:blip r:embed="rId55"/>
              <a:stretch>
                <a:fillRect/>
              </a:stretch>
            </p:blipFill>
            <p:spPr>
              <a:xfrm>
                <a:off x="5722115" y="4182607"/>
                <a:ext cx="84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5375" name="Ink 185374">
                <a:extLst>
                  <a:ext uri="{FF2B5EF4-FFF2-40B4-BE49-F238E27FC236}">
                    <a16:creationId xmlns:a16="http://schemas.microsoft.com/office/drawing/2014/main" id="{DF2EE9B8-3204-9949-9260-72905DDCDD90}"/>
                  </a:ext>
                </a:extLst>
              </p14:cNvPr>
              <p14:cNvContentPartPr/>
              <p14:nvPr/>
            </p14:nvContentPartPr>
            <p14:xfrm>
              <a:off x="5839115" y="4184047"/>
              <a:ext cx="92520" cy="96480"/>
            </p14:xfrm>
          </p:contentPart>
        </mc:Choice>
        <mc:Fallback xmlns="">
          <p:pic>
            <p:nvPicPr>
              <p:cNvPr id="185375" name="Ink 185374">
                <a:extLst>
                  <a:ext uri="{FF2B5EF4-FFF2-40B4-BE49-F238E27FC236}">
                    <a16:creationId xmlns:a16="http://schemas.microsoft.com/office/drawing/2014/main" id="{DF2EE9B8-3204-9949-9260-72905DDCDD90}"/>
                  </a:ext>
                </a:extLst>
              </p:cNvPr>
              <p:cNvPicPr/>
              <p:nvPr/>
            </p:nvPicPr>
            <p:blipFill>
              <a:blip r:embed="rId57"/>
              <a:stretch>
                <a:fillRect/>
              </a:stretch>
            </p:blipFill>
            <p:spPr>
              <a:xfrm>
                <a:off x="5831555" y="4176487"/>
                <a:ext cx="107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5376" name="Ink 185375">
                <a:extLst>
                  <a:ext uri="{FF2B5EF4-FFF2-40B4-BE49-F238E27FC236}">
                    <a16:creationId xmlns:a16="http://schemas.microsoft.com/office/drawing/2014/main" id="{5177E617-9738-1A4B-B053-32D0672456A5}"/>
                  </a:ext>
                </a:extLst>
              </p14:cNvPr>
              <p14:cNvContentPartPr/>
              <p14:nvPr/>
            </p14:nvContentPartPr>
            <p14:xfrm>
              <a:off x="5953595" y="4172887"/>
              <a:ext cx="111600" cy="90720"/>
            </p14:xfrm>
          </p:contentPart>
        </mc:Choice>
        <mc:Fallback xmlns="">
          <p:pic>
            <p:nvPicPr>
              <p:cNvPr id="185376" name="Ink 185375">
                <a:extLst>
                  <a:ext uri="{FF2B5EF4-FFF2-40B4-BE49-F238E27FC236}">
                    <a16:creationId xmlns:a16="http://schemas.microsoft.com/office/drawing/2014/main" id="{5177E617-9738-1A4B-B053-32D0672456A5}"/>
                  </a:ext>
                </a:extLst>
              </p:cNvPr>
              <p:cNvPicPr/>
              <p:nvPr/>
            </p:nvPicPr>
            <p:blipFill>
              <a:blip r:embed="rId59"/>
              <a:stretch>
                <a:fillRect/>
              </a:stretch>
            </p:blipFill>
            <p:spPr>
              <a:xfrm>
                <a:off x="5946035" y="4165327"/>
                <a:ext cx="126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5377" name="Ink 185376">
                <a:extLst>
                  <a:ext uri="{FF2B5EF4-FFF2-40B4-BE49-F238E27FC236}">
                    <a16:creationId xmlns:a16="http://schemas.microsoft.com/office/drawing/2014/main" id="{685ECA3D-053B-084A-9304-F8A5836F8CC2}"/>
                  </a:ext>
                </a:extLst>
              </p14:cNvPr>
              <p14:cNvContentPartPr/>
              <p14:nvPr/>
            </p14:nvContentPartPr>
            <p14:xfrm>
              <a:off x="6101915" y="4039327"/>
              <a:ext cx="13320" cy="237240"/>
            </p14:xfrm>
          </p:contentPart>
        </mc:Choice>
        <mc:Fallback xmlns="">
          <p:pic>
            <p:nvPicPr>
              <p:cNvPr id="185377" name="Ink 185376">
                <a:extLst>
                  <a:ext uri="{FF2B5EF4-FFF2-40B4-BE49-F238E27FC236}">
                    <a16:creationId xmlns:a16="http://schemas.microsoft.com/office/drawing/2014/main" id="{685ECA3D-053B-084A-9304-F8A5836F8CC2}"/>
                  </a:ext>
                </a:extLst>
              </p:cNvPr>
              <p:cNvPicPr/>
              <p:nvPr/>
            </p:nvPicPr>
            <p:blipFill>
              <a:blip r:embed="rId61"/>
              <a:stretch>
                <a:fillRect/>
              </a:stretch>
            </p:blipFill>
            <p:spPr>
              <a:xfrm>
                <a:off x="6094355" y="4031767"/>
                <a:ext cx="284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5378" name="Ink 185377">
                <a:extLst>
                  <a:ext uri="{FF2B5EF4-FFF2-40B4-BE49-F238E27FC236}">
                    <a16:creationId xmlns:a16="http://schemas.microsoft.com/office/drawing/2014/main" id="{52527588-F490-C64D-B4E6-367A9145C020}"/>
                  </a:ext>
                </a:extLst>
              </p14:cNvPr>
              <p14:cNvContentPartPr/>
              <p14:nvPr/>
            </p14:nvContentPartPr>
            <p14:xfrm>
              <a:off x="6053675" y="4138687"/>
              <a:ext cx="100080" cy="7560"/>
            </p14:xfrm>
          </p:contentPart>
        </mc:Choice>
        <mc:Fallback xmlns="">
          <p:pic>
            <p:nvPicPr>
              <p:cNvPr id="185378" name="Ink 185377">
                <a:extLst>
                  <a:ext uri="{FF2B5EF4-FFF2-40B4-BE49-F238E27FC236}">
                    <a16:creationId xmlns:a16="http://schemas.microsoft.com/office/drawing/2014/main" id="{52527588-F490-C64D-B4E6-367A9145C020}"/>
                  </a:ext>
                </a:extLst>
              </p:cNvPr>
              <p:cNvPicPr/>
              <p:nvPr/>
            </p:nvPicPr>
            <p:blipFill>
              <a:blip r:embed="rId63"/>
              <a:stretch>
                <a:fillRect/>
              </a:stretch>
            </p:blipFill>
            <p:spPr>
              <a:xfrm>
                <a:off x="6046475" y="4131127"/>
                <a:ext cx="115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5379" name="Ink 185378">
                <a:extLst>
                  <a:ext uri="{FF2B5EF4-FFF2-40B4-BE49-F238E27FC236}">
                    <a16:creationId xmlns:a16="http://schemas.microsoft.com/office/drawing/2014/main" id="{B05CD259-E0E2-0E44-84F0-CD023132D4B3}"/>
                  </a:ext>
                </a:extLst>
              </p14:cNvPr>
              <p14:cNvContentPartPr/>
              <p14:nvPr/>
            </p14:nvContentPartPr>
            <p14:xfrm>
              <a:off x="6231155" y="4134727"/>
              <a:ext cx="197640" cy="100440"/>
            </p14:xfrm>
          </p:contentPart>
        </mc:Choice>
        <mc:Fallback xmlns="">
          <p:pic>
            <p:nvPicPr>
              <p:cNvPr id="185379" name="Ink 185378">
                <a:extLst>
                  <a:ext uri="{FF2B5EF4-FFF2-40B4-BE49-F238E27FC236}">
                    <a16:creationId xmlns:a16="http://schemas.microsoft.com/office/drawing/2014/main" id="{B05CD259-E0E2-0E44-84F0-CD023132D4B3}"/>
                  </a:ext>
                </a:extLst>
              </p:cNvPr>
              <p:cNvPicPr/>
              <p:nvPr/>
            </p:nvPicPr>
            <p:blipFill>
              <a:blip r:embed="rId65"/>
              <a:stretch>
                <a:fillRect/>
              </a:stretch>
            </p:blipFill>
            <p:spPr>
              <a:xfrm>
                <a:off x="6223595" y="4127167"/>
                <a:ext cx="212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5380" name="Ink 185379">
                <a:extLst>
                  <a:ext uri="{FF2B5EF4-FFF2-40B4-BE49-F238E27FC236}">
                    <a16:creationId xmlns:a16="http://schemas.microsoft.com/office/drawing/2014/main" id="{8A8E5027-83C0-6947-B043-063C31483BE8}"/>
                  </a:ext>
                </a:extLst>
              </p14:cNvPr>
              <p14:cNvContentPartPr/>
              <p14:nvPr/>
            </p14:nvContentPartPr>
            <p14:xfrm>
              <a:off x="6416555" y="4136167"/>
              <a:ext cx="162000" cy="65160"/>
            </p14:xfrm>
          </p:contentPart>
        </mc:Choice>
        <mc:Fallback xmlns="">
          <p:pic>
            <p:nvPicPr>
              <p:cNvPr id="185380" name="Ink 185379">
                <a:extLst>
                  <a:ext uri="{FF2B5EF4-FFF2-40B4-BE49-F238E27FC236}">
                    <a16:creationId xmlns:a16="http://schemas.microsoft.com/office/drawing/2014/main" id="{8A8E5027-83C0-6947-B043-063C31483BE8}"/>
                  </a:ext>
                </a:extLst>
              </p:cNvPr>
              <p:cNvPicPr/>
              <p:nvPr/>
            </p:nvPicPr>
            <p:blipFill>
              <a:blip r:embed="rId67"/>
              <a:stretch>
                <a:fillRect/>
              </a:stretch>
            </p:blipFill>
            <p:spPr>
              <a:xfrm>
                <a:off x="6408995" y="4128607"/>
                <a:ext cx="177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5381" name="Ink 185380">
                <a:extLst>
                  <a:ext uri="{FF2B5EF4-FFF2-40B4-BE49-F238E27FC236}">
                    <a16:creationId xmlns:a16="http://schemas.microsoft.com/office/drawing/2014/main" id="{F8973FC5-36B6-C14F-9287-F66B0C454B46}"/>
                  </a:ext>
                </a:extLst>
              </p14:cNvPr>
              <p14:cNvContentPartPr/>
              <p14:nvPr/>
            </p14:nvContentPartPr>
            <p14:xfrm>
              <a:off x="6590795" y="4120687"/>
              <a:ext cx="19080" cy="189720"/>
            </p14:xfrm>
          </p:contentPart>
        </mc:Choice>
        <mc:Fallback xmlns="">
          <p:pic>
            <p:nvPicPr>
              <p:cNvPr id="185381" name="Ink 185380">
                <a:extLst>
                  <a:ext uri="{FF2B5EF4-FFF2-40B4-BE49-F238E27FC236}">
                    <a16:creationId xmlns:a16="http://schemas.microsoft.com/office/drawing/2014/main" id="{F8973FC5-36B6-C14F-9287-F66B0C454B46}"/>
                  </a:ext>
                </a:extLst>
              </p:cNvPr>
              <p:cNvPicPr/>
              <p:nvPr/>
            </p:nvPicPr>
            <p:blipFill>
              <a:blip r:embed="rId69"/>
              <a:stretch>
                <a:fillRect/>
              </a:stretch>
            </p:blipFill>
            <p:spPr>
              <a:xfrm>
                <a:off x="6583235" y="4113127"/>
                <a:ext cx="342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5382" name="Ink 185381">
                <a:extLst>
                  <a:ext uri="{FF2B5EF4-FFF2-40B4-BE49-F238E27FC236}">
                    <a16:creationId xmlns:a16="http://schemas.microsoft.com/office/drawing/2014/main" id="{AB778164-FE45-CB43-9817-1B1202FD6457}"/>
                  </a:ext>
                </a:extLst>
              </p14:cNvPr>
              <p14:cNvContentPartPr/>
              <p14:nvPr/>
            </p14:nvContentPartPr>
            <p14:xfrm>
              <a:off x="6571355" y="4139407"/>
              <a:ext cx="114840" cy="93600"/>
            </p14:xfrm>
          </p:contentPart>
        </mc:Choice>
        <mc:Fallback xmlns="">
          <p:pic>
            <p:nvPicPr>
              <p:cNvPr id="185382" name="Ink 185381">
                <a:extLst>
                  <a:ext uri="{FF2B5EF4-FFF2-40B4-BE49-F238E27FC236}">
                    <a16:creationId xmlns:a16="http://schemas.microsoft.com/office/drawing/2014/main" id="{AB778164-FE45-CB43-9817-1B1202FD6457}"/>
                  </a:ext>
                </a:extLst>
              </p:cNvPr>
              <p:cNvPicPr/>
              <p:nvPr/>
            </p:nvPicPr>
            <p:blipFill>
              <a:blip r:embed="rId71"/>
              <a:stretch>
                <a:fillRect/>
              </a:stretch>
            </p:blipFill>
            <p:spPr>
              <a:xfrm>
                <a:off x="6563795" y="4131847"/>
                <a:ext cx="129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5383" name="Ink 185382">
                <a:extLst>
                  <a:ext uri="{FF2B5EF4-FFF2-40B4-BE49-F238E27FC236}">
                    <a16:creationId xmlns:a16="http://schemas.microsoft.com/office/drawing/2014/main" id="{A435BE28-5738-2649-B34E-A56042BB575F}"/>
                  </a:ext>
                </a:extLst>
              </p14:cNvPr>
              <p14:cNvContentPartPr/>
              <p14:nvPr/>
            </p14:nvContentPartPr>
            <p14:xfrm>
              <a:off x="6713195" y="4130767"/>
              <a:ext cx="13680" cy="194040"/>
            </p14:xfrm>
          </p:contentPart>
        </mc:Choice>
        <mc:Fallback xmlns="">
          <p:pic>
            <p:nvPicPr>
              <p:cNvPr id="185383" name="Ink 185382">
                <a:extLst>
                  <a:ext uri="{FF2B5EF4-FFF2-40B4-BE49-F238E27FC236}">
                    <a16:creationId xmlns:a16="http://schemas.microsoft.com/office/drawing/2014/main" id="{A435BE28-5738-2649-B34E-A56042BB575F}"/>
                  </a:ext>
                </a:extLst>
              </p:cNvPr>
              <p:cNvPicPr/>
              <p:nvPr/>
            </p:nvPicPr>
            <p:blipFill>
              <a:blip r:embed="rId73"/>
              <a:stretch>
                <a:fillRect/>
              </a:stretch>
            </p:blipFill>
            <p:spPr>
              <a:xfrm>
                <a:off x="6705635" y="4123207"/>
                <a:ext cx="28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5384" name="Ink 185383">
                <a:extLst>
                  <a:ext uri="{FF2B5EF4-FFF2-40B4-BE49-F238E27FC236}">
                    <a16:creationId xmlns:a16="http://schemas.microsoft.com/office/drawing/2014/main" id="{EE16FB1A-D8CC-8147-9FE4-CB302AD72399}"/>
                  </a:ext>
                </a:extLst>
              </p14:cNvPr>
              <p14:cNvContentPartPr/>
              <p14:nvPr/>
            </p14:nvContentPartPr>
            <p14:xfrm>
              <a:off x="6694115" y="4123207"/>
              <a:ext cx="105480" cy="77400"/>
            </p14:xfrm>
          </p:contentPart>
        </mc:Choice>
        <mc:Fallback xmlns="">
          <p:pic>
            <p:nvPicPr>
              <p:cNvPr id="185384" name="Ink 185383">
                <a:extLst>
                  <a:ext uri="{FF2B5EF4-FFF2-40B4-BE49-F238E27FC236}">
                    <a16:creationId xmlns:a16="http://schemas.microsoft.com/office/drawing/2014/main" id="{EE16FB1A-D8CC-8147-9FE4-CB302AD72399}"/>
                  </a:ext>
                </a:extLst>
              </p:cNvPr>
              <p:cNvPicPr/>
              <p:nvPr/>
            </p:nvPicPr>
            <p:blipFill>
              <a:blip r:embed="rId75"/>
              <a:stretch>
                <a:fillRect/>
              </a:stretch>
            </p:blipFill>
            <p:spPr>
              <a:xfrm>
                <a:off x="6686915" y="4115647"/>
                <a:ext cx="1206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5385" name="Ink 185384">
                <a:extLst>
                  <a:ext uri="{FF2B5EF4-FFF2-40B4-BE49-F238E27FC236}">
                    <a16:creationId xmlns:a16="http://schemas.microsoft.com/office/drawing/2014/main" id="{BE9DEDCD-E8C3-4B4F-A680-5128CF993592}"/>
                  </a:ext>
                </a:extLst>
              </p14:cNvPr>
              <p14:cNvContentPartPr/>
              <p14:nvPr/>
            </p14:nvContentPartPr>
            <p14:xfrm>
              <a:off x="6819755" y="4084327"/>
              <a:ext cx="157320" cy="102960"/>
            </p14:xfrm>
          </p:contentPart>
        </mc:Choice>
        <mc:Fallback xmlns="">
          <p:pic>
            <p:nvPicPr>
              <p:cNvPr id="185385" name="Ink 185384">
                <a:extLst>
                  <a:ext uri="{FF2B5EF4-FFF2-40B4-BE49-F238E27FC236}">
                    <a16:creationId xmlns:a16="http://schemas.microsoft.com/office/drawing/2014/main" id="{BE9DEDCD-E8C3-4B4F-A680-5128CF993592}"/>
                  </a:ext>
                </a:extLst>
              </p:cNvPr>
              <p:cNvPicPr/>
              <p:nvPr/>
            </p:nvPicPr>
            <p:blipFill>
              <a:blip r:embed="rId77"/>
              <a:stretch>
                <a:fillRect/>
              </a:stretch>
            </p:blipFill>
            <p:spPr>
              <a:xfrm>
                <a:off x="6812195" y="4076767"/>
                <a:ext cx="172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5386" name="Ink 185385">
                <a:extLst>
                  <a:ext uri="{FF2B5EF4-FFF2-40B4-BE49-F238E27FC236}">
                    <a16:creationId xmlns:a16="http://schemas.microsoft.com/office/drawing/2014/main" id="{A1F4290A-5D21-C145-A1D3-1645C4A558BF}"/>
                  </a:ext>
                </a:extLst>
              </p14:cNvPr>
              <p14:cNvContentPartPr/>
              <p14:nvPr/>
            </p14:nvContentPartPr>
            <p14:xfrm>
              <a:off x="6993275" y="4122847"/>
              <a:ext cx="107280" cy="57600"/>
            </p14:xfrm>
          </p:contentPart>
        </mc:Choice>
        <mc:Fallback xmlns="">
          <p:pic>
            <p:nvPicPr>
              <p:cNvPr id="185386" name="Ink 185385">
                <a:extLst>
                  <a:ext uri="{FF2B5EF4-FFF2-40B4-BE49-F238E27FC236}">
                    <a16:creationId xmlns:a16="http://schemas.microsoft.com/office/drawing/2014/main" id="{A1F4290A-5D21-C145-A1D3-1645C4A558BF}"/>
                  </a:ext>
                </a:extLst>
              </p:cNvPr>
              <p:cNvPicPr/>
              <p:nvPr/>
            </p:nvPicPr>
            <p:blipFill>
              <a:blip r:embed="rId79"/>
              <a:stretch>
                <a:fillRect/>
              </a:stretch>
            </p:blipFill>
            <p:spPr>
              <a:xfrm>
                <a:off x="6986075" y="4115287"/>
                <a:ext cx="122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5387" name="Ink 185386">
                <a:extLst>
                  <a:ext uri="{FF2B5EF4-FFF2-40B4-BE49-F238E27FC236}">
                    <a16:creationId xmlns:a16="http://schemas.microsoft.com/office/drawing/2014/main" id="{1D7C221E-E773-A445-AACE-096C097DBE38}"/>
                  </a:ext>
                </a:extLst>
              </p14:cNvPr>
              <p14:cNvContentPartPr/>
              <p14:nvPr/>
            </p14:nvContentPartPr>
            <p14:xfrm>
              <a:off x="7106675" y="3856447"/>
              <a:ext cx="7560" cy="347760"/>
            </p14:xfrm>
          </p:contentPart>
        </mc:Choice>
        <mc:Fallback xmlns="">
          <p:pic>
            <p:nvPicPr>
              <p:cNvPr id="185387" name="Ink 185386">
                <a:extLst>
                  <a:ext uri="{FF2B5EF4-FFF2-40B4-BE49-F238E27FC236}">
                    <a16:creationId xmlns:a16="http://schemas.microsoft.com/office/drawing/2014/main" id="{1D7C221E-E773-A445-AACE-096C097DBE38}"/>
                  </a:ext>
                </a:extLst>
              </p:cNvPr>
              <p:cNvPicPr/>
              <p:nvPr/>
            </p:nvPicPr>
            <p:blipFill>
              <a:blip r:embed="rId81"/>
              <a:stretch>
                <a:fillRect/>
              </a:stretch>
            </p:blipFill>
            <p:spPr>
              <a:xfrm>
                <a:off x="7099115" y="3848887"/>
                <a:ext cx="22680" cy="362880"/>
              </a:xfrm>
              <a:prstGeom prst="rect">
                <a:avLst/>
              </a:prstGeom>
            </p:spPr>
          </p:pic>
        </mc:Fallback>
      </mc:AlternateContent>
      <p:grpSp>
        <p:nvGrpSpPr>
          <p:cNvPr id="185394" name="Group 185393">
            <a:extLst>
              <a:ext uri="{FF2B5EF4-FFF2-40B4-BE49-F238E27FC236}">
                <a16:creationId xmlns:a16="http://schemas.microsoft.com/office/drawing/2014/main" id="{9F919271-7F7D-194A-ADCA-3F7F9FC61F8D}"/>
              </a:ext>
            </a:extLst>
          </p:cNvPr>
          <p:cNvGrpSpPr/>
          <p:nvPr/>
        </p:nvGrpSpPr>
        <p:grpSpPr>
          <a:xfrm>
            <a:off x="3505595" y="4865167"/>
            <a:ext cx="5098680" cy="1254240"/>
            <a:chOff x="3505595" y="4865167"/>
            <a:chExt cx="5098680" cy="1254240"/>
          </a:xfrm>
        </p:grpSpPr>
        <mc:AlternateContent xmlns:mc="http://schemas.openxmlformats.org/markup-compatibility/2006" xmlns:p14="http://schemas.microsoft.com/office/powerpoint/2010/main">
          <mc:Choice Requires="p14">
            <p:contentPart p14:bwMode="auto" r:id="rId82">
              <p14:nvContentPartPr>
                <p14:cNvPr id="26" name="Ink 25">
                  <a:extLst>
                    <a:ext uri="{FF2B5EF4-FFF2-40B4-BE49-F238E27FC236}">
                      <a16:creationId xmlns:a16="http://schemas.microsoft.com/office/drawing/2014/main" id="{C602E400-3C4A-984F-A9E6-0DF341F940F1}"/>
                    </a:ext>
                  </a:extLst>
                </p14:cNvPr>
                <p14:cNvContentPartPr/>
                <p14:nvPr/>
              </p14:nvContentPartPr>
              <p14:xfrm>
                <a:off x="3505595" y="5263327"/>
                <a:ext cx="650520" cy="476280"/>
              </p14:xfrm>
            </p:contentPart>
          </mc:Choice>
          <mc:Fallback xmlns="">
            <p:pic>
              <p:nvPicPr>
                <p:cNvPr id="26" name="Ink 25">
                  <a:extLst>
                    <a:ext uri="{FF2B5EF4-FFF2-40B4-BE49-F238E27FC236}">
                      <a16:creationId xmlns:a16="http://schemas.microsoft.com/office/drawing/2014/main" id="{C602E400-3C4A-984F-A9E6-0DF341F940F1}"/>
                    </a:ext>
                  </a:extLst>
                </p:cNvPr>
                <p:cNvPicPr/>
                <p:nvPr/>
              </p:nvPicPr>
              <p:blipFill>
                <a:blip r:embed="rId83"/>
                <a:stretch>
                  <a:fillRect/>
                </a:stretch>
              </p:blipFill>
              <p:spPr>
                <a:xfrm>
                  <a:off x="3498035" y="5255767"/>
                  <a:ext cx="6656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 name="Ink 26">
                  <a:extLst>
                    <a:ext uri="{FF2B5EF4-FFF2-40B4-BE49-F238E27FC236}">
                      <a16:creationId xmlns:a16="http://schemas.microsoft.com/office/drawing/2014/main" id="{2BD3F163-D498-A243-A7FE-284BF5D6BC81}"/>
                    </a:ext>
                  </a:extLst>
                </p14:cNvPr>
                <p14:cNvContentPartPr/>
                <p14:nvPr/>
              </p14:nvContentPartPr>
              <p14:xfrm>
                <a:off x="3784595" y="5441887"/>
                <a:ext cx="5400" cy="158040"/>
              </p14:xfrm>
            </p:contentPart>
          </mc:Choice>
          <mc:Fallback xmlns="">
            <p:pic>
              <p:nvPicPr>
                <p:cNvPr id="27" name="Ink 26">
                  <a:extLst>
                    <a:ext uri="{FF2B5EF4-FFF2-40B4-BE49-F238E27FC236}">
                      <a16:creationId xmlns:a16="http://schemas.microsoft.com/office/drawing/2014/main" id="{2BD3F163-D498-A243-A7FE-284BF5D6BC81}"/>
                    </a:ext>
                  </a:extLst>
                </p:cNvPr>
                <p:cNvPicPr/>
                <p:nvPr/>
              </p:nvPicPr>
              <p:blipFill>
                <a:blip r:embed="rId85"/>
                <a:stretch>
                  <a:fillRect/>
                </a:stretch>
              </p:blipFill>
              <p:spPr>
                <a:xfrm>
                  <a:off x="3777035" y="5434327"/>
                  <a:ext cx="20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 name="Ink 27">
                  <a:extLst>
                    <a:ext uri="{FF2B5EF4-FFF2-40B4-BE49-F238E27FC236}">
                      <a16:creationId xmlns:a16="http://schemas.microsoft.com/office/drawing/2014/main" id="{E5DE83BE-3869-AB4C-964A-277AB0F37CEB}"/>
                    </a:ext>
                  </a:extLst>
                </p14:cNvPr>
                <p14:cNvContentPartPr/>
                <p14:nvPr/>
              </p14:nvContentPartPr>
              <p14:xfrm>
                <a:off x="3753995" y="5435407"/>
                <a:ext cx="164520" cy="87840"/>
              </p14:xfrm>
            </p:contentPart>
          </mc:Choice>
          <mc:Fallback xmlns="">
            <p:pic>
              <p:nvPicPr>
                <p:cNvPr id="28" name="Ink 27">
                  <a:extLst>
                    <a:ext uri="{FF2B5EF4-FFF2-40B4-BE49-F238E27FC236}">
                      <a16:creationId xmlns:a16="http://schemas.microsoft.com/office/drawing/2014/main" id="{E5DE83BE-3869-AB4C-964A-277AB0F37CEB}"/>
                    </a:ext>
                  </a:extLst>
                </p:cNvPr>
                <p:cNvPicPr/>
                <p:nvPr/>
              </p:nvPicPr>
              <p:blipFill>
                <a:blip r:embed="rId87"/>
                <a:stretch>
                  <a:fillRect/>
                </a:stretch>
              </p:blipFill>
              <p:spPr>
                <a:xfrm>
                  <a:off x="3746435" y="5427847"/>
                  <a:ext cx="1796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 name="Ink 29">
                  <a:extLst>
                    <a:ext uri="{FF2B5EF4-FFF2-40B4-BE49-F238E27FC236}">
                      <a16:creationId xmlns:a16="http://schemas.microsoft.com/office/drawing/2014/main" id="{CCFB71E5-F9B6-924B-AF74-B78EE9A3DDEA}"/>
                    </a:ext>
                  </a:extLst>
                </p14:cNvPr>
                <p14:cNvContentPartPr/>
                <p14:nvPr/>
              </p14:nvContentPartPr>
              <p14:xfrm>
                <a:off x="4633835" y="5321287"/>
                <a:ext cx="13320" cy="394200"/>
              </p14:xfrm>
            </p:contentPart>
          </mc:Choice>
          <mc:Fallback xmlns="">
            <p:pic>
              <p:nvPicPr>
                <p:cNvPr id="30" name="Ink 29">
                  <a:extLst>
                    <a:ext uri="{FF2B5EF4-FFF2-40B4-BE49-F238E27FC236}">
                      <a16:creationId xmlns:a16="http://schemas.microsoft.com/office/drawing/2014/main" id="{CCFB71E5-F9B6-924B-AF74-B78EE9A3DDEA}"/>
                    </a:ext>
                  </a:extLst>
                </p:cNvPr>
                <p:cNvPicPr/>
                <p:nvPr/>
              </p:nvPicPr>
              <p:blipFill>
                <a:blip r:embed="rId89"/>
                <a:stretch>
                  <a:fillRect/>
                </a:stretch>
              </p:blipFill>
              <p:spPr>
                <a:xfrm>
                  <a:off x="4626275" y="5313727"/>
                  <a:ext cx="28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1" name="Ink 30">
                  <a:extLst>
                    <a:ext uri="{FF2B5EF4-FFF2-40B4-BE49-F238E27FC236}">
                      <a16:creationId xmlns:a16="http://schemas.microsoft.com/office/drawing/2014/main" id="{1C622114-8D98-7042-BADC-9DE39D543773}"/>
                    </a:ext>
                  </a:extLst>
                </p14:cNvPr>
                <p14:cNvContentPartPr/>
                <p14:nvPr/>
              </p14:nvContentPartPr>
              <p14:xfrm>
                <a:off x="4612235" y="5223007"/>
                <a:ext cx="596880" cy="47520"/>
              </p14:xfrm>
            </p:contentPart>
          </mc:Choice>
          <mc:Fallback xmlns="">
            <p:pic>
              <p:nvPicPr>
                <p:cNvPr id="31" name="Ink 30">
                  <a:extLst>
                    <a:ext uri="{FF2B5EF4-FFF2-40B4-BE49-F238E27FC236}">
                      <a16:creationId xmlns:a16="http://schemas.microsoft.com/office/drawing/2014/main" id="{1C622114-8D98-7042-BADC-9DE39D543773}"/>
                    </a:ext>
                  </a:extLst>
                </p:cNvPr>
                <p:cNvPicPr/>
                <p:nvPr/>
              </p:nvPicPr>
              <p:blipFill>
                <a:blip r:embed="rId91"/>
                <a:stretch>
                  <a:fillRect/>
                </a:stretch>
              </p:blipFill>
              <p:spPr>
                <a:xfrm>
                  <a:off x="4604675" y="5215447"/>
                  <a:ext cx="612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2" name="Ink 31">
                  <a:extLst>
                    <a:ext uri="{FF2B5EF4-FFF2-40B4-BE49-F238E27FC236}">
                      <a16:creationId xmlns:a16="http://schemas.microsoft.com/office/drawing/2014/main" id="{B0529308-4FEE-C840-8A5B-64244D6F6A63}"/>
                    </a:ext>
                  </a:extLst>
                </p14:cNvPr>
                <p14:cNvContentPartPr/>
                <p14:nvPr/>
              </p14:nvContentPartPr>
              <p14:xfrm>
                <a:off x="5211995" y="5223007"/>
                <a:ext cx="78480" cy="565560"/>
              </p14:xfrm>
            </p:contentPart>
          </mc:Choice>
          <mc:Fallback xmlns="">
            <p:pic>
              <p:nvPicPr>
                <p:cNvPr id="32" name="Ink 31">
                  <a:extLst>
                    <a:ext uri="{FF2B5EF4-FFF2-40B4-BE49-F238E27FC236}">
                      <a16:creationId xmlns:a16="http://schemas.microsoft.com/office/drawing/2014/main" id="{B0529308-4FEE-C840-8A5B-64244D6F6A63}"/>
                    </a:ext>
                  </a:extLst>
                </p:cNvPr>
                <p:cNvPicPr/>
                <p:nvPr/>
              </p:nvPicPr>
              <p:blipFill>
                <a:blip r:embed="rId93"/>
                <a:stretch>
                  <a:fillRect/>
                </a:stretch>
              </p:blipFill>
              <p:spPr>
                <a:xfrm>
                  <a:off x="5204435" y="5215447"/>
                  <a:ext cx="9360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3" name="Ink 32">
                  <a:extLst>
                    <a:ext uri="{FF2B5EF4-FFF2-40B4-BE49-F238E27FC236}">
                      <a16:creationId xmlns:a16="http://schemas.microsoft.com/office/drawing/2014/main" id="{CB9A78A6-0521-554E-A883-431F0905755D}"/>
                    </a:ext>
                  </a:extLst>
                </p14:cNvPr>
                <p14:cNvContentPartPr/>
                <p14:nvPr/>
              </p14:nvContentPartPr>
              <p14:xfrm>
                <a:off x="4751555" y="5726287"/>
                <a:ext cx="448200" cy="59760"/>
              </p14:xfrm>
            </p:contentPart>
          </mc:Choice>
          <mc:Fallback xmlns="">
            <p:pic>
              <p:nvPicPr>
                <p:cNvPr id="33" name="Ink 32">
                  <a:extLst>
                    <a:ext uri="{FF2B5EF4-FFF2-40B4-BE49-F238E27FC236}">
                      <a16:creationId xmlns:a16="http://schemas.microsoft.com/office/drawing/2014/main" id="{CB9A78A6-0521-554E-A883-431F0905755D}"/>
                    </a:ext>
                  </a:extLst>
                </p:cNvPr>
                <p:cNvPicPr/>
                <p:nvPr/>
              </p:nvPicPr>
              <p:blipFill>
                <a:blip r:embed="rId95"/>
                <a:stretch>
                  <a:fillRect/>
                </a:stretch>
              </p:blipFill>
              <p:spPr>
                <a:xfrm>
                  <a:off x="4743995" y="5719087"/>
                  <a:ext cx="463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4" name="Ink 33">
                  <a:extLst>
                    <a:ext uri="{FF2B5EF4-FFF2-40B4-BE49-F238E27FC236}">
                      <a16:creationId xmlns:a16="http://schemas.microsoft.com/office/drawing/2014/main" id="{3965D056-17B6-BE4A-AE2B-F03BB431D7F6}"/>
                    </a:ext>
                  </a:extLst>
                </p14:cNvPr>
                <p14:cNvContentPartPr/>
                <p14:nvPr/>
              </p14:nvContentPartPr>
              <p14:xfrm>
                <a:off x="4823195" y="5456647"/>
                <a:ext cx="93960" cy="135720"/>
              </p14:xfrm>
            </p:contentPart>
          </mc:Choice>
          <mc:Fallback xmlns="">
            <p:pic>
              <p:nvPicPr>
                <p:cNvPr id="34" name="Ink 33">
                  <a:extLst>
                    <a:ext uri="{FF2B5EF4-FFF2-40B4-BE49-F238E27FC236}">
                      <a16:creationId xmlns:a16="http://schemas.microsoft.com/office/drawing/2014/main" id="{3965D056-17B6-BE4A-AE2B-F03BB431D7F6}"/>
                    </a:ext>
                  </a:extLst>
                </p:cNvPr>
                <p:cNvPicPr/>
                <p:nvPr/>
              </p:nvPicPr>
              <p:blipFill>
                <a:blip r:embed="rId97"/>
                <a:stretch>
                  <a:fillRect/>
                </a:stretch>
              </p:blipFill>
              <p:spPr>
                <a:xfrm>
                  <a:off x="4815635" y="5449447"/>
                  <a:ext cx="109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5" name="Ink 34">
                  <a:extLst>
                    <a:ext uri="{FF2B5EF4-FFF2-40B4-BE49-F238E27FC236}">
                      <a16:creationId xmlns:a16="http://schemas.microsoft.com/office/drawing/2014/main" id="{226418A7-4EE0-9F41-BE28-A5C3134650BB}"/>
                    </a:ext>
                  </a:extLst>
                </p14:cNvPr>
                <p14:cNvContentPartPr/>
                <p14:nvPr/>
              </p14:nvContentPartPr>
              <p14:xfrm>
                <a:off x="4975115" y="5455207"/>
                <a:ext cx="11160" cy="154080"/>
              </p14:xfrm>
            </p:contentPart>
          </mc:Choice>
          <mc:Fallback xmlns="">
            <p:pic>
              <p:nvPicPr>
                <p:cNvPr id="35" name="Ink 34">
                  <a:extLst>
                    <a:ext uri="{FF2B5EF4-FFF2-40B4-BE49-F238E27FC236}">
                      <a16:creationId xmlns:a16="http://schemas.microsoft.com/office/drawing/2014/main" id="{226418A7-4EE0-9F41-BE28-A5C3134650BB}"/>
                    </a:ext>
                  </a:extLst>
                </p:cNvPr>
                <p:cNvPicPr/>
                <p:nvPr/>
              </p:nvPicPr>
              <p:blipFill>
                <a:blip r:embed="rId99"/>
                <a:stretch>
                  <a:fillRect/>
                </a:stretch>
              </p:blipFill>
              <p:spPr>
                <a:xfrm>
                  <a:off x="4967555" y="5447647"/>
                  <a:ext cx="26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7" name="Ink 36">
                  <a:extLst>
                    <a:ext uri="{FF2B5EF4-FFF2-40B4-BE49-F238E27FC236}">
                      <a16:creationId xmlns:a16="http://schemas.microsoft.com/office/drawing/2014/main" id="{30C69932-092A-5E4E-96A0-45EC181FFE9F}"/>
                    </a:ext>
                  </a:extLst>
                </p14:cNvPr>
                <p14:cNvContentPartPr/>
                <p14:nvPr/>
              </p14:nvContentPartPr>
              <p14:xfrm>
                <a:off x="6099035" y="5171887"/>
                <a:ext cx="79920" cy="475200"/>
              </p14:xfrm>
            </p:contentPart>
          </mc:Choice>
          <mc:Fallback xmlns="">
            <p:pic>
              <p:nvPicPr>
                <p:cNvPr id="37" name="Ink 36">
                  <a:extLst>
                    <a:ext uri="{FF2B5EF4-FFF2-40B4-BE49-F238E27FC236}">
                      <a16:creationId xmlns:a16="http://schemas.microsoft.com/office/drawing/2014/main" id="{30C69932-092A-5E4E-96A0-45EC181FFE9F}"/>
                    </a:ext>
                  </a:extLst>
                </p:cNvPr>
                <p:cNvPicPr/>
                <p:nvPr/>
              </p:nvPicPr>
              <p:blipFill>
                <a:blip r:embed="rId101"/>
                <a:stretch>
                  <a:fillRect/>
                </a:stretch>
              </p:blipFill>
              <p:spPr>
                <a:xfrm>
                  <a:off x="6091475" y="5164687"/>
                  <a:ext cx="9504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8" name="Ink 37">
                  <a:extLst>
                    <a:ext uri="{FF2B5EF4-FFF2-40B4-BE49-F238E27FC236}">
                      <a16:creationId xmlns:a16="http://schemas.microsoft.com/office/drawing/2014/main" id="{72E63BDE-4A0F-B443-A2B8-53D9F17490CB}"/>
                    </a:ext>
                  </a:extLst>
                </p14:cNvPr>
                <p14:cNvContentPartPr/>
                <p14:nvPr/>
              </p14:nvContentPartPr>
              <p14:xfrm>
                <a:off x="6122795" y="5157127"/>
                <a:ext cx="634320" cy="447840"/>
              </p14:xfrm>
            </p:contentPart>
          </mc:Choice>
          <mc:Fallback xmlns="">
            <p:pic>
              <p:nvPicPr>
                <p:cNvPr id="38" name="Ink 37">
                  <a:extLst>
                    <a:ext uri="{FF2B5EF4-FFF2-40B4-BE49-F238E27FC236}">
                      <a16:creationId xmlns:a16="http://schemas.microsoft.com/office/drawing/2014/main" id="{72E63BDE-4A0F-B443-A2B8-53D9F17490CB}"/>
                    </a:ext>
                  </a:extLst>
                </p:cNvPr>
                <p:cNvPicPr/>
                <p:nvPr/>
              </p:nvPicPr>
              <p:blipFill>
                <a:blip r:embed="rId103"/>
                <a:stretch>
                  <a:fillRect/>
                </a:stretch>
              </p:blipFill>
              <p:spPr>
                <a:xfrm>
                  <a:off x="6115235" y="5149567"/>
                  <a:ext cx="64944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 name="Ink 38">
                  <a:extLst>
                    <a:ext uri="{FF2B5EF4-FFF2-40B4-BE49-F238E27FC236}">
                      <a16:creationId xmlns:a16="http://schemas.microsoft.com/office/drawing/2014/main" id="{2060946A-A5ED-6043-86C2-6B2239DD95DD}"/>
                    </a:ext>
                  </a:extLst>
                </p14:cNvPr>
                <p14:cNvContentPartPr/>
                <p14:nvPr/>
              </p14:nvContentPartPr>
              <p14:xfrm>
                <a:off x="6088955" y="5632327"/>
                <a:ext cx="579960" cy="43560"/>
              </p14:xfrm>
            </p:contentPart>
          </mc:Choice>
          <mc:Fallback xmlns="">
            <p:pic>
              <p:nvPicPr>
                <p:cNvPr id="39" name="Ink 38">
                  <a:extLst>
                    <a:ext uri="{FF2B5EF4-FFF2-40B4-BE49-F238E27FC236}">
                      <a16:creationId xmlns:a16="http://schemas.microsoft.com/office/drawing/2014/main" id="{2060946A-A5ED-6043-86C2-6B2239DD95DD}"/>
                    </a:ext>
                  </a:extLst>
                </p:cNvPr>
                <p:cNvPicPr/>
                <p:nvPr/>
              </p:nvPicPr>
              <p:blipFill>
                <a:blip r:embed="rId105"/>
                <a:stretch>
                  <a:fillRect/>
                </a:stretch>
              </p:blipFill>
              <p:spPr>
                <a:xfrm>
                  <a:off x="6081395" y="5625127"/>
                  <a:ext cx="595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0" name="Ink 39">
                  <a:extLst>
                    <a:ext uri="{FF2B5EF4-FFF2-40B4-BE49-F238E27FC236}">
                      <a16:creationId xmlns:a16="http://schemas.microsoft.com/office/drawing/2014/main" id="{91E24118-3250-9445-B58D-7B3F9449E35E}"/>
                    </a:ext>
                  </a:extLst>
                </p14:cNvPr>
                <p14:cNvContentPartPr/>
                <p14:nvPr/>
              </p14:nvContentPartPr>
              <p14:xfrm>
                <a:off x="6312875" y="5336407"/>
                <a:ext cx="107640" cy="167400"/>
              </p14:xfrm>
            </p:contentPart>
          </mc:Choice>
          <mc:Fallback xmlns="">
            <p:pic>
              <p:nvPicPr>
                <p:cNvPr id="40" name="Ink 39">
                  <a:extLst>
                    <a:ext uri="{FF2B5EF4-FFF2-40B4-BE49-F238E27FC236}">
                      <a16:creationId xmlns:a16="http://schemas.microsoft.com/office/drawing/2014/main" id="{91E24118-3250-9445-B58D-7B3F9449E35E}"/>
                    </a:ext>
                  </a:extLst>
                </p:cNvPr>
                <p:cNvPicPr/>
                <p:nvPr/>
              </p:nvPicPr>
              <p:blipFill>
                <a:blip r:embed="rId107"/>
                <a:stretch>
                  <a:fillRect/>
                </a:stretch>
              </p:blipFill>
              <p:spPr>
                <a:xfrm>
                  <a:off x="6305315" y="5328847"/>
                  <a:ext cx="12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1" name="Ink 40">
                  <a:extLst>
                    <a:ext uri="{FF2B5EF4-FFF2-40B4-BE49-F238E27FC236}">
                      <a16:creationId xmlns:a16="http://schemas.microsoft.com/office/drawing/2014/main" id="{3FF27DDB-34D4-1C41-BF91-9161616E2FAA}"/>
                    </a:ext>
                  </a:extLst>
                </p14:cNvPr>
                <p14:cNvContentPartPr/>
                <p14:nvPr/>
              </p14:nvContentPartPr>
              <p14:xfrm>
                <a:off x="6431675" y="5351527"/>
                <a:ext cx="185040" cy="124200"/>
              </p14:xfrm>
            </p:contentPart>
          </mc:Choice>
          <mc:Fallback xmlns="">
            <p:pic>
              <p:nvPicPr>
                <p:cNvPr id="41" name="Ink 40">
                  <a:extLst>
                    <a:ext uri="{FF2B5EF4-FFF2-40B4-BE49-F238E27FC236}">
                      <a16:creationId xmlns:a16="http://schemas.microsoft.com/office/drawing/2014/main" id="{3FF27DDB-34D4-1C41-BF91-9161616E2FAA}"/>
                    </a:ext>
                  </a:extLst>
                </p:cNvPr>
                <p:cNvPicPr/>
                <p:nvPr/>
              </p:nvPicPr>
              <p:blipFill>
                <a:blip r:embed="rId109"/>
                <a:stretch>
                  <a:fillRect/>
                </a:stretch>
              </p:blipFill>
              <p:spPr>
                <a:xfrm>
                  <a:off x="6424115" y="5343967"/>
                  <a:ext cx="200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Ink 42">
                  <a:extLst>
                    <a:ext uri="{FF2B5EF4-FFF2-40B4-BE49-F238E27FC236}">
                      <a16:creationId xmlns:a16="http://schemas.microsoft.com/office/drawing/2014/main" id="{1DB4381C-1910-7145-8973-4841162D0F04}"/>
                    </a:ext>
                  </a:extLst>
                </p14:cNvPr>
                <p14:cNvContentPartPr/>
                <p14:nvPr/>
              </p14:nvContentPartPr>
              <p14:xfrm>
                <a:off x="7151675" y="5165767"/>
                <a:ext cx="28440" cy="369720"/>
              </p14:xfrm>
            </p:contentPart>
          </mc:Choice>
          <mc:Fallback xmlns="">
            <p:pic>
              <p:nvPicPr>
                <p:cNvPr id="43" name="Ink 42">
                  <a:extLst>
                    <a:ext uri="{FF2B5EF4-FFF2-40B4-BE49-F238E27FC236}">
                      <a16:creationId xmlns:a16="http://schemas.microsoft.com/office/drawing/2014/main" id="{1DB4381C-1910-7145-8973-4841162D0F04}"/>
                    </a:ext>
                  </a:extLst>
                </p:cNvPr>
                <p:cNvPicPr/>
                <p:nvPr/>
              </p:nvPicPr>
              <p:blipFill>
                <a:blip r:embed="rId111"/>
                <a:stretch>
                  <a:fillRect/>
                </a:stretch>
              </p:blipFill>
              <p:spPr>
                <a:xfrm>
                  <a:off x="7144475" y="5158207"/>
                  <a:ext cx="432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4" name="Ink 43">
                  <a:extLst>
                    <a:ext uri="{FF2B5EF4-FFF2-40B4-BE49-F238E27FC236}">
                      <a16:creationId xmlns:a16="http://schemas.microsoft.com/office/drawing/2014/main" id="{9BCCD6DB-80A4-5644-B699-ABC16BDE6241}"/>
                    </a:ext>
                  </a:extLst>
                </p14:cNvPr>
                <p14:cNvContentPartPr/>
                <p14:nvPr/>
              </p14:nvContentPartPr>
              <p14:xfrm>
                <a:off x="7158155" y="5118967"/>
                <a:ext cx="523800" cy="461880"/>
              </p14:xfrm>
            </p:contentPart>
          </mc:Choice>
          <mc:Fallback xmlns="">
            <p:pic>
              <p:nvPicPr>
                <p:cNvPr id="44" name="Ink 43">
                  <a:extLst>
                    <a:ext uri="{FF2B5EF4-FFF2-40B4-BE49-F238E27FC236}">
                      <a16:creationId xmlns:a16="http://schemas.microsoft.com/office/drawing/2014/main" id="{9BCCD6DB-80A4-5644-B699-ABC16BDE6241}"/>
                    </a:ext>
                  </a:extLst>
                </p:cNvPr>
                <p:cNvPicPr/>
                <p:nvPr/>
              </p:nvPicPr>
              <p:blipFill>
                <a:blip r:embed="rId113"/>
                <a:stretch>
                  <a:fillRect/>
                </a:stretch>
              </p:blipFill>
              <p:spPr>
                <a:xfrm>
                  <a:off x="7150595" y="5111407"/>
                  <a:ext cx="53892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 name="Ink 44">
                  <a:extLst>
                    <a:ext uri="{FF2B5EF4-FFF2-40B4-BE49-F238E27FC236}">
                      <a16:creationId xmlns:a16="http://schemas.microsoft.com/office/drawing/2014/main" id="{C9C040C5-03FF-0C48-B244-0EB98C1572F5}"/>
                    </a:ext>
                  </a:extLst>
                </p14:cNvPr>
                <p14:cNvContentPartPr/>
                <p14:nvPr/>
              </p14:nvContentPartPr>
              <p14:xfrm>
                <a:off x="7356875" y="5282407"/>
                <a:ext cx="68400" cy="176040"/>
              </p14:xfrm>
            </p:contentPart>
          </mc:Choice>
          <mc:Fallback xmlns="">
            <p:pic>
              <p:nvPicPr>
                <p:cNvPr id="45" name="Ink 44">
                  <a:extLst>
                    <a:ext uri="{FF2B5EF4-FFF2-40B4-BE49-F238E27FC236}">
                      <a16:creationId xmlns:a16="http://schemas.microsoft.com/office/drawing/2014/main" id="{C9C040C5-03FF-0C48-B244-0EB98C1572F5}"/>
                    </a:ext>
                  </a:extLst>
                </p:cNvPr>
                <p:cNvPicPr/>
                <p:nvPr/>
              </p:nvPicPr>
              <p:blipFill>
                <a:blip r:embed="rId115"/>
                <a:stretch>
                  <a:fillRect/>
                </a:stretch>
              </p:blipFill>
              <p:spPr>
                <a:xfrm>
                  <a:off x="7349315" y="5274847"/>
                  <a:ext cx="83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6" name="Ink 45">
                  <a:extLst>
                    <a:ext uri="{FF2B5EF4-FFF2-40B4-BE49-F238E27FC236}">
                      <a16:creationId xmlns:a16="http://schemas.microsoft.com/office/drawing/2014/main" id="{5C412477-EC99-704D-9F7B-698F1A9D866B}"/>
                    </a:ext>
                  </a:extLst>
                </p14:cNvPr>
                <p14:cNvContentPartPr/>
                <p14:nvPr/>
              </p14:nvContentPartPr>
              <p14:xfrm>
                <a:off x="7463075" y="5275207"/>
                <a:ext cx="117720" cy="155520"/>
              </p14:xfrm>
            </p:contentPart>
          </mc:Choice>
          <mc:Fallback xmlns="">
            <p:pic>
              <p:nvPicPr>
                <p:cNvPr id="46" name="Ink 45">
                  <a:extLst>
                    <a:ext uri="{FF2B5EF4-FFF2-40B4-BE49-F238E27FC236}">
                      <a16:creationId xmlns:a16="http://schemas.microsoft.com/office/drawing/2014/main" id="{5C412477-EC99-704D-9F7B-698F1A9D866B}"/>
                    </a:ext>
                  </a:extLst>
                </p:cNvPr>
                <p:cNvPicPr/>
                <p:nvPr/>
              </p:nvPicPr>
              <p:blipFill>
                <a:blip r:embed="rId117"/>
                <a:stretch>
                  <a:fillRect/>
                </a:stretch>
              </p:blipFill>
              <p:spPr>
                <a:xfrm>
                  <a:off x="7455515" y="5267647"/>
                  <a:ext cx="1328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7" name="Ink 46">
                  <a:extLst>
                    <a:ext uri="{FF2B5EF4-FFF2-40B4-BE49-F238E27FC236}">
                      <a16:creationId xmlns:a16="http://schemas.microsoft.com/office/drawing/2014/main" id="{C17E45E0-8B75-6644-8523-879B19222BAB}"/>
                    </a:ext>
                  </a:extLst>
                </p14:cNvPr>
                <p14:cNvContentPartPr/>
                <p14:nvPr/>
              </p14:nvContentPartPr>
              <p14:xfrm>
                <a:off x="8115035" y="4884247"/>
                <a:ext cx="14760" cy="426600"/>
              </p14:xfrm>
            </p:contentPart>
          </mc:Choice>
          <mc:Fallback xmlns="">
            <p:pic>
              <p:nvPicPr>
                <p:cNvPr id="47" name="Ink 46">
                  <a:extLst>
                    <a:ext uri="{FF2B5EF4-FFF2-40B4-BE49-F238E27FC236}">
                      <a16:creationId xmlns:a16="http://schemas.microsoft.com/office/drawing/2014/main" id="{C17E45E0-8B75-6644-8523-879B19222BAB}"/>
                    </a:ext>
                  </a:extLst>
                </p:cNvPr>
                <p:cNvPicPr/>
                <p:nvPr/>
              </p:nvPicPr>
              <p:blipFill>
                <a:blip r:embed="rId119"/>
                <a:stretch>
                  <a:fillRect/>
                </a:stretch>
              </p:blipFill>
              <p:spPr>
                <a:xfrm>
                  <a:off x="8107475" y="4876687"/>
                  <a:ext cx="298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 name="Ink 47">
                  <a:extLst>
                    <a:ext uri="{FF2B5EF4-FFF2-40B4-BE49-F238E27FC236}">
                      <a16:creationId xmlns:a16="http://schemas.microsoft.com/office/drawing/2014/main" id="{7B455C4C-3407-764F-AB84-4C49E306263C}"/>
                    </a:ext>
                  </a:extLst>
                </p14:cNvPr>
                <p14:cNvContentPartPr/>
                <p14:nvPr/>
              </p14:nvContentPartPr>
              <p14:xfrm>
                <a:off x="8050595" y="5263327"/>
                <a:ext cx="225720" cy="126360"/>
              </p14:xfrm>
            </p:contentPart>
          </mc:Choice>
          <mc:Fallback xmlns="">
            <p:pic>
              <p:nvPicPr>
                <p:cNvPr id="48" name="Ink 47">
                  <a:extLst>
                    <a:ext uri="{FF2B5EF4-FFF2-40B4-BE49-F238E27FC236}">
                      <a16:creationId xmlns:a16="http://schemas.microsoft.com/office/drawing/2014/main" id="{7B455C4C-3407-764F-AB84-4C49E306263C}"/>
                    </a:ext>
                  </a:extLst>
                </p:cNvPr>
                <p:cNvPicPr/>
                <p:nvPr/>
              </p:nvPicPr>
              <p:blipFill>
                <a:blip r:embed="rId121"/>
                <a:stretch>
                  <a:fillRect/>
                </a:stretch>
              </p:blipFill>
              <p:spPr>
                <a:xfrm>
                  <a:off x="8043035" y="5255767"/>
                  <a:ext cx="240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9" name="Ink 48">
                  <a:extLst>
                    <a:ext uri="{FF2B5EF4-FFF2-40B4-BE49-F238E27FC236}">
                      <a16:creationId xmlns:a16="http://schemas.microsoft.com/office/drawing/2014/main" id="{88F264C9-A18A-354B-8AAE-BD17B6BF21FA}"/>
                    </a:ext>
                  </a:extLst>
                </p14:cNvPr>
                <p14:cNvContentPartPr/>
                <p14:nvPr/>
              </p14:nvContentPartPr>
              <p14:xfrm>
                <a:off x="8099195" y="5412007"/>
                <a:ext cx="116640" cy="46080"/>
              </p14:xfrm>
            </p:contentPart>
          </mc:Choice>
          <mc:Fallback xmlns="">
            <p:pic>
              <p:nvPicPr>
                <p:cNvPr id="49" name="Ink 48">
                  <a:extLst>
                    <a:ext uri="{FF2B5EF4-FFF2-40B4-BE49-F238E27FC236}">
                      <a16:creationId xmlns:a16="http://schemas.microsoft.com/office/drawing/2014/main" id="{88F264C9-A18A-354B-8AAE-BD17B6BF21FA}"/>
                    </a:ext>
                  </a:extLst>
                </p:cNvPr>
                <p:cNvPicPr/>
                <p:nvPr/>
              </p:nvPicPr>
              <p:blipFill>
                <a:blip r:embed="rId123"/>
                <a:stretch>
                  <a:fillRect/>
                </a:stretch>
              </p:blipFill>
              <p:spPr>
                <a:xfrm>
                  <a:off x="8091635" y="5404447"/>
                  <a:ext cx="131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0" name="Ink 49">
                  <a:extLst>
                    <a:ext uri="{FF2B5EF4-FFF2-40B4-BE49-F238E27FC236}">
                      <a16:creationId xmlns:a16="http://schemas.microsoft.com/office/drawing/2014/main" id="{CB9D0DA8-766C-064E-8052-C842725299D0}"/>
                    </a:ext>
                  </a:extLst>
                </p14:cNvPr>
                <p14:cNvContentPartPr/>
                <p14:nvPr/>
              </p14:nvContentPartPr>
              <p14:xfrm>
                <a:off x="8143835" y="5439007"/>
                <a:ext cx="14760" cy="303840"/>
              </p14:xfrm>
            </p:contentPart>
          </mc:Choice>
          <mc:Fallback xmlns="">
            <p:pic>
              <p:nvPicPr>
                <p:cNvPr id="50" name="Ink 49">
                  <a:extLst>
                    <a:ext uri="{FF2B5EF4-FFF2-40B4-BE49-F238E27FC236}">
                      <a16:creationId xmlns:a16="http://schemas.microsoft.com/office/drawing/2014/main" id="{CB9D0DA8-766C-064E-8052-C842725299D0}"/>
                    </a:ext>
                  </a:extLst>
                </p:cNvPr>
                <p:cNvPicPr/>
                <p:nvPr/>
              </p:nvPicPr>
              <p:blipFill>
                <a:blip r:embed="rId125"/>
                <a:stretch>
                  <a:fillRect/>
                </a:stretch>
              </p:blipFill>
              <p:spPr>
                <a:xfrm>
                  <a:off x="8136275" y="5431447"/>
                  <a:ext cx="298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1" name="Ink 50">
                  <a:extLst>
                    <a:ext uri="{FF2B5EF4-FFF2-40B4-BE49-F238E27FC236}">
                      <a16:creationId xmlns:a16="http://schemas.microsoft.com/office/drawing/2014/main" id="{E59A9F84-77C0-7942-9DD9-828814F86749}"/>
                    </a:ext>
                  </a:extLst>
                </p14:cNvPr>
                <p14:cNvContentPartPr/>
                <p14:nvPr/>
              </p14:nvContentPartPr>
              <p14:xfrm>
                <a:off x="8312315" y="5309767"/>
                <a:ext cx="153720" cy="151560"/>
              </p14:xfrm>
            </p:contentPart>
          </mc:Choice>
          <mc:Fallback xmlns="">
            <p:pic>
              <p:nvPicPr>
                <p:cNvPr id="51" name="Ink 50">
                  <a:extLst>
                    <a:ext uri="{FF2B5EF4-FFF2-40B4-BE49-F238E27FC236}">
                      <a16:creationId xmlns:a16="http://schemas.microsoft.com/office/drawing/2014/main" id="{E59A9F84-77C0-7942-9DD9-828814F86749}"/>
                    </a:ext>
                  </a:extLst>
                </p:cNvPr>
                <p:cNvPicPr/>
                <p:nvPr/>
              </p:nvPicPr>
              <p:blipFill>
                <a:blip r:embed="rId127"/>
                <a:stretch>
                  <a:fillRect/>
                </a:stretch>
              </p:blipFill>
              <p:spPr>
                <a:xfrm>
                  <a:off x="8304755" y="5302207"/>
                  <a:ext cx="168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2" name="Ink 51">
                  <a:extLst>
                    <a:ext uri="{FF2B5EF4-FFF2-40B4-BE49-F238E27FC236}">
                      <a16:creationId xmlns:a16="http://schemas.microsoft.com/office/drawing/2014/main" id="{C32F5D97-3964-3A4B-9EA7-A609F64EFD7F}"/>
                    </a:ext>
                  </a:extLst>
                </p14:cNvPr>
                <p14:cNvContentPartPr/>
                <p14:nvPr/>
              </p14:nvContentPartPr>
              <p14:xfrm>
                <a:off x="8171555" y="4921687"/>
                <a:ext cx="432720" cy="821520"/>
              </p14:xfrm>
            </p:contentPart>
          </mc:Choice>
          <mc:Fallback xmlns="">
            <p:pic>
              <p:nvPicPr>
                <p:cNvPr id="52" name="Ink 51">
                  <a:extLst>
                    <a:ext uri="{FF2B5EF4-FFF2-40B4-BE49-F238E27FC236}">
                      <a16:creationId xmlns:a16="http://schemas.microsoft.com/office/drawing/2014/main" id="{C32F5D97-3964-3A4B-9EA7-A609F64EFD7F}"/>
                    </a:ext>
                  </a:extLst>
                </p:cNvPr>
                <p:cNvPicPr/>
                <p:nvPr/>
              </p:nvPicPr>
              <p:blipFill>
                <a:blip r:embed="rId129"/>
                <a:stretch>
                  <a:fillRect/>
                </a:stretch>
              </p:blipFill>
              <p:spPr>
                <a:xfrm>
                  <a:off x="8163995" y="4914127"/>
                  <a:ext cx="4478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 name="Ink 52">
                  <a:extLst>
                    <a:ext uri="{FF2B5EF4-FFF2-40B4-BE49-F238E27FC236}">
                      <a16:creationId xmlns:a16="http://schemas.microsoft.com/office/drawing/2014/main" id="{8AD3C734-BBE5-7842-BB6B-600E8AF4F9E1}"/>
                    </a:ext>
                  </a:extLst>
                </p14:cNvPr>
                <p14:cNvContentPartPr/>
                <p14:nvPr/>
              </p14:nvContentPartPr>
              <p14:xfrm>
                <a:off x="8188115" y="5725567"/>
                <a:ext cx="373320" cy="17640"/>
              </p14:xfrm>
            </p:contentPart>
          </mc:Choice>
          <mc:Fallback xmlns="">
            <p:pic>
              <p:nvPicPr>
                <p:cNvPr id="53" name="Ink 52">
                  <a:extLst>
                    <a:ext uri="{FF2B5EF4-FFF2-40B4-BE49-F238E27FC236}">
                      <a16:creationId xmlns:a16="http://schemas.microsoft.com/office/drawing/2014/main" id="{8AD3C734-BBE5-7842-BB6B-600E8AF4F9E1}"/>
                    </a:ext>
                  </a:extLst>
                </p:cNvPr>
                <p:cNvPicPr/>
                <p:nvPr/>
              </p:nvPicPr>
              <p:blipFill>
                <a:blip r:embed="rId131"/>
                <a:stretch>
                  <a:fillRect/>
                </a:stretch>
              </p:blipFill>
              <p:spPr>
                <a:xfrm>
                  <a:off x="8180555" y="5718367"/>
                  <a:ext cx="388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6" name="Ink 55">
                  <a:extLst>
                    <a:ext uri="{FF2B5EF4-FFF2-40B4-BE49-F238E27FC236}">
                      <a16:creationId xmlns:a16="http://schemas.microsoft.com/office/drawing/2014/main" id="{F963BA4A-FC32-4843-BEA8-750FB4CF5DD4}"/>
                    </a:ext>
                  </a:extLst>
                </p14:cNvPr>
                <p14:cNvContentPartPr/>
                <p14:nvPr/>
              </p14:nvContentPartPr>
              <p14:xfrm>
                <a:off x="4109315" y="5725567"/>
                <a:ext cx="809640" cy="393840"/>
              </p14:xfrm>
            </p:contentPart>
          </mc:Choice>
          <mc:Fallback xmlns="">
            <p:pic>
              <p:nvPicPr>
                <p:cNvPr id="56" name="Ink 55">
                  <a:extLst>
                    <a:ext uri="{FF2B5EF4-FFF2-40B4-BE49-F238E27FC236}">
                      <a16:creationId xmlns:a16="http://schemas.microsoft.com/office/drawing/2014/main" id="{F963BA4A-FC32-4843-BEA8-750FB4CF5DD4}"/>
                    </a:ext>
                  </a:extLst>
                </p:cNvPr>
                <p:cNvPicPr/>
                <p:nvPr/>
              </p:nvPicPr>
              <p:blipFill>
                <a:blip r:embed="rId133"/>
                <a:stretch>
                  <a:fillRect/>
                </a:stretch>
              </p:blipFill>
              <p:spPr>
                <a:xfrm>
                  <a:off x="4101755" y="5718367"/>
                  <a:ext cx="8244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7" name="Ink 56">
                  <a:extLst>
                    <a:ext uri="{FF2B5EF4-FFF2-40B4-BE49-F238E27FC236}">
                      <a16:creationId xmlns:a16="http://schemas.microsoft.com/office/drawing/2014/main" id="{289D8478-C7AD-EF41-B0E2-61425BE94926}"/>
                    </a:ext>
                  </a:extLst>
                </p14:cNvPr>
                <p14:cNvContentPartPr/>
                <p14:nvPr/>
              </p14:nvContentPartPr>
              <p14:xfrm>
                <a:off x="4898435" y="5768767"/>
                <a:ext cx="49320" cy="320400"/>
              </p14:xfrm>
            </p:contentPart>
          </mc:Choice>
          <mc:Fallback xmlns="">
            <p:pic>
              <p:nvPicPr>
                <p:cNvPr id="57" name="Ink 56">
                  <a:extLst>
                    <a:ext uri="{FF2B5EF4-FFF2-40B4-BE49-F238E27FC236}">
                      <a16:creationId xmlns:a16="http://schemas.microsoft.com/office/drawing/2014/main" id="{289D8478-C7AD-EF41-B0E2-61425BE94926}"/>
                    </a:ext>
                  </a:extLst>
                </p:cNvPr>
                <p:cNvPicPr/>
                <p:nvPr/>
              </p:nvPicPr>
              <p:blipFill>
                <a:blip r:embed="rId135"/>
                <a:stretch>
                  <a:fillRect/>
                </a:stretch>
              </p:blipFill>
              <p:spPr>
                <a:xfrm>
                  <a:off x="4890875" y="5761567"/>
                  <a:ext cx="64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8" name="Ink 57">
                  <a:extLst>
                    <a:ext uri="{FF2B5EF4-FFF2-40B4-BE49-F238E27FC236}">
                      <a16:creationId xmlns:a16="http://schemas.microsoft.com/office/drawing/2014/main" id="{29B048B2-EE2B-C246-A37F-A3A2BE7129CC}"/>
                    </a:ext>
                  </a:extLst>
                </p14:cNvPr>
                <p14:cNvContentPartPr/>
                <p14:nvPr/>
              </p14:nvContentPartPr>
              <p14:xfrm>
                <a:off x="4938035" y="6049927"/>
                <a:ext cx="1330560" cy="16200"/>
              </p14:xfrm>
            </p:contentPart>
          </mc:Choice>
          <mc:Fallback xmlns="">
            <p:pic>
              <p:nvPicPr>
                <p:cNvPr id="58" name="Ink 57">
                  <a:extLst>
                    <a:ext uri="{FF2B5EF4-FFF2-40B4-BE49-F238E27FC236}">
                      <a16:creationId xmlns:a16="http://schemas.microsoft.com/office/drawing/2014/main" id="{29B048B2-EE2B-C246-A37F-A3A2BE7129CC}"/>
                    </a:ext>
                  </a:extLst>
                </p:cNvPr>
                <p:cNvPicPr/>
                <p:nvPr/>
              </p:nvPicPr>
              <p:blipFill>
                <a:blip r:embed="rId137"/>
                <a:stretch>
                  <a:fillRect/>
                </a:stretch>
              </p:blipFill>
              <p:spPr>
                <a:xfrm>
                  <a:off x="4930475" y="6042367"/>
                  <a:ext cx="1345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9" name="Ink 58">
                  <a:extLst>
                    <a:ext uri="{FF2B5EF4-FFF2-40B4-BE49-F238E27FC236}">
                      <a16:creationId xmlns:a16="http://schemas.microsoft.com/office/drawing/2014/main" id="{E99158D5-2230-A34D-AACD-7928A4E8DBB7}"/>
                    </a:ext>
                  </a:extLst>
                </p14:cNvPr>
                <p14:cNvContentPartPr/>
                <p14:nvPr/>
              </p14:nvContentPartPr>
              <p14:xfrm>
                <a:off x="6372275" y="5648887"/>
                <a:ext cx="42840" cy="366840"/>
              </p14:xfrm>
            </p:contentPart>
          </mc:Choice>
          <mc:Fallback xmlns="">
            <p:pic>
              <p:nvPicPr>
                <p:cNvPr id="59" name="Ink 58">
                  <a:extLst>
                    <a:ext uri="{FF2B5EF4-FFF2-40B4-BE49-F238E27FC236}">
                      <a16:creationId xmlns:a16="http://schemas.microsoft.com/office/drawing/2014/main" id="{E99158D5-2230-A34D-AACD-7928A4E8DBB7}"/>
                    </a:ext>
                  </a:extLst>
                </p:cNvPr>
                <p:cNvPicPr/>
                <p:nvPr/>
              </p:nvPicPr>
              <p:blipFill>
                <a:blip r:embed="rId139"/>
                <a:stretch>
                  <a:fillRect/>
                </a:stretch>
              </p:blipFill>
              <p:spPr>
                <a:xfrm>
                  <a:off x="6364715" y="5641327"/>
                  <a:ext cx="576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0" name="Ink 59">
                  <a:extLst>
                    <a:ext uri="{FF2B5EF4-FFF2-40B4-BE49-F238E27FC236}">
                      <a16:creationId xmlns:a16="http://schemas.microsoft.com/office/drawing/2014/main" id="{966F5B3E-3386-514B-83B2-B73FCD7803BB}"/>
                    </a:ext>
                  </a:extLst>
                </p14:cNvPr>
                <p14:cNvContentPartPr/>
                <p14:nvPr/>
              </p14:nvContentPartPr>
              <p14:xfrm>
                <a:off x="6335555" y="6021127"/>
                <a:ext cx="932400" cy="33480"/>
              </p14:xfrm>
            </p:contentPart>
          </mc:Choice>
          <mc:Fallback xmlns="">
            <p:pic>
              <p:nvPicPr>
                <p:cNvPr id="60" name="Ink 59">
                  <a:extLst>
                    <a:ext uri="{FF2B5EF4-FFF2-40B4-BE49-F238E27FC236}">
                      <a16:creationId xmlns:a16="http://schemas.microsoft.com/office/drawing/2014/main" id="{966F5B3E-3386-514B-83B2-B73FCD7803BB}"/>
                    </a:ext>
                  </a:extLst>
                </p:cNvPr>
                <p:cNvPicPr/>
                <p:nvPr/>
              </p:nvPicPr>
              <p:blipFill>
                <a:blip r:embed="rId141"/>
                <a:stretch>
                  <a:fillRect/>
                </a:stretch>
              </p:blipFill>
              <p:spPr>
                <a:xfrm>
                  <a:off x="6327995" y="6013567"/>
                  <a:ext cx="947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1" name="Ink 60">
                  <a:extLst>
                    <a:ext uri="{FF2B5EF4-FFF2-40B4-BE49-F238E27FC236}">
                      <a16:creationId xmlns:a16="http://schemas.microsoft.com/office/drawing/2014/main" id="{56399E2A-E696-5C4A-A6A2-293FB73835C3}"/>
                    </a:ext>
                  </a:extLst>
                </p14:cNvPr>
                <p14:cNvContentPartPr/>
                <p14:nvPr/>
              </p14:nvContentPartPr>
              <p14:xfrm>
                <a:off x="7208555" y="5583727"/>
                <a:ext cx="219240" cy="457200"/>
              </p14:xfrm>
            </p:contentPart>
          </mc:Choice>
          <mc:Fallback xmlns="">
            <p:pic>
              <p:nvPicPr>
                <p:cNvPr id="61" name="Ink 60">
                  <a:extLst>
                    <a:ext uri="{FF2B5EF4-FFF2-40B4-BE49-F238E27FC236}">
                      <a16:creationId xmlns:a16="http://schemas.microsoft.com/office/drawing/2014/main" id="{56399E2A-E696-5C4A-A6A2-293FB73835C3}"/>
                    </a:ext>
                  </a:extLst>
                </p:cNvPr>
                <p:cNvPicPr/>
                <p:nvPr/>
              </p:nvPicPr>
              <p:blipFill>
                <a:blip r:embed="rId143"/>
                <a:stretch>
                  <a:fillRect/>
                </a:stretch>
              </p:blipFill>
              <p:spPr>
                <a:xfrm>
                  <a:off x="7200995" y="5576167"/>
                  <a:ext cx="2340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2" name="Ink 61">
                  <a:extLst>
                    <a:ext uri="{FF2B5EF4-FFF2-40B4-BE49-F238E27FC236}">
                      <a16:creationId xmlns:a16="http://schemas.microsoft.com/office/drawing/2014/main" id="{A2455D0B-AEC7-0C45-BD75-BF070260473D}"/>
                    </a:ext>
                  </a:extLst>
                </p14:cNvPr>
                <p14:cNvContentPartPr/>
                <p14:nvPr/>
              </p14:nvContentPartPr>
              <p14:xfrm>
                <a:off x="7429955" y="6060007"/>
                <a:ext cx="959040" cy="19800"/>
              </p14:xfrm>
            </p:contentPart>
          </mc:Choice>
          <mc:Fallback xmlns="">
            <p:pic>
              <p:nvPicPr>
                <p:cNvPr id="62" name="Ink 61">
                  <a:extLst>
                    <a:ext uri="{FF2B5EF4-FFF2-40B4-BE49-F238E27FC236}">
                      <a16:creationId xmlns:a16="http://schemas.microsoft.com/office/drawing/2014/main" id="{A2455D0B-AEC7-0C45-BD75-BF070260473D}"/>
                    </a:ext>
                  </a:extLst>
                </p:cNvPr>
                <p:cNvPicPr/>
                <p:nvPr/>
              </p:nvPicPr>
              <p:blipFill>
                <a:blip r:embed="rId145"/>
                <a:stretch>
                  <a:fillRect/>
                </a:stretch>
              </p:blipFill>
              <p:spPr>
                <a:xfrm>
                  <a:off x="7422755" y="6052447"/>
                  <a:ext cx="974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3" name="Ink 62">
                  <a:extLst>
                    <a:ext uri="{FF2B5EF4-FFF2-40B4-BE49-F238E27FC236}">
                      <a16:creationId xmlns:a16="http://schemas.microsoft.com/office/drawing/2014/main" id="{37325B23-200D-BE43-9886-BA4AA951B47C}"/>
                    </a:ext>
                  </a:extLst>
                </p14:cNvPr>
                <p14:cNvContentPartPr/>
                <p14:nvPr/>
              </p14:nvContentPartPr>
              <p14:xfrm>
                <a:off x="8372435" y="5742127"/>
                <a:ext cx="44640" cy="329040"/>
              </p14:xfrm>
            </p:contentPart>
          </mc:Choice>
          <mc:Fallback xmlns="">
            <p:pic>
              <p:nvPicPr>
                <p:cNvPr id="63" name="Ink 62">
                  <a:extLst>
                    <a:ext uri="{FF2B5EF4-FFF2-40B4-BE49-F238E27FC236}">
                      <a16:creationId xmlns:a16="http://schemas.microsoft.com/office/drawing/2014/main" id="{37325B23-200D-BE43-9886-BA4AA951B47C}"/>
                    </a:ext>
                  </a:extLst>
                </p:cNvPr>
                <p:cNvPicPr/>
                <p:nvPr/>
              </p:nvPicPr>
              <p:blipFill>
                <a:blip r:embed="rId147"/>
                <a:stretch>
                  <a:fillRect/>
                </a:stretch>
              </p:blipFill>
              <p:spPr>
                <a:xfrm>
                  <a:off x="8364875" y="5734567"/>
                  <a:ext cx="597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5345" name="Ink 185344">
                  <a:extLst>
                    <a:ext uri="{FF2B5EF4-FFF2-40B4-BE49-F238E27FC236}">
                      <a16:creationId xmlns:a16="http://schemas.microsoft.com/office/drawing/2014/main" id="{2ECEFE24-98DD-6449-89B5-9E624617720B}"/>
                    </a:ext>
                  </a:extLst>
                </p14:cNvPr>
                <p14:cNvContentPartPr/>
                <p14:nvPr/>
              </p14:nvContentPartPr>
              <p14:xfrm>
                <a:off x="5211995" y="5366287"/>
                <a:ext cx="149400" cy="11160"/>
              </p14:xfrm>
            </p:contentPart>
          </mc:Choice>
          <mc:Fallback xmlns="">
            <p:pic>
              <p:nvPicPr>
                <p:cNvPr id="185345" name="Ink 185344">
                  <a:extLst>
                    <a:ext uri="{FF2B5EF4-FFF2-40B4-BE49-F238E27FC236}">
                      <a16:creationId xmlns:a16="http://schemas.microsoft.com/office/drawing/2014/main" id="{2ECEFE24-98DD-6449-89B5-9E624617720B}"/>
                    </a:ext>
                  </a:extLst>
                </p:cNvPr>
                <p:cNvPicPr/>
                <p:nvPr/>
              </p:nvPicPr>
              <p:blipFill>
                <a:blip r:embed="rId149"/>
                <a:stretch>
                  <a:fillRect/>
                </a:stretch>
              </p:blipFill>
              <p:spPr>
                <a:xfrm>
                  <a:off x="5204435" y="5358727"/>
                  <a:ext cx="1645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85348" name="Ink 185347">
                  <a:extLst>
                    <a:ext uri="{FF2B5EF4-FFF2-40B4-BE49-F238E27FC236}">
                      <a16:creationId xmlns:a16="http://schemas.microsoft.com/office/drawing/2014/main" id="{D65F9683-3438-EE44-BE35-C98F9B5E5D73}"/>
                    </a:ext>
                  </a:extLst>
                </p14:cNvPr>
                <p14:cNvContentPartPr/>
                <p14:nvPr/>
              </p14:nvContentPartPr>
              <p14:xfrm>
                <a:off x="5389115" y="5201407"/>
                <a:ext cx="16200" cy="326520"/>
              </p14:xfrm>
            </p:contentPart>
          </mc:Choice>
          <mc:Fallback xmlns="">
            <p:pic>
              <p:nvPicPr>
                <p:cNvPr id="185348" name="Ink 185347">
                  <a:extLst>
                    <a:ext uri="{FF2B5EF4-FFF2-40B4-BE49-F238E27FC236}">
                      <a16:creationId xmlns:a16="http://schemas.microsoft.com/office/drawing/2014/main" id="{D65F9683-3438-EE44-BE35-C98F9B5E5D73}"/>
                    </a:ext>
                  </a:extLst>
                </p:cNvPr>
                <p:cNvPicPr/>
                <p:nvPr/>
              </p:nvPicPr>
              <p:blipFill>
                <a:blip r:embed="rId151"/>
                <a:stretch>
                  <a:fillRect/>
                </a:stretch>
              </p:blipFill>
              <p:spPr>
                <a:xfrm>
                  <a:off x="5381555" y="5193847"/>
                  <a:ext cx="313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85349" name="Ink 185348">
                  <a:extLst>
                    <a:ext uri="{FF2B5EF4-FFF2-40B4-BE49-F238E27FC236}">
                      <a16:creationId xmlns:a16="http://schemas.microsoft.com/office/drawing/2014/main" id="{7BDFDC0C-07B3-054C-94CA-36CF920D0890}"/>
                    </a:ext>
                  </a:extLst>
                </p14:cNvPr>
                <p14:cNvContentPartPr/>
                <p14:nvPr/>
              </p14:nvContentPartPr>
              <p14:xfrm>
                <a:off x="5379755" y="5199247"/>
                <a:ext cx="339480" cy="347400"/>
              </p14:xfrm>
            </p:contentPart>
          </mc:Choice>
          <mc:Fallback xmlns="">
            <p:pic>
              <p:nvPicPr>
                <p:cNvPr id="185349" name="Ink 185348">
                  <a:extLst>
                    <a:ext uri="{FF2B5EF4-FFF2-40B4-BE49-F238E27FC236}">
                      <a16:creationId xmlns:a16="http://schemas.microsoft.com/office/drawing/2014/main" id="{7BDFDC0C-07B3-054C-94CA-36CF920D0890}"/>
                    </a:ext>
                  </a:extLst>
                </p:cNvPr>
                <p:cNvPicPr/>
                <p:nvPr/>
              </p:nvPicPr>
              <p:blipFill>
                <a:blip r:embed="rId153"/>
                <a:stretch>
                  <a:fillRect/>
                </a:stretch>
              </p:blipFill>
              <p:spPr>
                <a:xfrm>
                  <a:off x="5372195" y="5191687"/>
                  <a:ext cx="354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5351" name="Ink 185350">
                  <a:extLst>
                    <a:ext uri="{FF2B5EF4-FFF2-40B4-BE49-F238E27FC236}">
                      <a16:creationId xmlns:a16="http://schemas.microsoft.com/office/drawing/2014/main" id="{B6E0237C-9996-5942-AB24-06C3FD0DDA2E}"/>
                    </a:ext>
                  </a:extLst>
                </p14:cNvPr>
                <p14:cNvContentPartPr/>
                <p14:nvPr/>
              </p14:nvContentPartPr>
              <p14:xfrm>
                <a:off x="5262755" y="4915207"/>
                <a:ext cx="102240" cy="186480"/>
              </p14:xfrm>
            </p:contentPart>
          </mc:Choice>
          <mc:Fallback xmlns="">
            <p:pic>
              <p:nvPicPr>
                <p:cNvPr id="185351" name="Ink 185350">
                  <a:extLst>
                    <a:ext uri="{FF2B5EF4-FFF2-40B4-BE49-F238E27FC236}">
                      <a16:creationId xmlns:a16="http://schemas.microsoft.com/office/drawing/2014/main" id="{B6E0237C-9996-5942-AB24-06C3FD0DDA2E}"/>
                    </a:ext>
                  </a:extLst>
                </p:cNvPr>
                <p:cNvPicPr/>
                <p:nvPr/>
              </p:nvPicPr>
              <p:blipFill>
                <a:blip r:embed="rId155"/>
                <a:stretch>
                  <a:fillRect/>
                </a:stretch>
              </p:blipFill>
              <p:spPr>
                <a:xfrm>
                  <a:off x="5255195" y="4907647"/>
                  <a:ext cx="117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5352" name="Ink 185351">
                  <a:extLst>
                    <a:ext uri="{FF2B5EF4-FFF2-40B4-BE49-F238E27FC236}">
                      <a16:creationId xmlns:a16="http://schemas.microsoft.com/office/drawing/2014/main" id="{363BFDA8-4E82-F748-B676-62A74FCCE4B0}"/>
                    </a:ext>
                  </a:extLst>
                </p14:cNvPr>
                <p14:cNvContentPartPr/>
                <p14:nvPr/>
              </p14:nvContentPartPr>
              <p14:xfrm>
                <a:off x="5388395" y="5012767"/>
                <a:ext cx="3240" cy="82800"/>
              </p14:xfrm>
            </p:contentPart>
          </mc:Choice>
          <mc:Fallback xmlns="">
            <p:pic>
              <p:nvPicPr>
                <p:cNvPr id="185352" name="Ink 185351">
                  <a:extLst>
                    <a:ext uri="{FF2B5EF4-FFF2-40B4-BE49-F238E27FC236}">
                      <a16:creationId xmlns:a16="http://schemas.microsoft.com/office/drawing/2014/main" id="{363BFDA8-4E82-F748-B676-62A74FCCE4B0}"/>
                    </a:ext>
                  </a:extLst>
                </p:cNvPr>
                <p:cNvPicPr/>
                <p:nvPr/>
              </p:nvPicPr>
              <p:blipFill>
                <a:blip r:embed="rId157"/>
                <a:stretch>
                  <a:fillRect/>
                </a:stretch>
              </p:blipFill>
              <p:spPr>
                <a:xfrm>
                  <a:off x="5380835" y="5005207"/>
                  <a:ext cx="18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5353" name="Ink 185352">
                  <a:extLst>
                    <a:ext uri="{FF2B5EF4-FFF2-40B4-BE49-F238E27FC236}">
                      <a16:creationId xmlns:a16="http://schemas.microsoft.com/office/drawing/2014/main" id="{0C68B9B8-0F24-9C4E-B2C5-6F9DF4083F8B}"/>
                    </a:ext>
                  </a:extLst>
                </p14:cNvPr>
                <p14:cNvContentPartPr/>
                <p14:nvPr/>
              </p14:nvContentPartPr>
              <p14:xfrm>
                <a:off x="5411075" y="4955527"/>
                <a:ext cx="3240" cy="11880"/>
              </p14:xfrm>
            </p:contentPart>
          </mc:Choice>
          <mc:Fallback xmlns="">
            <p:pic>
              <p:nvPicPr>
                <p:cNvPr id="185353" name="Ink 185352">
                  <a:extLst>
                    <a:ext uri="{FF2B5EF4-FFF2-40B4-BE49-F238E27FC236}">
                      <a16:creationId xmlns:a16="http://schemas.microsoft.com/office/drawing/2014/main" id="{0C68B9B8-0F24-9C4E-B2C5-6F9DF4083F8B}"/>
                    </a:ext>
                  </a:extLst>
                </p:cNvPr>
                <p:cNvPicPr/>
                <p:nvPr/>
              </p:nvPicPr>
              <p:blipFill>
                <a:blip r:embed="rId159"/>
                <a:stretch>
                  <a:fillRect/>
                </a:stretch>
              </p:blipFill>
              <p:spPr>
                <a:xfrm>
                  <a:off x="5403875" y="4947967"/>
                  <a:ext cx="18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5354" name="Ink 185353">
                  <a:extLst>
                    <a:ext uri="{FF2B5EF4-FFF2-40B4-BE49-F238E27FC236}">
                      <a16:creationId xmlns:a16="http://schemas.microsoft.com/office/drawing/2014/main" id="{3790BC9B-5F2F-6F44-8B78-BBF3B9CAA376}"/>
                    </a:ext>
                  </a:extLst>
                </p14:cNvPr>
                <p14:cNvContentPartPr/>
                <p14:nvPr/>
              </p14:nvContentPartPr>
              <p14:xfrm>
                <a:off x="5416835" y="4975687"/>
                <a:ext cx="101520" cy="90720"/>
              </p14:xfrm>
            </p:contentPart>
          </mc:Choice>
          <mc:Fallback xmlns="">
            <p:pic>
              <p:nvPicPr>
                <p:cNvPr id="185354" name="Ink 185353">
                  <a:extLst>
                    <a:ext uri="{FF2B5EF4-FFF2-40B4-BE49-F238E27FC236}">
                      <a16:creationId xmlns:a16="http://schemas.microsoft.com/office/drawing/2014/main" id="{3790BC9B-5F2F-6F44-8B78-BBF3B9CAA376}"/>
                    </a:ext>
                  </a:extLst>
                </p:cNvPr>
                <p:cNvPicPr/>
                <p:nvPr/>
              </p:nvPicPr>
              <p:blipFill>
                <a:blip r:embed="rId161"/>
                <a:stretch>
                  <a:fillRect/>
                </a:stretch>
              </p:blipFill>
              <p:spPr>
                <a:xfrm>
                  <a:off x="5409635" y="4968127"/>
                  <a:ext cx="116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85355" name="Ink 185354">
                  <a:extLst>
                    <a:ext uri="{FF2B5EF4-FFF2-40B4-BE49-F238E27FC236}">
                      <a16:creationId xmlns:a16="http://schemas.microsoft.com/office/drawing/2014/main" id="{682B8BAE-D40F-A940-881F-CFA1947236B0}"/>
                    </a:ext>
                  </a:extLst>
                </p14:cNvPr>
                <p14:cNvContentPartPr/>
                <p14:nvPr/>
              </p14:nvContentPartPr>
              <p14:xfrm>
                <a:off x="5535995" y="4892167"/>
                <a:ext cx="10440" cy="195480"/>
              </p14:xfrm>
            </p:contentPart>
          </mc:Choice>
          <mc:Fallback xmlns="">
            <p:pic>
              <p:nvPicPr>
                <p:cNvPr id="185355" name="Ink 185354">
                  <a:extLst>
                    <a:ext uri="{FF2B5EF4-FFF2-40B4-BE49-F238E27FC236}">
                      <a16:creationId xmlns:a16="http://schemas.microsoft.com/office/drawing/2014/main" id="{682B8BAE-D40F-A940-881F-CFA1947236B0}"/>
                    </a:ext>
                  </a:extLst>
                </p:cNvPr>
                <p:cNvPicPr/>
                <p:nvPr/>
              </p:nvPicPr>
              <p:blipFill>
                <a:blip r:embed="rId163"/>
                <a:stretch>
                  <a:fillRect/>
                </a:stretch>
              </p:blipFill>
              <p:spPr>
                <a:xfrm>
                  <a:off x="5528435" y="4884607"/>
                  <a:ext cx="25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5356" name="Ink 185355">
                  <a:extLst>
                    <a:ext uri="{FF2B5EF4-FFF2-40B4-BE49-F238E27FC236}">
                      <a16:creationId xmlns:a16="http://schemas.microsoft.com/office/drawing/2014/main" id="{37A21A2B-3ED3-4348-BCCD-0DBDC34DDC8E}"/>
                    </a:ext>
                  </a:extLst>
                </p14:cNvPr>
                <p14:cNvContentPartPr/>
                <p14:nvPr/>
              </p14:nvContentPartPr>
              <p14:xfrm>
                <a:off x="5514755" y="4980727"/>
                <a:ext cx="97920" cy="101520"/>
              </p14:xfrm>
            </p:contentPart>
          </mc:Choice>
          <mc:Fallback xmlns="">
            <p:pic>
              <p:nvPicPr>
                <p:cNvPr id="185356" name="Ink 185355">
                  <a:extLst>
                    <a:ext uri="{FF2B5EF4-FFF2-40B4-BE49-F238E27FC236}">
                      <a16:creationId xmlns:a16="http://schemas.microsoft.com/office/drawing/2014/main" id="{37A21A2B-3ED3-4348-BCCD-0DBDC34DDC8E}"/>
                    </a:ext>
                  </a:extLst>
                </p:cNvPr>
                <p:cNvPicPr/>
                <p:nvPr/>
              </p:nvPicPr>
              <p:blipFill>
                <a:blip r:embed="rId165"/>
                <a:stretch>
                  <a:fillRect/>
                </a:stretch>
              </p:blipFill>
              <p:spPr>
                <a:xfrm>
                  <a:off x="5507195" y="4973167"/>
                  <a:ext cx="113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5357" name="Ink 185356">
                  <a:extLst>
                    <a:ext uri="{FF2B5EF4-FFF2-40B4-BE49-F238E27FC236}">
                      <a16:creationId xmlns:a16="http://schemas.microsoft.com/office/drawing/2014/main" id="{A8D222D1-CDFC-3649-BD9F-C565C6CAE631}"/>
                    </a:ext>
                  </a:extLst>
                </p14:cNvPr>
                <p14:cNvContentPartPr/>
                <p14:nvPr/>
              </p14:nvContentPartPr>
              <p14:xfrm>
                <a:off x="5593595" y="4891807"/>
                <a:ext cx="17640" cy="7560"/>
              </p14:xfrm>
            </p:contentPart>
          </mc:Choice>
          <mc:Fallback xmlns="">
            <p:pic>
              <p:nvPicPr>
                <p:cNvPr id="185357" name="Ink 185356">
                  <a:extLst>
                    <a:ext uri="{FF2B5EF4-FFF2-40B4-BE49-F238E27FC236}">
                      <a16:creationId xmlns:a16="http://schemas.microsoft.com/office/drawing/2014/main" id="{A8D222D1-CDFC-3649-BD9F-C565C6CAE631}"/>
                    </a:ext>
                  </a:extLst>
                </p:cNvPr>
                <p:cNvPicPr/>
                <p:nvPr/>
              </p:nvPicPr>
              <p:blipFill>
                <a:blip r:embed="rId167"/>
                <a:stretch>
                  <a:fillRect/>
                </a:stretch>
              </p:blipFill>
              <p:spPr>
                <a:xfrm>
                  <a:off x="5586035" y="4884247"/>
                  <a:ext cx="32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5358" name="Ink 185357">
                  <a:extLst>
                    <a:ext uri="{FF2B5EF4-FFF2-40B4-BE49-F238E27FC236}">
                      <a16:creationId xmlns:a16="http://schemas.microsoft.com/office/drawing/2014/main" id="{13A4C578-B0F9-6841-B7D7-BEB39CCE612A}"/>
                    </a:ext>
                  </a:extLst>
                </p14:cNvPr>
                <p14:cNvContentPartPr/>
                <p14:nvPr/>
              </p14:nvContentPartPr>
              <p14:xfrm>
                <a:off x="5655875" y="4968487"/>
                <a:ext cx="110160" cy="101160"/>
              </p14:xfrm>
            </p:contentPart>
          </mc:Choice>
          <mc:Fallback xmlns="">
            <p:pic>
              <p:nvPicPr>
                <p:cNvPr id="185358" name="Ink 185357">
                  <a:extLst>
                    <a:ext uri="{FF2B5EF4-FFF2-40B4-BE49-F238E27FC236}">
                      <a16:creationId xmlns:a16="http://schemas.microsoft.com/office/drawing/2014/main" id="{13A4C578-B0F9-6841-B7D7-BEB39CCE612A}"/>
                    </a:ext>
                  </a:extLst>
                </p:cNvPr>
                <p:cNvPicPr/>
                <p:nvPr/>
              </p:nvPicPr>
              <p:blipFill>
                <a:blip r:embed="rId169"/>
                <a:stretch>
                  <a:fillRect/>
                </a:stretch>
              </p:blipFill>
              <p:spPr>
                <a:xfrm>
                  <a:off x="5648315" y="4960927"/>
                  <a:ext cx="12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5360" name="Ink 185359">
                  <a:extLst>
                    <a:ext uri="{FF2B5EF4-FFF2-40B4-BE49-F238E27FC236}">
                      <a16:creationId xmlns:a16="http://schemas.microsoft.com/office/drawing/2014/main" id="{9D399816-9749-E446-936E-ECA899A357A4}"/>
                    </a:ext>
                  </a:extLst>
                </p14:cNvPr>
                <p14:cNvContentPartPr/>
                <p14:nvPr/>
              </p14:nvContentPartPr>
              <p14:xfrm>
                <a:off x="5856035" y="4921687"/>
                <a:ext cx="99720" cy="145800"/>
              </p14:xfrm>
            </p:contentPart>
          </mc:Choice>
          <mc:Fallback xmlns="">
            <p:pic>
              <p:nvPicPr>
                <p:cNvPr id="185360" name="Ink 185359">
                  <a:extLst>
                    <a:ext uri="{FF2B5EF4-FFF2-40B4-BE49-F238E27FC236}">
                      <a16:creationId xmlns:a16="http://schemas.microsoft.com/office/drawing/2014/main" id="{9D399816-9749-E446-936E-ECA899A357A4}"/>
                    </a:ext>
                  </a:extLst>
                </p:cNvPr>
                <p:cNvPicPr/>
                <p:nvPr/>
              </p:nvPicPr>
              <p:blipFill>
                <a:blip r:embed="rId171"/>
                <a:stretch>
                  <a:fillRect/>
                </a:stretch>
              </p:blipFill>
              <p:spPr>
                <a:xfrm>
                  <a:off x="5848475" y="4914127"/>
                  <a:ext cx="114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5361" name="Ink 185360">
                  <a:extLst>
                    <a:ext uri="{FF2B5EF4-FFF2-40B4-BE49-F238E27FC236}">
                      <a16:creationId xmlns:a16="http://schemas.microsoft.com/office/drawing/2014/main" id="{9463ED37-9EE9-6F40-A38C-9DE18E36B39C}"/>
                    </a:ext>
                  </a:extLst>
                </p14:cNvPr>
                <p14:cNvContentPartPr/>
                <p14:nvPr/>
              </p14:nvContentPartPr>
              <p14:xfrm>
                <a:off x="5989955" y="4956607"/>
                <a:ext cx="90720" cy="74520"/>
              </p14:xfrm>
            </p:contentPart>
          </mc:Choice>
          <mc:Fallback xmlns="">
            <p:pic>
              <p:nvPicPr>
                <p:cNvPr id="185361" name="Ink 185360">
                  <a:extLst>
                    <a:ext uri="{FF2B5EF4-FFF2-40B4-BE49-F238E27FC236}">
                      <a16:creationId xmlns:a16="http://schemas.microsoft.com/office/drawing/2014/main" id="{9463ED37-9EE9-6F40-A38C-9DE18E36B39C}"/>
                    </a:ext>
                  </a:extLst>
                </p:cNvPr>
                <p:cNvPicPr/>
                <p:nvPr/>
              </p:nvPicPr>
              <p:blipFill>
                <a:blip r:embed="rId173"/>
                <a:stretch>
                  <a:fillRect/>
                </a:stretch>
              </p:blipFill>
              <p:spPr>
                <a:xfrm>
                  <a:off x="5982395" y="4949047"/>
                  <a:ext cx="105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5362" name="Ink 185361">
                  <a:extLst>
                    <a:ext uri="{FF2B5EF4-FFF2-40B4-BE49-F238E27FC236}">
                      <a16:creationId xmlns:a16="http://schemas.microsoft.com/office/drawing/2014/main" id="{726EE378-63F1-1E4F-8929-145132F55AB8}"/>
                    </a:ext>
                  </a:extLst>
                </p14:cNvPr>
                <p14:cNvContentPartPr/>
                <p14:nvPr/>
              </p14:nvContentPartPr>
              <p14:xfrm>
                <a:off x="6110555" y="4954087"/>
                <a:ext cx="59760" cy="76320"/>
              </p14:xfrm>
            </p:contentPart>
          </mc:Choice>
          <mc:Fallback xmlns="">
            <p:pic>
              <p:nvPicPr>
                <p:cNvPr id="185362" name="Ink 185361">
                  <a:extLst>
                    <a:ext uri="{FF2B5EF4-FFF2-40B4-BE49-F238E27FC236}">
                      <a16:creationId xmlns:a16="http://schemas.microsoft.com/office/drawing/2014/main" id="{726EE378-63F1-1E4F-8929-145132F55AB8}"/>
                    </a:ext>
                  </a:extLst>
                </p:cNvPr>
                <p:cNvPicPr/>
                <p:nvPr/>
              </p:nvPicPr>
              <p:blipFill>
                <a:blip r:embed="rId175"/>
                <a:stretch>
                  <a:fillRect/>
                </a:stretch>
              </p:blipFill>
              <p:spPr>
                <a:xfrm>
                  <a:off x="6102995" y="4946527"/>
                  <a:ext cx="74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5363" name="Ink 185362">
                  <a:extLst>
                    <a:ext uri="{FF2B5EF4-FFF2-40B4-BE49-F238E27FC236}">
                      <a16:creationId xmlns:a16="http://schemas.microsoft.com/office/drawing/2014/main" id="{6BA5383A-5650-EA4A-8DF0-FC8546EADE48}"/>
                    </a:ext>
                  </a:extLst>
                </p14:cNvPr>
                <p14:cNvContentPartPr/>
                <p14:nvPr/>
              </p14:nvContentPartPr>
              <p14:xfrm>
                <a:off x="6212435" y="4865167"/>
                <a:ext cx="82800" cy="162360"/>
              </p14:xfrm>
            </p:contentPart>
          </mc:Choice>
          <mc:Fallback xmlns="">
            <p:pic>
              <p:nvPicPr>
                <p:cNvPr id="185363" name="Ink 185362">
                  <a:extLst>
                    <a:ext uri="{FF2B5EF4-FFF2-40B4-BE49-F238E27FC236}">
                      <a16:creationId xmlns:a16="http://schemas.microsoft.com/office/drawing/2014/main" id="{6BA5383A-5650-EA4A-8DF0-FC8546EADE48}"/>
                    </a:ext>
                  </a:extLst>
                </p:cNvPr>
                <p:cNvPicPr/>
                <p:nvPr/>
              </p:nvPicPr>
              <p:blipFill>
                <a:blip r:embed="rId177"/>
                <a:stretch>
                  <a:fillRect/>
                </a:stretch>
              </p:blipFill>
              <p:spPr>
                <a:xfrm>
                  <a:off x="6204875" y="4857607"/>
                  <a:ext cx="97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5364" name="Ink 185363">
                  <a:extLst>
                    <a:ext uri="{FF2B5EF4-FFF2-40B4-BE49-F238E27FC236}">
                      <a16:creationId xmlns:a16="http://schemas.microsoft.com/office/drawing/2014/main" id="{CF922D09-7CCA-5E44-808A-62A2A336F0B4}"/>
                    </a:ext>
                  </a:extLst>
                </p14:cNvPr>
                <p14:cNvContentPartPr/>
                <p14:nvPr/>
              </p14:nvContentPartPr>
              <p14:xfrm>
                <a:off x="6318635" y="4916647"/>
                <a:ext cx="119160" cy="105480"/>
              </p14:xfrm>
            </p:contentPart>
          </mc:Choice>
          <mc:Fallback xmlns="">
            <p:pic>
              <p:nvPicPr>
                <p:cNvPr id="185364" name="Ink 185363">
                  <a:extLst>
                    <a:ext uri="{FF2B5EF4-FFF2-40B4-BE49-F238E27FC236}">
                      <a16:creationId xmlns:a16="http://schemas.microsoft.com/office/drawing/2014/main" id="{CF922D09-7CCA-5E44-808A-62A2A336F0B4}"/>
                    </a:ext>
                  </a:extLst>
                </p:cNvPr>
                <p:cNvPicPr/>
                <p:nvPr/>
              </p:nvPicPr>
              <p:blipFill>
                <a:blip r:embed="rId179"/>
                <a:stretch>
                  <a:fillRect/>
                </a:stretch>
              </p:blipFill>
              <p:spPr>
                <a:xfrm>
                  <a:off x="6311075" y="4909087"/>
                  <a:ext cx="134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5366" name="Ink 185365">
                  <a:extLst>
                    <a:ext uri="{FF2B5EF4-FFF2-40B4-BE49-F238E27FC236}">
                      <a16:creationId xmlns:a16="http://schemas.microsoft.com/office/drawing/2014/main" id="{01605967-9F0F-754E-95AC-35782710659F}"/>
                    </a:ext>
                  </a:extLst>
                </p14:cNvPr>
                <p14:cNvContentPartPr/>
                <p14:nvPr/>
              </p14:nvContentPartPr>
              <p14:xfrm>
                <a:off x="5556155" y="5108167"/>
                <a:ext cx="249120" cy="181800"/>
              </p14:xfrm>
            </p:contentPart>
          </mc:Choice>
          <mc:Fallback xmlns="">
            <p:pic>
              <p:nvPicPr>
                <p:cNvPr id="185366" name="Ink 185365">
                  <a:extLst>
                    <a:ext uri="{FF2B5EF4-FFF2-40B4-BE49-F238E27FC236}">
                      <a16:creationId xmlns:a16="http://schemas.microsoft.com/office/drawing/2014/main" id="{01605967-9F0F-754E-95AC-35782710659F}"/>
                    </a:ext>
                  </a:extLst>
                </p:cNvPr>
                <p:cNvPicPr/>
                <p:nvPr/>
              </p:nvPicPr>
              <p:blipFill>
                <a:blip r:embed="rId181"/>
                <a:stretch>
                  <a:fillRect/>
                </a:stretch>
              </p:blipFill>
              <p:spPr>
                <a:xfrm>
                  <a:off x="5548595" y="5100607"/>
                  <a:ext cx="264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85389" name="Ink 185388">
                  <a:extLst>
                    <a:ext uri="{FF2B5EF4-FFF2-40B4-BE49-F238E27FC236}">
                      <a16:creationId xmlns:a16="http://schemas.microsoft.com/office/drawing/2014/main" id="{7B550BA1-0418-F14C-8661-BBF7FE1062A0}"/>
                    </a:ext>
                  </a:extLst>
                </p14:cNvPr>
                <p14:cNvContentPartPr/>
                <p14:nvPr/>
              </p14:nvContentPartPr>
              <p14:xfrm>
                <a:off x="4623755" y="5215807"/>
                <a:ext cx="37080" cy="102240"/>
              </p14:xfrm>
            </p:contentPart>
          </mc:Choice>
          <mc:Fallback xmlns="">
            <p:pic>
              <p:nvPicPr>
                <p:cNvPr id="185389" name="Ink 185388">
                  <a:extLst>
                    <a:ext uri="{FF2B5EF4-FFF2-40B4-BE49-F238E27FC236}">
                      <a16:creationId xmlns:a16="http://schemas.microsoft.com/office/drawing/2014/main" id="{7B550BA1-0418-F14C-8661-BBF7FE1062A0}"/>
                    </a:ext>
                  </a:extLst>
                </p:cNvPr>
                <p:cNvPicPr/>
                <p:nvPr/>
              </p:nvPicPr>
              <p:blipFill>
                <a:blip r:embed="rId183"/>
                <a:stretch>
                  <a:fillRect/>
                </a:stretch>
              </p:blipFill>
              <p:spPr>
                <a:xfrm>
                  <a:off x="4616195" y="5208247"/>
                  <a:ext cx="51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85391" name="Ink 185390">
                  <a:extLst>
                    <a:ext uri="{FF2B5EF4-FFF2-40B4-BE49-F238E27FC236}">
                      <a16:creationId xmlns:a16="http://schemas.microsoft.com/office/drawing/2014/main" id="{57DCC2D4-DBE7-D74C-B50B-CFB6C52DF74E}"/>
                    </a:ext>
                  </a:extLst>
                </p14:cNvPr>
                <p14:cNvContentPartPr/>
                <p14:nvPr/>
              </p14:nvContentPartPr>
              <p14:xfrm>
                <a:off x="4650395" y="5718727"/>
                <a:ext cx="200520" cy="54000"/>
              </p14:xfrm>
            </p:contentPart>
          </mc:Choice>
          <mc:Fallback xmlns="">
            <p:pic>
              <p:nvPicPr>
                <p:cNvPr id="185391" name="Ink 185390">
                  <a:extLst>
                    <a:ext uri="{FF2B5EF4-FFF2-40B4-BE49-F238E27FC236}">
                      <a16:creationId xmlns:a16="http://schemas.microsoft.com/office/drawing/2014/main" id="{57DCC2D4-DBE7-D74C-B50B-CFB6C52DF74E}"/>
                    </a:ext>
                  </a:extLst>
                </p:cNvPr>
                <p:cNvPicPr/>
                <p:nvPr/>
              </p:nvPicPr>
              <p:blipFill>
                <a:blip r:embed="rId185"/>
                <a:stretch>
                  <a:fillRect/>
                </a:stretch>
              </p:blipFill>
              <p:spPr>
                <a:xfrm>
                  <a:off x="4642835" y="5711167"/>
                  <a:ext cx="2156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5393" name="Ink 185392">
                  <a:extLst>
                    <a:ext uri="{FF2B5EF4-FFF2-40B4-BE49-F238E27FC236}">
                      <a16:creationId xmlns:a16="http://schemas.microsoft.com/office/drawing/2014/main" id="{45D9E81C-756B-B649-82E8-DF43CB09F479}"/>
                    </a:ext>
                  </a:extLst>
                </p14:cNvPr>
                <p14:cNvContentPartPr/>
                <p14:nvPr/>
              </p14:nvContentPartPr>
              <p14:xfrm>
                <a:off x="5207675" y="5715847"/>
                <a:ext cx="75600" cy="21960"/>
              </p14:xfrm>
            </p:contentPart>
          </mc:Choice>
          <mc:Fallback xmlns="">
            <p:pic>
              <p:nvPicPr>
                <p:cNvPr id="185393" name="Ink 185392">
                  <a:extLst>
                    <a:ext uri="{FF2B5EF4-FFF2-40B4-BE49-F238E27FC236}">
                      <a16:creationId xmlns:a16="http://schemas.microsoft.com/office/drawing/2014/main" id="{45D9E81C-756B-B649-82E8-DF43CB09F479}"/>
                    </a:ext>
                  </a:extLst>
                </p:cNvPr>
                <p:cNvPicPr/>
                <p:nvPr/>
              </p:nvPicPr>
              <p:blipFill>
                <a:blip r:embed="rId187"/>
                <a:stretch>
                  <a:fillRect/>
                </a:stretch>
              </p:blipFill>
              <p:spPr>
                <a:xfrm>
                  <a:off x="5200115" y="5708287"/>
                  <a:ext cx="9036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85397" name="Ink 185396">
                <a:extLst>
                  <a:ext uri="{FF2B5EF4-FFF2-40B4-BE49-F238E27FC236}">
                    <a16:creationId xmlns:a16="http://schemas.microsoft.com/office/drawing/2014/main" id="{5D1941D5-751D-F040-9B7D-51CAD408C824}"/>
                  </a:ext>
                </a:extLst>
              </p14:cNvPr>
              <p14:cNvContentPartPr/>
              <p14:nvPr/>
            </p14:nvContentPartPr>
            <p14:xfrm>
              <a:off x="4666955" y="5375647"/>
              <a:ext cx="485280" cy="39240"/>
            </p14:xfrm>
          </p:contentPart>
        </mc:Choice>
        <mc:Fallback xmlns="">
          <p:pic>
            <p:nvPicPr>
              <p:cNvPr id="185397" name="Ink 185396">
                <a:extLst>
                  <a:ext uri="{FF2B5EF4-FFF2-40B4-BE49-F238E27FC236}">
                    <a16:creationId xmlns:a16="http://schemas.microsoft.com/office/drawing/2014/main" id="{5D1941D5-751D-F040-9B7D-51CAD408C824}"/>
                  </a:ext>
                </a:extLst>
              </p:cNvPr>
              <p:cNvPicPr/>
              <p:nvPr/>
            </p:nvPicPr>
            <p:blipFill>
              <a:blip r:embed="rId189"/>
              <a:stretch>
                <a:fillRect/>
              </a:stretch>
            </p:blipFill>
            <p:spPr>
              <a:xfrm>
                <a:off x="4659395" y="5368087"/>
                <a:ext cx="500400" cy="54000"/>
              </a:xfrm>
              <a:prstGeom prst="rect">
                <a:avLst/>
              </a:prstGeom>
            </p:spPr>
          </p:pic>
        </mc:Fallback>
      </mc:AlternateContent>
      <p:grpSp>
        <p:nvGrpSpPr>
          <p:cNvPr id="185412" name="Group 185411">
            <a:extLst>
              <a:ext uri="{FF2B5EF4-FFF2-40B4-BE49-F238E27FC236}">
                <a16:creationId xmlns:a16="http://schemas.microsoft.com/office/drawing/2014/main" id="{2637A874-6D45-1E48-88D5-C92C58CCBDF5}"/>
              </a:ext>
            </a:extLst>
          </p:cNvPr>
          <p:cNvGrpSpPr/>
          <p:nvPr/>
        </p:nvGrpSpPr>
        <p:grpSpPr>
          <a:xfrm>
            <a:off x="5023355" y="5134807"/>
            <a:ext cx="443520" cy="356760"/>
            <a:chOff x="5023355" y="5134807"/>
            <a:chExt cx="443520" cy="356760"/>
          </a:xfrm>
        </p:grpSpPr>
        <mc:AlternateContent xmlns:mc="http://schemas.openxmlformats.org/markup-compatibility/2006" xmlns:p14="http://schemas.microsoft.com/office/powerpoint/2010/main">
          <mc:Choice Requires="p14">
            <p:contentPart p14:bwMode="auto" r:id="rId190">
              <p14:nvContentPartPr>
                <p14:cNvPr id="185398" name="Ink 185397">
                  <a:extLst>
                    <a:ext uri="{FF2B5EF4-FFF2-40B4-BE49-F238E27FC236}">
                      <a16:creationId xmlns:a16="http://schemas.microsoft.com/office/drawing/2014/main" id="{70963DE7-1D59-BD4D-B920-652AEC536564}"/>
                    </a:ext>
                  </a:extLst>
                </p14:cNvPr>
                <p14:cNvContentPartPr/>
                <p14:nvPr/>
              </p14:nvContentPartPr>
              <p14:xfrm>
                <a:off x="5023355" y="5341447"/>
                <a:ext cx="2520" cy="3240"/>
              </p14:xfrm>
            </p:contentPart>
          </mc:Choice>
          <mc:Fallback xmlns="">
            <p:pic>
              <p:nvPicPr>
                <p:cNvPr id="185398" name="Ink 185397">
                  <a:extLst>
                    <a:ext uri="{FF2B5EF4-FFF2-40B4-BE49-F238E27FC236}">
                      <a16:creationId xmlns:a16="http://schemas.microsoft.com/office/drawing/2014/main" id="{70963DE7-1D59-BD4D-B920-652AEC536564}"/>
                    </a:ext>
                  </a:extLst>
                </p:cNvPr>
                <p:cNvPicPr/>
                <p:nvPr/>
              </p:nvPicPr>
              <p:blipFill>
                <a:blip r:embed="rId191"/>
                <a:stretch>
                  <a:fillRect/>
                </a:stretch>
              </p:blipFill>
              <p:spPr>
                <a:xfrm>
                  <a:off x="5015795" y="5333887"/>
                  <a:ext cx="176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5399" name="Ink 185398">
                  <a:extLst>
                    <a:ext uri="{FF2B5EF4-FFF2-40B4-BE49-F238E27FC236}">
                      <a16:creationId xmlns:a16="http://schemas.microsoft.com/office/drawing/2014/main" id="{8F6971D5-79AC-564F-9687-E805BB5C2123}"/>
                    </a:ext>
                  </a:extLst>
                </p14:cNvPr>
                <p14:cNvContentPartPr/>
                <p14:nvPr/>
              </p14:nvContentPartPr>
              <p14:xfrm>
                <a:off x="5023355" y="5326327"/>
                <a:ext cx="1800" cy="8280"/>
              </p14:xfrm>
            </p:contentPart>
          </mc:Choice>
          <mc:Fallback xmlns="">
            <p:pic>
              <p:nvPicPr>
                <p:cNvPr id="185399" name="Ink 185398">
                  <a:extLst>
                    <a:ext uri="{FF2B5EF4-FFF2-40B4-BE49-F238E27FC236}">
                      <a16:creationId xmlns:a16="http://schemas.microsoft.com/office/drawing/2014/main" id="{8F6971D5-79AC-564F-9687-E805BB5C2123}"/>
                    </a:ext>
                  </a:extLst>
                </p:cNvPr>
                <p:cNvPicPr/>
                <p:nvPr/>
              </p:nvPicPr>
              <p:blipFill>
                <a:blip r:embed="rId193"/>
                <a:stretch>
                  <a:fillRect/>
                </a:stretch>
              </p:blipFill>
              <p:spPr>
                <a:xfrm>
                  <a:off x="5015795" y="5318767"/>
                  <a:ext cx="16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5400" name="Ink 185399">
                  <a:extLst>
                    <a:ext uri="{FF2B5EF4-FFF2-40B4-BE49-F238E27FC236}">
                      <a16:creationId xmlns:a16="http://schemas.microsoft.com/office/drawing/2014/main" id="{DE283B17-CDD0-BF42-A781-4A00A04AF262}"/>
                    </a:ext>
                  </a:extLst>
                </p14:cNvPr>
                <p14:cNvContentPartPr/>
                <p14:nvPr/>
              </p14:nvContentPartPr>
              <p14:xfrm>
                <a:off x="5024795" y="5283847"/>
                <a:ext cx="17640" cy="42840"/>
              </p14:xfrm>
            </p:contentPart>
          </mc:Choice>
          <mc:Fallback xmlns="">
            <p:pic>
              <p:nvPicPr>
                <p:cNvPr id="185400" name="Ink 185399">
                  <a:extLst>
                    <a:ext uri="{FF2B5EF4-FFF2-40B4-BE49-F238E27FC236}">
                      <a16:creationId xmlns:a16="http://schemas.microsoft.com/office/drawing/2014/main" id="{DE283B17-CDD0-BF42-A781-4A00A04AF262}"/>
                    </a:ext>
                  </a:extLst>
                </p:cNvPr>
                <p:cNvPicPr/>
                <p:nvPr/>
              </p:nvPicPr>
              <p:blipFill>
                <a:blip r:embed="rId195"/>
                <a:stretch>
                  <a:fillRect/>
                </a:stretch>
              </p:blipFill>
              <p:spPr>
                <a:xfrm>
                  <a:off x="5017235" y="5276287"/>
                  <a:ext cx="3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5401" name="Ink 185400">
                  <a:extLst>
                    <a:ext uri="{FF2B5EF4-FFF2-40B4-BE49-F238E27FC236}">
                      <a16:creationId xmlns:a16="http://schemas.microsoft.com/office/drawing/2014/main" id="{206D2D26-3E88-F940-9F45-D992B258989B}"/>
                    </a:ext>
                  </a:extLst>
                </p14:cNvPr>
                <p14:cNvContentPartPr/>
                <p14:nvPr/>
              </p14:nvContentPartPr>
              <p14:xfrm>
                <a:off x="5069075" y="5217607"/>
                <a:ext cx="9000" cy="20160"/>
              </p14:xfrm>
            </p:contentPart>
          </mc:Choice>
          <mc:Fallback xmlns="">
            <p:pic>
              <p:nvPicPr>
                <p:cNvPr id="185401" name="Ink 185400">
                  <a:extLst>
                    <a:ext uri="{FF2B5EF4-FFF2-40B4-BE49-F238E27FC236}">
                      <a16:creationId xmlns:a16="http://schemas.microsoft.com/office/drawing/2014/main" id="{206D2D26-3E88-F940-9F45-D992B258989B}"/>
                    </a:ext>
                  </a:extLst>
                </p:cNvPr>
                <p:cNvPicPr/>
                <p:nvPr/>
              </p:nvPicPr>
              <p:blipFill>
                <a:blip r:embed="rId197"/>
                <a:stretch>
                  <a:fillRect/>
                </a:stretch>
              </p:blipFill>
              <p:spPr>
                <a:xfrm>
                  <a:off x="5061515" y="5210047"/>
                  <a:ext cx="2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5402" name="Ink 185401">
                  <a:extLst>
                    <a:ext uri="{FF2B5EF4-FFF2-40B4-BE49-F238E27FC236}">
                      <a16:creationId xmlns:a16="http://schemas.microsoft.com/office/drawing/2014/main" id="{22C0C043-F51E-1C4A-80CB-4AC93ED2F527}"/>
                    </a:ext>
                  </a:extLst>
                </p14:cNvPr>
                <p14:cNvContentPartPr/>
                <p14:nvPr/>
              </p14:nvContentPartPr>
              <p14:xfrm>
                <a:off x="5153675" y="5144887"/>
                <a:ext cx="19800" cy="6120"/>
              </p14:xfrm>
            </p:contentPart>
          </mc:Choice>
          <mc:Fallback xmlns="">
            <p:pic>
              <p:nvPicPr>
                <p:cNvPr id="185402" name="Ink 185401">
                  <a:extLst>
                    <a:ext uri="{FF2B5EF4-FFF2-40B4-BE49-F238E27FC236}">
                      <a16:creationId xmlns:a16="http://schemas.microsoft.com/office/drawing/2014/main" id="{22C0C043-F51E-1C4A-80CB-4AC93ED2F527}"/>
                    </a:ext>
                  </a:extLst>
                </p:cNvPr>
                <p:cNvPicPr/>
                <p:nvPr/>
              </p:nvPicPr>
              <p:blipFill>
                <a:blip r:embed="rId199"/>
                <a:stretch>
                  <a:fillRect/>
                </a:stretch>
              </p:blipFill>
              <p:spPr>
                <a:xfrm>
                  <a:off x="5146115" y="5137327"/>
                  <a:ext cx="34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5403" name="Ink 185402">
                  <a:extLst>
                    <a:ext uri="{FF2B5EF4-FFF2-40B4-BE49-F238E27FC236}">
                      <a16:creationId xmlns:a16="http://schemas.microsoft.com/office/drawing/2014/main" id="{781E61A1-59FA-AB4A-8B02-E36C318A440C}"/>
                    </a:ext>
                  </a:extLst>
                </p14:cNvPr>
                <p14:cNvContentPartPr/>
                <p14:nvPr/>
              </p14:nvContentPartPr>
              <p14:xfrm>
                <a:off x="5211995" y="5134807"/>
                <a:ext cx="4680" cy="1080"/>
              </p14:xfrm>
            </p:contentPart>
          </mc:Choice>
          <mc:Fallback xmlns="">
            <p:pic>
              <p:nvPicPr>
                <p:cNvPr id="185403" name="Ink 185402">
                  <a:extLst>
                    <a:ext uri="{FF2B5EF4-FFF2-40B4-BE49-F238E27FC236}">
                      <a16:creationId xmlns:a16="http://schemas.microsoft.com/office/drawing/2014/main" id="{781E61A1-59FA-AB4A-8B02-E36C318A440C}"/>
                    </a:ext>
                  </a:extLst>
                </p:cNvPr>
                <p:cNvPicPr/>
                <p:nvPr/>
              </p:nvPicPr>
              <p:blipFill>
                <a:blip r:embed="rId201"/>
                <a:stretch>
                  <a:fillRect/>
                </a:stretch>
              </p:blipFill>
              <p:spPr>
                <a:xfrm>
                  <a:off x="5204435" y="5127247"/>
                  <a:ext cx="198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5404" name="Ink 185403">
                  <a:extLst>
                    <a:ext uri="{FF2B5EF4-FFF2-40B4-BE49-F238E27FC236}">
                      <a16:creationId xmlns:a16="http://schemas.microsoft.com/office/drawing/2014/main" id="{A9CBE2A4-8ADB-5248-8DC4-DDCD11F9137F}"/>
                    </a:ext>
                  </a:extLst>
                </p14:cNvPr>
                <p14:cNvContentPartPr/>
                <p14:nvPr/>
              </p14:nvContentPartPr>
              <p14:xfrm>
                <a:off x="5216315" y="5135527"/>
                <a:ext cx="97200" cy="93600"/>
              </p14:xfrm>
            </p:contentPart>
          </mc:Choice>
          <mc:Fallback xmlns="">
            <p:pic>
              <p:nvPicPr>
                <p:cNvPr id="185404" name="Ink 185403">
                  <a:extLst>
                    <a:ext uri="{FF2B5EF4-FFF2-40B4-BE49-F238E27FC236}">
                      <a16:creationId xmlns:a16="http://schemas.microsoft.com/office/drawing/2014/main" id="{A9CBE2A4-8ADB-5248-8DC4-DDCD11F9137F}"/>
                    </a:ext>
                  </a:extLst>
                </p:cNvPr>
                <p:cNvPicPr/>
                <p:nvPr/>
              </p:nvPicPr>
              <p:blipFill>
                <a:blip r:embed="rId203"/>
                <a:stretch>
                  <a:fillRect/>
                </a:stretch>
              </p:blipFill>
              <p:spPr>
                <a:xfrm>
                  <a:off x="5208755" y="5127967"/>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405" name="Ink 185404">
                  <a:extLst>
                    <a:ext uri="{FF2B5EF4-FFF2-40B4-BE49-F238E27FC236}">
                      <a16:creationId xmlns:a16="http://schemas.microsoft.com/office/drawing/2014/main" id="{8B6DC2B7-2628-8B4F-83F1-467AD72CD521}"/>
                    </a:ext>
                  </a:extLst>
                </p14:cNvPr>
                <p14:cNvContentPartPr/>
                <p14:nvPr/>
              </p14:nvContentPartPr>
              <p14:xfrm>
                <a:off x="5321075" y="5238847"/>
                <a:ext cx="145800" cy="252720"/>
              </p14:xfrm>
            </p:contentPart>
          </mc:Choice>
          <mc:Fallback xmlns="">
            <p:pic>
              <p:nvPicPr>
                <p:cNvPr id="185405" name="Ink 185404">
                  <a:extLst>
                    <a:ext uri="{FF2B5EF4-FFF2-40B4-BE49-F238E27FC236}">
                      <a16:creationId xmlns:a16="http://schemas.microsoft.com/office/drawing/2014/main" id="{8B6DC2B7-2628-8B4F-83F1-467AD72CD521}"/>
                    </a:ext>
                  </a:extLst>
                </p:cNvPr>
                <p:cNvPicPr/>
                <p:nvPr/>
              </p:nvPicPr>
              <p:blipFill>
                <a:blip r:embed="rId205"/>
                <a:stretch>
                  <a:fillRect/>
                </a:stretch>
              </p:blipFill>
              <p:spPr>
                <a:xfrm>
                  <a:off x="5313515" y="5231287"/>
                  <a:ext cx="160920" cy="26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85406" name="Ink 185405">
                <a:extLst>
                  <a:ext uri="{FF2B5EF4-FFF2-40B4-BE49-F238E27FC236}">
                    <a16:creationId xmlns:a16="http://schemas.microsoft.com/office/drawing/2014/main" id="{EF03F82B-3757-CD48-B805-35812E18D999}"/>
                  </a:ext>
                </a:extLst>
              </p14:cNvPr>
              <p14:cNvContentPartPr/>
              <p14:nvPr/>
            </p14:nvContentPartPr>
            <p14:xfrm>
              <a:off x="5517995" y="5627647"/>
              <a:ext cx="360" cy="2520"/>
            </p14:xfrm>
          </p:contentPart>
        </mc:Choice>
        <mc:Fallback xmlns="">
          <p:pic>
            <p:nvPicPr>
              <p:cNvPr id="185406" name="Ink 185405">
                <a:extLst>
                  <a:ext uri="{FF2B5EF4-FFF2-40B4-BE49-F238E27FC236}">
                    <a16:creationId xmlns:a16="http://schemas.microsoft.com/office/drawing/2014/main" id="{EF03F82B-3757-CD48-B805-35812E18D999}"/>
                  </a:ext>
                </a:extLst>
              </p:cNvPr>
              <p:cNvPicPr/>
              <p:nvPr/>
            </p:nvPicPr>
            <p:blipFill>
              <a:blip r:embed="rId207"/>
              <a:stretch>
                <a:fillRect/>
              </a:stretch>
            </p:blipFill>
            <p:spPr>
              <a:xfrm>
                <a:off x="5510435" y="5620087"/>
                <a:ext cx="15480" cy="17640"/>
              </a:xfrm>
              <a:prstGeom prst="rect">
                <a:avLst/>
              </a:prstGeom>
            </p:spPr>
          </p:pic>
        </mc:Fallback>
      </mc:AlternateContent>
      <p:grpSp>
        <p:nvGrpSpPr>
          <p:cNvPr id="185411" name="Group 185410">
            <a:extLst>
              <a:ext uri="{FF2B5EF4-FFF2-40B4-BE49-F238E27FC236}">
                <a16:creationId xmlns:a16="http://schemas.microsoft.com/office/drawing/2014/main" id="{B5C61D43-6569-6940-A047-07BFB6A76170}"/>
              </a:ext>
            </a:extLst>
          </p:cNvPr>
          <p:cNvGrpSpPr/>
          <p:nvPr/>
        </p:nvGrpSpPr>
        <p:grpSpPr>
          <a:xfrm>
            <a:off x="5557595" y="5745007"/>
            <a:ext cx="79920" cy="164520"/>
            <a:chOff x="5557595" y="5745007"/>
            <a:chExt cx="79920" cy="164520"/>
          </a:xfrm>
        </p:grpSpPr>
        <mc:AlternateContent xmlns:mc="http://schemas.openxmlformats.org/markup-compatibility/2006" xmlns:p14="http://schemas.microsoft.com/office/powerpoint/2010/main">
          <mc:Choice Requires="p14">
            <p:contentPart p14:bwMode="auto" r:id="rId208">
              <p14:nvContentPartPr>
                <p14:cNvPr id="185407" name="Ink 185406">
                  <a:extLst>
                    <a:ext uri="{FF2B5EF4-FFF2-40B4-BE49-F238E27FC236}">
                      <a16:creationId xmlns:a16="http://schemas.microsoft.com/office/drawing/2014/main" id="{8123B8AB-0DCF-7242-A048-3DF3498AF3AC}"/>
                    </a:ext>
                  </a:extLst>
                </p14:cNvPr>
                <p14:cNvContentPartPr/>
                <p14:nvPr/>
              </p14:nvContentPartPr>
              <p14:xfrm>
                <a:off x="5557595" y="5745007"/>
                <a:ext cx="7560" cy="19080"/>
              </p14:xfrm>
            </p:contentPart>
          </mc:Choice>
          <mc:Fallback xmlns="">
            <p:pic>
              <p:nvPicPr>
                <p:cNvPr id="185407" name="Ink 185406">
                  <a:extLst>
                    <a:ext uri="{FF2B5EF4-FFF2-40B4-BE49-F238E27FC236}">
                      <a16:creationId xmlns:a16="http://schemas.microsoft.com/office/drawing/2014/main" id="{8123B8AB-0DCF-7242-A048-3DF3498AF3AC}"/>
                    </a:ext>
                  </a:extLst>
                </p:cNvPr>
                <p:cNvPicPr/>
                <p:nvPr/>
              </p:nvPicPr>
              <p:blipFill>
                <a:blip r:embed="rId209"/>
                <a:stretch>
                  <a:fillRect/>
                </a:stretch>
              </p:blipFill>
              <p:spPr>
                <a:xfrm>
                  <a:off x="5550035" y="5737447"/>
                  <a:ext cx="22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5408" name="Ink 185407">
                  <a:extLst>
                    <a:ext uri="{FF2B5EF4-FFF2-40B4-BE49-F238E27FC236}">
                      <a16:creationId xmlns:a16="http://schemas.microsoft.com/office/drawing/2014/main" id="{86257055-8822-8A41-A09A-7003C9F88132}"/>
                    </a:ext>
                  </a:extLst>
                </p14:cNvPr>
                <p14:cNvContentPartPr/>
                <p14:nvPr/>
              </p14:nvContentPartPr>
              <p14:xfrm>
                <a:off x="5586395" y="5810527"/>
                <a:ext cx="37080" cy="66240"/>
              </p14:xfrm>
            </p:contentPart>
          </mc:Choice>
          <mc:Fallback xmlns="">
            <p:pic>
              <p:nvPicPr>
                <p:cNvPr id="185408" name="Ink 185407">
                  <a:extLst>
                    <a:ext uri="{FF2B5EF4-FFF2-40B4-BE49-F238E27FC236}">
                      <a16:creationId xmlns:a16="http://schemas.microsoft.com/office/drawing/2014/main" id="{86257055-8822-8A41-A09A-7003C9F88132}"/>
                    </a:ext>
                  </a:extLst>
                </p:cNvPr>
                <p:cNvPicPr/>
                <p:nvPr/>
              </p:nvPicPr>
              <p:blipFill>
                <a:blip r:embed="rId211"/>
                <a:stretch>
                  <a:fillRect/>
                </a:stretch>
              </p:blipFill>
              <p:spPr>
                <a:xfrm>
                  <a:off x="5578835" y="5802967"/>
                  <a:ext cx="52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5409" name="Ink 185408">
                  <a:extLst>
                    <a:ext uri="{FF2B5EF4-FFF2-40B4-BE49-F238E27FC236}">
                      <a16:creationId xmlns:a16="http://schemas.microsoft.com/office/drawing/2014/main" id="{1B6551B2-39FA-A940-AB6A-F533DFF34ACC}"/>
                    </a:ext>
                  </a:extLst>
                </p14:cNvPr>
                <p14:cNvContentPartPr/>
                <p14:nvPr/>
              </p14:nvContentPartPr>
              <p14:xfrm>
                <a:off x="5559035" y="5886487"/>
                <a:ext cx="69840" cy="18360"/>
              </p14:xfrm>
            </p:contentPart>
          </mc:Choice>
          <mc:Fallback xmlns="">
            <p:pic>
              <p:nvPicPr>
                <p:cNvPr id="185409" name="Ink 185408">
                  <a:extLst>
                    <a:ext uri="{FF2B5EF4-FFF2-40B4-BE49-F238E27FC236}">
                      <a16:creationId xmlns:a16="http://schemas.microsoft.com/office/drawing/2014/main" id="{1B6551B2-39FA-A940-AB6A-F533DFF34ACC}"/>
                    </a:ext>
                  </a:extLst>
                </p:cNvPr>
                <p:cNvPicPr/>
                <p:nvPr/>
              </p:nvPicPr>
              <p:blipFill>
                <a:blip r:embed="rId213"/>
                <a:stretch>
                  <a:fillRect/>
                </a:stretch>
              </p:blipFill>
              <p:spPr>
                <a:xfrm>
                  <a:off x="5551475" y="5878927"/>
                  <a:ext cx="84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5410" name="Ink 185409">
                  <a:extLst>
                    <a:ext uri="{FF2B5EF4-FFF2-40B4-BE49-F238E27FC236}">
                      <a16:creationId xmlns:a16="http://schemas.microsoft.com/office/drawing/2014/main" id="{1E67D575-9189-084D-89C6-6680CD11BD74}"/>
                    </a:ext>
                  </a:extLst>
                </p14:cNvPr>
                <p14:cNvContentPartPr/>
                <p14:nvPr/>
              </p14:nvContentPartPr>
              <p14:xfrm>
                <a:off x="5629235" y="5818807"/>
                <a:ext cx="8280" cy="90720"/>
              </p14:xfrm>
            </p:contentPart>
          </mc:Choice>
          <mc:Fallback xmlns="">
            <p:pic>
              <p:nvPicPr>
                <p:cNvPr id="185410" name="Ink 185409">
                  <a:extLst>
                    <a:ext uri="{FF2B5EF4-FFF2-40B4-BE49-F238E27FC236}">
                      <a16:creationId xmlns:a16="http://schemas.microsoft.com/office/drawing/2014/main" id="{1E67D575-9189-084D-89C6-6680CD11BD74}"/>
                    </a:ext>
                  </a:extLst>
                </p:cNvPr>
                <p:cNvPicPr/>
                <p:nvPr/>
              </p:nvPicPr>
              <p:blipFill>
                <a:blip r:embed="rId215"/>
                <a:stretch>
                  <a:fillRect/>
                </a:stretch>
              </p:blipFill>
              <p:spPr>
                <a:xfrm>
                  <a:off x="5621675" y="5811247"/>
                  <a:ext cx="23400" cy="105840"/>
                </a:xfrm>
                <a:prstGeom prst="rect">
                  <a:avLst/>
                </a:prstGeom>
              </p:spPr>
            </p:pic>
          </mc:Fallback>
        </mc:AlternateContent>
      </p:grpSp>
      <p:grpSp>
        <p:nvGrpSpPr>
          <p:cNvPr id="185416" name="Group 185415">
            <a:extLst>
              <a:ext uri="{FF2B5EF4-FFF2-40B4-BE49-F238E27FC236}">
                <a16:creationId xmlns:a16="http://schemas.microsoft.com/office/drawing/2014/main" id="{8F878586-406A-E142-B505-70F195E0A39D}"/>
              </a:ext>
            </a:extLst>
          </p:cNvPr>
          <p:cNvGrpSpPr/>
          <p:nvPr/>
        </p:nvGrpSpPr>
        <p:grpSpPr>
          <a:xfrm>
            <a:off x="5123075" y="5382847"/>
            <a:ext cx="396000" cy="177480"/>
            <a:chOff x="5123075" y="5382847"/>
            <a:chExt cx="396000" cy="177480"/>
          </a:xfrm>
        </p:grpSpPr>
        <mc:AlternateContent xmlns:mc="http://schemas.openxmlformats.org/markup-compatibility/2006" xmlns:p14="http://schemas.microsoft.com/office/powerpoint/2010/main">
          <mc:Choice Requires="p14">
            <p:contentPart p14:bwMode="auto" r:id="rId216">
              <p14:nvContentPartPr>
                <p14:cNvPr id="185413" name="Ink 185412">
                  <a:extLst>
                    <a:ext uri="{FF2B5EF4-FFF2-40B4-BE49-F238E27FC236}">
                      <a16:creationId xmlns:a16="http://schemas.microsoft.com/office/drawing/2014/main" id="{C88B3E6B-CA62-AF42-BABB-132CE3B28409}"/>
                    </a:ext>
                  </a:extLst>
                </p14:cNvPr>
                <p14:cNvContentPartPr/>
                <p14:nvPr/>
              </p14:nvContentPartPr>
              <p14:xfrm>
                <a:off x="5145035" y="5394367"/>
                <a:ext cx="358200" cy="153000"/>
              </p14:xfrm>
            </p:contentPart>
          </mc:Choice>
          <mc:Fallback xmlns="">
            <p:pic>
              <p:nvPicPr>
                <p:cNvPr id="185413" name="Ink 185412">
                  <a:extLst>
                    <a:ext uri="{FF2B5EF4-FFF2-40B4-BE49-F238E27FC236}">
                      <a16:creationId xmlns:a16="http://schemas.microsoft.com/office/drawing/2014/main" id="{C88B3E6B-CA62-AF42-BABB-132CE3B28409}"/>
                    </a:ext>
                  </a:extLst>
                </p:cNvPr>
                <p:cNvPicPr/>
                <p:nvPr/>
              </p:nvPicPr>
              <p:blipFill>
                <a:blip r:embed="rId217"/>
                <a:stretch>
                  <a:fillRect/>
                </a:stretch>
              </p:blipFill>
              <p:spPr>
                <a:xfrm>
                  <a:off x="5137475" y="5386807"/>
                  <a:ext cx="373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5414" name="Ink 185413">
                  <a:extLst>
                    <a:ext uri="{FF2B5EF4-FFF2-40B4-BE49-F238E27FC236}">
                      <a16:creationId xmlns:a16="http://schemas.microsoft.com/office/drawing/2014/main" id="{29D4D8EE-0175-114F-864F-C021879D6CCD}"/>
                    </a:ext>
                  </a:extLst>
                </p14:cNvPr>
                <p14:cNvContentPartPr/>
                <p14:nvPr/>
              </p14:nvContentPartPr>
              <p14:xfrm>
                <a:off x="5430515" y="5382847"/>
                <a:ext cx="88560" cy="66960"/>
              </p14:xfrm>
            </p:contentPart>
          </mc:Choice>
          <mc:Fallback xmlns="">
            <p:pic>
              <p:nvPicPr>
                <p:cNvPr id="185414" name="Ink 185413">
                  <a:extLst>
                    <a:ext uri="{FF2B5EF4-FFF2-40B4-BE49-F238E27FC236}">
                      <a16:creationId xmlns:a16="http://schemas.microsoft.com/office/drawing/2014/main" id="{29D4D8EE-0175-114F-864F-C021879D6CCD}"/>
                    </a:ext>
                  </a:extLst>
                </p:cNvPr>
                <p:cNvPicPr/>
                <p:nvPr/>
              </p:nvPicPr>
              <p:blipFill>
                <a:blip r:embed="rId219"/>
                <a:stretch>
                  <a:fillRect/>
                </a:stretch>
              </p:blipFill>
              <p:spPr>
                <a:xfrm>
                  <a:off x="5422955" y="5375287"/>
                  <a:ext cx="103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5415" name="Ink 185414">
                  <a:extLst>
                    <a:ext uri="{FF2B5EF4-FFF2-40B4-BE49-F238E27FC236}">
                      <a16:creationId xmlns:a16="http://schemas.microsoft.com/office/drawing/2014/main" id="{E12AF3CE-6FF2-5D49-AA87-F319D7E45918}"/>
                    </a:ext>
                  </a:extLst>
                </p14:cNvPr>
                <p14:cNvContentPartPr/>
                <p14:nvPr/>
              </p14:nvContentPartPr>
              <p14:xfrm>
                <a:off x="5123075" y="5471047"/>
                <a:ext cx="93600" cy="89280"/>
              </p14:xfrm>
            </p:contentPart>
          </mc:Choice>
          <mc:Fallback xmlns="">
            <p:pic>
              <p:nvPicPr>
                <p:cNvPr id="185415" name="Ink 185414">
                  <a:extLst>
                    <a:ext uri="{FF2B5EF4-FFF2-40B4-BE49-F238E27FC236}">
                      <a16:creationId xmlns:a16="http://schemas.microsoft.com/office/drawing/2014/main" id="{E12AF3CE-6FF2-5D49-AA87-F319D7E45918}"/>
                    </a:ext>
                  </a:extLst>
                </p:cNvPr>
                <p:cNvPicPr/>
                <p:nvPr/>
              </p:nvPicPr>
              <p:blipFill>
                <a:blip r:embed="rId221"/>
                <a:stretch>
                  <a:fillRect/>
                </a:stretch>
              </p:blipFill>
              <p:spPr>
                <a:xfrm>
                  <a:off x="5115515" y="5463487"/>
                  <a:ext cx="10872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85417" name="Ink 185416">
                <a:extLst>
                  <a:ext uri="{FF2B5EF4-FFF2-40B4-BE49-F238E27FC236}">
                    <a16:creationId xmlns:a16="http://schemas.microsoft.com/office/drawing/2014/main" id="{F460F035-94DA-1C47-A357-FC0348EA997F}"/>
                  </a:ext>
                </a:extLst>
              </p14:cNvPr>
              <p14:cNvContentPartPr/>
              <p14:nvPr/>
            </p14:nvContentPartPr>
            <p14:xfrm>
              <a:off x="2538995" y="4324447"/>
              <a:ext cx="864000" cy="155520"/>
            </p14:xfrm>
          </p:contentPart>
        </mc:Choice>
        <mc:Fallback xmlns="">
          <p:pic>
            <p:nvPicPr>
              <p:cNvPr id="185417" name="Ink 185416">
                <a:extLst>
                  <a:ext uri="{FF2B5EF4-FFF2-40B4-BE49-F238E27FC236}">
                    <a16:creationId xmlns:a16="http://schemas.microsoft.com/office/drawing/2014/main" id="{F460F035-94DA-1C47-A357-FC0348EA997F}"/>
                  </a:ext>
                </a:extLst>
              </p:cNvPr>
              <p:cNvPicPr/>
              <p:nvPr/>
            </p:nvPicPr>
            <p:blipFill>
              <a:blip r:embed="rId223"/>
              <a:stretch>
                <a:fillRect/>
              </a:stretch>
            </p:blipFill>
            <p:spPr>
              <a:xfrm>
                <a:off x="2531435" y="4316887"/>
                <a:ext cx="878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5418" name="Ink 185417">
                <a:extLst>
                  <a:ext uri="{FF2B5EF4-FFF2-40B4-BE49-F238E27FC236}">
                    <a16:creationId xmlns:a16="http://schemas.microsoft.com/office/drawing/2014/main" id="{E939AD57-C663-8F48-B3C4-2A550DB6F29F}"/>
                  </a:ext>
                </a:extLst>
              </p14:cNvPr>
              <p14:cNvContentPartPr/>
              <p14:nvPr/>
            </p14:nvContentPartPr>
            <p14:xfrm>
              <a:off x="2889635" y="5008680"/>
              <a:ext cx="1707120" cy="168840"/>
            </p14:xfrm>
          </p:contentPart>
        </mc:Choice>
        <mc:Fallback xmlns="">
          <p:pic>
            <p:nvPicPr>
              <p:cNvPr id="185418" name="Ink 185417">
                <a:extLst>
                  <a:ext uri="{FF2B5EF4-FFF2-40B4-BE49-F238E27FC236}">
                    <a16:creationId xmlns:a16="http://schemas.microsoft.com/office/drawing/2014/main" id="{E939AD57-C663-8F48-B3C4-2A550DB6F29F}"/>
                  </a:ext>
                </a:extLst>
              </p:cNvPr>
              <p:cNvPicPr/>
              <p:nvPr/>
            </p:nvPicPr>
            <p:blipFill>
              <a:blip r:embed="rId225"/>
              <a:stretch>
                <a:fillRect/>
              </a:stretch>
            </p:blipFill>
            <p:spPr>
              <a:xfrm>
                <a:off x="2882075" y="5001120"/>
                <a:ext cx="1722240" cy="183960"/>
              </a:xfrm>
              <a:prstGeom prst="rect">
                <a:avLst/>
              </a:prstGeom>
            </p:spPr>
          </p:pic>
        </mc:Fallback>
      </mc:AlternateContent>
      <p:grpSp>
        <p:nvGrpSpPr>
          <p:cNvPr id="185457" name="Group 185456">
            <a:extLst>
              <a:ext uri="{FF2B5EF4-FFF2-40B4-BE49-F238E27FC236}">
                <a16:creationId xmlns:a16="http://schemas.microsoft.com/office/drawing/2014/main" id="{3CA4A35F-8C8D-A94F-8BC0-341D718143FF}"/>
              </a:ext>
            </a:extLst>
          </p:cNvPr>
          <p:cNvGrpSpPr/>
          <p:nvPr/>
        </p:nvGrpSpPr>
        <p:grpSpPr>
          <a:xfrm>
            <a:off x="1182875" y="5301720"/>
            <a:ext cx="2168280" cy="897480"/>
            <a:chOff x="1182875" y="5301720"/>
            <a:chExt cx="2168280" cy="897480"/>
          </a:xfrm>
        </p:grpSpPr>
        <mc:AlternateContent xmlns:mc="http://schemas.openxmlformats.org/markup-compatibility/2006" xmlns:p14="http://schemas.microsoft.com/office/powerpoint/2010/main">
          <mc:Choice Requires="p14">
            <p:contentPart p14:bwMode="auto" r:id="rId226">
              <p14:nvContentPartPr>
                <p14:cNvPr id="185419" name="Ink 185418">
                  <a:extLst>
                    <a:ext uri="{FF2B5EF4-FFF2-40B4-BE49-F238E27FC236}">
                      <a16:creationId xmlns:a16="http://schemas.microsoft.com/office/drawing/2014/main" id="{9469340A-8EEE-2F48-A121-F872319C391F}"/>
                    </a:ext>
                  </a:extLst>
                </p14:cNvPr>
                <p14:cNvContentPartPr/>
                <p14:nvPr/>
              </p14:nvContentPartPr>
              <p14:xfrm>
                <a:off x="1698035" y="5456160"/>
                <a:ext cx="7200" cy="170280"/>
              </p14:xfrm>
            </p:contentPart>
          </mc:Choice>
          <mc:Fallback xmlns="">
            <p:pic>
              <p:nvPicPr>
                <p:cNvPr id="185419" name="Ink 185418">
                  <a:extLst>
                    <a:ext uri="{FF2B5EF4-FFF2-40B4-BE49-F238E27FC236}">
                      <a16:creationId xmlns:a16="http://schemas.microsoft.com/office/drawing/2014/main" id="{9469340A-8EEE-2F48-A121-F872319C391F}"/>
                    </a:ext>
                  </a:extLst>
                </p:cNvPr>
                <p:cNvPicPr/>
                <p:nvPr/>
              </p:nvPicPr>
              <p:blipFill>
                <a:blip r:embed="rId227"/>
                <a:stretch>
                  <a:fillRect/>
                </a:stretch>
              </p:blipFill>
              <p:spPr>
                <a:xfrm>
                  <a:off x="1690475" y="5448600"/>
                  <a:ext cx="22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420" name="Ink 185419">
                  <a:extLst>
                    <a:ext uri="{FF2B5EF4-FFF2-40B4-BE49-F238E27FC236}">
                      <a16:creationId xmlns:a16="http://schemas.microsoft.com/office/drawing/2014/main" id="{A31877D7-2F3F-A94B-AC26-61E1E3EABF88}"/>
                    </a:ext>
                  </a:extLst>
                </p14:cNvPr>
                <p14:cNvContentPartPr/>
                <p14:nvPr/>
              </p14:nvContentPartPr>
              <p14:xfrm>
                <a:off x="1622435" y="5661360"/>
                <a:ext cx="147240" cy="39600"/>
              </p14:xfrm>
            </p:contentPart>
          </mc:Choice>
          <mc:Fallback xmlns="">
            <p:pic>
              <p:nvPicPr>
                <p:cNvPr id="185420" name="Ink 185419">
                  <a:extLst>
                    <a:ext uri="{FF2B5EF4-FFF2-40B4-BE49-F238E27FC236}">
                      <a16:creationId xmlns:a16="http://schemas.microsoft.com/office/drawing/2014/main" id="{A31877D7-2F3F-A94B-AC26-61E1E3EABF88}"/>
                    </a:ext>
                  </a:extLst>
                </p:cNvPr>
                <p:cNvPicPr/>
                <p:nvPr/>
              </p:nvPicPr>
              <p:blipFill>
                <a:blip r:embed="rId229"/>
                <a:stretch>
                  <a:fillRect/>
                </a:stretch>
              </p:blipFill>
              <p:spPr>
                <a:xfrm>
                  <a:off x="1614875" y="5653800"/>
                  <a:ext cx="1623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5421" name="Ink 185420">
                  <a:extLst>
                    <a:ext uri="{FF2B5EF4-FFF2-40B4-BE49-F238E27FC236}">
                      <a16:creationId xmlns:a16="http://schemas.microsoft.com/office/drawing/2014/main" id="{94037CA3-CB42-6345-B211-36F269C1D02C}"/>
                    </a:ext>
                  </a:extLst>
                </p14:cNvPr>
                <p14:cNvContentPartPr/>
                <p14:nvPr/>
              </p14:nvContentPartPr>
              <p14:xfrm>
                <a:off x="1547195" y="5490360"/>
                <a:ext cx="161640" cy="27000"/>
              </p14:xfrm>
            </p:contentPart>
          </mc:Choice>
          <mc:Fallback xmlns="">
            <p:pic>
              <p:nvPicPr>
                <p:cNvPr id="185421" name="Ink 185420">
                  <a:extLst>
                    <a:ext uri="{FF2B5EF4-FFF2-40B4-BE49-F238E27FC236}">
                      <a16:creationId xmlns:a16="http://schemas.microsoft.com/office/drawing/2014/main" id="{94037CA3-CB42-6345-B211-36F269C1D02C}"/>
                    </a:ext>
                  </a:extLst>
                </p:cNvPr>
                <p:cNvPicPr/>
                <p:nvPr/>
              </p:nvPicPr>
              <p:blipFill>
                <a:blip r:embed="rId231"/>
                <a:stretch>
                  <a:fillRect/>
                </a:stretch>
              </p:blipFill>
              <p:spPr>
                <a:xfrm>
                  <a:off x="1539635" y="5482800"/>
                  <a:ext cx="176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422" name="Ink 185421">
                  <a:extLst>
                    <a:ext uri="{FF2B5EF4-FFF2-40B4-BE49-F238E27FC236}">
                      <a16:creationId xmlns:a16="http://schemas.microsoft.com/office/drawing/2014/main" id="{D6C70E4C-8DFE-304B-AEE0-3896639915E0}"/>
                    </a:ext>
                  </a:extLst>
                </p14:cNvPr>
                <p14:cNvContentPartPr/>
                <p14:nvPr/>
              </p14:nvContentPartPr>
              <p14:xfrm>
                <a:off x="1757795" y="5547960"/>
                <a:ext cx="127440" cy="100800"/>
              </p14:xfrm>
            </p:contentPart>
          </mc:Choice>
          <mc:Fallback xmlns="">
            <p:pic>
              <p:nvPicPr>
                <p:cNvPr id="185422" name="Ink 185421">
                  <a:extLst>
                    <a:ext uri="{FF2B5EF4-FFF2-40B4-BE49-F238E27FC236}">
                      <a16:creationId xmlns:a16="http://schemas.microsoft.com/office/drawing/2014/main" id="{D6C70E4C-8DFE-304B-AEE0-3896639915E0}"/>
                    </a:ext>
                  </a:extLst>
                </p:cNvPr>
                <p:cNvPicPr/>
                <p:nvPr/>
              </p:nvPicPr>
              <p:blipFill>
                <a:blip r:embed="rId233"/>
                <a:stretch>
                  <a:fillRect/>
                </a:stretch>
              </p:blipFill>
              <p:spPr>
                <a:xfrm>
                  <a:off x="1750235" y="5540400"/>
                  <a:ext cx="142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5423" name="Ink 185422">
                  <a:extLst>
                    <a:ext uri="{FF2B5EF4-FFF2-40B4-BE49-F238E27FC236}">
                      <a16:creationId xmlns:a16="http://schemas.microsoft.com/office/drawing/2014/main" id="{D6087E40-40FE-424F-8020-95EF968E794E}"/>
                    </a:ext>
                  </a:extLst>
                </p14:cNvPr>
                <p14:cNvContentPartPr/>
                <p14:nvPr/>
              </p14:nvContentPartPr>
              <p14:xfrm>
                <a:off x="1887755" y="5501880"/>
                <a:ext cx="73440" cy="139320"/>
              </p14:xfrm>
            </p:contentPart>
          </mc:Choice>
          <mc:Fallback xmlns="">
            <p:pic>
              <p:nvPicPr>
                <p:cNvPr id="185423" name="Ink 185422">
                  <a:extLst>
                    <a:ext uri="{FF2B5EF4-FFF2-40B4-BE49-F238E27FC236}">
                      <a16:creationId xmlns:a16="http://schemas.microsoft.com/office/drawing/2014/main" id="{D6087E40-40FE-424F-8020-95EF968E794E}"/>
                    </a:ext>
                  </a:extLst>
                </p:cNvPr>
                <p:cNvPicPr/>
                <p:nvPr/>
              </p:nvPicPr>
              <p:blipFill>
                <a:blip r:embed="rId235"/>
                <a:stretch>
                  <a:fillRect/>
                </a:stretch>
              </p:blipFill>
              <p:spPr>
                <a:xfrm>
                  <a:off x="1880195" y="5494320"/>
                  <a:ext cx="88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5424" name="Ink 185423">
                  <a:extLst>
                    <a:ext uri="{FF2B5EF4-FFF2-40B4-BE49-F238E27FC236}">
                      <a16:creationId xmlns:a16="http://schemas.microsoft.com/office/drawing/2014/main" id="{7E0EF07F-A567-BE44-98EF-A5F44856B05C}"/>
                    </a:ext>
                  </a:extLst>
                </p14:cNvPr>
                <p14:cNvContentPartPr/>
                <p14:nvPr/>
              </p14:nvContentPartPr>
              <p14:xfrm>
                <a:off x="1981715" y="5393520"/>
                <a:ext cx="24840" cy="212040"/>
              </p14:xfrm>
            </p:contentPart>
          </mc:Choice>
          <mc:Fallback xmlns="">
            <p:pic>
              <p:nvPicPr>
                <p:cNvPr id="185424" name="Ink 185423">
                  <a:extLst>
                    <a:ext uri="{FF2B5EF4-FFF2-40B4-BE49-F238E27FC236}">
                      <a16:creationId xmlns:a16="http://schemas.microsoft.com/office/drawing/2014/main" id="{7E0EF07F-A567-BE44-98EF-A5F44856B05C}"/>
                    </a:ext>
                  </a:extLst>
                </p:cNvPr>
                <p:cNvPicPr/>
                <p:nvPr/>
              </p:nvPicPr>
              <p:blipFill>
                <a:blip r:embed="rId237"/>
                <a:stretch>
                  <a:fillRect/>
                </a:stretch>
              </p:blipFill>
              <p:spPr>
                <a:xfrm>
                  <a:off x="1974155" y="5386320"/>
                  <a:ext cx="39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5425" name="Ink 185424">
                  <a:extLst>
                    <a:ext uri="{FF2B5EF4-FFF2-40B4-BE49-F238E27FC236}">
                      <a16:creationId xmlns:a16="http://schemas.microsoft.com/office/drawing/2014/main" id="{3CDF91E5-E26A-B946-9BE4-0AAD9AF35F96}"/>
                    </a:ext>
                  </a:extLst>
                </p14:cNvPr>
                <p14:cNvContentPartPr/>
                <p14:nvPr/>
              </p14:nvContentPartPr>
              <p14:xfrm>
                <a:off x="1970915" y="5515560"/>
                <a:ext cx="67680" cy="19080"/>
              </p14:xfrm>
            </p:contentPart>
          </mc:Choice>
          <mc:Fallback xmlns="">
            <p:pic>
              <p:nvPicPr>
                <p:cNvPr id="185425" name="Ink 185424">
                  <a:extLst>
                    <a:ext uri="{FF2B5EF4-FFF2-40B4-BE49-F238E27FC236}">
                      <a16:creationId xmlns:a16="http://schemas.microsoft.com/office/drawing/2014/main" id="{3CDF91E5-E26A-B946-9BE4-0AAD9AF35F96}"/>
                    </a:ext>
                  </a:extLst>
                </p:cNvPr>
                <p:cNvPicPr/>
                <p:nvPr/>
              </p:nvPicPr>
              <p:blipFill>
                <a:blip r:embed="rId239"/>
                <a:stretch>
                  <a:fillRect/>
                </a:stretch>
              </p:blipFill>
              <p:spPr>
                <a:xfrm>
                  <a:off x="1963355" y="5508000"/>
                  <a:ext cx="82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5426" name="Ink 185425">
                  <a:extLst>
                    <a:ext uri="{FF2B5EF4-FFF2-40B4-BE49-F238E27FC236}">
                      <a16:creationId xmlns:a16="http://schemas.microsoft.com/office/drawing/2014/main" id="{A341E2CA-B8DA-974B-9E33-AF3A16C77325}"/>
                    </a:ext>
                  </a:extLst>
                </p14:cNvPr>
                <p14:cNvContentPartPr/>
                <p14:nvPr/>
              </p14:nvContentPartPr>
              <p14:xfrm>
                <a:off x="2078555" y="5483880"/>
                <a:ext cx="54000" cy="105120"/>
              </p14:xfrm>
            </p:contentPart>
          </mc:Choice>
          <mc:Fallback xmlns="">
            <p:pic>
              <p:nvPicPr>
                <p:cNvPr id="185426" name="Ink 185425">
                  <a:extLst>
                    <a:ext uri="{FF2B5EF4-FFF2-40B4-BE49-F238E27FC236}">
                      <a16:creationId xmlns:a16="http://schemas.microsoft.com/office/drawing/2014/main" id="{A341E2CA-B8DA-974B-9E33-AF3A16C77325}"/>
                    </a:ext>
                  </a:extLst>
                </p:cNvPr>
                <p:cNvPicPr/>
                <p:nvPr/>
              </p:nvPicPr>
              <p:blipFill>
                <a:blip r:embed="rId241"/>
                <a:stretch>
                  <a:fillRect/>
                </a:stretch>
              </p:blipFill>
              <p:spPr>
                <a:xfrm>
                  <a:off x="2070995" y="5476680"/>
                  <a:ext cx="69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5427" name="Ink 185426">
                  <a:extLst>
                    <a:ext uri="{FF2B5EF4-FFF2-40B4-BE49-F238E27FC236}">
                      <a16:creationId xmlns:a16="http://schemas.microsoft.com/office/drawing/2014/main" id="{6FDB85A8-8D56-D741-8C40-29494123EFD9}"/>
                    </a:ext>
                  </a:extLst>
                </p14:cNvPr>
                <p14:cNvContentPartPr/>
                <p14:nvPr/>
              </p14:nvContentPartPr>
              <p14:xfrm>
                <a:off x="2278715" y="5397120"/>
                <a:ext cx="71280" cy="163080"/>
              </p14:xfrm>
            </p:contentPart>
          </mc:Choice>
          <mc:Fallback xmlns="">
            <p:pic>
              <p:nvPicPr>
                <p:cNvPr id="185427" name="Ink 185426">
                  <a:extLst>
                    <a:ext uri="{FF2B5EF4-FFF2-40B4-BE49-F238E27FC236}">
                      <a16:creationId xmlns:a16="http://schemas.microsoft.com/office/drawing/2014/main" id="{6FDB85A8-8D56-D741-8C40-29494123EFD9}"/>
                    </a:ext>
                  </a:extLst>
                </p:cNvPr>
                <p:cNvPicPr/>
                <p:nvPr/>
              </p:nvPicPr>
              <p:blipFill>
                <a:blip r:embed="rId243"/>
                <a:stretch>
                  <a:fillRect/>
                </a:stretch>
              </p:blipFill>
              <p:spPr>
                <a:xfrm>
                  <a:off x="2271155" y="5389560"/>
                  <a:ext cx="86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5428" name="Ink 185427">
                  <a:extLst>
                    <a:ext uri="{FF2B5EF4-FFF2-40B4-BE49-F238E27FC236}">
                      <a16:creationId xmlns:a16="http://schemas.microsoft.com/office/drawing/2014/main" id="{A54460BA-2F43-E140-A607-74E43CD19F5F}"/>
                    </a:ext>
                  </a:extLst>
                </p14:cNvPr>
                <p14:cNvContentPartPr/>
                <p14:nvPr/>
              </p14:nvContentPartPr>
              <p14:xfrm>
                <a:off x="2405795" y="5419440"/>
                <a:ext cx="78840" cy="87480"/>
              </p14:xfrm>
            </p:contentPart>
          </mc:Choice>
          <mc:Fallback xmlns="">
            <p:pic>
              <p:nvPicPr>
                <p:cNvPr id="185428" name="Ink 185427">
                  <a:extLst>
                    <a:ext uri="{FF2B5EF4-FFF2-40B4-BE49-F238E27FC236}">
                      <a16:creationId xmlns:a16="http://schemas.microsoft.com/office/drawing/2014/main" id="{A54460BA-2F43-E140-A607-74E43CD19F5F}"/>
                    </a:ext>
                  </a:extLst>
                </p:cNvPr>
                <p:cNvPicPr/>
                <p:nvPr/>
              </p:nvPicPr>
              <p:blipFill>
                <a:blip r:embed="rId245"/>
                <a:stretch>
                  <a:fillRect/>
                </a:stretch>
              </p:blipFill>
              <p:spPr>
                <a:xfrm>
                  <a:off x="2398235" y="5411880"/>
                  <a:ext cx="93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5429" name="Ink 185428">
                  <a:extLst>
                    <a:ext uri="{FF2B5EF4-FFF2-40B4-BE49-F238E27FC236}">
                      <a16:creationId xmlns:a16="http://schemas.microsoft.com/office/drawing/2014/main" id="{8EC8DCEB-8253-B54B-9A83-536AA688FAC0}"/>
                    </a:ext>
                  </a:extLst>
                </p14:cNvPr>
                <p14:cNvContentPartPr/>
                <p14:nvPr/>
              </p14:nvContentPartPr>
              <p14:xfrm>
                <a:off x="2514875" y="5407920"/>
                <a:ext cx="44640" cy="87120"/>
              </p14:xfrm>
            </p:contentPart>
          </mc:Choice>
          <mc:Fallback xmlns="">
            <p:pic>
              <p:nvPicPr>
                <p:cNvPr id="185429" name="Ink 185428">
                  <a:extLst>
                    <a:ext uri="{FF2B5EF4-FFF2-40B4-BE49-F238E27FC236}">
                      <a16:creationId xmlns:a16="http://schemas.microsoft.com/office/drawing/2014/main" id="{8EC8DCEB-8253-B54B-9A83-536AA688FAC0}"/>
                    </a:ext>
                  </a:extLst>
                </p:cNvPr>
                <p:cNvPicPr/>
                <p:nvPr/>
              </p:nvPicPr>
              <p:blipFill>
                <a:blip r:embed="rId247"/>
                <a:stretch>
                  <a:fillRect/>
                </a:stretch>
              </p:blipFill>
              <p:spPr>
                <a:xfrm>
                  <a:off x="2507315" y="5400360"/>
                  <a:ext cx="59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5430" name="Ink 185429">
                  <a:extLst>
                    <a:ext uri="{FF2B5EF4-FFF2-40B4-BE49-F238E27FC236}">
                      <a16:creationId xmlns:a16="http://schemas.microsoft.com/office/drawing/2014/main" id="{883A04CE-0433-A04C-8B56-2071A55B7D91}"/>
                    </a:ext>
                  </a:extLst>
                </p14:cNvPr>
                <p14:cNvContentPartPr/>
                <p14:nvPr/>
              </p14:nvContentPartPr>
              <p14:xfrm>
                <a:off x="2599835" y="5301720"/>
                <a:ext cx="90720" cy="170280"/>
              </p14:xfrm>
            </p:contentPart>
          </mc:Choice>
          <mc:Fallback xmlns="">
            <p:pic>
              <p:nvPicPr>
                <p:cNvPr id="185430" name="Ink 185429">
                  <a:extLst>
                    <a:ext uri="{FF2B5EF4-FFF2-40B4-BE49-F238E27FC236}">
                      <a16:creationId xmlns:a16="http://schemas.microsoft.com/office/drawing/2014/main" id="{883A04CE-0433-A04C-8B56-2071A55B7D91}"/>
                    </a:ext>
                  </a:extLst>
                </p:cNvPr>
                <p:cNvPicPr/>
                <p:nvPr/>
              </p:nvPicPr>
              <p:blipFill>
                <a:blip r:embed="rId249"/>
                <a:stretch>
                  <a:fillRect/>
                </a:stretch>
              </p:blipFill>
              <p:spPr>
                <a:xfrm>
                  <a:off x="2592275" y="5294160"/>
                  <a:ext cx="105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5431" name="Ink 185430">
                  <a:extLst>
                    <a:ext uri="{FF2B5EF4-FFF2-40B4-BE49-F238E27FC236}">
                      <a16:creationId xmlns:a16="http://schemas.microsoft.com/office/drawing/2014/main" id="{9E1736C2-7097-7D48-88AB-757F7246B73A}"/>
                    </a:ext>
                  </a:extLst>
                </p14:cNvPr>
                <p14:cNvContentPartPr/>
                <p14:nvPr/>
              </p14:nvContentPartPr>
              <p14:xfrm>
                <a:off x="2744195" y="5310000"/>
                <a:ext cx="118080" cy="120600"/>
              </p14:xfrm>
            </p:contentPart>
          </mc:Choice>
          <mc:Fallback xmlns="">
            <p:pic>
              <p:nvPicPr>
                <p:cNvPr id="185431" name="Ink 185430">
                  <a:extLst>
                    <a:ext uri="{FF2B5EF4-FFF2-40B4-BE49-F238E27FC236}">
                      <a16:creationId xmlns:a16="http://schemas.microsoft.com/office/drawing/2014/main" id="{9E1736C2-7097-7D48-88AB-757F7246B73A}"/>
                    </a:ext>
                  </a:extLst>
                </p:cNvPr>
                <p:cNvPicPr/>
                <p:nvPr/>
              </p:nvPicPr>
              <p:blipFill>
                <a:blip r:embed="rId251"/>
                <a:stretch>
                  <a:fillRect/>
                </a:stretch>
              </p:blipFill>
              <p:spPr>
                <a:xfrm>
                  <a:off x="2736635" y="5302440"/>
                  <a:ext cx="133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5433" name="Ink 185432">
                  <a:extLst>
                    <a:ext uri="{FF2B5EF4-FFF2-40B4-BE49-F238E27FC236}">
                      <a16:creationId xmlns:a16="http://schemas.microsoft.com/office/drawing/2014/main" id="{A7341E71-5701-7F4B-A125-7BA9F9E23D85}"/>
                    </a:ext>
                  </a:extLst>
                </p14:cNvPr>
                <p14:cNvContentPartPr/>
                <p14:nvPr/>
              </p14:nvContentPartPr>
              <p14:xfrm>
                <a:off x="1182875" y="5657760"/>
                <a:ext cx="95760" cy="168120"/>
              </p14:xfrm>
            </p:contentPart>
          </mc:Choice>
          <mc:Fallback xmlns="">
            <p:pic>
              <p:nvPicPr>
                <p:cNvPr id="185433" name="Ink 185432">
                  <a:extLst>
                    <a:ext uri="{FF2B5EF4-FFF2-40B4-BE49-F238E27FC236}">
                      <a16:creationId xmlns:a16="http://schemas.microsoft.com/office/drawing/2014/main" id="{A7341E71-5701-7F4B-A125-7BA9F9E23D85}"/>
                    </a:ext>
                  </a:extLst>
                </p:cNvPr>
                <p:cNvPicPr/>
                <p:nvPr/>
              </p:nvPicPr>
              <p:blipFill>
                <a:blip r:embed="rId253"/>
                <a:stretch>
                  <a:fillRect/>
                </a:stretch>
              </p:blipFill>
              <p:spPr>
                <a:xfrm>
                  <a:off x="1175315" y="5650200"/>
                  <a:ext cx="110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434" name="Ink 185433">
                  <a:extLst>
                    <a:ext uri="{FF2B5EF4-FFF2-40B4-BE49-F238E27FC236}">
                      <a16:creationId xmlns:a16="http://schemas.microsoft.com/office/drawing/2014/main" id="{F6162BF1-1763-0E41-AE33-B97E2947C7C4}"/>
                    </a:ext>
                  </a:extLst>
                </p14:cNvPr>
                <p14:cNvContentPartPr/>
                <p14:nvPr/>
              </p14:nvContentPartPr>
              <p14:xfrm>
                <a:off x="1312115" y="5626800"/>
                <a:ext cx="23760" cy="171720"/>
              </p14:xfrm>
            </p:contentPart>
          </mc:Choice>
          <mc:Fallback xmlns="">
            <p:pic>
              <p:nvPicPr>
                <p:cNvPr id="185434" name="Ink 185433">
                  <a:extLst>
                    <a:ext uri="{FF2B5EF4-FFF2-40B4-BE49-F238E27FC236}">
                      <a16:creationId xmlns:a16="http://schemas.microsoft.com/office/drawing/2014/main" id="{F6162BF1-1763-0E41-AE33-B97E2947C7C4}"/>
                    </a:ext>
                  </a:extLst>
                </p:cNvPr>
                <p:cNvPicPr/>
                <p:nvPr/>
              </p:nvPicPr>
              <p:blipFill>
                <a:blip r:embed="rId255"/>
                <a:stretch>
                  <a:fillRect/>
                </a:stretch>
              </p:blipFill>
              <p:spPr>
                <a:xfrm>
                  <a:off x="1304555" y="5619240"/>
                  <a:ext cx="38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5435" name="Ink 185434">
                  <a:extLst>
                    <a:ext uri="{FF2B5EF4-FFF2-40B4-BE49-F238E27FC236}">
                      <a16:creationId xmlns:a16="http://schemas.microsoft.com/office/drawing/2014/main" id="{62E00453-D917-2541-98CB-70DBCCAEFEB3}"/>
                    </a:ext>
                  </a:extLst>
                </p14:cNvPr>
                <p14:cNvContentPartPr/>
                <p14:nvPr/>
              </p14:nvContentPartPr>
              <p14:xfrm>
                <a:off x="1429475" y="5635440"/>
                <a:ext cx="720" cy="10440"/>
              </p14:xfrm>
            </p:contentPart>
          </mc:Choice>
          <mc:Fallback xmlns="">
            <p:pic>
              <p:nvPicPr>
                <p:cNvPr id="185435" name="Ink 185434">
                  <a:extLst>
                    <a:ext uri="{FF2B5EF4-FFF2-40B4-BE49-F238E27FC236}">
                      <a16:creationId xmlns:a16="http://schemas.microsoft.com/office/drawing/2014/main" id="{62E00453-D917-2541-98CB-70DBCCAEFEB3}"/>
                    </a:ext>
                  </a:extLst>
                </p:cNvPr>
                <p:cNvPicPr/>
                <p:nvPr/>
              </p:nvPicPr>
              <p:blipFill>
                <a:blip r:embed="rId257"/>
                <a:stretch>
                  <a:fillRect/>
                </a:stretch>
              </p:blipFill>
              <p:spPr>
                <a:xfrm>
                  <a:off x="1421915" y="5627880"/>
                  <a:ext cx="15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5436" name="Ink 185435">
                  <a:extLst>
                    <a:ext uri="{FF2B5EF4-FFF2-40B4-BE49-F238E27FC236}">
                      <a16:creationId xmlns:a16="http://schemas.microsoft.com/office/drawing/2014/main" id="{156A51DD-690E-F147-8860-1D5F29D13E7D}"/>
                    </a:ext>
                  </a:extLst>
                </p14:cNvPr>
                <p14:cNvContentPartPr/>
                <p14:nvPr/>
              </p14:nvContentPartPr>
              <p14:xfrm>
                <a:off x="1448195" y="5705640"/>
                <a:ext cx="9000" cy="4680"/>
              </p14:xfrm>
            </p:contentPart>
          </mc:Choice>
          <mc:Fallback xmlns="">
            <p:pic>
              <p:nvPicPr>
                <p:cNvPr id="185436" name="Ink 185435">
                  <a:extLst>
                    <a:ext uri="{FF2B5EF4-FFF2-40B4-BE49-F238E27FC236}">
                      <a16:creationId xmlns:a16="http://schemas.microsoft.com/office/drawing/2014/main" id="{156A51DD-690E-F147-8860-1D5F29D13E7D}"/>
                    </a:ext>
                  </a:extLst>
                </p:cNvPr>
                <p:cNvPicPr/>
                <p:nvPr/>
              </p:nvPicPr>
              <p:blipFill>
                <a:blip r:embed="rId259"/>
                <a:stretch>
                  <a:fillRect/>
                </a:stretch>
              </p:blipFill>
              <p:spPr>
                <a:xfrm>
                  <a:off x="1440635" y="5698080"/>
                  <a:ext cx="24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5437" name="Ink 185436">
                  <a:extLst>
                    <a:ext uri="{FF2B5EF4-FFF2-40B4-BE49-F238E27FC236}">
                      <a16:creationId xmlns:a16="http://schemas.microsoft.com/office/drawing/2014/main" id="{436BC54B-9763-BD4B-912F-9AFE9B7C5626}"/>
                    </a:ext>
                  </a:extLst>
                </p14:cNvPr>
                <p14:cNvContentPartPr/>
                <p14:nvPr/>
              </p14:nvContentPartPr>
              <p14:xfrm>
                <a:off x="2019155" y="5699880"/>
                <a:ext cx="21240" cy="173160"/>
              </p14:xfrm>
            </p:contentPart>
          </mc:Choice>
          <mc:Fallback xmlns="">
            <p:pic>
              <p:nvPicPr>
                <p:cNvPr id="185437" name="Ink 185436">
                  <a:extLst>
                    <a:ext uri="{FF2B5EF4-FFF2-40B4-BE49-F238E27FC236}">
                      <a16:creationId xmlns:a16="http://schemas.microsoft.com/office/drawing/2014/main" id="{436BC54B-9763-BD4B-912F-9AFE9B7C5626}"/>
                    </a:ext>
                  </a:extLst>
                </p:cNvPr>
                <p:cNvPicPr/>
                <p:nvPr/>
              </p:nvPicPr>
              <p:blipFill>
                <a:blip r:embed="rId261"/>
                <a:stretch>
                  <a:fillRect/>
                </a:stretch>
              </p:blipFill>
              <p:spPr>
                <a:xfrm>
                  <a:off x="2011595" y="5692320"/>
                  <a:ext cx="363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5438" name="Ink 185437">
                  <a:extLst>
                    <a:ext uri="{FF2B5EF4-FFF2-40B4-BE49-F238E27FC236}">
                      <a16:creationId xmlns:a16="http://schemas.microsoft.com/office/drawing/2014/main" id="{7099999B-077D-4746-842E-6EBCEA3BDA75}"/>
                    </a:ext>
                  </a:extLst>
                </p14:cNvPr>
                <p14:cNvContentPartPr/>
                <p14:nvPr/>
              </p14:nvContentPartPr>
              <p14:xfrm>
                <a:off x="1728635" y="6002640"/>
                <a:ext cx="20520" cy="150840"/>
              </p14:xfrm>
            </p:contentPart>
          </mc:Choice>
          <mc:Fallback xmlns="">
            <p:pic>
              <p:nvPicPr>
                <p:cNvPr id="185438" name="Ink 185437">
                  <a:extLst>
                    <a:ext uri="{FF2B5EF4-FFF2-40B4-BE49-F238E27FC236}">
                      <a16:creationId xmlns:a16="http://schemas.microsoft.com/office/drawing/2014/main" id="{7099999B-077D-4746-842E-6EBCEA3BDA75}"/>
                    </a:ext>
                  </a:extLst>
                </p:cNvPr>
                <p:cNvPicPr/>
                <p:nvPr/>
              </p:nvPicPr>
              <p:blipFill>
                <a:blip r:embed="rId263"/>
                <a:stretch>
                  <a:fillRect/>
                </a:stretch>
              </p:blipFill>
              <p:spPr>
                <a:xfrm>
                  <a:off x="1721075" y="5995080"/>
                  <a:ext cx="35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5439" name="Ink 185438">
                  <a:extLst>
                    <a:ext uri="{FF2B5EF4-FFF2-40B4-BE49-F238E27FC236}">
                      <a16:creationId xmlns:a16="http://schemas.microsoft.com/office/drawing/2014/main" id="{B42501DD-C2E6-F643-8E9F-B961BA261088}"/>
                    </a:ext>
                  </a:extLst>
                </p14:cNvPr>
                <p14:cNvContentPartPr/>
                <p14:nvPr/>
              </p14:nvContentPartPr>
              <p14:xfrm>
                <a:off x="1645475" y="6037560"/>
                <a:ext cx="216720" cy="161640"/>
              </p14:xfrm>
            </p:contentPart>
          </mc:Choice>
          <mc:Fallback xmlns="">
            <p:pic>
              <p:nvPicPr>
                <p:cNvPr id="185439" name="Ink 185438">
                  <a:extLst>
                    <a:ext uri="{FF2B5EF4-FFF2-40B4-BE49-F238E27FC236}">
                      <a16:creationId xmlns:a16="http://schemas.microsoft.com/office/drawing/2014/main" id="{B42501DD-C2E6-F643-8E9F-B961BA261088}"/>
                    </a:ext>
                  </a:extLst>
                </p:cNvPr>
                <p:cNvPicPr/>
                <p:nvPr/>
              </p:nvPicPr>
              <p:blipFill>
                <a:blip r:embed="rId265"/>
                <a:stretch>
                  <a:fillRect/>
                </a:stretch>
              </p:blipFill>
              <p:spPr>
                <a:xfrm>
                  <a:off x="1637915" y="6030000"/>
                  <a:ext cx="231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5440" name="Ink 185439">
                  <a:extLst>
                    <a:ext uri="{FF2B5EF4-FFF2-40B4-BE49-F238E27FC236}">
                      <a16:creationId xmlns:a16="http://schemas.microsoft.com/office/drawing/2014/main" id="{661FECFE-436D-4E40-9837-89396C676AC4}"/>
                    </a:ext>
                  </a:extLst>
                </p14:cNvPr>
                <p14:cNvContentPartPr/>
                <p14:nvPr/>
              </p14:nvContentPartPr>
              <p14:xfrm>
                <a:off x="1886315" y="6085080"/>
                <a:ext cx="20520" cy="93600"/>
              </p14:xfrm>
            </p:contentPart>
          </mc:Choice>
          <mc:Fallback xmlns="">
            <p:pic>
              <p:nvPicPr>
                <p:cNvPr id="185440" name="Ink 185439">
                  <a:extLst>
                    <a:ext uri="{FF2B5EF4-FFF2-40B4-BE49-F238E27FC236}">
                      <a16:creationId xmlns:a16="http://schemas.microsoft.com/office/drawing/2014/main" id="{661FECFE-436D-4E40-9837-89396C676AC4}"/>
                    </a:ext>
                  </a:extLst>
                </p:cNvPr>
                <p:cNvPicPr/>
                <p:nvPr/>
              </p:nvPicPr>
              <p:blipFill>
                <a:blip r:embed="rId267"/>
                <a:stretch>
                  <a:fillRect/>
                </a:stretch>
              </p:blipFill>
              <p:spPr>
                <a:xfrm>
                  <a:off x="1878755" y="6077520"/>
                  <a:ext cx="35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5441" name="Ink 185440">
                  <a:extLst>
                    <a:ext uri="{FF2B5EF4-FFF2-40B4-BE49-F238E27FC236}">
                      <a16:creationId xmlns:a16="http://schemas.microsoft.com/office/drawing/2014/main" id="{F6CCA382-5C60-974C-9861-FC4FAA986C47}"/>
                    </a:ext>
                  </a:extLst>
                </p14:cNvPr>
                <p14:cNvContentPartPr/>
                <p14:nvPr/>
              </p14:nvContentPartPr>
              <p14:xfrm>
                <a:off x="1867595" y="5972400"/>
                <a:ext cx="14760" cy="17640"/>
              </p14:xfrm>
            </p:contentPart>
          </mc:Choice>
          <mc:Fallback xmlns="">
            <p:pic>
              <p:nvPicPr>
                <p:cNvPr id="185441" name="Ink 185440">
                  <a:extLst>
                    <a:ext uri="{FF2B5EF4-FFF2-40B4-BE49-F238E27FC236}">
                      <a16:creationId xmlns:a16="http://schemas.microsoft.com/office/drawing/2014/main" id="{F6CCA382-5C60-974C-9861-FC4FAA986C47}"/>
                    </a:ext>
                  </a:extLst>
                </p:cNvPr>
                <p:cNvPicPr/>
                <p:nvPr/>
              </p:nvPicPr>
              <p:blipFill>
                <a:blip r:embed="rId269"/>
                <a:stretch>
                  <a:fillRect/>
                </a:stretch>
              </p:blipFill>
              <p:spPr>
                <a:xfrm>
                  <a:off x="1860035" y="5964840"/>
                  <a:ext cx="29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5442" name="Ink 185441">
                  <a:extLst>
                    <a:ext uri="{FF2B5EF4-FFF2-40B4-BE49-F238E27FC236}">
                      <a16:creationId xmlns:a16="http://schemas.microsoft.com/office/drawing/2014/main" id="{9B42A970-2E24-714F-8B91-126D58CFC5D6}"/>
                    </a:ext>
                  </a:extLst>
                </p14:cNvPr>
                <p14:cNvContentPartPr/>
                <p14:nvPr/>
              </p14:nvContentPartPr>
              <p14:xfrm>
                <a:off x="1967315" y="6056280"/>
                <a:ext cx="48240" cy="91440"/>
              </p14:xfrm>
            </p:contentPart>
          </mc:Choice>
          <mc:Fallback xmlns="">
            <p:pic>
              <p:nvPicPr>
                <p:cNvPr id="185442" name="Ink 185441">
                  <a:extLst>
                    <a:ext uri="{FF2B5EF4-FFF2-40B4-BE49-F238E27FC236}">
                      <a16:creationId xmlns:a16="http://schemas.microsoft.com/office/drawing/2014/main" id="{9B42A970-2E24-714F-8B91-126D58CFC5D6}"/>
                    </a:ext>
                  </a:extLst>
                </p:cNvPr>
                <p:cNvPicPr/>
                <p:nvPr/>
              </p:nvPicPr>
              <p:blipFill>
                <a:blip r:embed="rId271"/>
                <a:stretch>
                  <a:fillRect/>
                </a:stretch>
              </p:blipFill>
              <p:spPr>
                <a:xfrm>
                  <a:off x="1959755" y="6048720"/>
                  <a:ext cx="63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5443" name="Ink 185442">
                  <a:extLst>
                    <a:ext uri="{FF2B5EF4-FFF2-40B4-BE49-F238E27FC236}">
                      <a16:creationId xmlns:a16="http://schemas.microsoft.com/office/drawing/2014/main" id="{DFB37D2A-773B-E348-8238-B854DF6B568D}"/>
                    </a:ext>
                  </a:extLst>
                </p14:cNvPr>
                <p14:cNvContentPartPr/>
                <p14:nvPr/>
              </p14:nvContentPartPr>
              <p14:xfrm>
                <a:off x="2056235" y="6030720"/>
                <a:ext cx="75600" cy="87120"/>
              </p14:xfrm>
            </p:contentPart>
          </mc:Choice>
          <mc:Fallback xmlns="">
            <p:pic>
              <p:nvPicPr>
                <p:cNvPr id="185443" name="Ink 185442">
                  <a:extLst>
                    <a:ext uri="{FF2B5EF4-FFF2-40B4-BE49-F238E27FC236}">
                      <a16:creationId xmlns:a16="http://schemas.microsoft.com/office/drawing/2014/main" id="{DFB37D2A-773B-E348-8238-B854DF6B568D}"/>
                    </a:ext>
                  </a:extLst>
                </p:cNvPr>
                <p:cNvPicPr/>
                <p:nvPr/>
              </p:nvPicPr>
              <p:blipFill>
                <a:blip r:embed="rId273"/>
                <a:stretch>
                  <a:fillRect/>
                </a:stretch>
              </p:blipFill>
              <p:spPr>
                <a:xfrm>
                  <a:off x="2048675" y="6023160"/>
                  <a:ext cx="90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5444" name="Ink 185443">
                  <a:extLst>
                    <a:ext uri="{FF2B5EF4-FFF2-40B4-BE49-F238E27FC236}">
                      <a16:creationId xmlns:a16="http://schemas.microsoft.com/office/drawing/2014/main" id="{FBC56112-A481-3D4A-8782-110B17A3CEBD}"/>
                    </a:ext>
                  </a:extLst>
                </p14:cNvPr>
                <p14:cNvContentPartPr/>
                <p14:nvPr/>
              </p14:nvContentPartPr>
              <p14:xfrm>
                <a:off x="2176115" y="6006240"/>
                <a:ext cx="92160" cy="80280"/>
              </p14:xfrm>
            </p:contentPart>
          </mc:Choice>
          <mc:Fallback xmlns="">
            <p:pic>
              <p:nvPicPr>
                <p:cNvPr id="185444" name="Ink 185443">
                  <a:extLst>
                    <a:ext uri="{FF2B5EF4-FFF2-40B4-BE49-F238E27FC236}">
                      <a16:creationId xmlns:a16="http://schemas.microsoft.com/office/drawing/2014/main" id="{FBC56112-A481-3D4A-8782-110B17A3CEBD}"/>
                    </a:ext>
                  </a:extLst>
                </p:cNvPr>
                <p:cNvPicPr/>
                <p:nvPr/>
              </p:nvPicPr>
              <p:blipFill>
                <a:blip r:embed="rId275"/>
                <a:stretch>
                  <a:fillRect/>
                </a:stretch>
              </p:blipFill>
              <p:spPr>
                <a:xfrm>
                  <a:off x="2168555" y="5998680"/>
                  <a:ext cx="1069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5445" name="Ink 185444">
                  <a:extLst>
                    <a:ext uri="{FF2B5EF4-FFF2-40B4-BE49-F238E27FC236}">
                      <a16:creationId xmlns:a16="http://schemas.microsoft.com/office/drawing/2014/main" id="{DD8C8CE3-7DF2-044F-AD2F-03802C95C9CE}"/>
                    </a:ext>
                  </a:extLst>
                </p14:cNvPr>
                <p14:cNvContentPartPr/>
                <p14:nvPr/>
              </p14:nvContentPartPr>
              <p14:xfrm>
                <a:off x="2277995" y="5864040"/>
                <a:ext cx="36000" cy="183960"/>
              </p14:xfrm>
            </p:contentPart>
          </mc:Choice>
          <mc:Fallback xmlns="">
            <p:pic>
              <p:nvPicPr>
                <p:cNvPr id="185445" name="Ink 185444">
                  <a:extLst>
                    <a:ext uri="{FF2B5EF4-FFF2-40B4-BE49-F238E27FC236}">
                      <a16:creationId xmlns:a16="http://schemas.microsoft.com/office/drawing/2014/main" id="{DD8C8CE3-7DF2-044F-AD2F-03802C95C9CE}"/>
                    </a:ext>
                  </a:extLst>
                </p:cNvPr>
                <p:cNvPicPr/>
                <p:nvPr/>
              </p:nvPicPr>
              <p:blipFill>
                <a:blip r:embed="rId277"/>
                <a:stretch>
                  <a:fillRect/>
                </a:stretch>
              </p:blipFill>
              <p:spPr>
                <a:xfrm>
                  <a:off x="2270795" y="5856480"/>
                  <a:ext cx="51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446" name="Ink 185445">
                  <a:extLst>
                    <a:ext uri="{FF2B5EF4-FFF2-40B4-BE49-F238E27FC236}">
                      <a16:creationId xmlns:a16="http://schemas.microsoft.com/office/drawing/2014/main" id="{0EAD8D1A-E43C-F84D-8480-14C6E4299B20}"/>
                    </a:ext>
                  </a:extLst>
                </p14:cNvPr>
                <p14:cNvContentPartPr/>
                <p14:nvPr/>
              </p14:nvContentPartPr>
              <p14:xfrm>
                <a:off x="2269355" y="5928120"/>
                <a:ext cx="69120" cy="20520"/>
              </p14:xfrm>
            </p:contentPart>
          </mc:Choice>
          <mc:Fallback xmlns="">
            <p:pic>
              <p:nvPicPr>
                <p:cNvPr id="185446" name="Ink 185445">
                  <a:extLst>
                    <a:ext uri="{FF2B5EF4-FFF2-40B4-BE49-F238E27FC236}">
                      <a16:creationId xmlns:a16="http://schemas.microsoft.com/office/drawing/2014/main" id="{0EAD8D1A-E43C-F84D-8480-14C6E4299B20}"/>
                    </a:ext>
                  </a:extLst>
                </p:cNvPr>
                <p:cNvPicPr/>
                <p:nvPr/>
              </p:nvPicPr>
              <p:blipFill>
                <a:blip r:embed="rId279"/>
                <a:stretch>
                  <a:fillRect/>
                </a:stretch>
              </p:blipFill>
              <p:spPr>
                <a:xfrm>
                  <a:off x="2261795" y="5920560"/>
                  <a:ext cx="84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5447" name="Ink 185446">
                  <a:extLst>
                    <a:ext uri="{FF2B5EF4-FFF2-40B4-BE49-F238E27FC236}">
                      <a16:creationId xmlns:a16="http://schemas.microsoft.com/office/drawing/2014/main" id="{58667379-84CC-F44C-BC84-8CF08DEE4190}"/>
                    </a:ext>
                  </a:extLst>
                </p14:cNvPr>
                <p14:cNvContentPartPr/>
                <p14:nvPr/>
              </p14:nvContentPartPr>
              <p14:xfrm>
                <a:off x="2456555" y="5883120"/>
                <a:ext cx="183240" cy="120600"/>
              </p14:xfrm>
            </p:contentPart>
          </mc:Choice>
          <mc:Fallback xmlns="">
            <p:pic>
              <p:nvPicPr>
                <p:cNvPr id="185447" name="Ink 185446">
                  <a:extLst>
                    <a:ext uri="{FF2B5EF4-FFF2-40B4-BE49-F238E27FC236}">
                      <a16:creationId xmlns:a16="http://schemas.microsoft.com/office/drawing/2014/main" id="{58667379-84CC-F44C-BC84-8CF08DEE4190}"/>
                    </a:ext>
                  </a:extLst>
                </p:cNvPr>
                <p:cNvPicPr/>
                <p:nvPr/>
              </p:nvPicPr>
              <p:blipFill>
                <a:blip r:embed="rId281"/>
                <a:stretch>
                  <a:fillRect/>
                </a:stretch>
              </p:blipFill>
              <p:spPr>
                <a:xfrm>
                  <a:off x="2448995" y="5875560"/>
                  <a:ext cx="198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5448" name="Ink 185447">
                  <a:extLst>
                    <a:ext uri="{FF2B5EF4-FFF2-40B4-BE49-F238E27FC236}">
                      <a16:creationId xmlns:a16="http://schemas.microsoft.com/office/drawing/2014/main" id="{26B307FD-E480-4146-9A24-D216C310F81A}"/>
                    </a:ext>
                  </a:extLst>
                </p14:cNvPr>
                <p14:cNvContentPartPr/>
                <p14:nvPr/>
              </p14:nvContentPartPr>
              <p14:xfrm>
                <a:off x="2660315" y="5846400"/>
                <a:ext cx="118440" cy="83880"/>
              </p14:xfrm>
            </p:contentPart>
          </mc:Choice>
          <mc:Fallback xmlns="">
            <p:pic>
              <p:nvPicPr>
                <p:cNvPr id="185448" name="Ink 185447">
                  <a:extLst>
                    <a:ext uri="{FF2B5EF4-FFF2-40B4-BE49-F238E27FC236}">
                      <a16:creationId xmlns:a16="http://schemas.microsoft.com/office/drawing/2014/main" id="{26B307FD-E480-4146-9A24-D216C310F81A}"/>
                    </a:ext>
                  </a:extLst>
                </p:cNvPr>
                <p:cNvPicPr/>
                <p:nvPr/>
              </p:nvPicPr>
              <p:blipFill>
                <a:blip r:embed="rId283"/>
                <a:stretch>
                  <a:fillRect/>
                </a:stretch>
              </p:blipFill>
              <p:spPr>
                <a:xfrm>
                  <a:off x="2652755" y="5838840"/>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449" name="Ink 185448">
                  <a:extLst>
                    <a:ext uri="{FF2B5EF4-FFF2-40B4-BE49-F238E27FC236}">
                      <a16:creationId xmlns:a16="http://schemas.microsoft.com/office/drawing/2014/main" id="{6829EED6-E63A-6A41-8D0C-FF5D68773895}"/>
                    </a:ext>
                  </a:extLst>
                </p14:cNvPr>
                <p14:cNvContentPartPr/>
                <p14:nvPr/>
              </p14:nvContentPartPr>
              <p14:xfrm>
                <a:off x="2811155" y="5848920"/>
                <a:ext cx="17280" cy="144360"/>
              </p14:xfrm>
            </p:contentPart>
          </mc:Choice>
          <mc:Fallback xmlns="">
            <p:pic>
              <p:nvPicPr>
                <p:cNvPr id="185449" name="Ink 185448">
                  <a:extLst>
                    <a:ext uri="{FF2B5EF4-FFF2-40B4-BE49-F238E27FC236}">
                      <a16:creationId xmlns:a16="http://schemas.microsoft.com/office/drawing/2014/main" id="{6829EED6-E63A-6A41-8D0C-FF5D68773895}"/>
                    </a:ext>
                  </a:extLst>
                </p:cNvPr>
                <p:cNvPicPr/>
                <p:nvPr/>
              </p:nvPicPr>
              <p:blipFill>
                <a:blip r:embed="rId285"/>
                <a:stretch>
                  <a:fillRect/>
                </a:stretch>
              </p:blipFill>
              <p:spPr>
                <a:xfrm>
                  <a:off x="2803595" y="5841720"/>
                  <a:ext cx="32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5450" name="Ink 185449">
                  <a:extLst>
                    <a:ext uri="{FF2B5EF4-FFF2-40B4-BE49-F238E27FC236}">
                      <a16:creationId xmlns:a16="http://schemas.microsoft.com/office/drawing/2014/main" id="{28F2B157-CFD2-1045-A094-2C726EEA0830}"/>
                    </a:ext>
                  </a:extLst>
                </p14:cNvPr>
                <p14:cNvContentPartPr/>
                <p14:nvPr/>
              </p14:nvContentPartPr>
              <p14:xfrm>
                <a:off x="2802155" y="5834160"/>
                <a:ext cx="65520" cy="66600"/>
              </p14:xfrm>
            </p:contentPart>
          </mc:Choice>
          <mc:Fallback xmlns="">
            <p:pic>
              <p:nvPicPr>
                <p:cNvPr id="185450" name="Ink 185449">
                  <a:extLst>
                    <a:ext uri="{FF2B5EF4-FFF2-40B4-BE49-F238E27FC236}">
                      <a16:creationId xmlns:a16="http://schemas.microsoft.com/office/drawing/2014/main" id="{28F2B157-CFD2-1045-A094-2C726EEA0830}"/>
                    </a:ext>
                  </a:extLst>
                </p:cNvPr>
                <p:cNvPicPr/>
                <p:nvPr/>
              </p:nvPicPr>
              <p:blipFill>
                <a:blip r:embed="rId287"/>
                <a:stretch>
                  <a:fillRect/>
                </a:stretch>
              </p:blipFill>
              <p:spPr>
                <a:xfrm>
                  <a:off x="2794595" y="5826600"/>
                  <a:ext cx="80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5451" name="Ink 185450">
                  <a:extLst>
                    <a:ext uri="{FF2B5EF4-FFF2-40B4-BE49-F238E27FC236}">
                      <a16:creationId xmlns:a16="http://schemas.microsoft.com/office/drawing/2014/main" id="{723511E8-F485-D046-80AE-524D1EFBEEB2}"/>
                    </a:ext>
                  </a:extLst>
                </p14:cNvPr>
                <p14:cNvContentPartPr/>
                <p14:nvPr/>
              </p14:nvContentPartPr>
              <p14:xfrm>
                <a:off x="2900435" y="5842800"/>
                <a:ext cx="24120" cy="133200"/>
              </p14:xfrm>
            </p:contentPart>
          </mc:Choice>
          <mc:Fallback xmlns="">
            <p:pic>
              <p:nvPicPr>
                <p:cNvPr id="185451" name="Ink 185450">
                  <a:extLst>
                    <a:ext uri="{FF2B5EF4-FFF2-40B4-BE49-F238E27FC236}">
                      <a16:creationId xmlns:a16="http://schemas.microsoft.com/office/drawing/2014/main" id="{723511E8-F485-D046-80AE-524D1EFBEEB2}"/>
                    </a:ext>
                  </a:extLst>
                </p:cNvPr>
                <p:cNvPicPr/>
                <p:nvPr/>
              </p:nvPicPr>
              <p:blipFill>
                <a:blip r:embed="rId289"/>
                <a:stretch>
                  <a:fillRect/>
                </a:stretch>
              </p:blipFill>
              <p:spPr>
                <a:xfrm>
                  <a:off x="2892875" y="5835240"/>
                  <a:ext cx="39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5452" name="Ink 185451">
                  <a:extLst>
                    <a:ext uri="{FF2B5EF4-FFF2-40B4-BE49-F238E27FC236}">
                      <a16:creationId xmlns:a16="http://schemas.microsoft.com/office/drawing/2014/main" id="{A1155A3A-28E4-2141-914A-B49700D38AC3}"/>
                    </a:ext>
                  </a:extLst>
                </p14:cNvPr>
                <p14:cNvContentPartPr/>
                <p14:nvPr/>
              </p14:nvContentPartPr>
              <p14:xfrm>
                <a:off x="2896835" y="5806800"/>
                <a:ext cx="83160" cy="85680"/>
              </p14:xfrm>
            </p:contentPart>
          </mc:Choice>
          <mc:Fallback xmlns="">
            <p:pic>
              <p:nvPicPr>
                <p:cNvPr id="185452" name="Ink 185451">
                  <a:extLst>
                    <a:ext uri="{FF2B5EF4-FFF2-40B4-BE49-F238E27FC236}">
                      <a16:creationId xmlns:a16="http://schemas.microsoft.com/office/drawing/2014/main" id="{A1155A3A-28E4-2141-914A-B49700D38AC3}"/>
                    </a:ext>
                  </a:extLst>
                </p:cNvPr>
                <p:cNvPicPr/>
                <p:nvPr/>
              </p:nvPicPr>
              <p:blipFill>
                <a:blip r:embed="rId291"/>
                <a:stretch>
                  <a:fillRect/>
                </a:stretch>
              </p:blipFill>
              <p:spPr>
                <a:xfrm>
                  <a:off x="2889275" y="5799240"/>
                  <a:ext cx="98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453" name="Ink 185452">
                  <a:extLst>
                    <a:ext uri="{FF2B5EF4-FFF2-40B4-BE49-F238E27FC236}">
                      <a16:creationId xmlns:a16="http://schemas.microsoft.com/office/drawing/2014/main" id="{C4CFE2AC-218E-214F-82C6-6FD0652676B8}"/>
                    </a:ext>
                  </a:extLst>
                </p14:cNvPr>
                <p14:cNvContentPartPr/>
                <p14:nvPr/>
              </p14:nvContentPartPr>
              <p14:xfrm>
                <a:off x="2995835" y="5788800"/>
                <a:ext cx="16920" cy="79560"/>
              </p14:xfrm>
            </p:contentPart>
          </mc:Choice>
          <mc:Fallback xmlns="">
            <p:pic>
              <p:nvPicPr>
                <p:cNvPr id="185453" name="Ink 185452">
                  <a:extLst>
                    <a:ext uri="{FF2B5EF4-FFF2-40B4-BE49-F238E27FC236}">
                      <a16:creationId xmlns:a16="http://schemas.microsoft.com/office/drawing/2014/main" id="{C4CFE2AC-218E-214F-82C6-6FD0652676B8}"/>
                    </a:ext>
                  </a:extLst>
                </p:cNvPr>
                <p:cNvPicPr/>
                <p:nvPr/>
              </p:nvPicPr>
              <p:blipFill>
                <a:blip r:embed="rId293"/>
                <a:stretch>
                  <a:fillRect/>
                </a:stretch>
              </p:blipFill>
              <p:spPr>
                <a:xfrm>
                  <a:off x="2988275" y="5781240"/>
                  <a:ext cx="320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5454" name="Ink 185453">
                  <a:extLst>
                    <a:ext uri="{FF2B5EF4-FFF2-40B4-BE49-F238E27FC236}">
                      <a16:creationId xmlns:a16="http://schemas.microsoft.com/office/drawing/2014/main" id="{65F6A576-1853-E44A-AE71-D2CFA23A3F35}"/>
                    </a:ext>
                  </a:extLst>
                </p14:cNvPr>
                <p14:cNvContentPartPr/>
                <p14:nvPr/>
              </p14:nvContentPartPr>
              <p14:xfrm>
                <a:off x="2999435" y="5714280"/>
                <a:ext cx="7200" cy="8640"/>
              </p14:xfrm>
            </p:contentPart>
          </mc:Choice>
          <mc:Fallback xmlns="">
            <p:pic>
              <p:nvPicPr>
                <p:cNvPr id="185454" name="Ink 185453">
                  <a:extLst>
                    <a:ext uri="{FF2B5EF4-FFF2-40B4-BE49-F238E27FC236}">
                      <a16:creationId xmlns:a16="http://schemas.microsoft.com/office/drawing/2014/main" id="{65F6A576-1853-E44A-AE71-D2CFA23A3F35}"/>
                    </a:ext>
                  </a:extLst>
                </p:cNvPr>
                <p:cNvPicPr/>
                <p:nvPr/>
              </p:nvPicPr>
              <p:blipFill>
                <a:blip r:embed="rId295"/>
                <a:stretch>
                  <a:fillRect/>
                </a:stretch>
              </p:blipFill>
              <p:spPr>
                <a:xfrm>
                  <a:off x="2991875" y="5706720"/>
                  <a:ext cx="22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5455" name="Ink 185454">
                  <a:extLst>
                    <a:ext uri="{FF2B5EF4-FFF2-40B4-BE49-F238E27FC236}">
                      <a16:creationId xmlns:a16="http://schemas.microsoft.com/office/drawing/2014/main" id="{E7E394F7-7593-6F4E-B7A8-19C8238550DA}"/>
                    </a:ext>
                  </a:extLst>
                </p14:cNvPr>
                <p14:cNvContentPartPr/>
                <p14:nvPr/>
              </p14:nvContentPartPr>
              <p14:xfrm>
                <a:off x="3071795" y="5762520"/>
                <a:ext cx="69120" cy="82080"/>
              </p14:xfrm>
            </p:contentPart>
          </mc:Choice>
          <mc:Fallback xmlns="">
            <p:pic>
              <p:nvPicPr>
                <p:cNvPr id="185455" name="Ink 185454">
                  <a:extLst>
                    <a:ext uri="{FF2B5EF4-FFF2-40B4-BE49-F238E27FC236}">
                      <a16:creationId xmlns:a16="http://schemas.microsoft.com/office/drawing/2014/main" id="{E7E394F7-7593-6F4E-B7A8-19C8238550DA}"/>
                    </a:ext>
                  </a:extLst>
                </p:cNvPr>
                <p:cNvPicPr/>
                <p:nvPr/>
              </p:nvPicPr>
              <p:blipFill>
                <a:blip r:embed="rId297"/>
                <a:stretch>
                  <a:fillRect/>
                </a:stretch>
              </p:blipFill>
              <p:spPr>
                <a:xfrm>
                  <a:off x="3064235" y="5754960"/>
                  <a:ext cx="84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5456" name="Ink 185455">
                  <a:extLst>
                    <a:ext uri="{FF2B5EF4-FFF2-40B4-BE49-F238E27FC236}">
                      <a16:creationId xmlns:a16="http://schemas.microsoft.com/office/drawing/2014/main" id="{D07FCC61-FC4D-B146-B538-0EC632F1E814}"/>
                    </a:ext>
                  </a:extLst>
                </p14:cNvPr>
                <p14:cNvContentPartPr/>
                <p14:nvPr/>
              </p14:nvContentPartPr>
              <p14:xfrm>
                <a:off x="3174395" y="5734440"/>
                <a:ext cx="176760" cy="272160"/>
              </p14:xfrm>
            </p:contentPart>
          </mc:Choice>
          <mc:Fallback xmlns="">
            <p:pic>
              <p:nvPicPr>
                <p:cNvPr id="185456" name="Ink 185455">
                  <a:extLst>
                    <a:ext uri="{FF2B5EF4-FFF2-40B4-BE49-F238E27FC236}">
                      <a16:creationId xmlns:a16="http://schemas.microsoft.com/office/drawing/2014/main" id="{D07FCC61-FC4D-B146-B538-0EC632F1E814}"/>
                    </a:ext>
                  </a:extLst>
                </p:cNvPr>
                <p:cNvPicPr/>
                <p:nvPr/>
              </p:nvPicPr>
              <p:blipFill>
                <a:blip r:embed="rId299"/>
                <a:stretch>
                  <a:fillRect/>
                </a:stretch>
              </p:blipFill>
              <p:spPr>
                <a:xfrm>
                  <a:off x="3166835" y="5726880"/>
                  <a:ext cx="19188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185458" name="Ink 185457">
                <a:extLst>
                  <a:ext uri="{FF2B5EF4-FFF2-40B4-BE49-F238E27FC236}">
                    <a16:creationId xmlns:a16="http://schemas.microsoft.com/office/drawing/2014/main" id="{014F193A-1F80-8B47-9D9E-75A56DDD2045}"/>
                  </a:ext>
                </a:extLst>
              </p14:cNvPr>
              <p14:cNvContentPartPr/>
              <p14:nvPr/>
            </p14:nvContentPartPr>
            <p14:xfrm>
              <a:off x="3582995" y="3622680"/>
              <a:ext cx="1951200" cy="1676880"/>
            </p14:xfrm>
          </p:contentPart>
        </mc:Choice>
        <mc:Fallback xmlns="">
          <p:pic>
            <p:nvPicPr>
              <p:cNvPr id="185458" name="Ink 185457">
                <a:extLst>
                  <a:ext uri="{FF2B5EF4-FFF2-40B4-BE49-F238E27FC236}">
                    <a16:creationId xmlns:a16="http://schemas.microsoft.com/office/drawing/2014/main" id="{014F193A-1F80-8B47-9D9E-75A56DDD2045}"/>
                  </a:ext>
                </a:extLst>
              </p:cNvPr>
              <p:cNvPicPr/>
              <p:nvPr/>
            </p:nvPicPr>
            <p:blipFill>
              <a:blip r:embed="rId301"/>
              <a:stretch>
                <a:fillRect/>
              </a:stretch>
            </p:blipFill>
            <p:spPr>
              <a:xfrm>
                <a:off x="3575795" y="3615120"/>
                <a:ext cx="1965960" cy="16920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48BC-9A53-6E4A-A3B6-56324079FEDF}"/>
              </a:ext>
            </a:extLst>
          </p:cNvPr>
          <p:cNvSpPr>
            <a:spLocks noGrp="1"/>
          </p:cNvSpPr>
          <p:nvPr>
            <p:ph type="title"/>
          </p:nvPr>
        </p:nvSpPr>
        <p:spPr/>
        <p:txBody>
          <a:bodyPr/>
          <a:lstStyle/>
          <a:p>
            <a:r>
              <a:rPr lang="en-US" dirty="0"/>
              <a:t>Types of cache misses	</a:t>
            </a:r>
          </a:p>
        </p:txBody>
      </p:sp>
      <p:sp>
        <p:nvSpPr>
          <p:cNvPr id="3" name="Footer Placeholder 2">
            <a:extLst>
              <a:ext uri="{FF2B5EF4-FFF2-40B4-BE49-F238E27FC236}">
                <a16:creationId xmlns:a16="http://schemas.microsoft.com/office/drawing/2014/main" id="{832204E8-B59C-064A-A6F3-033C8FCDE962}"/>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25" name="Group 24">
            <a:extLst>
              <a:ext uri="{FF2B5EF4-FFF2-40B4-BE49-F238E27FC236}">
                <a16:creationId xmlns:a16="http://schemas.microsoft.com/office/drawing/2014/main" id="{A4606B7B-80BF-AA4E-9343-2262CCDC99F8}"/>
              </a:ext>
            </a:extLst>
          </p:cNvPr>
          <p:cNvGrpSpPr/>
          <p:nvPr/>
        </p:nvGrpSpPr>
        <p:grpSpPr>
          <a:xfrm>
            <a:off x="862835" y="1635861"/>
            <a:ext cx="153360" cy="213840"/>
            <a:chOff x="862835" y="1635861"/>
            <a:chExt cx="153360" cy="2138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900B599-CC91-C24D-A45C-AA423FB74B5D}"/>
                    </a:ext>
                  </a:extLst>
                </p14:cNvPr>
                <p14:cNvContentPartPr/>
                <p14:nvPr/>
              </p14:nvContentPartPr>
              <p14:xfrm>
                <a:off x="862835" y="1635861"/>
                <a:ext cx="36360" cy="213840"/>
              </p14:xfrm>
            </p:contentPart>
          </mc:Choice>
          <mc:Fallback xmlns="">
            <p:pic>
              <p:nvPicPr>
                <p:cNvPr id="4" name="Ink 3">
                  <a:extLst>
                    <a:ext uri="{FF2B5EF4-FFF2-40B4-BE49-F238E27FC236}">
                      <a16:creationId xmlns:a16="http://schemas.microsoft.com/office/drawing/2014/main" id="{F900B599-CC91-C24D-A45C-AA423FB74B5D}"/>
                    </a:ext>
                  </a:extLst>
                </p:cNvPr>
                <p:cNvPicPr/>
                <p:nvPr/>
              </p:nvPicPr>
              <p:blipFill>
                <a:blip r:embed="rId3"/>
                <a:stretch>
                  <a:fillRect/>
                </a:stretch>
              </p:blipFill>
              <p:spPr>
                <a:xfrm>
                  <a:off x="855275" y="1628661"/>
                  <a:ext cx="514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CD70628-A415-884A-B1FF-6689D3A3FB4A}"/>
                    </a:ext>
                  </a:extLst>
                </p14:cNvPr>
                <p14:cNvContentPartPr/>
                <p14:nvPr/>
              </p14:nvContentPartPr>
              <p14:xfrm>
                <a:off x="1002155" y="1805421"/>
                <a:ext cx="14040" cy="33480"/>
              </p14:xfrm>
            </p:contentPart>
          </mc:Choice>
          <mc:Fallback xmlns="">
            <p:pic>
              <p:nvPicPr>
                <p:cNvPr id="5" name="Ink 4">
                  <a:extLst>
                    <a:ext uri="{FF2B5EF4-FFF2-40B4-BE49-F238E27FC236}">
                      <a16:creationId xmlns:a16="http://schemas.microsoft.com/office/drawing/2014/main" id="{BCD70628-A415-884A-B1FF-6689D3A3FB4A}"/>
                    </a:ext>
                  </a:extLst>
                </p:cNvPr>
                <p:cNvPicPr/>
                <p:nvPr/>
              </p:nvPicPr>
              <p:blipFill>
                <a:blip r:embed="rId5"/>
                <a:stretch>
                  <a:fillRect/>
                </a:stretch>
              </p:blipFill>
              <p:spPr>
                <a:xfrm>
                  <a:off x="994595" y="1797861"/>
                  <a:ext cx="29160" cy="48240"/>
                </a:xfrm>
                <a:prstGeom prst="rect">
                  <a:avLst/>
                </a:prstGeom>
              </p:spPr>
            </p:pic>
          </mc:Fallback>
        </mc:AlternateContent>
      </p:grpSp>
      <p:grpSp>
        <p:nvGrpSpPr>
          <p:cNvPr id="24" name="Group 23">
            <a:extLst>
              <a:ext uri="{FF2B5EF4-FFF2-40B4-BE49-F238E27FC236}">
                <a16:creationId xmlns:a16="http://schemas.microsoft.com/office/drawing/2014/main" id="{F4D52AEB-A4BF-6F42-8BC0-A5E29DFE4B58}"/>
              </a:ext>
            </a:extLst>
          </p:cNvPr>
          <p:cNvGrpSpPr/>
          <p:nvPr/>
        </p:nvGrpSpPr>
        <p:grpSpPr>
          <a:xfrm>
            <a:off x="1394195" y="1575021"/>
            <a:ext cx="1867320" cy="374040"/>
            <a:chOff x="1394195" y="1575021"/>
            <a:chExt cx="1867320" cy="37404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48AE15-905D-484B-8DBB-5DF41AD8FE9E}"/>
                    </a:ext>
                  </a:extLst>
                </p14:cNvPr>
                <p14:cNvContentPartPr/>
                <p14:nvPr/>
              </p14:nvContentPartPr>
              <p14:xfrm>
                <a:off x="1394195" y="1657461"/>
                <a:ext cx="173520" cy="176760"/>
              </p14:xfrm>
            </p:contentPart>
          </mc:Choice>
          <mc:Fallback xmlns="">
            <p:pic>
              <p:nvPicPr>
                <p:cNvPr id="6" name="Ink 5">
                  <a:extLst>
                    <a:ext uri="{FF2B5EF4-FFF2-40B4-BE49-F238E27FC236}">
                      <a16:creationId xmlns:a16="http://schemas.microsoft.com/office/drawing/2014/main" id="{B548AE15-905D-484B-8DBB-5DF41AD8FE9E}"/>
                    </a:ext>
                  </a:extLst>
                </p:cNvPr>
                <p:cNvPicPr/>
                <p:nvPr/>
              </p:nvPicPr>
              <p:blipFill>
                <a:blip r:embed="rId7"/>
                <a:stretch>
                  <a:fillRect/>
                </a:stretch>
              </p:blipFill>
              <p:spPr>
                <a:xfrm>
                  <a:off x="1386635" y="1649901"/>
                  <a:ext cx="1886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1559782-0C07-D84B-994E-AC48563673B9}"/>
                    </a:ext>
                  </a:extLst>
                </p14:cNvPr>
                <p14:cNvContentPartPr/>
                <p14:nvPr/>
              </p14:nvContentPartPr>
              <p14:xfrm>
                <a:off x="1612355" y="1731621"/>
                <a:ext cx="157320" cy="93240"/>
              </p14:xfrm>
            </p:contentPart>
          </mc:Choice>
          <mc:Fallback xmlns="">
            <p:pic>
              <p:nvPicPr>
                <p:cNvPr id="7" name="Ink 6">
                  <a:extLst>
                    <a:ext uri="{FF2B5EF4-FFF2-40B4-BE49-F238E27FC236}">
                      <a16:creationId xmlns:a16="http://schemas.microsoft.com/office/drawing/2014/main" id="{F1559782-0C07-D84B-994E-AC48563673B9}"/>
                    </a:ext>
                  </a:extLst>
                </p:cNvPr>
                <p:cNvPicPr/>
                <p:nvPr/>
              </p:nvPicPr>
              <p:blipFill>
                <a:blip r:embed="rId9"/>
                <a:stretch>
                  <a:fillRect/>
                </a:stretch>
              </p:blipFill>
              <p:spPr>
                <a:xfrm>
                  <a:off x="1604795" y="1724061"/>
                  <a:ext cx="172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DA88E5E-3A3F-CC42-BCD1-9E787BDBBE31}"/>
                    </a:ext>
                  </a:extLst>
                </p14:cNvPr>
                <p14:cNvContentPartPr/>
                <p14:nvPr/>
              </p14:nvContentPartPr>
              <p14:xfrm>
                <a:off x="1840595" y="1731981"/>
                <a:ext cx="188280" cy="101880"/>
              </p14:xfrm>
            </p:contentPart>
          </mc:Choice>
          <mc:Fallback xmlns="">
            <p:pic>
              <p:nvPicPr>
                <p:cNvPr id="8" name="Ink 7">
                  <a:extLst>
                    <a:ext uri="{FF2B5EF4-FFF2-40B4-BE49-F238E27FC236}">
                      <a16:creationId xmlns:a16="http://schemas.microsoft.com/office/drawing/2014/main" id="{8DA88E5E-3A3F-CC42-BCD1-9E787BDBBE31}"/>
                    </a:ext>
                  </a:extLst>
                </p:cNvPr>
                <p:cNvPicPr/>
                <p:nvPr/>
              </p:nvPicPr>
              <p:blipFill>
                <a:blip r:embed="rId11"/>
                <a:stretch>
                  <a:fillRect/>
                </a:stretch>
              </p:blipFill>
              <p:spPr>
                <a:xfrm>
                  <a:off x="1833035" y="1724421"/>
                  <a:ext cx="203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2BE2040-F5CC-1947-9304-37C3FDB6C4C8}"/>
                    </a:ext>
                  </a:extLst>
                </p14:cNvPr>
                <p14:cNvContentPartPr/>
                <p14:nvPr/>
              </p14:nvContentPartPr>
              <p14:xfrm>
                <a:off x="2160275" y="1710021"/>
                <a:ext cx="61200" cy="239040"/>
              </p14:xfrm>
            </p:contentPart>
          </mc:Choice>
          <mc:Fallback xmlns="">
            <p:pic>
              <p:nvPicPr>
                <p:cNvPr id="9" name="Ink 8">
                  <a:extLst>
                    <a:ext uri="{FF2B5EF4-FFF2-40B4-BE49-F238E27FC236}">
                      <a16:creationId xmlns:a16="http://schemas.microsoft.com/office/drawing/2014/main" id="{B2BE2040-F5CC-1947-9304-37C3FDB6C4C8}"/>
                    </a:ext>
                  </a:extLst>
                </p:cNvPr>
                <p:cNvPicPr/>
                <p:nvPr/>
              </p:nvPicPr>
              <p:blipFill>
                <a:blip r:embed="rId13"/>
                <a:stretch>
                  <a:fillRect/>
                </a:stretch>
              </p:blipFill>
              <p:spPr>
                <a:xfrm>
                  <a:off x="2152715" y="1702461"/>
                  <a:ext cx="76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33AA2E9A-C833-1048-ACE2-8B7EC57B792D}"/>
                    </a:ext>
                  </a:extLst>
                </p14:cNvPr>
                <p14:cNvContentPartPr/>
                <p14:nvPr/>
              </p14:nvContentPartPr>
              <p14:xfrm>
                <a:off x="2186555" y="1689861"/>
                <a:ext cx="133920" cy="118440"/>
              </p14:xfrm>
            </p:contentPart>
          </mc:Choice>
          <mc:Fallback xmlns="">
            <p:pic>
              <p:nvPicPr>
                <p:cNvPr id="10" name="Ink 9">
                  <a:extLst>
                    <a:ext uri="{FF2B5EF4-FFF2-40B4-BE49-F238E27FC236}">
                      <a16:creationId xmlns:a16="http://schemas.microsoft.com/office/drawing/2014/main" id="{33AA2E9A-C833-1048-ACE2-8B7EC57B792D}"/>
                    </a:ext>
                  </a:extLst>
                </p:cNvPr>
                <p:cNvPicPr/>
                <p:nvPr/>
              </p:nvPicPr>
              <p:blipFill>
                <a:blip r:embed="rId15"/>
                <a:stretch>
                  <a:fillRect/>
                </a:stretch>
              </p:blipFill>
              <p:spPr>
                <a:xfrm>
                  <a:off x="2178995" y="1682301"/>
                  <a:ext cx="149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C26A896-27C7-D741-B546-1F1CE2ECE23E}"/>
                    </a:ext>
                  </a:extLst>
                </p14:cNvPr>
                <p14:cNvContentPartPr/>
                <p14:nvPr/>
              </p14:nvContentPartPr>
              <p14:xfrm>
                <a:off x="2343155" y="1714341"/>
                <a:ext cx="149400" cy="96480"/>
              </p14:xfrm>
            </p:contentPart>
          </mc:Choice>
          <mc:Fallback xmlns="">
            <p:pic>
              <p:nvPicPr>
                <p:cNvPr id="11" name="Ink 10">
                  <a:extLst>
                    <a:ext uri="{FF2B5EF4-FFF2-40B4-BE49-F238E27FC236}">
                      <a16:creationId xmlns:a16="http://schemas.microsoft.com/office/drawing/2014/main" id="{9C26A896-27C7-D741-B546-1F1CE2ECE23E}"/>
                    </a:ext>
                  </a:extLst>
                </p:cNvPr>
                <p:cNvPicPr/>
                <p:nvPr/>
              </p:nvPicPr>
              <p:blipFill>
                <a:blip r:embed="rId17"/>
                <a:stretch>
                  <a:fillRect/>
                </a:stretch>
              </p:blipFill>
              <p:spPr>
                <a:xfrm>
                  <a:off x="2335595" y="1706781"/>
                  <a:ext cx="164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80C47CF-5B74-6249-B1CD-E6C4BCE25B3D}"/>
                    </a:ext>
                  </a:extLst>
                </p14:cNvPr>
                <p14:cNvContentPartPr/>
                <p14:nvPr/>
              </p14:nvContentPartPr>
              <p14:xfrm>
                <a:off x="2528195" y="1575021"/>
                <a:ext cx="50400" cy="231120"/>
              </p14:xfrm>
            </p:contentPart>
          </mc:Choice>
          <mc:Fallback xmlns="">
            <p:pic>
              <p:nvPicPr>
                <p:cNvPr id="12" name="Ink 11">
                  <a:extLst>
                    <a:ext uri="{FF2B5EF4-FFF2-40B4-BE49-F238E27FC236}">
                      <a16:creationId xmlns:a16="http://schemas.microsoft.com/office/drawing/2014/main" id="{080C47CF-5B74-6249-B1CD-E6C4BCE25B3D}"/>
                    </a:ext>
                  </a:extLst>
                </p:cNvPr>
                <p:cNvPicPr/>
                <p:nvPr/>
              </p:nvPicPr>
              <p:blipFill>
                <a:blip r:embed="rId19"/>
                <a:stretch>
                  <a:fillRect/>
                </a:stretch>
              </p:blipFill>
              <p:spPr>
                <a:xfrm>
                  <a:off x="2520635" y="1567461"/>
                  <a:ext cx="655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88C1F2A-E2A5-774B-9B00-013B4E023348}"/>
                    </a:ext>
                  </a:extLst>
                </p14:cNvPr>
                <p14:cNvContentPartPr/>
                <p14:nvPr/>
              </p14:nvContentPartPr>
              <p14:xfrm>
                <a:off x="2651675" y="1689861"/>
                <a:ext cx="131400" cy="103680"/>
              </p14:xfrm>
            </p:contentPart>
          </mc:Choice>
          <mc:Fallback xmlns="">
            <p:pic>
              <p:nvPicPr>
                <p:cNvPr id="13" name="Ink 12">
                  <a:extLst>
                    <a:ext uri="{FF2B5EF4-FFF2-40B4-BE49-F238E27FC236}">
                      <a16:creationId xmlns:a16="http://schemas.microsoft.com/office/drawing/2014/main" id="{D88C1F2A-E2A5-774B-9B00-013B4E023348}"/>
                    </a:ext>
                  </a:extLst>
                </p:cNvPr>
                <p:cNvPicPr/>
                <p:nvPr/>
              </p:nvPicPr>
              <p:blipFill>
                <a:blip r:embed="rId21"/>
                <a:stretch>
                  <a:fillRect/>
                </a:stretch>
              </p:blipFill>
              <p:spPr>
                <a:xfrm>
                  <a:off x="2644115" y="1682301"/>
                  <a:ext cx="1465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968FCA9-7C37-564C-B88F-D83174F0B04D}"/>
                    </a:ext>
                  </a:extLst>
                </p14:cNvPr>
                <p14:cNvContentPartPr/>
                <p14:nvPr/>
              </p14:nvContentPartPr>
              <p14:xfrm>
                <a:off x="2834555" y="1677621"/>
                <a:ext cx="96120" cy="99360"/>
              </p14:xfrm>
            </p:contentPart>
          </mc:Choice>
          <mc:Fallback xmlns="">
            <p:pic>
              <p:nvPicPr>
                <p:cNvPr id="14" name="Ink 13">
                  <a:extLst>
                    <a:ext uri="{FF2B5EF4-FFF2-40B4-BE49-F238E27FC236}">
                      <a16:creationId xmlns:a16="http://schemas.microsoft.com/office/drawing/2014/main" id="{4968FCA9-7C37-564C-B88F-D83174F0B04D}"/>
                    </a:ext>
                  </a:extLst>
                </p:cNvPr>
                <p:cNvPicPr/>
                <p:nvPr/>
              </p:nvPicPr>
              <p:blipFill>
                <a:blip r:embed="rId23"/>
                <a:stretch>
                  <a:fillRect/>
                </a:stretch>
              </p:blipFill>
              <p:spPr>
                <a:xfrm>
                  <a:off x="2826995" y="1670061"/>
                  <a:ext cx="1112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C13906F-A593-E942-814F-083BDA9E395C}"/>
                    </a:ext>
                  </a:extLst>
                </p14:cNvPr>
                <p14:cNvContentPartPr/>
                <p14:nvPr/>
              </p14:nvContentPartPr>
              <p14:xfrm>
                <a:off x="2995115" y="1683381"/>
                <a:ext cx="89280" cy="102240"/>
              </p14:xfrm>
            </p:contentPart>
          </mc:Choice>
          <mc:Fallback xmlns="">
            <p:pic>
              <p:nvPicPr>
                <p:cNvPr id="15" name="Ink 14">
                  <a:extLst>
                    <a:ext uri="{FF2B5EF4-FFF2-40B4-BE49-F238E27FC236}">
                      <a16:creationId xmlns:a16="http://schemas.microsoft.com/office/drawing/2014/main" id="{BC13906F-A593-E942-814F-083BDA9E395C}"/>
                    </a:ext>
                  </a:extLst>
                </p:cNvPr>
                <p:cNvPicPr/>
                <p:nvPr/>
              </p:nvPicPr>
              <p:blipFill>
                <a:blip r:embed="rId25"/>
                <a:stretch>
                  <a:fillRect/>
                </a:stretch>
              </p:blipFill>
              <p:spPr>
                <a:xfrm>
                  <a:off x="2987555" y="1675821"/>
                  <a:ext cx="1044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D7FE298E-69B8-3642-AEBF-8EE288647869}"/>
                    </a:ext>
                  </a:extLst>
                </p14:cNvPr>
                <p14:cNvContentPartPr/>
                <p14:nvPr/>
              </p14:nvContentPartPr>
              <p14:xfrm>
                <a:off x="3125075" y="1700661"/>
                <a:ext cx="92880" cy="65520"/>
              </p14:xfrm>
            </p:contentPart>
          </mc:Choice>
          <mc:Fallback xmlns="">
            <p:pic>
              <p:nvPicPr>
                <p:cNvPr id="16" name="Ink 15">
                  <a:extLst>
                    <a:ext uri="{FF2B5EF4-FFF2-40B4-BE49-F238E27FC236}">
                      <a16:creationId xmlns:a16="http://schemas.microsoft.com/office/drawing/2014/main" id="{D7FE298E-69B8-3642-AEBF-8EE288647869}"/>
                    </a:ext>
                  </a:extLst>
                </p:cNvPr>
                <p:cNvPicPr/>
                <p:nvPr/>
              </p:nvPicPr>
              <p:blipFill>
                <a:blip r:embed="rId27"/>
                <a:stretch>
                  <a:fillRect/>
                </a:stretch>
              </p:blipFill>
              <p:spPr>
                <a:xfrm>
                  <a:off x="3117515" y="1693101"/>
                  <a:ext cx="1080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6423FE6C-B89B-4341-8616-6D8BC03BEDE1}"/>
                    </a:ext>
                  </a:extLst>
                </p14:cNvPr>
                <p14:cNvContentPartPr/>
                <p14:nvPr/>
              </p14:nvContentPartPr>
              <p14:xfrm>
                <a:off x="3183035" y="1684101"/>
                <a:ext cx="78480" cy="252720"/>
              </p14:xfrm>
            </p:contentPart>
          </mc:Choice>
          <mc:Fallback xmlns="">
            <p:pic>
              <p:nvPicPr>
                <p:cNvPr id="17" name="Ink 16">
                  <a:extLst>
                    <a:ext uri="{FF2B5EF4-FFF2-40B4-BE49-F238E27FC236}">
                      <a16:creationId xmlns:a16="http://schemas.microsoft.com/office/drawing/2014/main" id="{6423FE6C-B89B-4341-8616-6D8BC03BEDE1}"/>
                    </a:ext>
                  </a:extLst>
                </p:cNvPr>
                <p:cNvPicPr/>
                <p:nvPr/>
              </p:nvPicPr>
              <p:blipFill>
                <a:blip r:embed="rId29"/>
                <a:stretch>
                  <a:fillRect/>
                </a:stretch>
              </p:blipFill>
              <p:spPr>
                <a:xfrm>
                  <a:off x="3175475" y="1676541"/>
                  <a:ext cx="93600" cy="267840"/>
                </a:xfrm>
                <a:prstGeom prst="rect">
                  <a:avLst/>
                </a:prstGeom>
              </p:spPr>
            </p:pic>
          </mc:Fallback>
        </mc:AlternateContent>
      </p:grpSp>
      <p:grpSp>
        <p:nvGrpSpPr>
          <p:cNvPr id="23" name="Group 22">
            <a:extLst>
              <a:ext uri="{FF2B5EF4-FFF2-40B4-BE49-F238E27FC236}">
                <a16:creationId xmlns:a16="http://schemas.microsoft.com/office/drawing/2014/main" id="{63A4EC7D-11D3-9542-A98E-C604CA332D66}"/>
              </a:ext>
            </a:extLst>
          </p:cNvPr>
          <p:cNvGrpSpPr/>
          <p:nvPr/>
        </p:nvGrpSpPr>
        <p:grpSpPr>
          <a:xfrm>
            <a:off x="3548075" y="1603821"/>
            <a:ext cx="652320" cy="185400"/>
            <a:chOff x="3548075" y="1603821"/>
            <a:chExt cx="652320" cy="18540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5198D748-7248-C840-B9CD-C6A1FAA25DCF}"/>
                    </a:ext>
                  </a:extLst>
                </p14:cNvPr>
                <p14:cNvContentPartPr/>
                <p14:nvPr/>
              </p14:nvContentPartPr>
              <p14:xfrm>
                <a:off x="3548075" y="1686981"/>
                <a:ext cx="163800" cy="102240"/>
              </p14:xfrm>
            </p:contentPart>
          </mc:Choice>
          <mc:Fallback xmlns="">
            <p:pic>
              <p:nvPicPr>
                <p:cNvPr id="18" name="Ink 17">
                  <a:extLst>
                    <a:ext uri="{FF2B5EF4-FFF2-40B4-BE49-F238E27FC236}">
                      <a16:creationId xmlns:a16="http://schemas.microsoft.com/office/drawing/2014/main" id="{5198D748-7248-C840-B9CD-C6A1FAA25DCF}"/>
                    </a:ext>
                  </a:extLst>
                </p:cNvPr>
                <p:cNvPicPr/>
                <p:nvPr/>
              </p:nvPicPr>
              <p:blipFill>
                <a:blip r:embed="rId31"/>
                <a:stretch>
                  <a:fillRect/>
                </a:stretch>
              </p:blipFill>
              <p:spPr>
                <a:xfrm>
                  <a:off x="3540515" y="1679421"/>
                  <a:ext cx="1789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EA70D5A0-9021-9F40-A076-6D8D35B78519}"/>
                    </a:ext>
                  </a:extLst>
                </p14:cNvPr>
                <p14:cNvContentPartPr/>
                <p14:nvPr/>
              </p14:nvContentPartPr>
              <p14:xfrm>
                <a:off x="3783875" y="1674021"/>
                <a:ext cx="12240" cy="97920"/>
              </p14:xfrm>
            </p:contentPart>
          </mc:Choice>
          <mc:Fallback xmlns="">
            <p:pic>
              <p:nvPicPr>
                <p:cNvPr id="19" name="Ink 18">
                  <a:extLst>
                    <a:ext uri="{FF2B5EF4-FFF2-40B4-BE49-F238E27FC236}">
                      <a16:creationId xmlns:a16="http://schemas.microsoft.com/office/drawing/2014/main" id="{EA70D5A0-9021-9F40-A076-6D8D35B78519}"/>
                    </a:ext>
                  </a:extLst>
                </p:cNvPr>
                <p:cNvPicPr/>
                <p:nvPr/>
              </p:nvPicPr>
              <p:blipFill>
                <a:blip r:embed="rId33"/>
                <a:stretch>
                  <a:fillRect/>
                </a:stretch>
              </p:blipFill>
              <p:spPr>
                <a:xfrm>
                  <a:off x="3776315" y="1666461"/>
                  <a:ext cx="27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55DA9916-9DD0-5042-A8FF-C74383CCCB65}"/>
                    </a:ext>
                  </a:extLst>
                </p14:cNvPr>
                <p14:cNvContentPartPr/>
                <p14:nvPr/>
              </p14:nvContentPartPr>
              <p14:xfrm>
                <a:off x="3771635" y="1603821"/>
                <a:ext cx="23400" cy="11160"/>
              </p14:xfrm>
            </p:contentPart>
          </mc:Choice>
          <mc:Fallback xmlns="">
            <p:pic>
              <p:nvPicPr>
                <p:cNvPr id="20" name="Ink 19">
                  <a:extLst>
                    <a:ext uri="{FF2B5EF4-FFF2-40B4-BE49-F238E27FC236}">
                      <a16:creationId xmlns:a16="http://schemas.microsoft.com/office/drawing/2014/main" id="{55DA9916-9DD0-5042-A8FF-C74383CCCB65}"/>
                    </a:ext>
                  </a:extLst>
                </p:cNvPr>
                <p:cNvPicPr/>
                <p:nvPr/>
              </p:nvPicPr>
              <p:blipFill>
                <a:blip r:embed="rId35"/>
                <a:stretch>
                  <a:fillRect/>
                </a:stretch>
              </p:blipFill>
              <p:spPr>
                <a:xfrm>
                  <a:off x="3764435" y="1596261"/>
                  <a:ext cx="385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00C17105-5493-D94A-807B-B2B763EC0619}"/>
                    </a:ext>
                  </a:extLst>
                </p14:cNvPr>
                <p14:cNvContentPartPr/>
                <p14:nvPr/>
              </p14:nvContentPartPr>
              <p14:xfrm>
                <a:off x="3883235" y="1646661"/>
                <a:ext cx="103680" cy="123120"/>
              </p14:xfrm>
            </p:contentPart>
          </mc:Choice>
          <mc:Fallback xmlns="">
            <p:pic>
              <p:nvPicPr>
                <p:cNvPr id="21" name="Ink 20">
                  <a:extLst>
                    <a:ext uri="{FF2B5EF4-FFF2-40B4-BE49-F238E27FC236}">
                      <a16:creationId xmlns:a16="http://schemas.microsoft.com/office/drawing/2014/main" id="{00C17105-5493-D94A-807B-B2B763EC0619}"/>
                    </a:ext>
                  </a:extLst>
                </p:cNvPr>
                <p:cNvPicPr/>
                <p:nvPr/>
              </p:nvPicPr>
              <p:blipFill>
                <a:blip r:embed="rId37"/>
                <a:stretch>
                  <a:fillRect/>
                </a:stretch>
              </p:blipFill>
              <p:spPr>
                <a:xfrm>
                  <a:off x="3875675" y="1639101"/>
                  <a:ext cx="118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CC6E31D9-45C5-FA40-9C58-33919273EEA9}"/>
                    </a:ext>
                  </a:extLst>
                </p14:cNvPr>
                <p14:cNvContentPartPr/>
                <p14:nvPr/>
              </p14:nvContentPartPr>
              <p14:xfrm>
                <a:off x="4085915" y="1636581"/>
                <a:ext cx="114480" cy="111960"/>
              </p14:xfrm>
            </p:contentPart>
          </mc:Choice>
          <mc:Fallback xmlns="">
            <p:pic>
              <p:nvPicPr>
                <p:cNvPr id="22" name="Ink 21">
                  <a:extLst>
                    <a:ext uri="{FF2B5EF4-FFF2-40B4-BE49-F238E27FC236}">
                      <a16:creationId xmlns:a16="http://schemas.microsoft.com/office/drawing/2014/main" id="{CC6E31D9-45C5-FA40-9C58-33919273EEA9}"/>
                    </a:ext>
                  </a:extLst>
                </p:cNvPr>
                <p:cNvPicPr/>
                <p:nvPr/>
              </p:nvPicPr>
              <p:blipFill>
                <a:blip r:embed="rId39"/>
                <a:stretch>
                  <a:fillRect/>
                </a:stretch>
              </p:blipFill>
              <p:spPr>
                <a:xfrm>
                  <a:off x="4078715" y="1629381"/>
                  <a:ext cx="129600" cy="127080"/>
                </a:xfrm>
                <a:prstGeom prst="rect">
                  <a:avLst/>
                </a:prstGeom>
              </p:spPr>
            </p:pic>
          </mc:Fallback>
        </mc:AlternateContent>
      </p:grpSp>
      <p:grpSp>
        <p:nvGrpSpPr>
          <p:cNvPr id="28" name="Group 27">
            <a:extLst>
              <a:ext uri="{FF2B5EF4-FFF2-40B4-BE49-F238E27FC236}">
                <a16:creationId xmlns:a16="http://schemas.microsoft.com/office/drawing/2014/main" id="{E169F3D0-076E-A644-BC10-DEE86037455C}"/>
              </a:ext>
            </a:extLst>
          </p:cNvPr>
          <p:cNvGrpSpPr/>
          <p:nvPr/>
        </p:nvGrpSpPr>
        <p:grpSpPr>
          <a:xfrm>
            <a:off x="840515" y="2129061"/>
            <a:ext cx="219960" cy="171000"/>
            <a:chOff x="840515" y="2129061"/>
            <a:chExt cx="219960" cy="171000"/>
          </a:xfrm>
        </p:grpSpPr>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3B6D8566-6E67-A04E-BDC5-5DFA6D0B952F}"/>
                    </a:ext>
                  </a:extLst>
                </p14:cNvPr>
                <p14:cNvContentPartPr/>
                <p14:nvPr/>
              </p14:nvContentPartPr>
              <p14:xfrm>
                <a:off x="840515" y="2129061"/>
                <a:ext cx="173160" cy="171000"/>
              </p14:xfrm>
            </p:contentPart>
          </mc:Choice>
          <mc:Fallback xmlns="">
            <p:pic>
              <p:nvPicPr>
                <p:cNvPr id="26" name="Ink 25">
                  <a:extLst>
                    <a:ext uri="{FF2B5EF4-FFF2-40B4-BE49-F238E27FC236}">
                      <a16:creationId xmlns:a16="http://schemas.microsoft.com/office/drawing/2014/main" id="{3B6D8566-6E67-A04E-BDC5-5DFA6D0B952F}"/>
                    </a:ext>
                  </a:extLst>
                </p:cNvPr>
                <p:cNvPicPr/>
                <p:nvPr/>
              </p:nvPicPr>
              <p:blipFill>
                <a:blip r:embed="rId41"/>
                <a:stretch>
                  <a:fillRect/>
                </a:stretch>
              </p:blipFill>
              <p:spPr>
                <a:xfrm>
                  <a:off x="833315" y="2121501"/>
                  <a:ext cx="188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827886D7-24B9-5F46-AB54-9A752138BED4}"/>
                    </a:ext>
                  </a:extLst>
                </p14:cNvPr>
                <p14:cNvContentPartPr/>
                <p14:nvPr/>
              </p14:nvContentPartPr>
              <p14:xfrm>
                <a:off x="1047875" y="2192421"/>
                <a:ext cx="12600" cy="28800"/>
              </p14:xfrm>
            </p:contentPart>
          </mc:Choice>
          <mc:Fallback xmlns="">
            <p:pic>
              <p:nvPicPr>
                <p:cNvPr id="27" name="Ink 26">
                  <a:extLst>
                    <a:ext uri="{FF2B5EF4-FFF2-40B4-BE49-F238E27FC236}">
                      <a16:creationId xmlns:a16="http://schemas.microsoft.com/office/drawing/2014/main" id="{827886D7-24B9-5F46-AB54-9A752138BED4}"/>
                    </a:ext>
                  </a:extLst>
                </p:cNvPr>
                <p:cNvPicPr/>
                <p:nvPr/>
              </p:nvPicPr>
              <p:blipFill>
                <a:blip r:embed="rId43"/>
                <a:stretch>
                  <a:fillRect/>
                </a:stretch>
              </p:blipFill>
              <p:spPr>
                <a:xfrm>
                  <a:off x="1040315" y="2184861"/>
                  <a:ext cx="27720" cy="43920"/>
                </a:xfrm>
                <a:prstGeom prst="rect">
                  <a:avLst/>
                </a:prstGeom>
              </p:spPr>
            </p:pic>
          </mc:Fallback>
        </mc:AlternateContent>
      </p:grpSp>
      <p:grpSp>
        <p:nvGrpSpPr>
          <p:cNvPr id="50" name="Group 49">
            <a:extLst>
              <a:ext uri="{FF2B5EF4-FFF2-40B4-BE49-F238E27FC236}">
                <a16:creationId xmlns:a16="http://schemas.microsoft.com/office/drawing/2014/main" id="{625A8E4C-AABC-AF4A-8E6C-8B77E67349FB}"/>
              </a:ext>
            </a:extLst>
          </p:cNvPr>
          <p:cNvGrpSpPr/>
          <p:nvPr/>
        </p:nvGrpSpPr>
        <p:grpSpPr>
          <a:xfrm>
            <a:off x="863555" y="2571501"/>
            <a:ext cx="241560" cy="169920"/>
            <a:chOff x="863555" y="2571501"/>
            <a:chExt cx="241560" cy="169920"/>
          </a:xfrm>
        </p:grpSpPr>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F994CEBC-11D5-9147-9357-98FFAAA51EF5}"/>
                    </a:ext>
                  </a:extLst>
                </p14:cNvPr>
                <p14:cNvContentPartPr/>
                <p14:nvPr/>
              </p14:nvContentPartPr>
              <p14:xfrm>
                <a:off x="863555" y="2571501"/>
                <a:ext cx="134640" cy="159840"/>
              </p14:xfrm>
            </p:contentPart>
          </mc:Choice>
          <mc:Fallback xmlns="">
            <p:pic>
              <p:nvPicPr>
                <p:cNvPr id="48" name="Ink 47">
                  <a:extLst>
                    <a:ext uri="{FF2B5EF4-FFF2-40B4-BE49-F238E27FC236}">
                      <a16:creationId xmlns:a16="http://schemas.microsoft.com/office/drawing/2014/main" id="{F994CEBC-11D5-9147-9357-98FFAAA51EF5}"/>
                    </a:ext>
                  </a:extLst>
                </p:cNvPr>
                <p:cNvPicPr/>
                <p:nvPr/>
              </p:nvPicPr>
              <p:blipFill>
                <a:blip r:embed="rId45"/>
                <a:stretch>
                  <a:fillRect/>
                </a:stretch>
              </p:blipFill>
              <p:spPr>
                <a:xfrm>
                  <a:off x="855995" y="2563941"/>
                  <a:ext cx="149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F969EBBA-15B1-A94F-BD43-4FA78CB8DE2F}"/>
                    </a:ext>
                  </a:extLst>
                </p14:cNvPr>
                <p14:cNvContentPartPr/>
                <p14:nvPr/>
              </p14:nvContentPartPr>
              <p14:xfrm>
                <a:off x="1091075" y="2697501"/>
                <a:ext cx="14040" cy="43920"/>
              </p14:xfrm>
            </p:contentPart>
          </mc:Choice>
          <mc:Fallback xmlns="">
            <p:pic>
              <p:nvPicPr>
                <p:cNvPr id="49" name="Ink 48">
                  <a:extLst>
                    <a:ext uri="{FF2B5EF4-FFF2-40B4-BE49-F238E27FC236}">
                      <a16:creationId xmlns:a16="http://schemas.microsoft.com/office/drawing/2014/main" id="{F969EBBA-15B1-A94F-BD43-4FA78CB8DE2F}"/>
                    </a:ext>
                  </a:extLst>
                </p:cNvPr>
                <p:cNvPicPr/>
                <p:nvPr/>
              </p:nvPicPr>
              <p:blipFill>
                <a:blip r:embed="rId47"/>
                <a:stretch>
                  <a:fillRect/>
                </a:stretch>
              </p:blipFill>
              <p:spPr>
                <a:xfrm>
                  <a:off x="1083515" y="2689941"/>
                  <a:ext cx="29160" cy="59040"/>
                </a:xfrm>
                <a:prstGeom prst="rect">
                  <a:avLst/>
                </a:prstGeom>
              </p:spPr>
            </p:pic>
          </mc:Fallback>
        </mc:AlternateContent>
      </p:grpSp>
      <p:grpSp>
        <p:nvGrpSpPr>
          <p:cNvPr id="68" name="Group 67">
            <a:extLst>
              <a:ext uri="{FF2B5EF4-FFF2-40B4-BE49-F238E27FC236}">
                <a16:creationId xmlns:a16="http://schemas.microsoft.com/office/drawing/2014/main" id="{01D3FDEA-0DBB-DD4D-A1FF-744463E62635}"/>
              </a:ext>
            </a:extLst>
          </p:cNvPr>
          <p:cNvGrpSpPr/>
          <p:nvPr/>
        </p:nvGrpSpPr>
        <p:grpSpPr>
          <a:xfrm>
            <a:off x="1461875" y="2513181"/>
            <a:ext cx="1464840" cy="356760"/>
            <a:chOff x="1461875" y="2513181"/>
            <a:chExt cx="1464840" cy="356760"/>
          </a:xfrm>
        </p:grpSpPr>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D45029E5-A659-344A-A37D-46DCBC25056A}"/>
                    </a:ext>
                  </a:extLst>
                </p14:cNvPr>
                <p14:cNvContentPartPr/>
                <p14:nvPr/>
              </p14:nvContentPartPr>
              <p14:xfrm>
                <a:off x="1461875" y="2547021"/>
                <a:ext cx="183960" cy="181800"/>
              </p14:xfrm>
            </p:contentPart>
          </mc:Choice>
          <mc:Fallback xmlns="">
            <p:pic>
              <p:nvPicPr>
                <p:cNvPr id="51" name="Ink 50">
                  <a:extLst>
                    <a:ext uri="{FF2B5EF4-FFF2-40B4-BE49-F238E27FC236}">
                      <a16:creationId xmlns:a16="http://schemas.microsoft.com/office/drawing/2014/main" id="{D45029E5-A659-344A-A37D-46DCBC25056A}"/>
                    </a:ext>
                  </a:extLst>
                </p:cNvPr>
                <p:cNvPicPr/>
                <p:nvPr/>
              </p:nvPicPr>
              <p:blipFill>
                <a:blip r:embed="rId49"/>
                <a:stretch>
                  <a:fillRect/>
                </a:stretch>
              </p:blipFill>
              <p:spPr>
                <a:xfrm>
                  <a:off x="1454315" y="2539461"/>
                  <a:ext cx="199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AF152C7C-4CAF-FD44-B736-E3D7B0DB0B69}"/>
                    </a:ext>
                  </a:extLst>
                </p14:cNvPr>
                <p14:cNvContentPartPr/>
                <p14:nvPr/>
              </p14:nvContentPartPr>
              <p14:xfrm>
                <a:off x="1726115" y="2619381"/>
                <a:ext cx="170640" cy="93600"/>
              </p14:xfrm>
            </p:contentPart>
          </mc:Choice>
          <mc:Fallback xmlns="">
            <p:pic>
              <p:nvPicPr>
                <p:cNvPr id="52" name="Ink 51">
                  <a:extLst>
                    <a:ext uri="{FF2B5EF4-FFF2-40B4-BE49-F238E27FC236}">
                      <a16:creationId xmlns:a16="http://schemas.microsoft.com/office/drawing/2014/main" id="{AF152C7C-4CAF-FD44-B736-E3D7B0DB0B69}"/>
                    </a:ext>
                  </a:extLst>
                </p:cNvPr>
                <p:cNvPicPr/>
                <p:nvPr/>
              </p:nvPicPr>
              <p:blipFill>
                <a:blip r:embed="rId51"/>
                <a:stretch>
                  <a:fillRect/>
                </a:stretch>
              </p:blipFill>
              <p:spPr>
                <a:xfrm>
                  <a:off x="1718555" y="2611821"/>
                  <a:ext cx="185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6BDB49D1-3C52-EC46-8373-5A58F7E010DE}"/>
                    </a:ext>
                  </a:extLst>
                </p14:cNvPr>
                <p14:cNvContentPartPr/>
                <p14:nvPr/>
              </p14:nvContentPartPr>
              <p14:xfrm>
                <a:off x="1988195" y="2639181"/>
                <a:ext cx="52200" cy="230760"/>
              </p14:xfrm>
            </p:contentPart>
          </mc:Choice>
          <mc:Fallback xmlns="">
            <p:pic>
              <p:nvPicPr>
                <p:cNvPr id="53" name="Ink 52">
                  <a:extLst>
                    <a:ext uri="{FF2B5EF4-FFF2-40B4-BE49-F238E27FC236}">
                      <a16:creationId xmlns:a16="http://schemas.microsoft.com/office/drawing/2014/main" id="{6BDB49D1-3C52-EC46-8373-5A58F7E010DE}"/>
                    </a:ext>
                  </a:extLst>
                </p:cNvPr>
                <p:cNvPicPr/>
                <p:nvPr/>
              </p:nvPicPr>
              <p:blipFill>
                <a:blip r:embed="rId53"/>
                <a:stretch>
                  <a:fillRect/>
                </a:stretch>
              </p:blipFill>
              <p:spPr>
                <a:xfrm>
                  <a:off x="1980635" y="2631981"/>
                  <a:ext cx="67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Ink 53">
                  <a:extLst>
                    <a:ext uri="{FF2B5EF4-FFF2-40B4-BE49-F238E27FC236}">
                      <a16:creationId xmlns:a16="http://schemas.microsoft.com/office/drawing/2014/main" id="{339DCD70-A9D7-1940-B96F-1CC741640093}"/>
                    </a:ext>
                  </a:extLst>
                </p14:cNvPr>
                <p14:cNvContentPartPr/>
                <p14:nvPr/>
              </p14:nvContentPartPr>
              <p14:xfrm>
                <a:off x="2003315" y="2619741"/>
                <a:ext cx="131040" cy="88560"/>
              </p14:xfrm>
            </p:contentPart>
          </mc:Choice>
          <mc:Fallback xmlns="">
            <p:pic>
              <p:nvPicPr>
                <p:cNvPr id="54" name="Ink 53">
                  <a:extLst>
                    <a:ext uri="{FF2B5EF4-FFF2-40B4-BE49-F238E27FC236}">
                      <a16:creationId xmlns:a16="http://schemas.microsoft.com/office/drawing/2014/main" id="{339DCD70-A9D7-1940-B96F-1CC741640093}"/>
                    </a:ext>
                  </a:extLst>
                </p:cNvPr>
                <p:cNvPicPr/>
                <p:nvPr/>
              </p:nvPicPr>
              <p:blipFill>
                <a:blip r:embed="rId55"/>
                <a:stretch>
                  <a:fillRect/>
                </a:stretch>
              </p:blipFill>
              <p:spPr>
                <a:xfrm>
                  <a:off x="1995755" y="2612181"/>
                  <a:ext cx="145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4DE5E231-1AC4-6F46-9FA7-F51C1987DDBD}"/>
                    </a:ext>
                  </a:extLst>
                </p14:cNvPr>
                <p14:cNvContentPartPr/>
                <p14:nvPr/>
              </p14:nvContentPartPr>
              <p14:xfrm>
                <a:off x="2180795" y="2621901"/>
                <a:ext cx="160200" cy="73080"/>
              </p14:xfrm>
            </p:contentPart>
          </mc:Choice>
          <mc:Fallback xmlns="">
            <p:pic>
              <p:nvPicPr>
                <p:cNvPr id="55" name="Ink 54">
                  <a:extLst>
                    <a:ext uri="{FF2B5EF4-FFF2-40B4-BE49-F238E27FC236}">
                      <a16:creationId xmlns:a16="http://schemas.microsoft.com/office/drawing/2014/main" id="{4DE5E231-1AC4-6F46-9FA7-F51C1987DDBD}"/>
                    </a:ext>
                  </a:extLst>
                </p:cNvPr>
                <p:cNvPicPr/>
                <p:nvPr/>
              </p:nvPicPr>
              <p:blipFill>
                <a:blip r:embed="rId57"/>
                <a:stretch>
                  <a:fillRect/>
                </a:stretch>
              </p:blipFill>
              <p:spPr>
                <a:xfrm>
                  <a:off x="2173235" y="2614341"/>
                  <a:ext cx="175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Ink 55">
                  <a:extLst>
                    <a:ext uri="{FF2B5EF4-FFF2-40B4-BE49-F238E27FC236}">
                      <a16:creationId xmlns:a16="http://schemas.microsoft.com/office/drawing/2014/main" id="{8740AB76-CE5E-8C43-A707-EC7BC2DA597E}"/>
                    </a:ext>
                  </a:extLst>
                </p14:cNvPr>
                <p14:cNvContentPartPr/>
                <p14:nvPr/>
              </p14:nvContentPartPr>
              <p14:xfrm>
                <a:off x="2419115" y="2604261"/>
                <a:ext cx="90720" cy="100080"/>
              </p14:xfrm>
            </p:contentPart>
          </mc:Choice>
          <mc:Fallback xmlns="">
            <p:pic>
              <p:nvPicPr>
                <p:cNvPr id="56" name="Ink 55">
                  <a:extLst>
                    <a:ext uri="{FF2B5EF4-FFF2-40B4-BE49-F238E27FC236}">
                      <a16:creationId xmlns:a16="http://schemas.microsoft.com/office/drawing/2014/main" id="{8740AB76-CE5E-8C43-A707-EC7BC2DA597E}"/>
                    </a:ext>
                  </a:extLst>
                </p:cNvPr>
                <p:cNvPicPr/>
                <p:nvPr/>
              </p:nvPicPr>
              <p:blipFill>
                <a:blip r:embed="rId59"/>
                <a:stretch>
                  <a:fillRect/>
                </a:stretch>
              </p:blipFill>
              <p:spPr>
                <a:xfrm>
                  <a:off x="2411555" y="2596701"/>
                  <a:ext cx="1058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557ABE8A-1AB2-3E4F-AAAD-9E6353510AD7}"/>
                    </a:ext>
                  </a:extLst>
                </p14:cNvPr>
                <p14:cNvContentPartPr/>
                <p14:nvPr/>
              </p14:nvContentPartPr>
              <p14:xfrm>
                <a:off x="2621435" y="2618661"/>
                <a:ext cx="30600" cy="84960"/>
              </p14:xfrm>
            </p:contentPart>
          </mc:Choice>
          <mc:Fallback xmlns="">
            <p:pic>
              <p:nvPicPr>
                <p:cNvPr id="57" name="Ink 56">
                  <a:extLst>
                    <a:ext uri="{FF2B5EF4-FFF2-40B4-BE49-F238E27FC236}">
                      <a16:creationId xmlns:a16="http://schemas.microsoft.com/office/drawing/2014/main" id="{557ABE8A-1AB2-3E4F-AAAD-9E6353510AD7}"/>
                    </a:ext>
                  </a:extLst>
                </p:cNvPr>
                <p:cNvPicPr/>
                <p:nvPr/>
              </p:nvPicPr>
              <p:blipFill>
                <a:blip r:embed="rId61"/>
                <a:stretch>
                  <a:fillRect/>
                </a:stretch>
              </p:blipFill>
              <p:spPr>
                <a:xfrm>
                  <a:off x="2613875" y="2611101"/>
                  <a:ext cx="45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FC266390-AA0E-4D45-B0A6-1EA423C7009C}"/>
                    </a:ext>
                  </a:extLst>
                </p14:cNvPr>
                <p14:cNvContentPartPr/>
                <p14:nvPr/>
              </p14:nvContentPartPr>
              <p14:xfrm>
                <a:off x="2621435" y="2525421"/>
                <a:ext cx="6120" cy="6120"/>
              </p14:xfrm>
            </p:contentPart>
          </mc:Choice>
          <mc:Fallback xmlns="">
            <p:pic>
              <p:nvPicPr>
                <p:cNvPr id="58" name="Ink 57">
                  <a:extLst>
                    <a:ext uri="{FF2B5EF4-FFF2-40B4-BE49-F238E27FC236}">
                      <a16:creationId xmlns:a16="http://schemas.microsoft.com/office/drawing/2014/main" id="{FC266390-AA0E-4D45-B0A6-1EA423C7009C}"/>
                    </a:ext>
                  </a:extLst>
                </p:cNvPr>
                <p:cNvPicPr/>
                <p:nvPr/>
              </p:nvPicPr>
              <p:blipFill>
                <a:blip r:embed="rId63"/>
                <a:stretch>
                  <a:fillRect/>
                </a:stretch>
              </p:blipFill>
              <p:spPr>
                <a:xfrm>
                  <a:off x="2613875" y="2517861"/>
                  <a:ext cx="21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D65E305D-F743-9E4B-B627-D8DFFD92D21B}"/>
                    </a:ext>
                  </a:extLst>
                </p14:cNvPr>
                <p14:cNvContentPartPr/>
                <p14:nvPr/>
              </p14:nvContentPartPr>
              <p14:xfrm>
                <a:off x="2721155" y="2513181"/>
                <a:ext cx="32040" cy="187560"/>
              </p14:xfrm>
            </p:contentPart>
          </mc:Choice>
          <mc:Fallback xmlns="">
            <p:pic>
              <p:nvPicPr>
                <p:cNvPr id="59" name="Ink 58">
                  <a:extLst>
                    <a:ext uri="{FF2B5EF4-FFF2-40B4-BE49-F238E27FC236}">
                      <a16:creationId xmlns:a16="http://schemas.microsoft.com/office/drawing/2014/main" id="{D65E305D-F743-9E4B-B627-D8DFFD92D21B}"/>
                    </a:ext>
                  </a:extLst>
                </p:cNvPr>
                <p:cNvPicPr/>
                <p:nvPr/>
              </p:nvPicPr>
              <p:blipFill>
                <a:blip r:embed="rId65"/>
                <a:stretch>
                  <a:fillRect/>
                </a:stretch>
              </p:blipFill>
              <p:spPr>
                <a:xfrm>
                  <a:off x="2713595" y="2505621"/>
                  <a:ext cx="47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B42D4AC1-2574-A24F-9549-6C31847C30DA}"/>
                    </a:ext>
                  </a:extLst>
                </p14:cNvPr>
                <p14:cNvContentPartPr/>
                <p14:nvPr/>
              </p14:nvContentPartPr>
              <p14:xfrm>
                <a:off x="2693795" y="2599221"/>
                <a:ext cx="218520" cy="82800"/>
              </p14:xfrm>
            </p:contentPart>
          </mc:Choice>
          <mc:Fallback xmlns="">
            <p:pic>
              <p:nvPicPr>
                <p:cNvPr id="60" name="Ink 59">
                  <a:extLst>
                    <a:ext uri="{FF2B5EF4-FFF2-40B4-BE49-F238E27FC236}">
                      <a16:creationId xmlns:a16="http://schemas.microsoft.com/office/drawing/2014/main" id="{B42D4AC1-2574-A24F-9549-6C31847C30DA}"/>
                    </a:ext>
                  </a:extLst>
                </p:cNvPr>
                <p:cNvPicPr/>
                <p:nvPr/>
              </p:nvPicPr>
              <p:blipFill>
                <a:blip r:embed="rId67"/>
                <a:stretch>
                  <a:fillRect/>
                </a:stretch>
              </p:blipFill>
              <p:spPr>
                <a:xfrm>
                  <a:off x="2686235" y="2591661"/>
                  <a:ext cx="233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0315D925-BF36-5B4A-AC3E-8D6B3C7D8CDD}"/>
                    </a:ext>
                  </a:extLst>
                </p14:cNvPr>
                <p14:cNvContentPartPr/>
                <p14:nvPr/>
              </p14:nvContentPartPr>
              <p14:xfrm>
                <a:off x="2913395" y="2579061"/>
                <a:ext cx="13320" cy="235800"/>
              </p14:xfrm>
            </p:contentPart>
          </mc:Choice>
          <mc:Fallback xmlns="">
            <p:pic>
              <p:nvPicPr>
                <p:cNvPr id="61" name="Ink 60">
                  <a:extLst>
                    <a:ext uri="{FF2B5EF4-FFF2-40B4-BE49-F238E27FC236}">
                      <a16:creationId xmlns:a16="http://schemas.microsoft.com/office/drawing/2014/main" id="{0315D925-BF36-5B4A-AC3E-8D6B3C7D8CDD}"/>
                    </a:ext>
                  </a:extLst>
                </p:cNvPr>
                <p:cNvPicPr/>
                <p:nvPr/>
              </p:nvPicPr>
              <p:blipFill>
                <a:blip r:embed="rId69"/>
                <a:stretch>
                  <a:fillRect/>
                </a:stretch>
              </p:blipFill>
              <p:spPr>
                <a:xfrm>
                  <a:off x="2905835" y="2571501"/>
                  <a:ext cx="28440" cy="250920"/>
                </a:xfrm>
                <a:prstGeom prst="rect">
                  <a:avLst/>
                </a:prstGeom>
              </p:spPr>
            </p:pic>
          </mc:Fallback>
        </mc:AlternateContent>
      </p:grpSp>
      <p:grpSp>
        <p:nvGrpSpPr>
          <p:cNvPr id="67" name="Group 66">
            <a:extLst>
              <a:ext uri="{FF2B5EF4-FFF2-40B4-BE49-F238E27FC236}">
                <a16:creationId xmlns:a16="http://schemas.microsoft.com/office/drawing/2014/main" id="{54F77EA1-D94B-7F44-993B-266F225324FD}"/>
              </a:ext>
            </a:extLst>
          </p:cNvPr>
          <p:cNvGrpSpPr/>
          <p:nvPr/>
        </p:nvGrpSpPr>
        <p:grpSpPr>
          <a:xfrm>
            <a:off x="3227315" y="2485101"/>
            <a:ext cx="711360" cy="205560"/>
            <a:chOff x="3227315" y="2485101"/>
            <a:chExt cx="711360" cy="205560"/>
          </a:xfrm>
        </p:grpSpPr>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48B27A94-A766-F245-9639-503EBB31BD1D}"/>
                    </a:ext>
                  </a:extLst>
                </p14:cNvPr>
                <p14:cNvContentPartPr/>
                <p14:nvPr/>
              </p14:nvContentPartPr>
              <p14:xfrm>
                <a:off x="3227315" y="2573301"/>
                <a:ext cx="200520" cy="117360"/>
              </p14:xfrm>
            </p:contentPart>
          </mc:Choice>
          <mc:Fallback xmlns="">
            <p:pic>
              <p:nvPicPr>
                <p:cNvPr id="62" name="Ink 61">
                  <a:extLst>
                    <a:ext uri="{FF2B5EF4-FFF2-40B4-BE49-F238E27FC236}">
                      <a16:creationId xmlns:a16="http://schemas.microsoft.com/office/drawing/2014/main" id="{48B27A94-A766-F245-9639-503EBB31BD1D}"/>
                    </a:ext>
                  </a:extLst>
                </p:cNvPr>
                <p:cNvPicPr/>
                <p:nvPr/>
              </p:nvPicPr>
              <p:blipFill>
                <a:blip r:embed="rId71"/>
                <a:stretch>
                  <a:fillRect/>
                </a:stretch>
              </p:blipFill>
              <p:spPr>
                <a:xfrm>
                  <a:off x="3219755" y="2565741"/>
                  <a:ext cx="2156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04FB4BE0-F048-F945-86CC-CB6313BF6B87}"/>
                    </a:ext>
                  </a:extLst>
                </p14:cNvPr>
                <p14:cNvContentPartPr/>
                <p14:nvPr/>
              </p14:nvContentPartPr>
              <p14:xfrm>
                <a:off x="3499115" y="2553141"/>
                <a:ext cx="23400" cy="101520"/>
              </p14:xfrm>
            </p:contentPart>
          </mc:Choice>
          <mc:Fallback xmlns="">
            <p:pic>
              <p:nvPicPr>
                <p:cNvPr id="63" name="Ink 62">
                  <a:extLst>
                    <a:ext uri="{FF2B5EF4-FFF2-40B4-BE49-F238E27FC236}">
                      <a16:creationId xmlns:a16="http://schemas.microsoft.com/office/drawing/2014/main" id="{04FB4BE0-F048-F945-86CC-CB6313BF6B87}"/>
                    </a:ext>
                  </a:extLst>
                </p:cNvPr>
                <p:cNvPicPr/>
                <p:nvPr/>
              </p:nvPicPr>
              <p:blipFill>
                <a:blip r:embed="rId73"/>
                <a:stretch>
                  <a:fillRect/>
                </a:stretch>
              </p:blipFill>
              <p:spPr>
                <a:xfrm>
                  <a:off x="3491555" y="2545581"/>
                  <a:ext cx="3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Ink 63">
                  <a:extLst>
                    <a:ext uri="{FF2B5EF4-FFF2-40B4-BE49-F238E27FC236}">
                      <a16:creationId xmlns:a16="http://schemas.microsoft.com/office/drawing/2014/main" id="{FCA6CD04-F063-0143-B03F-A947AAE74569}"/>
                    </a:ext>
                  </a:extLst>
                </p14:cNvPr>
                <p14:cNvContentPartPr/>
                <p14:nvPr/>
              </p14:nvContentPartPr>
              <p14:xfrm>
                <a:off x="3489035" y="2485101"/>
                <a:ext cx="8640" cy="1800"/>
              </p14:xfrm>
            </p:contentPart>
          </mc:Choice>
          <mc:Fallback xmlns="">
            <p:pic>
              <p:nvPicPr>
                <p:cNvPr id="64" name="Ink 63">
                  <a:extLst>
                    <a:ext uri="{FF2B5EF4-FFF2-40B4-BE49-F238E27FC236}">
                      <a16:creationId xmlns:a16="http://schemas.microsoft.com/office/drawing/2014/main" id="{FCA6CD04-F063-0143-B03F-A947AAE74569}"/>
                    </a:ext>
                  </a:extLst>
                </p:cNvPr>
                <p:cNvPicPr/>
                <p:nvPr/>
              </p:nvPicPr>
              <p:blipFill>
                <a:blip r:embed="rId75"/>
                <a:stretch>
                  <a:fillRect/>
                </a:stretch>
              </p:blipFill>
              <p:spPr>
                <a:xfrm>
                  <a:off x="3481835" y="2477541"/>
                  <a:ext cx="237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Ink 64">
                  <a:extLst>
                    <a:ext uri="{FF2B5EF4-FFF2-40B4-BE49-F238E27FC236}">
                      <a16:creationId xmlns:a16="http://schemas.microsoft.com/office/drawing/2014/main" id="{33FC73B4-A2E8-714D-86AB-82D443EDDDC9}"/>
                    </a:ext>
                  </a:extLst>
                </p14:cNvPr>
                <p14:cNvContentPartPr/>
                <p14:nvPr/>
              </p14:nvContentPartPr>
              <p14:xfrm>
                <a:off x="3589115" y="2553861"/>
                <a:ext cx="114120" cy="90720"/>
              </p14:xfrm>
            </p:contentPart>
          </mc:Choice>
          <mc:Fallback xmlns="">
            <p:pic>
              <p:nvPicPr>
                <p:cNvPr id="65" name="Ink 64">
                  <a:extLst>
                    <a:ext uri="{FF2B5EF4-FFF2-40B4-BE49-F238E27FC236}">
                      <a16:creationId xmlns:a16="http://schemas.microsoft.com/office/drawing/2014/main" id="{33FC73B4-A2E8-714D-86AB-82D443EDDDC9}"/>
                    </a:ext>
                  </a:extLst>
                </p:cNvPr>
                <p:cNvPicPr/>
                <p:nvPr/>
              </p:nvPicPr>
              <p:blipFill>
                <a:blip r:embed="rId77"/>
                <a:stretch>
                  <a:fillRect/>
                </a:stretch>
              </p:blipFill>
              <p:spPr>
                <a:xfrm>
                  <a:off x="3581555" y="2546301"/>
                  <a:ext cx="1292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5846DB44-2F30-574D-B11E-690FE9C39624}"/>
                    </a:ext>
                  </a:extLst>
                </p14:cNvPr>
                <p14:cNvContentPartPr/>
                <p14:nvPr/>
              </p14:nvContentPartPr>
              <p14:xfrm>
                <a:off x="3804755" y="2534781"/>
                <a:ext cx="133920" cy="118080"/>
              </p14:xfrm>
            </p:contentPart>
          </mc:Choice>
          <mc:Fallback xmlns="">
            <p:pic>
              <p:nvPicPr>
                <p:cNvPr id="66" name="Ink 65">
                  <a:extLst>
                    <a:ext uri="{FF2B5EF4-FFF2-40B4-BE49-F238E27FC236}">
                      <a16:creationId xmlns:a16="http://schemas.microsoft.com/office/drawing/2014/main" id="{5846DB44-2F30-574D-B11E-690FE9C39624}"/>
                    </a:ext>
                  </a:extLst>
                </p:cNvPr>
                <p:cNvPicPr/>
                <p:nvPr/>
              </p:nvPicPr>
              <p:blipFill>
                <a:blip r:embed="rId79"/>
                <a:stretch>
                  <a:fillRect/>
                </a:stretch>
              </p:blipFill>
              <p:spPr>
                <a:xfrm>
                  <a:off x="3797195" y="2527221"/>
                  <a:ext cx="148680" cy="13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69" name="Ink 68">
                <a:extLst>
                  <a:ext uri="{FF2B5EF4-FFF2-40B4-BE49-F238E27FC236}">
                    <a16:creationId xmlns:a16="http://schemas.microsoft.com/office/drawing/2014/main" id="{DB69667B-5FC7-DE47-AE85-B57EB31E1CCB}"/>
                  </a:ext>
                </a:extLst>
              </p14:cNvPr>
              <p14:cNvContentPartPr/>
              <p14:nvPr/>
            </p14:nvContentPartPr>
            <p14:xfrm>
              <a:off x="3494435" y="2145261"/>
              <a:ext cx="360" cy="360"/>
            </p14:xfrm>
          </p:contentPart>
        </mc:Choice>
        <mc:Fallback xmlns="">
          <p:pic>
            <p:nvPicPr>
              <p:cNvPr id="69" name="Ink 68">
                <a:extLst>
                  <a:ext uri="{FF2B5EF4-FFF2-40B4-BE49-F238E27FC236}">
                    <a16:creationId xmlns:a16="http://schemas.microsoft.com/office/drawing/2014/main" id="{DB69667B-5FC7-DE47-AE85-B57EB31E1CCB}"/>
                  </a:ext>
                </a:extLst>
              </p:cNvPr>
              <p:cNvPicPr/>
              <p:nvPr/>
            </p:nvPicPr>
            <p:blipFill>
              <a:blip r:embed="rId81"/>
              <a:stretch>
                <a:fillRect/>
              </a:stretch>
            </p:blipFill>
            <p:spPr>
              <a:xfrm>
                <a:off x="3490115" y="21409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id="{CAF57307-33DF-ED4F-8D3C-EE17D44B19DF}"/>
                  </a:ext>
                </a:extLst>
              </p14:cNvPr>
              <p14:cNvContentPartPr/>
              <p14:nvPr/>
            </p14:nvContentPartPr>
            <p14:xfrm>
              <a:off x="4815635" y="1842819"/>
              <a:ext cx="360" cy="360"/>
            </p14:xfrm>
          </p:contentPart>
        </mc:Choice>
        <mc:Fallback xmlns="">
          <p:pic>
            <p:nvPicPr>
              <p:cNvPr id="71" name="Ink 70">
                <a:extLst>
                  <a:ext uri="{FF2B5EF4-FFF2-40B4-BE49-F238E27FC236}">
                    <a16:creationId xmlns:a16="http://schemas.microsoft.com/office/drawing/2014/main" id="{CAF57307-33DF-ED4F-8D3C-EE17D44B19DF}"/>
                  </a:ext>
                </a:extLst>
              </p:cNvPr>
              <p:cNvPicPr/>
              <p:nvPr/>
            </p:nvPicPr>
            <p:blipFill>
              <a:blip r:embed="rId81"/>
              <a:stretch>
                <a:fillRect/>
              </a:stretch>
            </p:blipFill>
            <p:spPr>
              <a:xfrm>
                <a:off x="4811315" y="183849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2" name="Ink 71">
                <a:extLst>
                  <a:ext uri="{FF2B5EF4-FFF2-40B4-BE49-F238E27FC236}">
                    <a16:creationId xmlns:a16="http://schemas.microsoft.com/office/drawing/2014/main" id="{F1A19975-17F2-B94A-8B64-3FC3993323BD}"/>
                  </a:ext>
                </a:extLst>
              </p14:cNvPr>
              <p14:cNvContentPartPr/>
              <p14:nvPr/>
            </p14:nvContentPartPr>
            <p14:xfrm>
              <a:off x="4348355" y="1675779"/>
              <a:ext cx="164520" cy="13680"/>
            </p14:xfrm>
          </p:contentPart>
        </mc:Choice>
        <mc:Fallback xmlns="">
          <p:pic>
            <p:nvPicPr>
              <p:cNvPr id="72" name="Ink 71">
                <a:extLst>
                  <a:ext uri="{FF2B5EF4-FFF2-40B4-BE49-F238E27FC236}">
                    <a16:creationId xmlns:a16="http://schemas.microsoft.com/office/drawing/2014/main" id="{F1A19975-17F2-B94A-8B64-3FC3993323BD}"/>
                  </a:ext>
                </a:extLst>
              </p:cNvPr>
              <p:cNvPicPr/>
              <p:nvPr/>
            </p:nvPicPr>
            <p:blipFill>
              <a:blip r:embed="rId84"/>
              <a:stretch>
                <a:fillRect/>
              </a:stretch>
            </p:blipFill>
            <p:spPr>
              <a:xfrm>
                <a:off x="4340795" y="1668219"/>
                <a:ext cx="179640" cy="28800"/>
              </a:xfrm>
              <a:prstGeom prst="rect">
                <a:avLst/>
              </a:prstGeom>
            </p:spPr>
          </p:pic>
        </mc:Fallback>
      </mc:AlternateContent>
      <p:grpSp>
        <p:nvGrpSpPr>
          <p:cNvPr id="86" name="Group 85">
            <a:extLst>
              <a:ext uri="{FF2B5EF4-FFF2-40B4-BE49-F238E27FC236}">
                <a16:creationId xmlns:a16="http://schemas.microsoft.com/office/drawing/2014/main" id="{433302EA-FFFA-D34A-8889-9FD155A3F970}"/>
              </a:ext>
            </a:extLst>
          </p:cNvPr>
          <p:cNvGrpSpPr/>
          <p:nvPr/>
        </p:nvGrpSpPr>
        <p:grpSpPr>
          <a:xfrm>
            <a:off x="4731755" y="1474179"/>
            <a:ext cx="622440" cy="256680"/>
            <a:chOff x="4731755" y="1474179"/>
            <a:chExt cx="622440" cy="256680"/>
          </a:xfrm>
        </p:grpSpPr>
        <mc:AlternateContent xmlns:mc="http://schemas.openxmlformats.org/markup-compatibility/2006" xmlns:p14="http://schemas.microsoft.com/office/powerpoint/2010/main">
          <mc:Choice Requires="p14">
            <p:contentPart p14:bwMode="auto" r:id="rId85">
              <p14:nvContentPartPr>
                <p14:cNvPr id="73" name="Ink 72">
                  <a:extLst>
                    <a:ext uri="{FF2B5EF4-FFF2-40B4-BE49-F238E27FC236}">
                      <a16:creationId xmlns:a16="http://schemas.microsoft.com/office/drawing/2014/main" id="{309C4CEA-0C49-ED49-9ECA-D203720AB477}"/>
                    </a:ext>
                  </a:extLst>
                </p14:cNvPr>
                <p14:cNvContentPartPr/>
                <p14:nvPr/>
              </p14:nvContentPartPr>
              <p14:xfrm>
                <a:off x="4731755" y="1614219"/>
                <a:ext cx="112320" cy="99360"/>
              </p14:xfrm>
            </p:contentPart>
          </mc:Choice>
          <mc:Fallback xmlns="">
            <p:pic>
              <p:nvPicPr>
                <p:cNvPr id="73" name="Ink 72">
                  <a:extLst>
                    <a:ext uri="{FF2B5EF4-FFF2-40B4-BE49-F238E27FC236}">
                      <a16:creationId xmlns:a16="http://schemas.microsoft.com/office/drawing/2014/main" id="{309C4CEA-0C49-ED49-9ECA-D203720AB477}"/>
                    </a:ext>
                  </a:extLst>
                </p:cNvPr>
                <p:cNvPicPr/>
                <p:nvPr/>
              </p:nvPicPr>
              <p:blipFill>
                <a:blip r:embed="rId86"/>
                <a:stretch>
                  <a:fillRect/>
                </a:stretch>
              </p:blipFill>
              <p:spPr>
                <a:xfrm>
                  <a:off x="4724195" y="1606659"/>
                  <a:ext cx="1274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7FCBC58B-85E8-2B4E-8C81-AE5575EE0440}"/>
                    </a:ext>
                  </a:extLst>
                </p14:cNvPr>
                <p14:cNvContentPartPr/>
                <p14:nvPr/>
              </p14:nvContentPartPr>
              <p14:xfrm>
                <a:off x="4913555" y="1614939"/>
                <a:ext cx="119160" cy="88560"/>
              </p14:xfrm>
            </p:contentPart>
          </mc:Choice>
          <mc:Fallback xmlns="">
            <p:pic>
              <p:nvPicPr>
                <p:cNvPr id="74" name="Ink 73">
                  <a:extLst>
                    <a:ext uri="{FF2B5EF4-FFF2-40B4-BE49-F238E27FC236}">
                      <a16:creationId xmlns:a16="http://schemas.microsoft.com/office/drawing/2014/main" id="{7FCBC58B-85E8-2B4E-8C81-AE5575EE0440}"/>
                    </a:ext>
                  </a:extLst>
                </p:cNvPr>
                <p:cNvPicPr/>
                <p:nvPr/>
              </p:nvPicPr>
              <p:blipFill>
                <a:blip r:embed="rId88"/>
                <a:stretch>
                  <a:fillRect/>
                </a:stretch>
              </p:blipFill>
              <p:spPr>
                <a:xfrm>
                  <a:off x="4905995" y="1607379"/>
                  <a:ext cx="134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F70DD900-86D8-5143-A78E-C6BE98B3FB37}"/>
                    </a:ext>
                  </a:extLst>
                </p14:cNvPr>
                <p14:cNvContentPartPr/>
                <p14:nvPr/>
              </p14:nvContentPartPr>
              <p14:xfrm>
                <a:off x="5087075" y="1526019"/>
                <a:ext cx="9000" cy="204840"/>
              </p14:xfrm>
            </p:contentPart>
          </mc:Choice>
          <mc:Fallback xmlns="">
            <p:pic>
              <p:nvPicPr>
                <p:cNvPr id="75" name="Ink 74">
                  <a:extLst>
                    <a:ext uri="{FF2B5EF4-FFF2-40B4-BE49-F238E27FC236}">
                      <a16:creationId xmlns:a16="http://schemas.microsoft.com/office/drawing/2014/main" id="{F70DD900-86D8-5143-A78E-C6BE98B3FB37}"/>
                    </a:ext>
                  </a:extLst>
                </p:cNvPr>
                <p:cNvPicPr/>
                <p:nvPr/>
              </p:nvPicPr>
              <p:blipFill>
                <a:blip r:embed="rId90"/>
                <a:stretch>
                  <a:fillRect/>
                </a:stretch>
              </p:blipFill>
              <p:spPr>
                <a:xfrm>
                  <a:off x="5079515" y="1518459"/>
                  <a:ext cx="24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320DB737-57BC-104C-9600-8D4B1D73A346}"/>
                    </a:ext>
                  </a:extLst>
                </p14:cNvPr>
                <p14:cNvContentPartPr/>
                <p14:nvPr/>
              </p14:nvContentPartPr>
              <p14:xfrm>
                <a:off x="5152595" y="1650579"/>
                <a:ext cx="151200" cy="72360"/>
              </p14:xfrm>
            </p:contentPart>
          </mc:Choice>
          <mc:Fallback xmlns="">
            <p:pic>
              <p:nvPicPr>
                <p:cNvPr id="76" name="Ink 75">
                  <a:extLst>
                    <a:ext uri="{FF2B5EF4-FFF2-40B4-BE49-F238E27FC236}">
                      <a16:creationId xmlns:a16="http://schemas.microsoft.com/office/drawing/2014/main" id="{320DB737-57BC-104C-9600-8D4B1D73A346}"/>
                    </a:ext>
                  </a:extLst>
                </p:cNvPr>
                <p:cNvPicPr/>
                <p:nvPr/>
              </p:nvPicPr>
              <p:blipFill>
                <a:blip r:embed="rId92"/>
                <a:stretch>
                  <a:fillRect/>
                </a:stretch>
              </p:blipFill>
              <p:spPr>
                <a:xfrm>
                  <a:off x="5145395" y="1643379"/>
                  <a:ext cx="166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2A9FD1AD-C24F-6747-8E2D-0833B7BC142A}"/>
                    </a:ext>
                  </a:extLst>
                </p14:cNvPr>
                <p14:cNvContentPartPr/>
                <p14:nvPr/>
              </p14:nvContentPartPr>
              <p14:xfrm>
                <a:off x="5300195" y="1474179"/>
                <a:ext cx="54000" cy="221400"/>
              </p14:xfrm>
            </p:contentPart>
          </mc:Choice>
          <mc:Fallback xmlns="">
            <p:pic>
              <p:nvPicPr>
                <p:cNvPr id="77" name="Ink 76">
                  <a:extLst>
                    <a:ext uri="{FF2B5EF4-FFF2-40B4-BE49-F238E27FC236}">
                      <a16:creationId xmlns:a16="http://schemas.microsoft.com/office/drawing/2014/main" id="{2A9FD1AD-C24F-6747-8E2D-0833B7BC142A}"/>
                    </a:ext>
                  </a:extLst>
                </p:cNvPr>
                <p:cNvPicPr/>
                <p:nvPr/>
              </p:nvPicPr>
              <p:blipFill>
                <a:blip r:embed="rId94"/>
                <a:stretch>
                  <a:fillRect/>
                </a:stretch>
              </p:blipFill>
              <p:spPr>
                <a:xfrm>
                  <a:off x="5292635" y="1466619"/>
                  <a:ext cx="69120" cy="236160"/>
                </a:xfrm>
                <a:prstGeom prst="rect">
                  <a:avLst/>
                </a:prstGeom>
              </p:spPr>
            </p:pic>
          </mc:Fallback>
        </mc:AlternateContent>
      </p:grpSp>
      <p:grpSp>
        <p:nvGrpSpPr>
          <p:cNvPr id="85" name="Group 84">
            <a:extLst>
              <a:ext uri="{FF2B5EF4-FFF2-40B4-BE49-F238E27FC236}">
                <a16:creationId xmlns:a16="http://schemas.microsoft.com/office/drawing/2014/main" id="{BE8092A4-BDB4-0143-90A9-C0A7ECED75D9}"/>
              </a:ext>
            </a:extLst>
          </p:cNvPr>
          <p:cNvGrpSpPr/>
          <p:nvPr/>
        </p:nvGrpSpPr>
        <p:grpSpPr>
          <a:xfrm>
            <a:off x="5559035" y="1421979"/>
            <a:ext cx="776160" cy="271440"/>
            <a:chOff x="5559035" y="1421979"/>
            <a:chExt cx="776160" cy="271440"/>
          </a:xfrm>
        </p:grpSpPr>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F93A7A24-A8F7-3A4B-9772-B629002E69BB}"/>
                    </a:ext>
                  </a:extLst>
                </p14:cNvPr>
                <p14:cNvContentPartPr/>
                <p14:nvPr/>
              </p14:nvContentPartPr>
              <p14:xfrm>
                <a:off x="5559035" y="1564539"/>
                <a:ext cx="140760" cy="128880"/>
              </p14:xfrm>
            </p:contentPart>
          </mc:Choice>
          <mc:Fallback xmlns="">
            <p:pic>
              <p:nvPicPr>
                <p:cNvPr id="78" name="Ink 77">
                  <a:extLst>
                    <a:ext uri="{FF2B5EF4-FFF2-40B4-BE49-F238E27FC236}">
                      <a16:creationId xmlns:a16="http://schemas.microsoft.com/office/drawing/2014/main" id="{F93A7A24-A8F7-3A4B-9772-B629002E69BB}"/>
                    </a:ext>
                  </a:extLst>
                </p:cNvPr>
                <p:cNvPicPr/>
                <p:nvPr/>
              </p:nvPicPr>
              <p:blipFill>
                <a:blip r:embed="rId96"/>
                <a:stretch>
                  <a:fillRect/>
                </a:stretch>
              </p:blipFill>
              <p:spPr>
                <a:xfrm>
                  <a:off x="5551475" y="1556979"/>
                  <a:ext cx="15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9" name="Ink 78">
                  <a:extLst>
                    <a:ext uri="{FF2B5EF4-FFF2-40B4-BE49-F238E27FC236}">
                      <a16:creationId xmlns:a16="http://schemas.microsoft.com/office/drawing/2014/main" id="{F3A9F67B-7385-9042-B661-BDD08269D92E}"/>
                    </a:ext>
                  </a:extLst>
                </p14:cNvPr>
                <p14:cNvContentPartPr/>
                <p14:nvPr/>
              </p14:nvContentPartPr>
              <p14:xfrm>
                <a:off x="5758475" y="1421979"/>
                <a:ext cx="32400" cy="267120"/>
              </p14:xfrm>
            </p:contentPart>
          </mc:Choice>
          <mc:Fallback xmlns="">
            <p:pic>
              <p:nvPicPr>
                <p:cNvPr id="79" name="Ink 78">
                  <a:extLst>
                    <a:ext uri="{FF2B5EF4-FFF2-40B4-BE49-F238E27FC236}">
                      <a16:creationId xmlns:a16="http://schemas.microsoft.com/office/drawing/2014/main" id="{F3A9F67B-7385-9042-B661-BDD08269D92E}"/>
                    </a:ext>
                  </a:extLst>
                </p:cNvPr>
                <p:cNvPicPr/>
                <p:nvPr/>
              </p:nvPicPr>
              <p:blipFill>
                <a:blip r:embed="rId98"/>
                <a:stretch>
                  <a:fillRect/>
                </a:stretch>
              </p:blipFill>
              <p:spPr>
                <a:xfrm>
                  <a:off x="5750915" y="1414419"/>
                  <a:ext cx="47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0" name="Ink 79">
                  <a:extLst>
                    <a:ext uri="{FF2B5EF4-FFF2-40B4-BE49-F238E27FC236}">
                      <a16:creationId xmlns:a16="http://schemas.microsoft.com/office/drawing/2014/main" id="{CFBECDF8-0AB1-3F4F-BDD7-BB220B9F5183}"/>
                    </a:ext>
                  </a:extLst>
                </p14:cNvPr>
                <p14:cNvContentPartPr/>
                <p14:nvPr/>
              </p14:nvContentPartPr>
              <p14:xfrm>
                <a:off x="5669555" y="1568859"/>
                <a:ext cx="220680" cy="17280"/>
              </p14:xfrm>
            </p:contentPart>
          </mc:Choice>
          <mc:Fallback xmlns="">
            <p:pic>
              <p:nvPicPr>
                <p:cNvPr id="80" name="Ink 79">
                  <a:extLst>
                    <a:ext uri="{FF2B5EF4-FFF2-40B4-BE49-F238E27FC236}">
                      <a16:creationId xmlns:a16="http://schemas.microsoft.com/office/drawing/2014/main" id="{CFBECDF8-0AB1-3F4F-BDD7-BB220B9F5183}"/>
                    </a:ext>
                  </a:extLst>
                </p:cNvPr>
                <p:cNvPicPr/>
                <p:nvPr/>
              </p:nvPicPr>
              <p:blipFill>
                <a:blip r:embed="rId100"/>
                <a:stretch>
                  <a:fillRect/>
                </a:stretch>
              </p:blipFill>
              <p:spPr>
                <a:xfrm>
                  <a:off x="5661995" y="1561299"/>
                  <a:ext cx="235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1" name="Ink 80">
                  <a:extLst>
                    <a:ext uri="{FF2B5EF4-FFF2-40B4-BE49-F238E27FC236}">
                      <a16:creationId xmlns:a16="http://schemas.microsoft.com/office/drawing/2014/main" id="{81C51AED-F3C6-1C47-A139-69A1BA53391A}"/>
                    </a:ext>
                  </a:extLst>
                </p14:cNvPr>
                <p14:cNvContentPartPr/>
                <p14:nvPr/>
              </p14:nvContentPartPr>
              <p14:xfrm>
                <a:off x="5851715" y="1569219"/>
                <a:ext cx="153720" cy="86040"/>
              </p14:xfrm>
            </p:contentPart>
          </mc:Choice>
          <mc:Fallback xmlns="">
            <p:pic>
              <p:nvPicPr>
                <p:cNvPr id="81" name="Ink 80">
                  <a:extLst>
                    <a:ext uri="{FF2B5EF4-FFF2-40B4-BE49-F238E27FC236}">
                      <a16:creationId xmlns:a16="http://schemas.microsoft.com/office/drawing/2014/main" id="{81C51AED-F3C6-1C47-A139-69A1BA53391A}"/>
                    </a:ext>
                  </a:extLst>
                </p:cNvPr>
                <p:cNvPicPr/>
                <p:nvPr/>
              </p:nvPicPr>
              <p:blipFill>
                <a:blip r:embed="rId102"/>
                <a:stretch>
                  <a:fillRect/>
                </a:stretch>
              </p:blipFill>
              <p:spPr>
                <a:xfrm>
                  <a:off x="5844155" y="1561659"/>
                  <a:ext cx="1688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Ink 81">
                  <a:extLst>
                    <a:ext uri="{FF2B5EF4-FFF2-40B4-BE49-F238E27FC236}">
                      <a16:creationId xmlns:a16="http://schemas.microsoft.com/office/drawing/2014/main" id="{EEF4B32F-721C-F74D-90E8-18660B129CE7}"/>
                    </a:ext>
                  </a:extLst>
                </p14:cNvPr>
                <p14:cNvContentPartPr/>
                <p14:nvPr/>
              </p14:nvContentPartPr>
              <p14:xfrm>
                <a:off x="6062315" y="1560579"/>
                <a:ext cx="110160" cy="99360"/>
              </p14:xfrm>
            </p:contentPart>
          </mc:Choice>
          <mc:Fallback xmlns="">
            <p:pic>
              <p:nvPicPr>
                <p:cNvPr id="82" name="Ink 81">
                  <a:extLst>
                    <a:ext uri="{FF2B5EF4-FFF2-40B4-BE49-F238E27FC236}">
                      <a16:creationId xmlns:a16="http://schemas.microsoft.com/office/drawing/2014/main" id="{EEF4B32F-721C-F74D-90E8-18660B129CE7}"/>
                    </a:ext>
                  </a:extLst>
                </p:cNvPr>
                <p:cNvPicPr/>
                <p:nvPr/>
              </p:nvPicPr>
              <p:blipFill>
                <a:blip r:embed="rId104"/>
                <a:stretch>
                  <a:fillRect/>
                </a:stretch>
              </p:blipFill>
              <p:spPr>
                <a:xfrm>
                  <a:off x="6054755" y="1553019"/>
                  <a:ext cx="125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Ink 82">
                  <a:extLst>
                    <a:ext uri="{FF2B5EF4-FFF2-40B4-BE49-F238E27FC236}">
                      <a16:creationId xmlns:a16="http://schemas.microsoft.com/office/drawing/2014/main" id="{5D4A37BF-C105-7346-A899-CBA9831F7FDF}"/>
                    </a:ext>
                  </a:extLst>
                </p14:cNvPr>
                <p14:cNvContentPartPr/>
                <p14:nvPr/>
              </p14:nvContentPartPr>
              <p14:xfrm>
                <a:off x="6258155" y="1425579"/>
                <a:ext cx="46800" cy="233280"/>
              </p14:xfrm>
            </p:contentPart>
          </mc:Choice>
          <mc:Fallback xmlns="">
            <p:pic>
              <p:nvPicPr>
                <p:cNvPr id="83" name="Ink 82">
                  <a:extLst>
                    <a:ext uri="{FF2B5EF4-FFF2-40B4-BE49-F238E27FC236}">
                      <a16:creationId xmlns:a16="http://schemas.microsoft.com/office/drawing/2014/main" id="{5D4A37BF-C105-7346-A899-CBA9831F7FDF}"/>
                    </a:ext>
                  </a:extLst>
                </p:cNvPr>
                <p:cNvPicPr/>
                <p:nvPr/>
              </p:nvPicPr>
              <p:blipFill>
                <a:blip r:embed="rId106"/>
                <a:stretch>
                  <a:fillRect/>
                </a:stretch>
              </p:blipFill>
              <p:spPr>
                <a:xfrm>
                  <a:off x="6250595" y="1418019"/>
                  <a:ext cx="6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Ink 83">
                  <a:extLst>
                    <a:ext uri="{FF2B5EF4-FFF2-40B4-BE49-F238E27FC236}">
                      <a16:creationId xmlns:a16="http://schemas.microsoft.com/office/drawing/2014/main" id="{C0987659-6AB6-0442-A46C-820C95C978CF}"/>
                    </a:ext>
                  </a:extLst>
                </p14:cNvPr>
                <p14:cNvContentPartPr/>
                <p14:nvPr/>
              </p14:nvContentPartPr>
              <p14:xfrm>
                <a:off x="6164915" y="1539699"/>
                <a:ext cx="170280" cy="10440"/>
              </p14:xfrm>
            </p:contentPart>
          </mc:Choice>
          <mc:Fallback xmlns="">
            <p:pic>
              <p:nvPicPr>
                <p:cNvPr id="84" name="Ink 83">
                  <a:extLst>
                    <a:ext uri="{FF2B5EF4-FFF2-40B4-BE49-F238E27FC236}">
                      <a16:creationId xmlns:a16="http://schemas.microsoft.com/office/drawing/2014/main" id="{C0987659-6AB6-0442-A46C-820C95C978CF}"/>
                    </a:ext>
                  </a:extLst>
                </p:cNvPr>
                <p:cNvPicPr/>
                <p:nvPr/>
              </p:nvPicPr>
              <p:blipFill>
                <a:blip r:embed="rId108"/>
                <a:stretch>
                  <a:fillRect/>
                </a:stretch>
              </p:blipFill>
              <p:spPr>
                <a:xfrm>
                  <a:off x="6157355" y="1532139"/>
                  <a:ext cx="18540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87" name="Ink 86">
                <a:extLst>
                  <a:ext uri="{FF2B5EF4-FFF2-40B4-BE49-F238E27FC236}">
                    <a16:creationId xmlns:a16="http://schemas.microsoft.com/office/drawing/2014/main" id="{EE4EAD58-83B0-C941-B0BA-109A445E79DD}"/>
                  </a:ext>
                </a:extLst>
              </p14:cNvPr>
              <p14:cNvContentPartPr/>
              <p14:nvPr/>
            </p14:nvContentPartPr>
            <p14:xfrm>
              <a:off x="2270435" y="3096339"/>
              <a:ext cx="360" cy="360"/>
            </p14:xfrm>
          </p:contentPart>
        </mc:Choice>
        <mc:Fallback xmlns="">
          <p:pic>
            <p:nvPicPr>
              <p:cNvPr id="87" name="Ink 86">
                <a:extLst>
                  <a:ext uri="{FF2B5EF4-FFF2-40B4-BE49-F238E27FC236}">
                    <a16:creationId xmlns:a16="http://schemas.microsoft.com/office/drawing/2014/main" id="{EE4EAD58-83B0-C941-B0BA-109A445E79DD}"/>
                  </a:ext>
                </a:extLst>
              </p:cNvPr>
              <p:cNvPicPr/>
              <p:nvPr/>
            </p:nvPicPr>
            <p:blipFill>
              <a:blip r:embed="rId81"/>
              <a:stretch>
                <a:fillRect/>
              </a:stretch>
            </p:blipFill>
            <p:spPr>
              <a:xfrm>
                <a:off x="2266115" y="3092019"/>
                <a:ext cx="9000" cy="9000"/>
              </a:xfrm>
              <a:prstGeom prst="rect">
                <a:avLst/>
              </a:prstGeom>
            </p:spPr>
          </p:pic>
        </mc:Fallback>
      </mc:AlternateContent>
      <p:grpSp>
        <p:nvGrpSpPr>
          <p:cNvPr id="93" name="Group 92">
            <a:extLst>
              <a:ext uri="{FF2B5EF4-FFF2-40B4-BE49-F238E27FC236}">
                <a16:creationId xmlns:a16="http://schemas.microsoft.com/office/drawing/2014/main" id="{05221822-8490-1540-A92D-892847E79A24}"/>
              </a:ext>
            </a:extLst>
          </p:cNvPr>
          <p:cNvGrpSpPr/>
          <p:nvPr/>
        </p:nvGrpSpPr>
        <p:grpSpPr>
          <a:xfrm>
            <a:off x="1201595" y="3349779"/>
            <a:ext cx="401760" cy="250200"/>
            <a:chOff x="1201595" y="3349779"/>
            <a:chExt cx="401760" cy="250200"/>
          </a:xfrm>
        </p:grpSpPr>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39F08296-669D-A749-8021-BB83A7BD27BF}"/>
                    </a:ext>
                  </a:extLst>
                </p14:cNvPr>
                <p14:cNvContentPartPr/>
                <p14:nvPr/>
              </p14:nvContentPartPr>
              <p14:xfrm>
                <a:off x="1201595" y="3396219"/>
                <a:ext cx="150120" cy="179640"/>
              </p14:xfrm>
            </p:contentPart>
          </mc:Choice>
          <mc:Fallback xmlns="">
            <p:pic>
              <p:nvPicPr>
                <p:cNvPr id="88" name="Ink 87">
                  <a:extLst>
                    <a:ext uri="{FF2B5EF4-FFF2-40B4-BE49-F238E27FC236}">
                      <a16:creationId xmlns:a16="http://schemas.microsoft.com/office/drawing/2014/main" id="{39F08296-669D-A749-8021-BB83A7BD27BF}"/>
                    </a:ext>
                  </a:extLst>
                </p:cNvPr>
                <p:cNvPicPr/>
                <p:nvPr/>
              </p:nvPicPr>
              <p:blipFill>
                <a:blip r:embed="rId111"/>
                <a:stretch>
                  <a:fillRect/>
                </a:stretch>
              </p:blipFill>
              <p:spPr>
                <a:xfrm>
                  <a:off x="1194035" y="3388659"/>
                  <a:ext cx="165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8CA197E3-CF1B-F240-8E46-36C01E393F1A}"/>
                    </a:ext>
                  </a:extLst>
                </p14:cNvPr>
                <p14:cNvContentPartPr/>
                <p14:nvPr/>
              </p14:nvContentPartPr>
              <p14:xfrm>
                <a:off x="1413635" y="3479379"/>
                <a:ext cx="3960" cy="120600"/>
              </p14:xfrm>
            </p:contentPart>
          </mc:Choice>
          <mc:Fallback xmlns="">
            <p:pic>
              <p:nvPicPr>
                <p:cNvPr id="89" name="Ink 88">
                  <a:extLst>
                    <a:ext uri="{FF2B5EF4-FFF2-40B4-BE49-F238E27FC236}">
                      <a16:creationId xmlns:a16="http://schemas.microsoft.com/office/drawing/2014/main" id="{8CA197E3-CF1B-F240-8E46-36C01E393F1A}"/>
                    </a:ext>
                  </a:extLst>
                </p:cNvPr>
                <p:cNvPicPr/>
                <p:nvPr/>
              </p:nvPicPr>
              <p:blipFill>
                <a:blip r:embed="rId113"/>
                <a:stretch>
                  <a:fillRect/>
                </a:stretch>
              </p:blipFill>
              <p:spPr>
                <a:xfrm>
                  <a:off x="1406075" y="3472179"/>
                  <a:ext cx="19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ECED2B0C-0A81-A24D-8D6D-017EEA200318}"/>
                    </a:ext>
                  </a:extLst>
                </p14:cNvPr>
                <p14:cNvContentPartPr/>
                <p14:nvPr/>
              </p14:nvContentPartPr>
              <p14:xfrm>
                <a:off x="1389155" y="3385419"/>
                <a:ext cx="3240" cy="13320"/>
              </p14:xfrm>
            </p:contentPart>
          </mc:Choice>
          <mc:Fallback xmlns="">
            <p:pic>
              <p:nvPicPr>
                <p:cNvPr id="90" name="Ink 89">
                  <a:extLst>
                    <a:ext uri="{FF2B5EF4-FFF2-40B4-BE49-F238E27FC236}">
                      <a16:creationId xmlns:a16="http://schemas.microsoft.com/office/drawing/2014/main" id="{ECED2B0C-0A81-A24D-8D6D-017EEA200318}"/>
                    </a:ext>
                  </a:extLst>
                </p:cNvPr>
                <p:cNvPicPr/>
                <p:nvPr/>
              </p:nvPicPr>
              <p:blipFill>
                <a:blip r:embed="rId115"/>
                <a:stretch>
                  <a:fillRect/>
                </a:stretch>
              </p:blipFill>
              <p:spPr>
                <a:xfrm>
                  <a:off x="1381955" y="3378219"/>
                  <a:ext cx="1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778F26B6-74BC-0D42-8182-7292A58EF877}"/>
                    </a:ext>
                  </a:extLst>
                </p14:cNvPr>
                <p14:cNvContentPartPr/>
                <p14:nvPr/>
              </p14:nvContentPartPr>
              <p14:xfrm>
                <a:off x="1509035" y="3349779"/>
                <a:ext cx="91440" cy="211320"/>
              </p14:xfrm>
            </p:contentPart>
          </mc:Choice>
          <mc:Fallback xmlns="">
            <p:pic>
              <p:nvPicPr>
                <p:cNvPr id="91" name="Ink 90">
                  <a:extLst>
                    <a:ext uri="{FF2B5EF4-FFF2-40B4-BE49-F238E27FC236}">
                      <a16:creationId xmlns:a16="http://schemas.microsoft.com/office/drawing/2014/main" id="{778F26B6-74BC-0D42-8182-7292A58EF877}"/>
                    </a:ext>
                  </a:extLst>
                </p:cNvPr>
                <p:cNvPicPr/>
                <p:nvPr/>
              </p:nvPicPr>
              <p:blipFill>
                <a:blip r:embed="rId117"/>
                <a:stretch>
                  <a:fillRect/>
                </a:stretch>
              </p:blipFill>
              <p:spPr>
                <a:xfrm>
                  <a:off x="1501475" y="3342219"/>
                  <a:ext cx="106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039F5172-3816-D449-AD75-7A611EEF57E5}"/>
                    </a:ext>
                  </a:extLst>
                </p14:cNvPr>
                <p14:cNvContentPartPr/>
                <p14:nvPr/>
              </p14:nvContentPartPr>
              <p14:xfrm>
                <a:off x="1468355" y="3453819"/>
                <a:ext cx="135000" cy="10440"/>
              </p14:xfrm>
            </p:contentPart>
          </mc:Choice>
          <mc:Fallback xmlns="">
            <p:pic>
              <p:nvPicPr>
                <p:cNvPr id="92" name="Ink 91">
                  <a:extLst>
                    <a:ext uri="{FF2B5EF4-FFF2-40B4-BE49-F238E27FC236}">
                      <a16:creationId xmlns:a16="http://schemas.microsoft.com/office/drawing/2014/main" id="{039F5172-3816-D449-AD75-7A611EEF57E5}"/>
                    </a:ext>
                  </a:extLst>
                </p:cNvPr>
                <p:cNvPicPr/>
                <p:nvPr/>
              </p:nvPicPr>
              <p:blipFill>
                <a:blip r:embed="rId119"/>
                <a:stretch>
                  <a:fillRect/>
                </a:stretch>
              </p:blipFill>
              <p:spPr>
                <a:xfrm>
                  <a:off x="1460795" y="3446259"/>
                  <a:ext cx="150120" cy="25560"/>
                </a:xfrm>
                <a:prstGeom prst="rect">
                  <a:avLst/>
                </a:prstGeom>
              </p:spPr>
            </p:pic>
          </mc:Fallback>
        </mc:AlternateContent>
      </p:grpSp>
      <p:grpSp>
        <p:nvGrpSpPr>
          <p:cNvPr id="99" name="Group 98">
            <a:extLst>
              <a:ext uri="{FF2B5EF4-FFF2-40B4-BE49-F238E27FC236}">
                <a16:creationId xmlns:a16="http://schemas.microsoft.com/office/drawing/2014/main" id="{9DDDF025-DE40-5640-AE62-C2AFD4EA1F60}"/>
              </a:ext>
            </a:extLst>
          </p:cNvPr>
          <p:cNvGrpSpPr/>
          <p:nvPr/>
        </p:nvGrpSpPr>
        <p:grpSpPr>
          <a:xfrm>
            <a:off x="1190075" y="3725619"/>
            <a:ext cx="586800" cy="190800"/>
            <a:chOff x="1190075" y="3725619"/>
            <a:chExt cx="586800" cy="190800"/>
          </a:xfrm>
        </p:grpSpPr>
        <mc:AlternateContent xmlns:mc="http://schemas.openxmlformats.org/markup-compatibility/2006" xmlns:p14="http://schemas.microsoft.com/office/powerpoint/2010/main">
          <mc:Choice Requires="p14">
            <p:contentPart p14:bwMode="auto" r:id="rId120">
              <p14:nvContentPartPr>
                <p14:cNvPr id="94" name="Ink 93">
                  <a:extLst>
                    <a:ext uri="{FF2B5EF4-FFF2-40B4-BE49-F238E27FC236}">
                      <a16:creationId xmlns:a16="http://schemas.microsoft.com/office/drawing/2014/main" id="{84622BFA-0C66-4D41-9B03-41C61872F8D7}"/>
                    </a:ext>
                  </a:extLst>
                </p14:cNvPr>
                <p14:cNvContentPartPr/>
                <p14:nvPr/>
              </p14:nvContentPartPr>
              <p14:xfrm>
                <a:off x="1190075" y="3797979"/>
                <a:ext cx="156600" cy="118440"/>
              </p14:xfrm>
            </p:contentPart>
          </mc:Choice>
          <mc:Fallback xmlns="">
            <p:pic>
              <p:nvPicPr>
                <p:cNvPr id="94" name="Ink 93">
                  <a:extLst>
                    <a:ext uri="{FF2B5EF4-FFF2-40B4-BE49-F238E27FC236}">
                      <a16:creationId xmlns:a16="http://schemas.microsoft.com/office/drawing/2014/main" id="{84622BFA-0C66-4D41-9B03-41C61872F8D7}"/>
                    </a:ext>
                  </a:extLst>
                </p:cNvPr>
                <p:cNvPicPr/>
                <p:nvPr/>
              </p:nvPicPr>
              <p:blipFill>
                <a:blip r:embed="rId121"/>
                <a:stretch>
                  <a:fillRect/>
                </a:stretch>
              </p:blipFill>
              <p:spPr>
                <a:xfrm>
                  <a:off x="1182515" y="3790419"/>
                  <a:ext cx="171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Ink 94">
                  <a:extLst>
                    <a:ext uri="{FF2B5EF4-FFF2-40B4-BE49-F238E27FC236}">
                      <a16:creationId xmlns:a16="http://schemas.microsoft.com/office/drawing/2014/main" id="{2119B530-BD89-4D4B-9291-9D2DA4FCD10E}"/>
                    </a:ext>
                  </a:extLst>
                </p14:cNvPr>
                <p14:cNvContentPartPr/>
                <p14:nvPr/>
              </p14:nvContentPartPr>
              <p14:xfrm>
                <a:off x="1416515" y="3779259"/>
                <a:ext cx="29160" cy="114480"/>
              </p14:xfrm>
            </p:contentPart>
          </mc:Choice>
          <mc:Fallback xmlns="">
            <p:pic>
              <p:nvPicPr>
                <p:cNvPr id="95" name="Ink 94">
                  <a:extLst>
                    <a:ext uri="{FF2B5EF4-FFF2-40B4-BE49-F238E27FC236}">
                      <a16:creationId xmlns:a16="http://schemas.microsoft.com/office/drawing/2014/main" id="{2119B530-BD89-4D4B-9291-9D2DA4FCD10E}"/>
                    </a:ext>
                  </a:extLst>
                </p:cNvPr>
                <p:cNvPicPr/>
                <p:nvPr/>
              </p:nvPicPr>
              <p:blipFill>
                <a:blip r:embed="rId123"/>
                <a:stretch>
                  <a:fillRect/>
                </a:stretch>
              </p:blipFill>
              <p:spPr>
                <a:xfrm>
                  <a:off x="1408955" y="3771699"/>
                  <a:ext cx="439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Ink 95">
                  <a:extLst>
                    <a:ext uri="{FF2B5EF4-FFF2-40B4-BE49-F238E27FC236}">
                      <a16:creationId xmlns:a16="http://schemas.microsoft.com/office/drawing/2014/main" id="{1E25F2E9-18CA-504E-9C53-C0A759A2B97D}"/>
                    </a:ext>
                  </a:extLst>
                </p14:cNvPr>
                <p14:cNvContentPartPr/>
                <p14:nvPr/>
              </p14:nvContentPartPr>
              <p14:xfrm>
                <a:off x="1427315" y="3725619"/>
                <a:ext cx="1800" cy="6840"/>
              </p14:xfrm>
            </p:contentPart>
          </mc:Choice>
          <mc:Fallback xmlns="">
            <p:pic>
              <p:nvPicPr>
                <p:cNvPr id="96" name="Ink 95">
                  <a:extLst>
                    <a:ext uri="{FF2B5EF4-FFF2-40B4-BE49-F238E27FC236}">
                      <a16:creationId xmlns:a16="http://schemas.microsoft.com/office/drawing/2014/main" id="{1E25F2E9-18CA-504E-9C53-C0A759A2B97D}"/>
                    </a:ext>
                  </a:extLst>
                </p:cNvPr>
                <p:cNvPicPr/>
                <p:nvPr/>
              </p:nvPicPr>
              <p:blipFill>
                <a:blip r:embed="rId125"/>
                <a:stretch>
                  <a:fillRect/>
                </a:stretch>
              </p:blipFill>
              <p:spPr>
                <a:xfrm>
                  <a:off x="1419755" y="3718059"/>
                  <a:ext cx="16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Ink 96">
                  <a:extLst>
                    <a:ext uri="{FF2B5EF4-FFF2-40B4-BE49-F238E27FC236}">
                      <a16:creationId xmlns:a16="http://schemas.microsoft.com/office/drawing/2014/main" id="{DB74506D-21DB-8D4A-810F-93686B94B5A0}"/>
                    </a:ext>
                  </a:extLst>
                </p14:cNvPr>
                <p14:cNvContentPartPr/>
                <p14:nvPr/>
              </p14:nvContentPartPr>
              <p14:xfrm>
                <a:off x="1516235" y="3770619"/>
                <a:ext cx="99360" cy="105120"/>
              </p14:xfrm>
            </p:contentPart>
          </mc:Choice>
          <mc:Fallback xmlns="">
            <p:pic>
              <p:nvPicPr>
                <p:cNvPr id="97" name="Ink 96">
                  <a:extLst>
                    <a:ext uri="{FF2B5EF4-FFF2-40B4-BE49-F238E27FC236}">
                      <a16:creationId xmlns:a16="http://schemas.microsoft.com/office/drawing/2014/main" id="{DB74506D-21DB-8D4A-810F-93686B94B5A0}"/>
                    </a:ext>
                  </a:extLst>
                </p:cNvPr>
                <p:cNvPicPr/>
                <p:nvPr/>
              </p:nvPicPr>
              <p:blipFill>
                <a:blip r:embed="rId127"/>
                <a:stretch>
                  <a:fillRect/>
                </a:stretch>
              </p:blipFill>
              <p:spPr>
                <a:xfrm>
                  <a:off x="1508675" y="3763059"/>
                  <a:ext cx="114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Ink 97">
                  <a:extLst>
                    <a:ext uri="{FF2B5EF4-FFF2-40B4-BE49-F238E27FC236}">
                      <a16:creationId xmlns:a16="http://schemas.microsoft.com/office/drawing/2014/main" id="{A1FE1B55-ACE3-9945-8C5B-0DB6FD23507D}"/>
                    </a:ext>
                  </a:extLst>
                </p14:cNvPr>
                <p14:cNvContentPartPr/>
                <p14:nvPr/>
              </p14:nvContentPartPr>
              <p14:xfrm>
                <a:off x="1684355" y="3774219"/>
                <a:ext cx="92520" cy="95760"/>
              </p14:xfrm>
            </p:contentPart>
          </mc:Choice>
          <mc:Fallback xmlns="">
            <p:pic>
              <p:nvPicPr>
                <p:cNvPr id="98" name="Ink 97">
                  <a:extLst>
                    <a:ext uri="{FF2B5EF4-FFF2-40B4-BE49-F238E27FC236}">
                      <a16:creationId xmlns:a16="http://schemas.microsoft.com/office/drawing/2014/main" id="{A1FE1B55-ACE3-9945-8C5B-0DB6FD23507D}"/>
                    </a:ext>
                  </a:extLst>
                </p:cNvPr>
                <p:cNvPicPr/>
                <p:nvPr/>
              </p:nvPicPr>
              <p:blipFill>
                <a:blip r:embed="rId129"/>
                <a:stretch>
                  <a:fillRect/>
                </a:stretch>
              </p:blipFill>
              <p:spPr>
                <a:xfrm>
                  <a:off x="1676795" y="3766659"/>
                  <a:ext cx="107640" cy="11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100" name="Ink 99">
                <a:extLst>
                  <a:ext uri="{FF2B5EF4-FFF2-40B4-BE49-F238E27FC236}">
                    <a16:creationId xmlns:a16="http://schemas.microsoft.com/office/drawing/2014/main" id="{F45E62AD-5735-CF4A-A8EE-38CEB9E89F14}"/>
                  </a:ext>
                </a:extLst>
              </p14:cNvPr>
              <p14:cNvContentPartPr/>
              <p14:nvPr/>
            </p14:nvContentPartPr>
            <p14:xfrm>
              <a:off x="970475" y="3531939"/>
              <a:ext cx="90000" cy="2520"/>
            </p14:xfrm>
          </p:contentPart>
        </mc:Choice>
        <mc:Fallback xmlns="">
          <p:pic>
            <p:nvPicPr>
              <p:cNvPr id="100" name="Ink 99">
                <a:extLst>
                  <a:ext uri="{FF2B5EF4-FFF2-40B4-BE49-F238E27FC236}">
                    <a16:creationId xmlns:a16="http://schemas.microsoft.com/office/drawing/2014/main" id="{F45E62AD-5735-CF4A-A8EE-38CEB9E89F14}"/>
                  </a:ext>
                </a:extLst>
              </p:cNvPr>
              <p:cNvPicPr/>
              <p:nvPr/>
            </p:nvPicPr>
            <p:blipFill>
              <a:blip r:embed="rId131"/>
              <a:stretch>
                <a:fillRect/>
              </a:stretch>
            </p:blipFill>
            <p:spPr>
              <a:xfrm>
                <a:off x="962915" y="3524379"/>
                <a:ext cx="1051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1" name="Ink 100">
                <a:extLst>
                  <a:ext uri="{FF2B5EF4-FFF2-40B4-BE49-F238E27FC236}">
                    <a16:creationId xmlns:a16="http://schemas.microsoft.com/office/drawing/2014/main" id="{0F054CBB-217B-0746-92AA-AAA4E07EFFEF}"/>
                  </a:ext>
                </a:extLst>
              </p14:cNvPr>
              <p14:cNvContentPartPr/>
              <p14:nvPr/>
            </p14:nvContentPartPr>
            <p14:xfrm>
              <a:off x="983435" y="3832539"/>
              <a:ext cx="99360" cy="9720"/>
            </p14:xfrm>
          </p:contentPart>
        </mc:Choice>
        <mc:Fallback xmlns="">
          <p:pic>
            <p:nvPicPr>
              <p:cNvPr id="101" name="Ink 100">
                <a:extLst>
                  <a:ext uri="{FF2B5EF4-FFF2-40B4-BE49-F238E27FC236}">
                    <a16:creationId xmlns:a16="http://schemas.microsoft.com/office/drawing/2014/main" id="{0F054CBB-217B-0746-92AA-AAA4E07EFFEF}"/>
                  </a:ext>
                </a:extLst>
              </p:cNvPr>
              <p:cNvPicPr/>
              <p:nvPr/>
            </p:nvPicPr>
            <p:blipFill>
              <a:blip r:embed="rId133"/>
              <a:stretch>
                <a:fillRect/>
              </a:stretch>
            </p:blipFill>
            <p:spPr>
              <a:xfrm>
                <a:off x="975875" y="3824979"/>
                <a:ext cx="114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2" name="Ink 101">
                <a:extLst>
                  <a:ext uri="{FF2B5EF4-FFF2-40B4-BE49-F238E27FC236}">
                    <a16:creationId xmlns:a16="http://schemas.microsoft.com/office/drawing/2014/main" id="{4184E089-7D57-3743-AFFF-5C3A680C80E2}"/>
                  </a:ext>
                </a:extLst>
              </p14:cNvPr>
              <p14:cNvContentPartPr/>
              <p14:nvPr/>
            </p14:nvContentPartPr>
            <p14:xfrm>
              <a:off x="3822395" y="2129739"/>
              <a:ext cx="203040" cy="12600"/>
            </p14:xfrm>
          </p:contentPart>
        </mc:Choice>
        <mc:Fallback xmlns="">
          <p:pic>
            <p:nvPicPr>
              <p:cNvPr id="102" name="Ink 101">
                <a:extLst>
                  <a:ext uri="{FF2B5EF4-FFF2-40B4-BE49-F238E27FC236}">
                    <a16:creationId xmlns:a16="http://schemas.microsoft.com/office/drawing/2014/main" id="{4184E089-7D57-3743-AFFF-5C3A680C80E2}"/>
                  </a:ext>
                </a:extLst>
              </p:cNvPr>
              <p:cNvPicPr/>
              <p:nvPr/>
            </p:nvPicPr>
            <p:blipFill>
              <a:blip r:embed="rId135"/>
              <a:stretch>
                <a:fillRect/>
              </a:stretch>
            </p:blipFill>
            <p:spPr>
              <a:xfrm>
                <a:off x="3814835" y="2122179"/>
                <a:ext cx="218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B117496F-9E46-1E40-A533-959D948530C0}"/>
                  </a:ext>
                </a:extLst>
              </p14:cNvPr>
              <p14:cNvContentPartPr/>
              <p14:nvPr/>
            </p14:nvContentPartPr>
            <p14:xfrm>
              <a:off x="4144595" y="2586579"/>
              <a:ext cx="135720" cy="19080"/>
            </p14:xfrm>
          </p:contentPart>
        </mc:Choice>
        <mc:Fallback xmlns="">
          <p:pic>
            <p:nvPicPr>
              <p:cNvPr id="114" name="Ink 113">
                <a:extLst>
                  <a:ext uri="{FF2B5EF4-FFF2-40B4-BE49-F238E27FC236}">
                    <a16:creationId xmlns:a16="http://schemas.microsoft.com/office/drawing/2014/main" id="{B117496F-9E46-1E40-A533-959D948530C0}"/>
                  </a:ext>
                </a:extLst>
              </p:cNvPr>
              <p:cNvPicPr/>
              <p:nvPr/>
            </p:nvPicPr>
            <p:blipFill>
              <a:blip r:embed="rId137"/>
              <a:stretch>
                <a:fillRect/>
              </a:stretch>
            </p:blipFill>
            <p:spPr>
              <a:xfrm>
                <a:off x="4137035" y="2579019"/>
                <a:ext cx="150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7" name="Ink 116">
                <a:extLst>
                  <a:ext uri="{FF2B5EF4-FFF2-40B4-BE49-F238E27FC236}">
                    <a16:creationId xmlns:a16="http://schemas.microsoft.com/office/drawing/2014/main" id="{52906427-82F3-884B-A2E8-B521128AD05A}"/>
                  </a:ext>
                </a:extLst>
              </p14:cNvPr>
              <p14:cNvContentPartPr/>
              <p14:nvPr/>
            </p14:nvContentPartPr>
            <p14:xfrm>
              <a:off x="4688195" y="2363019"/>
              <a:ext cx="7560" cy="6840"/>
            </p14:xfrm>
          </p:contentPart>
        </mc:Choice>
        <mc:Fallback xmlns="">
          <p:pic>
            <p:nvPicPr>
              <p:cNvPr id="117" name="Ink 116">
                <a:extLst>
                  <a:ext uri="{FF2B5EF4-FFF2-40B4-BE49-F238E27FC236}">
                    <a16:creationId xmlns:a16="http://schemas.microsoft.com/office/drawing/2014/main" id="{52906427-82F3-884B-A2E8-B521128AD05A}"/>
                  </a:ext>
                </a:extLst>
              </p:cNvPr>
              <p:cNvPicPr/>
              <p:nvPr/>
            </p:nvPicPr>
            <p:blipFill>
              <a:blip r:embed="rId139"/>
              <a:stretch>
                <a:fillRect/>
              </a:stretch>
            </p:blipFill>
            <p:spPr>
              <a:xfrm>
                <a:off x="4680635" y="2355459"/>
                <a:ext cx="22680" cy="21960"/>
              </a:xfrm>
              <a:prstGeom prst="rect">
                <a:avLst/>
              </a:prstGeom>
            </p:spPr>
          </p:pic>
        </mc:Fallback>
      </mc:AlternateContent>
      <p:grpSp>
        <p:nvGrpSpPr>
          <p:cNvPr id="133" name="Group 132">
            <a:extLst>
              <a:ext uri="{FF2B5EF4-FFF2-40B4-BE49-F238E27FC236}">
                <a16:creationId xmlns:a16="http://schemas.microsoft.com/office/drawing/2014/main" id="{389FD112-3A15-7B4B-90D9-98A6B9954CBD}"/>
              </a:ext>
            </a:extLst>
          </p:cNvPr>
          <p:cNvGrpSpPr/>
          <p:nvPr/>
        </p:nvGrpSpPr>
        <p:grpSpPr>
          <a:xfrm>
            <a:off x="4491995" y="2474619"/>
            <a:ext cx="528120" cy="160920"/>
            <a:chOff x="4491995" y="2474619"/>
            <a:chExt cx="528120" cy="160920"/>
          </a:xfrm>
        </p:grpSpPr>
        <mc:AlternateContent xmlns:mc="http://schemas.openxmlformats.org/markup-compatibility/2006" xmlns:p14="http://schemas.microsoft.com/office/powerpoint/2010/main">
          <mc:Choice Requires="p14">
            <p:contentPart p14:bwMode="auto" r:id="rId140">
              <p14:nvContentPartPr>
                <p14:cNvPr id="115" name="Ink 114">
                  <a:extLst>
                    <a:ext uri="{FF2B5EF4-FFF2-40B4-BE49-F238E27FC236}">
                      <a16:creationId xmlns:a16="http://schemas.microsoft.com/office/drawing/2014/main" id="{3C7FAB2B-9EC4-F947-840A-138DECC6BB94}"/>
                    </a:ext>
                  </a:extLst>
                </p14:cNvPr>
                <p14:cNvContentPartPr/>
                <p14:nvPr/>
              </p14:nvContentPartPr>
              <p14:xfrm>
                <a:off x="4491995" y="2474619"/>
                <a:ext cx="114840" cy="126720"/>
              </p14:xfrm>
            </p:contentPart>
          </mc:Choice>
          <mc:Fallback xmlns="">
            <p:pic>
              <p:nvPicPr>
                <p:cNvPr id="115" name="Ink 114">
                  <a:extLst>
                    <a:ext uri="{FF2B5EF4-FFF2-40B4-BE49-F238E27FC236}">
                      <a16:creationId xmlns:a16="http://schemas.microsoft.com/office/drawing/2014/main" id="{3C7FAB2B-9EC4-F947-840A-138DECC6BB94}"/>
                    </a:ext>
                  </a:extLst>
                </p:cNvPr>
                <p:cNvPicPr/>
                <p:nvPr/>
              </p:nvPicPr>
              <p:blipFill>
                <a:blip r:embed="rId141"/>
                <a:stretch>
                  <a:fillRect/>
                </a:stretch>
              </p:blipFill>
              <p:spPr>
                <a:xfrm>
                  <a:off x="4484795" y="2467059"/>
                  <a:ext cx="129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6" name="Ink 115">
                  <a:extLst>
                    <a:ext uri="{FF2B5EF4-FFF2-40B4-BE49-F238E27FC236}">
                      <a16:creationId xmlns:a16="http://schemas.microsoft.com/office/drawing/2014/main" id="{EB66C2CF-0A17-D840-B5B7-723273BC3B0D}"/>
                    </a:ext>
                  </a:extLst>
                </p14:cNvPr>
                <p14:cNvContentPartPr/>
                <p14:nvPr/>
              </p14:nvContentPartPr>
              <p14:xfrm>
                <a:off x="4690355" y="2490099"/>
                <a:ext cx="19080" cy="145440"/>
              </p14:xfrm>
            </p:contentPart>
          </mc:Choice>
          <mc:Fallback xmlns="">
            <p:pic>
              <p:nvPicPr>
                <p:cNvPr id="116" name="Ink 115">
                  <a:extLst>
                    <a:ext uri="{FF2B5EF4-FFF2-40B4-BE49-F238E27FC236}">
                      <a16:creationId xmlns:a16="http://schemas.microsoft.com/office/drawing/2014/main" id="{EB66C2CF-0A17-D840-B5B7-723273BC3B0D}"/>
                    </a:ext>
                  </a:extLst>
                </p:cNvPr>
                <p:cNvPicPr/>
                <p:nvPr/>
              </p:nvPicPr>
              <p:blipFill>
                <a:blip r:embed="rId143"/>
                <a:stretch>
                  <a:fillRect/>
                </a:stretch>
              </p:blipFill>
              <p:spPr>
                <a:xfrm>
                  <a:off x="4682795" y="2482539"/>
                  <a:ext cx="34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Ink 117">
                  <a:extLst>
                    <a:ext uri="{FF2B5EF4-FFF2-40B4-BE49-F238E27FC236}">
                      <a16:creationId xmlns:a16="http://schemas.microsoft.com/office/drawing/2014/main" id="{32B654F3-5B31-CF46-B278-6AD7511A5063}"/>
                    </a:ext>
                  </a:extLst>
                </p14:cNvPr>
                <p14:cNvContentPartPr/>
                <p14:nvPr/>
              </p14:nvContentPartPr>
              <p14:xfrm>
                <a:off x="4768475" y="2506299"/>
                <a:ext cx="124560" cy="113040"/>
              </p14:xfrm>
            </p:contentPart>
          </mc:Choice>
          <mc:Fallback xmlns="">
            <p:pic>
              <p:nvPicPr>
                <p:cNvPr id="118" name="Ink 117">
                  <a:extLst>
                    <a:ext uri="{FF2B5EF4-FFF2-40B4-BE49-F238E27FC236}">
                      <a16:creationId xmlns:a16="http://schemas.microsoft.com/office/drawing/2014/main" id="{32B654F3-5B31-CF46-B278-6AD7511A5063}"/>
                    </a:ext>
                  </a:extLst>
                </p:cNvPr>
                <p:cNvPicPr/>
                <p:nvPr/>
              </p:nvPicPr>
              <p:blipFill>
                <a:blip r:embed="rId145"/>
                <a:stretch>
                  <a:fillRect/>
                </a:stretch>
              </p:blipFill>
              <p:spPr>
                <a:xfrm>
                  <a:off x="4761275" y="2498739"/>
                  <a:ext cx="139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Ink 118">
                  <a:extLst>
                    <a:ext uri="{FF2B5EF4-FFF2-40B4-BE49-F238E27FC236}">
                      <a16:creationId xmlns:a16="http://schemas.microsoft.com/office/drawing/2014/main" id="{05FFDDD0-5EC6-5A4B-90C5-BC0190AB69D0}"/>
                    </a:ext>
                  </a:extLst>
                </p14:cNvPr>
                <p14:cNvContentPartPr/>
                <p14:nvPr/>
              </p14:nvContentPartPr>
              <p14:xfrm>
                <a:off x="4928675" y="2490459"/>
                <a:ext cx="91440" cy="102240"/>
              </p14:xfrm>
            </p:contentPart>
          </mc:Choice>
          <mc:Fallback xmlns="">
            <p:pic>
              <p:nvPicPr>
                <p:cNvPr id="119" name="Ink 118">
                  <a:extLst>
                    <a:ext uri="{FF2B5EF4-FFF2-40B4-BE49-F238E27FC236}">
                      <a16:creationId xmlns:a16="http://schemas.microsoft.com/office/drawing/2014/main" id="{05FFDDD0-5EC6-5A4B-90C5-BC0190AB69D0}"/>
                    </a:ext>
                  </a:extLst>
                </p:cNvPr>
                <p:cNvPicPr/>
                <p:nvPr/>
              </p:nvPicPr>
              <p:blipFill>
                <a:blip r:embed="rId147"/>
                <a:stretch>
                  <a:fillRect/>
                </a:stretch>
              </p:blipFill>
              <p:spPr>
                <a:xfrm>
                  <a:off x="4921115" y="2482899"/>
                  <a:ext cx="106560" cy="117360"/>
                </a:xfrm>
                <a:prstGeom prst="rect">
                  <a:avLst/>
                </a:prstGeom>
              </p:spPr>
            </p:pic>
          </mc:Fallback>
        </mc:AlternateContent>
      </p:grpSp>
      <p:grpSp>
        <p:nvGrpSpPr>
          <p:cNvPr id="132" name="Group 131">
            <a:extLst>
              <a:ext uri="{FF2B5EF4-FFF2-40B4-BE49-F238E27FC236}">
                <a16:creationId xmlns:a16="http://schemas.microsoft.com/office/drawing/2014/main" id="{183582FD-8D94-244C-B61D-C114B48B7320}"/>
              </a:ext>
            </a:extLst>
          </p:cNvPr>
          <p:cNvGrpSpPr/>
          <p:nvPr/>
        </p:nvGrpSpPr>
        <p:grpSpPr>
          <a:xfrm>
            <a:off x="5203355" y="2287059"/>
            <a:ext cx="1959480" cy="343800"/>
            <a:chOff x="5203355" y="2287059"/>
            <a:chExt cx="1959480" cy="343800"/>
          </a:xfrm>
        </p:grpSpPr>
        <mc:AlternateContent xmlns:mc="http://schemas.openxmlformats.org/markup-compatibility/2006" xmlns:p14="http://schemas.microsoft.com/office/powerpoint/2010/main">
          <mc:Choice Requires="p14">
            <p:contentPart p14:bwMode="auto" r:id="rId148">
              <p14:nvContentPartPr>
                <p14:cNvPr id="120" name="Ink 119">
                  <a:extLst>
                    <a:ext uri="{FF2B5EF4-FFF2-40B4-BE49-F238E27FC236}">
                      <a16:creationId xmlns:a16="http://schemas.microsoft.com/office/drawing/2014/main" id="{0F139DDF-F236-444B-8456-6FB078A83F23}"/>
                    </a:ext>
                  </a:extLst>
                </p14:cNvPr>
                <p14:cNvContentPartPr/>
                <p14:nvPr/>
              </p14:nvContentPartPr>
              <p14:xfrm>
                <a:off x="5203355" y="2480379"/>
                <a:ext cx="130680" cy="96480"/>
              </p14:xfrm>
            </p:contentPart>
          </mc:Choice>
          <mc:Fallback xmlns="">
            <p:pic>
              <p:nvPicPr>
                <p:cNvPr id="120" name="Ink 119">
                  <a:extLst>
                    <a:ext uri="{FF2B5EF4-FFF2-40B4-BE49-F238E27FC236}">
                      <a16:creationId xmlns:a16="http://schemas.microsoft.com/office/drawing/2014/main" id="{0F139DDF-F236-444B-8456-6FB078A83F23}"/>
                    </a:ext>
                  </a:extLst>
                </p:cNvPr>
                <p:cNvPicPr/>
                <p:nvPr/>
              </p:nvPicPr>
              <p:blipFill>
                <a:blip r:embed="rId149"/>
                <a:stretch>
                  <a:fillRect/>
                </a:stretch>
              </p:blipFill>
              <p:spPr>
                <a:xfrm>
                  <a:off x="5195795" y="2472819"/>
                  <a:ext cx="145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A23096FD-656E-3347-BBE2-DB2C57086B1C}"/>
                    </a:ext>
                  </a:extLst>
                </p14:cNvPr>
                <p14:cNvContentPartPr/>
                <p14:nvPr/>
              </p14:nvContentPartPr>
              <p14:xfrm>
                <a:off x="5398475" y="2365899"/>
                <a:ext cx="132120" cy="264960"/>
              </p14:xfrm>
            </p:contentPart>
          </mc:Choice>
          <mc:Fallback xmlns="">
            <p:pic>
              <p:nvPicPr>
                <p:cNvPr id="121" name="Ink 120">
                  <a:extLst>
                    <a:ext uri="{FF2B5EF4-FFF2-40B4-BE49-F238E27FC236}">
                      <a16:creationId xmlns:a16="http://schemas.microsoft.com/office/drawing/2014/main" id="{A23096FD-656E-3347-BBE2-DB2C57086B1C}"/>
                    </a:ext>
                  </a:extLst>
                </p:cNvPr>
                <p:cNvPicPr/>
                <p:nvPr/>
              </p:nvPicPr>
              <p:blipFill>
                <a:blip r:embed="rId151"/>
                <a:stretch>
                  <a:fillRect/>
                </a:stretch>
              </p:blipFill>
              <p:spPr>
                <a:xfrm>
                  <a:off x="5390915" y="2358339"/>
                  <a:ext cx="1472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a:extLst>
                    <a:ext uri="{FF2B5EF4-FFF2-40B4-BE49-F238E27FC236}">
                      <a16:creationId xmlns:a16="http://schemas.microsoft.com/office/drawing/2014/main" id="{2A42585C-3E6F-3A4D-94C5-15EC6217E197}"/>
                    </a:ext>
                  </a:extLst>
                </p14:cNvPr>
                <p14:cNvContentPartPr/>
                <p14:nvPr/>
              </p14:nvContentPartPr>
              <p14:xfrm>
                <a:off x="5381195" y="2518899"/>
                <a:ext cx="60120" cy="4320"/>
              </p14:xfrm>
            </p:contentPart>
          </mc:Choice>
          <mc:Fallback xmlns="">
            <p:pic>
              <p:nvPicPr>
                <p:cNvPr id="122" name="Ink 121">
                  <a:extLst>
                    <a:ext uri="{FF2B5EF4-FFF2-40B4-BE49-F238E27FC236}">
                      <a16:creationId xmlns:a16="http://schemas.microsoft.com/office/drawing/2014/main" id="{2A42585C-3E6F-3A4D-94C5-15EC6217E197}"/>
                    </a:ext>
                  </a:extLst>
                </p:cNvPr>
                <p:cNvPicPr/>
                <p:nvPr/>
              </p:nvPicPr>
              <p:blipFill>
                <a:blip r:embed="rId153"/>
                <a:stretch>
                  <a:fillRect/>
                </a:stretch>
              </p:blipFill>
              <p:spPr>
                <a:xfrm>
                  <a:off x="5373635" y="2511339"/>
                  <a:ext cx="75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a:extLst>
                    <a:ext uri="{FF2B5EF4-FFF2-40B4-BE49-F238E27FC236}">
                      <a16:creationId xmlns:a16="http://schemas.microsoft.com/office/drawing/2014/main" id="{A8B265B6-11F5-1C4E-9E37-CD5D4D6B99D1}"/>
                    </a:ext>
                  </a:extLst>
                </p14:cNvPr>
                <p14:cNvContentPartPr/>
                <p14:nvPr/>
              </p14:nvContentPartPr>
              <p14:xfrm>
                <a:off x="5761355" y="2379579"/>
                <a:ext cx="21240" cy="193680"/>
              </p14:xfrm>
            </p:contentPart>
          </mc:Choice>
          <mc:Fallback xmlns="">
            <p:pic>
              <p:nvPicPr>
                <p:cNvPr id="123" name="Ink 122">
                  <a:extLst>
                    <a:ext uri="{FF2B5EF4-FFF2-40B4-BE49-F238E27FC236}">
                      <a16:creationId xmlns:a16="http://schemas.microsoft.com/office/drawing/2014/main" id="{A8B265B6-11F5-1C4E-9E37-CD5D4D6B99D1}"/>
                    </a:ext>
                  </a:extLst>
                </p:cNvPr>
                <p:cNvPicPr/>
                <p:nvPr/>
              </p:nvPicPr>
              <p:blipFill>
                <a:blip r:embed="rId155"/>
                <a:stretch>
                  <a:fillRect/>
                </a:stretch>
              </p:blipFill>
              <p:spPr>
                <a:xfrm>
                  <a:off x="5753795" y="2372019"/>
                  <a:ext cx="36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4ABD0229-B886-914E-A593-9A84F3793320}"/>
                    </a:ext>
                  </a:extLst>
                </p14:cNvPr>
                <p14:cNvContentPartPr/>
                <p14:nvPr/>
              </p14:nvContentPartPr>
              <p14:xfrm>
                <a:off x="5817155" y="2351499"/>
                <a:ext cx="136800" cy="207000"/>
              </p14:xfrm>
            </p:contentPart>
          </mc:Choice>
          <mc:Fallback xmlns="">
            <p:pic>
              <p:nvPicPr>
                <p:cNvPr id="124" name="Ink 123">
                  <a:extLst>
                    <a:ext uri="{FF2B5EF4-FFF2-40B4-BE49-F238E27FC236}">
                      <a16:creationId xmlns:a16="http://schemas.microsoft.com/office/drawing/2014/main" id="{4ABD0229-B886-914E-A593-9A84F3793320}"/>
                    </a:ext>
                  </a:extLst>
                </p:cNvPr>
                <p:cNvPicPr/>
                <p:nvPr/>
              </p:nvPicPr>
              <p:blipFill>
                <a:blip r:embed="rId157"/>
                <a:stretch>
                  <a:fillRect/>
                </a:stretch>
              </p:blipFill>
              <p:spPr>
                <a:xfrm>
                  <a:off x="5809595" y="2343939"/>
                  <a:ext cx="151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Ink 124">
                  <a:extLst>
                    <a:ext uri="{FF2B5EF4-FFF2-40B4-BE49-F238E27FC236}">
                      <a16:creationId xmlns:a16="http://schemas.microsoft.com/office/drawing/2014/main" id="{899DAC6B-9FAD-B941-9E15-4EB5EF6D9B54}"/>
                    </a:ext>
                  </a:extLst>
                </p14:cNvPr>
                <p14:cNvContentPartPr/>
                <p14:nvPr/>
              </p14:nvContentPartPr>
              <p14:xfrm>
                <a:off x="5987075" y="2437539"/>
                <a:ext cx="164520" cy="116280"/>
              </p14:xfrm>
            </p:contentPart>
          </mc:Choice>
          <mc:Fallback xmlns="">
            <p:pic>
              <p:nvPicPr>
                <p:cNvPr id="125" name="Ink 124">
                  <a:extLst>
                    <a:ext uri="{FF2B5EF4-FFF2-40B4-BE49-F238E27FC236}">
                      <a16:creationId xmlns:a16="http://schemas.microsoft.com/office/drawing/2014/main" id="{899DAC6B-9FAD-B941-9E15-4EB5EF6D9B54}"/>
                    </a:ext>
                  </a:extLst>
                </p:cNvPr>
                <p:cNvPicPr/>
                <p:nvPr/>
              </p:nvPicPr>
              <p:blipFill>
                <a:blip r:embed="rId159"/>
                <a:stretch>
                  <a:fillRect/>
                </a:stretch>
              </p:blipFill>
              <p:spPr>
                <a:xfrm>
                  <a:off x="5979515" y="2429979"/>
                  <a:ext cx="179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Ink 125">
                  <a:extLst>
                    <a:ext uri="{FF2B5EF4-FFF2-40B4-BE49-F238E27FC236}">
                      <a16:creationId xmlns:a16="http://schemas.microsoft.com/office/drawing/2014/main" id="{3230DC00-4BCF-C449-A2B5-0BDDDE668173}"/>
                    </a:ext>
                  </a:extLst>
                </p14:cNvPr>
                <p14:cNvContentPartPr/>
                <p14:nvPr/>
              </p14:nvContentPartPr>
              <p14:xfrm>
                <a:off x="5668835" y="2419539"/>
                <a:ext cx="140400" cy="7920"/>
              </p14:xfrm>
            </p:contentPart>
          </mc:Choice>
          <mc:Fallback xmlns="">
            <p:pic>
              <p:nvPicPr>
                <p:cNvPr id="126" name="Ink 125">
                  <a:extLst>
                    <a:ext uri="{FF2B5EF4-FFF2-40B4-BE49-F238E27FC236}">
                      <a16:creationId xmlns:a16="http://schemas.microsoft.com/office/drawing/2014/main" id="{3230DC00-4BCF-C449-A2B5-0BDDDE668173}"/>
                    </a:ext>
                  </a:extLst>
                </p:cNvPr>
                <p:cNvPicPr/>
                <p:nvPr/>
              </p:nvPicPr>
              <p:blipFill>
                <a:blip r:embed="rId161"/>
                <a:stretch>
                  <a:fillRect/>
                </a:stretch>
              </p:blipFill>
              <p:spPr>
                <a:xfrm>
                  <a:off x="5661275" y="2412339"/>
                  <a:ext cx="155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7" name="Ink 126">
                  <a:extLst>
                    <a:ext uri="{FF2B5EF4-FFF2-40B4-BE49-F238E27FC236}">
                      <a16:creationId xmlns:a16="http://schemas.microsoft.com/office/drawing/2014/main" id="{6A17E962-8E89-0341-9A4E-50038F63803F}"/>
                    </a:ext>
                  </a:extLst>
                </p14:cNvPr>
                <p14:cNvContentPartPr/>
                <p14:nvPr/>
              </p14:nvContentPartPr>
              <p14:xfrm>
                <a:off x="6260675" y="2432139"/>
                <a:ext cx="99000" cy="99000"/>
              </p14:xfrm>
            </p:contentPart>
          </mc:Choice>
          <mc:Fallback xmlns="">
            <p:pic>
              <p:nvPicPr>
                <p:cNvPr id="127" name="Ink 126">
                  <a:extLst>
                    <a:ext uri="{FF2B5EF4-FFF2-40B4-BE49-F238E27FC236}">
                      <a16:creationId xmlns:a16="http://schemas.microsoft.com/office/drawing/2014/main" id="{6A17E962-8E89-0341-9A4E-50038F63803F}"/>
                    </a:ext>
                  </a:extLst>
                </p:cNvPr>
                <p:cNvPicPr/>
                <p:nvPr/>
              </p:nvPicPr>
              <p:blipFill>
                <a:blip r:embed="rId163"/>
                <a:stretch>
                  <a:fillRect/>
                </a:stretch>
              </p:blipFill>
              <p:spPr>
                <a:xfrm>
                  <a:off x="6253115" y="2424579"/>
                  <a:ext cx="1141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Ink 127">
                  <a:extLst>
                    <a:ext uri="{FF2B5EF4-FFF2-40B4-BE49-F238E27FC236}">
                      <a16:creationId xmlns:a16="http://schemas.microsoft.com/office/drawing/2014/main" id="{AD64BD43-BC7F-2946-98A4-BC72B0204450}"/>
                    </a:ext>
                  </a:extLst>
                </p14:cNvPr>
                <p14:cNvContentPartPr/>
                <p14:nvPr/>
              </p14:nvContentPartPr>
              <p14:xfrm>
                <a:off x="6459035" y="2430699"/>
                <a:ext cx="131400" cy="88920"/>
              </p14:xfrm>
            </p:contentPart>
          </mc:Choice>
          <mc:Fallback xmlns="">
            <p:pic>
              <p:nvPicPr>
                <p:cNvPr id="128" name="Ink 127">
                  <a:extLst>
                    <a:ext uri="{FF2B5EF4-FFF2-40B4-BE49-F238E27FC236}">
                      <a16:creationId xmlns:a16="http://schemas.microsoft.com/office/drawing/2014/main" id="{AD64BD43-BC7F-2946-98A4-BC72B0204450}"/>
                    </a:ext>
                  </a:extLst>
                </p:cNvPr>
                <p:cNvPicPr/>
                <p:nvPr/>
              </p:nvPicPr>
              <p:blipFill>
                <a:blip r:embed="rId165"/>
                <a:stretch>
                  <a:fillRect/>
                </a:stretch>
              </p:blipFill>
              <p:spPr>
                <a:xfrm>
                  <a:off x="6451835" y="2423139"/>
                  <a:ext cx="146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9" name="Ink 128">
                  <a:extLst>
                    <a:ext uri="{FF2B5EF4-FFF2-40B4-BE49-F238E27FC236}">
                      <a16:creationId xmlns:a16="http://schemas.microsoft.com/office/drawing/2014/main" id="{5D75EB08-C8C3-B343-9402-DB084AAB4F58}"/>
                    </a:ext>
                  </a:extLst>
                </p14:cNvPr>
                <p14:cNvContentPartPr/>
                <p14:nvPr/>
              </p14:nvContentPartPr>
              <p14:xfrm>
                <a:off x="6623915" y="2418099"/>
                <a:ext cx="136440" cy="73440"/>
              </p14:xfrm>
            </p:contentPart>
          </mc:Choice>
          <mc:Fallback xmlns="">
            <p:pic>
              <p:nvPicPr>
                <p:cNvPr id="129" name="Ink 128">
                  <a:extLst>
                    <a:ext uri="{FF2B5EF4-FFF2-40B4-BE49-F238E27FC236}">
                      <a16:creationId xmlns:a16="http://schemas.microsoft.com/office/drawing/2014/main" id="{5D75EB08-C8C3-B343-9402-DB084AAB4F58}"/>
                    </a:ext>
                  </a:extLst>
                </p:cNvPr>
                <p:cNvPicPr/>
                <p:nvPr/>
              </p:nvPicPr>
              <p:blipFill>
                <a:blip r:embed="rId167"/>
                <a:stretch>
                  <a:fillRect/>
                </a:stretch>
              </p:blipFill>
              <p:spPr>
                <a:xfrm>
                  <a:off x="6616355" y="2410539"/>
                  <a:ext cx="151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Ink 129">
                  <a:extLst>
                    <a:ext uri="{FF2B5EF4-FFF2-40B4-BE49-F238E27FC236}">
                      <a16:creationId xmlns:a16="http://schemas.microsoft.com/office/drawing/2014/main" id="{EF727C64-520B-0A48-89B2-F7116DF166A8}"/>
                    </a:ext>
                  </a:extLst>
                </p14:cNvPr>
                <p14:cNvContentPartPr/>
                <p14:nvPr/>
              </p14:nvContentPartPr>
              <p14:xfrm>
                <a:off x="6790955" y="2287059"/>
                <a:ext cx="126720" cy="204480"/>
              </p14:xfrm>
            </p:contentPart>
          </mc:Choice>
          <mc:Fallback xmlns="">
            <p:pic>
              <p:nvPicPr>
                <p:cNvPr id="130" name="Ink 129">
                  <a:extLst>
                    <a:ext uri="{FF2B5EF4-FFF2-40B4-BE49-F238E27FC236}">
                      <a16:creationId xmlns:a16="http://schemas.microsoft.com/office/drawing/2014/main" id="{EF727C64-520B-0A48-89B2-F7116DF166A8}"/>
                    </a:ext>
                  </a:extLst>
                </p:cNvPr>
                <p:cNvPicPr/>
                <p:nvPr/>
              </p:nvPicPr>
              <p:blipFill>
                <a:blip r:embed="rId169"/>
                <a:stretch>
                  <a:fillRect/>
                </a:stretch>
              </p:blipFill>
              <p:spPr>
                <a:xfrm>
                  <a:off x="6783395" y="2279499"/>
                  <a:ext cx="141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Ink 130">
                  <a:extLst>
                    <a:ext uri="{FF2B5EF4-FFF2-40B4-BE49-F238E27FC236}">
                      <a16:creationId xmlns:a16="http://schemas.microsoft.com/office/drawing/2014/main" id="{BEAC55E5-EE32-A945-96C6-4CED8CDE38ED}"/>
                    </a:ext>
                  </a:extLst>
                </p14:cNvPr>
                <p14:cNvContentPartPr/>
                <p14:nvPr/>
              </p14:nvContentPartPr>
              <p14:xfrm>
                <a:off x="6972395" y="2373459"/>
                <a:ext cx="190440" cy="113400"/>
              </p14:xfrm>
            </p:contentPart>
          </mc:Choice>
          <mc:Fallback xmlns="">
            <p:pic>
              <p:nvPicPr>
                <p:cNvPr id="131" name="Ink 130">
                  <a:extLst>
                    <a:ext uri="{FF2B5EF4-FFF2-40B4-BE49-F238E27FC236}">
                      <a16:creationId xmlns:a16="http://schemas.microsoft.com/office/drawing/2014/main" id="{BEAC55E5-EE32-A945-96C6-4CED8CDE38ED}"/>
                    </a:ext>
                  </a:extLst>
                </p:cNvPr>
                <p:cNvPicPr/>
                <p:nvPr/>
              </p:nvPicPr>
              <p:blipFill>
                <a:blip r:embed="rId171"/>
                <a:stretch>
                  <a:fillRect/>
                </a:stretch>
              </p:blipFill>
              <p:spPr>
                <a:xfrm>
                  <a:off x="6964835" y="2365899"/>
                  <a:ext cx="205560" cy="128520"/>
                </a:xfrm>
                <a:prstGeom prst="rect">
                  <a:avLst/>
                </a:prstGeom>
              </p:spPr>
            </p:pic>
          </mc:Fallback>
        </mc:AlternateContent>
      </p:grpSp>
      <p:grpSp>
        <p:nvGrpSpPr>
          <p:cNvPr id="154" name="Group 153">
            <a:extLst>
              <a:ext uri="{FF2B5EF4-FFF2-40B4-BE49-F238E27FC236}">
                <a16:creationId xmlns:a16="http://schemas.microsoft.com/office/drawing/2014/main" id="{CD092221-7989-484A-A25F-16CD6170B060}"/>
              </a:ext>
            </a:extLst>
          </p:cNvPr>
          <p:cNvGrpSpPr/>
          <p:nvPr/>
        </p:nvGrpSpPr>
        <p:grpSpPr>
          <a:xfrm>
            <a:off x="4607555" y="2828499"/>
            <a:ext cx="326880" cy="100800"/>
            <a:chOff x="4607555" y="2828499"/>
            <a:chExt cx="326880" cy="100800"/>
          </a:xfrm>
        </p:grpSpPr>
        <mc:AlternateContent xmlns:mc="http://schemas.openxmlformats.org/markup-compatibility/2006" xmlns:p14="http://schemas.microsoft.com/office/powerpoint/2010/main">
          <mc:Choice Requires="p14">
            <p:contentPart p14:bwMode="auto" r:id="rId172">
              <p14:nvContentPartPr>
                <p14:cNvPr id="134" name="Ink 133">
                  <a:extLst>
                    <a:ext uri="{FF2B5EF4-FFF2-40B4-BE49-F238E27FC236}">
                      <a16:creationId xmlns:a16="http://schemas.microsoft.com/office/drawing/2014/main" id="{2B4705C5-52B2-554F-9281-EA37767B9143}"/>
                    </a:ext>
                  </a:extLst>
                </p14:cNvPr>
                <p14:cNvContentPartPr/>
                <p14:nvPr/>
              </p14:nvContentPartPr>
              <p14:xfrm>
                <a:off x="4607555" y="2828499"/>
                <a:ext cx="119880" cy="100800"/>
              </p14:xfrm>
            </p:contentPart>
          </mc:Choice>
          <mc:Fallback xmlns="">
            <p:pic>
              <p:nvPicPr>
                <p:cNvPr id="134" name="Ink 133">
                  <a:extLst>
                    <a:ext uri="{FF2B5EF4-FFF2-40B4-BE49-F238E27FC236}">
                      <a16:creationId xmlns:a16="http://schemas.microsoft.com/office/drawing/2014/main" id="{2B4705C5-52B2-554F-9281-EA37767B9143}"/>
                    </a:ext>
                  </a:extLst>
                </p:cNvPr>
                <p:cNvPicPr/>
                <p:nvPr/>
              </p:nvPicPr>
              <p:blipFill>
                <a:blip r:embed="rId173"/>
                <a:stretch>
                  <a:fillRect/>
                </a:stretch>
              </p:blipFill>
              <p:spPr>
                <a:xfrm>
                  <a:off x="4599995" y="2821299"/>
                  <a:ext cx="135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9FE5859D-14B1-E74D-BE51-D32107E81C46}"/>
                    </a:ext>
                  </a:extLst>
                </p14:cNvPr>
                <p14:cNvContentPartPr/>
                <p14:nvPr/>
              </p14:nvContentPartPr>
              <p14:xfrm>
                <a:off x="4782875" y="2847579"/>
                <a:ext cx="151560" cy="79200"/>
              </p14:xfrm>
            </p:contentPart>
          </mc:Choice>
          <mc:Fallback xmlns="">
            <p:pic>
              <p:nvPicPr>
                <p:cNvPr id="135" name="Ink 134">
                  <a:extLst>
                    <a:ext uri="{FF2B5EF4-FFF2-40B4-BE49-F238E27FC236}">
                      <a16:creationId xmlns:a16="http://schemas.microsoft.com/office/drawing/2014/main" id="{9FE5859D-14B1-E74D-BE51-D32107E81C46}"/>
                    </a:ext>
                  </a:extLst>
                </p:cNvPr>
                <p:cNvPicPr/>
                <p:nvPr/>
              </p:nvPicPr>
              <p:blipFill>
                <a:blip r:embed="rId175"/>
                <a:stretch>
                  <a:fillRect/>
                </a:stretch>
              </p:blipFill>
              <p:spPr>
                <a:xfrm>
                  <a:off x="4775315" y="2840019"/>
                  <a:ext cx="166680" cy="94320"/>
                </a:xfrm>
                <a:prstGeom prst="rect">
                  <a:avLst/>
                </a:prstGeom>
              </p:spPr>
            </p:pic>
          </mc:Fallback>
        </mc:AlternateContent>
      </p:grpSp>
      <p:grpSp>
        <p:nvGrpSpPr>
          <p:cNvPr id="153" name="Group 152">
            <a:extLst>
              <a:ext uri="{FF2B5EF4-FFF2-40B4-BE49-F238E27FC236}">
                <a16:creationId xmlns:a16="http://schemas.microsoft.com/office/drawing/2014/main" id="{C133C968-8699-994E-BF8F-15137F79DC96}"/>
              </a:ext>
            </a:extLst>
          </p:cNvPr>
          <p:cNvGrpSpPr/>
          <p:nvPr/>
        </p:nvGrpSpPr>
        <p:grpSpPr>
          <a:xfrm>
            <a:off x="5118755" y="2761539"/>
            <a:ext cx="644400" cy="269280"/>
            <a:chOff x="5118755" y="2761539"/>
            <a:chExt cx="644400" cy="269280"/>
          </a:xfrm>
        </p:grpSpPr>
        <mc:AlternateContent xmlns:mc="http://schemas.openxmlformats.org/markup-compatibility/2006" xmlns:p14="http://schemas.microsoft.com/office/powerpoint/2010/main">
          <mc:Choice Requires="p14">
            <p:contentPart p14:bwMode="auto" r:id="rId176">
              <p14:nvContentPartPr>
                <p14:cNvPr id="136" name="Ink 135">
                  <a:extLst>
                    <a:ext uri="{FF2B5EF4-FFF2-40B4-BE49-F238E27FC236}">
                      <a16:creationId xmlns:a16="http://schemas.microsoft.com/office/drawing/2014/main" id="{F63B428B-2099-5543-AB59-4D0B139CA94F}"/>
                    </a:ext>
                  </a:extLst>
                </p14:cNvPr>
                <p14:cNvContentPartPr/>
                <p14:nvPr/>
              </p14:nvContentPartPr>
              <p14:xfrm>
                <a:off x="5118755" y="2761539"/>
                <a:ext cx="11880" cy="158040"/>
              </p14:xfrm>
            </p:contentPart>
          </mc:Choice>
          <mc:Fallback xmlns="">
            <p:pic>
              <p:nvPicPr>
                <p:cNvPr id="136" name="Ink 135">
                  <a:extLst>
                    <a:ext uri="{FF2B5EF4-FFF2-40B4-BE49-F238E27FC236}">
                      <a16:creationId xmlns:a16="http://schemas.microsoft.com/office/drawing/2014/main" id="{F63B428B-2099-5543-AB59-4D0B139CA94F}"/>
                    </a:ext>
                  </a:extLst>
                </p:cNvPr>
                <p:cNvPicPr/>
                <p:nvPr/>
              </p:nvPicPr>
              <p:blipFill>
                <a:blip r:embed="rId177"/>
                <a:stretch>
                  <a:fillRect/>
                </a:stretch>
              </p:blipFill>
              <p:spPr>
                <a:xfrm>
                  <a:off x="5111195" y="2753979"/>
                  <a:ext cx="270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Ink 136">
                  <a:extLst>
                    <a:ext uri="{FF2B5EF4-FFF2-40B4-BE49-F238E27FC236}">
                      <a16:creationId xmlns:a16="http://schemas.microsoft.com/office/drawing/2014/main" id="{B4CAD063-A5CB-994F-A5F5-AD07E0577C70}"/>
                    </a:ext>
                  </a:extLst>
                </p14:cNvPr>
                <p14:cNvContentPartPr/>
                <p14:nvPr/>
              </p14:nvContentPartPr>
              <p14:xfrm>
                <a:off x="5194355" y="2820939"/>
                <a:ext cx="147960" cy="88200"/>
              </p14:xfrm>
            </p:contentPart>
          </mc:Choice>
          <mc:Fallback xmlns="">
            <p:pic>
              <p:nvPicPr>
                <p:cNvPr id="137" name="Ink 136">
                  <a:extLst>
                    <a:ext uri="{FF2B5EF4-FFF2-40B4-BE49-F238E27FC236}">
                      <a16:creationId xmlns:a16="http://schemas.microsoft.com/office/drawing/2014/main" id="{B4CAD063-A5CB-994F-A5F5-AD07E0577C70}"/>
                    </a:ext>
                  </a:extLst>
                </p:cNvPr>
                <p:cNvPicPr/>
                <p:nvPr/>
              </p:nvPicPr>
              <p:blipFill>
                <a:blip r:embed="rId179"/>
                <a:stretch>
                  <a:fillRect/>
                </a:stretch>
              </p:blipFill>
              <p:spPr>
                <a:xfrm>
                  <a:off x="5186795" y="2813379"/>
                  <a:ext cx="163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Ink 137">
                  <a:extLst>
                    <a:ext uri="{FF2B5EF4-FFF2-40B4-BE49-F238E27FC236}">
                      <a16:creationId xmlns:a16="http://schemas.microsoft.com/office/drawing/2014/main" id="{ECA85BDF-C51C-CA40-A58E-0024FFC2D72B}"/>
                    </a:ext>
                  </a:extLst>
                </p14:cNvPr>
                <p14:cNvContentPartPr/>
                <p14:nvPr/>
              </p14:nvContentPartPr>
              <p14:xfrm>
                <a:off x="5379755" y="2813019"/>
                <a:ext cx="78480" cy="88200"/>
              </p14:xfrm>
            </p:contentPart>
          </mc:Choice>
          <mc:Fallback xmlns="">
            <p:pic>
              <p:nvPicPr>
                <p:cNvPr id="138" name="Ink 137">
                  <a:extLst>
                    <a:ext uri="{FF2B5EF4-FFF2-40B4-BE49-F238E27FC236}">
                      <a16:creationId xmlns:a16="http://schemas.microsoft.com/office/drawing/2014/main" id="{ECA85BDF-C51C-CA40-A58E-0024FFC2D72B}"/>
                    </a:ext>
                  </a:extLst>
                </p:cNvPr>
                <p:cNvPicPr/>
                <p:nvPr/>
              </p:nvPicPr>
              <p:blipFill>
                <a:blip r:embed="rId181"/>
                <a:stretch>
                  <a:fillRect/>
                </a:stretch>
              </p:blipFill>
              <p:spPr>
                <a:xfrm>
                  <a:off x="5372195" y="2805459"/>
                  <a:ext cx="936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Ink 138">
                  <a:extLst>
                    <a:ext uri="{FF2B5EF4-FFF2-40B4-BE49-F238E27FC236}">
                      <a16:creationId xmlns:a16="http://schemas.microsoft.com/office/drawing/2014/main" id="{78ED5B93-5102-D040-8A37-B450682985F1}"/>
                    </a:ext>
                  </a:extLst>
                </p14:cNvPr>
                <p14:cNvContentPartPr/>
                <p14:nvPr/>
              </p14:nvContentPartPr>
              <p14:xfrm>
                <a:off x="5463995" y="2824179"/>
                <a:ext cx="141840" cy="206640"/>
              </p14:xfrm>
            </p:contentPart>
          </mc:Choice>
          <mc:Fallback xmlns="">
            <p:pic>
              <p:nvPicPr>
                <p:cNvPr id="139" name="Ink 138">
                  <a:extLst>
                    <a:ext uri="{FF2B5EF4-FFF2-40B4-BE49-F238E27FC236}">
                      <a16:creationId xmlns:a16="http://schemas.microsoft.com/office/drawing/2014/main" id="{78ED5B93-5102-D040-8A37-B450682985F1}"/>
                    </a:ext>
                  </a:extLst>
                </p:cNvPr>
                <p:cNvPicPr/>
                <p:nvPr/>
              </p:nvPicPr>
              <p:blipFill>
                <a:blip r:embed="rId183"/>
                <a:stretch>
                  <a:fillRect/>
                </a:stretch>
              </p:blipFill>
              <p:spPr>
                <a:xfrm>
                  <a:off x="5456435" y="2816619"/>
                  <a:ext cx="156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Ink 139">
                  <a:extLst>
                    <a:ext uri="{FF2B5EF4-FFF2-40B4-BE49-F238E27FC236}">
                      <a16:creationId xmlns:a16="http://schemas.microsoft.com/office/drawing/2014/main" id="{0F8DBFF5-997B-8844-96F2-6E848BDD5FF0}"/>
                    </a:ext>
                  </a:extLst>
                </p14:cNvPr>
                <p14:cNvContentPartPr/>
                <p14:nvPr/>
              </p14:nvContentPartPr>
              <p14:xfrm>
                <a:off x="5633195" y="2812659"/>
                <a:ext cx="129960" cy="90720"/>
              </p14:xfrm>
            </p:contentPart>
          </mc:Choice>
          <mc:Fallback xmlns="">
            <p:pic>
              <p:nvPicPr>
                <p:cNvPr id="140" name="Ink 139">
                  <a:extLst>
                    <a:ext uri="{FF2B5EF4-FFF2-40B4-BE49-F238E27FC236}">
                      <a16:creationId xmlns:a16="http://schemas.microsoft.com/office/drawing/2014/main" id="{0F8DBFF5-997B-8844-96F2-6E848BDD5FF0}"/>
                    </a:ext>
                  </a:extLst>
                </p:cNvPr>
                <p:cNvPicPr/>
                <p:nvPr/>
              </p:nvPicPr>
              <p:blipFill>
                <a:blip r:embed="rId185"/>
                <a:stretch>
                  <a:fillRect/>
                </a:stretch>
              </p:blipFill>
              <p:spPr>
                <a:xfrm>
                  <a:off x="5625635" y="2805099"/>
                  <a:ext cx="145080" cy="105840"/>
                </a:xfrm>
                <a:prstGeom prst="rect">
                  <a:avLst/>
                </a:prstGeom>
              </p:spPr>
            </p:pic>
          </mc:Fallback>
        </mc:AlternateContent>
      </p:grpSp>
      <p:grpSp>
        <p:nvGrpSpPr>
          <p:cNvPr id="152" name="Group 151">
            <a:extLst>
              <a:ext uri="{FF2B5EF4-FFF2-40B4-BE49-F238E27FC236}">
                <a16:creationId xmlns:a16="http://schemas.microsoft.com/office/drawing/2014/main" id="{13841726-6BCE-3947-A4D1-445A1B551D6F}"/>
              </a:ext>
            </a:extLst>
          </p:cNvPr>
          <p:cNvGrpSpPr/>
          <p:nvPr/>
        </p:nvGrpSpPr>
        <p:grpSpPr>
          <a:xfrm>
            <a:off x="5911835" y="2636619"/>
            <a:ext cx="1217520" cy="244800"/>
            <a:chOff x="5911835" y="2636619"/>
            <a:chExt cx="1217520" cy="244800"/>
          </a:xfrm>
        </p:grpSpPr>
        <mc:AlternateContent xmlns:mc="http://schemas.openxmlformats.org/markup-compatibility/2006" xmlns:p14="http://schemas.microsoft.com/office/powerpoint/2010/main">
          <mc:Choice Requires="p14">
            <p:contentPart p14:bwMode="auto" r:id="rId186">
              <p14:nvContentPartPr>
                <p14:cNvPr id="141" name="Ink 140">
                  <a:extLst>
                    <a:ext uri="{FF2B5EF4-FFF2-40B4-BE49-F238E27FC236}">
                      <a16:creationId xmlns:a16="http://schemas.microsoft.com/office/drawing/2014/main" id="{12BAD978-AA11-0442-87D1-BB2F733C35C7}"/>
                    </a:ext>
                  </a:extLst>
                </p14:cNvPr>
                <p14:cNvContentPartPr/>
                <p14:nvPr/>
              </p14:nvContentPartPr>
              <p14:xfrm>
                <a:off x="5911835" y="2814099"/>
                <a:ext cx="110880" cy="67320"/>
              </p14:xfrm>
            </p:contentPart>
          </mc:Choice>
          <mc:Fallback xmlns="">
            <p:pic>
              <p:nvPicPr>
                <p:cNvPr id="141" name="Ink 140">
                  <a:extLst>
                    <a:ext uri="{FF2B5EF4-FFF2-40B4-BE49-F238E27FC236}">
                      <a16:creationId xmlns:a16="http://schemas.microsoft.com/office/drawing/2014/main" id="{12BAD978-AA11-0442-87D1-BB2F733C35C7}"/>
                    </a:ext>
                  </a:extLst>
                </p:cNvPr>
                <p:cNvPicPr/>
                <p:nvPr/>
              </p:nvPicPr>
              <p:blipFill>
                <a:blip r:embed="rId187"/>
                <a:stretch>
                  <a:fillRect/>
                </a:stretch>
              </p:blipFill>
              <p:spPr>
                <a:xfrm>
                  <a:off x="5904275" y="2806539"/>
                  <a:ext cx="126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C5726E70-183A-BE4E-B753-BE51F611A269}"/>
                    </a:ext>
                  </a:extLst>
                </p14:cNvPr>
                <p14:cNvContentPartPr/>
                <p14:nvPr/>
              </p14:nvContentPartPr>
              <p14:xfrm>
                <a:off x="6021635" y="2715819"/>
                <a:ext cx="30600" cy="160920"/>
              </p14:xfrm>
            </p:contentPart>
          </mc:Choice>
          <mc:Fallback xmlns="">
            <p:pic>
              <p:nvPicPr>
                <p:cNvPr id="142" name="Ink 141">
                  <a:extLst>
                    <a:ext uri="{FF2B5EF4-FFF2-40B4-BE49-F238E27FC236}">
                      <a16:creationId xmlns:a16="http://schemas.microsoft.com/office/drawing/2014/main" id="{C5726E70-183A-BE4E-B753-BE51F611A269}"/>
                    </a:ext>
                  </a:extLst>
                </p:cNvPr>
                <p:cNvPicPr/>
                <p:nvPr/>
              </p:nvPicPr>
              <p:blipFill>
                <a:blip r:embed="rId189"/>
                <a:stretch>
                  <a:fillRect/>
                </a:stretch>
              </p:blipFill>
              <p:spPr>
                <a:xfrm>
                  <a:off x="6014075" y="2708259"/>
                  <a:ext cx="45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7A62103E-5F2B-8940-B12B-0377B4A06CBE}"/>
                    </a:ext>
                  </a:extLst>
                </p14:cNvPr>
                <p14:cNvContentPartPr/>
                <p14:nvPr/>
              </p14:nvContentPartPr>
              <p14:xfrm>
                <a:off x="6091835" y="2805819"/>
                <a:ext cx="137520" cy="54360"/>
              </p14:xfrm>
            </p:contentPart>
          </mc:Choice>
          <mc:Fallback xmlns="">
            <p:pic>
              <p:nvPicPr>
                <p:cNvPr id="143" name="Ink 142">
                  <a:extLst>
                    <a:ext uri="{FF2B5EF4-FFF2-40B4-BE49-F238E27FC236}">
                      <a16:creationId xmlns:a16="http://schemas.microsoft.com/office/drawing/2014/main" id="{7A62103E-5F2B-8940-B12B-0377B4A06CBE}"/>
                    </a:ext>
                  </a:extLst>
                </p:cNvPr>
                <p:cNvPicPr/>
                <p:nvPr/>
              </p:nvPicPr>
              <p:blipFill>
                <a:blip r:embed="rId191"/>
                <a:stretch>
                  <a:fillRect/>
                </a:stretch>
              </p:blipFill>
              <p:spPr>
                <a:xfrm>
                  <a:off x="6084275" y="2798259"/>
                  <a:ext cx="152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F4728508-5A8E-CB46-A505-89B9878827F5}"/>
                    </a:ext>
                  </a:extLst>
                </p14:cNvPr>
                <p14:cNvContentPartPr/>
                <p14:nvPr/>
              </p14:nvContentPartPr>
              <p14:xfrm>
                <a:off x="6303515" y="2651739"/>
                <a:ext cx="17640" cy="226440"/>
              </p14:xfrm>
            </p:contentPart>
          </mc:Choice>
          <mc:Fallback xmlns="">
            <p:pic>
              <p:nvPicPr>
                <p:cNvPr id="144" name="Ink 143">
                  <a:extLst>
                    <a:ext uri="{FF2B5EF4-FFF2-40B4-BE49-F238E27FC236}">
                      <a16:creationId xmlns:a16="http://schemas.microsoft.com/office/drawing/2014/main" id="{F4728508-5A8E-CB46-A505-89B9878827F5}"/>
                    </a:ext>
                  </a:extLst>
                </p:cNvPr>
                <p:cNvPicPr/>
                <p:nvPr/>
              </p:nvPicPr>
              <p:blipFill>
                <a:blip r:embed="rId193"/>
                <a:stretch>
                  <a:fillRect/>
                </a:stretch>
              </p:blipFill>
              <p:spPr>
                <a:xfrm>
                  <a:off x="6295955" y="2644539"/>
                  <a:ext cx="32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a:extLst>
                    <a:ext uri="{FF2B5EF4-FFF2-40B4-BE49-F238E27FC236}">
                      <a16:creationId xmlns:a16="http://schemas.microsoft.com/office/drawing/2014/main" id="{BFF183D3-5A16-4F4D-9403-C9B2F08BDC82}"/>
                    </a:ext>
                  </a:extLst>
                </p14:cNvPr>
                <p14:cNvContentPartPr/>
                <p14:nvPr/>
              </p14:nvContentPartPr>
              <p14:xfrm>
                <a:off x="6174275" y="2751459"/>
                <a:ext cx="262800" cy="7560"/>
              </p14:xfrm>
            </p:contentPart>
          </mc:Choice>
          <mc:Fallback xmlns="">
            <p:pic>
              <p:nvPicPr>
                <p:cNvPr id="145" name="Ink 144">
                  <a:extLst>
                    <a:ext uri="{FF2B5EF4-FFF2-40B4-BE49-F238E27FC236}">
                      <a16:creationId xmlns:a16="http://schemas.microsoft.com/office/drawing/2014/main" id="{BFF183D3-5A16-4F4D-9403-C9B2F08BDC82}"/>
                    </a:ext>
                  </a:extLst>
                </p:cNvPr>
                <p:cNvPicPr/>
                <p:nvPr/>
              </p:nvPicPr>
              <p:blipFill>
                <a:blip r:embed="rId195"/>
                <a:stretch>
                  <a:fillRect/>
                </a:stretch>
              </p:blipFill>
              <p:spPr>
                <a:xfrm>
                  <a:off x="6166715" y="2743899"/>
                  <a:ext cx="277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351C9A4F-A77D-2F44-9CEC-8B74F8D8E378}"/>
                    </a:ext>
                  </a:extLst>
                </p14:cNvPr>
                <p14:cNvContentPartPr/>
                <p14:nvPr/>
              </p14:nvContentPartPr>
              <p14:xfrm>
                <a:off x="6368675" y="2746419"/>
                <a:ext cx="152640" cy="90000"/>
              </p14:xfrm>
            </p:contentPart>
          </mc:Choice>
          <mc:Fallback xmlns="">
            <p:pic>
              <p:nvPicPr>
                <p:cNvPr id="146" name="Ink 145">
                  <a:extLst>
                    <a:ext uri="{FF2B5EF4-FFF2-40B4-BE49-F238E27FC236}">
                      <a16:creationId xmlns:a16="http://schemas.microsoft.com/office/drawing/2014/main" id="{351C9A4F-A77D-2F44-9CEC-8B74F8D8E378}"/>
                    </a:ext>
                  </a:extLst>
                </p:cNvPr>
                <p:cNvPicPr/>
                <p:nvPr/>
              </p:nvPicPr>
              <p:blipFill>
                <a:blip r:embed="rId197"/>
                <a:stretch>
                  <a:fillRect/>
                </a:stretch>
              </p:blipFill>
              <p:spPr>
                <a:xfrm>
                  <a:off x="6361115" y="2739219"/>
                  <a:ext cx="167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CD4EB79C-A8BE-BE44-A8BF-63C6A8F8031D}"/>
                    </a:ext>
                  </a:extLst>
                </p14:cNvPr>
                <p14:cNvContentPartPr/>
                <p14:nvPr/>
              </p14:nvContentPartPr>
              <p14:xfrm>
                <a:off x="6646955" y="2719779"/>
                <a:ext cx="114120" cy="89280"/>
              </p14:xfrm>
            </p:contentPart>
          </mc:Choice>
          <mc:Fallback xmlns="">
            <p:pic>
              <p:nvPicPr>
                <p:cNvPr id="147" name="Ink 146">
                  <a:extLst>
                    <a:ext uri="{FF2B5EF4-FFF2-40B4-BE49-F238E27FC236}">
                      <a16:creationId xmlns:a16="http://schemas.microsoft.com/office/drawing/2014/main" id="{CD4EB79C-A8BE-BE44-A8BF-63C6A8F8031D}"/>
                    </a:ext>
                  </a:extLst>
                </p:cNvPr>
                <p:cNvPicPr/>
                <p:nvPr/>
              </p:nvPicPr>
              <p:blipFill>
                <a:blip r:embed="rId199"/>
                <a:stretch>
                  <a:fillRect/>
                </a:stretch>
              </p:blipFill>
              <p:spPr>
                <a:xfrm>
                  <a:off x="6639755" y="2712579"/>
                  <a:ext cx="129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F320F308-462E-2A45-BBA5-1EE6A0419BD1}"/>
                    </a:ext>
                  </a:extLst>
                </p14:cNvPr>
                <p14:cNvContentPartPr/>
                <p14:nvPr/>
              </p14:nvContentPartPr>
              <p14:xfrm>
                <a:off x="6793115" y="2717979"/>
                <a:ext cx="108000" cy="66600"/>
              </p14:xfrm>
            </p:contentPart>
          </mc:Choice>
          <mc:Fallback xmlns="">
            <p:pic>
              <p:nvPicPr>
                <p:cNvPr id="148" name="Ink 147">
                  <a:extLst>
                    <a:ext uri="{FF2B5EF4-FFF2-40B4-BE49-F238E27FC236}">
                      <a16:creationId xmlns:a16="http://schemas.microsoft.com/office/drawing/2014/main" id="{F320F308-462E-2A45-BBA5-1EE6A0419BD1}"/>
                    </a:ext>
                  </a:extLst>
                </p:cNvPr>
                <p:cNvPicPr/>
                <p:nvPr/>
              </p:nvPicPr>
              <p:blipFill>
                <a:blip r:embed="rId201"/>
                <a:stretch>
                  <a:fillRect/>
                </a:stretch>
              </p:blipFill>
              <p:spPr>
                <a:xfrm>
                  <a:off x="6785915" y="2710419"/>
                  <a:ext cx="1231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D0FC8102-AA7E-9140-909D-F65404267F35}"/>
                    </a:ext>
                  </a:extLst>
                </p14:cNvPr>
                <p14:cNvContentPartPr/>
                <p14:nvPr/>
              </p14:nvContentPartPr>
              <p14:xfrm>
                <a:off x="6923435" y="2636619"/>
                <a:ext cx="44640" cy="169560"/>
              </p14:xfrm>
            </p:contentPart>
          </mc:Choice>
          <mc:Fallback xmlns="">
            <p:pic>
              <p:nvPicPr>
                <p:cNvPr id="149" name="Ink 148">
                  <a:extLst>
                    <a:ext uri="{FF2B5EF4-FFF2-40B4-BE49-F238E27FC236}">
                      <a16:creationId xmlns:a16="http://schemas.microsoft.com/office/drawing/2014/main" id="{D0FC8102-AA7E-9140-909D-F65404267F35}"/>
                    </a:ext>
                  </a:extLst>
                </p:cNvPr>
                <p:cNvPicPr/>
                <p:nvPr/>
              </p:nvPicPr>
              <p:blipFill>
                <a:blip r:embed="rId203"/>
                <a:stretch>
                  <a:fillRect/>
                </a:stretch>
              </p:blipFill>
              <p:spPr>
                <a:xfrm>
                  <a:off x="6915875" y="2629059"/>
                  <a:ext cx="59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8CA42B9C-2807-8946-82A5-8B393B6BE062}"/>
                    </a:ext>
                  </a:extLst>
                </p14:cNvPr>
                <p14:cNvContentPartPr/>
                <p14:nvPr/>
              </p14:nvContentPartPr>
              <p14:xfrm>
                <a:off x="6908675" y="2694939"/>
                <a:ext cx="118800" cy="5400"/>
              </p14:xfrm>
            </p:contentPart>
          </mc:Choice>
          <mc:Fallback xmlns="">
            <p:pic>
              <p:nvPicPr>
                <p:cNvPr id="150" name="Ink 149">
                  <a:extLst>
                    <a:ext uri="{FF2B5EF4-FFF2-40B4-BE49-F238E27FC236}">
                      <a16:creationId xmlns:a16="http://schemas.microsoft.com/office/drawing/2014/main" id="{8CA42B9C-2807-8946-82A5-8B393B6BE062}"/>
                    </a:ext>
                  </a:extLst>
                </p:cNvPr>
                <p:cNvPicPr/>
                <p:nvPr/>
              </p:nvPicPr>
              <p:blipFill>
                <a:blip r:embed="rId205"/>
                <a:stretch>
                  <a:fillRect/>
                </a:stretch>
              </p:blipFill>
              <p:spPr>
                <a:xfrm>
                  <a:off x="6901115" y="2687379"/>
                  <a:ext cx="1339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1749C52B-F194-DD43-97F7-1CDB54109D71}"/>
                    </a:ext>
                  </a:extLst>
                </p14:cNvPr>
                <p14:cNvContentPartPr/>
                <p14:nvPr/>
              </p14:nvContentPartPr>
              <p14:xfrm>
                <a:off x="7019195" y="2690619"/>
                <a:ext cx="110160" cy="102960"/>
              </p14:xfrm>
            </p:contentPart>
          </mc:Choice>
          <mc:Fallback xmlns="">
            <p:pic>
              <p:nvPicPr>
                <p:cNvPr id="151" name="Ink 150">
                  <a:extLst>
                    <a:ext uri="{FF2B5EF4-FFF2-40B4-BE49-F238E27FC236}">
                      <a16:creationId xmlns:a16="http://schemas.microsoft.com/office/drawing/2014/main" id="{1749C52B-F194-DD43-97F7-1CDB54109D71}"/>
                    </a:ext>
                  </a:extLst>
                </p:cNvPr>
                <p:cNvPicPr/>
                <p:nvPr/>
              </p:nvPicPr>
              <p:blipFill>
                <a:blip r:embed="rId207"/>
                <a:stretch>
                  <a:fillRect/>
                </a:stretch>
              </p:blipFill>
              <p:spPr>
                <a:xfrm>
                  <a:off x="7011635" y="2683059"/>
                  <a:ext cx="125280" cy="118080"/>
                </a:xfrm>
                <a:prstGeom prst="rect">
                  <a:avLst/>
                </a:prstGeom>
              </p:spPr>
            </p:pic>
          </mc:Fallback>
        </mc:AlternateContent>
      </p:grpSp>
      <p:grpSp>
        <p:nvGrpSpPr>
          <p:cNvPr id="158" name="Group 157">
            <a:extLst>
              <a:ext uri="{FF2B5EF4-FFF2-40B4-BE49-F238E27FC236}">
                <a16:creationId xmlns:a16="http://schemas.microsoft.com/office/drawing/2014/main" id="{629EB546-2D37-1548-8373-E425880F88C4}"/>
              </a:ext>
            </a:extLst>
          </p:cNvPr>
          <p:cNvGrpSpPr/>
          <p:nvPr/>
        </p:nvGrpSpPr>
        <p:grpSpPr>
          <a:xfrm>
            <a:off x="2786315" y="2890779"/>
            <a:ext cx="418320" cy="891720"/>
            <a:chOff x="2786315" y="2890779"/>
            <a:chExt cx="418320" cy="891720"/>
          </a:xfrm>
        </p:grpSpPr>
        <mc:AlternateContent xmlns:mc="http://schemas.openxmlformats.org/markup-compatibility/2006" xmlns:p14="http://schemas.microsoft.com/office/powerpoint/2010/main">
          <mc:Choice Requires="p14">
            <p:contentPart p14:bwMode="auto" r:id="rId208">
              <p14:nvContentPartPr>
                <p14:cNvPr id="155" name="Ink 154">
                  <a:extLst>
                    <a:ext uri="{FF2B5EF4-FFF2-40B4-BE49-F238E27FC236}">
                      <a16:creationId xmlns:a16="http://schemas.microsoft.com/office/drawing/2014/main" id="{8AA20C0C-B9FD-8541-9CF1-31336C2301A7}"/>
                    </a:ext>
                  </a:extLst>
                </p14:cNvPr>
                <p14:cNvContentPartPr/>
                <p14:nvPr/>
              </p14:nvContentPartPr>
              <p14:xfrm>
                <a:off x="2786315" y="2890779"/>
                <a:ext cx="227520" cy="850680"/>
              </p14:xfrm>
            </p:contentPart>
          </mc:Choice>
          <mc:Fallback xmlns="">
            <p:pic>
              <p:nvPicPr>
                <p:cNvPr id="155" name="Ink 154">
                  <a:extLst>
                    <a:ext uri="{FF2B5EF4-FFF2-40B4-BE49-F238E27FC236}">
                      <a16:creationId xmlns:a16="http://schemas.microsoft.com/office/drawing/2014/main" id="{8AA20C0C-B9FD-8541-9CF1-31336C2301A7}"/>
                    </a:ext>
                  </a:extLst>
                </p:cNvPr>
                <p:cNvPicPr/>
                <p:nvPr/>
              </p:nvPicPr>
              <p:blipFill>
                <a:blip r:embed="rId209"/>
                <a:stretch>
                  <a:fillRect/>
                </a:stretch>
              </p:blipFill>
              <p:spPr>
                <a:xfrm>
                  <a:off x="2778755" y="2883219"/>
                  <a:ext cx="242640" cy="865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6" name="Ink 155">
                  <a:extLst>
                    <a:ext uri="{FF2B5EF4-FFF2-40B4-BE49-F238E27FC236}">
                      <a16:creationId xmlns:a16="http://schemas.microsoft.com/office/drawing/2014/main" id="{B3A49362-C16D-504A-8F17-3F72CA49BCE7}"/>
                    </a:ext>
                  </a:extLst>
                </p14:cNvPr>
                <p14:cNvContentPartPr/>
                <p14:nvPr/>
              </p14:nvContentPartPr>
              <p14:xfrm>
                <a:off x="3135515" y="3686019"/>
                <a:ext cx="69120" cy="14760"/>
              </p14:xfrm>
            </p:contentPart>
          </mc:Choice>
          <mc:Fallback xmlns="">
            <p:pic>
              <p:nvPicPr>
                <p:cNvPr id="156" name="Ink 155">
                  <a:extLst>
                    <a:ext uri="{FF2B5EF4-FFF2-40B4-BE49-F238E27FC236}">
                      <a16:creationId xmlns:a16="http://schemas.microsoft.com/office/drawing/2014/main" id="{B3A49362-C16D-504A-8F17-3F72CA49BCE7}"/>
                    </a:ext>
                  </a:extLst>
                </p:cNvPr>
                <p:cNvPicPr/>
                <p:nvPr/>
              </p:nvPicPr>
              <p:blipFill>
                <a:blip r:embed="rId211"/>
                <a:stretch>
                  <a:fillRect/>
                </a:stretch>
              </p:blipFill>
              <p:spPr>
                <a:xfrm>
                  <a:off x="3128315" y="3678459"/>
                  <a:ext cx="84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7" name="Ink 156">
                  <a:extLst>
                    <a:ext uri="{FF2B5EF4-FFF2-40B4-BE49-F238E27FC236}">
                      <a16:creationId xmlns:a16="http://schemas.microsoft.com/office/drawing/2014/main" id="{511A2767-1714-2449-B45D-4BB0579C23A4}"/>
                    </a:ext>
                  </a:extLst>
                </p14:cNvPr>
                <p14:cNvContentPartPr/>
                <p14:nvPr/>
              </p14:nvContentPartPr>
              <p14:xfrm>
                <a:off x="3112115" y="3782139"/>
                <a:ext cx="83520" cy="360"/>
              </p14:xfrm>
            </p:contentPart>
          </mc:Choice>
          <mc:Fallback xmlns="">
            <p:pic>
              <p:nvPicPr>
                <p:cNvPr id="157" name="Ink 156">
                  <a:extLst>
                    <a:ext uri="{FF2B5EF4-FFF2-40B4-BE49-F238E27FC236}">
                      <a16:creationId xmlns:a16="http://schemas.microsoft.com/office/drawing/2014/main" id="{511A2767-1714-2449-B45D-4BB0579C23A4}"/>
                    </a:ext>
                  </a:extLst>
                </p:cNvPr>
                <p:cNvPicPr/>
                <p:nvPr/>
              </p:nvPicPr>
              <p:blipFill>
                <a:blip r:embed="rId213"/>
                <a:stretch>
                  <a:fillRect/>
                </a:stretch>
              </p:blipFill>
              <p:spPr>
                <a:xfrm>
                  <a:off x="3104555" y="3774579"/>
                  <a:ext cx="98640" cy="15480"/>
                </a:xfrm>
                <a:prstGeom prst="rect">
                  <a:avLst/>
                </a:prstGeom>
              </p:spPr>
            </p:pic>
          </mc:Fallback>
        </mc:AlternateContent>
      </p:grpSp>
      <p:grpSp>
        <p:nvGrpSpPr>
          <p:cNvPr id="183" name="Group 182">
            <a:extLst>
              <a:ext uri="{FF2B5EF4-FFF2-40B4-BE49-F238E27FC236}">
                <a16:creationId xmlns:a16="http://schemas.microsoft.com/office/drawing/2014/main" id="{03F14850-BEEE-AD4C-8753-59BF31C76EF0}"/>
              </a:ext>
            </a:extLst>
          </p:cNvPr>
          <p:cNvGrpSpPr/>
          <p:nvPr/>
        </p:nvGrpSpPr>
        <p:grpSpPr>
          <a:xfrm>
            <a:off x="3418835" y="3545619"/>
            <a:ext cx="681120" cy="259920"/>
            <a:chOff x="3418835" y="3545619"/>
            <a:chExt cx="681120" cy="259920"/>
          </a:xfrm>
        </p:grpSpPr>
        <mc:AlternateContent xmlns:mc="http://schemas.openxmlformats.org/markup-compatibility/2006" xmlns:p14="http://schemas.microsoft.com/office/powerpoint/2010/main">
          <mc:Choice Requires="p14">
            <p:contentPart p14:bwMode="auto" r:id="rId214">
              <p14:nvContentPartPr>
                <p14:cNvPr id="159" name="Ink 158">
                  <a:extLst>
                    <a:ext uri="{FF2B5EF4-FFF2-40B4-BE49-F238E27FC236}">
                      <a16:creationId xmlns:a16="http://schemas.microsoft.com/office/drawing/2014/main" id="{375BCEFF-6071-744C-9935-645E20C1A2A1}"/>
                    </a:ext>
                  </a:extLst>
                </p14:cNvPr>
                <p14:cNvContentPartPr/>
                <p14:nvPr/>
              </p14:nvContentPartPr>
              <p14:xfrm>
                <a:off x="3515675" y="3559299"/>
                <a:ext cx="76680" cy="246240"/>
              </p14:xfrm>
            </p:contentPart>
          </mc:Choice>
          <mc:Fallback xmlns="">
            <p:pic>
              <p:nvPicPr>
                <p:cNvPr id="159" name="Ink 158">
                  <a:extLst>
                    <a:ext uri="{FF2B5EF4-FFF2-40B4-BE49-F238E27FC236}">
                      <a16:creationId xmlns:a16="http://schemas.microsoft.com/office/drawing/2014/main" id="{375BCEFF-6071-744C-9935-645E20C1A2A1}"/>
                    </a:ext>
                  </a:extLst>
                </p:cNvPr>
                <p:cNvPicPr/>
                <p:nvPr/>
              </p:nvPicPr>
              <p:blipFill>
                <a:blip r:embed="rId215"/>
                <a:stretch>
                  <a:fillRect/>
                </a:stretch>
              </p:blipFill>
              <p:spPr>
                <a:xfrm>
                  <a:off x="3508115" y="3551739"/>
                  <a:ext cx="914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0" name="Ink 159">
                  <a:extLst>
                    <a:ext uri="{FF2B5EF4-FFF2-40B4-BE49-F238E27FC236}">
                      <a16:creationId xmlns:a16="http://schemas.microsoft.com/office/drawing/2014/main" id="{D7631E30-F446-4B45-AC61-4D84CA9A0EF7}"/>
                    </a:ext>
                  </a:extLst>
                </p14:cNvPr>
                <p14:cNvContentPartPr/>
                <p14:nvPr/>
              </p14:nvContentPartPr>
              <p14:xfrm>
                <a:off x="3418835" y="3677739"/>
                <a:ext cx="130320" cy="39600"/>
              </p14:xfrm>
            </p:contentPart>
          </mc:Choice>
          <mc:Fallback xmlns="">
            <p:pic>
              <p:nvPicPr>
                <p:cNvPr id="160" name="Ink 159">
                  <a:extLst>
                    <a:ext uri="{FF2B5EF4-FFF2-40B4-BE49-F238E27FC236}">
                      <a16:creationId xmlns:a16="http://schemas.microsoft.com/office/drawing/2014/main" id="{D7631E30-F446-4B45-AC61-4D84CA9A0EF7}"/>
                    </a:ext>
                  </a:extLst>
                </p:cNvPr>
                <p:cNvPicPr/>
                <p:nvPr/>
              </p:nvPicPr>
              <p:blipFill>
                <a:blip r:embed="rId217"/>
                <a:stretch>
                  <a:fillRect/>
                </a:stretch>
              </p:blipFill>
              <p:spPr>
                <a:xfrm>
                  <a:off x="3411275" y="3670179"/>
                  <a:ext cx="1454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Ink 160">
                  <a:extLst>
                    <a:ext uri="{FF2B5EF4-FFF2-40B4-BE49-F238E27FC236}">
                      <a16:creationId xmlns:a16="http://schemas.microsoft.com/office/drawing/2014/main" id="{4B418D78-4CFA-A24F-B721-5212FF480CEF}"/>
                    </a:ext>
                  </a:extLst>
                </p14:cNvPr>
                <p14:cNvContentPartPr/>
                <p14:nvPr/>
              </p14:nvContentPartPr>
              <p14:xfrm>
                <a:off x="3634835" y="3673419"/>
                <a:ext cx="107280" cy="102240"/>
              </p14:xfrm>
            </p:contentPart>
          </mc:Choice>
          <mc:Fallback xmlns="">
            <p:pic>
              <p:nvPicPr>
                <p:cNvPr id="161" name="Ink 160">
                  <a:extLst>
                    <a:ext uri="{FF2B5EF4-FFF2-40B4-BE49-F238E27FC236}">
                      <a16:creationId xmlns:a16="http://schemas.microsoft.com/office/drawing/2014/main" id="{4B418D78-4CFA-A24F-B721-5212FF480CEF}"/>
                    </a:ext>
                  </a:extLst>
                </p:cNvPr>
                <p:cNvPicPr/>
                <p:nvPr/>
              </p:nvPicPr>
              <p:blipFill>
                <a:blip r:embed="rId219"/>
                <a:stretch>
                  <a:fillRect/>
                </a:stretch>
              </p:blipFill>
              <p:spPr>
                <a:xfrm>
                  <a:off x="3627275" y="3665859"/>
                  <a:ext cx="1224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a:extLst>
                    <a:ext uri="{FF2B5EF4-FFF2-40B4-BE49-F238E27FC236}">
                      <a16:creationId xmlns:a16="http://schemas.microsoft.com/office/drawing/2014/main" id="{0C3A5BE7-F92A-DD4C-BEC9-87B16A961C37}"/>
                    </a:ext>
                  </a:extLst>
                </p14:cNvPr>
                <p14:cNvContentPartPr/>
                <p14:nvPr/>
              </p14:nvContentPartPr>
              <p14:xfrm>
                <a:off x="3796115" y="3562899"/>
                <a:ext cx="16200" cy="202320"/>
              </p14:xfrm>
            </p:contentPart>
          </mc:Choice>
          <mc:Fallback xmlns="">
            <p:pic>
              <p:nvPicPr>
                <p:cNvPr id="162" name="Ink 161">
                  <a:extLst>
                    <a:ext uri="{FF2B5EF4-FFF2-40B4-BE49-F238E27FC236}">
                      <a16:creationId xmlns:a16="http://schemas.microsoft.com/office/drawing/2014/main" id="{0C3A5BE7-F92A-DD4C-BEC9-87B16A961C37}"/>
                    </a:ext>
                  </a:extLst>
                </p:cNvPr>
                <p:cNvPicPr/>
                <p:nvPr/>
              </p:nvPicPr>
              <p:blipFill>
                <a:blip r:embed="rId221"/>
                <a:stretch>
                  <a:fillRect/>
                </a:stretch>
              </p:blipFill>
              <p:spPr>
                <a:xfrm>
                  <a:off x="3788555" y="3555339"/>
                  <a:ext cx="31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Ink 162">
                  <a:extLst>
                    <a:ext uri="{FF2B5EF4-FFF2-40B4-BE49-F238E27FC236}">
                      <a16:creationId xmlns:a16="http://schemas.microsoft.com/office/drawing/2014/main" id="{A48CE94D-F594-1849-B5B1-39355F66A381}"/>
                    </a:ext>
                  </a:extLst>
                </p14:cNvPr>
                <p14:cNvContentPartPr/>
                <p14:nvPr/>
              </p14:nvContentPartPr>
              <p14:xfrm>
                <a:off x="3722315" y="3642459"/>
                <a:ext cx="182520" cy="36360"/>
              </p14:xfrm>
            </p:contentPart>
          </mc:Choice>
          <mc:Fallback xmlns="">
            <p:pic>
              <p:nvPicPr>
                <p:cNvPr id="163" name="Ink 162">
                  <a:extLst>
                    <a:ext uri="{FF2B5EF4-FFF2-40B4-BE49-F238E27FC236}">
                      <a16:creationId xmlns:a16="http://schemas.microsoft.com/office/drawing/2014/main" id="{A48CE94D-F594-1849-B5B1-39355F66A381}"/>
                    </a:ext>
                  </a:extLst>
                </p:cNvPr>
                <p:cNvPicPr/>
                <p:nvPr/>
              </p:nvPicPr>
              <p:blipFill>
                <a:blip r:embed="rId223"/>
                <a:stretch>
                  <a:fillRect/>
                </a:stretch>
              </p:blipFill>
              <p:spPr>
                <a:xfrm>
                  <a:off x="3714755" y="3634899"/>
                  <a:ext cx="197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a:extLst>
                    <a:ext uri="{FF2B5EF4-FFF2-40B4-BE49-F238E27FC236}">
                      <a16:creationId xmlns:a16="http://schemas.microsoft.com/office/drawing/2014/main" id="{F28F3658-F987-6D48-81BD-5CBF0F34FFF2}"/>
                    </a:ext>
                  </a:extLst>
                </p14:cNvPr>
                <p14:cNvContentPartPr/>
                <p14:nvPr/>
              </p14:nvContentPartPr>
              <p14:xfrm>
                <a:off x="3897635" y="3648219"/>
                <a:ext cx="133920" cy="110520"/>
              </p14:xfrm>
            </p:contentPart>
          </mc:Choice>
          <mc:Fallback xmlns="">
            <p:pic>
              <p:nvPicPr>
                <p:cNvPr id="164" name="Ink 163">
                  <a:extLst>
                    <a:ext uri="{FF2B5EF4-FFF2-40B4-BE49-F238E27FC236}">
                      <a16:creationId xmlns:a16="http://schemas.microsoft.com/office/drawing/2014/main" id="{F28F3658-F987-6D48-81BD-5CBF0F34FFF2}"/>
                    </a:ext>
                  </a:extLst>
                </p:cNvPr>
                <p:cNvPicPr/>
                <p:nvPr/>
              </p:nvPicPr>
              <p:blipFill>
                <a:blip r:embed="rId225"/>
                <a:stretch>
                  <a:fillRect/>
                </a:stretch>
              </p:blipFill>
              <p:spPr>
                <a:xfrm>
                  <a:off x="3890075" y="3640659"/>
                  <a:ext cx="1490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Ink 164">
                  <a:extLst>
                    <a:ext uri="{FF2B5EF4-FFF2-40B4-BE49-F238E27FC236}">
                      <a16:creationId xmlns:a16="http://schemas.microsoft.com/office/drawing/2014/main" id="{12087FA6-0CDD-EA41-BDBE-D09BC2666504}"/>
                    </a:ext>
                  </a:extLst>
                </p14:cNvPr>
                <p14:cNvContentPartPr/>
                <p14:nvPr/>
              </p14:nvContentPartPr>
              <p14:xfrm>
                <a:off x="4059995" y="3545619"/>
                <a:ext cx="39960" cy="208080"/>
              </p14:xfrm>
            </p:contentPart>
          </mc:Choice>
          <mc:Fallback xmlns="">
            <p:pic>
              <p:nvPicPr>
                <p:cNvPr id="165" name="Ink 164">
                  <a:extLst>
                    <a:ext uri="{FF2B5EF4-FFF2-40B4-BE49-F238E27FC236}">
                      <a16:creationId xmlns:a16="http://schemas.microsoft.com/office/drawing/2014/main" id="{12087FA6-0CDD-EA41-BDBE-D09BC2666504}"/>
                    </a:ext>
                  </a:extLst>
                </p:cNvPr>
                <p:cNvPicPr/>
                <p:nvPr/>
              </p:nvPicPr>
              <p:blipFill>
                <a:blip r:embed="rId227"/>
                <a:stretch>
                  <a:fillRect/>
                </a:stretch>
              </p:blipFill>
              <p:spPr>
                <a:xfrm>
                  <a:off x="4052435" y="3538059"/>
                  <a:ext cx="54720" cy="223200"/>
                </a:xfrm>
                <a:prstGeom prst="rect">
                  <a:avLst/>
                </a:prstGeom>
              </p:spPr>
            </p:pic>
          </mc:Fallback>
        </mc:AlternateContent>
      </p:grpSp>
      <p:grpSp>
        <p:nvGrpSpPr>
          <p:cNvPr id="182" name="Group 181">
            <a:extLst>
              <a:ext uri="{FF2B5EF4-FFF2-40B4-BE49-F238E27FC236}">
                <a16:creationId xmlns:a16="http://schemas.microsoft.com/office/drawing/2014/main" id="{B151ED6B-91C4-7742-B7C1-50044AE3B5B5}"/>
              </a:ext>
            </a:extLst>
          </p:cNvPr>
          <p:cNvGrpSpPr/>
          <p:nvPr/>
        </p:nvGrpSpPr>
        <p:grpSpPr>
          <a:xfrm>
            <a:off x="4286075" y="3606459"/>
            <a:ext cx="156240" cy="148320"/>
            <a:chOff x="4286075" y="3606459"/>
            <a:chExt cx="156240" cy="148320"/>
          </a:xfrm>
        </p:grpSpPr>
        <mc:AlternateContent xmlns:mc="http://schemas.openxmlformats.org/markup-compatibility/2006" xmlns:p14="http://schemas.microsoft.com/office/powerpoint/2010/main">
          <mc:Choice Requires="p14">
            <p:contentPart p14:bwMode="auto" r:id="rId228">
              <p14:nvContentPartPr>
                <p14:cNvPr id="166" name="Ink 165">
                  <a:extLst>
                    <a:ext uri="{FF2B5EF4-FFF2-40B4-BE49-F238E27FC236}">
                      <a16:creationId xmlns:a16="http://schemas.microsoft.com/office/drawing/2014/main" id="{4886DDA8-8763-C24E-8E86-CA4090E83F82}"/>
                    </a:ext>
                  </a:extLst>
                </p14:cNvPr>
                <p14:cNvContentPartPr/>
                <p14:nvPr/>
              </p14:nvContentPartPr>
              <p14:xfrm>
                <a:off x="4286075" y="3648219"/>
                <a:ext cx="156240" cy="20520"/>
              </p14:xfrm>
            </p:contentPart>
          </mc:Choice>
          <mc:Fallback xmlns="">
            <p:pic>
              <p:nvPicPr>
                <p:cNvPr id="166" name="Ink 165">
                  <a:extLst>
                    <a:ext uri="{FF2B5EF4-FFF2-40B4-BE49-F238E27FC236}">
                      <a16:creationId xmlns:a16="http://schemas.microsoft.com/office/drawing/2014/main" id="{4886DDA8-8763-C24E-8E86-CA4090E83F82}"/>
                    </a:ext>
                  </a:extLst>
                </p:cNvPr>
                <p:cNvPicPr/>
                <p:nvPr/>
              </p:nvPicPr>
              <p:blipFill>
                <a:blip r:embed="rId229"/>
                <a:stretch>
                  <a:fillRect/>
                </a:stretch>
              </p:blipFill>
              <p:spPr>
                <a:xfrm>
                  <a:off x="4278515" y="3640659"/>
                  <a:ext cx="171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Ink 166">
                  <a:extLst>
                    <a:ext uri="{FF2B5EF4-FFF2-40B4-BE49-F238E27FC236}">
                      <a16:creationId xmlns:a16="http://schemas.microsoft.com/office/drawing/2014/main" id="{A3DA8B3F-DAD7-274F-8343-8FD0821BE702}"/>
                    </a:ext>
                  </a:extLst>
                </p14:cNvPr>
                <p14:cNvContentPartPr/>
                <p14:nvPr/>
              </p14:nvContentPartPr>
              <p14:xfrm>
                <a:off x="4287515" y="3712659"/>
                <a:ext cx="109440" cy="22680"/>
              </p14:xfrm>
            </p:contentPart>
          </mc:Choice>
          <mc:Fallback xmlns="">
            <p:pic>
              <p:nvPicPr>
                <p:cNvPr id="167" name="Ink 166">
                  <a:extLst>
                    <a:ext uri="{FF2B5EF4-FFF2-40B4-BE49-F238E27FC236}">
                      <a16:creationId xmlns:a16="http://schemas.microsoft.com/office/drawing/2014/main" id="{A3DA8B3F-DAD7-274F-8343-8FD0821BE702}"/>
                    </a:ext>
                  </a:extLst>
                </p:cNvPr>
                <p:cNvPicPr/>
                <p:nvPr/>
              </p:nvPicPr>
              <p:blipFill>
                <a:blip r:embed="rId231"/>
                <a:stretch>
                  <a:fillRect/>
                </a:stretch>
              </p:blipFill>
              <p:spPr>
                <a:xfrm>
                  <a:off x="4279955" y="3705099"/>
                  <a:ext cx="124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Ink 167">
                  <a:extLst>
                    <a:ext uri="{FF2B5EF4-FFF2-40B4-BE49-F238E27FC236}">
                      <a16:creationId xmlns:a16="http://schemas.microsoft.com/office/drawing/2014/main" id="{B187ADB1-F37E-E44B-A8CF-7CE5E23A8AC6}"/>
                    </a:ext>
                  </a:extLst>
                </p14:cNvPr>
                <p14:cNvContentPartPr/>
                <p14:nvPr/>
              </p14:nvContentPartPr>
              <p14:xfrm>
                <a:off x="4341875" y="3617259"/>
                <a:ext cx="24120" cy="137520"/>
              </p14:xfrm>
            </p:contentPart>
          </mc:Choice>
          <mc:Fallback xmlns="">
            <p:pic>
              <p:nvPicPr>
                <p:cNvPr id="168" name="Ink 167">
                  <a:extLst>
                    <a:ext uri="{FF2B5EF4-FFF2-40B4-BE49-F238E27FC236}">
                      <a16:creationId xmlns:a16="http://schemas.microsoft.com/office/drawing/2014/main" id="{B187ADB1-F37E-E44B-A8CF-7CE5E23A8AC6}"/>
                    </a:ext>
                  </a:extLst>
                </p:cNvPr>
                <p:cNvPicPr/>
                <p:nvPr/>
              </p:nvPicPr>
              <p:blipFill>
                <a:blip r:embed="rId233"/>
                <a:stretch>
                  <a:fillRect/>
                </a:stretch>
              </p:blipFill>
              <p:spPr>
                <a:xfrm>
                  <a:off x="4334315" y="3609699"/>
                  <a:ext cx="39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Ink 168">
                  <a:extLst>
                    <a:ext uri="{FF2B5EF4-FFF2-40B4-BE49-F238E27FC236}">
                      <a16:creationId xmlns:a16="http://schemas.microsoft.com/office/drawing/2014/main" id="{6598794C-0FA3-AC4B-8465-0D9674F6602F}"/>
                    </a:ext>
                  </a:extLst>
                </p14:cNvPr>
                <p14:cNvContentPartPr/>
                <p14:nvPr/>
              </p14:nvContentPartPr>
              <p14:xfrm>
                <a:off x="4409915" y="3606459"/>
                <a:ext cx="11160" cy="122400"/>
              </p14:xfrm>
            </p:contentPart>
          </mc:Choice>
          <mc:Fallback xmlns="">
            <p:pic>
              <p:nvPicPr>
                <p:cNvPr id="169" name="Ink 168">
                  <a:extLst>
                    <a:ext uri="{FF2B5EF4-FFF2-40B4-BE49-F238E27FC236}">
                      <a16:creationId xmlns:a16="http://schemas.microsoft.com/office/drawing/2014/main" id="{6598794C-0FA3-AC4B-8465-0D9674F6602F}"/>
                    </a:ext>
                  </a:extLst>
                </p:cNvPr>
                <p:cNvPicPr/>
                <p:nvPr/>
              </p:nvPicPr>
              <p:blipFill>
                <a:blip r:embed="rId235"/>
                <a:stretch>
                  <a:fillRect/>
                </a:stretch>
              </p:blipFill>
              <p:spPr>
                <a:xfrm>
                  <a:off x="4402715" y="3598899"/>
                  <a:ext cx="26280" cy="137160"/>
                </a:xfrm>
                <a:prstGeom prst="rect">
                  <a:avLst/>
                </a:prstGeom>
              </p:spPr>
            </p:pic>
          </mc:Fallback>
        </mc:AlternateContent>
      </p:grpSp>
      <p:grpSp>
        <p:nvGrpSpPr>
          <p:cNvPr id="181" name="Group 180">
            <a:extLst>
              <a:ext uri="{FF2B5EF4-FFF2-40B4-BE49-F238E27FC236}">
                <a16:creationId xmlns:a16="http://schemas.microsoft.com/office/drawing/2014/main" id="{8DF74E22-318F-E44E-905B-0AEE741D1283}"/>
              </a:ext>
            </a:extLst>
          </p:cNvPr>
          <p:cNvGrpSpPr/>
          <p:nvPr/>
        </p:nvGrpSpPr>
        <p:grpSpPr>
          <a:xfrm>
            <a:off x="4651475" y="3457779"/>
            <a:ext cx="297720" cy="305280"/>
            <a:chOff x="4651475" y="3457779"/>
            <a:chExt cx="297720" cy="305280"/>
          </a:xfrm>
        </p:grpSpPr>
        <mc:AlternateContent xmlns:mc="http://schemas.openxmlformats.org/markup-compatibility/2006" xmlns:p14="http://schemas.microsoft.com/office/powerpoint/2010/main">
          <mc:Choice Requires="p14">
            <p:contentPart p14:bwMode="auto" r:id="rId236">
              <p14:nvContentPartPr>
                <p14:cNvPr id="170" name="Ink 169">
                  <a:extLst>
                    <a:ext uri="{FF2B5EF4-FFF2-40B4-BE49-F238E27FC236}">
                      <a16:creationId xmlns:a16="http://schemas.microsoft.com/office/drawing/2014/main" id="{2041787E-FFF4-4847-B3C1-3478D655AB1A}"/>
                    </a:ext>
                  </a:extLst>
                </p14:cNvPr>
                <p14:cNvContentPartPr/>
                <p14:nvPr/>
              </p14:nvContentPartPr>
              <p14:xfrm>
                <a:off x="4651475" y="3576219"/>
                <a:ext cx="98640" cy="124200"/>
              </p14:xfrm>
            </p:contentPart>
          </mc:Choice>
          <mc:Fallback xmlns="">
            <p:pic>
              <p:nvPicPr>
                <p:cNvPr id="170" name="Ink 169">
                  <a:extLst>
                    <a:ext uri="{FF2B5EF4-FFF2-40B4-BE49-F238E27FC236}">
                      <a16:creationId xmlns:a16="http://schemas.microsoft.com/office/drawing/2014/main" id="{2041787E-FFF4-4847-B3C1-3478D655AB1A}"/>
                    </a:ext>
                  </a:extLst>
                </p:cNvPr>
                <p:cNvPicPr/>
                <p:nvPr/>
              </p:nvPicPr>
              <p:blipFill>
                <a:blip r:embed="rId237"/>
                <a:stretch>
                  <a:fillRect/>
                </a:stretch>
              </p:blipFill>
              <p:spPr>
                <a:xfrm>
                  <a:off x="4643915" y="3568659"/>
                  <a:ext cx="113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Ink 170">
                  <a:extLst>
                    <a:ext uri="{FF2B5EF4-FFF2-40B4-BE49-F238E27FC236}">
                      <a16:creationId xmlns:a16="http://schemas.microsoft.com/office/drawing/2014/main" id="{D3E8DC24-F0AF-7F4A-9764-28E06F4AB08F}"/>
                    </a:ext>
                  </a:extLst>
                </p14:cNvPr>
                <p14:cNvContentPartPr/>
                <p14:nvPr/>
              </p14:nvContentPartPr>
              <p14:xfrm>
                <a:off x="4833995" y="3457779"/>
                <a:ext cx="115200" cy="305280"/>
              </p14:xfrm>
            </p:contentPart>
          </mc:Choice>
          <mc:Fallback xmlns="">
            <p:pic>
              <p:nvPicPr>
                <p:cNvPr id="171" name="Ink 170">
                  <a:extLst>
                    <a:ext uri="{FF2B5EF4-FFF2-40B4-BE49-F238E27FC236}">
                      <a16:creationId xmlns:a16="http://schemas.microsoft.com/office/drawing/2014/main" id="{D3E8DC24-F0AF-7F4A-9764-28E06F4AB08F}"/>
                    </a:ext>
                  </a:extLst>
                </p:cNvPr>
                <p:cNvPicPr/>
                <p:nvPr/>
              </p:nvPicPr>
              <p:blipFill>
                <a:blip r:embed="rId239"/>
                <a:stretch>
                  <a:fillRect/>
                </a:stretch>
              </p:blipFill>
              <p:spPr>
                <a:xfrm>
                  <a:off x="4826435" y="3450219"/>
                  <a:ext cx="1303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2" name="Ink 171">
                  <a:extLst>
                    <a:ext uri="{FF2B5EF4-FFF2-40B4-BE49-F238E27FC236}">
                      <a16:creationId xmlns:a16="http://schemas.microsoft.com/office/drawing/2014/main" id="{A6A7ADF7-33F4-0B47-847A-BFF68D151267}"/>
                    </a:ext>
                  </a:extLst>
                </p14:cNvPr>
                <p14:cNvContentPartPr/>
                <p14:nvPr/>
              </p14:nvContentPartPr>
              <p14:xfrm>
                <a:off x="4800155" y="3621939"/>
                <a:ext cx="99360" cy="10080"/>
              </p14:xfrm>
            </p:contentPart>
          </mc:Choice>
          <mc:Fallback xmlns="">
            <p:pic>
              <p:nvPicPr>
                <p:cNvPr id="172" name="Ink 171">
                  <a:extLst>
                    <a:ext uri="{FF2B5EF4-FFF2-40B4-BE49-F238E27FC236}">
                      <a16:creationId xmlns:a16="http://schemas.microsoft.com/office/drawing/2014/main" id="{A6A7ADF7-33F4-0B47-847A-BFF68D151267}"/>
                    </a:ext>
                  </a:extLst>
                </p:cNvPr>
                <p:cNvPicPr/>
                <p:nvPr/>
              </p:nvPicPr>
              <p:blipFill>
                <a:blip r:embed="rId241"/>
                <a:stretch>
                  <a:fillRect/>
                </a:stretch>
              </p:blipFill>
              <p:spPr>
                <a:xfrm>
                  <a:off x="4792595" y="3614379"/>
                  <a:ext cx="114480" cy="25200"/>
                </a:xfrm>
                <a:prstGeom prst="rect">
                  <a:avLst/>
                </a:prstGeom>
              </p:spPr>
            </p:pic>
          </mc:Fallback>
        </mc:AlternateContent>
      </p:grpSp>
      <p:grpSp>
        <p:nvGrpSpPr>
          <p:cNvPr id="180" name="Group 179">
            <a:extLst>
              <a:ext uri="{FF2B5EF4-FFF2-40B4-BE49-F238E27FC236}">
                <a16:creationId xmlns:a16="http://schemas.microsoft.com/office/drawing/2014/main" id="{F517F4B6-9260-EF49-B966-4D66277171F2}"/>
              </a:ext>
            </a:extLst>
          </p:cNvPr>
          <p:cNvGrpSpPr/>
          <p:nvPr/>
        </p:nvGrpSpPr>
        <p:grpSpPr>
          <a:xfrm>
            <a:off x="5146475" y="3520779"/>
            <a:ext cx="885240" cy="188640"/>
            <a:chOff x="5146475" y="3520779"/>
            <a:chExt cx="885240" cy="188640"/>
          </a:xfrm>
        </p:grpSpPr>
        <mc:AlternateContent xmlns:mc="http://schemas.openxmlformats.org/markup-compatibility/2006" xmlns:p14="http://schemas.microsoft.com/office/powerpoint/2010/main">
          <mc:Choice Requires="p14">
            <p:contentPart p14:bwMode="auto" r:id="rId242">
              <p14:nvContentPartPr>
                <p14:cNvPr id="173" name="Ink 172">
                  <a:extLst>
                    <a:ext uri="{FF2B5EF4-FFF2-40B4-BE49-F238E27FC236}">
                      <a16:creationId xmlns:a16="http://schemas.microsoft.com/office/drawing/2014/main" id="{287BA3B6-BD40-BD45-9214-3037A83461AF}"/>
                    </a:ext>
                  </a:extLst>
                </p14:cNvPr>
                <p14:cNvContentPartPr/>
                <p14:nvPr/>
              </p14:nvContentPartPr>
              <p14:xfrm>
                <a:off x="5146475" y="3608259"/>
                <a:ext cx="155160" cy="101160"/>
              </p14:xfrm>
            </p:contentPart>
          </mc:Choice>
          <mc:Fallback xmlns="">
            <p:pic>
              <p:nvPicPr>
                <p:cNvPr id="173" name="Ink 172">
                  <a:extLst>
                    <a:ext uri="{FF2B5EF4-FFF2-40B4-BE49-F238E27FC236}">
                      <a16:creationId xmlns:a16="http://schemas.microsoft.com/office/drawing/2014/main" id="{287BA3B6-BD40-BD45-9214-3037A83461AF}"/>
                    </a:ext>
                  </a:extLst>
                </p:cNvPr>
                <p:cNvPicPr/>
                <p:nvPr/>
              </p:nvPicPr>
              <p:blipFill>
                <a:blip r:embed="rId243"/>
                <a:stretch>
                  <a:fillRect/>
                </a:stretch>
              </p:blipFill>
              <p:spPr>
                <a:xfrm>
                  <a:off x="5138915" y="3600699"/>
                  <a:ext cx="170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4" name="Ink 173">
                  <a:extLst>
                    <a:ext uri="{FF2B5EF4-FFF2-40B4-BE49-F238E27FC236}">
                      <a16:creationId xmlns:a16="http://schemas.microsoft.com/office/drawing/2014/main" id="{0123A051-0146-9546-8692-E88378B01DA8}"/>
                    </a:ext>
                  </a:extLst>
                </p14:cNvPr>
                <p14:cNvContentPartPr/>
                <p14:nvPr/>
              </p14:nvContentPartPr>
              <p14:xfrm>
                <a:off x="5371115" y="3599979"/>
                <a:ext cx="17640" cy="96480"/>
              </p14:xfrm>
            </p:contentPart>
          </mc:Choice>
          <mc:Fallback xmlns="">
            <p:pic>
              <p:nvPicPr>
                <p:cNvPr id="174" name="Ink 173">
                  <a:extLst>
                    <a:ext uri="{FF2B5EF4-FFF2-40B4-BE49-F238E27FC236}">
                      <a16:creationId xmlns:a16="http://schemas.microsoft.com/office/drawing/2014/main" id="{0123A051-0146-9546-8692-E88378B01DA8}"/>
                    </a:ext>
                  </a:extLst>
                </p:cNvPr>
                <p:cNvPicPr/>
                <p:nvPr/>
              </p:nvPicPr>
              <p:blipFill>
                <a:blip r:embed="rId245"/>
                <a:stretch>
                  <a:fillRect/>
                </a:stretch>
              </p:blipFill>
              <p:spPr>
                <a:xfrm>
                  <a:off x="5363555" y="3592419"/>
                  <a:ext cx="327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5" name="Ink 174">
                  <a:extLst>
                    <a:ext uri="{FF2B5EF4-FFF2-40B4-BE49-F238E27FC236}">
                      <a16:creationId xmlns:a16="http://schemas.microsoft.com/office/drawing/2014/main" id="{2B5CFE59-E380-3344-9139-A0250FBD3E17}"/>
                    </a:ext>
                  </a:extLst>
                </p14:cNvPr>
                <p14:cNvContentPartPr/>
                <p14:nvPr/>
              </p14:nvContentPartPr>
              <p14:xfrm>
                <a:off x="5366075" y="3534099"/>
                <a:ext cx="16200" cy="3960"/>
              </p14:xfrm>
            </p:contentPart>
          </mc:Choice>
          <mc:Fallback xmlns="">
            <p:pic>
              <p:nvPicPr>
                <p:cNvPr id="175" name="Ink 174">
                  <a:extLst>
                    <a:ext uri="{FF2B5EF4-FFF2-40B4-BE49-F238E27FC236}">
                      <a16:creationId xmlns:a16="http://schemas.microsoft.com/office/drawing/2014/main" id="{2B5CFE59-E380-3344-9139-A0250FBD3E17}"/>
                    </a:ext>
                  </a:extLst>
                </p:cNvPr>
                <p:cNvPicPr/>
                <p:nvPr/>
              </p:nvPicPr>
              <p:blipFill>
                <a:blip r:embed="rId247"/>
                <a:stretch>
                  <a:fillRect/>
                </a:stretch>
              </p:blipFill>
              <p:spPr>
                <a:xfrm>
                  <a:off x="5358515" y="3526539"/>
                  <a:ext cx="31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6" name="Ink 175">
                  <a:extLst>
                    <a:ext uri="{FF2B5EF4-FFF2-40B4-BE49-F238E27FC236}">
                      <a16:creationId xmlns:a16="http://schemas.microsoft.com/office/drawing/2014/main" id="{3FC00AE1-5EAC-1D4F-BCAD-0625814191FB}"/>
                    </a:ext>
                  </a:extLst>
                </p14:cNvPr>
                <p14:cNvContentPartPr/>
                <p14:nvPr/>
              </p14:nvContentPartPr>
              <p14:xfrm>
                <a:off x="5482355" y="3549939"/>
                <a:ext cx="99360" cy="107280"/>
              </p14:xfrm>
            </p:contentPart>
          </mc:Choice>
          <mc:Fallback xmlns="">
            <p:pic>
              <p:nvPicPr>
                <p:cNvPr id="176" name="Ink 175">
                  <a:extLst>
                    <a:ext uri="{FF2B5EF4-FFF2-40B4-BE49-F238E27FC236}">
                      <a16:creationId xmlns:a16="http://schemas.microsoft.com/office/drawing/2014/main" id="{3FC00AE1-5EAC-1D4F-BCAD-0625814191FB}"/>
                    </a:ext>
                  </a:extLst>
                </p:cNvPr>
                <p:cNvPicPr/>
                <p:nvPr/>
              </p:nvPicPr>
              <p:blipFill>
                <a:blip r:embed="rId249"/>
                <a:stretch>
                  <a:fillRect/>
                </a:stretch>
              </p:blipFill>
              <p:spPr>
                <a:xfrm>
                  <a:off x="5474795" y="3542379"/>
                  <a:ext cx="114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7" name="Ink 176">
                  <a:extLst>
                    <a:ext uri="{FF2B5EF4-FFF2-40B4-BE49-F238E27FC236}">
                      <a16:creationId xmlns:a16="http://schemas.microsoft.com/office/drawing/2014/main" id="{C6D6171E-A4CC-4B47-A3AE-368A1ADD3817}"/>
                    </a:ext>
                  </a:extLst>
                </p14:cNvPr>
                <p14:cNvContentPartPr/>
                <p14:nvPr/>
              </p14:nvContentPartPr>
              <p14:xfrm>
                <a:off x="5632475" y="3540579"/>
                <a:ext cx="77400" cy="119520"/>
              </p14:xfrm>
            </p:contentPart>
          </mc:Choice>
          <mc:Fallback xmlns="">
            <p:pic>
              <p:nvPicPr>
                <p:cNvPr id="177" name="Ink 176">
                  <a:extLst>
                    <a:ext uri="{FF2B5EF4-FFF2-40B4-BE49-F238E27FC236}">
                      <a16:creationId xmlns:a16="http://schemas.microsoft.com/office/drawing/2014/main" id="{C6D6171E-A4CC-4B47-A3AE-368A1ADD3817}"/>
                    </a:ext>
                  </a:extLst>
                </p:cNvPr>
                <p:cNvPicPr/>
                <p:nvPr/>
              </p:nvPicPr>
              <p:blipFill>
                <a:blip r:embed="rId251"/>
                <a:stretch>
                  <a:fillRect/>
                </a:stretch>
              </p:blipFill>
              <p:spPr>
                <a:xfrm>
                  <a:off x="5624915" y="3533019"/>
                  <a:ext cx="92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8" name="Ink 177">
                  <a:extLst>
                    <a:ext uri="{FF2B5EF4-FFF2-40B4-BE49-F238E27FC236}">
                      <a16:creationId xmlns:a16="http://schemas.microsoft.com/office/drawing/2014/main" id="{DB35DACC-73E8-A941-8464-8D66C1B152D5}"/>
                    </a:ext>
                  </a:extLst>
                </p14:cNvPr>
                <p14:cNvContentPartPr/>
                <p14:nvPr/>
              </p14:nvContentPartPr>
              <p14:xfrm>
                <a:off x="5750555" y="3530499"/>
                <a:ext cx="120960" cy="112320"/>
              </p14:xfrm>
            </p:contentPart>
          </mc:Choice>
          <mc:Fallback xmlns="">
            <p:pic>
              <p:nvPicPr>
                <p:cNvPr id="178" name="Ink 177">
                  <a:extLst>
                    <a:ext uri="{FF2B5EF4-FFF2-40B4-BE49-F238E27FC236}">
                      <a16:creationId xmlns:a16="http://schemas.microsoft.com/office/drawing/2014/main" id="{DB35DACC-73E8-A941-8464-8D66C1B152D5}"/>
                    </a:ext>
                  </a:extLst>
                </p:cNvPr>
                <p:cNvPicPr/>
                <p:nvPr/>
              </p:nvPicPr>
              <p:blipFill>
                <a:blip r:embed="rId253"/>
                <a:stretch>
                  <a:fillRect/>
                </a:stretch>
              </p:blipFill>
              <p:spPr>
                <a:xfrm>
                  <a:off x="5742995" y="3522939"/>
                  <a:ext cx="136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9" name="Ink 178">
                  <a:extLst>
                    <a:ext uri="{FF2B5EF4-FFF2-40B4-BE49-F238E27FC236}">
                      <a16:creationId xmlns:a16="http://schemas.microsoft.com/office/drawing/2014/main" id="{60212964-C684-E743-AEB4-8BFAA6C0A705}"/>
                    </a:ext>
                  </a:extLst>
                </p14:cNvPr>
                <p14:cNvContentPartPr/>
                <p14:nvPr/>
              </p14:nvContentPartPr>
              <p14:xfrm>
                <a:off x="5930555" y="3520779"/>
                <a:ext cx="101160" cy="124560"/>
              </p14:xfrm>
            </p:contentPart>
          </mc:Choice>
          <mc:Fallback xmlns="">
            <p:pic>
              <p:nvPicPr>
                <p:cNvPr id="179" name="Ink 178">
                  <a:extLst>
                    <a:ext uri="{FF2B5EF4-FFF2-40B4-BE49-F238E27FC236}">
                      <a16:creationId xmlns:a16="http://schemas.microsoft.com/office/drawing/2014/main" id="{60212964-C684-E743-AEB4-8BFAA6C0A705}"/>
                    </a:ext>
                  </a:extLst>
                </p:cNvPr>
                <p:cNvPicPr/>
                <p:nvPr/>
              </p:nvPicPr>
              <p:blipFill>
                <a:blip r:embed="rId255"/>
                <a:stretch>
                  <a:fillRect/>
                </a:stretch>
              </p:blipFill>
              <p:spPr>
                <a:xfrm>
                  <a:off x="5922995" y="3513219"/>
                  <a:ext cx="115920" cy="13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184" name="Ink 183">
                <a:extLst>
                  <a:ext uri="{FF2B5EF4-FFF2-40B4-BE49-F238E27FC236}">
                    <a16:creationId xmlns:a16="http://schemas.microsoft.com/office/drawing/2014/main" id="{68DF5BB0-CEE5-474C-A7D7-C40FFE0585A2}"/>
                  </a:ext>
                </a:extLst>
              </p14:cNvPr>
              <p14:cNvContentPartPr/>
              <p14:nvPr/>
            </p14:nvContentPartPr>
            <p14:xfrm>
              <a:off x="3012395" y="4141419"/>
              <a:ext cx="232920" cy="20520"/>
            </p14:xfrm>
          </p:contentPart>
        </mc:Choice>
        <mc:Fallback xmlns="">
          <p:pic>
            <p:nvPicPr>
              <p:cNvPr id="184" name="Ink 183">
                <a:extLst>
                  <a:ext uri="{FF2B5EF4-FFF2-40B4-BE49-F238E27FC236}">
                    <a16:creationId xmlns:a16="http://schemas.microsoft.com/office/drawing/2014/main" id="{68DF5BB0-CEE5-474C-A7D7-C40FFE0585A2}"/>
                  </a:ext>
                </a:extLst>
              </p:cNvPr>
              <p:cNvPicPr/>
              <p:nvPr/>
            </p:nvPicPr>
            <p:blipFill>
              <a:blip r:embed="rId257"/>
              <a:stretch>
                <a:fillRect/>
              </a:stretch>
            </p:blipFill>
            <p:spPr>
              <a:xfrm>
                <a:off x="3004835" y="4133859"/>
                <a:ext cx="247680" cy="35640"/>
              </a:xfrm>
              <a:prstGeom prst="rect">
                <a:avLst/>
              </a:prstGeom>
            </p:spPr>
          </p:pic>
        </mc:Fallback>
      </mc:AlternateContent>
      <p:grpSp>
        <p:nvGrpSpPr>
          <p:cNvPr id="222" name="Group 221">
            <a:extLst>
              <a:ext uri="{FF2B5EF4-FFF2-40B4-BE49-F238E27FC236}">
                <a16:creationId xmlns:a16="http://schemas.microsoft.com/office/drawing/2014/main" id="{341B5E27-58EC-BC49-9614-187EAFEE697E}"/>
              </a:ext>
            </a:extLst>
          </p:cNvPr>
          <p:cNvGrpSpPr/>
          <p:nvPr/>
        </p:nvGrpSpPr>
        <p:grpSpPr>
          <a:xfrm>
            <a:off x="3584075" y="3874659"/>
            <a:ext cx="2478240" cy="483120"/>
            <a:chOff x="3584075" y="3874659"/>
            <a:chExt cx="2478240" cy="483120"/>
          </a:xfrm>
        </p:grpSpPr>
        <mc:AlternateContent xmlns:mc="http://schemas.openxmlformats.org/markup-compatibility/2006" xmlns:p14="http://schemas.microsoft.com/office/powerpoint/2010/main">
          <mc:Choice Requires="p14">
            <p:contentPart p14:bwMode="auto" r:id="rId258">
              <p14:nvContentPartPr>
                <p14:cNvPr id="204" name="Ink 203">
                  <a:extLst>
                    <a:ext uri="{FF2B5EF4-FFF2-40B4-BE49-F238E27FC236}">
                      <a16:creationId xmlns:a16="http://schemas.microsoft.com/office/drawing/2014/main" id="{C677D9D8-C4F8-EA49-9623-EA95ECF6DCD6}"/>
                    </a:ext>
                  </a:extLst>
                </p14:cNvPr>
                <p14:cNvContentPartPr/>
                <p14:nvPr/>
              </p14:nvContentPartPr>
              <p14:xfrm>
                <a:off x="5949275" y="4044579"/>
                <a:ext cx="1800" cy="1080"/>
              </p14:xfrm>
            </p:contentPart>
          </mc:Choice>
          <mc:Fallback xmlns="">
            <p:pic>
              <p:nvPicPr>
                <p:cNvPr id="204" name="Ink 203">
                  <a:extLst>
                    <a:ext uri="{FF2B5EF4-FFF2-40B4-BE49-F238E27FC236}">
                      <a16:creationId xmlns:a16="http://schemas.microsoft.com/office/drawing/2014/main" id="{C677D9D8-C4F8-EA49-9623-EA95ECF6DCD6}"/>
                    </a:ext>
                  </a:extLst>
                </p:cNvPr>
                <p:cNvPicPr/>
                <p:nvPr/>
              </p:nvPicPr>
              <p:blipFill>
                <a:blip r:embed="rId259"/>
                <a:stretch>
                  <a:fillRect/>
                </a:stretch>
              </p:blipFill>
              <p:spPr>
                <a:xfrm>
                  <a:off x="5941715" y="4037019"/>
                  <a:ext cx="1692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Ink 204">
                  <a:extLst>
                    <a:ext uri="{FF2B5EF4-FFF2-40B4-BE49-F238E27FC236}">
                      <a16:creationId xmlns:a16="http://schemas.microsoft.com/office/drawing/2014/main" id="{27DDB2DB-4ED3-3149-A50A-24A4518861CD}"/>
                    </a:ext>
                  </a:extLst>
                </p14:cNvPr>
                <p14:cNvContentPartPr/>
                <p14:nvPr/>
              </p14:nvContentPartPr>
              <p14:xfrm>
                <a:off x="5944235" y="4032339"/>
                <a:ext cx="118080" cy="12600"/>
              </p14:xfrm>
            </p:contentPart>
          </mc:Choice>
          <mc:Fallback xmlns="">
            <p:pic>
              <p:nvPicPr>
                <p:cNvPr id="205" name="Ink 204">
                  <a:extLst>
                    <a:ext uri="{FF2B5EF4-FFF2-40B4-BE49-F238E27FC236}">
                      <a16:creationId xmlns:a16="http://schemas.microsoft.com/office/drawing/2014/main" id="{27DDB2DB-4ED3-3149-A50A-24A4518861CD}"/>
                    </a:ext>
                  </a:extLst>
                </p:cNvPr>
                <p:cNvPicPr/>
                <p:nvPr/>
              </p:nvPicPr>
              <p:blipFill>
                <a:blip r:embed="rId261"/>
                <a:stretch>
                  <a:fillRect/>
                </a:stretch>
              </p:blipFill>
              <p:spPr>
                <a:xfrm>
                  <a:off x="5936675" y="4024779"/>
                  <a:ext cx="133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Ink 205">
                  <a:extLst>
                    <a:ext uri="{FF2B5EF4-FFF2-40B4-BE49-F238E27FC236}">
                      <a16:creationId xmlns:a16="http://schemas.microsoft.com/office/drawing/2014/main" id="{E45DDD89-DDC0-2543-B40D-CA331000CCEF}"/>
                    </a:ext>
                  </a:extLst>
                </p14:cNvPr>
                <p14:cNvContentPartPr/>
                <p14:nvPr/>
              </p14:nvContentPartPr>
              <p14:xfrm>
                <a:off x="5994275" y="3993819"/>
                <a:ext cx="27000" cy="116640"/>
              </p14:xfrm>
            </p:contentPart>
          </mc:Choice>
          <mc:Fallback xmlns="">
            <p:pic>
              <p:nvPicPr>
                <p:cNvPr id="206" name="Ink 205">
                  <a:extLst>
                    <a:ext uri="{FF2B5EF4-FFF2-40B4-BE49-F238E27FC236}">
                      <a16:creationId xmlns:a16="http://schemas.microsoft.com/office/drawing/2014/main" id="{E45DDD89-DDC0-2543-B40D-CA331000CCEF}"/>
                    </a:ext>
                  </a:extLst>
                </p:cNvPr>
                <p:cNvPicPr/>
                <p:nvPr/>
              </p:nvPicPr>
              <p:blipFill>
                <a:blip r:embed="rId263"/>
                <a:stretch>
                  <a:fillRect/>
                </a:stretch>
              </p:blipFill>
              <p:spPr>
                <a:xfrm>
                  <a:off x="5986715" y="3986259"/>
                  <a:ext cx="4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5" name="Ink 184">
                  <a:extLst>
                    <a:ext uri="{FF2B5EF4-FFF2-40B4-BE49-F238E27FC236}">
                      <a16:creationId xmlns:a16="http://schemas.microsoft.com/office/drawing/2014/main" id="{CC3ACA76-6562-C540-AED1-4D8BE0C4C6FF}"/>
                    </a:ext>
                  </a:extLst>
                </p14:cNvPr>
                <p14:cNvContentPartPr/>
                <p14:nvPr/>
              </p14:nvContentPartPr>
              <p14:xfrm>
                <a:off x="3584075" y="4005339"/>
                <a:ext cx="113040" cy="352440"/>
              </p14:xfrm>
            </p:contentPart>
          </mc:Choice>
          <mc:Fallback xmlns="">
            <p:pic>
              <p:nvPicPr>
                <p:cNvPr id="185" name="Ink 184">
                  <a:extLst>
                    <a:ext uri="{FF2B5EF4-FFF2-40B4-BE49-F238E27FC236}">
                      <a16:creationId xmlns:a16="http://schemas.microsoft.com/office/drawing/2014/main" id="{CC3ACA76-6562-C540-AED1-4D8BE0C4C6FF}"/>
                    </a:ext>
                  </a:extLst>
                </p:cNvPr>
                <p:cNvPicPr/>
                <p:nvPr/>
              </p:nvPicPr>
              <p:blipFill>
                <a:blip r:embed="rId265"/>
                <a:stretch>
                  <a:fillRect/>
                </a:stretch>
              </p:blipFill>
              <p:spPr>
                <a:xfrm>
                  <a:off x="3576515" y="3997779"/>
                  <a:ext cx="1281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6" name="Ink 185">
                  <a:extLst>
                    <a:ext uri="{FF2B5EF4-FFF2-40B4-BE49-F238E27FC236}">
                      <a16:creationId xmlns:a16="http://schemas.microsoft.com/office/drawing/2014/main" id="{01BACA28-7FF5-BD41-8F29-491F5F83F0AF}"/>
                    </a:ext>
                  </a:extLst>
                </p14:cNvPr>
                <p14:cNvContentPartPr/>
                <p14:nvPr/>
              </p14:nvContentPartPr>
              <p14:xfrm>
                <a:off x="3774515" y="4093899"/>
                <a:ext cx="95400" cy="131760"/>
              </p14:xfrm>
            </p:contentPart>
          </mc:Choice>
          <mc:Fallback xmlns="">
            <p:pic>
              <p:nvPicPr>
                <p:cNvPr id="186" name="Ink 185">
                  <a:extLst>
                    <a:ext uri="{FF2B5EF4-FFF2-40B4-BE49-F238E27FC236}">
                      <a16:creationId xmlns:a16="http://schemas.microsoft.com/office/drawing/2014/main" id="{01BACA28-7FF5-BD41-8F29-491F5F83F0AF}"/>
                    </a:ext>
                  </a:extLst>
                </p:cNvPr>
                <p:cNvPicPr/>
                <p:nvPr/>
              </p:nvPicPr>
              <p:blipFill>
                <a:blip r:embed="rId267"/>
                <a:stretch>
                  <a:fillRect/>
                </a:stretch>
              </p:blipFill>
              <p:spPr>
                <a:xfrm>
                  <a:off x="3766955" y="4086699"/>
                  <a:ext cx="110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7" name="Ink 186">
                  <a:extLst>
                    <a:ext uri="{FF2B5EF4-FFF2-40B4-BE49-F238E27FC236}">
                      <a16:creationId xmlns:a16="http://schemas.microsoft.com/office/drawing/2014/main" id="{1942F81F-B49A-A247-9D31-05DB1CC360B7}"/>
                    </a:ext>
                  </a:extLst>
                </p14:cNvPr>
                <p14:cNvContentPartPr/>
                <p14:nvPr/>
              </p14:nvContentPartPr>
              <p14:xfrm>
                <a:off x="3949475" y="4102539"/>
                <a:ext cx="76680" cy="100080"/>
              </p14:xfrm>
            </p:contentPart>
          </mc:Choice>
          <mc:Fallback xmlns="">
            <p:pic>
              <p:nvPicPr>
                <p:cNvPr id="187" name="Ink 186">
                  <a:extLst>
                    <a:ext uri="{FF2B5EF4-FFF2-40B4-BE49-F238E27FC236}">
                      <a16:creationId xmlns:a16="http://schemas.microsoft.com/office/drawing/2014/main" id="{1942F81F-B49A-A247-9D31-05DB1CC360B7}"/>
                    </a:ext>
                  </a:extLst>
                </p:cNvPr>
                <p:cNvPicPr/>
                <p:nvPr/>
              </p:nvPicPr>
              <p:blipFill>
                <a:blip r:embed="rId269"/>
                <a:stretch>
                  <a:fillRect/>
                </a:stretch>
              </p:blipFill>
              <p:spPr>
                <a:xfrm>
                  <a:off x="3942275" y="4094979"/>
                  <a:ext cx="918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8" name="Ink 187">
                  <a:extLst>
                    <a:ext uri="{FF2B5EF4-FFF2-40B4-BE49-F238E27FC236}">
                      <a16:creationId xmlns:a16="http://schemas.microsoft.com/office/drawing/2014/main" id="{F6FDE110-6F50-5E4B-AF07-06CDDE40BD54}"/>
                    </a:ext>
                  </a:extLst>
                </p14:cNvPr>
                <p14:cNvContentPartPr/>
                <p14:nvPr/>
              </p14:nvContentPartPr>
              <p14:xfrm>
                <a:off x="4103915" y="4098219"/>
                <a:ext cx="177480" cy="102600"/>
              </p14:xfrm>
            </p:contentPart>
          </mc:Choice>
          <mc:Fallback xmlns="">
            <p:pic>
              <p:nvPicPr>
                <p:cNvPr id="188" name="Ink 187">
                  <a:extLst>
                    <a:ext uri="{FF2B5EF4-FFF2-40B4-BE49-F238E27FC236}">
                      <a16:creationId xmlns:a16="http://schemas.microsoft.com/office/drawing/2014/main" id="{F6FDE110-6F50-5E4B-AF07-06CDDE40BD54}"/>
                    </a:ext>
                  </a:extLst>
                </p:cNvPr>
                <p:cNvPicPr/>
                <p:nvPr/>
              </p:nvPicPr>
              <p:blipFill>
                <a:blip r:embed="rId271"/>
                <a:stretch>
                  <a:fillRect/>
                </a:stretch>
              </p:blipFill>
              <p:spPr>
                <a:xfrm>
                  <a:off x="4096355" y="4090659"/>
                  <a:ext cx="192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9" name="Ink 188">
                  <a:extLst>
                    <a:ext uri="{FF2B5EF4-FFF2-40B4-BE49-F238E27FC236}">
                      <a16:creationId xmlns:a16="http://schemas.microsoft.com/office/drawing/2014/main" id="{0F9198FE-DFB0-C044-9456-7C52C42DF2CF}"/>
                    </a:ext>
                  </a:extLst>
                </p14:cNvPr>
                <p14:cNvContentPartPr/>
                <p14:nvPr/>
              </p14:nvContentPartPr>
              <p14:xfrm>
                <a:off x="4331075" y="4122699"/>
                <a:ext cx="60840" cy="197640"/>
              </p14:xfrm>
            </p:contentPart>
          </mc:Choice>
          <mc:Fallback xmlns="">
            <p:pic>
              <p:nvPicPr>
                <p:cNvPr id="189" name="Ink 188">
                  <a:extLst>
                    <a:ext uri="{FF2B5EF4-FFF2-40B4-BE49-F238E27FC236}">
                      <a16:creationId xmlns:a16="http://schemas.microsoft.com/office/drawing/2014/main" id="{0F9198FE-DFB0-C044-9456-7C52C42DF2CF}"/>
                    </a:ext>
                  </a:extLst>
                </p:cNvPr>
                <p:cNvPicPr/>
                <p:nvPr/>
              </p:nvPicPr>
              <p:blipFill>
                <a:blip r:embed="rId273"/>
                <a:stretch>
                  <a:fillRect/>
                </a:stretch>
              </p:blipFill>
              <p:spPr>
                <a:xfrm>
                  <a:off x="4323515" y="4115499"/>
                  <a:ext cx="75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0" name="Ink 189">
                  <a:extLst>
                    <a:ext uri="{FF2B5EF4-FFF2-40B4-BE49-F238E27FC236}">
                      <a16:creationId xmlns:a16="http://schemas.microsoft.com/office/drawing/2014/main" id="{523DAD88-7704-A846-B1D8-658494F80B38}"/>
                    </a:ext>
                  </a:extLst>
                </p14:cNvPr>
                <p14:cNvContentPartPr/>
                <p14:nvPr/>
              </p14:nvContentPartPr>
              <p14:xfrm>
                <a:off x="4358435" y="4094979"/>
                <a:ext cx="105480" cy="95040"/>
              </p14:xfrm>
            </p:contentPart>
          </mc:Choice>
          <mc:Fallback xmlns="">
            <p:pic>
              <p:nvPicPr>
                <p:cNvPr id="190" name="Ink 189">
                  <a:extLst>
                    <a:ext uri="{FF2B5EF4-FFF2-40B4-BE49-F238E27FC236}">
                      <a16:creationId xmlns:a16="http://schemas.microsoft.com/office/drawing/2014/main" id="{523DAD88-7704-A846-B1D8-658494F80B38}"/>
                    </a:ext>
                  </a:extLst>
                </p:cNvPr>
                <p:cNvPicPr/>
                <p:nvPr/>
              </p:nvPicPr>
              <p:blipFill>
                <a:blip r:embed="rId275"/>
                <a:stretch>
                  <a:fillRect/>
                </a:stretch>
              </p:blipFill>
              <p:spPr>
                <a:xfrm>
                  <a:off x="4350875" y="4087419"/>
                  <a:ext cx="120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1" name="Ink 190">
                  <a:extLst>
                    <a:ext uri="{FF2B5EF4-FFF2-40B4-BE49-F238E27FC236}">
                      <a16:creationId xmlns:a16="http://schemas.microsoft.com/office/drawing/2014/main" id="{B0BC9200-1531-154D-BAF4-F6A8AD96F630}"/>
                    </a:ext>
                  </a:extLst>
                </p14:cNvPr>
                <p14:cNvContentPartPr/>
                <p14:nvPr/>
              </p14:nvContentPartPr>
              <p14:xfrm>
                <a:off x="4471115" y="4121619"/>
                <a:ext cx="110880" cy="51840"/>
              </p14:xfrm>
            </p:contentPart>
          </mc:Choice>
          <mc:Fallback xmlns="">
            <p:pic>
              <p:nvPicPr>
                <p:cNvPr id="191" name="Ink 190">
                  <a:extLst>
                    <a:ext uri="{FF2B5EF4-FFF2-40B4-BE49-F238E27FC236}">
                      <a16:creationId xmlns:a16="http://schemas.microsoft.com/office/drawing/2014/main" id="{B0BC9200-1531-154D-BAF4-F6A8AD96F630}"/>
                    </a:ext>
                  </a:extLst>
                </p:cNvPr>
                <p:cNvPicPr/>
                <p:nvPr/>
              </p:nvPicPr>
              <p:blipFill>
                <a:blip r:embed="rId277"/>
                <a:stretch>
                  <a:fillRect/>
                </a:stretch>
              </p:blipFill>
              <p:spPr>
                <a:xfrm>
                  <a:off x="4463555" y="4114059"/>
                  <a:ext cx="126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2" name="Ink 191">
                  <a:extLst>
                    <a:ext uri="{FF2B5EF4-FFF2-40B4-BE49-F238E27FC236}">
                      <a16:creationId xmlns:a16="http://schemas.microsoft.com/office/drawing/2014/main" id="{FDFABDB4-8CA3-414E-9F7C-28F907FCED5A}"/>
                    </a:ext>
                  </a:extLst>
                </p14:cNvPr>
                <p14:cNvContentPartPr/>
                <p14:nvPr/>
              </p14:nvContentPartPr>
              <p14:xfrm>
                <a:off x="4602875" y="3953499"/>
                <a:ext cx="42120" cy="235440"/>
              </p14:xfrm>
            </p:contentPart>
          </mc:Choice>
          <mc:Fallback xmlns="">
            <p:pic>
              <p:nvPicPr>
                <p:cNvPr id="192" name="Ink 191">
                  <a:extLst>
                    <a:ext uri="{FF2B5EF4-FFF2-40B4-BE49-F238E27FC236}">
                      <a16:creationId xmlns:a16="http://schemas.microsoft.com/office/drawing/2014/main" id="{FDFABDB4-8CA3-414E-9F7C-28F907FCED5A}"/>
                    </a:ext>
                  </a:extLst>
                </p:cNvPr>
                <p:cNvPicPr/>
                <p:nvPr/>
              </p:nvPicPr>
              <p:blipFill>
                <a:blip r:embed="rId279"/>
                <a:stretch>
                  <a:fillRect/>
                </a:stretch>
              </p:blipFill>
              <p:spPr>
                <a:xfrm>
                  <a:off x="4595315" y="3945939"/>
                  <a:ext cx="56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3" name="Ink 192">
                  <a:extLst>
                    <a:ext uri="{FF2B5EF4-FFF2-40B4-BE49-F238E27FC236}">
                      <a16:creationId xmlns:a16="http://schemas.microsoft.com/office/drawing/2014/main" id="{1B246F12-F4FD-CB41-B734-DBAF2B74C4D8}"/>
                    </a:ext>
                  </a:extLst>
                </p14:cNvPr>
                <p14:cNvContentPartPr/>
                <p14:nvPr/>
              </p14:nvContentPartPr>
              <p14:xfrm>
                <a:off x="4677755" y="4058619"/>
                <a:ext cx="62280" cy="95760"/>
              </p14:xfrm>
            </p:contentPart>
          </mc:Choice>
          <mc:Fallback xmlns="">
            <p:pic>
              <p:nvPicPr>
                <p:cNvPr id="193" name="Ink 192">
                  <a:extLst>
                    <a:ext uri="{FF2B5EF4-FFF2-40B4-BE49-F238E27FC236}">
                      <a16:creationId xmlns:a16="http://schemas.microsoft.com/office/drawing/2014/main" id="{1B246F12-F4FD-CB41-B734-DBAF2B74C4D8}"/>
                    </a:ext>
                  </a:extLst>
                </p:cNvPr>
                <p:cNvPicPr/>
                <p:nvPr/>
              </p:nvPicPr>
              <p:blipFill>
                <a:blip r:embed="rId281"/>
                <a:stretch>
                  <a:fillRect/>
                </a:stretch>
              </p:blipFill>
              <p:spPr>
                <a:xfrm>
                  <a:off x="4670195" y="4051059"/>
                  <a:ext cx="77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4" name="Ink 193">
                  <a:extLst>
                    <a:ext uri="{FF2B5EF4-FFF2-40B4-BE49-F238E27FC236}">
                      <a16:creationId xmlns:a16="http://schemas.microsoft.com/office/drawing/2014/main" id="{43A594BE-CC1E-7D40-85FB-D708E2248679}"/>
                    </a:ext>
                  </a:extLst>
                </p14:cNvPr>
                <p14:cNvContentPartPr/>
                <p14:nvPr/>
              </p14:nvContentPartPr>
              <p14:xfrm>
                <a:off x="4774955" y="4071219"/>
                <a:ext cx="78120" cy="80280"/>
              </p14:xfrm>
            </p:contentPart>
          </mc:Choice>
          <mc:Fallback xmlns="">
            <p:pic>
              <p:nvPicPr>
                <p:cNvPr id="194" name="Ink 193">
                  <a:extLst>
                    <a:ext uri="{FF2B5EF4-FFF2-40B4-BE49-F238E27FC236}">
                      <a16:creationId xmlns:a16="http://schemas.microsoft.com/office/drawing/2014/main" id="{43A594BE-CC1E-7D40-85FB-D708E2248679}"/>
                    </a:ext>
                  </a:extLst>
                </p:cNvPr>
                <p:cNvPicPr/>
                <p:nvPr/>
              </p:nvPicPr>
              <p:blipFill>
                <a:blip r:embed="rId283"/>
                <a:stretch>
                  <a:fillRect/>
                </a:stretch>
              </p:blipFill>
              <p:spPr>
                <a:xfrm>
                  <a:off x="4767395" y="4063659"/>
                  <a:ext cx="93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5" name="Ink 194">
                  <a:extLst>
                    <a:ext uri="{FF2B5EF4-FFF2-40B4-BE49-F238E27FC236}">
                      <a16:creationId xmlns:a16="http://schemas.microsoft.com/office/drawing/2014/main" id="{9FE7FA4A-37D6-2045-B055-C18491632BD3}"/>
                    </a:ext>
                  </a:extLst>
                </p14:cNvPr>
                <p14:cNvContentPartPr/>
                <p14:nvPr/>
              </p14:nvContentPartPr>
              <p14:xfrm>
                <a:off x="4878275" y="4061139"/>
                <a:ext cx="89280" cy="81000"/>
              </p14:xfrm>
            </p:contentPart>
          </mc:Choice>
          <mc:Fallback xmlns="">
            <p:pic>
              <p:nvPicPr>
                <p:cNvPr id="195" name="Ink 194">
                  <a:extLst>
                    <a:ext uri="{FF2B5EF4-FFF2-40B4-BE49-F238E27FC236}">
                      <a16:creationId xmlns:a16="http://schemas.microsoft.com/office/drawing/2014/main" id="{9FE7FA4A-37D6-2045-B055-C18491632BD3}"/>
                    </a:ext>
                  </a:extLst>
                </p:cNvPr>
                <p:cNvPicPr/>
                <p:nvPr/>
              </p:nvPicPr>
              <p:blipFill>
                <a:blip r:embed="rId285"/>
                <a:stretch>
                  <a:fillRect/>
                </a:stretch>
              </p:blipFill>
              <p:spPr>
                <a:xfrm>
                  <a:off x="4870715" y="4053579"/>
                  <a:ext cx="104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6" name="Ink 195">
                  <a:extLst>
                    <a:ext uri="{FF2B5EF4-FFF2-40B4-BE49-F238E27FC236}">
                      <a16:creationId xmlns:a16="http://schemas.microsoft.com/office/drawing/2014/main" id="{F74FDA3B-1782-1042-A56E-0219A23AAB64}"/>
                    </a:ext>
                  </a:extLst>
                </p14:cNvPr>
                <p14:cNvContentPartPr/>
                <p14:nvPr/>
              </p14:nvContentPartPr>
              <p14:xfrm>
                <a:off x="4988075" y="4066179"/>
                <a:ext cx="83520" cy="51120"/>
              </p14:xfrm>
            </p:contentPart>
          </mc:Choice>
          <mc:Fallback xmlns="">
            <p:pic>
              <p:nvPicPr>
                <p:cNvPr id="196" name="Ink 195">
                  <a:extLst>
                    <a:ext uri="{FF2B5EF4-FFF2-40B4-BE49-F238E27FC236}">
                      <a16:creationId xmlns:a16="http://schemas.microsoft.com/office/drawing/2014/main" id="{F74FDA3B-1782-1042-A56E-0219A23AAB64}"/>
                    </a:ext>
                  </a:extLst>
                </p:cNvPr>
                <p:cNvPicPr/>
                <p:nvPr/>
              </p:nvPicPr>
              <p:blipFill>
                <a:blip r:embed="rId287"/>
                <a:stretch>
                  <a:fillRect/>
                </a:stretch>
              </p:blipFill>
              <p:spPr>
                <a:xfrm>
                  <a:off x="4980515" y="4058619"/>
                  <a:ext cx="98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7" name="Ink 196">
                  <a:extLst>
                    <a:ext uri="{FF2B5EF4-FFF2-40B4-BE49-F238E27FC236}">
                      <a16:creationId xmlns:a16="http://schemas.microsoft.com/office/drawing/2014/main" id="{DCDB2A80-BF4D-9C4E-9CDA-206CC99ED02F}"/>
                    </a:ext>
                  </a:extLst>
                </p14:cNvPr>
                <p14:cNvContentPartPr/>
                <p14:nvPr/>
              </p14:nvContentPartPr>
              <p14:xfrm>
                <a:off x="5075195" y="4026579"/>
                <a:ext cx="37440" cy="226800"/>
              </p14:xfrm>
            </p:contentPart>
          </mc:Choice>
          <mc:Fallback xmlns="">
            <p:pic>
              <p:nvPicPr>
                <p:cNvPr id="197" name="Ink 196">
                  <a:extLst>
                    <a:ext uri="{FF2B5EF4-FFF2-40B4-BE49-F238E27FC236}">
                      <a16:creationId xmlns:a16="http://schemas.microsoft.com/office/drawing/2014/main" id="{DCDB2A80-BF4D-9C4E-9CDA-206CC99ED02F}"/>
                    </a:ext>
                  </a:extLst>
                </p:cNvPr>
                <p:cNvPicPr/>
                <p:nvPr/>
              </p:nvPicPr>
              <p:blipFill>
                <a:blip r:embed="rId289"/>
                <a:stretch>
                  <a:fillRect/>
                </a:stretch>
              </p:blipFill>
              <p:spPr>
                <a:xfrm>
                  <a:off x="5067635" y="4019379"/>
                  <a:ext cx="52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8" name="Ink 197">
                  <a:extLst>
                    <a:ext uri="{FF2B5EF4-FFF2-40B4-BE49-F238E27FC236}">
                      <a16:creationId xmlns:a16="http://schemas.microsoft.com/office/drawing/2014/main" id="{0C7159A3-8714-1843-A1BD-5AA6435F89F5}"/>
                    </a:ext>
                  </a:extLst>
                </p14:cNvPr>
                <p14:cNvContentPartPr/>
                <p14:nvPr/>
              </p14:nvContentPartPr>
              <p14:xfrm>
                <a:off x="5201195" y="4044579"/>
                <a:ext cx="196920" cy="73800"/>
              </p14:xfrm>
            </p:contentPart>
          </mc:Choice>
          <mc:Fallback xmlns="">
            <p:pic>
              <p:nvPicPr>
                <p:cNvPr id="198" name="Ink 197">
                  <a:extLst>
                    <a:ext uri="{FF2B5EF4-FFF2-40B4-BE49-F238E27FC236}">
                      <a16:creationId xmlns:a16="http://schemas.microsoft.com/office/drawing/2014/main" id="{0C7159A3-8714-1843-A1BD-5AA6435F89F5}"/>
                    </a:ext>
                  </a:extLst>
                </p:cNvPr>
                <p:cNvPicPr/>
                <p:nvPr/>
              </p:nvPicPr>
              <p:blipFill>
                <a:blip r:embed="rId291"/>
                <a:stretch>
                  <a:fillRect/>
                </a:stretch>
              </p:blipFill>
              <p:spPr>
                <a:xfrm>
                  <a:off x="5193635" y="4037019"/>
                  <a:ext cx="212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9" name="Ink 198">
                  <a:extLst>
                    <a:ext uri="{FF2B5EF4-FFF2-40B4-BE49-F238E27FC236}">
                      <a16:creationId xmlns:a16="http://schemas.microsoft.com/office/drawing/2014/main" id="{36115C85-0C2C-9749-8B23-AC8EFA2CA38C}"/>
                    </a:ext>
                  </a:extLst>
                </p14:cNvPr>
                <p14:cNvContentPartPr/>
                <p14:nvPr/>
              </p14:nvContentPartPr>
              <p14:xfrm>
                <a:off x="5436275" y="4028019"/>
                <a:ext cx="3960" cy="71280"/>
              </p14:xfrm>
            </p:contentPart>
          </mc:Choice>
          <mc:Fallback xmlns="">
            <p:pic>
              <p:nvPicPr>
                <p:cNvPr id="199" name="Ink 198">
                  <a:extLst>
                    <a:ext uri="{FF2B5EF4-FFF2-40B4-BE49-F238E27FC236}">
                      <a16:creationId xmlns:a16="http://schemas.microsoft.com/office/drawing/2014/main" id="{36115C85-0C2C-9749-8B23-AC8EFA2CA38C}"/>
                    </a:ext>
                  </a:extLst>
                </p:cNvPr>
                <p:cNvPicPr/>
                <p:nvPr/>
              </p:nvPicPr>
              <p:blipFill>
                <a:blip r:embed="rId293"/>
                <a:stretch>
                  <a:fillRect/>
                </a:stretch>
              </p:blipFill>
              <p:spPr>
                <a:xfrm>
                  <a:off x="5428715" y="4020819"/>
                  <a:ext cx="190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0" name="Ink 199">
                  <a:extLst>
                    <a:ext uri="{FF2B5EF4-FFF2-40B4-BE49-F238E27FC236}">
                      <a16:creationId xmlns:a16="http://schemas.microsoft.com/office/drawing/2014/main" id="{0F91D1AA-0942-6E4B-A9EA-72D8373E3372}"/>
                    </a:ext>
                  </a:extLst>
                </p14:cNvPr>
                <p14:cNvContentPartPr/>
                <p14:nvPr/>
              </p14:nvContentPartPr>
              <p14:xfrm>
                <a:off x="5428355" y="3979419"/>
                <a:ext cx="19080" cy="9000"/>
              </p14:xfrm>
            </p:contentPart>
          </mc:Choice>
          <mc:Fallback xmlns="">
            <p:pic>
              <p:nvPicPr>
                <p:cNvPr id="200" name="Ink 199">
                  <a:extLst>
                    <a:ext uri="{FF2B5EF4-FFF2-40B4-BE49-F238E27FC236}">
                      <a16:creationId xmlns:a16="http://schemas.microsoft.com/office/drawing/2014/main" id="{0F91D1AA-0942-6E4B-A9EA-72D8373E3372}"/>
                    </a:ext>
                  </a:extLst>
                </p:cNvPr>
                <p:cNvPicPr/>
                <p:nvPr/>
              </p:nvPicPr>
              <p:blipFill>
                <a:blip r:embed="rId295"/>
                <a:stretch>
                  <a:fillRect/>
                </a:stretch>
              </p:blipFill>
              <p:spPr>
                <a:xfrm>
                  <a:off x="5420795" y="3971859"/>
                  <a:ext cx="34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1" name="Ink 200">
                  <a:extLst>
                    <a:ext uri="{FF2B5EF4-FFF2-40B4-BE49-F238E27FC236}">
                      <a16:creationId xmlns:a16="http://schemas.microsoft.com/office/drawing/2014/main" id="{CB922485-489D-8C47-A9DA-8441177F2ED0}"/>
                    </a:ext>
                  </a:extLst>
                </p14:cNvPr>
                <p14:cNvContentPartPr/>
                <p14:nvPr/>
              </p14:nvContentPartPr>
              <p14:xfrm>
                <a:off x="5527355" y="4002459"/>
                <a:ext cx="90000" cy="105840"/>
              </p14:xfrm>
            </p:contentPart>
          </mc:Choice>
          <mc:Fallback xmlns="">
            <p:pic>
              <p:nvPicPr>
                <p:cNvPr id="201" name="Ink 200">
                  <a:extLst>
                    <a:ext uri="{FF2B5EF4-FFF2-40B4-BE49-F238E27FC236}">
                      <a16:creationId xmlns:a16="http://schemas.microsoft.com/office/drawing/2014/main" id="{CB922485-489D-8C47-A9DA-8441177F2ED0}"/>
                    </a:ext>
                  </a:extLst>
                </p:cNvPr>
                <p:cNvPicPr/>
                <p:nvPr/>
              </p:nvPicPr>
              <p:blipFill>
                <a:blip r:embed="rId297"/>
                <a:stretch>
                  <a:fillRect/>
                </a:stretch>
              </p:blipFill>
              <p:spPr>
                <a:xfrm>
                  <a:off x="5519795" y="3994899"/>
                  <a:ext cx="105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2" name="Ink 201">
                  <a:extLst>
                    <a:ext uri="{FF2B5EF4-FFF2-40B4-BE49-F238E27FC236}">
                      <a16:creationId xmlns:a16="http://schemas.microsoft.com/office/drawing/2014/main" id="{D782A3A5-4ADF-D74D-A662-752673E71C7D}"/>
                    </a:ext>
                  </a:extLst>
                </p14:cNvPr>
                <p14:cNvContentPartPr/>
                <p14:nvPr/>
              </p14:nvContentPartPr>
              <p14:xfrm>
                <a:off x="5678915" y="3999579"/>
                <a:ext cx="72360" cy="107640"/>
              </p14:xfrm>
            </p:contentPart>
          </mc:Choice>
          <mc:Fallback xmlns="">
            <p:pic>
              <p:nvPicPr>
                <p:cNvPr id="202" name="Ink 201">
                  <a:extLst>
                    <a:ext uri="{FF2B5EF4-FFF2-40B4-BE49-F238E27FC236}">
                      <a16:creationId xmlns:a16="http://schemas.microsoft.com/office/drawing/2014/main" id="{D782A3A5-4ADF-D74D-A662-752673E71C7D}"/>
                    </a:ext>
                  </a:extLst>
                </p:cNvPr>
                <p:cNvPicPr/>
                <p:nvPr/>
              </p:nvPicPr>
              <p:blipFill>
                <a:blip r:embed="rId299"/>
                <a:stretch>
                  <a:fillRect/>
                </a:stretch>
              </p:blipFill>
              <p:spPr>
                <a:xfrm>
                  <a:off x="5671355" y="3992019"/>
                  <a:ext cx="87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2" name="Ink 211">
                  <a:extLst>
                    <a:ext uri="{FF2B5EF4-FFF2-40B4-BE49-F238E27FC236}">
                      <a16:creationId xmlns:a16="http://schemas.microsoft.com/office/drawing/2014/main" id="{88EC6E68-23A1-F94A-A682-939B46684F9F}"/>
                    </a:ext>
                  </a:extLst>
                </p14:cNvPr>
                <p14:cNvContentPartPr/>
                <p14:nvPr/>
              </p14:nvContentPartPr>
              <p14:xfrm>
                <a:off x="3895115" y="3933339"/>
                <a:ext cx="120960" cy="11880"/>
              </p14:xfrm>
            </p:contentPart>
          </mc:Choice>
          <mc:Fallback xmlns="">
            <p:pic>
              <p:nvPicPr>
                <p:cNvPr id="212" name="Ink 211">
                  <a:extLst>
                    <a:ext uri="{FF2B5EF4-FFF2-40B4-BE49-F238E27FC236}">
                      <a16:creationId xmlns:a16="http://schemas.microsoft.com/office/drawing/2014/main" id="{88EC6E68-23A1-F94A-A682-939B46684F9F}"/>
                    </a:ext>
                  </a:extLst>
                </p:cNvPr>
                <p:cNvPicPr/>
                <p:nvPr/>
              </p:nvPicPr>
              <p:blipFill>
                <a:blip r:embed="rId301"/>
                <a:stretch>
                  <a:fillRect/>
                </a:stretch>
              </p:blipFill>
              <p:spPr>
                <a:xfrm>
                  <a:off x="3887555" y="3926139"/>
                  <a:ext cx="136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3" name="Ink 212">
                  <a:extLst>
                    <a:ext uri="{FF2B5EF4-FFF2-40B4-BE49-F238E27FC236}">
                      <a16:creationId xmlns:a16="http://schemas.microsoft.com/office/drawing/2014/main" id="{FEB93F1A-B474-EE41-A686-52D0C9C401CF}"/>
                    </a:ext>
                  </a:extLst>
                </p14:cNvPr>
                <p14:cNvContentPartPr/>
                <p14:nvPr/>
              </p14:nvContentPartPr>
              <p14:xfrm>
                <a:off x="3918155" y="3979419"/>
                <a:ext cx="86400" cy="6120"/>
              </p14:xfrm>
            </p:contentPart>
          </mc:Choice>
          <mc:Fallback xmlns="">
            <p:pic>
              <p:nvPicPr>
                <p:cNvPr id="213" name="Ink 212">
                  <a:extLst>
                    <a:ext uri="{FF2B5EF4-FFF2-40B4-BE49-F238E27FC236}">
                      <a16:creationId xmlns:a16="http://schemas.microsoft.com/office/drawing/2014/main" id="{FEB93F1A-B474-EE41-A686-52D0C9C401CF}"/>
                    </a:ext>
                  </a:extLst>
                </p:cNvPr>
                <p:cNvPicPr/>
                <p:nvPr/>
              </p:nvPicPr>
              <p:blipFill>
                <a:blip r:embed="rId303"/>
                <a:stretch>
                  <a:fillRect/>
                </a:stretch>
              </p:blipFill>
              <p:spPr>
                <a:xfrm>
                  <a:off x="3910595" y="3971859"/>
                  <a:ext cx="101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4" name="Ink 213">
                  <a:extLst>
                    <a:ext uri="{FF2B5EF4-FFF2-40B4-BE49-F238E27FC236}">
                      <a16:creationId xmlns:a16="http://schemas.microsoft.com/office/drawing/2014/main" id="{97979EFB-FCA9-0F42-9F33-4E977511B51D}"/>
                    </a:ext>
                  </a:extLst>
                </p14:cNvPr>
                <p14:cNvContentPartPr/>
                <p14:nvPr/>
              </p14:nvContentPartPr>
              <p14:xfrm>
                <a:off x="3926075" y="3917859"/>
                <a:ext cx="23400" cy="97200"/>
              </p14:xfrm>
            </p:contentPart>
          </mc:Choice>
          <mc:Fallback xmlns="">
            <p:pic>
              <p:nvPicPr>
                <p:cNvPr id="214" name="Ink 213">
                  <a:extLst>
                    <a:ext uri="{FF2B5EF4-FFF2-40B4-BE49-F238E27FC236}">
                      <a16:creationId xmlns:a16="http://schemas.microsoft.com/office/drawing/2014/main" id="{97979EFB-FCA9-0F42-9F33-4E977511B51D}"/>
                    </a:ext>
                  </a:extLst>
                </p:cNvPr>
                <p:cNvPicPr/>
                <p:nvPr/>
              </p:nvPicPr>
              <p:blipFill>
                <a:blip r:embed="rId305"/>
                <a:stretch>
                  <a:fillRect/>
                </a:stretch>
              </p:blipFill>
              <p:spPr>
                <a:xfrm>
                  <a:off x="3918515" y="3910299"/>
                  <a:ext cx="38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5" name="Ink 214">
                  <a:extLst>
                    <a:ext uri="{FF2B5EF4-FFF2-40B4-BE49-F238E27FC236}">
                      <a16:creationId xmlns:a16="http://schemas.microsoft.com/office/drawing/2014/main" id="{34701179-51B3-3F4A-A5A7-9D9200FF5C12}"/>
                    </a:ext>
                  </a:extLst>
                </p14:cNvPr>
                <p14:cNvContentPartPr/>
                <p14:nvPr/>
              </p14:nvContentPartPr>
              <p14:xfrm>
                <a:off x="3973955" y="3921459"/>
                <a:ext cx="9000" cy="96480"/>
              </p14:xfrm>
            </p:contentPart>
          </mc:Choice>
          <mc:Fallback xmlns="">
            <p:pic>
              <p:nvPicPr>
                <p:cNvPr id="215" name="Ink 214">
                  <a:extLst>
                    <a:ext uri="{FF2B5EF4-FFF2-40B4-BE49-F238E27FC236}">
                      <a16:creationId xmlns:a16="http://schemas.microsoft.com/office/drawing/2014/main" id="{34701179-51B3-3F4A-A5A7-9D9200FF5C12}"/>
                    </a:ext>
                  </a:extLst>
                </p:cNvPr>
                <p:cNvPicPr/>
                <p:nvPr/>
              </p:nvPicPr>
              <p:blipFill>
                <a:blip r:embed="rId307"/>
                <a:stretch>
                  <a:fillRect/>
                </a:stretch>
              </p:blipFill>
              <p:spPr>
                <a:xfrm>
                  <a:off x="3966395" y="3913899"/>
                  <a:ext cx="24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6" name="Ink 215">
                  <a:extLst>
                    <a:ext uri="{FF2B5EF4-FFF2-40B4-BE49-F238E27FC236}">
                      <a16:creationId xmlns:a16="http://schemas.microsoft.com/office/drawing/2014/main" id="{145A4A33-D2F6-6442-9580-6D0BAD42228D}"/>
                    </a:ext>
                  </a:extLst>
                </p14:cNvPr>
                <p14:cNvContentPartPr/>
                <p14:nvPr/>
              </p14:nvContentPartPr>
              <p14:xfrm>
                <a:off x="4111115" y="3925419"/>
                <a:ext cx="79920" cy="70560"/>
              </p14:xfrm>
            </p:contentPart>
          </mc:Choice>
          <mc:Fallback xmlns="">
            <p:pic>
              <p:nvPicPr>
                <p:cNvPr id="216" name="Ink 215">
                  <a:extLst>
                    <a:ext uri="{FF2B5EF4-FFF2-40B4-BE49-F238E27FC236}">
                      <a16:creationId xmlns:a16="http://schemas.microsoft.com/office/drawing/2014/main" id="{145A4A33-D2F6-6442-9580-6D0BAD42228D}"/>
                    </a:ext>
                  </a:extLst>
                </p:cNvPr>
                <p:cNvPicPr/>
                <p:nvPr/>
              </p:nvPicPr>
              <p:blipFill>
                <a:blip r:embed="rId309"/>
                <a:stretch>
                  <a:fillRect/>
                </a:stretch>
              </p:blipFill>
              <p:spPr>
                <a:xfrm>
                  <a:off x="4103555" y="3917859"/>
                  <a:ext cx="95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7" name="Ink 216">
                  <a:extLst>
                    <a:ext uri="{FF2B5EF4-FFF2-40B4-BE49-F238E27FC236}">
                      <a16:creationId xmlns:a16="http://schemas.microsoft.com/office/drawing/2014/main" id="{B9C21467-1068-814C-BF7C-5FE0B20BA630}"/>
                    </a:ext>
                  </a:extLst>
                </p14:cNvPr>
                <p14:cNvContentPartPr/>
                <p14:nvPr/>
              </p14:nvContentPartPr>
              <p14:xfrm>
                <a:off x="4209395" y="3874659"/>
                <a:ext cx="86040" cy="160920"/>
              </p14:xfrm>
            </p:contentPart>
          </mc:Choice>
          <mc:Fallback xmlns="">
            <p:pic>
              <p:nvPicPr>
                <p:cNvPr id="217" name="Ink 216">
                  <a:extLst>
                    <a:ext uri="{FF2B5EF4-FFF2-40B4-BE49-F238E27FC236}">
                      <a16:creationId xmlns:a16="http://schemas.microsoft.com/office/drawing/2014/main" id="{B9C21467-1068-814C-BF7C-5FE0B20BA630}"/>
                    </a:ext>
                  </a:extLst>
                </p:cNvPr>
                <p:cNvPicPr/>
                <p:nvPr/>
              </p:nvPicPr>
              <p:blipFill>
                <a:blip r:embed="rId311"/>
                <a:stretch>
                  <a:fillRect/>
                </a:stretch>
              </p:blipFill>
              <p:spPr>
                <a:xfrm>
                  <a:off x="4202195" y="3867099"/>
                  <a:ext cx="101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8" name="Ink 217">
                  <a:extLst>
                    <a:ext uri="{FF2B5EF4-FFF2-40B4-BE49-F238E27FC236}">
                      <a16:creationId xmlns:a16="http://schemas.microsoft.com/office/drawing/2014/main" id="{FEE227B0-B731-C643-8382-113892837DF8}"/>
                    </a:ext>
                  </a:extLst>
                </p14:cNvPr>
                <p14:cNvContentPartPr/>
                <p14:nvPr/>
              </p14:nvContentPartPr>
              <p14:xfrm>
                <a:off x="4205795" y="3952059"/>
                <a:ext cx="71280" cy="5400"/>
              </p14:xfrm>
            </p:contentPart>
          </mc:Choice>
          <mc:Fallback xmlns="">
            <p:pic>
              <p:nvPicPr>
                <p:cNvPr id="218" name="Ink 217">
                  <a:extLst>
                    <a:ext uri="{FF2B5EF4-FFF2-40B4-BE49-F238E27FC236}">
                      <a16:creationId xmlns:a16="http://schemas.microsoft.com/office/drawing/2014/main" id="{FEE227B0-B731-C643-8382-113892837DF8}"/>
                    </a:ext>
                  </a:extLst>
                </p:cNvPr>
                <p:cNvPicPr/>
                <p:nvPr/>
              </p:nvPicPr>
              <p:blipFill>
                <a:blip r:embed="rId313"/>
                <a:stretch>
                  <a:fillRect/>
                </a:stretch>
              </p:blipFill>
              <p:spPr>
                <a:xfrm>
                  <a:off x="4198235" y="3944499"/>
                  <a:ext cx="864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0" name="Ink 219">
                  <a:extLst>
                    <a:ext uri="{FF2B5EF4-FFF2-40B4-BE49-F238E27FC236}">
                      <a16:creationId xmlns:a16="http://schemas.microsoft.com/office/drawing/2014/main" id="{7F77C470-B872-8F46-9333-76B807B3329E}"/>
                    </a:ext>
                  </a:extLst>
                </p14:cNvPr>
                <p14:cNvContentPartPr/>
                <p14:nvPr/>
              </p14:nvContentPartPr>
              <p14:xfrm>
                <a:off x="5766395" y="3998499"/>
                <a:ext cx="51120" cy="87120"/>
              </p14:xfrm>
            </p:contentPart>
          </mc:Choice>
          <mc:Fallback xmlns="">
            <p:pic>
              <p:nvPicPr>
                <p:cNvPr id="220" name="Ink 219">
                  <a:extLst>
                    <a:ext uri="{FF2B5EF4-FFF2-40B4-BE49-F238E27FC236}">
                      <a16:creationId xmlns:a16="http://schemas.microsoft.com/office/drawing/2014/main" id="{7F77C470-B872-8F46-9333-76B807B3329E}"/>
                    </a:ext>
                  </a:extLst>
                </p:cNvPr>
                <p:cNvPicPr/>
                <p:nvPr/>
              </p:nvPicPr>
              <p:blipFill>
                <a:blip r:embed="rId315"/>
                <a:stretch>
                  <a:fillRect/>
                </a:stretch>
              </p:blipFill>
              <p:spPr>
                <a:xfrm>
                  <a:off x="5759195" y="3990939"/>
                  <a:ext cx="65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1" name="Ink 220">
                  <a:extLst>
                    <a:ext uri="{FF2B5EF4-FFF2-40B4-BE49-F238E27FC236}">
                      <a16:creationId xmlns:a16="http://schemas.microsoft.com/office/drawing/2014/main" id="{508F0396-D6F9-E740-B358-68B003609422}"/>
                    </a:ext>
                  </a:extLst>
                </p14:cNvPr>
                <p14:cNvContentPartPr/>
                <p14:nvPr/>
              </p14:nvContentPartPr>
              <p14:xfrm>
                <a:off x="5833715" y="3995979"/>
                <a:ext cx="46440" cy="98640"/>
              </p14:xfrm>
            </p:contentPart>
          </mc:Choice>
          <mc:Fallback xmlns="">
            <p:pic>
              <p:nvPicPr>
                <p:cNvPr id="221" name="Ink 220">
                  <a:extLst>
                    <a:ext uri="{FF2B5EF4-FFF2-40B4-BE49-F238E27FC236}">
                      <a16:creationId xmlns:a16="http://schemas.microsoft.com/office/drawing/2014/main" id="{508F0396-D6F9-E740-B358-68B003609422}"/>
                    </a:ext>
                  </a:extLst>
                </p:cNvPr>
                <p:cNvPicPr/>
                <p:nvPr/>
              </p:nvPicPr>
              <p:blipFill>
                <a:blip r:embed="rId317"/>
                <a:stretch>
                  <a:fillRect/>
                </a:stretch>
              </p:blipFill>
              <p:spPr>
                <a:xfrm>
                  <a:off x="5826155" y="3988419"/>
                  <a:ext cx="61200" cy="113760"/>
                </a:xfrm>
                <a:prstGeom prst="rect">
                  <a:avLst/>
                </a:prstGeom>
              </p:spPr>
            </p:pic>
          </mc:Fallback>
        </mc:AlternateContent>
      </p:grpSp>
      <p:grpSp>
        <p:nvGrpSpPr>
          <p:cNvPr id="249" name="Group 248">
            <a:extLst>
              <a:ext uri="{FF2B5EF4-FFF2-40B4-BE49-F238E27FC236}">
                <a16:creationId xmlns:a16="http://schemas.microsoft.com/office/drawing/2014/main" id="{9AAA01DC-5F94-F949-977B-51BD326994EA}"/>
              </a:ext>
            </a:extLst>
          </p:cNvPr>
          <p:cNvGrpSpPr/>
          <p:nvPr/>
        </p:nvGrpSpPr>
        <p:grpSpPr>
          <a:xfrm>
            <a:off x="6263195" y="3703659"/>
            <a:ext cx="981360" cy="417960"/>
            <a:chOff x="6263195" y="3703659"/>
            <a:chExt cx="981360" cy="417960"/>
          </a:xfrm>
        </p:grpSpPr>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6BF97DD5-C474-BD48-9308-B6C9BE938351}"/>
                    </a:ext>
                  </a:extLst>
                </p14:cNvPr>
                <p14:cNvContentPartPr/>
                <p14:nvPr/>
              </p14:nvContentPartPr>
              <p14:xfrm>
                <a:off x="6263195" y="3968979"/>
                <a:ext cx="133200" cy="99000"/>
              </p14:xfrm>
            </p:contentPart>
          </mc:Choice>
          <mc:Fallback xmlns="">
            <p:pic>
              <p:nvPicPr>
                <p:cNvPr id="207" name="Ink 206">
                  <a:extLst>
                    <a:ext uri="{FF2B5EF4-FFF2-40B4-BE49-F238E27FC236}">
                      <a16:creationId xmlns:a16="http://schemas.microsoft.com/office/drawing/2014/main" id="{6BF97DD5-C474-BD48-9308-B6C9BE938351}"/>
                    </a:ext>
                  </a:extLst>
                </p:cNvPr>
                <p:cNvPicPr/>
                <p:nvPr/>
              </p:nvPicPr>
              <p:blipFill>
                <a:blip r:embed="rId319"/>
                <a:stretch>
                  <a:fillRect/>
                </a:stretch>
              </p:blipFill>
              <p:spPr>
                <a:xfrm>
                  <a:off x="6255635" y="3961419"/>
                  <a:ext cx="14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8" name="Ink 207">
                  <a:extLst>
                    <a:ext uri="{FF2B5EF4-FFF2-40B4-BE49-F238E27FC236}">
                      <a16:creationId xmlns:a16="http://schemas.microsoft.com/office/drawing/2014/main" id="{73177375-1480-524A-B0B6-A6DCBB5BDFEF}"/>
                    </a:ext>
                  </a:extLst>
                </p14:cNvPr>
                <p14:cNvContentPartPr/>
                <p14:nvPr/>
              </p14:nvContentPartPr>
              <p14:xfrm>
                <a:off x="6404675" y="3978339"/>
                <a:ext cx="73800" cy="83880"/>
              </p14:xfrm>
            </p:contentPart>
          </mc:Choice>
          <mc:Fallback xmlns="">
            <p:pic>
              <p:nvPicPr>
                <p:cNvPr id="208" name="Ink 207">
                  <a:extLst>
                    <a:ext uri="{FF2B5EF4-FFF2-40B4-BE49-F238E27FC236}">
                      <a16:creationId xmlns:a16="http://schemas.microsoft.com/office/drawing/2014/main" id="{73177375-1480-524A-B0B6-A6DCBB5BDFEF}"/>
                    </a:ext>
                  </a:extLst>
                </p:cNvPr>
                <p:cNvPicPr/>
                <p:nvPr/>
              </p:nvPicPr>
              <p:blipFill>
                <a:blip r:embed="rId321"/>
                <a:stretch>
                  <a:fillRect/>
                </a:stretch>
              </p:blipFill>
              <p:spPr>
                <a:xfrm>
                  <a:off x="6397115" y="3970779"/>
                  <a:ext cx="889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9" name="Ink 208">
                  <a:extLst>
                    <a:ext uri="{FF2B5EF4-FFF2-40B4-BE49-F238E27FC236}">
                      <a16:creationId xmlns:a16="http://schemas.microsoft.com/office/drawing/2014/main" id="{DA2A8E99-9B2C-5140-8E91-B14C6963A2C3}"/>
                    </a:ext>
                  </a:extLst>
                </p14:cNvPr>
                <p14:cNvContentPartPr/>
                <p14:nvPr/>
              </p14:nvContentPartPr>
              <p14:xfrm>
                <a:off x="6550115" y="3993459"/>
                <a:ext cx="126720" cy="82440"/>
              </p14:xfrm>
            </p:contentPart>
          </mc:Choice>
          <mc:Fallback xmlns="">
            <p:pic>
              <p:nvPicPr>
                <p:cNvPr id="209" name="Ink 208">
                  <a:extLst>
                    <a:ext uri="{FF2B5EF4-FFF2-40B4-BE49-F238E27FC236}">
                      <a16:creationId xmlns:a16="http://schemas.microsoft.com/office/drawing/2014/main" id="{DA2A8E99-9B2C-5140-8E91-B14C6963A2C3}"/>
                    </a:ext>
                  </a:extLst>
                </p:cNvPr>
                <p:cNvPicPr/>
                <p:nvPr/>
              </p:nvPicPr>
              <p:blipFill>
                <a:blip r:embed="rId323"/>
                <a:stretch>
                  <a:fillRect/>
                </a:stretch>
              </p:blipFill>
              <p:spPr>
                <a:xfrm>
                  <a:off x="6542555" y="3985899"/>
                  <a:ext cx="141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3" name="Ink 222">
                  <a:extLst>
                    <a:ext uri="{FF2B5EF4-FFF2-40B4-BE49-F238E27FC236}">
                      <a16:creationId xmlns:a16="http://schemas.microsoft.com/office/drawing/2014/main" id="{4202FA9C-6871-2F44-AC3E-C178C5F301C1}"/>
                    </a:ext>
                  </a:extLst>
                </p14:cNvPr>
                <p14:cNvContentPartPr/>
                <p14:nvPr/>
              </p14:nvContentPartPr>
              <p14:xfrm>
                <a:off x="6461915" y="3819579"/>
                <a:ext cx="128160" cy="9720"/>
              </p14:xfrm>
            </p:contentPart>
          </mc:Choice>
          <mc:Fallback xmlns="">
            <p:pic>
              <p:nvPicPr>
                <p:cNvPr id="223" name="Ink 222">
                  <a:extLst>
                    <a:ext uri="{FF2B5EF4-FFF2-40B4-BE49-F238E27FC236}">
                      <a16:creationId xmlns:a16="http://schemas.microsoft.com/office/drawing/2014/main" id="{4202FA9C-6871-2F44-AC3E-C178C5F301C1}"/>
                    </a:ext>
                  </a:extLst>
                </p:cNvPr>
                <p:cNvPicPr/>
                <p:nvPr/>
              </p:nvPicPr>
              <p:blipFill>
                <a:blip r:embed="rId325"/>
                <a:stretch>
                  <a:fillRect/>
                </a:stretch>
              </p:blipFill>
              <p:spPr>
                <a:xfrm>
                  <a:off x="6454355" y="3812019"/>
                  <a:ext cx="142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4" name="Ink 223">
                  <a:extLst>
                    <a:ext uri="{FF2B5EF4-FFF2-40B4-BE49-F238E27FC236}">
                      <a16:creationId xmlns:a16="http://schemas.microsoft.com/office/drawing/2014/main" id="{B2D19707-3BE3-854A-B371-058005F2EE7A}"/>
                    </a:ext>
                  </a:extLst>
                </p14:cNvPr>
                <p14:cNvContentPartPr/>
                <p14:nvPr/>
              </p14:nvContentPartPr>
              <p14:xfrm>
                <a:off x="6464075" y="3860979"/>
                <a:ext cx="123120" cy="8640"/>
              </p14:xfrm>
            </p:contentPart>
          </mc:Choice>
          <mc:Fallback xmlns="">
            <p:pic>
              <p:nvPicPr>
                <p:cNvPr id="224" name="Ink 223">
                  <a:extLst>
                    <a:ext uri="{FF2B5EF4-FFF2-40B4-BE49-F238E27FC236}">
                      <a16:creationId xmlns:a16="http://schemas.microsoft.com/office/drawing/2014/main" id="{B2D19707-3BE3-854A-B371-058005F2EE7A}"/>
                    </a:ext>
                  </a:extLst>
                </p:cNvPr>
                <p:cNvPicPr/>
                <p:nvPr/>
              </p:nvPicPr>
              <p:blipFill>
                <a:blip r:embed="rId327"/>
                <a:stretch>
                  <a:fillRect/>
                </a:stretch>
              </p:blipFill>
              <p:spPr>
                <a:xfrm>
                  <a:off x="6456515" y="3853419"/>
                  <a:ext cx="137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5" name="Ink 224">
                  <a:extLst>
                    <a:ext uri="{FF2B5EF4-FFF2-40B4-BE49-F238E27FC236}">
                      <a16:creationId xmlns:a16="http://schemas.microsoft.com/office/drawing/2014/main" id="{870296CA-43E2-8943-B0AB-E08D8EAAD20A}"/>
                    </a:ext>
                  </a:extLst>
                </p14:cNvPr>
                <p14:cNvContentPartPr/>
                <p14:nvPr/>
              </p14:nvContentPartPr>
              <p14:xfrm>
                <a:off x="6515555" y="3764859"/>
                <a:ext cx="12600" cy="128520"/>
              </p14:xfrm>
            </p:contentPart>
          </mc:Choice>
          <mc:Fallback xmlns="">
            <p:pic>
              <p:nvPicPr>
                <p:cNvPr id="225" name="Ink 224">
                  <a:extLst>
                    <a:ext uri="{FF2B5EF4-FFF2-40B4-BE49-F238E27FC236}">
                      <a16:creationId xmlns:a16="http://schemas.microsoft.com/office/drawing/2014/main" id="{870296CA-43E2-8943-B0AB-E08D8EAAD20A}"/>
                    </a:ext>
                  </a:extLst>
                </p:cNvPr>
                <p:cNvPicPr/>
                <p:nvPr/>
              </p:nvPicPr>
              <p:blipFill>
                <a:blip r:embed="rId329"/>
                <a:stretch>
                  <a:fillRect/>
                </a:stretch>
              </p:blipFill>
              <p:spPr>
                <a:xfrm>
                  <a:off x="6508355" y="3757299"/>
                  <a:ext cx="27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6" name="Ink 225">
                  <a:extLst>
                    <a:ext uri="{FF2B5EF4-FFF2-40B4-BE49-F238E27FC236}">
                      <a16:creationId xmlns:a16="http://schemas.microsoft.com/office/drawing/2014/main" id="{0F8787F1-F294-214F-82F1-D3BEB85DEEC3}"/>
                    </a:ext>
                  </a:extLst>
                </p14:cNvPr>
                <p14:cNvContentPartPr/>
                <p14:nvPr/>
              </p14:nvContentPartPr>
              <p14:xfrm>
                <a:off x="6570275" y="3786459"/>
                <a:ext cx="360" cy="95040"/>
              </p14:xfrm>
            </p:contentPart>
          </mc:Choice>
          <mc:Fallback xmlns="">
            <p:pic>
              <p:nvPicPr>
                <p:cNvPr id="226" name="Ink 225">
                  <a:extLst>
                    <a:ext uri="{FF2B5EF4-FFF2-40B4-BE49-F238E27FC236}">
                      <a16:creationId xmlns:a16="http://schemas.microsoft.com/office/drawing/2014/main" id="{0F8787F1-F294-214F-82F1-D3BEB85DEEC3}"/>
                    </a:ext>
                  </a:extLst>
                </p:cNvPr>
                <p:cNvPicPr/>
                <p:nvPr/>
              </p:nvPicPr>
              <p:blipFill>
                <a:blip r:embed="rId331"/>
                <a:stretch>
                  <a:fillRect/>
                </a:stretch>
              </p:blipFill>
              <p:spPr>
                <a:xfrm>
                  <a:off x="6562715" y="3778899"/>
                  <a:ext cx="15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7" name="Ink 226">
                  <a:extLst>
                    <a:ext uri="{FF2B5EF4-FFF2-40B4-BE49-F238E27FC236}">
                      <a16:creationId xmlns:a16="http://schemas.microsoft.com/office/drawing/2014/main" id="{2B854204-9FE1-1C4E-B8B0-97B9B0D58C45}"/>
                    </a:ext>
                  </a:extLst>
                </p14:cNvPr>
                <p14:cNvContentPartPr/>
                <p14:nvPr/>
              </p14:nvContentPartPr>
              <p14:xfrm>
                <a:off x="6737315" y="3785019"/>
                <a:ext cx="80640" cy="71640"/>
              </p14:xfrm>
            </p:contentPart>
          </mc:Choice>
          <mc:Fallback xmlns="">
            <p:pic>
              <p:nvPicPr>
                <p:cNvPr id="227" name="Ink 226">
                  <a:extLst>
                    <a:ext uri="{FF2B5EF4-FFF2-40B4-BE49-F238E27FC236}">
                      <a16:creationId xmlns:a16="http://schemas.microsoft.com/office/drawing/2014/main" id="{2B854204-9FE1-1C4E-B8B0-97B9B0D58C45}"/>
                    </a:ext>
                  </a:extLst>
                </p:cNvPr>
                <p:cNvPicPr/>
                <p:nvPr/>
              </p:nvPicPr>
              <p:blipFill>
                <a:blip r:embed="rId333"/>
                <a:stretch>
                  <a:fillRect/>
                </a:stretch>
              </p:blipFill>
              <p:spPr>
                <a:xfrm>
                  <a:off x="6730115" y="3777459"/>
                  <a:ext cx="95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8" name="Ink 227">
                  <a:extLst>
                    <a:ext uri="{FF2B5EF4-FFF2-40B4-BE49-F238E27FC236}">
                      <a16:creationId xmlns:a16="http://schemas.microsoft.com/office/drawing/2014/main" id="{0B7F6632-A128-7B4A-ACB0-1DDF25089279}"/>
                    </a:ext>
                  </a:extLst>
                </p14:cNvPr>
                <p14:cNvContentPartPr/>
                <p14:nvPr/>
              </p14:nvContentPartPr>
              <p14:xfrm>
                <a:off x="6861875" y="3703659"/>
                <a:ext cx="76320" cy="202320"/>
              </p14:xfrm>
            </p:contentPart>
          </mc:Choice>
          <mc:Fallback xmlns="">
            <p:pic>
              <p:nvPicPr>
                <p:cNvPr id="228" name="Ink 227">
                  <a:extLst>
                    <a:ext uri="{FF2B5EF4-FFF2-40B4-BE49-F238E27FC236}">
                      <a16:creationId xmlns:a16="http://schemas.microsoft.com/office/drawing/2014/main" id="{0B7F6632-A128-7B4A-ACB0-1DDF25089279}"/>
                    </a:ext>
                  </a:extLst>
                </p:cNvPr>
                <p:cNvPicPr/>
                <p:nvPr/>
              </p:nvPicPr>
              <p:blipFill>
                <a:blip r:embed="rId335"/>
                <a:stretch>
                  <a:fillRect/>
                </a:stretch>
              </p:blipFill>
              <p:spPr>
                <a:xfrm>
                  <a:off x="6854315" y="3696099"/>
                  <a:ext cx="91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9" name="Ink 228">
                  <a:extLst>
                    <a:ext uri="{FF2B5EF4-FFF2-40B4-BE49-F238E27FC236}">
                      <a16:creationId xmlns:a16="http://schemas.microsoft.com/office/drawing/2014/main" id="{9321841E-D006-404A-AC3A-59865116ABBE}"/>
                    </a:ext>
                  </a:extLst>
                </p14:cNvPr>
                <p14:cNvContentPartPr/>
                <p14:nvPr/>
              </p14:nvContentPartPr>
              <p14:xfrm>
                <a:off x="6855035" y="3815259"/>
                <a:ext cx="50400" cy="1800"/>
              </p14:xfrm>
            </p:contentPart>
          </mc:Choice>
          <mc:Fallback xmlns="">
            <p:pic>
              <p:nvPicPr>
                <p:cNvPr id="229" name="Ink 228">
                  <a:extLst>
                    <a:ext uri="{FF2B5EF4-FFF2-40B4-BE49-F238E27FC236}">
                      <a16:creationId xmlns:a16="http://schemas.microsoft.com/office/drawing/2014/main" id="{9321841E-D006-404A-AC3A-59865116ABBE}"/>
                    </a:ext>
                  </a:extLst>
                </p:cNvPr>
                <p:cNvPicPr/>
                <p:nvPr/>
              </p:nvPicPr>
              <p:blipFill>
                <a:blip r:embed="rId337"/>
                <a:stretch>
                  <a:fillRect/>
                </a:stretch>
              </p:blipFill>
              <p:spPr>
                <a:xfrm>
                  <a:off x="6847475" y="3807699"/>
                  <a:ext cx="655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2" name="Ink 231">
                  <a:extLst>
                    <a:ext uri="{FF2B5EF4-FFF2-40B4-BE49-F238E27FC236}">
                      <a16:creationId xmlns:a16="http://schemas.microsoft.com/office/drawing/2014/main" id="{975F720C-7BB3-CE4A-9482-E19B437BB0A8}"/>
                    </a:ext>
                  </a:extLst>
                </p14:cNvPr>
                <p14:cNvContentPartPr/>
                <p14:nvPr/>
              </p14:nvContentPartPr>
              <p14:xfrm>
                <a:off x="6743075" y="3948459"/>
                <a:ext cx="78480" cy="173160"/>
              </p14:xfrm>
            </p:contentPart>
          </mc:Choice>
          <mc:Fallback xmlns="">
            <p:pic>
              <p:nvPicPr>
                <p:cNvPr id="232" name="Ink 231">
                  <a:extLst>
                    <a:ext uri="{FF2B5EF4-FFF2-40B4-BE49-F238E27FC236}">
                      <a16:creationId xmlns:a16="http://schemas.microsoft.com/office/drawing/2014/main" id="{975F720C-7BB3-CE4A-9482-E19B437BB0A8}"/>
                    </a:ext>
                  </a:extLst>
                </p:cNvPr>
                <p:cNvPicPr/>
                <p:nvPr/>
              </p:nvPicPr>
              <p:blipFill>
                <a:blip r:embed="rId339"/>
                <a:stretch>
                  <a:fillRect/>
                </a:stretch>
              </p:blipFill>
              <p:spPr>
                <a:xfrm>
                  <a:off x="6735515" y="3940899"/>
                  <a:ext cx="936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3" name="Ink 232">
                  <a:extLst>
                    <a:ext uri="{FF2B5EF4-FFF2-40B4-BE49-F238E27FC236}">
                      <a16:creationId xmlns:a16="http://schemas.microsoft.com/office/drawing/2014/main" id="{739F01C8-601B-624F-A765-2D998A14A436}"/>
                    </a:ext>
                  </a:extLst>
                </p14:cNvPr>
                <p14:cNvContentPartPr/>
                <p14:nvPr/>
              </p14:nvContentPartPr>
              <p14:xfrm>
                <a:off x="6717155" y="4038099"/>
                <a:ext cx="108720" cy="6120"/>
              </p14:xfrm>
            </p:contentPart>
          </mc:Choice>
          <mc:Fallback xmlns="">
            <p:pic>
              <p:nvPicPr>
                <p:cNvPr id="233" name="Ink 232">
                  <a:extLst>
                    <a:ext uri="{FF2B5EF4-FFF2-40B4-BE49-F238E27FC236}">
                      <a16:creationId xmlns:a16="http://schemas.microsoft.com/office/drawing/2014/main" id="{739F01C8-601B-624F-A765-2D998A14A436}"/>
                    </a:ext>
                  </a:extLst>
                </p:cNvPr>
                <p:cNvPicPr/>
                <p:nvPr/>
              </p:nvPicPr>
              <p:blipFill>
                <a:blip r:embed="rId341"/>
                <a:stretch>
                  <a:fillRect/>
                </a:stretch>
              </p:blipFill>
              <p:spPr>
                <a:xfrm>
                  <a:off x="6709595" y="4030539"/>
                  <a:ext cx="12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4" name="Ink 233">
                  <a:extLst>
                    <a:ext uri="{FF2B5EF4-FFF2-40B4-BE49-F238E27FC236}">
                      <a16:creationId xmlns:a16="http://schemas.microsoft.com/office/drawing/2014/main" id="{9675E2F7-3C1D-4842-BDAD-964BA24ED0EF}"/>
                    </a:ext>
                  </a:extLst>
                </p14:cNvPr>
                <p14:cNvContentPartPr/>
                <p14:nvPr/>
              </p14:nvContentPartPr>
              <p14:xfrm>
                <a:off x="6889955" y="3961779"/>
                <a:ext cx="26280" cy="114840"/>
              </p14:xfrm>
            </p:contentPart>
          </mc:Choice>
          <mc:Fallback xmlns="">
            <p:pic>
              <p:nvPicPr>
                <p:cNvPr id="234" name="Ink 233">
                  <a:extLst>
                    <a:ext uri="{FF2B5EF4-FFF2-40B4-BE49-F238E27FC236}">
                      <a16:creationId xmlns:a16="http://schemas.microsoft.com/office/drawing/2014/main" id="{9675E2F7-3C1D-4842-BDAD-964BA24ED0EF}"/>
                    </a:ext>
                  </a:extLst>
                </p:cNvPr>
                <p:cNvPicPr/>
                <p:nvPr/>
              </p:nvPicPr>
              <p:blipFill>
                <a:blip r:embed="rId343"/>
                <a:stretch>
                  <a:fillRect/>
                </a:stretch>
              </p:blipFill>
              <p:spPr>
                <a:xfrm>
                  <a:off x="6882395" y="3954219"/>
                  <a:ext cx="41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5" name="Ink 234">
                  <a:extLst>
                    <a:ext uri="{FF2B5EF4-FFF2-40B4-BE49-F238E27FC236}">
                      <a16:creationId xmlns:a16="http://schemas.microsoft.com/office/drawing/2014/main" id="{BCE5FD9D-51DA-9046-AC47-E02FCCE18335}"/>
                    </a:ext>
                  </a:extLst>
                </p14:cNvPr>
                <p14:cNvContentPartPr/>
                <p14:nvPr/>
              </p14:nvContentPartPr>
              <p14:xfrm>
                <a:off x="6962675" y="3997419"/>
                <a:ext cx="20520" cy="50040"/>
              </p14:xfrm>
            </p:contentPart>
          </mc:Choice>
          <mc:Fallback xmlns="">
            <p:pic>
              <p:nvPicPr>
                <p:cNvPr id="235" name="Ink 234">
                  <a:extLst>
                    <a:ext uri="{FF2B5EF4-FFF2-40B4-BE49-F238E27FC236}">
                      <a16:creationId xmlns:a16="http://schemas.microsoft.com/office/drawing/2014/main" id="{BCE5FD9D-51DA-9046-AC47-E02FCCE18335}"/>
                    </a:ext>
                  </a:extLst>
                </p:cNvPr>
                <p:cNvPicPr/>
                <p:nvPr/>
              </p:nvPicPr>
              <p:blipFill>
                <a:blip r:embed="rId345"/>
                <a:stretch>
                  <a:fillRect/>
                </a:stretch>
              </p:blipFill>
              <p:spPr>
                <a:xfrm>
                  <a:off x="6955115" y="3989859"/>
                  <a:ext cx="35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36" name="Ink 235">
                  <a:extLst>
                    <a:ext uri="{FF2B5EF4-FFF2-40B4-BE49-F238E27FC236}">
                      <a16:creationId xmlns:a16="http://schemas.microsoft.com/office/drawing/2014/main" id="{A7104892-ED81-4043-9281-4817408B22DA}"/>
                    </a:ext>
                  </a:extLst>
                </p14:cNvPr>
                <p14:cNvContentPartPr/>
                <p14:nvPr/>
              </p14:nvContentPartPr>
              <p14:xfrm>
                <a:off x="6962675" y="3965019"/>
                <a:ext cx="20520" cy="32760"/>
              </p14:xfrm>
            </p:contentPart>
          </mc:Choice>
          <mc:Fallback xmlns="">
            <p:pic>
              <p:nvPicPr>
                <p:cNvPr id="236" name="Ink 235">
                  <a:extLst>
                    <a:ext uri="{FF2B5EF4-FFF2-40B4-BE49-F238E27FC236}">
                      <a16:creationId xmlns:a16="http://schemas.microsoft.com/office/drawing/2014/main" id="{A7104892-ED81-4043-9281-4817408B22DA}"/>
                    </a:ext>
                  </a:extLst>
                </p:cNvPr>
                <p:cNvPicPr/>
                <p:nvPr/>
              </p:nvPicPr>
              <p:blipFill>
                <a:blip r:embed="rId347"/>
                <a:stretch>
                  <a:fillRect/>
                </a:stretch>
              </p:blipFill>
              <p:spPr>
                <a:xfrm>
                  <a:off x="6955115" y="3957459"/>
                  <a:ext cx="35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7" name="Ink 236">
                  <a:extLst>
                    <a:ext uri="{FF2B5EF4-FFF2-40B4-BE49-F238E27FC236}">
                      <a16:creationId xmlns:a16="http://schemas.microsoft.com/office/drawing/2014/main" id="{4E4EA33A-2774-AD48-93C0-4404B5E0414E}"/>
                    </a:ext>
                  </a:extLst>
                </p14:cNvPr>
                <p14:cNvContentPartPr/>
                <p14:nvPr/>
              </p14:nvContentPartPr>
              <p14:xfrm>
                <a:off x="7027475" y="3958539"/>
                <a:ext cx="109080" cy="86760"/>
              </p14:xfrm>
            </p:contentPart>
          </mc:Choice>
          <mc:Fallback xmlns="">
            <p:pic>
              <p:nvPicPr>
                <p:cNvPr id="237" name="Ink 236">
                  <a:extLst>
                    <a:ext uri="{FF2B5EF4-FFF2-40B4-BE49-F238E27FC236}">
                      <a16:creationId xmlns:a16="http://schemas.microsoft.com/office/drawing/2014/main" id="{4E4EA33A-2774-AD48-93C0-4404B5E0414E}"/>
                    </a:ext>
                  </a:extLst>
                </p:cNvPr>
                <p:cNvPicPr/>
                <p:nvPr/>
              </p:nvPicPr>
              <p:blipFill>
                <a:blip r:embed="rId349"/>
                <a:stretch>
                  <a:fillRect/>
                </a:stretch>
              </p:blipFill>
              <p:spPr>
                <a:xfrm>
                  <a:off x="7019915" y="3950979"/>
                  <a:ext cx="124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8" name="Ink 237">
                  <a:extLst>
                    <a:ext uri="{FF2B5EF4-FFF2-40B4-BE49-F238E27FC236}">
                      <a16:creationId xmlns:a16="http://schemas.microsoft.com/office/drawing/2014/main" id="{C57328B2-6EB1-114B-B20C-968962D7BDB3}"/>
                    </a:ext>
                  </a:extLst>
                </p14:cNvPr>
                <p14:cNvContentPartPr/>
                <p14:nvPr/>
              </p14:nvContentPartPr>
              <p14:xfrm>
                <a:off x="7180475" y="3898419"/>
                <a:ext cx="26280" cy="140040"/>
              </p14:xfrm>
            </p:contentPart>
          </mc:Choice>
          <mc:Fallback xmlns="">
            <p:pic>
              <p:nvPicPr>
                <p:cNvPr id="238" name="Ink 237">
                  <a:extLst>
                    <a:ext uri="{FF2B5EF4-FFF2-40B4-BE49-F238E27FC236}">
                      <a16:creationId xmlns:a16="http://schemas.microsoft.com/office/drawing/2014/main" id="{C57328B2-6EB1-114B-B20C-968962D7BDB3}"/>
                    </a:ext>
                  </a:extLst>
                </p:cNvPr>
                <p:cNvPicPr/>
                <p:nvPr/>
              </p:nvPicPr>
              <p:blipFill>
                <a:blip r:embed="rId351"/>
                <a:stretch>
                  <a:fillRect/>
                </a:stretch>
              </p:blipFill>
              <p:spPr>
                <a:xfrm>
                  <a:off x="7172915" y="3890859"/>
                  <a:ext cx="41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9" name="Ink 238">
                  <a:extLst>
                    <a:ext uri="{FF2B5EF4-FFF2-40B4-BE49-F238E27FC236}">
                      <a16:creationId xmlns:a16="http://schemas.microsoft.com/office/drawing/2014/main" id="{DCB3A6FF-964A-784E-98F3-6968488319C6}"/>
                    </a:ext>
                  </a:extLst>
                </p14:cNvPr>
                <p14:cNvContentPartPr/>
                <p14:nvPr/>
              </p14:nvContentPartPr>
              <p14:xfrm>
                <a:off x="7144475" y="3953859"/>
                <a:ext cx="100080" cy="14400"/>
              </p14:xfrm>
            </p:contentPart>
          </mc:Choice>
          <mc:Fallback xmlns="">
            <p:pic>
              <p:nvPicPr>
                <p:cNvPr id="239" name="Ink 238">
                  <a:extLst>
                    <a:ext uri="{FF2B5EF4-FFF2-40B4-BE49-F238E27FC236}">
                      <a16:creationId xmlns:a16="http://schemas.microsoft.com/office/drawing/2014/main" id="{DCB3A6FF-964A-784E-98F3-6968488319C6}"/>
                    </a:ext>
                  </a:extLst>
                </p:cNvPr>
                <p:cNvPicPr/>
                <p:nvPr/>
              </p:nvPicPr>
              <p:blipFill>
                <a:blip r:embed="rId353"/>
                <a:stretch>
                  <a:fillRect/>
                </a:stretch>
              </p:blipFill>
              <p:spPr>
                <a:xfrm>
                  <a:off x="7136915" y="3946299"/>
                  <a:ext cx="115200" cy="29520"/>
                </a:xfrm>
                <a:prstGeom prst="rect">
                  <a:avLst/>
                </a:prstGeom>
              </p:spPr>
            </p:pic>
          </mc:Fallback>
        </mc:AlternateContent>
      </p:grpSp>
      <p:grpSp>
        <p:nvGrpSpPr>
          <p:cNvPr id="248" name="Group 247">
            <a:extLst>
              <a:ext uri="{FF2B5EF4-FFF2-40B4-BE49-F238E27FC236}">
                <a16:creationId xmlns:a16="http://schemas.microsoft.com/office/drawing/2014/main" id="{2692B62B-1471-5342-A17B-E238BCAF9BE1}"/>
              </a:ext>
            </a:extLst>
          </p:cNvPr>
          <p:cNvGrpSpPr/>
          <p:nvPr/>
        </p:nvGrpSpPr>
        <p:grpSpPr>
          <a:xfrm>
            <a:off x="7401515" y="3649659"/>
            <a:ext cx="758520" cy="448920"/>
            <a:chOff x="7401515" y="3649659"/>
            <a:chExt cx="758520" cy="448920"/>
          </a:xfrm>
        </p:grpSpPr>
        <mc:AlternateContent xmlns:mc="http://schemas.openxmlformats.org/markup-compatibility/2006" xmlns:p14="http://schemas.microsoft.com/office/powerpoint/2010/main">
          <mc:Choice Requires="p14">
            <p:contentPart p14:bwMode="auto" r:id="rId354">
              <p14:nvContentPartPr>
                <p14:cNvPr id="240" name="Ink 239">
                  <a:extLst>
                    <a:ext uri="{FF2B5EF4-FFF2-40B4-BE49-F238E27FC236}">
                      <a16:creationId xmlns:a16="http://schemas.microsoft.com/office/drawing/2014/main" id="{64CD3951-9D9D-0540-ABC1-0CE46483B08F}"/>
                    </a:ext>
                  </a:extLst>
                </p14:cNvPr>
                <p14:cNvContentPartPr/>
                <p14:nvPr/>
              </p14:nvContentPartPr>
              <p14:xfrm>
                <a:off x="7401515" y="3937659"/>
                <a:ext cx="157320" cy="81000"/>
              </p14:xfrm>
            </p:contentPart>
          </mc:Choice>
          <mc:Fallback xmlns="">
            <p:pic>
              <p:nvPicPr>
                <p:cNvPr id="240" name="Ink 239">
                  <a:extLst>
                    <a:ext uri="{FF2B5EF4-FFF2-40B4-BE49-F238E27FC236}">
                      <a16:creationId xmlns:a16="http://schemas.microsoft.com/office/drawing/2014/main" id="{64CD3951-9D9D-0540-ABC1-0CE46483B08F}"/>
                    </a:ext>
                  </a:extLst>
                </p:cNvPr>
                <p:cNvPicPr/>
                <p:nvPr/>
              </p:nvPicPr>
              <p:blipFill>
                <a:blip r:embed="rId355"/>
                <a:stretch>
                  <a:fillRect/>
                </a:stretch>
              </p:blipFill>
              <p:spPr>
                <a:xfrm>
                  <a:off x="7393955" y="3930099"/>
                  <a:ext cx="172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1" name="Ink 240">
                  <a:extLst>
                    <a:ext uri="{FF2B5EF4-FFF2-40B4-BE49-F238E27FC236}">
                      <a16:creationId xmlns:a16="http://schemas.microsoft.com/office/drawing/2014/main" id="{2C7B1665-0B3E-BE4C-A4EA-153EB0EB2614}"/>
                    </a:ext>
                  </a:extLst>
                </p14:cNvPr>
                <p14:cNvContentPartPr/>
                <p14:nvPr/>
              </p14:nvContentPartPr>
              <p14:xfrm>
                <a:off x="7605635" y="3939819"/>
                <a:ext cx="7560" cy="70560"/>
              </p14:xfrm>
            </p:contentPart>
          </mc:Choice>
          <mc:Fallback xmlns="">
            <p:pic>
              <p:nvPicPr>
                <p:cNvPr id="241" name="Ink 240">
                  <a:extLst>
                    <a:ext uri="{FF2B5EF4-FFF2-40B4-BE49-F238E27FC236}">
                      <a16:creationId xmlns:a16="http://schemas.microsoft.com/office/drawing/2014/main" id="{2C7B1665-0B3E-BE4C-A4EA-153EB0EB2614}"/>
                    </a:ext>
                  </a:extLst>
                </p:cNvPr>
                <p:cNvPicPr/>
                <p:nvPr/>
              </p:nvPicPr>
              <p:blipFill>
                <a:blip r:embed="rId357"/>
                <a:stretch>
                  <a:fillRect/>
                </a:stretch>
              </p:blipFill>
              <p:spPr>
                <a:xfrm>
                  <a:off x="7598435" y="3932619"/>
                  <a:ext cx="22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2" name="Ink 241">
                  <a:extLst>
                    <a:ext uri="{FF2B5EF4-FFF2-40B4-BE49-F238E27FC236}">
                      <a16:creationId xmlns:a16="http://schemas.microsoft.com/office/drawing/2014/main" id="{E4A47131-7082-7B48-9689-9947802B4B27}"/>
                    </a:ext>
                  </a:extLst>
                </p14:cNvPr>
                <p14:cNvContentPartPr/>
                <p14:nvPr/>
              </p14:nvContentPartPr>
              <p14:xfrm>
                <a:off x="7603115" y="3904179"/>
                <a:ext cx="8280" cy="3240"/>
              </p14:xfrm>
            </p:contentPart>
          </mc:Choice>
          <mc:Fallback xmlns="">
            <p:pic>
              <p:nvPicPr>
                <p:cNvPr id="242" name="Ink 241">
                  <a:extLst>
                    <a:ext uri="{FF2B5EF4-FFF2-40B4-BE49-F238E27FC236}">
                      <a16:creationId xmlns:a16="http://schemas.microsoft.com/office/drawing/2014/main" id="{E4A47131-7082-7B48-9689-9947802B4B27}"/>
                    </a:ext>
                  </a:extLst>
                </p:cNvPr>
                <p:cNvPicPr/>
                <p:nvPr/>
              </p:nvPicPr>
              <p:blipFill>
                <a:blip r:embed="rId359"/>
                <a:stretch>
                  <a:fillRect/>
                </a:stretch>
              </p:blipFill>
              <p:spPr>
                <a:xfrm>
                  <a:off x="7595555" y="3896619"/>
                  <a:ext cx="23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3" name="Ink 242">
                  <a:extLst>
                    <a:ext uri="{FF2B5EF4-FFF2-40B4-BE49-F238E27FC236}">
                      <a16:creationId xmlns:a16="http://schemas.microsoft.com/office/drawing/2014/main" id="{20DBCD23-27F5-D444-827F-6139C22B00BB}"/>
                    </a:ext>
                  </a:extLst>
                </p14:cNvPr>
                <p14:cNvContentPartPr/>
                <p14:nvPr/>
              </p14:nvContentPartPr>
              <p14:xfrm>
                <a:off x="7676555" y="3916419"/>
                <a:ext cx="71640" cy="76320"/>
              </p14:xfrm>
            </p:contentPart>
          </mc:Choice>
          <mc:Fallback xmlns="">
            <p:pic>
              <p:nvPicPr>
                <p:cNvPr id="243" name="Ink 242">
                  <a:extLst>
                    <a:ext uri="{FF2B5EF4-FFF2-40B4-BE49-F238E27FC236}">
                      <a16:creationId xmlns:a16="http://schemas.microsoft.com/office/drawing/2014/main" id="{20DBCD23-27F5-D444-827F-6139C22B00BB}"/>
                    </a:ext>
                  </a:extLst>
                </p:cNvPr>
                <p:cNvPicPr/>
                <p:nvPr/>
              </p:nvPicPr>
              <p:blipFill>
                <a:blip r:embed="rId361"/>
                <a:stretch>
                  <a:fillRect/>
                </a:stretch>
              </p:blipFill>
              <p:spPr>
                <a:xfrm>
                  <a:off x="7668995" y="3908859"/>
                  <a:ext cx="86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4" name="Ink 243">
                  <a:extLst>
                    <a:ext uri="{FF2B5EF4-FFF2-40B4-BE49-F238E27FC236}">
                      <a16:creationId xmlns:a16="http://schemas.microsoft.com/office/drawing/2014/main" id="{D3DCFBAC-0FE4-B640-9634-3970CB62D8C4}"/>
                    </a:ext>
                  </a:extLst>
                </p14:cNvPr>
                <p14:cNvContentPartPr/>
                <p14:nvPr/>
              </p14:nvContentPartPr>
              <p14:xfrm>
                <a:off x="7774475" y="3913899"/>
                <a:ext cx="76680" cy="84240"/>
              </p14:xfrm>
            </p:contentPart>
          </mc:Choice>
          <mc:Fallback xmlns="">
            <p:pic>
              <p:nvPicPr>
                <p:cNvPr id="244" name="Ink 243">
                  <a:extLst>
                    <a:ext uri="{FF2B5EF4-FFF2-40B4-BE49-F238E27FC236}">
                      <a16:creationId xmlns:a16="http://schemas.microsoft.com/office/drawing/2014/main" id="{D3DCFBAC-0FE4-B640-9634-3970CB62D8C4}"/>
                    </a:ext>
                  </a:extLst>
                </p:cNvPr>
                <p:cNvPicPr/>
                <p:nvPr/>
              </p:nvPicPr>
              <p:blipFill>
                <a:blip r:embed="rId363"/>
                <a:stretch>
                  <a:fillRect/>
                </a:stretch>
              </p:blipFill>
              <p:spPr>
                <a:xfrm>
                  <a:off x="7766915" y="3906339"/>
                  <a:ext cx="91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5" name="Ink 244">
                  <a:extLst>
                    <a:ext uri="{FF2B5EF4-FFF2-40B4-BE49-F238E27FC236}">
                      <a16:creationId xmlns:a16="http://schemas.microsoft.com/office/drawing/2014/main" id="{790A2BA0-FCAC-B145-B3E1-74F3BC8E217A}"/>
                    </a:ext>
                  </a:extLst>
                </p14:cNvPr>
                <p14:cNvContentPartPr/>
                <p14:nvPr/>
              </p14:nvContentPartPr>
              <p14:xfrm>
                <a:off x="7892555" y="3880059"/>
                <a:ext cx="54360" cy="83880"/>
              </p14:xfrm>
            </p:contentPart>
          </mc:Choice>
          <mc:Fallback xmlns="">
            <p:pic>
              <p:nvPicPr>
                <p:cNvPr id="245" name="Ink 244">
                  <a:extLst>
                    <a:ext uri="{FF2B5EF4-FFF2-40B4-BE49-F238E27FC236}">
                      <a16:creationId xmlns:a16="http://schemas.microsoft.com/office/drawing/2014/main" id="{790A2BA0-FCAC-B145-B3E1-74F3BC8E217A}"/>
                    </a:ext>
                  </a:extLst>
                </p:cNvPr>
                <p:cNvPicPr/>
                <p:nvPr/>
              </p:nvPicPr>
              <p:blipFill>
                <a:blip r:embed="rId365"/>
                <a:stretch>
                  <a:fillRect/>
                </a:stretch>
              </p:blipFill>
              <p:spPr>
                <a:xfrm>
                  <a:off x="7884995" y="3872499"/>
                  <a:ext cx="69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6" name="Ink 245">
                  <a:extLst>
                    <a:ext uri="{FF2B5EF4-FFF2-40B4-BE49-F238E27FC236}">
                      <a16:creationId xmlns:a16="http://schemas.microsoft.com/office/drawing/2014/main" id="{F2F43002-7688-7142-87CB-9EB913DE75E6}"/>
                    </a:ext>
                  </a:extLst>
                </p14:cNvPr>
                <p14:cNvContentPartPr/>
                <p14:nvPr/>
              </p14:nvContentPartPr>
              <p14:xfrm>
                <a:off x="7976075" y="3880419"/>
                <a:ext cx="70560" cy="100080"/>
              </p14:xfrm>
            </p:contentPart>
          </mc:Choice>
          <mc:Fallback xmlns="">
            <p:pic>
              <p:nvPicPr>
                <p:cNvPr id="246" name="Ink 245">
                  <a:extLst>
                    <a:ext uri="{FF2B5EF4-FFF2-40B4-BE49-F238E27FC236}">
                      <a16:creationId xmlns:a16="http://schemas.microsoft.com/office/drawing/2014/main" id="{F2F43002-7688-7142-87CB-9EB913DE75E6}"/>
                    </a:ext>
                  </a:extLst>
                </p:cNvPr>
                <p:cNvPicPr/>
                <p:nvPr/>
              </p:nvPicPr>
              <p:blipFill>
                <a:blip r:embed="rId367"/>
                <a:stretch>
                  <a:fillRect/>
                </a:stretch>
              </p:blipFill>
              <p:spPr>
                <a:xfrm>
                  <a:off x="7968515" y="3872859"/>
                  <a:ext cx="85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7" name="Ink 246">
                  <a:extLst>
                    <a:ext uri="{FF2B5EF4-FFF2-40B4-BE49-F238E27FC236}">
                      <a16:creationId xmlns:a16="http://schemas.microsoft.com/office/drawing/2014/main" id="{D6B167C8-F127-764E-AD71-09DD22BDD8A4}"/>
                    </a:ext>
                  </a:extLst>
                </p14:cNvPr>
                <p14:cNvContentPartPr/>
                <p14:nvPr/>
              </p14:nvContentPartPr>
              <p14:xfrm>
                <a:off x="8037995" y="3649659"/>
                <a:ext cx="122040" cy="448920"/>
              </p14:xfrm>
            </p:contentPart>
          </mc:Choice>
          <mc:Fallback xmlns="">
            <p:pic>
              <p:nvPicPr>
                <p:cNvPr id="247" name="Ink 246">
                  <a:extLst>
                    <a:ext uri="{FF2B5EF4-FFF2-40B4-BE49-F238E27FC236}">
                      <a16:creationId xmlns:a16="http://schemas.microsoft.com/office/drawing/2014/main" id="{D6B167C8-F127-764E-AD71-09DD22BDD8A4}"/>
                    </a:ext>
                  </a:extLst>
                </p:cNvPr>
                <p:cNvPicPr/>
                <p:nvPr/>
              </p:nvPicPr>
              <p:blipFill>
                <a:blip r:embed="rId369"/>
                <a:stretch>
                  <a:fillRect/>
                </a:stretch>
              </p:blipFill>
              <p:spPr>
                <a:xfrm>
                  <a:off x="8030435" y="3642099"/>
                  <a:ext cx="137160" cy="46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0">
            <p14:nvContentPartPr>
              <p14:cNvPr id="250" name="Ink 249">
                <a:extLst>
                  <a:ext uri="{FF2B5EF4-FFF2-40B4-BE49-F238E27FC236}">
                    <a16:creationId xmlns:a16="http://schemas.microsoft.com/office/drawing/2014/main" id="{AB981EF9-9D36-3B47-8FA1-43DD03965402}"/>
                  </a:ext>
                </a:extLst>
              </p14:cNvPr>
              <p14:cNvContentPartPr/>
              <p14:nvPr/>
            </p14:nvContentPartPr>
            <p14:xfrm>
              <a:off x="2816555" y="2819139"/>
              <a:ext cx="17640" cy="95760"/>
            </p14:xfrm>
          </p:contentPart>
        </mc:Choice>
        <mc:Fallback xmlns="">
          <p:pic>
            <p:nvPicPr>
              <p:cNvPr id="250" name="Ink 249">
                <a:extLst>
                  <a:ext uri="{FF2B5EF4-FFF2-40B4-BE49-F238E27FC236}">
                    <a16:creationId xmlns:a16="http://schemas.microsoft.com/office/drawing/2014/main" id="{AB981EF9-9D36-3B47-8FA1-43DD03965402}"/>
                  </a:ext>
                </a:extLst>
              </p:cNvPr>
              <p:cNvPicPr/>
              <p:nvPr/>
            </p:nvPicPr>
            <p:blipFill>
              <a:blip r:embed="rId371"/>
              <a:stretch>
                <a:fillRect/>
              </a:stretch>
            </p:blipFill>
            <p:spPr>
              <a:xfrm>
                <a:off x="2808995" y="2811579"/>
                <a:ext cx="324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1" name="Ink 250">
                <a:extLst>
                  <a:ext uri="{FF2B5EF4-FFF2-40B4-BE49-F238E27FC236}">
                    <a16:creationId xmlns:a16="http://schemas.microsoft.com/office/drawing/2014/main" id="{0D5EF28F-268C-7C46-B102-01922F35B3DB}"/>
                  </a:ext>
                </a:extLst>
              </p14:cNvPr>
              <p14:cNvContentPartPr/>
              <p14:nvPr/>
            </p14:nvContentPartPr>
            <p14:xfrm>
              <a:off x="5272835" y="2039019"/>
              <a:ext cx="202680" cy="33840"/>
            </p14:xfrm>
          </p:contentPart>
        </mc:Choice>
        <mc:Fallback xmlns="">
          <p:pic>
            <p:nvPicPr>
              <p:cNvPr id="251" name="Ink 250">
                <a:extLst>
                  <a:ext uri="{FF2B5EF4-FFF2-40B4-BE49-F238E27FC236}">
                    <a16:creationId xmlns:a16="http://schemas.microsoft.com/office/drawing/2014/main" id="{0D5EF28F-268C-7C46-B102-01922F35B3DB}"/>
                  </a:ext>
                </a:extLst>
              </p:cNvPr>
              <p:cNvPicPr/>
              <p:nvPr/>
            </p:nvPicPr>
            <p:blipFill>
              <a:blip r:embed="rId373"/>
              <a:stretch>
                <a:fillRect/>
              </a:stretch>
            </p:blipFill>
            <p:spPr>
              <a:xfrm>
                <a:off x="5265275" y="2031459"/>
                <a:ext cx="217440" cy="48960"/>
              </a:xfrm>
              <a:prstGeom prst="rect">
                <a:avLst/>
              </a:prstGeom>
            </p:spPr>
          </p:pic>
        </mc:Fallback>
      </mc:AlternateContent>
      <p:grpSp>
        <p:nvGrpSpPr>
          <p:cNvPr id="253" name="Group 252">
            <a:extLst>
              <a:ext uri="{FF2B5EF4-FFF2-40B4-BE49-F238E27FC236}">
                <a16:creationId xmlns:a16="http://schemas.microsoft.com/office/drawing/2014/main" id="{970EFD2E-E481-0744-B03B-988399F36920}"/>
              </a:ext>
            </a:extLst>
          </p:cNvPr>
          <p:cNvGrpSpPr/>
          <p:nvPr/>
        </p:nvGrpSpPr>
        <p:grpSpPr>
          <a:xfrm>
            <a:off x="4239275" y="1919139"/>
            <a:ext cx="1107720" cy="274320"/>
            <a:chOff x="4239275" y="1919139"/>
            <a:chExt cx="1107720" cy="274320"/>
          </a:xfrm>
        </p:grpSpPr>
        <mc:AlternateContent xmlns:mc="http://schemas.openxmlformats.org/markup-compatibility/2006" xmlns:p14="http://schemas.microsoft.com/office/powerpoint/2010/main">
          <mc:Choice Requires="p14">
            <p:contentPart p14:bwMode="auto" r:id="rId374">
              <p14:nvContentPartPr>
                <p14:cNvPr id="103" name="Ink 102">
                  <a:extLst>
                    <a:ext uri="{FF2B5EF4-FFF2-40B4-BE49-F238E27FC236}">
                      <a16:creationId xmlns:a16="http://schemas.microsoft.com/office/drawing/2014/main" id="{5EFE0B6F-CE05-3948-BF8B-3065D569C790}"/>
                    </a:ext>
                  </a:extLst>
                </p14:cNvPr>
                <p14:cNvContentPartPr/>
                <p14:nvPr/>
              </p14:nvContentPartPr>
              <p14:xfrm>
                <a:off x="4239275" y="2093379"/>
                <a:ext cx="115200" cy="100080"/>
              </p14:xfrm>
            </p:contentPart>
          </mc:Choice>
          <mc:Fallback xmlns="">
            <p:pic>
              <p:nvPicPr>
                <p:cNvPr id="103" name="Ink 102">
                  <a:extLst>
                    <a:ext uri="{FF2B5EF4-FFF2-40B4-BE49-F238E27FC236}">
                      <a16:creationId xmlns:a16="http://schemas.microsoft.com/office/drawing/2014/main" id="{5EFE0B6F-CE05-3948-BF8B-3065D569C790}"/>
                    </a:ext>
                  </a:extLst>
                </p:cNvPr>
                <p:cNvPicPr/>
                <p:nvPr/>
              </p:nvPicPr>
              <p:blipFill>
                <a:blip r:embed="rId375"/>
                <a:stretch>
                  <a:fillRect/>
                </a:stretch>
              </p:blipFill>
              <p:spPr>
                <a:xfrm>
                  <a:off x="4231715" y="2085819"/>
                  <a:ext cx="130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04" name="Ink 103">
                  <a:extLst>
                    <a:ext uri="{FF2B5EF4-FFF2-40B4-BE49-F238E27FC236}">
                      <a16:creationId xmlns:a16="http://schemas.microsoft.com/office/drawing/2014/main" id="{B9D11D97-3B51-7D48-A94F-56CA5D187318}"/>
                    </a:ext>
                  </a:extLst>
                </p14:cNvPr>
                <p14:cNvContentPartPr/>
                <p14:nvPr/>
              </p14:nvContentPartPr>
              <p14:xfrm>
                <a:off x="4377155" y="2077539"/>
                <a:ext cx="60480" cy="98280"/>
              </p14:xfrm>
            </p:contentPart>
          </mc:Choice>
          <mc:Fallback xmlns="">
            <p:pic>
              <p:nvPicPr>
                <p:cNvPr id="104" name="Ink 103">
                  <a:extLst>
                    <a:ext uri="{FF2B5EF4-FFF2-40B4-BE49-F238E27FC236}">
                      <a16:creationId xmlns:a16="http://schemas.microsoft.com/office/drawing/2014/main" id="{B9D11D97-3B51-7D48-A94F-56CA5D187318}"/>
                    </a:ext>
                  </a:extLst>
                </p:cNvPr>
                <p:cNvPicPr/>
                <p:nvPr/>
              </p:nvPicPr>
              <p:blipFill>
                <a:blip r:embed="rId377"/>
                <a:stretch>
                  <a:fillRect/>
                </a:stretch>
              </p:blipFill>
              <p:spPr>
                <a:xfrm>
                  <a:off x="4369595" y="2070339"/>
                  <a:ext cx="756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05" name="Ink 104">
                  <a:extLst>
                    <a:ext uri="{FF2B5EF4-FFF2-40B4-BE49-F238E27FC236}">
                      <a16:creationId xmlns:a16="http://schemas.microsoft.com/office/drawing/2014/main" id="{002EC2EC-57E5-1C4A-BFFE-FEBCE0FDF55A}"/>
                    </a:ext>
                  </a:extLst>
                </p14:cNvPr>
                <p14:cNvContentPartPr/>
                <p14:nvPr/>
              </p14:nvContentPartPr>
              <p14:xfrm>
                <a:off x="4511795" y="2111739"/>
                <a:ext cx="16920" cy="56880"/>
              </p14:xfrm>
            </p:contentPart>
          </mc:Choice>
          <mc:Fallback xmlns="">
            <p:pic>
              <p:nvPicPr>
                <p:cNvPr id="105" name="Ink 104">
                  <a:extLst>
                    <a:ext uri="{FF2B5EF4-FFF2-40B4-BE49-F238E27FC236}">
                      <a16:creationId xmlns:a16="http://schemas.microsoft.com/office/drawing/2014/main" id="{002EC2EC-57E5-1C4A-BFFE-FEBCE0FDF55A}"/>
                    </a:ext>
                  </a:extLst>
                </p:cNvPr>
                <p:cNvPicPr/>
                <p:nvPr/>
              </p:nvPicPr>
              <p:blipFill>
                <a:blip r:embed="rId379"/>
                <a:stretch>
                  <a:fillRect/>
                </a:stretch>
              </p:blipFill>
              <p:spPr>
                <a:xfrm>
                  <a:off x="4504235" y="2104179"/>
                  <a:ext cx="32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06" name="Ink 105">
                  <a:extLst>
                    <a:ext uri="{FF2B5EF4-FFF2-40B4-BE49-F238E27FC236}">
                      <a16:creationId xmlns:a16="http://schemas.microsoft.com/office/drawing/2014/main" id="{B1E121B8-54EE-6F41-BEE6-C6477885F300}"/>
                    </a:ext>
                  </a:extLst>
                </p14:cNvPr>
                <p14:cNvContentPartPr/>
                <p14:nvPr/>
              </p14:nvContentPartPr>
              <p14:xfrm>
                <a:off x="4503155" y="2000859"/>
                <a:ext cx="10440" cy="6840"/>
              </p14:xfrm>
            </p:contentPart>
          </mc:Choice>
          <mc:Fallback xmlns="">
            <p:pic>
              <p:nvPicPr>
                <p:cNvPr id="106" name="Ink 105">
                  <a:extLst>
                    <a:ext uri="{FF2B5EF4-FFF2-40B4-BE49-F238E27FC236}">
                      <a16:creationId xmlns:a16="http://schemas.microsoft.com/office/drawing/2014/main" id="{B1E121B8-54EE-6F41-BEE6-C6477885F300}"/>
                    </a:ext>
                  </a:extLst>
                </p:cNvPr>
                <p:cNvPicPr/>
                <p:nvPr/>
              </p:nvPicPr>
              <p:blipFill>
                <a:blip r:embed="rId381"/>
                <a:stretch>
                  <a:fillRect/>
                </a:stretch>
              </p:blipFill>
              <p:spPr>
                <a:xfrm>
                  <a:off x="4495955" y="1993299"/>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07" name="Ink 106">
                  <a:extLst>
                    <a:ext uri="{FF2B5EF4-FFF2-40B4-BE49-F238E27FC236}">
                      <a16:creationId xmlns:a16="http://schemas.microsoft.com/office/drawing/2014/main" id="{171028DA-978F-9844-A4CF-2F12B45C7C57}"/>
                    </a:ext>
                  </a:extLst>
                </p14:cNvPr>
                <p14:cNvContentPartPr/>
                <p14:nvPr/>
              </p14:nvContentPartPr>
              <p14:xfrm>
                <a:off x="4565075" y="2070339"/>
                <a:ext cx="127080" cy="82080"/>
              </p14:xfrm>
            </p:contentPart>
          </mc:Choice>
          <mc:Fallback xmlns="">
            <p:pic>
              <p:nvPicPr>
                <p:cNvPr id="107" name="Ink 106">
                  <a:extLst>
                    <a:ext uri="{FF2B5EF4-FFF2-40B4-BE49-F238E27FC236}">
                      <a16:creationId xmlns:a16="http://schemas.microsoft.com/office/drawing/2014/main" id="{171028DA-978F-9844-A4CF-2F12B45C7C57}"/>
                    </a:ext>
                  </a:extLst>
                </p:cNvPr>
                <p:cNvPicPr/>
                <p:nvPr/>
              </p:nvPicPr>
              <p:blipFill>
                <a:blip r:embed="rId383"/>
                <a:stretch>
                  <a:fillRect/>
                </a:stretch>
              </p:blipFill>
              <p:spPr>
                <a:xfrm>
                  <a:off x="4557515" y="2062779"/>
                  <a:ext cx="1422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08" name="Ink 107">
                  <a:extLst>
                    <a:ext uri="{FF2B5EF4-FFF2-40B4-BE49-F238E27FC236}">
                      <a16:creationId xmlns:a16="http://schemas.microsoft.com/office/drawing/2014/main" id="{6CE3BF3C-02FD-A841-A49C-BF686EE1E0F7}"/>
                    </a:ext>
                  </a:extLst>
                </p14:cNvPr>
                <p14:cNvContentPartPr/>
                <p14:nvPr/>
              </p14:nvContentPartPr>
              <p14:xfrm>
                <a:off x="4750115" y="1945419"/>
                <a:ext cx="18360" cy="234360"/>
              </p14:xfrm>
            </p:contentPart>
          </mc:Choice>
          <mc:Fallback xmlns="">
            <p:pic>
              <p:nvPicPr>
                <p:cNvPr id="108" name="Ink 107">
                  <a:extLst>
                    <a:ext uri="{FF2B5EF4-FFF2-40B4-BE49-F238E27FC236}">
                      <a16:creationId xmlns:a16="http://schemas.microsoft.com/office/drawing/2014/main" id="{6CE3BF3C-02FD-A841-A49C-BF686EE1E0F7}"/>
                    </a:ext>
                  </a:extLst>
                </p:cNvPr>
                <p:cNvPicPr/>
                <p:nvPr/>
              </p:nvPicPr>
              <p:blipFill>
                <a:blip r:embed="rId385"/>
                <a:stretch>
                  <a:fillRect/>
                </a:stretch>
              </p:blipFill>
              <p:spPr>
                <a:xfrm>
                  <a:off x="4742555" y="1937859"/>
                  <a:ext cx="33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09" name="Ink 108">
                  <a:extLst>
                    <a:ext uri="{FF2B5EF4-FFF2-40B4-BE49-F238E27FC236}">
                      <a16:creationId xmlns:a16="http://schemas.microsoft.com/office/drawing/2014/main" id="{3B6D78B5-39C0-9540-BAEF-BBDCF68F3D8B}"/>
                    </a:ext>
                  </a:extLst>
                </p14:cNvPr>
                <p14:cNvContentPartPr/>
                <p14:nvPr/>
              </p14:nvContentPartPr>
              <p14:xfrm>
                <a:off x="4703315" y="2057019"/>
                <a:ext cx="105840" cy="5040"/>
              </p14:xfrm>
            </p:contentPart>
          </mc:Choice>
          <mc:Fallback xmlns="">
            <p:pic>
              <p:nvPicPr>
                <p:cNvPr id="109" name="Ink 108">
                  <a:extLst>
                    <a:ext uri="{FF2B5EF4-FFF2-40B4-BE49-F238E27FC236}">
                      <a16:creationId xmlns:a16="http://schemas.microsoft.com/office/drawing/2014/main" id="{3B6D78B5-39C0-9540-BAEF-BBDCF68F3D8B}"/>
                    </a:ext>
                  </a:extLst>
                </p:cNvPr>
                <p:cNvPicPr/>
                <p:nvPr/>
              </p:nvPicPr>
              <p:blipFill>
                <a:blip r:embed="rId387"/>
                <a:stretch>
                  <a:fillRect/>
                </a:stretch>
              </p:blipFill>
              <p:spPr>
                <a:xfrm>
                  <a:off x="4695755" y="2049459"/>
                  <a:ext cx="120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10" name="Ink 109">
                  <a:extLst>
                    <a:ext uri="{FF2B5EF4-FFF2-40B4-BE49-F238E27FC236}">
                      <a16:creationId xmlns:a16="http://schemas.microsoft.com/office/drawing/2014/main" id="{183BAC70-3042-D542-8166-2C374647F08D}"/>
                    </a:ext>
                  </a:extLst>
                </p14:cNvPr>
                <p14:cNvContentPartPr/>
                <p14:nvPr/>
              </p14:nvContentPartPr>
              <p14:xfrm>
                <a:off x="4821755" y="2046219"/>
                <a:ext cx="135360" cy="99000"/>
              </p14:xfrm>
            </p:contentPart>
          </mc:Choice>
          <mc:Fallback xmlns="">
            <p:pic>
              <p:nvPicPr>
                <p:cNvPr id="110" name="Ink 109">
                  <a:extLst>
                    <a:ext uri="{FF2B5EF4-FFF2-40B4-BE49-F238E27FC236}">
                      <a16:creationId xmlns:a16="http://schemas.microsoft.com/office/drawing/2014/main" id="{183BAC70-3042-D542-8166-2C374647F08D}"/>
                    </a:ext>
                  </a:extLst>
                </p:cNvPr>
                <p:cNvPicPr/>
                <p:nvPr/>
              </p:nvPicPr>
              <p:blipFill>
                <a:blip r:embed="rId389"/>
                <a:stretch>
                  <a:fillRect/>
                </a:stretch>
              </p:blipFill>
              <p:spPr>
                <a:xfrm>
                  <a:off x="4814195" y="2038659"/>
                  <a:ext cx="150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11" name="Ink 110">
                  <a:extLst>
                    <a:ext uri="{FF2B5EF4-FFF2-40B4-BE49-F238E27FC236}">
                      <a16:creationId xmlns:a16="http://schemas.microsoft.com/office/drawing/2014/main" id="{F6F8AE9E-1B5C-964F-98F4-4101A927EC71}"/>
                    </a:ext>
                  </a:extLst>
                </p14:cNvPr>
                <p14:cNvContentPartPr/>
                <p14:nvPr/>
              </p14:nvContentPartPr>
              <p14:xfrm>
                <a:off x="4972235" y="2080059"/>
                <a:ext cx="128160" cy="67680"/>
              </p14:xfrm>
            </p:contentPart>
          </mc:Choice>
          <mc:Fallback xmlns="">
            <p:pic>
              <p:nvPicPr>
                <p:cNvPr id="111" name="Ink 110">
                  <a:extLst>
                    <a:ext uri="{FF2B5EF4-FFF2-40B4-BE49-F238E27FC236}">
                      <a16:creationId xmlns:a16="http://schemas.microsoft.com/office/drawing/2014/main" id="{F6F8AE9E-1B5C-964F-98F4-4101A927EC71}"/>
                    </a:ext>
                  </a:extLst>
                </p:cNvPr>
                <p:cNvPicPr/>
                <p:nvPr/>
              </p:nvPicPr>
              <p:blipFill>
                <a:blip r:embed="rId391"/>
                <a:stretch>
                  <a:fillRect/>
                </a:stretch>
              </p:blipFill>
              <p:spPr>
                <a:xfrm>
                  <a:off x="4964675" y="2072499"/>
                  <a:ext cx="1429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12" name="Ink 111">
                  <a:extLst>
                    <a:ext uri="{FF2B5EF4-FFF2-40B4-BE49-F238E27FC236}">
                      <a16:creationId xmlns:a16="http://schemas.microsoft.com/office/drawing/2014/main" id="{A782B96F-6340-624B-92CE-C372ECBA4784}"/>
                    </a:ext>
                  </a:extLst>
                </p14:cNvPr>
                <p14:cNvContentPartPr/>
                <p14:nvPr/>
              </p14:nvContentPartPr>
              <p14:xfrm>
                <a:off x="5083475" y="1919139"/>
                <a:ext cx="23760" cy="237600"/>
              </p14:xfrm>
            </p:contentPart>
          </mc:Choice>
          <mc:Fallback xmlns="">
            <p:pic>
              <p:nvPicPr>
                <p:cNvPr id="112" name="Ink 111">
                  <a:extLst>
                    <a:ext uri="{FF2B5EF4-FFF2-40B4-BE49-F238E27FC236}">
                      <a16:creationId xmlns:a16="http://schemas.microsoft.com/office/drawing/2014/main" id="{A782B96F-6340-624B-92CE-C372ECBA4784}"/>
                    </a:ext>
                  </a:extLst>
                </p:cNvPr>
                <p:cNvPicPr/>
                <p:nvPr/>
              </p:nvPicPr>
              <p:blipFill>
                <a:blip r:embed="rId393"/>
                <a:stretch>
                  <a:fillRect/>
                </a:stretch>
              </p:blipFill>
              <p:spPr>
                <a:xfrm>
                  <a:off x="5075915" y="1911579"/>
                  <a:ext cx="38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2" name="Ink 251">
                  <a:extLst>
                    <a:ext uri="{FF2B5EF4-FFF2-40B4-BE49-F238E27FC236}">
                      <a16:creationId xmlns:a16="http://schemas.microsoft.com/office/drawing/2014/main" id="{92D709B2-4EB9-E848-864A-DD2F6430AB12}"/>
                    </a:ext>
                  </a:extLst>
                </p14:cNvPr>
                <p14:cNvContentPartPr/>
                <p14:nvPr/>
              </p14:nvContentPartPr>
              <p14:xfrm>
                <a:off x="5233955" y="1978539"/>
                <a:ext cx="113040" cy="166680"/>
              </p14:xfrm>
            </p:contentPart>
          </mc:Choice>
          <mc:Fallback xmlns="">
            <p:pic>
              <p:nvPicPr>
                <p:cNvPr id="252" name="Ink 251">
                  <a:extLst>
                    <a:ext uri="{FF2B5EF4-FFF2-40B4-BE49-F238E27FC236}">
                      <a16:creationId xmlns:a16="http://schemas.microsoft.com/office/drawing/2014/main" id="{92D709B2-4EB9-E848-864A-DD2F6430AB12}"/>
                    </a:ext>
                  </a:extLst>
                </p:cNvPr>
                <p:cNvPicPr/>
                <p:nvPr/>
              </p:nvPicPr>
              <p:blipFill>
                <a:blip r:embed="rId395"/>
                <a:stretch>
                  <a:fillRect/>
                </a:stretch>
              </p:blipFill>
              <p:spPr>
                <a:xfrm>
                  <a:off x="5226755" y="1970979"/>
                  <a:ext cx="128160" cy="181800"/>
                </a:xfrm>
                <a:prstGeom prst="rect">
                  <a:avLst/>
                </a:prstGeom>
              </p:spPr>
            </p:pic>
          </mc:Fallback>
        </mc:AlternateContent>
      </p:grpSp>
      <p:grpSp>
        <p:nvGrpSpPr>
          <p:cNvPr id="255" name="Group 254">
            <a:extLst>
              <a:ext uri="{FF2B5EF4-FFF2-40B4-BE49-F238E27FC236}">
                <a16:creationId xmlns:a16="http://schemas.microsoft.com/office/drawing/2014/main" id="{680B247F-1E82-2F46-A447-8AADC80D152F}"/>
              </a:ext>
            </a:extLst>
          </p:cNvPr>
          <p:cNvGrpSpPr/>
          <p:nvPr/>
        </p:nvGrpSpPr>
        <p:grpSpPr>
          <a:xfrm>
            <a:off x="1349915" y="2055621"/>
            <a:ext cx="2322360" cy="364278"/>
            <a:chOff x="1349915" y="2055621"/>
            <a:chExt cx="2322360" cy="364278"/>
          </a:xfrm>
        </p:grpSpPr>
        <mc:AlternateContent xmlns:mc="http://schemas.openxmlformats.org/markup-compatibility/2006" xmlns:p14="http://schemas.microsoft.com/office/powerpoint/2010/main">
          <mc:Choice Requires="p14">
            <p:contentPart p14:bwMode="auto" r:id="rId396">
              <p14:nvContentPartPr>
                <p14:cNvPr id="29" name="Ink 28">
                  <a:extLst>
                    <a:ext uri="{FF2B5EF4-FFF2-40B4-BE49-F238E27FC236}">
                      <a16:creationId xmlns:a16="http://schemas.microsoft.com/office/drawing/2014/main" id="{B50960AD-3E83-E644-8C4A-0054DDD5D90F}"/>
                    </a:ext>
                  </a:extLst>
                </p14:cNvPr>
                <p14:cNvContentPartPr/>
                <p14:nvPr/>
              </p14:nvContentPartPr>
              <p14:xfrm>
                <a:off x="1399235" y="2077941"/>
                <a:ext cx="212760" cy="228960"/>
              </p14:xfrm>
            </p:contentPart>
          </mc:Choice>
          <mc:Fallback xmlns="">
            <p:pic>
              <p:nvPicPr>
                <p:cNvPr id="29" name="Ink 28">
                  <a:extLst>
                    <a:ext uri="{FF2B5EF4-FFF2-40B4-BE49-F238E27FC236}">
                      <a16:creationId xmlns:a16="http://schemas.microsoft.com/office/drawing/2014/main" id="{B50960AD-3E83-E644-8C4A-0054DDD5D90F}"/>
                    </a:ext>
                  </a:extLst>
                </p:cNvPr>
                <p:cNvPicPr/>
                <p:nvPr/>
              </p:nvPicPr>
              <p:blipFill>
                <a:blip r:embed="rId397"/>
                <a:stretch>
                  <a:fillRect/>
                </a:stretch>
              </p:blipFill>
              <p:spPr>
                <a:xfrm>
                  <a:off x="1391675" y="2070381"/>
                  <a:ext cx="227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0" name="Ink 29">
                  <a:extLst>
                    <a:ext uri="{FF2B5EF4-FFF2-40B4-BE49-F238E27FC236}">
                      <a16:creationId xmlns:a16="http://schemas.microsoft.com/office/drawing/2014/main" id="{CEC5B357-5296-6D42-9B61-0813163E852C}"/>
                    </a:ext>
                  </a:extLst>
                </p14:cNvPr>
                <p14:cNvContentPartPr/>
                <p14:nvPr/>
              </p14:nvContentPartPr>
              <p14:xfrm>
                <a:off x="1596515" y="2226621"/>
                <a:ext cx="106560" cy="91440"/>
              </p14:xfrm>
            </p:contentPart>
          </mc:Choice>
          <mc:Fallback xmlns="">
            <p:pic>
              <p:nvPicPr>
                <p:cNvPr id="30" name="Ink 29">
                  <a:extLst>
                    <a:ext uri="{FF2B5EF4-FFF2-40B4-BE49-F238E27FC236}">
                      <a16:creationId xmlns:a16="http://schemas.microsoft.com/office/drawing/2014/main" id="{CEC5B357-5296-6D42-9B61-0813163E852C}"/>
                    </a:ext>
                  </a:extLst>
                </p:cNvPr>
                <p:cNvPicPr/>
                <p:nvPr/>
              </p:nvPicPr>
              <p:blipFill>
                <a:blip r:embed="rId399"/>
                <a:stretch>
                  <a:fillRect/>
                </a:stretch>
              </p:blipFill>
              <p:spPr>
                <a:xfrm>
                  <a:off x="1588955" y="2219061"/>
                  <a:ext cx="121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 name="Ink 30">
                  <a:extLst>
                    <a:ext uri="{FF2B5EF4-FFF2-40B4-BE49-F238E27FC236}">
                      <a16:creationId xmlns:a16="http://schemas.microsoft.com/office/drawing/2014/main" id="{A302C40C-6C25-2444-802C-7B66ECA7DEE5}"/>
                    </a:ext>
                  </a:extLst>
                </p14:cNvPr>
                <p14:cNvContentPartPr/>
                <p14:nvPr/>
              </p14:nvContentPartPr>
              <p14:xfrm>
                <a:off x="1767515" y="2221581"/>
                <a:ext cx="135720" cy="93960"/>
              </p14:xfrm>
            </p:contentPart>
          </mc:Choice>
          <mc:Fallback xmlns="">
            <p:pic>
              <p:nvPicPr>
                <p:cNvPr id="31" name="Ink 30">
                  <a:extLst>
                    <a:ext uri="{FF2B5EF4-FFF2-40B4-BE49-F238E27FC236}">
                      <a16:creationId xmlns:a16="http://schemas.microsoft.com/office/drawing/2014/main" id="{A302C40C-6C25-2444-802C-7B66ECA7DEE5}"/>
                    </a:ext>
                  </a:extLst>
                </p:cNvPr>
                <p:cNvPicPr/>
                <p:nvPr/>
              </p:nvPicPr>
              <p:blipFill>
                <a:blip r:embed="rId401"/>
                <a:stretch>
                  <a:fillRect/>
                </a:stretch>
              </p:blipFill>
              <p:spPr>
                <a:xfrm>
                  <a:off x="1759955" y="2214021"/>
                  <a:ext cx="150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2" name="Ink 31">
                  <a:extLst>
                    <a:ext uri="{FF2B5EF4-FFF2-40B4-BE49-F238E27FC236}">
                      <a16:creationId xmlns:a16="http://schemas.microsoft.com/office/drawing/2014/main" id="{74DEE723-C3A5-0540-9E52-4103884F44B5}"/>
                    </a:ext>
                  </a:extLst>
                </p14:cNvPr>
                <p14:cNvContentPartPr/>
                <p14:nvPr/>
              </p14:nvContentPartPr>
              <p14:xfrm>
                <a:off x="1958675" y="2135181"/>
                <a:ext cx="139320" cy="235440"/>
              </p14:xfrm>
            </p:contentPart>
          </mc:Choice>
          <mc:Fallback xmlns="">
            <p:pic>
              <p:nvPicPr>
                <p:cNvPr id="32" name="Ink 31">
                  <a:extLst>
                    <a:ext uri="{FF2B5EF4-FFF2-40B4-BE49-F238E27FC236}">
                      <a16:creationId xmlns:a16="http://schemas.microsoft.com/office/drawing/2014/main" id="{74DEE723-C3A5-0540-9E52-4103884F44B5}"/>
                    </a:ext>
                  </a:extLst>
                </p:cNvPr>
                <p:cNvPicPr/>
                <p:nvPr/>
              </p:nvPicPr>
              <p:blipFill>
                <a:blip r:embed="rId403"/>
                <a:stretch>
                  <a:fillRect/>
                </a:stretch>
              </p:blipFill>
              <p:spPr>
                <a:xfrm>
                  <a:off x="1951115" y="2127621"/>
                  <a:ext cx="1544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3" name="Ink 32">
                  <a:extLst>
                    <a:ext uri="{FF2B5EF4-FFF2-40B4-BE49-F238E27FC236}">
                      <a16:creationId xmlns:a16="http://schemas.microsoft.com/office/drawing/2014/main" id="{7C1C98DC-18D3-FA41-84CA-37AFA76487E3}"/>
                    </a:ext>
                  </a:extLst>
                </p14:cNvPr>
                <p14:cNvContentPartPr/>
                <p14:nvPr/>
              </p14:nvContentPartPr>
              <p14:xfrm>
                <a:off x="1907915" y="2268741"/>
                <a:ext cx="151560" cy="9720"/>
              </p14:xfrm>
            </p:contentPart>
          </mc:Choice>
          <mc:Fallback xmlns="">
            <p:pic>
              <p:nvPicPr>
                <p:cNvPr id="33" name="Ink 32">
                  <a:extLst>
                    <a:ext uri="{FF2B5EF4-FFF2-40B4-BE49-F238E27FC236}">
                      <a16:creationId xmlns:a16="http://schemas.microsoft.com/office/drawing/2014/main" id="{7C1C98DC-18D3-FA41-84CA-37AFA76487E3}"/>
                    </a:ext>
                  </a:extLst>
                </p:cNvPr>
                <p:cNvPicPr/>
                <p:nvPr/>
              </p:nvPicPr>
              <p:blipFill>
                <a:blip r:embed="rId405"/>
                <a:stretch>
                  <a:fillRect/>
                </a:stretch>
              </p:blipFill>
              <p:spPr>
                <a:xfrm>
                  <a:off x="1900355" y="2261181"/>
                  <a:ext cx="166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 name="Ink 33">
                  <a:extLst>
                    <a:ext uri="{FF2B5EF4-FFF2-40B4-BE49-F238E27FC236}">
                      <a16:creationId xmlns:a16="http://schemas.microsoft.com/office/drawing/2014/main" id="{4FC5DDBF-02AF-354E-A5D7-9D819CB52DAA}"/>
                    </a:ext>
                  </a:extLst>
                </p14:cNvPr>
                <p14:cNvContentPartPr/>
                <p14:nvPr/>
              </p14:nvContentPartPr>
              <p14:xfrm>
                <a:off x="2114915" y="2126901"/>
                <a:ext cx="41400" cy="209160"/>
              </p14:xfrm>
            </p:contentPart>
          </mc:Choice>
          <mc:Fallback xmlns="">
            <p:pic>
              <p:nvPicPr>
                <p:cNvPr id="34" name="Ink 33">
                  <a:extLst>
                    <a:ext uri="{FF2B5EF4-FFF2-40B4-BE49-F238E27FC236}">
                      <a16:creationId xmlns:a16="http://schemas.microsoft.com/office/drawing/2014/main" id="{4FC5DDBF-02AF-354E-A5D7-9D819CB52DAA}"/>
                    </a:ext>
                  </a:extLst>
                </p:cNvPr>
                <p:cNvPicPr/>
                <p:nvPr/>
              </p:nvPicPr>
              <p:blipFill>
                <a:blip r:embed="rId407"/>
                <a:stretch>
                  <a:fillRect/>
                </a:stretch>
              </p:blipFill>
              <p:spPr>
                <a:xfrm>
                  <a:off x="2107355" y="2119341"/>
                  <a:ext cx="56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5" name="Ink 34">
                  <a:extLst>
                    <a:ext uri="{FF2B5EF4-FFF2-40B4-BE49-F238E27FC236}">
                      <a16:creationId xmlns:a16="http://schemas.microsoft.com/office/drawing/2014/main" id="{F41146A1-AC05-C14C-9BAE-E5FBA147E53D}"/>
                    </a:ext>
                  </a:extLst>
                </p14:cNvPr>
                <p14:cNvContentPartPr/>
                <p14:nvPr/>
              </p14:nvContentPartPr>
              <p14:xfrm>
                <a:off x="2207795" y="2211861"/>
                <a:ext cx="16200" cy="73440"/>
              </p14:xfrm>
            </p:contentPart>
          </mc:Choice>
          <mc:Fallback xmlns="">
            <p:pic>
              <p:nvPicPr>
                <p:cNvPr id="35" name="Ink 34">
                  <a:extLst>
                    <a:ext uri="{FF2B5EF4-FFF2-40B4-BE49-F238E27FC236}">
                      <a16:creationId xmlns:a16="http://schemas.microsoft.com/office/drawing/2014/main" id="{F41146A1-AC05-C14C-9BAE-E5FBA147E53D}"/>
                    </a:ext>
                  </a:extLst>
                </p:cNvPr>
                <p:cNvPicPr/>
                <p:nvPr/>
              </p:nvPicPr>
              <p:blipFill>
                <a:blip r:embed="rId409"/>
                <a:stretch>
                  <a:fillRect/>
                </a:stretch>
              </p:blipFill>
              <p:spPr>
                <a:xfrm>
                  <a:off x="2200235" y="2204301"/>
                  <a:ext cx="31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6" name="Ink 35">
                  <a:extLst>
                    <a:ext uri="{FF2B5EF4-FFF2-40B4-BE49-F238E27FC236}">
                      <a16:creationId xmlns:a16="http://schemas.microsoft.com/office/drawing/2014/main" id="{D2BC7857-420E-074A-930D-D61EACF8D125}"/>
                    </a:ext>
                  </a:extLst>
                </p14:cNvPr>
                <p14:cNvContentPartPr/>
                <p14:nvPr/>
              </p14:nvContentPartPr>
              <p14:xfrm>
                <a:off x="2212835" y="2154621"/>
                <a:ext cx="16200" cy="9000"/>
              </p14:xfrm>
            </p:contentPart>
          </mc:Choice>
          <mc:Fallback xmlns="">
            <p:pic>
              <p:nvPicPr>
                <p:cNvPr id="36" name="Ink 35">
                  <a:extLst>
                    <a:ext uri="{FF2B5EF4-FFF2-40B4-BE49-F238E27FC236}">
                      <a16:creationId xmlns:a16="http://schemas.microsoft.com/office/drawing/2014/main" id="{D2BC7857-420E-074A-930D-D61EACF8D125}"/>
                    </a:ext>
                  </a:extLst>
                </p:cNvPr>
                <p:cNvPicPr/>
                <p:nvPr/>
              </p:nvPicPr>
              <p:blipFill>
                <a:blip r:embed="rId411"/>
                <a:stretch>
                  <a:fillRect/>
                </a:stretch>
              </p:blipFill>
              <p:spPr>
                <a:xfrm>
                  <a:off x="2205275" y="2147061"/>
                  <a:ext cx="31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7" name="Ink 36">
                  <a:extLst>
                    <a:ext uri="{FF2B5EF4-FFF2-40B4-BE49-F238E27FC236}">
                      <a16:creationId xmlns:a16="http://schemas.microsoft.com/office/drawing/2014/main" id="{B81828F6-331D-F246-A7AE-13F45F928591}"/>
                    </a:ext>
                  </a:extLst>
                </p14:cNvPr>
                <p14:cNvContentPartPr/>
                <p14:nvPr/>
              </p14:nvContentPartPr>
              <p14:xfrm>
                <a:off x="2284115" y="2200341"/>
                <a:ext cx="159120" cy="108000"/>
              </p14:xfrm>
            </p:contentPart>
          </mc:Choice>
          <mc:Fallback xmlns="">
            <p:pic>
              <p:nvPicPr>
                <p:cNvPr id="37" name="Ink 36">
                  <a:extLst>
                    <a:ext uri="{FF2B5EF4-FFF2-40B4-BE49-F238E27FC236}">
                      <a16:creationId xmlns:a16="http://schemas.microsoft.com/office/drawing/2014/main" id="{B81828F6-331D-F246-A7AE-13F45F928591}"/>
                    </a:ext>
                  </a:extLst>
                </p:cNvPr>
                <p:cNvPicPr/>
                <p:nvPr/>
              </p:nvPicPr>
              <p:blipFill>
                <a:blip r:embed="rId413"/>
                <a:stretch>
                  <a:fillRect/>
                </a:stretch>
              </p:blipFill>
              <p:spPr>
                <a:xfrm>
                  <a:off x="2276555" y="2192781"/>
                  <a:ext cx="174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9" name="Ink 38">
                  <a:extLst>
                    <a:ext uri="{FF2B5EF4-FFF2-40B4-BE49-F238E27FC236}">
                      <a16:creationId xmlns:a16="http://schemas.microsoft.com/office/drawing/2014/main" id="{2E6DFB74-1DAE-7440-AAC6-15E55C3B36EA}"/>
                    </a:ext>
                  </a:extLst>
                </p14:cNvPr>
                <p14:cNvContentPartPr/>
                <p14:nvPr/>
              </p14:nvContentPartPr>
              <p14:xfrm>
                <a:off x="2564915" y="2055621"/>
                <a:ext cx="17640" cy="245520"/>
              </p14:xfrm>
            </p:contentPart>
          </mc:Choice>
          <mc:Fallback xmlns="">
            <p:pic>
              <p:nvPicPr>
                <p:cNvPr id="39" name="Ink 38">
                  <a:extLst>
                    <a:ext uri="{FF2B5EF4-FFF2-40B4-BE49-F238E27FC236}">
                      <a16:creationId xmlns:a16="http://schemas.microsoft.com/office/drawing/2014/main" id="{2E6DFB74-1DAE-7440-AAC6-15E55C3B36EA}"/>
                    </a:ext>
                  </a:extLst>
                </p:cNvPr>
                <p:cNvPicPr/>
                <p:nvPr/>
              </p:nvPicPr>
              <p:blipFill>
                <a:blip r:embed="rId415"/>
                <a:stretch>
                  <a:fillRect/>
                </a:stretch>
              </p:blipFill>
              <p:spPr>
                <a:xfrm>
                  <a:off x="2557355" y="2048061"/>
                  <a:ext cx="32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0" name="Ink 39">
                  <a:extLst>
                    <a:ext uri="{FF2B5EF4-FFF2-40B4-BE49-F238E27FC236}">
                      <a16:creationId xmlns:a16="http://schemas.microsoft.com/office/drawing/2014/main" id="{E7253B93-1187-394E-BADB-7C99D00A72F3}"/>
                    </a:ext>
                  </a:extLst>
                </p14:cNvPr>
                <p14:cNvContentPartPr/>
                <p14:nvPr/>
              </p14:nvContentPartPr>
              <p14:xfrm>
                <a:off x="2470235" y="2181621"/>
                <a:ext cx="221760" cy="6120"/>
              </p14:xfrm>
            </p:contentPart>
          </mc:Choice>
          <mc:Fallback xmlns="">
            <p:pic>
              <p:nvPicPr>
                <p:cNvPr id="40" name="Ink 39">
                  <a:extLst>
                    <a:ext uri="{FF2B5EF4-FFF2-40B4-BE49-F238E27FC236}">
                      <a16:creationId xmlns:a16="http://schemas.microsoft.com/office/drawing/2014/main" id="{E7253B93-1187-394E-BADB-7C99D00A72F3}"/>
                    </a:ext>
                  </a:extLst>
                </p:cNvPr>
                <p:cNvPicPr/>
                <p:nvPr/>
              </p:nvPicPr>
              <p:blipFill>
                <a:blip r:embed="rId417"/>
                <a:stretch>
                  <a:fillRect/>
                </a:stretch>
              </p:blipFill>
              <p:spPr>
                <a:xfrm>
                  <a:off x="2462675" y="2174061"/>
                  <a:ext cx="236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1" name="Ink 40">
                  <a:extLst>
                    <a:ext uri="{FF2B5EF4-FFF2-40B4-BE49-F238E27FC236}">
                      <a16:creationId xmlns:a16="http://schemas.microsoft.com/office/drawing/2014/main" id="{35742594-C392-D443-9042-0E779C887B80}"/>
                    </a:ext>
                  </a:extLst>
                </p14:cNvPr>
                <p14:cNvContentPartPr/>
                <p14:nvPr/>
              </p14:nvContentPartPr>
              <p14:xfrm>
                <a:off x="2870915" y="2201061"/>
                <a:ext cx="205560" cy="94320"/>
              </p14:xfrm>
            </p:contentPart>
          </mc:Choice>
          <mc:Fallback xmlns="">
            <p:pic>
              <p:nvPicPr>
                <p:cNvPr id="41" name="Ink 40">
                  <a:extLst>
                    <a:ext uri="{FF2B5EF4-FFF2-40B4-BE49-F238E27FC236}">
                      <a16:creationId xmlns:a16="http://schemas.microsoft.com/office/drawing/2014/main" id="{35742594-C392-D443-9042-0E779C887B80}"/>
                    </a:ext>
                  </a:extLst>
                </p:cNvPr>
                <p:cNvPicPr/>
                <p:nvPr/>
              </p:nvPicPr>
              <p:blipFill>
                <a:blip r:embed="rId419"/>
                <a:stretch>
                  <a:fillRect/>
                </a:stretch>
              </p:blipFill>
              <p:spPr>
                <a:xfrm>
                  <a:off x="2863355" y="2193501"/>
                  <a:ext cx="220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2" name="Ink 41">
                  <a:extLst>
                    <a:ext uri="{FF2B5EF4-FFF2-40B4-BE49-F238E27FC236}">
                      <a16:creationId xmlns:a16="http://schemas.microsoft.com/office/drawing/2014/main" id="{3D58010B-BEE6-5C4F-8F5F-413942C34E57}"/>
                    </a:ext>
                  </a:extLst>
                </p14:cNvPr>
                <p14:cNvContentPartPr/>
                <p14:nvPr/>
              </p14:nvContentPartPr>
              <p14:xfrm>
                <a:off x="3154955" y="2203221"/>
                <a:ext cx="15840" cy="82080"/>
              </p14:xfrm>
            </p:contentPart>
          </mc:Choice>
          <mc:Fallback xmlns="">
            <p:pic>
              <p:nvPicPr>
                <p:cNvPr id="42" name="Ink 41">
                  <a:extLst>
                    <a:ext uri="{FF2B5EF4-FFF2-40B4-BE49-F238E27FC236}">
                      <a16:creationId xmlns:a16="http://schemas.microsoft.com/office/drawing/2014/main" id="{3D58010B-BEE6-5C4F-8F5F-413942C34E57}"/>
                    </a:ext>
                  </a:extLst>
                </p:cNvPr>
                <p:cNvPicPr/>
                <p:nvPr/>
              </p:nvPicPr>
              <p:blipFill>
                <a:blip r:embed="rId421"/>
                <a:stretch>
                  <a:fillRect/>
                </a:stretch>
              </p:blipFill>
              <p:spPr>
                <a:xfrm>
                  <a:off x="3147395" y="2195661"/>
                  <a:ext cx="30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3" name="Ink 42">
                  <a:extLst>
                    <a:ext uri="{FF2B5EF4-FFF2-40B4-BE49-F238E27FC236}">
                      <a16:creationId xmlns:a16="http://schemas.microsoft.com/office/drawing/2014/main" id="{29A8DD27-5EDA-C343-A68D-7D35EF08DC0D}"/>
                    </a:ext>
                  </a:extLst>
                </p14:cNvPr>
                <p14:cNvContentPartPr/>
                <p14:nvPr/>
              </p14:nvContentPartPr>
              <p14:xfrm>
                <a:off x="3123275" y="2117181"/>
                <a:ext cx="19800" cy="8280"/>
              </p14:xfrm>
            </p:contentPart>
          </mc:Choice>
          <mc:Fallback xmlns="">
            <p:pic>
              <p:nvPicPr>
                <p:cNvPr id="43" name="Ink 42">
                  <a:extLst>
                    <a:ext uri="{FF2B5EF4-FFF2-40B4-BE49-F238E27FC236}">
                      <a16:creationId xmlns:a16="http://schemas.microsoft.com/office/drawing/2014/main" id="{29A8DD27-5EDA-C343-A68D-7D35EF08DC0D}"/>
                    </a:ext>
                  </a:extLst>
                </p:cNvPr>
                <p:cNvPicPr/>
                <p:nvPr/>
              </p:nvPicPr>
              <p:blipFill>
                <a:blip r:embed="rId423"/>
                <a:stretch>
                  <a:fillRect/>
                </a:stretch>
              </p:blipFill>
              <p:spPr>
                <a:xfrm>
                  <a:off x="3116075" y="2109621"/>
                  <a:ext cx="34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4" name="Ink 43">
                  <a:extLst>
                    <a:ext uri="{FF2B5EF4-FFF2-40B4-BE49-F238E27FC236}">
                      <a16:creationId xmlns:a16="http://schemas.microsoft.com/office/drawing/2014/main" id="{63C7C82B-5569-C547-8603-21E5468FBE0D}"/>
                    </a:ext>
                  </a:extLst>
                </p14:cNvPr>
                <p14:cNvContentPartPr/>
                <p14:nvPr/>
              </p14:nvContentPartPr>
              <p14:xfrm>
                <a:off x="3251435" y="2139501"/>
                <a:ext cx="106920" cy="109440"/>
              </p14:xfrm>
            </p:contentPart>
          </mc:Choice>
          <mc:Fallback xmlns="">
            <p:pic>
              <p:nvPicPr>
                <p:cNvPr id="44" name="Ink 43">
                  <a:extLst>
                    <a:ext uri="{FF2B5EF4-FFF2-40B4-BE49-F238E27FC236}">
                      <a16:creationId xmlns:a16="http://schemas.microsoft.com/office/drawing/2014/main" id="{63C7C82B-5569-C547-8603-21E5468FBE0D}"/>
                    </a:ext>
                  </a:extLst>
                </p:cNvPr>
                <p:cNvPicPr/>
                <p:nvPr/>
              </p:nvPicPr>
              <p:blipFill>
                <a:blip r:embed="rId425"/>
                <a:stretch>
                  <a:fillRect/>
                </a:stretch>
              </p:blipFill>
              <p:spPr>
                <a:xfrm>
                  <a:off x="3243875" y="2131941"/>
                  <a:ext cx="1220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5" name="Ink 44">
                  <a:extLst>
                    <a:ext uri="{FF2B5EF4-FFF2-40B4-BE49-F238E27FC236}">
                      <a16:creationId xmlns:a16="http://schemas.microsoft.com/office/drawing/2014/main" id="{2A7CC4DC-44D3-B44B-9E8A-8B00381A533A}"/>
                    </a:ext>
                  </a:extLst>
                </p14:cNvPr>
                <p14:cNvContentPartPr/>
                <p14:nvPr/>
              </p14:nvContentPartPr>
              <p14:xfrm>
                <a:off x="3449075" y="2136621"/>
                <a:ext cx="124920" cy="124200"/>
              </p14:xfrm>
            </p:contentPart>
          </mc:Choice>
          <mc:Fallback xmlns="">
            <p:pic>
              <p:nvPicPr>
                <p:cNvPr id="45" name="Ink 44">
                  <a:extLst>
                    <a:ext uri="{FF2B5EF4-FFF2-40B4-BE49-F238E27FC236}">
                      <a16:creationId xmlns:a16="http://schemas.microsoft.com/office/drawing/2014/main" id="{2A7CC4DC-44D3-B44B-9E8A-8B00381A533A}"/>
                    </a:ext>
                  </a:extLst>
                </p:cNvPr>
                <p:cNvPicPr/>
                <p:nvPr/>
              </p:nvPicPr>
              <p:blipFill>
                <a:blip r:embed="rId427"/>
                <a:stretch>
                  <a:fillRect/>
                </a:stretch>
              </p:blipFill>
              <p:spPr>
                <a:xfrm>
                  <a:off x="3441515" y="2129061"/>
                  <a:ext cx="14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Ink 253">
                  <a:extLst>
                    <a:ext uri="{FF2B5EF4-FFF2-40B4-BE49-F238E27FC236}">
                      <a16:creationId xmlns:a16="http://schemas.microsoft.com/office/drawing/2014/main" id="{A45FA2B1-6E59-884A-B32B-5B385DEDA038}"/>
                    </a:ext>
                  </a:extLst>
                </p14:cNvPr>
                <p14:cNvContentPartPr/>
                <p14:nvPr/>
              </p14:nvContentPartPr>
              <p14:xfrm>
                <a:off x="1349915" y="2302179"/>
                <a:ext cx="2322360" cy="117720"/>
              </p14:xfrm>
            </p:contentPart>
          </mc:Choice>
          <mc:Fallback xmlns="">
            <p:pic>
              <p:nvPicPr>
                <p:cNvPr id="254" name="Ink 253">
                  <a:extLst>
                    <a:ext uri="{FF2B5EF4-FFF2-40B4-BE49-F238E27FC236}">
                      <a16:creationId xmlns:a16="http://schemas.microsoft.com/office/drawing/2014/main" id="{A45FA2B1-6E59-884A-B32B-5B385DEDA038}"/>
                    </a:ext>
                  </a:extLst>
                </p:cNvPr>
                <p:cNvPicPr/>
                <p:nvPr/>
              </p:nvPicPr>
              <p:blipFill>
                <a:blip r:embed="rId429"/>
                <a:stretch>
                  <a:fillRect/>
                </a:stretch>
              </p:blipFill>
              <p:spPr>
                <a:xfrm>
                  <a:off x="1342355" y="2294619"/>
                  <a:ext cx="2337120" cy="132840"/>
                </a:xfrm>
                <a:prstGeom prst="rect">
                  <a:avLst/>
                </a:prstGeom>
              </p:spPr>
            </p:pic>
          </mc:Fallback>
        </mc:AlternateContent>
      </p:grpSp>
      <p:grpSp>
        <p:nvGrpSpPr>
          <p:cNvPr id="272" name="Group 271">
            <a:extLst>
              <a:ext uri="{FF2B5EF4-FFF2-40B4-BE49-F238E27FC236}">
                <a16:creationId xmlns:a16="http://schemas.microsoft.com/office/drawing/2014/main" id="{150DEDC5-8292-2A40-843A-01DAC01398DE}"/>
              </a:ext>
            </a:extLst>
          </p:cNvPr>
          <p:cNvGrpSpPr/>
          <p:nvPr/>
        </p:nvGrpSpPr>
        <p:grpSpPr>
          <a:xfrm>
            <a:off x="1088195" y="4999320"/>
            <a:ext cx="750960" cy="213480"/>
            <a:chOff x="1088195" y="4999320"/>
            <a:chExt cx="750960" cy="213480"/>
          </a:xfrm>
        </p:grpSpPr>
        <mc:AlternateContent xmlns:mc="http://schemas.openxmlformats.org/markup-compatibility/2006" xmlns:p14="http://schemas.microsoft.com/office/powerpoint/2010/main">
          <mc:Choice Requires="p14">
            <p:contentPart p14:bwMode="auto" r:id="rId430">
              <p14:nvContentPartPr>
                <p14:cNvPr id="265" name="Ink 264">
                  <a:extLst>
                    <a:ext uri="{FF2B5EF4-FFF2-40B4-BE49-F238E27FC236}">
                      <a16:creationId xmlns:a16="http://schemas.microsoft.com/office/drawing/2014/main" id="{61D61FDE-8C0B-7B44-8745-F15C2B3AD26F}"/>
                    </a:ext>
                  </a:extLst>
                </p14:cNvPr>
                <p14:cNvContentPartPr/>
                <p14:nvPr/>
              </p14:nvContentPartPr>
              <p14:xfrm>
                <a:off x="1088195" y="5000760"/>
                <a:ext cx="63360" cy="212040"/>
              </p14:xfrm>
            </p:contentPart>
          </mc:Choice>
          <mc:Fallback xmlns="">
            <p:pic>
              <p:nvPicPr>
                <p:cNvPr id="265" name="Ink 264">
                  <a:extLst>
                    <a:ext uri="{FF2B5EF4-FFF2-40B4-BE49-F238E27FC236}">
                      <a16:creationId xmlns:a16="http://schemas.microsoft.com/office/drawing/2014/main" id="{61D61FDE-8C0B-7B44-8745-F15C2B3AD26F}"/>
                    </a:ext>
                  </a:extLst>
                </p:cNvPr>
                <p:cNvPicPr/>
                <p:nvPr/>
              </p:nvPicPr>
              <p:blipFill>
                <a:blip r:embed="rId431"/>
                <a:stretch>
                  <a:fillRect/>
                </a:stretch>
              </p:blipFill>
              <p:spPr>
                <a:xfrm>
                  <a:off x="1080635" y="4993200"/>
                  <a:ext cx="784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6" name="Ink 265">
                  <a:extLst>
                    <a:ext uri="{FF2B5EF4-FFF2-40B4-BE49-F238E27FC236}">
                      <a16:creationId xmlns:a16="http://schemas.microsoft.com/office/drawing/2014/main" id="{5FFAFCA5-C25F-4C42-81DB-77267B07EA82}"/>
                    </a:ext>
                  </a:extLst>
                </p14:cNvPr>
                <p14:cNvContentPartPr/>
                <p14:nvPr/>
              </p14:nvContentPartPr>
              <p14:xfrm>
                <a:off x="1124555" y="4999320"/>
                <a:ext cx="87480" cy="173880"/>
              </p14:xfrm>
            </p:contentPart>
          </mc:Choice>
          <mc:Fallback xmlns="">
            <p:pic>
              <p:nvPicPr>
                <p:cNvPr id="266" name="Ink 265">
                  <a:extLst>
                    <a:ext uri="{FF2B5EF4-FFF2-40B4-BE49-F238E27FC236}">
                      <a16:creationId xmlns:a16="http://schemas.microsoft.com/office/drawing/2014/main" id="{5FFAFCA5-C25F-4C42-81DB-77267B07EA82}"/>
                    </a:ext>
                  </a:extLst>
                </p:cNvPr>
                <p:cNvPicPr/>
                <p:nvPr/>
              </p:nvPicPr>
              <p:blipFill>
                <a:blip r:embed="rId433"/>
                <a:stretch>
                  <a:fillRect/>
                </a:stretch>
              </p:blipFill>
              <p:spPr>
                <a:xfrm>
                  <a:off x="1116995" y="4991760"/>
                  <a:ext cx="102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7" name="Ink 266">
                  <a:extLst>
                    <a:ext uri="{FF2B5EF4-FFF2-40B4-BE49-F238E27FC236}">
                      <a16:creationId xmlns:a16="http://schemas.microsoft.com/office/drawing/2014/main" id="{01A1542F-8ED0-0340-BAEA-06DF29322AE0}"/>
                    </a:ext>
                  </a:extLst>
                </p14:cNvPr>
                <p14:cNvContentPartPr/>
                <p14:nvPr/>
              </p14:nvContentPartPr>
              <p14:xfrm>
                <a:off x="1138955" y="5126760"/>
                <a:ext cx="71280" cy="14760"/>
              </p14:xfrm>
            </p:contentPart>
          </mc:Choice>
          <mc:Fallback xmlns="">
            <p:pic>
              <p:nvPicPr>
                <p:cNvPr id="267" name="Ink 266">
                  <a:extLst>
                    <a:ext uri="{FF2B5EF4-FFF2-40B4-BE49-F238E27FC236}">
                      <a16:creationId xmlns:a16="http://schemas.microsoft.com/office/drawing/2014/main" id="{01A1542F-8ED0-0340-BAEA-06DF29322AE0}"/>
                    </a:ext>
                  </a:extLst>
                </p:cNvPr>
                <p:cNvPicPr/>
                <p:nvPr/>
              </p:nvPicPr>
              <p:blipFill>
                <a:blip r:embed="rId435"/>
                <a:stretch>
                  <a:fillRect/>
                </a:stretch>
              </p:blipFill>
              <p:spPr>
                <a:xfrm>
                  <a:off x="1131395" y="5119200"/>
                  <a:ext cx="86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8" name="Ink 267">
                  <a:extLst>
                    <a:ext uri="{FF2B5EF4-FFF2-40B4-BE49-F238E27FC236}">
                      <a16:creationId xmlns:a16="http://schemas.microsoft.com/office/drawing/2014/main" id="{DE08A611-4970-554F-87EC-832428936600}"/>
                    </a:ext>
                  </a:extLst>
                </p14:cNvPr>
                <p14:cNvContentPartPr/>
                <p14:nvPr/>
              </p14:nvContentPartPr>
              <p14:xfrm>
                <a:off x="1279355" y="5087520"/>
                <a:ext cx="83520" cy="110880"/>
              </p14:xfrm>
            </p:contentPart>
          </mc:Choice>
          <mc:Fallback xmlns="">
            <p:pic>
              <p:nvPicPr>
                <p:cNvPr id="268" name="Ink 267">
                  <a:extLst>
                    <a:ext uri="{FF2B5EF4-FFF2-40B4-BE49-F238E27FC236}">
                      <a16:creationId xmlns:a16="http://schemas.microsoft.com/office/drawing/2014/main" id="{DE08A611-4970-554F-87EC-832428936600}"/>
                    </a:ext>
                  </a:extLst>
                </p:cNvPr>
                <p:cNvPicPr/>
                <p:nvPr/>
              </p:nvPicPr>
              <p:blipFill>
                <a:blip r:embed="rId437"/>
                <a:stretch>
                  <a:fillRect/>
                </a:stretch>
              </p:blipFill>
              <p:spPr>
                <a:xfrm>
                  <a:off x="1272155" y="5079960"/>
                  <a:ext cx="98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9" name="Ink 268">
                  <a:extLst>
                    <a:ext uri="{FF2B5EF4-FFF2-40B4-BE49-F238E27FC236}">
                      <a16:creationId xmlns:a16="http://schemas.microsoft.com/office/drawing/2014/main" id="{1B111494-CE47-D34D-85E3-D96FE6FFC94A}"/>
                    </a:ext>
                  </a:extLst>
                </p14:cNvPr>
                <p14:cNvContentPartPr/>
                <p14:nvPr/>
              </p14:nvContentPartPr>
              <p14:xfrm>
                <a:off x="1419395" y="5063040"/>
                <a:ext cx="82080" cy="119520"/>
              </p14:xfrm>
            </p:contentPart>
          </mc:Choice>
          <mc:Fallback xmlns="">
            <p:pic>
              <p:nvPicPr>
                <p:cNvPr id="269" name="Ink 268">
                  <a:extLst>
                    <a:ext uri="{FF2B5EF4-FFF2-40B4-BE49-F238E27FC236}">
                      <a16:creationId xmlns:a16="http://schemas.microsoft.com/office/drawing/2014/main" id="{1B111494-CE47-D34D-85E3-D96FE6FFC94A}"/>
                    </a:ext>
                  </a:extLst>
                </p:cNvPr>
                <p:cNvPicPr/>
                <p:nvPr/>
              </p:nvPicPr>
              <p:blipFill>
                <a:blip r:embed="rId439"/>
                <a:stretch>
                  <a:fillRect/>
                </a:stretch>
              </p:blipFill>
              <p:spPr>
                <a:xfrm>
                  <a:off x="1411835" y="5055480"/>
                  <a:ext cx="97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0" name="Ink 269">
                  <a:extLst>
                    <a:ext uri="{FF2B5EF4-FFF2-40B4-BE49-F238E27FC236}">
                      <a16:creationId xmlns:a16="http://schemas.microsoft.com/office/drawing/2014/main" id="{181304A5-C82A-2F4E-BD44-E2EC266CF5E0}"/>
                    </a:ext>
                  </a:extLst>
                </p14:cNvPr>
                <p14:cNvContentPartPr/>
                <p14:nvPr/>
              </p14:nvContentPartPr>
              <p14:xfrm>
                <a:off x="1578515" y="5081040"/>
                <a:ext cx="84240" cy="72720"/>
              </p14:xfrm>
            </p:contentPart>
          </mc:Choice>
          <mc:Fallback xmlns="">
            <p:pic>
              <p:nvPicPr>
                <p:cNvPr id="270" name="Ink 269">
                  <a:extLst>
                    <a:ext uri="{FF2B5EF4-FFF2-40B4-BE49-F238E27FC236}">
                      <a16:creationId xmlns:a16="http://schemas.microsoft.com/office/drawing/2014/main" id="{181304A5-C82A-2F4E-BD44-E2EC266CF5E0}"/>
                    </a:ext>
                  </a:extLst>
                </p:cNvPr>
                <p:cNvPicPr/>
                <p:nvPr/>
              </p:nvPicPr>
              <p:blipFill>
                <a:blip r:embed="rId441"/>
                <a:stretch>
                  <a:fillRect/>
                </a:stretch>
              </p:blipFill>
              <p:spPr>
                <a:xfrm>
                  <a:off x="1571315" y="5073480"/>
                  <a:ext cx="99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1" name="Ink 270">
                  <a:extLst>
                    <a:ext uri="{FF2B5EF4-FFF2-40B4-BE49-F238E27FC236}">
                      <a16:creationId xmlns:a16="http://schemas.microsoft.com/office/drawing/2014/main" id="{D8FA2C49-FE84-BA4B-8F90-70D5E96CD6BB}"/>
                    </a:ext>
                  </a:extLst>
                </p14:cNvPr>
                <p14:cNvContentPartPr/>
                <p14:nvPr/>
              </p14:nvContentPartPr>
              <p14:xfrm>
                <a:off x="1724315" y="5069520"/>
                <a:ext cx="114840" cy="93240"/>
              </p14:xfrm>
            </p:contentPart>
          </mc:Choice>
          <mc:Fallback xmlns="">
            <p:pic>
              <p:nvPicPr>
                <p:cNvPr id="271" name="Ink 270">
                  <a:extLst>
                    <a:ext uri="{FF2B5EF4-FFF2-40B4-BE49-F238E27FC236}">
                      <a16:creationId xmlns:a16="http://schemas.microsoft.com/office/drawing/2014/main" id="{D8FA2C49-FE84-BA4B-8F90-70D5E96CD6BB}"/>
                    </a:ext>
                  </a:extLst>
                </p:cNvPr>
                <p:cNvPicPr/>
                <p:nvPr/>
              </p:nvPicPr>
              <p:blipFill>
                <a:blip r:embed="rId443"/>
                <a:stretch>
                  <a:fillRect/>
                </a:stretch>
              </p:blipFill>
              <p:spPr>
                <a:xfrm>
                  <a:off x="1717115" y="5061960"/>
                  <a:ext cx="129960" cy="108360"/>
                </a:xfrm>
                <a:prstGeom prst="rect">
                  <a:avLst/>
                </a:prstGeom>
              </p:spPr>
            </p:pic>
          </mc:Fallback>
        </mc:AlternateContent>
      </p:grpSp>
      <p:grpSp>
        <p:nvGrpSpPr>
          <p:cNvPr id="284" name="Group 283">
            <a:extLst>
              <a:ext uri="{FF2B5EF4-FFF2-40B4-BE49-F238E27FC236}">
                <a16:creationId xmlns:a16="http://schemas.microsoft.com/office/drawing/2014/main" id="{788FC5DD-6EF1-5647-8769-B16345C9234A}"/>
              </a:ext>
            </a:extLst>
          </p:cNvPr>
          <p:cNvGrpSpPr/>
          <p:nvPr/>
        </p:nvGrpSpPr>
        <p:grpSpPr>
          <a:xfrm>
            <a:off x="1014395" y="5416560"/>
            <a:ext cx="1050840" cy="195120"/>
            <a:chOff x="1014395" y="5416560"/>
            <a:chExt cx="1050840" cy="195120"/>
          </a:xfrm>
        </p:grpSpPr>
        <mc:AlternateContent xmlns:mc="http://schemas.openxmlformats.org/markup-compatibility/2006" xmlns:p14="http://schemas.microsoft.com/office/powerpoint/2010/main">
          <mc:Choice Requires="p14">
            <p:contentPart p14:bwMode="auto" r:id="rId444">
              <p14:nvContentPartPr>
                <p14:cNvPr id="274" name="Ink 273">
                  <a:extLst>
                    <a:ext uri="{FF2B5EF4-FFF2-40B4-BE49-F238E27FC236}">
                      <a16:creationId xmlns:a16="http://schemas.microsoft.com/office/drawing/2014/main" id="{747E73C6-DD95-594C-B853-67E7FB41EEC3}"/>
                    </a:ext>
                  </a:extLst>
                </p14:cNvPr>
                <p14:cNvContentPartPr/>
                <p14:nvPr/>
              </p14:nvContentPartPr>
              <p14:xfrm>
                <a:off x="1014395" y="5416560"/>
                <a:ext cx="126720" cy="180720"/>
              </p14:xfrm>
            </p:contentPart>
          </mc:Choice>
          <mc:Fallback xmlns="">
            <p:pic>
              <p:nvPicPr>
                <p:cNvPr id="274" name="Ink 273">
                  <a:extLst>
                    <a:ext uri="{FF2B5EF4-FFF2-40B4-BE49-F238E27FC236}">
                      <a16:creationId xmlns:a16="http://schemas.microsoft.com/office/drawing/2014/main" id="{747E73C6-DD95-594C-B853-67E7FB41EEC3}"/>
                    </a:ext>
                  </a:extLst>
                </p:cNvPr>
                <p:cNvPicPr/>
                <p:nvPr/>
              </p:nvPicPr>
              <p:blipFill>
                <a:blip r:embed="rId445"/>
                <a:stretch>
                  <a:fillRect/>
                </a:stretch>
              </p:blipFill>
              <p:spPr>
                <a:xfrm>
                  <a:off x="1006835" y="5409000"/>
                  <a:ext cx="141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5" name="Ink 274">
                  <a:extLst>
                    <a:ext uri="{FF2B5EF4-FFF2-40B4-BE49-F238E27FC236}">
                      <a16:creationId xmlns:a16="http://schemas.microsoft.com/office/drawing/2014/main" id="{14A22386-63A8-144F-84DF-28F472252576}"/>
                    </a:ext>
                  </a:extLst>
                </p14:cNvPr>
                <p14:cNvContentPartPr/>
                <p14:nvPr/>
              </p14:nvContentPartPr>
              <p14:xfrm>
                <a:off x="1195115" y="5512680"/>
                <a:ext cx="95760" cy="99000"/>
              </p14:xfrm>
            </p:contentPart>
          </mc:Choice>
          <mc:Fallback xmlns="">
            <p:pic>
              <p:nvPicPr>
                <p:cNvPr id="275" name="Ink 274">
                  <a:extLst>
                    <a:ext uri="{FF2B5EF4-FFF2-40B4-BE49-F238E27FC236}">
                      <a16:creationId xmlns:a16="http://schemas.microsoft.com/office/drawing/2014/main" id="{14A22386-63A8-144F-84DF-28F472252576}"/>
                    </a:ext>
                  </a:extLst>
                </p:cNvPr>
                <p:cNvPicPr/>
                <p:nvPr/>
              </p:nvPicPr>
              <p:blipFill>
                <a:blip r:embed="rId447"/>
                <a:stretch>
                  <a:fillRect/>
                </a:stretch>
              </p:blipFill>
              <p:spPr>
                <a:xfrm>
                  <a:off x="1187555" y="5505120"/>
                  <a:ext cx="110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6" name="Ink 275">
                  <a:extLst>
                    <a:ext uri="{FF2B5EF4-FFF2-40B4-BE49-F238E27FC236}">
                      <a16:creationId xmlns:a16="http://schemas.microsoft.com/office/drawing/2014/main" id="{68A469CC-3308-5647-BA1A-A571CA1B6E2A}"/>
                    </a:ext>
                  </a:extLst>
                </p14:cNvPr>
                <p14:cNvContentPartPr/>
                <p14:nvPr/>
              </p14:nvContentPartPr>
              <p14:xfrm>
                <a:off x="1305275" y="5464080"/>
                <a:ext cx="15480" cy="141120"/>
              </p14:xfrm>
            </p:contentPart>
          </mc:Choice>
          <mc:Fallback xmlns="">
            <p:pic>
              <p:nvPicPr>
                <p:cNvPr id="276" name="Ink 275">
                  <a:extLst>
                    <a:ext uri="{FF2B5EF4-FFF2-40B4-BE49-F238E27FC236}">
                      <a16:creationId xmlns:a16="http://schemas.microsoft.com/office/drawing/2014/main" id="{68A469CC-3308-5647-BA1A-A571CA1B6E2A}"/>
                    </a:ext>
                  </a:extLst>
                </p:cNvPr>
                <p:cNvPicPr/>
                <p:nvPr/>
              </p:nvPicPr>
              <p:blipFill>
                <a:blip r:embed="rId449"/>
                <a:stretch>
                  <a:fillRect/>
                </a:stretch>
              </p:blipFill>
              <p:spPr>
                <a:xfrm>
                  <a:off x="1297715" y="5456520"/>
                  <a:ext cx="3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7" name="Ink 276">
                  <a:extLst>
                    <a:ext uri="{FF2B5EF4-FFF2-40B4-BE49-F238E27FC236}">
                      <a16:creationId xmlns:a16="http://schemas.microsoft.com/office/drawing/2014/main" id="{4F914148-24B6-A542-98E7-6F416EF868D7}"/>
                    </a:ext>
                  </a:extLst>
                </p14:cNvPr>
                <p14:cNvContentPartPr/>
                <p14:nvPr/>
              </p14:nvContentPartPr>
              <p14:xfrm>
                <a:off x="1298435" y="5542200"/>
                <a:ext cx="62280" cy="16200"/>
              </p14:xfrm>
            </p:contentPart>
          </mc:Choice>
          <mc:Fallback xmlns="">
            <p:pic>
              <p:nvPicPr>
                <p:cNvPr id="277" name="Ink 276">
                  <a:extLst>
                    <a:ext uri="{FF2B5EF4-FFF2-40B4-BE49-F238E27FC236}">
                      <a16:creationId xmlns:a16="http://schemas.microsoft.com/office/drawing/2014/main" id="{4F914148-24B6-A542-98E7-6F416EF868D7}"/>
                    </a:ext>
                  </a:extLst>
                </p:cNvPr>
                <p:cNvPicPr/>
                <p:nvPr/>
              </p:nvPicPr>
              <p:blipFill>
                <a:blip r:embed="rId451"/>
                <a:stretch>
                  <a:fillRect/>
                </a:stretch>
              </p:blipFill>
              <p:spPr>
                <a:xfrm>
                  <a:off x="1290875" y="5534640"/>
                  <a:ext cx="77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8" name="Ink 277">
                  <a:extLst>
                    <a:ext uri="{FF2B5EF4-FFF2-40B4-BE49-F238E27FC236}">
                      <a16:creationId xmlns:a16="http://schemas.microsoft.com/office/drawing/2014/main" id="{AC92F20A-81C1-3A48-BDF8-359B090EE685}"/>
                    </a:ext>
                  </a:extLst>
                </p14:cNvPr>
                <p14:cNvContentPartPr/>
                <p14:nvPr/>
              </p14:nvContentPartPr>
              <p14:xfrm>
                <a:off x="1498595" y="5439240"/>
                <a:ext cx="124920" cy="163800"/>
              </p14:xfrm>
            </p:contentPart>
          </mc:Choice>
          <mc:Fallback xmlns="">
            <p:pic>
              <p:nvPicPr>
                <p:cNvPr id="278" name="Ink 277">
                  <a:extLst>
                    <a:ext uri="{FF2B5EF4-FFF2-40B4-BE49-F238E27FC236}">
                      <a16:creationId xmlns:a16="http://schemas.microsoft.com/office/drawing/2014/main" id="{AC92F20A-81C1-3A48-BDF8-359B090EE685}"/>
                    </a:ext>
                  </a:extLst>
                </p:cNvPr>
                <p:cNvPicPr/>
                <p:nvPr/>
              </p:nvPicPr>
              <p:blipFill>
                <a:blip r:embed="rId453"/>
                <a:stretch>
                  <a:fillRect/>
                </a:stretch>
              </p:blipFill>
              <p:spPr>
                <a:xfrm>
                  <a:off x="1491035" y="5431680"/>
                  <a:ext cx="140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9" name="Ink 278">
                  <a:extLst>
                    <a:ext uri="{FF2B5EF4-FFF2-40B4-BE49-F238E27FC236}">
                      <a16:creationId xmlns:a16="http://schemas.microsoft.com/office/drawing/2014/main" id="{57FD6536-0B6B-DC4E-ACB0-D6F480C10121}"/>
                    </a:ext>
                  </a:extLst>
                </p14:cNvPr>
                <p14:cNvContentPartPr/>
                <p14:nvPr/>
              </p14:nvContentPartPr>
              <p14:xfrm>
                <a:off x="1511195" y="5538960"/>
                <a:ext cx="73440" cy="5040"/>
              </p14:xfrm>
            </p:contentPart>
          </mc:Choice>
          <mc:Fallback xmlns="">
            <p:pic>
              <p:nvPicPr>
                <p:cNvPr id="279" name="Ink 278">
                  <a:extLst>
                    <a:ext uri="{FF2B5EF4-FFF2-40B4-BE49-F238E27FC236}">
                      <a16:creationId xmlns:a16="http://schemas.microsoft.com/office/drawing/2014/main" id="{57FD6536-0B6B-DC4E-ACB0-D6F480C10121}"/>
                    </a:ext>
                  </a:extLst>
                </p:cNvPr>
                <p:cNvPicPr/>
                <p:nvPr/>
              </p:nvPicPr>
              <p:blipFill>
                <a:blip r:embed="rId455"/>
                <a:stretch>
                  <a:fillRect/>
                </a:stretch>
              </p:blipFill>
              <p:spPr>
                <a:xfrm>
                  <a:off x="1503635" y="5531400"/>
                  <a:ext cx="88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0" name="Ink 279">
                  <a:extLst>
                    <a:ext uri="{FF2B5EF4-FFF2-40B4-BE49-F238E27FC236}">
                      <a16:creationId xmlns:a16="http://schemas.microsoft.com/office/drawing/2014/main" id="{0C3B93BD-A4E3-6541-85F4-637C0D339E3F}"/>
                    </a:ext>
                  </a:extLst>
                </p14:cNvPr>
                <p14:cNvContentPartPr/>
                <p14:nvPr/>
              </p14:nvContentPartPr>
              <p14:xfrm>
                <a:off x="1655195" y="5475600"/>
                <a:ext cx="86400" cy="98640"/>
              </p14:xfrm>
            </p:contentPart>
          </mc:Choice>
          <mc:Fallback xmlns="">
            <p:pic>
              <p:nvPicPr>
                <p:cNvPr id="280" name="Ink 279">
                  <a:extLst>
                    <a:ext uri="{FF2B5EF4-FFF2-40B4-BE49-F238E27FC236}">
                      <a16:creationId xmlns:a16="http://schemas.microsoft.com/office/drawing/2014/main" id="{0C3B93BD-A4E3-6541-85F4-637C0D339E3F}"/>
                    </a:ext>
                  </a:extLst>
                </p:cNvPr>
                <p:cNvPicPr/>
                <p:nvPr/>
              </p:nvPicPr>
              <p:blipFill>
                <a:blip r:embed="rId457"/>
                <a:stretch>
                  <a:fillRect/>
                </a:stretch>
              </p:blipFill>
              <p:spPr>
                <a:xfrm>
                  <a:off x="1647635" y="5468040"/>
                  <a:ext cx="101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1" name="Ink 280">
                  <a:extLst>
                    <a:ext uri="{FF2B5EF4-FFF2-40B4-BE49-F238E27FC236}">
                      <a16:creationId xmlns:a16="http://schemas.microsoft.com/office/drawing/2014/main" id="{9888B138-C4F9-BD4F-8676-EE53213EC638}"/>
                    </a:ext>
                  </a:extLst>
                </p14:cNvPr>
                <p14:cNvContentPartPr/>
                <p14:nvPr/>
              </p14:nvContentPartPr>
              <p14:xfrm>
                <a:off x="1784795" y="5484240"/>
                <a:ext cx="77040" cy="92520"/>
              </p14:xfrm>
            </p:contentPart>
          </mc:Choice>
          <mc:Fallback xmlns="">
            <p:pic>
              <p:nvPicPr>
                <p:cNvPr id="281" name="Ink 280">
                  <a:extLst>
                    <a:ext uri="{FF2B5EF4-FFF2-40B4-BE49-F238E27FC236}">
                      <a16:creationId xmlns:a16="http://schemas.microsoft.com/office/drawing/2014/main" id="{9888B138-C4F9-BD4F-8676-EE53213EC638}"/>
                    </a:ext>
                  </a:extLst>
                </p:cNvPr>
                <p:cNvPicPr/>
                <p:nvPr/>
              </p:nvPicPr>
              <p:blipFill>
                <a:blip r:embed="rId459"/>
                <a:stretch>
                  <a:fillRect/>
                </a:stretch>
              </p:blipFill>
              <p:spPr>
                <a:xfrm>
                  <a:off x="1777235" y="5476680"/>
                  <a:ext cx="92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2" name="Ink 281">
                  <a:extLst>
                    <a:ext uri="{FF2B5EF4-FFF2-40B4-BE49-F238E27FC236}">
                      <a16:creationId xmlns:a16="http://schemas.microsoft.com/office/drawing/2014/main" id="{0C8685F2-FA55-A949-8633-35B3AFF15D75}"/>
                    </a:ext>
                  </a:extLst>
                </p14:cNvPr>
                <p14:cNvContentPartPr/>
                <p14:nvPr/>
              </p14:nvContentPartPr>
              <p14:xfrm>
                <a:off x="1876955" y="5496120"/>
                <a:ext cx="67320" cy="61920"/>
              </p14:xfrm>
            </p:contentPart>
          </mc:Choice>
          <mc:Fallback xmlns="">
            <p:pic>
              <p:nvPicPr>
                <p:cNvPr id="282" name="Ink 281">
                  <a:extLst>
                    <a:ext uri="{FF2B5EF4-FFF2-40B4-BE49-F238E27FC236}">
                      <a16:creationId xmlns:a16="http://schemas.microsoft.com/office/drawing/2014/main" id="{0C8685F2-FA55-A949-8633-35B3AFF15D75}"/>
                    </a:ext>
                  </a:extLst>
                </p:cNvPr>
                <p:cNvPicPr/>
                <p:nvPr/>
              </p:nvPicPr>
              <p:blipFill>
                <a:blip r:embed="rId461"/>
                <a:stretch>
                  <a:fillRect/>
                </a:stretch>
              </p:blipFill>
              <p:spPr>
                <a:xfrm>
                  <a:off x="1869395" y="5488560"/>
                  <a:ext cx="824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3" name="Ink 282">
                  <a:extLst>
                    <a:ext uri="{FF2B5EF4-FFF2-40B4-BE49-F238E27FC236}">
                      <a16:creationId xmlns:a16="http://schemas.microsoft.com/office/drawing/2014/main" id="{AB56B476-1055-294A-B6C9-7E57DB44FE17}"/>
                    </a:ext>
                  </a:extLst>
                </p14:cNvPr>
                <p14:cNvContentPartPr/>
                <p14:nvPr/>
              </p14:nvContentPartPr>
              <p14:xfrm>
                <a:off x="1962635" y="5483880"/>
                <a:ext cx="102600" cy="84960"/>
              </p14:xfrm>
            </p:contentPart>
          </mc:Choice>
          <mc:Fallback xmlns="">
            <p:pic>
              <p:nvPicPr>
                <p:cNvPr id="283" name="Ink 282">
                  <a:extLst>
                    <a:ext uri="{FF2B5EF4-FFF2-40B4-BE49-F238E27FC236}">
                      <a16:creationId xmlns:a16="http://schemas.microsoft.com/office/drawing/2014/main" id="{AB56B476-1055-294A-B6C9-7E57DB44FE17}"/>
                    </a:ext>
                  </a:extLst>
                </p:cNvPr>
                <p:cNvPicPr/>
                <p:nvPr/>
              </p:nvPicPr>
              <p:blipFill>
                <a:blip r:embed="rId463"/>
                <a:stretch>
                  <a:fillRect/>
                </a:stretch>
              </p:blipFill>
              <p:spPr>
                <a:xfrm>
                  <a:off x="1955075" y="5476680"/>
                  <a:ext cx="117720" cy="10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4">
            <p14:nvContentPartPr>
              <p14:cNvPr id="285" name="Ink 284">
                <a:extLst>
                  <a:ext uri="{FF2B5EF4-FFF2-40B4-BE49-F238E27FC236}">
                    <a16:creationId xmlns:a16="http://schemas.microsoft.com/office/drawing/2014/main" id="{1B974D4F-BE24-F44C-939A-7409BC1B1206}"/>
                  </a:ext>
                </a:extLst>
              </p14:cNvPr>
              <p14:cNvContentPartPr/>
              <p14:nvPr/>
            </p14:nvContentPartPr>
            <p14:xfrm>
              <a:off x="2030315" y="4712040"/>
              <a:ext cx="294480" cy="39240"/>
            </p14:xfrm>
          </p:contentPart>
        </mc:Choice>
        <mc:Fallback xmlns="">
          <p:pic>
            <p:nvPicPr>
              <p:cNvPr id="285" name="Ink 284">
                <a:extLst>
                  <a:ext uri="{FF2B5EF4-FFF2-40B4-BE49-F238E27FC236}">
                    <a16:creationId xmlns:a16="http://schemas.microsoft.com/office/drawing/2014/main" id="{1B974D4F-BE24-F44C-939A-7409BC1B1206}"/>
                  </a:ext>
                </a:extLst>
              </p:cNvPr>
              <p:cNvPicPr/>
              <p:nvPr/>
            </p:nvPicPr>
            <p:blipFill>
              <a:blip r:embed="rId465"/>
              <a:stretch>
                <a:fillRect/>
              </a:stretch>
            </p:blipFill>
            <p:spPr>
              <a:xfrm>
                <a:off x="2023115" y="4704480"/>
                <a:ext cx="309600" cy="54360"/>
              </a:xfrm>
              <a:prstGeom prst="rect">
                <a:avLst/>
              </a:prstGeom>
            </p:spPr>
          </p:pic>
        </mc:Fallback>
      </mc:AlternateContent>
      <p:grpSp>
        <p:nvGrpSpPr>
          <p:cNvPr id="296" name="Group 295">
            <a:extLst>
              <a:ext uri="{FF2B5EF4-FFF2-40B4-BE49-F238E27FC236}">
                <a16:creationId xmlns:a16="http://schemas.microsoft.com/office/drawing/2014/main" id="{3FBDD421-484C-C44D-9433-BD813ECB743E}"/>
              </a:ext>
            </a:extLst>
          </p:cNvPr>
          <p:cNvGrpSpPr/>
          <p:nvPr/>
        </p:nvGrpSpPr>
        <p:grpSpPr>
          <a:xfrm>
            <a:off x="2536115" y="4534920"/>
            <a:ext cx="909720" cy="344880"/>
            <a:chOff x="2536115" y="4534920"/>
            <a:chExt cx="909720" cy="344880"/>
          </a:xfrm>
        </p:grpSpPr>
        <mc:AlternateContent xmlns:mc="http://schemas.openxmlformats.org/markup-compatibility/2006" xmlns:p14="http://schemas.microsoft.com/office/powerpoint/2010/main">
          <mc:Choice Requires="p14">
            <p:contentPart p14:bwMode="auto" r:id="rId466">
              <p14:nvContentPartPr>
                <p14:cNvPr id="286" name="Ink 285">
                  <a:extLst>
                    <a:ext uri="{FF2B5EF4-FFF2-40B4-BE49-F238E27FC236}">
                      <a16:creationId xmlns:a16="http://schemas.microsoft.com/office/drawing/2014/main" id="{B47E8395-4484-DE4A-8B78-004E722F8B8E}"/>
                    </a:ext>
                  </a:extLst>
                </p14:cNvPr>
                <p14:cNvContentPartPr/>
                <p14:nvPr/>
              </p14:nvContentPartPr>
              <p14:xfrm>
                <a:off x="2604155" y="4534920"/>
                <a:ext cx="157680" cy="344880"/>
              </p14:xfrm>
            </p:contentPart>
          </mc:Choice>
          <mc:Fallback xmlns="">
            <p:pic>
              <p:nvPicPr>
                <p:cNvPr id="286" name="Ink 285">
                  <a:extLst>
                    <a:ext uri="{FF2B5EF4-FFF2-40B4-BE49-F238E27FC236}">
                      <a16:creationId xmlns:a16="http://schemas.microsoft.com/office/drawing/2014/main" id="{B47E8395-4484-DE4A-8B78-004E722F8B8E}"/>
                    </a:ext>
                  </a:extLst>
                </p:cNvPr>
                <p:cNvPicPr/>
                <p:nvPr/>
              </p:nvPicPr>
              <p:blipFill>
                <a:blip r:embed="rId467"/>
                <a:stretch>
                  <a:fillRect/>
                </a:stretch>
              </p:blipFill>
              <p:spPr>
                <a:xfrm>
                  <a:off x="2596595" y="4527360"/>
                  <a:ext cx="172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7" name="Ink 286">
                  <a:extLst>
                    <a:ext uri="{FF2B5EF4-FFF2-40B4-BE49-F238E27FC236}">
                      <a16:creationId xmlns:a16="http://schemas.microsoft.com/office/drawing/2014/main" id="{AF54A4DE-C3D8-B744-A9C0-DB7A0823C8BB}"/>
                    </a:ext>
                  </a:extLst>
                </p14:cNvPr>
                <p14:cNvContentPartPr/>
                <p14:nvPr/>
              </p14:nvContentPartPr>
              <p14:xfrm>
                <a:off x="2536115" y="4721040"/>
                <a:ext cx="156600" cy="21240"/>
              </p14:xfrm>
            </p:contentPart>
          </mc:Choice>
          <mc:Fallback xmlns="">
            <p:pic>
              <p:nvPicPr>
                <p:cNvPr id="287" name="Ink 286">
                  <a:extLst>
                    <a:ext uri="{FF2B5EF4-FFF2-40B4-BE49-F238E27FC236}">
                      <a16:creationId xmlns:a16="http://schemas.microsoft.com/office/drawing/2014/main" id="{AF54A4DE-C3D8-B744-A9C0-DB7A0823C8BB}"/>
                    </a:ext>
                  </a:extLst>
                </p:cNvPr>
                <p:cNvPicPr/>
                <p:nvPr/>
              </p:nvPicPr>
              <p:blipFill>
                <a:blip r:embed="rId469"/>
                <a:stretch>
                  <a:fillRect/>
                </a:stretch>
              </p:blipFill>
              <p:spPr>
                <a:xfrm>
                  <a:off x="2528555" y="4713480"/>
                  <a:ext cx="171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8" name="Ink 287">
                  <a:extLst>
                    <a:ext uri="{FF2B5EF4-FFF2-40B4-BE49-F238E27FC236}">
                      <a16:creationId xmlns:a16="http://schemas.microsoft.com/office/drawing/2014/main" id="{A015C4E0-D0D5-244B-8454-DA198215B849}"/>
                    </a:ext>
                  </a:extLst>
                </p14:cNvPr>
                <p14:cNvContentPartPr/>
                <p14:nvPr/>
              </p14:nvContentPartPr>
              <p14:xfrm>
                <a:off x="2713235" y="4715280"/>
                <a:ext cx="130320" cy="81000"/>
              </p14:xfrm>
            </p:contentPart>
          </mc:Choice>
          <mc:Fallback xmlns="">
            <p:pic>
              <p:nvPicPr>
                <p:cNvPr id="288" name="Ink 287">
                  <a:extLst>
                    <a:ext uri="{FF2B5EF4-FFF2-40B4-BE49-F238E27FC236}">
                      <a16:creationId xmlns:a16="http://schemas.microsoft.com/office/drawing/2014/main" id="{A015C4E0-D0D5-244B-8454-DA198215B849}"/>
                    </a:ext>
                  </a:extLst>
                </p:cNvPr>
                <p:cNvPicPr/>
                <p:nvPr/>
              </p:nvPicPr>
              <p:blipFill>
                <a:blip r:embed="rId471"/>
                <a:stretch>
                  <a:fillRect/>
                </a:stretch>
              </p:blipFill>
              <p:spPr>
                <a:xfrm>
                  <a:off x="2705675" y="4707720"/>
                  <a:ext cx="145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9" name="Ink 288">
                  <a:extLst>
                    <a:ext uri="{FF2B5EF4-FFF2-40B4-BE49-F238E27FC236}">
                      <a16:creationId xmlns:a16="http://schemas.microsoft.com/office/drawing/2014/main" id="{B96CCD94-6E4E-CC4C-9F99-D5904E37F820}"/>
                    </a:ext>
                  </a:extLst>
                </p14:cNvPr>
                <p14:cNvContentPartPr/>
                <p14:nvPr/>
              </p14:nvContentPartPr>
              <p14:xfrm>
                <a:off x="2883875" y="4678560"/>
                <a:ext cx="95040" cy="109800"/>
              </p14:xfrm>
            </p:contentPart>
          </mc:Choice>
          <mc:Fallback xmlns="">
            <p:pic>
              <p:nvPicPr>
                <p:cNvPr id="289" name="Ink 288">
                  <a:extLst>
                    <a:ext uri="{FF2B5EF4-FFF2-40B4-BE49-F238E27FC236}">
                      <a16:creationId xmlns:a16="http://schemas.microsoft.com/office/drawing/2014/main" id="{B96CCD94-6E4E-CC4C-9F99-D5904E37F820}"/>
                    </a:ext>
                  </a:extLst>
                </p:cNvPr>
                <p:cNvPicPr/>
                <p:nvPr/>
              </p:nvPicPr>
              <p:blipFill>
                <a:blip r:embed="rId473"/>
                <a:stretch>
                  <a:fillRect/>
                </a:stretch>
              </p:blipFill>
              <p:spPr>
                <a:xfrm>
                  <a:off x="2876315" y="4671000"/>
                  <a:ext cx="110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Ink 289">
                  <a:extLst>
                    <a:ext uri="{FF2B5EF4-FFF2-40B4-BE49-F238E27FC236}">
                      <a16:creationId xmlns:a16="http://schemas.microsoft.com/office/drawing/2014/main" id="{A9DDD80C-351A-2445-9AE2-B396E1903C2D}"/>
                    </a:ext>
                  </a:extLst>
                </p14:cNvPr>
                <p14:cNvContentPartPr/>
                <p14:nvPr/>
              </p14:nvContentPartPr>
              <p14:xfrm>
                <a:off x="3017435" y="4566600"/>
                <a:ext cx="25560" cy="241920"/>
              </p14:xfrm>
            </p:contentPart>
          </mc:Choice>
          <mc:Fallback xmlns="">
            <p:pic>
              <p:nvPicPr>
                <p:cNvPr id="290" name="Ink 289">
                  <a:extLst>
                    <a:ext uri="{FF2B5EF4-FFF2-40B4-BE49-F238E27FC236}">
                      <a16:creationId xmlns:a16="http://schemas.microsoft.com/office/drawing/2014/main" id="{A9DDD80C-351A-2445-9AE2-B396E1903C2D}"/>
                    </a:ext>
                  </a:extLst>
                </p:cNvPr>
                <p:cNvPicPr/>
                <p:nvPr/>
              </p:nvPicPr>
              <p:blipFill>
                <a:blip r:embed="rId475"/>
                <a:stretch>
                  <a:fillRect/>
                </a:stretch>
              </p:blipFill>
              <p:spPr>
                <a:xfrm>
                  <a:off x="3009875" y="4559400"/>
                  <a:ext cx="40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1" name="Ink 290">
                  <a:extLst>
                    <a:ext uri="{FF2B5EF4-FFF2-40B4-BE49-F238E27FC236}">
                      <a16:creationId xmlns:a16="http://schemas.microsoft.com/office/drawing/2014/main" id="{71423653-9A7E-254C-A980-1A42D74F634E}"/>
                    </a:ext>
                  </a:extLst>
                </p14:cNvPr>
                <p14:cNvContentPartPr/>
                <p14:nvPr/>
              </p14:nvContentPartPr>
              <p14:xfrm>
                <a:off x="3010955" y="4701600"/>
                <a:ext cx="59040" cy="4680"/>
              </p14:xfrm>
            </p:contentPart>
          </mc:Choice>
          <mc:Fallback xmlns="">
            <p:pic>
              <p:nvPicPr>
                <p:cNvPr id="291" name="Ink 290">
                  <a:extLst>
                    <a:ext uri="{FF2B5EF4-FFF2-40B4-BE49-F238E27FC236}">
                      <a16:creationId xmlns:a16="http://schemas.microsoft.com/office/drawing/2014/main" id="{71423653-9A7E-254C-A980-1A42D74F634E}"/>
                    </a:ext>
                  </a:extLst>
                </p:cNvPr>
                <p:cNvPicPr/>
                <p:nvPr/>
              </p:nvPicPr>
              <p:blipFill>
                <a:blip r:embed="rId477"/>
                <a:stretch>
                  <a:fillRect/>
                </a:stretch>
              </p:blipFill>
              <p:spPr>
                <a:xfrm>
                  <a:off x="3003395" y="4694040"/>
                  <a:ext cx="74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2" name="Ink 291">
                  <a:extLst>
                    <a:ext uri="{FF2B5EF4-FFF2-40B4-BE49-F238E27FC236}">
                      <a16:creationId xmlns:a16="http://schemas.microsoft.com/office/drawing/2014/main" id="{3C6B5FF2-D0D3-9741-8F02-DC7DCE3A3F34}"/>
                    </a:ext>
                  </a:extLst>
                </p14:cNvPr>
                <p14:cNvContentPartPr/>
                <p14:nvPr/>
              </p14:nvContentPartPr>
              <p14:xfrm>
                <a:off x="3115715" y="4677480"/>
                <a:ext cx="66240" cy="86040"/>
              </p14:xfrm>
            </p:contentPart>
          </mc:Choice>
          <mc:Fallback xmlns="">
            <p:pic>
              <p:nvPicPr>
                <p:cNvPr id="292" name="Ink 291">
                  <a:extLst>
                    <a:ext uri="{FF2B5EF4-FFF2-40B4-BE49-F238E27FC236}">
                      <a16:creationId xmlns:a16="http://schemas.microsoft.com/office/drawing/2014/main" id="{3C6B5FF2-D0D3-9741-8F02-DC7DCE3A3F34}"/>
                    </a:ext>
                  </a:extLst>
                </p:cNvPr>
                <p:cNvPicPr/>
                <p:nvPr/>
              </p:nvPicPr>
              <p:blipFill>
                <a:blip r:embed="rId479"/>
                <a:stretch>
                  <a:fillRect/>
                </a:stretch>
              </p:blipFill>
              <p:spPr>
                <a:xfrm>
                  <a:off x="3108155" y="4669920"/>
                  <a:ext cx="81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3" name="Ink 292">
                  <a:extLst>
                    <a:ext uri="{FF2B5EF4-FFF2-40B4-BE49-F238E27FC236}">
                      <a16:creationId xmlns:a16="http://schemas.microsoft.com/office/drawing/2014/main" id="{A0149E47-4013-814F-BC54-E0462FE08460}"/>
                    </a:ext>
                  </a:extLst>
                </p14:cNvPr>
                <p14:cNvContentPartPr/>
                <p14:nvPr/>
              </p14:nvContentPartPr>
              <p14:xfrm>
                <a:off x="3183035" y="4655880"/>
                <a:ext cx="85320" cy="114840"/>
              </p14:xfrm>
            </p:contentPart>
          </mc:Choice>
          <mc:Fallback xmlns="">
            <p:pic>
              <p:nvPicPr>
                <p:cNvPr id="293" name="Ink 292">
                  <a:extLst>
                    <a:ext uri="{FF2B5EF4-FFF2-40B4-BE49-F238E27FC236}">
                      <a16:creationId xmlns:a16="http://schemas.microsoft.com/office/drawing/2014/main" id="{A0149E47-4013-814F-BC54-E0462FE08460}"/>
                    </a:ext>
                  </a:extLst>
                </p:cNvPr>
                <p:cNvPicPr/>
                <p:nvPr/>
              </p:nvPicPr>
              <p:blipFill>
                <a:blip r:embed="rId481"/>
                <a:stretch>
                  <a:fillRect/>
                </a:stretch>
              </p:blipFill>
              <p:spPr>
                <a:xfrm>
                  <a:off x="3175475" y="4648320"/>
                  <a:ext cx="1004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4" name="Ink 293">
                  <a:extLst>
                    <a:ext uri="{FF2B5EF4-FFF2-40B4-BE49-F238E27FC236}">
                      <a16:creationId xmlns:a16="http://schemas.microsoft.com/office/drawing/2014/main" id="{AA2879DC-2AA6-D442-93E8-22D8FC46B544}"/>
                    </a:ext>
                  </a:extLst>
                </p14:cNvPr>
                <p14:cNvContentPartPr/>
                <p14:nvPr/>
              </p14:nvContentPartPr>
              <p14:xfrm>
                <a:off x="3344315" y="4535280"/>
                <a:ext cx="46800" cy="295920"/>
              </p14:xfrm>
            </p:contentPart>
          </mc:Choice>
          <mc:Fallback xmlns="">
            <p:pic>
              <p:nvPicPr>
                <p:cNvPr id="294" name="Ink 293">
                  <a:extLst>
                    <a:ext uri="{FF2B5EF4-FFF2-40B4-BE49-F238E27FC236}">
                      <a16:creationId xmlns:a16="http://schemas.microsoft.com/office/drawing/2014/main" id="{AA2879DC-2AA6-D442-93E8-22D8FC46B544}"/>
                    </a:ext>
                  </a:extLst>
                </p:cNvPr>
                <p:cNvPicPr/>
                <p:nvPr/>
              </p:nvPicPr>
              <p:blipFill>
                <a:blip r:embed="rId483"/>
                <a:stretch>
                  <a:fillRect/>
                </a:stretch>
              </p:blipFill>
              <p:spPr>
                <a:xfrm>
                  <a:off x="3336755" y="4527720"/>
                  <a:ext cx="619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5" name="Ink 294">
                  <a:extLst>
                    <a:ext uri="{FF2B5EF4-FFF2-40B4-BE49-F238E27FC236}">
                      <a16:creationId xmlns:a16="http://schemas.microsoft.com/office/drawing/2014/main" id="{D6DC188A-2585-5448-A533-F051C6E8CB83}"/>
                    </a:ext>
                  </a:extLst>
                </p14:cNvPr>
                <p14:cNvContentPartPr/>
                <p14:nvPr/>
              </p14:nvContentPartPr>
              <p14:xfrm>
                <a:off x="3312635" y="4645800"/>
                <a:ext cx="133200" cy="19800"/>
              </p14:xfrm>
            </p:contentPart>
          </mc:Choice>
          <mc:Fallback xmlns="">
            <p:pic>
              <p:nvPicPr>
                <p:cNvPr id="295" name="Ink 294">
                  <a:extLst>
                    <a:ext uri="{FF2B5EF4-FFF2-40B4-BE49-F238E27FC236}">
                      <a16:creationId xmlns:a16="http://schemas.microsoft.com/office/drawing/2014/main" id="{D6DC188A-2585-5448-A533-F051C6E8CB83}"/>
                    </a:ext>
                  </a:extLst>
                </p:cNvPr>
                <p:cNvPicPr/>
                <p:nvPr/>
              </p:nvPicPr>
              <p:blipFill>
                <a:blip r:embed="rId485"/>
                <a:stretch>
                  <a:fillRect/>
                </a:stretch>
              </p:blipFill>
              <p:spPr>
                <a:xfrm>
                  <a:off x="3305435" y="4638240"/>
                  <a:ext cx="1479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6">
            <p14:nvContentPartPr>
              <p14:cNvPr id="297" name="Ink 296">
                <a:extLst>
                  <a:ext uri="{FF2B5EF4-FFF2-40B4-BE49-F238E27FC236}">
                    <a16:creationId xmlns:a16="http://schemas.microsoft.com/office/drawing/2014/main" id="{5FD6DD54-3F4A-5C44-B349-AF71215CC153}"/>
                  </a:ext>
                </a:extLst>
              </p14:cNvPr>
              <p14:cNvContentPartPr/>
              <p14:nvPr/>
            </p14:nvContentPartPr>
            <p14:xfrm>
              <a:off x="2139395" y="5055840"/>
              <a:ext cx="246960" cy="29880"/>
            </p14:xfrm>
          </p:contentPart>
        </mc:Choice>
        <mc:Fallback xmlns="">
          <p:pic>
            <p:nvPicPr>
              <p:cNvPr id="297" name="Ink 296">
                <a:extLst>
                  <a:ext uri="{FF2B5EF4-FFF2-40B4-BE49-F238E27FC236}">
                    <a16:creationId xmlns:a16="http://schemas.microsoft.com/office/drawing/2014/main" id="{5FD6DD54-3F4A-5C44-B349-AF71215CC153}"/>
                  </a:ext>
                </a:extLst>
              </p:cNvPr>
              <p:cNvPicPr/>
              <p:nvPr/>
            </p:nvPicPr>
            <p:blipFill>
              <a:blip r:embed="rId487"/>
              <a:stretch>
                <a:fillRect/>
              </a:stretch>
            </p:blipFill>
            <p:spPr>
              <a:xfrm>
                <a:off x="2131835" y="5048280"/>
                <a:ext cx="262080" cy="45000"/>
              </a:xfrm>
              <a:prstGeom prst="rect">
                <a:avLst/>
              </a:prstGeom>
            </p:spPr>
          </p:pic>
        </mc:Fallback>
      </mc:AlternateContent>
      <p:grpSp>
        <p:nvGrpSpPr>
          <p:cNvPr id="306" name="Group 305">
            <a:extLst>
              <a:ext uri="{FF2B5EF4-FFF2-40B4-BE49-F238E27FC236}">
                <a16:creationId xmlns:a16="http://schemas.microsoft.com/office/drawing/2014/main" id="{F788B5A2-349A-634B-B777-C1E29152F933}"/>
              </a:ext>
            </a:extLst>
          </p:cNvPr>
          <p:cNvGrpSpPr/>
          <p:nvPr/>
        </p:nvGrpSpPr>
        <p:grpSpPr>
          <a:xfrm>
            <a:off x="2625755" y="4926240"/>
            <a:ext cx="815040" cy="202680"/>
            <a:chOff x="2625755" y="4926240"/>
            <a:chExt cx="815040" cy="202680"/>
          </a:xfrm>
        </p:grpSpPr>
        <mc:AlternateContent xmlns:mc="http://schemas.openxmlformats.org/markup-compatibility/2006" xmlns:p14="http://schemas.microsoft.com/office/powerpoint/2010/main">
          <mc:Choice Requires="p14">
            <p:contentPart p14:bwMode="auto" r:id="rId488">
              <p14:nvContentPartPr>
                <p14:cNvPr id="298" name="Ink 297">
                  <a:extLst>
                    <a:ext uri="{FF2B5EF4-FFF2-40B4-BE49-F238E27FC236}">
                      <a16:creationId xmlns:a16="http://schemas.microsoft.com/office/drawing/2014/main" id="{A99837A0-442A-294F-AC9D-A77BB3DCB8F4}"/>
                    </a:ext>
                  </a:extLst>
                </p14:cNvPr>
                <p14:cNvContentPartPr/>
                <p14:nvPr/>
              </p14:nvContentPartPr>
              <p14:xfrm>
                <a:off x="2625755" y="5006520"/>
                <a:ext cx="136800" cy="122400"/>
              </p14:xfrm>
            </p:contentPart>
          </mc:Choice>
          <mc:Fallback xmlns="">
            <p:pic>
              <p:nvPicPr>
                <p:cNvPr id="298" name="Ink 297">
                  <a:extLst>
                    <a:ext uri="{FF2B5EF4-FFF2-40B4-BE49-F238E27FC236}">
                      <a16:creationId xmlns:a16="http://schemas.microsoft.com/office/drawing/2014/main" id="{A99837A0-442A-294F-AC9D-A77BB3DCB8F4}"/>
                    </a:ext>
                  </a:extLst>
                </p:cNvPr>
                <p:cNvPicPr/>
                <p:nvPr/>
              </p:nvPicPr>
              <p:blipFill>
                <a:blip r:embed="rId489"/>
                <a:stretch>
                  <a:fillRect/>
                </a:stretch>
              </p:blipFill>
              <p:spPr>
                <a:xfrm>
                  <a:off x="2618195" y="4998960"/>
                  <a:ext cx="151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9" name="Ink 298">
                  <a:extLst>
                    <a:ext uri="{FF2B5EF4-FFF2-40B4-BE49-F238E27FC236}">
                      <a16:creationId xmlns:a16="http://schemas.microsoft.com/office/drawing/2014/main" id="{0C00FCEE-49DE-F24B-AA3B-9CA9CC9E8242}"/>
                    </a:ext>
                  </a:extLst>
                </p14:cNvPr>
                <p14:cNvContentPartPr/>
                <p14:nvPr/>
              </p14:nvContentPartPr>
              <p14:xfrm>
                <a:off x="2795675" y="4926240"/>
                <a:ext cx="31320" cy="196560"/>
              </p14:xfrm>
            </p:contentPart>
          </mc:Choice>
          <mc:Fallback xmlns="">
            <p:pic>
              <p:nvPicPr>
                <p:cNvPr id="299" name="Ink 298">
                  <a:extLst>
                    <a:ext uri="{FF2B5EF4-FFF2-40B4-BE49-F238E27FC236}">
                      <a16:creationId xmlns:a16="http://schemas.microsoft.com/office/drawing/2014/main" id="{0C00FCEE-49DE-F24B-AA3B-9CA9CC9E8242}"/>
                    </a:ext>
                  </a:extLst>
                </p:cNvPr>
                <p:cNvPicPr/>
                <p:nvPr/>
              </p:nvPicPr>
              <p:blipFill>
                <a:blip r:embed="rId491"/>
                <a:stretch>
                  <a:fillRect/>
                </a:stretch>
              </p:blipFill>
              <p:spPr>
                <a:xfrm>
                  <a:off x="2788115" y="4918680"/>
                  <a:ext cx="46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0" name="Ink 299">
                  <a:extLst>
                    <a:ext uri="{FF2B5EF4-FFF2-40B4-BE49-F238E27FC236}">
                      <a16:creationId xmlns:a16="http://schemas.microsoft.com/office/drawing/2014/main" id="{1E05C26E-B60D-9049-8FDE-B6ED91357503}"/>
                    </a:ext>
                  </a:extLst>
                </p14:cNvPr>
                <p14:cNvContentPartPr/>
                <p14:nvPr/>
              </p14:nvContentPartPr>
              <p14:xfrm>
                <a:off x="2867315" y="5033520"/>
                <a:ext cx="77400" cy="88920"/>
              </p14:xfrm>
            </p:contentPart>
          </mc:Choice>
          <mc:Fallback xmlns="">
            <p:pic>
              <p:nvPicPr>
                <p:cNvPr id="300" name="Ink 299">
                  <a:extLst>
                    <a:ext uri="{FF2B5EF4-FFF2-40B4-BE49-F238E27FC236}">
                      <a16:creationId xmlns:a16="http://schemas.microsoft.com/office/drawing/2014/main" id="{1E05C26E-B60D-9049-8FDE-B6ED91357503}"/>
                    </a:ext>
                  </a:extLst>
                </p:cNvPr>
                <p:cNvPicPr/>
                <p:nvPr/>
              </p:nvPicPr>
              <p:blipFill>
                <a:blip r:embed="rId493"/>
                <a:stretch>
                  <a:fillRect/>
                </a:stretch>
              </p:blipFill>
              <p:spPr>
                <a:xfrm>
                  <a:off x="2859755" y="5025960"/>
                  <a:ext cx="92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1" name="Ink 300">
                  <a:extLst>
                    <a:ext uri="{FF2B5EF4-FFF2-40B4-BE49-F238E27FC236}">
                      <a16:creationId xmlns:a16="http://schemas.microsoft.com/office/drawing/2014/main" id="{75FF9391-53FA-1D4A-B474-DA09F05624CB}"/>
                    </a:ext>
                  </a:extLst>
                </p14:cNvPr>
                <p14:cNvContentPartPr/>
                <p14:nvPr/>
              </p14:nvContentPartPr>
              <p14:xfrm>
                <a:off x="2995115" y="5021280"/>
                <a:ext cx="121320" cy="88920"/>
              </p14:xfrm>
            </p:contentPart>
          </mc:Choice>
          <mc:Fallback xmlns="">
            <p:pic>
              <p:nvPicPr>
                <p:cNvPr id="301" name="Ink 300">
                  <a:extLst>
                    <a:ext uri="{FF2B5EF4-FFF2-40B4-BE49-F238E27FC236}">
                      <a16:creationId xmlns:a16="http://schemas.microsoft.com/office/drawing/2014/main" id="{75FF9391-53FA-1D4A-B474-DA09F05624CB}"/>
                    </a:ext>
                  </a:extLst>
                </p:cNvPr>
                <p:cNvPicPr/>
                <p:nvPr/>
              </p:nvPicPr>
              <p:blipFill>
                <a:blip r:embed="rId495"/>
                <a:stretch>
                  <a:fillRect/>
                </a:stretch>
              </p:blipFill>
              <p:spPr>
                <a:xfrm>
                  <a:off x="2987555" y="5013720"/>
                  <a:ext cx="136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2" name="Ink 301">
                  <a:extLst>
                    <a:ext uri="{FF2B5EF4-FFF2-40B4-BE49-F238E27FC236}">
                      <a16:creationId xmlns:a16="http://schemas.microsoft.com/office/drawing/2014/main" id="{3A6BB204-1338-3E4C-97F4-803E2079261E}"/>
                    </a:ext>
                  </a:extLst>
                </p14:cNvPr>
                <p14:cNvContentPartPr/>
                <p14:nvPr/>
              </p14:nvContentPartPr>
              <p14:xfrm>
                <a:off x="3150635" y="5007240"/>
                <a:ext cx="104400" cy="81000"/>
              </p14:xfrm>
            </p:contentPart>
          </mc:Choice>
          <mc:Fallback xmlns="">
            <p:pic>
              <p:nvPicPr>
                <p:cNvPr id="302" name="Ink 301">
                  <a:extLst>
                    <a:ext uri="{FF2B5EF4-FFF2-40B4-BE49-F238E27FC236}">
                      <a16:creationId xmlns:a16="http://schemas.microsoft.com/office/drawing/2014/main" id="{3A6BB204-1338-3E4C-97F4-803E2079261E}"/>
                    </a:ext>
                  </a:extLst>
                </p:cNvPr>
                <p:cNvPicPr/>
                <p:nvPr/>
              </p:nvPicPr>
              <p:blipFill>
                <a:blip r:embed="rId497"/>
                <a:stretch>
                  <a:fillRect/>
                </a:stretch>
              </p:blipFill>
              <p:spPr>
                <a:xfrm>
                  <a:off x="3143075" y="4999680"/>
                  <a:ext cx="119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3" name="Ink 302">
                  <a:extLst>
                    <a:ext uri="{FF2B5EF4-FFF2-40B4-BE49-F238E27FC236}">
                      <a16:creationId xmlns:a16="http://schemas.microsoft.com/office/drawing/2014/main" id="{6DACB271-0DBD-8C45-BBB3-7CF95A926D21}"/>
                    </a:ext>
                  </a:extLst>
                </p14:cNvPr>
                <p14:cNvContentPartPr/>
                <p14:nvPr/>
              </p14:nvContentPartPr>
              <p14:xfrm>
                <a:off x="3265475" y="4988520"/>
                <a:ext cx="54720" cy="86760"/>
              </p14:xfrm>
            </p:contentPart>
          </mc:Choice>
          <mc:Fallback xmlns="">
            <p:pic>
              <p:nvPicPr>
                <p:cNvPr id="303" name="Ink 302">
                  <a:extLst>
                    <a:ext uri="{FF2B5EF4-FFF2-40B4-BE49-F238E27FC236}">
                      <a16:creationId xmlns:a16="http://schemas.microsoft.com/office/drawing/2014/main" id="{6DACB271-0DBD-8C45-BBB3-7CF95A926D21}"/>
                    </a:ext>
                  </a:extLst>
                </p:cNvPr>
                <p:cNvPicPr/>
                <p:nvPr/>
              </p:nvPicPr>
              <p:blipFill>
                <a:blip r:embed="rId499"/>
                <a:stretch>
                  <a:fillRect/>
                </a:stretch>
              </p:blipFill>
              <p:spPr>
                <a:xfrm>
                  <a:off x="3257915" y="4980960"/>
                  <a:ext cx="69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4" name="Ink 303">
                  <a:extLst>
                    <a:ext uri="{FF2B5EF4-FFF2-40B4-BE49-F238E27FC236}">
                      <a16:creationId xmlns:a16="http://schemas.microsoft.com/office/drawing/2014/main" id="{3E001487-1BD3-4949-9734-31E852412E0A}"/>
                    </a:ext>
                  </a:extLst>
                </p14:cNvPr>
                <p14:cNvContentPartPr/>
                <p14:nvPr/>
              </p14:nvContentPartPr>
              <p14:xfrm>
                <a:off x="3358715" y="4928400"/>
                <a:ext cx="13320" cy="187200"/>
              </p14:xfrm>
            </p:contentPart>
          </mc:Choice>
          <mc:Fallback xmlns="">
            <p:pic>
              <p:nvPicPr>
                <p:cNvPr id="304" name="Ink 303">
                  <a:extLst>
                    <a:ext uri="{FF2B5EF4-FFF2-40B4-BE49-F238E27FC236}">
                      <a16:creationId xmlns:a16="http://schemas.microsoft.com/office/drawing/2014/main" id="{3E001487-1BD3-4949-9734-31E852412E0A}"/>
                    </a:ext>
                  </a:extLst>
                </p:cNvPr>
                <p:cNvPicPr/>
                <p:nvPr/>
              </p:nvPicPr>
              <p:blipFill>
                <a:blip r:embed="rId501"/>
                <a:stretch>
                  <a:fillRect/>
                </a:stretch>
              </p:blipFill>
              <p:spPr>
                <a:xfrm>
                  <a:off x="3351155" y="4920840"/>
                  <a:ext cx="28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5" name="Ink 304">
                  <a:extLst>
                    <a:ext uri="{FF2B5EF4-FFF2-40B4-BE49-F238E27FC236}">
                      <a16:creationId xmlns:a16="http://schemas.microsoft.com/office/drawing/2014/main" id="{BA7E332E-5474-C844-AB5D-2EC86EB818E8}"/>
                    </a:ext>
                  </a:extLst>
                </p14:cNvPr>
                <p14:cNvContentPartPr/>
                <p14:nvPr/>
              </p14:nvContentPartPr>
              <p14:xfrm>
                <a:off x="3360155" y="5013720"/>
                <a:ext cx="80640" cy="6120"/>
              </p14:xfrm>
            </p:contentPart>
          </mc:Choice>
          <mc:Fallback xmlns="">
            <p:pic>
              <p:nvPicPr>
                <p:cNvPr id="305" name="Ink 304">
                  <a:extLst>
                    <a:ext uri="{FF2B5EF4-FFF2-40B4-BE49-F238E27FC236}">
                      <a16:creationId xmlns:a16="http://schemas.microsoft.com/office/drawing/2014/main" id="{BA7E332E-5474-C844-AB5D-2EC86EB818E8}"/>
                    </a:ext>
                  </a:extLst>
                </p:cNvPr>
                <p:cNvPicPr/>
                <p:nvPr/>
              </p:nvPicPr>
              <p:blipFill>
                <a:blip r:embed="rId503"/>
                <a:stretch>
                  <a:fillRect/>
                </a:stretch>
              </p:blipFill>
              <p:spPr>
                <a:xfrm>
                  <a:off x="3352595" y="5006160"/>
                  <a:ext cx="9576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4">
            <p14:nvContentPartPr>
              <p14:cNvPr id="307" name="Ink 306">
                <a:extLst>
                  <a:ext uri="{FF2B5EF4-FFF2-40B4-BE49-F238E27FC236}">
                    <a16:creationId xmlns:a16="http://schemas.microsoft.com/office/drawing/2014/main" id="{8D45D6A9-95BC-D244-89EF-361A3EC55F7D}"/>
                  </a:ext>
                </a:extLst>
              </p14:cNvPr>
              <p14:cNvContentPartPr/>
              <p14:nvPr/>
            </p14:nvContentPartPr>
            <p14:xfrm>
              <a:off x="2299235" y="5472720"/>
              <a:ext cx="218520" cy="33480"/>
            </p14:xfrm>
          </p:contentPart>
        </mc:Choice>
        <mc:Fallback xmlns="">
          <p:pic>
            <p:nvPicPr>
              <p:cNvPr id="307" name="Ink 306">
                <a:extLst>
                  <a:ext uri="{FF2B5EF4-FFF2-40B4-BE49-F238E27FC236}">
                    <a16:creationId xmlns:a16="http://schemas.microsoft.com/office/drawing/2014/main" id="{8D45D6A9-95BC-D244-89EF-361A3EC55F7D}"/>
                  </a:ext>
                </a:extLst>
              </p:cNvPr>
              <p:cNvPicPr/>
              <p:nvPr/>
            </p:nvPicPr>
            <p:blipFill>
              <a:blip r:embed="rId505"/>
              <a:stretch>
                <a:fillRect/>
              </a:stretch>
            </p:blipFill>
            <p:spPr>
              <a:xfrm>
                <a:off x="2291675" y="5465160"/>
                <a:ext cx="233640" cy="48240"/>
              </a:xfrm>
              <a:prstGeom prst="rect">
                <a:avLst/>
              </a:prstGeom>
            </p:spPr>
          </p:pic>
        </mc:Fallback>
      </mc:AlternateContent>
      <p:grpSp>
        <p:nvGrpSpPr>
          <p:cNvPr id="316" name="Group 315">
            <a:extLst>
              <a:ext uri="{FF2B5EF4-FFF2-40B4-BE49-F238E27FC236}">
                <a16:creationId xmlns:a16="http://schemas.microsoft.com/office/drawing/2014/main" id="{8B734FAF-02B0-834D-A274-7EBC31CB02CE}"/>
              </a:ext>
            </a:extLst>
          </p:cNvPr>
          <p:cNvGrpSpPr/>
          <p:nvPr/>
        </p:nvGrpSpPr>
        <p:grpSpPr>
          <a:xfrm>
            <a:off x="2777675" y="5281200"/>
            <a:ext cx="785880" cy="309600"/>
            <a:chOff x="2777675" y="5281200"/>
            <a:chExt cx="785880" cy="309600"/>
          </a:xfrm>
        </p:grpSpPr>
        <mc:AlternateContent xmlns:mc="http://schemas.openxmlformats.org/markup-compatibility/2006" xmlns:p14="http://schemas.microsoft.com/office/powerpoint/2010/main">
          <mc:Choice Requires="p14">
            <p:contentPart p14:bwMode="auto" r:id="rId506">
              <p14:nvContentPartPr>
                <p14:cNvPr id="308" name="Ink 307">
                  <a:extLst>
                    <a:ext uri="{FF2B5EF4-FFF2-40B4-BE49-F238E27FC236}">
                      <a16:creationId xmlns:a16="http://schemas.microsoft.com/office/drawing/2014/main" id="{1805BB6D-F279-174A-ADDF-8A702AB72882}"/>
                    </a:ext>
                  </a:extLst>
                </p14:cNvPr>
                <p14:cNvContentPartPr/>
                <p14:nvPr/>
              </p14:nvContentPartPr>
              <p14:xfrm>
                <a:off x="2848955" y="5289120"/>
                <a:ext cx="184320" cy="301680"/>
              </p14:xfrm>
            </p:contentPart>
          </mc:Choice>
          <mc:Fallback xmlns="">
            <p:pic>
              <p:nvPicPr>
                <p:cNvPr id="308" name="Ink 307">
                  <a:extLst>
                    <a:ext uri="{FF2B5EF4-FFF2-40B4-BE49-F238E27FC236}">
                      <a16:creationId xmlns:a16="http://schemas.microsoft.com/office/drawing/2014/main" id="{1805BB6D-F279-174A-ADDF-8A702AB72882}"/>
                    </a:ext>
                  </a:extLst>
                </p:cNvPr>
                <p:cNvPicPr/>
                <p:nvPr/>
              </p:nvPicPr>
              <p:blipFill>
                <a:blip r:embed="rId507"/>
                <a:stretch>
                  <a:fillRect/>
                </a:stretch>
              </p:blipFill>
              <p:spPr>
                <a:xfrm>
                  <a:off x="2841395" y="5281560"/>
                  <a:ext cx="199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9" name="Ink 308">
                  <a:extLst>
                    <a:ext uri="{FF2B5EF4-FFF2-40B4-BE49-F238E27FC236}">
                      <a16:creationId xmlns:a16="http://schemas.microsoft.com/office/drawing/2014/main" id="{B37DAB99-C72A-8047-B6FC-BC81B425F14D}"/>
                    </a:ext>
                  </a:extLst>
                </p14:cNvPr>
                <p14:cNvContentPartPr/>
                <p14:nvPr/>
              </p14:nvContentPartPr>
              <p14:xfrm>
                <a:off x="2777675" y="5467680"/>
                <a:ext cx="133200" cy="9000"/>
              </p14:xfrm>
            </p:contentPart>
          </mc:Choice>
          <mc:Fallback xmlns="">
            <p:pic>
              <p:nvPicPr>
                <p:cNvPr id="309" name="Ink 308">
                  <a:extLst>
                    <a:ext uri="{FF2B5EF4-FFF2-40B4-BE49-F238E27FC236}">
                      <a16:creationId xmlns:a16="http://schemas.microsoft.com/office/drawing/2014/main" id="{B37DAB99-C72A-8047-B6FC-BC81B425F14D}"/>
                    </a:ext>
                  </a:extLst>
                </p:cNvPr>
                <p:cNvPicPr/>
                <p:nvPr/>
              </p:nvPicPr>
              <p:blipFill>
                <a:blip r:embed="rId509"/>
                <a:stretch>
                  <a:fillRect/>
                </a:stretch>
              </p:blipFill>
              <p:spPr>
                <a:xfrm>
                  <a:off x="2770115" y="5460120"/>
                  <a:ext cx="147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0" name="Ink 309">
                  <a:extLst>
                    <a:ext uri="{FF2B5EF4-FFF2-40B4-BE49-F238E27FC236}">
                      <a16:creationId xmlns:a16="http://schemas.microsoft.com/office/drawing/2014/main" id="{4A31924C-6A17-3C4D-BC86-BA8B46CB2C6A}"/>
                    </a:ext>
                  </a:extLst>
                </p14:cNvPr>
                <p14:cNvContentPartPr/>
                <p14:nvPr/>
              </p14:nvContentPartPr>
              <p14:xfrm>
                <a:off x="2964155" y="5419440"/>
                <a:ext cx="116640" cy="77040"/>
              </p14:xfrm>
            </p:contentPart>
          </mc:Choice>
          <mc:Fallback xmlns="">
            <p:pic>
              <p:nvPicPr>
                <p:cNvPr id="310" name="Ink 309">
                  <a:extLst>
                    <a:ext uri="{FF2B5EF4-FFF2-40B4-BE49-F238E27FC236}">
                      <a16:creationId xmlns:a16="http://schemas.microsoft.com/office/drawing/2014/main" id="{4A31924C-6A17-3C4D-BC86-BA8B46CB2C6A}"/>
                    </a:ext>
                  </a:extLst>
                </p:cNvPr>
                <p:cNvPicPr/>
                <p:nvPr/>
              </p:nvPicPr>
              <p:blipFill>
                <a:blip r:embed="rId511"/>
                <a:stretch>
                  <a:fillRect/>
                </a:stretch>
              </p:blipFill>
              <p:spPr>
                <a:xfrm>
                  <a:off x="2956595" y="5411880"/>
                  <a:ext cx="131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1" name="Ink 310">
                  <a:extLst>
                    <a:ext uri="{FF2B5EF4-FFF2-40B4-BE49-F238E27FC236}">
                      <a16:creationId xmlns:a16="http://schemas.microsoft.com/office/drawing/2014/main" id="{C5FE12B0-8F25-594A-A082-33DD2D4FCC91}"/>
                    </a:ext>
                  </a:extLst>
                </p14:cNvPr>
                <p14:cNvContentPartPr/>
                <p14:nvPr/>
              </p14:nvContentPartPr>
              <p14:xfrm>
                <a:off x="3136235" y="5382720"/>
                <a:ext cx="72000" cy="114480"/>
              </p14:xfrm>
            </p:contentPart>
          </mc:Choice>
          <mc:Fallback xmlns="">
            <p:pic>
              <p:nvPicPr>
                <p:cNvPr id="311" name="Ink 310">
                  <a:extLst>
                    <a:ext uri="{FF2B5EF4-FFF2-40B4-BE49-F238E27FC236}">
                      <a16:creationId xmlns:a16="http://schemas.microsoft.com/office/drawing/2014/main" id="{C5FE12B0-8F25-594A-A082-33DD2D4FCC91}"/>
                    </a:ext>
                  </a:extLst>
                </p:cNvPr>
                <p:cNvPicPr/>
                <p:nvPr/>
              </p:nvPicPr>
              <p:blipFill>
                <a:blip r:embed="rId513"/>
                <a:stretch>
                  <a:fillRect/>
                </a:stretch>
              </p:blipFill>
              <p:spPr>
                <a:xfrm>
                  <a:off x="3128675" y="5375160"/>
                  <a:ext cx="87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2" name="Ink 311">
                  <a:extLst>
                    <a:ext uri="{FF2B5EF4-FFF2-40B4-BE49-F238E27FC236}">
                      <a16:creationId xmlns:a16="http://schemas.microsoft.com/office/drawing/2014/main" id="{CD46026F-A2CB-C642-B3C3-5B1F987798E9}"/>
                    </a:ext>
                  </a:extLst>
                </p14:cNvPr>
                <p14:cNvContentPartPr/>
                <p14:nvPr/>
              </p14:nvContentPartPr>
              <p14:xfrm>
                <a:off x="3258635" y="5281200"/>
                <a:ext cx="19440" cy="206280"/>
              </p14:xfrm>
            </p:contentPart>
          </mc:Choice>
          <mc:Fallback xmlns="">
            <p:pic>
              <p:nvPicPr>
                <p:cNvPr id="312" name="Ink 311">
                  <a:extLst>
                    <a:ext uri="{FF2B5EF4-FFF2-40B4-BE49-F238E27FC236}">
                      <a16:creationId xmlns:a16="http://schemas.microsoft.com/office/drawing/2014/main" id="{CD46026F-A2CB-C642-B3C3-5B1F987798E9}"/>
                    </a:ext>
                  </a:extLst>
                </p:cNvPr>
                <p:cNvPicPr/>
                <p:nvPr/>
              </p:nvPicPr>
              <p:blipFill>
                <a:blip r:embed="rId515"/>
                <a:stretch>
                  <a:fillRect/>
                </a:stretch>
              </p:blipFill>
              <p:spPr>
                <a:xfrm>
                  <a:off x="3251075" y="5273640"/>
                  <a:ext cx="34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3" name="Ink 312">
                  <a:extLst>
                    <a:ext uri="{FF2B5EF4-FFF2-40B4-BE49-F238E27FC236}">
                      <a16:creationId xmlns:a16="http://schemas.microsoft.com/office/drawing/2014/main" id="{5A98A27C-D863-8B49-980D-549F109EFA03}"/>
                    </a:ext>
                  </a:extLst>
                </p14:cNvPr>
                <p14:cNvContentPartPr/>
                <p14:nvPr/>
              </p14:nvContentPartPr>
              <p14:xfrm>
                <a:off x="3221555" y="5380200"/>
                <a:ext cx="63000" cy="9000"/>
              </p14:xfrm>
            </p:contentPart>
          </mc:Choice>
          <mc:Fallback xmlns="">
            <p:pic>
              <p:nvPicPr>
                <p:cNvPr id="313" name="Ink 312">
                  <a:extLst>
                    <a:ext uri="{FF2B5EF4-FFF2-40B4-BE49-F238E27FC236}">
                      <a16:creationId xmlns:a16="http://schemas.microsoft.com/office/drawing/2014/main" id="{5A98A27C-D863-8B49-980D-549F109EFA03}"/>
                    </a:ext>
                  </a:extLst>
                </p:cNvPr>
                <p:cNvPicPr/>
                <p:nvPr/>
              </p:nvPicPr>
              <p:blipFill>
                <a:blip r:embed="rId517"/>
                <a:stretch>
                  <a:fillRect/>
                </a:stretch>
              </p:blipFill>
              <p:spPr>
                <a:xfrm>
                  <a:off x="3213995" y="5372640"/>
                  <a:ext cx="78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4" name="Ink 313">
                  <a:extLst>
                    <a:ext uri="{FF2B5EF4-FFF2-40B4-BE49-F238E27FC236}">
                      <a16:creationId xmlns:a16="http://schemas.microsoft.com/office/drawing/2014/main" id="{A7A19DF8-2831-E54B-9AFF-38D3CD99C11B}"/>
                    </a:ext>
                  </a:extLst>
                </p14:cNvPr>
                <p14:cNvContentPartPr/>
                <p14:nvPr/>
              </p14:nvContentPartPr>
              <p14:xfrm>
                <a:off x="3322715" y="5355000"/>
                <a:ext cx="110160" cy="126720"/>
              </p14:xfrm>
            </p:contentPart>
          </mc:Choice>
          <mc:Fallback xmlns="">
            <p:pic>
              <p:nvPicPr>
                <p:cNvPr id="314" name="Ink 313">
                  <a:extLst>
                    <a:ext uri="{FF2B5EF4-FFF2-40B4-BE49-F238E27FC236}">
                      <a16:creationId xmlns:a16="http://schemas.microsoft.com/office/drawing/2014/main" id="{A7A19DF8-2831-E54B-9AFF-38D3CD99C11B}"/>
                    </a:ext>
                  </a:extLst>
                </p:cNvPr>
                <p:cNvPicPr/>
                <p:nvPr/>
              </p:nvPicPr>
              <p:blipFill>
                <a:blip r:embed="rId519"/>
                <a:stretch>
                  <a:fillRect/>
                </a:stretch>
              </p:blipFill>
              <p:spPr>
                <a:xfrm>
                  <a:off x="3315155" y="5347440"/>
                  <a:ext cx="125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5" name="Ink 314">
                  <a:extLst>
                    <a:ext uri="{FF2B5EF4-FFF2-40B4-BE49-F238E27FC236}">
                      <a16:creationId xmlns:a16="http://schemas.microsoft.com/office/drawing/2014/main" id="{E4E929EC-08A7-1B4C-ABAE-3A964E6E713C}"/>
                    </a:ext>
                  </a:extLst>
                </p14:cNvPr>
                <p14:cNvContentPartPr/>
                <p14:nvPr/>
              </p14:nvContentPartPr>
              <p14:xfrm>
                <a:off x="3457715" y="5377320"/>
                <a:ext cx="105840" cy="100080"/>
              </p14:xfrm>
            </p:contentPart>
          </mc:Choice>
          <mc:Fallback xmlns="">
            <p:pic>
              <p:nvPicPr>
                <p:cNvPr id="315" name="Ink 314">
                  <a:extLst>
                    <a:ext uri="{FF2B5EF4-FFF2-40B4-BE49-F238E27FC236}">
                      <a16:creationId xmlns:a16="http://schemas.microsoft.com/office/drawing/2014/main" id="{E4E929EC-08A7-1B4C-ABAE-3A964E6E713C}"/>
                    </a:ext>
                  </a:extLst>
                </p:cNvPr>
                <p:cNvPicPr/>
                <p:nvPr/>
              </p:nvPicPr>
              <p:blipFill>
                <a:blip r:embed="rId521"/>
                <a:stretch>
                  <a:fillRect/>
                </a:stretch>
              </p:blipFill>
              <p:spPr>
                <a:xfrm>
                  <a:off x="3450155" y="5369760"/>
                  <a:ext cx="120960" cy="11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2">
            <p14:nvContentPartPr>
              <p14:cNvPr id="317" name="Ink 316">
                <a:extLst>
                  <a:ext uri="{FF2B5EF4-FFF2-40B4-BE49-F238E27FC236}">
                    <a16:creationId xmlns:a16="http://schemas.microsoft.com/office/drawing/2014/main" id="{0579C349-0853-994D-946F-F057BCA1E6E9}"/>
                  </a:ext>
                </a:extLst>
              </p14:cNvPr>
              <p14:cNvContentPartPr/>
              <p14:nvPr/>
            </p14:nvContentPartPr>
            <p14:xfrm>
              <a:off x="3568235" y="4716720"/>
              <a:ext cx="28440" cy="70560"/>
            </p14:xfrm>
          </p:contentPart>
        </mc:Choice>
        <mc:Fallback xmlns="">
          <p:pic>
            <p:nvPicPr>
              <p:cNvPr id="317" name="Ink 316">
                <a:extLst>
                  <a:ext uri="{FF2B5EF4-FFF2-40B4-BE49-F238E27FC236}">
                    <a16:creationId xmlns:a16="http://schemas.microsoft.com/office/drawing/2014/main" id="{0579C349-0853-994D-946F-F057BCA1E6E9}"/>
                  </a:ext>
                </a:extLst>
              </p:cNvPr>
              <p:cNvPicPr/>
              <p:nvPr/>
            </p:nvPicPr>
            <p:blipFill>
              <a:blip r:embed="rId523"/>
              <a:stretch>
                <a:fillRect/>
              </a:stretch>
            </p:blipFill>
            <p:spPr>
              <a:xfrm>
                <a:off x="3560675" y="4709160"/>
                <a:ext cx="43200" cy="85680"/>
              </a:xfrm>
              <a:prstGeom prst="rect">
                <a:avLst/>
              </a:prstGeom>
            </p:spPr>
          </p:pic>
        </mc:Fallback>
      </mc:AlternateContent>
      <p:grpSp>
        <p:nvGrpSpPr>
          <p:cNvPr id="330" name="Group 329">
            <a:extLst>
              <a:ext uri="{FF2B5EF4-FFF2-40B4-BE49-F238E27FC236}">
                <a16:creationId xmlns:a16="http://schemas.microsoft.com/office/drawing/2014/main" id="{860EB91A-63B0-3E44-9BAD-E488C0FA93B1}"/>
              </a:ext>
            </a:extLst>
          </p:cNvPr>
          <p:cNvGrpSpPr/>
          <p:nvPr/>
        </p:nvGrpSpPr>
        <p:grpSpPr>
          <a:xfrm>
            <a:off x="3823475" y="4470840"/>
            <a:ext cx="1163880" cy="361080"/>
            <a:chOff x="3823475" y="4470840"/>
            <a:chExt cx="1163880" cy="361080"/>
          </a:xfrm>
        </p:grpSpPr>
        <mc:AlternateContent xmlns:mc="http://schemas.openxmlformats.org/markup-compatibility/2006" xmlns:p14="http://schemas.microsoft.com/office/powerpoint/2010/main">
          <mc:Choice Requires="p14">
            <p:contentPart p14:bwMode="auto" r:id="rId524">
              <p14:nvContentPartPr>
                <p14:cNvPr id="318" name="Ink 317">
                  <a:extLst>
                    <a:ext uri="{FF2B5EF4-FFF2-40B4-BE49-F238E27FC236}">
                      <a16:creationId xmlns:a16="http://schemas.microsoft.com/office/drawing/2014/main" id="{FC73D9FF-321C-7C4E-9E09-359185C4C835}"/>
                    </a:ext>
                  </a:extLst>
                </p14:cNvPr>
                <p14:cNvContentPartPr/>
                <p14:nvPr/>
              </p14:nvContentPartPr>
              <p14:xfrm>
                <a:off x="3823475" y="4533120"/>
                <a:ext cx="19080" cy="201960"/>
              </p14:xfrm>
            </p:contentPart>
          </mc:Choice>
          <mc:Fallback xmlns="">
            <p:pic>
              <p:nvPicPr>
                <p:cNvPr id="318" name="Ink 317">
                  <a:extLst>
                    <a:ext uri="{FF2B5EF4-FFF2-40B4-BE49-F238E27FC236}">
                      <a16:creationId xmlns:a16="http://schemas.microsoft.com/office/drawing/2014/main" id="{FC73D9FF-321C-7C4E-9E09-359185C4C835}"/>
                    </a:ext>
                  </a:extLst>
                </p:cNvPr>
                <p:cNvPicPr/>
                <p:nvPr/>
              </p:nvPicPr>
              <p:blipFill>
                <a:blip r:embed="rId525"/>
                <a:stretch>
                  <a:fillRect/>
                </a:stretch>
              </p:blipFill>
              <p:spPr>
                <a:xfrm>
                  <a:off x="3815915" y="4525560"/>
                  <a:ext cx="34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9" name="Ink 318">
                  <a:extLst>
                    <a:ext uri="{FF2B5EF4-FFF2-40B4-BE49-F238E27FC236}">
                      <a16:creationId xmlns:a16="http://schemas.microsoft.com/office/drawing/2014/main" id="{F6F267FE-58EE-1948-9939-76E1F1F7B781}"/>
                    </a:ext>
                  </a:extLst>
                </p14:cNvPr>
                <p14:cNvContentPartPr/>
                <p14:nvPr/>
              </p14:nvContentPartPr>
              <p14:xfrm>
                <a:off x="3861275" y="4633920"/>
                <a:ext cx="81720" cy="70560"/>
              </p14:xfrm>
            </p:contentPart>
          </mc:Choice>
          <mc:Fallback xmlns="">
            <p:pic>
              <p:nvPicPr>
                <p:cNvPr id="319" name="Ink 318">
                  <a:extLst>
                    <a:ext uri="{FF2B5EF4-FFF2-40B4-BE49-F238E27FC236}">
                      <a16:creationId xmlns:a16="http://schemas.microsoft.com/office/drawing/2014/main" id="{F6F267FE-58EE-1948-9939-76E1F1F7B781}"/>
                    </a:ext>
                  </a:extLst>
                </p:cNvPr>
                <p:cNvPicPr/>
                <p:nvPr/>
              </p:nvPicPr>
              <p:blipFill>
                <a:blip r:embed="rId527"/>
                <a:stretch>
                  <a:fillRect/>
                </a:stretch>
              </p:blipFill>
              <p:spPr>
                <a:xfrm>
                  <a:off x="3854075" y="4626360"/>
                  <a:ext cx="96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0" name="Ink 319">
                  <a:extLst>
                    <a:ext uri="{FF2B5EF4-FFF2-40B4-BE49-F238E27FC236}">
                      <a16:creationId xmlns:a16="http://schemas.microsoft.com/office/drawing/2014/main" id="{B7C57250-BE65-574F-A985-CD50C484C8DF}"/>
                    </a:ext>
                  </a:extLst>
                </p14:cNvPr>
                <p14:cNvContentPartPr/>
                <p14:nvPr/>
              </p14:nvContentPartPr>
              <p14:xfrm>
                <a:off x="3981155" y="4624200"/>
                <a:ext cx="92160" cy="207720"/>
              </p14:xfrm>
            </p:contentPart>
          </mc:Choice>
          <mc:Fallback xmlns="">
            <p:pic>
              <p:nvPicPr>
                <p:cNvPr id="320" name="Ink 319">
                  <a:extLst>
                    <a:ext uri="{FF2B5EF4-FFF2-40B4-BE49-F238E27FC236}">
                      <a16:creationId xmlns:a16="http://schemas.microsoft.com/office/drawing/2014/main" id="{B7C57250-BE65-574F-A985-CD50C484C8DF}"/>
                    </a:ext>
                  </a:extLst>
                </p:cNvPr>
                <p:cNvPicPr/>
                <p:nvPr/>
              </p:nvPicPr>
              <p:blipFill>
                <a:blip r:embed="rId529"/>
                <a:stretch>
                  <a:fillRect/>
                </a:stretch>
              </p:blipFill>
              <p:spPr>
                <a:xfrm>
                  <a:off x="3973595" y="4616640"/>
                  <a:ext cx="107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1" name="Ink 320">
                  <a:extLst>
                    <a:ext uri="{FF2B5EF4-FFF2-40B4-BE49-F238E27FC236}">
                      <a16:creationId xmlns:a16="http://schemas.microsoft.com/office/drawing/2014/main" id="{9A129BA5-AB7F-514F-AB4B-7DA11A6134C0}"/>
                    </a:ext>
                  </a:extLst>
                </p14:cNvPr>
                <p14:cNvContentPartPr/>
                <p14:nvPr/>
              </p14:nvContentPartPr>
              <p14:xfrm>
                <a:off x="4118315" y="4624920"/>
                <a:ext cx="16200" cy="91440"/>
              </p14:xfrm>
            </p:contentPart>
          </mc:Choice>
          <mc:Fallback xmlns="">
            <p:pic>
              <p:nvPicPr>
                <p:cNvPr id="321" name="Ink 320">
                  <a:extLst>
                    <a:ext uri="{FF2B5EF4-FFF2-40B4-BE49-F238E27FC236}">
                      <a16:creationId xmlns:a16="http://schemas.microsoft.com/office/drawing/2014/main" id="{9A129BA5-AB7F-514F-AB4B-7DA11A6134C0}"/>
                    </a:ext>
                  </a:extLst>
                </p:cNvPr>
                <p:cNvPicPr/>
                <p:nvPr/>
              </p:nvPicPr>
              <p:blipFill>
                <a:blip r:embed="rId531"/>
                <a:stretch>
                  <a:fillRect/>
                </a:stretch>
              </p:blipFill>
              <p:spPr>
                <a:xfrm>
                  <a:off x="4110755" y="4617360"/>
                  <a:ext cx="31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2" name="Ink 321">
                  <a:extLst>
                    <a:ext uri="{FF2B5EF4-FFF2-40B4-BE49-F238E27FC236}">
                      <a16:creationId xmlns:a16="http://schemas.microsoft.com/office/drawing/2014/main" id="{17B154FB-40A3-1C4A-8013-96B8C151DD20}"/>
                    </a:ext>
                  </a:extLst>
                </p14:cNvPr>
                <p14:cNvContentPartPr/>
                <p14:nvPr/>
              </p14:nvContentPartPr>
              <p14:xfrm>
                <a:off x="4095275" y="4561920"/>
                <a:ext cx="6480" cy="6120"/>
              </p14:xfrm>
            </p:contentPart>
          </mc:Choice>
          <mc:Fallback xmlns="">
            <p:pic>
              <p:nvPicPr>
                <p:cNvPr id="322" name="Ink 321">
                  <a:extLst>
                    <a:ext uri="{FF2B5EF4-FFF2-40B4-BE49-F238E27FC236}">
                      <a16:creationId xmlns:a16="http://schemas.microsoft.com/office/drawing/2014/main" id="{17B154FB-40A3-1C4A-8013-96B8C151DD20}"/>
                    </a:ext>
                  </a:extLst>
                </p:cNvPr>
                <p:cNvPicPr/>
                <p:nvPr/>
              </p:nvPicPr>
              <p:blipFill>
                <a:blip r:embed="rId533"/>
                <a:stretch>
                  <a:fillRect/>
                </a:stretch>
              </p:blipFill>
              <p:spPr>
                <a:xfrm>
                  <a:off x="4087715" y="4554360"/>
                  <a:ext cx="216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3" name="Ink 322">
                  <a:extLst>
                    <a:ext uri="{FF2B5EF4-FFF2-40B4-BE49-F238E27FC236}">
                      <a16:creationId xmlns:a16="http://schemas.microsoft.com/office/drawing/2014/main" id="{07877B61-ECB8-A54D-9B1E-F7F5581BDFD8}"/>
                    </a:ext>
                  </a:extLst>
                </p14:cNvPr>
                <p14:cNvContentPartPr/>
                <p14:nvPr/>
              </p14:nvContentPartPr>
              <p14:xfrm>
                <a:off x="4209395" y="4600440"/>
                <a:ext cx="96480" cy="79200"/>
              </p14:xfrm>
            </p:contentPart>
          </mc:Choice>
          <mc:Fallback xmlns="">
            <p:pic>
              <p:nvPicPr>
                <p:cNvPr id="323" name="Ink 322">
                  <a:extLst>
                    <a:ext uri="{FF2B5EF4-FFF2-40B4-BE49-F238E27FC236}">
                      <a16:creationId xmlns:a16="http://schemas.microsoft.com/office/drawing/2014/main" id="{07877B61-ECB8-A54D-9B1E-F7F5581BDFD8}"/>
                    </a:ext>
                  </a:extLst>
                </p:cNvPr>
                <p:cNvPicPr/>
                <p:nvPr/>
              </p:nvPicPr>
              <p:blipFill>
                <a:blip r:embed="rId535"/>
                <a:stretch>
                  <a:fillRect/>
                </a:stretch>
              </p:blipFill>
              <p:spPr>
                <a:xfrm>
                  <a:off x="4202195" y="4592880"/>
                  <a:ext cx="111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4" name="Ink 323">
                  <a:extLst>
                    <a:ext uri="{FF2B5EF4-FFF2-40B4-BE49-F238E27FC236}">
                      <a16:creationId xmlns:a16="http://schemas.microsoft.com/office/drawing/2014/main" id="{2AB717F0-6694-8143-880A-9C6BD3C7B136}"/>
                    </a:ext>
                  </a:extLst>
                </p14:cNvPr>
                <p14:cNvContentPartPr/>
                <p14:nvPr/>
              </p14:nvContentPartPr>
              <p14:xfrm>
                <a:off x="4438715" y="4586760"/>
                <a:ext cx="101520" cy="160200"/>
              </p14:xfrm>
            </p:contentPart>
          </mc:Choice>
          <mc:Fallback xmlns="">
            <p:pic>
              <p:nvPicPr>
                <p:cNvPr id="324" name="Ink 323">
                  <a:extLst>
                    <a:ext uri="{FF2B5EF4-FFF2-40B4-BE49-F238E27FC236}">
                      <a16:creationId xmlns:a16="http://schemas.microsoft.com/office/drawing/2014/main" id="{2AB717F0-6694-8143-880A-9C6BD3C7B136}"/>
                    </a:ext>
                  </a:extLst>
                </p:cNvPr>
                <p:cNvPicPr/>
                <p:nvPr/>
              </p:nvPicPr>
              <p:blipFill>
                <a:blip r:embed="rId537"/>
                <a:stretch>
                  <a:fillRect/>
                </a:stretch>
              </p:blipFill>
              <p:spPr>
                <a:xfrm>
                  <a:off x="4431155" y="4579200"/>
                  <a:ext cx="116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5" name="Ink 324">
                  <a:extLst>
                    <a:ext uri="{FF2B5EF4-FFF2-40B4-BE49-F238E27FC236}">
                      <a16:creationId xmlns:a16="http://schemas.microsoft.com/office/drawing/2014/main" id="{903BC9BC-8560-CE49-9F40-1CAA7E093C89}"/>
                    </a:ext>
                  </a:extLst>
                </p14:cNvPr>
                <p14:cNvContentPartPr/>
                <p14:nvPr/>
              </p14:nvContentPartPr>
              <p14:xfrm>
                <a:off x="4565435" y="4586760"/>
                <a:ext cx="120240" cy="78840"/>
              </p14:xfrm>
            </p:contentPart>
          </mc:Choice>
          <mc:Fallback xmlns="">
            <p:pic>
              <p:nvPicPr>
                <p:cNvPr id="325" name="Ink 324">
                  <a:extLst>
                    <a:ext uri="{FF2B5EF4-FFF2-40B4-BE49-F238E27FC236}">
                      <a16:creationId xmlns:a16="http://schemas.microsoft.com/office/drawing/2014/main" id="{903BC9BC-8560-CE49-9F40-1CAA7E093C89}"/>
                    </a:ext>
                  </a:extLst>
                </p:cNvPr>
                <p:cNvPicPr/>
                <p:nvPr/>
              </p:nvPicPr>
              <p:blipFill>
                <a:blip r:embed="rId539"/>
                <a:stretch>
                  <a:fillRect/>
                </a:stretch>
              </p:blipFill>
              <p:spPr>
                <a:xfrm>
                  <a:off x="4558235" y="4579200"/>
                  <a:ext cx="135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6" name="Ink 325">
                  <a:extLst>
                    <a:ext uri="{FF2B5EF4-FFF2-40B4-BE49-F238E27FC236}">
                      <a16:creationId xmlns:a16="http://schemas.microsoft.com/office/drawing/2014/main" id="{6E46A40C-38F1-214A-8786-DEA4EB8533C7}"/>
                    </a:ext>
                  </a:extLst>
                </p14:cNvPr>
                <p14:cNvContentPartPr/>
                <p14:nvPr/>
              </p14:nvContentPartPr>
              <p14:xfrm>
                <a:off x="4737875" y="4470840"/>
                <a:ext cx="23400" cy="178920"/>
              </p14:xfrm>
            </p:contentPart>
          </mc:Choice>
          <mc:Fallback xmlns="">
            <p:pic>
              <p:nvPicPr>
                <p:cNvPr id="326" name="Ink 325">
                  <a:extLst>
                    <a:ext uri="{FF2B5EF4-FFF2-40B4-BE49-F238E27FC236}">
                      <a16:creationId xmlns:a16="http://schemas.microsoft.com/office/drawing/2014/main" id="{6E46A40C-38F1-214A-8786-DEA4EB8533C7}"/>
                    </a:ext>
                  </a:extLst>
                </p:cNvPr>
                <p:cNvPicPr/>
                <p:nvPr/>
              </p:nvPicPr>
              <p:blipFill>
                <a:blip r:embed="rId541"/>
                <a:stretch>
                  <a:fillRect/>
                </a:stretch>
              </p:blipFill>
              <p:spPr>
                <a:xfrm>
                  <a:off x="4730315" y="4463280"/>
                  <a:ext cx="38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7" name="Ink 326">
                  <a:extLst>
                    <a:ext uri="{FF2B5EF4-FFF2-40B4-BE49-F238E27FC236}">
                      <a16:creationId xmlns:a16="http://schemas.microsoft.com/office/drawing/2014/main" id="{C25FEC16-310A-4D4C-82D1-F7395DB73384}"/>
                    </a:ext>
                  </a:extLst>
                </p14:cNvPr>
                <p14:cNvContentPartPr/>
                <p14:nvPr/>
              </p14:nvContentPartPr>
              <p14:xfrm>
                <a:off x="4688915" y="4559040"/>
                <a:ext cx="90720" cy="7560"/>
              </p14:xfrm>
            </p:contentPart>
          </mc:Choice>
          <mc:Fallback xmlns="">
            <p:pic>
              <p:nvPicPr>
                <p:cNvPr id="327" name="Ink 326">
                  <a:extLst>
                    <a:ext uri="{FF2B5EF4-FFF2-40B4-BE49-F238E27FC236}">
                      <a16:creationId xmlns:a16="http://schemas.microsoft.com/office/drawing/2014/main" id="{C25FEC16-310A-4D4C-82D1-F7395DB73384}"/>
                    </a:ext>
                  </a:extLst>
                </p:cNvPr>
                <p:cNvPicPr/>
                <p:nvPr/>
              </p:nvPicPr>
              <p:blipFill>
                <a:blip r:embed="rId543"/>
                <a:stretch>
                  <a:fillRect/>
                </a:stretch>
              </p:blipFill>
              <p:spPr>
                <a:xfrm>
                  <a:off x="4681355" y="4551480"/>
                  <a:ext cx="105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8" name="Ink 327">
                  <a:extLst>
                    <a:ext uri="{FF2B5EF4-FFF2-40B4-BE49-F238E27FC236}">
                      <a16:creationId xmlns:a16="http://schemas.microsoft.com/office/drawing/2014/main" id="{FF0061D1-62D2-114F-A7A6-F98A27183645}"/>
                    </a:ext>
                  </a:extLst>
                </p14:cNvPr>
                <p14:cNvContentPartPr/>
                <p14:nvPr/>
              </p14:nvContentPartPr>
              <p14:xfrm>
                <a:off x="4787915" y="4548240"/>
                <a:ext cx="93600" cy="98640"/>
              </p14:xfrm>
            </p:contentPart>
          </mc:Choice>
          <mc:Fallback xmlns="">
            <p:pic>
              <p:nvPicPr>
                <p:cNvPr id="328" name="Ink 327">
                  <a:extLst>
                    <a:ext uri="{FF2B5EF4-FFF2-40B4-BE49-F238E27FC236}">
                      <a16:creationId xmlns:a16="http://schemas.microsoft.com/office/drawing/2014/main" id="{FF0061D1-62D2-114F-A7A6-F98A27183645}"/>
                    </a:ext>
                  </a:extLst>
                </p:cNvPr>
                <p:cNvPicPr/>
                <p:nvPr/>
              </p:nvPicPr>
              <p:blipFill>
                <a:blip r:embed="rId545"/>
                <a:stretch>
                  <a:fillRect/>
                </a:stretch>
              </p:blipFill>
              <p:spPr>
                <a:xfrm>
                  <a:off x="4780355" y="4540680"/>
                  <a:ext cx="108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9" name="Ink 328">
                  <a:extLst>
                    <a:ext uri="{FF2B5EF4-FFF2-40B4-BE49-F238E27FC236}">
                      <a16:creationId xmlns:a16="http://schemas.microsoft.com/office/drawing/2014/main" id="{CAAAA36E-B946-0B4A-BB0A-9E3A812AD622}"/>
                    </a:ext>
                  </a:extLst>
                </p14:cNvPr>
                <p14:cNvContentPartPr/>
                <p14:nvPr/>
              </p14:nvContentPartPr>
              <p14:xfrm>
                <a:off x="4916435" y="4533840"/>
                <a:ext cx="70920" cy="105480"/>
              </p14:xfrm>
            </p:contentPart>
          </mc:Choice>
          <mc:Fallback xmlns="">
            <p:pic>
              <p:nvPicPr>
                <p:cNvPr id="329" name="Ink 328">
                  <a:extLst>
                    <a:ext uri="{FF2B5EF4-FFF2-40B4-BE49-F238E27FC236}">
                      <a16:creationId xmlns:a16="http://schemas.microsoft.com/office/drawing/2014/main" id="{CAAAA36E-B946-0B4A-BB0A-9E3A812AD622}"/>
                    </a:ext>
                  </a:extLst>
                </p:cNvPr>
                <p:cNvPicPr/>
                <p:nvPr/>
              </p:nvPicPr>
              <p:blipFill>
                <a:blip r:embed="rId547"/>
                <a:stretch>
                  <a:fillRect/>
                </a:stretch>
              </p:blipFill>
              <p:spPr>
                <a:xfrm>
                  <a:off x="4908875" y="4526280"/>
                  <a:ext cx="85680" cy="120600"/>
                </a:xfrm>
                <a:prstGeom prst="rect">
                  <a:avLst/>
                </a:prstGeom>
              </p:spPr>
            </p:pic>
          </mc:Fallback>
        </mc:AlternateContent>
      </p:grpSp>
      <p:grpSp>
        <p:nvGrpSpPr>
          <p:cNvPr id="332" name="Group 331">
            <a:extLst>
              <a:ext uri="{FF2B5EF4-FFF2-40B4-BE49-F238E27FC236}">
                <a16:creationId xmlns:a16="http://schemas.microsoft.com/office/drawing/2014/main" id="{144C7865-3BB7-334C-B6AD-07B6B747FE9C}"/>
              </a:ext>
            </a:extLst>
          </p:cNvPr>
          <p:cNvGrpSpPr/>
          <p:nvPr/>
        </p:nvGrpSpPr>
        <p:grpSpPr>
          <a:xfrm>
            <a:off x="654395" y="4521600"/>
            <a:ext cx="1107000" cy="356400"/>
            <a:chOff x="654395" y="4521600"/>
            <a:chExt cx="1107000" cy="356400"/>
          </a:xfrm>
        </p:grpSpPr>
        <mc:AlternateContent xmlns:mc="http://schemas.openxmlformats.org/markup-compatibility/2006" xmlns:p14="http://schemas.microsoft.com/office/powerpoint/2010/main">
          <mc:Choice Requires="p14">
            <p:contentPart p14:bwMode="auto" r:id="rId548">
              <p14:nvContentPartPr>
                <p14:cNvPr id="256" name="Ink 255">
                  <a:extLst>
                    <a:ext uri="{FF2B5EF4-FFF2-40B4-BE49-F238E27FC236}">
                      <a16:creationId xmlns:a16="http://schemas.microsoft.com/office/drawing/2014/main" id="{208C40E5-89EB-3048-8B43-1D15D53432BB}"/>
                    </a:ext>
                  </a:extLst>
                </p14:cNvPr>
                <p14:cNvContentPartPr/>
                <p14:nvPr/>
              </p14:nvContentPartPr>
              <p14:xfrm>
                <a:off x="977675" y="4692960"/>
                <a:ext cx="5400" cy="169560"/>
              </p14:xfrm>
            </p:contentPart>
          </mc:Choice>
          <mc:Fallback xmlns="">
            <p:pic>
              <p:nvPicPr>
                <p:cNvPr id="256" name="Ink 255">
                  <a:extLst>
                    <a:ext uri="{FF2B5EF4-FFF2-40B4-BE49-F238E27FC236}">
                      <a16:creationId xmlns:a16="http://schemas.microsoft.com/office/drawing/2014/main" id="{208C40E5-89EB-3048-8B43-1D15D53432BB}"/>
                    </a:ext>
                  </a:extLst>
                </p:cNvPr>
                <p:cNvPicPr/>
                <p:nvPr/>
              </p:nvPicPr>
              <p:blipFill>
                <a:blip r:embed="rId549"/>
                <a:stretch>
                  <a:fillRect/>
                </a:stretch>
              </p:blipFill>
              <p:spPr>
                <a:xfrm>
                  <a:off x="970115" y="4685400"/>
                  <a:ext cx="20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257" name="Ink 256">
                  <a:extLst>
                    <a:ext uri="{FF2B5EF4-FFF2-40B4-BE49-F238E27FC236}">
                      <a16:creationId xmlns:a16="http://schemas.microsoft.com/office/drawing/2014/main" id="{BCCB0B99-50D4-3C42-8EDE-58B7C73155CC}"/>
                    </a:ext>
                  </a:extLst>
                </p14:cNvPr>
                <p14:cNvContentPartPr/>
                <p14:nvPr/>
              </p14:nvContentPartPr>
              <p14:xfrm>
                <a:off x="914675" y="4667040"/>
                <a:ext cx="202680" cy="210960"/>
              </p14:xfrm>
            </p:contentPart>
          </mc:Choice>
          <mc:Fallback xmlns="">
            <p:pic>
              <p:nvPicPr>
                <p:cNvPr id="257" name="Ink 256">
                  <a:extLst>
                    <a:ext uri="{FF2B5EF4-FFF2-40B4-BE49-F238E27FC236}">
                      <a16:creationId xmlns:a16="http://schemas.microsoft.com/office/drawing/2014/main" id="{BCCB0B99-50D4-3C42-8EDE-58B7C73155CC}"/>
                    </a:ext>
                  </a:extLst>
                </p:cNvPr>
                <p:cNvPicPr/>
                <p:nvPr/>
              </p:nvPicPr>
              <p:blipFill>
                <a:blip r:embed="rId551"/>
                <a:stretch>
                  <a:fillRect/>
                </a:stretch>
              </p:blipFill>
              <p:spPr>
                <a:xfrm>
                  <a:off x="907115" y="4659480"/>
                  <a:ext cx="217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258" name="Ink 257">
                  <a:extLst>
                    <a:ext uri="{FF2B5EF4-FFF2-40B4-BE49-F238E27FC236}">
                      <a16:creationId xmlns:a16="http://schemas.microsoft.com/office/drawing/2014/main" id="{A678F837-04F4-8543-9649-3C47387FB625}"/>
                    </a:ext>
                  </a:extLst>
                </p14:cNvPr>
                <p14:cNvContentPartPr/>
                <p14:nvPr/>
              </p14:nvContentPartPr>
              <p14:xfrm>
                <a:off x="1180715" y="4731840"/>
                <a:ext cx="21240" cy="102240"/>
              </p14:xfrm>
            </p:contentPart>
          </mc:Choice>
          <mc:Fallback xmlns="">
            <p:pic>
              <p:nvPicPr>
                <p:cNvPr id="258" name="Ink 257">
                  <a:extLst>
                    <a:ext uri="{FF2B5EF4-FFF2-40B4-BE49-F238E27FC236}">
                      <a16:creationId xmlns:a16="http://schemas.microsoft.com/office/drawing/2014/main" id="{A678F837-04F4-8543-9649-3C47387FB625}"/>
                    </a:ext>
                  </a:extLst>
                </p:cNvPr>
                <p:cNvPicPr/>
                <p:nvPr/>
              </p:nvPicPr>
              <p:blipFill>
                <a:blip r:embed="rId553"/>
                <a:stretch>
                  <a:fillRect/>
                </a:stretch>
              </p:blipFill>
              <p:spPr>
                <a:xfrm>
                  <a:off x="1173155" y="4724280"/>
                  <a:ext cx="36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259" name="Ink 258">
                  <a:extLst>
                    <a:ext uri="{FF2B5EF4-FFF2-40B4-BE49-F238E27FC236}">
                      <a16:creationId xmlns:a16="http://schemas.microsoft.com/office/drawing/2014/main" id="{514F3EA3-8195-0D42-8C94-369EF360B284}"/>
                    </a:ext>
                  </a:extLst>
                </p14:cNvPr>
                <p14:cNvContentPartPr/>
                <p14:nvPr/>
              </p14:nvContentPartPr>
              <p14:xfrm>
                <a:off x="1163435" y="4628520"/>
                <a:ext cx="6120" cy="4680"/>
              </p14:xfrm>
            </p:contentPart>
          </mc:Choice>
          <mc:Fallback xmlns="">
            <p:pic>
              <p:nvPicPr>
                <p:cNvPr id="259" name="Ink 258">
                  <a:extLst>
                    <a:ext uri="{FF2B5EF4-FFF2-40B4-BE49-F238E27FC236}">
                      <a16:creationId xmlns:a16="http://schemas.microsoft.com/office/drawing/2014/main" id="{514F3EA3-8195-0D42-8C94-369EF360B284}"/>
                    </a:ext>
                  </a:extLst>
                </p:cNvPr>
                <p:cNvPicPr/>
                <p:nvPr/>
              </p:nvPicPr>
              <p:blipFill>
                <a:blip r:embed="rId555"/>
                <a:stretch>
                  <a:fillRect/>
                </a:stretch>
              </p:blipFill>
              <p:spPr>
                <a:xfrm>
                  <a:off x="1155875" y="4620960"/>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60" name="Ink 259">
                  <a:extLst>
                    <a:ext uri="{FF2B5EF4-FFF2-40B4-BE49-F238E27FC236}">
                      <a16:creationId xmlns:a16="http://schemas.microsoft.com/office/drawing/2014/main" id="{F273A09B-9C2B-AF43-94BE-A20CE8AB85B2}"/>
                    </a:ext>
                  </a:extLst>
                </p14:cNvPr>
                <p14:cNvContentPartPr/>
                <p14:nvPr/>
              </p14:nvContentPartPr>
              <p14:xfrm>
                <a:off x="1268195" y="4712400"/>
                <a:ext cx="82080" cy="138600"/>
              </p14:xfrm>
            </p:contentPart>
          </mc:Choice>
          <mc:Fallback xmlns="">
            <p:pic>
              <p:nvPicPr>
                <p:cNvPr id="260" name="Ink 259">
                  <a:extLst>
                    <a:ext uri="{FF2B5EF4-FFF2-40B4-BE49-F238E27FC236}">
                      <a16:creationId xmlns:a16="http://schemas.microsoft.com/office/drawing/2014/main" id="{F273A09B-9C2B-AF43-94BE-A20CE8AB85B2}"/>
                    </a:ext>
                  </a:extLst>
                </p:cNvPr>
                <p:cNvPicPr/>
                <p:nvPr/>
              </p:nvPicPr>
              <p:blipFill>
                <a:blip r:embed="rId557"/>
                <a:stretch>
                  <a:fillRect/>
                </a:stretch>
              </p:blipFill>
              <p:spPr>
                <a:xfrm>
                  <a:off x="1260635" y="4704840"/>
                  <a:ext cx="97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61" name="Ink 260">
                  <a:extLst>
                    <a:ext uri="{FF2B5EF4-FFF2-40B4-BE49-F238E27FC236}">
                      <a16:creationId xmlns:a16="http://schemas.microsoft.com/office/drawing/2014/main" id="{E8FC159D-D96A-B144-9F5D-2FE509B6002D}"/>
                    </a:ext>
                  </a:extLst>
                </p14:cNvPr>
                <p14:cNvContentPartPr/>
                <p14:nvPr/>
              </p14:nvContentPartPr>
              <p14:xfrm>
                <a:off x="1362155" y="4718880"/>
                <a:ext cx="102960" cy="108720"/>
              </p14:xfrm>
            </p:contentPart>
          </mc:Choice>
          <mc:Fallback xmlns="">
            <p:pic>
              <p:nvPicPr>
                <p:cNvPr id="261" name="Ink 260">
                  <a:extLst>
                    <a:ext uri="{FF2B5EF4-FFF2-40B4-BE49-F238E27FC236}">
                      <a16:creationId xmlns:a16="http://schemas.microsoft.com/office/drawing/2014/main" id="{E8FC159D-D96A-B144-9F5D-2FE509B6002D}"/>
                    </a:ext>
                  </a:extLst>
                </p:cNvPr>
                <p:cNvPicPr/>
                <p:nvPr/>
              </p:nvPicPr>
              <p:blipFill>
                <a:blip r:embed="rId559"/>
                <a:stretch>
                  <a:fillRect/>
                </a:stretch>
              </p:blipFill>
              <p:spPr>
                <a:xfrm>
                  <a:off x="1354595" y="4711320"/>
                  <a:ext cx="118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262" name="Ink 261">
                  <a:extLst>
                    <a:ext uri="{FF2B5EF4-FFF2-40B4-BE49-F238E27FC236}">
                      <a16:creationId xmlns:a16="http://schemas.microsoft.com/office/drawing/2014/main" id="{92F4063D-11EB-6445-9ACF-B8C8628152BD}"/>
                    </a:ext>
                  </a:extLst>
                </p14:cNvPr>
                <p14:cNvContentPartPr/>
                <p14:nvPr/>
              </p14:nvContentPartPr>
              <p14:xfrm>
                <a:off x="1496795" y="4745880"/>
                <a:ext cx="109440" cy="93600"/>
              </p14:xfrm>
            </p:contentPart>
          </mc:Choice>
          <mc:Fallback xmlns="">
            <p:pic>
              <p:nvPicPr>
                <p:cNvPr id="262" name="Ink 261">
                  <a:extLst>
                    <a:ext uri="{FF2B5EF4-FFF2-40B4-BE49-F238E27FC236}">
                      <a16:creationId xmlns:a16="http://schemas.microsoft.com/office/drawing/2014/main" id="{92F4063D-11EB-6445-9ACF-B8C8628152BD}"/>
                    </a:ext>
                  </a:extLst>
                </p:cNvPr>
                <p:cNvPicPr/>
                <p:nvPr/>
              </p:nvPicPr>
              <p:blipFill>
                <a:blip r:embed="rId561"/>
                <a:stretch>
                  <a:fillRect/>
                </a:stretch>
              </p:blipFill>
              <p:spPr>
                <a:xfrm>
                  <a:off x="1489235" y="4738320"/>
                  <a:ext cx="124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263" name="Ink 262">
                  <a:extLst>
                    <a:ext uri="{FF2B5EF4-FFF2-40B4-BE49-F238E27FC236}">
                      <a16:creationId xmlns:a16="http://schemas.microsoft.com/office/drawing/2014/main" id="{C8FC26CD-42D6-594D-ABDA-47CD9EA2C421}"/>
                    </a:ext>
                  </a:extLst>
                </p14:cNvPr>
                <p14:cNvContentPartPr/>
                <p14:nvPr/>
              </p14:nvContentPartPr>
              <p14:xfrm>
                <a:off x="1662395" y="4640040"/>
                <a:ext cx="29520" cy="201960"/>
              </p14:xfrm>
            </p:contentPart>
          </mc:Choice>
          <mc:Fallback xmlns="">
            <p:pic>
              <p:nvPicPr>
                <p:cNvPr id="263" name="Ink 262">
                  <a:extLst>
                    <a:ext uri="{FF2B5EF4-FFF2-40B4-BE49-F238E27FC236}">
                      <a16:creationId xmlns:a16="http://schemas.microsoft.com/office/drawing/2014/main" id="{C8FC26CD-42D6-594D-ABDA-47CD9EA2C421}"/>
                    </a:ext>
                  </a:extLst>
                </p:cNvPr>
                <p:cNvPicPr/>
                <p:nvPr/>
              </p:nvPicPr>
              <p:blipFill>
                <a:blip r:embed="rId563"/>
                <a:stretch>
                  <a:fillRect/>
                </a:stretch>
              </p:blipFill>
              <p:spPr>
                <a:xfrm>
                  <a:off x="1654835" y="4632480"/>
                  <a:ext cx="44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264" name="Ink 263">
                  <a:extLst>
                    <a:ext uri="{FF2B5EF4-FFF2-40B4-BE49-F238E27FC236}">
                      <a16:creationId xmlns:a16="http://schemas.microsoft.com/office/drawing/2014/main" id="{888F3C0E-7CEA-F04D-9839-E28DB6D31DDE}"/>
                    </a:ext>
                  </a:extLst>
                </p14:cNvPr>
                <p14:cNvContentPartPr/>
                <p14:nvPr/>
              </p14:nvContentPartPr>
              <p14:xfrm>
                <a:off x="1653395" y="4692240"/>
                <a:ext cx="108000" cy="16200"/>
              </p14:xfrm>
            </p:contentPart>
          </mc:Choice>
          <mc:Fallback xmlns="">
            <p:pic>
              <p:nvPicPr>
                <p:cNvPr id="264" name="Ink 263">
                  <a:extLst>
                    <a:ext uri="{FF2B5EF4-FFF2-40B4-BE49-F238E27FC236}">
                      <a16:creationId xmlns:a16="http://schemas.microsoft.com/office/drawing/2014/main" id="{888F3C0E-7CEA-F04D-9839-E28DB6D31DDE}"/>
                    </a:ext>
                  </a:extLst>
                </p:cNvPr>
                <p:cNvPicPr/>
                <p:nvPr/>
              </p:nvPicPr>
              <p:blipFill>
                <a:blip r:embed="rId565"/>
                <a:stretch>
                  <a:fillRect/>
                </a:stretch>
              </p:blipFill>
              <p:spPr>
                <a:xfrm>
                  <a:off x="1645835" y="4684680"/>
                  <a:ext cx="12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1" name="Ink 330">
                  <a:extLst>
                    <a:ext uri="{FF2B5EF4-FFF2-40B4-BE49-F238E27FC236}">
                      <a16:creationId xmlns:a16="http://schemas.microsoft.com/office/drawing/2014/main" id="{48822A9E-D48B-DA4E-BD48-B5DEAD9A01D6}"/>
                    </a:ext>
                  </a:extLst>
                </p14:cNvPr>
                <p14:cNvContentPartPr/>
                <p14:nvPr/>
              </p14:nvContentPartPr>
              <p14:xfrm>
                <a:off x="654395" y="4521600"/>
                <a:ext cx="343800" cy="224640"/>
              </p14:xfrm>
            </p:contentPart>
          </mc:Choice>
          <mc:Fallback xmlns="">
            <p:pic>
              <p:nvPicPr>
                <p:cNvPr id="331" name="Ink 330">
                  <a:extLst>
                    <a:ext uri="{FF2B5EF4-FFF2-40B4-BE49-F238E27FC236}">
                      <a16:creationId xmlns:a16="http://schemas.microsoft.com/office/drawing/2014/main" id="{48822A9E-D48B-DA4E-BD48-B5DEAD9A01D6}"/>
                    </a:ext>
                  </a:extLst>
                </p:cNvPr>
                <p:cNvPicPr/>
                <p:nvPr/>
              </p:nvPicPr>
              <p:blipFill>
                <a:blip r:embed="rId567"/>
                <a:stretch>
                  <a:fillRect/>
                </a:stretch>
              </p:blipFill>
              <p:spPr>
                <a:xfrm>
                  <a:off x="646835" y="4514040"/>
                  <a:ext cx="358920" cy="239760"/>
                </a:xfrm>
                <a:prstGeom prst="rect">
                  <a:avLst/>
                </a:prstGeom>
              </p:spPr>
            </p:pic>
          </mc:Fallback>
        </mc:AlternateContent>
      </p:grpSp>
      <p:grpSp>
        <p:nvGrpSpPr>
          <p:cNvPr id="349" name="Group 348">
            <a:extLst>
              <a:ext uri="{FF2B5EF4-FFF2-40B4-BE49-F238E27FC236}">
                <a16:creationId xmlns:a16="http://schemas.microsoft.com/office/drawing/2014/main" id="{0AB63D1B-CDBC-004D-9615-D13C662A044D}"/>
              </a:ext>
            </a:extLst>
          </p:cNvPr>
          <p:cNvGrpSpPr/>
          <p:nvPr/>
        </p:nvGrpSpPr>
        <p:grpSpPr>
          <a:xfrm>
            <a:off x="5158715" y="4560480"/>
            <a:ext cx="33480" cy="166680"/>
            <a:chOff x="5158715" y="4560480"/>
            <a:chExt cx="33480" cy="166680"/>
          </a:xfrm>
        </p:grpSpPr>
        <mc:AlternateContent xmlns:mc="http://schemas.openxmlformats.org/markup-compatibility/2006" xmlns:p14="http://schemas.microsoft.com/office/powerpoint/2010/main">
          <mc:Choice Requires="p14">
            <p:contentPart p14:bwMode="auto" r:id="rId568">
              <p14:nvContentPartPr>
                <p14:cNvPr id="333" name="Ink 332">
                  <a:extLst>
                    <a:ext uri="{FF2B5EF4-FFF2-40B4-BE49-F238E27FC236}">
                      <a16:creationId xmlns:a16="http://schemas.microsoft.com/office/drawing/2014/main" id="{500DFFEB-AAC3-4343-A6AA-F9D687342E8E}"/>
                    </a:ext>
                  </a:extLst>
                </p14:cNvPr>
                <p14:cNvContentPartPr/>
                <p14:nvPr/>
              </p14:nvContentPartPr>
              <p14:xfrm>
                <a:off x="5158715" y="4639320"/>
                <a:ext cx="33480" cy="87840"/>
              </p14:xfrm>
            </p:contentPart>
          </mc:Choice>
          <mc:Fallback xmlns="">
            <p:pic>
              <p:nvPicPr>
                <p:cNvPr id="333" name="Ink 332">
                  <a:extLst>
                    <a:ext uri="{FF2B5EF4-FFF2-40B4-BE49-F238E27FC236}">
                      <a16:creationId xmlns:a16="http://schemas.microsoft.com/office/drawing/2014/main" id="{500DFFEB-AAC3-4343-A6AA-F9D687342E8E}"/>
                    </a:ext>
                  </a:extLst>
                </p:cNvPr>
                <p:cNvPicPr/>
                <p:nvPr/>
              </p:nvPicPr>
              <p:blipFill>
                <a:blip r:embed="rId569"/>
                <a:stretch>
                  <a:fillRect/>
                </a:stretch>
              </p:blipFill>
              <p:spPr>
                <a:xfrm>
                  <a:off x="5151155" y="4631760"/>
                  <a:ext cx="48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34" name="Ink 333">
                  <a:extLst>
                    <a:ext uri="{FF2B5EF4-FFF2-40B4-BE49-F238E27FC236}">
                      <a16:creationId xmlns:a16="http://schemas.microsoft.com/office/drawing/2014/main" id="{144A55FD-1F48-5D4E-960A-E35C62B8BA27}"/>
                    </a:ext>
                  </a:extLst>
                </p14:cNvPr>
                <p14:cNvContentPartPr/>
                <p14:nvPr/>
              </p14:nvContentPartPr>
              <p14:xfrm>
                <a:off x="5183195" y="4560480"/>
                <a:ext cx="7560" cy="32040"/>
              </p14:xfrm>
            </p:contentPart>
          </mc:Choice>
          <mc:Fallback xmlns="">
            <p:pic>
              <p:nvPicPr>
                <p:cNvPr id="334" name="Ink 333">
                  <a:extLst>
                    <a:ext uri="{FF2B5EF4-FFF2-40B4-BE49-F238E27FC236}">
                      <a16:creationId xmlns:a16="http://schemas.microsoft.com/office/drawing/2014/main" id="{144A55FD-1F48-5D4E-960A-E35C62B8BA27}"/>
                    </a:ext>
                  </a:extLst>
                </p:cNvPr>
                <p:cNvPicPr/>
                <p:nvPr/>
              </p:nvPicPr>
              <p:blipFill>
                <a:blip r:embed="rId571"/>
                <a:stretch>
                  <a:fillRect/>
                </a:stretch>
              </p:blipFill>
              <p:spPr>
                <a:xfrm>
                  <a:off x="5175635" y="4552920"/>
                  <a:ext cx="22680" cy="47160"/>
                </a:xfrm>
                <a:prstGeom prst="rect">
                  <a:avLst/>
                </a:prstGeom>
              </p:spPr>
            </p:pic>
          </mc:Fallback>
        </mc:AlternateContent>
      </p:grpSp>
      <p:grpSp>
        <p:nvGrpSpPr>
          <p:cNvPr id="348" name="Group 347">
            <a:extLst>
              <a:ext uri="{FF2B5EF4-FFF2-40B4-BE49-F238E27FC236}">
                <a16:creationId xmlns:a16="http://schemas.microsoft.com/office/drawing/2014/main" id="{FE9630CA-2ACA-0841-ABEB-D1A8451BA249}"/>
              </a:ext>
            </a:extLst>
          </p:cNvPr>
          <p:cNvGrpSpPr/>
          <p:nvPr/>
        </p:nvGrpSpPr>
        <p:grpSpPr>
          <a:xfrm>
            <a:off x="5439155" y="4355280"/>
            <a:ext cx="1342440" cy="284400"/>
            <a:chOff x="5439155" y="4355280"/>
            <a:chExt cx="1342440" cy="284400"/>
          </a:xfrm>
        </p:grpSpPr>
        <mc:AlternateContent xmlns:mc="http://schemas.openxmlformats.org/markup-compatibility/2006" xmlns:p14="http://schemas.microsoft.com/office/powerpoint/2010/main">
          <mc:Choice Requires="p14">
            <p:contentPart p14:bwMode="auto" r:id="rId572">
              <p14:nvContentPartPr>
                <p14:cNvPr id="335" name="Ink 334">
                  <a:extLst>
                    <a:ext uri="{FF2B5EF4-FFF2-40B4-BE49-F238E27FC236}">
                      <a16:creationId xmlns:a16="http://schemas.microsoft.com/office/drawing/2014/main" id="{198511E5-95A1-A746-AFF3-29A625464B48}"/>
                    </a:ext>
                  </a:extLst>
                </p14:cNvPr>
                <p14:cNvContentPartPr/>
                <p14:nvPr/>
              </p14:nvContentPartPr>
              <p14:xfrm>
                <a:off x="5439155" y="4496400"/>
                <a:ext cx="89280" cy="135720"/>
              </p14:xfrm>
            </p:contentPart>
          </mc:Choice>
          <mc:Fallback xmlns="">
            <p:pic>
              <p:nvPicPr>
                <p:cNvPr id="335" name="Ink 334">
                  <a:extLst>
                    <a:ext uri="{FF2B5EF4-FFF2-40B4-BE49-F238E27FC236}">
                      <a16:creationId xmlns:a16="http://schemas.microsoft.com/office/drawing/2014/main" id="{198511E5-95A1-A746-AFF3-29A625464B48}"/>
                    </a:ext>
                  </a:extLst>
                </p:cNvPr>
                <p:cNvPicPr/>
                <p:nvPr/>
              </p:nvPicPr>
              <p:blipFill>
                <a:blip r:embed="rId573"/>
                <a:stretch>
                  <a:fillRect/>
                </a:stretch>
              </p:blipFill>
              <p:spPr>
                <a:xfrm>
                  <a:off x="5431595" y="4488840"/>
                  <a:ext cx="104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36" name="Ink 335">
                  <a:extLst>
                    <a:ext uri="{FF2B5EF4-FFF2-40B4-BE49-F238E27FC236}">
                      <a16:creationId xmlns:a16="http://schemas.microsoft.com/office/drawing/2014/main" id="{5B8ABCC1-5453-4442-BF59-89D0E345DC3E}"/>
                    </a:ext>
                  </a:extLst>
                </p14:cNvPr>
                <p14:cNvContentPartPr/>
                <p14:nvPr/>
              </p14:nvContentPartPr>
              <p14:xfrm>
                <a:off x="5590715" y="4519440"/>
                <a:ext cx="16200" cy="120240"/>
              </p14:xfrm>
            </p:contentPart>
          </mc:Choice>
          <mc:Fallback xmlns="">
            <p:pic>
              <p:nvPicPr>
                <p:cNvPr id="336" name="Ink 335">
                  <a:extLst>
                    <a:ext uri="{FF2B5EF4-FFF2-40B4-BE49-F238E27FC236}">
                      <a16:creationId xmlns:a16="http://schemas.microsoft.com/office/drawing/2014/main" id="{5B8ABCC1-5453-4442-BF59-89D0E345DC3E}"/>
                    </a:ext>
                  </a:extLst>
                </p:cNvPr>
                <p:cNvPicPr/>
                <p:nvPr/>
              </p:nvPicPr>
              <p:blipFill>
                <a:blip r:embed="rId575"/>
                <a:stretch>
                  <a:fillRect/>
                </a:stretch>
              </p:blipFill>
              <p:spPr>
                <a:xfrm>
                  <a:off x="5583155" y="4511880"/>
                  <a:ext cx="31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37" name="Ink 336">
                  <a:extLst>
                    <a:ext uri="{FF2B5EF4-FFF2-40B4-BE49-F238E27FC236}">
                      <a16:creationId xmlns:a16="http://schemas.microsoft.com/office/drawing/2014/main" id="{33FD8FDF-4FB0-AE44-839B-2B5B1234887A}"/>
                    </a:ext>
                  </a:extLst>
                </p14:cNvPr>
                <p14:cNvContentPartPr/>
                <p14:nvPr/>
              </p14:nvContentPartPr>
              <p14:xfrm>
                <a:off x="5574155" y="4463640"/>
                <a:ext cx="1800" cy="6120"/>
              </p14:xfrm>
            </p:contentPart>
          </mc:Choice>
          <mc:Fallback xmlns="">
            <p:pic>
              <p:nvPicPr>
                <p:cNvPr id="337" name="Ink 336">
                  <a:extLst>
                    <a:ext uri="{FF2B5EF4-FFF2-40B4-BE49-F238E27FC236}">
                      <a16:creationId xmlns:a16="http://schemas.microsoft.com/office/drawing/2014/main" id="{33FD8FDF-4FB0-AE44-839B-2B5B1234887A}"/>
                    </a:ext>
                  </a:extLst>
                </p:cNvPr>
                <p:cNvPicPr/>
                <p:nvPr/>
              </p:nvPicPr>
              <p:blipFill>
                <a:blip r:embed="rId577"/>
                <a:stretch>
                  <a:fillRect/>
                </a:stretch>
              </p:blipFill>
              <p:spPr>
                <a:xfrm>
                  <a:off x="5566595" y="4456080"/>
                  <a:ext cx="16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38" name="Ink 337">
                  <a:extLst>
                    <a:ext uri="{FF2B5EF4-FFF2-40B4-BE49-F238E27FC236}">
                      <a16:creationId xmlns:a16="http://schemas.microsoft.com/office/drawing/2014/main" id="{19DB0FB7-7433-DB45-A2A6-41AF28336A1C}"/>
                    </a:ext>
                  </a:extLst>
                </p14:cNvPr>
                <p14:cNvContentPartPr/>
                <p14:nvPr/>
              </p14:nvContentPartPr>
              <p14:xfrm>
                <a:off x="5653355" y="4502160"/>
                <a:ext cx="72000" cy="101520"/>
              </p14:xfrm>
            </p:contentPart>
          </mc:Choice>
          <mc:Fallback xmlns="">
            <p:pic>
              <p:nvPicPr>
                <p:cNvPr id="338" name="Ink 337">
                  <a:extLst>
                    <a:ext uri="{FF2B5EF4-FFF2-40B4-BE49-F238E27FC236}">
                      <a16:creationId xmlns:a16="http://schemas.microsoft.com/office/drawing/2014/main" id="{19DB0FB7-7433-DB45-A2A6-41AF28336A1C}"/>
                    </a:ext>
                  </a:extLst>
                </p:cNvPr>
                <p:cNvPicPr/>
                <p:nvPr/>
              </p:nvPicPr>
              <p:blipFill>
                <a:blip r:embed="rId579"/>
                <a:stretch>
                  <a:fillRect/>
                </a:stretch>
              </p:blipFill>
              <p:spPr>
                <a:xfrm>
                  <a:off x="5645795" y="4494600"/>
                  <a:ext cx="87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39" name="Ink 338">
                  <a:extLst>
                    <a:ext uri="{FF2B5EF4-FFF2-40B4-BE49-F238E27FC236}">
                      <a16:creationId xmlns:a16="http://schemas.microsoft.com/office/drawing/2014/main" id="{BFE655AB-DBE4-7F47-A44E-273B491E5C5E}"/>
                    </a:ext>
                  </a:extLst>
                </p14:cNvPr>
                <p14:cNvContentPartPr/>
                <p14:nvPr/>
              </p14:nvContentPartPr>
              <p14:xfrm>
                <a:off x="5763515" y="4392720"/>
                <a:ext cx="16200" cy="219600"/>
              </p14:xfrm>
            </p:contentPart>
          </mc:Choice>
          <mc:Fallback xmlns="">
            <p:pic>
              <p:nvPicPr>
                <p:cNvPr id="339" name="Ink 338">
                  <a:extLst>
                    <a:ext uri="{FF2B5EF4-FFF2-40B4-BE49-F238E27FC236}">
                      <a16:creationId xmlns:a16="http://schemas.microsoft.com/office/drawing/2014/main" id="{BFE655AB-DBE4-7F47-A44E-273B491E5C5E}"/>
                    </a:ext>
                  </a:extLst>
                </p:cNvPr>
                <p:cNvPicPr/>
                <p:nvPr/>
              </p:nvPicPr>
              <p:blipFill>
                <a:blip r:embed="rId581"/>
                <a:stretch>
                  <a:fillRect/>
                </a:stretch>
              </p:blipFill>
              <p:spPr>
                <a:xfrm>
                  <a:off x="5755955" y="4385160"/>
                  <a:ext cx="31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40" name="Ink 339">
                  <a:extLst>
                    <a:ext uri="{FF2B5EF4-FFF2-40B4-BE49-F238E27FC236}">
                      <a16:creationId xmlns:a16="http://schemas.microsoft.com/office/drawing/2014/main" id="{E7C61B6E-6419-0E4A-8883-0A186C53F60C}"/>
                    </a:ext>
                  </a:extLst>
                </p14:cNvPr>
                <p14:cNvContentPartPr/>
                <p14:nvPr/>
              </p14:nvContentPartPr>
              <p14:xfrm>
                <a:off x="5723195" y="4512960"/>
                <a:ext cx="137520" cy="90720"/>
              </p14:xfrm>
            </p:contentPart>
          </mc:Choice>
          <mc:Fallback xmlns="">
            <p:pic>
              <p:nvPicPr>
                <p:cNvPr id="340" name="Ink 339">
                  <a:extLst>
                    <a:ext uri="{FF2B5EF4-FFF2-40B4-BE49-F238E27FC236}">
                      <a16:creationId xmlns:a16="http://schemas.microsoft.com/office/drawing/2014/main" id="{E7C61B6E-6419-0E4A-8883-0A186C53F60C}"/>
                    </a:ext>
                  </a:extLst>
                </p:cNvPr>
                <p:cNvPicPr/>
                <p:nvPr/>
              </p:nvPicPr>
              <p:blipFill>
                <a:blip r:embed="rId583"/>
                <a:stretch>
                  <a:fillRect/>
                </a:stretch>
              </p:blipFill>
              <p:spPr>
                <a:xfrm>
                  <a:off x="5715635" y="4505400"/>
                  <a:ext cx="152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41" name="Ink 340">
                  <a:extLst>
                    <a:ext uri="{FF2B5EF4-FFF2-40B4-BE49-F238E27FC236}">
                      <a16:creationId xmlns:a16="http://schemas.microsoft.com/office/drawing/2014/main" id="{A66D5A75-BA68-5247-BB94-0D679B1151EB}"/>
                    </a:ext>
                  </a:extLst>
                </p14:cNvPr>
                <p14:cNvContentPartPr/>
                <p14:nvPr/>
              </p14:nvContentPartPr>
              <p14:xfrm>
                <a:off x="5789075" y="4398840"/>
                <a:ext cx="19800" cy="19800"/>
              </p14:xfrm>
            </p:contentPart>
          </mc:Choice>
          <mc:Fallback xmlns="">
            <p:pic>
              <p:nvPicPr>
                <p:cNvPr id="341" name="Ink 340">
                  <a:extLst>
                    <a:ext uri="{FF2B5EF4-FFF2-40B4-BE49-F238E27FC236}">
                      <a16:creationId xmlns:a16="http://schemas.microsoft.com/office/drawing/2014/main" id="{A66D5A75-BA68-5247-BB94-0D679B1151EB}"/>
                    </a:ext>
                  </a:extLst>
                </p:cNvPr>
                <p:cNvPicPr/>
                <p:nvPr/>
              </p:nvPicPr>
              <p:blipFill>
                <a:blip r:embed="rId585"/>
                <a:stretch>
                  <a:fillRect/>
                </a:stretch>
              </p:blipFill>
              <p:spPr>
                <a:xfrm>
                  <a:off x="5781515" y="4391280"/>
                  <a:ext cx="3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2" name="Ink 341">
                  <a:extLst>
                    <a:ext uri="{FF2B5EF4-FFF2-40B4-BE49-F238E27FC236}">
                      <a16:creationId xmlns:a16="http://schemas.microsoft.com/office/drawing/2014/main" id="{24FAD16C-AAF3-4D4D-84F2-9822E19FFBCF}"/>
                    </a:ext>
                  </a:extLst>
                </p14:cNvPr>
                <p14:cNvContentPartPr/>
                <p14:nvPr/>
              </p14:nvContentPartPr>
              <p14:xfrm>
                <a:off x="5885915" y="4480920"/>
                <a:ext cx="142200" cy="104760"/>
              </p14:xfrm>
            </p:contentPart>
          </mc:Choice>
          <mc:Fallback xmlns="">
            <p:pic>
              <p:nvPicPr>
                <p:cNvPr id="342" name="Ink 341">
                  <a:extLst>
                    <a:ext uri="{FF2B5EF4-FFF2-40B4-BE49-F238E27FC236}">
                      <a16:creationId xmlns:a16="http://schemas.microsoft.com/office/drawing/2014/main" id="{24FAD16C-AAF3-4D4D-84F2-9822E19FFBCF}"/>
                    </a:ext>
                  </a:extLst>
                </p:cNvPr>
                <p:cNvPicPr/>
                <p:nvPr/>
              </p:nvPicPr>
              <p:blipFill>
                <a:blip r:embed="rId587"/>
                <a:stretch>
                  <a:fillRect/>
                </a:stretch>
              </p:blipFill>
              <p:spPr>
                <a:xfrm>
                  <a:off x="5878355" y="4473360"/>
                  <a:ext cx="157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3" name="Ink 342">
                  <a:extLst>
                    <a:ext uri="{FF2B5EF4-FFF2-40B4-BE49-F238E27FC236}">
                      <a16:creationId xmlns:a16="http://schemas.microsoft.com/office/drawing/2014/main" id="{1F57AEA6-6E5C-9F47-806C-A6A4233709E3}"/>
                    </a:ext>
                  </a:extLst>
                </p14:cNvPr>
                <p14:cNvContentPartPr/>
                <p14:nvPr/>
              </p14:nvContentPartPr>
              <p14:xfrm>
                <a:off x="6145475" y="4462200"/>
                <a:ext cx="110160" cy="97560"/>
              </p14:xfrm>
            </p:contentPart>
          </mc:Choice>
          <mc:Fallback xmlns="">
            <p:pic>
              <p:nvPicPr>
                <p:cNvPr id="343" name="Ink 342">
                  <a:extLst>
                    <a:ext uri="{FF2B5EF4-FFF2-40B4-BE49-F238E27FC236}">
                      <a16:creationId xmlns:a16="http://schemas.microsoft.com/office/drawing/2014/main" id="{1F57AEA6-6E5C-9F47-806C-A6A4233709E3}"/>
                    </a:ext>
                  </a:extLst>
                </p:cNvPr>
                <p:cNvPicPr/>
                <p:nvPr/>
              </p:nvPicPr>
              <p:blipFill>
                <a:blip r:embed="rId589"/>
                <a:stretch>
                  <a:fillRect/>
                </a:stretch>
              </p:blipFill>
              <p:spPr>
                <a:xfrm>
                  <a:off x="6137915" y="4454640"/>
                  <a:ext cx="125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4" name="Ink 343">
                  <a:extLst>
                    <a:ext uri="{FF2B5EF4-FFF2-40B4-BE49-F238E27FC236}">
                      <a16:creationId xmlns:a16="http://schemas.microsoft.com/office/drawing/2014/main" id="{08AA5DD8-B7EE-1446-A35F-B22EBCA40B51}"/>
                    </a:ext>
                  </a:extLst>
                </p14:cNvPr>
                <p14:cNvContentPartPr/>
                <p14:nvPr/>
              </p14:nvContentPartPr>
              <p14:xfrm>
                <a:off x="6276875" y="4472640"/>
                <a:ext cx="108000" cy="75240"/>
              </p14:xfrm>
            </p:contentPart>
          </mc:Choice>
          <mc:Fallback xmlns="">
            <p:pic>
              <p:nvPicPr>
                <p:cNvPr id="344" name="Ink 343">
                  <a:extLst>
                    <a:ext uri="{FF2B5EF4-FFF2-40B4-BE49-F238E27FC236}">
                      <a16:creationId xmlns:a16="http://schemas.microsoft.com/office/drawing/2014/main" id="{08AA5DD8-B7EE-1446-A35F-B22EBCA40B51}"/>
                    </a:ext>
                  </a:extLst>
                </p:cNvPr>
                <p:cNvPicPr/>
                <p:nvPr/>
              </p:nvPicPr>
              <p:blipFill>
                <a:blip r:embed="rId591"/>
                <a:stretch>
                  <a:fillRect/>
                </a:stretch>
              </p:blipFill>
              <p:spPr>
                <a:xfrm>
                  <a:off x="6269315" y="4465080"/>
                  <a:ext cx="123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45" name="Ink 344">
                  <a:extLst>
                    <a:ext uri="{FF2B5EF4-FFF2-40B4-BE49-F238E27FC236}">
                      <a16:creationId xmlns:a16="http://schemas.microsoft.com/office/drawing/2014/main" id="{B6CAA306-B368-834F-A3FF-148B57716A98}"/>
                    </a:ext>
                  </a:extLst>
                </p14:cNvPr>
                <p14:cNvContentPartPr/>
                <p14:nvPr/>
              </p14:nvContentPartPr>
              <p14:xfrm>
                <a:off x="6429155" y="4459320"/>
                <a:ext cx="51120" cy="77400"/>
              </p14:xfrm>
            </p:contentPart>
          </mc:Choice>
          <mc:Fallback xmlns="">
            <p:pic>
              <p:nvPicPr>
                <p:cNvPr id="345" name="Ink 344">
                  <a:extLst>
                    <a:ext uri="{FF2B5EF4-FFF2-40B4-BE49-F238E27FC236}">
                      <a16:creationId xmlns:a16="http://schemas.microsoft.com/office/drawing/2014/main" id="{B6CAA306-B368-834F-A3FF-148B57716A98}"/>
                    </a:ext>
                  </a:extLst>
                </p:cNvPr>
                <p:cNvPicPr/>
                <p:nvPr/>
              </p:nvPicPr>
              <p:blipFill>
                <a:blip r:embed="rId593"/>
                <a:stretch>
                  <a:fillRect/>
                </a:stretch>
              </p:blipFill>
              <p:spPr>
                <a:xfrm>
                  <a:off x="6421595" y="4451760"/>
                  <a:ext cx="66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46" name="Ink 345">
                  <a:extLst>
                    <a:ext uri="{FF2B5EF4-FFF2-40B4-BE49-F238E27FC236}">
                      <a16:creationId xmlns:a16="http://schemas.microsoft.com/office/drawing/2014/main" id="{FBC7CDF8-D5D6-1941-A14E-B149C0B517C1}"/>
                    </a:ext>
                  </a:extLst>
                </p14:cNvPr>
                <p14:cNvContentPartPr/>
                <p14:nvPr/>
              </p14:nvContentPartPr>
              <p14:xfrm>
                <a:off x="6508355" y="4355280"/>
                <a:ext cx="127440" cy="170640"/>
              </p14:xfrm>
            </p:contentPart>
          </mc:Choice>
          <mc:Fallback xmlns="">
            <p:pic>
              <p:nvPicPr>
                <p:cNvPr id="346" name="Ink 345">
                  <a:extLst>
                    <a:ext uri="{FF2B5EF4-FFF2-40B4-BE49-F238E27FC236}">
                      <a16:creationId xmlns:a16="http://schemas.microsoft.com/office/drawing/2014/main" id="{FBC7CDF8-D5D6-1941-A14E-B149C0B517C1}"/>
                    </a:ext>
                  </a:extLst>
                </p:cNvPr>
                <p:cNvPicPr/>
                <p:nvPr/>
              </p:nvPicPr>
              <p:blipFill>
                <a:blip r:embed="rId595"/>
                <a:stretch>
                  <a:fillRect/>
                </a:stretch>
              </p:blipFill>
              <p:spPr>
                <a:xfrm>
                  <a:off x="6501155" y="4347720"/>
                  <a:ext cx="142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47" name="Ink 346">
                  <a:extLst>
                    <a:ext uri="{FF2B5EF4-FFF2-40B4-BE49-F238E27FC236}">
                      <a16:creationId xmlns:a16="http://schemas.microsoft.com/office/drawing/2014/main" id="{E071ABF2-CC33-484B-A271-3597AD29C9C6}"/>
                    </a:ext>
                  </a:extLst>
                </p14:cNvPr>
                <p14:cNvContentPartPr/>
                <p14:nvPr/>
              </p14:nvContentPartPr>
              <p14:xfrm>
                <a:off x="6671795" y="4412520"/>
                <a:ext cx="109800" cy="123120"/>
              </p14:xfrm>
            </p:contentPart>
          </mc:Choice>
          <mc:Fallback xmlns="">
            <p:pic>
              <p:nvPicPr>
                <p:cNvPr id="347" name="Ink 346">
                  <a:extLst>
                    <a:ext uri="{FF2B5EF4-FFF2-40B4-BE49-F238E27FC236}">
                      <a16:creationId xmlns:a16="http://schemas.microsoft.com/office/drawing/2014/main" id="{E071ABF2-CC33-484B-A271-3597AD29C9C6}"/>
                    </a:ext>
                  </a:extLst>
                </p:cNvPr>
                <p:cNvPicPr/>
                <p:nvPr/>
              </p:nvPicPr>
              <p:blipFill>
                <a:blip r:embed="rId597"/>
                <a:stretch>
                  <a:fillRect/>
                </a:stretch>
              </p:blipFill>
              <p:spPr>
                <a:xfrm>
                  <a:off x="6664235" y="4404960"/>
                  <a:ext cx="124920" cy="138240"/>
                </a:xfrm>
                <a:prstGeom prst="rect">
                  <a:avLst/>
                </a:prstGeom>
              </p:spPr>
            </p:pic>
          </mc:Fallback>
        </mc:AlternateContent>
      </p:grpSp>
    </p:spTree>
    <p:extLst>
      <p:ext uri="{BB962C8B-B14F-4D97-AF65-F5344CB8AC3E}">
        <p14:creationId xmlns:p14="http://schemas.microsoft.com/office/powerpoint/2010/main" val="340810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a:effectLst>
                  <a:outerShdw blurRad="38100" dist="38100" dir="2700000" algn="tl">
                    <a:srgbClr val="000000">
                      <a:alpha val="43137"/>
                    </a:srgbClr>
                  </a:outerShdw>
                </a:effectLst>
              </a:rPr>
              <a:t>Capacity and Performance:</a:t>
            </a: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355792031"/>
              </p:ext>
            </p:extLst>
          </p:nvPr>
        </p:nvGraphicFramePr>
        <p:xfrm>
          <a:off x="184426" y="955261"/>
          <a:ext cx="86868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grpSp>
        <p:nvGrpSpPr>
          <p:cNvPr id="14" name="Group 13">
            <a:extLst>
              <a:ext uri="{FF2B5EF4-FFF2-40B4-BE49-F238E27FC236}">
                <a16:creationId xmlns:a16="http://schemas.microsoft.com/office/drawing/2014/main" id="{2B901854-6D3D-204B-BF1C-6511F22FF6D9}"/>
              </a:ext>
            </a:extLst>
          </p:cNvPr>
          <p:cNvGrpSpPr/>
          <p:nvPr/>
        </p:nvGrpSpPr>
        <p:grpSpPr>
          <a:xfrm>
            <a:off x="4373947" y="3284903"/>
            <a:ext cx="1482840" cy="329760"/>
            <a:chOff x="4373947" y="3284903"/>
            <a:chExt cx="1482840" cy="32976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8C93EF1C-6B4F-D24F-BE6B-07F0B57E9DDD}"/>
                    </a:ext>
                  </a:extLst>
                </p14:cNvPr>
                <p14:cNvContentPartPr/>
                <p14:nvPr/>
              </p14:nvContentPartPr>
              <p14:xfrm>
                <a:off x="4373947" y="3362303"/>
                <a:ext cx="115560" cy="252360"/>
              </p14:xfrm>
            </p:contentPart>
          </mc:Choice>
          <mc:Fallback xmlns="">
            <p:pic>
              <p:nvPicPr>
                <p:cNvPr id="3" name="Ink 2">
                  <a:extLst>
                    <a:ext uri="{FF2B5EF4-FFF2-40B4-BE49-F238E27FC236}">
                      <a16:creationId xmlns:a16="http://schemas.microsoft.com/office/drawing/2014/main" id="{8C93EF1C-6B4F-D24F-BE6B-07F0B57E9DDD}"/>
                    </a:ext>
                  </a:extLst>
                </p:cNvPr>
                <p:cNvPicPr/>
                <p:nvPr/>
              </p:nvPicPr>
              <p:blipFill>
                <a:blip r:embed="rId9"/>
                <a:stretch>
                  <a:fillRect/>
                </a:stretch>
              </p:blipFill>
              <p:spPr>
                <a:xfrm>
                  <a:off x="4366387" y="3354743"/>
                  <a:ext cx="130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ACFB18FE-BEBB-5D44-9A6F-E480AB7ABE81}"/>
                    </a:ext>
                  </a:extLst>
                </p14:cNvPr>
                <p14:cNvContentPartPr/>
                <p14:nvPr/>
              </p14:nvContentPartPr>
              <p14:xfrm>
                <a:off x="4538467" y="3406943"/>
                <a:ext cx="163080" cy="126360"/>
              </p14:xfrm>
            </p:contentPart>
          </mc:Choice>
          <mc:Fallback xmlns="">
            <p:pic>
              <p:nvPicPr>
                <p:cNvPr id="4" name="Ink 3">
                  <a:extLst>
                    <a:ext uri="{FF2B5EF4-FFF2-40B4-BE49-F238E27FC236}">
                      <a16:creationId xmlns:a16="http://schemas.microsoft.com/office/drawing/2014/main" id="{ACFB18FE-BEBB-5D44-9A6F-E480AB7ABE81}"/>
                    </a:ext>
                  </a:extLst>
                </p:cNvPr>
                <p:cNvPicPr/>
                <p:nvPr/>
              </p:nvPicPr>
              <p:blipFill>
                <a:blip r:embed="rId11"/>
                <a:stretch>
                  <a:fillRect/>
                </a:stretch>
              </p:blipFill>
              <p:spPr>
                <a:xfrm>
                  <a:off x="4530907" y="3399383"/>
                  <a:ext cx="178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C6F51C66-8F05-4A42-B7B4-6556E1CB5115}"/>
                    </a:ext>
                  </a:extLst>
                </p14:cNvPr>
                <p14:cNvContentPartPr/>
                <p14:nvPr/>
              </p14:nvContentPartPr>
              <p14:xfrm>
                <a:off x="4768147" y="3438263"/>
                <a:ext cx="147600" cy="110880"/>
              </p14:xfrm>
            </p:contentPart>
          </mc:Choice>
          <mc:Fallback xmlns="">
            <p:pic>
              <p:nvPicPr>
                <p:cNvPr id="5" name="Ink 4">
                  <a:extLst>
                    <a:ext uri="{FF2B5EF4-FFF2-40B4-BE49-F238E27FC236}">
                      <a16:creationId xmlns:a16="http://schemas.microsoft.com/office/drawing/2014/main" id="{C6F51C66-8F05-4A42-B7B4-6556E1CB5115}"/>
                    </a:ext>
                  </a:extLst>
                </p:cNvPr>
                <p:cNvPicPr/>
                <p:nvPr/>
              </p:nvPicPr>
              <p:blipFill>
                <a:blip r:embed="rId13"/>
                <a:stretch>
                  <a:fillRect/>
                </a:stretch>
              </p:blipFill>
              <p:spPr>
                <a:xfrm>
                  <a:off x="4760587" y="3430703"/>
                  <a:ext cx="162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088FCFE7-893A-524B-AFBC-F0A37C0133D3}"/>
                    </a:ext>
                  </a:extLst>
                </p14:cNvPr>
                <p14:cNvContentPartPr/>
                <p14:nvPr/>
              </p14:nvContentPartPr>
              <p14:xfrm>
                <a:off x="4970827" y="3342503"/>
                <a:ext cx="25560" cy="166320"/>
              </p14:xfrm>
            </p:contentPart>
          </mc:Choice>
          <mc:Fallback xmlns="">
            <p:pic>
              <p:nvPicPr>
                <p:cNvPr id="6" name="Ink 5">
                  <a:extLst>
                    <a:ext uri="{FF2B5EF4-FFF2-40B4-BE49-F238E27FC236}">
                      <a16:creationId xmlns:a16="http://schemas.microsoft.com/office/drawing/2014/main" id="{088FCFE7-893A-524B-AFBC-F0A37C0133D3}"/>
                    </a:ext>
                  </a:extLst>
                </p:cNvPr>
                <p:cNvPicPr/>
                <p:nvPr/>
              </p:nvPicPr>
              <p:blipFill>
                <a:blip r:embed="rId15"/>
                <a:stretch>
                  <a:fillRect/>
                </a:stretch>
              </p:blipFill>
              <p:spPr>
                <a:xfrm>
                  <a:off x="4963627" y="3334943"/>
                  <a:ext cx="40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C3E0E213-065C-984C-A8EF-630E72EBA4CF}"/>
                    </a:ext>
                  </a:extLst>
                </p14:cNvPr>
                <p14:cNvContentPartPr/>
                <p14:nvPr/>
              </p14:nvContentPartPr>
              <p14:xfrm>
                <a:off x="4933387" y="3396503"/>
                <a:ext cx="125640" cy="27000"/>
              </p14:xfrm>
            </p:contentPart>
          </mc:Choice>
          <mc:Fallback xmlns="">
            <p:pic>
              <p:nvPicPr>
                <p:cNvPr id="7" name="Ink 6">
                  <a:extLst>
                    <a:ext uri="{FF2B5EF4-FFF2-40B4-BE49-F238E27FC236}">
                      <a16:creationId xmlns:a16="http://schemas.microsoft.com/office/drawing/2014/main" id="{C3E0E213-065C-984C-A8EF-630E72EBA4CF}"/>
                    </a:ext>
                  </a:extLst>
                </p:cNvPr>
                <p:cNvPicPr/>
                <p:nvPr/>
              </p:nvPicPr>
              <p:blipFill>
                <a:blip r:embed="rId17"/>
                <a:stretch>
                  <a:fillRect/>
                </a:stretch>
              </p:blipFill>
              <p:spPr>
                <a:xfrm>
                  <a:off x="4925827" y="3388943"/>
                  <a:ext cx="140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15E63FEC-EE66-A74A-8F1D-4EC4135C641C}"/>
                    </a:ext>
                  </a:extLst>
                </p14:cNvPr>
                <p14:cNvContentPartPr/>
                <p14:nvPr/>
              </p14:nvContentPartPr>
              <p14:xfrm>
                <a:off x="5110867" y="3419543"/>
                <a:ext cx="127440" cy="111960"/>
              </p14:xfrm>
            </p:contentPart>
          </mc:Choice>
          <mc:Fallback xmlns="">
            <p:pic>
              <p:nvPicPr>
                <p:cNvPr id="8" name="Ink 7">
                  <a:extLst>
                    <a:ext uri="{FF2B5EF4-FFF2-40B4-BE49-F238E27FC236}">
                      <a16:creationId xmlns:a16="http://schemas.microsoft.com/office/drawing/2014/main" id="{15E63FEC-EE66-A74A-8F1D-4EC4135C641C}"/>
                    </a:ext>
                  </a:extLst>
                </p:cNvPr>
                <p:cNvPicPr/>
                <p:nvPr/>
              </p:nvPicPr>
              <p:blipFill>
                <a:blip r:embed="rId19"/>
                <a:stretch>
                  <a:fillRect/>
                </a:stretch>
              </p:blipFill>
              <p:spPr>
                <a:xfrm>
                  <a:off x="5103307" y="3411983"/>
                  <a:ext cx="142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9C877712-ACDA-D249-83AA-DCB3907E6534}"/>
                    </a:ext>
                  </a:extLst>
                </p14:cNvPr>
                <p14:cNvContentPartPr/>
                <p14:nvPr/>
              </p14:nvContentPartPr>
              <p14:xfrm>
                <a:off x="5287627" y="3435743"/>
                <a:ext cx="6120" cy="82800"/>
              </p14:xfrm>
            </p:contentPart>
          </mc:Choice>
          <mc:Fallback xmlns="">
            <p:pic>
              <p:nvPicPr>
                <p:cNvPr id="9" name="Ink 8">
                  <a:extLst>
                    <a:ext uri="{FF2B5EF4-FFF2-40B4-BE49-F238E27FC236}">
                      <a16:creationId xmlns:a16="http://schemas.microsoft.com/office/drawing/2014/main" id="{9C877712-ACDA-D249-83AA-DCB3907E6534}"/>
                    </a:ext>
                  </a:extLst>
                </p:cNvPr>
                <p:cNvPicPr/>
                <p:nvPr/>
              </p:nvPicPr>
              <p:blipFill>
                <a:blip r:embed="rId21"/>
                <a:stretch>
                  <a:fillRect/>
                </a:stretch>
              </p:blipFill>
              <p:spPr>
                <a:xfrm>
                  <a:off x="5280067" y="3428183"/>
                  <a:ext cx="21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Ink 9">
                  <a:extLst>
                    <a:ext uri="{FF2B5EF4-FFF2-40B4-BE49-F238E27FC236}">
                      <a16:creationId xmlns:a16="http://schemas.microsoft.com/office/drawing/2014/main" id="{07215B88-8EBF-2843-B581-73B31F48FFF9}"/>
                    </a:ext>
                  </a:extLst>
                </p14:cNvPr>
                <p14:cNvContentPartPr/>
                <p14:nvPr/>
              </p14:nvContentPartPr>
              <p14:xfrm>
                <a:off x="5305627" y="3362303"/>
                <a:ext cx="8640" cy="14400"/>
              </p14:xfrm>
            </p:contentPart>
          </mc:Choice>
          <mc:Fallback xmlns="">
            <p:pic>
              <p:nvPicPr>
                <p:cNvPr id="10" name="Ink 9">
                  <a:extLst>
                    <a:ext uri="{FF2B5EF4-FFF2-40B4-BE49-F238E27FC236}">
                      <a16:creationId xmlns:a16="http://schemas.microsoft.com/office/drawing/2014/main" id="{07215B88-8EBF-2843-B581-73B31F48FFF9}"/>
                    </a:ext>
                  </a:extLst>
                </p:cNvPr>
                <p:cNvPicPr/>
                <p:nvPr/>
              </p:nvPicPr>
              <p:blipFill>
                <a:blip r:embed="rId23"/>
                <a:stretch>
                  <a:fillRect/>
                </a:stretch>
              </p:blipFill>
              <p:spPr>
                <a:xfrm>
                  <a:off x="5298067" y="3354743"/>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Ink 10">
                  <a:extLst>
                    <a:ext uri="{FF2B5EF4-FFF2-40B4-BE49-F238E27FC236}">
                      <a16:creationId xmlns:a16="http://schemas.microsoft.com/office/drawing/2014/main" id="{41921090-D508-F04C-B139-0C1FCDAC335E}"/>
                    </a:ext>
                  </a:extLst>
                </p14:cNvPr>
                <p14:cNvContentPartPr/>
                <p14:nvPr/>
              </p14:nvContentPartPr>
              <p14:xfrm>
                <a:off x="5436307" y="3398663"/>
                <a:ext cx="94680" cy="96120"/>
              </p14:xfrm>
            </p:contentPart>
          </mc:Choice>
          <mc:Fallback xmlns="">
            <p:pic>
              <p:nvPicPr>
                <p:cNvPr id="11" name="Ink 10">
                  <a:extLst>
                    <a:ext uri="{FF2B5EF4-FFF2-40B4-BE49-F238E27FC236}">
                      <a16:creationId xmlns:a16="http://schemas.microsoft.com/office/drawing/2014/main" id="{41921090-D508-F04C-B139-0C1FCDAC335E}"/>
                    </a:ext>
                  </a:extLst>
                </p:cNvPr>
                <p:cNvPicPr/>
                <p:nvPr/>
              </p:nvPicPr>
              <p:blipFill>
                <a:blip r:embed="rId25"/>
                <a:stretch>
                  <a:fillRect/>
                </a:stretch>
              </p:blipFill>
              <p:spPr>
                <a:xfrm>
                  <a:off x="5428747" y="3391103"/>
                  <a:ext cx="109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a:extLst>
                    <a:ext uri="{FF2B5EF4-FFF2-40B4-BE49-F238E27FC236}">
                      <a16:creationId xmlns:a16="http://schemas.microsoft.com/office/drawing/2014/main" id="{9356D464-E512-9141-8229-80E69CD987C6}"/>
                    </a:ext>
                  </a:extLst>
                </p14:cNvPr>
                <p14:cNvContentPartPr/>
                <p14:nvPr/>
              </p14:nvContentPartPr>
              <p14:xfrm>
                <a:off x="5606587" y="3397943"/>
                <a:ext cx="93240" cy="100080"/>
              </p14:xfrm>
            </p:contentPart>
          </mc:Choice>
          <mc:Fallback xmlns="">
            <p:pic>
              <p:nvPicPr>
                <p:cNvPr id="12" name="Ink 11">
                  <a:extLst>
                    <a:ext uri="{FF2B5EF4-FFF2-40B4-BE49-F238E27FC236}">
                      <a16:creationId xmlns:a16="http://schemas.microsoft.com/office/drawing/2014/main" id="{9356D464-E512-9141-8229-80E69CD987C6}"/>
                    </a:ext>
                  </a:extLst>
                </p:cNvPr>
                <p:cNvPicPr/>
                <p:nvPr/>
              </p:nvPicPr>
              <p:blipFill>
                <a:blip r:embed="rId27"/>
                <a:stretch>
                  <a:fillRect/>
                </a:stretch>
              </p:blipFill>
              <p:spPr>
                <a:xfrm>
                  <a:off x="5599027" y="3390383"/>
                  <a:ext cx="1083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AE8857E8-E5B5-164C-BDF2-753D3EC2022E}"/>
                    </a:ext>
                  </a:extLst>
                </p14:cNvPr>
                <p14:cNvContentPartPr/>
                <p14:nvPr/>
              </p14:nvContentPartPr>
              <p14:xfrm>
                <a:off x="5709907" y="3284903"/>
                <a:ext cx="146880" cy="295560"/>
              </p14:xfrm>
            </p:contentPart>
          </mc:Choice>
          <mc:Fallback xmlns="">
            <p:pic>
              <p:nvPicPr>
                <p:cNvPr id="13" name="Ink 12">
                  <a:extLst>
                    <a:ext uri="{FF2B5EF4-FFF2-40B4-BE49-F238E27FC236}">
                      <a16:creationId xmlns:a16="http://schemas.microsoft.com/office/drawing/2014/main" id="{AE8857E8-E5B5-164C-BDF2-753D3EC2022E}"/>
                    </a:ext>
                  </a:extLst>
                </p:cNvPr>
                <p:cNvPicPr/>
                <p:nvPr/>
              </p:nvPicPr>
              <p:blipFill>
                <a:blip r:embed="rId29"/>
                <a:stretch>
                  <a:fillRect/>
                </a:stretch>
              </p:blipFill>
              <p:spPr>
                <a:xfrm>
                  <a:off x="5702347" y="3277343"/>
                  <a:ext cx="162000" cy="310680"/>
                </a:xfrm>
                <a:prstGeom prst="rect">
                  <a:avLst/>
                </a:prstGeom>
              </p:spPr>
            </p:pic>
          </mc:Fallback>
        </mc:AlternateContent>
      </p:grpSp>
      <p:grpSp>
        <p:nvGrpSpPr>
          <p:cNvPr id="17" name="Group 16">
            <a:extLst>
              <a:ext uri="{FF2B5EF4-FFF2-40B4-BE49-F238E27FC236}">
                <a16:creationId xmlns:a16="http://schemas.microsoft.com/office/drawing/2014/main" id="{0761D684-AC59-E74A-9724-4C671CEF52B6}"/>
              </a:ext>
            </a:extLst>
          </p:cNvPr>
          <p:cNvGrpSpPr/>
          <p:nvPr/>
        </p:nvGrpSpPr>
        <p:grpSpPr>
          <a:xfrm>
            <a:off x="1673227" y="3743543"/>
            <a:ext cx="336240" cy="265680"/>
            <a:chOff x="1673227" y="3743543"/>
            <a:chExt cx="336240" cy="265680"/>
          </a:xfrm>
        </p:grpSpPr>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id="{B9FF9B5F-639D-954C-B61A-83F3AEBC9A67}"/>
                    </a:ext>
                  </a:extLst>
                </p14:cNvPr>
                <p14:cNvContentPartPr/>
                <p14:nvPr/>
              </p14:nvContentPartPr>
              <p14:xfrm>
                <a:off x="1801027" y="3812663"/>
                <a:ext cx="7920" cy="111240"/>
              </p14:xfrm>
            </p:contentPart>
          </mc:Choice>
          <mc:Fallback xmlns="">
            <p:pic>
              <p:nvPicPr>
                <p:cNvPr id="15" name="Ink 14">
                  <a:extLst>
                    <a:ext uri="{FF2B5EF4-FFF2-40B4-BE49-F238E27FC236}">
                      <a16:creationId xmlns:a16="http://schemas.microsoft.com/office/drawing/2014/main" id="{B9FF9B5F-639D-954C-B61A-83F3AEBC9A67}"/>
                    </a:ext>
                  </a:extLst>
                </p:cNvPr>
                <p:cNvPicPr/>
                <p:nvPr/>
              </p:nvPicPr>
              <p:blipFill>
                <a:blip r:embed="rId31"/>
                <a:stretch>
                  <a:fillRect/>
                </a:stretch>
              </p:blipFill>
              <p:spPr>
                <a:xfrm>
                  <a:off x="1793467" y="3805103"/>
                  <a:ext cx="23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5">
                  <a:extLst>
                    <a:ext uri="{FF2B5EF4-FFF2-40B4-BE49-F238E27FC236}">
                      <a16:creationId xmlns:a16="http://schemas.microsoft.com/office/drawing/2014/main" id="{6329A892-4933-7846-8FBF-89894F03DCDA}"/>
                    </a:ext>
                  </a:extLst>
                </p14:cNvPr>
                <p14:cNvContentPartPr/>
                <p14:nvPr/>
              </p14:nvContentPartPr>
              <p14:xfrm>
                <a:off x="1673227" y="3743543"/>
                <a:ext cx="336240" cy="265680"/>
              </p14:xfrm>
            </p:contentPart>
          </mc:Choice>
          <mc:Fallback xmlns="">
            <p:pic>
              <p:nvPicPr>
                <p:cNvPr id="16" name="Ink 15">
                  <a:extLst>
                    <a:ext uri="{FF2B5EF4-FFF2-40B4-BE49-F238E27FC236}">
                      <a16:creationId xmlns:a16="http://schemas.microsoft.com/office/drawing/2014/main" id="{6329A892-4933-7846-8FBF-89894F03DCDA}"/>
                    </a:ext>
                  </a:extLst>
                </p:cNvPr>
                <p:cNvPicPr/>
                <p:nvPr/>
              </p:nvPicPr>
              <p:blipFill>
                <a:blip r:embed="rId33"/>
                <a:stretch>
                  <a:fillRect/>
                </a:stretch>
              </p:blipFill>
              <p:spPr>
                <a:xfrm>
                  <a:off x="1665667" y="3735983"/>
                  <a:ext cx="351360" cy="280800"/>
                </a:xfrm>
                <a:prstGeom prst="rect">
                  <a:avLst/>
                </a:prstGeom>
              </p:spPr>
            </p:pic>
          </mc:Fallback>
        </mc:AlternateContent>
      </p:grpSp>
      <p:grpSp>
        <p:nvGrpSpPr>
          <p:cNvPr id="20" name="Group 19">
            <a:extLst>
              <a:ext uri="{FF2B5EF4-FFF2-40B4-BE49-F238E27FC236}">
                <a16:creationId xmlns:a16="http://schemas.microsoft.com/office/drawing/2014/main" id="{1BFE5DBB-6593-BE4A-90AF-9C498DC46C18}"/>
              </a:ext>
            </a:extLst>
          </p:cNvPr>
          <p:cNvGrpSpPr/>
          <p:nvPr/>
        </p:nvGrpSpPr>
        <p:grpSpPr>
          <a:xfrm>
            <a:off x="4164067" y="3676583"/>
            <a:ext cx="341280" cy="296280"/>
            <a:chOff x="4164067" y="3676583"/>
            <a:chExt cx="341280" cy="296280"/>
          </a:xfrm>
        </p:grpSpPr>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1D6AE168-2776-B441-84E1-14A7E5F3F327}"/>
                    </a:ext>
                  </a:extLst>
                </p14:cNvPr>
                <p14:cNvContentPartPr/>
                <p14:nvPr/>
              </p14:nvContentPartPr>
              <p14:xfrm>
                <a:off x="4293667" y="3741023"/>
                <a:ext cx="100080" cy="122040"/>
              </p14:xfrm>
            </p:contentPart>
          </mc:Choice>
          <mc:Fallback xmlns="">
            <p:pic>
              <p:nvPicPr>
                <p:cNvPr id="18" name="Ink 17">
                  <a:extLst>
                    <a:ext uri="{FF2B5EF4-FFF2-40B4-BE49-F238E27FC236}">
                      <a16:creationId xmlns:a16="http://schemas.microsoft.com/office/drawing/2014/main" id="{1D6AE168-2776-B441-84E1-14A7E5F3F327}"/>
                    </a:ext>
                  </a:extLst>
                </p:cNvPr>
                <p:cNvPicPr/>
                <p:nvPr/>
              </p:nvPicPr>
              <p:blipFill>
                <a:blip r:embed="rId35"/>
                <a:stretch>
                  <a:fillRect/>
                </a:stretch>
              </p:blipFill>
              <p:spPr>
                <a:xfrm>
                  <a:off x="4286107" y="3733463"/>
                  <a:ext cx="115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BA52737D-A298-FC4D-9053-A7E1572CAD69}"/>
                    </a:ext>
                  </a:extLst>
                </p14:cNvPr>
                <p14:cNvContentPartPr/>
                <p14:nvPr/>
              </p14:nvContentPartPr>
              <p14:xfrm>
                <a:off x="4164067" y="3676583"/>
                <a:ext cx="341280" cy="296280"/>
              </p14:xfrm>
            </p:contentPart>
          </mc:Choice>
          <mc:Fallback xmlns="">
            <p:pic>
              <p:nvPicPr>
                <p:cNvPr id="19" name="Ink 18">
                  <a:extLst>
                    <a:ext uri="{FF2B5EF4-FFF2-40B4-BE49-F238E27FC236}">
                      <a16:creationId xmlns:a16="http://schemas.microsoft.com/office/drawing/2014/main" id="{BA52737D-A298-FC4D-9053-A7E1572CAD69}"/>
                    </a:ext>
                  </a:extLst>
                </p:cNvPr>
                <p:cNvPicPr/>
                <p:nvPr/>
              </p:nvPicPr>
              <p:blipFill>
                <a:blip r:embed="rId37"/>
                <a:stretch>
                  <a:fillRect/>
                </a:stretch>
              </p:blipFill>
              <p:spPr>
                <a:xfrm>
                  <a:off x="4156507" y="3669023"/>
                  <a:ext cx="356400" cy="311400"/>
                </a:xfrm>
                <a:prstGeom prst="rect">
                  <a:avLst/>
                </a:prstGeom>
              </p:spPr>
            </p:pic>
          </mc:Fallback>
        </mc:AlternateContent>
      </p:grpSp>
      <p:grpSp>
        <p:nvGrpSpPr>
          <p:cNvPr id="23" name="Group 22">
            <a:extLst>
              <a:ext uri="{FF2B5EF4-FFF2-40B4-BE49-F238E27FC236}">
                <a16:creationId xmlns:a16="http://schemas.microsoft.com/office/drawing/2014/main" id="{D62963B2-ECBA-CC40-9F7A-EB90EA29E7E5}"/>
              </a:ext>
            </a:extLst>
          </p:cNvPr>
          <p:cNvGrpSpPr/>
          <p:nvPr/>
        </p:nvGrpSpPr>
        <p:grpSpPr>
          <a:xfrm>
            <a:off x="6474547" y="3690983"/>
            <a:ext cx="381240" cy="332640"/>
            <a:chOff x="6474547" y="3690983"/>
            <a:chExt cx="381240" cy="332640"/>
          </a:xfrm>
        </p:grpSpPr>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3EDD0894-8FE6-2B45-8E26-31A97FFB761A}"/>
                    </a:ext>
                  </a:extLst>
                </p14:cNvPr>
                <p14:cNvContentPartPr/>
                <p14:nvPr/>
              </p14:nvContentPartPr>
              <p14:xfrm>
                <a:off x="6572467" y="3802583"/>
                <a:ext cx="117720" cy="133200"/>
              </p14:xfrm>
            </p:contentPart>
          </mc:Choice>
          <mc:Fallback xmlns="">
            <p:pic>
              <p:nvPicPr>
                <p:cNvPr id="21" name="Ink 20">
                  <a:extLst>
                    <a:ext uri="{FF2B5EF4-FFF2-40B4-BE49-F238E27FC236}">
                      <a16:creationId xmlns:a16="http://schemas.microsoft.com/office/drawing/2014/main" id="{3EDD0894-8FE6-2B45-8E26-31A97FFB761A}"/>
                    </a:ext>
                  </a:extLst>
                </p:cNvPr>
                <p:cNvPicPr/>
                <p:nvPr/>
              </p:nvPicPr>
              <p:blipFill>
                <a:blip r:embed="rId39"/>
                <a:stretch>
                  <a:fillRect/>
                </a:stretch>
              </p:blipFill>
              <p:spPr>
                <a:xfrm>
                  <a:off x="6564907" y="3795023"/>
                  <a:ext cx="132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1ABFC67F-7611-BC46-880C-7BE87D4CACAB}"/>
                    </a:ext>
                  </a:extLst>
                </p14:cNvPr>
                <p14:cNvContentPartPr/>
                <p14:nvPr/>
              </p14:nvContentPartPr>
              <p14:xfrm>
                <a:off x="6474547" y="3690983"/>
                <a:ext cx="381240" cy="332640"/>
              </p14:xfrm>
            </p:contentPart>
          </mc:Choice>
          <mc:Fallback xmlns="">
            <p:pic>
              <p:nvPicPr>
                <p:cNvPr id="22" name="Ink 21">
                  <a:extLst>
                    <a:ext uri="{FF2B5EF4-FFF2-40B4-BE49-F238E27FC236}">
                      <a16:creationId xmlns:a16="http://schemas.microsoft.com/office/drawing/2014/main" id="{1ABFC67F-7611-BC46-880C-7BE87D4CACAB}"/>
                    </a:ext>
                  </a:extLst>
                </p:cNvPr>
                <p:cNvPicPr/>
                <p:nvPr/>
              </p:nvPicPr>
              <p:blipFill>
                <a:blip r:embed="rId41"/>
                <a:stretch>
                  <a:fillRect/>
                </a:stretch>
              </p:blipFill>
              <p:spPr>
                <a:xfrm>
                  <a:off x="6466987" y="3683423"/>
                  <a:ext cx="396360" cy="347760"/>
                </a:xfrm>
                <a:prstGeom prst="rect">
                  <a:avLst/>
                </a:prstGeom>
              </p:spPr>
            </p:pic>
          </mc:Fallback>
        </mc:AlternateContent>
      </p:grpSp>
      <p:grpSp>
        <p:nvGrpSpPr>
          <p:cNvPr id="52" name="Group 51">
            <a:extLst>
              <a:ext uri="{FF2B5EF4-FFF2-40B4-BE49-F238E27FC236}">
                <a16:creationId xmlns:a16="http://schemas.microsoft.com/office/drawing/2014/main" id="{8C85BAB7-99AD-5C4A-A6AB-ECEC02AE20AE}"/>
              </a:ext>
            </a:extLst>
          </p:cNvPr>
          <p:cNvGrpSpPr/>
          <p:nvPr/>
        </p:nvGrpSpPr>
        <p:grpSpPr>
          <a:xfrm>
            <a:off x="1132867" y="5289743"/>
            <a:ext cx="1645560" cy="366480"/>
            <a:chOff x="1132867" y="5289743"/>
            <a:chExt cx="1645560" cy="366480"/>
          </a:xfrm>
        </p:grpSpPr>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E3229149-0877-D74E-AD5E-820E5B5F451F}"/>
                    </a:ext>
                  </a:extLst>
                </p14:cNvPr>
                <p14:cNvContentPartPr/>
                <p14:nvPr/>
              </p14:nvContentPartPr>
              <p14:xfrm>
                <a:off x="1874107" y="5364263"/>
                <a:ext cx="70200" cy="68040"/>
              </p14:xfrm>
            </p:contentPart>
          </mc:Choice>
          <mc:Fallback xmlns="">
            <p:pic>
              <p:nvPicPr>
                <p:cNvPr id="24" name="Ink 23">
                  <a:extLst>
                    <a:ext uri="{FF2B5EF4-FFF2-40B4-BE49-F238E27FC236}">
                      <a16:creationId xmlns:a16="http://schemas.microsoft.com/office/drawing/2014/main" id="{E3229149-0877-D74E-AD5E-820E5B5F451F}"/>
                    </a:ext>
                  </a:extLst>
                </p:cNvPr>
                <p:cNvPicPr/>
                <p:nvPr/>
              </p:nvPicPr>
              <p:blipFill>
                <a:blip r:embed="rId43"/>
                <a:stretch>
                  <a:fillRect/>
                </a:stretch>
              </p:blipFill>
              <p:spPr>
                <a:xfrm>
                  <a:off x="1866547" y="5356703"/>
                  <a:ext cx="853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7424A081-0D64-8746-9ACF-C789E649AD95}"/>
                    </a:ext>
                  </a:extLst>
                </p14:cNvPr>
                <p14:cNvContentPartPr/>
                <p14:nvPr/>
              </p14:nvContentPartPr>
              <p14:xfrm>
                <a:off x="2008387" y="5420783"/>
                <a:ext cx="18360" cy="34920"/>
              </p14:xfrm>
            </p:contentPart>
          </mc:Choice>
          <mc:Fallback xmlns="">
            <p:pic>
              <p:nvPicPr>
                <p:cNvPr id="25" name="Ink 24">
                  <a:extLst>
                    <a:ext uri="{FF2B5EF4-FFF2-40B4-BE49-F238E27FC236}">
                      <a16:creationId xmlns:a16="http://schemas.microsoft.com/office/drawing/2014/main" id="{7424A081-0D64-8746-9ACF-C789E649AD95}"/>
                    </a:ext>
                  </a:extLst>
                </p:cNvPr>
                <p:cNvPicPr/>
                <p:nvPr/>
              </p:nvPicPr>
              <p:blipFill>
                <a:blip r:embed="rId45"/>
                <a:stretch>
                  <a:fillRect/>
                </a:stretch>
              </p:blipFill>
              <p:spPr>
                <a:xfrm>
                  <a:off x="2000827" y="5413223"/>
                  <a:ext cx="33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AEF72C1C-93C7-C545-9B67-B26C32D97C96}"/>
                    </a:ext>
                  </a:extLst>
                </p14:cNvPr>
                <p14:cNvContentPartPr/>
                <p14:nvPr/>
              </p14:nvContentPartPr>
              <p14:xfrm>
                <a:off x="2078587" y="5355263"/>
                <a:ext cx="60840" cy="155520"/>
              </p14:xfrm>
            </p:contentPart>
          </mc:Choice>
          <mc:Fallback xmlns="">
            <p:pic>
              <p:nvPicPr>
                <p:cNvPr id="26" name="Ink 25">
                  <a:extLst>
                    <a:ext uri="{FF2B5EF4-FFF2-40B4-BE49-F238E27FC236}">
                      <a16:creationId xmlns:a16="http://schemas.microsoft.com/office/drawing/2014/main" id="{AEF72C1C-93C7-C545-9B67-B26C32D97C96}"/>
                    </a:ext>
                  </a:extLst>
                </p:cNvPr>
                <p:cNvPicPr/>
                <p:nvPr/>
              </p:nvPicPr>
              <p:blipFill>
                <a:blip r:embed="rId47"/>
                <a:stretch>
                  <a:fillRect/>
                </a:stretch>
              </p:blipFill>
              <p:spPr>
                <a:xfrm>
                  <a:off x="2071027" y="5347703"/>
                  <a:ext cx="759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6F641A1D-BF44-584C-8128-E7B7D1C81820}"/>
                    </a:ext>
                  </a:extLst>
                </p14:cNvPr>
                <p14:cNvContentPartPr/>
                <p14:nvPr/>
              </p14:nvContentPartPr>
              <p14:xfrm>
                <a:off x="2220427" y="5412503"/>
                <a:ext cx="9360" cy="10800"/>
              </p14:xfrm>
            </p:contentPart>
          </mc:Choice>
          <mc:Fallback xmlns="">
            <p:pic>
              <p:nvPicPr>
                <p:cNvPr id="27" name="Ink 26">
                  <a:extLst>
                    <a:ext uri="{FF2B5EF4-FFF2-40B4-BE49-F238E27FC236}">
                      <a16:creationId xmlns:a16="http://schemas.microsoft.com/office/drawing/2014/main" id="{6F641A1D-BF44-584C-8128-E7B7D1C81820}"/>
                    </a:ext>
                  </a:extLst>
                </p:cNvPr>
                <p:cNvPicPr/>
                <p:nvPr/>
              </p:nvPicPr>
              <p:blipFill>
                <a:blip r:embed="rId49"/>
                <a:stretch>
                  <a:fillRect/>
                </a:stretch>
              </p:blipFill>
              <p:spPr>
                <a:xfrm>
                  <a:off x="2212867" y="5404943"/>
                  <a:ext cx="2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7474DC8-1835-FC41-82DF-527B3DCDD008}"/>
                    </a:ext>
                  </a:extLst>
                </p14:cNvPr>
                <p14:cNvContentPartPr/>
                <p14:nvPr/>
              </p14:nvContentPartPr>
              <p14:xfrm>
                <a:off x="2364787" y="5336183"/>
                <a:ext cx="61200" cy="126000"/>
              </p14:xfrm>
            </p:contentPart>
          </mc:Choice>
          <mc:Fallback xmlns="">
            <p:pic>
              <p:nvPicPr>
                <p:cNvPr id="29" name="Ink 28">
                  <a:extLst>
                    <a:ext uri="{FF2B5EF4-FFF2-40B4-BE49-F238E27FC236}">
                      <a16:creationId xmlns:a16="http://schemas.microsoft.com/office/drawing/2014/main" id="{D7474DC8-1835-FC41-82DF-527B3DCDD008}"/>
                    </a:ext>
                  </a:extLst>
                </p:cNvPr>
                <p:cNvPicPr/>
                <p:nvPr/>
              </p:nvPicPr>
              <p:blipFill>
                <a:blip r:embed="rId51"/>
                <a:stretch>
                  <a:fillRect/>
                </a:stretch>
              </p:blipFill>
              <p:spPr>
                <a:xfrm>
                  <a:off x="2357227" y="5328623"/>
                  <a:ext cx="76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A0E2BB21-EBB3-CA46-947F-0250E29F7FCC}"/>
                    </a:ext>
                  </a:extLst>
                </p14:cNvPr>
                <p14:cNvContentPartPr/>
                <p14:nvPr/>
              </p14:nvContentPartPr>
              <p14:xfrm>
                <a:off x="2486107" y="5379743"/>
                <a:ext cx="57240" cy="79920"/>
              </p14:xfrm>
            </p:contentPart>
          </mc:Choice>
          <mc:Fallback xmlns="">
            <p:pic>
              <p:nvPicPr>
                <p:cNvPr id="30" name="Ink 29">
                  <a:extLst>
                    <a:ext uri="{FF2B5EF4-FFF2-40B4-BE49-F238E27FC236}">
                      <a16:creationId xmlns:a16="http://schemas.microsoft.com/office/drawing/2014/main" id="{A0E2BB21-EBB3-CA46-947F-0250E29F7FCC}"/>
                    </a:ext>
                  </a:extLst>
                </p:cNvPr>
                <p:cNvPicPr/>
                <p:nvPr/>
              </p:nvPicPr>
              <p:blipFill>
                <a:blip r:embed="rId53"/>
                <a:stretch>
                  <a:fillRect/>
                </a:stretch>
              </p:blipFill>
              <p:spPr>
                <a:xfrm>
                  <a:off x="2478547" y="5372183"/>
                  <a:ext cx="72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D907B763-DC10-A347-806B-1449A6D2E1DC}"/>
                    </a:ext>
                  </a:extLst>
                </p14:cNvPr>
                <p14:cNvContentPartPr/>
                <p14:nvPr/>
              </p14:nvContentPartPr>
              <p14:xfrm>
                <a:off x="2588347" y="5388743"/>
                <a:ext cx="61560" cy="55800"/>
              </p14:xfrm>
            </p:contentPart>
          </mc:Choice>
          <mc:Fallback xmlns="">
            <p:pic>
              <p:nvPicPr>
                <p:cNvPr id="31" name="Ink 30">
                  <a:extLst>
                    <a:ext uri="{FF2B5EF4-FFF2-40B4-BE49-F238E27FC236}">
                      <a16:creationId xmlns:a16="http://schemas.microsoft.com/office/drawing/2014/main" id="{D907B763-DC10-A347-806B-1449A6D2E1DC}"/>
                    </a:ext>
                  </a:extLst>
                </p:cNvPr>
                <p:cNvPicPr/>
                <p:nvPr/>
              </p:nvPicPr>
              <p:blipFill>
                <a:blip r:embed="rId55"/>
                <a:stretch>
                  <a:fillRect/>
                </a:stretch>
              </p:blipFill>
              <p:spPr>
                <a:xfrm>
                  <a:off x="2580787" y="5381183"/>
                  <a:ext cx="763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80F7CBD6-6F7F-A142-BE68-69421A96EFBC}"/>
                    </a:ext>
                  </a:extLst>
                </p14:cNvPr>
                <p14:cNvContentPartPr/>
                <p14:nvPr/>
              </p14:nvContentPartPr>
              <p14:xfrm>
                <a:off x="2713987" y="5381543"/>
                <a:ext cx="64440" cy="60840"/>
              </p14:xfrm>
            </p:contentPart>
          </mc:Choice>
          <mc:Fallback xmlns="">
            <p:pic>
              <p:nvPicPr>
                <p:cNvPr id="32" name="Ink 31">
                  <a:extLst>
                    <a:ext uri="{FF2B5EF4-FFF2-40B4-BE49-F238E27FC236}">
                      <a16:creationId xmlns:a16="http://schemas.microsoft.com/office/drawing/2014/main" id="{80F7CBD6-6F7F-A142-BE68-69421A96EFBC}"/>
                    </a:ext>
                  </a:extLst>
                </p:cNvPr>
                <p:cNvPicPr/>
                <p:nvPr/>
              </p:nvPicPr>
              <p:blipFill>
                <a:blip r:embed="rId57"/>
                <a:stretch>
                  <a:fillRect/>
                </a:stretch>
              </p:blipFill>
              <p:spPr>
                <a:xfrm>
                  <a:off x="2706427" y="5373983"/>
                  <a:ext cx="792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DBF37D1-2FE0-7741-A189-9E8EC591195F}"/>
                    </a:ext>
                  </a:extLst>
                </p14:cNvPr>
                <p14:cNvContentPartPr/>
                <p14:nvPr/>
              </p14:nvContentPartPr>
              <p14:xfrm>
                <a:off x="2755747" y="5289743"/>
                <a:ext cx="20520" cy="169920"/>
              </p14:xfrm>
            </p:contentPart>
          </mc:Choice>
          <mc:Fallback xmlns="">
            <p:pic>
              <p:nvPicPr>
                <p:cNvPr id="33" name="Ink 32">
                  <a:extLst>
                    <a:ext uri="{FF2B5EF4-FFF2-40B4-BE49-F238E27FC236}">
                      <a16:creationId xmlns:a16="http://schemas.microsoft.com/office/drawing/2014/main" id="{2DBF37D1-2FE0-7741-A189-9E8EC591195F}"/>
                    </a:ext>
                  </a:extLst>
                </p:cNvPr>
                <p:cNvPicPr/>
                <p:nvPr/>
              </p:nvPicPr>
              <p:blipFill>
                <a:blip r:embed="rId59"/>
                <a:stretch>
                  <a:fillRect/>
                </a:stretch>
              </p:blipFill>
              <p:spPr>
                <a:xfrm>
                  <a:off x="2748187" y="5282183"/>
                  <a:ext cx="35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1D2A7F4B-4145-5342-813C-CE7F58AEF1FD}"/>
                    </a:ext>
                  </a:extLst>
                </p14:cNvPr>
                <p14:cNvContentPartPr/>
                <p14:nvPr/>
              </p14:nvContentPartPr>
              <p14:xfrm>
                <a:off x="1132867" y="5547143"/>
                <a:ext cx="104400" cy="68760"/>
              </p14:xfrm>
            </p:contentPart>
          </mc:Choice>
          <mc:Fallback xmlns="">
            <p:pic>
              <p:nvPicPr>
                <p:cNvPr id="35" name="Ink 34">
                  <a:extLst>
                    <a:ext uri="{FF2B5EF4-FFF2-40B4-BE49-F238E27FC236}">
                      <a16:creationId xmlns:a16="http://schemas.microsoft.com/office/drawing/2014/main" id="{1D2A7F4B-4145-5342-813C-CE7F58AEF1FD}"/>
                    </a:ext>
                  </a:extLst>
                </p:cNvPr>
                <p:cNvPicPr/>
                <p:nvPr/>
              </p:nvPicPr>
              <p:blipFill>
                <a:blip r:embed="rId61"/>
                <a:stretch>
                  <a:fillRect/>
                </a:stretch>
              </p:blipFill>
              <p:spPr>
                <a:xfrm>
                  <a:off x="1125307" y="5539583"/>
                  <a:ext cx="119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4141E40B-259B-524E-B2B9-0C0D4441D6C2}"/>
                    </a:ext>
                  </a:extLst>
                </p14:cNvPr>
                <p14:cNvContentPartPr/>
                <p14:nvPr/>
              </p14:nvContentPartPr>
              <p14:xfrm>
                <a:off x="1275427" y="5503943"/>
                <a:ext cx="78840" cy="105840"/>
              </p14:xfrm>
            </p:contentPart>
          </mc:Choice>
          <mc:Fallback xmlns="">
            <p:pic>
              <p:nvPicPr>
                <p:cNvPr id="36" name="Ink 35">
                  <a:extLst>
                    <a:ext uri="{FF2B5EF4-FFF2-40B4-BE49-F238E27FC236}">
                      <a16:creationId xmlns:a16="http://schemas.microsoft.com/office/drawing/2014/main" id="{4141E40B-259B-524E-B2B9-0C0D4441D6C2}"/>
                    </a:ext>
                  </a:extLst>
                </p:cNvPr>
                <p:cNvPicPr/>
                <p:nvPr/>
              </p:nvPicPr>
              <p:blipFill>
                <a:blip r:embed="rId63"/>
                <a:stretch>
                  <a:fillRect/>
                </a:stretch>
              </p:blipFill>
              <p:spPr>
                <a:xfrm>
                  <a:off x="1267867" y="5496383"/>
                  <a:ext cx="939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BA319105-E463-CB42-9B27-44192AEDD329}"/>
                    </a:ext>
                  </a:extLst>
                </p14:cNvPr>
                <p14:cNvContentPartPr/>
                <p14:nvPr/>
              </p14:nvContentPartPr>
              <p14:xfrm>
                <a:off x="1379467" y="5565143"/>
                <a:ext cx="52200" cy="74520"/>
              </p14:xfrm>
            </p:contentPart>
          </mc:Choice>
          <mc:Fallback xmlns="">
            <p:pic>
              <p:nvPicPr>
                <p:cNvPr id="37" name="Ink 36">
                  <a:extLst>
                    <a:ext uri="{FF2B5EF4-FFF2-40B4-BE49-F238E27FC236}">
                      <a16:creationId xmlns:a16="http://schemas.microsoft.com/office/drawing/2014/main" id="{BA319105-E463-CB42-9B27-44192AEDD329}"/>
                    </a:ext>
                  </a:extLst>
                </p:cNvPr>
                <p:cNvPicPr/>
                <p:nvPr/>
              </p:nvPicPr>
              <p:blipFill>
                <a:blip r:embed="rId65"/>
                <a:stretch>
                  <a:fillRect/>
                </a:stretch>
              </p:blipFill>
              <p:spPr>
                <a:xfrm>
                  <a:off x="1371907" y="5557583"/>
                  <a:ext cx="67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AFF467F5-3AFE-3843-ADCA-1DE43F2A99A6}"/>
                    </a:ext>
                  </a:extLst>
                </p14:cNvPr>
                <p14:cNvContentPartPr/>
                <p14:nvPr/>
              </p14:nvContentPartPr>
              <p14:xfrm>
                <a:off x="1469467" y="5556143"/>
                <a:ext cx="61200" cy="65880"/>
              </p14:xfrm>
            </p:contentPart>
          </mc:Choice>
          <mc:Fallback xmlns="">
            <p:pic>
              <p:nvPicPr>
                <p:cNvPr id="38" name="Ink 37">
                  <a:extLst>
                    <a:ext uri="{FF2B5EF4-FFF2-40B4-BE49-F238E27FC236}">
                      <a16:creationId xmlns:a16="http://schemas.microsoft.com/office/drawing/2014/main" id="{AFF467F5-3AFE-3843-ADCA-1DE43F2A99A6}"/>
                    </a:ext>
                  </a:extLst>
                </p:cNvPr>
                <p:cNvPicPr/>
                <p:nvPr/>
              </p:nvPicPr>
              <p:blipFill>
                <a:blip r:embed="rId67"/>
                <a:stretch>
                  <a:fillRect/>
                </a:stretch>
              </p:blipFill>
              <p:spPr>
                <a:xfrm>
                  <a:off x="1461907" y="5548583"/>
                  <a:ext cx="763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161FE0A8-5EE3-4644-9587-B99723C41560}"/>
                    </a:ext>
                  </a:extLst>
                </p14:cNvPr>
                <p14:cNvContentPartPr/>
                <p14:nvPr/>
              </p14:nvContentPartPr>
              <p14:xfrm>
                <a:off x="1572427" y="5568743"/>
                <a:ext cx="49680" cy="86760"/>
              </p14:xfrm>
            </p:contentPart>
          </mc:Choice>
          <mc:Fallback xmlns="">
            <p:pic>
              <p:nvPicPr>
                <p:cNvPr id="39" name="Ink 38">
                  <a:extLst>
                    <a:ext uri="{FF2B5EF4-FFF2-40B4-BE49-F238E27FC236}">
                      <a16:creationId xmlns:a16="http://schemas.microsoft.com/office/drawing/2014/main" id="{161FE0A8-5EE3-4644-9587-B99723C41560}"/>
                    </a:ext>
                  </a:extLst>
                </p:cNvPr>
                <p:cNvPicPr/>
                <p:nvPr/>
              </p:nvPicPr>
              <p:blipFill>
                <a:blip r:embed="rId69"/>
                <a:stretch>
                  <a:fillRect/>
                </a:stretch>
              </p:blipFill>
              <p:spPr>
                <a:xfrm>
                  <a:off x="1564867" y="5561183"/>
                  <a:ext cx="64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37D0358F-20B8-EE4F-B19C-7CE521ACD0E9}"/>
                    </a:ext>
                  </a:extLst>
                </p14:cNvPr>
                <p14:cNvContentPartPr/>
                <p14:nvPr/>
              </p14:nvContentPartPr>
              <p14:xfrm>
                <a:off x="1772227" y="5501423"/>
                <a:ext cx="17640" cy="145800"/>
              </p14:xfrm>
            </p:contentPart>
          </mc:Choice>
          <mc:Fallback xmlns="">
            <p:pic>
              <p:nvPicPr>
                <p:cNvPr id="41" name="Ink 40">
                  <a:extLst>
                    <a:ext uri="{FF2B5EF4-FFF2-40B4-BE49-F238E27FC236}">
                      <a16:creationId xmlns:a16="http://schemas.microsoft.com/office/drawing/2014/main" id="{37D0358F-20B8-EE4F-B19C-7CE521ACD0E9}"/>
                    </a:ext>
                  </a:extLst>
                </p:cNvPr>
                <p:cNvPicPr/>
                <p:nvPr/>
              </p:nvPicPr>
              <p:blipFill>
                <a:blip r:embed="rId71"/>
                <a:stretch>
                  <a:fillRect/>
                </a:stretch>
              </p:blipFill>
              <p:spPr>
                <a:xfrm>
                  <a:off x="1764667" y="5493863"/>
                  <a:ext cx="3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978356C2-57FE-474F-AD80-70A5024B6DCB}"/>
                    </a:ext>
                  </a:extLst>
                </p14:cNvPr>
                <p14:cNvContentPartPr/>
                <p14:nvPr/>
              </p14:nvContentPartPr>
              <p14:xfrm>
                <a:off x="1815787" y="5524103"/>
                <a:ext cx="83520" cy="119160"/>
              </p14:xfrm>
            </p:contentPart>
          </mc:Choice>
          <mc:Fallback xmlns="">
            <p:pic>
              <p:nvPicPr>
                <p:cNvPr id="43" name="Ink 42">
                  <a:extLst>
                    <a:ext uri="{FF2B5EF4-FFF2-40B4-BE49-F238E27FC236}">
                      <a16:creationId xmlns:a16="http://schemas.microsoft.com/office/drawing/2014/main" id="{978356C2-57FE-474F-AD80-70A5024B6DCB}"/>
                    </a:ext>
                  </a:extLst>
                </p:cNvPr>
                <p:cNvPicPr/>
                <p:nvPr/>
              </p:nvPicPr>
              <p:blipFill>
                <a:blip r:embed="rId73"/>
                <a:stretch>
                  <a:fillRect/>
                </a:stretch>
              </p:blipFill>
              <p:spPr>
                <a:xfrm>
                  <a:off x="1808587" y="5516543"/>
                  <a:ext cx="98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B470D86D-DC4E-3B43-BC6F-D007311D8FEA}"/>
                    </a:ext>
                  </a:extLst>
                </p14:cNvPr>
                <p14:cNvContentPartPr/>
                <p14:nvPr/>
              </p14:nvContentPartPr>
              <p14:xfrm>
                <a:off x="1938547" y="5560463"/>
                <a:ext cx="38880" cy="86040"/>
              </p14:xfrm>
            </p:contentPart>
          </mc:Choice>
          <mc:Fallback xmlns="">
            <p:pic>
              <p:nvPicPr>
                <p:cNvPr id="44" name="Ink 43">
                  <a:extLst>
                    <a:ext uri="{FF2B5EF4-FFF2-40B4-BE49-F238E27FC236}">
                      <a16:creationId xmlns:a16="http://schemas.microsoft.com/office/drawing/2014/main" id="{B470D86D-DC4E-3B43-BC6F-D007311D8FEA}"/>
                    </a:ext>
                  </a:extLst>
                </p:cNvPr>
                <p:cNvPicPr/>
                <p:nvPr/>
              </p:nvPicPr>
              <p:blipFill>
                <a:blip r:embed="rId75"/>
                <a:stretch>
                  <a:fillRect/>
                </a:stretch>
              </p:blipFill>
              <p:spPr>
                <a:xfrm>
                  <a:off x="1930987" y="5552903"/>
                  <a:ext cx="54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AF238D6B-D066-394D-B281-955BF34D2CC9}"/>
                    </a:ext>
                  </a:extLst>
                </p14:cNvPr>
                <p14:cNvContentPartPr/>
                <p14:nvPr/>
              </p14:nvContentPartPr>
              <p14:xfrm>
                <a:off x="1729747" y="5515103"/>
                <a:ext cx="100080" cy="45000"/>
              </p14:xfrm>
            </p:contentPart>
          </mc:Choice>
          <mc:Fallback xmlns="">
            <p:pic>
              <p:nvPicPr>
                <p:cNvPr id="45" name="Ink 44">
                  <a:extLst>
                    <a:ext uri="{FF2B5EF4-FFF2-40B4-BE49-F238E27FC236}">
                      <a16:creationId xmlns:a16="http://schemas.microsoft.com/office/drawing/2014/main" id="{AF238D6B-D066-394D-B281-955BF34D2CC9}"/>
                    </a:ext>
                  </a:extLst>
                </p:cNvPr>
                <p:cNvPicPr/>
                <p:nvPr/>
              </p:nvPicPr>
              <p:blipFill>
                <a:blip r:embed="rId77"/>
                <a:stretch>
                  <a:fillRect/>
                </a:stretch>
              </p:blipFill>
              <p:spPr>
                <a:xfrm>
                  <a:off x="1722187" y="5507543"/>
                  <a:ext cx="115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42705A01-33CF-0349-B6CF-EC8E7CBD011F}"/>
                    </a:ext>
                  </a:extLst>
                </p14:cNvPr>
                <p14:cNvContentPartPr/>
                <p14:nvPr/>
              </p14:nvContentPartPr>
              <p14:xfrm>
                <a:off x="2117827" y="5575583"/>
                <a:ext cx="62280" cy="53280"/>
              </p14:xfrm>
            </p:contentPart>
          </mc:Choice>
          <mc:Fallback xmlns="">
            <p:pic>
              <p:nvPicPr>
                <p:cNvPr id="46" name="Ink 45">
                  <a:extLst>
                    <a:ext uri="{FF2B5EF4-FFF2-40B4-BE49-F238E27FC236}">
                      <a16:creationId xmlns:a16="http://schemas.microsoft.com/office/drawing/2014/main" id="{42705A01-33CF-0349-B6CF-EC8E7CBD011F}"/>
                    </a:ext>
                  </a:extLst>
                </p:cNvPr>
                <p:cNvPicPr/>
                <p:nvPr/>
              </p:nvPicPr>
              <p:blipFill>
                <a:blip r:embed="rId79"/>
                <a:stretch>
                  <a:fillRect/>
                </a:stretch>
              </p:blipFill>
              <p:spPr>
                <a:xfrm>
                  <a:off x="2110267" y="5568023"/>
                  <a:ext cx="77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3C1E4D15-93AD-3C41-B6F9-F3A231F5E8BB}"/>
                    </a:ext>
                  </a:extLst>
                </p14:cNvPr>
                <p14:cNvContentPartPr/>
                <p14:nvPr/>
              </p14:nvContentPartPr>
              <p14:xfrm>
                <a:off x="2200987" y="5474423"/>
                <a:ext cx="8640" cy="177120"/>
              </p14:xfrm>
            </p:contentPart>
          </mc:Choice>
          <mc:Fallback xmlns="">
            <p:pic>
              <p:nvPicPr>
                <p:cNvPr id="47" name="Ink 46">
                  <a:extLst>
                    <a:ext uri="{FF2B5EF4-FFF2-40B4-BE49-F238E27FC236}">
                      <a16:creationId xmlns:a16="http://schemas.microsoft.com/office/drawing/2014/main" id="{3C1E4D15-93AD-3C41-B6F9-F3A231F5E8BB}"/>
                    </a:ext>
                  </a:extLst>
                </p:cNvPr>
                <p:cNvPicPr/>
                <p:nvPr/>
              </p:nvPicPr>
              <p:blipFill>
                <a:blip r:embed="rId81"/>
                <a:stretch>
                  <a:fillRect/>
                </a:stretch>
              </p:blipFill>
              <p:spPr>
                <a:xfrm>
                  <a:off x="2193427" y="5466863"/>
                  <a:ext cx="23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B2AA43F0-A995-084C-AE87-E9C708458519}"/>
                    </a:ext>
                  </a:extLst>
                </p14:cNvPr>
                <p14:cNvContentPartPr/>
                <p14:nvPr/>
              </p14:nvContentPartPr>
              <p14:xfrm>
                <a:off x="2258227" y="5583503"/>
                <a:ext cx="97920" cy="60840"/>
              </p14:xfrm>
            </p:contentPart>
          </mc:Choice>
          <mc:Fallback xmlns="">
            <p:pic>
              <p:nvPicPr>
                <p:cNvPr id="48" name="Ink 47">
                  <a:extLst>
                    <a:ext uri="{FF2B5EF4-FFF2-40B4-BE49-F238E27FC236}">
                      <a16:creationId xmlns:a16="http://schemas.microsoft.com/office/drawing/2014/main" id="{B2AA43F0-A995-084C-AE87-E9C708458519}"/>
                    </a:ext>
                  </a:extLst>
                </p:cNvPr>
                <p:cNvPicPr/>
                <p:nvPr/>
              </p:nvPicPr>
              <p:blipFill>
                <a:blip r:embed="rId83"/>
                <a:stretch>
                  <a:fillRect/>
                </a:stretch>
              </p:blipFill>
              <p:spPr>
                <a:xfrm>
                  <a:off x="2250667" y="5575943"/>
                  <a:ext cx="112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213D175C-161D-514C-833C-C92FF3368473}"/>
                    </a:ext>
                  </a:extLst>
                </p14:cNvPr>
                <p14:cNvContentPartPr/>
                <p14:nvPr/>
              </p14:nvContentPartPr>
              <p14:xfrm>
                <a:off x="2406187" y="5502863"/>
                <a:ext cx="25560" cy="153360"/>
              </p14:xfrm>
            </p:contentPart>
          </mc:Choice>
          <mc:Fallback xmlns="">
            <p:pic>
              <p:nvPicPr>
                <p:cNvPr id="49" name="Ink 48">
                  <a:extLst>
                    <a:ext uri="{FF2B5EF4-FFF2-40B4-BE49-F238E27FC236}">
                      <a16:creationId xmlns:a16="http://schemas.microsoft.com/office/drawing/2014/main" id="{213D175C-161D-514C-833C-C92FF3368473}"/>
                    </a:ext>
                  </a:extLst>
                </p:cNvPr>
                <p:cNvPicPr/>
                <p:nvPr/>
              </p:nvPicPr>
              <p:blipFill>
                <a:blip r:embed="rId85"/>
                <a:stretch>
                  <a:fillRect/>
                </a:stretch>
              </p:blipFill>
              <p:spPr>
                <a:xfrm>
                  <a:off x="2398627" y="5495303"/>
                  <a:ext cx="40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7D406057-CD4C-DF43-969A-350FC15CABE7}"/>
                    </a:ext>
                  </a:extLst>
                </p14:cNvPr>
                <p14:cNvContentPartPr/>
                <p14:nvPr/>
              </p14:nvContentPartPr>
              <p14:xfrm>
                <a:off x="2371267" y="5552183"/>
                <a:ext cx="97560" cy="12600"/>
              </p14:xfrm>
            </p:contentPart>
          </mc:Choice>
          <mc:Fallback xmlns="">
            <p:pic>
              <p:nvPicPr>
                <p:cNvPr id="50" name="Ink 49">
                  <a:extLst>
                    <a:ext uri="{FF2B5EF4-FFF2-40B4-BE49-F238E27FC236}">
                      <a16:creationId xmlns:a16="http://schemas.microsoft.com/office/drawing/2014/main" id="{7D406057-CD4C-DF43-969A-350FC15CABE7}"/>
                    </a:ext>
                  </a:extLst>
                </p:cNvPr>
                <p:cNvPicPr/>
                <p:nvPr/>
              </p:nvPicPr>
              <p:blipFill>
                <a:blip r:embed="rId87"/>
                <a:stretch>
                  <a:fillRect/>
                </a:stretch>
              </p:blipFill>
              <p:spPr>
                <a:xfrm>
                  <a:off x="2363707" y="5544623"/>
                  <a:ext cx="112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5F12A531-86E1-5A4D-A5C4-3034D190B8BE}"/>
                    </a:ext>
                  </a:extLst>
                </p14:cNvPr>
                <p14:cNvContentPartPr/>
                <p14:nvPr/>
              </p14:nvContentPartPr>
              <p14:xfrm>
                <a:off x="2470627" y="5571623"/>
                <a:ext cx="153360" cy="79200"/>
              </p14:xfrm>
            </p:contentPart>
          </mc:Choice>
          <mc:Fallback xmlns="">
            <p:pic>
              <p:nvPicPr>
                <p:cNvPr id="51" name="Ink 50">
                  <a:extLst>
                    <a:ext uri="{FF2B5EF4-FFF2-40B4-BE49-F238E27FC236}">
                      <a16:creationId xmlns:a16="http://schemas.microsoft.com/office/drawing/2014/main" id="{5F12A531-86E1-5A4D-A5C4-3034D190B8BE}"/>
                    </a:ext>
                  </a:extLst>
                </p:cNvPr>
                <p:cNvPicPr/>
                <p:nvPr/>
              </p:nvPicPr>
              <p:blipFill>
                <a:blip r:embed="rId89"/>
                <a:stretch>
                  <a:fillRect/>
                </a:stretch>
              </p:blipFill>
              <p:spPr>
                <a:xfrm>
                  <a:off x="2463067" y="5564063"/>
                  <a:ext cx="168120" cy="94320"/>
                </a:xfrm>
                <a:prstGeom prst="rect">
                  <a:avLst/>
                </a:prstGeom>
              </p:spPr>
            </p:pic>
          </mc:Fallback>
        </mc:AlternateContent>
      </p:grpSp>
      <p:grpSp>
        <p:nvGrpSpPr>
          <p:cNvPr id="10247" name="Group 10246">
            <a:extLst>
              <a:ext uri="{FF2B5EF4-FFF2-40B4-BE49-F238E27FC236}">
                <a16:creationId xmlns:a16="http://schemas.microsoft.com/office/drawing/2014/main" id="{F2DB865C-D96A-3C43-A533-FB3C4895EB8E}"/>
              </a:ext>
            </a:extLst>
          </p:cNvPr>
          <p:cNvGrpSpPr/>
          <p:nvPr/>
        </p:nvGrpSpPr>
        <p:grpSpPr>
          <a:xfrm>
            <a:off x="7107427" y="4064663"/>
            <a:ext cx="1189440" cy="288360"/>
            <a:chOff x="7107427" y="4064663"/>
            <a:chExt cx="1189440" cy="288360"/>
          </a:xfrm>
        </p:grpSpPr>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C6DD823F-368D-674B-9D50-6609EE37A18E}"/>
                    </a:ext>
                  </a:extLst>
                </p14:cNvPr>
                <p14:cNvContentPartPr/>
                <p14:nvPr/>
              </p14:nvContentPartPr>
              <p14:xfrm>
                <a:off x="7107427" y="4117583"/>
                <a:ext cx="42840" cy="228960"/>
              </p14:xfrm>
            </p:contentPart>
          </mc:Choice>
          <mc:Fallback xmlns="">
            <p:pic>
              <p:nvPicPr>
                <p:cNvPr id="53" name="Ink 52">
                  <a:extLst>
                    <a:ext uri="{FF2B5EF4-FFF2-40B4-BE49-F238E27FC236}">
                      <a16:creationId xmlns:a16="http://schemas.microsoft.com/office/drawing/2014/main" id="{C6DD823F-368D-674B-9D50-6609EE37A18E}"/>
                    </a:ext>
                  </a:extLst>
                </p:cNvPr>
                <p:cNvPicPr/>
                <p:nvPr/>
              </p:nvPicPr>
              <p:blipFill>
                <a:blip r:embed="rId91"/>
                <a:stretch>
                  <a:fillRect/>
                </a:stretch>
              </p:blipFill>
              <p:spPr>
                <a:xfrm>
                  <a:off x="7100227" y="4110023"/>
                  <a:ext cx="579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8B56DA20-1BA8-9B48-8E2A-949535B6ADFF}"/>
                    </a:ext>
                  </a:extLst>
                </p14:cNvPr>
                <p14:cNvContentPartPr/>
                <p14:nvPr/>
              </p14:nvContentPartPr>
              <p14:xfrm>
                <a:off x="7242067" y="4126583"/>
                <a:ext cx="1800" cy="163080"/>
              </p14:xfrm>
            </p:contentPart>
          </mc:Choice>
          <mc:Fallback xmlns="">
            <p:pic>
              <p:nvPicPr>
                <p:cNvPr id="54" name="Ink 53">
                  <a:extLst>
                    <a:ext uri="{FF2B5EF4-FFF2-40B4-BE49-F238E27FC236}">
                      <a16:creationId xmlns:a16="http://schemas.microsoft.com/office/drawing/2014/main" id="{8B56DA20-1BA8-9B48-8E2A-949535B6ADFF}"/>
                    </a:ext>
                  </a:extLst>
                </p:cNvPr>
                <p:cNvPicPr/>
                <p:nvPr/>
              </p:nvPicPr>
              <p:blipFill>
                <a:blip r:embed="rId93"/>
                <a:stretch>
                  <a:fillRect/>
                </a:stretch>
              </p:blipFill>
              <p:spPr>
                <a:xfrm>
                  <a:off x="7234507" y="4119023"/>
                  <a:ext cx="16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E16EC583-A21A-EC41-A540-C74D7F8EA63F}"/>
                    </a:ext>
                  </a:extLst>
                </p14:cNvPr>
                <p14:cNvContentPartPr/>
                <p14:nvPr/>
              </p14:nvContentPartPr>
              <p14:xfrm>
                <a:off x="7301467" y="4102823"/>
                <a:ext cx="87480" cy="177120"/>
              </p14:xfrm>
            </p:contentPart>
          </mc:Choice>
          <mc:Fallback xmlns="">
            <p:pic>
              <p:nvPicPr>
                <p:cNvPr id="55" name="Ink 54">
                  <a:extLst>
                    <a:ext uri="{FF2B5EF4-FFF2-40B4-BE49-F238E27FC236}">
                      <a16:creationId xmlns:a16="http://schemas.microsoft.com/office/drawing/2014/main" id="{E16EC583-A21A-EC41-A540-C74D7F8EA63F}"/>
                    </a:ext>
                  </a:extLst>
                </p:cNvPr>
                <p:cNvPicPr/>
                <p:nvPr/>
              </p:nvPicPr>
              <p:blipFill>
                <a:blip r:embed="rId95"/>
                <a:stretch>
                  <a:fillRect/>
                </a:stretch>
              </p:blipFill>
              <p:spPr>
                <a:xfrm>
                  <a:off x="7293907" y="4095263"/>
                  <a:ext cx="102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1C1F315F-D54D-BA4C-87A0-260EDA29E46A}"/>
                    </a:ext>
                  </a:extLst>
                </p14:cNvPr>
                <p14:cNvContentPartPr/>
                <p14:nvPr/>
              </p14:nvContentPartPr>
              <p14:xfrm>
                <a:off x="7433947" y="4206143"/>
                <a:ext cx="56160" cy="79200"/>
              </p14:xfrm>
            </p:contentPart>
          </mc:Choice>
          <mc:Fallback xmlns="">
            <p:pic>
              <p:nvPicPr>
                <p:cNvPr id="56" name="Ink 55">
                  <a:extLst>
                    <a:ext uri="{FF2B5EF4-FFF2-40B4-BE49-F238E27FC236}">
                      <a16:creationId xmlns:a16="http://schemas.microsoft.com/office/drawing/2014/main" id="{1C1F315F-D54D-BA4C-87A0-260EDA29E46A}"/>
                    </a:ext>
                  </a:extLst>
                </p:cNvPr>
                <p:cNvPicPr/>
                <p:nvPr/>
              </p:nvPicPr>
              <p:blipFill>
                <a:blip r:embed="rId97"/>
                <a:stretch>
                  <a:fillRect/>
                </a:stretch>
              </p:blipFill>
              <p:spPr>
                <a:xfrm>
                  <a:off x="7426387" y="4198583"/>
                  <a:ext cx="71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6834A07D-B5A2-6046-AA70-D4A7F07EF845}"/>
                    </a:ext>
                  </a:extLst>
                </p14:cNvPr>
                <p14:cNvContentPartPr/>
                <p14:nvPr/>
              </p14:nvContentPartPr>
              <p14:xfrm>
                <a:off x="7490107" y="4212263"/>
                <a:ext cx="65520" cy="67680"/>
              </p14:xfrm>
            </p:contentPart>
          </mc:Choice>
          <mc:Fallback xmlns="">
            <p:pic>
              <p:nvPicPr>
                <p:cNvPr id="57" name="Ink 56">
                  <a:extLst>
                    <a:ext uri="{FF2B5EF4-FFF2-40B4-BE49-F238E27FC236}">
                      <a16:creationId xmlns:a16="http://schemas.microsoft.com/office/drawing/2014/main" id="{6834A07D-B5A2-6046-AA70-D4A7F07EF845}"/>
                    </a:ext>
                  </a:extLst>
                </p:cNvPr>
                <p:cNvPicPr/>
                <p:nvPr/>
              </p:nvPicPr>
              <p:blipFill>
                <a:blip r:embed="rId99"/>
                <a:stretch>
                  <a:fillRect/>
                </a:stretch>
              </p:blipFill>
              <p:spPr>
                <a:xfrm>
                  <a:off x="7482547" y="4204703"/>
                  <a:ext cx="806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C7ECB3C8-B0BC-4145-8A2E-DD3866EAE6DA}"/>
                    </a:ext>
                  </a:extLst>
                </p14:cNvPr>
                <p14:cNvContentPartPr/>
                <p14:nvPr/>
              </p14:nvContentPartPr>
              <p14:xfrm>
                <a:off x="7588747" y="4198583"/>
                <a:ext cx="58320" cy="71640"/>
              </p14:xfrm>
            </p:contentPart>
          </mc:Choice>
          <mc:Fallback xmlns="">
            <p:pic>
              <p:nvPicPr>
                <p:cNvPr id="58" name="Ink 57">
                  <a:extLst>
                    <a:ext uri="{FF2B5EF4-FFF2-40B4-BE49-F238E27FC236}">
                      <a16:creationId xmlns:a16="http://schemas.microsoft.com/office/drawing/2014/main" id="{C7ECB3C8-B0BC-4145-8A2E-DD3866EAE6DA}"/>
                    </a:ext>
                  </a:extLst>
                </p:cNvPr>
                <p:cNvPicPr/>
                <p:nvPr/>
              </p:nvPicPr>
              <p:blipFill>
                <a:blip r:embed="rId101"/>
                <a:stretch>
                  <a:fillRect/>
                </a:stretch>
              </p:blipFill>
              <p:spPr>
                <a:xfrm>
                  <a:off x="7581187" y="4191023"/>
                  <a:ext cx="73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D47B7C1B-2A91-7B41-A134-3E6E27BB3065}"/>
                    </a:ext>
                  </a:extLst>
                </p14:cNvPr>
                <p14:cNvContentPartPr/>
                <p14:nvPr/>
              </p14:nvContentPartPr>
              <p14:xfrm>
                <a:off x="7685947" y="4206863"/>
                <a:ext cx="64440" cy="123120"/>
              </p14:xfrm>
            </p:contentPart>
          </mc:Choice>
          <mc:Fallback xmlns="">
            <p:pic>
              <p:nvPicPr>
                <p:cNvPr id="59" name="Ink 58">
                  <a:extLst>
                    <a:ext uri="{FF2B5EF4-FFF2-40B4-BE49-F238E27FC236}">
                      <a16:creationId xmlns:a16="http://schemas.microsoft.com/office/drawing/2014/main" id="{D47B7C1B-2A91-7B41-A134-3E6E27BB3065}"/>
                    </a:ext>
                  </a:extLst>
                </p:cNvPr>
                <p:cNvPicPr/>
                <p:nvPr/>
              </p:nvPicPr>
              <p:blipFill>
                <a:blip r:embed="rId103"/>
                <a:stretch>
                  <a:fillRect/>
                </a:stretch>
              </p:blipFill>
              <p:spPr>
                <a:xfrm>
                  <a:off x="7678387" y="4199303"/>
                  <a:ext cx="79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7EB98450-5075-6C41-B17E-2030BA437F6D}"/>
                    </a:ext>
                  </a:extLst>
                </p14:cNvPr>
                <p14:cNvContentPartPr/>
                <p14:nvPr/>
              </p14:nvContentPartPr>
              <p14:xfrm>
                <a:off x="7806547" y="4100303"/>
                <a:ext cx="54720" cy="178920"/>
              </p14:xfrm>
            </p:contentPart>
          </mc:Choice>
          <mc:Fallback xmlns="">
            <p:pic>
              <p:nvPicPr>
                <p:cNvPr id="60" name="Ink 59">
                  <a:extLst>
                    <a:ext uri="{FF2B5EF4-FFF2-40B4-BE49-F238E27FC236}">
                      <a16:creationId xmlns:a16="http://schemas.microsoft.com/office/drawing/2014/main" id="{7EB98450-5075-6C41-B17E-2030BA437F6D}"/>
                    </a:ext>
                  </a:extLst>
                </p:cNvPr>
                <p:cNvPicPr/>
                <p:nvPr/>
              </p:nvPicPr>
              <p:blipFill>
                <a:blip r:embed="rId105"/>
                <a:stretch>
                  <a:fillRect/>
                </a:stretch>
              </p:blipFill>
              <p:spPr>
                <a:xfrm>
                  <a:off x="7798987" y="4093103"/>
                  <a:ext cx="69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468DCC9D-8606-884B-8143-CF9B79A8CC44}"/>
                    </a:ext>
                  </a:extLst>
                </p14:cNvPr>
                <p14:cNvContentPartPr/>
                <p14:nvPr/>
              </p14:nvContentPartPr>
              <p14:xfrm>
                <a:off x="7927507" y="4183103"/>
                <a:ext cx="12960" cy="169920"/>
              </p14:xfrm>
            </p:contentPart>
          </mc:Choice>
          <mc:Fallback xmlns="">
            <p:pic>
              <p:nvPicPr>
                <p:cNvPr id="61" name="Ink 60">
                  <a:extLst>
                    <a:ext uri="{FF2B5EF4-FFF2-40B4-BE49-F238E27FC236}">
                      <a16:creationId xmlns:a16="http://schemas.microsoft.com/office/drawing/2014/main" id="{468DCC9D-8606-884B-8143-CF9B79A8CC44}"/>
                    </a:ext>
                  </a:extLst>
                </p:cNvPr>
                <p:cNvPicPr/>
                <p:nvPr/>
              </p:nvPicPr>
              <p:blipFill>
                <a:blip r:embed="rId107"/>
                <a:stretch>
                  <a:fillRect/>
                </a:stretch>
              </p:blipFill>
              <p:spPr>
                <a:xfrm>
                  <a:off x="7919947" y="4175543"/>
                  <a:ext cx="28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EC04420E-901C-9242-AE59-7E857CA1B977}"/>
                    </a:ext>
                  </a:extLst>
                </p14:cNvPr>
                <p14:cNvContentPartPr/>
                <p14:nvPr/>
              </p14:nvContentPartPr>
              <p14:xfrm>
                <a:off x="7923187" y="4190303"/>
                <a:ext cx="83160" cy="80640"/>
              </p14:xfrm>
            </p:contentPart>
          </mc:Choice>
          <mc:Fallback xmlns="">
            <p:pic>
              <p:nvPicPr>
                <p:cNvPr id="62" name="Ink 61">
                  <a:extLst>
                    <a:ext uri="{FF2B5EF4-FFF2-40B4-BE49-F238E27FC236}">
                      <a16:creationId xmlns:a16="http://schemas.microsoft.com/office/drawing/2014/main" id="{EC04420E-901C-9242-AE59-7E857CA1B977}"/>
                    </a:ext>
                  </a:extLst>
                </p:cNvPr>
                <p:cNvPicPr/>
                <p:nvPr/>
              </p:nvPicPr>
              <p:blipFill>
                <a:blip r:embed="rId109"/>
                <a:stretch>
                  <a:fillRect/>
                </a:stretch>
              </p:blipFill>
              <p:spPr>
                <a:xfrm>
                  <a:off x="7915627" y="4182743"/>
                  <a:ext cx="98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Ink 62">
                  <a:extLst>
                    <a:ext uri="{FF2B5EF4-FFF2-40B4-BE49-F238E27FC236}">
                      <a16:creationId xmlns:a16="http://schemas.microsoft.com/office/drawing/2014/main" id="{80591999-0BFF-594D-BF93-F6BBEADC6AA4}"/>
                    </a:ext>
                  </a:extLst>
                </p14:cNvPr>
                <p14:cNvContentPartPr/>
                <p14:nvPr/>
              </p14:nvContentPartPr>
              <p14:xfrm>
                <a:off x="8020387" y="4179143"/>
                <a:ext cx="91800" cy="82800"/>
              </p14:xfrm>
            </p:contentPart>
          </mc:Choice>
          <mc:Fallback xmlns="">
            <p:pic>
              <p:nvPicPr>
                <p:cNvPr id="63" name="Ink 62">
                  <a:extLst>
                    <a:ext uri="{FF2B5EF4-FFF2-40B4-BE49-F238E27FC236}">
                      <a16:creationId xmlns:a16="http://schemas.microsoft.com/office/drawing/2014/main" id="{80591999-0BFF-594D-BF93-F6BBEADC6AA4}"/>
                    </a:ext>
                  </a:extLst>
                </p:cNvPr>
                <p:cNvPicPr/>
                <p:nvPr/>
              </p:nvPicPr>
              <p:blipFill>
                <a:blip r:embed="rId111"/>
                <a:stretch>
                  <a:fillRect/>
                </a:stretch>
              </p:blipFill>
              <p:spPr>
                <a:xfrm>
                  <a:off x="8012827" y="4171583"/>
                  <a:ext cx="106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40" name="Ink 10239">
                  <a:extLst>
                    <a:ext uri="{FF2B5EF4-FFF2-40B4-BE49-F238E27FC236}">
                      <a16:creationId xmlns:a16="http://schemas.microsoft.com/office/drawing/2014/main" id="{13F63748-7CCE-D649-9F3F-9F9A83F7C7E2}"/>
                    </a:ext>
                  </a:extLst>
                </p14:cNvPr>
                <p14:cNvContentPartPr/>
                <p14:nvPr/>
              </p14:nvContentPartPr>
              <p14:xfrm>
                <a:off x="8171227" y="4109303"/>
                <a:ext cx="6480" cy="157320"/>
              </p14:xfrm>
            </p:contentPart>
          </mc:Choice>
          <mc:Fallback xmlns="">
            <p:pic>
              <p:nvPicPr>
                <p:cNvPr id="10240" name="Ink 10239">
                  <a:extLst>
                    <a:ext uri="{FF2B5EF4-FFF2-40B4-BE49-F238E27FC236}">
                      <a16:creationId xmlns:a16="http://schemas.microsoft.com/office/drawing/2014/main" id="{13F63748-7CCE-D649-9F3F-9F9A83F7C7E2}"/>
                    </a:ext>
                  </a:extLst>
                </p:cNvPr>
                <p:cNvPicPr/>
                <p:nvPr/>
              </p:nvPicPr>
              <p:blipFill>
                <a:blip r:embed="rId113"/>
                <a:stretch>
                  <a:fillRect/>
                </a:stretch>
              </p:blipFill>
              <p:spPr>
                <a:xfrm>
                  <a:off x="8164027" y="4101743"/>
                  <a:ext cx="212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41" name="Ink 10240">
                  <a:extLst>
                    <a:ext uri="{FF2B5EF4-FFF2-40B4-BE49-F238E27FC236}">
                      <a16:creationId xmlns:a16="http://schemas.microsoft.com/office/drawing/2014/main" id="{FB5543AF-8168-E540-8B59-70CB576E1C07}"/>
                    </a:ext>
                  </a:extLst>
                </p14:cNvPr>
                <p14:cNvContentPartPr/>
                <p14:nvPr/>
              </p14:nvContentPartPr>
              <p14:xfrm>
                <a:off x="8155747" y="4160423"/>
                <a:ext cx="67320" cy="4320"/>
              </p14:xfrm>
            </p:contentPart>
          </mc:Choice>
          <mc:Fallback xmlns="">
            <p:pic>
              <p:nvPicPr>
                <p:cNvPr id="10241" name="Ink 10240">
                  <a:extLst>
                    <a:ext uri="{FF2B5EF4-FFF2-40B4-BE49-F238E27FC236}">
                      <a16:creationId xmlns:a16="http://schemas.microsoft.com/office/drawing/2014/main" id="{FB5543AF-8168-E540-8B59-70CB576E1C07}"/>
                    </a:ext>
                  </a:extLst>
                </p:cNvPr>
                <p:cNvPicPr/>
                <p:nvPr/>
              </p:nvPicPr>
              <p:blipFill>
                <a:blip r:embed="rId115"/>
                <a:stretch>
                  <a:fillRect/>
                </a:stretch>
              </p:blipFill>
              <p:spPr>
                <a:xfrm>
                  <a:off x="8148187" y="4152863"/>
                  <a:ext cx="82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43" name="Ink 10242">
                  <a:extLst>
                    <a:ext uri="{FF2B5EF4-FFF2-40B4-BE49-F238E27FC236}">
                      <a16:creationId xmlns:a16="http://schemas.microsoft.com/office/drawing/2014/main" id="{BC1D46B0-0947-2443-B0B1-AA20DE716046}"/>
                    </a:ext>
                  </a:extLst>
                </p14:cNvPr>
                <p14:cNvContentPartPr/>
                <p14:nvPr/>
              </p14:nvContentPartPr>
              <p14:xfrm>
                <a:off x="7225147" y="4155383"/>
                <a:ext cx="71640" cy="6480"/>
              </p14:xfrm>
            </p:contentPart>
          </mc:Choice>
          <mc:Fallback xmlns="">
            <p:pic>
              <p:nvPicPr>
                <p:cNvPr id="10243" name="Ink 10242">
                  <a:extLst>
                    <a:ext uri="{FF2B5EF4-FFF2-40B4-BE49-F238E27FC236}">
                      <a16:creationId xmlns:a16="http://schemas.microsoft.com/office/drawing/2014/main" id="{BC1D46B0-0947-2443-B0B1-AA20DE716046}"/>
                    </a:ext>
                  </a:extLst>
                </p:cNvPr>
                <p:cNvPicPr/>
                <p:nvPr/>
              </p:nvPicPr>
              <p:blipFill>
                <a:blip r:embed="rId117"/>
                <a:stretch>
                  <a:fillRect/>
                </a:stretch>
              </p:blipFill>
              <p:spPr>
                <a:xfrm>
                  <a:off x="7217587" y="4147823"/>
                  <a:ext cx="864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46" name="Ink 10245">
                  <a:extLst>
                    <a:ext uri="{FF2B5EF4-FFF2-40B4-BE49-F238E27FC236}">
                      <a16:creationId xmlns:a16="http://schemas.microsoft.com/office/drawing/2014/main" id="{5A51EC22-649A-B24F-B573-77ED2CC90E20}"/>
                    </a:ext>
                  </a:extLst>
                </p14:cNvPr>
                <p14:cNvContentPartPr/>
                <p14:nvPr/>
              </p14:nvContentPartPr>
              <p14:xfrm>
                <a:off x="8195347" y="4064663"/>
                <a:ext cx="101520" cy="288000"/>
              </p14:xfrm>
            </p:contentPart>
          </mc:Choice>
          <mc:Fallback xmlns="">
            <p:pic>
              <p:nvPicPr>
                <p:cNvPr id="10246" name="Ink 10245">
                  <a:extLst>
                    <a:ext uri="{FF2B5EF4-FFF2-40B4-BE49-F238E27FC236}">
                      <a16:creationId xmlns:a16="http://schemas.microsoft.com/office/drawing/2014/main" id="{5A51EC22-649A-B24F-B573-77ED2CC90E20}"/>
                    </a:ext>
                  </a:extLst>
                </p:cNvPr>
                <p:cNvPicPr/>
                <p:nvPr/>
              </p:nvPicPr>
              <p:blipFill>
                <a:blip r:embed="rId119"/>
                <a:stretch>
                  <a:fillRect/>
                </a:stretch>
              </p:blipFill>
              <p:spPr>
                <a:xfrm>
                  <a:off x="8187787" y="4057103"/>
                  <a:ext cx="116640" cy="303120"/>
                </a:xfrm>
                <a:prstGeom prst="rect">
                  <a:avLst/>
                </a:prstGeom>
              </p:spPr>
            </p:pic>
          </mc:Fallback>
        </mc:AlternateContent>
      </p:grpSp>
      <p:grpSp>
        <p:nvGrpSpPr>
          <p:cNvPr id="10250" name="Group 10249">
            <a:extLst>
              <a:ext uri="{FF2B5EF4-FFF2-40B4-BE49-F238E27FC236}">
                <a16:creationId xmlns:a16="http://schemas.microsoft.com/office/drawing/2014/main" id="{A5C56542-1D5F-5849-9A7B-F8800C673B51}"/>
              </a:ext>
            </a:extLst>
          </p:cNvPr>
          <p:cNvGrpSpPr/>
          <p:nvPr/>
        </p:nvGrpSpPr>
        <p:grpSpPr>
          <a:xfrm>
            <a:off x="6807907" y="4725623"/>
            <a:ext cx="259920" cy="126360"/>
            <a:chOff x="6807907" y="4725623"/>
            <a:chExt cx="259920" cy="126360"/>
          </a:xfrm>
        </p:grpSpPr>
        <mc:AlternateContent xmlns:mc="http://schemas.openxmlformats.org/markup-compatibility/2006" xmlns:p14="http://schemas.microsoft.com/office/powerpoint/2010/main">
          <mc:Choice Requires="p14">
            <p:contentPart p14:bwMode="auto" r:id="rId120">
              <p14:nvContentPartPr>
                <p14:cNvPr id="10248" name="Ink 10247">
                  <a:extLst>
                    <a:ext uri="{FF2B5EF4-FFF2-40B4-BE49-F238E27FC236}">
                      <a16:creationId xmlns:a16="http://schemas.microsoft.com/office/drawing/2014/main" id="{4FE86F79-FE07-F94E-A364-48D7D0B1372E}"/>
                    </a:ext>
                  </a:extLst>
                </p14:cNvPr>
                <p14:cNvContentPartPr/>
                <p14:nvPr/>
              </p14:nvContentPartPr>
              <p14:xfrm>
                <a:off x="6807907" y="4725623"/>
                <a:ext cx="194400" cy="10080"/>
              </p14:xfrm>
            </p:contentPart>
          </mc:Choice>
          <mc:Fallback xmlns="">
            <p:pic>
              <p:nvPicPr>
                <p:cNvPr id="10248" name="Ink 10247">
                  <a:extLst>
                    <a:ext uri="{FF2B5EF4-FFF2-40B4-BE49-F238E27FC236}">
                      <a16:creationId xmlns:a16="http://schemas.microsoft.com/office/drawing/2014/main" id="{4FE86F79-FE07-F94E-A364-48D7D0B1372E}"/>
                    </a:ext>
                  </a:extLst>
                </p:cNvPr>
                <p:cNvPicPr/>
                <p:nvPr/>
              </p:nvPicPr>
              <p:blipFill>
                <a:blip r:embed="rId121"/>
                <a:stretch>
                  <a:fillRect/>
                </a:stretch>
              </p:blipFill>
              <p:spPr>
                <a:xfrm>
                  <a:off x="6800347" y="4718063"/>
                  <a:ext cx="209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49" name="Ink 10248">
                  <a:extLst>
                    <a:ext uri="{FF2B5EF4-FFF2-40B4-BE49-F238E27FC236}">
                      <a16:creationId xmlns:a16="http://schemas.microsoft.com/office/drawing/2014/main" id="{2D95CAC6-2817-4346-A397-3DF9B588C589}"/>
                    </a:ext>
                  </a:extLst>
                </p14:cNvPr>
                <p14:cNvContentPartPr/>
                <p14:nvPr/>
              </p14:nvContentPartPr>
              <p14:xfrm>
                <a:off x="6931027" y="4737503"/>
                <a:ext cx="136800" cy="114480"/>
              </p14:xfrm>
            </p:contentPart>
          </mc:Choice>
          <mc:Fallback xmlns="">
            <p:pic>
              <p:nvPicPr>
                <p:cNvPr id="10249" name="Ink 10248">
                  <a:extLst>
                    <a:ext uri="{FF2B5EF4-FFF2-40B4-BE49-F238E27FC236}">
                      <a16:creationId xmlns:a16="http://schemas.microsoft.com/office/drawing/2014/main" id="{2D95CAC6-2817-4346-A397-3DF9B588C589}"/>
                    </a:ext>
                  </a:extLst>
                </p:cNvPr>
                <p:cNvPicPr/>
                <p:nvPr/>
              </p:nvPicPr>
              <p:blipFill>
                <a:blip r:embed="rId123"/>
                <a:stretch>
                  <a:fillRect/>
                </a:stretch>
              </p:blipFill>
              <p:spPr>
                <a:xfrm>
                  <a:off x="6923467" y="4729943"/>
                  <a:ext cx="151920" cy="129600"/>
                </a:xfrm>
                <a:prstGeom prst="rect">
                  <a:avLst/>
                </a:prstGeom>
              </p:spPr>
            </p:pic>
          </mc:Fallback>
        </mc:AlternateContent>
      </p:grpSp>
      <p:grpSp>
        <p:nvGrpSpPr>
          <p:cNvPr id="10258" name="Group 10257">
            <a:extLst>
              <a:ext uri="{FF2B5EF4-FFF2-40B4-BE49-F238E27FC236}">
                <a16:creationId xmlns:a16="http://schemas.microsoft.com/office/drawing/2014/main" id="{28E4A077-FDCB-A04E-9CC9-70372CD748D2}"/>
              </a:ext>
            </a:extLst>
          </p:cNvPr>
          <p:cNvGrpSpPr/>
          <p:nvPr/>
        </p:nvGrpSpPr>
        <p:grpSpPr>
          <a:xfrm>
            <a:off x="7243507" y="4707983"/>
            <a:ext cx="536400" cy="176400"/>
            <a:chOff x="7243507" y="4707983"/>
            <a:chExt cx="536400" cy="176400"/>
          </a:xfrm>
        </p:grpSpPr>
        <mc:AlternateContent xmlns:mc="http://schemas.openxmlformats.org/markup-compatibility/2006" xmlns:p14="http://schemas.microsoft.com/office/powerpoint/2010/main">
          <mc:Choice Requires="p14">
            <p:contentPart p14:bwMode="auto" r:id="rId124">
              <p14:nvContentPartPr>
                <p14:cNvPr id="10251" name="Ink 10250">
                  <a:extLst>
                    <a:ext uri="{FF2B5EF4-FFF2-40B4-BE49-F238E27FC236}">
                      <a16:creationId xmlns:a16="http://schemas.microsoft.com/office/drawing/2014/main" id="{08450ACE-FD48-4440-8D0E-CC10D186D742}"/>
                    </a:ext>
                  </a:extLst>
                </p14:cNvPr>
                <p14:cNvContentPartPr/>
                <p14:nvPr/>
              </p14:nvContentPartPr>
              <p14:xfrm>
                <a:off x="7243507" y="4716623"/>
                <a:ext cx="218160" cy="19800"/>
              </p14:xfrm>
            </p:contentPart>
          </mc:Choice>
          <mc:Fallback xmlns="">
            <p:pic>
              <p:nvPicPr>
                <p:cNvPr id="10251" name="Ink 10250">
                  <a:extLst>
                    <a:ext uri="{FF2B5EF4-FFF2-40B4-BE49-F238E27FC236}">
                      <a16:creationId xmlns:a16="http://schemas.microsoft.com/office/drawing/2014/main" id="{08450ACE-FD48-4440-8D0E-CC10D186D742}"/>
                    </a:ext>
                  </a:extLst>
                </p:cNvPr>
                <p:cNvPicPr/>
                <p:nvPr/>
              </p:nvPicPr>
              <p:blipFill>
                <a:blip r:embed="rId125"/>
                <a:stretch>
                  <a:fillRect/>
                </a:stretch>
              </p:blipFill>
              <p:spPr>
                <a:xfrm>
                  <a:off x="7235947" y="4709423"/>
                  <a:ext cx="233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252" name="Ink 10251">
                  <a:extLst>
                    <a:ext uri="{FF2B5EF4-FFF2-40B4-BE49-F238E27FC236}">
                      <a16:creationId xmlns:a16="http://schemas.microsoft.com/office/drawing/2014/main" id="{D801B780-9545-2A4A-8E01-11DAF929866F}"/>
                    </a:ext>
                  </a:extLst>
                </p14:cNvPr>
                <p14:cNvContentPartPr/>
                <p14:nvPr/>
              </p14:nvContentPartPr>
              <p14:xfrm>
                <a:off x="7362667" y="4818503"/>
                <a:ext cx="96120" cy="60480"/>
              </p14:xfrm>
            </p:contentPart>
          </mc:Choice>
          <mc:Fallback xmlns="">
            <p:pic>
              <p:nvPicPr>
                <p:cNvPr id="10252" name="Ink 10251">
                  <a:extLst>
                    <a:ext uri="{FF2B5EF4-FFF2-40B4-BE49-F238E27FC236}">
                      <a16:creationId xmlns:a16="http://schemas.microsoft.com/office/drawing/2014/main" id="{D801B780-9545-2A4A-8E01-11DAF929866F}"/>
                    </a:ext>
                  </a:extLst>
                </p:cNvPr>
                <p:cNvPicPr/>
                <p:nvPr/>
              </p:nvPicPr>
              <p:blipFill>
                <a:blip r:embed="rId127"/>
                <a:stretch>
                  <a:fillRect/>
                </a:stretch>
              </p:blipFill>
              <p:spPr>
                <a:xfrm>
                  <a:off x="7355107" y="4810943"/>
                  <a:ext cx="111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254" name="Ink 10253">
                  <a:extLst>
                    <a:ext uri="{FF2B5EF4-FFF2-40B4-BE49-F238E27FC236}">
                      <a16:creationId xmlns:a16="http://schemas.microsoft.com/office/drawing/2014/main" id="{F2DE2EB9-0AAB-1F41-88AA-077BBE626ECB}"/>
                    </a:ext>
                  </a:extLst>
                </p14:cNvPr>
                <p14:cNvContentPartPr/>
                <p14:nvPr/>
              </p14:nvContentPartPr>
              <p14:xfrm>
                <a:off x="7479667" y="4803023"/>
                <a:ext cx="73800" cy="81360"/>
              </p14:xfrm>
            </p:contentPart>
          </mc:Choice>
          <mc:Fallback xmlns="">
            <p:pic>
              <p:nvPicPr>
                <p:cNvPr id="10254" name="Ink 10253">
                  <a:extLst>
                    <a:ext uri="{FF2B5EF4-FFF2-40B4-BE49-F238E27FC236}">
                      <a16:creationId xmlns:a16="http://schemas.microsoft.com/office/drawing/2014/main" id="{F2DE2EB9-0AAB-1F41-88AA-077BBE626ECB}"/>
                    </a:ext>
                  </a:extLst>
                </p:cNvPr>
                <p:cNvPicPr/>
                <p:nvPr/>
              </p:nvPicPr>
              <p:blipFill>
                <a:blip r:embed="rId129"/>
                <a:stretch>
                  <a:fillRect/>
                </a:stretch>
              </p:blipFill>
              <p:spPr>
                <a:xfrm>
                  <a:off x="7472107" y="4795463"/>
                  <a:ext cx="88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255" name="Ink 10254">
                  <a:extLst>
                    <a:ext uri="{FF2B5EF4-FFF2-40B4-BE49-F238E27FC236}">
                      <a16:creationId xmlns:a16="http://schemas.microsoft.com/office/drawing/2014/main" id="{A91F9C0C-29BF-ED46-9A80-44F41FDCA111}"/>
                    </a:ext>
                  </a:extLst>
                </p14:cNvPr>
                <p14:cNvContentPartPr/>
                <p14:nvPr/>
              </p14:nvContentPartPr>
              <p14:xfrm>
                <a:off x="7577587" y="4812743"/>
                <a:ext cx="86760" cy="61200"/>
              </p14:xfrm>
            </p:contentPart>
          </mc:Choice>
          <mc:Fallback xmlns="">
            <p:pic>
              <p:nvPicPr>
                <p:cNvPr id="10255" name="Ink 10254">
                  <a:extLst>
                    <a:ext uri="{FF2B5EF4-FFF2-40B4-BE49-F238E27FC236}">
                      <a16:creationId xmlns:a16="http://schemas.microsoft.com/office/drawing/2014/main" id="{A91F9C0C-29BF-ED46-9A80-44F41FDCA111}"/>
                    </a:ext>
                  </a:extLst>
                </p:cNvPr>
                <p:cNvPicPr/>
                <p:nvPr/>
              </p:nvPicPr>
              <p:blipFill>
                <a:blip r:embed="rId131"/>
                <a:stretch>
                  <a:fillRect/>
                </a:stretch>
              </p:blipFill>
              <p:spPr>
                <a:xfrm>
                  <a:off x="7570027" y="4805183"/>
                  <a:ext cx="101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256" name="Ink 10255">
                  <a:extLst>
                    <a:ext uri="{FF2B5EF4-FFF2-40B4-BE49-F238E27FC236}">
                      <a16:creationId xmlns:a16="http://schemas.microsoft.com/office/drawing/2014/main" id="{EC094EC6-B6EB-EE49-BCC8-4E3DB84F642E}"/>
                    </a:ext>
                  </a:extLst>
                </p14:cNvPr>
                <p14:cNvContentPartPr/>
                <p14:nvPr/>
              </p14:nvContentPartPr>
              <p14:xfrm>
                <a:off x="7692787" y="4808063"/>
                <a:ext cx="77040" cy="58320"/>
              </p14:xfrm>
            </p:contentPart>
          </mc:Choice>
          <mc:Fallback xmlns="">
            <p:pic>
              <p:nvPicPr>
                <p:cNvPr id="10256" name="Ink 10255">
                  <a:extLst>
                    <a:ext uri="{FF2B5EF4-FFF2-40B4-BE49-F238E27FC236}">
                      <a16:creationId xmlns:a16="http://schemas.microsoft.com/office/drawing/2014/main" id="{EC094EC6-B6EB-EE49-BCC8-4E3DB84F642E}"/>
                    </a:ext>
                  </a:extLst>
                </p:cNvPr>
                <p:cNvPicPr/>
                <p:nvPr/>
              </p:nvPicPr>
              <p:blipFill>
                <a:blip r:embed="rId133"/>
                <a:stretch>
                  <a:fillRect/>
                </a:stretch>
              </p:blipFill>
              <p:spPr>
                <a:xfrm>
                  <a:off x="7685227" y="4800503"/>
                  <a:ext cx="921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257" name="Ink 10256">
                  <a:extLst>
                    <a:ext uri="{FF2B5EF4-FFF2-40B4-BE49-F238E27FC236}">
                      <a16:creationId xmlns:a16="http://schemas.microsoft.com/office/drawing/2014/main" id="{044EFDE6-CFC0-2148-BF47-73CDD1EE5430}"/>
                    </a:ext>
                  </a:extLst>
                </p14:cNvPr>
                <p14:cNvContentPartPr/>
                <p14:nvPr/>
              </p14:nvContentPartPr>
              <p14:xfrm>
                <a:off x="7775947" y="4707983"/>
                <a:ext cx="3960" cy="149760"/>
              </p14:xfrm>
            </p:contentPart>
          </mc:Choice>
          <mc:Fallback xmlns="">
            <p:pic>
              <p:nvPicPr>
                <p:cNvPr id="10257" name="Ink 10256">
                  <a:extLst>
                    <a:ext uri="{FF2B5EF4-FFF2-40B4-BE49-F238E27FC236}">
                      <a16:creationId xmlns:a16="http://schemas.microsoft.com/office/drawing/2014/main" id="{044EFDE6-CFC0-2148-BF47-73CDD1EE5430}"/>
                    </a:ext>
                  </a:extLst>
                </p:cNvPr>
                <p:cNvPicPr/>
                <p:nvPr/>
              </p:nvPicPr>
              <p:blipFill>
                <a:blip r:embed="rId135"/>
                <a:stretch>
                  <a:fillRect/>
                </a:stretch>
              </p:blipFill>
              <p:spPr>
                <a:xfrm>
                  <a:off x="7768387" y="4700423"/>
                  <a:ext cx="19080" cy="164880"/>
                </a:xfrm>
                <a:prstGeom prst="rect">
                  <a:avLst/>
                </a:prstGeom>
              </p:spPr>
            </p:pic>
          </mc:Fallback>
        </mc:AlternateContent>
      </p:grpSp>
      <p:grpSp>
        <p:nvGrpSpPr>
          <p:cNvPr id="10266" name="Group 10265">
            <a:extLst>
              <a:ext uri="{FF2B5EF4-FFF2-40B4-BE49-F238E27FC236}">
                <a16:creationId xmlns:a16="http://schemas.microsoft.com/office/drawing/2014/main" id="{39D0D281-3255-2E4C-B9C0-81C87F04514C}"/>
              </a:ext>
            </a:extLst>
          </p:cNvPr>
          <p:cNvGrpSpPr/>
          <p:nvPr/>
        </p:nvGrpSpPr>
        <p:grpSpPr>
          <a:xfrm>
            <a:off x="4845547" y="4409903"/>
            <a:ext cx="855000" cy="161640"/>
            <a:chOff x="4845547" y="4409903"/>
            <a:chExt cx="855000" cy="161640"/>
          </a:xfrm>
        </p:grpSpPr>
        <mc:AlternateContent xmlns:mc="http://schemas.openxmlformats.org/markup-compatibility/2006" xmlns:p14="http://schemas.microsoft.com/office/powerpoint/2010/main">
          <mc:Choice Requires="p14">
            <p:contentPart p14:bwMode="auto" r:id="rId136">
              <p14:nvContentPartPr>
                <p14:cNvPr id="10259" name="Ink 10258">
                  <a:extLst>
                    <a:ext uri="{FF2B5EF4-FFF2-40B4-BE49-F238E27FC236}">
                      <a16:creationId xmlns:a16="http://schemas.microsoft.com/office/drawing/2014/main" id="{11CFB1AF-40D5-F947-B2B2-259594919505}"/>
                    </a:ext>
                  </a:extLst>
                </p14:cNvPr>
                <p14:cNvContentPartPr/>
                <p14:nvPr/>
              </p14:nvContentPartPr>
              <p14:xfrm>
                <a:off x="4845547" y="4520423"/>
                <a:ext cx="376560" cy="8640"/>
              </p14:xfrm>
            </p:contentPart>
          </mc:Choice>
          <mc:Fallback xmlns="">
            <p:pic>
              <p:nvPicPr>
                <p:cNvPr id="10259" name="Ink 10258">
                  <a:extLst>
                    <a:ext uri="{FF2B5EF4-FFF2-40B4-BE49-F238E27FC236}">
                      <a16:creationId xmlns:a16="http://schemas.microsoft.com/office/drawing/2014/main" id="{11CFB1AF-40D5-F947-B2B2-259594919505}"/>
                    </a:ext>
                  </a:extLst>
                </p:cNvPr>
                <p:cNvPicPr/>
                <p:nvPr/>
              </p:nvPicPr>
              <p:blipFill>
                <a:blip r:embed="rId137"/>
                <a:stretch>
                  <a:fillRect/>
                </a:stretch>
              </p:blipFill>
              <p:spPr>
                <a:xfrm>
                  <a:off x="4837987" y="4512863"/>
                  <a:ext cx="391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60" name="Ink 10259">
                  <a:extLst>
                    <a:ext uri="{FF2B5EF4-FFF2-40B4-BE49-F238E27FC236}">
                      <a16:creationId xmlns:a16="http://schemas.microsoft.com/office/drawing/2014/main" id="{F1C4C56C-EC78-3947-9EA8-88680410643A}"/>
                    </a:ext>
                  </a:extLst>
                </p14:cNvPr>
                <p14:cNvContentPartPr/>
                <p14:nvPr/>
              </p14:nvContentPartPr>
              <p14:xfrm>
                <a:off x="5341987" y="4496663"/>
                <a:ext cx="81360" cy="65520"/>
              </p14:xfrm>
            </p:contentPart>
          </mc:Choice>
          <mc:Fallback xmlns="">
            <p:pic>
              <p:nvPicPr>
                <p:cNvPr id="10260" name="Ink 10259">
                  <a:extLst>
                    <a:ext uri="{FF2B5EF4-FFF2-40B4-BE49-F238E27FC236}">
                      <a16:creationId xmlns:a16="http://schemas.microsoft.com/office/drawing/2014/main" id="{F1C4C56C-EC78-3947-9EA8-88680410643A}"/>
                    </a:ext>
                  </a:extLst>
                </p:cNvPr>
                <p:cNvPicPr/>
                <p:nvPr/>
              </p:nvPicPr>
              <p:blipFill>
                <a:blip r:embed="rId139"/>
                <a:stretch>
                  <a:fillRect/>
                </a:stretch>
              </p:blipFill>
              <p:spPr>
                <a:xfrm>
                  <a:off x="5334427" y="4489103"/>
                  <a:ext cx="964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61" name="Ink 10260">
                  <a:extLst>
                    <a:ext uri="{FF2B5EF4-FFF2-40B4-BE49-F238E27FC236}">
                      <a16:creationId xmlns:a16="http://schemas.microsoft.com/office/drawing/2014/main" id="{2883B153-7524-3C42-8706-36C262D463ED}"/>
                    </a:ext>
                  </a:extLst>
                </p14:cNvPr>
                <p14:cNvContentPartPr/>
                <p14:nvPr/>
              </p14:nvContentPartPr>
              <p14:xfrm>
                <a:off x="5438827" y="4493063"/>
                <a:ext cx="73080" cy="78480"/>
              </p14:xfrm>
            </p:contentPart>
          </mc:Choice>
          <mc:Fallback xmlns="">
            <p:pic>
              <p:nvPicPr>
                <p:cNvPr id="10261" name="Ink 10260">
                  <a:extLst>
                    <a:ext uri="{FF2B5EF4-FFF2-40B4-BE49-F238E27FC236}">
                      <a16:creationId xmlns:a16="http://schemas.microsoft.com/office/drawing/2014/main" id="{2883B153-7524-3C42-8706-36C262D463ED}"/>
                    </a:ext>
                  </a:extLst>
                </p:cNvPr>
                <p:cNvPicPr/>
                <p:nvPr/>
              </p:nvPicPr>
              <p:blipFill>
                <a:blip r:embed="rId141"/>
                <a:stretch>
                  <a:fillRect/>
                </a:stretch>
              </p:blipFill>
              <p:spPr>
                <a:xfrm>
                  <a:off x="5431267" y="4485503"/>
                  <a:ext cx="88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62" name="Ink 10261">
                  <a:extLst>
                    <a:ext uri="{FF2B5EF4-FFF2-40B4-BE49-F238E27FC236}">
                      <a16:creationId xmlns:a16="http://schemas.microsoft.com/office/drawing/2014/main" id="{21810B03-2AF8-3B46-BF02-B9F626E5CDD9}"/>
                    </a:ext>
                  </a:extLst>
                </p14:cNvPr>
                <p14:cNvContentPartPr/>
                <p14:nvPr/>
              </p14:nvContentPartPr>
              <p14:xfrm>
                <a:off x="5538907" y="4516823"/>
                <a:ext cx="48600" cy="47160"/>
              </p14:xfrm>
            </p:contentPart>
          </mc:Choice>
          <mc:Fallback xmlns="">
            <p:pic>
              <p:nvPicPr>
                <p:cNvPr id="10262" name="Ink 10261">
                  <a:extLst>
                    <a:ext uri="{FF2B5EF4-FFF2-40B4-BE49-F238E27FC236}">
                      <a16:creationId xmlns:a16="http://schemas.microsoft.com/office/drawing/2014/main" id="{21810B03-2AF8-3B46-BF02-B9F626E5CDD9}"/>
                    </a:ext>
                  </a:extLst>
                </p:cNvPr>
                <p:cNvPicPr/>
                <p:nvPr/>
              </p:nvPicPr>
              <p:blipFill>
                <a:blip r:embed="rId143"/>
                <a:stretch>
                  <a:fillRect/>
                </a:stretch>
              </p:blipFill>
              <p:spPr>
                <a:xfrm>
                  <a:off x="5531347" y="4509263"/>
                  <a:ext cx="63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263" name="Ink 10262">
                  <a:extLst>
                    <a:ext uri="{FF2B5EF4-FFF2-40B4-BE49-F238E27FC236}">
                      <a16:creationId xmlns:a16="http://schemas.microsoft.com/office/drawing/2014/main" id="{DBE852F6-E822-D544-9A78-3DEE2D2F5207}"/>
                    </a:ext>
                  </a:extLst>
                </p14:cNvPr>
                <p14:cNvContentPartPr/>
                <p14:nvPr/>
              </p14:nvContentPartPr>
              <p14:xfrm>
                <a:off x="5538907" y="4494503"/>
                <a:ext cx="50040" cy="68040"/>
              </p14:xfrm>
            </p:contentPart>
          </mc:Choice>
          <mc:Fallback xmlns="">
            <p:pic>
              <p:nvPicPr>
                <p:cNvPr id="10263" name="Ink 10262">
                  <a:extLst>
                    <a:ext uri="{FF2B5EF4-FFF2-40B4-BE49-F238E27FC236}">
                      <a16:creationId xmlns:a16="http://schemas.microsoft.com/office/drawing/2014/main" id="{DBE852F6-E822-D544-9A78-3DEE2D2F5207}"/>
                    </a:ext>
                  </a:extLst>
                </p:cNvPr>
                <p:cNvPicPr/>
                <p:nvPr/>
              </p:nvPicPr>
              <p:blipFill>
                <a:blip r:embed="rId145"/>
                <a:stretch>
                  <a:fillRect/>
                </a:stretch>
              </p:blipFill>
              <p:spPr>
                <a:xfrm>
                  <a:off x="5531347" y="4486943"/>
                  <a:ext cx="65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64" name="Ink 10263">
                  <a:extLst>
                    <a:ext uri="{FF2B5EF4-FFF2-40B4-BE49-F238E27FC236}">
                      <a16:creationId xmlns:a16="http://schemas.microsoft.com/office/drawing/2014/main" id="{C0F84BB6-2803-2743-BE78-569C77851CFF}"/>
                    </a:ext>
                  </a:extLst>
                </p14:cNvPr>
                <p14:cNvContentPartPr/>
                <p14:nvPr/>
              </p14:nvContentPartPr>
              <p14:xfrm>
                <a:off x="5651947" y="4409903"/>
                <a:ext cx="27720" cy="144720"/>
              </p14:xfrm>
            </p:contentPart>
          </mc:Choice>
          <mc:Fallback xmlns="">
            <p:pic>
              <p:nvPicPr>
                <p:cNvPr id="10264" name="Ink 10263">
                  <a:extLst>
                    <a:ext uri="{FF2B5EF4-FFF2-40B4-BE49-F238E27FC236}">
                      <a16:creationId xmlns:a16="http://schemas.microsoft.com/office/drawing/2014/main" id="{C0F84BB6-2803-2743-BE78-569C77851CFF}"/>
                    </a:ext>
                  </a:extLst>
                </p:cNvPr>
                <p:cNvPicPr/>
                <p:nvPr/>
              </p:nvPicPr>
              <p:blipFill>
                <a:blip r:embed="rId147"/>
                <a:stretch>
                  <a:fillRect/>
                </a:stretch>
              </p:blipFill>
              <p:spPr>
                <a:xfrm>
                  <a:off x="5644387" y="4402343"/>
                  <a:ext cx="42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65" name="Ink 10264">
                  <a:extLst>
                    <a:ext uri="{FF2B5EF4-FFF2-40B4-BE49-F238E27FC236}">
                      <a16:creationId xmlns:a16="http://schemas.microsoft.com/office/drawing/2014/main" id="{DC1AACA5-266C-7746-B843-E23EC588F5D7}"/>
                    </a:ext>
                  </a:extLst>
                </p14:cNvPr>
                <p14:cNvContentPartPr/>
                <p14:nvPr/>
              </p14:nvContentPartPr>
              <p14:xfrm>
                <a:off x="5616307" y="4464623"/>
                <a:ext cx="84240" cy="14400"/>
              </p14:xfrm>
            </p:contentPart>
          </mc:Choice>
          <mc:Fallback xmlns="">
            <p:pic>
              <p:nvPicPr>
                <p:cNvPr id="10265" name="Ink 10264">
                  <a:extLst>
                    <a:ext uri="{FF2B5EF4-FFF2-40B4-BE49-F238E27FC236}">
                      <a16:creationId xmlns:a16="http://schemas.microsoft.com/office/drawing/2014/main" id="{DC1AACA5-266C-7746-B843-E23EC588F5D7}"/>
                    </a:ext>
                  </a:extLst>
                </p:cNvPr>
                <p:cNvPicPr/>
                <p:nvPr/>
              </p:nvPicPr>
              <p:blipFill>
                <a:blip r:embed="rId149"/>
                <a:stretch>
                  <a:fillRect/>
                </a:stretch>
              </p:blipFill>
              <p:spPr>
                <a:xfrm>
                  <a:off x="5608747" y="4457063"/>
                  <a:ext cx="9936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0270" name="Ink 10269">
                <a:extLst>
                  <a:ext uri="{FF2B5EF4-FFF2-40B4-BE49-F238E27FC236}">
                    <a16:creationId xmlns:a16="http://schemas.microsoft.com/office/drawing/2014/main" id="{E24D950B-84D7-4440-B639-53AFA70E0271}"/>
                  </a:ext>
                </a:extLst>
              </p14:cNvPr>
              <p14:cNvContentPartPr/>
              <p14:nvPr/>
            </p14:nvContentPartPr>
            <p14:xfrm>
              <a:off x="7392907" y="318143"/>
              <a:ext cx="14760" cy="294120"/>
            </p14:xfrm>
          </p:contentPart>
        </mc:Choice>
        <mc:Fallback xmlns="">
          <p:pic>
            <p:nvPicPr>
              <p:cNvPr id="10270" name="Ink 10269">
                <a:extLst>
                  <a:ext uri="{FF2B5EF4-FFF2-40B4-BE49-F238E27FC236}">
                    <a16:creationId xmlns:a16="http://schemas.microsoft.com/office/drawing/2014/main" id="{E24D950B-84D7-4440-B639-53AFA70E0271}"/>
                  </a:ext>
                </a:extLst>
              </p:cNvPr>
              <p:cNvPicPr/>
              <p:nvPr/>
            </p:nvPicPr>
            <p:blipFill>
              <a:blip r:embed="rId151"/>
              <a:stretch>
                <a:fillRect/>
              </a:stretch>
            </p:blipFill>
            <p:spPr>
              <a:xfrm>
                <a:off x="7385347" y="310583"/>
                <a:ext cx="298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271" name="Ink 10270">
                <a:extLst>
                  <a:ext uri="{FF2B5EF4-FFF2-40B4-BE49-F238E27FC236}">
                    <a16:creationId xmlns:a16="http://schemas.microsoft.com/office/drawing/2014/main" id="{C1034493-48D6-1547-9CD9-52FC16A7B6F2}"/>
                  </a:ext>
                </a:extLst>
              </p14:cNvPr>
              <p14:cNvContentPartPr/>
              <p14:nvPr/>
            </p14:nvContentPartPr>
            <p14:xfrm>
              <a:off x="7392907" y="322463"/>
              <a:ext cx="369720" cy="294120"/>
            </p14:xfrm>
          </p:contentPart>
        </mc:Choice>
        <mc:Fallback xmlns="">
          <p:pic>
            <p:nvPicPr>
              <p:cNvPr id="10271" name="Ink 10270">
                <a:extLst>
                  <a:ext uri="{FF2B5EF4-FFF2-40B4-BE49-F238E27FC236}">
                    <a16:creationId xmlns:a16="http://schemas.microsoft.com/office/drawing/2014/main" id="{C1034493-48D6-1547-9CD9-52FC16A7B6F2}"/>
                  </a:ext>
                </a:extLst>
              </p:cNvPr>
              <p:cNvPicPr/>
              <p:nvPr/>
            </p:nvPicPr>
            <p:blipFill>
              <a:blip r:embed="rId153"/>
              <a:stretch>
                <a:fillRect/>
              </a:stretch>
            </p:blipFill>
            <p:spPr>
              <a:xfrm>
                <a:off x="7385707" y="314903"/>
                <a:ext cx="3848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72" name="Ink 10271">
                <a:extLst>
                  <a:ext uri="{FF2B5EF4-FFF2-40B4-BE49-F238E27FC236}">
                    <a16:creationId xmlns:a16="http://schemas.microsoft.com/office/drawing/2014/main" id="{FEB888B4-4944-F547-9EFA-37702E18FD3F}"/>
                  </a:ext>
                </a:extLst>
              </p14:cNvPr>
              <p14:cNvContentPartPr/>
              <p14:nvPr/>
            </p14:nvContentPartPr>
            <p14:xfrm>
              <a:off x="7519267" y="406343"/>
              <a:ext cx="147600" cy="132840"/>
            </p14:xfrm>
          </p:contentPart>
        </mc:Choice>
        <mc:Fallback xmlns="">
          <p:pic>
            <p:nvPicPr>
              <p:cNvPr id="10272" name="Ink 10271">
                <a:extLst>
                  <a:ext uri="{FF2B5EF4-FFF2-40B4-BE49-F238E27FC236}">
                    <a16:creationId xmlns:a16="http://schemas.microsoft.com/office/drawing/2014/main" id="{FEB888B4-4944-F547-9EFA-37702E18FD3F}"/>
                  </a:ext>
                </a:extLst>
              </p:cNvPr>
              <p:cNvPicPr/>
              <p:nvPr/>
            </p:nvPicPr>
            <p:blipFill>
              <a:blip r:embed="rId155"/>
              <a:stretch>
                <a:fillRect/>
              </a:stretch>
            </p:blipFill>
            <p:spPr>
              <a:xfrm>
                <a:off x="7512067" y="398783"/>
                <a:ext cx="1627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75" name="Ink 10274">
                <a:extLst>
                  <a:ext uri="{FF2B5EF4-FFF2-40B4-BE49-F238E27FC236}">
                    <a16:creationId xmlns:a16="http://schemas.microsoft.com/office/drawing/2014/main" id="{187AB7E5-D8FE-0949-B494-2FB542F395C9}"/>
                  </a:ext>
                </a:extLst>
              </p14:cNvPr>
              <p14:cNvContentPartPr/>
              <p14:nvPr/>
            </p14:nvContentPartPr>
            <p14:xfrm>
              <a:off x="6546907" y="620183"/>
              <a:ext cx="1072440" cy="237960"/>
            </p14:xfrm>
          </p:contentPart>
        </mc:Choice>
        <mc:Fallback xmlns="">
          <p:pic>
            <p:nvPicPr>
              <p:cNvPr id="10275" name="Ink 10274">
                <a:extLst>
                  <a:ext uri="{FF2B5EF4-FFF2-40B4-BE49-F238E27FC236}">
                    <a16:creationId xmlns:a16="http://schemas.microsoft.com/office/drawing/2014/main" id="{187AB7E5-D8FE-0949-B494-2FB542F395C9}"/>
                  </a:ext>
                </a:extLst>
              </p:cNvPr>
              <p:cNvPicPr/>
              <p:nvPr/>
            </p:nvPicPr>
            <p:blipFill>
              <a:blip r:embed="rId157"/>
              <a:stretch>
                <a:fillRect/>
              </a:stretch>
            </p:blipFill>
            <p:spPr>
              <a:xfrm>
                <a:off x="6539707" y="612623"/>
                <a:ext cx="1087560" cy="252720"/>
              </a:xfrm>
              <a:prstGeom prst="rect">
                <a:avLst/>
              </a:prstGeom>
            </p:spPr>
          </p:pic>
        </mc:Fallback>
      </mc:AlternateContent>
      <p:grpSp>
        <p:nvGrpSpPr>
          <p:cNvPr id="10279" name="Group 10278">
            <a:extLst>
              <a:ext uri="{FF2B5EF4-FFF2-40B4-BE49-F238E27FC236}">
                <a16:creationId xmlns:a16="http://schemas.microsoft.com/office/drawing/2014/main" id="{DBF4B402-C656-4B40-B7BF-6152833FFBFD}"/>
              </a:ext>
            </a:extLst>
          </p:cNvPr>
          <p:cNvGrpSpPr/>
          <p:nvPr/>
        </p:nvGrpSpPr>
        <p:grpSpPr>
          <a:xfrm>
            <a:off x="6303907" y="297983"/>
            <a:ext cx="546840" cy="496440"/>
            <a:chOff x="6303907" y="297983"/>
            <a:chExt cx="546840" cy="496440"/>
          </a:xfrm>
        </p:grpSpPr>
        <mc:AlternateContent xmlns:mc="http://schemas.openxmlformats.org/markup-compatibility/2006" xmlns:p14="http://schemas.microsoft.com/office/powerpoint/2010/main">
          <mc:Choice Requires="p14">
            <p:contentPart p14:bwMode="auto" r:id="rId158">
              <p14:nvContentPartPr>
                <p14:cNvPr id="10267" name="Ink 10266">
                  <a:extLst>
                    <a:ext uri="{FF2B5EF4-FFF2-40B4-BE49-F238E27FC236}">
                      <a16:creationId xmlns:a16="http://schemas.microsoft.com/office/drawing/2014/main" id="{FC819048-EEFA-584C-B81E-A6DA7F91BFA4}"/>
                    </a:ext>
                  </a:extLst>
                </p14:cNvPr>
                <p14:cNvContentPartPr/>
                <p14:nvPr/>
              </p14:nvContentPartPr>
              <p14:xfrm>
                <a:off x="6303907" y="297983"/>
                <a:ext cx="375120" cy="351000"/>
              </p14:xfrm>
            </p:contentPart>
          </mc:Choice>
          <mc:Fallback xmlns="">
            <p:pic>
              <p:nvPicPr>
                <p:cNvPr id="10267" name="Ink 10266">
                  <a:extLst>
                    <a:ext uri="{FF2B5EF4-FFF2-40B4-BE49-F238E27FC236}">
                      <a16:creationId xmlns:a16="http://schemas.microsoft.com/office/drawing/2014/main" id="{FC819048-EEFA-584C-B81E-A6DA7F91BFA4}"/>
                    </a:ext>
                  </a:extLst>
                </p:cNvPr>
                <p:cNvPicPr/>
                <p:nvPr/>
              </p:nvPicPr>
              <p:blipFill>
                <a:blip r:embed="rId159"/>
                <a:stretch>
                  <a:fillRect/>
                </a:stretch>
              </p:blipFill>
              <p:spPr>
                <a:xfrm>
                  <a:off x="6296347" y="290423"/>
                  <a:ext cx="3902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68" name="Ink 10267">
                  <a:extLst>
                    <a:ext uri="{FF2B5EF4-FFF2-40B4-BE49-F238E27FC236}">
                      <a16:creationId xmlns:a16="http://schemas.microsoft.com/office/drawing/2014/main" id="{BDBD1F5A-5DC2-424C-81B2-8FC9953D1B52}"/>
                    </a:ext>
                  </a:extLst>
                </p14:cNvPr>
                <p14:cNvContentPartPr/>
                <p14:nvPr/>
              </p14:nvContentPartPr>
              <p14:xfrm>
                <a:off x="6481027" y="432623"/>
                <a:ext cx="2160" cy="123480"/>
              </p14:xfrm>
            </p:contentPart>
          </mc:Choice>
          <mc:Fallback xmlns="">
            <p:pic>
              <p:nvPicPr>
                <p:cNvPr id="10268" name="Ink 10267">
                  <a:extLst>
                    <a:ext uri="{FF2B5EF4-FFF2-40B4-BE49-F238E27FC236}">
                      <a16:creationId xmlns:a16="http://schemas.microsoft.com/office/drawing/2014/main" id="{BDBD1F5A-5DC2-424C-81B2-8FC9953D1B52}"/>
                    </a:ext>
                  </a:extLst>
                </p:cNvPr>
                <p:cNvPicPr/>
                <p:nvPr/>
              </p:nvPicPr>
              <p:blipFill>
                <a:blip r:embed="rId161"/>
                <a:stretch>
                  <a:fillRect/>
                </a:stretch>
              </p:blipFill>
              <p:spPr>
                <a:xfrm>
                  <a:off x="6473467" y="425423"/>
                  <a:ext cx="17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269" name="Ink 10268">
                  <a:extLst>
                    <a:ext uri="{FF2B5EF4-FFF2-40B4-BE49-F238E27FC236}">
                      <a16:creationId xmlns:a16="http://schemas.microsoft.com/office/drawing/2014/main" id="{0005D80F-2A7E-AD4A-B41F-187C88B81927}"/>
                    </a:ext>
                  </a:extLst>
                </p14:cNvPr>
                <p14:cNvContentPartPr/>
                <p14:nvPr/>
              </p14:nvContentPartPr>
              <p14:xfrm>
                <a:off x="6473467" y="424343"/>
                <a:ext cx="98280" cy="64080"/>
              </p14:xfrm>
            </p:contentPart>
          </mc:Choice>
          <mc:Fallback xmlns="">
            <p:pic>
              <p:nvPicPr>
                <p:cNvPr id="10269" name="Ink 10268">
                  <a:extLst>
                    <a:ext uri="{FF2B5EF4-FFF2-40B4-BE49-F238E27FC236}">
                      <a16:creationId xmlns:a16="http://schemas.microsoft.com/office/drawing/2014/main" id="{0005D80F-2A7E-AD4A-B41F-187C88B81927}"/>
                    </a:ext>
                  </a:extLst>
                </p:cNvPr>
                <p:cNvPicPr/>
                <p:nvPr/>
              </p:nvPicPr>
              <p:blipFill>
                <a:blip r:embed="rId163"/>
                <a:stretch>
                  <a:fillRect/>
                </a:stretch>
              </p:blipFill>
              <p:spPr>
                <a:xfrm>
                  <a:off x="6465907" y="416783"/>
                  <a:ext cx="1134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77" name="Ink 10276">
                  <a:extLst>
                    <a:ext uri="{FF2B5EF4-FFF2-40B4-BE49-F238E27FC236}">
                      <a16:creationId xmlns:a16="http://schemas.microsoft.com/office/drawing/2014/main" id="{77439020-038F-E24C-AF7B-A8762B836110}"/>
                    </a:ext>
                  </a:extLst>
                </p14:cNvPr>
                <p14:cNvContentPartPr/>
                <p14:nvPr/>
              </p14:nvContentPartPr>
              <p14:xfrm>
                <a:off x="6664627" y="612263"/>
                <a:ext cx="137880" cy="159480"/>
              </p14:xfrm>
            </p:contentPart>
          </mc:Choice>
          <mc:Fallback xmlns="">
            <p:pic>
              <p:nvPicPr>
                <p:cNvPr id="10277" name="Ink 10276">
                  <a:extLst>
                    <a:ext uri="{FF2B5EF4-FFF2-40B4-BE49-F238E27FC236}">
                      <a16:creationId xmlns:a16="http://schemas.microsoft.com/office/drawing/2014/main" id="{77439020-038F-E24C-AF7B-A8762B836110}"/>
                    </a:ext>
                  </a:extLst>
                </p:cNvPr>
                <p:cNvPicPr/>
                <p:nvPr/>
              </p:nvPicPr>
              <p:blipFill>
                <a:blip r:embed="rId165"/>
                <a:stretch>
                  <a:fillRect/>
                </a:stretch>
              </p:blipFill>
              <p:spPr>
                <a:xfrm>
                  <a:off x="6657067" y="604703"/>
                  <a:ext cx="153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78" name="Ink 10277">
                  <a:extLst>
                    <a:ext uri="{FF2B5EF4-FFF2-40B4-BE49-F238E27FC236}">
                      <a16:creationId xmlns:a16="http://schemas.microsoft.com/office/drawing/2014/main" id="{3FE200B2-112A-8F47-93DA-DE3AB03B8545}"/>
                    </a:ext>
                  </a:extLst>
                </p14:cNvPr>
                <p14:cNvContentPartPr/>
                <p14:nvPr/>
              </p14:nvContentPartPr>
              <p14:xfrm>
                <a:off x="6771547" y="719543"/>
                <a:ext cx="79200" cy="74880"/>
              </p14:xfrm>
            </p:contentPart>
          </mc:Choice>
          <mc:Fallback xmlns="">
            <p:pic>
              <p:nvPicPr>
                <p:cNvPr id="10278" name="Ink 10277">
                  <a:extLst>
                    <a:ext uri="{FF2B5EF4-FFF2-40B4-BE49-F238E27FC236}">
                      <a16:creationId xmlns:a16="http://schemas.microsoft.com/office/drawing/2014/main" id="{3FE200B2-112A-8F47-93DA-DE3AB03B8545}"/>
                    </a:ext>
                  </a:extLst>
                </p:cNvPr>
                <p:cNvPicPr/>
                <p:nvPr/>
              </p:nvPicPr>
              <p:blipFill>
                <a:blip r:embed="rId167"/>
                <a:stretch>
                  <a:fillRect/>
                </a:stretch>
              </p:blipFill>
              <p:spPr>
                <a:xfrm>
                  <a:off x="6763987" y="711983"/>
                  <a:ext cx="94320" cy="89640"/>
                </a:xfrm>
                <a:prstGeom prst="rect">
                  <a:avLst/>
                </a:prstGeom>
              </p:spPr>
            </p:pic>
          </mc:Fallback>
        </mc:AlternateContent>
      </p:grpSp>
      <p:grpSp>
        <p:nvGrpSpPr>
          <p:cNvPr id="10291" name="Group 10290">
            <a:extLst>
              <a:ext uri="{FF2B5EF4-FFF2-40B4-BE49-F238E27FC236}">
                <a16:creationId xmlns:a16="http://schemas.microsoft.com/office/drawing/2014/main" id="{85AC0954-4E0D-1947-859A-8F04AD7C006D}"/>
              </a:ext>
            </a:extLst>
          </p:cNvPr>
          <p:cNvGrpSpPr/>
          <p:nvPr/>
        </p:nvGrpSpPr>
        <p:grpSpPr>
          <a:xfrm>
            <a:off x="3934747" y="656183"/>
            <a:ext cx="1593360" cy="309960"/>
            <a:chOff x="3934747" y="656183"/>
            <a:chExt cx="1593360" cy="309960"/>
          </a:xfrm>
        </p:grpSpPr>
        <mc:AlternateContent xmlns:mc="http://schemas.openxmlformats.org/markup-compatibility/2006" xmlns:p14="http://schemas.microsoft.com/office/powerpoint/2010/main">
          <mc:Choice Requires="p14">
            <p:contentPart p14:bwMode="auto" r:id="rId168">
              <p14:nvContentPartPr>
                <p14:cNvPr id="10280" name="Ink 10279">
                  <a:extLst>
                    <a:ext uri="{FF2B5EF4-FFF2-40B4-BE49-F238E27FC236}">
                      <a16:creationId xmlns:a16="http://schemas.microsoft.com/office/drawing/2014/main" id="{23146491-5859-7A41-A065-A8C00D2CC981}"/>
                    </a:ext>
                  </a:extLst>
                </p14:cNvPr>
                <p14:cNvContentPartPr/>
                <p14:nvPr/>
              </p14:nvContentPartPr>
              <p14:xfrm>
                <a:off x="4256227" y="656183"/>
                <a:ext cx="22320" cy="267840"/>
              </p14:xfrm>
            </p:contentPart>
          </mc:Choice>
          <mc:Fallback xmlns="">
            <p:pic>
              <p:nvPicPr>
                <p:cNvPr id="10280" name="Ink 10279">
                  <a:extLst>
                    <a:ext uri="{FF2B5EF4-FFF2-40B4-BE49-F238E27FC236}">
                      <a16:creationId xmlns:a16="http://schemas.microsoft.com/office/drawing/2014/main" id="{23146491-5859-7A41-A065-A8C00D2CC981}"/>
                    </a:ext>
                  </a:extLst>
                </p:cNvPr>
                <p:cNvPicPr/>
                <p:nvPr/>
              </p:nvPicPr>
              <p:blipFill>
                <a:blip r:embed="rId169"/>
                <a:stretch>
                  <a:fillRect/>
                </a:stretch>
              </p:blipFill>
              <p:spPr>
                <a:xfrm>
                  <a:off x="4248667" y="648623"/>
                  <a:ext cx="37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81" name="Ink 10280">
                  <a:extLst>
                    <a:ext uri="{FF2B5EF4-FFF2-40B4-BE49-F238E27FC236}">
                      <a16:creationId xmlns:a16="http://schemas.microsoft.com/office/drawing/2014/main" id="{49CBE8EE-5282-9C44-96B0-F6B9ED380751}"/>
                    </a:ext>
                  </a:extLst>
                </p14:cNvPr>
                <p14:cNvContentPartPr/>
                <p14:nvPr/>
              </p14:nvContentPartPr>
              <p14:xfrm>
                <a:off x="4282507" y="908183"/>
                <a:ext cx="675720" cy="32400"/>
              </p14:xfrm>
            </p:contentPart>
          </mc:Choice>
          <mc:Fallback xmlns="">
            <p:pic>
              <p:nvPicPr>
                <p:cNvPr id="10281" name="Ink 10280">
                  <a:extLst>
                    <a:ext uri="{FF2B5EF4-FFF2-40B4-BE49-F238E27FC236}">
                      <a16:creationId xmlns:a16="http://schemas.microsoft.com/office/drawing/2014/main" id="{49CBE8EE-5282-9C44-96B0-F6B9ED380751}"/>
                    </a:ext>
                  </a:extLst>
                </p:cNvPr>
                <p:cNvPicPr/>
                <p:nvPr/>
              </p:nvPicPr>
              <p:blipFill>
                <a:blip r:embed="rId171"/>
                <a:stretch>
                  <a:fillRect/>
                </a:stretch>
              </p:blipFill>
              <p:spPr>
                <a:xfrm>
                  <a:off x="4274947" y="900623"/>
                  <a:ext cx="6908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83" name="Ink 10282">
                  <a:extLst>
                    <a:ext uri="{FF2B5EF4-FFF2-40B4-BE49-F238E27FC236}">
                      <a16:creationId xmlns:a16="http://schemas.microsoft.com/office/drawing/2014/main" id="{501798CF-EA1C-814C-8007-F8A240A1E604}"/>
                    </a:ext>
                  </a:extLst>
                </p14:cNvPr>
                <p14:cNvContentPartPr/>
                <p14:nvPr/>
              </p14:nvContentPartPr>
              <p14:xfrm>
                <a:off x="4958947" y="905303"/>
                <a:ext cx="356760" cy="6120"/>
              </p14:xfrm>
            </p:contentPart>
          </mc:Choice>
          <mc:Fallback xmlns="">
            <p:pic>
              <p:nvPicPr>
                <p:cNvPr id="10283" name="Ink 10282">
                  <a:extLst>
                    <a:ext uri="{FF2B5EF4-FFF2-40B4-BE49-F238E27FC236}">
                      <a16:creationId xmlns:a16="http://schemas.microsoft.com/office/drawing/2014/main" id="{501798CF-EA1C-814C-8007-F8A240A1E604}"/>
                    </a:ext>
                  </a:extLst>
                </p:cNvPr>
                <p:cNvPicPr/>
                <p:nvPr/>
              </p:nvPicPr>
              <p:blipFill>
                <a:blip r:embed="rId173"/>
                <a:stretch>
                  <a:fillRect/>
                </a:stretch>
              </p:blipFill>
              <p:spPr>
                <a:xfrm>
                  <a:off x="4951747" y="897743"/>
                  <a:ext cx="371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84" name="Ink 10283">
                  <a:extLst>
                    <a:ext uri="{FF2B5EF4-FFF2-40B4-BE49-F238E27FC236}">
                      <a16:creationId xmlns:a16="http://schemas.microsoft.com/office/drawing/2014/main" id="{479B285E-D3E1-FD45-AABB-3842D4F9B52E}"/>
                    </a:ext>
                  </a:extLst>
                </p14:cNvPr>
                <p14:cNvContentPartPr/>
                <p14:nvPr/>
              </p14:nvContentPartPr>
              <p14:xfrm>
                <a:off x="5223907" y="878663"/>
                <a:ext cx="95400" cy="87480"/>
              </p14:xfrm>
            </p:contentPart>
          </mc:Choice>
          <mc:Fallback xmlns="">
            <p:pic>
              <p:nvPicPr>
                <p:cNvPr id="10284" name="Ink 10283">
                  <a:extLst>
                    <a:ext uri="{FF2B5EF4-FFF2-40B4-BE49-F238E27FC236}">
                      <a16:creationId xmlns:a16="http://schemas.microsoft.com/office/drawing/2014/main" id="{479B285E-D3E1-FD45-AABB-3842D4F9B52E}"/>
                    </a:ext>
                  </a:extLst>
                </p:cNvPr>
                <p:cNvPicPr/>
                <p:nvPr/>
              </p:nvPicPr>
              <p:blipFill>
                <a:blip r:embed="rId175"/>
                <a:stretch>
                  <a:fillRect/>
                </a:stretch>
              </p:blipFill>
              <p:spPr>
                <a:xfrm>
                  <a:off x="5216347" y="871103"/>
                  <a:ext cx="110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85" name="Ink 10284">
                  <a:extLst>
                    <a:ext uri="{FF2B5EF4-FFF2-40B4-BE49-F238E27FC236}">
                      <a16:creationId xmlns:a16="http://schemas.microsoft.com/office/drawing/2014/main" id="{042086C7-0B01-324C-B416-F0597A641C6C}"/>
                    </a:ext>
                  </a:extLst>
                </p14:cNvPr>
                <p14:cNvContentPartPr/>
                <p14:nvPr/>
              </p14:nvContentPartPr>
              <p14:xfrm>
                <a:off x="5459347" y="803423"/>
                <a:ext cx="68760" cy="127440"/>
              </p14:xfrm>
            </p:contentPart>
          </mc:Choice>
          <mc:Fallback xmlns="">
            <p:pic>
              <p:nvPicPr>
                <p:cNvPr id="10285" name="Ink 10284">
                  <a:extLst>
                    <a:ext uri="{FF2B5EF4-FFF2-40B4-BE49-F238E27FC236}">
                      <a16:creationId xmlns:a16="http://schemas.microsoft.com/office/drawing/2014/main" id="{042086C7-0B01-324C-B416-F0597A641C6C}"/>
                    </a:ext>
                  </a:extLst>
                </p:cNvPr>
                <p:cNvPicPr/>
                <p:nvPr/>
              </p:nvPicPr>
              <p:blipFill>
                <a:blip r:embed="rId177"/>
                <a:stretch>
                  <a:fillRect/>
                </a:stretch>
              </p:blipFill>
              <p:spPr>
                <a:xfrm>
                  <a:off x="5451787" y="795863"/>
                  <a:ext cx="83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86" name="Ink 10285">
                  <a:extLst>
                    <a:ext uri="{FF2B5EF4-FFF2-40B4-BE49-F238E27FC236}">
                      <a16:creationId xmlns:a16="http://schemas.microsoft.com/office/drawing/2014/main" id="{40DD75B6-EB4F-6B43-8A0F-A36D10392FF0}"/>
                    </a:ext>
                  </a:extLst>
                </p14:cNvPr>
                <p14:cNvContentPartPr/>
                <p14:nvPr/>
              </p14:nvContentPartPr>
              <p14:xfrm>
                <a:off x="5404987" y="837623"/>
                <a:ext cx="111960" cy="17280"/>
              </p14:xfrm>
            </p:contentPart>
          </mc:Choice>
          <mc:Fallback xmlns="">
            <p:pic>
              <p:nvPicPr>
                <p:cNvPr id="10286" name="Ink 10285">
                  <a:extLst>
                    <a:ext uri="{FF2B5EF4-FFF2-40B4-BE49-F238E27FC236}">
                      <a16:creationId xmlns:a16="http://schemas.microsoft.com/office/drawing/2014/main" id="{40DD75B6-EB4F-6B43-8A0F-A36D10392FF0}"/>
                    </a:ext>
                  </a:extLst>
                </p:cNvPr>
                <p:cNvPicPr/>
                <p:nvPr/>
              </p:nvPicPr>
              <p:blipFill>
                <a:blip r:embed="rId179"/>
                <a:stretch>
                  <a:fillRect/>
                </a:stretch>
              </p:blipFill>
              <p:spPr>
                <a:xfrm>
                  <a:off x="5397787" y="830063"/>
                  <a:ext cx="127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88" name="Ink 10287">
                  <a:extLst>
                    <a:ext uri="{FF2B5EF4-FFF2-40B4-BE49-F238E27FC236}">
                      <a16:creationId xmlns:a16="http://schemas.microsoft.com/office/drawing/2014/main" id="{A059BF7A-5A0F-6C4F-A454-9271C7495085}"/>
                    </a:ext>
                  </a:extLst>
                </p14:cNvPr>
                <p14:cNvContentPartPr/>
                <p14:nvPr/>
              </p14:nvContentPartPr>
              <p14:xfrm>
                <a:off x="4318147" y="709103"/>
                <a:ext cx="531000" cy="194400"/>
              </p14:xfrm>
            </p:contentPart>
          </mc:Choice>
          <mc:Fallback xmlns="">
            <p:pic>
              <p:nvPicPr>
                <p:cNvPr id="10288" name="Ink 10287">
                  <a:extLst>
                    <a:ext uri="{FF2B5EF4-FFF2-40B4-BE49-F238E27FC236}">
                      <a16:creationId xmlns:a16="http://schemas.microsoft.com/office/drawing/2014/main" id="{A059BF7A-5A0F-6C4F-A454-9271C7495085}"/>
                    </a:ext>
                  </a:extLst>
                </p:cNvPr>
                <p:cNvPicPr/>
                <p:nvPr/>
              </p:nvPicPr>
              <p:blipFill>
                <a:blip r:embed="rId181"/>
                <a:stretch>
                  <a:fillRect/>
                </a:stretch>
              </p:blipFill>
              <p:spPr>
                <a:xfrm>
                  <a:off x="4310947" y="701543"/>
                  <a:ext cx="546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90" name="Ink 10289">
                  <a:extLst>
                    <a:ext uri="{FF2B5EF4-FFF2-40B4-BE49-F238E27FC236}">
                      <a16:creationId xmlns:a16="http://schemas.microsoft.com/office/drawing/2014/main" id="{99B125DD-F9E9-7843-888C-ED71B50F35D8}"/>
                    </a:ext>
                  </a:extLst>
                </p14:cNvPr>
                <p14:cNvContentPartPr/>
                <p14:nvPr/>
              </p14:nvContentPartPr>
              <p14:xfrm>
                <a:off x="3934747" y="667343"/>
                <a:ext cx="211320" cy="133560"/>
              </p14:xfrm>
            </p:contentPart>
          </mc:Choice>
          <mc:Fallback xmlns="">
            <p:pic>
              <p:nvPicPr>
                <p:cNvPr id="10290" name="Ink 10289">
                  <a:extLst>
                    <a:ext uri="{FF2B5EF4-FFF2-40B4-BE49-F238E27FC236}">
                      <a16:creationId xmlns:a16="http://schemas.microsoft.com/office/drawing/2014/main" id="{99B125DD-F9E9-7843-888C-ED71B50F35D8}"/>
                    </a:ext>
                  </a:extLst>
                </p:cNvPr>
                <p:cNvPicPr/>
                <p:nvPr/>
              </p:nvPicPr>
              <p:blipFill>
                <a:blip r:embed="rId183"/>
                <a:stretch>
                  <a:fillRect/>
                </a:stretch>
              </p:blipFill>
              <p:spPr>
                <a:xfrm>
                  <a:off x="3927187" y="659783"/>
                  <a:ext cx="226440" cy="148680"/>
                </a:xfrm>
                <a:prstGeom prst="rect">
                  <a:avLst/>
                </a:prstGeom>
              </p:spPr>
            </p:pic>
          </mc:Fallback>
        </mc:AlternateContent>
      </p:grpSp>
      <p:grpSp>
        <p:nvGrpSpPr>
          <p:cNvPr id="10306" name="Group 10305">
            <a:extLst>
              <a:ext uri="{FF2B5EF4-FFF2-40B4-BE49-F238E27FC236}">
                <a16:creationId xmlns:a16="http://schemas.microsoft.com/office/drawing/2014/main" id="{24154BBC-D81D-9249-91B6-7E49938BDEBE}"/>
              </a:ext>
            </a:extLst>
          </p:cNvPr>
          <p:cNvGrpSpPr/>
          <p:nvPr/>
        </p:nvGrpSpPr>
        <p:grpSpPr>
          <a:xfrm>
            <a:off x="2108827" y="567623"/>
            <a:ext cx="1168200" cy="362520"/>
            <a:chOff x="2108827" y="567623"/>
            <a:chExt cx="1168200" cy="362520"/>
          </a:xfrm>
        </p:grpSpPr>
        <mc:AlternateContent xmlns:mc="http://schemas.openxmlformats.org/markup-compatibility/2006" xmlns:p14="http://schemas.microsoft.com/office/powerpoint/2010/main">
          <mc:Choice Requires="p14">
            <p:contentPart p14:bwMode="auto" r:id="rId184">
              <p14:nvContentPartPr>
                <p14:cNvPr id="10292" name="Ink 10291">
                  <a:extLst>
                    <a:ext uri="{FF2B5EF4-FFF2-40B4-BE49-F238E27FC236}">
                      <a16:creationId xmlns:a16="http://schemas.microsoft.com/office/drawing/2014/main" id="{1ACBD808-CFF4-1C48-9B6C-0612184EC072}"/>
                    </a:ext>
                  </a:extLst>
                </p14:cNvPr>
                <p14:cNvContentPartPr/>
                <p14:nvPr/>
              </p14:nvContentPartPr>
              <p14:xfrm>
                <a:off x="2297107" y="652223"/>
                <a:ext cx="105840" cy="54360"/>
              </p14:xfrm>
            </p:contentPart>
          </mc:Choice>
          <mc:Fallback xmlns="">
            <p:pic>
              <p:nvPicPr>
                <p:cNvPr id="10292" name="Ink 10291">
                  <a:extLst>
                    <a:ext uri="{FF2B5EF4-FFF2-40B4-BE49-F238E27FC236}">
                      <a16:creationId xmlns:a16="http://schemas.microsoft.com/office/drawing/2014/main" id="{1ACBD808-CFF4-1C48-9B6C-0612184EC072}"/>
                    </a:ext>
                  </a:extLst>
                </p:cNvPr>
                <p:cNvPicPr/>
                <p:nvPr/>
              </p:nvPicPr>
              <p:blipFill>
                <a:blip r:embed="rId185"/>
                <a:stretch>
                  <a:fillRect/>
                </a:stretch>
              </p:blipFill>
              <p:spPr>
                <a:xfrm>
                  <a:off x="2289547" y="644663"/>
                  <a:ext cx="120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293" name="Ink 10292">
                  <a:extLst>
                    <a:ext uri="{FF2B5EF4-FFF2-40B4-BE49-F238E27FC236}">
                      <a16:creationId xmlns:a16="http://schemas.microsoft.com/office/drawing/2014/main" id="{CAB88091-AC9A-FA44-BDD0-118B61C6908D}"/>
                    </a:ext>
                  </a:extLst>
                </p14:cNvPr>
                <p14:cNvContentPartPr/>
                <p14:nvPr/>
              </p14:nvContentPartPr>
              <p14:xfrm>
                <a:off x="2332027" y="640703"/>
                <a:ext cx="24840" cy="259200"/>
              </p14:xfrm>
            </p:contentPart>
          </mc:Choice>
          <mc:Fallback xmlns="">
            <p:pic>
              <p:nvPicPr>
                <p:cNvPr id="10293" name="Ink 10292">
                  <a:extLst>
                    <a:ext uri="{FF2B5EF4-FFF2-40B4-BE49-F238E27FC236}">
                      <a16:creationId xmlns:a16="http://schemas.microsoft.com/office/drawing/2014/main" id="{CAB88091-AC9A-FA44-BDD0-118B61C6908D}"/>
                    </a:ext>
                  </a:extLst>
                </p:cNvPr>
                <p:cNvPicPr/>
                <p:nvPr/>
              </p:nvPicPr>
              <p:blipFill>
                <a:blip r:embed="rId187"/>
                <a:stretch>
                  <a:fillRect/>
                </a:stretch>
              </p:blipFill>
              <p:spPr>
                <a:xfrm>
                  <a:off x="2324467" y="633143"/>
                  <a:ext cx="39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294" name="Ink 10293">
                  <a:extLst>
                    <a:ext uri="{FF2B5EF4-FFF2-40B4-BE49-F238E27FC236}">
                      <a16:creationId xmlns:a16="http://schemas.microsoft.com/office/drawing/2014/main" id="{533BCBBE-69B8-CD46-836E-0127FED652D1}"/>
                    </a:ext>
                  </a:extLst>
                </p14:cNvPr>
                <p14:cNvContentPartPr/>
                <p14:nvPr/>
              </p14:nvContentPartPr>
              <p14:xfrm>
                <a:off x="2365507" y="875423"/>
                <a:ext cx="672480" cy="7200"/>
              </p14:xfrm>
            </p:contentPart>
          </mc:Choice>
          <mc:Fallback xmlns="">
            <p:pic>
              <p:nvPicPr>
                <p:cNvPr id="10294" name="Ink 10293">
                  <a:extLst>
                    <a:ext uri="{FF2B5EF4-FFF2-40B4-BE49-F238E27FC236}">
                      <a16:creationId xmlns:a16="http://schemas.microsoft.com/office/drawing/2014/main" id="{533BCBBE-69B8-CD46-836E-0127FED652D1}"/>
                    </a:ext>
                  </a:extLst>
                </p:cNvPr>
                <p:cNvPicPr/>
                <p:nvPr/>
              </p:nvPicPr>
              <p:blipFill>
                <a:blip r:embed="rId189"/>
                <a:stretch>
                  <a:fillRect/>
                </a:stretch>
              </p:blipFill>
              <p:spPr>
                <a:xfrm>
                  <a:off x="2357947" y="867863"/>
                  <a:ext cx="687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295" name="Ink 10294">
                  <a:extLst>
                    <a:ext uri="{FF2B5EF4-FFF2-40B4-BE49-F238E27FC236}">
                      <a16:creationId xmlns:a16="http://schemas.microsoft.com/office/drawing/2014/main" id="{CA7D62F7-A68E-3346-A89E-12AD5DB8D22E}"/>
                    </a:ext>
                  </a:extLst>
                </p14:cNvPr>
                <p14:cNvContentPartPr/>
                <p14:nvPr/>
              </p14:nvContentPartPr>
              <p14:xfrm>
                <a:off x="2954467" y="843743"/>
                <a:ext cx="68400" cy="77040"/>
              </p14:xfrm>
            </p:contentPart>
          </mc:Choice>
          <mc:Fallback xmlns="">
            <p:pic>
              <p:nvPicPr>
                <p:cNvPr id="10295" name="Ink 10294">
                  <a:extLst>
                    <a:ext uri="{FF2B5EF4-FFF2-40B4-BE49-F238E27FC236}">
                      <a16:creationId xmlns:a16="http://schemas.microsoft.com/office/drawing/2014/main" id="{CA7D62F7-A68E-3346-A89E-12AD5DB8D22E}"/>
                    </a:ext>
                  </a:extLst>
                </p:cNvPr>
                <p:cNvPicPr/>
                <p:nvPr/>
              </p:nvPicPr>
              <p:blipFill>
                <a:blip r:embed="rId191"/>
                <a:stretch>
                  <a:fillRect/>
                </a:stretch>
              </p:blipFill>
              <p:spPr>
                <a:xfrm>
                  <a:off x="2946907" y="836183"/>
                  <a:ext cx="83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297" name="Ink 10296">
                  <a:extLst>
                    <a:ext uri="{FF2B5EF4-FFF2-40B4-BE49-F238E27FC236}">
                      <a16:creationId xmlns:a16="http://schemas.microsoft.com/office/drawing/2014/main" id="{E2EA40D0-337A-5C41-BED3-E13EF1A0D6D0}"/>
                    </a:ext>
                  </a:extLst>
                </p14:cNvPr>
                <p14:cNvContentPartPr/>
                <p14:nvPr/>
              </p14:nvContentPartPr>
              <p14:xfrm>
                <a:off x="2427787" y="704423"/>
                <a:ext cx="348120" cy="77760"/>
              </p14:xfrm>
            </p:contentPart>
          </mc:Choice>
          <mc:Fallback xmlns="">
            <p:pic>
              <p:nvPicPr>
                <p:cNvPr id="10297" name="Ink 10296">
                  <a:extLst>
                    <a:ext uri="{FF2B5EF4-FFF2-40B4-BE49-F238E27FC236}">
                      <a16:creationId xmlns:a16="http://schemas.microsoft.com/office/drawing/2014/main" id="{E2EA40D0-337A-5C41-BED3-E13EF1A0D6D0}"/>
                    </a:ext>
                  </a:extLst>
                </p:cNvPr>
                <p:cNvPicPr/>
                <p:nvPr/>
              </p:nvPicPr>
              <p:blipFill>
                <a:blip r:embed="rId193"/>
                <a:stretch>
                  <a:fillRect/>
                </a:stretch>
              </p:blipFill>
              <p:spPr>
                <a:xfrm>
                  <a:off x="2420227" y="696863"/>
                  <a:ext cx="3632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299" name="Ink 10298">
                  <a:extLst>
                    <a:ext uri="{FF2B5EF4-FFF2-40B4-BE49-F238E27FC236}">
                      <a16:creationId xmlns:a16="http://schemas.microsoft.com/office/drawing/2014/main" id="{AB38D455-6106-2C44-A705-E0C579E3D57D}"/>
                    </a:ext>
                  </a:extLst>
                </p14:cNvPr>
                <p14:cNvContentPartPr/>
                <p14:nvPr/>
              </p14:nvContentPartPr>
              <p14:xfrm>
                <a:off x="2108827" y="613343"/>
                <a:ext cx="146160" cy="157680"/>
              </p14:xfrm>
            </p:contentPart>
          </mc:Choice>
          <mc:Fallback xmlns="">
            <p:pic>
              <p:nvPicPr>
                <p:cNvPr id="10299" name="Ink 10298">
                  <a:extLst>
                    <a:ext uri="{FF2B5EF4-FFF2-40B4-BE49-F238E27FC236}">
                      <a16:creationId xmlns:a16="http://schemas.microsoft.com/office/drawing/2014/main" id="{AB38D455-6106-2C44-A705-E0C579E3D57D}"/>
                    </a:ext>
                  </a:extLst>
                </p:cNvPr>
                <p:cNvPicPr/>
                <p:nvPr/>
              </p:nvPicPr>
              <p:blipFill>
                <a:blip r:embed="rId195"/>
                <a:stretch>
                  <a:fillRect/>
                </a:stretch>
              </p:blipFill>
              <p:spPr>
                <a:xfrm>
                  <a:off x="2101267" y="605783"/>
                  <a:ext cx="1612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301" name="Ink 10300">
                  <a:extLst>
                    <a:ext uri="{FF2B5EF4-FFF2-40B4-BE49-F238E27FC236}">
                      <a16:creationId xmlns:a16="http://schemas.microsoft.com/office/drawing/2014/main" id="{B2F482A9-22DC-7D47-AB02-D8DB50F0F8D2}"/>
                    </a:ext>
                  </a:extLst>
                </p14:cNvPr>
                <p14:cNvContentPartPr/>
                <p14:nvPr/>
              </p14:nvContentPartPr>
              <p14:xfrm>
                <a:off x="2302867" y="567623"/>
                <a:ext cx="15840" cy="101520"/>
              </p14:xfrm>
            </p:contentPart>
          </mc:Choice>
          <mc:Fallback xmlns="">
            <p:pic>
              <p:nvPicPr>
                <p:cNvPr id="10301" name="Ink 10300">
                  <a:extLst>
                    <a:ext uri="{FF2B5EF4-FFF2-40B4-BE49-F238E27FC236}">
                      <a16:creationId xmlns:a16="http://schemas.microsoft.com/office/drawing/2014/main" id="{B2F482A9-22DC-7D47-AB02-D8DB50F0F8D2}"/>
                    </a:ext>
                  </a:extLst>
                </p:cNvPr>
                <p:cNvPicPr/>
                <p:nvPr/>
              </p:nvPicPr>
              <p:blipFill>
                <a:blip r:embed="rId197"/>
                <a:stretch>
                  <a:fillRect/>
                </a:stretch>
              </p:blipFill>
              <p:spPr>
                <a:xfrm>
                  <a:off x="2295307" y="560063"/>
                  <a:ext cx="309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302" name="Ink 10301">
                  <a:extLst>
                    <a:ext uri="{FF2B5EF4-FFF2-40B4-BE49-F238E27FC236}">
                      <a16:creationId xmlns:a16="http://schemas.microsoft.com/office/drawing/2014/main" id="{AC5667C4-08EF-6148-8CA0-DBDD405EDAAF}"/>
                    </a:ext>
                  </a:extLst>
                </p14:cNvPr>
                <p14:cNvContentPartPr/>
                <p14:nvPr/>
              </p14:nvContentPartPr>
              <p14:xfrm>
                <a:off x="2318347" y="581303"/>
                <a:ext cx="16560" cy="59760"/>
              </p14:xfrm>
            </p:contentPart>
          </mc:Choice>
          <mc:Fallback xmlns="">
            <p:pic>
              <p:nvPicPr>
                <p:cNvPr id="10302" name="Ink 10301">
                  <a:extLst>
                    <a:ext uri="{FF2B5EF4-FFF2-40B4-BE49-F238E27FC236}">
                      <a16:creationId xmlns:a16="http://schemas.microsoft.com/office/drawing/2014/main" id="{AC5667C4-08EF-6148-8CA0-DBDD405EDAAF}"/>
                    </a:ext>
                  </a:extLst>
                </p:cNvPr>
                <p:cNvPicPr/>
                <p:nvPr/>
              </p:nvPicPr>
              <p:blipFill>
                <a:blip r:embed="rId199"/>
                <a:stretch>
                  <a:fillRect/>
                </a:stretch>
              </p:blipFill>
              <p:spPr>
                <a:xfrm>
                  <a:off x="2310787" y="573743"/>
                  <a:ext cx="31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304" name="Ink 10303">
                  <a:extLst>
                    <a:ext uri="{FF2B5EF4-FFF2-40B4-BE49-F238E27FC236}">
                      <a16:creationId xmlns:a16="http://schemas.microsoft.com/office/drawing/2014/main" id="{D090C318-72A7-FE45-9A7A-7BAC714371E1}"/>
                    </a:ext>
                  </a:extLst>
                </p14:cNvPr>
                <p14:cNvContentPartPr/>
                <p14:nvPr/>
              </p14:nvContentPartPr>
              <p14:xfrm>
                <a:off x="3188107" y="808463"/>
                <a:ext cx="88920" cy="121680"/>
              </p14:xfrm>
            </p:contentPart>
          </mc:Choice>
          <mc:Fallback xmlns="">
            <p:pic>
              <p:nvPicPr>
                <p:cNvPr id="10304" name="Ink 10303">
                  <a:extLst>
                    <a:ext uri="{FF2B5EF4-FFF2-40B4-BE49-F238E27FC236}">
                      <a16:creationId xmlns:a16="http://schemas.microsoft.com/office/drawing/2014/main" id="{D090C318-72A7-FE45-9A7A-7BAC714371E1}"/>
                    </a:ext>
                  </a:extLst>
                </p:cNvPr>
                <p:cNvPicPr/>
                <p:nvPr/>
              </p:nvPicPr>
              <p:blipFill>
                <a:blip r:embed="rId201"/>
                <a:stretch>
                  <a:fillRect/>
                </a:stretch>
              </p:blipFill>
              <p:spPr>
                <a:xfrm>
                  <a:off x="3180907" y="801263"/>
                  <a:ext cx="1040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305" name="Ink 10304">
                  <a:extLst>
                    <a:ext uri="{FF2B5EF4-FFF2-40B4-BE49-F238E27FC236}">
                      <a16:creationId xmlns:a16="http://schemas.microsoft.com/office/drawing/2014/main" id="{A7A680F3-B341-A14C-8190-DF42D2C72D45}"/>
                    </a:ext>
                  </a:extLst>
                </p14:cNvPr>
                <p14:cNvContentPartPr/>
                <p14:nvPr/>
              </p14:nvContentPartPr>
              <p14:xfrm>
                <a:off x="3163267" y="843743"/>
                <a:ext cx="81720" cy="19800"/>
              </p14:xfrm>
            </p:contentPart>
          </mc:Choice>
          <mc:Fallback xmlns="">
            <p:pic>
              <p:nvPicPr>
                <p:cNvPr id="10305" name="Ink 10304">
                  <a:extLst>
                    <a:ext uri="{FF2B5EF4-FFF2-40B4-BE49-F238E27FC236}">
                      <a16:creationId xmlns:a16="http://schemas.microsoft.com/office/drawing/2014/main" id="{A7A680F3-B341-A14C-8190-DF42D2C72D45}"/>
                    </a:ext>
                  </a:extLst>
                </p:cNvPr>
                <p:cNvPicPr/>
                <p:nvPr/>
              </p:nvPicPr>
              <p:blipFill>
                <a:blip r:embed="rId203"/>
                <a:stretch>
                  <a:fillRect/>
                </a:stretch>
              </p:blipFill>
              <p:spPr>
                <a:xfrm>
                  <a:off x="3156067" y="836183"/>
                  <a:ext cx="9684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0307" name="Ink 10306">
                <a:extLst>
                  <a:ext uri="{FF2B5EF4-FFF2-40B4-BE49-F238E27FC236}">
                    <a16:creationId xmlns:a16="http://schemas.microsoft.com/office/drawing/2014/main" id="{A10465A0-3A9A-6B49-BA7C-C150C0AD5395}"/>
                  </a:ext>
                </a:extLst>
              </p14:cNvPr>
              <p14:cNvContentPartPr/>
              <p14:nvPr/>
            </p14:nvContentPartPr>
            <p14:xfrm>
              <a:off x="3439747" y="4905623"/>
              <a:ext cx="880560" cy="24840"/>
            </p14:xfrm>
          </p:contentPart>
        </mc:Choice>
        <mc:Fallback xmlns="">
          <p:pic>
            <p:nvPicPr>
              <p:cNvPr id="10307" name="Ink 10306">
                <a:extLst>
                  <a:ext uri="{FF2B5EF4-FFF2-40B4-BE49-F238E27FC236}">
                    <a16:creationId xmlns:a16="http://schemas.microsoft.com/office/drawing/2014/main" id="{A10465A0-3A9A-6B49-BA7C-C150C0AD5395}"/>
                  </a:ext>
                </a:extLst>
              </p:cNvPr>
              <p:cNvPicPr/>
              <p:nvPr/>
            </p:nvPicPr>
            <p:blipFill>
              <a:blip r:embed="rId205"/>
              <a:stretch>
                <a:fillRect/>
              </a:stretch>
            </p:blipFill>
            <p:spPr>
              <a:xfrm>
                <a:off x="3432187" y="4898063"/>
                <a:ext cx="895680" cy="39960"/>
              </a:xfrm>
              <a:prstGeom prst="rect">
                <a:avLst/>
              </a:prstGeom>
            </p:spPr>
          </p:pic>
        </mc:Fallback>
      </mc:AlternateContent>
      <p:grpSp>
        <p:nvGrpSpPr>
          <p:cNvPr id="10313" name="Group 10312">
            <a:extLst>
              <a:ext uri="{FF2B5EF4-FFF2-40B4-BE49-F238E27FC236}">
                <a16:creationId xmlns:a16="http://schemas.microsoft.com/office/drawing/2014/main" id="{3ABF13C6-D7D5-A045-8485-3F9A5D6323FC}"/>
              </a:ext>
            </a:extLst>
          </p:cNvPr>
          <p:cNvGrpSpPr/>
          <p:nvPr/>
        </p:nvGrpSpPr>
        <p:grpSpPr>
          <a:xfrm>
            <a:off x="5076667" y="4015703"/>
            <a:ext cx="364680" cy="238320"/>
            <a:chOff x="5076667" y="4015703"/>
            <a:chExt cx="364680" cy="238320"/>
          </a:xfrm>
        </p:grpSpPr>
        <mc:AlternateContent xmlns:mc="http://schemas.openxmlformats.org/markup-compatibility/2006" xmlns:p14="http://schemas.microsoft.com/office/powerpoint/2010/main">
          <mc:Choice Requires="p14">
            <p:contentPart p14:bwMode="auto" r:id="rId206">
              <p14:nvContentPartPr>
                <p14:cNvPr id="10308" name="Ink 10307">
                  <a:extLst>
                    <a:ext uri="{FF2B5EF4-FFF2-40B4-BE49-F238E27FC236}">
                      <a16:creationId xmlns:a16="http://schemas.microsoft.com/office/drawing/2014/main" id="{86027EE9-7636-764B-95FA-76D4FD4EF61F}"/>
                    </a:ext>
                  </a:extLst>
                </p14:cNvPr>
                <p14:cNvContentPartPr/>
                <p14:nvPr/>
              </p14:nvContentPartPr>
              <p14:xfrm>
                <a:off x="5076667" y="4025423"/>
                <a:ext cx="69480" cy="224280"/>
              </p14:xfrm>
            </p:contentPart>
          </mc:Choice>
          <mc:Fallback xmlns="">
            <p:pic>
              <p:nvPicPr>
                <p:cNvPr id="10308" name="Ink 10307">
                  <a:extLst>
                    <a:ext uri="{FF2B5EF4-FFF2-40B4-BE49-F238E27FC236}">
                      <a16:creationId xmlns:a16="http://schemas.microsoft.com/office/drawing/2014/main" id="{86027EE9-7636-764B-95FA-76D4FD4EF61F}"/>
                    </a:ext>
                  </a:extLst>
                </p:cNvPr>
                <p:cNvPicPr/>
                <p:nvPr/>
              </p:nvPicPr>
              <p:blipFill>
                <a:blip r:embed="rId207"/>
                <a:stretch>
                  <a:fillRect/>
                </a:stretch>
              </p:blipFill>
              <p:spPr>
                <a:xfrm>
                  <a:off x="5069107" y="4017863"/>
                  <a:ext cx="84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309" name="Ink 10308">
                  <a:extLst>
                    <a:ext uri="{FF2B5EF4-FFF2-40B4-BE49-F238E27FC236}">
                      <a16:creationId xmlns:a16="http://schemas.microsoft.com/office/drawing/2014/main" id="{D4D4826D-99AA-5C41-98CB-F154445FC85C}"/>
                    </a:ext>
                  </a:extLst>
                </p14:cNvPr>
                <p14:cNvContentPartPr/>
                <p14:nvPr/>
              </p14:nvContentPartPr>
              <p14:xfrm>
                <a:off x="5254867" y="4089143"/>
                <a:ext cx="3960" cy="83520"/>
              </p14:xfrm>
            </p:contentPart>
          </mc:Choice>
          <mc:Fallback xmlns="">
            <p:pic>
              <p:nvPicPr>
                <p:cNvPr id="10309" name="Ink 10308">
                  <a:extLst>
                    <a:ext uri="{FF2B5EF4-FFF2-40B4-BE49-F238E27FC236}">
                      <a16:creationId xmlns:a16="http://schemas.microsoft.com/office/drawing/2014/main" id="{D4D4826D-99AA-5C41-98CB-F154445FC85C}"/>
                    </a:ext>
                  </a:extLst>
                </p:cNvPr>
                <p:cNvPicPr/>
                <p:nvPr/>
              </p:nvPicPr>
              <p:blipFill>
                <a:blip r:embed="rId209"/>
                <a:stretch>
                  <a:fillRect/>
                </a:stretch>
              </p:blipFill>
              <p:spPr>
                <a:xfrm>
                  <a:off x="5247307" y="4081943"/>
                  <a:ext cx="190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310" name="Ink 10309">
                  <a:extLst>
                    <a:ext uri="{FF2B5EF4-FFF2-40B4-BE49-F238E27FC236}">
                      <a16:creationId xmlns:a16="http://schemas.microsoft.com/office/drawing/2014/main" id="{F099C9EB-76EE-C545-A24F-9707E5C0131B}"/>
                    </a:ext>
                  </a:extLst>
                </p14:cNvPr>
                <p14:cNvContentPartPr/>
                <p14:nvPr/>
              </p14:nvContentPartPr>
              <p14:xfrm>
                <a:off x="5195467" y="4062503"/>
                <a:ext cx="127440" cy="24120"/>
              </p14:xfrm>
            </p:contentPart>
          </mc:Choice>
          <mc:Fallback xmlns="">
            <p:pic>
              <p:nvPicPr>
                <p:cNvPr id="10310" name="Ink 10309">
                  <a:extLst>
                    <a:ext uri="{FF2B5EF4-FFF2-40B4-BE49-F238E27FC236}">
                      <a16:creationId xmlns:a16="http://schemas.microsoft.com/office/drawing/2014/main" id="{F099C9EB-76EE-C545-A24F-9707E5C0131B}"/>
                    </a:ext>
                  </a:extLst>
                </p:cNvPr>
                <p:cNvPicPr/>
                <p:nvPr/>
              </p:nvPicPr>
              <p:blipFill>
                <a:blip r:embed="rId211"/>
                <a:stretch>
                  <a:fillRect/>
                </a:stretch>
              </p:blipFill>
              <p:spPr>
                <a:xfrm>
                  <a:off x="5187907" y="4054943"/>
                  <a:ext cx="142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11" name="Ink 10310">
                  <a:extLst>
                    <a:ext uri="{FF2B5EF4-FFF2-40B4-BE49-F238E27FC236}">
                      <a16:creationId xmlns:a16="http://schemas.microsoft.com/office/drawing/2014/main" id="{5DCB6EC3-569E-C74D-B624-0589B59AD581}"/>
                    </a:ext>
                  </a:extLst>
                </p14:cNvPr>
                <p14:cNvContentPartPr/>
                <p14:nvPr/>
              </p14:nvContentPartPr>
              <p14:xfrm>
                <a:off x="5269267" y="4165103"/>
                <a:ext cx="1800" cy="37440"/>
              </p14:xfrm>
            </p:contentPart>
          </mc:Choice>
          <mc:Fallback xmlns="">
            <p:pic>
              <p:nvPicPr>
                <p:cNvPr id="10311" name="Ink 10310">
                  <a:extLst>
                    <a:ext uri="{FF2B5EF4-FFF2-40B4-BE49-F238E27FC236}">
                      <a16:creationId xmlns:a16="http://schemas.microsoft.com/office/drawing/2014/main" id="{5DCB6EC3-569E-C74D-B624-0589B59AD581}"/>
                    </a:ext>
                  </a:extLst>
                </p:cNvPr>
                <p:cNvPicPr/>
                <p:nvPr/>
              </p:nvPicPr>
              <p:blipFill>
                <a:blip r:embed="rId213"/>
                <a:stretch>
                  <a:fillRect/>
                </a:stretch>
              </p:blipFill>
              <p:spPr>
                <a:xfrm>
                  <a:off x="5261707" y="4157543"/>
                  <a:ext cx="16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312" name="Ink 10311">
                  <a:extLst>
                    <a:ext uri="{FF2B5EF4-FFF2-40B4-BE49-F238E27FC236}">
                      <a16:creationId xmlns:a16="http://schemas.microsoft.com/office/drawing/2014/main" id="{1843A2A1-AFF8-764F-8BF6-568CD738DFBA}"/>
                    </a:ext>
                  </a:extLst>
                </p14:cNvPr>
                <p14:cNvContentPartPr/>
                <p14:nvPr/>
              </p14:nvContentPartPr>
              <p14:xfrm>
                <a:off x="5376187" y="4015703"/>
                <a:ext cx="65160" cy="238320"/>
              </p14:xfrm>
            </p:contentPart>
          </mc:Choice>
          <mc:Fallback xmlns="">
            <p:pic>
              <p:nvPicPr>
                <p:cNvPr id="10312" name="Ink 10311">
                  <a:extLst>
                    <a:ext uri="{FF2B5EF4-FFF2-40B4-BE49-F238E27FC236}">
                      <a16:creationId xmlns:a16="http://schemas.microsoft.com/office/drawing/2014/main" id="{1843A2A1-AFF8-764F-8BF6-568CD738DFBA}"/>
                    </a:ext>
                  </a:extLst>
                </p:cNvPr>
                <p:cNvPicPr/>
                <p:nvPr/>
              </p:nvPicPr>
              <p:blipFill>
                <a:blip r:embed="rId215"/>
                <a:stretch>
                  <a:fillRect/>
                </a:stretch>
              </p:blipFill>
              <p:spPr>
                <a:xfrm>
                  <a:off x="5368627" y="4008143"/>
                  <a:ext cx="80280" cy="253440"/>
                </a:xfrm>
                <a:prstGeom prst="rect">
                  <a:avLst/>
                </a:prstGeom>
              </p:spPr>
            </p:pic>
          </mc:Fallback>
        </mc:AlternateContent>
      </p:grpSp>
      <p:grpSp>
        <p:nvGrpSpPr>
          <p:cNvPr id="10318" name="Group 10317">
            <a:extLst>
              <a:ext uri="{FF2B5EF4-FFF2-40B4-BE49-F238E27FC236}">
                <a16:creationId xmlns:a16="http://schemas.microsoft.com/office/drawing/2014/main" id="{6997276B-BAC9-8C4C-8537-F2B42E8560B0}"/>
              </a:ext>
            </a:extLst>
          </p:cNvPr>
          <p:cNvGrpSpPr/>
          <p:nvPr/>
        </p:nvGrpSpPr>
        <p:grpSpPr>
          <a:xfrm>
            <a:off x="6651307" y="5268503"/>
            <a:ext cx="281160" cy="330480"/>
            <a:chOff x="6651307" y="5268503"/>
            <a:chExt cx="281160" cy="330480"/>
          </a:xfrm>
        </p:grpSpPr>
        <mc:AlternateContent xmlns:mc="http://schemas.openxmlformats.org/markup-compatibility/2006" xmlns:p14="http://schemas.microsoft.com/office/powerpoint/2010/main">
          <mc:Choice Requires="p14">
            <p:contentPart p14:bwMode="auto" r:id="rId216">
              <p14:nvContentPartPr>
                <p14:cNvPr id="10314" name="Ink 10313">
                  <a:extLst>
                    <a:ext uri="{FF2B5EF4-FFF2-40B4-BE49-F238E27FC236}">
                      <a16:creationId xmlns:a16="http://schemas.microsoft.com/office/drawing/2014/main" id="{DC52A50B-DB04-714B-8DDF-FF21A94FC16F}"/>
                    </a:ext>
                  </a:extLst>
                </p14:cNvPr>
                <p14:cNvContentPartPr/>
                <p14:nvPr/>
              </p14:nvContentPartPr>
              <p14:xfrm>
                <a:off x="6704587" y="5268503"/>
                <a:ext cx="7200" cy="100080"/>
              </p14:xfrm>
            </p:contentPart>
          </mc:Choice>
          <mc:Fallback xmlns="">
            <p:pic>
              <p:nvPicPr>
                <p:cNvPr id="10314" name="Ink 10313">
                  <a:extLst>
                    <a:ext uri="{FF2B5EF4-FFF2-40B4-BE49-F238E27FC236}">
                      <a16:creationId xmlns:a16="http://schemas.microsoft.com/office/drawing/2014/main" id="{DC52A50B-DB04-714B-8DDF-FF21A94FC16F}"/>
                    </a:ext>
                  </a:extLst>
                </p:cNvPr>
                <p:cNvPicPr/>
                <p:nvPr/>
              </p:nvPicPr>
              <p:blipFill>
                <a:blip r:embed="rId217"/>
                <a:stretch>
                  <a:fillRect/>
                </a:stretch>
              </p:blipFill>
              <p:spPr>
                <a:xfrm>
                  <a:off x="6697027" y="5260943"/>
                  <a:ext cx="219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315" name="Ink 10314">
                  <a:extLst>
                    <a:ext uri="{FF2B5EF4-FFF2-40B4-BE49-F238E27FC236}">
                      <a16:creationId xmlns:a16="http://schemas.microsoft.com/office/drawing/2014/main" id="{4F2602B6-77E8-AA44-B03F-EB054E5A74A7}"/>
                    </a:ext>
                  </a:extLst>
                </p14:cNvPr>
                <p14:cNvContentPartPr/>
                <p14:nvPr/>
              </p14:nvContentPartPr>
              <p14:xfrm>
                <a:off x="6651307" y="5338343"/>
                <a:ext cx="203040" cy="175680"/>
              </p14:xfrm>
            </p:contentPart>
          </mc:Choice>
          <mc:Fallback xmlns="">
            <p:pic>
              <p:nvPicPr>
                <p:cNvPr id="10315" name="Ink 10314">
                  <a:extLst>
                    <a:ext uri="{FF2B5EF4-FFF2-40B4-BE49-F238E27FC236}">
                      <a16:creationId xmlns:a16="http://schemas.microsoft.com/office/drawing/2014/main" id="{4F2602B6-77E8-AA44-B03F-EB054E5A74A7}"/>
                    </a:ext>
                  </a:extLst>
                </p:cNvPr>
                <p:cNvPicPr/>
                <p:nvPr/>
              </p:nvPicPr>
              <p:blipFill>
                <a:blip r:embed="rId219"/>
                <a:stretch>
                  <a:fillRect/>
                </a:stretch>
              </p:blipFill>
              <p:spPr>
                <a:xfrm>
                  <a:off x="6643747" y="5330783"/>
                  <a:ext cx="218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316" name="Ink 10315">
                  <a:extLst>
                    <a:ext uri="{FF2B5EF4-FFF2-40B4-BE49-F238E27FC236}">
                      <a16:creationId xmlns:a16="http://schemas.microsoft.com/office/drawing/2014/main" id="{49F71FC4-0C4F-E54D-BE9A-C56C6A726AE0}"/>
                    </a:ext>
                  </a:extLst>
                </p14:cNvPr>
                <p14:cNvContentPartPr/>
                <p14:nvPr/>
              </p14:nvContentPartPr>
              <p14:xfrm>
                <a:off x="6842107" y="5478023"/>
                <a:ext cx="3960" cy="120960"/>
              </p14:xfrm>
            </p:contentPart>
          </mc:Choice>
          <mc:Fallback xmlns="">
            <p:pic>
              <p:nvPicPr>
                <p:cNvPr id="10316" name="Ink 10315">
                  <a:extLst>
                    <a:ext uri="{FF2B5EF4-FFF2-40B4-BE49-F238E27FC236}">
                      <a16:creationId xmlns:a16="http://schemas.microsoft.com/office/drawing/2014/main" id="{49F71FC4-0C4F-E54D-BE9A-C56C6A726AE0}"/>
                    </a:ext>
                  </a:extLst>
                </p:cNvPr>
                <p:cNvPicPr/>
                <p:nvPr/>
              </p:nvPicPr>
              <p:blipFill>
                <a:blip r:embed="rId221"/>
                <a:stretch>
                  <a:fillRect/>
                </a:stretch>
              </p:blipFill>
              <p:spPr>
                <a:xfrm>
                  <a:off x="6834547" y="5470463"/>
                  <a:ext cx="19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317" name="Ink 10316">
                  <a:extLst>
                    <a:ext uri="{FF2B5EF4-FFF2-40B4-BE49-F238E27FC236}">
                      <a16:creationId xmlns:a16="http://schemas.microsoft.com/office/drawing/2014/main" id="{39050844-027D-654A-892E-C6907CCC425B}"/>
                    </a:ext>
                  </a:extLst>
                </p14:cNvPr>
                <p14:cNvContentPartPr/>
                <p14:nvPr/>
              </p14:nvContentPartPr>
              <p14:xfrm>
                <a:off x="6774427" y="5475863"/>
                <a:ext cx="158040" cy="9360"/>
              </p14:xfrm>
            </p:contentPart>
          </mc:Choice>
          <mc:Fallback xmlns="">
            <p:pic>
              <p:nvPicPr>
                <p:cNvPr id="10317" name="Ink 10316">
                  <a:extLst>
                    <a:ext uri="{FF2B5EF4-FFF2-40B4-BE49-F238E27FC236}">
                      <a16:creationId xmlns:a16="http://schemas.microsoft.com/office/drawing/2014/main" id="{39050844-027D-654A-892E-C6907CCC425B}"/>
                    </a:ext>
                  </a:extLst>
                </p:cNvPr>
                <p:cNvPicPr/>
                <p:nvPr/>
              </p:nvPicPr>
              <p:blipFill>
                <a:blip r:embed="rId223"/>
                <a:stretch>
                  <a:fillRect/>
                </a:stretch>
              </p:blipFill>
              <p:spPr>
                <a:xfrm>
                  <a:off x="6766867" y="5468303"/>
                  <a:ext cx="173160" cy="24480"/>
                </a:xfrm>
                <a:prstGeom prst="rect">
                  <a:avLst/>
                </a:prstGeom>
              </p:spPr>
            </p:pic>
          </mc:Fallback>
        </mc:AlternateContent>
      </p:grpSp>
      <p:grpSp>
        <p:nvGrpSpPr>
          <p:cNvPr id="10323" name="Group 10322">
            <a:extLst>
              <a:ext uri="{FF2B5EF4-FFF2-40B4-BE49-F238E27FC236}">
                <a16:creationId xmlns:a16="http://schemas.microsoft.com/office/drawing/2014/main" id="{C585317C-F102-344B-AB52-A25F88D3C33F}"/>
              </a:ext>
            </a:extLst>
          </p:cNvPr>
          <p:cNvGrpSpPr/>
          <p:nvPr/>
        </p:nvGrpSpPr>
        <p:grpSpPr>
          <a:xfrm>
            <a:off x="6975307" y="715223"/>
            <a:ext cx="258480" cy="137520"/>
            <a:chOff x="6975307" y="715223"/>
            <a:chExt cx="258480" cy="137520"/>
          </a:xfrm>
        </p:grpSpPr>
        <mc:AlternateContent xmlns:mc="http://schemas.openxmlformats.org/markup-compatibility/2006" xmlns:p14="http://schemas.microsoft.com/office/powerpoint/2010/main">
          <mc:Choice Requires="p14">
            <p:contentPart p14:bwMode="auto" r:id="rId224">
              <p14:nvContentPartPr>
                <p14:cNvPr id="10319" name="Ink 10318">
                  <a:extLst>
                    <a:ext uri="{FF2B5EF4-FFF2-40B4-BE49-F238E27FC236}">
                      <a16:creationId xmlns:a16="http://schemas.microsoft.com/office/drawing/2014/main" id="{A31613F4-2A8C-1E43-9AE7-9C79E4C17EE1}"/>
                    </a:ext>
                  </a:extLst>
                </p14:cNvPr>
                <p14:cNvContentPartPr/>
                <p14:nvPr/>
              </p14:nvContentPartPr>
              <p14:xfrm>
                <a:off x="6975307" y="726743"/>
                <a:ext cx="34560" cy="38160"/>
              </p14:xfrm>
            </p:contentPart>
          </mc:Choice>
          <mc:Fallback xmlns="">
            <p:pic>
              <p:nvPicPr>
                <p:cNvPr id="10319" name="Ink 10318">
                  <a:extLst>
                    <a:ext uri="{FF2B5EF4-FFF2-40B4-BE49-F238E27FC236}">
                      <a16:creationId xmlns:a16="http://schemas.microsoft.com/office/drawing/2014/main" id="{A31613F4-2A8C-1E43-9AE7-9C79E4C17EE1}"/>
                    </a:ext>
                  </a:extLst>
                </p:cNvPr>
                <p:cNvPicPr/>
                <p:nvPr/>
              </p:nvPicPr>
              <p:blipFill>
                <a:blip r:embed="rId225"/>
                <a:stretch>
                  <a:fillRect/>
                </a:stretch>
              </p:blipFill>
              <p:spPr>
                <a:xfrm>
                  <a:off x="6967747" y="719183"/>
                  <a:ext cx="49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0320" name="Ink 10319">
                  <a:extLst>
                    <a:ext uri="{FF2B5EF4-FFF2-40B4-BE49-F238E27FC236}">
                      <a16:creationId xmlns:a16="http://schemas.microsoft.com/office/drawing/2014/main" id="{C02D2A7C-4C72-6A4D-B73E-114500F6B7D4}"/>
                    </a:ext>
                  </a:extLst>
                </p14:cNvPr>
                <p14:cNvContentPartPr/>
                <p14:nvPr/>
              </p14:nvContentPartPr>
              <p14:xfrm>
                <a:off x="6996907" y="715223"/>
                <a:ext cx="167040" cy="97920"/>
              </p14:xfrm>
            </p:contentPart>
          </mc:Choice>
          <mc:Fallback xmlns="">
            <p:pic>
              <p:nvPicPr>
                <p:cNvPr id="10320" name="Ink 10319">
                  <a:extLst>
                    <a:ext uri="{FF2B5EF4-FFF2-40B4-BE49-F238E27FC236}">
                      <a16:creationId xmlns:a16="http://schemas.microsoft.com/office/drawing/2014/main" id="{C02D2A7C-4C72-6A4D-B73E-114500F6B7D4}"/>
                    </a:ext>
                  </a:extLst>
                </p:cNvPr>
                <p:cNvPicPr/>
                <p:nvPr/>
              </p:nvPicPr>
              <p:blipFill>
                <a:blip r:embed="rId227"/>
                <a:stretch>
                  <a:fillRect/>
                </a:stretch>
              </p:blipFill>
              <p:spPr>
                <a:xfrm>
                  <a:off x="6989347" y="707663"/>
                  <a:ext cx="1818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321" name="Ink 10320">
                  <a:extLst>
                    <a:ext uri="{FF2B5EF4-FFF2-40B4-BE49-F238E27FC236}">
                      <a16:creationId xmlns:a16="http://schemas.microsoft.com/office/drawing/2014/main" id="{2D0373CC-48C7-9444-89BE-055A5E32006F}"/>
                    </a:ext>
                  </a:extLst>
                </p14:cNvPr>
                <p14:cNvContentPartPr/>
                <p14:nvPr/>
              </p14:nvContentPartPr>
              <p14:xfrm>
                <a:off x="7102387" y="781463"/>
                <a:ext cx="44280" cy="53280"/>
              </p14:xfrm>
            </p:contentPart>
          </mc:Choice>
          <mc:Fallback xmlns="">
            <p:pic>
              <p:nvPicPr>
                <p:cNvPr id="10321" name="Ink 10320">
                  <a:extLst>
                    <a:ext uri="{FF2B5EF4-FFF2-40B4-BE49-F238E27FC236}">
                      <a16:creationId xmlns:a16="http://schemas.microsoft.com/office/drawing/2014/main" id="{2D0373CC-48C7-9444-89BE-055A5E32006F}"/>
                    </a:ext>
                  </a:extLst>
                </p:cNvPr>
                <p:cNvPicPr/>
                <p:nvPr/>
              </p:nvPicPr>
              <p:blipFill>
                <a:blip r:embed="rId229"/>
                <a:stretch>
                  <a:fillRect/>
                </a:stretch>
              </p:blipFill>
              <p:spPr>
                <a:xfrm>
                  <a:off x="7094827" y="773903"/>
                  <a:ext cx="59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322" name="Ink 10321">
                  <a:extLst>
                    <a:ext uri="{FF2B5EF4-FFF2-40B4-BE49-F238E27FC236}">
                      <a16:creationId xmlns:a16="http://schemas.microsoft.com/office/drawing/2014/main" id="{487215AD-E801-4640-AE7F-3F99EBD1600C}"/>
                    </a:ext>
                  </a:extLst>
                </p14:cNvPr>
                <p14:cNvContentPartPr/>
                <p14:nvPr/>
              </p14:nvContentPartPr>
              <p14:xfrm>
                <a:off x="7157467" y="746183"/>
                <a:ext cx="76320" cy="106560"/>
              </p14:xfrm>
            </p:contentPart>
          </mc:Choice>
          <mc:Fallback xmlns="">
            <p:pic>
              <p:nvPicPr>
                <p:cNvPr id="10322" name="Ink 10321">
                  <a:extLst>
                    <a:ext uri="{FF2B5EF4-FFF2-40B4-BE49-F238E27FC236}">
                      <a16:creationId xmlns:a16="http://schemas.microsoft.com/office/drawing/2014/main" id="{487215AD-E801-4640-AE7F-3F99EBD1600C}"/>
                    </a:ext>
                  </a:extLst>
                </p:cNvPr>
                <p:cNvPicPr/>
                <p:nvPr/>
              </p:nvPicPr>
              <p:blipFill>
                <a:blip r:embed="rId231"/>
                <a:stretch>
                  <a:fillRect/>
                </a:stretch>
              </p:blipFill>
              <p:spPr>
                <a:xfrm>
                  <a:off x="7149907" y="738623"/>
                  <a:ext cx="9144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2">
            <p14:nvContentPartPr>
              <p14:cNvPr id="10324" name="Ink 10323">
                <a:extLst>
                  <a:ext uri="{FF2B5EF4-FFF2-40B4-BE49-F238E27FC236}">
                    <a16:creationId xmlns:a16="http://schemas.microsoft.com/office/drawing/2014/main" id="{131825D9-C32C-8E45-AE7D-156F1E8CD8C8}"/>
                  </a:ext>
                </a:extLst>
              </p14:cNvPr>
              <p14:cNvContentPartPr/>
              <p14:nvPr/>
            </p14:nvContentPartPr>
            <p14:xfrm>
              <a:off x="7846507" y="382583"/>
              <a:ext cx="25560" cy="14400"/>
            </p14:xfrm>
          </p:contentPart>
        </mc:Choice>
        <mc:Fallback xmlns="">
          <p:pic>
            <p:nvPicPr>
              <p:cNvPr id="10324" name="Ink 10323">
                <a:extLst>
                  <a:ext uri="{FF2B5EF4-FFF2-40B4-BE49-F238E27FC236}">
                    <a16:creationId xmlns:a16="http://schemas.microsoft.com/office/drawing/2014/main" id="{131825D9-C32C-8E45-AE7D-156F1E8CD8C8}"/>
                  </a:ext>
                </a:extLst>
              </p:cNvPr>
              <p:cNvPicPr/>
              <p:nvPr/>
            </p:nvPicPr>
            <p:blipFill>
              <a:blip r:embed="rId233"/>
              <a:stretch>
                <a:fillRect/>
              </a:stretch>
            </p:blipFill>
            <p:spPr>
              <a:xfrm>
                <a:off x="7838947" y="375023"/>
                <a:ext cx="40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325" name="Ink 10324">
                <a:extLst>
                  <a:ext uri="{FF2B5EF4-FFF2-40B4-BE49-F238E27FC236}">
                    <a16:creationId xmlns:a16="http://schemas.microsoft.com/office/drawing/2014/main" id="{69378FF6-91B7-6C42-988A-14D49F60D053}"/>
                  </a:ext>
                </a:extLst>
              </p14:cNvPr>
              <p14:cNvContentPartPr/>
              <p14:nvPr/>
            </p14:nvContentPartPr>
            <p14:xfrm>
              <a:off x="7480747" y="173063"/>
              <a:ext cx="360" cy="360"/>
            </p14:xfrm>
          </p:contentPart>
        </mc:Choice>
        <mc:Fallback xmlns="">
          <p:pic>
            <p:nvPicPr>
              <p:cNvPr id="10325" name="Ink 10324">
                <a:extLst>
                  <a:ext uri="{FF2B5EF4-FFF2-40B4-BE49-F238E27FC236}">
                    <a16:creationId xmlns:a16="http://schemas.microsoft.com/office/drawing/2014/main" id="{69378FF6-91B7-6C42-988A-14D49F60D053}"/>
                  </a:ext>
                </a:extLst>
              </p:cNvPr>
              <p:cNvPicPr/>
              <p:nvPr/>
            </p:nvPicPr>
            <p:blipFill>
              <a:blip r:embed="rId235"/>
              <a:stretch>
                <a:fillRect/>
              </a:stretch>
            </p:blipFill>
            <p:spPr>
              <a:xfrm>
                <a:off x="7476427" y="168743"/>
                <a:ext cx="9000" cy="90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8672-6453-C74C-9803-D24D57C3E061}"/>
              </a:ext>
            </a:extLst>
          </p:cNvPr>
          <p:cNvSpPr>
            <a:spLocks noGrp="1"/>
          </p:cNvSpPr>
          <p:nvPr>
            <p:ph type="title"/>
          </p:nvPr>
        </p:nvSpPr>
        <p:spPr/>
        <p:txBody>
          <a:bodyPr/>
          <a:lstStyle/>
          <a:p>
            <a:r>
              <a:rPr lang="en-US" dirty="0"/>
              <a:t>Cost of two-level caches</a:t>
            </a:r>
          </a:p>
        </p:txBody>
      </p:sp>
      <p:sp>
        <p:nvSpPr>
          <p:cNvPr id="3" name="Footer Placeholder 2">
            <a:extLst>
              <a:ext uri="{FF2B5EF4-FFF2-40B4-BE49-F238E27FC236}">
                <a16:creationId xmlns:a16="http://schemas.microsoft.com/office/drawing/2014/main" id="{B228467F-182E-B742-B5F7-2E51414442EB}"/>
              </a:ext>
            </a:extLst>
          </p:cNvPr>
          <p:cNvSpPr>
            <a:spLocks noGrp="1"/>
          </p:cNvSpPr>
          <p:nvPr>
            <p:ph type="ftr" sz="quarter" idx="11"/>
          </p:nvPr>
        </p:nvSpPr>
        <p:spPr/>
        <p:txBody>
          <a:bodyPr/>
          <a:lstStyle/>
          <a:p>
            <a:r>
              <a:rPr lang="en-US"/>
              <a:t>© 2016 Pearson Education, Inc., Hoboken, NJ. All rights reserved.</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F1DB6D2-99DE-DE4D-9C99-E1157A002E59}"/>
                  </a:ext>
                </a:extLst>
              </p14:cNvPr>
              <p14:cNvContentPartPr/>
              <p14:nvPr/>
            </p14:nvContentPartPr>
            <p14:xfrm>
              <a:off x="1546221" y="1627242"/>
              <a:ext cx="588960" cy="546480"/>
            </p14:xfrm>
          </p:contentPart>
        </mc:Choice>
        <mc:Fallback xmlns="">
          <p:pic>
            <p:nvPicPr>
              <p:cNvPr id="4" name="Ink 3">
                <a:extLst>
                  <a:ext uri="{FF2B5EF4-FFF2-40B4-BE49-F238E27FC236}">
                    <a16:creationId xmlns:a16="http://schemas.microsoft.com/office/drawing/2014/main" id="{9F1DB6D2-99DE-DE4D-9C99-E1157A002E59}"/>
                  </a:ext>
                </a:extLst>
              </p:cNvPr>
              <p:cNvPicPr/>
              <p:nvPr/>
            </p:nvPicPr>
            <p:blipFill>
              <a:blip r:embed="rId3"/>
              <a:stretch>
                <a:fillRect/>
              </a:stretch>
            </p:blipFill>
            <p:spPr>
              <a:xfrm>
                <a:off x="1539021" y="1619682"/>
                <a:ext cx="6040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2303F42-A5A0-0C4E-BDB8-62CA4F0FAED0}"/>
                  </a:ext>
                </a:extLst>
              </p14:cNvPr>
              <p14:cNvContentPartPr/>
              <p14:nvPr/>
            </p14:nvContentPartPr>
            <p14:xfrm>
              <a:off x="1800381" y="1857642"/>
              <a:ext cx="8280" cy="182880"/>
            </p14:xfrm>
          </p:contentPart>
        </mc:Choice>
        <mc:Fallback xmlns="">
          <p:pic>
            <p:nvPicPr>
              <p:cNvPr id="5" name="Ink 4">
                <a:extLst>
                  <a:ext uri="{FF2B5EF4-FFF2-40B4-BE49-F238E27FC236}">
                    <a16:creationId xmlns:a16="http://schemas.microsoft.com/office/drawing/2014/main" id="{A2303F42-A5A0-0C4E-BDB8-62CA4F0FAED0}"/>
                  </a:ext>
                </a:extLst>
              </p:cNvPr>
              <p:cNvPicPr/>
              <p:nvPr/>
            </p:nvPicPr>
            <p:blipFill>
              <a:blip r:embed="rId5"/>
              <a:stretch>
                <a:fillRect/>
              </a:stretch>
            </p:blipFill>
            <p:spPr>
              <a:xfrm>
                <a:off x="1792821" y="1850082"/>
                <a:ext cx="23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D1C29A5-F200-1649-AAD7-D243D7F38D0B}"/>
                  </a:ext>
                </a:extLst>
              </p14:cNvPr>
              <p14:cNvContentPartPr/>
              <p14:nvPr/>
            </p14:nvContentPartPr>
            <p14:xfrm>
              <a:off x="1785261" y="1804002"/>
              <a:ext cx="109440" cy="103680"/>
            </p14:xfrm>
          </p:contentPart>
        </mc:Choice>
        <mc:Fallback xmlns="">
          <p:pic>
            <p:nvPicPr>
              <p:cNvPr id="6" name="Ink 5">
                <a:extLst>
                  <a:ext uri="{FF2B5EF4-FFF2-40B4-BE49-F238E27FC236}">
                    <a16:creationId xmlns:a16="http://schemas.microsoft.com/office/drawing/2014/main" id="{8D1C29A5-F200-1649-AAD7-D243D7F38D0B}"/>
                  </a:ext>
                </a:extLst>
              </p:cNvPr>
              <p:cNvPicPr/>
              <p:nvPr/>
            </p:nvPicPr>
            <p:blipFill>
              <a:blip r:embed="rId7"/>
              <a:stretch>
                <a:fillRect/>
              </a:stretch>
            </p:blipFill>
            <p:spPr>
              <a:xfrm>
                <a:off x="1777701" y="1796442"/>
                <a:ext cx="124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B8AC60AC-B9CB-B646-8E81-11EBA34F1AB8}"/>
                  </a:ext>
                </a:extLst>
              </p14:cNvPr>
              <p14:cNvContentPartPr/>
              <p14:nvPr/>
            </p14:nvContentPartPr>
            <p14:xfrm>
              <a:off x="3446301" y="2048082"/>
              <a:ext cx="21960" cy="432720"/>
            </p14:xfrm>
          </p:contentPart>
        </mc:Choice>
        <mc:Fallback xmlns="">
          <p:pic>
            <p:nvPicPr>
              <p:cNvPr id="24" name="Ink 23">
                <a:extLst>
                  <a:ext uri="{FF2B5EF4-FFF2-40B4-BE49-F238E27FC236}">
                    <a16:creationId xmlns:a16="http://schemas.microsoft.com/office/drawing/2014/main" id="{B8AC60AC-B9CB-B646-8E81-11EBA34F1AB8}"/>
                  </a:ext>
                </a:extLst>
              </p:cNvPr>
              <p:cNvPicPr/>
              <p:nvPr/>
            </p:nvPicPr>
            <p:blipFill>
              <a:blip r:embed="rId9"/>
              <a:stretch>
                <a:fillRect/>
              </a:stretch>
            </p:blipFill>
            <p:spPr>
              <a:xfrm>
                <a:off x="3438741" y="2040522"/>
                <a:ext cx="370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42DE303-F1EE-FC41-9364-AC0DDD7D0F8B}"/>
                  </a:ext>
                </a:extLst>
              </p14:cNvPr>
              <p14:cNvContentPartPr/>
              <p14:nvPr/>
            </p14:nvContentPartPr>
            <p14:xfrm>
              <a:off x="4285821" y="1551642"/>
              <a:ext cx="17640" cy="432000"/>
            </p14:xfrm>
          </p:contentPart>
        </mc:Choice>
        <mc:Fallback xmlns="">
          <p:pic>
            <p:nvPicPr>
              <p:cNvPr id="17" name="Ink 16">
                <a:extLst>
                  <a:ext uri="{FF2B5EF4-FFF2-40B4-BE49-F238E27FC236}">
                    <a16:creationId xmlns:a16="http://schemas.microsoft.com/office/drawing/2014/main" id="{042DE303-F1EE-FC41-9364-AC0DDD7D0F8B}"/>
                  </a:ext>
                </a:extLst>
              </p:cNvPr>
              <p:cNvPicPr/>
              <p:nvPr/>
            </p:nvPicPr>
            <p:blipFill>
              <a:blip r:embed="rId11"/>
              <a:stretch>
                <a:fillRect/>
              </a:stretch>
            </p:blipFill>
            <p:spPr>
              <a:xfrm>
                <a:off x="4278621" y="1544082"/>
                <a:ext cx="327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30482BA0-13A5-6842-A49F-3AAA906BD282}"/>
                  </a:ext>
                </a:extLst>
              </p14:cNvPr>
              <p14:cNvContentPartPr/>
              <p14:nvPr/>
            </p14:nvContentPartPr>
            <p14:xfrm>
              <a:off x="4289421" y="1572522"/>
              <a:ext cx="473040" cy="29880"/>
            </p14:xfrm>
          </p:contentPart>
        </mc:Choice>
        <mc:Fallback xmlns="">
          <p:pic>
            <p:nvPicPr>
              <p:cNvPr id="18" name="Ink 17">
                <a:extLst>
                  <a:ext uri="{FF2B5EF4-FFF2-40B4-BE49-F238E27FC236}">
                    <a16:creationId xmlns:a16="http://schemas.microsoft.com/office/drawing/2014/main" id="{30482BA0-13A5-6842-A49F-3AAA906BD282}"/>
                  </a:ext>
                </a:extLst>
              </p:cNvPr>
              <p:cNvPicPr/>
              <p:nvPr/>
            </p:nvPicPr>
            <p:blipFill>
              <a:blip r:embed="rId13"/>
              <a:stretch>
                <a:fillRect/>
              </a:stretch>
            </p:blipFill>
            <p:spPr>
              <a:xfrm>
                <a:off x="4282221" y="1564962"/>
                <a:ext cx="488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98D65389-D543-4045-93E6-0CF0BE9910D4}"/>
                  </a:ext>
                </a:extLst>
              </p14:cNvPr>
              <p14:cNvContentPartPr/>
              <p14:nvPr/>
            </p14:nvContentPartPr>
            <p14:xfrm>
              <a:off x="4758501" y="1554522"/>
              <a:ext cx="35640" cy="402840"/>
            </p14:xfrm>
          </p:contentPart>
        </mc:Choice>
        <mc:Fallback xmlns="">
          <p:pic>
            <p:nvPicPr>
              <p:cNvPr id="19" name="Ink 18">
                <a:extLst>
                  <a:ext uri="{FF2B5EF4-FFF2-40B4-BE49-F238E27FC236}">
                    <a16:creationId xmlns:a16="http://schemas.microsoft.com/office/drawing/2014/main" id="{98D65389-D543-4045-93E6-0CF0BE9910D4}"/>
                  </a:ext>
                </a:extLst>
              </p:cNvPr>
              <p:cNvPicPr/>
              <p:nvPr/>
            </p:nvPicPr>
            <p:blipFill>
              <a:blip r:embed="rId15"/>
              <a:stretch>
                <a:fillRect/>
              </a:stretch>
            </p:blipFill>
            <p:spPr>
              <a:xfrm>
                <a:off x="4750941" y="1546962"/>
                <a:ext cx="507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55582532-9C48-8744-9DB8-09F106E638B4}"/>
                  </a:ext>
                </a:extLst>
              </p14:cNvPr>
              <p14:cNvContentPartPr/>
              <p14:nvPr/>
            </p14:nvContentPartPr>
            <p14:xfrm>
              <a:off x="4360701" y="1976442"/>
              <a:ext cx="388800" cy="34200"/>
            </p14:xfrm>
          </p:contentPart>
        </mc:Choice>
        <mc:Fallback xmlns="">
          <p:pic>
            <p:nvPicPr>
              <p:cNvPr id="20" name="Ink 19">
                <a:extLst>
                  <a:ext uri="{FF2B5EF4-FFF2-40B4-BE49-F238E27FC236}">
                    <a16:creationId xmlns:a16="http://schemas.microsoft.com/office/drawing/2014/main" id="{55582532-9C48-8744-9DB8-09F106E638B4}"/>
                  </a:ext>
                </a:extLst>
              </p:cNvPr>
              <p:cNvPicPr/>
              <p:nvPr/>
            </p:nvPicPr>
            <p:blipFill>
              <a:blip r:embed="rId17"/>
              <a:stretch>
                <a:fillRect/>
              </a:stretch>
            </p:blipFill>
            <p:spPr>
              <a:xfrm>
                <a:off x="4353141" y="1968882"/>
                <a:ext cx="403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74C42529-063D-7146-BC80-84C4D3818DBB}"/>
                  </a:ext>
                </a:extLst>
              </p14:cNvPr>
              <p14:cNvContentPartPr/>
              <p14:nvPr/>
            </p14:nvContentPartPr>
            <p14:xfrm>
              <a:off x="4432341" y="1746042"/>
              <a:ext cx="83520" cy="162720"/>
            </p14:xfrm>
          </p:contentPart>
        </mc:Choice>
        <mc:Fallback xmlns="">
          <p:pic>
            <p:nvPicPr>
              <p:cNvPr id="21" name="Ink 20">
                <a:extLst>
                  <a:ext uri="{FF2B5EF4-FFF2-40B4-BE49-F238E27FC236}">
                    <a16:creationId xmlns:a16="http://schemas.microsoft.com/office/drawing/2014/main" id="{74C42529-063D-7146-BC80-84C4D3818DBB}"/>
                  </a:ext>
                </a:extLst>
              </p:cNvPr>
              <p:cNvPicPr/>
              <p:nvPr/>
            </p:nvPicPr>
            <p:blipFill>
              <a:blip r:embed="rId19"/>
              <a:stretch>
                <a:fillRect/>
              </a:stretch>
            </p:blipFill>
            <p:spPr>
              <a:xfrm>
                <a:off x="4424781" y="1738482"/>
                <a:ext cx="98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E226ECE5-A98A-1A48-9B2F-00978DDC1322}"/>
                  </a:ext>
                </a:extLst>
              </p14:cNvPr>
              <p14:cNvContentPartPr/>
              <p14:nvPr/>
            </p14:nvContentPartPr>
            <p14:xfrm>
              <a:off x="4538541" y="1752162"/>
              <a:ext cx="119880" cy="132480"/>
            </p14:xfrm>
          </p:contentPart>
        </mc:Choice>
        <mc:Fallback xmlns="">
          <p:pic>
            <p:nvPicPr>
              <p:cNvPr id="22" name="Ink 21">
                <a:extLst>
                  <a:ext uri="{FF2B5EF4-FFF2-40B4-BE49-F238E27FC236}">
                    <a16:creationId xmlns:a16="http://schemas.microsoft.com/office/drawing/2014/main" id="{E226ECE5-A98A-1A48-9B2F-00978DDC1322}"/>
                  </a:ext>
                </a:extLst>
              </p:cNvPr>
              <p:cNvPicPr/>
              <p:nvPr/>
            </p:nvPicPr>
            <p:blipFill>
              <a:blip r:embed="rId21"/>
              <a:stretch>
                <a:fillRect/>
              </a:stretch>
            </p:blipFill>
            <p:spPr>
              <a:xfrm>
                <a:off x="4530981" y="1744602"/>
                <a:ext cx="135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08EE4A23-D2F0-0148-A18E-5910EE4812B4}"/>
                  </a:ext>
                </a:extLst>
              </p14:cNvPr>
              <p14:cNvContentPartPr/>
              <p14:nvPr/>
            </p14:nvContentPartPr>
            <p14:xfrm>
              <a:off x="4568421" y="1980042"/>
              <a:ext cx="29880" cy="485640"/>
            </p14:xfrm>
          </p:contentPart>
        </mc:Choice>
        <mc:Fallback xmlns="">
          <p:pic>
            <p:nvPicPr>
              <p:cNvPr id="26" name="Ink 25">
                <a:extLst>
                  <a:ext uri="{FF2B5EF4-FFF2-40B4-BE49-F238E27FC236}">
                    <a16:creationId xmlns:a16="http://schemas.microsoft.com/office/drawing/2014/main" id="{08EE4A23-D2F0-0148-A18E-5910EE4812B4}"/>
                  </a:ext>
                </a:extLst>
              </p:cNvPr>
              <p:cNvPicPr/>
              <p:nvPr/>
            </p:nvPicPr>
            <p:blipFill>
              <a:blip r:embed="rId23"/>
              <a:stretch>
                <a:fillRect/>
              </a:stretch>
            </p:blipFill>
            <p:spPr>
              <a:xfrm>
                <a:off x="4561221" y="1972482"/>
                <a:ext cx="446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98348C1F-A411-6648-980B-7BAFD180C37D}"/>
                  </a:ext>
                </a:extLst>
              </p14:cNvPr>
              <p14:cNvContentPartPr/>
              <p14:nvPr/>
            </p14:nvContentPartPr>
            <p14:xfrm>
              <a:off x="1954461" y="2140602"/>
              <a:ext cx="4066920" cy="341640"/>
            </p14:xfrm>
          </p:contentPart>
        </mc:Choice>
        <mc:Fallback xmlns="">
          <p:pic>
            <p:nvPicPr>
              <p:cNvPr id="28" name="Ink 27">
                <a:extLst>
                  <a:ext uri="{FF2B5EF4-FFF2-40B4-BE49-F238E27FC236}">
                    <a16:creationId xmlns:a16="http://schemas.microsoft.com/office/drawing/2014/main" id="{98348C1F-A411-6648-980B-7BAFD180C37D}"/>
                  </a:ext>
                </a:extLst>
              </p:cNvPr>
              <p:cNvPicPr/>
              <p:nvPr/>
            </p:nvPicPr>
            <p:blipFill>
              <a:blip r:embed="rId25"/>
              <a:stretch>
                <a:fillRect/>
              </a:stretch>
            </p:blipFill>
            <p:spPr>
              <a:xfrm>
                <a:off x="1946901" y="2133042"/>
                <a:ext cx="40816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BEAEAF8-1989-954B-A29D-E7BBF9CCBF91}"/>
                  </a:ext>
                </a:extLst>
              </p14:cNvPr>
              <p14:cNvContentPartPr/>
              <p14:nvPr/>
            </p14:nvContentPartPr>
            <p14:xfrm>
              <a:off x="5848581" y="1015962"/>
              <a:ext cx="9720" cy="340920"/>
            </p14:xfrm>
          </p:contentPart>
        </mc:Choice>
        <mc:Fallback xmlns="">
          <p:pic>
            <p:nvPicPr>
              <p:cNvPr id="30" name="Ink 29">
                <a:extLst>
                  <a:ext uri="{FF2B5EF4-FFF2-40B4-BE49-F238E27FC236}">
                    <a16:creationId xmlns:a16="http://schemas.microsoft.com/office/drawing/2014/main" id="{2BEAEAF8-1989-954B-A29D-E7BBF9CCBF91}"/>
                  </a:ext>
                </a:extLst>
              </p:cNvPr>
              <p:cNvPicPr/>
              <p:nvPr/>
            </p:nvPicPr>
            <p:blipFill>
              <a:blip r:embed="rId27"/>
              <a:stretch>
                <a:fillRect/>
              </a:stretch>
            </p:blipFill>
            <p:spPr>
              <a:xfrm>
                <a:off x="5841381" y="1008402"/>
                <a:ext cx="248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AF053A3-D9AB-A14B-906D-28427724EDD7}"/>
                  </a:ext>
                </a:extLst>
              </p14:cNvPr>
              <p14:cNvContentPartPr/>
              <p14:nvPr/>
            </p14:nvContentPartPr>
            <p14:xfrm>
              <a:off x="5788461" y="1336002"/>
              <a:ext cx="163800" cy="85680"/>
            </p14:xfrm>
          </p:contentPart>
        </mc:Choice>
        <mc:Fallback xmlns="">
          <p:pic>
            <p:nvPicPr>
              <p:cNvPr id="31" name="Ink 30">
                <a:extLst>
                  <a:ext uri="{FF2B5EF4-FFF2-40B4-BE49-F238E27FC236}">
                    <a16:creationId xmlns:a16="http://schemas.microsoft.com/office/drawing/2014/main" id="{2AF053A3-D9AB-A14B-906D-28427724EDD7}"/>
                  </a:ext>
                </a:extLst>
              </p:cNvPr>
              <p:cNvPicPr/>
              <p:nvPr/>
            </p:nvPicPr>
            <p:blipFill>
              <a:blip r:embed="rId29"/>
              <a:stretch>
                <a:fillRect/>
              </a:stretch>
            </p:blipFill>
            <p:spPr>
              <a:xfrm>
                <a:off x="5780901" y="1328442"/>
                <a:ext cx="178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6A1AE177-017E-5041-B17A-01EBF094CBFE}"/>
                  </a:ext>
                </a:extLst>
              </p14:cNvPr>
              <p14:cNvContentPartPr/>
              <p14:nvPr/>
            </p14:nvContentPartPr>
            <p14:xfrm>
              <a:off x="5787021" y="1423482"/>
              <a:ext cx="158400" cy="87840"/>
            </p14:xfrm>
          </p:contentPart>
        </mc:Choice>
        <mc:Fallback xmlns="">
          <p:pic>
            <p:nvPicPr>
              <p:cNvPr id="32" name="Ink 31">
                <a:extLst>
                  <a:ext uri="{FF2B5EF4-FFF2-40B4-BE49-F238E27FC236}">
                    <a16:creationId xmlns:a16="http://schemas.microsoft.com/office/drawing/2014/main" id="{6A1AE177-017E-5041-B17A-01EBF094CBFE}"/>
                  </a:ext>
                </a:extLst>
              </p:cNvPr>
              <p:cNvPicPr/>
              <p:nvPr/>
            </p:nvPicPr>
            <p:blipFill>
              <a:blip r:embed="rId31"/>
              <a:stretch>
                <a:fillRect/>
              </a:stretch>
            </p:blipFill>
            <p:spPr>
              <a:xfrm>
                <a:off x="5779461" y="1415922"/>
                <a:ext cx="173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309AC12B-252D-994A-B017-485AE4461C2B}"/>
                  </a:ext>
                </a:extLst>
              </p14:cNvPr>
              <p14:cNvContentPartPr/>
              <p14:nvPr/>
            </p14:nvContentPartPr>
            <p14:xfrm>
              <a:off x="5835981" y="1496562"/>
              <a:ext cx="8280" cy="444240"/>
            </p14:xfrm>
          </p:contentPart>
        </mc:Choice>
        <mc:Fallback xmlns="">
          <p:pic>
            <p:nvPicPr>
              <p:cNvPr id="33" name="Ink 32">
                <a:extLst>
                  <a:ext uri="{FF2B5EF4-FFF2-40B4-BE49-F238E27FC236}">
                    <a16:creationId xmlns:a16="http://schemas.microsoft.com/office/drawing/2014/main" id="{309AC12B-252D-994A-B017-485AE4461C2B}"/>
                  </a:ext>
                </a:extLst>
              </p:cNvPr>
              <p:cNvPicPr/>
              <p:nvPr/>
            </p:nvPicPr>
            <p:blipFill>
              <a:blip r:embed="rId33"/>
              <a:stretch>
                <a:fillRect/>
              </a:stretch>
            </p:blipFill>
            <p:spPr>
              <a:xfrm>
                <a:off x="5828421" y="1489002"/>
                <a:ext cx="234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0B1139A2-BBF0-1E48-8F28-E3275AE4B2A1}"/>
                  </a:ext>
                </a:extLst>
              </p14:cNvPr>
              <p14:cNvContentPartPr/>
              <p14:nvPr/>
            </p14:nvContentPartPr>
            <p14:xfrm>
              <a:off x="5831661" y="1952682"/>
              <a:ext cx="488160" cy="55440"/>
            </p14:xfrm>
          </p:contentPart>
        </mc:Choice>
        <mc:Fallback xmlns="">
          <p:pic>
            <p:nvPicPr>
              <p:cNvPr id="34" name="Ink 33">
                <a:extLst>
                  <a:ext uri="{FF2B5EF4-FFF2-40B4-BE49-F238E27FC236}">
                    <a16:creationId xmlns:a16="http://schemas.microsoft.com/office/drawing/2014/main" id="{0B1139A2-BBF0-1E48-8F28-E3275AE4B2A1}"/>
                  </a:ext>
                </a:extLst>
              </p:cNvPr>
              <p:cNvPicPr/>
              <p:nvPr/>
            </p:nvPicPr>
            <p:blipFill>
              <a:blip r:embed="rId35"/>
              <a:stretch>
                <a:fillRect/>
              </a:stretch>
            </p:blipFill>
            <p:spPr>
              <a:xfrm>
                <a:off x="5824101" y="1945122"/>
                <a:ext cx="50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AAA8C181-1648-E24F-9A9C-EC37B6925BA4}"/>
                  </a:ext>
                </a:extLst>
              </p14:cNvPr>
              <p14:cNvContentPartPr/>
              <p14:nvPr/>
            </p14:nvContentPartPr>
            <p14:xfrm>
              <a:off x="6280581" y="1309362"/>
              <a:ext cx="119880" cy="44280"/>
            </p14:xfrm>
          </p:contentPart>
        </mc:Choice>
        <mc:Fallback xmlns="">
          <p:pic>
            <p:nvPicPr>
              <p:cNvPr id="36" name="Ink 35">
                <a:extLst>
                  <a:ext uri="{FF2B5EF4-FFF2-40B4-BE49-F238E27FC236}">
                    <a16:creationId xmlns:a16="http://schemas.microsoft.com/office/drawing/2014/main" id="{AAA8C181-1648-E24F-9A9C-EC37B6925BA4}"/>
                  </a:ext>
                </a:extLst>
              </p:cNvPr>
              <p:cNvPicPr/>
              <p:nvPr/>
            </p:nvPicPr>
            <p:blipFill>
              <a:blip r:embed="rId37"/>
              <a:stretch>
                <a:fillRect/>
              </a:stretch>
            </p:blipFill>
            <p:spPr>
              <a:xfrm>
                <a:off x="6273021" y="1301802"/>
                <a:ext cx="135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13F315F-3ACB-C14A-B040-FED31214150C}"/>
                  </a:ext>
                </a:extLst>
              </p14:cNvPr>
              <p14:cNvContentPartPr/>
              <p14:nvPr/>
            </p14:nvContentPartPr>
            <p14:xfrm>
              <a:off x="6270861" y="1411962"/>
              <a:ext cx="122040" cy="62640"/>
            </p14:xfrm>
          </p:contentPart>
        </mc:Choice>
        <mc:Fallback xmlns="">
          <p:pic>
            <p:nvPicPr>
              <p:cNvPr id="37" name="Ink 36">
                <a:extLst>
                  <a:ext uri="{FF2B5EF4-FFF2-40B4-BE49-F238E27FC236}">
                    <a16:creationId xmlns:a16="http://schemas.microsoft.com/office/drawing/2014/main" id="{D13F315F-3ACB-C14A-B040-FED31214150C}"/>
                  </a:ext>
                </a:extLst>
              </p:cNvPr>
              <p:cNvPicPr/>
              <p:nvPr/>
            </p:nvPicPr>
            <p:blipFill>
              <a:blip r:embed="rId39"/>
              <a:stretch>
                <a:fillRect/>
              </a:stretch>
            </p:blipFill>
            <p:spPr>
              <a:xfrm>
                <a:off x="6263301" y="1404402"/>
                <a:ext cx="1371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11599598-3128-D348-B36E-A82FABF2F3ED}"/>
                  </a:ext>
                </a:extLst>
              </p14:cNvPr>
              <p14:cNvContentPartPr/>
              <p14:nvPr/>
            </p14:nvContentPartPr>
            <p14:xfrm>
              <a:off x="6319821" y="1049802"/>
              <a:ext cx="26280" cy="302400"/>
            </p14:xfrm>
          </p:contentPart>
        </mc:Choice>
        <mc:Fallback xmlns="">
          <p:pic>
            <p:nvPicPr>
              <p:cNvPr id="38" name="Ink 37">
                <a:extLst>
                  <a:ext uri="{FF2B5EF4-FFF2-40B4-BE49-F238E27FC236}">
                    <a16:creationId xmlns:a16="http://schemas.microsoft.com/office/drawing/2014/main" id="{11599598-3128-D348-B36E-A82FABF2F3ED}"/>
                  </a:ext>
                </a:extLst>
              </p:cNvPr>
              <p:cNvPicPr/>
              <p:nvPr/>
            </p:nvPicPr>
            <p:blipFill>
              <a:blip r:embed="rId41"/>
              <a:stretch>
                <a:fillRect/>
              </a:stretch>
            </p:blipFill>
            <p:spPr>
              <a:xfrm>
                <a:off x="6312261" y="1042242"/>
                <a:ext cx="41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0EF94F5F-4095-F24F-8F08-F4B43BE38FA7}"/>
                  </a:ext>
                </a:extLst>
              </p14:cNvPr>
              <p14:cNvContentPartPr/>
              <p14:nvPr/>
            </p14:nvContentPartPr>
            <p14:xfrm>
              <a:off x="5850741" y="997962"/>
              <a:ext cx="457200" cy="16920"/>
            </p14:xfrm>
          </p:contentPart>
        </mc:Choice>
        <mc:Fallback xmlns="">
          <p:pic>
            <p:nvPicPr>
              <p:cNvPr id="39" name="Ink 38">
                <a:extLst>
                  <a:ext uri="{FF2B5EF4-FFF2-40B4-BE49-F238E27FC236}">
                    <a16:creationId xmlns:a16="http://schemas.microsoft.com/office/drawing/2014/main" id="{0EF94F5F-4095-F24F-8F08-F4B43BE38FA7}"/>
                  </a:ext>
                </a:extLst>
              </p:cNvPr>
              <p:cNvPicPr/>
              <p:nvPr/>
            </p:nvPicPr>
            <p:blipFill>
              <a:blip r:embed="rId43"/>
              <a:stretch>
                <a:fillRect/>
              </a:stretch>
            </p:blipFill>
            <p:spPr>
              <a:xfrm>
                <a:off x="5843181" y="990402"/>
                <a:ext cx="472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D6B54690-224F-6840-91AD-3EECAA844065}"/>
                  </a:ext>
                </a:extLst>
              </p14:cNvPr>
              <p14:cNvContentPartPr/>
              <p14:nvPr/>
            </p14:nvContentPartPr>
            <p14:xfrm>
              <a:off x="6325581" y="1472802"/>
              <a:ext cx="29160" cy="507960"/>
            </p14:xfrm>
          </p:contentPart>
        </mc:Choice>
        <mc:Fallback xmlns="">
          <p:pic>
            <p:nvPicPr>
              <p:cNvPr id="41" name="Ink 40">
                <a:extLst>
                  <a:ext uri="{FF2B5EF4-FFF2-40B4-BE49-F238E27FC236}">
                    <a16:creationId xmlns:a16="http://schemas.microsoft.com/office/drawing/2014/main" id="{D6B54690-224F-6840-91AD-3EECAA844065}"/>
                  </a:ext>
                </a:extLst>
              </p:cNvPr>
              <p:cNvPicPr/>
              <p:nvPr/>
            </p:nvPicPr>
            <p:blipFill>
              <a:blip r:embed="rId45"/>
              <a:stretch>
                <a:fillRect/>
              </a:stretch>
            </p:blipFill>
            <p:spPr>
              <a:xfrm>
                <a:off x="6318021" y="1465242"/>
                <a:ext cx="4428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6B852EB5-E390-F540-B640-9E77745100A1}"/>
                  </a:ext>
                </a:extLst>
              </p14:cNvPr>
              <p14:cNvContentPartPr/>
              <p14:nvPr/>
            </p14:nvContentPartPr>
            <p14:xfrm>
              <a:off x="6517821" y="1834602"/>
              <a:ext cx="195480" cy="153000"/>
            </p14:xfrm>
          </p:contentPart>
        </mc:Choice>
        <mc:Fallback xmlns="">
          <p:pic>
            <p:nvPicPr>
              <p:cNvPr id="43" name="Ink 42">
                <a:extLst>
                  <a:ext uri="{FF2B5EF4-FFF2-40B4-BE49-F238E27FC236}">
                    <a16:creationId xmlns:a16="http://schemas.microsoft.com/office/drawing/2014/main" id="{6B852EB5-E390-F540-B640-9E77745100A1}"/>
                  </a:ext>
                </a:extLst>
              </p:cNvPr>
              <p:cNvPicPr/>
              <p:nvPr/>
            </p:nvPicPr>
            <p:blipFill>
              <a:blip r:embed="rId47"/>
              <a:stretch>
                <a:fillRect/>
              </a:stretch>
            </p:blipFill>
            <p:spPr>
              <a:xfrm>
                <a:off x="6510261" y="1827042"/>
                <a:ext cx="210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11183673-9A79-4B49-AFA0-71ED00662158}"/>
                  </a:ext>
                </a:extLst>
              </p14:cNvPr>
              <p14:cNvContentPartPr/>
              <p14:nvPr/>
            </p14:nvContentPartPr>
            <p14:xfrm>
              <a:off x="5966301" y="1995522"/>
              <a:ext cx="171720" cy="455760"/>
            </p14:xfrm>
          </p:contentPart>
        </mc:Choice>
        <mc:Fallback xmlns="">
          <p:pic>
            <p:nvPicPr>
              <p:cNvPr id="45" name="Ink 44">
                <a:extLst>
                  <a:ext uri="{FF2B5EF4-FFF2-40B4-BE49-F238E27FC236}">
                    <a16:creationId xmlns:a16="http://schemas.microsoft.com/office/drawing/2014/main" id="{11183673-9A79-4B49-AFA0-71ED00662158}"/>
                  </a:ext>
                </a:extLst>
              </p:cNvPr>
              <p:cNvPicPr/>
              <p:nvPr/>
            </p:nvPicPr>
            <p:blipFill>
              <a:blip r:embed="rId49"/>
              <a:stretch>
                <a:fillRect/>
              </a:stretch>
            </p:blipFill>
            <p:spPr>
              <a:xfrm>
                <a:off x="5958741" y="1987962"/>
                <a:ext cx="186840" cy="470880"/>
              </a:xfrm>
              <a:prstGeom prst="rect">
                <a:avLst/>
              </a:prstGeom>
            </p:spPr>
          </p:pic>
        </mc:Fallback>
      </mc:AlternateContent>
      <p:grpSp>
        <p:nvGrpSpPr>
          <p:cNvPr id="48" name="Group 47">
            <a:extLst>
              <a:ext uri="{FF2B5EF4-FFF2-40B4-BE49-F238E27FC236}">
                <a16:creationId xmlns:a16="http://schemas.microsoft.com/office/drawing/2014/main" id="{19C467FC-002F-F049-9DB9-DD2B1C78047D}"/>
              </a:ext>
            </a:extLst>
          </p:cNvPr>
          <p:cNvGrpSpPr/>
          <p:nvPr/>
        </p:nvGrpSpPr>
        <p:grpSpPr>
          <a:xfrm>
            <a:off x="3025821" y="1604202"/>
            <a:ext cx="615960" cy="506520"/>
            <a:chOff x="3025821" y="1604202"/>
            <a:chExt cx="615960" cy="506520"/>
          </a:xfrm>
        </p:grpSpPr>
        <mc:AlternateContent xmlns:mc="http://schemas.openxmlformats.org/markup-compatibility/2006" xmlns:p14="http://schemas.microsoft.com/office/powerpoint/2010/main">
          <mc:Choice Requires="p14">
            <p:contentPart p14:bwMode="auto" r:id="rId50">
              <p14:nvContentPartPr>
                <p14:cNvPr id="8" name="Ink 7">
                  <a:extLst>
                    <a:ext uri="{FF2B5EF4-FFF2-40B4-BE49-F238E27FC236}">
                      <a16:creationId xmlns:a16="http://schemas.microsoft.com/office/drawing/2014/main" id="{8CBEF0EB-1347-E14B-9E14-937E6FFF2690}"/>
                    </a:ext>
                  </a:extLst>
                </p14:cNvPr>
                <p14:cNvContentPartPr/>
                <p14:nvPr/>
              </p14:nvContentPartPr>
              <p14:xfrm>
                <a:off x="3025821" y="1612482"/>
                <a:ext cx="47160" cy="367560"/>
              </p14:xfrm>
            </p:contentPart>
          </mc:Choice>
          <mc:Fallback xmlns="">
            <p:pic>
              <p:nvPicPr>
                <p:cNvPr id="8" name="Ink 7">
                  <a:extLst>
                    <a:ext uri="{FF2B5EF4-FFF2-40B4-BE49-F238E27FC236}">
                      <a16:creationId xmlns:a16="http://schemas.microsoft.com/office/drawing/2014/main" id="{8CBEF0EB-1347-E14B-9E14-937E6FFF2690}"/>
                    </a:ext>
                  </a:extLst>
                </p:cNvPr>
                <p:cNvPicPr/>
                <p:nvPr/>
              </p:nvPicPr>
              <p:blipFill>
                <a:blip r:embed="rId51"/>
                <a:stretch>
                  <a:fillRect/>
                </a:stretch>
              </p:blipFill>
              <p:spPr>
                <a:xfrm>
                  <a:off x="3018261" y="1604922"/>
                  <a:ext cx="619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 name="Ink 8">
                  <a:extLst>
                    <a:ext uri="{FF2B5EF4-FFF2-40B4-BE49-F238E27FC236}">
                      <a16:creationId xmlns:a16="http://schemas.microsoft.com/office/drawing/2014/main" id="{6C168412-BCA3-3E47-B6DB-5D81A1C75C4C}"/>
                    </a:ext>
                  </a:extLst>
                </p14:cNvPr>
                <p14:cNvContentPartPr/>
                <p14:nvPr/>
              </p14:nvContentPartPr>
              <p14:xfrm>
                <a:off x="3066141" y="1615722"/>
                <a:ext cx="555840" cy="13680"/>
              </p14:xfrm>
            </p:contentPart>
          </mc:Choice>
          <mc:Fallback xmlns="">
            <p:pic>
              <p:nvPicPr>
                <p:cNvPr id="9" name="Ink 8">
                  <a:extLst>
                    <a:ext uri="{FF2B5EF4-FFF2-40B4-BE49-F238E27FC236}">
                      <a16:creationId xmlns:a16="http://schemas.microsoft.com/office/drawing/2014/main" id="{6C168412-BCA3-3E47-B6DB-5D81A1C75C4C}"/>
                    </a:ext>
                  </a:extLst>
                </p:cNvPr>
                <p:cNvPicPr/>
                <p:nvPr/>
              </p:nvPicPr>
              <p:blipFill>
                <a:blip r:embed="rId53"/>
                <a:stretch>
                  <a:fillRect/>
                </a:stretch>
              </p:blipFill>
              <p:spPr>
                <a:xfrm>
                  <a:off x="3058581" y="1608162"/>
                  <a:ext cx="570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 name="Ink 9">
                  <a:extLst>
                    <a:ext uri="{FF2B5EF4-FFF2-40B4-BE49-F238E27FC236}">
                      <a16:creationId xmlns:a16="http://schemas.microsoft.com/office/drawing/2014/main" id="{FA9910ED-7F33-6840-8CCD-0C70A528584B}"/>
                    </a:ext>
                  </a:extLst>
                </p14:cNvPr>
                <p14:cNvContentPartPr/>
                <p14:nvPr/>
              </p14:nvContentPartPr>
              <p14:xfrm>
                <a:off x="3571581" y="1604202"/>
                <a:ext cx="44280" cy="376560"/>
              </p14:xfrm>
            </p:contentPart>
          </mc:Choice>
          <mc:Fallback xmlns="">
            <p:pic>
              <p:nvPicPr>
                <p:cNvPr id="10" name="Ink 9">
                  <a:extLst>
                    <a:ext uri="{FF2B5EF4-FFF2-40B4-BE49-F238E27FC236}">
                      <a16:creationId xmlns:a16="http://schemas.microsoft.com/office/drawing/2014/main" id="{FA9910ED-7F33-6840-8CCD-0C70A528584B}"/>
                    </a:ext>
                  </a:extLst>
                </p:cNvPr>
                <p:cNvPicPr/>
                <p:nvPr/>
              </p:nvPicPr>
              <p:blipFill>
                <a:blip r:embed="rId55"/>
                <a:stretch>
                  <a:fillRect/>
                </a:stretch>
              </p:blipFill>
              <p:spPr>
                <a:xfrm>
                  <a:off x="3564021" y="1596642"/>
                  <a:ext cx="5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 name="Ink 10">
                  <a:extLst>
                    <a:ext uri="{FF2B5EF4-FFF2-40B4-BE49-F238E27FC236}">
                      <a16:creationId xmlns:a16="http://schemas.microsoft.com/office/drawing/2014/main" id="{3210DD7F-CE3A-F641-958F-F336EC9561EB}"/>
                    </a:ext>
                  </a:extLst>
                </p14:cNvPr>
                <p14:cNvContentPartPr/>
                <p14:nvPr/>
              </p14:nvContentPartPr>
              <p14:xfrm>
                <a:off x="3026541" y="2083722"/>
                <a:ext cx="521280" cy="27000"/>
              </p14:xfrm>
            </p:contentPart>
          </mc:Choice>
          <mc:Fallback xmlns="">
            <p:pic>
              <p:nvPicPr>
                <p:cNvPr id="11" name="Ink 10">
                  <a:extLst>
                    <a:ext uri="{FF2B5EF4-FFF2-40B4-BE49-F238E27FC236}">
                      <a16:creationId xmlns:a16="http://schemas.microsoft.com/office/drawing/2014/main" id="{3210DD7F-CE3A-F641-958F-F336EC9561EB}"/>
                    </a:ext>
                  </a:extLst>
                </p:cNvPr>
                <p:cNvPicPr/>
                <p:nvPr/>
              </p:nvPicPr>
              <p:blipFill>
                <a:blip r:embed="rId57"/>
                <a:stretch>
                  <a:fillRect/>
                </a:stretch>
              </p:blipFill>
              <p:spPr>
                <a:xfrm>
                  <a:off x="3018981" y="2076162"/>
                  <a:ext cx="536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Ink 13">
                  <a:extLst>
                    <a:ext uri="{FF2B5EF4-FFF2-40B4-BE49-F238E27FC236}">
                      <a16:creationId xmlns:a16="http://schemas.microsoft.com/office/drawing/2014/main" id="{C6CE7ACA-72AB-E546-A19E-22266C587D92}"/>
                    </a:ext>
                  </a:extLst>
                </p14:cNvPr>
                <p14:cNvContentPartPr/>
                <p14:nvPr/>
              </p14:nvContentPartPr>
              <p14:xfrm>
                <a:off x="3175221" y="1764042"/>
                <a:ext cx="112320" cy="158760"/>
              </p14:xfrm>
            </p:contentPart>
          </mc:Choice>
          <mc:Fallback xmlns="">
            <p:pic>
              <p:nvPicPr>
                <p:cNvPr id="14" name="Ink 13">
                  <a:extLst>
                    <a:ext uri="{FF2B5EF4-FFF2-40B4-BE49-F238E27FC236}">
                      <a16:creationId xmlns:a16="http://schemas.microsoft.com/office/drawing/2014/main" id="{C6CE7ACA-72AB-E546-A19E-22266C587D92}"/>
                    </a:ext>
                  </a:extLst>
                </p:cNvPr>
                <p:cNvPicPr/>
                <p:nvPr/>
              </p:nvPicPr>
              <p:blipFill>
                <a:blip r:embed="rId59"/>
                <a:stretch>
                  <a:fillRect/>
                </a:stretch>
              </p:blipFill>
              <p:spPr>
                <a:xfrm>
                  <a:off x="3167661" y="1756482"/>
                  <a:ext cx="127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Ink 14">
                  <a:extLst>
                    <a:ext uri="{FF2B5EF4-FFF2-40B4-BE49-F238E27FC236}">
                      <a16:creationId xmlns:a16="http://schemas.microsoft.com/office/drawing/2014/main" id="{985B1229-F7D4-4C40-BF12-AB5C38FF1C1F}"/>
                    </a:ext>
                  </a:extLst>
                </p14:cNvPr>
                <p14:cNvContentPartPr/>
                <p14:nvPr/>
              </p14:nvContentPartPr>
              <p14:xfrm>
                <a:off x="3355941" y="1766202"/>
                <a:ext cx="12600" cy="157320"/>
              </p14:xfrm>
            </p:contentPart>
          </mc:Choice>
          <mc:Fallback xmlns="">
            <p:pic>
              <p:nvPicPr>
                <p:cNvPr id="15" name="Ink 14">
                  <a:extLst>
                    <a:ext uri="{FF2B5EF4-FFF2-40B4-BE49-F238E27FC236}">
                      <a16:creationId xmlns:a16="http://schemas.microsoft.com/office/drawing/2014/main" id="{985B1229-F7D4-4C40-BF12-AB5C38FF1C1F}"/>
                    </a:ext>
                  </a:extLst>
                </p:cNvPr>
                <p:cNvPicPr/>
                <p:nvPr/>
              </p:nvPicPr>
              <p:blipFill>
                <a:blip r:embed="rId61"/>
                <a:stretch>
                  <a:fillRect/>
                </a:stretch>
              </p:blipFill>
              <p:spPr>
                <a:xfrm>
                  <a:off x="3348381" y="1758642"/>
                  <a:ext cx="27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5ADC1A14-CAF8-8348-83F1-BFD8CE5098B0}"/>
                    </a:ext>
                  </a:extLst>
                </p14:cNvPr>
                <p14:cNvContentPartPr/>
                <p14:nvPr/>
              </p14:nvContentPartPr>
              <p14:xfrm>
                <a:off x="3552501" y="2023962"/>
                <a:ext cx="89280" cy="57960"/>
              </p14:xfrm>
            </p:contentPart>
          </mc:Choice>
          <mc:Fallback xmlns="">
            <p:pic>
              <p:nvPicPr>
                <p:cNvPr id="47" name="Ink 46">
                  <a:extLst>
                    <a:ext uri="{FF2B5EF4-FFF2-40B4-BE49-F238E27FC236}">
                      <a16:creationId xmlns:a16="http://schemas.microsoft.com/office/drawing/2014/main" id="{5ADC1A14-CAF8-8348-83F1-BFD8CE5098B0}"/>
                    </a:ext>
                  </a:extLst>
                </p:cNvPr>
                <p:cNvPicPr/>
                <p:nvPr/>
              </p:nvPicPr>
              <p:blipFill>
                <a:blip r:embed="rId63"/>
                <a:stretch>
                  <a:fillRect/>
                </a:stretch>
              </p:blipFill>
              <p:spPr>
                <a:xfrm>
                  <a:off x="3544941" y="2016402"/>
                  <a:ext cx="104400" cy="73080"/>
                </a:xfrm>
                <a:prstGeom prst="rect">
                  <a:avLst/>
                </a:prstGeom>
              </p:spPr>
            </p:pic>
          </mc:Fallback>
        </mc:AlternateContent>
      </p:grpSp>
      <p:grpSp>
        <p:nvGrpSpPr>
          <p:cNvPr id="54" name="Group 53">
            <a:extLst>
              <a:ext uri="{FF2B5EF4-FFF2-40B4-BE49-F238E27FC236}">
                <a16:creationId xmlns:a16="http://schemas.microsoft.com/office/drawing/2014/main" id="{CD300C99-98CB-414D-94F4-B3258196535C}"/>
              </a:ext>
            </a:extLst>
          </p:cNvPr>
          <p:cNvGrpSpPr/>
          <p:nvPr/>
        </p:nvGrpSpPr>
        <p:grpSpPr>
          <a:xfrm>
            <a:off x="4361781" y="1241322"/>
            <a:ext cx="255960" cy="138240"/>
            <a:chOff x="4361781" y="1241322"/>
            <a:chExt cx="255960" cy="138240"/>
          </a:xfrm>
        </p:grpSpPr>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54BC73B1-F1A2-3F4F-8317-D26F26F12FF5}"/>
                    </a:ext>
                  </a:extLst>
                </p14:cNvPr>
                <p14:cNvContentPartPr/>
                <p14:nvPr/>
              </p14:nvContentPartPr>
              <p14:xfrm>
                <a:off x="4361781" y="1241322"/>
                <a:ext cx="116280" cy="104040"/>
              </p14:xfrm>
            </p:contentPart>
          </mc:Choice>
          <mc:Fallback xmlns="">
            <p:pic>
              <p:nvPicPr>
                <p:cNvPr id="52" name="Ink 51">
                  <a:extLst>
                    <a:ext uri="{FF2B5EF4-FFF2-40B4-BE49-F238E27FC236}">
                      <a16:creationId xmlns:a16="http://schemas.microsoft.com/office/drawing/2014/main" id="{54BC73B1-F1A2-3F4F-8317-D26F26F12FF5}"/>
                    </a:ext>
                  </a:extLst>
                </p:cNvPr>
                <p:cNvPicPr/>
                <p:nvPr/>
              </p:nvPicPr>
              <p:blipFill>
                <a:blip r:embed="rId65"/>
                <a:stretch>
                  <a:fillRect/>
                </a:stretch>
              </p:blipFill>
              <p:spPr>
                <a:xfrm>
                  <a:off x="4354221" y="1233762"/>
                  <a:ext cx="131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FBAC6E37-501B-6E42-A1C1-E10C324176A4}"/>
                    </a:ext>
                  </a:extLst>
                </p14:cNvPr>
                <p14:cNvContentPartPr/>
                <p14:nvPr/>
              </p14:nvContentPartPr>
              <p14:xfrm>
                <a:off x="4506141" y="1300002"/>
                <a:ext cx="111600" cy="79560"/>
              </p14:xfrm>
            </p:contentPart>
          </mc:Choice>
          <mc:Fallback xmlns="">
            <p:pic>
              <p:nvPicPr>
                <p:cNvPr id="53" name="Ink 52">
                  <a:extLst>
                    <a:ext uri="{FF2B5EF4-FFF2-40B4-BE49-F238E27FC236}">
                      <a16:creationId xmlns:a16="http://schemas.microsoft.com/office/drawing/2014/main" id="{FBAC6E37-501B-6E42-A1C1-E10C324176A4}"/>
                    </a:ext>
                  </a:extLst>
                </p:cNvPr>
                <p:cNvPicPr/>
                <p:nvPr/>
              </p:nvPicPr>
              <p:blipFill>
                <a:blip r:embed="rId67"/>
                <a:stretch>
                  <a:fillRect/>
                </a:stretch>
              </p:blipFill>
              <p:spPr>
                <a:xfrm>
                  <a:off x="4498581" y="1292442"/>
                  <a:ext cx="126720" cy="94680"/>
                </a:xfrm>
                <a:prstGeom prst="rect">
                  <a:avLst/>
                </a:prstGeom>
              </p:spPr>
            </p:pic>
          </mc:Fallback>
        </mc:AlternateContent>
      </p:grpSp>
      <p:grpSp>
        <p:nvGrpSpPr>
          <p:cNvPr id="63" name="Group 62">
            <a:extLst>
              <a:ext uri="{FF2B5EF4-FFF2-40B4-BE49-F238E27FC236}">
                <a16:creationId xmlns:a16="http://schemas.microsoft.com/office/drawing/2014/main" id="{387597C1-F331-004F-95AB-67E0F28394EB}"/>
              </a:ext>
            </a:extLst>
          </p:cNvPr>
          <p:cNvGrpSpPr/>
          <p:nvPr/>
        </p:nvGrpSpPr>
        <p:grpSpPr>
          <a:xfrm>
            <a:off x="2071101" y="1089042"/>
            <a:ext cx="791280" cy="183960"/>
            <a:chOff x="2071101" y="1089042"/>
            <a:chExt cx="791280" cy="183960"/>
          </a:xfrm>
        </p:grpSpPr>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716B1289-B653-894E-B793-E8AB85C945B4}"/>
                    </a:ext>
                  </a:extLst>
                </p14:cNvPr>
                <p14:cNvContentPartPr/>
                <p14:nvPr/>
              </p14:nvContentPartPr>
              <p14:xfrm>
                <a:off x="2071101" y="1162482"/>
                <a:ext cx="82440" cy="83520"/>
              </p14:xfrm>
            </p:contentPart>
          </mc:Choice>
          <mc:Fallback xmlns="">
            <p:pic>
              <p:nvPicPr>
                <p:cNvPr id="55" name="Ink 54">
                  <a:extLst>
                    <a:ext uri="{FF2B5EF4-FFF2-40B4-BE49-F238E27FC236}">
                      <a16:creationId xmlns:a16="http://schemas.microsoft.com/office/drawing/2014/main" id="{716B1289-B653-894E-B793-E8AB85C945B4}"/>
                    </a:ext>
                  </a:extLst>
                </p:cNvPr>
                <p:cNvPicPr/>
                <p:nvPr/>
              </p:nvPicPr>
              <p:blipFill>
                <a:blip r:embed="rId69"/>
                <a:stretch>
                  <a:fillRect/>
                </a:stretch>
              </p:blipFill>
              <p:spPr>
                <a:xfrm>
                  <a:off x="2063541" y="1154922"/>
                  <a:ext cx="975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82BC6C75-0D38-7D4D-B091-21ABCBB7FC07}"/>
                    </a:ext>
                  </a:extLst>
                </p14:cNvPr>
                <p14:cNvContentPartPr/>
                <p14:nvPr/>
              </p14:nvContentPartPr>
              <p14:xfrm>
                <a:off x="2208981" y="1158162"/>
                <a:ext cx="18360" cy="100800"/>
              </p14:xfrm>
            </p:contentPart>
          </mc:Choice>
          <mc:Fallback xmlns="">
            <p:pic>
              <p:nvPicPr>
                <p:cNvPr id="56" name="Ink 55">
                  <a:extLst>
                    <a:ext uri="{FF2B5EF4-FFF2-40B4-BE49-F238E27FC236}">
                      <a16:creationId xmlns:a16="http://schemas.microsoft.com/office/drawing/2014/main" id="{82BC6C75-0D38-7D4D-B091-21ABCBB7FC07}"/>
                    </a:ext>
                  </a:extLst>
                </p:cNvPr>
                <p:cNvPicPr/>
                <p:nvPr/>
              </p:nvPicPr>
              <p:blipFill>
                <a:blip r:embed="rId71"/>
                <a:stretch>
                  <a:fillRect/>
                </a:stretch>
              </p:blipFill>
              <p:spPr>
                <a:xfrm>
                  <a:off x="2201421" y="1150602"/>
                  <a:ext cx="33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99BCA762-FD77-B04B-B92F-0C63B2080BB2}"/>
                    </a:ext>
                  </a:extLst>
                </p14:cNvPr>
                <p14:cNvContentPartPr/>
                <p14:nvPr/>
              </p14:nvContentPartPr>
              <p14:xfrm>
                <a:off x="2242101" y="1089042"/>
                <a:ext cx="2520" cy="5400"/>
              </p14:xfrm>
            </p:contentPart>
          </mc:Choice>
          <mc:Fallback xmlns="">
            <p:pic>
              <p:nvPicPr>
                <p:cNvPr id="57" name="Ink 56">
                  <a:extLst>
                    <a:ext uri="{FF2B5EF4-FFF2-40B4-BE49-F238E27FC236}">
                      <a16:creationId xmlns:a16="http://schemas.microsoft.com/office/drawing/2014/main" id="{99BCA762-FD77-B04B-B92F-0C63B2080BB2}"/>
                    </a:ext>
                  </a:extLst>
                </p:cNvPr>
                <p:cNvPicPr/>
                <p:nvPr/>
              </p:nvPicPr>
              <p:blipFill>
                <a:blip r:embed="rId73"/>
                <a:stretch>
                  <a:fillRect/>
                </a:stretch>
              </p:blipFill>
              <p:spPr>
                <a:xfrm>
                  <a:off x="2234541" y="1081842"/>
                  <a:ext cx="176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F430C1DC-5ADD-984C-8052-4F167E1FA248}"/>
                    </a:ext>
                  </a:extLst>
                </p14:cNvPr>
                <p14:cNvContentPartPr/>
                <p14:nvPr/>
              </p14:nvContentPartPr>
              <p14:xfrm>
                <a:off x="2292861" y="1179402"/>
                <a:ext cx="65880" cy="81720"/>
              </p14:xfrm>
            </p:contentPart>
          </mc:Choice>
          <mc:Fallback xmlns="">
            <p:pic>
              <p:nvPicPr>
                <p:cNvPr id="58" name="Ink 57">
                  <a:extLst>
                    <a:ext uri="{FF2B5EF4-FFF2-40B4-BE49-F238E27FC236}">
                      <a16:creationId xmlns:a16="http://schemas.microsoft.com/office/drawing/2014/main" id="{F430C1DC-5ADD-984C-8052-4F167E1FA248}"/>
                    </a:ext>
                  </a:extLst>
                </p:cNvPr>
                <p:cNvPicPr/>
                <p:nvPr/>
              </p:nvPicPr>
              <p:blipFill>
                <a:blip r:embed="rId75"/>
                <a:stretch>
                  <a:fillRect/>
                </a:stretch>
              </p:blipFill>
              <p:spPr>
                <a:xfrm>
                  <a:off x="2285301" y="1171842"/>
                  <a:ext cx="8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BDD04B52-17A8-8D4E-A86A-6B035897A308}"/>
                    </a:ext>
                  </a:extLst>
                </p14:cNvPr>
                <p14:cNvContentPartPr/>
                <p14:nvPr/>
              </p14:nvContentPartPr>
              <p14:xfrm>
                <a:off x="2399061" y="1171122"/>
                <a:ext cx="77760" cy="80640"/>
              </p14:xfrm>
            </p:contentPart>
          </mc:Choice>
          <mc:Fallback xmlns="">
            <p:pic>
              <p:nvPicPr>
                <p:cNvPr id="59" name="Ink 58">
                  <a:extLst>
                    <a:ext uri="{FF2B5EF4-FFF2-40B4-BE49-F238E27FC236}">
                      <a16:creationId xmlns:a16="http://schemas.microsoft.com/office/drawing/2014/main" id="{BDD04B52-17A8-8D4E-A86A-6B035897A308}"/>
                    </a:ext>
                  </a:extLst>
                </p:cNvPr>
                <p:cNvPicPr/>
                <p:nvPr/>
              </p:nvPicPr>
              <p:blipFill>
                <a:blip r:embed="rId77"/>
                <a:stretch>
                  <a:fillRect/>
                </a:stretch>
              </p:blipFill>
              <p:spPr>
                <a:xfrm>
                  <a:off x="2391501" y="1163562"/>
                  <a:ext cx="928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Ink 59">
                  <a:extLst>
                    <a:ext uri="{FF2B5EF4-FFF2-40B4-BE49-F238E27FC236}">
                      <a16:creationId xmlns:a16="http://schemas.microsoft.com/office/drawing/2014/main" id="{43619D99-2D22-6F48-A6D2-FE5895A9BEBF}"/>
                    </a:ext>
                  </a:extLst>
                </p14:cNvPr>
                <p14:cNvContentPartPr/>
                <p14:nvPr/>
              </p14:nvContentPartPr>
              <p14:xfrm>
                <a:off x="2514981" y="1163922"/>
                <a:ext cx="85320" cy="95760"/>
              </p14:xfrm>
            </p:contentPart>
          </mc:Choice>
          <mc:Fallback xmlns="">
            <p:pic>
              <p:nvPicPr>
                <p:cNvPr id="60" name="Ink 59">
                  <a:extLst>
                    <a:ext uri="{FF2B5EF4-FFF2-40B4-BE49-F238E27FC236}">
                      <a16:creationId xmlns:a16="http://schemas.microsoft.com/office/drawing/2014/main" id="{43619D99-2D22-6F48-A6D2-FE5895A9BEBF}"/>
                    </a:ext>
                  </a:extLst>
                </p:cNvPr>
                <p:cNvPicPr/>
                <p:nvPr/>
              </p:nvPicPr>
              <p:blipFill>
                <a:blip r:embed="rId79"/>
                <a:stretch>
                  <a:fillRect/>
                </a:stretch>
              </p:blipFill>
              <p:spPr>
                <a:xfrm>
                  <a:off x="2507421" y="1156362"/>
                  <a:ext cx="100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Ink 60">
                  <a:extLst>
                    <a:ext uri="{FF2B5EF4-FFF2-40B4-BE49-F238E27FC236}">
                      <a16:creationId xmlns:a16="http://schemas.microsoft.com/office/drawing/2014/main" id="{A785FFD3-DD03-4B43-9B19-BBEC13C68B4D}"/>
                    </a:ext>
                  </a:extLst>
                </p14:cNvPr>
                <p14:cNvContentPartPr/>
                <p14:nvPr/>
              </p14:nvContentPartPr>
              <p14:xfrm>
                <a:off x="2680941" y="1224402"/>
                <a:ext cx="142920" cy="2880"/>
              </p14:xfrm>
            </p:contentPart>
          </mc:Choice>
          <mc:Fallback xmlns="">
            <p:pic>
              <p:nvPicPr>
                <p:cNvPr id="61" name="Ink 60">
                  <a:extLst>
                    <a:ext uri="{FF2B5EF4-FFF2-40B4-BE49-F238E27FC236}">
                      <a16:creationId xmlns:a16="http://schemas.microsoft.com/office/drawing/2014/main" id="{A785FFD3-DD03-4B43-9B19-BBEC13C68B4D}"/>
                    </a:ext>
                  </a:extLst>
                </p:cNvPr>
                <p:cNvPicPr/>
                <p:nvPr/>
              </p:nvPicPr>
              <p:blipFill>
                <a:blip r:embed="rId81"/>
                <a:stretch>
                  <a:fillRect/>
                </a:stretch>
              </p:blipFill>
              <p:spPr>
                <a:xfrm>
                  <a:off x="2673381" y="1216842"/>
                  <a:ext cx="158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Ink 61">
                  <a:extLst>
                    <a:ext uri="{FF2B5EF4-FFF2-40B4-BE49-F238E27FC236}">
                      <a16:creationId xmlns:a16="http://schemas.microsoft.com/office/drawing/2014/main" id="{D5DF4C9F-D11B-4341-92A5-C629E1F20499}"/>
                    </a:ext>
                  </a:extLst>
                </p14:cNvPr>
                <p14:cNvContentPartPr/>
                <p14:nvPr/>
              </p14:nvContentPartPr>
              <p14:xfrm>
                <a:off x="2781381" y="1188762"/>
                <a:ext cx="81000" cy="84240"/>
              </p14:xfrm>
            </p:contentPart>
          </mc:Choice>
          <mc:Fallback xmlns="">
            <p:pic>
              <p:nvPicPr>
                <p:cNvPr id="62" name="Ink 61">
                  <a:extLst>
                    <a:ext uri="{FF2B5EF4-FFF2-40B4-BE49-F238E27FC236}">
                      <a16:creationId xmlns:a16="http://schemas.microsoft.com/office/drawing/2014/main" id="{D5DF4C9F-D11B-4341-92A5-C629E1F20499}"/>
                    </a:ext>
                  </a:extLst>
                </p:cNvPr>
                <p:cNvPicPr/>
                <p:nvPr/>
              </p:nvPicPr>
              <p:blipFill>
                <a:blip r:embed="rId83"/>
                <a:stretch>
                  <a:fillRect/>
                </a:stretch>
              </p:blipFill>
              <p:spPr>
                <a:xfrm>
                  <a:off x="2773821" y="1181202"/>
                  <a:ext cx="95760" cy="99360"/>
                </a:xfrm>
                <a:prstGeom prst="rect">
                  <a:avLst/>
                </a:prstGeom>
              </p:spPr>
            </p:pic>
          </mc:Fallback>
        </mc:AlternateContent>
      </p:grpSp>
      <p:grpSp>
        <p:nvGrpSpPr>
          <p:cNvPr id="92" name="Group 91">
            <a:extLst>
              <a:ext uri="{FF2B5EF4-FFF2-40B4-BE49-F238E27FC236}">
                <a16:creationId xmlns:a16="http://schemas.microsoft.com/office/drawing/2014/main" id="{8082DE6B-F87F-A844-8220-E0CA93BDFE77}"/>
              </a:ext>
            </a:extLst>
          </p:cNvPr>
          <p:cNvGrpSpPr/>
          <p:nvPr/>
        </p:nvGrpSpPr>
        <p:grpSpPr>
          <a:xfrm>
            <a:off x="2048421" y="1351122"/>
            <a:ext cx="1234080" cy="181080"/>
            <a:chOff x="2048421" y="1351122"/>
            <a:chExt cx="1234080" cy="181080"/>
          </a:xfrm>
        </p:grpSpPr>
        <mc:AlternateContent xmlns:mc="http://schemas.openxmlformats.org/markup-compatibility/2006" xmlns:p14="http://schemas.microsoft.com/office/powerpoint/2010/main">
          <mc:Choice Requires="p14">
            <p:contentPart p14:bwMode="auto" r:id="rId84">
              <p14:nvContentPartPr>
                <p14:cNvPr id="82" name="Ink 81">
                  <a:extLst>
                    <a:ext uri="{FF2B5EF4-FFF2-40B4-BE49-F238E27FC236}">
                      <a16:creationId xmlns:a16="http://schemas.microsoft.com/office/drawing/2014/main" id="{782F3ACC-434B-424F-BFC0-C3189EF98C59}"/>
                    </a:ext>
                  </a:extLst>
                </p14:cNvPr>
                <p14:cNvContentPartPr/>
                <p14:nvPr/>
              </p14:nvContentPartPr>
              <p14:xfrm>
                <a:off x="2048421" y="1376322"/>
                <a:ext cx="129600" cy="130680"/>
              </p14:xfrm>
            </p:contentPart>
          </mc:Choice>
          <mc:Fallback xmlns="">
            <p:pic>
              <p:nvPicPr>
                <p:cNvPr id="82" name="Ink 81">
                  <a:extLst>
                    <a:ext uri="{FF2B5EF4-FFF2-40B4-BE49-F238E27FC236}">
                      <a16:creationId xmlns:a16="http://schemas.microsoft.com/office/drawing/2014/main" id="{782F3ACC-434B-424F-BFC0-C3189EF98C59}"/>
                    </a:ext>
                  </a:extLst>
                </p:cNvPr>
                <p:cNvPicPr/>
                <p:nvPr/>
              </p:nvPicPr>
              <p:blipFill>
                <a:blip r:embed="rId85"/>
                <a:stretch>
                  <a:fillRect/>
                </a:stretch>
              </p:blipFill>
              <p:spPr>
                <a:xfrm>
                  <a:off x="2040861" y="1368762"/>
                  <a:ext cx="144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3" name="Ink 82">
                  <a:extLst>
                    <a:ext uri="{FF2B5EF4-FFF2-40B4-BE49-F238E27FC236}">
                      <a16:creationId xmlns:a16="http://schemas.microsoft.com/office/drawing/2014/main" id="{3F17E4E5-FC04-D740-A00B-DA201DE30FA4}"/>
                    </a:ext>
                  </a:extLst>
                </p14:cNvPr>
                <p14:cNvContentPartPr/>
                <p14:nvPr/>
              </p14:nvContentPartPr>
              <p14:xfrm>
                <a:off x="2149581" y="1420962"/>
                <a:ext cx="77400" cy="77760"/>
              </p14:xfrm>
            </p:contentPart>
          </mc:Choice>
          <mc:Fallback xmlns="">
            <p:pic>
              <p:nvPicPr>
                <p:cNvPr id="83" name="Ink 82">
                  <a:extLst>
                    <a:ext uri="{FF2B5EF4-FFF2-40B4-BE49-F238E27FC236}">
                      <a16:creationId xmlns:a16="http://schemas.microsoft.com/office/drawing/2014/main" id="{3F17E4E5-FC04-D740-A00B-DA201DE30FA4}"/>
                    </a:ext>
                  </a:extLst>
                </p:cNvPr>
                <p:cNvPicPr/>
                <p:nvPr/>
              </p:nvPicPr>
              <p:blipFill>
                <a:blip r:embed="rId87"/>
                <a:stretch>
                  <a:fillRect/>
                </a:stretch>
              </p:blipFill>
              <p:spPr>
                <a:xfrm>
                  <a:off x="2142021" y="1413402"/>
                  <a:ext cx="92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4" name="Ink 83">
                  <a:extLst>
                    <a:ext uri="{FF2B5EF4-FFF2-40B4-BE49-F238E27FC236}">
                      <a16:creationId xmlns:a16="http://schemas.microsoft.com/office/drawing/2014/main" id="{8FFFA92C-F98E-334B-9222-DE95F2569FCA}"/>
                    </a:ext>
                  </a:extLst>
                </p14:cNvPr>
                <p14:cNvContentPartPr/>
                <p14:nvPr/>
              </p14:nvContentPartPr>
              <p14:xfrm>
                <a:off x="2274141" y="1412322"/>
                <a:ext cx="100800" cy="96120"/>
              </p14:xfrm>
            </p:contentPart>
          </mc:Choice>
          <mc:Fallback xmlns="">
            <p:pic>
              <p:nvPicPr>
                <p:cNvPr id="84" name="Ink 83">
                  <a:extLst>
                    <a:ext uri="{FF2B5EF4-FFF2-40B4-BE49-F238E27FC236}">
                      <a16:creationId xmlns:a16="http://schemas.microsoft.com/office/drawing/2014/main" id="{8FFFA92C-F98E-334B-9222-DE95F2569FCA}"/>
                    </a:ext>
                  </a:extLst>
                </p:cNvPr>
                <p:cNvPicPr/>
                <p:nvPr/>
              </p:nvPicPr>
              <p:blipFill>
                <a:blip r:embed="rId89"/>
                <a:stretch>
                  <a:fillRect/>
                </a:stretch>
              </p:blipFill>
              <p:spPr>
                <a:xfrm>
                  <a:off x="2266941" y="1404762"/>
                  <a:ext cx="115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5" name="Ink 84">
                  <a:extLst>
                    <a:ext uri="{FF2B5EF4-FFF2-40B4-BE49-F238E27FC236}">
                      <a16:creationId xmlns:a16="http://schemas.microsoft.com/office/drawing/2014/main" id="{673B2468-48F8-EC42-880B-484049500037}"/>
                    </a:ext>
                  </a:extLst>
                </p14:cNvPr>
                <p14:cNvContentPartPr/>
                <p14:nvPr/>
              </p14:nvContentPartPr>
              <p14:xfrm>
                <a:off x="2421381" y="1351122"/>
                <a:ext cx="64800" cy="160920"/>
              </p14:xfrm>
            </p:contentPart>
          </mc:Choice>
          <mc:Fallback xmlns="">
            <p:pic>
              <p:nvPicPr>
                <p:cNvPr id="85" name="Ink 84">
                  <a:extLst>
                    <a:ext uri="{FF2B5EF4-FFF2-40B4-BE49-F238E27FC236}">
                      <a16:creationId xmlns:a16="http://schemas.microsoft.com/office/drawing/2014/main" id="{673B2468-48F8-EC42-880B-484049500037}"/>
                    </a:ext>
                  </a:extLst>
                </p:cNvPr>
                <p:cNvPicPr/>
                <p:nvPr/>
              </p:nvPicPr>
              <p:blipFill>
                <a:blip r:embed="rId91"/>
                <a:stretch>
                  <a:fillRect/>
                </a:stretch>
              </p:blipFill>
              <p:spPr>
                <a:xfrm>
                  <a:off x="2413821" y="1343562"/>
                  <a:ext cx="79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6" name="Ink 85">
                  <a:extLst>
                    <a:ext uri="{FF2B5EF4-FFF2-40B4-BE49-F238E27FC236}">
                      <a16:creationId xmlns:a16="http://schemas.microsoft.com/office/drawing/2014/main" id="{DE2593F1-03FF-CD44-8E23-690D4A225D70}"/>
                    </a:ext>
                  </a:extLst>
                </p14:cNvPr>
                <p14:cNvContentPartPr/>
                <p14:nvPr/>
              </p14:nvContentPartPr>
              <p14:xfrm>
                <a:off x="2389701" y="1411962"/>
                <a:ext cx="96480" cy="14040"/>
              </p14:xfrm>
            </p:contentPart>
          </mc:Choice>
          <mc:Fallback xmlns="">
            <p:pic>
              <p:nvPicPr>
                <p:cNvPr id="86" name="Ink 85">
                  <a:extLst>
                    <a:ext uri="{FF2B5EF4-FFF2-40B4-BE49-F238E27FC236}">
                      <a16:creationId xmlns:a16="http://schemas.microsoft.com/office/drawing/2014/main" id="{DE2593F1-03FF-CD44-8E23-690D4A225D70}"/>
                    </a:ext>
                  </a:extLst>
                </p:cNvPr>
                <p:cNvPicPr/>
                <p:nvPr/>
              </p:nvPicPr>
              <p:blipFill>
                <a:blip r:embed="rId93"/>
                <a:stretch>
                  <a:fillRect/>
                </a:stretch>
              </p:blipFill>
              <p:spPr>
                <a:xfrm>
                  <a:off x="2382141" y="1404402"/>
                  <a:ext cx="11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Ink 86">
                  <a:extLst>
                    <a:ext uri="{FF2B5EF4-FFF2-40B4-BE49-F238E27FC236}">
                      <a16:creationId xmlns:a16="http://schemas.microsoft.com/office/drawing/2014/main" id="{A891BA8A-E90A-0246-B3F5-B7EFF5BE50BD}"/>
                    </a:ext>
                  </a:extLst>
                </p14:cNvPr>
                <p14:cNvContentPartPr/>
                <p14:nvPr/>
              </p14:nvContentPartPr>
              <p14:xfrm>
                <a:off x="2651421" y="1440762"/>
                <a:ext cx="169560" cy="12600"/>
              </p14:xfrm>
            </p:contentPart>
          </mc:Choice>
          <mc:Fallback xmlns="">
            <p:pic>
              <p:nvPicPr>
                <p:cNvPr id="87" name="Ink 86">
                  <a:extLst>
                    <a:ext uri="{FF2B5EF4-FFF2-40B4-BE49-F238E27FC236}">
                      <a16:creationId xmlns:a16="http://schemas.microsoft.com/office/drawing/2014/main" id="{A891BA8A-E90A-0246-B3F5-B7EFF5BE50BD}"/>
                    </a:ext>
                  </a:extLst>
                </p:cNvPr>
                <p:cNvPicPr/>
                <p:nvPr/>
              </p:nvPicPr>
              <p:blipFill>
                <a:blip r:embed="rId95"/>
                <a:stretch>
                  <a:fillRect/>
                </a:stretch>
              </p:blipFill>
              <p:spPr>
                <a:xfrm>
                  <a:off x="2644221" y="1433202"/>
                  <a:ext cx="1846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Ink 87">
                  <a:extLst>
                    <a:ext uri="{FF2B5EF4-FFF2-40B4-BE49-F238E27FC236}">
                      <a16:creationId xmlns:a16="http://schemas.microsoft.com/office/drawing/2014/main" id="{DEBFE161-692D-654D-A9D8-AE326F08ABC7}"/>
                    </a:ext>
                  </a:extLst>
                </p14:cNvPr>
                <p14:cNvContentPartPr/>
                <p14:nvPr/>
              </p14:nvContentPartPr>
              <p14:xfrm>
                <a:off x="2761221" y="1395402"/>
                <a:ext cx="71640" cy="79200"/>
              </p14:xfrm>
            </p:contentPart>
          </mc:Choice>
          <mc:Fallback xmlns="">
            <p:pic>
              <p:nvPicPr>
                <p:cNvPr id="88" name="Ink 87">
                  <a:extLst>
                    <a:ext uri="{FF2B5EF4-FFF2-40B4-BE49-F238E27FC236}">
                      <a16:creationId xmlns:a16="http://schemas.microsoft.com/office/drawing/2014/main" id="{DEBFE161-692D-654D-A9D8-AE326F08ABC7}"/>
                    </a:ext>
                  </a:extLst>
                </p:cNvPr>
                <p:cNvPicPr/>
                <p:nvPr/>
              </p:nvPicPr>
              <p:blipFill>
                <a:blip r:embed="rId97"/>
                <a:stretch>
                  <a:fillRect/>
                </a:stretch>
              </p:blipFill>
              <p:spPr>
                <a:xfrm>
                  <a:off x="2753661" y="1387842"/>
                  <a:ext cx="86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9" name="Ink 88">
                  <a:extLst>
                    <a:ext uri="{FF2B5EF4-FFF2-40B4-BE49-F238E27FC236}">
                      <a16:creationId xmlns:a16="http://schemas.microsoft.com/office/drawing/2014/main" id="{ADABFA72-C6AC-F24E-BDEF-D5B2A7B9118A}"/>
                    </a:ext>
                  </a:extLst>
                </p14:cNvPr>
                <p14:cNvContentPartPr/>
                <p14:nvPr/>
              </p14:nvContentPartPr>
              <p14:xfrm>
                <a:off x="3120861" y="1399722"/>
                <a:ext cx="114840" cy="95040"/>
              </p14:xfrm>
            </p:contentPart>
          </mc:Choice>
          <mc:Fallback xmlns="">
            <p:pic>
              <p:nvPicPr>
                <p:cNvPr id="89" name="Ink 88">
                  <a:extLst>
                    <a:ext uri="{FF2B5EF4-FFF2-40B4-BE49-F238E27FC236}">
                      <a16:creationId xmlns:a16="http://schemas.microsoft.com/office/drawing/2014/main" id="{ADABFA72-C6AC-F24E-BDEF-D5B2A7B9118A}"/>
                    </a:ext>
                  </a:extLst>
                </p:cNvPr>
                <p:cNvPicPr/>
                <p:nvPr/>
              </p:nvPicPr>
              <p:blipFill>
                <a:blip r:embed="rId99"/>
                <a:stretch>
                  <a:fillRect/>
                </a:stretch>
              </p:blipFill>
              <p:spPr>
                <a:xfrm>
                  <a:off x="3113301" y="1392162"/>
                  <a:ext cx="129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2960130F-0895-FF4E-9D0E-62BF9B8BEE9D}"/>
                    </a:ext>
                  </a:extLst>
                </p14:cNvPr>
                <p14:cNvContentPartPr/>
                <p14:nvPr/>
              </p14:nvContentPartPr>
              <p14:xfrm>
                <a:off x="3277821" y="1456962"/>
                <a:ext cx="4680" cy="75240"/>
              </p14:xfrm>
            </p:contentPart>
          </mc:Choice>
          <mc:Fallback xmlns="">
            <p:pic>
              <p:nvPicPr>
                <p:cNvPr id="90" name="Ink 89">
                  <a:extLst>
                    <a:ext uri="{FF2B5EF4-FFF2-40B4-BE49-F238E27FC236}">
                      <a16:creationId xmlns:a16="http://schemas.microsoft.com/office/drawing/2014/main" id="{2960130F-0895-FF4E-9D0E-62BF9B8BEE9D}"/>
                    </a:ext>
                  </a:extLst>
                </p:cNvPr>
                <p:cNvPicPr/>
                <p:nvPr/>
              </p:nvPicPr>
              <p:blipFill>
                <a:blip r:embed="rId101"/>
                <a:stretch>
                  <a:fillRect/>
                </a:stretch>
              </p:blipFill>
              <p:spPr>
                <a:xfrm>
                  <a:off x="3270261" y="1449402"/>
                  <a:ext cx="19800" cy="90360"/>
                </a:xfrm>
                <a:prstGeom prst="rect">
                  <a:avLst/>
                </a:prstGeom>
              </p:spPr>
            </p:pic>
          </mc:Fallback>
        </mc:AlternateContent>
      </p:grpSp>
      <p:grpSp>
        <p:nvGrpSpPr>
          <p:cNvPr id="95" name="Group 94">
            <a:extLst>
              <a:ext uri="{FF2B5EF4-FFF2-40B4-BE49-F238E27FC236}">
                <a16:creationId xmlns:a16="http://schemas.microsoft.com/office/drawing/2014/main" id="{529AD11D-B959-CF44-AEA5-50420D792D9A}"/>
              </a:ext>
            </a:extLst>
          </p:cNvPr>
          <p:cNvGrpSpPr/>
          <p:nvPr/>
        </p:nvGrpSpPr>
        <p:grpSpPr>
          <a:xfrm>
            <a:off x="4356021" y="1393242"/>
            <a:ext cx="242280" cy="111600"/>
            <a:chOff x="4356021" y="1393242"/>
            <a:chExt cx="242280" cy="111600"/>
          </a:xfrm>
        </p:grpSpPr>
        <mc:AlternateContent xmlns:mc="http://schemas.openxmlformats.org/markup-compatibility/2006" xmlns:p14="http://schemas.microsoft.com/office/powerpoint/2010/main">
          <mc:Choice Requires="p14">
            <p:contentPart p14:bwMode="auto" r:id="rId102">
              <p14:nvContentPartPr>
                <p14:cNvPr id="93" name="Ink 92">
                  <a:extLst>
                    <a:ext uri="{FF2B5EF4-FFF2-40B4-BE49-F238E27FC236}">
                      <a16:creationId xmlns:a16="http://schemas.microsoft.com/office/drawing/2014/main" id="{433B1F20-CB9A-4E42-A54B-FA0D0EB2FF65}"/>
                    </a:ext>
                  </a:extLst>
                </p14:cNvPr>
                <p14:cNvContentPartPr/>
                <p14:nvPr/>
              </p14:nvContentPartPr>
              <p14:xfrm>
                <a:off x="4356021" y="1393242"/>
                <a:ext cx="132120" cy="79200"/>
              </p14:xfrm>
            </p:contentPart>
          </mc:Choice>
          <mc:Fallback xmlns="">
            <p:pic>
              <p:nvPicPr>
                <p:cNvPr id="93" name="Ink 92">
                  <a:extLst>
                    <a:ext uri="{FF2B5EF4-FFF2-40B4-BE49-F238E27FC236}">
                      <a16:creationId xmlns:a16="http://schemas.microsoft.com/office/drawing/2014/main" id="{433B1F20-CB9A-4E42-A54B-FA0D0EB2FF65}"/>
                    </a:ext>
                  </a:extLst>
                </p:cNvPr>
                <p:cNvPicPr/>
                <p:nvPr/>
              </p:nvPicPr>
              <p:blipFill>
                <a:blip r:embed="rId103"/>
                <a:stretch>
                  <a:fillRect/>
                </a:stretch>
              </p:blipFill>
              <p:spPr>
                <a:xfrm>
                  <a:off x="4348461" y="1385682"/>
                  <a:ext cx="147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4" name="Ink 93">
                  <a:extLst>
                    <a:ext uri="{FF2B5EF4-FFF2-40B4-BE49-F238E27FC236}">
                      <a16:creationId xmlns:a16="http://schemas.microsoft.com/office/drawing/2014/main" id="{EA0E0B56-BD71-1442-B248-8C3CCD099BE1}"/>
                    </a:ext>
                  </a:extLst>
                </p14:cNvPr>
                <p14:cNvContentPartPr/>
                <p14:nvPr/>
              </p14:nvContentPartPr>
              <p14:xfrm>
                <a:off x="4502541" y="1446522"/>
                <a:ext cx="95760" cy="58320"/>
              </p14:xfrm>
            </p:contentPart>
          </mc:Choice>
          <mc:Fallback xmlns="">
            <p:pic>
              <p:nvPicPr>
                <p:cNvPr id="94" name="Ink 93">
                  <a:extLst>
                    <a:ext uri="{FF2B5EF4-FFF2-40B4-BE49-F238E27FC236}">
                      <a16:creationId xmlns:a16="http://schemas.microsoft.com/office/drawing/2014/main" id="{EA0E0B56-BD71-1442-B248-8C3CCD099BE1}"/>
                    </a:ext>
                  </a:extLst>
                </p:cNvPr>
                <p:cNvPicPr/>
                <p:nvPr/>
              </p:nvPicPr>
              <p:blipFill>
                <a:blip r:embed="rId105"/>
                <a:stretch>
                  <a:fillRect/>
                </a:stretch>
              </p:blipFill>
              <p:spPr>
                <a:xfrm>
                  <a:off x="4494981" y="1438962"/>
                  <a:ext cx="110880" cy="73440"/>
                </a:xfrm>
                <a:prstGeom prst="rect">
                  <a:avLst/>
                </a:prstGeom>
              </p:spPr>
            </p:pic>
          </mc:Fallback>
        </mc:AlternateContent>
      </p:grpSp>
      <p:grpSp>
        <p:nvGrpSpPr>
          <p:cNvPr id="116" name="Group 115">
            <a:extLst>
              <a:ext uri="{FF2B5EF4-FFF2-40B4-BE49-F238E27FC236}">
                <a16:creationId xmlns:a16="http://schemas.microsoft.com/office/drawing/2014/main" id="{7237A61A-8574-F947-8846-AD3530DC2124}"/>
              </a:ext>
            </a:extLst>
          </p:cNvPr>
          <p:cNvGrpSpPr/>
          <p:nvPr/>
        </p:nvGrpSpPr>
        <p:grpSpPr>
          <a:xfrm>
            <a:off x="3215181" y="2859162"/>
            <a:ext cx="1514160" cy="543960"/>
            <a:chOff x="3215181" y="2859162"/>
            <a:chExt cx="1514160" cy="543960"/>
          </a:xfrm>
        </p:grpSpPr>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F6AB78F8-3AC0-E64F-AF48-D403C490BC9F}"/>
                    </a:ext>
                  </a:extLst>
                </p14:cNvPr>
                <p14:cNvContentPartPr/>
                <p14:nvPr/>
              </p14:nvContentPartPr>
              <p14:xfrm>
                <a:off x="3255501" y="2859162"/>
                <a:ext cx="118800" cy="207720"/>
              </p14:xfrm>
            </p:contentPart>
          </mc:Choice>
          <mc:Fallback xmlns="">
            <p:pic>
              <p:nvPicPr>
                <p:cNvPr id="97" name="Ink 96">
                  <a:extLst>
                    <a:ext uri="{FF2B5EF4-FFF2-40B4-BE49-F238E27FC236}">
                      <a16:creationId xmlns:a16="http://schemas.microsoft.com/office/drawing/2014/main" id="{F6AB78F8-3AC0-E64F-AF48-D403C490BC9F}"/>
                    </a:ext>
                  </a:extLst>
                </p:cNvPr>
                <p:cNvPicPr/>
                <p:nvPr/>
              </p:nvPicPr>
              <p:blipFill>
                <a:blip r:embed="rId107"/>
                <a:stretch>
                  <a:fillRect/>
                </a:stretch>
              </p:blipFill>
              <p:spPr>
                <a:xfrm>
                  <a:off x="3247941" y="2851602"/>
                  <a:ext cx="133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3830F418-AEE6-C949-BB33-381674B043C5}"/>
                    </a:ext>
                  </a:extLst>
                </p14:cNvPr>
                <p14:cNvContentPartPr/>
                <p14:nvPr/>
              </p14:nvContentPartPr>
              <p14:xfrm>
                <a:off x="3382941" y="3013962"/>
                <a:ext cx="6840" cy="80640"/>
              </p14:xfrm>
            </p:contentPart>
          </mc:Choice>
          <mc:Fallback xmlns="">
            <p:pic>
              <p:nvPicPr>
                <p:cNvPr id="98" name="Ink 97">
                  <a:extLst>
                    <a:ext uri="{FF2B5EF4-FFF2-40B4-BE49-F238E27FC236}">
                      <a16:creationId xmlns:a16="http://schemas.microsoft.com/office/drawing/2014/main" id="{3830F418-AEE6-C949-BB33-381674B043C5}"/>
                    </a:ext>
                  </a:extLst>
                </p:cNvPr>
                <p:cNvPicPr/>
                <p:nvPr/>
              </p:nvPicPr>
              <p:blipFill>
                <a:blip r:embed="rId109"/>
                <a:stretch>
                  <a:fillRect/>
                </a:stretch>
              </p:blipFill>
              <p:spPr>
                <a:xfrm>
                  <a:off x="3375741" y="3006402"/>
                  <a:ext cx="21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A3AC2C5C-FB66-D344-871C-6E577A1984F6}"/>
                    </a:ext>
                  </a:extLst>
                </p14:cNvPr>
                <p14:cNvContentPartPr/>
                <p14:nvPr/>
              </p14:nvContentPartPr>
              <p14:xfrm>
                <a:off x="3494901" y="2911362"/>
                <a:ext cx="97200" cy="126720"/>
              </p14:xfrm>
            </p:contentPart>
          </mc:Choice>
          <mc:Fallback xmlns="">
            <p:pic>
              <p:nvPicPr>
                <p:cNvPr id="99" name="Ink 98">
                  <a:extLst>
                    <a:ext uri="{FF2B5EF4-FFF2-40B4-BE49-F238E27FC236}">
                      <a16:creationId xmlns:a16="http://schemas.microsoft.com/office/drawing/2014/main" id="{A3AC2C5C-FB66-D344-871C-6E577A1984F6}"/>
                    </a:ext>
                  </a:extLst>
                </p:cNvPr>
                <p:cNvPicPr/>
                <p:nvPr/>
              </p:nvPicPr>
              <p:blipFill>
                <a:blip r:embed="rId111"/>
                <a:stretch>
                  <a:fillRect/>
                </a:stretch>
              </p:blipFill>
              <p:spPr>
                <a:xfrm>
                  <a:off x="3487341" y="2904162"/>
                  <a:ext cx="112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Ink 99">
                  <a:extLst>
                    <a:ext uri="{FF2B5EF4-FFF2-40B4-BE49-F238E27FC236}">
                      <a16:creationId xmlns:a16="http://schemas.microsoft.com/office/drawing/2014/main" id="{C26DAD1A-2CE2-4948-9EC0-96E7DC3B5D00}"/>
                    </a:ext>
                  </a:extLst>
                </p14:cNvPr>
                <p14:cNvContentPartPr/>
                <p14:nvPr/>
              </p14:nvContentPartPr>
              <p14:xfrm>
                <a:off x="3658341" y="3007482"/>
                <a:ext cx="1080" cy="78840"/>
              </p14:xfrm>
            </p:contentPart>
          </mc:Choice>
          <mc:Fallback xmlns="">
            <p:pic>
              <p:nvPicPr>
                <p:cNvPr id="100" name="Ink 99">
                  <a:extLst>
                    <a:ext uri="{FF2B5EF4-FFF2-40B4-BE49-F238E27FC236}">
                      <a16:creationId xmlns:a16="http://schemas.microsoft.com/office/drawing/2014/main" id="{C26DAD1A-2CE2-4948-9EC0-96E7DC3B5D00}"/>
                    </a:ext>
                  </a:extLst>
                </p:cNvPr>
                <p:cNvPicPr/>
                <p:nvPr/>
              </p:nvPicPr>
              <p:blipFill>
                <a:blip r:embed="rId113"/>
                <a:stretch>
                  <a:fillRect/>
                </a:stretch>
              </p:blipFill>
              <p:spPr>
                <a:xfrm>
                  <a:off x="3650781" y="2999922"/>
                  <a:ext cx="1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Ink 100">
                  <a:extLst>
                    <a:ext uri="{FF2B5EF4-FFF2-40B4-BE49-F238E27FC236}">
                      <a16:creationId xmlns:a16="http://schemas.microsoft.com/office/drawing/2014/main" id="{63DF9D58-1F1D-B24C-A37C-029E4160F12E}"/>
                    </a:ext>
                  </a:extLst>
                </p14:cNvPr>
                <p14:cNvContentPartPr/>
                <p14:nvPr/>
              </p14:nvContentPartPr>
              <p14:xfrm>
                <a:off x="3837621" y="2994882"/>
                <a:ext cx="123120" cy="13320"/>
              </p14:xfrm>
            </p:contentPart>
          </mc:Choice>
          <mc:Fallback xmlns="">
            <p:pic>
              <p:nvPicPr>
                <p:cNvPr id="101" name="Ink 100">
                  <a:extLst>
                    <a:ext uri="{FF2B5EF4-FFF2-40B4-BE49-F238E27FC236}">
                      <a16:creationId xmlns:a16="http://schemas.microsoft.com/office/drawing/2014/main" id="{63DF9D58-1F1D-B24C-A37C-029E4160F12E}"/>
                    </a:ext>
                  </a:extLst>
                </p:cNvPr>
                <p:cNvPicPr/>
                <p:nvPr/>
              </p:nvPicPr>
              <p:blipFill>
                <a:blip r:embed="rId115"/>
                <a:stretch>
                  <a:fillRect/>
                </a:stretch>
              </p:blipFill>
              <p:spPr>
                <a:xfrm>
                  <a:off x="3830421" y="2987322"/>
                  <a:ext cx="1378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Ink 101">
                  <a:extLst>
                    <a:ext uri="{FF2B5EF4-FFF2-40B4-BE49-F238E27FC236}">
                      <a16:creationId xmlns:a16="http://schemas.microsoft.com/office/drawing/2014/main" id="{5C92E32B-5807-0548-A13E-32DA9DC64ABB}"/>
                    </a:ext>
                  </a:extLst>
                </p14:cNvPr>
                <p14:cNvContentPartPr/>
                <p14:nvPr/>
              </p14:nvContentPartPr>
              <p14:xfrm>
                <a:off x="3894501" y="2957442"/>
                <a:ext cx="360" cy="107280"/>
              </p14:xfrm>
            </p:contentPart>
          </mc:Choice>
          <mc:Fallback xmlns="">
            <p:pic>
              <p:nvPicPr>
                <p:cNvPr id="102" name="Ink 101">
                  <a:extLst>
                    <a:ext uri="{FF2B5EF4-FFF2-40B4-BE49-F238E27FC236}">
                      <a16:creationId xmlns:a16="http://schemas.microsoft.com/office/drawing/2014/main" id="{5C92E32B-5807-0548-A13E-32DA9DC64ABB}"/>
                    </a:ext>
                  </a:extLst>
                </p:cNvPr>
                <p:cNvPicPr/>
                <p:nvPr/>
              </p:nvPicPr>
              <p:blipFill>
                <a:blip r:embed="rId117"/>
                <a:stretch>
                  <a:fillRect/>
                </a:stretch>
              </p:blipFill>
              <p:spPr>
                <a:xfrm>
                  <a:off x="3886941" y="2949882"/>
                  <a:ext cx="154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Ink 102">
                  <a:extLst>
                    <a:ext uri="{FF2B5EF4-FFF2-40B4-BE49-F238E27FC236}">
                      <a16:creationId xmlns:a16="http://schemas.microsoft.com/office/drawing/2014/main" id="{786D11E6-65DA-BC4D-BE8A-8F9DB18CB201}"/>
                    </a:ext>
                  </a:extLst>
                </p14:cNvPr>
                <p14:cNvContentPartPr/>
                <p14:nvPr/>
              </p14:nvContentPartPr>
              <p14:xfrm>
                <a:off x="4167021" y="2869962"/>
                <a:ext cx="85680" cy="147960"/>
              </p14:xfrm>
            </p:contentPart>
          </mc:Choice>
          <mc:Fallback xmlns="">
            <p:pic>
              <p:nvPicPr>
                <p:cNvPr id="103" name="Ink 102">
                  <a:extLst>
                    <a:ext uri="{FF2B5EF4-FFF2-40B4-BE49-F238E27FC236}">
                      <a16:creationId xmlns:a16="http://schemas.microsoft.com/office/drawing/2014/main" id="{786D11E6-65DA-BC4D-BE8A-8F9DB18CB201}"/>
                    </a:ext>
                  </a:extLst>
                </p:cNvPr>
                <p:cNvPicPr/>
                <p:nvPr/>
              </p:nvPicPr>
              <p:blipFill>
                <a:blip r:embed="rId119"/>
                <a:stretch>
                  <a:fillRect/>
                </a:stretch>
              </p:blipFill>
              <p:spPr>
                <a:xfrm>
                  <a:off x="4159461" y="2862402"/>
                  <a:ext cx="100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49BF9A6C-D1D2-C345-9A64-74208253A1EA}"/>
                    </a:ext>
                  </a:extLst>
                </p14:cNvPr>
                <p14:cNvContentPartPr/>
                <p14:nvPr/>
              </p14:nvContentPartPr>
              <p14:xfrm>
                <a:off x="4288341" y="2957442"/>
                <a:ext cx="74160" cy="87840"/>
              </p14:xfrm>
            </p:contentPart>
          </mc:Choice>
          <mc:Fallback xmlns="">
            <p:pic>
              <p:nvPicPr>
                <p:cNvPr id="104" name="Ink 103">
                  <a:extLst>
                    <a:ext uri="{FF2B5EF4-FFF2-40B4-BE49-F238E27FC236}">
                      <a16:creationId xmlns:a16="http://schemas.microsoft.com/office/drawing/2014/main" id="{49BF9A6C-D1D2-C345-9A64-74208253A1EA}"/>
                    </a:ext>
                  </a:extLst>
                </p:cNvPr>
                <p:cNvPicPr/>
                <p:nvPr/>
              </p:nvPicPr>
              <p:blipFill>
                <a:blip r:embed="rId121"/>
                <a:stretch>
                  <a:fillRect/>
                </a:stretch>
              </p:blipFill>
              <p:spPr>
                <a:xfrm>
                  <a:off x="4280781" y="2949882"/>
                  <a:ext cx="892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A68135E9-124E-AB4C-9282-1D5FDB2AA6D1}"/>
                    </a:ext>
                  </a:extLst>
                </p14:cNvPr>
                <p14:cNvContentPartPr/>
                <p14:nvPr/>
              </p14:nvContentPartPr>
              <p14:xfrm>
                <a:off x="4396341" y="2875002"/>
                <a:ext cx="97920" cy="110880"/>
              </p14:xfrm>
            </p:contentPart>
          </mc:Choice>
          <mc:Fallback xmlns="">
            <p:pic>
              <p:nvPicPr>
                <p:cNvPr id="105" name="Ink 104">
                  <a:extLst>
                    <a:ext uri="{FF2B5EF4-FFF2-40B4-BE49-F238E27FC236}">
                      <a16:creationId xmlns:a16="http://schemas.microsoft.com/office/drawing/2014/main" id="{A68135E9-124E-AB4C-9282-1D5FDB2AA6D1}"/>
                    </a:ext>
                  </a:extLst>
                </p:cNvPr>
                <p:cNvPicPr/>
                <p:nvPr/>
              </p:nvPicPr>
              <p:blipFill>
                <a:blip r:embed="rId123"/>
                <a:stretch>
                  <a:fillRect/>
                </a:stretch>
              </p:blipFill>
              <p:spPr>
                <a:xfrm>
                  <a:off x="4388781" y="2867442"/>
                  <a:ext cx="113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CBBB080D-C1F9-3440-B204-0BEB74004E01}"/>
                    </a:ext>
                  </a:extLst>
                </p14:cNvPr>
                <p14:cNvContentPartPr/>
                <p14:nvPr/>
              </p14:nvContentPartPr>
              <p14:xfrm>
                <a:off x="4513341" y="2933682"/>
                <a:ext cx="103320" cy="91080"/>
              </p14:xfrm>
            </p:contentPart>
          </mc:Choice>
          <mc:Fallback xmlns="">
            <p:pic>
              <p:nvPicPr>
                <p:cNvPr id="106" name="Ink 105">
                  <a:extLst>
                    <a:ext uri="{FF2B5EF4-FFF2-40B4-BE49-F238E27FC236}">
                      <a16:creationId xmlns:a16="http://schemas.microsoft.com/office/drawing/2014/main" id="{CBBB080D-C1F9-3440-B204-0BEB74004E01}"/>
                    </a:ext>
                  </a:extLst>
                </p:cNvPr>
                <p:cNvPicPr/>
                <p:nvPr/>
              </p:nvPicPr>
              <p:blipFill>
                <a:blip r:embed="rId125"/>
                <a:stretch>
                  <a:fillRect/>
                </a:stretch>
              </p:blipFill>
              <p:spPr>
                <a:xfrm>
                  <a:off x="4505781" y="2926122"/>
                  <a:ext cx="1184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70FF8F67-AFD8-9B4A-A701-C9640D4F833F}"/>
                    </a:ext>
                  </a:extLst>
                </p14:cNvPr>
                <p14:cNvContentPartPr/>
                <p14:nvPr/>
              </p14:nvContentPartPr>
              <p14:xfrm>
                <a:off x="3215181" y="3112962"/>
                <a:ext cx="1514160" cy="37440"/>
              </p14:xfrm>
            </p:contentPart>
          </mc:Choice>
          <mc:Fallback xmlns="">
            <p:pic>
              <p:nvPicPr>
                <p:cNvPr id="108" name="Ink 107">
                  <a:extLst>
                    <a:ext uri="{FF2B5EF4-FFF2-40B4-BE49-F238E27FC236}">
                      <a16:creationId xmlns:a16="http://schemas.microsoft.com/office/drawing/2014/main" id="{70FF8F67-AFD8-9B4A-A701-C9640D4F833F}"/>
                    </a:ext>
                  </a:extLst>
                </p:cNvPr>
                <p:cNvPicPr/>
                <p:nvPr/>
              </p:nvPicPr>
              <p:blipFill>
                <a:blip r:embed="rId127"/>
                <a:stretch>
                  <a:fillRect/>
                </a:stretch>
              </p:blipFill>
              <p:spPr>
                <a:xfrm>
                  <a:off x="3207621" y="3105402"/>
                  <a:ext cx="1529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Ink 109">
                  <a:extLst>
                    <a:ext uri="{FF2B5EF4-FFF2-40B4-BE49-F238E27FC236}">
                      <a16:creationId xmlns:a16="http://schemas.microsoft.com/office/drawing/2014/main" id="{A0B61A19-83C5-A547-A077-71D4AF44E11F}"/>
                    </a:ext>
                  </a:extLst>
                </p14:cNvPr>
                <p14:cNvContentPartPr/>
                <p14:nvPr/>
              </p14:nvContentPartPr>
              <p14:xfrm>
                <a:off x="3604701" y="3211242"/>
                <a:ext cx="112320" cy="125280"/>
              </p14:xfrm>
            </p:contentPart>
          </mc:Choice>
          <mc:Fallback xmlns="">
            <p:pic>
              <p:nvPicPr>
                <p:cNvPr id="110" name="Ink 109">
                  <a:extLst>
                    <a:ext uri="{FF2B5EF4-FFF2-40B4-BE49-F238E27FC236}">
                      <a16:creationId xmlns:a16="http://schemas.microsoft.com/office/drawing/2014/main" id="{A0B61A19-83C5-A547-A077-71D4AF44E11F}"/>
                    </a:ext>
                  </a:extLst>
                </p:cNvPr>
                <p:cNvPicPr/>
                <p:nvPr/>
              </p:nvPicPr>
              <p:blipFill>
                <a:blip r:embed="rId129"/>
                <a:stretch>
                  <a:fillRect/>
                </a:stretch>
              </p:blipFill>
              <p:spPr>
                <a:xfrm>
                  <a:off x="3597141" y="3203682"/>
                  <a:ext cx="127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Ink 110">
                  <a:extLst>
                    <a:ext uri="{FF2B5EF4-FFF2-40B4-BE49-F238E27FC236}">
                      <a16:creationId xmlns:a16="http://schemas.microsoft.com/office/drawing/2014/main" id="{63B2EE04-D8E5-3E46-A96B-C5568BE393E5}"/>
                    </a:ext>
                  </a:extLst>
                </p14:cNvPr>
                <p14:cNvContentPartPr/>
                <p14:nvPr/>
              </p14:nvContentPartPr>
              <p14:xfrm>
                <a:off x="3749421" y="3295122"/>
                <a:ext cx="19080" cy="108000"/>
              </p14:xfrm>
            </p:contentPart>
          </mc:Choice>
          <mc:Fallback xmlns="">
            <p:pic>
              <p:nvPicPr>
                <p:cNvPr id="111" name="Ink 110">
                  <a:extLst>
                    <a:ext uri="{FF2B5EF4-FFF2-40B4-BE49-F238E27FC236}">
                      <a16:creationId xmlns:a16="http://schemas.microsoft.com/office/drawing/2014/main" id="{63B2EE04-D8E5-3E46-A96B-C5568BE393E5}"/>
                    </a:ext>
                  </a:extLst>
                </p:cNvPr>
                <p:cNvPicPr/>
                <p:nvPr/>
              </p:nvPicPr>
              <p:blipFill>
                <a:blip r:embed="rId131"/>
                <a:stretch>
                  <a:fillRect/>
                </a:stretch>
              </p:blipFill>
              <p:spPr>
                <a:xfrm>
                  <a:off x="3741861" y="3287562"/>
                  <a:ext cx="34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Ink 111">
                  <a:extLst>
                    <a:ext uri="{FF2B5EF4-FFF2-40B4-BE49-F238E27FC236}">
                      <a16:creationId xmlns:a16="http://schemas.microsoft.com/office/drawing/2014/main" id="{EDA2CD8C-872D-9741-8062-060AE741C19B}"/>
                    </a:ext>
                  </a:extLst>
                </p14:cNvPr>
                <p14:cNvContentPartPr/>
                <p14:nvPr/>
              </p14:nvContentPartPr>
              <p14:xfrm>
                <a:off x="3849861" y="3301602"/>
                <a:ext cx="105120" cy="9720"/>
              </p14:xfrm>
            </p:contentPart>
          </mc:Choice>
          <mc:Fallback xmlns="">
            <p:pic>
              <p:nvPicPr>
                <p:cNvPr id="112" name="Ink 111">
                  <a:extLst>
                    <a:ext uri="{FF2B5EF4-FFF2-40B4-BE49-F238E27FC236}">
                      <a16:creationId xmlns:a16="http://schemas.microsoft.com/office/drawing/2014/main" id="{EDA2CD8C-872D-9741-8062-060AE741C19B}"/>
                    </a:ext>
                  </a:extLst>
                </p:cNvPr>
                <p:cNvPicPr/>
                <p:nvPr/>
              </p:nvPicPr>
              <p:blipFill>
                <a:blip r:embed="rId133"/>
                <a:stretch>
                  <a:fillRect/>
                </a:stretch>
              </p:blipFill>
              <p:spPr>
                <a:xfrm>
                  <a:off x="3842301" y="3294042"/>
                  <a:ext cx="120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Ink 112">
                  <a:extLst>
                    <a:ext uri="{FF2B5EF4-FFF2-40B4-BE49-F238E27FC236}">
                      <a16:creationId xmlns:a16="http://schemas.microsoft.com/office/drawing/2014/main" id="{9900E1F3-9BAC-774D-86BA-D52FB8C13149}"/>
                    </a:ext>
                  </a:extLst>
                </p14:cNvPr>
                <p14:cNvContentPartPr/>
                <p14:nvPr/>
              </p14:nvContentPartPr>
              <p14:xfrm>
                <a:off x="3900981" y="3265242"/>
                <a:ext cx="9000" cy="95040"/>
              </p14:xfrm>
            </p:contentPart>
          </mc:Choice>
          <mc:Fallback xmlns="">
            <p:pic>
              <p:nvPicPr>
                <p:cNvPr id="113" name="Ink 112">
                  <a:extLst>
                    <a:ext uri="{FF2B5EF4-FFF2-40B4-BE49-F238E27FC236}">
                      <a16:creationId xmlns:a16="http://schemas.microsoft.com/office/drawing/2014/main" id="{9900E1F3-9BAC-774D-86BA-D52FB8C13149}"/>
                    </a:ext>
                  </a:extLst>
                </p:cNvPr>
                <p:cNvPicPr/>
                <p:nvPr/>
              </p:nvPicPr>
              <p:blipFill>
                <a:blip r:embed="rId135"/>
                <a:stretch>
                  <a:fillRect/>
                </a:stretch>
              </p:blipFill>
              <p:spPr>
                <a:xfrm>
                  <a:off x="3893421" y="3257682"/>
                  <a:ext cx="24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880F67E9-18DC-8C4C-BE32-561EA3B0ADC0}"/>
                    </a:ext>
                  </a:extLst>
                </p14:cNvPr>
                <p14:cNvContentPartPr/>
                <p14:nvPr/>
              </p14:nvContentPartPr>
              <p14:xfrm>
                <a:off x="4063701" y="3219162"/>
                <a:ext cx="119880" cy="110520"/>
              </p14:xfrm>
            </p:contentPart>
          </mc:Choice>
          <mc:Fallback xmlns="">
            <p:pic>
              <p:nvPicPr>
                <p:cNvPr id="114" name="Ink 113">
                  <a:extLst>
                    <a:ext uri="{FF2B5EF4-FFF2-40B4-BE49-F238E27FC236}">
                      <a16:creationId xmlns:a16="http://schemas.microsoft.com/office/drawing/2014/main" id="{880F67E9-18DC-8C4C-BE32-561EA3B0ADC0}"/>
                    </a:ext>
                  </a:extLst>
                </p:cNvPr>
                <p:cNvPicPr/>
                <p:nvPr/>
              </p:nvPicPr>
              <p:blipFill>
                <a:blip r:embed="rId137"/>
                <a:stretch>
                  <a:fillRect/>
                </a:stretch>
              </p:blipFill>
              <p:spPr>
                <a:xfrm>
                  <a:off x="4056141" y="3211602"/>
                  <a:ext cx="135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a:extLst>
                    <a:ext uri="{FF2B5EF4-FFF2-40B4-BE49-F238E27FC236}">
                      <a16:creationId xmlns:a16="http://schemas.microsoft.com/office/drawing/2014/main" id="{485994CD-6706-0F4A-8F3A-B16249BD48A4}"/>
                    </a:ext>
                  </a:extLst>
                </p14:cNvPr>
                <p14:cNvContentPartPr/>
                <p14:nvPr/>
              </p14:nvContentPartPr>
              <p14:xfrm>
                <a:off x="4222101" y="3280002"/>
                <a:ext cx="101520" cy="79920"/>
              </p14:xfrm>
            </p:contentPart>
          </mc:Choice>
          <mc:Fallback xmlns="">
            <p:pic>
              <p:nvPicPr>
                <p:cNvPr id="115" name="Ink 114">
                  <a:extLst>
                    <a:ext uri="{FF2B5EF4-FFF2-40B4-BE49-F238E27FC236}">
                      <a16:creationId xmlns:a16="http://schemas.microsoft.com/office/drawing/2014/main" id="{485994CD-6706-0F4A-8F3A-B16249BD48A4}"/>
                    </a:ext>
                  </a:extLst>
                </p:cNvPr>
                <p:cNvPicPr/>
                <p:nvPr/>
              </p:nvPicPr>
              <p:blipFill>
                <a:blip r:embed="rId139"/>
                <a:stretch>
                  <a:fillRect/>
                </a:stretch>
              </p:blipFill>
              <p:spPr>
                <a:xfrm>
                  <a:off x="4214541" y="3272442"/>
                  <a:ext cx="116640" cy="9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117" name="Ink 116">
                <a:extLst>
                  <a:ext uri="{FF2B5EF4-FFF2-40B4-BE49-F238E27FC236}">
                    <a16:creationId xmlns:a16="http://schemas.microsoft.com/office/drawing/2014/main" id="{7DB00218-0313-944E-8DD6-64ACDDC8D0B6}"/>
                  </a:ext>
                </a:extLst>
              </p14:cNvPr>
              <p14:cNvContentPartPr/>
              <p14:nvPr/>
            </p14:nvContentPartPr>
            <p14:xfrm>
              <a:off x="2392581" y="2972202"/>
              <a:ext cx="114480" cy="194760"/>
            </p14:xfrm>
          </p:contentPart>
        </mc:Choice>
        <mc:Fallback xmlns="">
          <p:pic>
            <p:nvPicPr>
              <p:cNvPr id="117" name="Ink 116">
                <a:extLst>
                  <a:ext uri="{FF2B5EF4-FFF2-40B4-BE49-F238E27FC236}">
                    <a16:creationId xmlns:a16="http://schemas.microsoft.com/office/drawing/2014/main" id="{7DB00218-0313-944E-8DD6-64ACDDC8D0B6}"/>
                  </a:ext>
                </a:extLst>
              </p:cNvPr>
              <p:cNvPicPr/>
              <p:nvPr/>
            </p:nvPicPr>
            <p:blipFill>
              <a:blip r:embed="rId141"/>
              <a:stretch>
                <a:fillRect/>
              </a:stretch>
            </p:blipFill>
            <p:spPr>
              <a:xfrm>
                <a:off x="2385021" y="2964642"/>
                <a:ext cx="129600" cy="209880"/>
              </a:xfrm>
              <a:prstGeom prst="rect">
                <a:avLst/>
              </a:prstGeom>
            </p:spPr>
          </p:pic>
        </mc:Fallback>
      </mc:AlternateContent>
      <p:grpSp>
        <p:nvGrpSpPr>
          <p:cNvPr id="120" name="Group 119">
            <a:extLst>
              <a:ext uri="{FF2B5EF4-FFF2-40B4-BE49-F238E27FC236}">
                <a16:creationId xmlns:a16="http://schemas.microsoft.com/office/drawing/2014/main" id="{14C9CBEF-3946-AD4C-B6B0-254BB469E531}"/>
              </a:ext>
            </a:extLst>
          </p:cNvPr>
          <p:cNvGrpSpPr/>
          <p:nvPr/>
        </p:nvGrpSpPr>
        <p:grpSpPr>
          <a:xfrm>
            <a:off x="2821341" y="3094962"/>
            <a:ext cx="104400" cy="65880"/>
            <a:chOff x="2821341" y="3094962"/>
            <a:chExt cx="104400" cy="65880"/>
          </a:xfrm>
        </p:grpSpPr>
        <mc:AlternateContent xmlns:mc="http://schemas.openxmlformats.org/markup-compatibility/2006" xmlns:p14="http://schemas.microsoft.com/office/powerpoint/2010/main">
          <mc:Choice Requires="p14">
            <p:contentPart p14:bwMode="auto" r:id="rId142">
              <p14:nvContentPartPr>
                <p14:cNvPr id="118" name="Ink 117">
                  <a:extLst>
                    <a:ext uri="{FF2B5EF4-FFF2-40B4-BE49-F238E27FC236}">
                      <a16:creationId xmlns:a16="http://schemas.microsoft.com/office/drawing/2014/main" id="{BD161A6E-9988-0B46-AFC1-0C4ED4CA240C}"/>
                    </a:ext>
                  </a:extLst>
                </p14:cNvPr>
                <p14:cNvContentPartPr/>
                <p14:nvPr/>
              </p14:nvContentPartPr>
              <p14:xfrm>
                <a:off x="2853021" y="3094962"/>
                <a:ext cx="72720" cy="360"/>
              </p14:xfrm>
            </p:contentPart>
          </mc:Choice>
          <mc:Fallback xmlns="">
            <p:pic>
              <p:nvPicPr>
                <p:cNvPr id="118" name="Ink 117">
                  <a:extLst>
                    <a:ext uri="{FF2B5EF4-FFF2-40B4-BE49-F238E27FC236}">
                      <a16:creationId xmlns:a16="http://schemas.microsoft.com/office/drawing/2014/main" id="{BD161A6E-9988-0B46-AFC1-0C4ED4CA240C}"/>
                    </a:ext>
                  </a:extLst>
                </p:cNvPr>
                <p:cNvPicPr/>
                <p:nvPr/>
              </p:nvPicPr>
              <p:blipFill>
                <a:blip r:embed="rId143"/>
                <a:stretch>
                  <a:fillRect/>
                </a:stretch>
              </p:blipFill>
              <p:spPr>
                <a:xfrm>
                  <a:off x="2845461" y="3087762"/>
                  <a:ext cx="878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a:extLst>
                    <a:ext uri="{FF2B5EF4-FFF2-40B4-BE49-F238E27FC236}">
                      <a16:creationId xmlns:a16="http://schemas.microsoft.com/office/drawing/2014/main" id="{449354A2-7E7C-854C-B027-BA482F495CD6}"/>
                    </a:ext>
                  </a:extLst>
                </p14:cNvPr>
                <p14:cNvContentPartPr/>
                <p14:nvPr/>
              </p14:nvContentPartPr>
              <p14:xfrm>
                <a:off x="2821341" y="3156162"/>
                <a:ext cx="67680" cy="4680"/>
              </p14:xfrm>
            </p:contentPart>
          </mc:Choice>
          <mc:Fallback xmlns="">
            <p:pic>
              <p:nvPicPr>
                <p:cNvPr id="119" name="Ink 118">
                  <a:extLst>
                    <a:ext uri="{FF2B5EF4-FFF2-40B4-BE49-F238E27FC236}">
                      <a16:creationId xmlns:a16="http://schemas.microsoft.com/office/drawing/2014/main" id="{449354A2-7E7C-854C-B027-BA482F495CD6}"/>
                    </a:ext>
                  </a:extLst>
                </p:cNvPr>
                <p:cNvPicPr/>
                <p:nvPr/>
              </p:nvPicPr>
              <p:blipFill>
                <a:blip r:embed="rId145"/>
                <a:stretch>
                  <a:fillRect/>
                </a:stretch>
              </p:blipFill>
              <p:spPr>
                <a:xfrm>
                  <a:off x="2813781" y="3148602"/>
                  <a:ext cx="828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21" name="Ink 120">
                <a:extLst>
                  <a:ext uri="{FF2B5EF4-FFF2-40B4-BE49-F238E27FC236}">
                    <a16:creationId xmlns:a16="http://schemas.microsoft.com/office/drawing/2014/main" id="{B34CBFB6-5DB5-C849-A671-B4FDACEBB1BB}"/>
                  </a:ext>
                </a:extLst>
              </p14:cNvPr>
              <p14:cNvContentPartPr/>
              <p14:nvPr/>
            </p14:nvContentPartPr>
            <p14:xfrm>
              <a:off x="2393301" y="3304482"/>
              <a:ext cx="37800" cy="228960"/>
            </p14:xfrm>
          </p:contentPart>
        </mc:Choice>
        <mc:Fallback xmlns="">
          <p:pic>
            <p:nvPicPr>
              <p:cNvPr id="121" name="Ink 120">
                <a:extLst>
                  <a:ext uri="{FF2B5EF4-FFF2-40B4-BE49-F238E27FC236}">
                    <a16:creationId xmlns:a16="http://schemas.microsoft.com/office/drawing/2014/main" id="{B34CBFB6-5DB5-C849-A671-B4FDACEBB1BB}"/>
                  </a:ext>
                </a:extLst>
              </p:cNvPr>
              <p:cNvPicPr/>
              <p:nvPr/>
            </p:nvPicPr>
            <p:blipFill>
              <a:blip r:embed="rId147"/>
              <a:stretch>
                <a:fillRect/>
              </a:stretch>
            </p:blipFill>
            <p:spPr>
              <a:xfrm>
                <a:off x="2385741" y="3296922"/>
                <a:ext cx="52560" cy="244080"/>
              </a:xfrm>
              <a:prstGeom prst="rect">
                <a:avLst/>
              </a:prstGeom>
            </p:spPr>
          </p:pic>
        </mc:Fallback>
      </mc:AlternateContent>
      <p:grpSp>
        <p:nvGrpSpPr>
          <p:cNvPr id="136" name="Group 135">
            <a:extLst>
              <a:ext uri="{FF2B5EF4-FFF2-40B4-BE49-F238E27FC236}">
                <a16:creationId xmlns:a16="http://schemas.microsoft.com/office/drawing/2014/main" id="{56A83490-E085-4445-95CE-395BBC577B75}"/>
              </a:ext>
            </a:extLst>
          </p:cNvPr>
          <p:cNvGrpSpPr/>
          <p:nvPr/>
        </p:nvGrpSpPr>
        <p:grpSpPr>
          <a:xfrm>
            <a:off x="2147421" y="3683922"/>
            <a:ext cx="1251720" cy="329400"/>
            <a:chOff x="2147421" y="3683922"/>
            <a:chExt cx="1251720" cy="329400"/>
          </a:xfrm>
        </p:grpSpPr>
        <mc:AlternateContent xmlns:mc="http://schemas.openxmlformats.org/markup-compatibility/2006" xmlns:p14="http://schemas.microsoft.com/office/powerpoint/2010/main">
          <mc:Choice Requires="p14">
            <p:contentPart p14:bwMode="auto" r:id="rId148">
              <p14:nvContentPartPr>
                <p14:cNvPr id="122" name="Ink 121">
                  <a:extLst>
                    <a:ext uri="{FF2B5EF4-FFF2-40B4-BE49-F238E27FC236}">
                      <a16:creationId xmlns:a16="http://schemas.microsoft.com/office/drawing/2014/main" id="{10DEF16E-2F45-B449-AE24-5A8BF106211E}"/>
                    </a:ext>
                  </a:extLst>
                </p14:cNvPr>
                <p14:cNvContentPartPr/>
                <p14:nvPr/>
              </p14:nvContentPartPr>
              <p14:xfrm>
                <a:off x="2147421" y="3779322"/>
                <a:ext cx="68400" cy="164880"/>
              </p14:xfrm>
            </p:contentPart>
          </mc:Choice>
          <mc:Fallback xmlns="">
            <p:pic>
              <p:nvPicPr>
                <p:cNvPr id="122" name="Ink 121">
                  <a:extLst>
                    <a:ext uri="{FF2B5EF4-FFF2-40B4-BE49-F238E27FC236}">
                      <a16:creationId xmlns:a16="http://schemas.microsoft.com/office/drawing/2014/main" id="{10DEF16E-2F45-B449-AE24-5A8BF106211E}"/>
                    </a:ext>
                  </a:extLst>
                </p:cNvPr>
                <p:cNvPicPr/>
                <p:nvPr/>
              </p:nvPicPr>
              <p:blipFill>
                <a:blip r:embed="rId149"/>
                <a:stretch>
                  <a:fillRect/>
                </a:stretch>
              </p:blipFill>
              <p:spPr>
                <a:xfrm>
                  <a:off x="2139861" y="3771762"/>
                  <a:ext cx="83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Ink 122">
                  <a:extLst>
                    <a:ext uri="{FF2B5EF4-FFF2-40B4-BE49-F238E27FC236}">
                      <a16:creationId xmlns:a16="http://schemas.microsoft.com/office/drawing/2014/main" id="{9F12CCFD-4FF5-8E44-8DEC-36E147010449}"/>
                    </a:ext>
                  </a:extLst>
                </p14:cNvPr>
                <p14:cNvContentPartPr/>
                <p14:nvPr/>
              </p14:nvContentPartPr>
              <p14:xfrm>
                <a:off x="2238141" y="3854562"/>
                <a:ext cx="49680" cy="75240"/>
              </p14:xfrm>
            </p:contentPart>
          </mc:Choice>
          <mc:Fallback xmlns="">
            <p:pic>
              <p:nvPicPr>
                <p:cNvPr id="123" name="Ink 122">
                  <a:extLst>
                    <a:ext uri="{FF2B5EF4-FFF2-40B4-BE49-F238E27FC236}">
                      <a16:creationId xmlns:a16="http://schemas.microsoft.com/office/drawing/2014/main" id="{9F12CCFD-4FF5-8E44-8DEC-36E147010449}"/>
                    </a:ext>
                  </a:extLst>
                </p:cNvPr>
                <p:cNvPicPr/>
                <p:nvPr/>
              </p:nvPicPr>
              <p:blipFill>
                <a:blip r:embed="rId151"/>
                <a:stretch>
                  <a:fillRect/>
                </a:stretch>
              </p:blipFill>
              <p:spPr>
                <a:xfrm>
                  <a:off x="2230581" y="3847002"/>
                  <a:ext cx="64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Ink 123">
                  <a:extLst>
                    <a:ext uri="{FF2B5EF4-FFF2-40B4-BE49-F238E27FC236}">
                      <a16:creationId xmlns:a16="http://schemas.microsoft.com/office/drawing/2014/main" id="{52F90360-7841-B24C-9221-3715F7A385EC}"/>
                    </a:ext>
                  </a:extLst>
                </p14:cNvPr>
                <p14:cNvContentPartPr/>
                <p14:nvPr/>
              </p14:nvContentPartPr>
              <p14:xfrm>
                <a:off x="2328141" y="3825042"/>
                <a:ext cx="66240" cy="108720"/>
              </p14:xfrm>
            </p:contentPart>
          </mc:Choice>
          <mc:Fallback xmlns="">
            <p:pic>
              <p:nvPicPr>
                <p:cNvPr id="124" name="Ink 123">
                  <a:extLst>
                    <a:ext uri="{FF2B5EF4-FFF2-40B4-BE49-F238E27FC236}">
                      <a16:creationId xmlns:a16="http://schemas.microsoft.com/office/drawing/2014/main" id="{52F90360-7841-B24C-9221-3715F7A385EC}"/>
                    </a:ext>
                  </a:extLst>
                </p:cNvPr>
                <p:cNvPicPr/>
                <p:nvPr/>
              </p:nvPicPr>
              <p:blipFill>
                <a:blip r:embed="rId153"/>
                <a:stretch>
                  <a:fillRect/>
                </a:stretch>
              </p:blipFill>
              <p:spPr>
                <a:xfrm>
                  <a:off x="2320581" y="3817842"/>
                  <a:ext cx="81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Ink 124">
                  <a:extLst>
                    <a:ext uri="{FF2B5EF4-FFF2-40B4-BE49-F238E27FC236}">
                      <a16:creationId xmlns:a16="http://schemas.microsoft.com/office/drawing/2014/main" id="{F2F30226-8086-5A45-B06E-4914EE6B9C7E}"/>
                    </a:ext>
                  </a:extLst>
                </p14:cNvPr>
                <p14:cNvContentPartPr/>
                <p14:nvPr/>
              </p14:nvContentPartPr>
              <p14:xfrm>
                <a:off x="2461341" y="3739002"/>
                <a:ext cx="4680" cy="176760"/>
              </p14:xfrm>
            </p:contentPart>
          </mc:Choice>
          <mc:Fallback xmlns="">
            <p:pic>
              <p:nvPicPr>
                <p:cNvPr id="125" name="Ink 124">
                  <a:extLst>
                    <a:ext uri="{FF2B5EF4-FFF2-40B4-BE49-F238E27FC236}">
                      <a16:creationId xmlns:a16="http://schemas.microsoft.com/office/drawing/2014/main" id="{F2F30226-8086-5A45-B06E-4914EE6B9C7E}"/>
                    </a:ext>
                  </a:extLst>
                </p:cNvPr>
                <p:cNvPicPr/>
                <p:nvPr/>
              </p:nvPicPr>
              <p:blipFill>
                <a:blip r:embed="rId155"/>
                <a:stretch>
                  <a:fillRect/>
                </a:stretch>
              </p:blipFill>
              <p:spPr>
                <a:xfrm>
                  <a:off x="2454141" y="3731442"/>
                  <a:ext cx="198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Ink 125">
                  <a:extLst>
                    <a:ext uri="{FF2B5EF4-FFF2-40B4-BE49-F238E27FC236}">
                      <a16:creationId xmlns:a16="http://schemas.microsoft.com/office/drawing/2014/main" id="{31F5114E-BBBA-9C40-95F4-0FF7B6D7D764}"/>
                    </a:ext>
                  </a:extLst>
                </p14:cNvPr>
                <p14:cNvContentPartPr/>
                <p14:nvPr/>
              </p14:nvContentPartPr>
              <p14:xfrm>
                <a:off x="2450181" y="3842322"/>
                <a:ext cx="70200" cy="15120"/>
              </p14:xfrm>
            </p:contentPart>
          </mc:Choice>
          <mc:Fallback xmlns="">
            <p:pic>
              <p:nvPicPr>
                <p:cNvPr id="126" name="Ink 125">
                  <a:extLst>
                    <a:ext uri="{FF2B5EF4-FFF2-40B4-BE49-F238E27FC236}">
                      <a16:creationId xmlns:a16="http://schemas.microsoft.com/office/drawing/2014/main" id="{31F5114E-BBBA-9C40-95F4-0FF7B6D7D764}"/>
                    </a:ext>
                  </a:extLst>
                </p:cNvPr>
                <p:cNvPicPr/>
                <p:nvPr/>
              </p:nvPicPr>
              <p:blipFill>
                <a:blip r:embed="rId157"/>
                <a:stretch>
                  <a:fillRect/>
                </a:stretch>
              </p:blipFill>
              <p:spPr>
                <a:xfrm>
                  <a:off x="2442981" y="3834762"/>
                  <a:ext cx="85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Ink 126">
                  <a:extLst>
                    <a:ext uri="{FF2B5EF4-FFF2-40B4-BE49-F238E27FC236}">
                      <a16:creationId xmlns:a16="http://schemas.microsoft.com/office/drawing/2014/main" id="{383174F2-09C2-B048-A2EF-B557E445DA25}"/>
                    </a:ext>
                  </a:extLst>
                </p14:cNvPr>
                <p14:cNvContentPartPr/>
                <p14:nvPr/>
              </p14:nvContentPartPr>
              <p14:xfrm>
                <a:off x="2616501" y="3848802"/>
                <a:ext cx="11160" cy="164520"/>
              </p14:xfrm>
            </p:contentPart>
          </mc:Choice>
          <mc:Fallback xmlns="">
            <p:pic>
              <p:nvPicPr>
                <p:cNvPr id="127" name="Ink 126">
                  <a:extLst>
                    <a:ext uri="{FF2B5EF4-FFF2-40B4-BE49-F238E27FC236}">
                      <a16:creationId xmlns:a16="http://schemas.microsoft.com/office/drawing/2014/main" id="{383174F2-09C2-B048-A2EF-B557E445DA25}"/>
                    </a:ext>
                  </a:extLst>
                </p:cNvPr>
                <p:cNvPicPr/>
                <p:nvPr/>
              </p:nvPicPr>
              <p:blipFill>
                <a:blip r:embed="rId159"/>
                <a:stretch>
                  <a:fillRect/>
                </a:stretch>
              </p:blipFill>
              <p:spPr>
                <a:xfrm>
                  <a:off x="2608941" y="3841242"/>
                  <a:ext cx="26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Ink 127">
                  <a:extLst>
                    <a:ext uri="{FF2B5EF4-FFF2-40B4-BE49-F238E27FC236}">
                      <a16:creationId xmlns:a16="http://schemas.microsoft.com/office/drawing/2014/main" id="{EFE9B49C-AF31-224D-94C8-E1A93D7ABA17}"/>
                    </a:ext>
                  </a:extLst>
                </p14:cNvPr>
                <p14:cNvContentPartPr/>
                <p14:nvPr/>
              </p14:nvContentPartPr>
              <p14:xfrm>
                <a:off x="2626581" y="3836202"/>
                <a:ext cx="40680" cy="76320"/>
              </p14:xfrm>
            </p:contentPart>
          </mc:Choice>
          <mc:Fallback xmlns="">
            <p:pic>
              <p:nvPicPr>
                <p:cNvPr id="128" name="Ink 127">
                  <a:extLst>
                    <a:ext uri="{FF2B5EF4-FFF2-40B4-BE49-F238E27FC236}">
                      <a16:creationId xmlns:a16="http://schemas.microsoft.com/office/drawing/2014/main" id="{EFE9B49C-AF31-224D-94C8-E1A93D7ABA17}"/>
                    </a:ext>
                  </a:extLst>
                </p:cNvPr>
                <p:cNvPicPr/>
                <p:nvPr/>
              </p:nvPicPr>
              <p:blipFill>
                <a:blip r:embed="rId161"/>
                <a:stretch>
                  <a:fillRect/>
                </a:stretch>
              </p:blipFill>
              <p:spPr>
                <a:xfrm>
                  <a:off x="2619021" y="3828642"/>
                  <a:ext cx="55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9" name="Ink 128">
                  <a:extLst>
                    <a:ext uri="{FF2B5EF4-FFF2-40B4-BE49-F238E27FC236}">
                      <a16:creationId xmlns:a16="http://schemas.microsoft.com/office/drawing/2014/main" id="{E0812385-87D4-1343-B08E-ADDB94F521CA}"/>
                    </a:ext>
                  </a:extLst>
                </p14:cNvPr>
                <p14:cNvContentPartPr/>
                <p14:nvPr/>
              </p14:nvContentPartPr>
              <p14:xfrm>
                <a:off x="2711181" y="3832242"/>
                <a:ext cx="92160" cy="86400"/>
              </p14:xfrm>
            </p:contentPart>
          </mc:Choice>
          <mc:Fallback xmlns="">
            <p:pic>
              <p:nvPicPr>
                <p:cNvPr id="129" name="Ink 128">
                  <a:extLst>
                    <a:ext uri="{FF2B5EF4-FFF2-40B4-BE49-F238E27FC236}">
                      <a16:creationId xmlns:a16="http://schemas.microsoft.com/office/drawing/2014/main" id="{E0812385-87D4-1343-B08E-ADDB94F521CA}"/>
                    </a:ext>
                  </a:extLst>
                </p:cNvPr>
                <p:cNvPicPr/>
                <p:nvPr/>
              </p:nvPicPr>
              <p:blipFill>
                <a:blip r:embed="rId163"/>
                <a:stretch>
                  <a:fillRect/>
                </a:stretch>
              </p:blipFill>
              <p:spPr>
                <a:xfrm>
                  <a:off x="2703621" y="3825042"/>
                  <a:ext cx="1069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0" name="Ink 129">
                  <a:extLst>
                    <a:ext uri="{FF2B5EF4-FFF2-40B4-BE49-F238E27FC236}">
                      <a16:creationId xmlns:a16="http://schemas.microsoft.com/office/drawing/2014/main" id="{D7EA015C-1549-5842-83DB-3B83AFADC7DA}"/>
                    </a:ext>
                  </a:extLst>
                </p14:cNvPr>
                <p14:cNvContentPartPr/>
                <p14:nvPr/>
              </p14:nvContentPartPr>
              <p14:xfrm>
                <a:off x="2838621" y="3835842"/>
                <a:ext cx="96480" cy="68400"/>
              </p14:xfrm>
            </p:contentPart>
          </mc:Choice>
          <mc:Fallback xmlns="">
            <p:pic>
              <p:nvPicPr>
                <p:cNvPr id="130" name="Ink 129">
                  <a:extLst>
                    <a:ext uri="{FF2B5EF4-FFF2-40B4-BE49-F238E27FC236}">
                      <a16:creationId xmlns:a16="http://schemas.microsoft.com/office/drawing/2014/main" id="{D7EA015C-1549-5842-83DB-3B83AFADC7DA}"/>
                    </a:ext>
                  </a:extLst>
                </p:cNvPr>
                <p:cNvPicPr/>
                <p:nvPr/>
              </p:nvPicPr>
              <p:blipFill>
                <a:blip r:embed="rId165"/>
                <a:stretch>
                  <a:fillRect/>
                </a:stretch>
              </p:blipFill>
              <p:spPr>
                <a:xfrm>
                  <a:off x="2831061" y="3828282"/>
                  <a:ext cx="1116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1" name="Ink 130">
                  <a:extLst>
                    <a:ext uri="{FF2B5EF4-FFF2-40B4-BE49-F238E27FC236}">
                      <a16:creationId xmlns:a16="http://schemas.microsoft.com/office/drawing/2014/main" id="{759EEADF-F232-5742-93CA-03E7B715BCCC}"/>
                    </a:ext>
                  </a:extLst>
                </p14:cNvPr>
                <p14:cNvContentPartPr/>
                <p14:nvPr/>
              </p14:nvContentPartPr>
              <p14:xfrm>
                <a:off x="3037341" y="3719202"/>
                <a:ext cx="97920" cy="150840"/>
              </p14:xfrm>
            </p:contentPart>
          </mc:Choice>
          <mc:Fallback xmlns="">
            <p:pic>
              <p:nvPicPr>
                <p:cNvPr id="131" name="Ink 130">
                  <a:extLst>
                    <a:ext uri="{FF2B5EF4-FFF2-40B4-BE49-F238E27FC236}">
                      <a16:creationId xmlns:a16="http://schemas.microsoft.com/office/drawing/2014/main" id="{759EEADF-F232-5742-93CA-03E7B715BCCC}"/>
                    </a:ext>
                  </a:extLst>
                </p:cNvPr>
                <p:cNvPicPr/>
                <p:nvPr/>
              </p:nvPicPr>
              <p:blipFill>
                <a:blip r:embed="rId167"/>
                <a:stretch>
                  <a:fillRect/>
                </a:stretch>
              </p:blipFill>
              <p:spPr>
                <a:xfrm>
                  <a:off x="3029781" y="3711642"/>
                  <a:ext cx="113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Ink 131">
                  <a:extLst>
                    <a:ext uri="{FF2B5EF4-FFF2-40B4-BE49-F238E27FC236}">
                      <a16:creationId xmlns:a16="http://schemas.microsoft.com/office/drawing/2014/main" id="{3AD0700B-1C3D-5B45-8A37-80EA8DC44123}"/>
                    </a:ext>
                  </a:extLst>
                </p14:cNvPr>
                <p14:cNvContentPartPr/>
                <p14:nvPr/>
              </p14:nvContentPartPr>
              <p14:xfrm>
                <a:off x="3173061" y="3793722"/>
                <a:ext cx="15120" cy="92880"/>
              </p14:xfrm>
            </p:contentPart>
          </mc:Choice>
          <mc:Fallback xmlns="">
            <p:pic>
              <p:nvPicPr>
                <p:cNvPr id="132" name="Ink 131">
                  <a:extLst>
                    <a:ext uri="{FF2B5EF4-FFF2-40B4-BE49-F238E27FC236}">
                      <a16:creationId xmlns:a16="http://schemas.microsoft.com/office/drawing/2014/main" id="{3AD0700B-1C3D-5B45-8A37-80EA8DC44123}"/>
                    </a:ext>
                  </a:extLst>
                </p:cNvPr>
                <p:cNvPicPr/>
                <p:nvPr/>
              </p:nvPicPr>
              <p:blipFill>
                <a:blip r:embed="rId169"/>
                <a:stretch>
                  <a:fillRect/>
                </a:stretch>
              </p:blipFill>
              <p:spPr>
                <a:xfrm>
                  <a:off x="3165501" y="3786162"/>
                  <a:ext cx="30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3" name="Ink 132">
                  <a:extLst>
                    <a:ext uri="{FF2B5EF4-FFF2-40B4-BE49-F238E27FC236}">
                      <a16:creationId xmlns:a16="http://schemas.microsoft.com/office/drawing/2014/main" id="{07EE807A-6F1C-9040-AE61-BA3F6125A8A6}"/>
                    </a:ext>
                  </a:extLst>
                </p14:cNvPr>
                <p14:cNvContentPartPr/>
                <p14:nvPr/>
              </p14:nvContentPartPr>
              <p14:xfrm>
                <a:off x="3167301" y="3714522"/>
                <a:ext cx="13320" cy="3240"/>
              </p14:xfrm>
            </p:contentPart>
          </mc:Choice>
          <mc:Fallback xmlns="">
            <p:pic>
              <p:nvPicPr>
                <p:cNvPr id="133" name="Ink 132">
                  <a:extLst>
                    <a:ext uri="{FF2B5EF4-FFF2-40B4-BE49-F238E27FC236}">
                      <a16:creationId xmlns:a16="http://schemas.microsoft.com/office/drawing/2014/main" id="{07EE807A-6F1C-9040-AE61-BA3F6125A8A6}"/>
                    </a:ext>
                  </a:extLst>
                </p:cNvPr>
                <p:cNvPicPr/>
                <p:nvPr/>
              </p:nvPicPr>
              <p:blipFill>
                <a:blip r:embed="rId171"/>
                <a:stretch>
                  <a:fillRect/>
                </a:stretch>
              </p:blipFill>
              <p:spPr>
                <a:xfrm>
                  <a:off x="3159741" y="3706962"/>
                  <a:ext cx="284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4" name="Ink 133">
                  <a:extLst>
                    <a:ext uri="{FF2B5EF4-FFF2-40B4-BE49-F238E27FC236}">
                      <a16:creationId xmlns:a16="http://schemas.microsoft.com/office/drawing/2014/main" id="{E563E7A8-8837-1A4A-9E10-5281BA7FBFEB}"/>
                    </a:ext>
                  </a:extLst>
                </p14:cNvPr>
                <p14:cNvContentPartPr/>
                <p14:nvPr/>
              </p14:nvContentPartPr>
              <p14:xfrm>
                <a:off x="3277821" y="3683922"/>
                <a:ext cx="9720" cy="180720"/>
              </p14:xfrm>
            </p:contentPart>
          </mc:Choice>
          <mc:Fallback xmlns="">
            <p:pic>
              <p:nvPicPr>
                <p:cNvPr id="134" name="Ink 133">
                  <a:extLst>
                    <a:ext uri="{FF2B5EF4-FFF2-40B4-BE49-F238E27FC236}">
                      <a16:creationId xmlns:a16="http://schemas.microsoft.com/office/drawing/2014/main" id="{E563E7A8-8837-1A4A-9E10-5281BA7FBFEB}"/>
                    </a:ext>
                  </a:extLst>
                </p:cNvPr>
                <p:cNvPicPr/>
                <p:nvPr/>
              </p:nvPicPr>
              <p:blipFill>
                <a:blip r:embed="rId173"/>
                <a:stretch>
                  <a:fillRect/>
                </a:stretch>
              </p:blipFill>
              <p:spPr>
                <a:xfrm>
                  <a:off x="3270261" y="3676362"/>
                  <a:ext cx="24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3BC25FE1-115D-794E-A74A-0174CCB737F4}"/>
                    </a:ext>
                  </a:extLst>
                </p14:cNvPr>
                <p14:cNvContentPartPr/>
                <p14:nvPr/>
              </p14:nvContentPartPr>
              <p14:xfrm>
                <a:off x="3247581" y="3769242"/>
                <a:ext cx="151560" cy="4680"/>
              </p14:xfrm>
            </p:contentPart>
          </mc:Choice>
          <mc:Fallback xmlns="">
            <p:pic>
              <p:nvPicPr>
                <p:cNvPr id="135" name="Ink 134">
                  <a:extLst>
                    <a:ext uri="{FF2B5EF4-FFF2-40B4-BE49-F238E27FC236}">
                      <a16:creationId xmlns:a16="http://schemas.microsoft.com/office/drawing/2014/main" id="{3BC25FE1-115D-794E-A74A-0174CCB737F4}"/>
                    </a:ext>
                  </a:extLst>
                </p:cNvPr>
                <p:cNvPicPr/>
                <p:nvPr/>
              </p:nvPicPr>
              <p:blipFill>
                <a:blip r:embed="rId175"/>
                <a:stretch>
                  <a:fillRect/>
                </a:stretch>
              </p:blipFill>
              <p:spPr>
                <a:xfrm>
                  <a:off x="3240021" y="3761682"/>
                  <a:ext cx="166680" cy="19800"/>
                </a:xfrm>
                <a:prstGeom prst="rect">
                  <a:avLst/>
                </a:prstGeom>
              </p:spPr>
            </p:pic>
          </mc:Fallback>
        </mc:AlternateContent>
      </p:grpSp>
      <p:grpSp>
        <p:nvGrpSpPr>
          <p:cNvPr id="143" name="Group 142">
            <a:extLst>
              <a:ext uri="{FF2B5EF4-FFF2-40B4-BE49-F238E27FC236}">
                <a16:creationId xmlns:a16="http://schemas.microsoft.com/office/drawing/2014/main" id="{DF8E721A-270A-B944-9E85-22ADDA2404D5}"/>
              </a:ext>
            </a:extLst>
          </p:cNvPr>
          <p:cNvGrpSpPr/>
          <p:nvPr/>
        </p:nvGrpSpPr>
        <p:grpSpPr>
          <a:xfrm>
            <a:off x="3163701" y="1182282"/>
            <a:ext cx="585360" cy="205560"/>
            <a:chOff x="3163701" y="1182282"/>
            <a:chExt cx="585360" cy="205560"/>
          </a:xfrm>
        </p:grpSpPr>
        <mc:AlternateContent xmlns:mc="http://schemas.openxmlformats.org/markup-compatibility/2006" xmlns:p14="http://schemas.microsoft.com/office/powerpoint/2010/main">
          <mc:Choice Requires="p14">
            <p:contentPart p14:bwMode="auto" r:id="rId176">
              <p14:nvContentPartPr>
                <p14:cNvPr id="49" name="Ink 48">
                  <a:extLst>
                    <a:ext uri="{FF2B5EF4-FFF2-40B4-BE49-F238E27FC236}">
                      <a16:creationId xmlns:a16="http://schemas.microsoft.com/office/drawing/2014/main" id="{D70DD9D7-7A04-784C-B2CC-849554A57B25}"/>
                    </a:ext>
                  </a:extLst>
                </p14:cNvPr>
                <p14:cNvContentPartPr/>
                <p14:nvPr/>
              </p14:nvContentPartPr>
              <p14:xfrm>
                <a:off x="3163701" y="1225482"/>
                <a:ext cx="133200" cy="111960"/>
              </p14:xfrm>
            </p:contentPart>
          </mc:Choice>
          <mc:Fallback xmlns="">
            <p:pic>
              <p:nvPicPr>
                <p:cNvPr id="49" name="Ink 48">
                  <a:extLst>
                    <a:ext uri="{FF2B5EF4-FFF2-40B4-BE49-F238E27FC236}">
                      <a16:creationId xmlns:a16="http://schemas.microsoft.com/office/drawing/2014/main" id="{D70DD9D7-7A04-784C-B2CC-849554A57B25}"/>
                    </a:ext>
                  </a:extLst>
                </p:cNvPr>
                <p:cNvPicPr/>
                <p:nvPr/>
              </p:nvPicPr>
              <p:blipFill>
                <a:blip r:embed="rId177"/>
                <a:stretch>
                  <a:fillRect/>
                </a:stretch>
              </p:blipFill>
              <p:spPr>
                <a:xfrm>
                  <a:off x="3156141" y="1217922"/>
                  <a:ext cx="147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0" name="Ink 49">
                  <a:extLst>
                    <a:ext uri="{FF2B5EF4-FFF2-40B4-BE49-F238E27FC236}">
                      <a16:creationId xmlns:a16="http://schemas.microsoft.com/office/drawing/2014/main" id="{FE51E87D-517B-4A45-AFB3-4F7FD7BB5D18}"/>
                    </a:ext>
                  </a:extLst>
                </p14:cNvPr>
                <p14:cNvContentPartPr/>
                <p14:nvPr/>
              </p14:nvContentPartPr>
              <p14:xfrm>
                <a:off x="3329301" y="1304322"/>
                <a:ext cx="11880" cy="83520"/>
              </p14:xfrm>
            </p:contentPart>
          </mc:Choice>
          <mc:Fallback xmlns="">
            <p:pic>
              <p:nvPicPr>
                <p:cNvPr id="50" name="Ink 49">
                  <a:extLst>
                    <a:ext uri="{FF2B5EF4-FFF2-40B4-BE49-F238E27FC236}">
                      <a16:creationId xmlns:a16="http://schemas.microsoft.com/office/drawing/2014/main" id="{FE51E87D-517B-4A45-AFB3-4F7FD7BB5D18}"/>
                    </a:ext>
                  </a:extLst>
                </p:cNvPr>
                <p:cNvPicPr/>
                <p:nvPr/>
              </p:nvPicPr>
              <p:blipFill>
                <a:blip r:embed="rId179"/>
                <a:stretch>
                  <a:fillRect/>
                </a:stretch>
              </p:blipFill>
              <p:spPr>
                <a:xfrm>
                  <a:off x="3321741" y="1296762"/>
                  <a:ext cx="27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Ink 136">
                  <a:extLst>
                    <a:ext uri="{FF2B5EF4-FFF2-40B4-BE49-F238E27FC236}">
                      <a16:creationId xmlns:a16="http://schemas.microsoft.com/office/drawing/2014/main" id="{83E64123-AE57-9C4D-A08E-DDD1403BA27F}"/>
                    </a:ext>
                  </a:extLst>
                </p14:cNvPr>
                <p14:cNvContentPartPr/>
                <p14:nvPr/>
              </p14:nvContentPartPr>
              <p14:xfrm>
                <a:off x="3469341" y="1193082"/>
                <a:ext cx="76320" cy="143280"/>
              </p14:xfrm>
            </p:contentPart>
          </mc:Choice>
          <mc:Fallback xmlns="">
            <p:pic>
              <p:nvPicPr>
                <p:cNvPr id="137" name="Ink 136">
                  <a:extLst>
                    <a:ext uri="{FF2B5EF4-FFF2-40B4-BE49-F238E27FC236}">
                      <a16:creationId xmlns:a16="http://schemas.microsoft.com/office/drawing/2014/main" id="{83E64123-AE57-9C4D-A08E-DDD1403BA27F}"/>
                    </a:ext>
                  </a:extLst>
                </p:cNvPr>
                <p:cNvPicPr/>
                <p:nvPr/>
              </p:nvPicPr>
              <p:blipFill>
                <a:blip r:embed="rId181"/>
                <a:stretch>
                  <a:fillRect/>
                </a:stretch>
              </p:blipFill>
              <p:spPr>
                <a:xfrm>
                  <a:off x="3461781" y="1185522"/>
                  <a:ext cx="91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Ink 137">
                  <a:extLst>
                    <a:ext uri="{FF2B5EF4-FFF2-40B4-BE49-F238E27FC236}">
                      <a16:creationId xmlns:a16="http://schemas.microsoft.com/office/drawing/2014/main" id="{01B3817E-DFC2-8145-B57E-379D31109905}"/>
                    </a:ext>
                  </a:extLst>
                </p14:cNvPr>
                <p14:cNvContentPartPr/>
                <p14:nvPr/>
              </p14:nvContentPartPr>
              <p14:xfrm>
                <a:off x="3585261" y="1253562"/>
                <a:ext cx="11160" cy="65520"/>
              </p14:xfrm>
            </p:contentPart>
          </mc:Choice>
          <mc:Fallback xmlns="">
            <p:pic>
              <p:nvPicPr>
                <p:cNvPr id="138" name="Ink 137">
                  <a:extLst>
                    <a:ext uri="{FF2B5EF4-FFF2-40B4-BE49-F238E27FC236}">
                      <a16:creationId xmlns:a16="http://schemas.microsoft.com/office/drawing/2014/main" id="{01B3817E-DFC2-8145-B57E-379D31109905}"/>
                    </a:ext>
                  </a:extLst>
                </p:cNvPr>
                <p:cNvPicPr/>
                <p:nvPr/>
              </p:nvPicPr>
              <p:blipFill>
                <a:blip r:embed="rId183"/>
                <a:stretch>
                  <a:fillRect/>
                </a:stretch>
              </p:blipFill>
              <p:spPr>
                <a:xfrm>
                  <a:off x="3577701" y="1246002"/>
                  <a:ext cx="26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Ink 138">
                  <a:extLst>
                    <a:ext uri="{FF2B5EF4-FFF2-40B4-BE49-F238E27FC236}">
                      <a16:creationId xmlns:a16="http://schemas.microsoft.com/office/drawing/2014/main" id="{D17E2691-E724-EA4D-A0C3-B35F861FF6FC}"/>
                    </a:ext>
                  </a:extLst>
                </p14:cNvPr>
                <p14:cNvContentPartPr/>
                <p14:nvPr/>
              </p14:nvContentPartPr>
              <p14:xfrm>
                <a:off x="3588861" y="1191642"/>
                <a:ext cx="11880" cy="12600"/>
              </p14:xfrm>
            </p:contentPart>
          </mc:Choice>
          <mc:Fallback xmlns="">
            <p:pic>
              <p:nvPicPr>
                <p:cNvPr id="139" name="Ink 138">
                  <a:extLst>
                    <a:ext uri="{FF2B5EF4-FFF2-40B4-BE49-F238E27FC236}">
                      <a16:creationId xmlns:a16="http://schemas.microsoft.com/office/drawing/2014/main" id="{D17E2691-E724-EA4D-A0C3-B35F861FF6FC}"/>
                    </a:ext>
                  </a:extLst>
                </p:cNvPr>
                <p:cNvPicPr/>
                <p:nvPr/>
              </p:nvPicPr>
              <p:blipFill>
                <a:blip r:embed="rId185"/>
                <a:stretch>
                  <a:fillRect/>
                </a:stretch>
              </p:blipFill>
              <p:spPr>
                <a:xfrm>
                  <a:off x="3581301" y="1184082"/>
                  <a:ext cx="2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Ink 139">
                  <a:extLst>
                    <a:ext uri="{FF2B5EF4-FFF2-40B4-BE49-F238E27FC236}">
                      <a16:creationId xmlns:a16="http://schemas.microsoft.com/office/drawing/2014/main" id="{72830730-580C-654D-BB40-1456D9E0BAD9}"/>
                    </a:ext>
                  </a:extLst>
                </p14:cNvPr>
                <p14:cNvContentPartPr/>
                <p14:nvPr/>
              </p14:nvContentPartPr>
              <p14:xfrm>
                <a:off x="3645741" y="1182282"/>
                <a:ext cx="13320" cy="125640"/>
              </p14:xfrm>
            </p:contentPart>
          </mc:Choice>
          <mc:Fallback xmlns="">
            <p:pic>
              <p:nvPicPr>
                <p:cNvPr id="140" name="Ink 139">
                  <a:extLst>
                    <a:ext uri="{FF2B5EF4-FFF2-40B4-BE49-F238E27FC236}">
                      <a16:creationId xmlns:a16="http://schemas.microsoft.com/office/drawing/2014/main" id="{72830730-580C-654D-BB40-1456D9E0BAD9}"/>
                    </a:ext>
                  </a:extLst>
                </p:cNvPr>
                <p:cNvPicPr/>
                <p:nvPr/>
              </p:nvPicPr>
              <p:blipFill>
                <a:blip r:embed="rId187"/>
                <a:stretch>
                  <a:fillRect/>
                </a:stretch>
              </p:blipFill>
              <p:spPr>
                <a:xfrm>
                  <a:off x="3638181" y="1174722"/>
                  <a:ext cx="28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Ink 140">
                  <a:extLst>
                    <a:ext uri="{FF2B5EF4-FFF2-40B4-BE49-F238E27FC236}">
                      <a16:creationId xmlns:a16="http://schemas.microsoft.com/office/drawing/2014/main" id="{ED25FA44-D1E4-9141-B8FE-B7169B7D0DB7}"/>
                    </a:ext>
                  </a:extLst>
                </p14:cNvPr>
                <p14:cNvContentPartPr/>
                <p14:nvPr/>
              </p14:nvContentPartPr>
              <p14:xfrm>
                <a:off x="3627741" y="1234122"/>
                <a:ext cx="50400" cy="8280"/>
              </p14:xfrm>
            </p:contentPart>
          </mc:Choice>
          <mc:Fallback xmlns="">
            <p:pic>
              <p:nvPicPr>
                <p:cNvPr id="141" name="Ink 140">
                  <a:extLst>
                    <a:ext uri="{FF2B5EF4-FFF2-40B4-BE49-F238E27FC236}">
                      <a16:creationId xmlns:a16="http://schemas.microsoft.com/office/drawing/2014/main" id="{ED25FA44-D1E4-9141-B8FE-B7169B7D0DB7}"/>
                    </a:ext>
                  </a:extLst>
                </p:cNvPr>
                <p:cNvPicPr/>
                <p:nvPr/>
              </p:nvPicPr>
              <p:blipFill>
                <a:blip r:embed="rId189"/>
                <a:stretch>
                  <a:fillRect/>
                </a:stretch>
              </p:blipFill>
              <p:spPr>
                <a:xfrm>
                  <a:off x="3620181" y="1226562"/>
                  <a:ext cx="65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2" name="Ink 141">
                  <a:extLst>
                    <a:ext uri="{FF2B5EF4-FFF2-40B4-BE49-F238E27FC236}">
                      <a16:creationId xmlns:a16="http://schemas.microsoft.com/office/drawing/2014/main" id="{BE44E1C7-07D2-7944-929E-4F3465955E62}"/>
                    </a:ext>
                  </a:extLst>
                </p14:cNvPr>
                <p14:cNvContentPartPr/>
                <p14:nvPr/>
              </p14:nvContentPartPr>
              <p14:xfrm>
                <a:off x="3695781" y="1229082"/>
                <a:ext cx="53280" cy="83520"/>
              </p14:xfrm>
            </p:contentPart>
          </mc:Choice>
          <mc:Fallback xmlns="">
            <p:pic>
              <p:nvPicPr>
                <p:cNvPr id="142" name="Ink 141">
                  <a:extLst>
                    <a:ext uri="{FF2B5EF4-FFF2-40B4-BE49-F238E27FC236}">
                      <a16:creationId xmlns:a16="http://schemas.microsoft.com/office/drawing/2014/main" id="{BE44E1C7-07D2-7944-929E-4F3465955E62}"/>
                    </a:ext>
                  </a:extLst>
                </p:cNvPr>
                <p:cNvPicPr/>
                <p:nvPr/>
              </p:nvPicPr>
              <p:blipFill>
                <a:blip r:embed="rId191"/>
                <a:stretch>
                  <a:fillRect/>
                </a:stretch>
              </p:blipFill>
              <p:spPr>
                <a:xfrm>
                  <a:off x="3688221" y="1221522"/>
                  <a:ext cx="68400" cy="98640"/>
                </a:xfrm>
                <a:prstGeom prst="rect">
                  <a:avLst/>
                </a:prstGeom>
              </p:spPr>
            </p:pic>
          </mc:Fallback>
        </mc:AlternateContent>
      </p:grpSp>
      <p:grpSp>
        <p:nvGrpSpPr>
          <p:cNvPr id="150" name="Group 149">
            <a:extLst>
              <a:ext uri="{FF2B5EF4-FFF2-40B4-BE49-F238E27FC236}">
                <a16:creationId xmlns:a16="http://schemas.microsoft.com/office/drawing/2014/main" id="{1DEFAA69-0BA9-C44C-A15E-B120FD64CE39}"/>
              </a:ext>
            </a:extLst>
          </p:cNvPr>
          <p:cNvGrpSpPr/>
          <p:nvPr/>
        </p:nvGrpSpPr>
        <p:grpSpPr>
          <a:xfrm>
            <a:off x="4772181" y="1185882"/>
            <a:ext cx="350280" cy="162000"/>
            <a:chOff x="4772181" y="1185882"/>
            <a:chExt cx="350280" cy="162000"/>
          </a:xfrm>
        </p:grpSpPr>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55C25CEB-A04D-2942-9A8E-ED45FDE1EA24}"/>
                    </a:ext>
                  </a:extLst>
                </p14:cNvPr>
                <p14:cNvContentPartPr/>
                <p14:nvPr/>
              </p14:nvContentPartPr>
              <p14:xfrm>
                <a:off x="4772181" y="1195962"/>
                <a:ext cx="72360" cy="140760"/>
              </p14:xfrm>
            </p:contentPart>
          </mc:Choice>
          <mc:Fallback xmlns="">
            <p:pic>
              <p:nvPicPr>
                <p:cNvPr id="144" name="Ink 143">
                  <a:extLst>
                    <a:ext uri="{FF2B5EF4-FFF2-40B4-BE49-F238E27FC236}">
                      <a16:creationId xmlns:a16="http://schemas.microsoft.com/office/drawing/2014/main" id="{55C25CEB-A04D-2942-9A8E-ED45FDE1EA24}"/>
                    </a:ext>
                  </a:extLst>
                </p:cNvPr>
                <p:cNvPicPr/>
                <p:nvPr/>
              </p:nvPicPr>
              <p:blipFill>
                <a:blip r:embed="rId193"/>
                <a:stretch>
                  <a:fillRect/>
                </a:stretch>
              </p:blipFill>
              <p:spPr>
                <a:xfrm>
                  <a:off x="4764621" y="1188402"/>
                  <a:ext cx="87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a:extLst>
                    <a:ext uri="{FF2B5EF4-FFF2-40B4-BE49-F238E27FC236}">
                      <a16:creationId xmlns:a16="http://schemas.microsoft.com/office/drawing/2014/main" id="{CC8DE48C-3112-7A44-BFF3-5C7D64626C03}"/>
                    </a:ext>
                  </a:extLst>
                </p14:cNvPr>
                <p14:cNvContentPartPr/>
                <p14:nvPr/>
              </p14:nvContentPartPr>
              <p14:xfrm>
                <a:off x="4901421" y="1261482"/>
                <a:ext cx="9000" cy="61200"/>
              </p14:xfrm>
            </p:contentPart>
          </mc:Choice>
          <mc:Fallback xmlns="">
            <p:pic>
              <p:nvPicPr>
                <p:cNvPr id="145" name="Ink 144">
                  <a:extLst>
                    <a:ext uri="{FF2B5EF4-FFF2-40B4-BE49-F238E27FC236}">
                      <a16:creationId xmlns:a16="http://schemas.microsoft.com/office/drawing/2014/main" id="{CC8DE48C-3112-7A44-BFF3-5C7D64626C03}"/>
                    </a:ext>
                  </a:extLst>
                </p:cNvPr>
                <p:cNvPicPr/>
                <p:nvPr/>
              </p:nvPicPr>
              <p:blipFill>
                <a:blip r:embed="rId195"/>
                <a:stretch>
                  <a:fillRect/>
                </a:stretch>
              </p:blipFill>
              <p:spPr>
                <a:xfrm>
                  <a:off x="4893861" y="1253922"/>
                  <a:ext cx="241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10853425-7A66-644F-8F6B-770CC83535E1}"/>
                    </a:ext>
                  </a:extLst>
                </p14:cNvPr>
                <p14:cNvContentPartPr/>
                <p14:nvPr/>
              </p14:nvContentPartPr>
              <p14:xfrm>
                <a:off x="4884141" y="1185882"/>
                <a:ext cx="1440" cy="6120"/>
              </p14:xfrm>
            </p:contentPart>
          </mc:Choice>
          <mc:Fallback xmlns="">
            <p:pic>
              <p:nvPicPr>
                <p:cNvPr id="146" name="Ink 145">
                  <a:extLst>
                    <a:ext uri="{FF2B5EF4-FFF2-40B4-BE49-F238E27FC236}">
                      <a16:creationId xmlns:a16="http://schemas.microsoft.com/office/drawing/2014/main" id="{10853425-7A66-644F-8F6B-770CC83535E1}"/>
                    </a:ext>
                  </a:extLst>
                </p:cNvPr>
                <p:cNvPicPr/>
                <p:nvPr/>
              </p:nvPicPr>
              <p:blipFill>
                <a:blip r:embed="rId197"/>
                <a:stretch>
                  <a:fillRect/>
                </a:stretch>
              </p:blipFill>
              <p:spPr>
                <a:xfrm>
                  <a:off x="4876581" y="1178322"/>
                  <a:ext cx="16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F0164BDA-3E68-B242-A5BA-F3AE99A728EF}"/>
                    </a:ext>
                  </a:extLst>
                </p14:cNvPr>
                <p14:cNvContentPartPr/>
                <p14:nvPr/>
              </p14:nvContentPartPr>
              <p14:xfrm>
                <a:off x="4996101" y="1185882"/>
                <a:ext cx="2520" cy="150840"/>
              </p14:xfrm>
            </p:contentPart>
          </mc:Choice>
          <mc:Fallback xmlns="">
            <p:pic>
              <p:nvPicPr>
                <p:cNvPr id="147" name="Ink 146">
                  <a:extLst>
                    <a:ext uri="{FF2B5EF4-FFF2-40B4-BE49-F238E27FC236}">
                      <a16:creationId xmlns:a16="http://schemas.microsoft.com/office/drawing/2014/main" id="{F0164BDA-3E68-B242-A5BA-F3AE99A728EF}"/>
                    </a:ext>
                  </a:extLst>
                </p:cNvPr>
                <p:cNvPicPr/>
                <p:nvPr/>
              </p:nvPicPr>
              <p:blipFill>
                <a:blip r:embed="rId199"/>
                <a:stretch>
                  <a:fillRect/>
                </a:stretch>
              </p:blipFill>
              <p:spPr>
                <a:xfrm>
                  <a:off x="4988541" y="1178322"/>
                  <a:ext cx="17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2697ED43-8DF3-4644-BC1C-A449F371BCAE}"/>
                    </a:ext>
                  </a:extLst>
                </p14:cNvPr>
                <p14:cNvContentPartPr/>
                <p14:nvPr/>
              </p14:nvContentPartPr>
              <p14:xfrm>
                <a:off x="4963701" y="1249242"/>
                <a:ext cx="65520" cy="6120"/>
              </p14:xfrm>
            </p:contentPart>
          </mc:Choice>
          <mc:Fallback xmlns="">
            <p:pic>
              <p:nvPicPr>
                <p:cNvPr id="148" name="Ink 147">
                  <a:extLst>
                    <a:ext uri="{FF2B5EF4-FFF2-40B4-BE49-F238E27FC236}">
                      <a16:creationId xmlns:a16="http://schemas.microsoft.com/office/drawing/2014/main" id="{2697ED43-8DF3-4644-BC1C-A449F371BCAE}"/>
                    </a:ext>
                  </a:extLst>
                </p:cNvPr>
                <p:cNvPicPr/>
                <p:nvPr/>
              </p:nvPicPr>
              <p:blipFill>
                <a:blip r:embed="rId201"/>
                <a:stretch>
                  <a:fillRect/>
                </a:stretch>
              </p:blipFill>
              <p:spPr>
                <a:xfrm>
                  <a:off x="4956141" y="1241682"/>
                  <a:ext cx="80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6FD3D9D0-EEAD-D342-A852-806ED0C5362C}"/>
                    </a:ext>
                  </a:extLst>
                </p14:cNvPr>
                <p14:cNvContentPartPr/>
                <p14:nvPr/>
              </p14:nvContentPartPr>
              <p14:xfrm>
                <a:off x="5021661" y="1239882"/>
                <a:ext cx="100800" cy="108000"/>
              </p14:xfrm>
            </p:contentPart>
          </mc:Choice>
          <mc:Fallback xmlns="">
            <p:pic>
              <p:nvPicPr>
                <p:cNvPr id="149" name="Ink 148">
                  <a:extLst>
                    <a:ext uri="{FF2B5EF4-FFF2-40B4-BE49-F238E27FC236}">
                      <a16:creationId xmlns:a16="http://schemas.microsoft.com/office/drawing/2014/main" id="{6FD3D9D0-EEAD-D342-A852-806ED0C5362C}"/>
                    </a:ext>
                  </a:extLst>
                </p:cNvPr>
                <p:cNvPicPr/>
                <p:nvPr/>
              </p:nvPicPr>
              <p:blipFill>
                <a:blip r:embed="rId203"/>
                <a:stretch>
                  <a:fillRect/>
                </a:stretch>
              </p:blipFill>
              <p:spPr>
                <a:xfrm>
                  <a:off x="5014461" y="1232322"/>
                  <a:ext cx="115920" cy="123120"/>
                </a:xfrm>
                <a:prstGeom prst="rect">
                  <a:avLst/>
                </a:prstGeom>
              </p:spPr>
            </p:pic>
          </mc:Fallback>
        </mc:AlternateContent>
      </p:grpSp>
      <p:grpSp>
        <p:nvGrpSpPr>
          <p:cNvPr id="153" name="Group 152">
            <a:extLst>
              <a:ext uri="{FF2B5EF4-FFF2-40B4-BE49-F238E27FC236}">
                <a16:creationId xmlns:a16="http://schemas.microsoft.com/office/drawing/2014/main" id="{72BE9F65-1FB8-9E49-A22D-BBC54AF97563}"/>
              </a:ext>
            </a:extLst>
          </p:cNvPr>
          <p:cNvGrpSpPr/>
          <p:nvPr/>
        </p:nvGrpSpPr>
        <p:grpSpPr>
          <a:xfrm>
            <a:off x="3525861" y="1385682"/>
            <a:ext cx="104400" cy="145800"/>
            <a:chOff x="3525861" y="1385682"/>
            <a:chExt cx="104400" cy="145800"/>
          </a:xfrm>
        </p:grpSpPr>
        <mc:AlternateContent xmlns:mc="http://schemas.openxmlformats.org/markup-compatibility/2006" xmlns:p14="http://schemas.microsoft.com/office/powerpoint/2010/main">
          <mc:Choice Requires="p14">
            <p:contentPart p14:bwMode="auto" r:id="rId204">
              <p14:nvContentPartPr>
                <p14:cNvPr id="151" name="Ink 150">
                  <a:extLst>
                    <a:ext uri="{FF2B5EF4-FFF2-40B4-BE49-F238E27FC236}">
                      <a16:creationId xmlns:a16="http://schemas.microsoft.com/office/drawing/2014/main" id="{07F4D085-9193-9248-98E1-6D12029B2520}"/>
                    </a:ext>
                  </a:extLst>
                </p14:cNvPr>
                <p14:cNvContentPartPr/>
                <p14:nvPr/>
              </p14:nvContentPartPr>
              <p14:xfrm>
                <a:off x="3525861" y="1414122"/>
                <a:ext cx="104400" cy="83520"/>
              </p14:xfrm>
            </p:contentPart>
          </mc:Choice>
          <mc:Fallback xmlns="">
            <p:pic>
              <p:nvPicPr>
                <p:cNvPr id="151" name="Ink 150">
                  <a:extLst>
                    <a:ext uri="{FF2B5EF4-FFF2-40B4-BE49-F238E27FC236}">
                      <a16:creationId xmlns:a16="http://schemas.microsoft.com/office/drawing/2014/main" id="{07F4D085-9193-9248-98E1-6D12029B2520}"/>
                    </a:ext>
                  </a:extLst>
                </p:cNvPr>
                <p:cNvPicPr/>
                <p:nvPr/>
              </p:nvPicPr>
              <p:blipFill>
                <a:blip r:embed="rId205"/>
                <a:stretch>
                  <a:fillRect/>
                </a:stretch>
              </p:blipFill>
              <p:spPr>
                <a:xfrm>
                  <a:off x="3518301" y="1406562"/>
                  <a:ext cx="119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a:extLst>
                    <a:ext uri="{FF2B5EF4-FFF2-40B4-BE49-F238E27FC236}">
                      <a16:creationId xmlns:a16="http://schemas.microsoft.com/office/drawing/2014/main" id="{A81D9355-7CC0-C049-8BD8-90FE7301AB8F}"/>
                    </a:ext>
                  </a:extLst>
                </p14:cNvPr>
                <p14:cNvContentPartPr/>
                <p14:nvPr/>
              </p14:nvContentPartPr>
              <p14:xfrm>
                <a:off x="3604701" y="1385682"/>
                <a:ext cx="4320" cy="145800"/>
              </p14:xfrm>
            </p:contentPart>
          </mc:Choice>
          <mc:Fallback xmlns="">
            <p:pic>
              <p:nvPicPr>
                <p:cNvPr id="152" name="Ink 151">
                  <a:extLst>
                    <a:ext uri="{FF2B5EF4-FFF2-40B4-BE49-F238E27FC236}">
                      <a16:creationId xmlns:a16="http://schemas.microsoft.com/office/drawing/2014/main" id="{A81D9355-7CC0-C049-8BD8-90FE7301AB8F}"/>
                    </a:ext>
                  </a:extLst>
                </p:cNvPr>
                <p:cNvPicPr/>
                <p:nvPr/>
              </p:nvPicPr>
              <p:blipFill>
                <a:blip r:embed="rId207"/>
                <a:stretch>
                  <a:fillRect/>
                </a:stretch>
              </p:blipFill>
              <p:spPr>
                <a:xfrm>
                  <a:off x="3597141" y="1378122"/>
                  <a:ext cx="19440" cy="160920"/>
                </a:xfrm>
                <a:prstGeom prst="rect">
                  <a:avLst/>
                </a:prstGeom>
              </p:spPr>
            </p:pic>
          </mc:Fallback>
        </mc:AlternateContent>
      </p:grpSp>
      <p:grpSp>
        <p:nvGrpSpPr>
          <p:cNvPr id="156" name="Group 155">
            <a:extLst>
              <a:ext uri="{FF2B5EF4-FFF2-40B4-BE49-F238E27FC236}">
                <a16:creationId xmlns:a16="http://schemas.microsoft.com/office/drawing/2014/main" id="{E9D18780-9773-AE44-AB4F-3405F89D88E2}"/>
              </a:ext>
            </a:extLst>
          </p:cNvPr>
          <p:cNvGrpSpPr/>
          <p:nvPr/>
        </p:nvGrpSpPr>
        <p:grpSpPr>
          <a:xfrm>
            <a:off x="4843101" y="1375242"/>
            <a:ext cx="110880" cy="167760"/>
            <a:chOff x="4843101" y="1375242"/>
            <a:chExt cx="110880" cy="167760"/>
          </a:xfrm>
        </p:grpSpPr>
        <mc:AlternateContent xmlns:mc="http://schemas.openxmlformats.org/markup-compatibility/2006" xmlns:p14="http://schemas.microsoft.com/office/powerpoint/2010/main">
          <mc:Choice Requires="p14">
            <p:contentPart p14:bwMode="auto" r:id="rId208">
              <p14:nvContentPartPr>
                <p14:cNvPr id="154" name="Ink 153">
                  <a:extLst>
                    <a:ext uri="{FF2B5EF4-FFF2-40B4-BE49-F238E27FC236}">
                      <a16:creationId xmlns:a16="http://schemas.microsoft.com/office/drawing/2014/main" id="{E503C615-8405-554D-BD2A-6D6E4B5DED02}"/>
                    </a:ext>
                  </a:extLst>
                </p14:cNvPr>
                <p14:cNvContentPartPr/>
                <p14:nvPr/>
              </p14:nvContentPartPr>
              <p14:xfrm>
                <a:off x="4843101" y="1401162"/>
                <a:ext cx="110880" cy="104400"/>
              </p14:xfrm>
            </p:contentPart>
          </mc:Choice>
          <mc:Fallback xmlns="">
            <p:pic>
              <p:nvPicPr>
                <p:cNvPr id="154" name="Ink 153">
                  <a:extLst>
                    <a:ext uri="{FF2B5EF4-FFF2-40B4-BE49-F238E27FC236}">
                      <a16:creationId xmlns:a16="http://schemas.microsoft.com/office/drawing/2014/main" id="{E503C615-8405-554D-BD2A-6D6E4B5DED02}"/>
                    </a:ext>
                  </a:extLst>
                </p:cNvPr>
                <p:cNvPicPr/>
                <p:nvPr/>
              </p:nvPicPr>
              <p:blipFill>
                <a:blip r:embed="rId209"/>
                <a:stretch>
                  <a:fillRect/>
                </a:stretch>
              </p:blipFill>
              <p:spPr>
                <a:xfrm>
                  <a:off x="4835541" y="1393602"/>
                  <a:ext cx="126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5" name="Ink 154">
                  <a:extLst>
                    <a:ext uri="{FF2B5EF4-FFF2-40B4-BE49-F238E27FC236}">
                      <a16:creationId xmlns:a16="http://schemas.microsoft.com/office/drawing/2014/main" id="{CA5F1079-3DCB-BA49-B550-6608CE9E840D}"/>
                    </a:ext>
                  </a:extLst>
                </p14:cNvPr>
                <p14:cNvContentPartPr/>
                <p14:nvPr/>
              </p14:nvContentPartPr>
              <p14:xfrm>
                <a:off x="4920861" y="1375242"/>
                <a:ext cx="5400" cy="167760"/>
              </p14:xfrm>
            </p:contentPart>
          </mc:Choice>
          <mc:Fallback xmlns="">
            <p:pic>
              <p:nvPicPr>
                <p:cNvPr id="155" name="Ink 154">
                  <a:extLst>
                    <a:ext uri="{FF2B5EF4-FFF2-40B4-BE49-F238E27FC236}">
                      <a16:creationId xmlns:a16="http://schemas.microsoft.com/office/drawing/2014/main" id="{CA5F1079-3DCB-BA49-B550-6608CE9E840D}"/>
                    </a:ext>
                  </a:extLst>
                </p:cNvPr>
                <p:cNvPicPr/>
                <p:nvPr/>
              </p:nvPicPr>
              <p:blipFill>
                <a:blip r:embed="rId211"/>
                <a:stretch>
                  <a:fillRect/>
                </a:stretch>
              </p:blipFill>
              <p:spPr>
                <a:xfrm>
                  <a:off x="4913301" y="1367682"/>
                  <a:ext cx="20520" cy="182880"/>
                </a:xfrm>
                <a:prstGeom prst="rect">
                  <a:avLst/>
                </a:prstGeom>
              </p:spPr>
            </p:pic>
          </mc:Fallback>
        </mc:AlternateContent>
      </p:grpSp>
      <p:grpSp>
        <p:nvGrpSpPr>
          <p:cNvPr id="159" name="Group 158">
            <a:extLst>
              <a:ext uri="{FF2B5EF4-FFF2-40B4-BE49-F238E27FC236}">
                <a16:creationId xmlns:a16="http://schemas.microsoft.com/office/drawing/2014/main" id="{5A12FB33-2815-6C49-AE33-9C412CE67F91}"/>
              </a:ext>
            </a:extLst>
          </p:cNvPr>
          <p:cNvGrpSpPr/>
          <p:nvPr/>
        </p:nvGrpSpPr>
        <p:grpSpPr>
          <a:xfrm>
            <a:off x="2335341" y="4036722"/>
            <a:ext cx="116640" cy="198360"/>
            <a:chOff x="2335341" y="4036722"/>
            <a:chExt cx="116640" cy="198360"/>
          </a:xfrm>
        </p:grpSpPr>
        <mc:AlternateContent xmlns:mc="http://schemas.openxmlformats.org/markup-compatibility/2006" xmlns:p14="http://schemas.microsoft.com/office/powerpoint/2010/main">
          <mc:Choice Requires="p14">
            <p:contentPart p14:bwMode="auto" r:id="rId212">
              <p14:nvContentPartPr>
                <p14:cNvPr id="157" name="Ink 156">
                  <a:extLst>
                    <a:ext uri="{FF2B5EF4-FFF2-40B4-BE49-F238E27FC236}">
                      <a16:creationId xmlns:a16="http://schemas.microsoft.com/office/drawing/2014/main" id="{AAFAE5C4-CF54-FC4C-BD66-BE1751B74E8E}"/>
                    </a:ext>
                  </a:extLst>
                </p14:cNvPr>
                <p14:cNvContentPartPr/>
                <p14:nvPr/>
              </p14:nvContentPartPr>
              <p14:xfrm>
                <a:off x="2335341" y="4059042"/>
                <a:ext cx="116640" cy="136440"/>
              </p14:xfrm>
            </p:contentPart>
          </mc:Choice>
          <mc:Fallback xmlns="">
            <p:pic>
              <p:nvPicPr>
                <p:cNvPr id="157" name="Ink 156">
                  <a:extLst>
                    <a:ext uri="{FF2B5EF4-FFF2-40B4-BE49-F238E27FC236}">
                      <a16:creationId xmlns:a16="http://schemas.microsoft.com/office/drawing/2014/main" id="{AAFAE5C4-CF54-FC4C-BD66-BE1751B74E8E}"/>
                    </a:ext>
                  </a:extLst>
                </p:cNvPr>
                <p:cNvPicPr/>
                <p:nvPr/>
              </p:nvPicPr>
              <p:blipFill>
                <a:blip r:embed="rId213"/>
                <a:stretch>
                  <a:fillRect/>
                </a:stretch>
              </p:blipFill>
              <p:spPr>
                <a:xfrm>
                  <a:off x="2327781" y="4051482"/>
                  <a:ext cx="131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8" name="Ink 157">
                  <a:extLst>
                    <a:ext uri="{FF2B5EF4-FFF2-40B4-BE49-F238E27FC236}">
                      <a16:creationId xmlns:a16="http://schemas.microsoft.com/office/drawing/2014/main" id="{1FBA5737-C421-DC47-A43E-CC49AF8D0051}"/>
                    </a:ext>
                  </a:extLst>
                </p14:cNvPr>
                <p14:cNvContentPartPr/>
                <p14:nvPr/>
              </p14:nvContentPartPr>
              <p14:xfrm>
                <a:off x="2401221" y="4036722"/>
                <a:ext cx="20520" cy="198360"/>
              </p14:xfrm>
            </p:contentPart>
          </mc:Choice>
          <mc:Fallback xmlns="">
            <p:pic>
              <p:nvPicPr>
                <p:cNvPr id="158" name="Ink 157">
                  <a:extLst>
                    <a:ext uri="{FF2B5EF4-FFF2-40B4-BE49-F238E27FC236}">
                      <a16:creationId xmlns:a16="http://schemas.microsoft.com/office/drawing/2014/main" id="{1FBA5737-C421-DC47-A43E-CC49AF8D0051}"/>
                    </a:ext>
                  </a:extLst>
                </p:cNvPr>
                <p:cNvPicPr/>
                <p:nvPr/>
              </p:nvPicPr>
              <p:blipFill>
                <a:blip r:embed="rId215"/>
                <a:stretch>
                  <a:fillRect/>
                </a:stretch>
              </p:blipFill>
              <p:spPr>
                <a:xfrm>
                  <a:off x="2393661" y="4029162"/>
                  <a:ext cx="35640" cy="213480"/>
                </a:xfrm>
                <a:prstGeom prst="rect">
                  <a:avLst/>
                </a:prstGeom>
              </p:spPr>
            </p:pic>
          </mc:Fallback>
        </mc:AlternateContent>
      </p:grpSp>
      <p:grpSp>
        <p:nvGrpSpPr>
          <p:cNvPr id="174" name="Group 173">
            <a:extLst>
              <a:ext uri="{FF2B5EF4-FFF2-40B4-BE49-F238E27FC236}">
                <a16:creationId xmlns:a16="http://schemas.microsoft.com/office/drawing/2014/main" id="{6475F860-AF52-DE4A-B1E3-2ADE175A3981}"/>
              </a:ext>
            </a:extLst>
          </p:cNvPr>
          <p:cNvGrpSpPr/>
          <p:nvPr/>
        </p:nvGrpSpPr>
        <p:grpSpPr>
          <a:xfrm>
            <a:off x="1140501" y="3741162"/>
            <a:ext cx="773280" cy="310320"/>
            <a:chOff x="1140501" y="3741162"/>
            <a:chExt cx="773280" cy="310320"/>
          </a:xfrm>
        </p:grpSpPr>
        <mc:AlternateContent xmlns:mc="http://schemas.openxmlformats.org/markup-compatibility/2006" xmlns:p14="http://schemas.microsoft.com/office/powerpoint/2010/main">
          <mc:Choice Requires="p14">
            <p:contentPart p14:bwMode="auto" r:id="rId216">
              <p14:nvContentPartPr>
                <p14:cNvPr id="160" name="Ink 159">
                  <a:extLst>
                    <a:ext uri="{FF2B5EF4-FFF2-40B4-BE49-F238E27FC236}">
                      <a16:creationId xmlns:a16="http://schemas.microsoft.com/office/drawing/2014/main" id="{826A9129-6D74-6B40-8C0D-769FEE1F2752}"/>
                    </a:ext>
                  </a:extLst>
                </p14:cNvPr>
                <p14:cNvContentPartPr/>
                <p14:nvPr/>
              </p14:nvContentPartPr>
              <p14:xfrm>
                <a:off x="1140501" y="3880482"/>
                <a:ext cx="99360" cy="151200"/>
              </p14:xfrm>
            </p:contentPart>
          </mc:Choice>
          <mc:Fallback xmlns="">
            <p:pic>
              <p:nvPicPr>
                <p:cNvPr id="160" name="Ink 159">
                  <a:extLst>
                    <a:ext uri="{FF2B5EF4-FFF2-40B4-BE49-F238E27FC236}">
                      <a16:creationId xmlns:a16="http://schemas.microsoft.com/office/drawing/2014/main" id="{826A9129-6D74-6B40-8C0D-769FEE1F2752}"/>
                    </a:ext>
                  </a:extLst>
                </p:cNvPr>
                <p:cNvPicPr/>
                <p:nvPr/>
              </p:nvPicPr>
              <p:blipFill>
                <a:blip r:embed="rId217"/>
                <a:stretch>
                  <a:fillRect/>
                </a:stretch>
              </p:blipFill>
              <p:spPr>
                <a:xfrm>
                  <a:off x="1132941" y="3872922"/>
                  <a:ext cx="1144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1" name="Ink 160">
                  <a:extLst>
                    <a:ext uri="{FF2B5EF4-FFF2-40B4-BE49-F238E27FC236}">
                      <a16:creationId xmlns:a16="http://schemas.microsoft.com/office/drawing/2014/main" id="{3FFCCF69-1509-6B43-9F45-66666DBE9867}"/>
                    </a:ext>
                  </a:extLst>
                </p14:cNvPr>
                <p14:cNvContentPartPr/>
                <p14:nvPr/>
              </p14:nvContentPartPr>
              <p14:xfrm>
                <a:off x="1152021" y="3945642"/>
                <a:ext cx="64800" cy="22680"/>
              </p14:xfrm>
            </p:contentPart>
          </mc:Choice>
          <mc:Fallback xmlns="">
            <p:pic>
              <p:nvPicPr>
                <p:cNvPr id="161" name="Ink 160">
                  <a:extLst>
                    <a:ext uri="{FF2B5EF4-FFF2-40B4-BE49-F238E27FC236}">
                      <a16:creationId xmlns:a16="http://schemas.microsoft.com/office/drawing/2014/main" id="{3FFCCF69-1509-6B43-9F45-66666DBE9867}"/>
                    </a:ext>
                  </a:extLst>
                </p:cNvPr>
                <p:cNvPicPr/>
                <p:nvPr/>
              </p:nvPicPr>
              <p:blipFill>
                <a:blip r:embed="rId219"/>
                <a:stretch>
                  <a:fillRect/>
                </a:stretch>
              </p:blipFill>
              <p:spPr>
                <a:xfrm>
                  <a:off x="1144461" y="3938082"/>
                  <a:ext cx="79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a:extLst>
                    <a:ext uri="{FF2B5EF4-FFF2-40B4-BE49-F238E27FC236}">
                      <a16:creationId xmlns:a16="http://schemas.microsoft.com/office/drawing/2014/main" id="{E4DD25CA-3A00-5B4A-86C6-5266C7741E07}"/>
                    </a:ext>
                  </a:extLst>
                </p14:cNvPr>
                <p14:cNvContentPartPr/>
                <p14:nvPr/>
              </p14:nvContentPartPr>
              <p14:xfrm>
                <a:off x="1158501" y="3887682"/>
                <a:ext cx="58320" cy="5400"/>
              </p14:xfrm>
            </p:contentPart>
          </mc:Choice>
          <mc:Fallback xmlns="">
            <p:pic>
              <p:nvPicPr>
                <p:cNvPr id="162" name="Ink 161">
                  <a:extLst>
                    <a:ext uri="{FF2B5EF4-FFF2-40B4-BE49-F238E27FC236}">
                      <a16:creationId xmlns:a16="http://schemas.microsoft.com/office/drawing/2014/main" id="{E4DD25CA-3A00-5B4A-86C6-5266C7741E07}"/>
                    </a:ext>
                  </a:extLst>
                </p:cNvPr>
                <p:cNvPicPr/>
                <p:nvPr/>
              </p:nvPicPr>
              <p:blipFill>
                <a:blip r:embed="rId221"/>
                <a:stretch>
                  <a:fillRect/>
                </a:stretch>
              </p:blipFill>
              <p:spPr>
                <a:xfrm>
                  <a:off x="1150941" y="3880122"/>
                  <a:ext cx="73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Ink 162">
                  <a:extLst>
                    <a:ext uri="{FF2B5EF4-FFF2-40B4-BE49-F238E27FC236}">
                      <a16:creationId xmlns:a16="http://schemas.microsoft.com/office/drawing/2014/main" id="{3874F579-EB48-7E43-9196-6698D48E7C46}"/>
                    </a:ext>
                  </a:extLst>
                </p14:cNvPr>
                <p14:cNvContentPartPr/>
                <p14:nvPr/>
              </p14:nvContentPartPr>
              <p14:xfrm>
                <a:off x="1314741" y="3814602"/>
                <a:ext cx="78480" cy="236880"/>
              </p14:xfrm>
            </p:contentPart>
          </mc:Choice>
          <mc:Fallback xmlns="">
            <p:pic>
              <p:nvPicPr>
                <p:cNvPr id="163" name="Ink 162">
                  <a:extLst>
                    <a:ext uri="{FF2B5EF4-FFF2-40B4-BE49-F238E27FC236}">
                      <a16:creationId xmlns:a16="http://schemas.microsoft.com/office/drawing/2014/main" id="{3874F579-EB48-7E43-9196-6698D48E7C46}"/>
                    </a:ext>
                  </a:extLst>
                </p:cNvPr>
                <p:cNvPicPr/>
                <p:nvPr/>
              </p:nvPicPr>
              <p:blipFill>
                <a:blip r:embed="rId223"/>
                <a:stretch>
                  <a:fillRect/>
                </a:stretch>
              </p:blipFill>
              <p:spPr>
                <a:xfrm>
                  <a:off x="1307181" y="3807042"/>
                  <a:ext cx="93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a:extLst>
                    <a:ext uri="{FF2B5EF4-FFF2-40B4-BE49-F238E27FC236}">
                      <a16:creationId xmlns:a16="http://schemas.microsoft.com/office/drawing/2014/main" id="{1DD00860-6D9C-4449-8016-4E454D816E6E}"/>
                    </a:ext>
                  </a:extLst>
                </p14:cNvPr>
                <p14:cNvContentPartPr/>
                <p14:nvPr/>
              </p14:nvContentPartPr>
              <p14:xfrm>
                <a:off x="1281621" y="3921162"/>
                <a:ext cx="100440" cy="20520"/>
              </p14:xfrm>
            </p:contentPart>
          </mc:Choice>
          <mc:Fallback xmlns="">
            <p:pic>
              <p:nvPicPr>
                <p:cNvPr id="164" name="Ink 163">
                  <a:extLst>
                    <a:ext uri="{FF2B5EF4-FFF2-40B4-BE49-F238E27FC236}">
                      <a16:creationId xmlns:a16="http://schemas.microsoft.com/office/drawing/2014/main" id="{1DD00860-6D9C-4449-8016-4E454D816E6E}"/>
                    </a:ext>
                  </a:extLst>
                </p:cNvPr>
                <p:cNvPicPr/>
                <p:nvPr/>
              </p:nvPicPr>
              <p:blipFill>
                <a:blip r:embed="rId225"/>
                <a:stretch>
                  <a:fillRect/>
                </a:stretch>
              </p:blipFill>
              <p:spPr>
                <a:xfrm>
                  <a:off x="1274061" y="3913962"/>
                  <a:ext cx="115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Ink 164">
                  <a:extLst>
                    <a:ext uri="{FF2B5EF4-FFF2-40B4-BE49-F238E27FC236}">
                      <a16:creationId xmlns:a16="http://schemas.microsoft.com/office/drawing/2014/main" id="{A64DB20B-7943-5C40-94E1-B39B3EB7DA6F}"/>
                    </a:ext>
                  </a:extLst>
                </p14:cNvPr>
                <p14:cNvContentPartPr/>
                <p14:nvPr/>
              </p14:nvContentPartPr>
              <p14:xfrm>
                <a:off x="1420221" y="3800202"/>
                <a:ext cx="75600" cy="227880"/>
              </p14:xfrm>
            </p:contentPart>
          </mc:Choice>
          <mc:Fallback xmlns="">
            <p:pic>
              <p:nvPicPr>
                <p:cNvPr id="165" name="Ink 164">
                  <a:extLst>
                    <a:ext uri="{FF2B5EF4-FFF2-40B4-BE49-F238E27FC236}">
                      <a16:creationId xmlns:a16="http://schemas.microsoft.com/office/drawing/2014/main" id="{A64DB20B-7943-5C40-94E1-B39B3EB7DA6F}"/>
                    </a:ext>
                  </a:extLst>
                </p:cNvPr>
                <p:cNvPicPr/>
                <p:nvPr/>
              </p:nvPicPr>
              <p:blipFill>
                <a:blip r:embed="rId227"/>
                <a:stretch>
                  <a:fillRect/>
                </a:stretch>
              </p:blipFill>
              <p:spPr>
                <a:xfrm>
                  <a:off x="1412661" y="3792642"/>
                  <a:ext cx="90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Ink 165">
                  <a:extLst>
                    <a:ext uri="{FF2B5EF4-FFF2-40B4-BE49-F238E27FC236}">
                      <a16:creationId xmlns:a16="http://schemas.microsoft.com/office/drawing/2014/main" id="{1894102A-44B3-2A40-AA80-4145607D4F52}"/>
                    </a:ext>
                  </a:extLst>
                </p14:cNvPr>
                <p14:cNvContentPartPr/>
                <p14:nvPr/>
              </p14:nvContentPartPr>
              <p14:xfrm>
                <a:off x="1381341" y="3912882"/>
                <a:ext cx="59760" cy="15480"/>
              </p14:xfrm>
            </p:contentPart>
          </mc:Choice>
          <mc:Fallback xmlns="">
            <p:pic>
              <p:nvPicPr>
                <p:cNvPr id="166" name="Ink 165">
                  <a:extLst>
                    <a:ext uri="{FF2B5EF4-FFF2-40B4-BE49-F238E27FC236}">
                      <a16:creationId xmlns:a16="http://schemas.microsoft.com/office/drawing/2014/main" id="{1894102A-44B3-2A40-AA80-4145607D4F52}"/>
                    </a:ext>
                  </a:extLst>
                </p:cNvPr>
                <p:cNvPicPr/>
                <p:nvPr/>
              </p:nvPicPr>
              <p:blipFill>
                <a:blip r:embed="rId229"/>
                <a:stretch>
                  <a:fillRect/>
                </a:stretch>
              </p:blipFill>
              <p:spPr>
                <a:xfrm>
                  <a:off x="1373781" y="3905322"/>
                  <a:ext cx="74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Ink 166">
                  <a:extLst>
                    <a:ext uri="{FF2B5EF4-FFF2-40B4-BE49-F238E27FC236}">
                      <a16:creationId xmlns:a16="http://schemas.microsoft.com/office/drawing/2014/main" id="{8AA6955B-D34D-FA4C-B0E5-075BCF305FC2}"/>
                    </a:ext>
                  </a:extLst>
                </p14:cNvPr>
                <p14:cNvContentPartPr/>
                <p14:nvPr/>
              </p14:nvContentPartPr>
              <p14:xfrm>
                <a:off x="1484661" y="3865722"/>
                <a:ext cx="81720" cy="95040"/>
              </p14:xfrm>
            </p:contentPart>
          </mc:Choice>
          <mc:Fallback xmlns="">
            <p:pic>
              <p:nvPicPr>
                <p:cNvPr id="167" name="Ink 166">
                  <a:extLst>
                    <a:ext uri="{FF2B5EF4-FFF2-40B4-BE49-F238E27FC236}">
                      <a16:creationId xmlns:a16="http://schemas.microsoft.com/office/drawing/2014/main" id="{8AA6955B-D34D-FA4C-B0E5-075BCF305FC2}"/>
                    </a:ext>
                  </a:extLst>
                </p:cNvPr>
                <p:cNvPicPr/>
                <p:nvPr/>
              </p:nvPicPr>
              <p:blipFill>
                <a:blip r:embed="rId231"/>
                <a:stretch>
                  <a:fillRect/>
                </a:stretch>
              </p:blipFill>
              <p:spPr>
                <a:xfrm>
                  <a:off x="1477101" y="3858162"/>
                  <a:ext cx="968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8" name="Ink 167">
                  <a:extLst>
                    <a:ext uri="{FF2B5EF4-FFF2-40B4-BE49-F238E27FC236}">
                      <a16:creationId xmlns:a16="http://schemas.microsoft.com/office/drawing/2014/main" id="{524250AD-8779-1A45-A5D8-7C5E10FA56F4}"/>
                    </a:ext>
                  </a:extLst>
                </p14:cNvPr>
                <p14:cNvContentPartPr/>
                <p14:nvPr/>
              </p14:nvContentPartPr>
              <p14:xfrm>
                <a:off x="1568541" y="3877242"/>
                <a:ext cx="84600" cy="85320"/>
              </p14:xfrm>
            </p:contentPart>
          </mc:Choice>
          <mc:Fallback xmlns="">
            <p:pic>
              <p:nvPicPr>
                <p:cNvPr id="168" name="Ink 167">
                  <a:extLst>
                    <a:ext uri="{FF2B5EF4-FFF2-40B4-BE49-F238E27FC236}">
                      <a16:creationId xmlns:a16="http://schemas.microsoft.com/office/drawing/2014/main" id="{524250AD-8779-1A45-A5D8-7C5E10FA56F4}"/>
                    </a:ext>
                  </a:extLst>
                </p:cNvPr>
                <p:cNvPicPr/>
                <p:nvPr/>
              </p:nvPicPr>
              <p:blipFill>
                <a:blip r:embed="rId233"/>
                <a:stretch>
                  <a:fillRect/>
                </a:stretch>
              </p:blipFill>
              <p:spPr>
                <a:xfrm>
                  <a:off x="1560981" y="3869682"/>
                  <a:ext cx="993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9" name="Ink 168">
                  <a:extLst>
                    <a:ext uri="{FF2B5EF4-FFF2-40B4-BE49-F238E27FC236}">
                      <a16:creationId xmlns:a16="http://schemas.microsoft.com/office/drawing/2014/main" id="{C93C898C-8743-FF41-85A8-150CEF990C8E}"/>
                    </a:ext>
                  </a:extLst>
                </p14:cNvPr>
                <p14:cNvContentPartPr/>
                <p14:nvPr/>
              </p14:nvContentPartPr>
              <p14:xfrm>
                <a:off x="1668981" y="3773562"/>
                <a:ext cx="9720" cy="170280"/>
              </p14:xfrm>
            </p:contentPart>
          </mc:Choice>
          <mc:Fallback xmlns="">
            <p:pic>
              <p:nvPicPr>
                <p:cNvPr id="169" name="Ink 168">
                  <a:extLst>
                    <a:ext uri="{FF2B5EF4-FFF2-40B4-BE49-F238E27FC236}">
                      <a16:creationId xmlns:a16="http://schemas.microsoft.com/office/drawing/2014/main" id="{C93C898C-8743-FF41-85A8-150CEF990C8E}"/>
                    </a:ext>
                  </a:extLst>
                </p:cNvPr>
                <p:cNvPicPr/>
                <p:nvPr/>
              </p:nvPicPr>
              <p:blipFill>
                <a:blip r:embed="rId235"/>
                <a:stretch>
                  <a:fillRect/>
                </a:stretch>
              </p:blipFill>
              <p:spPr>
                <a:xfrm>
                  <a:off x="1661421" y="3766002"/>
                  <a:ext cx="24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Ink 169">
                  <a:extLst>
                    <a:ext uri="{FF2B5EF4-FFF2-40B4-BE49-F238E27FC236}">
                      <a16:creationId xmlns:a16="http://schemas.microsoft.com/office/drawing/2014/main" id="{892929E0-36C5-FB44-AE3E-FB4BA98BABCA}"/>
                    </a:ext>
                  </a:extLst>
                </p14:cNvPr>
                <p14:cNvContentPartPr/>
                <p14:nvPr/>
              </p14:nvContentPartPr>
              <p14:xfrm>
                <a:off x="1631901" y="3836562"/>
                <a:ext cx="123840" cy="104400"/>
              </p14:xfrm>
            </p:contentPart>
          </mc:Choice>
          <mc:Fallback xmlns="">
            <p:pic>
              <p:nvPicPr>
                <p:cNvPr id="170" name="Ink 169">
                  <a:extLst>
                    <a:ext uri="{FF2B5EF4-FFF2-40B4-BE49-F238E27FC236}">
                      <a16:creationId xmlns:a16="http://schemas.microsoft.com/office/drawing/2014/main" id="{892929E0-36C5-FB44-AE3E-FB4BA98BABCA}"/>
                    </a:ext>
                  </a:extLst>
                </p:cNvPr>
                <p:cNvPicPr/>
                <p:nvPr/>
              </p:nvPicPr>
              <p:blipFill>
                <a:blip r:embed="rId237"/>
                <a:stretch>
                  <a:fillRect/>
                </a:stretch>
              </p:blipFill>
              <p:spPr>
                <a:xfrm>
                  <a:off x="1624341" y="3829002"/>
                  <a:ext cx="138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Ink 170">
                  <a:extLst>
                    <a:ext uri="{FF2B5EF4-FFF2-40B4-BE49-F238E27FC236}">
                      <a16:creationId xmlns:a16="http://schemas.microsoft.com/office/drawing/2014/main" id="{9592393E-CFF2-DB48-BDF3-C8464950944B}"/>
                    </a:ext>
                  </a:extLst>
                </p14:cNvPr>
                <p14:cNvContentPartPr/>
                <p14:nvPr/>
              </p14:nvContentPartPr>
              <p14:xfrm>
                <a:off x="1712901" y="3741162"/>
                <a:ext cx="11880" cy="8280"/>
              </p14:xfrm>
            </p:contentPart>
          </mc:Choice>
          <mc:Fallback xmlns="">
            <p:pic>
              <p:nvPicPr>
                <p:cNvPr id="171" name="Ink 170">
                  <a:extLst>
                    <a:ext uri="{FF2B5EF4-FFF2-40B4-BE49-F238E27FC236}">
                      <a16:creationId xmlns:a16="http://schemas.microsoft.com/office/drawing/2014/main" id="{9592393E-CFF2-DB48-BDF3-C8464950944B}"/>
                    </a:ext>
                  </a:extLst>
                </p:cNvPr>
                <p:cNvPicPr/>
                <p:nvPr/>
              </p:nvPicPr>
              <p:blipFill>
                <a:blip r:embed="rId239"/>
                <a:stretch>
                  <a:fillRect/>
                </a:stretch>
              </p:blipFill>
              <p:spPr>
                <a:xfrm>
                  <a:off x="1705341" y="3733602"/>
                  <a:ext cx="2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2" name="Ink 171">
                  <a:extLst>
                    <a:ext uri="{FF2B5EF4-FFF2-40B4-BE49-F238E27FC236}">
                      <a16:creationId xmlns:a16="http://schemas.microsoft.com/office/drawing/2014/main" id="{C71CBD4E-3B01-0A48-9CD4-E1D02D1ECCB3}"/>
                    </a:ext>
                  </a:extLst>
                </p14:cNvPr>
                <p14:cNvContentPartPr/>
                <p14:nvPr/>
              </p14:nvContentPartPr>
              <p14:xfrm>
                <a:off x="1771581" y="3804162"/>
                <a:ext cx="45720" cy="96480"/>
              </p14:xfrm>
            </p:contentPart>
          </mc:Choice>
          <mc:Fallback xmlns="">
            <p:pic>
              <p:nvPicPr>
                <p:cNvPr id="172" name="Ink 171">
                  <a:extLst>
                    <a:ext uri="{FF2B5EF4-FFF2-40B4-BE49-F238E27FC236}">
                      <a16:creationId xmlns:a16="http://schemas.microsoft.com/office/drawing/2014/main" id="{C71CBD4E-3B01-0A48-9CD4-E1D02D1ECCB3}"/>
                    </a:ext>
                  </a:extLst>
                </p:cNvPr>
                <p:cNvPicPr/>
                <p:nvPr/>
              </p:nvPicPr>
              <p:blipFill>
                <a:blip r:embed="rId241"/>
                <a:stretch>
                  <a:fillRect/>
                </a:stretch>
              </p:blipFill>
              <p:spPr>
                <a:xfrm>
                  <a:off x="1764021" y="3796962"/>
                  <a:ext cx="60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3" name="Ink 172">
                  <a:extLst>
                    <a:ext uri="{FF2B5EF4-FFF2-40B4-BE49-F238E27FC236}">
                      <a16:creationId xmlns:a16="http://schemas.microsoft.com/office/drawing/2014/main" id="{8C97B631-E33A-D141-90DE-EAF9305D4DDD}"/>
                    </a:ext>
                  </a:extLst>
                </p14:cNvPr>
                <p14:cNvContentPartPr/>
                <p14:nvPr/>
              </p14:nvContentPartPr>
              <p14:xfrm>
                <a:off x="1841061" y="3811722"/>
                <a:ext cx="72720" cy="90360"/>
              </p14:xfrm>
            </p:contentPart>
          </mc:Choice>
          <mc:Fallback xmlns="">
            <p:pic>
              <p:nvPicPr>
                <p:cNvPr id="173" name="Ink 172">
                  <a:extLst>
                    <a:ext uri="{FF2B5EF4-FFF2-40B4-BE49-F238E27FC236}">
                      <a16:creationId xmlns:a16="http://schemas.microsoft.com/office/drawing/2014/main" id="{8C97B631-E33A-D141-90DE-EAF9305D4DDD}"/>
                    </a:ext>
                  </a:extLst>
                </p:cNvPr>
                <p:cNvPicPr/>
                <p:nvPr/>
              </p:nvPicPr>
              <p:blipFill>
                <a:blip r:embed="rId243"/>
                <a:stretch>
                  <a:fillRect/>
                </a:stretch>
              </p:blipFill>
              <p:spPr>
                <a:xfrm>
                  <a:off x="1833501" y="3804162"/>
                  <a:ext cx="87840" cy="105480"/>
                </a:xfrm>
                <a:prstGeom prst="rect">
                  <a:avLst/>
                </a:prstGeom>
              </p:spPr>
            </p:pic>
          </mc:Fallback>
        </mc:AlternateContent>
      </p:grpSp>
      <p:grpSp>
        <p:nvGrpSpPr>
          <p:cNvPr id="177" name="Group 176">
            <a:extLst>
              <a:ext uri="{FF2B5EF4-FFF2-40B4-BE49-F238E27FC236}">
                <a16:creationId xmlns:a16="http://schemas.microsoft.com/office/drawing/2014/main" id="{DC8F2B8D-8963-7641-ADC5-406551D59E7C}"/>
              </a:ext>
            </a:extLst>
          </p:cNvPr>
          <p:cNvGrpSpPr/>
          <p:nvPr/>
        </p:nvGrpSpPr>
        <p:grpSpPr>
          <a:xfrm>
            <a:off x="4971621" y="3648642"/>
            <a:ext cx="156240" cy="230040"/>
            <a:chOff x="4971621" y="3648642"/>
            <a:chExt cx="156240" cy="230040"/>
          </a:xfrm>
        </p:grpSpPr>
        <mc:AlternateContent xmlns:mc="http://schemas.openxmlformats.org/markup-compatibility/2006" xmlns:p14="http://schemas.microsoft.com/office/powerpoint/2010/main">
          <mc:Choice Requires="p14">
            <p:contentPart p14:bwMode="auto" r:id="rId244">
              <p14:nvContentPartPr>
                <p14:cNvPr id="175" name="Ink 174">
                  <a:extLst>
                    <a:ext uri="{FF2B5EF4-FFF2-40B4-BE49-F238E27FC236}">
                      <a16:creationId xmlns:a16="http://schemas.microsoft.com/office/drawing/2014/main" id="{AE568B25-3EA0-A340-801B-E2DD3CBC9BC2}"/>
                    </a:ext>
                  </a:extLst>
                </p14:cNvPr>
                <p14:cNvContentPartPr/>
                <p14:nvPr/>
              </p14:nvContentPartPr>
              <p14:xfrm>
                <a:off x="4971621" y="3648642"/>
                <a:ext cx="74880" cy="211320"/>
              </p14:xfrm>
            </p:contentPart>
          </mc:Choice>
          <mc:Fallback xmlns="">
            <p:pic>
              <p:nvPicPr>
                <p:cNvPr id="175" name="Ink 174">
                  <a:extLst>
                    <a:ext uri="{FF2B5EF4-FFF2-40B4-BE49-F238E27FC236}">
                      <a16:creationId xmlns:a16="http://schemas.microsoft.com/office/drawing/2014/main" id="{AE568B25-3EA0-A340-801B-E2DD3CBC9BC2}"/>
                    </a:ext>
                  </a:extLst>
                </p:cNvPr>
                <p:cNvPicPr/>
                <p:nvPr/>
              </p:nvPicPr>
              <p:blipFill>
                <a:blip r:embed="rId245"/>
                <a:stretch>
                  <a:fillRect/>
                </a:stretch>
              </p:blipFill>
              <p:spPr>
                <a:xfrm>
                  <a:off x="4964061" y="3641082"/>
                  <a:ext cx="90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13DDDE0C-5EA6-C948-8F4D-FCBE18933032}"/>
                    </a:ext>
                  </a:extLst>
                </p14:cNvPr>
                <p14:cNvContentPartPr/>
                <p14:nvPr/>
              </p14:nvContentPartPr>
              <p14:xfrm>
                <a:off x="5101581" y="3757722"/>
                <a:ext cx="26280" cy="120960"/>
              </p14:xfrm>
            </p:contentPart>
          </mc:Choice>
          <mc:Fallback xmlns="">
            <p:pic>
              <p:nvPicPr>
                <p:cNvPr id="176" name="Ink 175">
                  <a:extLst>
                    <a:ext uri="{FF2B5EF4-FFF2-40B4-BE49-F238E27FC236}">
                      <a16:creationId xmlns:a16="http://schemas.microsoft.com/office/drawing/2014/main" id="{13DDDE0C-5EA6-C948-8F4D-FCBE18933032}"/>
                    </a:ext>
                  </a:extLst>
                </p:cNvPr>
                <p:cNvPicPr/>
                <p:nvPr/>
              </p:nvPicPr>
              <p:blipFill>
                <a:blip r:embed="rId247"/>
                <a:stretch>
                  <a:fillRect/>
                </a:stretch>
              </p:blipFill>
              <p:spPr>
                <a:xfrm>
                  <a:off x="5094021" y="3750162"/>
                  <a:ext cx="41400" cy="136080"/>
                </a:xfrm>
                <a:prstGeom prst="rect">
                  <a:avLst/>
                </a:prstGeom>
              </p:spPr>
            </p:pic>
          </mc:Fallback>
        </mc:AlternateContent>
      </p:grpSp>
      <p:grpSp>
        <p:nvGrpSpPr>
          <p:cNvPr id="185" name="Group 184">
            <a:extLst>
              <a:ext uri="{FF2B5EF4-FFF2-40B4-BE49-F238E27FC236}">
                <a16:creationId xmlns:a16="http://schemas.microsoft.com/office/drawing/2014/main" id="{B3204EA1-DF13-AA45-A896-4020617DD1FA}"/>
              </a:ext>
            </a:extLst>
          </p:cNvPr>
          <p:cNvGrpSpPr/>
          <p:nvPr/>
        </p:nvGrpSpPr>
        <p:grpSpPr>
          <a:xfrm>
            <a:off x="5251341" y="3578442"/>
            <a:ext cx="438480" cy="361800"/>
            <a:chOff x="5251341" y="3578442"/>
            <a:chExt cx="438480" cy="361800"/>
          </a:xfrm>
        </p:grpSpPr>
        <mc:AlternateContent xmlns:mc="http://schemas.openxmlformats.org/markup-compatibility/2006" xmlns:p14="http://schemas.microsoft.com/office/powerpoint/2010/main">
          <mc:Choice Requires="p14">
            <p:contentPart p14:bwMode="auto" r:id="rId248">
              <p14:nvContentPartPr>
                <p14:cNvPr id="178" name="Ink 177">
                  <a:extLst>
                    <a:ext uri="{FF2B5EF4-FFF2-40B4-BE49-F238E27FC236}">
                      <a16:creationId xmlns:a16="http://schemas.microsoft.com/office/drawing/2014/main" id="{C01D82F1-DFF5-1547-B6DA-BDE504B333DB}"/>
                    </a:ext>
                  </a:extLst>
                </p14:cNvPr>
                <p14:cNvContentPartPr/>
                <p14:nvPr/>
              </p14:nvContentPartPr>
              <p14:xfrm>
                <a:off x="5251341" y="3578442"/>
                <a:ext cx="54720" cy="361800"/>
              </p14:xfrm>
            </p:contentPart>
          </mc:Choice>
          <mc:Fallback xmlns="">
            <p:pic>
              <p:nvPicPr>
                <p:cNvPr id="178" name="Ink 177">
                  <a:extLst>
                    <a:ext uri="{FF2B5EF4-FFF2-40B4-BE49-F238E27FC236}">
                      <a16:creationId xmlns:a16="http://schemas.microsoft.com/office/drawing/2014/main" id="{C01D82F1-DFF5-1547-B6DA-BDE504B333DB}"/>
                    </a:ext>
                  </a:extLst>
                </p:cNvPr>
                <p:cNvPicPr/>
                <p:nvPr/>
              </p:nvPicPr>
              <p:blipFill>
                <a:blip r:embed="rId249"/>
                <a:stretch>
                  <a:fillRect/>
                </a:stretch>
              </p:blipFill>
              <p:spPr>
                <a:xfrm>
                  <a:off x="5243781" y="3570882"/>
                  <a:ext cx="6984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9" name="Ink 178">
                  <a:extLst>
                    <a:ext uri="{FF2B5EF4-FFF2-40B4-BE49-F238E27FC236}">
                      <a16:creationId xmlns:a16="http://schemas.microsoft.com/office/drawing/2014/main" id="{C98DBEAD-E078-104F-814C-8F2F902DCDC0}"/>
                    </a:ext>
                  </a:extLst>
                </p14:cNvPr>
                <p14:cNvContentPartPr/>
                <p14:nvPr/>
              </p14:nvContentPartPr>
              <p14:xfrm>
                <a:off x="5397501" y="3642162"/>
                <a:ext cx="89280" cy="158040"/>
              </p14:xfrm>
            </p:contentPart>
          </mc:Choice>
          <mc:Fallback xmlns="">
            <p:pic>
              <p:nvPicPr>
                <p:cNvPr id="179" name="Ink 178">
                  <a:extLst>
                    <a:ext uri="{FF2B5EF4-FFF2-40B4-BE49-F238E27FC236}">
                      <a16:creationId xmlns:a16="http://schemas.microsoft.com/office/drawing/2014/main" id="{C98DBEAD-E078-104F-814C-8F2F902DCDC0}"/>
                    </a:ext>
                  </a:extLst>
                </p:cNvPr>
                <p:cNvPicPr/>
                <p:nvPr/>
              </p:nvPicPr>
              <p:blipFill>
                <a:blip r:embed="rId251"/>
                <a:stretch>
                  <a:fillRect/>
                </a:stretch>
              </p:blipFill>
              <p:spPr>
                <a:xfrm>
                  <a:off x="5389941" y="3634962"/>
                  <a:ext cx="1044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0" name="Ink 179">
                  <a:extLst>
                    <a:ext uri="{FF2B5EF4-FFF2-40B4-BE49-F238E27FC236}">
                      <a16:creationId xmlns:a16="http://schemas.microsoft.com/office/drawing/2014/main" id="{28A6DFFC-25CF-5147-A066-D06BD1508D0D}"/>
                    </a:ext>
                  </a:extLst>
                </p14:cNvPr>
                <p14:cNvContentPartPr/>
                <p14:nvPr/>
              </p14:nvContentPartPr>
              <p14:xfrm>
                <a:off x="5513781" y="3703362"/>
                <a:ext cx="9000" cy="86400"/>
              </p14:xfrm>
            </p:contentPart>
          </mc:Choice>
          <mc:Fallback xmlns="">
            <p:pic>
              <p:nvPicPr>
                <p:cNvPr id="180" name="Ink 179">
                  <a:extLst>
                    <a:ext uri="{FF2B5EF4-FFF2-40B4-BE49-F238E27FC236}">
                      <a16:creationId xmlns:a16="http://schemas.microsoft.com/office/drawing/2014/main" id="{28A6DFFC-25CF-5147-A066-D06BD1508D0D}"/>
                    </a:ext>
                  </a:extLst>
                </p:cNvPr>
                <p:cNvPicPr/>
                <p:nvPr/>
              </p:nvPicPr>
              <p:blipFill>
                <a:blip r:embed="rId253"/>
                <a:stretch>
                  <a:fillRect/>
                </a:stretch>
              </p:blipFill>
              <p:spPr>
                <a:xfrm>
                  <a:off x="5506221" y="3695802"/>
                  <a:ext cx="24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1" name="Ink 180">
                  <a:extLst>
                    <a:ext uri="{FF2B5EF4-FFF2-40B4-BE49-F238E27FC236}">
                      <a16:creationId xmlns:a16="http://schemas.microsoft.com/office/drawing/2014/main" id="{E6C8F7B9-AF17-2240-A2D0-1D741A02541F}"/>
                    </a:ext>
                  </a:extLst>
                </p14:cNvPr>
                <p14:cNvContentPartPr/>
                <p14:nvPr/>
              </p14:nvContentPartPr>
              <p14:xfrm>
                <a:off x="5502981" y="3619482"/>
                <a:ext cx="15840" cy="12600"/>
              </p14:xfrm>
            </p:contentPart>
          </mc:Choice>
          <mc:Fallback xmlns="">
            <p:pic>
              <p:nvPicPr>
                <p:cNvPr id="181" name="Ink 180">
                  <a:extLst>
                    <a:ext uri="{FF2B5EF4-FFF2-40B4-BE49-F238E27FC236}">
                      <a16:creationId xmlns:a16="http://schemas.microsoft.com/office/drawing/2014/main" id="{E6C8F7B9-AF17-2240-A2D0-1D741A02541F}"/>
                    </a:ext>
                  </a:extLst>
                </p:cNvPr>
                <p:cNvPicPr/>
                <p:nvPr/>
              </p:nvPicPr>
              <p:blipFill>
                <a:blip r:embed="rId255"/>
                <a:stretch>
                  <a:fillRect/>
                </a:stretch>
              </p:blipFill>
              <p:spPr>
                <a:xfrm>
                  <a:off x="5495421" y="3611922"/>
                  <a:ext cx="30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Ink 181">
                  <a:extLst>
                    <a:ext uri="{FF2B5EF4-FFF2-40B4-BE49-F238E27FC236}">
                      <a16:creationId xmlns:a16="http://schemas.microsoft.com/office/drawing/2014/main" id="{42B3CCDA-F7A4-DC4A-A619-A51B842CC067}"/>
                    </a:ext>
                  </a:extLst>
                </p14:cNvPr>
                <p14:cNvContentPartPr/>
                <p14:nvPr/>
              </p14:nvContentPartPr>
              <p14:xfrm>
                <a:off x="5594781" y="3595002"/>
                <a:ext cx="35640" cy="201960"/>
              </p14:xfrm>
            </p:contentPart>
          </mc:Choice>
          <mc:Fallback xmlns="">
            <p:pic>
              <p:nvPicPr>
                <p:cNvPr id="182" name="Ink 181">
                  <a:extLst>
                    <a:ext uri="{FF2B5EF4-FFF2-40B4-BE49-F238E27FC236}">
                      <a16:creationId xmlns:a16="http://schemas.microsoft.com/office/drawing/2014/main" id="{42B3CCDA-F7A4-DC4A-A619-A51B842CC067}"/>
                    </a:ext>
                  </a:extLst>
                </p:cNvPr>
                <p:cNvPicPr/>
                <p:nvPr/>
              </p:nvPicPr>
              <p:blipFill>
                <a:blip r:embed="rId257"/>
                <a:stretch>
                  <a:fillRect/>
                </a:stretch>
              </p:blipFill>
              <p:spPr>
                <a:xfrm>
                  <a:off x="5587221" y="3587442"/>
                  <a:ext cx="50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3" name="Ink 182">
                  <a:extLst>
                    <a:ext uri="{FF2B5EF4-FFF2-40B4-BE49-F238E27FC236}">
                      <a16:creationId xmlns:a16="http://schemas.microsoft.com/office/drawing/2014/main" id="{F7777016-BC9B-FF49-97F6-EE31C7E39C1F}"/>
                    </a:ext>
                  </a:extLst>
                </p14:cNvPr>
                <p14:cNvContentPartPr/>
                <p14:nvPr/>
              </p14:nvContentPartPr>
              <p14:xfrm>
                <a:off x="5581821" y="3689682"/>
                <a:ext cx="108000" cy="6840"/>
              </p14:xfrm>
            </p:contentPart>
          </mc:Choice>
          <mc:Fallback xmlns="">
            <p:pic>
              <p:nvPicPr>
                <p:cNvPr id="183" name="Ink 182">
                  <a:extLst>
                    <a:ext uri="{FF2B5EF4-FFF2-40B4-BE49-F238E27FC236}">
                      <a16:creationId xmlns:a16="http://schemas.microsoft.com/office/drawing/2014/main" id="{F7777016-BC9B-FF49-97F6-EE31C7E39C1F}"/>
                    </a:ext>
                  </a:extLst>
                </p:cNvPr>
                <p:cNvPicPr/>
                <p:nvPr/>
              </p:nvPicPr>
              <p:blipFill>
                <a:blip r:embed="rId259"/>
                <a:stretch>
                  <a:fillRect/>
                </a:stretch>
              </p:blipFill>
              <p:spPr>
                <a:xfrm>
                  <a:off x="5574261" y="3682122"/>
                  <a:ext cx="12312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84" name="Ink 183">
                <a:extLst>
                  <a:ext uri="{FF2B5EF4-FFF2-40B4-BE49-F238E27FC236}">
                    <a16:creationId xmlns:a16="http://schemas.microsoft.com/office/drawing/2014/main" id="{563704A5-539E-174B-A4C2-2606DAE20950}"/>
                  </a:ext>
                </a:extLst>
              </p14:cNvPr>
              <p14:cNvContentPartPr/>
              <p14:nvPr/>
            </p14:nvContentPartPr>
            <p14:xfrm>
              <a:off x="5981061" y="3597882"/>
              <a:ext cx="114840" cy="148320"/>
            </p14:xfrm>
          </p:contentPart>
        </mc:Choice>
        <mc:Fallback xmlns="">
          <p:pic>
            <p:nvPicPr>
              <p:cNvPr id="184" name="Ink 183">
                <a:extLst>
                  <a:ext uri="{FF2B5EF4-FFF2-40B4-BE49-F238E27FC236}">
                    <a16:creationId xmlns:a16="http://schemas.microsoft.com/office/drawing/2014/main" id="{563704A5-539E-174B-A4C2-2606DAE20950}"/>
                  </a:ext>
                </a:extLst>
              </p:cNvPr>
              <p:cNvPicPr/>
              <p:nvPr/>
            </p:nvPicPr>
            <p:blipFill>
              <a:blip r:embed="rId261"/>
              <a:stretch>
                <a:fillRect/>
              </a:stretch>
            </p:blipFill>
            <p:spPr>
              <a:xfrm>
                <a:off x="5973501" y="3590322"/>
                <a:ext cx="129960" cy="163080"/>
              </a:xfrm>
              <a:prstGeom prst="rect">
                <a:avLst/>
              </a:prstGeom>
            </p:spPr>
          </p:pic>
        </mc:Fallback>
      </mc:AlternateContent>
      <p:grpSp>
        <p:nvGrpSpPr>
          <p:cNvPr id="194" name="Group 193">
            <a:extLst>
              <a:ext uri="{FF2B5EF4-FFF2-40B4-BE49-F238E27FC236}">
                <a16:creationId xmlns:a16="http://schemas.microsoft.com/office/drawing/2014/main" id="{5C408A97-E7FF-714E-95F6-55BBB97F6E77}"/>
              </a:ext>
            </a:extLst>
          </p:cNvPr>
          <p:cNvGrpSpPr/>
          <p:nvPr/>
        </p:nvGrpSpPr>
        <p:grpSpPr>
          <a:xfrm>
            <a:off x="6363741" y="3406362"/>
            <a:ext cx="700200" cy="371520"/>
            <a:chOff x="6363741" y="3406362"/>
            <a:chExt cx="700200" cy="371520"/>
          </a:xfrm>
        </p:grpSpPr>
        <mc:AlternateContent xmlns:mc="http://schemas.openxmlformats.org/markup-compatibility/2006" xmlns:p14="http://schemas.microsoft.com/office/powerpoint/2010/main">
          <mc:Choice Requires="p14">
            <p:contentPart p14:bwMode="auto" r:id="rId262">
              <p14:nvContentPartPr>
                <p14:cNvPr id="186" name="Ink 185">
                  <a:extLst>
                    <a:ext uri="{FF2B5EF4-FFF2-40B4-BE49-F238E27FC236}">
                      <a16:creationId xmlns:a16="http://schemas.microsoft.com/office/drawing/2014/main" id="{1B927E78-BA74-F443-A7FD-A0428C1FF46B}"/>
                    </a:ext>
                  </a:extLst>
                </p14:cNvPr>
                <p14:cNvContentPartPr/>
                <p14:nvPr/>
              </p14:nvContentPartPr>
              <p14:xfrm>
                <a:off x="6363741" y="3547842"/>
                <a:ext cx="67680" cy="169200"/>
              </p14:xfrm>
            </p:contentPart>
          </mc:Choice>
          <mc:Fallback xmlns="">
            <p:pic>
              <p:nvPicPr>
                <p:cNvPr id="186" name="Ink 185">
                  <a:extLst>
                    <a:ext uri="{FF2B5EF4-FFF2-40B4-BE49-F238E27FC236}">
                      <a16:creationId xmlns:a16="http://schemas.microsoft.com/office/drawing/2014/main" id="{1B927E78-BA74-F443-A7FD-A0428C1FF46B}"/>
                    </a:ext>
                  </a:extLst>
                </p:cNvPr>
                <p:cNvPicPr/>
                <p:nvPr/>
              </p:nvPicPr>
              <p:blipFill>
                <a:blip r:embed="rId263"/>
                <a:stretch>
                  <a:fillRect/>
                </a:stretch>
              </p:blipFill>
              <p:spPr>
                <a:xfrm>
                  <a:off x="6356181" y="3540282"/>
                  <a:ext cx="82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7" name="Ink 186">
                  <a:extLst>
                    <a:ext uri="{FF2B5EF4-FFF2-40B4-BE49-F238E27FC236}">
                      <a16:creationId xmlns:a16="http://schemas.microsoft.com/office/drawing/2014/main" id="{2738B1A2-353A-A847-BFC6-65186E76FE6C}"/>
                    </a:ext>
                  </a:extLst>
                </p14:cNvPr>
                <p14:cNvContentPartPr/>
                <p14:nvPr/>
              </p14:nvContentPartPr>
              <p14:xfrm>
                <a:off x="6478581" y="3622002"/>
                <a:ext cx="84960" cy="103320"/>
              </p14:xfrm>
            </p:contentPart>
          </mc:Choice>
          <mc:Fallback xmlns="">
            <p:pic>
              <p:nvPicPr>
                <p:cNvPr id="187" name="Ink 186">
                  <a:extLst>
                    <a:ext uri="{FF2B5EF4-FFF2-40B4-BE49-F238E27FC236}">
                      <a16:creationId xmlns:a16="http://schemas.microsoft.com/office/drawing/2014/main" id="{2738B1A2-353A-A847-BFC6-65186E76FE6C}"/>
                    </a:ext>
                  </a:extLst>
                </p:cNvPr>
                <p:cNvPicPr/>
                <p:nvPr/>
              </p:nvPicPr>
              <p:blipFill>
                <a:blip r:embed="rId265"/>
                <a:stretch>
                  <a:fillRect/>
                </a:stretch>
              </p:blipFill>
              <p:spPr>
                <a:xfrm>
                  <a:off x="6471021" y="3614442"/>
                  <a:ext cx="100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8" name="Ink 187">
                  <a:extLst>
                    <a:ext uri="{FF2B5EF4-FFF2-40B4-BE49-F238E27FC236}">
                      <a16:creationId xmlns:a16="http://schemas.microsoft.com/office/drawing/2014/main" id="{3AFB0BAE-941A-CC47-9DBC-94D484916DB2}"/>
                    </a:ext>
                  </a:extLst>
                </p14:cNvPr>
                <p14:cNvContentPartPr/>
                <p14:nvPr/>
              </p14:nvContentPartPr>
              <p14:xfrm>
                <a:off x="6669741" y="3406362"/>
                <a:ext cx="24840" cy="371520"/>
              </p14:xfrm>
            </p:contentPart>
          </mc:Choice>
          <mc:Fallback xmlns="">
            <p:pic>
              <p:nvPicPr>
                <p:cNvPr id="188" name="Ink 187">
                  <a:extLst>
                    <a:ext uri="{FF2B5EF4-FFF2-40B4-BE49-F238E27FC236}">
                      <a16:creationId xmlns:a16="http://schemas.microsoft.com/office/drawing/2014/main" id="{3AFB0BAE-941A-CC47-9DBC-94D484916DB2}"/>
                    </a:ext>
                  </a:extLst>
                </p:cNvPr>
                <p:cNvPicPr/>
                <p:nvPr/>
              </p:nvPicPr>
              <p:blipFill>
                <a:blip r:embed="rId267"/>
                <a:stretch>
                  <a:fillRect/>
                </a:stretch>
              </p:blipFill>
              <p:spPr>
                <a:xfrm>
                  <a:off x="6662541" y="3398802"/>
                  <a:ext cx="399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9" name="Ink 188">
                  <a:extLst>
                    <a:ext uri="{FF2B5EF4-FFF2-40B4-BE49-F238E27FC236}">
                      <a16:creationId xmlns:a16="http://schemas.microsoft.com/office/drawing/2014/main" id="{BB308559-C4CE-8643-B754-EAF6DE1509EE}"/>
                    </a:ext>
                  </a:extLst>
                </p14:cNvPr>
                <p14:cNvContentPartPr/>
                <p14:nvPr/>
              </p14:nvContentPartPr>
              <p14:xfrm>
                <a:off x="6760821" y="3481602"/>
                <a:ext cx="89280" cy="180720"/>
              </p14:xfrm>
            </p:contentPart>
          </mc:Choice>
          <mc:Fallback xmlns="">
            <p:pic>
              <p:nvPicPr>
                <p:cNvPr id="189" name="Ink 188">
                  <a:extLst>
                    <a:ext uri="{FF2B5EF4-FFF2-40B4-BE49-F238E27FC236}">
                      <a16:creationId xmlns:a16="http://schemas.microsoft.com/office/drawing/2014/main" id="{BB308559-C4CE-8643-B754-EAF6DE1509EE}"/>
                    </a:ext>
                  </a:extLst>
                </p:cNvPr>
                <p:cNvPicPr/>
                <p:nvPr/>
              </p:nvPicPr>
              <p:blipFill>
                <a:blip r:embed="rId269"/>
                <a:stretch>
                  <a:fillRect/>
                </a:stretch>
              </p:blipFill>
              <p:spPr>
                <a:xfrm>
                  <a:off x="6753621" y="3474042"/>
                  <a:ext cx="104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0" name="Ink 189">
                  <a:extLst>
                    <a:ext uri="{FF2B5EF4-FFF2-40B4-BE49-F238E27FC236}">
                      <a16:creationId xmlns:a16="http://schemas.microsoft.com/office/drawing/2014/main" id="{C9BC5A0A-2B7B-0641-A17E-E25B882E30B6}"/>
                    </a:ext>
                  </a:extLst>
                </p14:cNvPr>
                <p14:cNvContentPartPr/>
                <p14:nvPr/>
              </p14:nvContentPartPr>
              <p14:xfrm>
                <a:off x="6883581" y="3559002"/>
                <a:ext cx="10440" cy="97200"/>
              </p14:xfrm>
            </p:contentPart>
          </mc:Choice>
          <mc:Fallback xmlns="">
            <p:pic>
              <p:nvPicPr>
                <p:cNvPr id="190" name="Ink 189">
                  <a:extLst>
                    <a:ext uri="{FF2B5EF4-FFF2-40B4-BE49-F238E27FC236}">
                      <a16:creationId xmlns:a16="http://schemas.microsoft.com/office/drawing/2014/main" id="{C9BC5A0A-2B7B-0641-A17E-E25B882E30B6}"/>
                    </a:ext>
                  </a:extLst>
                </p:cNvPr>
                <p:cNvPicPr/>
                <p:nvPr/>
              </p:nvPicPr>
              <p:blipFill>
                <a:blip r:embed="rId271"/>
                <a:stretch>
                  <a:fillRect/>
                </a:stretch>
              </p:blipFill>
              <p:spPr>
                <a:xfrm>
                  <a:off x="6876021" y="3551442"/>
                  <a:ext cx="2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1" name="Ink 190">
                  <a:extLst>
                    <a:ext uri="{FF2B5EF4-FFF2-40B4-BE49-F238E27FC236}">
                      <a16:creationId xmlns:a16="http://schemas.microsoft.com/office/drawing/2014/main" id="{6E2BBD4B-6BAE-1340-B4E0-C8DC99528807}"/>
                    </a:ext>
                  </a:extLst>
                </p14:cNvPr>
                <p14:cNvContentPartPr/>
                <p14:nvPr/>
              </p14:nvContentPartPr>
              <p14:xfrm>
                <a:off x="6882141" y="3462882"/>
                <a:ext cx="18360" cy="11160"/>
              </p14:xfrm>
            </p:contentPart>
          </mc:Choice>
          <mc:Fallback xmlns="">
            <p:pic>
              <p:nvPicPr>
                <p:cNvPr id="191" name="Ink 190">
                  <a:extLst>
                    <a:ext uri="{FF2B5EF4-FFF2-40B4-BE49-F238E27FC236}">
                      <a16:creationId xmlns:a16="http://schemas.microsoft.com/office/drawing/2014/main" id="{6E2BBD4B-6BAE-1340-B4E0-C8DC99528807}"/>
                    </a:ext>
                  </a:extLst>
                </p:cNvPr>
                <p:cNvPicPr/>
                <p:nvPr/>
              </p:nvPicPr>
              <p:blipFill>
                <a:blip r:embed="rId273"/>
                <a:stretch>
                  <a:fillRect/>
                </a:stretch>
              </p:blipFill>
              <p:spPr>
                <a:xfrm>
                  <a:off x="6874581" y="3455322"/>
                  <a:ext cx="33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2" name="Ink 191">
                  <a:extLst>
                    <a:ext uri="{FF2B5EF4-FFF2-40B4-BE49-F238E27FC236}">
                      <a16:creationId xmlns:a16="http://schemas.microsoft.com/office/drawing/2014/main" id="{CDD7DFE7-03FF-F343-AAC5-E8EED586505B}"/>
                    </a:ext>
                  </a:extLst>
                </p14:cNvPr>
                <p14:cNvContentPartPr/>
                <p14:nvPr/>
              </p14:nvContentPartPr>
              <p14:xfrm>
                <a:off x="6978981" y="3440922"/>
                <a:ext cx="4320" cy="216360"/>
              </p14:xfrm>
            </p:contentPart>
          </mc:Choice>
          <mc:Fallback xmlns="">
            <p:pic>
              <p:nvPicPr>
                <p:cNvPr id="192" name="Ink 191">
                  <a:extLst>
                    <a:ext uri="{FF2B5EF4-FFF2-40B4-BE49-F238E27FC236}">
                      <a16:creationId xmlns:a16="http://schemas.microsoft.com/office/drawing/2014/main" id="{CDD7DFE7-03FF-F343-AAC5-E8EED586505B}"/>
                    </a:ext>
                  </a:extLst>
                </p:cNvPr>
                <p:cNvPicPr/>
                <p:nvPr/>
              </p:nvPicPr>
              <p:blipFill>
                <a:blip r:embed="rId275"/>
                <a:stretch>
                  <a:fillRect/>
                </a:stretch>
              </p:blipFill>
              <p:spPr>
                <a:xfrm>
                  <a:off x="6971421" y="3433362"/>
                  <a:ext cx="19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3" name="Ink 192">
                  <a:extLst>
                    <a:ext uri="{FF2B5EF4-FFF2-40B4-BE49-F238E27FC236}">
                      <a16:creationId xmlns:a16="http://schemas.microsoft.com/office/drawing/2014/main" id="{E28E60F7-C943-4D47-BFD6-4FE0781AB391}"/>
                    </a:ext>
                  </a:extLst>
                </p14:cNvPr>
                <p14:cNvContentPartPr/>
                <p14:nvPr/>
              </p14:nvContentPartPr>
              <p14:xfrm>
                <a:off x="6941541" y="3506802"/>
                <a:ext cx="122400" cy="16920"/>
              </p14:xfrm>
            </p:contentPart>
          </mc:Choice>
          <mc:Fallback xmlns="">
            <p:pic>
              <p:nvPicPr>
                <p:cNvPr id="193" name="Ink 192">
                  <a:extLst>
                    <a:ext uri="{FF2B5EF4-FFF2-40B4-BE49-F238E27FC236}">
                      <a16:creationId xmlns:a16="http://schemas.microsoft.com/office/drawing/2014/main" id="{E28E60F7-C943-4D47-BFD6-4FE0781AB391}"/>
                    </a:ext>
                  </a:extLst>
                </p:cNvPr>
                <p:cNvPicPr/>
                <p:nvPr/>
              </p:nvPicPr>
              <p:blipFill>
                <a:blip r:embed="rId277"/>
                <a:stretch>
                  <a:fillRect/>
                </a:stretch>
              </p:blipFill>
              <p:spPr>
                <a:xfrm>
                  <a:off x="6934341" y="3499242"/>
                  <a:ext cx="137520" cy="32040"/>
                </a:xfrm>
                <a:prstGeom prst="rect">
                  <a:avLst/>
                </a:prstGeom>
              </p:spPr>
            </p:pic>
          </mc:Fallback>
        </mc:AlternateContent>
      </p:grpSp>
      <p:grpSp>
        <p:nvGrpSpPr>
          <p:cNvPr id="197" name="Group 196">
            <a:extLst>
              <a:ext uri="{FF2B5EF4-FFF2-40B4-BE49-F238E27FC236}">
                <a16:creationId xmlns:a16="http://schemas.microsoft.com/office/drawing/2014/main" id="{69C2684B-8F11-9D4E-9454-5E377DC5B229}"/>
              </a:ext>
            </a:extLst>
          </p:cNvPr>
          <p:cNvGrpSpPr/>
          <p:nvPr/>
        </p:nvGrpSpPr>
        <p:grpSpPr>
          <a:xfrm>
            <a:off x="5162421" y="4106562"/>
            <a:ext cx="261360" cy="247680"/>
            <a:chOff x="5162421" y="4106562"/>
            <a:chExt cx="261360" cy="247680"/>
          </a:xfrm>
        </p:grpSpPr>
        <mc:AlternateContent xmlns:mc="http://schemas.openxmlformats.org/markup-compatibility/2006" xmlns:p14="http://schemas.microsoft.com/office/powerpoint/2010/main">
          <mc:Choice Requires="p14">
            <p:contentPart p14:bwMode="auto" r:id="rId278">
              <p14:nvContentPartPr>
                <p14:cNvPr id="195" name="Ink 194">
                  <a:extLst>
                    <a:ext uri="{FF2B5EF4-FFF2-40B4-BE49-F238E27FC236}">
                      <a16:creationId xmlns:a16="http://schemas.microsoft.com/office/drawing/2014/main" id="{DDDAA69E-3B59-5243-9CD8-67D4C60AB6B7}"/>
                    </a:ext>
                  </a:extLst>
                </p14:cNvPr>
                <p14:cNvContentPartPr/>
                <p14:nvPr/>
              </p14:nvContentPartPr>
              <p14:xfrm>
                <a:off x="5162421" y="4106562"/>
                <a:ext cx="130680" cy="198720"/>
              </p14:xfrm>
            </p:contentPart>
          </mc:Choice>
          <mc:Fallback xmlns="">
            <p:pic>
              <p:nvPicPr>
                <p:cNvPr id="195" name="Ink 194">
                  <a:extLst>
                    <a:ext uri="{FF2B5EF4-FFF2-40B4-BE49-F238E27FC236}">
                      <a16:creationId xmlns:a16="http://schemas.microsoft.com/office/drawing/2014/main" id="{DDDAA69E-3B59-5243-9CD8-67D4C60AB6B7}"/>
                    </a:ext>
                  </a:extLst>
                </p:cNvPr>
                <p:cNvPicPr/>
                <p:nvPr/>
              </p:nvPicPr>
              <p:blipFill>
                <a:blip r:embed="rId279"/>
                <a:stretch>
                  <a:fillRect/>
                </a:stretch>
              </p:blipFill>
              <p:spPr>
                <a:xfrm>
                  <a:off x="5154861" y="4099002"/>
                  <a:ext cx="145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6" name="Ink 195">
                  <a:extLst>
                    <a:ext uri="{FF2B5EF4-FFF2-40B4-BE49-F238E27FC236}">
                      <a16:creationId xmlns:a16="http://schemas.microsoft.com/office/drawing/2014/main" id="{221C8CEC-B7A8-9F43-98B0-78FC8E846FE2}"/>
                    </a:ext>
                  </a:extLst>
                </p14:cNvPr>
                <p14:cNvContentPartPr/>
                <p14:nvPr/>
              </p14:nvContentPartPr>
              <p14:xfrm>
                <a:off x="5321541" y="4215642"/>
                <a:ext cx="102240" cy="138600"/>
              </p14:xfrm>
            </p:contentPart>
          </mc:Choice>
          <mc:Fallback xmlns="">
            <p:pic>
              <p:nvPicPr>
                <p:cNvPr id="196" name="Ink 195">
                  <a:extLst>
                    <a:ext uri="{FF2B5EF4-FFF2-40B4-BE49-F238E27FC236}">
                      <a16:creationId xmlns:a16="http://schemas.microsoft.com/office/drawing/2014/main" id="{221C8CEC-B7A8-9F43-98B0-78FC8E846FE2}"/>
                    </a:ext>
                  </a:extLst>
                </p:cNvPr>
                <p:cNvPicPr/>
                <p:nvPr/>
              </p:nvPicPr>
              <p:blipFill>
                <a:blip r:embed="rId281"/>
                <a:stretch>
                  <a:fillRect/>
                </a:stretch>
              </p:blipFill>
              <p:spPr>
                <a:xfrm>
                  <a:off x="5313981" y="4208082"/>
                  <a:ext cx="117360" cy="15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98" name="Ink 197">
                <a:extLst>
                  <a:ext uri="{FF2B5EF4-FFF2-40B4-BE49-F238E27FC236}">
                    <a16:creationId xmlns:a16="http://schemas.microsoft.com/office/drawing/2014/main" id="{3F358541-E461-2E46-86D1-361AA807E569}"/>
                  </a:ext>
                </a:extLst>
              </p14:cNvPr>
              <p14:cNvContentPartPr/>
              <p14:nvPr/>
            </p14:nvContentPartPr>
            <p14:xfrm>
              <a:off x="5729781" y="4062282"/>
              <a:ext cx="137880" cy="150480"/>
            </p14:xfrm>
          </p:contentPart>
        </mc:Choice>
        <mc:Fallback xmlns="">
          <p:pic>
            <p:nvPicPr>
              <p:cNvPr id="198" name="Ink 197">
                <a:extLst>
                  <a:ext uri="{FF2B5EF4-FFF2-40B4-BE49-F238E27FC236}">
                    <a16:creationId xmlns:a16="http://schemas.microsoft.com/office/drawing/2014/main" id="{3F358541-E461-2E46-86D1-361AA807E569}"/>
                  </a:ext>
                </a:extLst>
              </p:cNvPr>
              <p:cNvPicPr/>
              <p:nvPr/>
            </p:nvPicPr>
            <p:blipFill>
              <a:blip r:embed="rId283"/>
              <a:stretch>
                <a:fillRect/>
              </a:stretch>
            </p:blipFill>
            <p:spPr>
              <a:xfrm>
                <a:off x="5722221" y="4054722"/>
                <a:ext cx="153000" cy="165600"/>
              </a:xfrm>
              <a:prstGeom prst="rect">
                <a:avLst/>
              </a:prstGeom>
            </p:spPr>
          </p:pic>
        </mc:Fallback>
      </mc:AlternateContent>
      <p:grpSp>
        <p:nvGrpSpPr>
          <p:cNvPr id="201" name="Group 200">
            <a:extLst>
              <a:ext uri="{FF2B5EF4-FFF2-40B4-BE49-F238E27FC236}">
                <a16:creationId xmlns:a16="http://schemas.microsoft.com/office/drawing/2014/main" id="{F56A3DFE-E097-8D45-8563-3039E57EC120}"/>
              </a:ext>
            </a:extLst>
          </p:cNvPr>
          <p:cNvGrpSpPr/>
          <p:nvPr/>
        </p:nvGrpSpPr>
        <p:grpSpPr>
          <a:xfrm>
            <a:off x="6080421" y="3988842"/>
            <a:ext cx="177480" cy="211680"/>
            <a:chOff x="6080421" y="3988842"/>
            <a:chExt cx="177480" cy="211680"/>
          </a:xfrm>
        </p:grpSpPr>
        <mc:AlternateContent xmlns:mc="http://schemas.openxmlformats.org/markup-compatibility/2006" xmlns:p14="http://schemas.microsoft.com/office/powerpoint/2010/main">
          <mc:Choice Requires="p14">
            <p:contentPart p14:bwMode="auto" r:id="rId284">
              <p14:nvContentPartPr>
                <p14:cNvPr id="199" name="Ink 198">
                  <a:extLst>
                    <a:ext uri="{FF2B5EF4-FFF2-40B4-BE49-F238E27FC236}">
                      <a16:creationId xmlns:a16="http://schemas.microsoft.com/office/drawing/2014/main" id="{B77A8453-7619-D943-B327-19CF146E6CBD}"/>
                    </a:ext>
                  </a:extLst>
                </p14:cNvPr>
                <p14:cNvContentPartPr/>
                <p14:nvPr/>
              </p14:nvContentPartPr>
              <p14:xfrm>
                <a:off x="6080421" y="3988842"/>
                <a:ext cx="111240" cy="160200"/>
              </p14:xfrm>
            </p:contentPart>
          </mc:Choice>
          <mc:Fallback xmlns="">
            <p:pic>
              <p:nvPicPr>
                <p:cNvPr id="199" name="Ink 198">
                  <a:extLst>
                    <a:ext uri="{FF2B5EF4-FFF2-40B4-BE49-F238E27FC236}">
                      <a16:creationId xmlns:a16="http://schemas.microsoft.com/office/drawing/2014/main" id="{B77A8453-7619-D943-B327-19CF146E6CBD}"/>
                    </a:ext>
                  </a:extLst>
                </p:cNvPr>
                <p:cNvPicPr/>
                <p:nvPr/>
              </p:nvPicPr>
              <p:blipFill>
                <a:blip r:embed="rId285"/>
                <a:stretch>
                  <a:fillRect/>
                </a:stretch>
              </p:blipFill>
              <p:spPr>
                <a:xfrm>
                  <a:off x="6072861" y="3981282"/>
                  <a:ext cx="126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0" name="Ink 199">
                  <a:extLst>
                    <a:ext uri="{FF2B5EF4-FFF2-40B4-BE49-F238E27FC236}">
                      <a16:creationId xmlns:a16="http://schemas.microsoft.com/office/drawing/2014/main" id="{20B0F239-A7AE-7944-B0FF-C92A8A3D1471}"/>
                    </a:ext>
                  </a:extLst>
                </p14:cNvPr>
                <p14:cNvContentPartPr/>
                <p14:nvPr/>
              </p14:nvContentPartPr>
              <p14:xfrm>
                <a:off x="6237381" y="4054722"/>
                <a:ext cx="20520" cy="145800"/>
              </p14:xfrm>
            </p:contentPart>
          </mc:Choice>
          <mc:Fallback xmlns="">
            <p:pic>
              <p:nvPicPr>
                <p:cNvPr id="200" name="Ink 199">
                  <a:extLst>
                    <a:ext uri="{FF2B5EF4-FFF2-40B4-BE49-F238E27FC236}">
                      <a16:creationId xmlns:a16="http://schemas.microsoft.com/office/drawing/2014/main" id="{20B0F239-A7AE-7944-B0FF-C92A8A3D1471}"/>
                    </a:ext>
                  </a:extLst>
                </p:cNvPr>
                <p:cNvPicPr/>
                <p:nvPr/>
              </p:nvPicPr>
              <p:blipFill>
                <a:blip r:embed="rId287"/>
                <a:stretch>
                  <a:fillRect/>
                </a:stretch>
              </p:blipFill>
              <p:spPr>
                <a:xfrm>
                  <a:off x="6229821" y="4047162"/>
                  <a:ext cx="35640" cy="160920"/>
                </a:xfrm>
                <a:prstGeom prst="rect">
                  <a:avLst/>
                </a:prstGeom>
              </p:spPr>
            </p:pic>
          </mc:Fallback>
        </mc:AlternateContent>
      </p:grpSp>
      <p:grpSp>
        <p:nvGrpSpPr>
          <p:cNvPr id="223" name="Group 222">
            <a:extLst>
              <a:ext uri="{FF2B5EF4-FFF2-40B4-BE49-F238E27FC236}">
                <a16:creationId xmlns:a16="http://schemas.microsoft.com/office/drawing/2014/main" id="{9C7CD9B5-765F-4549-9D41-C4E2B8B4A039}"/>
              </a:ext>
            </a:extLst>
          </p:cNvPr>
          <p:cNvGrpSpPr/>
          <p:nvPr/>
        </p:nvGrpSpPr>
        <p:grpSpPr>
          <a:xfrm>
            <a:off x="1981461" y="4612002"/>
            <a:ext cx="642960" cy="244800"/>
            <a:chOff x="1981461" y="4612002"/>
            <a:chExt cx="642960" cy="244800"/>
          </a:xfrm>
        </p:grpSpPr>
        <mc:AlternateContent xmlns:mc="http://schemas.openxmlformats.org/markup-compatibility/2006" xmlns:p14="http://schemas.microsoft.com/office/powerpoint/2010/main">
          <mc:Choice Requires="p14">
            <p:contentPart p14:bwMode="auto" r:id="rId288">
              <p14:nvContentPartPr>
                <p14:cNvPr id="202" name="Ink 201">
                  <a:extLst>
                    <a:ext uri="{FF2B5EF4-FFF2-40B4-BE49-F238E27FC236}">
                      <a16:creationId xmlns:a16="http://schemas.microsoft.com/office/drawing/2014/main" id="{48AC05DF-4751-1841-9C3A-AE63BD692F64}"/>
                    </a:ext>
                  </a:extLst>
                </p14:cNvPr>
                <p14:cNvContentPartPr/>
                <p14:nvPr/>
              </p14:nvContentPartPr>
              <p14:xfrm>
                <a:off x="1981461" y="4645122"/>
                <a:ext cx="152640" cy="211680"/>
              </p14:xfrm>
            </p:contentPart>
          </mc:Choice>
          <mc:Fallback xmlns="">
            <p:pic>
              <p:nvPicPr>
                <p:cNvPr id="202" name="Ink 201">
                  <a:extLst>
                    <a:ext uri="{FF2B5EF4-FFF2-40B4-BE49-F238E27FC236}">
                      <a16:creationId xmlns:a16="http://schemas.microsoft.com/office/drawing/2014/main" id="{48AC05DF-4751-1841-9C3A-AE63BD692F64}"/>
                    </a:ext>
                  </a:extLst>
                </p:cNvPr>
                <p:cNvPicPr/>
                <p:nvPr/>
              </p:nvPicPr>
              <p:blipFill>
                <a:blip r:embed="rId289"/>
                <a:stretch>
                  <a:fillRect/>
                </a:stretch>
              </p:blipFill>
              <p:spPr>
                <a:xfrm>
                  <a:off x="1974261" y="4637562"/>
                  <a:ext cx="1674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3" name="Ink 202">
                  <a:extLst>
                    <a:ext uri="{FF2B5EF4-FFF2-40B4-BE49-F238E27FC236}">
                      <a16:creationId xmlns:a16="http://schemas.microsoft.com/office/drawing/2014/main" id="{19BA025D-DB53-1447-BA81-1D7327C0D1F8}"/>
                    </a:ext>
                  </a:extLst>
                </p14:cNvPr>
                <p14:cNvContentPartPr/>
                <p14:nvPr/>
              </p14:nvContentPartPr>
              <p14:xfrm>
                <a:off x="2162541" y="4738722"/>
                <a:ext cx="91080" cy="81720"/>
              </p14:xfrm>
            </p:contentPart>
          </mc:Choice>
          <mc:Fallback xmlns="">
            <p:pic>
              <p:nvPicPr>
                <p:cNvPr id="203" name="Ink 202">
                  <a:extLst>
                    <a:ext uri="{FF2B5EF4-FFF2-40B4-BE49-F238E27FC236}">
                      <a16:creationId xmlns:a16="http://schemas.microsoft.com/office/drawing/2014/main" id="{19BA025D-DB53-1447-BA81-1D7327C0D1F8}"/>
                    </a:ext>
                  </a:extLst>
                </p:cNvPr>
                <p:cNvPicPr/>
                <p:nvPr/>
              </p:nvPicPr>
              <p:blipFill>
                <a:blip r:embed="rId291"/>
                <a:stretch>
                  <a:fillRect/>
                </a:stretch>
              </p:blipFill>
              <p:spPr>
                <a:xfrm>
                  <a:off x="2154981" y="4731522"/>
                  <a:ext cx="10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4" name="Ink 203">
                  <a:extLst>
                    <a:ext uri="{FF2B5EF4-FFF2-40B4-BE49-F238E27FC236}">
                      <a16:creationId xmlns:a16="http://schemas.microsoft.com/office/drawing/2014/main" id="{A6ED886E-907F-DF41-8658-7DA1B4757855}"/>
                    </a:ext>
                  </a:extLst>
                </p14:cNvPr>
                <p14:cNvContentPartPr/>
                <p14:nvPr/>
              </p14:nvContentPartPr>
              <p14:xfrm>
                <a:off x="2314461" y="4750962"/>
                <a:ext cx="83520" cy="78480"/>
              </p14:xfrm>
            </p:contentPart>
          </mc:Choice>
          <mc:Fallback xmlns="">
            <p:pic>
              <p:nvPicPr>
                <p:cNvPr id="204" name="Ink 203">
                  <a:extLst>
                    <a:ext uri="{FF2B5EF4-FFF2-40B4-BE49-F238E27FC236}">
                      <a16:creationId xmlns:a16="http://schemas.microsoft.com/office/drawing/2014/main" id="{A6ED886E-907F-DF41-8658-7DA1B4757855}"/>
                    </a:ext>
                  </a:extLst>
                </p:cNvPr>
                <p:cNvPicPr/>
                <p:nvPr/>
              </p:nvPicPr>
              <p:blipFill>
                <a:blip r:embed="rId293"/>
                <a:stretch>
                  <a:fillRect/>
                </a:stretch>
              </p:blipFill>
              <p:spPr>
                <a:xfrm>
                  <a:off x="2306901" y="4743402"/>
                  <a:ext cx="98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5" name="Ink 204">
                  <a:extLst>
                    <a:ext uri="{FF2B5EF4-FFF2-40B4-BE49-F238E27FC236}">
                      <a16:creationId xmlns:a16="http://schemas.microsoft.com/office/drawing/2014/main" id="{E10EA62D-79CE-E944-822B-E168D0059467}"/>
                    </a:ext>
                  </a:extLst>
                </p14:cNvPr>
                <p14:cNvContentPartPr/>
                <p14:nvPr/>
              </p14:nvContentPartPr>
              <p14:xfrm>
                <a:off x="2475021" y="4612002"/>
                <a:ext cx="19800" cy="175320"/>
              </p14:xfrm>
            </p:contentPart>
          </mc:Choice>
          <mc:Fallback xmlns="">
            <p:pic>
              <p:nvPicPr>
                <p:cNvPr id="205" name="Ink 204">
                  <a:extLst>
                    <a:ext uri="{FF2B5EF4-FFF2-40B4-BE49-F238E27FC236}">
                      <a16:creationId xmlns:a16="http://schemas.microsoft.com/office/drawing/2014/main" id="{E10EA62D-79CE-E944-822B-E168D0059467}"/>
                    </a:ext>
                  </a:extLst>
                </p:cNvPr>
                <p:cNvPicPr/>
                <p:nvPr/>
              </p:nvPicPr>
              <p:blipFill>
                <a:blip r:embed="rId295"/>
                <a:stretch>
                  <a:fillRect/>
                </a:stretch>
              </p:blipFill>
              <p:spPr>
                <a:xfrm>
                  <a:off x="2467461" y="4604442"/>
                  <a:ext cx="3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6" name="Ink 205">
                  <a:extLst>
                    <a:ext uri="{FF2B5EF4-FFF2-40B4-BE49-F238E27FC236}">
                      <a16:creationId xmlns:a16="http://schemas.microsoft.com/office/drawing/2014/main" id="{36A894C8-C3FF-2F43-A074-CB56F5E0A0B0}"/>
                    </a:ext>
                  </a:extLst>
                </p14:cNvPr>
                <p14:cNvContentPartPr/>
                <p14:nvPr/>
              </p14:nvContentPartPr>
              <p14:xfrm>
                <a:off x="2571141" y="4748802"/>
                <a:ext cx="53280" cy="16200"/>
              </p14:xfrm>
            </p:contentPart>
          </mc:Choice>
          <mc:Fallback xmlns="">
            <p:pic>
              <p:nvPicPr>
                <p:cNvPr id="206" name="Ink 205">
                  <a:extLst>
                    <a:ext uri="{FF2B5EF4-FFF2-40B4-BE49-F238E27FC236}">
                      <a16:creationId xmlns:a16="http://schemas.microsoft.com/office/drawing/2014/main" id="{36A894C8-C3FF-2F43-A074-CB56F5E0A0B0}"/>
                    </a:ext>
                  </a:extLst>
                </p:cNvPr>
                <p:cNvPicPr/>
                <p:nvPr/>
              </p:nvPicPr>
              <p:blipFill>
                <a:blip r:embed="rId297"/>
                <a:stretch>
                  <a:fillRect/>
                </a:stretch>
              </p:blipFill>
              <p:spPr>
                <a:xfrm>
                  <a:off x="2563581" y="4741242"/>
                  <a:ext cx="68400" cy="31320"/>
                </a:xfrm>
                <a:prstGeom prst="rect">
                  <a:avLst/>
                </a:prstGeom>
              </p:spPr>
            </p:pic>
          </mc:Fallback>
        </mc:AlternateContent>
      </p:grpSp>
      <p:grpSp>
        <p:nvGrpSpPr>
          <p:cNvPr id="222" name="Group 221">
            <a:extLst>
              <a:ext uri="{FF2B5EF4-FFF2-40B4-BE49-F238E27FC236}">
                <a16:creationId xmlns:a16="http://schemas.microsoft.com/office/drawing/2014/main" id="{E9C01783-36A4-C84D-92B5-99798128A301}"/>
              </a:ext>
            </a:extLst>
          </p:cNvPr>
          <p:cNvGrpSpPr/>
          <p:nvPr/>
        </p:nvGrpSpPr>
        <p:grpSpPr>
          <a:xfrm>
            <a:off x="3058221" y="4623522"/>
            <a:ext cx="965880" cy="177840"/>
            <a:chOff x="3058221" y="4623522"/>
            <a:chExt cx="965880" cy="177840"/>
          </a:xfrm>
        </p:grpSpPr>
        <mc:AlternateContent xmlns:mc="http://schemas.openxmlformats.org/markup-compatibility/2006" xmlns:p14="http://schemas.microsoft.com/office/powerpoint/2010/main">
          <mc:Choice Requires="p14">
            <p:contentPart p14:bwMode="auto" r:id="rId298">
              <p14:nvContentPartPr>
                <p14:cNvPr id="207" name="Ink 206">
                  <a:extLst>
                    <a:ext uri="{FF2B5EF4-FFF2-40B4-BE49-F238E27FC236}">
                      <a16:creationId xmlns:a16="http://schemas.microsoft.com/office/drawing/2014/main" id="{C6122B41-ECD1-A844-B62C-4941E389CFD4}"/>
                    </a:ext>
                  </a:extLst>
                </p14:cNvPr>
                <p14:cNvContentPartPr/>
                <p14:nvPr/>
              </p14:nvContentPartPr>
              <p14:xfrm>
                <a:off x="3058221" y="4712442"/>
                <a:ext cx="151560" cy="88920"/>
              </p14:xfrm>
            </p:contentPart>
          </mc:Choice>
          <mc:Fallback xmlns="">
            <p:pic>
              <p:nvPicPr>
                <p:cNvPr id="207" name="Ink 206">
                  <a:extLst>
                    <a:ext uri="{FF2B5EF4-FFF2-40B4-BE49-F238E27FC236}">
                      <a16:creationId xmlns:a16="http://schemas.microsoft.com/office/drawing/2014/main" id="{C6122B41-ECD1-A844-B62C-4941E389CFD4}"/>
                    </a:ext>
                  </a:extLst>
                </p:cNvPr>
                <p:cNvPicPr/>
                <p:nvPr/>
              </p:nvPicPr>
              <p:blipFill>
                <a:blip r:embed="rId299"/>
                <a:stretch>
                  <a:fillRect/>
                </a:stretch>
              </p:blipFill>
              <p:spPr>
                <a:xfrm>
                  <a:off x="3050661" y="4705242"/>
                  <a:ext cx="1666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8" name="Ink 207">
                  <a:extLst>
                    <a:ext uri="{FF2B5EF4-FFF2-40B4-BE49-F238E27FC236}">
                      <a16:creationId xmlns:a16="http://schemas.microsoft.com/office/drawing/2014/main" id="{27C95405-83B5-7C4B-9111-887716536CB7}"/>
                    </a:ext>
                  </a:extLst>
                </p14:cNvPr>
                <p14:cNvContentPartPr/>
                <p14:nvPr/>
              </p14:nvContentPartPr>
              <p14:xfrm>
                <a:off x="3255501" y="4711002"/>
                <a:ext cx="12600" cy="89280"/>
              </p14:xfrm>
            </p:contentPart>
          </mc:Choice>
          <mc:Fallback xmlns="">
            <p:pic>
              <p:nvPicPr>
                <p:cNvPr id="208" name="Ink 207">
                  <a:extLst>
                    <a:ext uri="{FF2B5EF4-FFF2-40B4-BE49-F238E27FC236}">
                      <a16:creationId xmlns:a16="http://schemas.microsoft.com/office/drawing/2014/main" id="{27C95405-83B5-7C4B-9111-887716536CB7}"/>
                    </a:ext>
                  </a:extLst>
                </p:cNvPr>
                <p:cNvPicPr/>
                <p:nvPr/>
              </p:nvPicPr>
              <p:blipFill>
                <a:blip r:embed="rId301"/>
                <a:stretch>
                  <a:fillRect/>
                </a:stretch>
              </p:blipFill>
              <p:spPr>
                <a:xfrm>
                  <a:off x="3247941" y="4703442"/>
                  <a:ext cx="277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9" name="Ink 208">
                  <a:extLst>
                    <a:ext uri="{FF2B5EF4-FFF2-40B4-BE49-F238E27FC236}">
                      <a16:creationId xmlns:a16="http://schemas.microsoft.com/office/drawing/2014/main" id="{F6ECECBB-8E46-574B-9950-299FC737E993}"/>
                    </a:ext>
                  </a:extLst>
                </p14:cNvPr>
                <p14:cNvContentPartPr/>
                <p14:nvPr/>
              </p14:nvContentPartPr>
              <p14:xfrm>
                <a:off x="3264861" y="4624242"/>
                <a:ext cx="360" cy="360"/>
              </p14:xfrm>
            </p:contentPart>
          </mc:Choice>
          <mc:Fallback xmlns="">
            <p:pic>
              <p:nvPicPr>
                <p:cNvPr id="209" name="Ink 208">
                  <a:extLst>
                    <a:ext uri="{FF2B5EF4-FFF2-40B4-BE49-F238E27FC236}">
                      <a16:creationId xmlns:a16="http://schemas.microsoft.com/office/drawing/2014/main" id="{F6ECECBB-8E46-574B-9950-299FC737E993}"/>
                    </a:ext>
                  </a:extLst>
                </p:cNvPr>
                <p:cNvPicPr/>
                <p:nvPr/>
              </p:nvPicPr>
              <p:blipFill>
                <a:blip r:embed="rId303"/>
                <a:stretch>
                  <a:fillRect/>
                </a:stretch>
              </p:blipFill>
              <p:spPr>
                <a:xfrm>
                  <a:off x="3257301" y="4616682"/>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0" name="Ink 209">
                  <a:extLst>
                    <a:ext uri="{FF2B5EF4-FFF2-40B4-BE49-F238E27FC236}">
                      <a16:creationId xmlns:a16="http://schemas.microsoft.com/office/drawing/2014/main" id="{F369092D-8F25-8A43-9CFD-138BEA9CE3C7}"/>
                    </a:ext>
                  </a:extLst>
                </p14:cNvPr>
                <p14:cNvContentPartPr/>
                <p14:nvPr/>
              </p14:nvContentPartPr>
              <p14:xfrm>
                <a:off x="3343701" y="4681842"/>
                <a:ext cx="73440" cy="83880"/>
              </p14:xfrm>
            </p:contentPart>
          </mc:Choice>
          <mc:Fallback xmlns="">
            <p:pic>
              <p:nvPicPr>
                <p:cNvPr id="210" name="Ink 209">
                  <a:extLst>
                    <a:ext uri="{FF2B5EF4-FFF2-40B4-BE49-F238E27FC236}">
                      <a16:creationId xmlns:a16="http://schemas.microsoft.com/office/drawing/2014/main" id="{F369092D-8F25-8A43-9CFD-138BEA9CE3C7}"/>
                    </a:ext>
                  </a:extLst>
                </p:cNvPr>
                <p:cNvPicPr/>
                <p:nvPr/>
              </p:nvPicPr>
              <p:blipFill>
                <a:blip r:embed="rId305"/>
                <a:stretch>
                  <a:fillRect/>
                </a:stretch>
              </p:blipFill>
              <p:spPr>
                <a:xfrm>
                  <a:off x="3336141" y="4674282"/>
                  <a:ext cx="88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1" name="Ink 210">
                  <a:extLst>
                    <a:ext uri="{FF2B5EF4-FFF2-40B4-BE49-F238E27FC236}">
                      <a16:creationId xmlns:a16="http://schemas.microsoft.com/office/drawing/2014/main" id="{9B3D1A01-0DF9-FC45-A54F-5168625C2C72}"/>
                    </a:ext>
                  </a:extLst>
                </p14:cNvPr>
                <p14:cNvContentPartPr/>
                <p14:nvPr/>
              </p14:nvContentPartPr>
              <p14:xfrm>
                <a:off x="3472221" y="4701642"/>
                <a:ext cx="1440" cy="76320"/>
              </p14:xfrm>
            </p:contentPart>
          </mc:Choice>
          <mc:Fallback xmlns="">
            <p:pic>
              <p:nvPicPr>
                <p:cNvPr id="211" name="Ink 210">
                  <a:extLst>
                    <a:ext uri="{FF2B5EF4-FFF2-40B4-BE49-F238E27FC236}">
                      <a16:creationId xmlns:a16="http://schemas.microsoft.com/office/drawing/2014/main" id="{9B3D1A01-0DF9-FC45-A54F-5168625C2C72}"/>
                    </a:ext>
                  </a:extLst>
                </p:cNvPr>
                <p:cNvPicPr/>
                <p:nvPr/>
              </p:nvPicPr>
              <p:blipFill>
                <a:blip r:embed="rId307"/>
                <a:stretch>
                  <a:fillRect/>
                </a:stretch>
              </p:blipFill>
              <p:spPr>
                <a:xfrm>
                  <a:off x="3464661" y="4694082"/>
                  <a:ext cx="165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2" name="Ink 211">
                  <a:extLst>
                    <a:ext uri="{FF2B5EF4-FFF2-40B4-BE49-F238E27FC236}">
                      <a16:creationId xmlns:a16="http://schemas.microsoft.com/office/drawing/2014/main" id="{87DE88AC-7B64-A84E-90DE-F59DAE0D1482}"/>
                    </a:ext>
                  </a:extLst>
                </p14:cNvPr>
                <p14:cNvContentPartPr/>
                <p14:nvPr/>
              </p14:nvContentPartPr>
              <p14:xfrm>
                <a:off x="3452781" y="4625682"/>
                <a:ext cx="2880" cy="6840"/>
              </p14:xfrm>
            </p:contentPart>
          </mc:Choice>
          <mc:Fallback xmlns="">
            <p:pic>
              <p:nvPicPr>
                <p:cNvPr id="212" name="Ink 211">
                  <a:extLst>
                    <a:ext uri="{FF2B5EF4-FFF2-40B4-BE49-F238E27FC236}">
                      <a16:creationId xmlns:a16="http://schemas.microsoft.com/office/drawing/2014/main" id="{87DE88AC-7B64-A84E-90DE-F59DAE0D1482}"/>
                    </a:ext>
                  </a:extLst>
                </p:cNvPr>
                <p:cNvPicPr/>
                <p:nvPr/>
              </p:nvPicPr>
              <p:blipFill>
                <a:blip r:embed="rId309"/>
                <a:stretch>
                  <a:fillRect/>
                </a:stretch>
              </p:blipFill>
              <p:spPr>
                <a:xfrm>
                  <a:off x="3445221" y="4618122"/>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3" name="Ink 212">
                  <a:extLst>
                    <a:ext uri="{FF2B5EF4-FFF2-40B4-BE49-F238E27FC236}">
                      <a16:creationId xmlns:a16="http://schemas.microsoft.com/office/drawing/2014/main" id="{AEA763D4-3591-364A-AD55-ECF72FFE45DA}"/>
                    </a:ext>
                  </a:extLst>
                </p14:cNvPr>
                <p14:cNvContentPartPr/>
                <p14:nvPr/>
              </p14:nvContentPartPr>
              <p14:xfrm>
                <a:off x="3560781" y="4688322"/>
                <a:ext cx="118800" cy="83160"/>
              </p14:xfrm>
            </p:contentPart>
          </mc:Choice>
          <mc:Fallback xmlns="">
            <p:pic>
              <p:nvPicPr>
                <p:cNvPr id="213" name="Ink 212">
                  <a:extLst>
                    <a:ext uri="{FF2B5EF4-FFF2-40B4-BE49-F238E27FC236}">
                      <a16:creationId xmlns:a16="http://schemas.microsoft.com/office/drawing/2014/main" id="{AEA763D4-3591-364A-AD55-ECF72FFE45DA}"/>
                    </a:ext>
                  </a:extLst>
                </p:cNvPr>
                <p:cNvPicPr/>
                <p:nvPr/>
              </p:nvPicPr>
              <p:blipFill>
                <a:blip r:embed="rId311"/>
                <a:stretch>
                  <a:fillRect/>
                </a:stretch>
              </p:blipFill>
              <p:spPr>
                <a:xfrm>
                  <a:off x="3553581" y="4680762"/>
                  <a:ext cx="1339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4" name="Ink 213">
                  <a:extLst>
                    <a:ext uri="{FF2B5EF4-FFF2-40B4-BE49-F238E27FC236}">
                      <a16:creationId xmlns:a16="http://schemas.microsoft.com/office/drawing/2014/main" id="{D76F8CD7-645F-BA4F-AC83-2EA17BDB773D}"/>
                    </a:ext>
                  </a:extLst>
                </p14:cNvPr>
                <p14:cNvContentPartPr/>
                <p14:nvPr/>
              </p14:nvContentPartPr>
              <p14:xfrm>
                <a:off x="3726021" y="4666362"/>
                <a:ext cx="8280" cy="78480"/>
              </p14:xfrm>
            </p:contentPart>
          </mc:Choice>
          <mc:Fallback xmlns="">
            <p:pic>
              <p:nvPicPr>
                <p:cNvPr id="214" name="Ink 213">
                  <a:extLst>
                    <a:ext uri="{FF2B5EF4-FFF2-40B4-BE49-F238E27FC236}">
                      <a16:creationId xmlns:a16="http://schemas.microsoft.com/office/drawing/2014/main" id="{D76F8CD7-645F-BA4F-AC83-2EA17BDB773D}"/>
                    </a:ext>
                  </a:extLst>
                </p:cNvPr>
                <p:cNvPicPr/>
                <p:nvPr/>
              </p:nvPicPr>
              <p:blipFill>
                <a:blip r:embed="rId313"/>
                <a:stretch>
                  <a:fillRect/>
                </a:stretch>
              </p:blipFill>
              <p:spPr>
                <a:xfrm>
                  <a:off x="3718461" y="4658802"/>
                  <a:ext cx="23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5" name="Ink 214">
                  <a:extLst>
                    <a:ext uri="{FF2B5EF4-FFF2-40B4-BE49-F238E27FC236}">
                      <a16:creationId xmlns:a16="http://schemas.microsoft.com/office/drawing/2014/main" id="{69A2DB32-A115-6345-84B9-262F59EEEA2D}"/>
                    </a:ext>
                  </a:extLst>
                </p14:cNvPr>
                <p14:cNvContentPartPr/>
                <p14:nvPr/>
              </p14:nvContentPartPr>
              <p14:xfrm>
                <a:off x="3716661" y="4623522"/>
                <a:ext cx="17640" cy="360"/>
              </p14:xfrm>
            </p:contentPart>
          </mc:Choice>
          <mc:Fallback xmlns="">
            <p:pic>
              <p:nvPicPr>
                <p:cNvPr id="215" name="Ink 214">
                  <a:extLst>
                    <a:ext uri="{FF2B5EF4-FFF2-40B4-BE49-F238E27FC236}">
                      <a16:creationId xmlns:a16="http://schemas.microsoft.com/office/drawing/2014/main" id="{69A2DB32-A115-6345-84B9-262F59EEEA2D}"/>
                    </a:ext>
                  </a:extLst>
                </p:cNvPr>
                <p:cNvPicPr/>
                <p:nvPr/>
              </p:nvPicPr>
              <p:blipFill>
                <a:blip r:embed="rId315"/>
                <a:stretch>
                  <a:fillRect/>
                </a:stretch>
              </p:blipFill>
              <p:spPr>
                <a:xfrm>
                  <a:off x="3709101" y="4615962"/>
                  <a:ext cx="3276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6" name="Ink 215">
                  <a:extLst>
                    <a:ext uri="{FF2B5EF4-FFF2-40B4-BE49-F238E27FC236}">
                      <a16:creationId xmlns:a16="http://schemas.microsoft.com/office/drawing/2014/main" id="{F4FAC1E5-0B87-F440-A9AE-3399B12D4301}"/>
                    </a:ext>
                  </a:extLst>
                </p14:cNvPr>
                <p14:cNvContentPartPr/>
                <p14:nvPr/>
              </p14:nvContentPartPr>
              <p14:xfrm>
                <a:off x="3801981" y="4668522"/>
                <a:ext cx="65520" cy="96480"/>
              </p14:xfrm>
            </p:contentPart>
          </mc:Choice>
          <mc:Fallback xmlns="">
            <p:pic>
              <p:nvPicPr>
                <p:cNvPr id="216" name="Ink 215">
                  <a:extLst>
                    <a:ext uri="{FF2B5EF4-FFF2-40B4-BE49-F238E27FC236}">
                      <a16:creationId xmlns:a16="http://schemas.microsoft.com/office/drawing/2014/main" id="{F4FAC1E5-0B87-F440-A9AE-3399B12D4301}"/>
                    </a:ext>
                  </a:extLst>
                </p:cNvPr>
                <p:cNvPicPr/>
                <p:nvPr/>
              </p:nvPicPr>
              <p:blipFill>
                <a:blip r:embed="rId317"/>
                <a:stretch>
                  <a:fillRect/>
                </a:stretch>
              </p:blipFill>
              <p:spPr>
                <a:xfrm>
                  <a:off x="3794421" y="4660962"/>
                  <a:ext cx="80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7" name="Ink 216">
                  <a:extLst>
                    <a:ext uri="{FF2B5EF4-FFF2-40B4-BE49-F238E27FC236}">
                      <a16:creationId xmlns:a16="http://schemas.microsoft.com/office/drawing/2014/main" id="{02BD6D71-2197-E848-AFAB-7E49600E6757}"/>
                    </a:ext>
                  </a:extLst>
                </p14:cNvPr>
                <p14:cNvContentPartPr/>
                <p14:nvPr/>
              </p14:nvContentPartPr>
              <p14:xfrm>
                <a:off x="3912501" y="4638642"/>
                <a:ext cx="111600" cy="110880"/>
              </p14:xfrm>
            </p:contentPart>
          </mc:Choice>
          <mc:Fallback xmlns="">
            <p:pic>
              <p:nvPicPr>
                <p:cNvPr id="217" name="Ink 216">
                  <a:extLst>
                    <a:ext uri="{FF2B5EF4-FFF2-40B4-BE49-F238E27FC236}">
                      <a16:creationId xmlns:a16="http://schemas.microsoft.com/office/drawing/2014/main" id="{02BD6D71-2197-E848-AFAB-7E49600E6757}"/>
                    </a:ext>
                  </a:extLst>
                </p:cNvPr>
                <p:cNvPicPr/>
                <p:nvPr/>
              </p:nvPicPr>
              <p:blipFill>
                <a:blip r:embed="rId319"/>
                <a:stretch>
                  <a:fillRect/>
                </a:stretch>
              </p:blipFill>
              <p:spPr>
                <a:xfrm>
                  <a:off x="3904941" y="4631082"/>
                  <a:ext cx="126720" cy="126000"/>
                </a:xfrm>
                <a:prstGeom prst="rect">
                  <a:avLst/>
                </a:prstGeom>
              </p:spPr>
            </p:pic>
          </mc:Fallback>
        </mc:AlternateContent>
      </p:grpSp>
      <p:grpSp>
        <p:nvGrpSpPr>
          <p:cNvPr id="221" name="Group 220">
            <a:extLst>
              <a:ext uri="{FF2B5EF4-FFF2-40B4-BE49-F238E27FC236}">
                <a16:creationId xmlns:a16="http://schemas.microsoft.com/office/drawing/2014/main" id="{9FCA558B-AE99-994B-821D-EC539CD46462}"/>
              </a:ext>
            </a:extLst>
          </p:cNvPr>
          <p:cNvGrpSpPr/>
          <p:nvPr/>
        </p:nvGrpSpPr>
        <p:grpSpPr>
          <a:xfrm>
            <a:off x="4312461" y="4533162"/>
            <a:ext cx="114120" cy="194400"/>
            <a:chOff x="4312461" y="4533162"/>
            <a:chExt cx="114120" cy="194400"/>
          </a:xfrm>
        </p:grpSpPr>
        <mc:AlternateContent xmlns:mc="http://schemas.openxmlformats.org/markup-compatibility/2006" xmlns:p14="http://schemas.microsoft.com/office/powerpoint/2010/main">
          <mc:Choice Requires="p14">
            <p:contentPart p14:bwMode="auto" r:id="rId320">
              <p14:nvContentPartPr>
                <p14:cNvPr id="218" name="Ink 217">
                  <a:extLst>
                    <a:ext uri="{FF2B5EF4-FFF2-40B4-BE49-F238E27FC236}">
                      <a16:creationId xmlns:a16="http://schemas.microsoft.com/office/drawing/2014/main" id="{418E69C1-5C74-0940-8053-89DE8EF7305A}"/>
                    </a:ext>
                  </a:extLst>
                </p14:cNvPr>
                <p14:cNvContentPartPr/>
                <p14:nvPr/>
              </p14:nvContentPartPr>
              <p14:xfrm>
                <a:off x="4312461" y="4593282"/>
                <a:ext cx="114120" cy="127440"/>
              </p14:xfrm>
            </p:contentPart>
          </mc:Choice>
          <mc:Fallback xmlns="">
            <p:pic>
              <p:nvPicPr>
                <p:cNvPr id="218" name="Ink 217">
                  <a:extLst>
                    <a:ext uri="{FF2B5EF4-FFF2-40B4-BE49-F238E27FC236}">
                      <a16:creationId xmlns:a16="http://schemas.microsoft.com/office/drawing/2014/main" id="{418E69C1-5C74-0940-8053-89DE8EF7305A}"/>
                    </a:ext>
                  </a:extLst>
                </p:cNvPr>
                <p:cNvPicPr/>
                <p:nvPr/>
              </p:nvPicPr>
              <p:blipFill>
                <a:blip r:embed="rId321"/>
                <a:stretch>
                  <a:fillRect/>
                </a:stretch>
              </p:blipFill>
              <p:spPr>
                <a:xfrm>
                  <a:off x="4304901" y="4585722"/>
                  <a:ext cx="129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9" name="Ink 218">
                  <a:extLst>
                    <a:ext uri="{FF2B5EF4-FFF2-40B4-BE49-F238E27FC236}">
                      <a16:creationId xmlns:a16="http://schemas.microsoft.com/office/drawing/2014/main" id="{304493C6-EB78-EE47-BC0C-C9DB14D9FDD6}"/>
                    </a:ext>
                  </a:extLst>
                </p14:cNvPr>
                <p14:cNvContentPartPr/>
                <p14:nvPr/>
              </p14:nvContentPartPr>
              <p14:xfrm>
                <a:off x="4357821" y="4533162"/>
                <a:ext cx="18360" cy="177480"/>
              </p14:xfrm>
            </p:contentPart>
          </mc:Choice>
          <mc:Fallback xmlns="">
            <p:pic>
              <p:nvPicPr>
                <p:cNvPr id="219" name="Ink 218">
                  <a:extLst>
                    <a:ext uri="{FF2B5EF4-FFF2-40B4-BE49-F238E27FC236}">
                      <a16:creationId xmlns:a16="http://schemas.microsoft.com/office/drawing/2014/main" id="{304493C6-EB78-EE47-BC0C-C9DB14D9FDD6}"/>
                    </a:ext>
                  </a:extLst>
                </p:cNvPr>
                <p:cNvPicPr/>
                <p:nvPr/>
              </p:nvPicPr>
              <p:blipFill>
                <a:blip r:embed="rId323"/>
                <a:stretch>
                  <a:fillRect/>
                </a:stretch>
              </p:blipFill>
              <p:spPr>
                <a:xfrm>
                  <a:off x="4350261" y="4525602"/>
                  <a:ext cx="33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0" name="Ink 219">
                  <a:extLst>
                    <a:ext uri="{FF2B5EF4-FFF2-40B4-BE49-F238E27FC236}">
                      <a16:creationId xmlns:a16="http://schemas.microsoft.com/office/drawing/2014/main" id="{05438A52-9333-7E46-8C48-5BE009696857}"/>
                    </a:ext>
                  </a:extLst>
                </p14:cNvPr>
                <p14:cNvContentPartPr/>
                <p14:nvPr/>
              </p14:nvContentPartPr>
              <p14:xfrm>
                <a:off x="4397781" y="4540362"/>
                <a:ext cx="24120" cy="187200"/>
              </p14:xfrm>
            </p:contentPart>
          </mc:Choice>
          <mc:Fallback xmlns="">
            <p:pic>
              <p:nvPicPr>
                <p:cNvPr id="220" name="Ink 219">
                  <a:extLst>
                    <a:ext uri="{FF2B5EF4-FFF2-40B4-BE49-F238E27FC236}">
                      <a16:creationId xmlns:a16="http://schemas.microsoft.com/office/drawing/2014/main" id="{05438A52-9333-7E46-8C48-5BE009696857}"/>
                    </a:ext>
                  </a:extLst>
                </p:cNvPr>
                <p:cNvPicPr/>
                <p:nvPr/>
              </p:nvPicPr>
              <p:blipFill>
                <a:blip r:embed="rId325"/>
                <a:stretch>
                  <a:fillRect/>
                </a:stretch>
              </p:blipFill>
              <p:spPr>
                <a:xfrm>
                  <a:off x="4390221" y="4532802"/>
                  <a:ext cx="39240" cy="202320"/>
                </a:xfrm>
                <a:prstGeom prst="rect">
                  <a:avLst/>
                </a:prstGeom>
              </p:spPr>
            </p:pic>
          </mc:Fallback>
        </mc:AlternateContent>
      </p:grpSp>
      <p:grpSp>
        <p:nvGrpSpPr>
          <p:cNvPr id="235" name="Group 234">
            <a:extLst>
              <a:ext uri="{FF2B5EF4-FFF2-40B4-BE49-F238E27FC236}">
                <a16:creationId xmlns:a16="http://schemas.microsoft.com/office/drawing/2014/main" id="{FF8D80C2-7294-C64B-9537-EF178AC07878}"/>
              </a:ext>
            </a:extLst>
          </p:cNvPr>
          <p:cNvGrpSpPr/>
          <p:nvPr/>
        </p:nvGrpSpPr>
        <p:grpSpPr>
          <a:xfrm>
            <a:off x="3108261" y="4968402"/>
            <a:ext cx="985320" cy="187560"/>
            <a:chOff x="3108261" y="4968402"/>
            <a:chExt cx="985320" cy="187560"/>
          </a:xfrm>
        </p:grpSpPr>
        <mc:AlternateContent xmlns:mc="http://schemas.openxmlformats.org/markup-compatibility/2006" xmlns:p14="http://schemas.microsoft.com/office/powerpoint/2010/main">
          <mc:Choice Requires="p14">
            <p:contentPart p14:bwMode="auto" r:id="rId326">
              <p14:nvContentPartPr>
                <p14:cNvPr id="224" name="Ink 223">
                  <a:extLst>
                    <a:ext uri="{FF2B5EF4-FFF2-40B4-BE49-F238E27FC236}">
                      <a16:creationId xmlns:a16="http://schemas.microsoft.com/office/drawing/2014/main" id="{A6CEF708-0389-1244-9B73-C3C70D8301B7}"/>
                    </a:ext>
                  </a:extLst>
                </p14:cNvPr>
                <p14:cNvContentPartPr/>
                <p14:nvPr/>
              </p14:nvContentPartPr>
              <p14:xfrm>
                <a:off x="3108261" y="5049402"/>
                <a:ext cx="151560" cy="106560"/>
              </p14:xfrm>
            </p:contentPart>
          </mc:Choice>
          <mc:Fallback xmlns="">
            <p:pic>
              <p:nvPicPr>
                <p:cNvPr id="224" name="Ink 223">
                  <a:extLst>
                    <a:ext uri="{FF2B5EF4-FFF2-40B4-BE49-F238E27FC236}">
                      <a16:creationId xmlns:a16="http://schemas.microsoft.com/office/drawing/2014/main" id="{A6CEF708-0389-1244-9B73-C3C70D8301B7}"/>
                    </a:ext>
                  </a:extLst>
                </p:cNvPr>
                <p:cNvPicPr/>
                <p:nvPr/>
              </p:nvPicPr>
              <p:blipFill>
                <a:blip r:embed="rId327"/>
                <a:stretch>
                  <a:fillRect/>
                </a:stretch>
              </p:blipFill>
              <p:spPr>
                <a:xfrm>
                  <a:off x="3100701" y="5041842"/>
                  <a:ext cx="1666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5" name="Ink 224">
                  <a:extLst>
                    <a:ext uri="{FF2B5EF4-FFF2-40B4-BE49-F238E27FC236}">
                      <a16:creationId xmlns:a16="http://schemas.microsoft.com/office/drawing/2014/main" id="{8FE20CC7-D9B8-FC40-A69D-500C74200A80}"/>
                    </a:ext>
                  </a:extLst>
                </p14:cNvPr>
                <p14:cNvContentPartPr/>
                <p14:nvPr/>
              </p14:nvContentPartPr>
              <p14:xfrm>
                <a:off x="3319941" y="5036802"/>
                <a:ext cx="182520" cy="84960"/>
              </p14:xfrm>
            </p:contentPart>
          </mc:Choice>
          <mc:Fallback xmlns="">
            <p:pic>
              <p:nvPicPr>
                <p:cNvPr id="225" name="Ink 224">
                  <a:extLst>
                    <a:ext uri="{FF2B5EF4-FFF2-40B4-BE49-F238E27FC236}">
                      <a16:creationId xmlns:a16="http://schemas.microsoft.com/office/drawing/2014/main" id="{8FE20CC7-D9B8-FC40-A69D-500C74200A80}"/>
                    </a:ext>
                  </a:extLst>
                </p:cNvPr>
                <p:cNvPicPr/>
                <p:nvPr/>
              </p:nvPicPr>
              <p:blipFill>
                <a:blip r:embed="rId329"/>
                <a:stretch>
                  <a:fillRect/>
                </a:stretch>
              </p:blipFill>
              <p:spPr>
                <a:xfrm>
                  <a:off x="3312381" y="5029242"/>
                  <a:ext cx="197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6" name="Ink 225">
                  <a:extLst>
                    <a:ext uri="{FF2B5EF4-FFF2-40B4-BE49-F238E27FC236}">
                      <a16:creationId xmlns:a16="http://schemas.microsoft.com/office/drawing/2014/main" id="{531D0886-4094-6B40-A36D-647F2202AC26}"/>
                    </a:ext>
                  </a:extLst>
                </p14:cNvPr>
                <p14:cNvContentPartPr/>
                <p14:nvPr/>
              </p14:nvContentPartPr>
              <p14:xfrm>
                <a:off x="3419661" y="5050122"/>
                <a:ext cx="37800" cy="71280"/>
              </p14:xfrm>
            </p:contentPart>
          </mc:Choice>
          <mc:Fallback xmlns="">
            <p:pic>
              <p:nvPicPr>
                <p:cNvPr id="226" name="Ink 225">
                  <a:extLst>
                    <a:ext uri="{FF2B5EF4-FFF2-40B4-BE49-F238E27FC236}">
                      <a16:creationId xmlns:a16="http://schemas.microsoft.com/office/drawing/2014/main" id="{531D0886-4094-6B40-A36D-647F2202AC26}"/>
                    </a:ext>
                  </a:extLst>
                </p:cNvPr>
                <p:cNvPicPr/>
                <p:nvPr/>
              </p:nvPicPr>
              <p:blipFill>
                <a:blip r:embed="rId331"/>
                <a:stretch>
                  <a:fillRect/>
                </a:stretch>
              </p:blipFill>
              <p:spPr>
                <a:xfrm>
                  <a:off x="3412101" y="5042562"/>
                  <a:ext cx="52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7" name="Ink 226">
                  <a:extLst>
                    <a:ext uri="{FF2B5EF4-FFF2-40B4-BE49-F238E27FC236}">
                      <a16:creationId xmlns:a16="http://schemas.microsoft.com/office/drawing/2014/main" id="{AC1D912C-AFC1-CD45-99F1-4345A9858499}"/>
                    </a:ext>
                  </a:extLst>
                </p14:cNvPr>
                <p14:cNvContentPartPr/>
                <p14:nvPr/>
              </p14:nvContentPartPr>
              <p14:xfrm>
                <a:off x="3547461" y="5056602"/>
                <a:ext cx="360" cy="79200"/>
              </p14:xfrm>
            </p:contentPart>
          </mc:Choice>
          <mc:Fallback xmlns="">
            <p:pic>
              <p:nvPicPr>
                <p:cNvPr id="227" name="Ink 226">
                  <a:extLst>
                    <a:ext uri="{FF2B5EF4-FFF2-40B4-BE49-F238E27FC236}">
                      <a16:creationId xmlns:a16="http://schemas.microsoft.com/office/drawing/2014/main" id="{AC1D912C-AFC1-CD45-99F1-4345A9858499}"/>
                    </a:ext>
                  </a:extLst>
                </p:cNvPr>
                <p:cNvPicPr/>
                <p:nvPr/>
              </p:nvPicPr>
              <p:blipFill>
                <a:blip r:embed="rId333"/>
                <a:stretch>
                  <a:fillRect/>
                </a:stretch>
              </p:blipFill>
              <p:spPr>
                <a:xfrm>
                  <a:off x="3539901" y="5049042"/>
                  <a:ext cx="154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8" name="Ink 227">
                  <a:extLst>
                    <a:ext uri="{FF2B5EF4-FFF2-40B4-BE49-F238E27FC236}">
                      <a16:creationId xmlns:a16="http://schemas.microsoft.com/office/drawing/2014/main" id="{16C94311-CD88-1544-9E47-444F5AAA35D5}"/>
                    </a:ext>
                  </a:extLst>
                </p14:cNvPr>
                <p14:cNvContentPartPr/>
                <p14:nvPr/>
              </p14:nvContentPartPr>
              <p14:xfrm>
                <a:off x="3538821" y="4968402"/>
                <a:ext cx="1800" cy="1440"/>
              </p14:xfrm>
            </p:contentPart>
          </mc:Choice>
          <mc:Fallback xmlns="">
            <p:pic>
              <p:nvPicPr>
                <p:cNvPr id="228" name="Ink 227">
                  <a:extLst>
                    <a:ext uri="{FF2B5EF4-FFF2-40B4-BE49-F238E27FC236}">
                      <a16:creationId xmlns:a16="http://schemas.microsoft.com/office/drawing/2014/main" id="{16C94311-CD88-1544-9E47-444F5AAA35D5}"/>
                    </a:ext>
                  </a:extLst>
                </p:cNvPr>
                <p:cNvPicPr/>
                <p:nvPr/>
              </p:nvPicPr>
              <p:blipFill>
                <a:blip r:embed="rId335"/>
                <a:stretch>
                  <a:fillRect/>
                </a:stretch>
              </p:blipFill>
              <p:spPr>
                <a:xfrm>
                  <a:off x="3531261" y="4960842"/>
                  <a:ext cx="169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9" name="Ink 228">
                  <a:extLst>
                    <a:ext uri="{FF2B5EF4-FFF2-40B4-BE49-F238E27FC236}">
                      <a16:creationId xmlns:a16="http://schemas.microsoft.com/office/drawing/2014/main" id="{88AA9F6F-B6B9-8045-865E-8D12E9D0E1DD}"/>
                    </a:ext>
                  </a:extLst>
                </p14:cNvPr>
                <p14:cNvContentPartPr/>
                <p14:nvPr/>
              </p14:nvContentPartPr>
              <p14:xfrm>
                <a:off x="3620541" y="5039682"/>
                <a:ext cx="134280" cy="99000"/>
              </p14:xfrm>
            </p:contentPart>
          </mc:Choice>
          <mc:Fallback xmlns="">
            <p:pic>
              <p:nvPicPr>
                <p:cNvPr id="229" name="Ink 228">
                  <a:extLst>
                    <a:ext uri="{FF2B5EF4-FFF2-40B4-BE49-F238E27FC236}">
                      <a16:creationId xmlns:a16="http://schemas.microsoft.com/office/drawing/2014/main" id="{88AA9F6F-B6B9-8045-865E-8D12E9D0E1DD}"/>
                    </a:ext>
                  </a:extLst>
                </p:cNvPr>
                <p:cNvPicPr/>
                <p:nvPr/>
              </p:nvPicPr>
              <p:blipFill>
                <a:blip r:embed="rId337"/>
                <a:stretch>
                  <a:fillRect/>
                </a:stretch>
              </p:blipFill>
              <p:spPr>
                <a:xfrm>
                  <a:off x="3612981" y="5032122"/>
                  <a:ext cx="149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0" name="Ink 229">
                  <a:extLst>
                    <a:ext uri="{FF2B5EF4-FFF2-40B4-BE49-F238E27FC236}">
                      <a16:creationId xmlns:a16="http://schemas.microsoft.com/office/drawing/2014/main" id="{C5C6F02B-7141-6948-97FD-200297B13157}"/>
                    </a:ext>
                  </a:extLst>
                </p14:cNvPr>
                <p14:cNvContentPartPr/>
                <p14:nvPr/>
              </p14:nvContentPartPr>
              <p14:xfrm>
                <a:off x="3803421" y="5060202"/>
                <a:ext cx="5400" cy="67680"/>
              </p14:xfrm>
            </p:contentPart>
          </mc:Choice>
          <mc:Fallback xmlns="">
            <p:pic>
              <p:nvPicPr>
                <p:cNvPr id="230" name="Ink 229">
                  <a:extLst>
                    <a:ext uri="{FF2B5EF4-FFF2-40B4-BE49-F238E27FC236}">
                      <a16:creationId xmlns:a16="http://schemas.microsoft.com/office/drawing/2014/main" id="{C5C6F02B-7141-6948-97FD-200297B13157}"/>
                    </a:ext>
                  </a:extLst>
                </p:cNvPr>
                <p:cNvPicPr/>
                <p:nvPr/>
              </p:nvPicPr>
              <p:blipFill>
                <a:blip r:embed="rId339"/>
                <a:stretch>
                  <a:fillRect/>
                </a:stretch>
              </p:blipFill>
              <p:spPr>
                <a:xfrm>
                  <a:off x="3795861" y="5052642"/>
                  <a:ext cx="205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1" name="Ink 230">
                  <a:extLst>
                    <a:ext uri="{FF2B5EF4-FFF2-40B4-BE49-F238E27FC236}">
                      <a16:creationId xmlns:a16="http://schemas.microsoft.com/office/drawing/2014/main" id="{9EE33B05-C2E1-E340-9CB1-DE6FF839201A}"/>
                    </a:ext>
                  </a:extLst>
                </p14:cNvPr>
                <p14:cNvContentPartPr/>
                <p14:nvPr/>
              </p14:nvContentPartPr>
              <p14:xfrm>
                <a:off x="3799821" y="4979922"/>
                <a:ext cx="1800" cy="4320"/>
              </p14:xfrm>
            </p:contentPart>
          </mc:Choice>
          <mc:Fallback xmlns="">
            <p:pic>
              <p:nvPicPr>
                <p:cNvPr id="231" name="Ink 230">
                  <a:extLst>
                    <a:ext uri="{FF2B5EF4-FFF2-40B4-BE49-F238E27FC236}">
                      <a16:creationId xmlns:a16="http://schemas.microsoft.com/office/drawing/2014/main" id="{9EE33B05-C2E1-E340-9CB1-DE6FF839201A}"/>
                    </a:ext>
                  </a:extLst>
                </p:cNvPr>
                <p:cNvPicPr/>
                <p:nvPr/>
              </p:nvPicPr>
              <p:blipFill>
                <a:blip r:embed="rId341"/>
                <a:stretch>
                  <a:fillRect/>
                </a:stretch>
              </p:blipFill>
              <p:spPr>
                <a:xfrm>
                  <a:off x="3792261" y="4972362"/>
                  <a:ext cx="16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3" name="Ink 232">
                  <a:extLst>
                    <a:ext uri="{FF2B5EF4-FFF2-40B4-BE49-F238E27FC236}">
                      <a16:creationId xmlns:a16="http://schemas.microsoft.com/office/drawing/2014/main" id="{CDF0A05B-5A5B-9946-9EEC-1651DC64F684}"/>
                    </a:ext>
                  </a:extLst>
                </p14:cNvPr>
                <p14:cNvContentPartPr/>
                <p14:nvPr/>
              </p14:nvContentPartPr>
              <p14:xfrm>
                <a:off x="3873621" y="5032482"/>
                <a:ext cx="63000" cy="92520"/>
              </p14:xfrm>
            </p:contentPart>
          </mc:Choice>
          <mc:Fallback xmlns="">
            <p:pic>
              <p:nvPicPr>
                <p:cNvPr id="233" name="Ink 232">
                  <a:extLst>
                    <a:ext uri="{FF2B5EF4-FFF2-40B4-BE49-F238E27FC236}">
                      <a16:creationId xmlns:a16="http://schemas.microsoft.com/office/drawing/2014/main" id="{CDF0A05B-5A5B-9946-9EEC-1651DC64F684}"/>
                    </a:ext>
                  </a:extLst>
                </p:cNvPr>
                <p:cNvPicPr/>
                <p:nvPr/>
              </p:nvPicPr>
              <p:blipFill>
                <a:blip r:embed="rId343"/>
                <a:stretch>
                  <a:fillRect/>
                </a:stretch>
              </p:blipFill>
              <p:spPr>
                <a:xfrm>
                  <a:off x="3866061" y="5024922"/>
                  <a:ext cx="77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4" name="Ink 233">
                  <a:extLst>
                    <a:ext uri="{FF2B5EF4-FFF2-40B4-BE49-F238E27FC236}">
                      <a16:creationId xmlns:a16="http://schemas.microsoft.com/office/drawing/2014/main" id="{7AAC4FDF-C385-F849-B1CF-E347093A5ADC}"/>
                    </a:ext>
                  </a:extLst>
                </p14:cNvPr>
                <p14:cNvContentPartPr/>
                <p14:nvPr/>
              </p14:nvContentPartPr>
              <p14:xfrm>
                <a:off x="3977661" y="5003682"/>
                <a:ext cx="115920" cy="106560"/>
              </p14:xfrm>
            </p:contentPart>
          </mc:Choice>
          <mc:Fallback xmlns="">
            <p:pic>
              <p:nvPicPr>
                <p:cNvPr id="234" name="Ink 233">
                  <a:extLst>
                    <a:ext uri="{FF2B5EF4-FFF2-40B4-BE49-F238E27FC236}">
                      <a16:creationId xmlns:a16="http://schemas.microsoft.com/office/drawing/2014/main" id="{7AAC4FDF-C385-F849-B1CF-E347093A5ADC}"/>
                    </a:ext>
                  </a:extLst>
                </p:cNvPr>
                <p:cNvPicPr/>
                <p:nvPr/>
              </p:nvPicPr>
              <p:blipFill>
                <a:blip r:embed="rId345"/>
                <a:stretch>
                  <a:fillRect/>
                </a:stretch>
              </p:blipFill>
              <p:spPr>
                <a:xfrm>
                  <a:off x="3970101" y="4996122"/>
                  <a:ext cx="131040" cy="121680"/>
                </a:xfrm>
                <a:prstGeom prst="rect">
                  <a:avLst/>
                </a:prstGeom>
              </p:spPr>
            </p:pic>
          </mc:Fallback>
        </mc:AlternateContent>
      </p:grpSp>
      <p:grpSp>
        <p:nvGrpSpPr>
          <p:cNvPr id="243" name="Group 242">
            <a:extLst>
              <a:ext uri="{FF2B5EF4-FFF2-40B4-BE49-F238E27FC236}">
                <a16:creationId xmlns:a16="http://schemas.microsoft.com/office/drawing/2014/main" id="{ECBDC243-C197-284D-AFDE-D38BE9EF2104}"/>
              </a:ext>
            </a:extLst>
          </p:cNvPr>
          <p:cNvGrpSpPr/>
          <p:nvPr/>
        </p:nvGrpSpPr>
        <p:grpSpPr>
          <a:xfrm>
            <a:off x="4392021" y="4860762"/>
            <a:ext cx="524160" cy="279360"/>
            <a:chOff x="4392021" y="4860762"/>
            <a:chExt cx="524160" cy="279360"/>
          </a:xfrm>
        </p:grpSpPr>
        <mc:AlternateContent xmlns:mc="http://schemas.openxmlformats.org/markup-compatibility/2006" xmlns:p14="http://schemas.microsoft.com/office/powerpoint/2010/main">
          <mc:Choice Requires="p14">
            <p:contentPart p14:bwMode="auto" r:id="rId346">
              <p14:nvContentPartPr>
                <p14:cNvPr id="236" name="Ink 235">
                  <a:extLst>
                    <a:ext uri="{FF2B5EF4-FFF2-40B4-BE49-F238E27FC236}">
                      <a16:creationId xmlns:a16="http://schemas.microsoft.com/office/drawing/2014/main" id="{09AB0D65-416D-FF4E-AA82-0BC6C0E5512F}"/>
                    </a:ext>
                  </a:extLst>
                </p14:cNvPr>
                <p14:cNvContentPartPr/>
                <p14:nvPr/>
              </p14:nvContentPartPr>
              <p14:xfrm>
                <a:off x="4407141" y="4970922"/>
                <a:ext cx="21240" cy="169200"/>
              </p14:xfrm>
            </p:contentPart>
          </mc:Choice>
          <mc:Fallback xmlns="">
            <p:pic>
              <p:nvPicPr>
                <p:cNvPr id="236" name="Ink 235">
                  <a:extLst>
                    <a:ext uri="{FF2B5EF4-FFF2-40B4-BE49-F238E27FC236}">
                      <a16:creationId xmlns:a16="http://schemas.microsoft.com/office/drawing/2014/main" id="{09AB0D65-416D-FF4E-AA82-0BC6C0E5512F}"/>
                    </a:ext>
                  </a:extLst>
                </p:cNvPr>
                <p:cNvPicPr/>
                <p:nvPr/>
              </p:nvPicPr>
              <p:blipFill>
                <a:blip r:embed="rId347"/>
                <a:stretch>
                  <a:fillRect/>
                </a:stretch>
              </p:blipFill>
              <p:spPr>
                <a:xfrm>
                  <a:off x="4399581" y="4963362"/>
                  <a:ext cx="36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7" name="Ink 236">
                  <a:extLst>
                    <a:ext uri="{FF2B5EF4-FFF2-40B4-BE49-F238E27FC236}">
                      <a16:creationId xmlns:a16="http://schemas.microsoft.com/office/drawing/2014/main" id="{A3DC9201-872F-D94A-92F0-AA5D502620A9}"/>
                    </a:ext>
                  </a:extLst>
                </p14:cNvPr>
                <p14:cNvContentPartPr/>
                <p14:nvPr/>
              </p14:nvContentPartPr>
              <p14:xfrm>
                <a:off x="4392021" y="4977762"/>
                <a:ext cx="78840" cy="65520"/>
              </p14:xfrm>
            </p:contentPart>
          </mc:Choice>
          <mc:Fallback xmlns="">
            <p:pic>
              <p:nvPicPr>
                <p:cNvPr id="237" name="Ink 236">
                  <a:extLst>
                    <a:ext uri="{FF2B5EF4-FFF2-40B4-BE49-F238E27FC236}">
                      <a16:creationId xmlns:a16="http://schemas.microsoft.com/office/drawing/2014/main" id="{A3DC9201-872F-D94A-92F0-AA5D502620A9}"/>
                    </a:ext>
                  </a:extLst>
                </p:cNvPr>
                <p:cNvPicPr/>
                <p:nvPr/>
              </p:nvPicPr>
              <p:blipFill>
                <a:blip r:embed="rId349"/>
                <a:stretch>
                  <a:fillRect/>
                </a:stretch>
              </p:blipFill>
              <p:spPr>
                <a:xfrm>
                  <a:off x="4384461" y="4970202"/>
                  <a:ext cx="939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8" name="Ink 237">
                  <a:extLst>
                    <a:ext uri="{FF2B5EF4-FFF2-40B4-BE49-F238E27FC236}">
                      <a16:creationId xmlns:a16="http://schemas.microsoft.com/office/drawing/2014/main" id="{AE5E97F9-9752-9546-84BD-3727D137247B}"/>
                    </a:ext>
                  </a:extLst>
                </p14:cNvPr>
                <p14:cNvContentPartPr/>
                <p14:nvPr/>
              </p14:nvContentPartPr>
              <p14:xfrm>
                <a:off x="4476621" y="4952202"/>
                <a:ext cx="113040" cy="87840"/>
              </p14:xfrm>
            </p:contentPart>
          </mc:Choice>
          <mc:Fallback xmlns="">
            <p:pic>
              <p:nvPicPr>
                <p:cNvPr id="238" name="Ink 237">
                  <a:extLst>
                    <a:ext uri="{FF2B5EF4-FFF2-40B4-BE49-F238E27FC236}">
                      <a16:creationId xmlns:a16="http://schemas.microsoft.com/office/drawing/2014/main" id="{AE5E97F9-9752-9546-84BD-3727D137247B}"/>
                    </a:ext>
                  </a:extLst>
                </p:cNvPr>
                <p:cNvPicPr/>
                <p:nvPr/>
              </p:nvPicPr>
              <p:blipFill>
                <a:blip r:embed="rId351"/>
                <a:stretch>
                  <a:fillRect/>
                </a:stretch>
              </p:blipFill>
              <p:spPr>
                <a:xfrm>
                  <a:off x="4469061" y="4944642"/>
                  <a:ext cx="128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9" name="Ink 238">
                  <a:extLst>
                    <a:ext uri="{FF2B5EF4-FFF2-40B4-BE49-F238E27FC236}">
                      <a16:creationId xmlns:a16="http://schemas.microsoft.com/office/drawing/2014/main" id="{F5AE3079-0E15-EE48-8309-E03271975545}"/>
                    </a:ext>
                  </a:extLst>
                </p14:cNvPr>
                <p14:cNvContentPartPr/>
                <p14:nvPr/>
              </p14:nvContentPartPr>
              <p14:xfrm>
                <a:off x="4601541" y="4956882"/>
                <a:ext cx="67680" cy="71640"/>
              </p14:xfrm>
            </p:contentPart>
          </mc:Choice>
          <mc:Fallback xmlns="">
            <p:pic>
              <p:nvPicPr>
                <p:cNvPr id="239" name="Ink 238">
                  <a:extLst>
                    <a:ext uri="{FF2B5EF4-FFF2-40B4-BE49-F238E27FC236}">
                      <a16:creationId xmlns:a16="http://schemas.microsoft.com/office/drawing/2014/main" id="{F5AE3079-0E15-EE48-8309-E03271975545}"/>
                    </a:ext>
                  </a:extLst>
                </p:cNvPr>
                <p:cNvPicPr/>
                <p:nvPr/>
              </p:nvPicPr>
              <p:blipFill>
                <a:blip r:embed="rId353"/>
                <a:stretch>
                  <a:fillRect/>
                </a:stretch>
              </p:blipFill>
              <p:spPr>
                <a:xfrm>
                  <a:off x="4593981" y="4949322"/>
                  <a:ext cx="82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0" name="Ink 239">
                  <a:extLst>
                    <a:ext uri="{FF2B5EF4-FFF2-40B4-BE49-F238E27FC236}">
                      <a16:creationId xmlns:a16="http://schemas.microsoft.com/office/drawing/2014/main" id="{4037CFCA-5CD0-4B42-8F91-164533CCA174}"/>
                    </a:ext>
                  </a:extLst>
                </p14:cNvPr>
                <p14:cNvContentPartPr/>
                <p14:nvPr/>
              </p14:nvContentPartPr>
              <p14:xfrm>
                <a:off x="4734381" y="4860762"/>
                <a:ext cx="118080" cy="260640"/>
              </p14:xfrm>
            </p:contentPart>
          </mc:Choice>
          <mc:Fallback xmlns="">
            <p:pic>
              <p:nvPicPr>
                <p:cNvPr id="240" name="Ink 239">
                  <a:extLst>
                    <a:ext uri="{FF2B5EF4-FFF2-40B4-BE49-F238E27FC236}">
                      <a16:creationId xmlns:a16="http://schemas.microsoft.com/office/drawing/2014/main" id="{4037CFCA-5CD0-4B42-8F91-164533CCA174}"/>
                    </a:ext>
                  </a:extLst>
                </p:cNvPr>
                <p:cNvPicPr/>
                <p:nvPr/>
              </p:nvPicPr>
              <p:blipFill>
                <a:blip r:embed="rId355"/>
                <a:stretch>
                  <a:fillRect/>
                </a:stretch>
              </p:blipFill>
              <p:spPr>
                <a:xfrm>
                  <a:off x="4726821" y="4853202"/>
                  <a:ext cx="132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1" name="Ink 240">
                  <a:extLst>
                    <a:ext uri="{FF2B5EF4-FFF2-40B4-BE49-F238E27FC236}">
                      <a16:creationId xmlns:a16="http://schemas.microsoft.com/office/drawing/2014/main" id="{8A7746C4-D3DD-1148-BBF5-15E4B06773B0}"/>
                    </a:ext>
                  </a:extLst>
                </p14:cNvPr>
                <p14:cNvContentPartPr/>
                <p14:nvPr/>
              </p14:nvContentPartPr>
              <p14:xfrm>
                <a:off x="4703781" y="5016282"/>
                <a:ext cx="117000" cy="17640"/>
              </p14:xfrm>
            </p:contentPart>
          </mc:Choice>
          <mc:Fallback xmlns="">
            <p:pic>
              <p:nvPicPr>
                <p:cNvPr id="241" name="Ink 240">
                  <a:extLst>
                    <a:ext uri="{FF2B5EF4-FFF2-40B4-BE49-F238E27FC236}">
                      <a16:creationId xmlns:a16="http://schemas.microsoft.com/office/drawing/2014/main" id="{8A7746C4-D3DD-1148-BBF5-15E4B06773B0}"/>
                    </a:ext>
                  </a:extLst>
                </p:cNvPr>
                <p:cNvPicPr/>
                <p:nvPr/>
              </p:nvPicPr>
              <p:blipFill>
                <a:blip r:embed="rId357"/>
                <a:stretch>
                  <a:fillRect/>
                </a:stretch>
              </p:blipFill>
              <p:spPr>
                <a:xfrm>
                  <a:off x="4696581" y="5009082"/>
                  <a:ext cx="132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2" name="Ink 241">
                  <a:extLst>
                    <a:ext uri="{FF2B5EF4-FFF2-40B4-BE49-F238E27FC236}">
                      <a16:creationId xmlns:a16="http://schemas.microsoft.com/office/drawing/2014/main" id="{BFA5BD9B-17E8-EC43-B40C-55F588A983D9}"/>
                    </a:ext>
                  </a:extLst>
                </p14:cNvPr>
                <p14:cNvContentPartPr/>
                <p14:nvPr/>
              </p14:nvContentPartPr>
              <p14:xfrm>
                <a:off x="4891341" y="5013042"/>
                <a:ext cx="24840" cy="46800"/>
              </p14:xfrm>
            </p:contentPart>
          </mc:Choice>
          <mc:Fallback xmlns="">
            <p:pic>
              <p:nvPicPr>
                <p:cNvPr id="242" name="Ink 241">
                  <a:extLst>
                    <a:ext uri="{FF2B5EF4-FFF2-40B4-BE49-F238E27FC236}">
                      <a16:creationId xmlns:a16="http://schemas.microsoft.com/office/drawing/2014/main" id="{BFA5BD9B-17E8-EC43-B40C-55F588A983D9}"/>
                    </a:ext>
                  </a:extLst>
                </p:cNvPr>
                <p:cNvPicPr/>
                <p:nvPr/>
              </p:nvPicPr>
              <p:blipFill>
                <a:blip r:embed="rId359"/>
                <a:stretch>
                  <a:fillRect/>
                </a:stretch>
              </p:blipFill>
              <p:spPr>
                <a:xfrm>
                  <a:off x="4883781" y="5005482"/>
                  <a:ext cx="399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0">
            <p14:nvContentPartPr>
              <p14:cNvPr id="249" name="Ink 248">
                <a:extLst>
                  <a:ext uri="{FF2B5EF4-FFF2-40B4-BE49-F238E27FC236}">
                    <a16:creationId xmlns:a16="http://schemas.microsoft.com/office/drawing/2014/main" id="{000C2B36-567F-324A-A8E7-086143E2CED8}"/>
                  </a:ext>
                </a:extLst>
              </p14:cNvPr>
              <p14:cNvContentPartPr/>
              <p14:nvPr/>
            </p14:nvContentPartPr>
            <p14:xfrm>
              <a:off x="3545788" y="2722998"/>
              <a:ext cx="183240" cy="104760"/>
            </p14:xfrm>
          </p:contentPart>
        </mc:Choice>
        <mc:Fallback xmlns="">
          <p:pic>
            <p:nvPicPr>
              <p:cNvPr id="249" name="Ink 248">
                <a:extLst>
                  <a:ext uri="{FF2B5EF4-FFF2-40B4-BE49-F238E27FC236}">
                    <a16:creationId xmlns:a16="http://schemas.microsoft.com/office/drawing/2014/main" id="{000C2B36-567F-324A-A8E7-086143E2CED8}"/>
                  </a:ext>
                </a:extLst>
              </p:cNvPr>
              <p:cNvPicPr/>
              <p:nvPr/>
            </p:nvPicPr>
            <p:blipFill>
              <a:blip r:embed="rId361"/>
              <a:stretch>
                <a:fillRect/>
              </a:stretch>
            </p:blipFill>
            <p:spPr>
              <a:xfrm>
                <a:off x="3538228" y="2715438"/>
                <a:ext cx="198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0" name="Ink 249">
                <a:extLst>
                  <a:ext uri="{FF2B5EF4-FFF2-40B4-BE49-F238E27FC236}">
                    <a16:creationId xmlns:a16="http://schemas.microsoft.com/office/drawing/2014/main" id="{EAF19E87-3AFB-5046-83AD-5BCA7A34EE4E}"/>
                  </a:ext>
                </a:extLst>
              </p14:cNvPr>
              <p14:cNvContentPartPr/>
              <p14:nvPr/>
            </p14:nvContentPartPr>
            <p14:xfrm>
              <a:off x="4433188" y="2614638"/>
              <a:ext cx="217800" cy="133200"/>
            </p14:xfrm>
          </p:contentPart>
        </mc:Choice>
        <mc:Fallback xmlns="">
          <p:pic>
            <p:nvPicPr>
              <p:cNvPr id="250" name="Ink 249">
                <a:extLst>
                  <a:ext uri="{FF2B5EF4-FFF2-40B4-BE49-F238E27FC236}">
                    <a16:creationId xmlns:a16="http://schemas.microsoft.com/office/drawing/2014/main" id="{EAF19E87-3AFB-5046-83AD-5BCA7A34EE4E}"/>
                  </a:ext>
                </a:extLst>
              </p:cNvPr>
              <p:cNvPicPr/>
              <p:nvPr/>
            </p:nvPicPr>
            <p:blipFill>
              <a:blip r:embed="rId363"/>
              <a:stretch>
                <a:fillRect/>
              </a:stretch>
            </p:blipFill>
            <p:spPr>
              <a:xfrm>
                <a:off x="4425628" y="2607438"/>
                <a:ext cx="232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1" name="Ink 250">
                <a:extLst>
                  <a:ext uri="{FF2B5EF4-FFF2-40B4-BE49-F238E27FC236}">
                    <a16:creationId xmlns:a16="http://schemas.microsoft.com/office/drawing/2014/main" id="{9E13DA7B-3DFD-2A41-86D9-4E57DA14EC31}"/>
                  </a:ext>
                </a:extLst>
              </p14:cNvPr>
              <p14:cNvContentPartPr/>
              <p14:nvPr/>
            </p14:nvContentPartPr>
            <p14:xfrm>
              <a:off x="3432388" y="2638398"/>
              <a:ext cx="409320" cy="531000"/>
            </p14:xfrm>
          </p:contentPart>
        </mc:Choice>
        <mc:Fallback xmlns="">
          <p:pic>
            <p:nvPicPr>
              <p:cNvPr id="251" name="Ink 250">
                <a:extLst>
                  <a:ext uri="{FF2B5EF4-FFF2-40B4-BE49-F238E27FC236}">
                    <a16:creationId xmlns:a16="http://schemas.microsoft.com/office/drawing/2014/main" id="{9E13DA7B-3DFD-2A41-86D9-4E57DA14EC31}"/>
                  </a:ext>
                </a:extLst>
              </p:cNvPr>
              <p:cNvPicPr/>
              <p:nvPr/>
            </p:nvPicPr>
            <p:blipFill>
              <a:blip r:embed="rId365"/>
              <a:stretch>
                <a:fillRect/>
              </a:stretch>
            </p:blipFill>
            <p:spPr>
              <a:xfrm>
                <a:off x="3425188" y="2630838"/>
                <a:ext cx="42408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2" name="Ink 251">
                <a:extLst>
                  <a:ext uri="{FF2B5EF4-FFF2-40B4-BE49-F238E27FC236}">
                    <a16:creationId xmlns:a16="http://schemas.microsoft.com/office/drawing/2014/main" id="{F1FA62A2-57AB-2C44-AB5C-076FC6A8CBA6}"/>
                  </a:ext>
                </a:extLst>
              </p14:cNvPr>
              <p14:cNvContentPartPr/>
              <p14:nvPr/>
            </p14:nvContentPartPr>
            <p14:xfrm>
              <a:off x="4397908" y="2555598"/>
              <a:ext cx="528120" cy="606600"/>
            </p14:xfrm>
          </p:contentPart>
        </mc:Choice>
        <mc:Fallback xmlns="">
          <p:pic>
            <p:nvPicPr>
              <p:cNvPr id="252" name="Ink 251">
                <a:extLst>
                  <a:ext uri="{FF2B5EF4-FFF2-40B4-BE49-F238E27FC236}">
                    <a16:creationId xmlns:a16="http://schemas.microsoft.com/office/drawing/2014/main" id="{F1FA62A2-57AB-2C44-AB5C-076FC6A8CBA6}"/>
                  </a:ext>
                </a:extLst>
              </p:cNvPr>
              <p:cNvPicPr/>
              <p:nvPr/>
            </p:nvPicPr>
            <p:blipFill>
              <a:blip r:embed="rId367"/>
              <a:stretch>
                <a:fillRect/>
              </a:stretch>
            </p:blipFill>
            <p:spPr>
              <a:xfrm>
                <a:off x="4390348" y="2548038"/>
                <a:ext cx="54324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3" name="Ink 252">
                <a:extLst>
                  <a:ext uri="{FF2B5EF4-FFF2-40B4-BE49-F238E27FC236}">
                    <a16:creationId xmlns:a16="http://schemas.microsoft.com/office/drawing/2014/main" id="{BCF06C91-4FE7-4D4C-BC67-61BE24016D5A}"/>
                  </a:ext>
                </a:extLst>
              </p14:cNvPr>
              <p14:cNvContentPartPr/>
              <p14:nvPr/>
            </p14:nvContentPartPr>
            <p14:xfrm>
              <a:off x="5782108" y="2797518"/>
              <a:ext cx="387000" cy="51120"/>
            </p14:xfrm>
          </p:contentPart>
        </mc:Choice>
        <mc:Fallback xmlns="">
          <p:pic>
            <p:nvPicPr>
              <p:cNvPr id="253" name="Ink 252">
                <a:extLst>
                  <a:ext uri="{FF2B5EF4-FFF2-40B4-BE49-F238E27FC236}">
                    <a16:creationId xmlns:a16="http://schemas.microsoft.com/office/drawing/2014/main" id="{BCF06C91-4FE7-4D4C-BC67-61BE24016D5A}"/>
                  </a:ext>
                </a:extLst>
              </p:cNvPr>
              <p:cNvPicPr/>
              <p:nvPr/>
            </p:nvPicPr>
            <p:blipFill>
              <a:blip r:embed="rId369"/>
              <a:stretch>
                <a:fillRect/>
              </a:stretch>
            </p:blipFill>
            <p:spPr>
              <a:xfrm>
                <a:off x="5774548" y="2789958"/>
                <a:ext cx="402120" cy="66240"/>
              </a:xfrm>
              <a:prstGeom prst="rect">
                <a:avLst/>
              </a:prstGeom>
            </p:spPr>
          </p:pic>
        </mc:Fallback>
      </mc:AlternateContent>
      <p:grpSp>
        <p:nvGrpSpPr>
          <p:cNvPr id="275" name="Group 274">
            <a:extLst>
              <a:ext uri="{FF2B5EF4-FFF2-40B4-BE49-F238E27FC236}">
                <a16:creationId xmlns:a16="http://schemas.microsoft.com/office/drawing/2014/main" id="{16C1F921-C3DA-FD44-89A0-9E49AF217ACE}"/>
              </a:ext>
            </a:extLst>
          </p:cNvPr>
          <p:cNvGrpSpPr/>
          <p:nvPr/>
        </p:nvGrpSpPr>
        <p:grpSpPr>
          <a:xfrm>
            <a:off x="6410668" y="2392158"/>
            <a:ext cx="1275120" cy="697680"/>
            <a:chOff x="6410668" y="2392158"/>
            <a:chExt cx="1275120" cy="697680"/>
          </a:xfrm>
        </p:grpSpPr>
        <mc:AlternateContent xmlns:mc="http://schemas.openxmlformats.org/markup-compatibility/2006" xmlns:p14="http://schemas.microsoft.com/office/powerpoint/2010/main">
          <mc:Choice Requires="p14">
            <p:contentPart p14:bwMode="auto" r:id="rId370">
              <p14:nvContentPartPr>
                <p14:cNvPr id="254" name="Ink 253">
                  <a:extLst>
                    <a:ext uri="{FF2B5EF4-FFF2-40B4-BE49-F238E27FC236}">
                      <a16:creationId xmlns:a16="http://schemas.microsoft.com/office/drawing/2014/main" id="{DC29478C-5948-6F47-86DD-8607356AB63F}"/>
                    </a:ext>
                  </a:extLst>
                </p14:cNvPr>
                <p14:cNvContentPartPr/>
                <p14:nvPr/>
              </p14:nvContentPartPr>
              <p14:xfrm>
                <a:off x="6410668" y="2740278"/>
                <a:ext cx="65880" cy="70200"/>
              </p14:xfrm>
            </p:contentPart>
          </mc:Choice>
          <mc:Fallback xmlns="">
            <p:pic>
              <p:nvPicPr>
                <p:cNvPr id="254" name="Ink 253">
                  <a:extLst>
                    <a:ext uri="{FF2B5EF4-FFF2-40B4-BE49-F238E27FC236}">
                      <a16:creationId xmlns:a16="http://schemas.microsoft.com/office/drawing/2014/main" id="{DC29478C-5948-6F47-86DD-8607356AB63F}"/>
                    </a:ext>
                  </a:extLst>
                </p:cNvPr>
                <p:cNvPicPr/>
                <p:nvPr/>
              </p:nvPicPr>
              <p:blipFill>
                <a:blip r:embed="rId371"/>
                <a:stretch>
                  <a:fillRect/>
                </a:stretch>
              </p:blipFill>
              <p:spPr>
                <a:xfrm>
                  <a:off x="6403108" y="2732718"/>
                  <a:ext cx="81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5" name="Ink 254">
                  <a:extLst>
                    <a:ext uri="{FF2B5EF4-FFF2-40B4-BE49-F238E27FC236}">
                      <a16:creationId xmlns:a16="http://schemas.microsoft.com/office/drawing/2014/main" id="{0BD0E8E3-FE69-1F48-8DC2-E223445C5DF5}"/>
                    </a:ext>
                  </a:extLst>
                </p14:cNvPr>
                <p14:cNvContentPartPr/>
                <p14:nvPr/>
              </p14:nvContentPartPr>
              <p14:xfrm>
                <a:off x="6473308" y="2575758"/>
                <a:ext cx="26280" cy="252720"/>
              </p14:xfrm>
            </p:contentPart>
          </mc:Choice>
          <mc:Fallback xmlns="">
            <p:pic>
              <p:nvPicPr>
                <p:cNvPr id="255" name="Ink 254">
                  <a:extLst>
                    <a:ext uri="{FF2B5EF4-FFF2-40B4-BE49-F238E27FC236}">
                      <a16:creationId xmlns:a16="http://schemas.microsoft.com/office/drawing/2014/main" id="{0BD0E8E3-FE69-1F48-8DC2-E223445C5DF5}"/>
                    </a:ext>
                  </a:extLst>
                </p:cNvPr>
                <p:cNvPicPr/>
                <p:nvPr/>
              </p:nvPicPr>
              <p:blipFill>
                <a:blip r:embed="rId373"/>
                <a:stretch>
                  <a:fillRect/>
                </a:stretch>
              </p:blipFill>
              <p:spPr>
                <a:xfrm>
                  <a:off x="6465748" y="2568198"/>
                  <a:ext cx="414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6" name="Ink 255">
                  <a:extLst>
                    <a:ext uri="{FF2B5EF4-FFF2-40B4-BE49-F238E27FC236}">
                      <a16:creationId xmlns:a16="http://schemas.microsoft.com/office/drawing/2014/main" id="{2FAA8117-F65B-E848-A8B9-01B4A5C8EA18}"/>
                    </a:ext>
                  </a:extLst>
                </p14:cNvPr>
                <p14:cNvContentPartPr/>
                <p14:nvPr/>
              </p14:nvContentPartPr>
              <p14:xfrm>
                <a:off x="6529828" y="2702838"/>
                <a:ext cx="72720" cy="99360"/>
              </p14:xfrm>
            </p:contentPart>
          </mc:Choice>
          <mc:Fallback xmlns="">
            <p:pic>
              <p:nvPicPr>
                <p:cNvPr id="256" name="Ink 255">
                  <a:extLst>
                    <a:ext uri="{FF2B5EF4-FFF2-40B4-BE49-F238E27FC236}">
                      <a16:creationId xmlns:a16="http://schemas.microsoft.com/office/drawing/2014/main" id="{2FAA8117-F65B-E848-A8B9-01B4A5C8EA18}"/>
                    </a:ext>
                  </a:extLst>
                </p:cNvPr>
                <p:cNvPicPr/>
                <p:nvPr/>
              </p:nvPicPr>
              <p:blipFill>
                <a:blip r:embed="rId375"/>
                <a:stretch>
                  <a:fillRect/>
                </a:stretch>
              </p:blipFill>
              <p:spPr>
                <a:xfrm>
                  <a:off x="6522268" y="2695278"/>
                  <a:ext cx="878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7" name="Ink 256">
                  <a:extLst>
                    <a:ext uri="{FF2B5EF4-FFF2-40B4-BE49-F238E27FC236}">
                      <a16:creationId xmlns:a16="http://schemas.microsoft.com/office/drawing/2014/main" id="{C2700BFA-502F-1A4B-A06A-2959985DCCBC}"/>
                    </a:ext>
                  </a:extLst>
                </p14:cNvPr>
                <p14:cNvContentPartPr/>
                <p14:nvPr/>
              </p14:nvContentPartPr>
              <p14:xfrm>
                <a:off x="6623068" y="2695638"/>
                <a:ext cx="74520" cy="81360"/>
              </p14:xfrm>
            </p:contentPart>
          </mc:Choice>
          <mc:Fallback xmlns="">
            <p:pic>
              <p:nvPicPr>
                <p:cNvPr id="257" name="Ink 256">
                  <a:extLst>
                    <a:ext uri="{FF2B5EF4-FFF2-40B4-BE49-F238E27FC236}">
                      <a16:creationId xmlns:a16="http://schemas.microsoft.com/office/drawing/2014/main" id="{C2700BFA-502F-1A4B-A06A-2959985DCCBC}"/>
                    </a:ext>
                  </a:extLst>
                </p:cNvPr>
                <p:cNvPicPr/>
                <p:nvPr/>
              </p:nvPicPr>
              <p:blipFill>
                <a:blip r:embed="rId377"/>
                <a:stretch>
                  <a:fillRect/>
                </a:stretch>
              </p:blipFill>
              <p:spPr>
                <a:xfrm>
                  <a:off x="6615508" y="2688078"/>
                  <a:ext cx="89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8" name="Ink 257">
                  <a:extLst>
                    <a:ext uri="{FF2B5EF4-FFF2-40B4-BE49-F238E27FC236}">
                      <a16:creationId xmlns:a16="http://schemas.microsoft.com/office/drawing/2014/main" id="{8834960F-9817-DC43-8F5A-7AE9F56A944C}"/>
                    </a:ext>
                  </a:extLst>
                </p14:cNvPr>
                <p14:cNvContentPartPr/>
                <p14:nvPr/>
              </p14:nvContentPartPr>
              <p14:xfrm>
                <a:off x="6738628" y="2688438"/>
                <a:ext cx="13320" cy="82080"/>
              </p14:xfrm>
            </p:contentPart>
          </mc:Choice>
          <mc:Fallback xmlns="">
            <p:pic>
              <p:nvPicPr>
                <p:cNvPr id="258" name="Ink 257">
                  <a:extLst>
                    <a:ext uri="{FF2B5EF4-FFF2-40B4-BE49-F238E27FC236}">
                      <a16:creationId xmlns:a16="http://schemas.microsoft.com/office/drawing/2014/main" id="{8834960F-9817-DC43-8F5A-7AE9F56A944C}"/>
                    </a:ext>
                  </a:extLst>
                </p:cNvPr>
                <p:cNvPicPr/>
                <p:nvPr/>
              </p:nvPicPr>
              <p:blipFill>
                <a:blip r:embed="rId379"/>
                <a:stretch>
                  <a:fillRect/>
                </a:stretch>
              </p:blipFill>
              <p:spPr>
                <a:xfrm>
                  <a:off x="6731068" y="2680878"/>
                  <a:ext cx="28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9" name="Ink 258">
                  <a:extLst>
                    <a:ext uri="{FF2B5EF4-FFF2-40B4-BE49-F238E27FC236}">
                      <a16:creationId xmlns:a16="http://schemas.microsoft.com/office/drawing/2014/main" id="{42A7A1C8-5FF6-514C-89CF-B61C0DC00DE5}"/>
                    </a:ext>
                  </a:extLst>
                </p14:cNvPr>
                <p14:cNvContentPartPr/>
                <p14:nvPr/>
              </p14:nvContentPartPr>
              <p14:xfrm>
                <a:off x="6753748" y="2611038"/>
                <a:ext cx="2880" cy="3240"/>
              </p14:xfrm>
            </p:contentPart>
          </mc:Choice>
          <mc:Fallback xmlns="">
            <p:pic>
              <p:nvPicPr>
                <p:cNvPr id="259" name="Ink 258">
                  <a:extLst>
                    <a:ext uri="{FF2B5EF4-FFF2-40B4-BE49-F238E27FC236}">
                      <a16:creationId xmlns:a16="http://schemas.microsoft.com/office/drawing/2014/main" id="{42A7A1C8-5FF6-514C-89CF-B61C0DC00DE5}"/>
                    </a:ext>
                  </a:extLst>
                </p:cNvPr>
                <p:cNvPicPr/>
                <p:nvPr/>
              </p:nvPicPr>
              <p:blipFill>
                <a:blip r:embed="rId381"/>
                <a:stretch>
                  <a:fillRect/>
                </a:stretch>
              </p:blipFill>
              <p:spPr>
                <a:xfrm>
                  <a:off x="6746188" y="2603478"/>
                  <a:ext cx="180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0" name="Ink 259">
                  <a:extLst>
                    <a:ext uri="{FF2B5EF4-FFF2-40B4-BE49-F238E27FC236}">
                      <a16:creationId xmlns:a16="http://schemas.microsoft.com/office/drawing/2014/main" id="{444A0A03-3D9B-114C-A1B4-8DB2DC95C27A}"/>
                    </a:ext>
                  </a:extLst>
                </p14:cNvPr>
                <p14:cNvContentPartPr/>
                <p14:nvPr/>
              </p14:nvContentPartPr>
              <p14:xfrm>
                <a:off x="6830068" y="2533278"/>
                <a:ext cx="105480" cy="209520"/>
              </p14:xfrm>
            </p:contentPart>
          </mc:Choice>
          <mc:Fallback xmlns="">
            <p:pic>
              <p:nvPicPr>
                <p:cNvPr id="260" name="Ink 259">
                  <a:extLst>
                    <a:ext uri="{FF2B5EF4-FFF2-40B4-BE49-F238E27FC236}">
                      <a16:creationId xmlns:a16="http://schemas.microsoft.com/office/drawing/2014/main" id="{444A0A03-3D9B-114C-A1B4-8DB2DC95C27A}"/>
                    </a:ext>
                  </a:extLst>
                </p:cNvPr>
                <p:cNvPicPr/>
                <p:nvPr/>
              </p:nvPicPr>
              <p:blipFill>
                <a:blip r:embed="rId383"/>
                <a:stretch>
                  <a:fillRect/>
                </a:stretch>
              </p:blipFill>
              <p:spPr>
                <a:xfrm>
                  <a:off x="6822508" y="2525718"/>
                  <a:ext cx="1206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1" name="Ink 260">
                  <a:extLst>
                    <a:ext uri="{FF2B5EF4-FFF2-40B4-BE49-F238E27FC236}">
                      <a16:creationId xmlns:a16="http://schemas.microsoft.com/office/drawing/2014/main" id="{80E5B28F-FA04-5943-BF12-60D2165F1818}"/>
                    </a:ext>
                  </a:extLst>
                </p14:cNvPr>
                <p14:cNvContentPartPr/>
                <p14:nvPr/>
              </p14:nvContentPartPr>
              <p14:xfrm>
                <a:off x="6964348" y="2615718"/>
                <a:ext cx="61560" cy="105840"/>
              </p14:xfrm>
            </p:contentPart>
          </mc:Choice>
          <mc:Fallback xmlns="">
            <p:pic>
              <p:nvPicPr>
                <p:cNvPr id="261" name="Ink 260">
                  <a:extLst>
                    <a:ext uri="{FF2B5EF4-FFF2-40B4-BE49-F238E27FC236}">
                      <a16:creationId xmlns:a16="http://schemas.microsoft.com/office/drawing/2014/main" id="{80E5B28F-FA04-5943-BF12-60D2165F1818}"/>
                    </a:ext>
                  </a:extLst>
                </p:cNvPr>
                <p:cNvPicPr/>
                <p:nvPr/>
              </p:nvPicPr>
              <p:blipFill>
                <a:blip r:embed="rId385"/>
                <a:stretch>
                  <a:fillRect/>
                </a:stretch>
              </p:blipFill>
              <p:spPr>
                <a:xfrm>
                  <a:off x="6956788" y="2608158"/>
                  <a:ext cx="76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2" name="Ink 261">
                  <a:extLst>
                    <a:ext uri="{FF2B5EF4-FFF2-40B4-BE49-F238E27FC236}">
                      <a16:creationId xmlns:a16="http://schemas.microsoft.com/office/drawing/2014/main" id="{716D2320-57F8-624C-ACA0-F824A2924DBA}"/>
                    </a:ext>
                  </a:extLst>
                </p14:cNvPr>
                <p14:cNvContentPartPr/>
                <p14:nvPr/>
              </p14:nvContentPartPr>
              <p14:xfrm>
                <a:off x="7060108" y="2594478"/>
                <a:ext cx="70560" cy="120240"/>
              </p14:xfrm>
            </p:contentPart>
          </mc:Choice>
          <mc:Fallback xmlns="">
            <p:pic>
              <p:nvPicPr>
                <p:cNvPr id="262" name="Ink 261">
                  <a:extLst>
                    <a:ext uri="{FF2B5EF4-FFF2-40B4-BE49-F238E27FC236}">
                      <a16:creationId xmlns:a16="http://schemas.microsoft.com/office/drawing/2014/main" id="{716D2320-57F8-624C-ACA0-F824A2924DBA}"/>
                    </a:ext>
                  </a:extLst>
                </p:cNvPr>
                <p:cNvPicPr/>
                <p:nvPr/>
              </p:nvPicPr>
              <p:blipFill>
                <a:blip r:embed="rId387"/>
                <a:stretch>
                  <a:fillRect/>
                </a:stretch>
              </p:blipFill>
              <p:spPr>
                <a:xfrm>
                  <a:off x="7052548" y="2586918"/>
                  <a:ext cx="85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3" name="Ink 262">
                  <a:extLst>
                    <a:ext uri="{FF2B5EF4-FFF2-40B4-BE49-F238E27FC236}">
                      <a16:creationId xmlns:a16="http://schemas.microsoft.com/office/drawing/2014/main" id="{1AA64791-E207-7D45-AE67-8D2633F09690}"/>
                    </a:ext>
                  </a:extLst>
                </p14:cNvPr>
                <p14:cNvContentPartPr/>
                <p14:nvPr/>
              </p14:nvContentPartPr>
              <p14:xfrm>
                <a:off x="7333348" y="2432478"/>
                <a:ext cx="24120" cy="231840"/>
              </p14:xfrm>
            </p:contentPart>
          </mc:Choice>
          <mc:Fallback xmlns="">
            <p:pic>
              <p:nvPicPr>
                <p:cNvPr id="263" name="Ink 262">
                  <a:extLst>
                    <a:ext uri="{FF2B5EF4-FFF2-40B4-BE49-F238E27FC236}">
                      <a16:creationId xmlns:a16="http://schemas.microsoft.com/office/drawing/2014/main" id="{1AA64791-E207-7D45-AE67-8D2633F09690}"/>
                    </a:ext>
                  </a:extLst>
                </p:cNvPr>
                <p:cNvPicPr/>
                <p:nvPr/>
              </p:nvPicPr>
              <p:blipFill>
                <a:blip r:embed="rId389"/>
                <a:stretch>
                  <a:fillRect/>
                </a:stretch>
              </p:blipFill>
              <p:spPr>
                <a:xfrm>
                  <a:off x="7325788" y="2425278"/>
                  <a:ext cx="392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64" name="Ink 263">
                  <a:extLst>
                    <a:ext uri="{FF2B5EF4-FFF2-40B4-BE49-F238E27FC236}">
                      <a16:creationId xmlns:a16="http://schemas.microsoft.com/office/drawing/2014/main" id="{02D12645-413A-A14B-88A3-7FE516CEB7D9}"/>
                    </a:ext>
                  </a:extLst>
                </p14:cNvPr>
                <p14:cNvContentPartPr/>
                <p14:nvPr/>
              </p14:nvContentPartPr>
              <p14:xfrm>
                <a:off x="7433788" y="2392158"/>
                <a:ext cx="81360" cy="283320"/>
              </p14:xfrm>
            </p:contentPart>
          </mc:Choice>
          <mc:Fallback xmlns="">
            <p:pic>
              <p:nvPicPr>
                <p:cNvPr id="264" name="Ink 263">
                  <a:extLst>
                    <a:ext uri="{FF2B5EF4-FFF2-40B4-BE49-F238E27FC236}">
                      <a16:creationId xmlns:a16="http://schemas.microsoft.com/office/drawing/2014/main" id="{02D12645-413A-A14B-88A3-7FE516CEB7D9}"/>
                    </a:ext>
                  </a:extLst>
                </p:cNvPr>
                <p:cNvPicPr/>
                <p:nvPr/>
              </p:nvPicPr>
              <p:blipFill>
                <a:blip r:embed="rId391"/>
                <a:stretch>
                  <a:fillRect/>
                </a:stretch>
              </p:blipFill>
              <p:spPr>
                <a:xfrm>
                  <a:off x="7426228" y="2384598"/>
                  <a:ext cx="96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65" name="Ink 264">
                  <a:extLst>
                    <a:ext uri="{FF2B5EF4-FFF2-40B4-BE49-F238E27FC236}">
                      <a16:creationId xmlns:a16="http://schemas.microsoft.com/office/drawing/2014/main" id="{A50CED3C-E9A7-754A-891E-929B9302D1AE}"/>
                    </a:ext>
                  </a:extLst>
                </p14:cNvPr>
                <p14:cNvContentPartPr/>
                <p14:nvPr/>
              </p14:nvContentPartPr>
              <p14:xfrm>
                <a:off x="7542868" y="2507718"/>
                <a:ext cx="99360" cy="122040"/>
              </p14:xfrm>
            </p:contentPart>
          </mc:Choice>
          <mc:Fallback xmlns="">
            <p:pic>
              <p:nvPicPr>
                <p:cNvPr id="265" name="Ink 264">
                  <a:extLst>
                    <a:ext uri="{FF2B5EF4-FFF2-40B4-BE49-F238E27FC236}">
                      <a16:creationId xmlns:a16="http://schemas.microsoft.com/office/drawing/2014/main" id="{A50CED3C-E9A7-754A-891E-929B9302D1AE}"/>
                    </a:ext>
                  </a:extLst>
                </p:cNvPr>
                <p:cNvPicPr/>
                <p:nvPr/>
              </p:nvPicPr>
              <p:blipFill>
                <a:blip r:embed="rId393"/>
                <a:stretch>
                  <a:fillRect/>
                </a:stretch>
              </p:blipFill>
              <p:spPr>
                <a:xfrm>
                  <a:off x="7535308" y="2500158"/>
                  <a:ext cx="114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66" name="Ink 265">
                  <a:extLst>
                    <a:ext uri="{FF2B5EF4-FFF2-40B4-BE49-F238E27FC236}">
                      <a16:creationId xmlns:a16="http://schemas.microsoft.com/office/drawing/2014/main" id="{A6D1EFFD-72C2-5944-A8F4-50A46A91D16C}"/>
                    </a:ext>
                  </a:extLst>
                </p14:cNvPr>
                <p14:cNvContentPartPr/>
                <p14:nvPr/>
              </p14:nvContentPartPr>
              <p14:xfrm>
                <a:off x="7263148" y="2488278"/>
                <a:ext cx="167400" cy="42120"/>
              </p14:xfrm>
            </p:contentPart>
          </mc:Choice>
          <mc:Fallback xmlns="">
            <p:pic>
              <p:nvPicPr>
                <p:cNvPr id="266" name="Ink 265">
                  <a:extLst>
                    <a:ext uri="{FF2B5EF4-FFF2-40B4-BE49-F238E27FC236}">
                      <a16:creationId xmlns:a16="http://schemas.microsoft.com/office/drawing/2014/main" id="{A6D1EFFD-72C2-5944-A8F4-50A46A91D16C}"/>
                    </a:ext>
                  </a:extLst>
                </p:cNvPr>
                <p:cNvPicPr/>
                <p:nvPr/>
              </p:nvPicPr>
              <p:blipFill>
                <a:blip r:embed="rId395"/>
                <a:stretch>
                  <a:fillRect/>
                </a:stretch>
              </p:blipFill>
              <p:spPr>
                <a:xfrm>
                  <a:off x="7255588" y="2480718"/>
                  <a:ext cx="182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7" name="Ink 266">
                  <a:extLst>
                    <a:ext uri="{FF2B5EF4-FFF2-40B4-BE49-F238E27FC236}">
                      <a16:creationId xmlns:a16="http://schemas.microsoft.com/office/drawing/2014/main" id="{8DEABE36-B48F-7C45-B4F1-DD415DAFB9A6}"/>
                    </a:ext>
                  </a:extLst>
                </p14:cNvPr>
                <p14:cNvContentPartPr/>
                <p14:nvPr/>
              </p14:nvContentPartPr>
              <p14:xfrm>
                <a:off x="6724948" y="2915958"/>
                <a:ext cx="38520" cy="173880"/>
              </p14:xfrm>
            </p:contentPart>
          </mc:Choice>
          <mc:Fallback xmlns="">
            <p:pic>
              <p:nvPicPr>
                <p:cNvPr id="267" name="Ink 266">
                  <a:extLst>
                    <a:ext uri="{FF2B5EF4-FFF2-40B4-BE49-F238E27FC236}">
                      <a16:creationId xmlns:a16="http://schemas.microsoft.com/office/drawing/2014/main" id="{8DEABE36-B48F-7C45-B4F1-DD415DAFB9A6}"/>
                    </a:ext>
                  </a:extLst>
                </p:cNvPr>
                <p:cNvPicPr/>
                <p:nvPr/>
              </p:nvPicPr>
              <p:blipFill>
                <a:blip r:embed="rId397"/>
                <a:stretch>
                  <a:fillRect/>
                </a:stretch>
              </p:blipFill>
              <p:spPr>
                <a:xfrm>
                  <a:off x="6717748" y="2908398"/>
                  <a:ext cx="53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68" name="Ink 267">
                  <a:extLst>
                    <a:ext uri="{FF2B5EF4-FFF2-40B4-BE49-F238E27FC236}">
                      <a16:creationId xmlns:a16="http://schemas.microsoft.com/office/drawing/2014/main" id="{7EF97962-B14D-1D4B-8934-A17ED6294958}"/>
                    </a:ext>
                  </a:extLst>
                </p14:cNvPr>
                <p14:cNvContentPartPr/>
                <p14:nvPr/>
              </p14:nvContentPartPr>
              <p14:xfrm>
                <a:off x="6627028" y="2961678"/>
                <a:ext cx="238320" cy="94680"/>
              </p14:xfrm>
            </p:contentPart>
          </mc:Choice>
          <mc:Fallback xmlns="">
            <p:pic>
              <p:nvPicPr>
                <p:cNvPr id="268" name="Ink 267">
                  <a:extLst>
                    <a:ext uri="{FF2B5EF4-FFF2-40B4-BE49-F238E27FC236}">
                      <a16:creationId xmlns:a16="http://schemas.microsoft.com/office/drawing/2014/main" id="{7EF97962-B14D-1D4B-8934-A17ED6294958}"/>
                    </a:ext>
                  </a:extLst>
                </p:cNvPr>
                <p:cNvPicPr/>
                <p:nvPr/>
              </p:nvPicPr>
              <p:blipFill>
                <a:blip r:embed="rId399"/>
                <a:stretch>
                  <a:fillRect/>
                </a:stretch>
              </p:blipFill>
              <p:spPr>
                <a:xfrm>
                  <a:off x="6619468" y="2954118"/>
                  <a:ext cx="253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9" name="Ink 268">
                  <a:extLst>
                    <a:ext uri="{FF2B5EF4-FFF2-40B4-BE49-F238E27FC236}">
                      <a16:creationId xmlns:a16="http://schemas.microsoft.com/office/drawing/2014/main" id="{831697CD-AF61-8B44-8B05-2461BC742470}"/>
                    </a:ext>
                  </a:extLst>
                </p14:cNvPr>
                <p14:cNvContentPartPr/>
                <p14:nvPr/>
              </p14:nvContentPartPr>
              <p14:xfrm>
                <a:off x="6912868" y="2874198"/>
                <a:ext cx="4680" cy="172440"/>
              </p14:xfrm>
            </p:contentPart>
          </mc:Choice>
          <mc:Fallback xmlns="">
            <p:pic>
              <p:nvPicPr>
                <p:cNvPr id="269" name="Ink 268">
                  <a:extLst>
                    <a:ext uri="{FF2B5EF4-FFF2-40B4-BE49-F238E27FC236}">
                      <a16:creationId xmlns:a16="http://schemas.microsoft.com/office/drawing/2014/main" id="{831697CD-AF61-8B44-8B05-2461BC742470}"/>
                    </a:ext>
                  </a:extLst>
                </p:cNvPr>
                <p:cNvPicPr/>
                <p:nvPr/>
              </p:nvPicPr>
              <p:blipFill>
                <a:blip r:embed="rId401"/>
                <a:stretch>
                  <a:fillRect/>
                </a:stretch>
              </p:blipFill>
              <p:spPr>
                <a:xfrm>
                  <a:off x="6905668" y="2866638"/>
                  <a:ext cx="19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0" name="Ink 269">
                  <a:extLst>
                    <a:ext uri="{FF2B5EF4-FFF2-40B4-BE49-F238E27FC236}">
                      <a16:creationId xmlns:a16="http://schemas.microsoft.com/office/drawing/2014/main" id="{F6F47CE8-F90B-7A44-BD11-2B0F67773D16}"/>
                    </a:ext>
                  </a:extLst>
                </p14:cNvPr>
                <p14:cNvContentPartPr/>
                <p14:nvPr/>
              </p14:nvContentPartPr>
              <p14:xfrm>
                <a:off x="6896668" y="2790678"/>
                <a:ext cx="270720" cy="217080"/>
              </p14:xfrm>
            </p:contentPart>
          </mc:Choice>
          <mc:Fallback xmlns="">
            <p:pic>
              <p:nvPicPr>
                <p:cNvPr id="270" name="Ink 269">
                  <a:extLst>
                    <a:ext uri="{FF2B5EF4-FFF2-40B4-BE49-F238E27FC236}">
                      <a16:creationId xmlns:a16="http://schemas.microsoft.com/office/drawing/2014/main" id="{F6F47CE8-F90B-7A44-BD11-2B0F67773D16}"/>
                    </a:ext>
                  </a:extLst>
                </p:cNvPr>
                <p:cNvPicPr/>
                <p:nvPr/>
              </p:nvPicPr>
              <p:blipFill>
                <a:blip r:embed="rId403"/>
                <a:stretch>
                  <a:fillRect/>
                </a:stretch>
              </p:blipFill>
              <p:spPr>
                <a:xfrm>
                  <a:off x="6889108" y="2783118"/>
                  <a:ext cx="2858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1" name="Ink 270">
                  <a:extLst>
                    <a:ext uri="{FF2B5EF4-FFF2-40B4-BE49-F238E27FC236}">
                      <a16:creationId xmlns:a16="http://schemas.microsoft.com/office/drawing/2014/main" id="{A374D973-335C-F245-A42A-A80EE5BA69BB}"/>
                    </a:ext>
                  </a:extLst>
                </p14:cNvPr>
                <p14:cNvContentPartPr/>
                <p14:nvPr/>
              </p14:nvContentPartPr>
              <p14:xfrm>
                <a:off x="7302028" y="2832078"/>
                <a:ext cx="159120" cy="105840"/>
              </p14:xfrm>
            </p:contentPart>
          </mc:Choice>
          <mc:Fallback xmlns="">
            <p:pic>
              <p:nvPicPr>
                <p:cNvPr id="271" name="Ink 270">
                  <a:extLst>
                    <a:ext uri="{FF2B5EF4-FFF2-40B4-BE49-F238E27FC236}">
                      <a16:creationId xmlns:a16="http://schemas.microsoft.com/office/drawing/2014/main" id="{A374D973-335C-F245-A42A-A80EE5BA69BB}"/>
                    </a:ext>
                  </a:extLst>
                </p:cNvPr>
                <p:cNvPicPr/>
                <p:nvPr/>
              </p:nvPicPr>
              <p:blipFill>
                <a:blip r:embed="rId405"/>
                <a:stretch>
                  <a:fillRect/>
                </a:stretch>
              </p:blipFill>
              <p:spPr>
                <a:xfrm>
                  <a:off x="7294468" y="2824518"/>
                  <a:ext cx="174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2" name="Ink 271">
                  <a:extLst>
                    <a:ext uri="{FF2B5EF4-FFF2-40B4-BE49-F238E27FC236}">
                      <a16:creationId xmlns:a16="http://schemas.microsoft.com/office/drawing/2014/main" id="{C14CE163-881E-3E49-9B7F-58D3CDA920B0}"/>
                    </a:ext>
                  </a:extLst>
                </p14:cNvPr>
                <p14:cNvContentPartPr/>
                <p14:nvPr/>
              </p14:nvContentPartPr>
              <p14:xfrm>
                <a:off x="7477348" y="2779518"/>
                <a:ext cx="66960" cy="141840"/>
              </p14:xfrm>
            </p:contentPart>
          </mc:Choice>
          <mc:Fallback xmlns="">
            <p:pic>
              <p:nvPicPr>
                <p:cNvPr id="272" name="Ink 271">
                  <a:extLst>
                    <a:ext uri="{FF2B5EF4-FFF2-40B4-BE49-F238E27FC236}">
                      <a16:creationId xmlns:a16="http://schemas.microsoft.com/office/drawing/2014/main" id="{C14CE163-881E-3E49-9B7F-58D3CDA920B0}"/>
                    </a:ext>
                  </a:extLst>
                </p:cNvPr>
                <p:cNvPicPr/>
                <p:nvPr/>
              </p:nvPicPr>
              <p:blipFill>
                <a:blip r:embed="rId407"/>
                <a:stretch>
                  <a:fillRect/>
                </a:stretch>
              </p:blipFill>
              <p:spPr>
                <a:xfrm>
                  <a:off x="7469788" y="2771958"/>
                  <a:ext cx="81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3" name="Ink 272">
                  <a:extLst>
                    <a:ext uri="{FF2B5EF4-FFF2-40B4-BE49-F238E27FC236}">
                      <a16:creationId xmlns:a16="http://schemas.microsoft.com/office/drawing/2014/main" id="{0BB90A21-F59D-0946-B757-D96D8570E2B7}"/>
                    </a:ext>
                  </a:extLst>
                </p14:cNvPr>
                <p14:cNvContentPartPr/>
                <p14:nvPr/>
              </p14:nvContentPartPr>
              <p14:xfrm>
                <a:off x="7596508" y="2717238"/>
                <a:ext cx="6120" cy="212040"/>
              </p14:xfrm>
            </p:contentPart>
          </mc:Choice>
          <mc:Fallback xmlns="">
            <p:pic>
              <p:nvPicPr>
                <p:cNvPr id="273" name="Ink 272">
                  <a:extLst>
                    <a:ext uri="{FF2B5EF4-FFF2-40B4-BE49-F238E27FC236}">
                      <a16:creationId xmlns:a16="http://schemas.microsoft.com/office/drawing/2014/main" id="{0BB90A21-F59D-0946-B757-D96D8570E2B7}"/>
                    </a:ext>
                  </a:extLst>
                </p:cNvPr>
                <p:cNvPicPr/>
                <p:nvPr/>
              </p:nvPicPr>
              <p:blipFill>
                <a:blip r:embed="rId409"/>
                <a:stretch>
                  <a:fillRect/>
                </a:stretch>
              </p:blipFill>
              <p:spPr>
                <a:xfrm>
                  <a:off x="7588948" y="2709678"/>
                  <a:ext cx="21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4" name="Ink 273">
                  <a:extLst>
                    <a:ext uri="{FF2B5EF4-FFF2-40B4-BE49-F238E27FC236}">
                      <a16:creationId xmlns:a16="http://schemas.microsoft.com/office/drawing/2014/main" id="{81EAD805-9A67-534E-8918-B2FF608FE994}"/>
                    </a:ext>
                  </a:extLst>
                </p14:cNvPr>
                <p14:cNvContentPartPr/>
                <p14:nvPr/>
              </p14:nvContentPartPr>
              <p14:xfrm>
                <a:off x="7542868" y="2788158"/>
                <a:ext cx="142920" cy="30600"/>
              </p14:xfrm>
            </p:contentPart>
          </mc:Choice>
          <mc:Fallback xmlns="">
            <p:pic>
              <p:nvPicPr>
                <p:cNvPr id="274" name="Ink 273">
                  <a:extLst>
                    <a:ext uri="{FF2B5EF4-FFF2-40B4-BE49-F238E27FC236}">
                      <a16:creationId xmlns:a16="http://schemas.microsoft.com/office/drawing/2014/main" id="{81EAD805-9A67-534E-8918-B2FF608FE994}"/>
                    </a:ext>
                  </a:extLst>
                </p:cNvPr>
                <p:cNvPicPr/>
                <p:nvPr/>
              </p:nvPicPr>
              <p:blipFill>
                <a:blip r:embed="rId411"/>
                <a:stretch>
                  <a:fillRect/>
                </a:stretch>
              </p:blipFill>
              <p:spPr>
                <a:xfrm>
                  <a:off x="7535308" y="2780598"/>
                  <a:ext cx="158040" cy="45720"/>
                </a:xfrm>
                <a:prstGeom prst="rect">
                  <a:avLst/>
                </a:prstGeom>
              </p:spPr>
            </p:pic>
          </mc:Fallback>
        </mc:AlternateContent>
      </p:grpSp>
    </p:spTree>
    <p:extLst>
      <p:ext uri="{BB962C8B-B14F-4D97-AF65-F5344CB8AC3E}">
        <p14:creationId xmlns:p14="http://schemas.microsoft.com/office/powerpoint/2010/main" val="2466098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A8B8-F996-1142-B002-BE98277EFA24}"/>
              </a:ext>
            </a:extLst>
          </p:cNvPr>
          <p:cNvSpPr>
            <a:spLocks noGrp="1"/>
          </p:cNvSpPr>
          <p:nvPr>
            <p:ph type="title"/>
          </p:nvPr>
        </p:nvSpPr>
        <p:spPr/>
        <p:txBody>
          <a:bodyPr/>
          <a:lstStyle/>
          <a:p>
            <a:r>
              <a:rPr lang="en-US" dirty="0"/>
              <a:t>Access time of multi-level memories</a:t>
            </a:r>
          </a:p>
        </p:txBody>
      </p:sp>
      <p:sp>
        <p:nvSpPr>
          <p:cNvPr id="3" name="Footer Placeholder 2">
            <a:extLst>
              <a:ext uri="{FF2B5EF4-FFF2-40B4-BE49-F238E27FC236}">
                <a16:creationId xmlns:a16="http://schemas.microsoft.com/office/drawing/2014/main" id="{C212D34F-B5BB-CC4B-AE4B-A7ECE8C9F70A}"/>
              </a:ext>
            </a:extLst>
          </p:cNvPr>
          <p:cNvSpPr>
            <a:spLocks noGrp="1"/>
          </p:cNvSpPr>
          <p:nvPr>
            <p:ph type="ftr" sz="quarter" idx="11"/>
          </p:nvPr>
        </p:nvSpPr>
        <p:spPr/>
        <p:txBody>
          <a:bodyPr/>
          <a:lstStyle/>
          <a:p>
            <a:r>
              <a:rPr lang="en-US"/>
              <a:t>© 2016 Pearson Education, Inc., Hoboken, NJ. All rights reserved.</a:t>
            </a:r>
            <a:endParaRPr lang="en-US" dirty="0"/>
          </a:p>
        </p:txBody>
      </p:sp>
      <p:grpSp>
        <p:nvGrpSpPr>
          <p:cNvPr id="27" name="Group 26">
            <a:extLst>
              <a:ext uri="{FF2B5EF4-FFF2-40B4-BE49-F238E27FC236}">
                <a16:creationId xmlns:a16="http://schemas.microsoft.com/office/drawing/2014/main" id="{4107E8D4-3F89-C34E-ACE3-7CE5FF09F0AC}"/>
              </a:ext>
            </a:extLst>
          </p:cNvPr>
          <p:cNvGrpSpPr/>
          <p:nvPr/>
        </p:nvGrpSpPr>
        <p:grpSpPr>
          <a:xfrm>
            <a:off x="1895675" y="1505499"/>
            <a:ext cx="3895200" cy="1465200"/>
            <a:chOff x="1895675" y="1505499"/>
            <a:chExt cx="3895200" cy="14652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9026994-5576-CE4A-938B-399A4179CC8E}"/>
                    </a:ext>
                  </a:extLst>
                </p14:cNvPr>
                <p14:cNvContentPartPr/>
                <p14:nvPr/>
              </p14:nvContentPartPr>
              <p14:xfrm>
                <a:off x="1895675" y="1961259"/>
                <a:ext cx="592920" cy="533880"/>
              </p14:xfrm>
            </p:contentPart>
          </mc:Choice>
          <mc:Fallback xmlns="">
            <p:pic>
              <p:nvPicPr>
                <p:cNvPr id="4" name="Ink 3">
                  <a:extLst>
                    <a:ext uri="{FF2B5EF4-FFF2-40B4-BE49-F238E27FC236}">
                      <a16:creationId xmlns:a16="http://schemas.microsoft.com/office/drawing/2014/main" id="{49026994-5576-CE4A-938B-399A4179CC8E}"/>
                    </a:ext>
                  </a:extLst>
                </p:cNvPr>
                <p:cNvPicPr/>
                <p:nvPr/>
              </p:nvPicPr>
              <p:blipFill>
                <a:blip r:embed="rId3"/>
                <a:stretch>
                  <a:fillRect/>
                </a:stretch>
              </p:blipFill>
              <p:spPr>
                <a:xfrm>
                  <a:off x="1888115" y="1953699"/>
                  <a:ext cx="60768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3FC6850-A39D-824D-BA13-2B831F4A69BE}"/>
                    </a:ext>
                  </a:extLst>
                </p14:cNvPr>
                <p14:cNvContentPartPr/>
                <p14:nvPr/>
              </p14:nvContentPartPr>
              <p14:xfrm>
                <a:off x="2139395" y="2188059"/>
                <a:ext cx="11880" cy="155880"/>
              </p14:xfrm>
            </p:contentPart>
          </mc:Choice>
          <mc:Fallback xmlns="">
            <p:pic>
              <p:nvPicPr>
                <p:cNvPr id="5" name="Ink 4">
                  <a:extLst>
                    <a:ext uri="{FF2B5EF4-FFF2-40B4-BE49-F238E27FC236}">
                      <a16:creationId xmlns:a16="http://schemas.microsoft.com/office/drawing/2014/main" id="{F3FC6850-A39D-824D-BA13-2B831F4A69BE}"/>
                    </a:ext>
                  </a:extLst>
                </p:cNvPr>
                <p:cNvPicPr/>
                <p:nvPr/>
              </p:nvPicPr>
              <p:blipFill>
                <a:blip r:embed="rId5"/>
                <a:stretch>
                  <a:fillRect/>
                </a:stretch>
              </p:blipFill>
              <p:spPr>
                <a:xfrm>
                  <a:off x="2131835" y="2180499"/>
                  <a:ext cx="27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EBF8E0F-A9F3-1743-8187-78878790E2D6}"/>
                    </a:ext>
                  </a:extLst>
                </p14:cNvPr>
                <p14:cNvContentPartPr/>
                <p14:nvPr/>
              </p14:nvContentPartPr>
              <p14:xfrm>
                <a:off x="2104475" y="2170779"/>
                <a:ext cx="135000" cy="101160"/>
              </p14:xfrm>
            </p:contentPart>
          </mc:Choice>
          <mc:Fallback xmlns="">
            <p:pic>
              <p:nvPicPr>
                <p:cNvPr id="6" name="Ink 5">
                  <a:extLst>
                    <a:ext uri="{FF2B5EF4-FFF2-40B4-BE49-F238E27FC236}">
                      <a16:creationId xmlns:a16="http://schemas.microsoft.com/office/drawing/2014/main" id="{FEBF8E0F-A9F3-1743-8187-78878790E2D6}"/>
                    </a:ext>
                  </a:extLst>
                </p:cNvPr>
                <p:cNvPicPr/>
                <p:nvPr/>
              </p:nvPicPr>
              <p:blipFill>
                <a:blip r:embed="rId7"/>
                <a:stretch>
                  <a:fillRect/>
                </a:stretch>
              </p:blipFill>
              <p:spPr>
                <a:xfrm>
                  <a:off x="2096915" y="2163219"/>
                  <a:ext cx="150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EA08B0B-5D44-A94D-8F04-293598FEC8B2}"/>
                    </a:ext>
                  </a:extLst>
                </p14:cNvPr>
                <p14:cNvContentPartPr/>
                <p14:nvPr/>
              </p14:nvContentPartPr>
              <p14:xfrm>
                <a:off x="3514955" y="1887459"/>
                <a:ext cx="45360" cy="697320"/>
              </p14:xfrm>
            </p:contentPart>
          </mc:Choice>
          <mc:Fallback xmlns="">
            <p:pic>
              <p:nvPicPr>
                <p:cNvPr id="8" name="Ink 7">
                  <a:extLst>
                    <a:ext uri="{FF2B5EF4-FFF2-40B4-BE49-F238E27FC236}">
                      <a16:creationId xmlns:a16="http://schemas.microsoft.com/office/drawing/2014/main" id="{5EA08B0B-5D44-A94D-8F04-293598FEC8B2}"/>
                    </a:ext>
                  </a:extLst>
                </p:cNvPr>
                <p:cNvPicPr/>
                <p:nvPr/>
              </p:nvPicPr>
              <p:blipFill>
                <a:blip r:embed="rId9"/>
                <a:stretch>
                  <a:fillRect/>
                </a:stretch>
              </p:blipFill>
              <p:spPr>
                <a:xfrm>
                  <a:off x="3507395" y="1879899"/>
                  <a:ext cx="6048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D51E90-CABE-BA4C-B4B9-C1DFC6C7EDC7}"/>
                    </a:ext>
                  </a:extLst>
                </p14:cNvPr>
                <p14:cNvContentPartPr/>
                <p14:nvPr/>
              </p14:nvContentPartPr>
              <p14:xfrm>
                <a:off x="3563915" y="1834179"/>
                <a:ext cx="527400" cy="52560"/>
              </p14:xfrm>
            </p:contentPart>
          </mc:Choice>
          <mc:Fallback xmlns="">
            <p:pic>
              <p:nvPicPr>
                <p:cNvPr id="9" name="Ink 8">
                  <a:extLst>
                    <a:ext uri="{FF2B5EF4-FFF2-40B4-BE49-F238E27FC236}">
                      <a16:creationId xmlns:a16="http://schemas.microsoft.com/office/drawing/2014/main" id="{D0D51E90-CABE-BA4C-B4B9-C1DFC6C7EDC7}"/>
                    </a:ext>
                  </a:extLst>
                </p:cNvPr>
                <p:cNvPicPr/>
                <p:nvPr/>
              </p:nvPicPr>
              <p:blipFill>
                <a:blip r:embed="rId11"/>
                <a:stretch>
                  <a:fillRect/>
                </a:stretch>
              </p:blipFill>
              <p:spPr>
                <a:xfrm>
                  <a:off x="3556355" y="1826979"/>
                  <a:ext cx="5425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DE2A81E-DD8C-7C41-84FF-C4E3BCA3C73F}"/>
                    </a:ext>
                  </a:extLst>
                </p14:cNvPr>
                <p14:cNvContentPartPr/>
                <p14:nvPr/>
              </p14:nvContentPartPr>
              <p14:xfrm>
                <a:off x="4147475" y="1822299"/>
                <a:ext cx="61200" cy="704520"/>
              </p14:xfrm>
            </p:contentPart>
          </mc:Choice>
          <mc:Fallback xmlns="">
            <p:pic>
              <p:nvPicPr>
                <p:cNvPr id="10" name="Ink 9">
                  <a:extLst>
                    <a:ext uri="{FF2B5EF4-FFF2-40B4-BE49-F238E27FC236}">
                      <a16:creationId xmlns:a16="http://schemas.microsoft.com/office/drawing/2014/main" id="{9DE2A81E-DD8C-7C41-84FF-C4E3BCA3C73F}"/>
                    </a:ext>
                  </a:extLst>
                </p:cNvPr>
                <p:cNvPicPr/>
                <p:nvPr/>
              </p:nvPicPr>
              <p:blipFill>
                <a:blip r:embed="rId13"/>
                <a:stretch>
                  <a:fillRect/>
                </a:stretch>
              </p:blipFill>
              <p:spPr>
                <a:xfrm>
                  <a:off x="4139915" y="1814739"/>
                  <a:ext cx="7632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9A2FC3D-8EA5-E94F-9743-8335ED041937}"/>
                    </a:ext>
                  </a:extLst>
                </p14:cNvPr>
                <p14:cNvContentPartPr/>
                <p14:nvPr/>
              </p14:nvContentPartPr>
              <p14:xfrm>
                <a:off x="3623315" y="2578659"/>
                <a:ext cx="617040" cy="37080"/>
              </p14:xfrm>
            </p:contentPart>
          </mc:Choice>
          <mc:Fallback xmlns="">
            <p:pic>
              <p:nvPicPr>
                <p:cNvPr id="11" name="Ink 10">
                  <a:extLst>
                    <a:ext uri="{FF2B5EF4-FFF2-40B4-BE49-F238E27FC236}">
                      <a16:creationId xmlns:a16="http://schemas.microsoft.com/office/drawing/2014/main" id="{99A2FC3D-8EA5-E94F-9743-8335ED041937}"/>
                    </a:ext>
                  </a:extLst>
                </p:cNvPr>
                <p:cNvPicPr/>
                <p:nvPr/>
              </p:nvPicPr>
              <p:blipFill>
                <a:blip r:embed="rId15"/>
                <a:stretch>
                  <a:fillRect/>
                </a:stretch>
              </p:blipFill>
              <p:spPr>
                <a:xfrm>
                  <a:off x="3615755" y="2571099"/>
                  <a:ext cx="632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A4B33232-7782-5F44-AAF9-930ABF8CFBD5}"/>
                    </a:ext>
                  </a:extLst>
                </p14:cNvPr>
                <p14:cNvContentPartPr/>
                <p14:nvPr/>
              </p14:nvContentPartPr>
              <p14:xfrm>
                <a:off x="3771635" y="1589739"/>
                <a:ext cx="150840" cy="155160"/>
              </p14:xfrm>
            </p:contentPart>
          </mc:Choice>
          <mc:Fallback xmlns="">
            <p:pic>
              <p:nvPicPr>
                <p:cNvPr id="16" name="Ink 15">
                  <a:extLst>
                    <a:ext uri="{FF2B5EF4-FFF2-40B4-BE49-F238E27FC236}">
                      <a16:creationId xmlns:a16="http://schemas.microsoft.com/office/drawing/2014/main" id="{A4B33232-7782-5F44-AAF9-930ABF8CFBD5}"/>
                    </a:ext>
                  </a:extLst>
                </p:cNvPr>
                <p:cNvPicPr/>
                <p:nvPr/>
              </p:nvPicPr>
              <p:blipFill>
                <a:blip r:embed="rId17"/>
                <a:stretch>
                  <a:fillRect/>
                </a:stretch>
              </p:blipFill>
              <p:spPr>
                <a:xfrm>
                  <a:off x="3764435" y="1582179"/>
                  <a:ext cx="1659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A9811B76-EBAD-854E-B3B2-8BF4FC293151}"/>
                    </a:ext>
                  </a:extLst>
                </p14:cNvPr>
                <p14:cNvContentPartPr/>
                <p14:nvPr/>
              </p14:nvContentPartPr>
              <p14:xfrm>
                <a:off x="3979715" y="1598379"/>
                <a:ext cx="13320" cy="155160"/>
              </p14:xfrm>
            </p:contentPart>
          </mc:Choice>
          <mc:Fallback xmlns="">
            <p:pic>
              <p:nvPicPr>
                <p:cNvPr id="17" name="Ink 16">
                  <a:extLst>
                    <a:ext uri="{FF2B5EF4-FFF2-40B4-BE49-F238E27FC236}">
                      <a16:creationId xmlns:a16="http://schemas.microsoft.com/office/drawing/2014/main" id="{A9811B76-EBAD-854E-B3B2-8BF4FC293151}"/>
                    </a:ext>
                  </a:extLst>
                </p:cNvPr>
                <p:cNvPicPr/>
                <p:nvPr/>
              </p:nvPicPr>
              <p:blipFill>
                <a:blip r:embed="rId19"/>
                <a:stretch>
                  <a:fillRect/>
                </a:stretch>
              </p:blipFill>
              <p:spPr>
                <a:xfrm>
                  <a:off x="3972155" y="1590819"/>
                  <a:ext cx="28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63FAAAAE-AD7E-6C4E-97F0-DC46893CB587}"/>
                    </a:ext>
                  </a:extLst>
                </p14:cNvPr>
                <p14:cNvContentPartPr/>
                <p14:nvPr/>
              </p14:nvContentPartPr>
              <p14:xfrm>
                <a:off x="5147195" y="1763979"/>
                <a:ext cx="69840" cy="570600"/>
              </p14:xfrm>
            </p:contentPart>
          </mc:Choice>
          <mc:Fallback xmlns="">
            <p:pic>
              <p:nvPicPr>
                <p:cNvPr id="19" name="Ink 18">
                  <a:extLst>
                    <a:ext uri="{FF2B5EF4-FFF2-40B4-BE49-F238E27FC236}">
                      <a16:creationId xmlns:a16="http://schemas.microsoft.com/office/drawing/2014/main" id="{63FAAAAE-AD7E-6C4E-97F0-DC46893CB587}"/>
                    </a:ext>
                  </a:extLst>
                </p:cNvPr>
                <p:cNvPicPr/>
                <p:nvPr/>
              </p:nvPicPr>
              <p:blipFill>
                <a:blip r:embed="rId21"/>
                <a:stretch>
                  <a:fillRect/>
                </a:stretch>
              </p:blipFill>
              <p:spPr>
                <a:xfrm>
                  <a:off x="5139995" y="1756419"/>
                  <a:ext cx="8496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8FA36030-986A-B847-B687-06B2D40F40DE}"/>
                    </a:ext>
                  </a:extLst>
                </p14:cNvPr>
                <p14:cNvContentPartPr/>
                <p14:nvPr/>
              </p14:nvContentPartPr>
              <p14:xfrm>
                <a:off x="5147195" y="1704579"/>
                <a:ext cx="643680" cy="682200"/>
              </p14:xfrm>
            </p:contentPart>
          </mc:Choice>
          <mc:Fallback xmlns="">
            <p:pic>
              <p:nvPicPr>
                <p:cNvPr id="20" name="Ink 19">
                  <a:extLst>
                    <a:ext uri="{FF2B5EF4-FFF2-40B4-BE49-F238E27FC236}">
                      <a16:creationId xmlns:a16="http://schemas.microsoft.com/office/drawing/2014/main" id="{8FA36030-986A-B847-B687-06B2D40F40DE}"/>
                    </a:ext>
                  </a:extLst>
                </p:cNvPr>
                <p:cNvPicPr/>
                <p:nvPr/>
              </p:nvPicPr>
              <p:blipFill>
                <a:blip r:embed="rId23"/>
                <a:stretch>
                  <a:fillRect/>
                </a:stretch>
              </p:blipFill>
              <p:spPr>
                <a:xfrm>
                  <a:off x="5139995" y="1697019"/>
                  <a:ext cx="6588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4F48265A-E6CE-5C45-83C0-5BC260DDE6C7}"/>
                    </a:ext>
                  </a:extLst>
                </p14:cNvPr>
                <p14:cNvContentPartPr/>
                <p14:nvPr/>
              </p14:nvContentPartPr>
              <p14:xfrm>
                <a:off x="5181035" y="2317659"/>
                <a:ext cx="599040" cy="165240"/>
              </p14:xfrm>
            </p:contentPart>
          </mc:Choice>
          <mc:Fallback xmlns="">
            <p:pic>
              <p:nvPicPr>
                <p:cNvPr id="21" name="Ink 20">
                  <a:extLst>
                    <a:ext uri="{FF2B5EF4-FFF2-40B4-BE49-F238E27FC236}">
                      <a16:creationId xmlns:a16="http://schemas.microsoft.com/office/drawing/2014/main" id="{4F48265A-E6CE-5C45-83C0-5BC260DDE6C7}"/>
                    </a:ext>
                  </a:extLst>
                </p:cNvPr>
                <p:cNvPicPr/>
                <p:nvPr/>
              </p:nvPicPr>
              <p:blipFill>
                <a:blip r:embed="rId25"/>
                <a:stretch>
                  <a:fillRect/>
                </a:stretch>
              </p:blipFill>
              <p:spPr>
                <a:xfrm>
                  <a:off x="5173475" y="2310099"/>
                  <a:ext cx="614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34FE116D-2465-0143-BDAF-DD3D118FC2B4}"/>
                    </a:ext>
                  </a:extLst>
                </p14:cNvPr>
                <p14:cNvContentPartPr/>
                <p14:nvPr/>
              </p14:nvContentPartPr>
              <p14:xfrm>
                <a:off x="5316755" y="1505499"/>
                <a:ext cx="158760" cy="152640"/>
              </p14:xfrm>
            </p:contentPart>
          </mc:Choice>
          <mc:Fallback xmlns="">
            <p:pic>
              <p:nvPicPr>
                <p:cNvPr id="22" name="Ink 21">
                  <a:extLst>
                    <a:ext uri="{FF2B5EF4-FFF2-40B4-BE49-F238E27FC236}">
                      <a16:creationId xmlns:a16="http://schemas.microsoft.com/office/drawing/2014/main" id="{34FE116D-2465-0143-BDAF-DD3D118FC2B4}"/>
                    </a:ext>
                  </a:extLst>
                </p:cNvPr>
                <p:cNvPicPr/>
                <p:nvPr/>
              </p:nvPicPr>
              <p:blipFill>
                <a:blip r:embed="rId27"/>
                <a:stretch>
                  <a:fillRect/>
                </a:stretch>
              </p:blipFill>
              <p:spPr>
                <a:xfrm>
                  <a:off x="5309195" y="1497939"/>
                  <a:ext cx="173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271CCFC1-212D-5142-9E5F-789BBFDF2B25}"/>
                    </a:ext>
                  </a:extLst>
                </p14:cNvPr>
                <p14:cNvContentPartPr/>
                <p14:nvPr/>
              </p14:nvContentPartPr>
              <p14:xfrm>
                <a:off x="5515115" y="1514499"/>
                <a:ext cx="127440" cy="121680"/>
              </p14:xfrm>
            </p:contentPart>
          </mc:Choice>
          <mc:Fallback xmlns="">
            <p:pic>
              <p:nvPicPr>
                <p:cNvPr id="23" name="Ink 22">
                  <a:extLst>
                    <a:ext uri="{FF2B5EF4-FFF2-40B4-BE49-F238E27FC236}">
                      <a16:creationId xmlns:a16="http://schemas.microsoft.com/office/drawing/2014/main" id="{271CCFC1-212D-5142-9E5F-789BBFDF2B25}"/>
                    </a:ext>
                  </a:extLst>
                </p:cNvPr>
                <p:cNvPicPr/>
                <p:nvPr/>
              </p:nvPicPr>
              <p:blipFill>
                <a:blip r:embed="rId29"/>
                <a:stretch>
                  <a:fillRect/>
                </a:stretch>
              </p:blipFill>
              <p:spPr>
                <a:xfrm>
                  <a:off x="5507555" y="1506939"/>
                  <a:ext cx="142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229CB68F-E75F-C740-BB60-59FF62EF33D7}"/>
                    </a:ext>
                  </a:extLst>
                </p14:cNvPr>
                <p14:cNvContentPartPr/>
                <p14:nvPr/>
              </p14:nvContentPartPr>
              <p14:xfrm>
                <a:off x="2229755" y="2459499"/>
                <a:ext cx="1563840" cy="511200"/>
              </p14:xfrm>
            </p:contentPart>
          </mc:Choice>
          <mc:Fallback xmlns="">
            <p:pic>
              <p:nvPicPr>
                <p:cNvPr id="25" name="Ink 24">
                  <a:extLst>
                    <a:ext uri="{FF2B5EF4-FFF2-40B4-BE49-F238E27FC236}">
                      <a16:creationId xmlns:a16="http://schemas.microsoft.com/office/drawing/2014/main" id="{229CB68F-E75F-C740-BB60-59FF62EF33D7}"/>
                    </a:ext>
                  </a:extLst>
                </p:cNvPr>
                <p:cNvPicPr/>
                <p:nvPr/>
              </p:nvPicPr>
              <p:blipFill>
                <a:blip r:embed="rId31"/>
                <a:stretch>
                  <a:fillRect/>
                </a:stretch>
              </p:blipFill>
              <p:spPr>
                <a:xfrm>
                  <a:off x="2222195" y="2451939"/>
                  <a:ext cx="157896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18901C0-EEE0-AE45-9B86-0702FE205F72}"/>
                    </a:ext>
                  </a:extLst>
                </p14:cNvPr>
                <p14:cNvContentPartPr/>
                <p14:nvPr/>
              </p14:nvContentPartPr>
              <p14:xfrm>
                <a:off x="3789635" y="2484699"/>
                <a:ext cx="1797480" cy="418320"/>
              </p14:xfrm>
            </p:contentPart>
          </mc:Choice>
          <mc:Fallback xmlns="">
            <p:pic>
              <p:nvPicPr>
                <p:cNvPr id="26" name="Ink 25">
                  <a:extLst>
                    <a:ext uri="{FF2B5EF4-FFF2-40B4-BE49-F238E27FC236}">
                      <a16:creationId xmlns:a16="http://schemas.microsoft.com/office/drawing/2014/main" id="{918901C0-EEE0-AE45-9B86-0702FE205F72}"/>
                    </a:ext>
                  </a:extLst>
                </p:cNvPr>
                <p:cNvPicPr/>
                <p:nvPr/>
              </p:nvPicPr>
              <p:blipFill>
                <a:blip r:embed="rId33"/>
                <a:stretch>
                  <a:fillRect/>
                </a:stretch>
              </p:blipFill>
              <p:spPr>
                <a:xfrm>
                  <a:off x="3782075" y="2477139"/>
                  <a:ext cx="1812600" cy="433440"/>
                </a:xfrm>
                <a:prstGeom prst="rect">
                  <a:avLst/>
                </a:prstGeom>
              </p:spPr>
            </p:pic>
          </mc:Fallback>
        </mc:AlternateContent>
      </p:grpSp>
      <p:grpSp>
        <p:nvGrpSpPr>
          <p:cNvPr id="31" name="Group 30">
            <a:extLst>
              <a:ext uri="{FF2B5EF4-FFF2-40B4-BE49-F238E27FC236}">
                <a16:creationId xmlns:a16="http://schemas.microsoft.com/office/drawing/2014/main" id="{6A53AC06-D271-F544-8601-123488CAE0EA}"/>
              </a:ext>
            </a:extLst>
          </p:cNvPr>
          <p:cNvGrpSpPr/>
          <p:nvPr/>
        </p:nvGrpSpPr>
        <p:grpSpPr>
          <a:xfrm>
            <a:off x="3545195" y="1231179"/>
            <a:ext cx="290160" cy="196200"/>
            <a:chOff x="3545195" y="1231179"/>
            <a:chExt cx="290160" cy="196200"/>
          </a:xfrm>
        </p:grpSpPr>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35C4EDB4-9700-BF4D-9B1E-259D36A66016}"/>
                    </a:ext>
                  </a:extLst>
                </p14:cNvPr>
                <p14:cNvContentPartPr/>
                <p14:nvPr/>
              </p14:nvContentPartPr>
              <p14:xfrm>
                <a:off x="3719435" y="1231179"/>
                <a:ext cx="6120" cy="195480"/>
              </p14:xfrm>
            </p:contentPart>
          </mc:Choice>
          <mc:Fallback xmlns="">
            <p:pic>
              <p:nvPicPr>
                <p:cNvPr id="28" name="Ink 27">
                  <a:extLst>
                    <a:ext uri="{FF2B5EF4-FFF2-40B4-BE49-F238E27FC236}">
                      <a16:creationId xmlns:a16="http://schemas.microsoft.com/office/drawing/2014/main" id="{35C4EDB4-9700-BF4D-9B1E-259D36A66016}"/>
                    </a:ext>
                  </a:extLst>
                </p:cNvPr>
                <p:cNvPicPr/>
                <p:nvPr/>
              </p:nvPicPr>
              <p:blipFill>
                <a:blip r:embed="rId35"/>
                <a:stretch>
                  <a:fillRect/>
                </a:stretch>
              </p:blipFill>
              <p:spPr>
                <a:xfrm>
                  <a:off x="3711875" y="1223619"/>
                  <a:ext cx="21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E5247B2C-5513-0246-A04F-4E60BE03DBA0}"/>
                    </a:ext>
                  </a:extLst>
                </p14:cNvPr>
                <p14:cNvContentPartPr/>
                <p14:nvPr/>
              </p14:nvContentPartPr>
              <p14:xfrm>
                <a:off x="3545195" y="1241259"/>
                <a:ext cx="227160" cy="4680"/>
              </p14:xfrm>
            </p:contentPart>
          </mc:Choice>
          <mc:Fallback xmlns="">
            <p:pic>
              <p:nvPicPr>
                <p:cNvPr id="29" name="Ink 28">
                  <a:extLst>
                    <a:ext uri="{FF2B5EF4-FFF2-40B4-BE49-F238E27FC236}">
                      <a16:creationId xmlns:a16="http://schemas.microsoft.com/office/drawing/2014/main" id="{E5247B2C-5513-0246-A04F-4E60BE03DBA0}"/>
                    </a:ext>
                  </a:extLst>
                </p:cNvPr>
                <p:cNvPicPr/>
                <p:nvPr/>
              </p:nvPicPr>
              <p:blipFill>
                <a:blip r:embed="rId37"/>
                <a:stretch>
                  <a:fillRect/>
                </a:stretch>
              </p:blipFill>
              <p:spPr>
                <a:xfrm>
                  <a:off x="3537635" y="1233699"/>
                  <a:ext cx="242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2F9B279-9F28-7D43-951B-4223175AC994}"/>
                    </a:ext>
                  </a:extLst>
                </p14:cNvPr>
                <p14:cNvContentPartPr/>
                <p14:nvPr/>
              </p14:nvContentPartPr>
              <p14:xfrm>
                <a:off x="3828515" y="1322259"/>
                <a:ext cx="6840" cy="105120"/>
              </p14:xfrm>
            </p:contentPart>
          </mc:Choice>
          <mc:Fallback xmlns="">
            <p:pic>
              <p:nvPicPr>
                <p:cNvPr id="30" name="Ink 29">
                  <a:extLst>
                    <a:ext uri="{FF2B5EF4-FFF2-40B4-BE49-F238E27FC236}">
                      <a16:creationId xmlns:a16="http://schemas.microsoft.com/office/drawing/2014/main" id="{92F9B279-9F28-7D43-951B-4223175AC994}"/>
                    </a:ext>
                  </a:extLst>
                </p:cNvPr>
                <p:cNvPicPr/>
                <p:nvPr/>
              </p:nvPicPr>
              <p:blipFill>
                <a:blip r:embed="rId39"/>
                <a:stretch>
                  <a:fillRect/>
                </a:stretch>
              </p:blipFill>
              <p:spPr>
                <a:xfrm>
                  <a:off x="3820955" y="1314699"/>
                  <a:ext cx="21960" cy="120240"/>
                </a:xfrm>
                <a:prstGeom prst="rect">
                  <a:avLst/>
                </a:prstGeom>
              </p:spPr>
            </p:pic>
          </mc:Fallback>
        </mc:AlternateContent>
      </p:grpSp>
      <p:grpSp>
        <p:nvGrpSpPr>
          <p:cNvPr id="35" name="Group 34">
            <a:extLst>
              <a:ext uri="{FF2B5EF4-FFF2-40B4-BE49-F238E27FC236}">
                <a16:creationId xmlns:a16="http://schemas.microsoft.com/office/drawing/2014/main" id="{DE248BB0-3517-AF47-938F-FA6EABECD808}"/>
              </a:ext>
            </a:extLst>
          </p:cNvPr>
          <p:cNvGrpSpPr/>
          <p:nvPr/>
        </p:nvGrpSpPr>
        <p:grpSpPr>
          <a:xfrm>
            <a:off x="5226755" y="1126419"/>
            <a:ext cx="342720" cy="221400"/>
            <a:chOff x="5226755" y="1126419"/>
            <a:chExt cx="342720" cy="221400"/>
          </a:xfrm>
        </p:grpSpPr>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5DEF3956-9DFB-E942-98D7-00FD43D147F1}"/>
                    </a:ext>
                  </a:extLst>
                </p14:cNvPr>
                <p14:cNvContentPartPr/>
                <p14:nvPr/>
              </p14:nvContentPartPr>
              <p14:xfrm>
                <a:off x="5332235" y="1158819"/>
                <a:ext cx="9000" cy="160920"/>
              </p14:xfrm>
            </p:contentPart>
          </mc:Choice>
          <mc:Fallback xmlns="">
            <p:pic>
              <p:nvPicPr>
                <p:cNvPr id="32" name="Ink 31">
                  <a:extLst>
                    <a:ext uri="{FF2B5EF4-FFF2-40B4-BE49-F238E27FC236}">
                      <a16:creationId xmlns:a16="http://schemas.microsoft.com/office/drawing/2014/main" id="{5DEF3956-9DFB-E942-98D7-00FD43D147F1}"/>
                    </a:ext>
                  </a:extLst>
                </p:cNvPr>
                <p:cNvPicPr/>
                <p:nvPr/>
              </p:nvPicPr>
              <p:blipFill>
                <a:blip r:embed="rId41"/>
                <a:stretch>
                  <a:fillRect/>
                </a:stretch>
              </p:blipFill>
              <p:spPr>
                <a:xfrm>
                  <a:off x="5324675" y="1151259"/>
                  <a:ext cx="24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CF947A32-13D9-084C-AA3C-6A27735765C2}"/>
                    </a:ext>
                  </a:extLst>
                </p14:cNvPr>
                <p14:cNvContentPartPr/>
                <p14:nvPr/>
              </p14:nvContentPartPr>
              <p14:xfrm>
                <a:off x="5226755" y="1126419"/>
                <a:ext cx="147600" cy="30600"/>
              </p14:xfrm>
            </p:contentPart>
          </mc:Choice>
          <mc:Fallback xmlns="">
            <p:pic>
              <p:nvPicPr>
                <p:cNvPr id="33" name="Ink 32">
                  <a:extLst>
                    <a:ext uri="{FF2B5EF4-FFF2-40B4-BE49-F238E27FC236}">
                      <a16:creationId xmlns:a16="http://schemas.microsoft.com/office/drawing/2014/main" id="{CF947A32-13D9-084C-AA3C-6A27735765C2}"/>
                    </a:ext>
                  </a:extLst>
                </p:cNvPr>
                <p:cNvPicPr/>
                <p:nvPr/>
              </p:nvPicPr>
              <p:blipFill>
                <a:blip r:embed="rId43"/>
                <a:stretch>
                  <a:fillRect/>
                </a:stretch>
              </p:blipFill>
              <p:spPr>
                <a:xfrm>
                  <a:off x="5219195" y="1118859"/>
                  <a:ext cx="162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4CA40874-3AB7-C942-8561-FE941019FC0C}"/>
                    </a:ext>
                  </a:extLst>
                </p14:cNvPr>
                <p14:cNvContentPartPr/>
                <p14:nvPr/>
              </p14:nvContentPartPr>
              <p14:xfrm>
                <a:off x="5434115" y="1216059"/>
                <a:ext cx="135360" cy="131760"/>
              </p14:xfrm>
            </p:contentPart>
          </mc:Choice>
          <mc:Fallback xmlns="">
            <p:pic>
              <p:nvPicPr>
                <p:cNvPr id="34" name="Ink 33">
                  <a:extLst>
                    <a:ext uri="{FF2B5EF4-FFF2-40B4-BE49-F238E27FC236}">
                      <a16:creationId xmlns:a16="http://schemas.microsoft.com/office/drawing/2014/main" id="{4CA40874-3AB7-C942-8561-FE941019FC0C}"/>
                    </a:ext>
                  </a:extLst>
                </p:cNvPr>
                <p:cNvPicPr/>
                <p:nvPr/>
              </p:nvPicPr>
              <p:blipFill>
                <a:blip r:embed="rId45"/>
                <a:stretch>
                  <a:fillRect/>
                </a:stretch>
              </p:blipFill>
              <p:spPr>
                <a:xfrm>
                  <a:off x="5426555" y="1208499"/>
                  <a:ext cx="150120" cy="146520"/>
                </a:xfrm>
                <a:prstGeom prst="rect">
                  <a:avLst/>
                </a:prstGeom>
              </p:spPr>
            </p:pic>
          </mc:Fallback>
        </mc:AlternateContent>
      </p:grpSp>
      <p:grpSp>
        <p:nvGrpSpPr>
          <p:cNvPr id="48" name="Group 47">
            <a:extLst>
              <a:ext uri="{FF2B5EF4-FFF2-40B4-BE49-F238E27FC236}">
                <a16:creationId xmlns:a16="http://schemas.microsoft.com/office/drawing/2014/main" id="{2D361FD1-4DAB-5342-ACCE-2ECF4071F4E4}"/>
              </a:ext>
            </a:extLst>
          </p:cNvPr>
          <p:cNvGrpSpPr/>
          <p:nvPr/>
        </p:nvGrpSpPr>
        <p:grpSpPr>
          <a:xfrm>
            <a:off x="5862515" y="1345299"/>
            <a:ext cx="1153440" cy="354240"/>
            <a:chOff x="5862515" y="1345299"/>
            <a:chExt cx="1153440" cy="354240"/>
          </a:xfrm>
        </p:grpSpPr>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51072FB7-5379-D34C-A6BD-72CB82CDC14F}"/>
                    </a:ext>
                  </a:extLst>
                </p14:cNvPr>
                <p14:cNvContentPartPr/>
                <p14:nvPr/>
              </p14:nvContentPartPr>
              <p14:xfrm>
                <a:off x="5874395" y="1484259"/>
                <a:ext cx="289440" cy="64080"/>
              </p14:xfrm>
            </p:contentPart>
          </mc:Choice>
          <mc:Fallback xmlns="">
            <p:pic>
              <p:nvPicPr>
                <p:cNvPr id="36" name="Ink 35">
                  <a:extLst>
                    <a:ext uri="{FF2B5EF4-FFF2-40B4-BE49-F238E27FC236}">
                      <a16:creationId xmlns:a16="http://schemas.microsoft.com/office/drawing/2014/main" id="{51072FB7-5379-D34C-A6BD-72CB82CDC14F}"/>
                    </a:ext>
                  </a:extLst>
                </p:cNvPr>
                <p:cNvPicPr/>
                <p:nvPr/>
              </p:nvPicPr>
              <p:blipFill>
                <a:blip r:embed="rId47"/>
                <a:stretch>
                  <a:fillRect/>
                </a:stretch>
              </p:blipFill>
              <p:spPr>
                <a:xfrm>
                  <a:off x="5866835" y="1476699"/>
                  <a:ext cx="3045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5A537CC4-912A-6A4F-9AD8-E1DA1592C088}"/>
                    </a:ext>
                  </a:extLst>
                </p14:cNvPr>
                <p14:cNvContentPartPr/>
                <p14:nvPr/>
              </p14:nvContentPartPr>
              <p14:xfrm>
                <a:off x="5862515" y="1450779"/>
                <a:ext cx="126360" cy="142560"/>
              </p14:xfrm>
            </p:contentPart>
          </mc:Choice>
          <mc:Fallback xmlns="">
            <p:pic>
              <p:nvPicPr>
                <p:cNvPr id="37" name="Ink 36">
                  <a:extLst>
                    <a:ext uri="{FF2B5EF4-FFF2-40B4-BE49-F238E27FC236}">
                      <a16:creationId xmlns:a16="http://schemas.microsoft.com/office/drawing/2014/main" id="{5A537CC4-912A-6A4F-9AD8-E1DA1592C088}"/>
                    </a:ext>
                  </a:extLst>
                </p:cNvPr>
                <p:cNvPicPr/>
                <p:nvPr/>
              </p:nvPicPr>
              <p:blipFill>
                <a:blip r:embed="rId49"/>
                <a:stretch>
                  <a:fillRect/>
                </a:stretch>
              </p:blipFill>
              <p:spPr>
                <a:xfrm>
                  <a:off x="5854955" y="1443219"/>
                  <a:ext cx="1414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3DBC5F05-2F6F-824C-BEC5-58B619C88238}"/>
                    </a:ext>
                  </a:extLst>
                </p14:cNvPr>
                <p14:cNvContentPartPr/>
                <p14:nvPr/>
              </p14:nvContentPartPr>
              <p14:xfrm>
                <a:off x="6239075" y="1457979"/>
                <a:ext cx="134280" cy="118080"/>
              </p14:xfrm>
            </p:contentPart>
          </mc:Choice>
          <mc:Fallback xmlns="">
            <p:pic>
              <p:nvPicPr>
                <p:cNvPr id="39" name="Ink 38">
                  <a:extLst>
                    <a:ext uri="{FF2B5EF4-FFF2-40B4-BE49-F238E27FC236}">
                      <a16:creationId xmlns:a16="http://schemas.microsoft.com/office/drawing/2014/main" id="{3DBC5F05-2F6F-824C-BEC5-58B619C88238}"/>
                    </a:ext>
                  </a:extLst>
                </p:cNvPr>
                <p:cNvPicPr/>
                <p:nvPr/>
              </p:nvPicPr>
              <p:blipFill>
                <a:blip r:embed="rId51"/>
                <a:stretch>
                  <a:fillRect/>
                </a:stretch>
              </p:blipFill>
              <p:spPr>
                <a:xfrm>
                  <a:off x="6231515" y="1450419"/>
                  <a:ext cx="149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88B457C5-326C-3E42-8C52-C8E1F8B1332C}"/>
                    </a:ext>
                  </a:extLst>
                </p14:cNvPr>
                <p14:cNvContentPartPr/>
                <p14:nvPr/>
              </p14:nvContentPartPr>
              <p14:xfrm>
                <a:off x="6422315" y="1437459"/>
                <a:ext cx="95040" cy="138600"/>
              </p14:xfrm>
            </p:contentPart>
          </mc:Choice>
          <mc:Fallback xmlns="">
            <p:pic>
              <p:nvPicPr>
                <p:cNvPr id="40" name="Ink 39">
                  <a:extLst>
                    <a:ext uri="{FF2B5EF4-FFF2-40B4-BE49-F238E27FC236}">
                      <a16:creationId xmlns:a16="http://schemas.microsoft.com/office/drawing/2014/main" id="{88B457C5-326C-3E42-8C52-C8E1F8B1332C}"/>
                    </a:ext>
                  </a:extLst>
                </p:cNvPr>
                <p:cNvPicPr/>
                <p:nvPr/>
              </p:nvPicPr>
              <p:blipFill>
                <a:blip r:embed="rId53"/>
                <a:stretch>
                  <a:fillRect/>
                </a:stretch>
              </p:blipFill>
              <p:spPr>
                <a:xfrm>
                  <a:off x="6415115" y="1429899"/>
                  <a:ext cx="110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0C052CA6-483E-7846-AFD0-36852E9EB204}"/>
                    </a:ext>
                  </a:extLst>
                </p14:cNvPr>
                <p14:cNvContentPartPr/>
                <p14:nvPr/>
              </p14:nvContentPartPr>
              <p14:xfrm>
                <a:off x="6569555" y="1429179"/>
                <a:ext cx="135720" cy="128160"/>
              </p14:xfrm>
            </p:contentPart>
          </mc:Choice>
          <mc:Fallback xmlns="">
            <p:pic>
              <p:nvPicPr>
                <p:cNvPr id="41" name="Ink 40">
                  <a:extLst>
                    <a:ext uri="{FF2B5EF4-FFF2-40B4-BE49-F238E27FC236}">
                      <a16:creationId xmlns:a16="http://schemas.microsoft.com/office/drawing/2014/main" id="{0C052CA6-483E-7846-AFD0-36852E9EB204}"/>
                    </a:ext>
                  </a:extLst>
                </p:cNvPr>
                <p:cNvPicPr/>
                <p:nvPr/>
              </p:nvPicPr>
              <p:blipFill>
                <a:blip r:embed="rId55"/>
                <a:stretch>
                  <a:fillRect/>
                </a:stretch>
              </p:blipFill>
              <p:spPr>
                <a:xfrm>
                  <a:off x="6561995" y="1421619"/>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994BF8A8-C169-8F44-AA94-37162DB5B188}"/>
                    </a:ext>
                  </a:extLst>
                </p14:cNvPr>
                <p14:cNvContentPartPr/>
                <p14:nvPr/>
              </p14:nvContentPartPr>
              <p14:xfrm>
                <a:off x="6692675" y="1432059"/>
                <a:ext cx="109080" cy="96840"/>
              </p14:xfrm>
            </p:contentPart>
          </mc:Choice>
          <mc:Fallback xmlns="">
            <p:pic>
              <p:nvPicPr>
                <p:cNvPr id="42" name="Ink 41">
                  <a:extLst>
                    <a:ext uri="{FF2B5EF4-FFF2-40B4-BE49-F238E27FC236}">
                      <a16:creationId xmlns:a16="http://schemas.microsoft.com/office/drawing/2014/main" id="{994BF8A8-C169-8F44-AA94-37162DB5B188}"/>
                    </a:ext>
                  </a:extLst>
                </p:cNvPr>
                <p:cNvPicPr/>
                <p:nvPr/>
              </p:nvPicPr>
              <p:blipFill>
                <a:blip r:embed="rId57"/>
                <a:stretch>
                  <a:fillRect/>
                </a:stretch>
              </p:blipFill>
              <p:spPr>
                <a:xfrm>
                  <a:off x="6685475" y="1424859"/>
                  <a:ext cx="12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70BAF752-2A13-0046-A8B7-41EB5F6E4341}"/>
                    </a:ext>
                  </a:extLst>
                </p14:cNvPr>
                <p14:cNvContentPartPr/>
                <p14:nvPr/>
              </p14:nvContentPartPr>
              <p14:xfrm>
                <a:off x="6834875" y="1412619"/>
                <a:ext cx="83520" cy="105480"/>
              </p14:xfrm>
            </p:contentPart>
          </mc:Choice>
          <mc:Fallback xmlns="">
            <p:pic>
              <p:nvPicPr>
                <p:cNvPr id="43" name="Ink 42">
                  <a:extLst>
                    <a:ext uri="{FF2B5EF4-FFF2-40B4-BE49-F238E27FC236}">
                      <a16:creationId xmlns:a16="http://schemas.microsoft.com/office/drawing/2014/main" id="{70BAF752-2A13-0046-A8B7-41EB5F6E4341}"/>
                    </a:ext>
                  </a:extLst>
                </p:cNvPr>
                <p:cNvPicPr/>
                <p:nvPr/>
              </p:nvPicPr>
              <p:blipFill>
                <a:blip r:embed="rId59"/>
                <a:stretch>
                  <a:fillRect/>
                </a:stretch>
              </p:blipFill>
              <p:spPr>
                <a:xfrm>
                  <a:off x="6827315" y="1405059"/>
                  <a:ext cx="98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91C69824-5996-914B-903F-C430C1A8A163}"/>
                    </a:ext>
                  </a:extLst>
                </p14:cNvPr>
                <p14:cNvContentPartPr/>
                <p14:nvPr/>
              </p14:nvContentPartPr>
              <p14:xfrm>
                <a:off x="6957635" y="1437099"/>
                <a:ext cx="5400" cy="89280"/>
              </p14:xfrm>
            </p:contentPart>
          </mc:Choice>
          <mc:Fallback xmlns="">
            <p:pic>
              <p:nvPicPr>
                <p:cNvPr id="44" name="Ink 43">
                  <a:extLst>
                    <a:ext uri="{FF2B5EF4-FFF2-40B4-BE49-F238E27FC236}">
                      <a16:creationId xmlns:a16="http://schemas.microsoft.com/office/drawing/2014/main" id="{91C69824-5996-914B-903F-C430C1A8A163}"/>
                    </a:ext>
                  </a:extLst>
                </p:cNvPr>
                <p:cNvPicPr/>
                <p:nvPr/>
              </p:nvPicPr>
              <p:blipFill>
                <a:blip r:embed="rId61"/>
                <a:stretch>
                  <a:fillRect/>
                </a:stretch>
              </p:blipFill>
              <p:spPr>
                <a:xfrm>
                  <a:off x="6950075" y="1429539"/>
                  <a:ext cx="20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9CA59D2E-8B8C-6B40-8EB4-38AFEE1B3EE4}"/>
                    </a:ext>
                  </a:extLst>
                </p14:cNvPr>
                <p14:cNvContentPartPr/>
                <p14:nvPr/>
              </p14:nvContentPartPr>
              <p14:xfrm>
                <a:off x="6956915" y="1345299"/>
                <a:ext cx="360" cy="8280"/>
              </p14:xfrm>
            </p:contentPart>
          </mc:Choice>
          <mc:Fallback xmlns="">
            <p:pic>
              <p:nvPicPr>
                <p:cNvPr id="45" name="Ink 44">
                  <a:extLst>
                    <a:ext uri="{FF2B5EF4-FFF2-40B4-BE49-F238E27FC236}">
                      <a16:creationId xmlns:a16="http://schemas.microsoft.com/office/drawing/2014/main" id="{9CA59D2E-8B8C-6B40-8EB4-38AFEE1B3EE4}"/>
                    </a:ext>
                  </a:extLst>
                </p:cNvPr>
                <p:cNvPicPr/>
                <p:nvPr/>
              </p:nvPicPr>
              <p:blipFill>
                <a:blip r:embed="rId63"/>
                <a:stretch>
                  <a:fillRect/>
                </a:stretch>
              </p:blipFill>
              <p:spPr>
                <a:xfrm>
                  <a:off x="6949355" y="1337739"/>
                  <a:ext cx="1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9D5B86C2-F5EF-1F4B-A00C-D473080ABB68}"/>
                    </a:ext>
                  </a:extLst>
                </p14:cNvPr>
                <p14:cNvContentPartPr/>
                <p14:nvPr/>
              </p14:nvContentPartPr>
              <p14:xfrm>
                <a:off x="6956195" y="1440699"/>
                <a:ext cx="8280" cy="69840"/>
              </p14:xfrm>
            </p:contentPart>
          </mc:Choice>
          <mc:Fallback xmlns="">
            <p:pic>
              <p:nvPicPr>
                <p:cNvPr id="46" name="Ink 45">
                  <a:extLst>
                    <a:ext uri="{FF2B5EF4-FFF2-40B4-BE49-F238E27FC236}">
                      <a16:creationId xmlns:a16="http://schemas.microsoft.com/office/drawing/2014/main" id="{9D5B86C2-F5EF-1F4B-A00C-D473080ABB68}"/>
                    </a:ext>
                  </a:extLst>
                </p:cNvPr>
                <p:cNvPicPr/>
                <p:nvPr/>
              </p:nvPicPr>
              <p:blipFill>
                <a:blip r:embed="rId65"/>
                <a:stretch>
                  <a:fillRect/>
                </a:stretch>
              </p:blipFill>
              <p:spPr>
                <a:xfrm>
                  <a:off x="6948635" y="1433139"/>
                  <a:ext cx="234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0F587188-9E3E-8E4D-B8FE-DA09A84BADEE}"/>
                    </a:ext>
                  </a:extLst>
                </p14:cNvPr>
                <p14:cNvContentPartPr/>
                <p14:nvPr/>
              </p14:nvContentPartPr>
              <p14:xfrm>
                <a:off x="6901835" y="1421979"/>
                <a:ext cx="114120" cy="277560"/>
              </p14:xfrm>
            </p:contentPart>
          </mc:Choice>
          <mc:Fallback xmlns="">
            <p:pic>
              <p:nvPicPr>
                <p:cNvPr id="47" name="Ink 46">
                  <a:extLst>
                    <a:ext uri="{FF2B5EF4-FFF2-40B4-BE49-F238E27FC236}">
                      <a16:creationId xmlns:a16="http://schemas.microsoft.com/office/drawing/2014/main" id="{0F587188-9E3E-8E4D-B8FE-DA09A84BADEE}"/>
                    </a:ext>
                  </a:extLst>
                </p:cNvPr>
                <p:cNvPicPr/>
                <p:nvPr/>
              </p:nvPicPr>
              <p:blipFill>
                <a:blip r:embed="rId67"/>
                <a:stretch>
                  <a:fillRect/>
                </a:stretch>
              </p:blipFill>
              <p:spPr>
                <a:xfrm>
                  <a:off x="6894275" y="1414419"/>
                  <a:ext cx="129240" cy="292320"/>
                </a:xfrm>
                <a:prstGeom prst="rect">
                  <a:avLst/>
                </a:prstGeom>
              </p:spPr>
            </p:pic>
          </mc:Fallback>
        </mc:AlternateContent>
      </p:grpSp>
      <p:grpSp>
        <p:nvGrpSpPr>
          <p:cNvPr id="64" name="Group 63">
            <a:extLst>
              <a:ext uri="{FF2B5EF4-FFF2-40B4-BE49-F238E27FC236}">
                <a16:creationId xmlns:a16="http://schemas.microsoft.com/office/drawing/2014/main" id="{E7F6F47B-9D51-114A-81E9-5D69600AA0A4}"/>
              </a:ext>
            </a:extLst>
          </p:cNvPr>
          <p:cNvGrpSpPr/>
          <p:nvPr/>
        </p:nvGrpSpPr>
        <p:grpSpPr>
          <a:xfrm>
            <a:off x="5775035" y="799539"/>
            <a:ext cx="1807560" cy="442080"/>
            <a:chOff x="5775035" y="799539"/>
            <a:chExt cx="1807560" cy="442080"/>
          </a:xfrm>
        </p:grpSpPr>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4B56E700-3C3A-2349-8064-45D22982EFA3}"/>
                    </a:ext>
                  </a:extLst>
                </p14:cNvPr>
                <p14:cNvContentPartPr/>
                <p14:nvPr/>
              </p14:nvContentPartPr>
              <p14:xfrm>
                <a:off x="5813555" y="1178259"/>
                <a:ext cx="135720" cy="19800"/>
              </p14:xfrm>
            </p:contentPart>
          </mc:Choice>
          <mc:Fallback xmlns="">
            <p:pic>
              <p:nvPicPr>
                <p:cNvPr id="49" name="Ink 48">
                  <a:extLst>
                    <a:ext uri="{FF2B5EF4-FFF2-40B4-BE49-F238E27FC236}">
                      <a16:creationId xmlns:a16="http://schemas.microsoft.com/office/drawing/2014/main" id="{4B56E700-3C3A-2349-8064-45D22982EFA3}"/>
                    </a:ext>
                  </a:extLst>
                </p:cNvPr>
                <p:cNvPicPr/>
                <p:nvPr/>
              </p:nvPicPr>
              <p:blipFill>
                <a:blip r:embed="rId69"/>
                <a:stretch>
                  <a:fillRect/>
                </a:stretch>
              </p:blipFill>
              <p:spPr>
                <a:xfrm>
                  <a:off x="5805995" y="1170699"/>
                  <a:ext cx="150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6DEA86BF-E68D-494D-8736-613989DF5E78}"/>
                    </a:ext>
                  </a:extLst>
                </p14:cNvPr>
                <p14:cNvContentPartPr/>
                <p14:nvPr/>
              </p14:nvContentPartPr>
              <p14:xfrm>
                <a:off x="5775035" y="1108779"/>
                <a:ext cx="64800" cy="132840"/>
              </p14:xfrm>
            </p:contentPart>
          </mc:Choice>
          <mc:Fallback xmlns="">
            <p:pic>
              <p:nvPicPr>
                <p:cNvPr id="50" name="Ink 49">
                  <a:extLst>
                    <a:ext uri="{FF2B5EF4-FFF2-40B4-BE49-F238E27FC236}">
                      <a16:creationId xmlns:a16="http://schemas.microsoft.com/office/drawing/2014/main" id="{6DEA86BF-E68D-494D-8736-613989DF5E78}"/>
                    </a:ext>
                  </a:extLst>
                </p:cNvPr>
                <p:cNvPicPr/>
                <p:nvPr/>
              </p:nvPicPr>
              <p:blipFill>
                <a:blip r:embed="rId71"/>
                <a:stretch>
                  <a:fillRect/>
                </a:stretch>
              </p:blipFill>
              <p:spPr>
                <a:xfrm>
                  <a:off x="5767475" y="1101219"/>
                  <a:ext cx="79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AA0A343C-37C3-8149-8F4E-2F65D28187B7}"/>
                    </a:ext>
                  </a:extLst>
                </p14:cNvPr>
                <p14:cNvContentPartPr/>
                <p14:nvPr/>
              </p14:nvContentPartPr>
              <p14:xfrm>
                <a:off x="6184355" y="964059"/>
                <a:ext cx="130320" cy="213120"/>
              </p14:xfrm>
            </p:contentPart>
          </mc:Choice>
          <mc:Fallback xmlns="">
            <p:pic>
              <p:nvPicPr>
                <p:cNvPr id="51" name="Ink 50">
                  <a:extLst>
                    <a:ext uri="{FF2B5EF4-FFF2-40B4-BE49-F238E27FC236}">
                      <a16:creationId xmlns:a16="http://schemas.microsoft.com/office/drawing/2014/main" id="{AA0A343C-37C3-8149-8F4E-2F65D28187B7}"/>
                    </a:ext>
                  </a:extLst>
                </p:cNvPr>
                <p:cNvPicPr/>
                <p:nvPr/>
              </p:nvPicPr>
              <p:blipFill>
                <a:blip r:embed="rId73"/>
                <a:stretch>
                  <a:fillRect/>
                </a:stretch>
              </p:blipFill>
              <p:spPr>
                <a:xfrm>
                  <a:off x="6176795" y="956499"/>
                  <a:ext cx="145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6AD6005D-32CB-324B-B315-404ABD3A9A16}"/>
                    </a:ext>
                  </a:extLst>
                </p14:cNvPr>
                <p14:cNvContentPartPr/>
                <p14:nvPr/>
              </p14:nvContentPartPr>
              <p14:xfrm>
                <a:off x="6163475" y="1078899"/>
                <a:ext cx="116280" cy="9720"/>
              </p14:xfrm>
            </p:contentPart>
          </mc:Choice>
          <mc:Fallback xmlns="">
            <p:pic>
              <p:nvPicPr>
                <p:cNvPr id="52" name="Ink 51">
                  <a:extLst>
                    <a:ext uri="{FF2B5EF4-FFF2-40B4-BE49-F238E27FC236}">
                      <a16:creationId xmlns:a16="http://schemas.microsoft.com/office/drawing/2014/main" id="{6AD6005D-32CB-324B-B315-404ABD3A9A16}"/>
                    </a:ext>
                  </a:extLst>
                </p:cNvPr>
                <p:cNvPicPr/>
                <p:nvPr/>
              </p:nvPicPr>
              <p:blipFill>
                <a:blip r:embed="rId75"/>
                <a:stretch>
                  <a:fillRect/>
                </a:stretch>
              </p:blipFill>
              <p:spPr>
                <a:xfrm>
                  <a:off x="6155915" y="1071699"/>
                  <a:ext cx="131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Ink 52">
                  <a:extLst>
                    <a:ext uri="{FF2B5EF4-FFF2-40B4-BE49-F238E27FC236}">
                      <a16:creationId xmlns:a16="http://schemas.microsoft.com/office/drawing/2014/main" id="{F5E1AC1E-CBD7-BF4E-BB62-48940692DC7F}"/>
                    </a:ext>
                  </a:extLst>
                </p14:cNvPr>
                <p14:cNvContentPartPr/>
                <p14:nvPr/>
              </p14:nvContentPartPr>
              <p14:xfrm>
                <a:off x="6392435" y="1030299"/>
                <a:ext cx="76320" cy="135000"/>
              </p14:xfrm>
            </p:contentPart>
          </mc:Choice>
          <mc:Fallback xmlns="">
            <p:pic>
              <p:nvPicPr>
                <p:cNvPr id="53" name="Ink 52">
                  <a:extLst>
                    <a:ext uri="{FF2B5EF4-FFF2-40B4-BE49-F238E27FC236}">
                      <a16:creationId xmlns:a16="http://schemas.microsoft.com/office/drawing/2014/main" id="{F5E1AC1E-CBD7-BF4E-BB62-48940692DC7F}"/>
                    </a:ext>
                  </a:extLst>
                </p:cNvPr>
                <p:cNvPicPr/>
                <p:nvPr/>
              </p:nvPicPr>
              <p:blipFill>
                <a:blip r:embed="rId77"/>
                <a:stretch>
                  <a:fillRect/>
                </a:stretch>
              </p:blipFill>
              <p:spPr>
                <a:xfrm>
                  <a:off x="6384875" y="1022739"/>
                  <a:ext cx="91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Ink 53">
                  <a:extLst>
                    <a:ext uri="{FF2B5EF4-FFF2-40B4-BE49-F238E27FC236}">
                      <a16:creationId xmlns:a16="http://schemas.microsoft.com/office/drawing/2014/main" id="{855BF0E6-21C6-334C-889F-29B615E42179}"/>
                    </a:ext>
                  </a:extLst>
                </p14:cNvPr>
                <p14:cNvContentPartPr/>
                <p14:nvPr/>
              </p14:nvContentPartPr>
              <p14:xfrm>
                <a:off x="6491435" y="1019499"/>
                <a:ext cx="96120" cy="105840"/>
              </p14:xfrm>
            </p:contentPart>
          </mc:Choice>
          <mc:Fallback xmlns="">
            <p:pic>
              <p:nvPicPr>
                <p:cNvPr id="54" name="Ink 53">
                  <a:extLst>
                    <a:ext uri="{FF2B5EF4-FFF2-40B4-BE49-F238E27FC236}">
                      <a16:creationId xmlns:a16="http://schemas.microsoft.com/office/drawing/2014/main" id="{855BF0E6-21C6-334C-889F-29B615E42179}"/>
                    </a:ext>
                  </a:extLst>
                </p:cNvPr>
                <p:cNvPicPr/>
                <p:nvPr/>
              </p:nvPicPr>
              <p:blipFill>
                <a:blip r:embed="rId79"/>
                <a:stretch>
                  <a:fillRect/>
                </a:stretch>
              </p:blipFill>
              <p:spPr>
                <a:xfrm>
                  <a:off x="6483875" y="1011939"/>
                  <a:ext cx="111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96791DEF-F0DF-024F-8A3C-467754D4DD80}"/>
                    </a:ext>
                  </a:extLst>
                </p14:cNvPr>
                <p14:cNvContentPartPr/>
                <p14:nvPr/>
              </p14:nvContentPartPr>
              <p14:xfrm>
                <a:off x="6590795" y="1017339"/>
                <a:ext cx="75960" cy="100080"/>
              </p14:xfrm>
            </p:contentPart>
          </mc:Choice>
          <mc:Fallback xmlns="">
            <p:pic>
              <p:nvPicPr>
                <p:cNvPr id="55" name="Ink 54">
                  <a:extLst>
                    <a:ext uri="{FF2B5EF4-FFF2-40B4-BE49-F238E27FC236}">
                      <a16:creationId xmlns:a16="http://schemas.microsoft.com/office/drawing/2014/main" id="{96791DEF-F0DF-024F-8A3C-467754D4DD80}"/>
                    </a:ext>
                  </a:extLst>
                </p:cNvPr>
                <p:cNvPicPr/>
                <p:nvPr/>
              </p:nvPicPr>
              <p:blipFill>
                <a:blip r:embed="rId81"/>
                <a:stretch>
                  <a:fillRect/>
                </a:stretch>
              </p:blipFill>
              <p:spPr>
                <a:xfrm>
                  <a:off x="6583235" y="1009779"/>
                  <a:ext cx="91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2D7A30B0-D3CF-6F4F-8886-134C76D320C9}"/>
                    </a:ext>
                  </a:extLst>
                </p14:cNvPr>
                <p14:cNvContentPartPr/>
                <p14:nvPr/>
              </p14:nvContentPartPr>
              <p14:xfrm>
                <a:off x="6700595" y="993219"/>
                <a:ext cx="81720" cy="123480"/>
              </p14:xfrm>
            </p:contentPart>
          </mc:Choice>
          <mc:Fallback xmlns="">
            <p:pic>
              <p:nvPicPr>
                <p:cNvPr id="56" name="Ink 55">
                  <a:extLst>
                    <a:ext uri="{FF2B5EF4-FFF2-40B4-BE49-F238E27FC236}">
                      <a16:creationId xmlns:a16="http://schemas.microsoft.com/office/drawing/2014/main" id="{2D7A30B0-D3CF-6F4F-8886-134C76D320C9}"/>
                    </a:ext>
                  </a:extLst>
                </p:cNvPr>
                <p:cNvPicPr/>
                <p:nvPr/>
              </p:nvPicPr>
              <p:blipFill>
                <a:blip r:embed="rId83"/>
                <a:stretch>
                  <a:fillRect/>
                </a:stretch>
              </p:blipFill>
              <p:spPr>
                <a:xfrm>
                  <a:off x="6693035" y="985659"/>
                  <a:ext cx="96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1A723D70-10CD-CE48-87D3-F3BB1FE9B420}"/>
                    </a:ext>
                  </a:extLst>
                </p14:cNvPr>
                <p14:cNvContentPartPr/>
                <p14:nvPr/>
              </p14:nvContentPartPr>
              <p14:xfrm>
                <a:off x="6833075" y="975219"/>
                <a:ext cx="60480" cy="114840"/>
              </p14:xfrm>
            </p:contentPart>
          </mc:Choice>
          <mc:Fallback xmlns="">
            <p:pic>
              <p:nvPicPr>
                <p:cNvPr id="57" name="Ink 56">
                  <a:extLst>
                    <a:ext uri="{FF2B5EF4-FFF2-40B4-BE49-F238E27FC236}">
                      <a16:creationId xmlns:a16="http://schemas.microsoft.com/office/drawing/2014/main" id="{1A723D70-10CD-CE48-87D3-F3BB1FE9B420}"/>
                    </a:ext>
                  </a:extLst>
                </p:cNvPr>
                <p:cNvPicPr/>
                <p:nvPr/>
              </p:nvPicPr>
              <p:blipFill>
                <a:blip r:embed="rId85"/>
                <a:stretch>
                  <a:fillRect/>
                </a:stretch>
              </p:blipFill>
              <p:spPr>
                <a:xfrm>
                  <a:off x="6825515" y="967659"/>
                  <a:ext cx="75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A183F946-6726-B244-9F50-1CB9D0839481}"/>
                    </a:ext>
                  </a:extLst>
                </p14:cNvPr>
                <p14:cNvContentPartPr/>
                <p14:nvPr/>
              </p14:nvContentPartPr>
              <p14:xfrm>
                <a:off x="7089395" y="799539"/>
                <a:ext cx="14040" cy="276840"/>
              </p14:xfrm>
            </p:contentPart>
          </mc:Choice>
          <mc:Fallback xmlns="">
            <p:pic>
              <p:nvPicPr>
                <p:cNvPr id="58" name="Ink 57">
                  <a:extLst>
                    <a:ext uri="{FF2B5EF4-FFF2-40B4-BE49-F238E27FC236}">
                      <a16:creationId xmlns:a16="http://schemas.microsoft.com/office/drawing/2014/main" id="{A183F946-6726-B244-9F50-1CB9D0839481}"/>
                    </a:ext>
                  </a:extLst>
                </p:cNvPr>
                <p:cNvPicPr/>
                <p:nvPr/>
              </p:nvPicPr>
              <p:blipFill>
                <a:blip r:embed="rId87"/>
                <a:stretch>
                  <a:fillRect/>
                </a:stretch>
              </p:blipFill>
              <p:spPr>
                <a:xfrm>
                  <a:off x="7081835" y="791979"/>
                  <a:ext cx="291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B9759958-DAFA-684C-98C4-A58830ECD972}"/>
                    </a:ext>
                  </a:extLst>
                </p14:cNvPr>
                <p14:cNvContentPartPr/>
                <p14:nvPr/>
              </p14:nvContentPartPr>
              <p14:xfrm>
                <a:off x="6985355" y="940659"/>
                <a:ext cx="201240" cy="104400"/>
              </p14:xfrm>
            </p:contentPart>
          </mc:Choice>
          <mc:Fallback xmlns="">
            <p:pic>
              <p:nvPicPr>
                <p:cNvPr id="59" name="Ink 58">
                  <a:extLst>
                    <a:ext uri="{FF2B5EF4-FFF2-40B4-BE49-F238E27FC236}">
                      <a16:creationId xmlns:a16="http://schemas.microsoft.com/office/drawing/2014/main" id="{B9759958-DAFA-684C-98C4-A58830ECD972}"/>
                    </a:ext>
                  </a:extLst>
                </p:cNvPr>
                <p:cNvPicPr/>
                <p:nvPr/>
              </p:nvPicPr>
              <p:blipFill>
                <a:blip r:embed="rId89"/>
                <a:stretch>
                  <a:fillRect/>
                </a:stretch>
              </p:blipFill>
              <p:spPr>
                <a:xfrm>
                  <a:off x="6977795" y="933099"/>
                  <a:ext cx="2163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8BF4EA97-19CA-0146-8C8E-6A107FC0E2E2}"/>
                    </a:ext>
                  </a:extLst>
                </p14:cNvPr>
                <p14:cNvContentPartPr/>
                <p14:nvPr/>
              </p14:nvContentPartPr>
              <p14:xfrm>
                <a:off x="7172555" y="821139"/>
                <a:ext cx="5400" cy="6120"/>
              </p14:xfrm>
            </p:contentPart>
          </mc:Choice>
          <mc:Fallback xmlns="">
            <p:pic>
              <p:nvPicPr>
                <p:cNvPr id="60" name="Ink 59">
                  <a:extLst>
                    <a:ext uri="{FF2B5EF4-FFF2-40B4-BE49-F238E27FC236}">
                      <a16:creationId xmlns:a16="http://schemas.microsoft.com/office/drawing/2014/main" id="{8BF4EA97-19CA-0146-8C8E-6A107FC0E2E2}"/>
                    </a:ext>
                  </a:extLst>
                </p:cNvPr>
                <p:cNvPicPr/>
                <p:nvPr/>
              </p:nvPicPr>
              <p:blipFill>
                <a:blip r:embed="rId91"/>
                <a:stretch>
                  <a:fillRect/>
                </a:stretch>
              </p:blipFill>
              <p:spPr>
                <a:xfrm>
                  <a:off x="7164995" y="813579"/>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A0D559BE-EFB4-3644-AA59-3FD68B0829DC}"/>
                    </a:ext>
                  </a:extLst>
                </p14:cNvPr>
                <p14:cNvContentPartPr/>
                <p14:nvPr/>
              </p14:nvContentPartPr>
              <p14:xfrm>
                <a:off x="7236635" y="915459"/>
                <a:ext cx="154440" cy="103680"/>
              </p14:xfrm>
            </p:contentPart>
          </mc:Choice>
          <mc:Fallback xmlns="">
            <p:pic>
              <p:nvPicPr>
                <p:cNvPr id="61" name="Ink 60">
                  <a:extLst>
                    <a:ext uri="{FF2B5EF4-FFF2-40B4-BE49-F238E27FC236}">
                      <a16:creationId xmlns:a16="http://schemas.microsoft.com/office/drawing/2014/main" id="{A0D559BE-EFB4-3644-AA59-3FD68B0829DC}"/>
                    </a:ext>
                  </a:extLst>
                </p:cNvPr>
                <p:cNvPicPr/>
                <p:nvPr/>
              </p:nvPicPr>
              <p:blipFill>
                <a:blip r:embed="rId93"/>
                <a:stretch>
                  <a:fillRect/>
                </a:stretch>
              </p:blipFill>
              <p:spPr>
                <a:xfrm>
                  <a:off x="7229075" y="907899"/>
                  <a:ext cx="169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59447F62-29EA-2E40-988B-5333697D4C07}"/>
                    </a:ext>
                  </a:extLst>
                </p14:cNvPr>
                <p14:cNvContentPartPr/>
                <p14:nvPr/>
              </p14:nvContentPartPr>
              <p14:xfrm>
                <a:off x="7414475" y="877659"/>
                <a:ext cx="168120" cy="132120"/>
              </p14:xfrm>
            </p:contentPart>
          </mc:Choice>
          <mc:Fallback xmlns="">
            <p:pic>
              <p:nvPicPr>
                <p:cNvPr id="62" name="Ink 61">
                  <a:extLst>
                    <a:ext uri="{FF2B5EF4-FFF2-40B4-BE49-F238E27FC236}">
                      <a16:creationId xmlns:a16="http://schemas.microsoft.com/office/drawing/2014/main" id="{59447F62-29EA-2E40-988B-5333697D4C07}"/>
                    </a:ext>
                  </a:extLst>
                </p:cNvPr>
                <p:cNvPicPr/>
                <p:nvPr/>
              </p:nvPicPr>
              <p:blipFill>
                <a:blip r:embed="rId95"/>
                <a:stretch>
                  <a:fillRect/>
                </a:stretch>
              </p:blipFill>
              <p:spPr>
                <a:xfrm>
                  <a:off x="7406915" y="870099"/>
                  <a:ext cx="18324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D7DC45F2-943B-6343-8F31-319CCA934BD9}"/>
                  </a:ext>
                </a:extLst>
              </p14:cNvPr>
              <p14:cNvContentPartPr/>
              <p14:nvPr/>
            </p14:nvContentPartPr>
            <p14:xfrm>
              <a:off x="3251795" y="2007339"/>
              <a:ext cx="126000" cy="207720"/>
            </p14:xfrm>
          </p:contentPart>
        </mc:Choice>
        <mc:Fallback xmlns="">
          <p:pic>
            <p:nvPicPr>
              <p:cNvPr id="65" name="Ink 64">
                <a:extLst>
                  <a:ext uri="{FF2B5EF4-FFF2-40B4-BE49-F238E27FC236}">
                    <a16:creationId xmlns:a16="http://schemas.microsoft.com/office/drawing/2014/main" id="{D7DC45F2-943B-6343-8F31-319CCA934BD9}"/>
                  </a:ext>
                </a:extLst>
              </p:cNvPr>
              <p:cNvPicPr/>
              <p:nvPr/>
            </p:nvPicPr>
            <p:blipFill>
              <a:blip r:embed="rId97"/>
              <a:stretch>
                <a:fillRect/>
              </a:stretch>
            </p:blipFill>
            <p:spPr>
              <a:xfrm>
                <a:off x="3244235" y="1999779"/>
                <a:ext cx="141120" cy="222840"/>
              </a:xfrm>
              <a:prstGeom prst="rect">
                <a:avLst/>
              </a:prstGeom>
            </p:spPr>
          </p:pic>
        </mc:Fallback>
      </mc:AlternateContent>
      <p:grpSp>
        <p:nvGrpSpPr>
          <p:cNvPr id="69" name="Group 68">
            <a:extLst>
              <a:ext uri="{FF2B5EF4-FFF2-40B4-BE49-F238E27FC236}">
                <a16:creationId xmlns:a16="http://schemas.microsoft.com/office/drawing/2014/main" id="{34D7F342-3540-AA4F-A428-8C9124AA204E}"/>
              </a:ext>
            </a:extLst>
          </p:cNvPr>
          <p:cNvGrpSpPr/>
          <p:nvPr/>
        </p:nvGrpSpPr>
        <p:grpSpPr>
          <a:xfrm>
            <a:off x="1286195" y="3229179"/>
            <a:ext cx="292680" cy="264600"/>
            <a:chOff x="1286195" y="3229179"/>
            <a:chExt cx="292680" cy="264600"/>
          </a:xfrm>
        </p:grpSpPr>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0AB8B044-0E18-AF45-8606-FE9CCF0BD5B4}"/>
                    </a:ext>
                  </a:extLst>
                </p14:cNvPr>
                <p14:cNvContentPartPr/>
                <p14:nvPr/>
              </p14:nvContentPartPr>
              <p14:xfrm>
                <a:off x="1286195" y="3229179"/>
                <a:ext cx="102960" cy="264600"/>
              </p14:xfrm>
            </p:contentPart>
          </mc:Choice>
          <mc:Fallback xmlns="">
            <p:pic>
              <p:nvPicPr>
                <p:cNvPr id="66" name="Ink 65">
                  <a:extLst>
                    <a:ext uri="{FF2B5EF4-FFF2-40B4-BE49-F238E27FC236}">
                      <a16:creationId xmlns:a16="http://schemas.microsoft.com/office/drawing/2014/main" id="{0AB8B044-0E18-AF45-8606-FE9CCF0BD5B4}"/>
                    </a:ext>
                  </a:extLst>
                </p:cNvPr>
                <p:cNvPicPr/>
                <p:nvPr/>
              </p:nvPicPr>
              <p:blipFill>
                <a:blip r:embed="rId99"/>
                <a:stretch>
                  <a:fillRect/>
                </a:stretch>
              </p:blipFill>
              <p:spPr>
                <a:xfrm>
                  <a:off x="1278635" y="3221619"/>
                  <a:ext cx="118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D42C55F7-93CD-6742-A5DB-86BBA11AE68B}"/>
                    </a:ext>
                  </a:extLst>
                </p14:cNvPr>
                <p14:cNvContentPartPr/>
                <p14:nvPr/>
              </p14:nvContentPartPr>
              <p14:xfrm>
                <a:off x="1501115" y="3380019"/>
                <a:ext cx="77760" cy="9360"/>
              </p14:xfrm>
            </p:contentPart>
          </mc:Choice>
          <mc:Fallback xmlns="">
            <p:pic>
              <p:nvPicPr>
                <p:cNvPr id="67" name="Ink 66">
                  <a:extLst>
                    <a:ext uri="{FF2B5EF4-FFF2-40B4-BE49-F238E27FC236}">
                      <a16:creationId xmlns:a16="http://schemas.microsoft.com/office/drawing/2014/main" id="{D42C55F7-93CD-6742-A5DB-86BBA11AE68B}"/>
                    </a:ext>
                  </a:extLst>
                </p:cNvPr>
                <p:cNvPicPr/>
                <p:nvPr/>
              </p:nvPicPr>
              <p:blipFill>
                <a:blip r:embed="rId101"/>
                <a:stretch>
                  <a:fillRect/>
                </a:stretch>
              </p:blipFill>
              <p:spPr>
                <a:xfrm>
                  <a:off x="1493555" y="3372459"/>
                  <a:ext cx="92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18A9953F-3707-9B45-83A0-B5674DFAEB5F}"/>
                    </a:ext>
                  </a:extLst>
                </p14:cNvPr>
                <p14:cNvContentPartPr/>
                <p14:nvPr/>
              </p14:nvContentPartPr>
              <p14:xfrm>
                <a:off x="1511915" y="3455259"/>
                <a:ext cx="61920" cy="3960"/>
              </p14:xfrm>
            </p:contentPart>
          </mc:Choice>
          <mc:Fallback xmlns="">
            <p:pic>
              <p:nvPicPr>
                <p:cNvPr id="68" name="Ink 67">
                  <a:extLst>
                    <a:ext uri="{FF2B5EF4-FFF2-40B4-BE49-F238E27FC236}">
                      <a16:creationId xmlns:a16="http://schemas.microsoft.com/office/drawing/2014/main" id="{18A9953F-3707-9B45-83A0-B5674DFAEB5F}"/>
                    </a:ext>
                  </a:extLst>
                </p:cNvPr>
                <p:cNvPicPr/>
                <p:nvPr/>
              </p:nvPicPr>
              <p:blipFill>
                <a:blip r:embed="rId103"/>
                <a:stretch>
                  <a:fillRect/>
                </a:stretch>
              </p:blipFill>
              <p:spPr>
                <a:xfrm>
                  <a:off x="1504355" y="3447699"/>
                  <a:ext cx="77040" cy="19080"/>
                </a:xfrm>
                <a:prstGeom prst="rect">
                  <a:avLst/>
                </a:prstGeom>
              </p:spPr>
            </p:pic>
          </mc:Fallback>
        </mc:AlternateContent>
      </p:grpSp>
      <p:grpSp>
        <p:nvGrpSpPr>
          <p:cNvPr id="138" name="Group 137">
            <a:extLst>
              <a:ext uri="{FF2B5EF4-FFF2-40B4-BE49-F238E27FC236}">
                <a16:creationId xmlns:a16="http://schemas.microsoft.com/office/drawing/2014/main" id="{1F51B6E9-4FB5-ED45-AF0A-3F164D468789}"/>
              </a:ext>
            </a:extLst>
          </p:cNvPr>
          <p:cNvGrpSpPr/>
          <p:nvPr/>
        </p:nvGrpSpPr>
        <p:grpSpPr>
          <a:xfrm>
            <a:off x="1965155" y="3018219"/>
            <a:ext cx="3884400" cy="744120"/>
            <a:chOff x="1965155" y="3018219"/>
            <a:chExt cx="3884400" cy="744120"/>
          </a:xfrm>
        </p:grpSpPr>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2B57E29D-834E-8144-BDAB-F9B08E34CA6E}"/>
                    </a:ext>
                  </a:extLst>
                </p14:cNvPr>
                <p14:cNvContentPartPr/>
                <p14:nvPr/>
              </p14:nvContentPartPr>
              <p14:xfrm>
                <a:off x="2015555" y="3336099"/>
                <a:ext cx="119880" cy="18360"/>
              </p14:xfrm>
            </p:contentPart>
          </mc:Choice>
          <mc:Fallback xmlns="">
            <p:pic>
              <p:nvPicPr>
                <p:cNvPr id="70" name="Ink 69">
                  <a:extLst>
                    <a:ext uri="{FF2B5EF4-FFF2-40B4-BE49-F238E27FC236}">
                      <a16:creationId xmlns:a16="http://schemas.microsoft.com/office/drawing/2014/main" id="{2B57E29D-834E-8144-BDAB-F9B08E34CA6E}"/>
                    </a:ext>
                  </a:extLst>
                </p:cNvPr>
                <p:cNvPicPr/>
                <p:nvPr/>
              </p:nvPicPr>
              <p:blipFill>
                <a:blip r:embed="rId105"/>
                <a:stretch>
                  <a:fillRect/>
                </a:stretch>
              </p:blipFill>
              <p:spPr>
                <a:xfrm>
                  <a:off x="2007995" y="3328539"/>
                  <a:ext cx="13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8895CEC6-5E32-AA4F-8E9E-B6C04DCEF25A}"/>
                    </a:ext>
                  </a:extLst>
                </p14:cNvPr>
                <p14:cNvContentPartPr/>
                <p14:nvPr/>
              </p14:nvContentPartPr>
              <p14:xfrm>
                <a:off x="2029235" y="3399819"/>
                <a:ext cx="105120" cy="16920"/>
              </p14:xfrm>
            </p:contentPart>
          </mc:Choice>
          <mc:Fallback xmlns="">
            <p:pic>
              <p:nvPicPr>
                <p:cNvPr id="71" name="Ink 70">
                  <a:extLst>
                    <a:ext uri="{FF2B5EF4-FFF2-40B4-BE49-F238E27FC236}">
                      <a16:creationId xmlns:a16="http://schemas.microsoft.com/office/drawing/2014/main" id="{8895CEC6-5E32-AA4F-8E9E-B6C04DCEF25A}"/>
                    </a:ext>
                  </a:extLst>
                </p:cNvPr>
                <p:cNvPicPr/>
                <p:nvPr/>
              </p:nvPicPr>
              <p:blipFill>
                <a:blip r:embed="rId107"/>
                <a:stretch>
                  <a:fillRect/>
                </a:stretch>
              </p:blipFill>
              <p:spPr>
                <a:xfrm>
                  <a:off x="2021675" y="3392259"/>
                  <a:ext cx="120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1A8F9C4F-4A3C-1A4D-8226-88B0E6A8DE56}"/>
                    </a:ext>
                  </a:extLst>
                </p14:cNvPr>
                <p14:cNvContentPartPr/>
                <p14:nvPr/>
              </p14:nvContentPartPr>
              <p14:xfrm>
                <a:off x="2048315" y="3283899"/>
                <a:ext cx="16200" cy="153720"/>
              </p14:xfrm>
            </p:contentPart>
          </mc:Choice>
          <mc:Fallback xmlns="">
            <p:pic>
              <p:nvPicPr>
                <p:cNvPr id="72" name="Ink 71">
                  <a:extLst>
                    <a:ext uri="{FF2B5EF4-FFF2-40B4-BE49-F238E27FC236}">
                      <a16:creationId xmlns:a16="http://schemas.microsoft.com/office/drawing/2014/main" id="{1A8F9C4F-4A3C-1A4D-8226-88B0E6A8DE56}"/>
                    </a:ext>
                  </a:extLst>
                </p:cNvPr>
                <p:cNvPicPr/>
                <p:nvPr/>
              </p:nvPicPr>
              <p:blipFill>
                <a:blip r:embed="rId109"/>
                <a:stretch>
                  <a:fillRect/>
                </a:stretch>
              </p:blipFill>
              <p:spPr>
                <a:xfrm>
                  <a:off x="2040755" y="3276339"/>
                  <a:ext cx="31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45A0CE8F-125C-5B4B-884C-EFDF44C9C0FA}"/>
                    </a:ext>
                  </a:extLst>
                </p14:cNvPr>
                <p14:cNvContentPartPr/>
                <p14:nvPr/>
              </p14:nvContentPartPr>
              <p14:xfrm>
                <a:off x="2095835" y="3281019"/>
                <a:ext cx="21960" cy="124560"/>
              </p14:xfrm>
            </p:contentPart>
          </mc:Choice>
          <mc:Fallback xmlns="">
            <p:pic>
              <p:nvPicPr>
                <p:cNvPr id="73" name="Ink 72">
                  <a:extLst>
                    <a:ext uri="{FF2B5EF4-FFF2-40B4-BE49-F238E27FC236}">
                      <a16:creationId xmlns:a16="http://schemas.microsoft.com/office/drawing/2014/main" id="{45A0CE8F-125C-5B4B-884C-EFDF44C9C0FA}"/>
                    </a:ext>
                  </a:extLst>
                </p:cNvPr>
                <p:cNvPicPr/>
                <p:nvPr/>
              </p:nvPicPr>
              <p:blipFill>
                <a:blip r:embed="rId111"/>
                <a:stretch>
                  <a:fillRect/>
                </a:stretch>
              </p:blipFill>
              <p:spPr>
                <a:xfrm>
                  <a:off x="2088275" y="3273459"/>
                  <a:ext cx="37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Ink 73">
                  <a:extLst>
                    <a:ext uri="{FF2B5EF4-FFF2-40B4-BE49-F238E27FC236}">
                      <a16:creationId xmlns:a16="http://schemas.microsoft.com/office/drawing/2014/main" id="{41BDD657-B314-894D-AE8A-999F7289C589}"/>
                    </a:ext>
                  </a:extLst>
                </p14:cNvPr>
                <p14:cNvContentPartPr/>
                <p14:nvPr/>
              </p14:nvContentPartPr>
              <p14:xfrm>
                <a:off x="2272955" y="3291819"/>
                <a:ext cx="75960" cy="98640"/>
              </p14:xfrm>
            </p:contentPart>
          </mc:Choice>
          <mc:Fallback xmlns="">
            <p:pic>
              <p:nvPicPr>
                <p:cNvPr id="74" name="Ink 73">
                  <a:extLst>
                    <a:ext uri="{FF2B5EF4-FFF2-40B4-BE49-F238E27FC236}">
                      <a16:creationId xmlns:a16="http://schemas.microsoft.com/office/drawing/2014/main" id="{41BDD657-B314-894D-AE8A-999F7289C589}"/>
                    </a:ext>
                  </a:extLst>
                </p:cNvPr>
                <p:cNvPicPr/>
                <p:nvPr/>
              </p:nvPicPr>
              <p:blipFill>
                <a:blip r:embed="rId113"/>
                <a:stretch>
                  <a:fillRect/>
                </a:stretch>
              </p:blipFill>
              <p:spPr>
                <a:xfrm>
                  <a:off x="2265395" y="3284259"/>
                  <a:ext cx="90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Ink 74">
                  <a:extLst>
                    <a:ext uri="{FF2B5EF4-FFF2-40B4-BE49-F238E27FC236}">
                      <a16:creationId xmlns:a16="http://schemas.microsoft.com/office/drawing/2014/main" id="{50F28A91-F4C6-AA4D-A30A-0D8B581E9BD4}"/>
                    </a:ext>
                  </a:extLst>
                </p14:cNvPr>
                <p14:cNvContentPartPr/>
                <p14:nvPr/>
              </p14:nvContentPartPr>
              <p14:xfrm>
                <a:off x="2415515" y="3197859"/>
                <a:ext cx="122760" cy="251280"/>
              </p14:xfrm>
            </p:contentPart>
          </mc:Choice>
          <mc:Fallback xmlns="">
            <p:pic>
              <p:nvPicPr>
                <p:cNvPr id="75" name="Ink 74">
                  <a:extLst>
                    <a:ext uri="{FF2B5EF4-FFF2-40B4-BE49-F238E27FC236}">
                      <a16:creationId xmlns:a16="http://schemas.microsoft.com/office/drawing/2014/main" id="{50F28A91-F4C6-AA4D-A30A-0D8B581E9BD4}"/>
                    </a:ext>
                  </a:extLst>
                </p:cNvPr>
                <p:cNvPicPr/>
                <p:nvPr/>
              </p:nvPicPr>
              <p:blipFill>
                <a:blip r:embed="rId115"/>
                <a:stretch>
                  <a:fillRect/>
                </a:stretch>
              </p:blipFill>
              <p:spPr>
                <a:xfrm>
                  <a:off x="2407955" y="3190659"/>
                  <a:ext cx="1378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E8C99EC7-93E8-2B44-A80A-7CB35EFCE9BB}"/>
                    </a:ext>
                  </a:extLst>
                </p14:cNvPr>
                <p14:cNvContentPartPr/>
                <p14:nvPr/>
              </p14:nvContentPartPr>
              <p14:xfrm>
                <a:off x="2371235" y="3340419"/>
                <a:ext cx="104400" cy="10440"/>
              </p14:xfrm>
            </p:contentPart>
          </mc:Choice>
          <mc:Fallback xmlns="">
            <p:pic>
              <p:nvPicPr>
                <p:cNvPr id="76" name="Ink 75">
                  <a:extLst>
                    <a:ext uri="{FF2B5EF4-FFF2-40B4-BE49-F238E27FC236}">
                      <a16:creationId xmlns:a16="http://schemas.microsoft.com/office/drawing/2014/main" id="{E8C99EC7-93E8-2B44-A80A-7CB35EFCE9BB}"/>
                    </a:ext>
                  </a:extLst>
                </p:cNvPr>
                <p:cNvPicPr/>
                <p:nvPr/>
              </p:nvPicPr>
              <p:blipFill>
                <a:blip r:embed="rId117"/>
                <a:stretch>
                  <a:fillRect/>
                </a:stretch>
              </p:blipFill>
              <p:spPr>
                <a:xfrm>
                  <a:off x="2363675" y="3332859"/>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B7AC3021-7477-3C49-9600-791E33DB2EA2}"/>
                    </a:ext>
                  </a:extLst>
                </p14:cNvPr>
                <p14:cNvContentPartPr/>
                <p14:nvPr/>
              </p14:nvContentPartPr>
              <p14:xfrm>
                <a:off x="2723315" y="3239979"/>
                <a:ext cx="60480" cy="163080"/>
              </p14:xfrm>
            </p:contentPart>
          </mc:Choice>
          <mc:Fallback xmlns="">
            <p:pic>
              <p:nvPicPr>
                <p:cNvPr id="82" name="Ink 81">
                  <a:extLst>
                    <a:ext uri="{FF2B5EF4-FFF2-40B4-BE49-F238E27FC236}">
                      <a16:creationId xmlns:a16="http://schemas.microsoft.com/office/drawing/2014/main" id="{B7AC3021-7477-3C49-9600-791E33DB2EA2}"/>
                    </a:ext>
                  </a:extLst>
                </p:cNvPr>
                <p:cNvPicPr/>
                <p:nvPr/>
              </p:nvPicPr>
              <p:blipFill>
                <a:blip r:embed="rId119"/>
                <a:stretch>
                  <a:fillRect/>
                </a:stretch>
              </p:blipFill>
              <p:spPr>
                <a:xfrm>
                  <a:off x="2715755" y="3232419"/>
                  <a:ext cx="75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id="{7A1954BF-3CD1-1C43-8771-D06662541442}"/>
                    </a:ext>
                  </a:extLst>
                </p14:cNvPr>
                <p14:cNvContentPartPr/>
                <p14:nvPr/>
              </p14:nvContentPartPr>
              <p14:xfrm>
                <a:off x="2651675" y="3298659"/>
                <a:ext cx="142920" cy="44280"/>
              </p14:xfrm>
            </p:contentPart>
          </mc:Choice>
          <mc:Fallback xmlns="">
            <p:pic>
              <p:nvPicPr>
                <p:cNvPr id="83" name="Ink 82">
                  <a:extLst>
                    <a:ext uri="{FF2B5EF4-FFF2-40B4-BE49-F238E27FC236}">
                      <a16:creationId xmlns:a16="http://schemas.microsoft.com/office/drawing/2014/main" id="{7A1954BF-3CD1-1C43-8771-D06662541442}"/>
                    </a:ext>
                  </a:extLst>
                </p:cNvPr>
                <p:cNvPicPr/>
                <p:nvPr/>
              </p:nvPicPr>
              <p:blipFill>
                <a:blip r:embed="rId121"/>
                <a:stretch>
                  <a:fillRect/>
                </a:stretch>
              </p:blipFill>
              <p:spPr>
                <a:xfrm>
                  <a:off x="2644115" y="3291099"/>
                  <a:ext cx="158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id="{2B0502A1-19CC-6E41-99A9-F6129FF7E9D2}"/>
                    </a:ext>
                  </a:extLst>
                </p14:cNvPr>
                <p14:cNvContentPartPr/>
                <p14:nvPr/>
              </p14:nvContentPartPr>
              <p14:xfrm>
                <a:off x="2800715" y="3280299"/>
                <a:ext cx="17640" cy="95760"/>
              </p14:xfrm>
            </p:contentPart>
          </mc:Choice>
          <mc:Fallback xmlns="">
            <p:pic>
              <p:nvPicPr>
                <p:cNvPr id="84" name="Ink 83">
                  <a:extLst>
                    <a:ext uri="{FF2B5EF4-FFF2-40B4-BE49-F238E27FC236}">
                      <a16:creationId xmlns:a16="http://schemas.microsoft.com/office/drawing/2014/main" id="{2B0502A1-19CC-6E41-99A9-F6129FF7E9D2}"/>
                    </a:ext>
                  </a:extLst>
                </p:cNvPr>
                <p:cNvPicPr/>
                <p:nvPr/>
              </p:nvPicPr>
              <p:blipFill>
                <a:blip r:embed="rId123"/>
                <a:stretch>
                  <a:fillRect/>
                </a:stretch>
              </p:blipFill>
              <p:spPr>
                <a:xfrm>
                  <a:off x="2793155" y="3272739"/>
                  <a:ext cx="32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Ink 84">
                  <a:extLst>
                    <a:ext uri="{FF2B5EF4-FFF2-40B4-BE49-F238E27FC236}">
                      <a16:creationId xmlns:a16="http://schemas.microsoft.com/office/drawing/2014/main" id="{1D26A8B5-5251-4A49-8F06-AB1609B231EB}"/>
                    </a:ext>
                  </a:extLst>
                </p14:cNvPr>
                <p14:cNvContentPartPr/>
                <p14:nvPr/>
              </p14:nvContentPartPr>
              <p14:xfrm>
                <a:off x="2802875" y="3226299"/>
                <a:ext cx="2520" cy="3240"/>
              </p14:xfrm>
            </p:contentPart>
          </mc:Choice>
          <mc:Fallback xmlns="">
            <p:pic>
              <p:nvPicPr>
                <p:cNvPr id="85" name="Ink 84">
                  <a:extLst>
                    <a:ext uri="{FF2B5EF4-FFF2-40B4-BE49-F238E27FC236}">
                      <a16:creationId xmlns:a16="http://schemas.microsoft.com/office/drawing/2014/main" id="{1D26A8B5-5251-4A49-8F06-AB1609B231EB}"/>
                    </a:ext>
                  </a:extLst>
                </p:cNvPr>
                <p:cNvPicPr/>
                <p:nvPr/>
              </p:nvPicPr>
              <p:blipFill>
                <a:blip r:embed="rId125"/>
                <a:stretch>
                  <a:fillRect/>
                </a:stretch>
              </p:blipFill>
              <p:spPr>
                <a:xfrm>
                  <a:off x="2795315" y="3218739"/>
                  <a:ext cx="176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F420548A-0F83-A848-A5A7-374B1DE32500}"/>
                    </a:ext>
                  </a:extLst>
                </p14:cNvPr>
                <p14:cNvContentPartPr/>
                <p14:nvPr/>
              </p14:nvContentPartPr>
              <p14:xfrm>
                <a:off x="2842475" y="3266619"/>
                <a:ext cx="130320" cy="109800"/>
              </p14:xfrm>
            </p:contentPart>
          </mc:Choice>
          <mc:Fallback xmlns="">
            <p:pic>
              <p:nvPicPr>
                <p:cNvPr id="86" name="Ink 85">
                  <a:extLst>
                    <a:ext uri="{FF2B5EF4-FFF2-40B4-BE49-F238E27FC236}">
                      <a16:creationId xmlns:a16="http://schemas.microsoft.com/office/drawing/2014/main" id="{F420548A-0F83-A848-A5A7-374B1DE32500}"/>
                    </a:ext>
                  </a:extLst>
                </p:cNvPr>
                <p:cNvPicPr/>
                <p:nvPr/>
              </p:nvPicPr>
              <p:blipFill>
                <a:blip r:embed="rId127"/>
                <a:stretch>
                  <a:fillRect/>
                </a:stretch>
              </p:blipFill>
              <p:spPr>
                <a:xfrm>
                  <a:off x="2834915" y="3259059"/>
                  <a:ext cx="145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1FBD5C48-AFC7-0E46-BB72-44330605DD86}"/>
                    </a:ext>
                  </a:extLst>
                </p14:cNvPr>
                <p14:cNvContentPartPr/>
                <p14:nvPr/>
              </p14:nvContentPartPr>
              <p14:xfrm>
                <a:off x="3021755" y="3250779"/>
                <a:ext cx="76320" cy="100800"/>
              </p14:xfrm>
            </p:contentPart>
          </mc:Choice>
          <mc:Fallback xmlns="">
            <p:pic>
              <p:nvPicPr>
                <p:cNvPr id="87" name="Ink 86">
                  <a:extLst>
                    <a:ext uri="{FF2B5EF4-FFF2-40B4-BE49-F238E27FC236}">
                      <a16:creationId xmlns:a16="http://schemas.microsoft.com/office/drawing/2014/main" id="{1FBD5C48-AFC7-0E46-BB72-44330605DD86}"/>
                    </a:ext>
                  </a:extLst>
                </p:cNvPr>
                <p:cNvPicPr/>
                <p:nvPr/>
              </p:nvPicPr>
              <p:blipFill>
                <a:blip r:embed="rId129"/>
                <a:stretch>
                  <a:fillRect/>
                </a:stretch>
              </p:blipFill>
              <p:spPr>
                <a:xfrm>
                  <a:off x="3014195" y="3243219"/>
                  <a:ext cx="91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E482F4E5-19FC-9744-A5BD-8625869167C6}"/>
                    </a:ext>
                  </a:extLst>
                </p14:cNvPr>
                <p14:cNvContentPartPr/>
                <p14:nvPr/>
              </p14:nvContentPartPr>
              <p14:xfrm>
                <a:off x="3109955" y="3237819"/>
                <a:ext cx="68400" cy="127440"/>
              </p14:xfrm>
            </p:contentPart>
          </mc:Choice>
          <mc:Fallback xmlns="">
            <p:pic>
              <p:nvPicPr>
                <p:cNvPr id="88" name="Ink 87">
                  <a:extLst>
                    <a:ext uri="{FF2B5EF4-FFF2-40B4-BE49-F238E27FC236}">
                      <a16:creationId xmlns:a16="http://schemas.microsoft.com/office/drawing/2014/main" id="{E482F4E5-19FC-9744-A5BD-8625869167C6}"/>
                    </a:ext>
                  </a:extLst>
                </p:cNvPr>
                <p:cNvPicPr/>
                <p:nvPr/>
              </p:nvPicPr>
              <p:blipFill>
                <a:blip r:embed="rId131"/>
                <a:stretch>
                  <a:fillRect/>
                </a:stretch>
              </p:blipFill>
              <p:spPr>
                <a:xfrm>
                  <a:off x="3102395" y="3230259"/>
                  <a:ext cx="83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5CD6AF63-616F-E142-83A5-0ACA24835B04}"/>
                    </a:ext>
                  </a:extLst>
                </p14:cNvPr>
                <p14:cNvContentPartPr/>
                <p14:nvPr/>
              </p14:nvContentPartPr>
              <p14:xfrm>
                <a:off x="3377435" y="3158259"/>
                <a:ext cx="20520" cy="189000"/>
              </p14:xfrm>
            </p:contentPart>
          </mc:Choice>
          <mc:Fallback xmlns="">
            <p:pic>
              <p:nvPicPr>
                <p:cNvPr id="90" name="Ink 89">
                  <a:extLst>
                    <a:ext uri="{FF2B5EF4-FFF2-40B4-BE49-F238E27FC236}">
                      <a16:creationId xmlns:a16="http://schemas.microsoft.com/office/drawing/2014/main" id="{5CD6AF63-616F-E142-83A5-0ACA24835B04}"/>
                    </a:ext>
                  </a:extLst>
                </p:cNvPr>
                <p:cNvPicPr/>
                <p:nvPr/>
              </p:nvPicPr>
              <p:blipFill>
                <a:blip r:embed="rId133"/>
                <a:stretch>
                  <a:fillRect/>
                </a:stretch>
              </p:blipFill>
              <p:spPr>
                <a:xfrm>
                  <a:off x="3369875" y="3150699"/>
                  <a:ext cx="35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F1FD3C86-B0C3-FE45-B229-AC445D09A10C}"/>
                    </a:ext>
                  </a:extLst>
                </p14:cNvPr>
                <p14:cNvContentPartPr/>
                <p14:nvPr/>
              </p14:nvContentPartPr>
              <p14:xfrm>
                <a:off x="3434675" y="3148179"/>
                <a:ext cx="113040" cy="177120"/>
              </p14:xfrm>
            </p:contentPart>
          </mc:Choice>
          <mc:Fallback xmlns="">
            <p:pic>
              <p:nvPicPr>
                <p:cNvPr id="91" name="Ink 90">
                  <a:extLst>
                    <a:ext uri="{FF2B5EF4-FFF2-40B4-BE49-F238E27FC236}">
                      <a16:creationId xmlns:a16="http://schemas.microsoft.com/office/drawing/2014/main" id="{F1FD3C86-B0C3-FE45-B229-AC445D09A10C}"/>
                    </a:ext>
                  </a:extLst>
                </p:cNvPr>
                <p:cNvPicPr/>
                <p:nvPr/>
              </p:nvPicPr>
              <p:blipFill>
                <a:blip r:embed="rId135"/>
                <a:stretch>
                  <a:fillRect/>
                </a:stretch>
              </p:blipFill>
              <p:spPr>
                <a:xfrm>
                  <a:off x="3427115" y="3140619"/>
                  <a:ext cx="128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07BC0589-87A8-0B4B-A5A9-1896BE6124BC}"/>
                    </a:ext>
                  </a:extLst>
                </p14:cNvPr>
                <p14:cNvContentPartPr/>
                <p14:nvPr/>
              </p14:nvContentPartPr>
              <p14:xfrm>
                <a:off x="3588035" y="3206139"/>
                <a:ext cx="80640" cy="118080"/>
              </p14:xfrm>
            </p:contentPart>
          </mc:Choice>
          <mc:Fallback xmlns="">
            <p:pic>
              <p:nvPicPr>
                <p:cNvPr id="92" name="Ink 91">
                  <a:extLst>
                    <a:ext uri="{FF2B5EF4-FFF2-40B4-BE49-F238E27FC236}">
                      <a16:creationId xmlns:a16="http://schemas.microsoft.com/office/drawing/2014/main" id="{07BC0589-87A8-0B4B-A5A9-1896BE6124BC}"/>
                    </a:ext>
                  </a:extLst>
                </p:cNvPr>
                <p:cNvPicPr/>
                <p:nvPr/>
              </p:nvPicPr>
              <p:blipFill>
                <a:blip r:embed="rId137"/>
                <a:stretch>
                  <a:fillRect/>
                </a:stretch>
              </p:blipFill>
              <p:spPr>
                <a:xfrm>
                  <a:off x="3580835" y="3198939"/>
                  <a:ext cx="95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FBFA90FA-63AB-C34A-B0E4-5B404284600A}"/>
                    </a:ext>
                  </a:extLst>
                </p14:cNvPr>
                <p14:cNvContentPartPr/>
                <p14:nvPr/>
              </p14:nvContentPartPr>
              <p14:xfrm>
                <a:off x="3328475" y="3211899"/>
                <a:ext cx="178200" cy="29520"/>
              </p14:xfrm>
            </p:contentPart>
          </mc:Choice>
          <mc:Fallback xmlns="">
            <p:pic>
              <p:nvPicPr>
                <p:cNvPr id="93" name="Ink 92">
                  <a:extLst>
                    <a:ext uri="{FF2B5EF4-FFF2-40B4-BE49-F238E27FC236}">
                      <a16:creationId xmlns:a16="http://schemas.microsoft.com/office/drawing/2014/main" id="{FBFA90FA-63AB-C34A-B0E4-5B404284600A}"/>
                    </a:ext>
                  </a:extLst>
                </p:cNvPr>
                <p:cNvPicPr/>
                <p:nvPr/>
              </p:nvPicPr>
              <p:blipFill>
                <a:blip r:embed="rId139"/>
                <a:stretch>
                  <a:fillRect/>
                </a:stretch>
              </p:blipFill>
              <p:spPr>
                <a:xfrm>
                  <a:off x="3320915" y="3204339"/>
                  <a:ext cx="193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a16="http://schemas.microsoft.com/office/drawing/2014/main" id="{E4762FCD-2029-D647-9214-C1C9B0117EB3}"/>
                    </a:ext>
                  </a:extLst>
                </p14:cNvPr>
                <p14:cNvContentPartPr/>
                <p14:nvPr/>
              </p14:nvContentPartPr>
              <p14:xfrm>
                <a:off x="3834635" y="3206859"/>
                <a:ext cx="100080" cy="93240"/>
              </p14:xfrm>
            </p:contentPart>
          </mc:Choice>
          <mc:Fallback xmlns="">
            <p:pic>
              <p:nvPicPr>
                <p:cNvPr id="94" name="Ink 93">
                  <a:extLst>
                    <a:ext uri="{FF2B5EF4-FFF2-40B4-BE49-F238E27FC236}">
                      <a16:creationId xmlns:a16="http://schemas.microsoft.com/office/drawing/2014/main" id="{E4762FCD-2029-D647-9214-C1C9B0117EB3}"/>
                    </a:ext>
                  </a:extLst>
                </p:cNvPr>
                <p:cNvPicPr/>
                <p:nvPr/>
              </p:nvPicPr>
              <p:blipFill>
                <a:blip r:embed="rId141"/>
                <a:stretch>
                  <a:fillRect/>
                </a:stretch>
              </p:blipFill>
              <p:spPr>
                <a:xfrm>
                  <a:off x="3827075" y="3199659"/>
                  <a:ext cx="115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id="{BB79B230-E942-8042-889F-5AEB981B348A}"/>
                    </a:ext>
                  </a:extLst>
                </p14:cNvPr>
                <p14:cNvContentPartPr/>
                <p14:nvPr/>
              </p14:nvContentPartPr>
              <p14:xfrm>
                <a:off x="3980075" y="3189939"/>
                <a:ext cx="51120" cy="108000"/>
              </p14:xfrm>
            </p:contentPart>
          </mc:Choice>
          <mc:Fallback xmlns="">
            <p:pic>
              <p:nvPicPr>
                <p:cNvPr id="95" name="Ink 94">
                  <a:extLst>
                    <a:ext uri="{FF2B5EF4-FFF2-40B4-BE49-F238E27FC236}">
                      <a16:creationId xmlns:a16="http://schemas.microsoft.com/office/drawing/2014/main" id="{BB79B230-E942-8042-889F-5AEB981B348A}"/>
                    </a:ext>
                  </a:extLst>
                </p:cNvPr>
                <p:cNvPicPr/>
                <p:nvPr/>
              </p:nvPicPr>
              <p:blipFill>
                <a:blip r:embed="rId143"/>
                <a:stretch>
                  <a:fillRect/>
                </a:stretch>
              </p:blipFill>
              <p:spPr>
                <a:xfrm>
                  <a:off x="3972515" y="3182379"/>
                  <a:ext cx="66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id="{B9D3187F-59DC-104F-AEDF-9339A8162CF2}"/>
                    </a:ext>
                  </a:extLst>
                </p14:cNvPr>
                <p14:cNvContentPartPr/>
                <p14:nvPr/>
              </p14:nvContentPartPr>
              <p14:xfrm>
                <a:off x="4071875" y="3178419"/>
                <a:ext cx="70560" cy="115200"/>
              </p14:xfrm>
            </p:contentPart>
          </mc:Choice>
          <mc:Fallback xmlns="">
            <p:pic>
              <p:nvPicPr>
                <p:cNvPr id="96" name="Ink 95">
                  <a:extLst>
                    <a:ext uri="{FF2B5EF4-FFF2-40B4-BE49-F238E27FC236}">
                      <a16:creationId xmlns:a16="http://schemas.microsoft.com/office/drawing/2014/main" id="{B9D3187F-59DC-104F-AEDF-9339A8162CF2}"/>
                    </a:ext>
                  </a:extLst>
                </p:cNvPr>
                <p:cNvPicPr/>
                <p:nvPr/>
              </p:nvPicPr>
              <p:blipFill>
                <a:blip r:embed="rId145"/>
                <a:stretch>
                  <a:fillRect/>
                </a:stretch>
              </p:blipFill>
              <p:spPr>
                <a:xfrm>
                  <a:off x="4064675" y="3170859"/>
                  <a:ext cx="85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id="{39280899-CC0A-2244-B58A-F8C380A0E91D}"/>
                    </a:ext>
                  </a:extLst>
                </p14:cNvPr>
                <p14:cNvContentPartPr/>
                <p14:nvPr/>
              </p14:nvContentPartPr>
              <p14:xfrm>
                <a:off x="4184915" y="3182739"/>
                <a:ext cx="57600" cy="99360"/>
              </p14:xfrm>
            </p:contentPart>
          </mc:Choice>
          <mc:Fallback xmlns="">
            <p:pic>
              <p:nvPicPr>
                <p:cNvPr id="97" name="Ink 96">
                  <a:extLst>
                    <a:ext uri="{FF2B5EF4-FFF2-40B4-BE49-F238E27FC236}">
                      <a16:creationId xmlns:a16="http://schemas.microsoft.com/office/drawing/2014/main" id="{39280899-CC0A-2244-B58A-F8C380A0E91D}"/>
                    </a:ext>
                  </a:extLst>
                </p:cNvPr>
                <p:cNvPicPr/>
                <p:nvPr/>
              </p:nvPicPr>
              <p:blipFill>
                <a:blip r:embed="rId147"/>
                <a:stretch>
                  <a:fillRect/>
                </a:stretch>
              </p:blipFill>
              <p:spPr>
                <a:xfrm>
                  <a:off x="4177355" y="3175179"/>
                  <a:ext cx="72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F96EC1CC-63E9-7B45-A271-23F3A2A5D8D3}"/>
                    </a:ext>
                  </a:extLst>
                </p14:cNvPr>
                <p14:cNvContentPartPr/>
                <p14:nvPr/>
              </p14:nvContentPartPr>
              <p14:xfrm>
                <a:off x="4297235" y="3167619"/>
                <a:ext cx="60120" cy="113400"/>
              </p14:xfrm>
            </p:contentPart>
          </mc:Choice>
          <mc:Fallback xmlns="">
            <p:pic>
              <p:nvPicPr>
                <p:cNvPr id="98" name="Ink 97">
                  <a:extLst>
                    <a:ext uri="{FF2B5EF4-FFF2-40B4-BE49-F238E27FC236}">
                      <a16:creationId xmlns:a16="http://schemas.microsoft.com/office/drawing/2014/main" id="{F96EC1CC-63E9-7B45-A271-23F3A2A5D8D3}"/>
                    </a:ext>
                  </a:extLst>
                </p:cNvPr>
                <p:cNvPicPr/>
                <p:nvPr/>
              </p:nvPicPr>
              <p:blipFill>
                <a:blip r:embed="rId149"/>
                <a:stretch>
                  <a:fillRect/>
                </a:stretch>
              </p:blipFill>
              <p:spPr>
                <a:xfrm>
                  <a:off x="4289675" y="3160059"/>
                  <a:ext cx="74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779468E7-9FFC-DC46-95D7-93DE192905DD}"/>
                    </a:ext>
                  </a:extLst>
                </p14:cNvPr>
                <p14:cNvContentPartPr/>
                <p14:nvPr/>
              </p14:nvContentPartPr>
              <p14:xfrm>
                <a:off x="4407395" y="3157899"/>
                <a:ext cx="55800" cy="97200"/>
              </p14:xfrm>
            </p:contentPart>
          </mc:Choice>
          <mc:Fallback xmlns="">
            <p:pic>
              <p:nvPicPr>
                <p:cNvPr id="99" name="Ink 98">
                  <a:extLst>
                    <a:ext uri="{FF2B5EF4-FFF2-40B4-BE49-F238E27FC236}">
                      <a16:creationId xmlns:a16="http://schemas.microsoft.com/office/drawing/2014/main" id="{779468E7-9FFC-DC46-95D7-93DE192905DD}"/>
                    </a:ext>
                  </a:extLst>
                </p:cNvPr>
                <p:cNvPicPr/>
                <p:nvPr/>
              </p:nvPicPr>
              <p:blipFill>
                <a:blip r:embed="rId151"/>
                <a:stretch>
                  <a:fillRect/>
                </a:stretch>
              </p:blipFill>
              <p:spPr>
                <a:xfrm>
                  <a:off x="4399835" y="3150339"/>
                  <a:ext cx="70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C9A0B959-C62E-3D44-9258-F21FD07EE25A}"/>
                    </a:ext>
                  </a:extLst>
                </p14:cNvPr>
                <p14:cNvContentPartPr/>
                <p14:nvPr/>
              </p14:nvContentPartPr>
              <p14:xfrm>
                <a:off x="4759835" y="3157899"/>
                <a:ext cx="70200" cy="95760"/>
              </p14:xfrm>
            </p:contentPart>
          </mc:Choice>
          <mc:Fallback xmlns="">
            <p:pic>
              <p:nvPicPr>
                <p:cNvPr id="100" name="Ink 99">
                  <a:extLst>
                    <a:ext uri="{FF2B5EF4-FFF2-40B4-BE49-F238E27FC236}">
                      <a16:creationId xmlns:a16="http://schemas.microsoft.com/office/drawing/2014/main" id="{C9A0B959-C62E-3D44-9258-F21FD07EE25A}"/>
                    </a:ext>
                  </a:extLst>
                </p:cNvPr>
                <p:cNvPicPr/>
                <p:nvPr/>
              </p:nvPicPr>
              <p:blipFill>
                <a:blip r:embed="rId153"/>
                <a:stretch>
                  <a:fillRect/>
                </a:stretch>
              </p:blipFill>
              <p:spPr>
                <a:xfrm>
                  <a:off x="4752275" y="3150339"/>
                  <a:ext cx="85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15F28873-05B6-4E4F-9D20-C6F236310B45}"/>
                    </a:ext>
                  </a:extLst>
                </p14:cNvPr>
                <p14:cNvContentPartPr/>
                <p14:nvPr/>
              </p14:nvContentPartPr>
              <p14:xfrm>
                <a:off x="4882595" y="3158259"/>
                <a:ext cx="108000" cy="74520"/>
              </p14:xfrm>
            </p:contentPart>
          </mc:Choice>
          <mc:Fallback xmlns="">
            <p:pic>
              <p:nvPicPr>
                <p:cNvPr id="101" name="Ink 100">
                  <a:extLst>
                    <a:ext uri="{FF2B5EF4-FFF2-40B4-BE49-F238E27FC236}">
                      <a16:creationId xmlns:a16="http://schemas.microsoft.com/office/drawing/2014/main" id="{15F28873-05B6-4E4F-9D20-C6F236310B45}"/>
                    </a:ext>
                  </a:extLst>
                </p:cNvPr>
                <p:cNvPicPr/>
                <p:nvPr/>
              </p:nvPicPr>
              <p:blipFill>
                <a:blip r:embed="rId155"/>
                <a:stretch>
                  <a:fillRect/>
                </a:stretch>
              </p:blipFill>
              <p:spPr>
                <a:xfrm>
                  <a:off x="4875035" y="3150699"/>
                  <a:ext cx="123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B279B0EF-F483-C946-BD7C-4B2719B63548}"/>
                    </a:ext>
                  </a:extLst>
                </p14:cNvPr>
                <p14:cNvContentPartPr/>
                <p14:nvPr/>
              </p14:nvContentPartPr>
              <p14:xfrm>
                <a:off x="5044595" y="3140259"/>
                <a:ext cx="55080" cy="72720"/>
              </p14:xfrm>
            </p:contentPart>
          </mc:Choice>
          <mc:Fallback xmlns="">
            <p:pic>
              <p:nvPicPr>
                <p:cNvPr id="102" name="Ink 101">
                  <a:extLst>
                    <a:ext uri="{FF2B5EF4-FFF2-40B4-BE49-F238E27FC236}">
                      <a16:creationId xmlns:a16="http://schemas.microsoft.com/office/drawing/2014/main" id="{B279B0EF-F483-C946-BD7C-4B2719B63548}"/>
                    </a:ext>
                  </a:extLst>
                </p:cNvPr>
                <p:cNvPicPr/>
                <p:nvPr/>
              </p:nvPicPr>
              <p:blipFill>
                <a:blip r:embed="rId157"/>
                <a:stretch>
                  <a:fillRect/>
                </a:stretch>
              </p:blipFill>
              <p:spPr>
                <a:xfrm>
                  <a:off x="5037035" y="3132699"/>
                  <a:ext cx="69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DA6990B7-BA1E-3E42-B5D8-4F2A88073EFC}"/>
                    </a:ext>
                  </a:extLst>
                </p14:cNvPr>
                <p14:cNvContentPartPr/>
                <p14:nvPr/>
              </p14:nvContentPartPr>
              <p14:xfrm>
                <a:off x="5162675" y="3131259"/>
                <a:ext cx="44640" cy="78480"/>
              </p14:xfrm>
            </p:contentPart>
          </mc:Choice>
          <mc:Fallback xmlns="">
            <p:pic>
              <p:nvPicPr>
                <p:cNvPr id="103" name="Ink 102">
                  <a:extLst>
                    <a:ext uri="{FF2B5EF4-FFF2-40B4-BE49-F238E27FC236}">
                      <a16:creationId xmlns:a16="http://schemas.microsoft.com/office/drawing/2014/main" id="{DA6990B7-BA1E-3E42-B5D8-4F2A88073EFC}"/>
                    </a:ext>
                  </a:extLst>
                </p:cNvPr>
                <p:cNvPicPr/>
                <p:nvPr/>
              </p:nvPicPr>
              <p:blipFill>
                <a:blip r:embed="rId159"/>
                <a:stretch>
                  <a:fillRect/>
                </a:stretch>
              </p:blipFill>
              <p:spPr>
                <a:xfrm>
                  <a:off x="5155115" y="3123699"/>
                  <a:ext cx="59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2CC3BFA0-840F-B040-AA37-9C0AD182E8EF}"/>
                    </a:ext>
                  </a:extLst>
                </p14:cNvPr>
                <p14:cNvContentPartPr/>
                <p14:nvPr/>
              </p14:nvContentPartPr>
              <p14:xfrm>
                <a:off x="5256995" y="3127659"/>
                <a:ext cx="84240" cy="74160"/>
              </p14:xfrm>
            </p:contentPart>
          </mc:Choice>
          <mc:Fallback xmlns="">
            <p:pic>
              <p:nvPicPr>
                <p:cNvPr id="104" name="Ink 103">
                  <a:extLst>
                    <a:ext uri="{FF2B5EF4-FFF2-40B4-BE49-F238E27FC236}">
                      <a16:creationId xmlns:a16="http://schemas.microsoft.com/office/drawing/2014/main" id="{2CC3BFA0-840F-B040-AA37-9C0AD182E8EF}"/>
                    </a:ext>
                  </a:extLst>
                </p:cNvPr>
                <p:cNvPicPr/>
                <p:nvPr/>
              </p:nvPicPr>
              <p:blipFill>
                <a:blip r:embed="rId161"/>
                <a:stretch>
                  <a:fillRect/>
                </a:stretch>
              </p:blipFill>
              <p:spPr>
                <a:xfrm>
                  <a:off x="5249435" y="3120099"/>
                  <a:ext cx="99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Ink 106">
                  <a:extLst>
                    <a:ext uri="{FF2B5EF4-FFF2-40B4-BE49-F238E27FC236}">
                      <a16:creationId xmlns:a16="http://schemas.microsoft.com/office/drawing/2014/main" id="{DA442A1A-890D-4E42-93A8-B225FB54F30F}"/>
                    </a:ext>
                  </a:extLst>
                </p14:cNvPr>
                <p14:cNvContentPartPr/>
                <p14:nvPr/>
              </p14:nvContentPartPr>
              <p14:xfrm>
                <a:off x="5374355" y="3116139"/>
                <a:ext cx="62280" cy="88920"/>
              </p14:xfrm>
            </p:contentPart>
          </mc:Choice>
          <mc:Fallback xmlns="">
            <p:pic>
              <p:nvPicPr>
                <p:cNvPr id="107" name="Ink 106">
                  <a:extLst>
                    <a:ext uri="{FF2B5EF4-FFF2-40B4-BE49-F238E27FC236}">
                      <a16:creationId xmlns:a16="http://schemas.microsoft.com/office/drawing/2014/main" id="{DA442A1A-890D-4E42-93A8-B225FB54F30F}"/>
                    </a:ext>
                  </a:extLst>
                </p:cNvPr>
                <p:cNvPicPr/>
                <p:nvPr/>
              </p:nvPicPr>
              <p:blipFill>
                <a:blip r:embed="rId163"/>
                <a:stretch>
                  <a:fillRect/>
                </a:stretch>
              </p:blipFill>
              <p:spPr>
                <a:xfrm>
                  <a:off x="5367155" y="3108579"/>
                  <a:ext cx="77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Ink 107">
                  <a:extLst>
                    <a:ext uri="{FF2B5EF4-FFF2-40B4-BE49-F238E27FC236}">
                      <a16:creationId xmlns:a16="http://schemas.microsoft.com/office/drawing/2014/main" id="{C1D71BD7-B284-AF4D-BD56-CF2D506E2941}"/>
                    </a:ext>
                  </a:extLst>
                </p14:cNvPr>
                <p14:cNvContentPartPr/>
                <p14:nvPr/>
              </p14:nvContentPartPr>
              <p14:xfrm>
                <a:off x="5450675" y="3128739"/>
                <a:ext cx="75600" cy="64440"/>
              </p14:xfrm>
            </p:contentPart>
          </mc:Choice>
          <mc:Fallback xmlns="">
            <p:pic>
              <p:nvPicPr>
                <p:cNvPr id="108" name="Ink 107">
                  <a:extLst>
                    <a:ext uri="{FF2B5EF4-FFF2-40B4-BE49-F238E27FC236}">
                      <a16:creationId xmlns:a16="http://schemas.microsoft.com/office/drawing/2014/main" id="{C1D71BD7-B284-AF4D-BD56-CF2D506E2941}"/>
                    </a:ext>
                  </a:extLst>
                </p:cNvPr>
                <p:cNvPicPr/>
                <p:nvPr/>
              </p:nvPicPr>
              <p:blipFill>
                <a:blip r:embed="rId165"/>
                <a:stretch>
                  <a:fillRect/>
                </a:stretch>
              </p:blipFill>
              <p:spPr>
                <a:xfrm>
                  <a:off x="5443115" y="3121179"/>
                  <a:ext cx="90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3606EC31-B7A0-6044-92AA-D9D9166C4442}"/>
                    </a:ext>
                  </a:extLst>
                </p14:cNvPr>
                <p14:cNvContentPartPr/>
                <p14:nvPr/>
              </p14:nvContentPartPr>
              <p14:xfrm>
                <a:off x="5535995" y="3018219"/>
                <a:ext cx="5400" cy="154080"/>
              </p14:xfrm>
            </p:contentPart>
          </mc:Choice>
          <mc:Fallback xmlns="">
            <p:pic>
              <p:nvPicPr>
                <p:cNvPr id="109" name="Ink 108">
                  <a:extLst>
                    <a:ext uri="{FF2B5EF4-FFF2-40B4-BE49-F238E27FC236}">
                      <a16:creationId xmlns:a16="http://schemas.microsoft.com/office/drawing/2014/main" id="{3606EC31-B7A0-6044-92AA-D9D9166C4442}"/>
                    </a:ext>
                  </a:extLst>
                </p:cNvPr>
                <p:cNvPicPr/>
                <p:nvPr/>
              </p:nvPicPr>
              <p:blipFill>
                <a:blip r:embed="rId167"/>
                <a:stretch>
                  <a:fillRect/>
                </a:stretch>
              </p:blipFill>
              <p:spPr>
                <a:xfrm>
                  <a:off x="5528435" y="3010659"/>
                  <a:ext cx="20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F33A4B78-CC6A-E24C-B982-93D00356D0E5}"/>
                    </a:ext>
                  </a:extLst>
                </p14:cNvPr>
                <p14:cNvContentPartPr/>
                <p14:nvPr/>
              </p14:nvContentPartPr>
              <p14:xfrm>
                <a:off x="5567675" y="3086619"/>
                <a:ext cx="108720" cy="92160"/>
              </p14:xfrm>
            </p:contentPart>
          </mc:Choice>
          <mc:Fallback xmlns="">
            <p:pic>
              <p:nvPicPr>
                <p:cNvPr id="110" name="Ink 109">
                  <a:extLst>
                    <a:ext uri="{FF2B5EF4-FFF2-40B4-BE49-F238E27FC236}">
                      <a16:creationId xmlns:a16="http://schemas.microsoft.com/office/drawing/2014/main" id="{F33A4B78-CC6A-E24C-B982-93D00356D0E5}"/>
                    </a:ext>
                  </a:extLst>
                </p:cNvPr>
                <p:cNvPicPr/>
                <p:nvPr/>
              </p:nvPicPr>
              <p:blipFill>
                <a:blip r:embed="rId169"/>
                <a:stretch>
                  <a:fillRect/>
                </a:stretch>
              </p:blipFill>
              <p:spPr>
                <a:xfrm>
                  <a:off x="5560115" y="3079059"/>
                  <a:ext cx="123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a16="http://schemas.microsoft.com/office/drawing/2014/main" id="{E243CD8C-7771-D24A-8B8D-14779C192BFF}"/>
                    </a:ext>
                  </a:extLst>
                </p14:cNvPr>
                <p14:cNvContentPartPr/>
                <p14:nvPr/>
              </p14:nvContentPartPr>
              <p14:xfrm>
                <a:off x="5693675" y="3117219"/>
                <a:ext cx="70920" cy="63360"/>
              </p14:xfrm>
            </p:contentPart>
          </mc:Choice>
          <mc:Fallback xmlns="">
            <p:pic>
              <p:nvPicPr>
                <p:cNvPr id="111" name="Ink 110">
                  <a:extLst>
                    <a:ext uri="{FF2B5EF4-FFF2-40B4-BE49-F238E27FC236}">
                      <a16:creationId xmlns:a16="http://schemas.microsoft.com/office/drawing/2014/main" id="{E243CD8C-7771-D24A-8B8D-14779C192BFF}"/>
                    </a:ext>
                  </a:extLst>
                </p:cNvPr>
                <p:cNvPicPr/>
                <p:nvPr/>
              </p:nvPicPr>
              <p:blipFill>
                <a:blip r:embed="rId171"/>
                <a:stretch>
                  <a:fillRect/>
                </a:stretch>
              </p:blipFill>
              <p:spPr>
                <a:xfrm>
                  <a:off x="5686115" y="3110019"/>
                  <a:ext cx="86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D2EF3E05-3126-2742-83EC-D217C493DAA2}"/>
                    </a:ext>
                  </a:extLst>
                </p14:cNvPr>
                <p14:cNvContentPartPr/>
                <p14:nvPr/>
              </p14:nvContentPartPr>
              <p14:xfrm>
                <a:off x="5786195" y="3025419"/>
                <a:ext cx="8280" cy="141480"/>
              </p14:xfrm>
            </p:contentPart>
          </mc:Choice>
          <mc:Fallback xmlns="">
            <p:pic>
              <p:nvPicPr>
                <p:cNvPr id="112" name="Ink 111">
                  <a:extLst>
                    <a:ext uri="{FF2B5EF4-FFF2-40B4-BE49-F238E27FC236}">
                      <a16:creationId xmlns:a16="http://schemas.microsoft.com/office/drawing/2014/main" id="{D2EF3E05-3126-2742-83EC-D217C493DAA2}"/>
                    </a:ext>
                  </a:extLst>
                </p:cNvPr>
                <p:cNvPicPr/>
                <p:nvPr/>
              </p:nvPicPr>
              <p:blipFill>
                <a:blip r:embed="rId173"/>
                <a:stretch>
                  <a:fillRect/>
                </a:stretch>
              </p:blipFill>
              <p:spPr>
                <a:xfrm>
                  <a:off x="5778635" y="3018219"/>
                  <a:ext cx="23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2D374C9E-80F6-1C44-914F-ECD20525470A}"/>
                    </a:ext>
                  </a:extLst>
                </p14:cNvPr>
                <p14:cNvContentPartPr/>
                <p14:nvPr/>
              </p14:nvContentPartPr>
              <p14:xfrm>
                <a:off x="1965155" y="3318099"/>
                <a:ext cx="3884400" cy="238680"/>
              </p14:xfrm>
            </p:contentPart>
          </mc:Choice>
          <mc:Fallback xmlns="">
            <p:pic>
              <p:nvPicPr>
                <p:cNvPr id="114" name="Ink 113">
                  <a:extLst>
                    <a:ext uri="{FF2B5EF4-FFF2-40B4-BE49-F238E27FC236}">
                      <a16:creationId xmlns:a16="http://schemas.microsoft.com/office/drawing/2014/main" id="{2D374C9E-80F6-1C44-914F-ECD20525470A}"/>
                    </a:ext>
                  </a:extLst>
                </p:cNvPr>
                <p:cNvPicPr/>
                <p:nvPr/>
              </p:nvPicPr>
              <p:blipFill>
                <a:blip r:embed="rId175"/>
                <a:stretch>
                  <a:fillRect/>
                </a:stretch>
              </p:blipFill>
              <p:spPr>
                <a:xfrm>
                  <a:off x="1957595" y="3310539"/>
                  <a:ext cx="38991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6" name="Ink 115">
                  <a:extLst>
                    <a:ext uri="{FF2B5EF4-FFF2-40B4-BE49-F238E27FC236}">
                      <a16:creationId xmlns:a16="http://schemas.microsoft.com/office/drawing/2014/main" id="{29DD9E96-191E-B542-B67C-760242F6E512}"/>
                    </a:ext>
                  </a:extLst>
                </p14:cNvPr>
                <p14:cNvContentPartPr/>
                <p14:nvPr/>
              </p14:nvContentPartPr>
              <p14:xfrm>
                <a:off x="2744915" y="3566139"/>
                <a:ext cx="34200" cy="196200"/>
              </p14:xfrm>
            </p:contentPart>
          </mc:Choice>
          <mc:Fallback xmlns="">
            <p:pic>
              <p:nvPicPr>
                <p:cNvPr id="116" name="Ink 115">
                  <a:extLst>
                    <a:ext uri="{FF2B5EF4-FFF2-40B4-BE49-F238E27FC236}">
                      <a16:creationId xmlns:a16="http://schemas.microsoft.com/office/drawing/2014/main" id="{29DD9E96-191E-B542-B67C-760242F6E512}"/>
                    </a:ext>
                  </a:extLst>
                </p:cNvPr>
                <p:cNvPicPr/>
                <p:nvPr/>
              </p:nvPicPr>
              <p:blipFill>
                <a:blip r:embed="rId177"/>
                <a:stretch>
                  <a:fillRect/>
                </a:stretch>
              </p:blipFill>
              <p:spPr>
                <a:xfrm>
                  <a:off x="2737355" y="3558939"/>
                  <a:ext cx="48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7" name="Ink 116">
                  <a:extLst>
                    <a:ext uri="{FF2B5EF4-FFF2-40B4-BE49-F238E27FC236}">
                      <a16:creationId xmlns:a16="http://schemas.microsoft.com/office/drawing/2014/main" id="{121D3BE8-5E76-EA40-B195-34DD5CDCFFFC}"/>
                    </a:ext>
                  </a:extLst>
                </p14:cNvPr>
                <p14:cNvContentPartPr/>
                <p14:nvPr/>
              </p14:nvContentPartPr>
              <p14:xfrm>
                <a:off x="2659595" y="3640299"/>
                <a:ext cx="150120" cy="45360"/>
              </p14:xfrm>
            </p:contentPart>
          </mc:Choice>
          <mc:Fallback xmlns="">
            <p:pic>
              <p:nvPicPr>
                <p:cNvPr id="117" name="Ink 116">
                  <a:extLst>
                    <a:ext uri="{FF2B5EF4-FFF2-40B4-BE49-F238E27FC236}">
                      <a16:creationId xmlns:a16="http://schemas.microsoft.com/office/drawing/2014/main" id="{121D3BE8-5E76-EA40-B195-34DD5CDCFFFC}"/>
                    </a:ext>
                  </a:extLst>
                </p:cNvPr>
                <p:cNvPicPr/>
                <p:nvPr/>
              </p:nvPicPr>
              <p:blipFill>
                <a:blip r:embed="rId179"/>
                <a:stretch>
                  <a:fillRect/>
                </a:stretch>
              </p:blipFill>
              <p:spPr>
                <a:xfrm>
                  <a:off x="2652035" y="3632739"/>
                  <a:ext cx="165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8" name="Ink 117">
                  <a:extLst>
                    <a:ext uri="{FF2B5EF4-FFF2-40B4-BE49-F238E27FC236}">
                      <a16:creationId xmlns:a16="http://schemas.microsoft.com/office/drawing/2014/main" id="{8D489E58-B5C3-D641-8F96-3FE760679332}"/>
                    </a:ext>
                  </a:extLst>
                </p14:cNvPr>
                <p14:cNvContentPartPr/>
                <p14:nvPr/>
              </p14:nvContentPartPr>
              <p14:xfrm>
                <a:off x="2827355" y="3641019"/>
                <a:ext cx="86760" cy="97560"/>
              </p14:xfrm>
            </p:contentPart>
          </mc:Choice>
          <mc:Fallback xmlns="">
            <p:pic>
              <p:nvPicPr>
                <p:cNvPr id="118" name="Ink 117">
                  <a:extLst>
                    <a:ext uri="{FF2B5EF4-FFF2-40B4-BE49-F238E27FC236}">
                      <a16:creationId xmlns:a16="http://schemas.microsoft.com/office/drawing/2014/main" id="{8D489E58-B5C3-D641-8F96-3FE760679332}"/>
                    </a:ext>
                  </a:extLst>
                </p:cNvPr>
                <p:cNvPicPr/>
                <p:nvPr/>
              </p:nvPicPr>
              <p:blipFill>
                <a:blip r:embed="rId181"/>
                <a:stretch>
                  <a:fillRect/>
                </a:stretch>
              </p:blipFill>
              <p:spPr>
                <a:xfrm>
                  <a:off x="2819795" y="3633459"/>
                  <a:ext cx="101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9" name="Ink 118">
                  <a:extLst>
                    <a:ext uri="{FF2B5EF4-FFF2-40B4-BE49-F238E27FC236}">
                      <a16:creationId xmlns:a16="http://schemas.microsoft.com/office/drawing/2014/main" id="{8D3F29C1-5267-2942-9CBB-816C10147BBF}"/>
                    </a:ext>
                  </a:extLst>
                </p14:cNvPr>
                <p14:cNvContentPartPr/>
                <p14:nvPr/>
              </p14:nvContentPartPr>
              <p14:xfrm>
                <a:off x="2972075" y="3565059"/>
                <a:ext cx="34200" cy="174600"/>
              </p14:xfrm>
            </p:contentPart>
          </mc:Choice>
          <mc:Fallback xmlns="">
            <p:pic>
              <p:nvPicPr>
                <p:cNvPr id="119" name="Ink 118">
                  <a:extLst>
                    <a:ext uri="{FF2B5EF4-FFF2-40B4-BE49-F238E27FC236}">
                      <a16:creationId xmlns:a16="http://schemas.microsoft.com/office/drawing/2014/main" id="{8D3F29C1-5267-2942-9CBB-816C10147BBF}"/>
                    </a:ext>
                  </a:extLst>
                </p:cNvPr>
                <p:cNvPicPr/>
                <p:nvPr/>
              </p:nvPicPr>
              <p:blipFill>
                <a:blip r:embed="rId183"/>
                <a:stretch>
                  <a:fillRect/>
                </a:stretch>
              </p:blipFill>
              <p:spPr>
                <a:xfrm>
                  <a:off x="2964515" y="3557499"/>
                  <a:ext cx="4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45FF6A4D-36B2-1F41-B66C-C7A72C8C5758}"/>
                    </a:ext>
                  </a:extLst>
                </p14:cNvPr>
                <p14:cNvContentPartPr/>
                <p14:nvPr/>
              </p14:nvContentPartPr>
              <p14:xfrm>
                <a:off x="2922035" y="3635619"/>
                <a:ext cx="73080" cy="7560"/>
              </p14:xfrm>
            </p:contentPart>
          </mc:Choice>
          <mc:Fallback xmlns="">
            <p:pic>
              <p:nvPicPr>
                <p:cNvPr id="120" name="Ink 119">
                  <a:extLst>
                    <a:ext uri="{FF2B5EF4-FFF2-40B4-BE49-F238E27FC236}">
                      <a16:creationId xmlns:a16="http://schemas.microsoft.com/office/drawing/2014/main" id="{45FF6A4D-36B2-1F41-B66C-C7A72C8C5758}"/>
                    </a:ext>
                  </a:extLst>
                </p:cNvPr>
                <p:cNvPicPr/>
                <p:nvPr/>
              </p:nvPicPr>
              <p:blipFill>
                <a:blip r:embed="rId185"/>
                <a:stretch>
                  <a:fillRect/>
                </a:stretch>
              </p:blipFill>
              <p:spPr>
                <a:xfrm>
                  <a:off x="2914475" y="3628059"/>
                  <a:ext cx="87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5A12360D-40CF-0840-9282-99CBA018548E}"/>
                    </a:ext>
                  </a:extLst>
                </p14:cNvPr>
                <p14:cNvContentPartPr/>
                <p14:nvPr/>
              </p14:nvContentPartPr>
              <p14:xfrm>
                <a:off x="3046595" y="3622299"/>
                <a:ext cx="120960" cy="113400"/>
              </p14:xfrm>
            </p:contentPart>
          </mc:Choice>
          <mc:Fallback xmlns="">
            <p:pic>
              <p:nvPicPr>
                <p:cNvPr id="121" name="Ink 120">
                  <a:extLst>
                    <a:ext uri="{FF2B5EF4-FFF2-40B4-BE49-F238E27FC236}">
                      <a16:creationId xmlns:a16="http://schemas.microsoft.com/office/drawing/2014/main" id="{5A12360D-40CF-0840-9282-99CBA018548E}"/>
                    </a:ext>
                  </a:extLst>
                </p:cNvPr>
                <p:cNvPicPr/>
                <p:nvPr/>
              </p:nvPicPr>
              <p:blipFill>
                <a:blip r:embed="rId187"/>
                <a:stretch>
                  <a:fillRect/>
                </a:stretch>
              </p:blipFill>
              <p:spPr>
                <a:xfrm>
                  <a:off x="3039035" y="3614739"/>
                  <a:ext cx="136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Ink 121">
                  <a:extLst>
                    <a:ext uri="{FF2B5EF4-FFF2-40B4-BE49-F238E27FC236}">
                      <a16:creationId xmlns:a16="http://schemas.microsoft.com/office/drawing/2014/main" id="{2BA5E4BC-98DC-7641-84BA-56036D4FE43C}"/>
                    </a:ext>
                  </a:extLst>
                </p14:cNvPr>
                <p14:cNvContentPartPr/>
                <p14:nvPr/>
              </p14:nvContentPartPr>
              <p14:xfrm>
                <a:off x="3216515" y="3557139"/>
                <a:ext cx="53280" cy="171000"/>
              </p14:xfrm>
            </p:contentPart>
          </mc:Choice>
          <mc:Fallback xmlns="">
            <p:pic>
              <p:nvPicPr>
                <p:cNvPr id="122" name="Ink 121">
                  <a:extLst>
                    <a:ext uri="{FF2B5EF4-FFF2-40B4-BE49-F238E27FC236}">
                      <a16:creationId xmlns:a16="http://schemas.microsoft.com/office/drawing/2014/main" id="{2BA5E4BC-98DC-7641-84BA-56036D4FE43C}"/>
                    </a:ext>
                  </a:extLst>
                </p:cNvPr>
                <p:cNvPicPr/>
                <p:nvPr/>
              </p:nvPicPr>
              <p:blipFill>
                <a:blip r:embed="rId189"/>
                <a:stretch>
                  <a:fillRect/>
                </a:stretch>
              </p:blipFill>
              <p:spPr>
                <a:xfrm>
                  <a:off x="3209315" y="3549579"/>
                  <a:ext cx="68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3" name="Ink 122">
                  <a:extLst>
                    <a:ext uri="{FF2B5EF4-FFF2-40B4-BE49-F238E27FC236}">
                      <a16:creationId xmlns:a16="http://schemas.microsoft.com/office/drawing/2014/main" id="{8891C28E-4097-014A-BB21-7A3A80060A8C}"/>
                    </a:ext>
                  </a:extLst>
                </p14:cNvPr>
                <p14:cNvContentPartPr/>
                <p14:nvPr/>
              </p14:nvContentPartPr>
              <p14:xfrm>
                <a:off x="3392555" y="3646779"/>
                <a:ext cx="97200" cy="9000"/>
              </p14:xfrm>
            </p:contentPart>
          </mc:Choice>
          <mc:Fallback xmlns="">
            <p:pic>
              <p:nvPicPr>
                <p:cNvPr id="123" name="Ink 122">
                  <a:extLst>
                    <a:ext uri="{FF2B5EF4-FFF2-40B4-BE49-F238E27FC236}">
                      <a16:creationId xmlns:a16="http://schemas.microsoft.com/office/drawing/2014/main" id="{8891C28E-4097-014A-BB21-7A3A80060A8C}"/>
                    </a:ext>
                  </a:extLst>
                </p:cNvPr>
                <p:cNvPicPr/>
                <p:nvPr/>
              </p:nvPicPr>
              <p:blipFill>
                <a:blip r:embed="rId191"/>
                <a:stretch>
                  <a:fillRect/>
                </a:stretch>
              </p:blipFill>
              <p:spPr>
                <a:xfrm>
                  <a:off x="3384995" y="3639219"/>
                  <a:ext cx="112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a:extLst>
                    <a:ext uri="{FF2B5EF4-FFF2-40B4-BE49-F238E27FC236}">
                      <a16:creationId xmlns:a16="http://schemas.microsoft.com/office/drawing/2014/main" id="{9CE0B5A9-AD7C-7548-A337-BAC71E2E1F05}"/>
                    </a:ext>
                  </a:extLst>
                </p14:cNvPr>
                <p14:cNvContentPartPr/>
                <p14:nvPr/>
              </p14:nvContentPartPr>
              <p14:xfrm>
                <a:off x="3409475" y="3681699"/>
                <a:ext cx="112320" cy="19440"/>
              </p14:xfrm>
            </p:contentPart>
          </mc:Choice>
          <mc:Fallback xmlns="">
            <p:pic>
              <p:nvPicPr>
                <p:cNvPr id="124" name="Ink 123">
                  <a:extLst>
                    <a:ext uri="{FF2B5EF4-FFF2-40B4-BE49-F238E27FC236}">
                      <a16:creationId xmlns:a16="http://schemas.microsoft.com/office/drawing/2014/main" id="{9CE0B5A9-AD7C-7548-A337-BAC71E2E1F05}"/>
                    </a:ext>
                  </a:extLst>
                </p:cNvPr>
                <p:cNvPicPr/>
                <p:nvPr/>
              </p:nvPicPr>
              <p:blipFill>
                <a:blip r:embed="rId193"/>
                <a:stretch>
                  <a:fillRect/>
                </a:stretch>
              </p:blipFill>
              <p:spPr>
                <a:xfrm>
                  <a:off x="3401915" y="3674139"/>
                  <a:ext cx="127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5" name="Ink 124">
                  <a:extLst>
                    <a:ext uri="{FF2B5EF4-FFF2-40B4-BE49-F238E27FC236}">
                      <a16:creationId xmlns:a16="http://schemas.microsoft.com/office/drawing/2014/main" id="{6DF83D9A-5F49-8C48-825E-1DC3C2896FD9}"/>
                    </a:ext>
                  </a:extLst>
                </p14:cNvPr>
                <p14:cNvContentPartPr/>
                <p14:nvPr/>
              </p14:nvContentPartPr>
              <p14:xfrm>
                <a:off x="3442595" y="3607179"/>
                <a:ext cx="27720" cy="108720"/>
              </p14:xfrm>
            </p:contentPart>
          </mc:Choice>
          <mc:Fallback xmlns="">
            <p:pic>
              <p:nvPicPr>
                <p:cNvPr id="125" name="Ink 124">
                  <a:extLst>
                    <a:ext uri="{FF2B5EF4-FFF2-40B4-BE49-F238E27FC236}">
                      <a16:creationId xmlns:a16="http://schemas.microsoft.com/office/drawing/2014/main" id="{6DF83D9A-5F49-8C48-825E-1DC3C2896FD9}"/>
                    </a:ext>
                  </a:extLst>
                </p:cNvPr>
                <p:cNvPicPr/>
                <p:nvPr/>
              </p:nvPicPr>
              <p:blipFill>
                <a:blip r:embed="rId195"/>
                <a:stretch>
                  <a:fillRect/>
                </a:stretch>
              </p:blipFill>
              <p:spPr>
                <a:xfrm>
                  <a:off x="3435035" y="3599619"/>
                  <a:ext cx="428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Ink 125">
                  <a:extLst>
                    <a:ext uri="{FF2B5EF4-FFF2-40B4-BE49-F238E27FC236}">
                      <a16:creationId xmlns:a16="http://schemas.microsoft.com/office/drawing/2014/main" id="{3D4A0EB8-F819-0140-8A98-7FA81A5B528D}"/>
                    </a:ext>
                  </a:extLst>
                </p14:cNvPr>
                <p14:cNvContentPartPr/>
                <p14:nvPr/>
              </p14:nvContentPartPr>
              <p14:xfrm>
                <a:off x="3508475" y="3578379"/>
                <a:ext cx="9720" cy="155880"/>
              </p14:xfrm>
            </p:contentPart>
          </mc:Choice>
          <mc:Fallback xmlns="">
            <p:pic>
              <p:nvPicPr>
                <p:cNvPr id="126" name="Ink 125">
                  <a:extLst>
                    <a:ext uri="{FF2B5EF4-FFF2-40B4-BE49-F238E27FC236}">
                      <a16:creationId xmlns:a16="http://schemas.microsoft.com/office/drawing/2014/main" id="{3D4A0EB8-F819-0140-8A98-7FA81A5B528D}"/>
                    </a:ext>
                  </a:extLst>
                </p:cNvPr>
                <p:cNvPicPr/>
                <p:nvPr/>
              </p:nvPicPr>
              <p:blipFill>
                <a:blip r:embed="rId197"/>
                <a:stretch>
                  <a:fillRect/>
                </a:stretch>
              </p:blipFill>
              <p:spPr>
                <a:xfrm>
                  <a:off x="3500915" y="3570819"/>
                  <a:ext cx="24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Ink 126">
                  <a:extLst>
                    <a:ext uri="{FF2B5EF4-FFF2-40B4-BE49-F238E27FC236}">
                      <a16:creationId xmlns:a16="http://schemas.microsoft.com/office/drawing/2014/main" id="{7AF5B742-757F-4E45-AE51-BFF512A2B4E8}"/>
                    </a:ext>
                  </a:extLst>
                </p14:cNvPr>
                <p14:cNvContentPartPr/>
                <p14:nvPr/>
              </p14:nvContentPartPr>
              <p14:xfrm>
                <a:off x="3692795" y="3596739"/>
                <a:ext cx="91440" cy="96120"/>
              </p14:xfrm>
            </p:contentPart>
          </mc:Choice>
          <mc:Fallback xmlns="">
            <p:pic>
              <p:nvPicPr>
                <p:cNvPr id="127" name="Ink 126">
                  <a:extLst>
                    <a:ext uri="{FF2B5EF4-FFF2-40B4-BE49-F238E27FC236}">
                      <a16:creationId xmlns:a16="http://schemas.microsoft.com/office/drawing/2014/main" id="{7AF5B742-757F-4E45-AE51-BFF512A2B4E8}"/>
                    </a:ext>
                  </a:extLst>
                </p:cNvPr>
                <p:cNvPicPr/>
                <p:nvPr/>
              </p:nvPicPr>
              <p:blipFill>
                <a:blip r:embed="rId199"/>
                <a:stretch>
                  <a:fillRect/>
                </a:stretch>
              </p:blipFill>
              <p:spPr>
                <a:xfrm>
                  <a:off x="3685235" y="3589179"/>
                  <a:ext cx="106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8" name="Ink 127">
                  <a:extLst>
                    <a:ext uri="{FF2B5EF4-FFF2-40B4-BE49-F238E27FC236}">
                      <a16:creationId xmlns:a16="http://schemas.microsoft.com/office/drawing/2014/main" id="{2C6E0B7B-3BA7-7443-8061-6962B9464136}"/>
                    </a:ext>
                  </a:extLst>
                </p14:cNvPr>
                <p14:cNvContentPartPr/>
                <p14:nvPr/>
              </p14:nvContentPartPr>
              <p14:xfrm>
                <a:off x="3850115" y="3509619"/>
                <a:ext cx="78480" cy="196920"/>
              </p14:xfrm>
            </p:contentPart>
          </mc:Choice>
          <mc:Fallback xmlns="">
            <p:pic>
              <p:nvPicPr>
                <p:cNvPr id="128" name="Ink 127">
                  <a:extLst>
                    <a:ext uri="{FF2B5EF4-FFF2-40B4-BE49-F238E27FC236}">
                      <a16:creationId xmlns:a16="http://schemas.microsoft.com/office/drawing/2014/main" id="{2C6E0B7B-3BA7-7443-8061-6962B9464136}"/>
                    </a:ext>
                  </a:extLst>
                </p:cNvPr>
                <p:cNvPicPr/>
                <p:nvPr/>
              </p:nvPicPr>
              <p:blipFill>
                <a:blip r:embed="rId201"/>
                <a:stretch>
                  <a:fillRect/>
                </a:stretch>
              </p:blipFill>
              <p:spPr>
                <a:xfrm>
                  <a:off x="3842555" y="3502059"/>
                  <a:ext cx="93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Ink 128">
                  <a:extLst>
                    <a:ext uri="{FF2B5EF4-FFF2-40B4-BE49-F238E27FC236}">
                      <a16:creationId xmlns:a16="http://schemas.microsoft.com/office/drawing/2014/main" id="{24BFAD83-DB68-2549-90FC-C6A811A0F47F}"/>
                    </a:ext>
                  </a:extLst>
                </p14:cNvPr>
                <p14:cNvContentPartPr/>
                <p14:nvPr/>
              </p14:nvContentPartPr>
              <p14:xfrm>
                <a:off x="3832835" y="3600699"/>
                <a:ext cx="86400" cy="18360"/>
              </p14:xfrm>
            </p:contentPart>
          </mc:Choice>
          <mc:Fallback xmlns="">
            <p:pic>
              <p:nvPicPr>
                <p:cNvPr id="129" name="Ink 128">
                  <a:extLst>
                    <a:ext uri="{FF2B5EF4-FFF2-40B4-BE49-F238E27FC236}">
                      <a16:creationId xmlns:a16="http://schemas.microsoft.com/office/drawing/2014/main" id="{24BFAD83-DB68-2549-90FC-C6A811A0F47F}"/>
                    </a:ext>
                  </a:extLst>
                </p:cNvPr>
                <p:cNvPicPr/>
                <p:nvPr/>
              </p:nvPicPr>
              <p:blipFill>
                <a:blip r:embed="rId203"/>
                <a:stretch>
                  <a:fillRect/>
                </a:stretch>
              </p:blipFill>
              <p:spPr>
                <a:xfrm>
                  <a:off x="3825275" y="3593139"/>
                  <a:ext cx="101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Ink 129">
                  <a:extLst>
                    <a:ext uri="{FF2B5EF4-FFF2-40B4-BE49-F238E27FC236}">
                      <a16:creationId xmlns:a16="http://schemas.microsoft.com/office/drawing/2014/main" id="{4329CBED-586C-D142-A170-CF6493CE00D5}"/>
                    </a:ext>
                  </a:extLst>
                </p14:cNvPr>
                <p14:cNvContentPartPr/>
                <p14:nvPr/>
              </p14:nvContentPartPr>
              <p14:xfrm>
                <a:off x="4124795" y="3575499"/>
                <a:ext cx="144360" cy="94320"/>
              </p14:xfrm>
            </p:contentPart>
          </mc:Choice>
          <mc:Fallback xmlns="">
            <p:pic>
              <p:nvPicPr>
                <p:cNvPr id="130" name="Ink 129">
                  <a:extLst>
                    <a:ext uri="{FF2B5EF4-FFF2-40B4-BE49-F238E27FC236}">
                      <a16:creationId xmlns:a16="http://schemas.microsoft.com/office/drawing/2014/main" id="{4329CBED-586C-D142-A170-CF6493CE00D5}"/>
                    </a:ext>
                  </a:extLst>
                </p:cNvPr>
                <p:cNvPicPr/>
                <p:nvPr/>
              </p:nvPicPr>
              <p:blipFill>
                <a:blip r:embed="rId205"/>
                <a:stretch>
                  <a:fillRect/>
                </a:stretch>
              </p:blipFill>
              <p:spPr>
                <a:xfrm>
                  <a:off x="4117235" y="3567939"/>
                  <a:ext cx="159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Ink 130">
                  <a:extLst>
                    <a:ext uri="{FF2B5EF4-FFF2-40B4-BE49-F238E27FC236}">
                      <a16:creationId xmlns:a16="http://schemas.microsoft.com/office/drawing/2014/main" id="{6DBA84AD-BF71-3947-9BAC-5DB3CD212F10}"/>
                    </a:ext>
                  </a:extLst>
                </p14:cNvPr>
                <p14:cNvContentPartPr/>
                <p14:nvPr/>
              </p14:nvContentPartPr>
              <p14:xfrm>
                <a:off x="4270955" y="3552099"/>
                <a:ext cx="105120" cy="90360"/>
              </p14:xfrm>
            </p:contentPart>
          </mc:Choice>
          <mc:Fallback xmlns="">
            <p:pic>
              <p:nvPicPr>
                <p:cNvPr id="131" name="Ink 130">
                  <a:extLst>
                    <a:ext uri="{FF2B5EF4-FFF2-40B4-BE49-F238E27FC236}">
                      <a16:creationId xmlns:a16="http://schemas.microsoft.com/office/drawing/2014/main" id="{6DBA84AD-BF71-3947-9BAC-5DB3CD212F10}"/>
                    </a:ext>
                  </a:extLst>
                </p:cNvPr>
                <p:cNvPicPr/>
                <p:nvPr/>
              </p:nvPicPr>
              <p:blipFill>
                <a:blip r:embed="rId207"/>
                <a:stretch>
                  <a:fillRect/>
                </a:stretch>
              </p:blipFill>
              <p:spPr>
                <a:xfrm>
                  <a:off x="4263395" y="3544539"/>
                  <a:ext cx="1202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Ink 131">
                  <a:extLst>
                    <a:ext uri="{FF2B5EF4-FFF2-40B4-BE49-F238E27FC236}">
                      <a16:creationId xmlns:a16="http://schemas.microsoft.com/office/drawing/2014/main" id="{B5C3663D-F771-6E48-A7D3-38F5F0C4EF7E}"/>
                    </a:ext>
                  </a:extLst>
                </p14:cNvPr>
                <p14:cNvContentPartPr/>
                <p14:nvPr/>
              </p14:nvContentPartPr>
              <p14:xfrm>
                <a:off x="4383635" y="3543819"/>
                <a:ext cx="90000" cy="96840"/>
              </p14:xfrm>
            </p:contentPart>
          </mc:Choice>
          <mc:Fallback xmlns="">
            <p:pic>
              <p:nvPicPr>
                <p:cNvPr id="132" name="Ink 131">
                  <a:extLst>
                    <a:ext uri="{FF2B5EF4-FFF2-40B4-BE49-F238E27FC236}">
                      <a16:creationId xmlns:a16="http://schemas.microsoft.com/office/drawing/2014/main" id="{B5C3663D-F771-6E48-A7D3-38F5F0C4EF7E}"/>
                    </a:ext>
                  </a:extLst>
                </p:cNvPr>
                <p:cNvPicPr/>
                <p:nvPr/>
              </p:nvPicPr>
              <p:blipFill>
                <a:blip r:embed="rId209"/>
                <a:stretch>
                  <a:fillRect/>
                </a:stretch>
              </p:blipFill>
              <p:spPr>
                <a:xfrm>
                  <a:off x="4376075" y="3536259"/>
                  <a:ext cx="105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3" name="Ink 132">
                  <a:extLst>
                    <a:ext uri="{FF2B5EF4-FFF2-40B4-BE49-F238E27FC236}">
                      <a16:creationId xmlns:a16="http://schemas.microsoft.com/office/drawing/2014/main" id="{C918D090-BB8C-0B45-BCC8-350F5BD4DA40}"/>
                    </a:ext>
                  </a:extLst>
                </p14:cNvPr>
                <p14:cNvContentPartPr/>
                <p14:nvPr/>
              </p14:nvContentPartPr>
              <p14:xfrm>
                <a:off x="4487675" y="3534819"/>
                <a:ext cx="53280" cy="94320"/>
              </p14:xfrm>
            </p:contentPart>
          </mc:Choice>
          <mc:Fallback xmlns="">
            <p:pic>
              <p:nvPicPr>
                <p:cNvPr id="133" name="Ink 132">
                  <a:extLst>
                    <a:ext uri="{FF2B5EF4-FFF2-40B4-BE49-F238E27FC236}">
                      <a16:creationId xmlns:a16="http://schemas.microsoft.com/office/drawing/2014/main" id="{C918D090-BB8C-0B45-BCC8-350F5BD4DA40}"/>
                    </a:ext>
                  </a:extLst>
                </p:cNvPr>
                <p:cNvPicPr/>
                <p:nvPr/>
              </p:nvPicPr>
              <p:blipFill>
                <a:blip r:embed="rId211"/>
                <a:stretch>
                  <a:fillRect/>
                </a:stretch>
              </p:blipFill>
              <p:spPr>
                <a:xfrm>
                  <a:off x="4480475" y="3527259"/>
                  <a:ext cx="680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Ink 133">
                  <a:extLst>
                    <a:ext uri="{FF2B5EF4-FFF2-40B4-BE49-F238E27FC236}">
                      <a16:creationId xmlns:a16="http://schemas.microsoft.com/office/drawing/2014/main" id="{8ADECBD3-22DD-094D-A760-BD0E5EBE716B}"/>
                    </a:ext>
                  </a:extLst>
                </p14:cNvPr>
                <p14:cNvContentPartPr/>
                <p14:nvPr/>
              </p14:nvContentPartPr>
              <p14:xfrm>
                <a:off x="4575515" y="3522579"/>
                <a:ext cx="74520" cy="115200"/>
              </p14:xfrm>
            </p:contentPart>
          </mc:Choice>
          <mc:Fallback xmlns="">
            <p:pic>
              <p:nvPicPr>
                <p:cNvPr id="134" name="Ink 133">
                  <a:extLst>
                    <a:ext uri="{FF2B5EF4-FFF2-40B4-BE49-F238E27FC236}">
                      <a16:creationId xmlns:a16="http://schemas.microsoft.com/office/drawing/2014/main" id="{8ADECBD3-22DD-094D-A760-BD0E5EBE716B}"/>
                    </a:ext>
                  </a:extLst>
                </p:cNvPr>
                <p:cNvPicPr/>
                <p:nvPr/>
              </p:nvPicPr>
              <p:blipFill>
                <a:blip r:embed="rId213"/>
                <a:stretch>
                  <a:fillRect/>
                </a:stretch>
              </p:blipFill>
              <p:spPr>
                <a:xfrm>
                  <a:off x="4567955" y="3515019"/>
                  <a:ext cx="89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Ink 134">
                  <a:extLst>
                    <a:ext uri="{FF2B5EF4-FFF2-40B4-BE49-F238E27FC236}">
                      <a16:creationId xmlns:a16="http://schemas.microsoft.com/office/drawing/2014/main" id="{860F24DC-4F5A-884F-9EC9-5E655A287CAF}"/>
                    </a:ext>
                  </a:extLst>
                </p14:cNvPr>
                <p14:cNvContentPartPr/>
                <p14:nvPr/>
              </p14:nvContentPartPr>
              <p14:xfrm>
                <a:off x="4684595" y="3522579"/>
                <a:ext cx="55080" cy="106560"/>
              </p14:xfrm>
            </p:contentPart>
          </mc:Choice>
          <mc:Fallback xmlns="">
            <p:pic>
              <p:nvPicPr>
                <p:cNvPr id="135" name="Ink 134">
                  <a:extLst>
                    <a:ext uri="{FF2B5EF4-FFF2-40B4-BE49-F238E27FC236}">
                      <a16:creationId xmlns:a16="http://schemas.microsoft.com/office/drawing/2014/main" id="{860F24DC-4F5A-884F-9EC9-5E655A287CAF}"/>
                    </a:ext>
                  </a:extLst>
                </p:cNvPr>
                <p:cNvPicPr/>
                <p:nvPr/>
              </p:nvPicPr>
              <p:blipFill>
                <a:blip r:embed="rId215"/>
                <a:stretch>
                  <a:fillRect/>
                </a:stretch>
              </p:blipFill>
              <p:spPr>
                <a:xfrm>
                  <a:off x="4677035" y="3515019"/>
                  <a:ext cx="70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Ink 135">
                  <a:extLst>
                    <a:ext uri="{FF2B5EF4-FFF2-40B4-BE49-F238E27FC236}">
                      <a16:creationId xmlns:a16="http://schemas.microsoft.com/office/drawing/2014/main" id="{9B6BC148-2F60-2042-A64E-A99061CF07F3}"/>
                    </a:ext>
                  </a:extLst>
                </p14:cNvPr>
                <p14:cNvContentPartPr/>
                <p14:nvPr/>
              </p14:nvContentPartPr>
              <p14:xfrm>
                <a:off x="4785755" y="3507459"/>
                <a:ext cx="127440" cy="98640"/>
              </p14:xfrm>
            </p:contentPart>
          </mc:Choice>
          <mc:Fallback xmlns="">
            <p:pic>
              <p:nvPicPr>
                <p:cNvPr id="136" name="Ink 135">
                  <a:extLst>
                    <a:ext uri="{FF2B5EF4-FFF2-40B4-BE49-F238E27FC236}">
                      <a16:creationId xmlns:a16="http://schemas.microsoft.com/office/drawing/2014/main" id="{9B6BC148-2F60-2042-A64E-A99061CF07F3}"/>
                    </a:ext>
                  </a:extLst>
                </p:cNvPr>
                <p:cNvPicPr/>
                <p:nvPr/>
              </p:nvPicPr>
              <p:blipFill>
                <a:blip r:embed="rId217"/>
                <a:stretch>
                  <a:fillRect/>
                </a:stretch>
              </p:blipFill>
              <p:spPr>
                <a:xfrm>
                  <a:off x="4778195" y="3499899"/>
                  <a:ext cx="142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Ink 136">
                  <a:extLst>
                    <a:ext uri="{FF2B5EF4-FFF2-40B4-BE49-F238E27FC236}">
                      <a16:creationId xmlns:a16="http://schemas.microsoft.com/office/drawing/2014/main" id="{E20388FC-E450-D849-BCD2-99E046523360}"/>
                    </a:ext>
                  </a:extLst>
                </p14:cNvPr>
                <p14:cNvContentPartPr/>
                <p14:nvPr/>
              </p14:nvContentPartPr>
              <p14:xfrm>
                <a:off x="4889795" y="3504579"/>
                <a:ext cx="91800" cy="115920"/>
              </p14:xfrm>
            </p:contentPart>
          </mc:Choice>
          <mc:Fallback xmlns="">
            <p:pic>
              <p:nvPicPr>
                <p:cNvPr id="137" name="Ink 136">
                  <a:extLst>
                    <a:ext uri="{FF2B5EF4-FFF2-40B4-BE49-F238E27FC236}">
                      <a16:creationId xmlns:a16="http://schemas.microsoft.com/office/drawing/2014/main" id="{E20388FC-E450-D849-BCD2-99E046523360}"/>
                    </a:ext>
                  </a:extLst>
                </p:cNvPr>
                <p:cNvPicPr/>
                <p:nvPr/>
              </p:nvPicPr>
              <p:blipFill>
                <a:blip r:embed="rId219"/>
                <a:stretch>
                  <a:fillRect/>
                </a:stretch>
              </p:blipFill>
              <p:spPr>
                <a:xfrm>
                  <a:off x="4882235" y="3497019"/>
                  <a:ext cx="106920" cy="131040"/>
                </a:xfrm>
                <a:prstGeom prst="rect">
                  <a:avLst/>
                </a:prstGeom>
              </p:spPr>
            </p:pic>
          </mc:Fallback>
        </mc:AlternateContent>
      </p:grpSp>
      <p:grpSp>
        <p:nvGrpSpPr>
          <p:cNvPr id="143" name="Group 142">
            <a:extLst>
              <a:ext uri="{FF2B5EF4-FFF2-40B4-BE49-F238E27FC236}">
                <a16:creationId xmlns:a16="http://schemas.microsoft.com/office/drawing/2014/main" id="{C20A901B-934E-504D-B132-92296943D17A}"/>
              </a:ext>
            </a:extLst>
          </p:cNvPr>
          <p:cNvGrpSpPr/>
          <p:nvPr/>
        </p:nvGrpSpPr>
        <p:grpSpPr>
          <a:xfrm>
            <a:off x="2005475" y="4140699"/>
            <a:ext cx="196560" cy="205200"/>
            <a:chOff x="2005475" y="4140699"/>
            <a:chExt cx="196560" cy="205200"/>
          </a:xfrm>
        </p:grpSpPr>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213DF798-F61D-B044-AEF3-3A5B5E2634F2}"/>
                    </a:ext>
                  </a:extLst>
                </p14:cNvPr>
                <p14:cNvContentPartPr/>
                <p14:nvPr/>
              </p14:nvContentPartPr>
              <p14:xfrm>
                <a:off x="2102315" y="4140699"/>
                <a:ext cx="19080" cy="205200"/>
              </p14:xfrm>
            </p:contentPart>
          </mc:Choice>
          <mc:Fallback xmlns="">
            <p:pic>
              <p:nvPicPr>
                <p:cNvPr id="139" name="Ink 138">
                  <a:extLst>
                    <a:ext uri="{FF2B5EF4-FFF2-40B4-BE49-F238E27FC236}">
                      <a16:creationId xmlns:a16="http://schemas.microsoft.com/office/drawing/2014/main" id="{213DF798-F61D-B044-AEF3-3A5B5E2634F2}"/>
                    </a:ext>
                  </a:extLst>
                </p:cNvPr>
                <p:cNvPicPr/>
                <p:nvPr/>
              </p:nvPicPr>
              <p:blipFill>
                <a:blip r:embed="rId221"/>
                <a:stretch>
                  <a:fillRect/>
                </a:stretch>
              </p:blipFill>
              <p:spPr>
                <a:xfrm>
                  <a:off x="2094755" y="4133139"/>
                  <a:ext cx="34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F71ED319-B3CF-0F4A-A01E-4DD1359EC656}"/>
                    </a:ext>
                  </a:extLst>
                </p14:cNvPr>
                <p14:cNvContentPartPr/>
                <p14:nvPr/>
              </p14:nvContentPartPr>
              <p14:xfrm>
                <a:off x="2005475" y="4140699"/>
                <a:ext cx="171000" cy="22680"/>
              </p14:xfrm>
            </p:contentPart>
          </mc:Choice>
          <mc:Fallback xmlns="">
            <p:pic>
              <p:nvPicPr>
                <p:cNvPr id="140" name="Ink 139">
                  <a:extLst>
                    <a:ext uri="{FF2B5EF4-FFF2-40B4-BE49-F238E27FC236}">
                      <a16:creationId xmlns:a16="http://schemas.microsoft.com/office/drawing/2014/main" id="{F71ED319-B3CF-0F4A-A01E-4DD1359EC656}"/>
                    </a:ext>
                  </a:extLst>
                </p:cNvPr>
                <p:cNvPicPr/>
                <p:nvPr/>
              </p:nvPicPr>
              <p:blipFill>
                <a:blip r:embed="rId223"/>
                <a:stretch>
                  <a:fillRect/>
                </a:stretch>
              </p:blipFill>
              <p:spPr>
                <a:xfrm>
                  <a:off x="1997915" y="4133139"/>
                  <a:ext cx="1861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a16="http://schemas.microsoft.com/office/drawing/2014/main" id="{D442BB07-3766-8540-B014-C5AC9D91487F}"/>
                    </a:ext>
                  </a:extLst>
                </p14:cNvPr>
                <p14:cNvContentPartPr/>
                <p14:nvPr/>
              </p14:nvContentPartPr>
              <p14:xfrm>
                <a:off x="2148035" y="4141419"/>
                <a:ext cx="54000" cy="22680"/>
              </p14:xfrm>
            </p:contentPart>
          </mc:Choice>
          <mc:Fallback xmlns="">
            <p:pic>
              <p:nvPicPr>
                <p:cNvPr id="142" name="Ink 141">
                  <a:extLst>
                    <a:ext uri="{FF2B5EF4-FFF2-40B4-BE49-F238E27FC236}">
                      <a16:creationId xmlns:a16="http://schemas.microsoft.com/office/drawing/2014/main" id="{D442BB07-3766-8540-B014-C5AC9D91487F}"/>
                    </a:ext>
                  </a:extLst>
                </p:cNvPr>
                <p:cNvPicPr/>
                <p:nvPr/>
              </p:nvPicPr>
              <p:blipFill>
                <a:blip r:embed="rId225"/>
                <a:stretch>
                  <a:fillRect/>
                </a:stretch>
              </p:blipFill>
              <p:spPr>
                <a:xfrm>
                  <a:off x="2140475" y="4133859"/>
                  <a:ext cx="69120" cy="37800"/>
                </a:xfrm>
                <a:prstGeom prst="rect">
                  <a:avLst/>
                </a:prstGeom>
              </p:spPr>
            </p:pic>
          </mc:Fallback>
        </mc:AlternateContent>
      </p:grpSp>
      <p:grpSp>
        <p:nvGrpSpPr>
          <p:cNvPr id="146" name="Group 145">
            <a:extLst>
              <a:ext uri="{FF2B5EF4-FFF2-40B4-BE49-F238E27FC236}">
                <a16:creationId xmlns:a16="http://schemas.microsoft.com/office/drawing/2014/main" id="{40A40526-E302-9649-B4C9-E6E59D3E0095}"/>
              </a:ext>
            </a:extLst>
          </p:cNvPr>
          <p:cNvGrpSpPr/>
          <p:nvPr/>
        </p:nvGrpSpPr>
        <p:grpSpPr>
          <a:xfrm>
            <a:off x="2473115" y="4166619"/>
            <a:ext cx="104400" cy="108000"/>
            <a:chOff x="2473115" y="4166619"/>
            <a:chExt cx="104400" cy="108000"/>
          </a:xfrm>
        </p:grpSpPr>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6332F99E-B8CB-5A42-B652-58268FBD481B}"/>
                    </a:ext>
                  </a:extLst>
                </p14:cNvPr>
                <p14:cNvContentPartPr/>
                <p14:nvPr/>
              </p14:nvContentPartPr>
              <p14:xfrm>
                <a:off x="2477435" y="4166619"/>
                <a:ext cx="100080" cy="19080"/>
              </p14:xfrm>
            </p:contentPart>
          </mc:Choice>
          <mc:Fallback xmlns="">
            <p:pic>
              <p:nvPicPr>
                <p:cNvPr id="144" name="Ink 143">
                  <a:extLst>
                    <a:ext uri="{FF2B5EF4-FFF2-40B4-BE49-F238E27FC236}">
                      <a16:creationId xmlns:a16="http://schemas.microsoft.com/office/drawing/2014/main" id="{6332F99E-B8CB-5A42-B652-58268FBD481B}"/>
                    </a:ext>
                  </a:extLst>
                </p:cNvPr>
                <p:cNvPicPr/>
                <p:nvPr/>
              </p:nvPicPr>
              <p:blipFill>
                <a:blip r:embed="rId227"/>
                <a:stretch>
                  <a:fillRect/>
                </a:stretch>
              </p:blipFill>
              <p:spPr>
                <a:xfrm>
                  <a:off x="2469875" y="4159059"/>
                  <a:ext cx="115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5949DA66-E77F-024E-9DF2-DEB49C0FFDDD}"/>
                    </a:ext>
                  </a:extLst>
                </p14:cNvPr>
                <p14:cNvContentPartPr/>
                <p14:nvPr/>
              </p14:nvContentPartPr>
              <p14:xfrm>
                <a:off x="2473115" y="4259859"/>
                <a:ext cx="90000" cy="14760"/>
              </p14:xfrm>
            </p:contentPart>
          </mc:Choice>
          <mc:Fallback xmlns="">
            <p:pic>
              <p:nvPicPr>
                <p:cNvPr id="145" name="Ink 144">
                  <a:extLst>
                    <a:ext uri="{FF2B5EF4-FFF2-40B4-BE49-F238E27FC236}">
                      <a16:creationId xmlns:a16="http://schemas.microsoft.com/office/drawing/2014/main" id="{5949DA66-E77F-024E-9DF2-DEB49C0FFDDD}"/>
                    </a:ext>
                  </a:extLst>
                </p:cNvPr>
                <p:cNvPicPr/>
                <p:nvPr/>
              </p:nvPicPr>
              <p:blipFill>
                <a:blip r:embed="rId229"/>
                <a:stretch>
                  <a:fillRect/>
                </a:stretch>
              </p:blipFill>
              <p:spPr>
                <a:xfrm>
                  <a:off x="2465555" y="4252299"/>
                  <a:ext cx="105120" cy="29880"/>
                </a:xfrm>
                <a:prstGeom prst="rect">
                  <a:avLst/>
                </a:prstGeom>
              </p:spPr>
            </p:pic>
          </mc:Fallback>
        </mc:AlternateContent>
      </p:grpSp>
      <p:grpSp>
        <p:nvGrpSpPr>
          <p:cNvPr id="155" name="Group 154">
            <a:extLst>
              <a:ext uri="{FF2B5EF4-FFF2-40B4-BE49-F238E27FC236}">
                <a16:creationId xmlns:a16="http://schemas.microsoft.com/office/drawing/2014/main" id="{296139CD-F8D5-324B-9035-CDB83A68176B}"/>
              </a:ext>
            </a:extLst>
          </p:cNvPr>
          <p:cNvGrpSpPr/>
          <p:nvPr/>
        </p:nvGrpSpPr>
        <p:grpSpPr>
          <a:xfrm>
            <a:off x="3145595" y="4052499"/>
            <a:ext cx="519120" cy="208800"/>
            <a:chOff x="3145595" y="4052499"/>
            <a:chExt cx="519120" cy="208800"/>
          </a:xfrm>
        </p:grpSpPr>
        <mc:AlternateContent xmlns:mc="http://schemas.openxmlformats.org/markup-compatibility/2006" xmlns:p14="http://schemas.microsoft.com/office/powerpoint/2010/main">
          <mc:Choice Requires="p14">
            <p:contentPart p14:bwMode="auto" r:id="rId230">
              <p14:nvContentPartPr>
                <p14:cNvPr id="147" name="Ink 146">
                  <a:extLst>
                    <a:ext uri="{FF2B5EF4-FFF2-40B4-BE49-F238E27FC236}">
                      <a16:creationId xmlns:a16="http://schemas.microsoft.com/office/drawing/2014/main" id="{84403AA2-AF86-C246-9654-E23F15662B64}"/>
                    </a:ext>
                  </a:extLst>
                </p14:cNvPr>
                <p14:cNvContentPartPr/>
                <p14:nvPr/>
              </p14:nvContentPartPr>
              <p14:xfrm>
                <a:off x="3145595" y="4055379"/>
                <a:ext cx="95760" cy="205920"/>
              </p14:xfrm>
            </p:contentPart>
          </mc:Choice>
          <mc:Fallback xmlns="">
            <p:pic>
              <p:nvPicPr>
                <p:cNvPr id="147" name="Ink 146">
                  <a:extLst>
                    <a:ext uri="{FF2B5EF4-FFF2-40B4-BE49-F238E27FC236}">
                      <a16:creationId xmlns:a16="http://schemas.microsoft.com/office/drawing/2014/main" id="{84403AA2-AF86-C246-9654-E23F15662B64}"/>
                    </a:ext>
                  </a:extLst>
                </p:cNvPr>
                <p:cNvPicPr/>
                <p:nvPr/>
              </p:nvPicPr>
              <p:blipFill>
                <a:blip r:embed="rId231"/>
                <a:stretch>
                  <a:fillRect/>
                </a:stretch>
              </p:blipFill>
              <p:spPr>
                <a:xfrm>
                  <a:off x="3138035" y="4047819"/>
                  <a:ext cx="1108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8" name="Ink 147">
                  <a:extLst>
                    <a:ext uri="{FF2B5EF4-FFF2-40B4-BE49-F238E27FC236}">
                      <a16:creationId xmlns:a16="http://schemas.microsoft.com/office/drawing/2014/main" id="{E195FBA3-7581-0A48-93AF-2A45F0F4D5BF}"/>
                    </a:ext>
                  </a:extLst>
                </p14:cNvPr>
                <p14:cNvContentPartPr/>
                <p14:nvPr/>
              </p14:nvContentPartPr>
              <p14:xfrm>
                <a:off x="3327035" y="4161939"/>
                <a:ext cx="20520" cy="54000"/>
              </p14:xfrm>
            </p:contentPart>
          </mc:Choice>
          <mc:Fallback xmlns="">
            <p:pic>
              <p:nvPicPr>
                <p:cNvPr id="148" name="Ink 147">
                  <a:extLst>
                    <a:ext uri="{FF2B5EF4-FFF2-40B4-BE49-F238E27FC236}">
                      <a16:creationId xmlns:a16="http://schemas.microsoft.com/office/drawing/2014/main" id="{E195FBA3-7581-0A48-93AF-2A45F0F4D5BF}"/>
                    </a:ext>
                  </a:extLst>
                </p:cNvPr>
                <p:cNvPicPr/>
                <p:nvPr/>
              </p:nvPicPr>
              <p:blipFill>
                <a:blip r:embed="rId233"/>
                <a:stretch>
                  <a:fillRect/>
                </a:stretch>
              </p:blipFill>
              <p:spPr>
                <a:xfrm>
                  <a:off x="3319475" y="4154379"/>
                  <a:ext cx="356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9" name="Ink 148">
                  <a:extLst>
                    <a:ext uri="{FF2B5EF4-FFF2-40B4-BE49-F238E27FC236}">
                      <a16:creationId xmlns:a16="http://schemas.microsoft.com/office/drawing/2014/main" id="{D219BDF5-0C4F-3049-BFF9-E2EC9AE6D6B1}"/>
                    </a:ext>
                  </a:extLst>
                </p14:cNvPr>
                <p14:cNvContentPartPr/>
                <p14:nvPr/>
              </p14:nvContentPartPr>
              <p14:xfrm>
                <a:off x="3524315" y="4067619"/>
                <a:ext cx="30600" cy="158760"/>
              </p14:xfrm>
            </p:contentPart>
          </mc:Choice>
          <mc:Fallback xmlns="">
            <p:pic>
              <p:nvPicPr>
                <p:cNvPr id="149" name="Ink 148">
                  <a:extLst>
                    <a:ext uri="{FF2B5EF4-FFF2-40B4-BE49-F238E27FC236}">
                      <a16:creationId xmlns:a16="http://schemas.microsoft.com/office/drawing/2014/main" id="{D219BDF5-0C4F-3049-BFF9-E2EC9AE6D6B1}"/>
                    </a:ext>
                  </a:extLst>
                </p:cNvPr>
                <p:cNvPicPr/>
                <p:nvPr/>
              </p:nvPicPr>
              <p:blipFill>
                <a:blip r:embed="rId235"/>
                <a:stretch>
                  <a:fillRect/>
                </a:stretch>
              </p:blipFill>
              <p:spPr>
                <a:xfrm>
                  <a:off x="3516755" y="4060059"/>
                  <a:ext cx="45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0" name="Ink 149">
                  <a:extLst>
                    <a:ext uri="{FF2B5EF4-FFF2-40B4-BE49-F238E27FC236}">
                      <a16:creationId xmlns:a16="http://schemas.microsoft.com/office/drawing/2014/main" id="{3F4BC862-7F12-954E-946A-2A4E0000ACCA}"/>
                    </a:ext>
                  </a:extLst>
                </p14:cNvPr>
                <p14:cNvContentPartPr/>
                <p14:nvPr/>
              </p14:nvContentPartPr>
              <p14:xfrm>
                <a:off x="3467075" y="4052499"/>
                <a:ext cx="186120" cy="43560"/>
              </p14:xfrm>
            </p:contentPart>
          </mc:Choice>
          <mc:Fallback xmlns="">
            <p:pic>
              <p:nvPicPr>
                <p:cNvPr id="150" name="Ink 149">
                  <a:extLst>
                    <a:ext uri="{FF2B5EF4-FFF2-40B4-BE49-F238E27FC236}">
                      <a16:creationId xmlns:a16="http://schemas.microsoft.com/office/drawing/2014/main" id="{3F4BC862-7F12-954E-946A-2A4E0000ACCA}"/>
                    </a:ext>
                  </a:extLst>
                </p:cNvPr>
                <p:cNvPicPr/>
                <p:nvPr/>
              </p:nvPicPr>
              <p:blipFill>
                <a:blip r:embed="rId237"/>
                <a:stretch>
                  <a:fillRect/>
                </a:stretch>
              </p:blipFill>
              <p:spPr>
                <a:xfrm>
                  <a:off x="3459515" y="4044939"/>
                  <a:ext cx="201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1" name="Ink 150">
                  <a:extLst>
                    <a:ext uri="{FF2B5EF4-FFF2-40B4-BE49-F238E27FC236}">
                      <a16:creationId xmlns:a16="http://schemas.microsoft.com/office/drawing/2014/main" id="{099311AA-67A0-6141-9F1E-91C1840A4BD3}"/>
                    </a:ext>
                  </a:extLst>
                </p14:cNvPr>
                <p14:cNvContentPartPr/>
                <p14:nvPr/>
              </p14:nvContentPartPr>
              <p14:xfrm>
                <a:off x="3654275" y="4158699"/>
                <a:ext cx="10440" cy="90720"/>
              </p14:xfrm>
            </p:contentPart>
          </mc:Choice>
          <mc:Fallback xmlns="">
            <p:pic>
              <p:nvPicPr>
                <p:cNvPr id="151" name="Ink 150">
                  <a:extLst>
                    <a:ext uri="{FF2B5EF4-FFF2-40B4-BE49-F238E27FC236}">
                      <a16:creationId xmlns:a16="http://schemas.microsoft.com/office/drawing/2014/main" id="{099311AA-67A0-6141-9F1E-91C1840A4BD3}"/>
                    </a:ext>
                  </a:extLst>
                </p:cNvPr>
                <p:cNvPicPr/>
                <p:nvPr/>
              </p:nvPicPr>
              <p:blipFill>
                <a:blip r:embed="rId239"/>
                <a:stretch>
                  <a:fillRect/>
                </a:stretch>
              </p:blipFill>
              <p:spPr>
                <a:xfrm>
                  <a:off x="3646715" y="4151139"/>
                  <a:ext cx="25560" cy="105840"/>
                </a:xfrm>
                <a:prstGeom prst="rect">
                  <a:avLst/>
                </a:prstGeom>
              </p:spPr>
            </p:pic>
          </mc:Fallback>
        </mc:AlternateContent>
      </p:grpSp>
      <p:grpSp>
        <p:nvGrpSpPr>
          <p:cNvPr id="154" name="Group 153">
            <a:extLst>
              <a:ext uri="{FF2B5EF4-FFF2-40B4-BE49-F238E27FC236}">
                <a16:creationId xmlns:a16="http://schemas.microsoft.com/office/drawing/2014/main" id="{E3B5BFF7-DF83-8C43-8885-927275852EC6}"/>
              </a:ext>
            </a:extLst>
          </p:cNvPr>
          <p:cNvGrpSpPr/>
          <p:nvPr/>
        </p:nvGrpSpPr>
        <p:grpSpPr>
          <a:xfrm>
            <a:off x="4006715" y="4079859"/>
            <a:ext cx="128880" cy="138600"/>
            <a:chOff x="4006715" y="4079859"/>
            <a:chExt cx="128880" cy="138600"/>
          </a:xfrm>
        </p:grpSpPr>
        <mc:AlternateContent xmlns:mc="http://schemas.openxmlformats.org/markup-compatibility/2006" xmlns:p14="http://schemas.microsoft.com/office/powerpoint/2010/main">
          <mc:Choice Requires="p14">
            <p:contentPart p14:bwMode="auto" r:id="rId240">
              <p14:nvContentPartPr>
                <p14:cNvPr id="152" name="Ink 151">
                  <a:extLst>
                    <a:ext uri="{FF2B5EF4-FFF2-40B4-BE49-F238E27FC236}">
                      <a16:creationId xmlns:a16="http://schemas.microsoft.com/office/drawing/2014/main" id="{968CAF18-D8DE-5D4D-BD43-B587DA3C00A6}"/>
                    </a:ext>
                  </a:extLst>
                </p14:cNvPr>
                <p14:cNvContentPartPr/>
                <p14:nvPr/>
              </p14:nvContentPartPr>
              <p14:xfrm>
                <a:off x="4006715" y="4119099"/>
                <a:ext cx="128880" cy="21960"/>
              </p14:xfrm>
            </p:contentPart>
          </mc:Choice>
          <mc:Fallback xmlns="">
            <p:pic>
              <p:nvPicPr>
                <p:cNvPr id="152" name="Ink 151">
                  <a:extLst>
                    <a:ext uri="{FF2B5EF4-FFF2-40B4-BE49-F238E27FC236}">
                      <a16:creationId xmlns:a16="http://schemas.microsoft.com/office/drawing/2014/main" id="{968CAF18-D8DE-5D4D-BD43-B587DA3C00A6}"/>
                    </a:ext>
                  </a:extLst>
                </p:cNvPr>
                <p:cNvPicPr/>
                <p:nvPr/>
              </p:nvPicPr>
              <p:blipFill>
                <a:blip r:embed="rId241"/>
                <a:stretch>
                  <a:fillRect/>
                </a:stretch>
              </p:blipFill>
              <p:spPr>
                <a:xfrm>
                  <a:off x="3999155" y="4111539"/>
                  <a:ext cx="144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3" name="Ink 152">
                  <a:extLst>
                    <a:ext uri="{FF2B5EF4-FFF2-40B4-BE49-F238E27FC236}">
                      <a16:creationId xmlns:a16="http://schemas.microsoft.com/office/drawing/2014/main" id="{7A3A0395-652E-0E44-AD51-5673839AB4D5}"/>
                    </a:ext>
                  </a:extLst>
                </p14:cNvPr>
                <p14:cNvContentPartPr/>
                <p14:nvPr/>
              </p14:nvContentPartPr>
              <p14:xfrm>
                <a:off x="4052795" y="4079859"/>
                <a:ext cx="20520" cy="138600"/>
              </p14:xfrm>
            </p:contentPart>
          </mc:Choice>
          <mc:Fallback xmlns="">
            <p:pic>
              <p:nvPicPr>
                <p:cNvPr id="153" name="Ink 152">
                  <a:extLst>
                    <a:ext uri="{FF2B5EF4-FFF2-40B4-BE49-F238E27FC236}">
                      <a16:creationId xmlns:a16="http://schemas.microsoft.com/office/drawing/2014/main" id="{7A3A0395-652E-0E44-AD51-5673839AB4D5}"/>
                    </a:ext>
                  </a:extLst>
                </p:cNvPr>
                <p:cNvPicPr/>
                <p:nvPr/>
              </p:nvPicPr>
              <p:blipFill>
                <a:blip r:embed="rId243"/>
                <a:stretch>
                  <a:fillRect/>
                </a:stretch>
              </p:blipFill>
              <p:spPr>
                <a:xfrm>
                  <a:off x="4045235" y="4072299"/>
                  <a:ext cx="35640" cy="153360"/>
                </a:xfrm>
                <a:prstGeom prst="rect">
                  <a:avLst/>
                </a:prstGeom>
              </p:spPr>
            </p:pic>
          </mc:Fallback>
        </mc:AlternateContent>
      </p:grpSp>
      <p:grpSp>
        <p:nvGrpSpPr>
          <p:cNvPr id="161" name="Group 160">
            <a:extLst>
              <a:ext uri="{FF2B5EF4-FFF2-40B4-BE49-F238E27FC236}">
                <a16:creationId xmlns:a16="http://schemas.microsoft.com/office/drawing/2014/main" id="{6DCD50E6-9B48-4144-914D-BFD926549097}"/>
              </a:ext>
            </a:extLst>
          </p:cNvPr>
          <p:cNvGrpSpPr/>
          <p:nvPr/>
        </p:nvGrpSpPr>
        <p:grpSpPr>
          <a:xfrm>
            <a:off x="4550315" y="3876819"/>
            <a:ext cx="741240" cy="308880"/>
            <a:chOff x="4550315" y="3876819"/>
            <a:chExt cx="741240" cy="308880"/>
          </a:xfrm>
        </p:grpSpPr>
        <mc:AlternateContent xmlns:mc="http://schemas.openxmlformats.org/markup-compatibility/2006" xmlns:p14="http://schemas.microsoft.com/office/powerpoint/2010/main">
          <mc:Choice Requires="p14">
            <p:contentPart p14:bwMode="auto" r:id="rId244">
              <p14:nvContentPartPr>
                <p14:cNvPr id="156" name="Ink 155">
                  <a:extLst>
                    <a:ext uri="{FF2B5EF4-FFF2-40B4-BE49-F238E27FC236}">
                      <a16:creationId xmlns:a16="http://schemas.microsoft.com/office/drawing/2014/main" id="{52B42116-E3A9-3244-9FEA-6E19190CBFBD}"/>
                    </a:ext>
                  </a:extLst>
                </p14:cNvPr>
                <p14:cNvContentPartPr/>
                <p14:nvPr/>
              </p14:nvContentPartPr>
              <p14:xfrm>
                <a:off x="4550315" y="3935499"/>
                <a:ext cx="95400" cy="250200"/>
              </p14:xfrm>
            </p:contentPart>
          </mc:Choice>
          <mc:Fallback xmlns="">
            <p:pic>
              <p:nvPicPr>
                <p:cNvPr id="156" name="Ink 155">
                  <a:extLst>
                    <a:ext uri="{FF2B5EF4-FFF2-40B4-BE49-F238E27FC236}">
                      <a16:creationId xmlns:a16="http://schemas.microsoft.com/office/drawing/2014/main" id="{52B42116-E3A9-3244-9FEA-6E19190CBFBD}"/>
                    </a:ext>
                  </a:extLst>
                </p:cNvPr>
                <p:cNvPicPr/>
                <p:nvPr/>
              </p:nvPicPr>
              <p:blipFill>
                <a:blip r:embed="rId245"/>
                <a:stretch>
                  <a:fillRect/>
                </a:stretch>
              </p:blipFill>
              <p:spPr>
                <a:xfrm>
                  <a:off x="4542755" y="3927939"/>
                  <a:ext cx="1105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7" name="Ink 156">
                  <a:extLst>
                    <a:ext uri="{FF2B5EF4-FFF2-40B4-BE49-F238E27FC236}">
                      <a16:creationId xmlns:a16="http://schemas.microsoft.com/office/drawing/2014/main" id="{5D850BAC-0E0E-F74D-A0D7-7D1F4942186F}"/>
                    </a:ext>
                  </a:extLst>
                </p14:cNvPr>
                <p14:cNvContentPartPr/>
                <p14:nvPr/>
              </p14:nvContentPartPr>
              <p14:xfrm>
                <a:off x="4735715" y="3936219"/>
                <a:ext cx="13320" cy="153000"/>
              </p14:xfrm>
            </p:contentPart>
          </mc:Choice>
          <mc:Fallback xmlns="">
            <p:pic>
              <p:nvPicPr>
                <p:cNvPr id="157" name="Ink 156">
                  <a:extLst>
                    <a:ext uri="{FF2B5EF4-FFF2-40B4-BE49-F238E27FC236}">
                      <a16:creationId xmlns:a16="http://schemas.microsoft.com/office/drawing/2014/main" id="{5D850BAC-0E0E-F74D-A0D7-7D1F4942186F}"/>
                    </a:ext>
                  </a:extLst>
                </p:cNvPr>
                <p:cNvPicPr/>
                <p:nvPr/>
              </p:nvPicPr>
              <p:blipFill>
                <a:blip r:embed="rId247"/>
                <a:stretch>
                  <a:fillRect/>
                </a:stretch>
              </p:blipFill>
              <p:spPr>
                <a:xfrm>
                  <a:off x="4728155" y="3928659"/>
                  <a:ext cx="28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8" name="Ink 157">
                  <a:extLst>
                    <a:ext uri="{FF2B5EF4-FFF2-40B4-BE49-F238E27FC236}">
                      <a16:creationId xmlns:a16="http://schemas.microsoft.com/office/drawing/2014/main" id="{F8CA0A15-F38C-E04A-B42F-85FDDA4EE2BE}"/>
                    </a:ext>
                  </a:extLst>
                </p14:cNvPr>
                <p14:cNvContentPartPr/>
                <p14:nvPr/>
              </p14:nvContentPartPr>
              <p14:xfrm>
                <a:off x="4809515" y="4025499"/>
                <a:ext cx="117000" cy="9360"/>
              </p14:xfrm>
            </p:contentPart>
          </mc:Choice>
          <mc:Fallback xmlns="">
            <p:pic>
              <p:nvPicPr>
                <p:cNvPr id="158" name="Ink 157">
                  <a:extLst>
                    <a:ext uri="{FF2B5EF4-FFF2-40B4-BE49-F238E27FC236}">
                      <a16:creationId xmlns:a16="http://schemas.microsoft.com/office/drawing/2014/main" id="{F8CA0A15-F38C-E04A-B42F-85FDDA4EE2BE}"/>
                    </a:ext>
                  </a:extLst>
                </p:cNvPr>
                <p:cNvPicPr/>
                <p:nvPr/>
              </p:nvPicPr>
              <p:blipFill>
                <a:blip r:embed="rId249"/>
                <a:stretch>
                  <a:fillRect/>
                </a:stretch>
              </p:blipFill>
              <p:spPr>
                <a:xfrm>
                  <a:off x="4801955" y="4017939"/>
                  <a:ext cx="132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9" name="Ink 158">
                  <a:extLst>
                    <a:ext uri="{FF2B5EF4-FFF2-40B4-BE49-F238E27FC236}">
                      <a16:creationId xmlns:a16="http://schemas.microsoft.com/office/drawing/2014/main" id="{ACB1C238-65CE-5843-8F73-D7E3B84BF5EC}"/>
                    </a:ext>
                  </a:extLst>
                </p14:cNvPr>
                <p14:cNvContentPartPr/>
                <p14:nvPr/>
              </p14:nvContentPartPr>
              <p14:xfrm>
                <a:off x="5018315" y="3912819"/>
                <a:ext cx="87120" cy="144360"/>
              </p14:xfrm>
            </p:contentPart>
          </mc:Choice>
          <mc:Fallback xmlns="">
            <p:pic>
              <p:nvPicPr>
                <p:cNvPr id="159" name="Ink 158">
                  <a:extLst>
                    <a:ext uri="{FF2B5EF4-FFF2-40B4-BE49-F238E27FC236}">
                      <a16:creationId xmlns:a16="http://schemas.microsoft.com/office/drawing/2014/main" id="{ACB1C238-65CE-5843-8F73-D7E3B84BF5EC}"/>
                    </a:ext>
                  </a:extLst>
                </p:cNvPr>
                <p:cNvPicPr/>
                <p:nvPr/>
              </p:nvPicPr>
              <p:blipFill>
                <a:blip r:embed="rId251"/>
                <a:stretch>
                  <a:fillRect/>
                </a:stretch>
              </p:blipFill>
              <p:spPr>
                <a:xfrm>
                  <a:off x="5010755" y="3905259"/>
                  <a:ext cx="102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0" name="Ink 159">
                  <a:extLst>
                    <a:ext uri="{FF2B5EF4-FFF2-40B4-BE49-F238E27FC236}">
                      <a16:creationId xmlns:a16="http://schemas.microsoft.com/office/drawing/2014/main" id="{293B9CF1-9933-5346-9820-338B438964EF}"/>
                    </a:ext>
                  </a:extLst>
                </p14:cNvPr>
                <p14:cNvContentPartPr/>
                <p14:nvPr/>
              </p14:nvContentPartPr>
              <p14:xfrm>
                <a:off x="5183555" y="3876819"/>
                <a:ext cx="108000" cy="239040"/>
              </p14:xfrm>
            </p:contentPart>
          </mc:Choice>
          <mc:Fallback xmlns="">
            <p:pic>
              <p:nvPicPr>
                <p:cNvPr id="160" name="Ink 159">
                  <a:extLst>
                    <a:ext uri="{FF2B5EF4-FFF2-40B4-BE49-F238E27FC236}">
                      <a16:creationId xmlns:a16="http://schemas.microsoft.com/office/drawing/2014/main" id="{293B9CF1-9933-5346-9820-338B438964EF}"/>
                    </a:ext>
                  </a:extLst>
                </p:cNvPr>
                <p:cNvPicPr/>
                <p:nvPr/>
              </p:nvPicPr>
              <p:blipFill>
                <a:blip r:embed="rId253"/>
                <a:stretch>
                  <a:fillRect/>
                </a:stretch>
              </p:blipFill>
              <p:spPr>
                <a:xfrm>
                  <a:off x="5175995" y="3869259"/>
                  <a:ext cx="123120" cy="254160"/>
                </a:xfrm>
                <a:prstGeom prst="rect">
                  <a:avLst/>
                </a:prstGeom>
              </p:spPr>
            </p:pic>
          </mc:Fallback>
        </mc:AlternateContent>
      </p:grpSp>
      <p:grpSp>
        <p:nvGrpSpPr>
          <p:cNvPr id="172" name="Group 171">
            <a:extLst>
              <a:ext uri="{FF2B5EF4-FFF2-40B4-BE49-F238E27FC236}">
                <a16:creationId xmlns:a16="http://schemas.microsoft.com/office/drawing/2014/main" id="{31B743A1-EFF1-374D-9CD4-E9D81D741425}"/>
              </a:ext>
            </a:extLst>
          </p:cNvPr>
          <p:cNvGrpSpPr/>
          <p:nvPr/>
        </p:nvGrpSpPr>
        <p:grpSpPr>
          <a:xfrm>
            <a:off x="5509355" y="3717699"/>
            <a:ext cx="1166760" cy="386280"/>
            <a:chOff x="5509355" y="3717699"/>
            <a:chExt cx="1166760" cy="386280"/>
          </a:xfrm>
        </p:grpSpPr>
        <mc:AlternateContent xmlns:mc="http://schemas.openxmlformats.org/markup-compatibility/2006" xmlns:p14="http://schemas.microsoft.com/office/powerpoint/2010/main">
          <mc:Choice Requires="p14">
            <p:contentPart p14:bwMode="auto" r:id="rId254">
              <p14:nvContentPartPr>
                <p14:cNvPr id="162" name="Ink 161">
                  <a:extLst>
                    <a:ext uri="{FF2B5EF4-FFF2-40B4-BE49-F238E27FC236}">
                      <a16:creationId xmlns:a16="http://schemas.microsoft.com/office/drawing/2014/main" id="{A03F0A72-D412-834E-B4CE-E498F19AB0FF}"/>
                    </a:ext>
                  </a:extLst>
                </p14:cNvPr>
                <p14:cNvContentPartPr/>
                <p14:nvPr/>
              </p14:nvContentPartPr>
              <p14:xfrm>
                <a:off x="5509355" y="3845139"/>
                <a:ext cx="149400" cy="258840"/>
              </p14:xfrm>
            </p:contentPart>
          </mc:Choice>
          <mc:Fallback xmlns="">
            <p:pic>
              <p:nvPicPr>
                <p:cNvPr id="162" name="Ink 161">
                  <a:extLst>
                    <a:ext uri="{FF2B5EF4-FFF2-40B4-BE49-F238E27FC236}">
                      <a16:creationId xmlns:a16="http://schemas.microsoft.com/office/drawing/2014/main" id="{A03F0A72-D412-834E-B4CE-E498F19AB0FF}"/>
                    </a:ext>
                  </a:extLst>
                </p:cNvPr>
                <p:cNvPicPr/>
                <p:nvPr/>
              </p:nvPicPr>
              <p:blipFill>
                <a:blip r:embed="rId255"/>
                <a:stretch>
                  <a:fillRect/>
                </a:stretch>
              </p:blipFill>
              <p:spPr>
                <a:xfrm>
                  <a:off x="5501795" y="3837939"/>
                  <a:ext cx="164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3" name="Ink 162">
                  <a:extLst>
                    <a:ext uri="{FF2B5EF4-FFF2-40B4-BE49-F238E27FC236}">
                      <a16:creationId xmlns:a16="http://schemas.microsoft.com/office/drawing/2014/main" id="{9E3E7528-02B7-0146-AD81-F95449A08660}"/>
                    </a:ext>
                  </a:extLst>
                </p14:cNvPr>
                <p14:cNvContentPartPr/>
                <p14:nvPr/>
              </p14:nvContentPartPr>
              <p14:xfrm>
                <a:off x="5760635" y="3866739"/>
                <a:ext cx="3240" cy="140040"/>
              </p14:xfrm>
            </p:contentPart>
          </mc:Choice>
          <mc:Fallback xmlns="">
            <p:pic>
              <p:nvPicPr>
                <p:cNvPr id="163" name="Ink 162">
                  <a:extLst>
                    <a:ext uri="{FF2B5EF4-FFF2-40B4-BE49-F238E27FC236}">
                      <a16:creationId xmlns:a16="http://schemas.microsoft.com/office/drawing/2014/main" id="{9E3E7528-02B7-0146-AD81-F95449A08660}"/>
                    </a:ext>
                  </a:extLst>
                </p:cNvPr>
                <p:cNvPicPr/>
                <p:nvPr/>
              </p:nvPicPr>
              <p:blipFill>
                <a:blip r:embed="rId257"/>
                <a:stretch>
                  <a:fillRect/>
                </a:stretch>
              </p:blipFill>
              <p:spPr>
                <a:xfrm>
                  <a:off x="5753075" y="3859539"/>
                  <a:ext cx="18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 name="Ink 163">
                  <a:extLst>
                    <a:ext uri="{FF2B5EF4-FFF2-40B4-BE49-F238E27FC236}">
                      <a16:creationId xmlns:a16="http://schemas.microsoft.com/office/drawing/2014/main" id="{1C6E5A1D-76DE-034E-86AE-3A424AA43A1D}"/>
                    </a:ext>
                  </a:extLst>
                </p14:cNvPr>
                <p14:cNvContentPartPr/>
                <p14:nvPr/>
              </p14:nvContentPartPr>
              <p14:xfrm>
                <a:off x="5649395" y="3863139"/>
                <a:ext cx="204120" cy="42120"/>
              </p14:xfrm>
            </p:contentPart>
          </mc:Choice>
          <mc:Fallback xmlns="">
            <p:pic>
              <p:nvPicPr>
                <p:cNvPr id="164" name="Ink 163">
                  <a:extLst>
                    <a:ext uri="{FF2B5EF4-FFF2-40B4-BE49-F238E27FC236}">
                      <a16:creationId xmlns:a16="http://schemas.microsoft.com/office/drawing/2014/main" id="{1C6E5A1D-76DE-034E-86AE-3A424AA43A1D}"/>
                    </a:ext>
                  </a:extLst>
                </p:cNvPr>
                <p:cNvPicPr/>
                <p:nvPr/>
              </p:nvPicPr>
              <p:blipFill>
                <a:blip r:embed="rId259"/>
                <a:stretch>
                  <a:fillRect/>
                </a:stretch>
              </p:blipFill>
              <p:spPr>
                <a:xfrm>
                  <a:off x="5641835" y="3855579"/>
                  <a:ext cx="219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5" name="Ink 164">
                  <a:extLst>
                    <a:ext uri="{FF2B5EF4-FFF2-40B4-BE49-F238E27FC236}">
                      <a16:creationId xmlns:a16="http://schemas.microsoft.com/office/drawing/2014/main" id="{59871CB7-D99D-2A4E-AAD6-331AB9627724}"/>
                    </a:ext>
                  </a:extLst>
                </p14:cNvPr>
                <p14:cNvContentPartPr/>
                <p14:nvPr/>
              </p14:nvContentPartPr>
              <p14:xfrm>
                <a:off x="5888075" y="3947019"/>
                <a:ext cx="8280" cy="94680"/>
              </p14:xfrm>
            </p:contentPart>
          </mc:Choice>
          <mc:Fallback xmlns="">
            <p:pic>
              <p:nvPicPr>
                <p:cNvPr id="165" name="Ink 164">
                  <a:extLst>
                    <a:ext uri="{FF2B5EF4-FFF2-40B4-BE49-F238E27FC236}">
                      <a16:creationId xmlns:a16="http://schemas.microsoft.com/office/drawing/2014/main" id="{59871CB7-D99D-2A4E-AAD6-331AB9627724}"/>
                    </a:ext>
                  </a:extLst>
                </p:cNvPr>
                <p:cNvPicPr/>
                <p:nvPr/>
              </p:nvPicPr>
              <p:blipFill>
                <a:blip r:embed="rId261"/>
                <a:stretch>
                  <a:fillRect/>
                </a:stretch>
              </p:blipFill>
              <p:spPr>
                <a:xfrm>
                  <a:off x="5880515" y="3939459"/>
                  <a:ext cx="23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84C6A9D2-E90A-EA42-80EB-99ECA30AD8AB}"/>
                    </a:ext>
                  </a:extLst>
                </p14:cNvPr>
                <p14:cNvContentPartPr/>
                <p14:nvPr/>
              </p14:nvContentPartPr>
              <p14:xfrm>
                <a:off x="6025235" y="3904899"/>
                <a:ext cx="126720" cy="32040"/>
              </p14:xfrm>
            </p:contentPart>
          </mc:Choice>
          <mc:Fallback xmlns="">
            <p:pic>
              <p:nvPicPr>
                <p:cNvPr id="166" name="Ink 165">
                  <a:extLst>
                    <a:ext uri="{FF2B5EF4-FFF2-40B4-BE49-F238E27FC236}">
                      <a16:creationId xmlns:a16="http://schemas.microsoft.com/office/drawing/2014/main" id="{84C6A9D2-E90A-EA42-80EB-99ECA30AD8AB}"/>
                    </a:ext>
                  </a:extLst>
                </p:cNvPr>
                <p:cNvPicPr/>
                <p:nvPr/>
              </p:nvPicPr>
              <p:blipFill>
                <a:blip r:embed="rId263"/>
                <a:stretch>
                  <a:fillRect/>
                </a:stretch>
              </p:blipFill>
              <p:spPr>
                <a:xfrm>
                  <a:off x="6017675" y="3897339"/>
                  <a:ext cx="141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0263391C-9DD8-9748-9E49-19A6E48F9B3F}"/>
                    </a:ext>
                  </a:extLst>
                </p14:cNvPr>
                <p14:cNvContentPartPr/>
                <p14:nvPr/>
              </p14:nvContentPartPr>
              <p14:xfrm>
                <a:off x="6081755" y="3884739"/>
                <a:ext cx="5400" cy="135000"/>
              </p14:xfrm>
            </p:contentPart>
          </mc:Choice>
          <mc:Fallback xmlns="">
            <p:pic>
              <p:nvPicPr>
                <p:cNvPr id="167" name="Ink 166">
                  <a:extLst>
                    <a:ext uri="{FF2B5EF4-FFF2-40B4-BE49-F238E27FC236}">
                      <a16:creationId xmlns:a16="http://schemas.microsoft.com/office/drawing/2014/main" id="{0263391C-9DD8-9748-9E49-19A6E48F9B3F}"/>
                    </a:ext>
                  </a:extLst>
                </p:cNvPr>
                <p:cNvPicPr/>
                <p:nvPr/>
              </p:nvPicPr>
              <p:blipFill>
                <a:blip r:embed="rId265"/>
                <a:stretch>
                  <a:fillRect/>
                </a:stretch>
              </p:blipFill>
              <p:spPr>
                <a:xfrm>
                  <a:off x="6074195" y="3877179"/>
                  <a:ext cx="20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57B24193-90FF-2146-AA15-4C07A4E0D410}"/>
                    </a:ext>
                  </a:extLst>
                </p14:cNvPr>
                <p14:cNvContentPartPr/>
                <p14:nvPr/>
              </p14:nvContentPartPr>
              <p14:xfrm>
                <a:off x="6332675" y="3843699"/>
                <a:ext cx="13320" cy="139680"/>
              </p14:xfrm>
            </p:contentPart>
          </mc:Choice>
          <mc:Fallback xmlns="">
            <p:pic>
              <p:nvPicPr>
                <p:cNvPr id="168" name="Ink 167">
                  <a:extLst>
                    <a:ext uri="{FF2B5EF4-FFF2-40B4-BE49-F238E27FC236}">
                      <a16:creationId xmlns:a16="http://schemas.microsoft.com/office/drawing/2014/main" id="{57B24193-90FF-2146-AA15-4C07A4E0D410}"/>
                    </a:ext>
                  </a:extLst>
                </p:cNvPr>
                <p:cNvPicPr/>
                <p:nvPr/>
              </p:nvPicPr>
              <p:blipFill>
                <a:blip r:embed="rId267"/>
                <a:stretch>
                  <a:fillRect/>
                </a:stretch>
              </p:blipFill>
              <p:spPr>
                <a:xfrm>
                  <a:off x="6325475" y="3836139"/>
                  <a:ext cx="28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B85AC561-BFA4-6C4F-9D0D-CABB41DFCD31}"/>
                    </a:ext>
                  </a:extLst>
                </p14:cNvPr>
                <p14:cNvContentPartPr/>
                <p14:nvPr/>
              </p14:nvContentPartPr>
              <p14:xfrm>
                <a:off x="6234755" y="3819579"/>
                <a:ext cx="168120" cy="37080"/>
              </p14:xfrm>
            </p:contentPart>
          </mc:Choice>
          <mc:Fallback xmlns="">
            <p:pic>
              <p:nvPicPr>
                <p:cNvPr id="169" name="Ink 168">
                  <a:extLst>
                    <a:ext uri="{FF2B5EF4-FFF2-40B4-BE49-F238E27FC236}">
                      <a16:creationId xmlns:a16="http://schemas.microsoft.com/office/drawing/2014/main" id="{B85AC561-BFA4-6C4F-9D0D-CABB41DFCD31}"/>
                    </a:ext>
                  </a:extLst>
                </p:cNvPr>
                <p:cNvPicPr/>
                <p:nvPr/>
              </p:nvPicPr>
              <p:blipFill>
                <a:blip r:embed="rId269"/>
                <a:stretch>
                  <a:fillRect/>
                </a:stretch>
              </p:blipFill>
              <p:spPr>
                <a:xfrm>
                  <a:off x="6227195" y="3812019"/>
                  <a:ext cx="183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0" name="Ink 169">
                  <a:extLst>
                    <a:ext uri="{FF2B5EF4-FFF2-40B4-BE49-F238E27FC236}">
                      <a16:creationId xmlns:a16="http://schemas.microsoft.com/office/drawing/2014/main" id="{13F98E98-7E42-AA4D-87A3-6762433D519F}"/>
                    </a:ext>
                  </a:extLst>
                </p14:cNvPr>
                <p14:cNvContentPartPr/>
                <p14:nvPr/>
              </p14:nvContentPartPr>
              <p14:xfrm>
                <a:off x="6415115" y="3926499"/>
                <a:ext cx="118800" cy="76680"/>
              </p14:xfrm>
            </p:contentPart>
          </mc:Choice>
          <mc:Fallback xmlns="">
            <p:pic>
              <p:nvPicPr>
                <p:cNvPr id="170" name="Ink 169">
                  <a:extLst>
                    <a:ext uri="{FF2B5EF4-FFF2-40B4-BE49-F238E27FC236}">
                      <a16:creationId xmlns:a16="http://schemas.microsoft.com/office/drawing/2014/main" id="{13F98E98-7E42-AA4D-87A3-6762433D519F}"/>
                    </a:ext>
                  </a:extLst>
                </p:cNvPr>
                <p:cNvPicPr/>
                <p:nvPr/>
              </p:nvPicPr>
              <p:blipFill>
                <a:blip r:embed="rId271"/>
                <a:stretch>
                  <a:fillRect/>
                </a:stretch>
              </p:blipFill>
              <p:spPr>
                <a:xfrm>
                  <a:off x="6407915" y="3919299"/>
                  <a:ext cx="133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Ink 170">
                  <a:extLst>
                    <a:ext uri="{FF2B5EF4-FFF2-40B4-BE49-F238E27FC236}">
                      <a16:creationId xmlns:a16="http://schemas.microsoft.com/office/drawing/2014/main" id="{6A9689FC-3E4F-E545-BE92-A78388450F5C}"/>
                    </a:ext>
                  </a:extLst>
                </p14:cNvPr>
                <p14:cNvContentPartPr/>
                <p14:nvPr/>
              </p14:nvContentPartPr>
              <p14:xfrm>
                <a:off x="6509075" y="3717699"/>
                <a:ext cx="167040" cy="322920"/>
              </p14:xfrm>
            </p:contentPart>
          </mc:Choice>
          <mc:Fallback xmlns="">
            <p:pic>
              <p:nvPicPr>
                <p:cNvPr id="171" name="Ink 170">
                  <a:extLst>
                    <a:ext uri="{FF2B5EF4-FFF2-40B4-BE49-F238E27FC236}">
                      <a16:creationId xmlns:a16="http://schemas.microsoft.com/office/drawing/2014/main" id="{6A9689FC-3E4F-E545-BE92-A78388450F5C}"/>
                    </a:ext>
                  </a:extLst>
                </p:cNvPr>
                <p:cNvPicPr/>
                <p:nvPr/>
              </p:nvPicPr>
              <p:blipFill>
                <a:blip r:embed="rId273"/>
                <a:stretch>
                  <a:fillRect/>
                </a:stretch>
              </p:blipFill>
              <p:spPr>
                <a:xfrm>
                  <a:off x="6501875" y="3710139"/>
                  <a:ext cx="182160" cy="33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173" name="Ink 172">
                <a:extLst>
                  <a:ext uri="{FF2B5EF4-FFF2-40B4-BE49-F238E27FC236}">
                    <a16:creationId xmlns:a16="http://schemas.microsoft.com/office/drawing/2014/main" id="{03079ED6-59F4-A64D-8915-3FE13019E03E}"/>
                  </a:ext>
                </a:extLst>
              </p14:cNvPr>
              <p14:cNvContentPartPr/>
              <p14:nvPr/>
            </p14:nvContentPartPr>
            <p14:xfrm>
              <a:off x="5827955" y="3287499"/>
              <a:ext cx="116640" cy="24120"/>
            </p14:xfrm>
          </p:contentPart>
        </mc:Choice>
        <mc:Fallback xmlns="">
          <p:pic>
            <p:nvPicPr>
              <p:cNvPr id="173" name="Ink 172">
                <a:extLst>
                  <a:ext uri="{FF2B5EF4-FFF2-40B4-BE49-F238E27FC236}">
                    <a16:creationId xmlns:a16="http://schemas.microsoft.com/office/drawing/2014/main" id="{03079ED6-59F4-A64D-8915-3FE13019E03E}"/>
                  </a:ext>
                </a:extLst>
              </p:cNvPr>
              <p:cNvPicPr/>
              <p:nvPr/>
            </p:nvPicPr>
            <p:blipFill>
              <a:blip r:embed="rId275"/>
              <a:stretch>
                <a:fillRect/>
              </a:stretch>
            </p:blipFill>
            <p:spPr>
              <a:xfrm>
                <a:off x="5820395" y="3279939"/>
                <a:ext cx="131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4" name="Ink 173">
                <a:extLst>
                  <a:ext uri="{FF2B5EF4-FFF2-40B4-BE49-F238E27FC236}">
                    <a16:creationId xmlns:a16="http://schemas.microsoft.com/office/drawing/2014/main" id="{9BE564D7-C5CA-E649-AFF7-112B36BD88CC}"/>
                  </a:ext>
                </a:extLst>
              </p14:cNvPr>
              <p14:cNvContentPartPr/>
              <p14:nvPr/>
            </p14:nvContentPartPr>
            <p14:xfrm>
              <a:off x="4192115" y="1541139"/>
              <a:ext cx="181800" cy="170640"/>
            </p14:xfrm>
          </p:contentPart>
        </mc:Choice>
        <mc:Fallback xmlns="">
          <p:pic>
            <p:nvPicPr>
              <p:cNvPr id="174" name="Ink 173">
                <a:extLst>
                  <a:ext uri="{FF2B5EF4-FFF2-40B4-BE49-F238E27FC236}">
                    <a16:creationId xmlns:a16="http://schemas.microsoft.com/office/drawing/2014/main" id="{9BE564D7-C5CA-E649-AFF7-112B36BD88CC}"/>
                  </a:ext>
                </a:extLst>
              </p:cNvPr>
              <p:cNvPicPr/>
              <p:nvPr/>
            </p:nvPicPr>
            <p:blipFill>
              <a:blip r:embed="rId277"/>
              <a:stretch>
                <a:fillRect/>
              </a:stretch>
            </p:blipFill>
            <p:spPr>
              <a:xfrm>
                <a:off x="4184555" y="1533579"/>
                <a:ext cx="196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5" name="Ink 174">
                <a:extLst>
                  <a:ext uri="{FF2B5EF4-FFF2-40B4-BE49-F238E27FC236}">
                    <a16:creationId xmlns:a16="http://schemas.microsoft.com/office/drawing/2014/main" id="{25B44C2B-8DB2-E340-B44C-6746958EA7F7}"/>
                  </a:ext>
                </a:extLst>
              </p14:cNvPr>
              <p14:cNvContentPartPr/>
              <p14:nvPr/>
            </p14:nvContentPartPr>
            <p14:xfrm>
              <a:off x="5034875" y="1474179"/>
              <a:ext cx="204120" cy="150840"/>
            </p14:xfrm>
          </p:contentPart>
        </mc:Choice>
        <mc:Fallback xmlns="">
          <p:pic>
            <p:nvPicPr>
              <p:cNvPr id="175" name="Ink 174">
                <a:extLst>
                  <a:ext uri="{FF2B5EF4-FFF2-40B4-BE49-F238E27FC236}">
                    <a16:creationId xmlns:a16="http://schemas.microsoft.com/office/drawing/2014/main" id="{25B44C2B-8DB2-E340-B44C-6746958EA7F7}"/>
                  </a:ext>
                </a:extLst>
              </p:cNvPr>
              <p:cNvPicPr/>
              <p:nvPr/>
            </p:nvPicPr>
            <p:blipFill>
              <a:blip r:embed="rId279"/>
              <a:stretch>
                <a:fillRect/>
              </a:stretch>
            </p:blipFill>
            <p:spPr>
              <a:xfrm>
                <a:off x="5027315" y="1466619"/>
                <a:ext cx="219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6" name="Ink 175">
                <a:extLst>
                  <a:ext uri="{FF2B5EF4-FFF2-40B4-BE49-F238E27FC236}">
                    <a16:creationId xmlns:a16="http://schemas.microsoft.com/office/drawing/2014/main" id="{FDFD30F6-D9A9-574C-8285-6F0CE9310C6D}"/>
                  </a:ext>
                </a:extLst>
              </p14:cNvPr>
              <p14:cNvContentPartPr/>
              <p14:nvPr/>
            </p14:nvContentPartPr>
            <p14:xfrm>
              <a:off x="2190515" y="4287219"/>
              <a:ext cx="85680" cy="100080"/>
            </p14:xfrm>
          </p:contentPart>
        </mc:Choice>
        <mc:Fallback xmlns="">
          <p:pic>
            <p:nvPicPr>
              <p:cNvPr id="176" name="Ink 175">
                <a:extLst>
                  <a:ext uri="{FF2B5EF4-FFF2-40B4-BE49-F238E27FC236}">
                    <a16:creationId xmlns:a16="http://schemas.microsoft.com/office/drawing/2014/main" id="{FDFD30F6-D9A9-574C-8285-6F0CE9310C6D}"/>
                  </a:ext>
                </a:extLst>
              </p:cNvPr>
              <p:cNvPicPr/>
              <p:nvPr/>
            </p:nvPicPr>
            <p:blipFill>
              <a:blip r:embed="rId281"/>
              <a:stretch>
                <a:fillRect/>
              </a:stretch>
            </p:blipFill>
            <p:spPr>
              <a:xfrm>
                <a:off x="2182955" y="4279659"/>
                <a:ext cx="100800" cy="115200"/>
              </a:xfrm>
              <a:prstGeom prst="rect">
                <a:avLst/>
              </a:prstGeom>
            </p:spPr>
          </p:pic>
        </mc:Fallback>
      </mc:AlternateContent>
    </p:spTree>
    <p:extLst>
      <p:ext uri="{BB962C8B-B14F-4D97-AF65-F5344CB8AC3E}">
        <p14:creationId xmlns:p14="http://schemas.microsoft.com/office/powerpoint/2010/main" val="332555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139756"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a:latin typeface="+mj-lt"/>
              </a:rPr>
              <a:t>Table 4.4    </a:t>
            </a:r>
          </a:p>
          <a:p>
            <a:pPr algn="ctr"/>
            <a:endParaRPr lang="en-US" sz="2000" dirty="0">
              <a:latin typeface="+mj-lt"/>
            </a:endParaRPr>
          </a:p>
          <a:p>
            <a:pPr algn="ctr"/>
            <a:r>
              <a:rPr lang="en-US" sz="2200" dirty="0">
                <a:latin typeface="+mj-lt"/>
              </a:rPr>
              <a:t>Intel </a:t>
            </a:r>
          </a:p>
          <a:p>
            <a:pPr algn="ctr"/>
            <a:r>
              <a:rPr lang="en-US" sz="2200" dirty="0">
                <a:latin typeface="+mj-lt"/>
              </a:rPr>
              <a:t>Cache Evolution </a:t>
            </a:r>
          </a:p>
        </p:txBody>
      </p:sp>
      <p:sp>
        <p:nvSpPr>
          <p:cNvPr id="4" name="TextBox 3"/>
          <p:cNvSpPr txBox="1"/>
          <p:nvPr/>
        </p:nvSpPr>
        <p:spPr>
          <a:xfrm>
            <a:off x="7528607" y="6309320"/>
            <a:ext cx="1619672" cy="461665"/>
          </a:xfrm>
          <a:prstGeom prst="rect">
            <a:avLst/>
          </a:prstGeom>
          <a:noFill/>
        </p:spPr>
        <p:txBody>
          <a:bodyPr wrap="square" rtlCol="0">
            <a:spAutoFit/>
          </a:bodyPr>
          <a:lstStyle/>
          <a:p>
            <a:r>
              <a:rPr lang="en-US" sz="1200" dirty="0">
                <a:latin typeface="+mn-lt"/>
              </a:rPr>
              <a:t>(Table is on page 150 in the textbook.)</a:t>
            </a:r>
          </a:p>
        </p:txBody>
      </p:sp>
      <p:sp>
        <p:nvSpPr>
          <p:cNvPr id="5" name="Footer Placeholder 4"/>
          <p:cNvSpPr>
            <a:spLocks noGrp="1"/>
          </p:cNvSpPr>
          <p:nvPr>
            <p:ph type="ftr" sz="quarter" idx="11"/>
          </p:nvPr>
        </p:nvSpPr>
        <p:spPr>
          <a:xfrm>
            <a:off x="107504" y="6513909"/>
            <a:ext cx="6122894" cy="365125"/>
          </a:xfrm>
        </p:spPr>
        <p:txBody>
          <a:bodyPr/>
          <a:lstStyle/>
          <a:p>
            <a:r>
              <a:rPr lang="en-US" dirty="0"/>
              <a:t>© 2016 Pearson Education, Inc., Hoboken, NJ. All rights reserved.</a:t>
            </a:r>
          </a:p>
        </p:txBody>
      </p:sp>
      <p:grpSp>
        <p:nvGrpSpPr>
          <p:cNvPr id="17" name="Group 16">
            <a:extLst>
              <a:ext uri="{FF2B5EF4-FFF2-40B4-BE49-F238E27FC236}">
                <a16:creationId xmlns:a16="http://schemas.microsoft.com/office/drawing/2014/main" id="{075C3207-D650-DD4D-8EF8-549BB1AAF8A0}"/>
              </a:ext>
            </a:extLst>
          </p:cNvPr>
          <p:cNvGrpSpPr/>
          <p:nvPr/>
        </p:nvGrpSpPr>
        <p:grpSpPr>
          <a:xfrm>
            <a:off x="5642068" y="913002"/>
            <a:ext cx="317880" cy="205560"/>
            <a:chOff x="5642068" y="913002"/>
            <a:chExt cx="317880" cy="20556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C485E24-1D60-2A4A-856A-823E9C9FA172}"/>
                    </a:ext>
                  </a:extLst>
                </p14:cNvPr>
                <p14:cNvContentPartPr/>
                <p14:nvPr/>
              </p14:nvContentPartPr>
              <p14:xfrm>
                <a:off x="5642068" y="1005522"/>
                <a:ext cx="134640" cy="106560"/>
              </p14:xfrm>
            </p:contentPart>
          </mc:Choice>
          <mc:Fallback xmlns="">
            <p:pic>
              <p:nvPicPr>
                <p:cNvPr id="6" name="Ink 5">
                  <a:extLst>
                    <a:ext uri="{FF2B5EF4-FFF2-40B4-BE49-F238E27FC236}">
                      <a16:creationId xmlns:a16="http://schemas.microsoft.com/office/drawing/2014/main" id="{FC485E24-1D60-2A4A-856A-823E9C9FA172}"/>
                    </a:ext>
                  </a:extLst>
                </p:cNvPr>
                <p:cNvPicPr/>
                <p:nvPr/>
              </p:nvPicPr>
              <p:blipFill>
                <a:blip r:embed="rId5"/>
                <a:stretch>
                  <a:fillRect/>
                </a:stretch>
              </p:blipFill>
              <p:spPr>
                <a:xfrm>
                  <a:off x="5634508" y="997962"/>
                  <a:ext cx="149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9498DA5-8A98-5940-B445-AE8DED28463A}"/>
                    </a:ext>
                  </a:extLst>
                </p14:cNvPr>
                <p14:cNvContentPartPr/>
                <p14:nvPr/>
              </p14:nvContentPartPr>
              <p14:xfrm>
                <a:off x="5824948" y="1012722"/>
                <a:ext cx="5400" cy="105840"/>
              </p14:xfrm>
            </p:contentPart>
          </mc:Choice>
          <mc:Fallback xmlns="">
            <p:pic>
              <p:nvPicPr>
                <p:cNvPr id="7" name="Ink 6">
                  <a:extLst>
                    <a:ext uri="{FF2B5EF4-FFF2-40B4-BE49-F238E27FC236}">
                      <a16:creationId xmlns:a16="http://schemas.microsoft.com/office/drawing/2014/main" id="{49498DA5-8A98-5940-B445-AE8DED28463A}"/>
                    </a:ext>
                  </a:extLst>
                </p:cNvPr>
                <p:cNvPicPr/>
                <p:nvPr/>
              </p:nvPicPr>
              <p:blipFill>
                <a:blip r:embed="rId7"/>
                <a:stretch>
                  <a:fillRect/>
                </a:stretch>
              </p:blipFill>
              <p:spPr>
                <a:xfrm>
                  <a:off x="5817388" y="1005162"/>
                  <a:ext cx="20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5E1C86B-1E85-0446-9FC4-A723508F4226}"/>
                    </a:ext>
                  </a:extLst>
                </p14:cNvPr>
                <p14:cNvContentPartPr/>
                <p14:nvPr/>
              </p14:nvContentPartPr>
              <p14:xfrm>
                <a:off x="5815588" y="979962"/>
                <a:ext cx="3240" cy="3960"/>
              </p14:xfrm>
            </p:contentPart>
          </mc:Choice>
          <mc:Fallback xmlns="">
            <p:pic>
              <p:nvPicPr>
                <p:cNvPr id="8" name="Ink 7">
                  <a:extLst>
                    <a:ext uri="{FF2B5EF4-FFF2-40B4-BE49-F238E27FC236}">
                      <a16:creationId xmlns:a16="http://schemas.microsoft.com/office/drawing/2014/main" id="{95E1C86B-1E85-0446-9FC4-A723508F4226}"/>
                    </a:ext>
                  </a:extLst>
                </p:cNvPr>
                <p:cNvPicPr/>
                <p:nvPr/>
              </p:nvPicPr>
              <p:blipFill>
                <a:blip r:embed="rId9"/>
                <a:stretch>
                  <a:fillRect/>
                </a:stretch>
              </p:blipFill>
              <p:spPr>
                <a:xfrm>
                  <a:off x="5808388" y="972402"/>
                  <a:ext cx="18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CF6B8DA-72AB-D140-B892-07E6220E604C}"/>
                    </a:ext>
                  </a:extLst>
                </p14:cNvPr>
                <p14:cNvContentPartPr/>
                <p14:nvPr/>
              </p14:nvContentPartPr>
              <p14:xfrm>
                <a:off x="5862388" y="1021362"/>
                <a:ext cx="97560" cy="68400"/>
              </p14:xfrm>
            </p:contentPart>
          </mc:Choice>
          <mc:Fallback xmlns="">
            <p:pic>
              <p:nvPicPr>
                <p:cNvPr id="9" name="Ink 8">
                  <a:extLst>
                    <a:ext uri="{FF2B5EF4-FFF2-40B4-BE49-F238E27FC236}">
                      <a16:creationId xmlns:a16="http://schemas.microsoft.com/office/drawing/2014/main" id="{1CF6B8DA-72AB-D140-B892-07E6220E604C}"/>
                    </a:ext>
                  </a:extLst>
                </p:cNvPr>
                <p:cNvPicPr/>
                <p:nvPr/>
              </p:nvPicPr>
              <p:blipFill>
                <a:blip r:embed="rId11"/>
                <a:stretch>
                  <a:fillRect/>
                </a:stretch>
              </p:blipFill>
              <p:spPr>
                <a:xfrm>
                  <a:off x="5854828" y="1013802"/>
                  <a:ext cx="112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13637BA-0B61-D24D-A122-CF12A28622A8}"/>
                    </a:ext>
                  </a:extLst>
                </p14:cNvPr>
                <p14:cNvContentPartPr/>
                <p14:nvPr/>
              </p14:nvContentPartPr>
              <p14:xfrm>
                <a:off x="5931148" y="913002"/>
                <a:ext cx="16200" cy="194400"/>
              </p14:xfrm>
            </p:contentPart>
          </mc:Choice>
          <mc:Fallback xmlns="">
            <p:pic>
              <p:nvPicPr>
                <p:cNvPr id="10" name="Ink 9">
                  <a:extLst>
                    <a:ext uri="{FF2B5EF4-FFF2-40B4-BE49-F238E27FC236}">
                      <a16:creationId xmlns:a16="http://schemas.microsoft.com/office/drawing/2014/main" id="{913637BA-0B61-D24D-A122-CF12A28622A8}"/>
                    </a:ext>
                  </a:extLst>
                </p:cNvPr>
                <p:cNvPicPr/>
                <p:nvPr/>
              </p:nvPicPr>
              <p:blipFill>
                <a:blip r:embed="rId13"/>
                <a:stretch>
                  <a:fillRect/>
                </a:stretch>
              </p:blipFill>
              <p:spPr>
                <a:xfrm>
                  <a:off x="5923588" y="905442"/>
                  <a:ext cx="31320" cy="209520"/>
                </a:xfrm>
                <a:prstGeom prst="rect">
                  <a:avLst/>
                </a:prstGeom>
              </p:spPr>
            </p:pic>
          </mc:Fallback>
        </mc:AlternateContent>
      </p:grpSp>
      <p:grpSp>
        <p:nvGrpSpPr>
          <p:cNvPr id="16" name="Group 15">
            <a:extLst>
              <a:ext uri="{FF2B5EF4-FFF2-40B4-BE49-F238E27FC236}">
                <a16:creationId xmlns:a16="http://schemas.microsoft.com/office/drawing/2014/main" id="{425D8DC4-6C66-7C43-B5A5-A04A734C1D21}"/>
              </a:ext>
            </a:extLst>
          </p:cNvPr>
          <p:cNvGrpSpPr/>
          <p:nvPr/>
        </p:nvGrpSpPr>
        <p:grpSpPr>
          <a:xfrm>
            <a:off x="6174508" y="940362"/>
            <a:ext cx="575640" cy="166680"/>
            <a:chOff x="6174508" y="940362"/>
            <a:chExt cx="575640" cy="16668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4BD8615-BD16-3749-BC4D-CFF18BA56EF6}"/>
                    </a:ext>
                  </a:extLst>
                </p14:cNvPr>
                <p14:cNvContentPartPr/>
                <p14:nvPr/>
              </p14:nvContentPartPr>
              <p14:xfrm>
                <a:off x="6174508" y="943962"/>
                <a:ext cx="8280" cy="163080"/>
              </p14:xfrm>
            </p:contentPart>
          </mc:Choice>
          <mc:Fallback xmlns="">
            <p:pic>
              <p:nvPicPr>
                <p:cNvPr id="11" name="Ink 10">
                  <a:extLst>
                    <a:ext uri="{FF2B5EF4-FFF2-40B4-BE49-F238E27FC236}">
                      <a16:creationId xmlns:a16="http://schemas.microsoft.com/office/drawing/2014/main" id="{44BD8615-BD16-3749-BC4D-CFF18BA56EF6}"/>
                    </a:ext>
                  </a:extLst>
                </p:cNvPr>
                <p:cNvPicPr/>
                <p:nvPr/>
              </p:nvPicPr>
              <p:blipFill>
                <a:blip r:embed="rId15"/>
                <a:stretch>
                  <a:fillRect/>
                </a:stretch>
              </p:blipFill>
              <p:spPr>
                <a:xfrm>
                  <a:off x="6166948" y="936402"/>
                  <a:ext cx="23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68A0D36-88D6-C140-B6F4-7207517CB376}"/>
                    </a:ext>
                  </a:extLst>
                </p14:cNvPr>
                <p14:cNvContentPartPr/>
                <p14:nvPr/>
              </p14:nvContentPartPr>
              <p14:xfrm>
                <a:off x="6240028" y="940362"/>
                <a:ext cx="109080" cy="158040"/>
              </p14:xfrm>
            </p:contentPart>
          </mc:Choice>
          <mc:Fallback xmlns="">
            <p:pic>
              <p:nvPicPr>
                <p:cNvPr id="12" name="Ink 11">
                  <a:extLst>
                    <a:ext uri="{FF2B5EF4-FFF2-40B4-BE49-F238E27FC236}">
                      <a16:creationId xmlns:a16="http://schemas.microsoft.com/office/drawing/2014/main" id="{A68A0D36-88D6-C140-B6F4-7207517CB376}"/>
                    </a:ext>
                  </a:extLst>
                </p:cNvPr>
                <p:cNvPicPr/>
                <p:nvPr/>
              </p:nvPicPr>
              <p:blipFill>
                <a:blip r:embed="rId17"/>
                <a:stretch>
                  <a:fillRect/>
                </a:stretch>
              </p:blipFill>
              <p:spPr>
                <a:xfrm>
                  <a:off x="6232468" y="932802"/>
                  <a:ext cx="124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2AFD740-A0F9-1949-A856-8E1ED28DF4C5}"/>
                    </a:ext>
                  </a:extLst>
                </p14:cNvPr>
                <p14:cNvContentPartPr/>
                <p14:nvPr/>
              </p14:nvContentPartPr>
              <p14:xfrm>
                <a:off x="6413548" y="943602"/>
                <a:ext cx="88560" cy="155520"/>
              </p14:xfrm>
            </p:contentPart>
          </mc:Choice>
          <mc:Fallback xmlns="">
            <p:pic>
              <p:nvPicPr>
                <p:cNvPr id="13" name="Ink 12">
                  <a:extLst>
                    <a:ext uri="{FF2B5EF4-FFF2-40B4-BE49-F238E27FC236}">
                      <a16:creationId xmlns:a16="http://schemas.microsoft.com/office/drawing/2014/main" id="{72AFD740-A0F9-1949-A856-8E1ED28DF4C5}"/>
                    </a:ext>
                  </a:extLst>
                </p:cNvPr>
                <p:cNvPicPr/>
                <p:nvPr/>
              </p:nvPicPr>
              <p:blipFill>
                <a:blip r:embed="rId19"/>
                <a:stretch>
                  <a:fillRect/>
                </a:stretch>
              </p:blipFill>
              <p:spPr>
                <a:xfrm>
                  <a:off x="6405988" y="936042"/>
                  <a:ext cx="103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204E18C-48B1-9445-9D93-B6D0584AE026}"/>
                    </a:ext>
                  </a:extLst>
                </p14:cNvPr>
                <p14:cNvContentPartPr/>
                <p14:nvPr/>
              </p14:nvContentPartPr>
              <p14:xfrm>
                <a:off x="6540988" y="961602"/>
                <a:ext cx="82800" cy="139320"/>
              </p14:xfrm>
            </p:contentPart>
          </mc:Choice>
          <mc:Fallback xmlns="">
            <p:pic>
              <p:nvPicPr>
                <p:cNvPr id="14" name="Ink 13">
                  <a:extLst>
                    <a:ext uri="{FF2B5EF4-FFF2-40B4-BE49-F238E27FC236}">
                      <a16:creationId xmlns:a16="http://schemas.microsoft.com/office/drawing/2014/main" id="{6204E18C-48B1-9445-9D93-B6D0584AE026}"/>
                    </a:ext>
                  </a:extLst>
                </p:cNvPr>
                <p:cNvPicPr/>
                <p:nvPr/>
              </p:nvPicPr>
              <p:blipFill>
                <a:blip r:embed="rId21"/>
                <a:stretch>
                  <a:fillRect/>
                </a:stretch>
              </p:blipFill>
              <p:spPr>
                <a:xfrm>
                  <a:off x="6533428" y="954042"/>
                  <a:ext cx="97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2F8AAEE-36F8-8241-A44B-2F27260221FD}"/>
                    </a:ext>
                  </a:extLst>
                </p14:cNvPr>
                <p14:cNvContentPartPr/>
                <p14:nvPr/>
              </p14:nvContentPartPr>
              <p14:xfrm>
                <a:off x="6654028" y="989682"/>
                <a:ext cx="96120" cy="105120"/>
              </p14:xfrm>
            </p:contentPart>
          </mc:Choice>
          <mc:Fallback xmlns="">
            <p:pic>
              <p:nvPicPr>
                <p:cNvPr id="15" name="Ink 14">
                  <a:extLst>
                    <a:ext uri="{FF2B5EF4-FFF2-40B4-BE49-F238E27FC236}">
                      <a16:creationId xmlns:a16="http://schemas.microsoft.com/office/drawing/2014/main" id="{12F8AAEE-36F8-8241-A44B-2F27260221FD}"/>
                    </a:ext>
                  </a:extLst>
                </p:cNvPr>
                <p:cNvPicPr/>
                <p:nvPr/>
              </p:nvPicPr>
              <p:blipFill>
                <a:blip r:embed="rId23"/>
                <a:stretch>
                  <a:fillRect/>
                </a:stretch>
              </p:blipFill>
              <p:spPr>
                <a:xfrm>
                  <a:off x="6646468" y="982482"/>
                  <a:ext cx="111240" cy="120240"/>
                </a:xfrm>
                <a:prstGeom prst="rect">
                  <a:avLst/>
                </a:prstGeom>
              </p:spPr>
            </p:pic>
          </mc:Fallback>
        </mc:AlternateContent>
      </p:grpSp>
      <p:grpSp>
        <p:nvGrpSpPr>
          <p:cNvPr id="28" name="Group 27">
            <a:extLst>
              <a:ext uri="{FF2B5EF4-FFF2-40B4-BE49-F238E27FC236}">
                <a16:creationId xmlns:a16="http://schemas.microsoft.com/office/drawing/2014/main" id="{326DB054-8E6C-4C4C-947D-95C3AADDD71F}"/>
              </a:ext>
            </a:extLst>
          </p:cNvPr>
          <p:cNvGrpSpPr/>
          <p:nvPr/>
        </p:nvGrpSpPr>
        <p:grpSpPr>
          <a:xfrm>
            <a:off x="5772748" y="1601682"/>
            <a:ext cx="1083960" cy="221400"/>
            <a:chOff x="5772748" y="1601682"/>
            <a:chExt cx="1083960" cy="221400"/>
          </a:xfrm>
        </p:grpSpPr>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6A6AE55-DCCC-514F-85D3-04D7096F611A}"/>
                    </a:ext>
                  </a:extLst>
                </p14:cNvPr>
                <p14:cNvContentPartPr/>
                <p14:nvPr/>
              </p14:nvContentPartPr>
              <p14:xfrm>
                <a:off x="5772748" y="1601682"/>
                <a:ext cx="9360" cy="219960"/>
              </p14:xfrm>
            </p:contentPart>
          </mc:Choice>
          <mc:Fallback xmlns="">
            <p:pic>
              <p:nvPicPr>
                <p:cNvPr id="18" name="Ink 17">
                  <a:extLst>
                    <a:ext uri="{FF2B5EF4-FFF2-40B4-BE49-F238E27FC236}">
                      <a16:creationId xmlns:a16="http://schemas.microsoft.com/office/drawing/2014/main" id="{B6A6AE55-DCCC-514F-85D3-04D7096F611A}"/>
                    </a:ext>
                  </a:extLst>
                </p:cNvPr>
                <p:cNvPicPr/>
                <p:nvPr/>
              </p:nvPicPr>
              <p:blipFill>
                <a:blip r:embed="rId25"/>
                <a:stretch>
                  <a:fillRect/>
                </a:stretch>
              </p:blipFill>
              <p:spPr>
                <a:xfrm>
                  <a:off x="5765188" y="1594122"/>
                  <a:ext cx="244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8D087730-2AD0-044C-9664-B0D1444FEE87}"/>
                    </a:ext>
                  </a:extLst>
                </p14:cNvPr>
                <p14:cNvContentPartPr/>
                <p14:nvPr/>
              </p14:nvContentPartPr>
              <p14:xfrm>
                <a:off x="5839348" y="1722282"/>
                <a:ext cx="148320" cy="77400"/>
              </p14:xfrm>
            </p:contentPart>
          </mc:Choice>
          <mc:Fallback xmlns="">
            <p:pic>
              <p:nvPicPr>
                <p:cNvPr id="19" name="Ink 18">
                  <a:extLst>
                    <a:ext uri="{FF2B5EF4-FFF2-40B4-BE49-F238E27FC236}">
                      <a16:creationId xmlns:a16="http://schemas.microsoft.com/office/drawing/2014/main" id="{8D087730-2AD0-044C-9664-B0D1444FEE87}"/>
                    </a:ext>
                  </a:extLst>
                </p:cNvPr>
                <p:cNvPicPr/>
                <p:nvPr/>
              </p:nvPicPr>
              <p:blipFill>
                <a:blip r:embed="rId27"/>
                <a:stretch>
                  <a:fillRect/>
                </a:stretch>
              </p:blipFill>
              <p:spPr>
                <a:xfrm>
                  <a:off x="5831788" y="1714722"/>
                  <a:ext cx="163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3AA248AD-1262-7943-8C48-0CAC7ABB634B}"/>
                    </a:ext>
                  </a:extLst>
                </p14:cNvPr>
                <p14:cNvContentPartPr/>
                <p14:nvPr/>
              </p14:nvContentPartPr>
              <p14:xfrm>
                <a:off x="6013588" y="1618962"/>
                <a:ext cx="33480" cy="204120"/>
              </p14:xfrm>
            </p:contentPart>
          </mc:Choice>
          <mc:Fallback xmlns="">
            <p:pic>
              <p:nvPicPr>
                <p:cNvPr id="20" name="Ink 19">
                  <a:extLst>
                    <a:ext uri="{FF2B5EF4-FFF2-40B4-BE49-F238E27FC236}">
                      <a16:creationId xmlns:a16="http://schemas.microsoft.com/office/drawing/2014/main" id="{3AA248AD-1262-7943-8C48-0CAC7ABB634B}"/>
                    </a:ext>
                  </a:extLst>
                </p:cNvPr>
                <p:cNvPicPr/>
                <p:nvPr/>
              </p:nvPicPr>
              <p:blipFill>
                <a:blip r:embed="rId29"/>
                <a:stretch>
                  <a:fillRect/>
                </a:stretch>
              </p:blipFill>
              <p:spPr>
                <a:xfrm>
                  <a:off x="6006028" y="1611402"/>
                  <a:ext cx="48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09882EC9-7A64-FF41-8FDA-71D3BCEDE435}"/>
                    </a:ext>
                  </a:extLst>
                </p14:cNvPr>
                <p14:cNvContentPartPr/>
                <p14:nvPr/>
              </p14:nvContentPartPr>
              <p14:xfrm>
                <a:off x="5982988" y="1696722"/>
                <a:ext cx="87120" cy="7200"/>
              </p14:xfrm>
            </p:contentPart>
          </mc:Choice>
          <mc:Fallback xmlns="">
            <p:pic>
              <p:nvPicPr>
                <p:cNvPr id="21" name="Ink 20">
                  <a:extLst>
                    <a:ext uri="{FF2B5EF4-FFF2-40B4-BE49-F238E27FC236}">
                      <a16:creationId xmlns:a16="http://schemas.microsoft.com/office/drawing/2014/main" id="{09882EC9-7A64-FF41-8FDA-71D3BCEDE435}"/>
                    </a:ext>
                  </a:extLst>
                </p:cNvPr>
                <p:cNvPicPr/>
                <p:nvPr/>
              </p:nvPicPr>
              <p:blipFill>
                <a:blip r:embed="rId31"/>
                <a:stretch>
                  <a:fillRect/>
                </a:stretch>
              </p:blipFill>
              <p:spPr>
                <a:xfrm>
                  <a:off x="5975428" y="1689162"/>
                  <a:ext cx="101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94C25B00-7B98-0E4F-AAEF-CD203D7CFB47}"/>
                    </a:ext>
                  </a:extLst>
                </p14:cNvPr>
                <p14:cNvContentPartPr/>
                <p14:nvPr/>
              </p14:nvContentPartPr>
              <p14:xfrm>
                <a:off x="6083428" y="1705362"/>
                <a:ext cx="99360" cy="95400"/>
              </p14:xfrm>
            </p:contentPart>
          </mc:Choice>
          <mc:Fallback xmlns="">
            <p:pic>
              <p:nvPicPr>
                <p:cNvPr id="22" name="Ink 21">
                  <a:extLst>
                    <a:ext uri="{FF2B5EF4-FFF2-40B4-BE49-F238E27FC236}">
                      <a16:creationId xmlns:a16="http://schemas.microsoft.com/office/drawing/2014/main" id="{94C25B00-7B98-0E4F-AAEF-CD203D7CFB47}"/>
                    </a:ext>
                  </a:extLst>
                </p:cNvPr>
                <p:cNvPicPr/>
                <p:nvPr/>
              </p:nvPicPr>
              <p:blipFill>
                <a:blip r:embed="rId33"/>
                <a:stretch>
                  <a:fillRect/>
                </a:stretch>
              </p:blipFill>
              <p:spPr>
                <a:xfrm>
                  <a:off x="6075868" y="1697802"/>
                  <a:ext cx="114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FB097479-F8D2-E641-B641-AAA9B6A22EF9}"/>
                    </a:ext>
                  </a:extLst>
                </p14:cNvPr>
                <p14:cNvContentPartPr/>
                <p14:nvPr/>
              </p14:nvContentPartPr>
              <p14:xfrm>
                <a:off x="6291868" y="1650282"/>
                <a:ext cx="13320" cy="149400"/>
              </p14:xfrm>
            </p:contentPart>
          </mc:Choice>
          <mc:Fallback xmlns="">
            <p:pic>
              <p:nvPicPr>
                <p:cNvPr id="23" name="Ink 22">
                  <a:extLst>
                    <a:ext uri="{FF2B5EF4-FFF2-40B4-BE49-F238E27FC236}">
                      <a16:creationId xmlns:a16="http://schemas.microsoft.com/office/drawing/2014/main" id="{FB097479-F8D2-E641-B641-AAA9B6A22EF9}"/>
                    </a:ext>
                  </a:extLst>
                </p:cNvPr>
                <p:cNvPicPr/>
                <p:nvPr/>
              </p:nvPicPr>
              <p:blipFill>
                <a:blip r:embed="rId35"/>
                <a:stretch>
                  <a:fillRect/>
                </a:stretch>
              </p:blipFill>
              <p:spPr>
                <a:xfrm>
                  <a:off x="6284308" y="1642722"/>
                  <a:ext cx="284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792FF8C-635E-DA43-B3BE-0C2CB3C177D4}"/>
                    </a:ext>
                  </a:extLst>
                </p14:cNvPr>
                <p14:cNvContentPartPr/>
                <p14:nvPr/>
              </p14:nvContentPartPr>
              <p14:xfrm>
                <a:off x="6353788" y="1643442"/>
                <a:ext cx="86040" cy="155880"/>
              </p14:xfrm>
            </p:contentPart>
          </mc:Choice>
          <mc:Fallback xmlns="">
            <p:pic>
              <p:nvPicPr>
                <p:cNvPr id="24" name="Ink 23">
                  <a:extLst>
                    <a:ext uri="{FF2B5EF4-FFF2-40B4-BE49-F238E27FC236}">
                      <a16:creationId xmlns:a16="http://schemas.microsoft.com/office/drawing/2014/main" id="{C792FF8C-635E-DA43-B3BE-0C2CB3C177D4}"/>
                    </a:ext>
                  </a:extLst>
                </p:cNvPr>
                <p:cNvPicPr/>
                <p:nvPr/>
              </p:nvPicPr>
              <p:blipFill>
                <a:blip r:embed="rId37"/>
                <a:stretch>
                  <a:fillRect/>
                </a:stretch>
              </p:blipFill>
              <p:spPr>
                <a:xfrm>
                  <a:off x="6346228" y="1635882"/>
                  <a:ext cx="101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3C5D3977-6619-BB4C-A66E-2905660A3909}"/>
                    </a:ext>
                  </a:extLst>
                </p14:cNvPr>
                <p14:cNvContentPartPr/>
                <p14:nvPr/>
              </p14:nvContentPartPr>
              <p14:xfrm>
                <a:off x="6506788" y="1626882"/>
                <a:ext cx="113400" cy="160200"/>
              </p14:xfrm>
            </p:contentPart>
          </mc:Choice>
          <mc:Fallback xmlns="">
            <p:pic>
              <p:nvPicPr>
                <p:cNvPr id="25" name="Ink 24">
                  <a:extLst>
                    <a:ext uri="{FF2B5EF4-FFF2-40B4-BE49-F238E27FC236}">
                      <a16:creationId xmlns:a16="http://schemas.microsoft.com/office/drawing/2014/main" id="{3C5D3977-6619-BB4C-A66E-2905660A3909}"/>
                    </a:ext>
                  </a:extLst>
                </p:cNvPr>
                <p:cNvPicPr/>
                <p:nvPr/>
              </p:nvPicPr>
              <p:blipFill>
                <a:blip r:embed="rId39"/>
                <a:stretch>
                  <a:fillRect/>
                </a:stretch>
              </p:blipFill>
              <p:spPr>
                <a:xfrm>
                  <a:off x="6499228" y="1619322"/>
                  <a:ext cx="128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6C9EF329-D220-F34A-A8A9-FFB70D62A976}"/>
                    </a:ext>
                  </a:extLst>
                </p14:cNvPr>
                <p14:cNvContentPartPr/>
                <p14:nvPr/>
              </p14:nvContentPartPr>
              <p14:xfrm>
                <a:off x="6673828" y="1656042"/>
                <a:ext cx="75600" cy="124560"/>
              </p14:xfrm>
            </p:contentPart>
          </mc:Choice>
          <mc:Fallback xmlns="">
            <p:pic>
              <p:nvPicPr>
                <p:cNvPr id="26" name="Ink 25">
                  <a:extLst>
                    <a:ext uri="{FF2B5EF4-FFF2-40B4-BE49-F238E27FC236}">
                      <a16:creationId xmlns:a16="http://schemas.microsoft.com/office/drawing/2014/main" id="{6C9EF329-D220-F34A-A8A9-FFB70D62A976}"/>
                    </a:ext>
                  </a:extLst>
                </p:cNvPr>
                <p:cNvPicPr/>
                <p:nvPr/>
              </p:nvPicPr>
              <p:blipFill>
                <a:blip r:embed="rId41"/>
                <a:stretch>
                  <a:fillRect/>
                </a:stretch>
              </p:blipFill>
              <p:spPr>
                <a:xfrm>
                  <a:off x="6666268" y="1648482"/>
                  <a:ext cx="90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A0DC5FA8-CF57-F04E-9F53-2E1929F421FA}"/>
                    </a:ext>
                  </a:extLst>
                </p14:cNvPr>
                <p14:cNvContentPartPr/>
                <p14:nvPr/>
              </p14:nvContentPartPr>
              <p14:xfrm>
                <a:off x="6781108" y="1679082"/>
                <a:ext cx="75600" cy="87840"/>
              </p14:xfrm>
            </p:contentPart>
          </mc:Choice>
          <mc:Fallback xmlns="">
            <p:pic>
              <p:nvPicPr>
                <p:cNvPr id="27" name="Ink 26">
                  <a:extLst>
                    <a:ext uri="{FF2B5EF4-FFF2-40B4-BE49-F238E27FC236}">
                      <a16:creationId xmlns:a16="http://schemas.microsoft.com/office/drawing/2014/main" id="{A0DC5FA8-CF57-F04E-9F53-2E1929F421FA}"/>
                    </a:ext>
                  </a:extLst>
                </p:cNvPr>
                <p:cNvPicPr/>
                <p:nvPr/>
              </p:nvPicPr>
              <p:blipFill>
                <a:blip r:embed="rId43"/>
                <a:stretch>
                  <a:fillRect/>
                </a:stretch>
              </p:blipFill>
              <p:spPr>
                <a:xfrm>
                  <a:off x="6773548" y="1671522"/>
                  <a:ext cx="90720" cy="10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79A7E9DA-DA7B-C04D-B680-829EFFB38F89}"/>
                  </a:ext>
                </a:extLst>
              </p14:cNvPr>
              <p14:cNvContentPartPr/>
              <p14:nvPr/>
            </p14:nvContentPartPr>
            <p14:xfrm>
              <a:off x="3882388" y="838482"/>
              <a:ext cx="991440" cy="23400"/>
            </p14:xfrm>
          </p:contentPart>
        </mc:Choice>
        <mc:Fallback xmlns="">
          <p:pic>
            <p:nvPicPr>
              <p:cNvPr id="29" name="Ink 28">
                <a:extLst>
                  <a:ext uri="{FF2B5EF4-FFF2-40B4-BE49-F238E27FC236}">
                    <a16:creationId xmlns:a16="http://schemas.microsoft.com/office/drawing/2014/main" id="{79A7E9DA-DA7B-C04D-B680-829EFFB38F89}"/>
                  </a:ext>
                </a:extLst>
              </p:cNvPr>
              <p:cNvPicPr/>
              <p:nvPr/>
            </p:nvPicPr>
            <p:blipFill>
              <a:blip r:embed="rId45"/>
              <a:stretch>
                <a:fillRect/>
              </a:stretch>
            </p:blipFill>
            <p:spPr>
              <a:xfrm>
                <a:off x="3874828" y="830922"/>
                <a:ext cx="1006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62DD6AAC-9E1B-BD41-A392-2E46A75A4A45}"/>
                  </a:ext>
                </a:extLst>
              </p14:cNvPr>
              <p14:cNvContentPartPr/>
              <p14:nvPr/>
            </p14:nvContentPartPr>
            <p14:xfrm>
              <a:off x="4018468" y="1455882"/>
              <a:ext cx="1097640" cy="29880"/>
            </p14:xfrm>
          </p:contentPart>
        </mc:Choice>
        <mc:Fallback xmlns="">
          <p:pic>
            <p:nvPicPr>
              <p:cNvPr id="30" name="Ink 29">
                <a:extLst>
                  <a:ext uri="{FF2B5EF4-FFF2-40B4-BE49-F238E27FC236}">
                    <a16:creationId xmlns:a16="http://schemas.microsoft.com/office/drawing/2014/main" id="{62DD6AAC-9E1B-BD41-A392-2E46A75A4A45}"/>
                  </a:ext>
                </a:extLst>
              </p:cNvPr>
              <p:cNvPicPr/>
              <p:nvPr/>
            </p:nvPicPr>
            <p:blipFill>
              <a:blip r:embed="rId47"/>
              <a:stretch>
                <a:fillRect/>
              </a:stretch>
            </p:blipFill>
            <p:spPr>
              <a:xfrm>
                <a:off x="4010908" y="1448322"/>
                <a:ext cx="1112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CB7A08A8-0E7C-9541-B7B9-80E1EA0A6546}"/>
                  </a:ext>
                </a:extLst>
              </p14:cNvPr>
              <p14:cNvContentPartPr/>
              <p14:nvPr/>
            </p14:nvContentPartPr>
            <p14:xfrm>
              <a:off x="3487828" y="1663242"/>
              <a:ext cx="254160" cy="14040"/>
            </p14:xfrm>
          </p:contentPart>
        </mc:Choice>
        <mc:Fallback xmlns="">
          <p:pic>
            <p:nvPicPr>
              <p:cNvPr id="31" name="Ink 30">
                <a:extLst>
                  <a:ext uri="{FF2B5EF4-FFF2-40B4-BE49-F238E27FC236}">
                    <a16:creationId xmlns:a16="http://schemas.microsoft.com/office/drawing/2014/main" id="{CB7A08A8-0E7C-9541-B7B9-80E1EA0A6546}"/>
                  </a:ext>
                </a:extLst>
              </p:cNvPr>
              <p:cNvPicPr/>
              <p:nvPr/>
            </p:nvPicPr>
            <p:blipFill>
              <a:blip r:embed="rId49"/>
              <a:stretch>
                <a:fillRect/>
              </a:stretch>
            </p:blipFill>
            <p:spPr>
              <a:xfrm>
                <a:off x="3480268" y="1655682"/>
                <a:ext cx="269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B39FED8A-3B82-1242-90BE-CF6579E32A2C}"/>
                  </a:ext>
                </a:extLst>
              </p14:cNvPr>
              <p14:cNvContentPartPr/>
              <p14:nvPr/>
            </p14:nvContentPartPr>
            <p14:xfrm>
              <a:off x="3917308" y="1668282"/>
              <a:ext cx="942120" cy="14760"/>
            </p14:xfrm>
          </p:contentPart>
        </mc:Choice>
        <mc:Fallback xmlns="">
          <p:pic>
            <p:nvPicPr>
              <p:cNvPr id="32" name="Ink 31">
                <a:extLst>
                  <a:ext uri="{FF2B5EF4-FFF2-40B4-BE49-F238E27FC236}">
                    <a16:creationId xmlns:a16="http://schemas.microsoft.com/office/drawing/2014/main" id="{B39FED8A-3B82-1242-90BE-CF6579E32A2C}"/>
                  </a:ext>
                </a:extLst>
              </p:cNvPr>
              <p:cNvPicPr/>
              <p:nvPr/>
            </p:nvPicPr>
            <p:blipFill>
              <a:blip r:embed="rId51"/>
              <a:stretch>
                <a:fillRect/>
              </a:stretch>
            </p:blipFill>
            <p:spPr>
              <a:xfrm>
                <a:off x="3909748" y="1660722"/>
                <a:ext cx="957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77318636-A204-774A-B11A-3988B3956BBE}"/>
                  </a:ext>
                </a:extLst>
              </p14:cNvPr>
              <p14:cNvContentPartPr/>
              <p14:nvPr/>
            </p14:nvContentPartPr>
            <p14:xfrm>
              <a:off x="3637588" y="1861962"/>
              <a:ext cx="972720" cy="24120"/>
            </p14:xfrm>
          </p:contentPart>
        </mc:Choice>
        <mc:Fallback xmlns="">
          <p:pic>
            <p:nvPicPr>
              <p:cNvPr id="33" name="Ink 32">
                <a:extLst>
                  <a:ext uri="{FF2B5EF4-FFF2-40B4-BE49-F238E27FC236}">
                    <a16:creationId xmlns:a16="http://schemas.microsoft.com/office/drawing/2014/main" id="{77318636-A204-774A-B11A-3988B3956BBE}"/>
                  </a:ext>
                </a:extLst>
              </p:cNvPr>
              <p:cNvPicPr/>
              <p:nvPr/>
            </p:nvPicPr>
            <p:blipFill>
              <a:blip r:embed="rId53"/>
              <a:stretch>
                <a:fillRect/>
              </a:stretch>
            </p:blipFill>
            <p:spPr>
              <a:xfrm>
                <a:off x="3630028" y="1854402"/>
                <a:ext cx="987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A3AF76C6-C447-D44D-83BF-FFD2102EDE02}"/>
                  </a:ext>
                </a:extLst>
              </p14:cNvPr>
              <p14:cNvContentPartPr/>
              <p14:nvPr/>
            </p14:nvContentPartPr>
            <p14:xfrm>
              <a:off x="3924508" y="2287122"/>
              <a:ext cx="1186200" cy="32040"/>
            </p14:xfrm>
          </p:contentPart>
        </mc:Choice>
        <mc:Fallback xmlns="">
          <p:pic>
            <p:nvPicPr>
              <p:cNvPr id="34" name="Ink 33">
                <a:extLst>
                  <a:ext uri="{FF2B5EF4-FFF2-40B4-BE49-F238E27FC236}">
                    <a16:creationId xmlns:a16="http://schemas.microsoft.com/office/drawing/2014/main" id="{A3AF76C6-C447-D44D-83BF-FFD2102EDE02}"/>
                  </a:ext>
                </a:extLst>
              </p:cNvPr>
              <p:cNvPicPr/>
              <p:nvPr/>
            </p:nvPicPr>
            <p:blipFill>
              <a:blip r:embed="rId55"/>
              <a:stretch>
                <a:fillRect/>
              </a:stretch>
            </p:blipFill>
            <p:spPr>
              <a:xfrm>
                <a:off x="3916948" y="2279562"/>
                <a:ext cx="1201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6A168353-4A6A-1B4C-86FF-F3FDA1684ADF}"/>
                  </a:ext>
                </a:extLst>
              </p14:cNvPr>
              <p14:cNvContentPartPr/>
              <p14:nvPr/>
            </p14:nvContentPartPr>
            <p14:xfrm>
              <a:off x="6261988" y="2331762"/>
              <a:ext cx="209880" cy="9720"/>
            </p14:xfrm>
          </p:contentPart>
        </mc:Choice>
        <mc:Fallback xmlns="">
          <p:pic>
            <p:nvPicPr>
              <p:cNvPr id="35" name="Ink 34">
                <a:extLst>
                  <a:ext uri="{FF2B5EF4-FFF2-40B4-BE49-F238E27FC236}">
                    <a16:creationId xmlns:a16="http://schemas.microsoft.com/office/drawing/2014/main" id="{6A168353-4A6A-1B4C-86FF-F3FDA1684ADF}"/>
                  </a:ext>
                </a:extLst>
              </p:cNvPr>
              <p:cNvPicPr/>
              <p:nvPr/>
            </p:nvPicPr>
            <p:blipFill>
              <a:blip r:embed="rId57"/>
              <a:stretch>
                <a:fillRect/>
              </a:stretch>
            </p:blipFill>
            <p:spPr>
              <a:xfrm>
                <a:off x="6254428" y="2324202"/>
                <a:ext cx="225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03F2774A-B87C-9049-A5CE-D0EFD495D254}"/>
                  </a:ext>
                </a:extLst>
              </p14:cNvPr>
              <p14:cNvContentPartPr/>
              <p14:nvPr/>
            </p14:nvContentPartPr>
            <p14:xfrm>
              <a:off x="6099268" y="2971207"/>
              <a:ext cx="492840" cy="6840"/>
            </p14:xfrm>
          </p:contentPart>
        </mc:Choice>
        <mc:Fallback xmlns="">
          <p:pic>
            <p:nvPicPr>
              <p:cNvPr id="36" name="Ink 35">
                <a:extLst>
                  <a:ext uri="{FF2B5EF4-FFF2-40B4-BE49-F238E27FC236}">
                    <a16:creationId xmlns:a16="http://schemas.microsoft.com/office/drawing/2014/main" id="{03F2774A-B87C-9049-A5CE-D0EFD495D254}"/>
                  </a:ext>
                </a:extLst>
              </p:cNvPr>
              <p:cNvPicPr/>
              <p:nvPr/>
            </p:nvPicPr>
            <p:blipFill>
              <a:blip r:embed="rId59"/>
              <a:stretch>
                <a:fillRect/>
              </a:stretch>
            </p:blipFill>
            <p:spPr>
              <a:xfrm>
                <a:off x="6091708" y="2963647"/>
                <a:ext cx="507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B8010E33-E11F-5241-BA27-DF40FEEEF5D0}"/>
                  </a:ext>
                </a:extLst>
              </p14:cNvPr>
              <p14:cNvContentPartPr/>
              <p14:nvPr/>
            </p14:nvContentPartPr>
            <p14:xfrm>
              <a:off x="4039348" y="2944567"/>
              <a:ext cx="1109880" cy="22680"/>
            </p14:xfrm>
          </p:contentPart>
        </mc:Choice>
        <mc:Fallback xmlns="">
          <p:pic>
            <p:nvPicPr>
              <p:cNvPr id="37" name="Ink 36">
                <a:extLst>
                  <a:ext uri="{FF2B5EF4-FFF2-40B4-BE49-F238E27FC236}">
                    <a16:creationId xmlns:a16="http://schemas.microsoft.com/office/drawing/2014/main" id="{B8010E33-E11F-5241-BA27-DF40FEEEF5D0}"/>
                  </a:ext>
                </a:extLst>
              </p:cNvPr>
              <p:cNvPicPr/>
              <p:nvPr/>
            </p:nvPicPr>
            <p:blipFill>
              <a:blip r:embed="rId61"/>
              <a:stretch>
                <a:fillRect/>
              </a:stretch>
            </p:blipFill>
            <p:spPr>
              <a:xfrm>
                <a:off x="4031788" y="2937007"/>
                <a:ext cx="1125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A46AE607-DD3A-B446-B1E8-5C76D0A31604}"/>
                  </a:ext>
                </a:extLst>
              </p14:cNvPr>
              <p14:cNvContentPartPr/>
              <p14:nvPr/>
            </p14:nvContentPartPr>
            <p14:xfrm>
              <a:off x="3634708" y="3153727"/>
              <a:ext cx="1052640" cy="18360"/>
            </p14:xfrm>
          </p:contentPart>
        </mc:Choice>
        <mc:Fallback xmlns="">
          <p:pic>
            <p:nvPicPr>
              <p:cNvPr id="38" name="Ink 37">
                <a:extLst>
                  <a:ext uri="{FF2B5EF4-FFF2-40B4-BE49-F238E27FC236}">
                    <a16:creationId xmlns:a16="http://schemas.microsoft.com/office/drawing/2014/main" id="{A46AE607-DD3A-B446-B1E8-5C76D0A31604}"/>
                  </a:ext>
                </a:extLst>
              </p:cNvPr>
              <p:cNvPicPr/>
              <p:nvPr/>
            </p:nvPicPr>
            <p:blipFill>
              <a:blip r:embed="rId63"/>
              <a:stretch>
                <a:fillRect/>
              </a:stretch>
            </p:blipFill>
            <p:spPr>
              <a:xfrm>
                <a:off x="3627148" y="3146167"/>
                <a:ext cx="1067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70DC3407-D10C-BA41-9D77-0CFBEEF35966}"/>
                  </a:ext>
                </a:extLst>
              </p14:cNvPr>
              <p14:cNvContentPartPr/>
              <p14:nvPr/>
            </p14:nvContentPartPr>
            <p14:xfrm>
              <a:off x="5980468" y="4210327"/>
              <a:ext cx="892080" cy="15480"/>
            </p14:xfrm>
          </p:contentPart>
        </mc:Choice>
        <mc:Fallback xmlns="">
          <p:pic>
            <p:nvPicPr>
              <p:cNvPr id="39" name="Ink 38">
                <a:extLst>
                  <a:ext uri="{FF2B5EF4-FFF2-40B4-BE49-F238E27FC236}">
                    <a16:creationId xmlns:a16="http://schemas.microsoft.com/office/drawing/2014/main" id="{70DC3407-D10C-BA41-9D77-0CFBEEF35966}"/>
                  </a:ext>
                </a:extLst>
              </p:cNvPr>
              <p:cNvPicPr/>
              <p:nvPr/>
            </p:nvPicPr>
            <p:blipFill>
              <a:blip r:embed="rId65"/>
              <a:stretch>
                <a:fillRect/>
              </a:stretch>
            </p:blipFill>
            <p:spPr>
              <a:xfrm>
                <a:off x="5972908" y="4202767"/>
                <a:ext cx="907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CE734D13-8C55-7B48-BC89-B5DFFE633A7F}"/>
                  </a:ext>
                </a:extLst>
              </p14:cNvPr>
              <p14:cNvContentPartPr/>
              <p14:nvPr/>
            </p14:nvContentPartPr>
            <p14:xfrm>
              <a:off x="4002628" y="4175767"/>
              <a:ext cx="1188000" cy="24120"/>
            </p14:xfrm>
          </p:contentPart>
        </mc:Choice>
        <mc:Fallback xmlns="">
          <p:pic>
            <p:nvPicPr>
              <p:cNvPr id="40" name="Ink 39">
                <a:extLst>
                  <a:ext uri="{FF2B5EF4-FFF2-40B4-BE49-F238E27FC236}">
                    <a16:creationId xmlns:a16="http://schemas.microsoft.com/office/drawing/2014/main" id="{CE734D13-8C55-7B48-BC89-B5DFFE633A7F}"/>
                  </a:ext>
                </a:extLst>
              </p:cNvPr>
              <p:cNvPicPr/>
              <p:nvPr/>
            </p:nvPicPr>
            <p:blipFill>
              <a:blip r:embed="rId67"/>
              <a:stretch>
                <a:fillRect/>
              </a:stretch>
            </p:blipFill>
            <p:spPr>
              <a:xfrm>
                <a:off x="3995068" y="4168567"/>
                <a:ext cx="1203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918D9CD2-EC4C-5940-AA13-5E4547FB0D1F}"/>
                  </a:ext>
                </a:extLst>
              </p14:cNvPr>
              <p14:cNvContentPartPr/>
              <p14:nvPr/>
            </p14:nvContentPartPr>
            <p14:xfrm>
              <a:off x="3577468" y="4362967"/>
              <a:ext cx="1357200" cy="19800"/>
            </p14:xfrm>
          </p:contentPart>
        </mc:Choice>
        <mc:Fallback xmlns="">
          <p:pic>
            <p:nvPicPr>
              <p:cNvPr id="41" name="Ink 40">
                <a:extLst>
                  <a:ext uri="{FF2B5EF4-FFF2-40B4-BE49-F238E27FC236}">
                    <a16:creationId xmlns:a16="http://schemas.microsoft.com/office/drawing/2014/main" id="{918D9CD2-EC4C-5940-AA13-5E4547FB0D1F}"/>
                  </a:ext>
                </a:extLst>
              </p:cNvPr>
              <p:cNvPicPr/>
              <p:nvPr/>
            </p:nvPicPr>
            <p:blipFill>
              <a:blip r:embed="rId69"/>
              <a:stretch>
                <a:fillRect/>
              </a:stretch>
            </p:blipFill>
            <p:spPr>
              <a:xfrm>
                <a:off x="3569908" y="4355407"/>
                <a:ext cx="1372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D250EB3E-310B-5A47-8857-F5F350A411F6}"/>
                  </a:ext>
                </a:extLst>
              </p14:cNvPr>
              <p14:cNvContentPartPr/>
              <p14:nvPr/>
            </p14:nvContentPartPr>
            <p14:xfrm>
              <a:off x="3621028" y="4528207"/>
              <a:ext cx="988560" cy="32040"/>
            </p14:xfrm>
          </p:contentPart>
        </mc:Choice>
        <mc:Fallback xmlns="">
          <p:pic>
            <p:nvPicPr>
              <p:cNvPr id="42" name="Ink 41">
                <a:extLst>
                  <a:ext uri="{FF2B5EF4-FFF2-40B4-BE49-F238E27FC236}">
                    <a16:creationId xmlns:a16="http://schemas.microsoft.com/office/drawing/2014/main" id="{D250EB3E-310B-5A47-8857-F5F350A411F6}"/>
                  </a:ext>
                </a:extLst>
              </p:cNvPr>
              <p:cNvPicPr/>
              <p:nvPr/>
            </p:nvPicPr>
            <p:blipFill>
              <a:blip r:embed="rId71"/>
              <a:stretch>
                <a:fillRect/>
              </a:stretch>
            </p:blipFill>
            <p:spPr>
              <a:xfrm>
                <a:off x="3613828" y="4520647"/>
                <a:ext cx="10036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9BB61107-B933-F046-AA38-5B02863EA985}"/>
                  </a:ext>
                </a:extLst>
              </p14:cNvPr>
              <p14:cNvContentPartPr/>
              <p14:nvPr/>
            </p14:nvContentPartPr>
            <p14:xfrm>
              <a:off x="3895708" y="4972807"/>
              <a:ext cx="977760" cy="39240"/>
            </p14:xfrm>
          </p:contentPart>
        </mc:Choice>
        <mc:Fallback xmlns="">
          <p:pic>
            <p:nvPicPr>
              <p:cNvPr id="43" name="Ink 42">
                <a:extLst>
                  <a:ext uri="{FF2B5EF4-FFF2-40B4-BE49-F238E27FC236}">
                    <a16:creationId xmlns:a16="http://schemas.microsoft.com/office/drawing/2014/main" id="{9BB61107-B933-F046-AA38-5B02863EA985}"/>
                  </a:ext>
                </a:extLst>
              </p:cNvPr>
              <p:cNvPicPr/>
              <p:nvPr/>
            </p:nvPicPr>
            <p:blipFill>
              <a:blip r:embed="rId73"/>
              <a:stretch>
                <a:fillRect/>
              </a:stretch>
            </p:blipFill>
            <p:spPr>
              <a:xfrm>
                <a:off x="3888148" y="4965247"/>
                <a:ext cx="992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4BFA5F78-53BE-144C-9578-CCF2DF072CDD}"/>
                  </a:ext>
                </a:extLst>
              </p14:cNvPr>
              <p14:cNvContentPartPr/>
              <p14:nvPr/>
            </p14:nvContentPartPr>
            <p14:xfrm>
              <a:off x="3912988" y="5453153"/>
              <a:ext cx="1184400" cy="19800"/>
            </p14:xfrm>
          </p:contentPart>
        </mc:Choice>
        <mc:Fallback xmlns="">
          <p:pic>
            <p:nvPicPr>
              <p:cNvPr id="45" name="Ink 44">
                <a:extLst>
                  <a:ext uri="{FF2B5EF4-FFF2-40B4-BE49-F238E27FC236}">
                    <a16:creationId xmlns:a16="http://schemas.microsoft.com/office/drawing/2014/main" id="{4BFA5F78-53BE-144C-9578-CCF2DF072CDD}"/>
                  </a:ext>
                </a:extLst>
              </p:cNvPr>
              <p:cNvPicPr/>
              <p:nvPr/>
            </p:nvPicPr>
            <p:blipFill>
              <a:blip r:embed="rId75"/>
              <a:stretch>
                <a:fillRect/>
              </a:stretch>
            </p:blipFill>
            <p:spPr>
              <a:xfrm>
                <a:off x="3905428" y="5445593"/>
                <a:ext cx="1199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CD50C11-4FCA-4F46-A5A8-4F2CF02CE9F2}"/>
                  </a:ext>
                </a:extLst>
              </p14:cNvPr>
              <p14:cNvContentPartPr/>
              <p14:nvPr/>
            </p14:nvContentPartPr>
            <p14:xfrm>
              <a:off x="4119628" y="5891993"/>
              <a:ext cx="660240" cy="33480"/>
            </p14:xfrm>
          </p:contentPart>
        </mc:Choice>
        <mc:Fallback xmlns="">
          <p:pic>
            <p:nvPicPr>
              <p:cNvPr id="46" name="Ink 45">
                <a:extLst>
                  <a:ext uri="{FF2B5EF4-FFF2-40B4-BE49-F238E27FC236}">
                    <a16:creationId xmlns:a16="http://schemas.microsoft.com/office/drawing/2014/main" id="{2CD50C11-4FCA-4F46-A5A8-4F2CF02CE9F2}"/>
                  </a:ext>
                </a:extLst>
              </p:cNvPr>
              <p:cNvPicPr/>
              <p:nvPr/>
            </p:nvPicPr>
            <p:blipFill>
              <a:blip r:embed="rId77"/>
              <a:stretch>
                <a:fillRect/>
              </a:stretch>
            </p:blipFill>
            <p:spPr>
              <a:xfrm>
                <a:off x="4112068" y="5884433"/>
                <a:ext cx="675360" cy="48240"/>
              </a:xfrm>
              <a:prstGeom prst="rect">
                <a:avLst/>
              </a:prstGeom>
            </p:spPr>
          </p:pic>
        </mc:Fallback>
      </mc:AlternateContent>
      <p:grpSp>
        <p:nvGrpSpPr>
          <p:cNvPr id="57" name="Group 56">
            <a:extLst>
              <a:ext uri="{FF2B5EF4-FFF2-40B4-BE49-F238E27FC236}">
                <a16:creationId xmlns:a16="http://schemas.microsoft.com/office/drawing/2014/main" id="{AD1575C4-3A6F-314C-9519-D713E3CEB2AD}"/>
              </a:ext>
            </a:extLst>
          </p:cNvPr>
          <p:cNvGrpSpPr/>
          <p:nvPr/>
        </p:nvGrpSpPr>
        <p:grpSpPr>
          <a:xfrm>
            <a:off x="6018628" y="6312473"/>
            <a:ext cx="600120" cy="158760"/>
            <a:chOff x="6018628" y="6312473"/>
            <a:chExt cx="600120" cy="158760"/>
          </a:xfrm>
        </p:grpSpPr>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B618DA8D-FADC-AD46-A10B-4CD29E7042B0}"/>
                    </a:ext>
                  </a:extLst>
                </p14:cNvPr>
                <p14:cNvContentPartPr/>
                <p14:nvPr/>
              </p14:nvContentPartPr>
              <p14:xfrm>
                <a:off x="6018628" y="6337673"/>
                <a:ext cx="63360" cy="133560"/>
              </p14:xfrm>
            </p:contentPart>
          </mc:Choice>
          <mc:Fallback xmlns="">
            <p:pic>
              <p:nvPicPr>
                <p:cNvPr id="47" name="Ink 46">
                  <a:extLst>
                    <a:ext uri="{FF2B5EF4-FFF2-40B4-BE49-F238E27FC236}">
                      <a16:creationId xmlns:a16="http://schemas.microsoft.com/office/drawing/2014/main" id="{B618DA8D-FADC-AD46-A10B-4CD29E7042B0}"/>
                    </a:ext>
                  </a:extLst>
                </p:cNvPr>
                <p:cNvPicPr/>
                <p:nvPr/>
              </p:nvPicPr>
              <p:blipFill>
                <a:blip r:embed="rId79"/>
                <a:stretch>
                  <a:fillRect/>
                </a:stretch>
              </p:blipFill>
              <p:spPr>
                <a:xfrm>
                  <a:off x="6011068" y="6330113"/>
                  <a:ext cx="78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11E05275-7E44-DE45-8C03-34EFC842355B}"/>
                    </a:ext>
                  </a:extLst>
                </p14:cNvPr>
                <p14:cNvContentPartPr/>
                <p14:nvPr/>
              </p14:nvContentPartPr>
              <p14:xfrm>
                <a:off x="6132748" y="6344513"/>
                <a:ext cx="52920" cy="118080"/>
              </p14:xfrm>
            </p:contentPart>
          </mc:Choice>
          <mc:Fallback xmlns="">
            <p:pic>
              <p:nvPicPr>
                <p:cNvPr id="48" name="Ink 47">
                  <a:extLst>
                    <a:ext uri="{FF2B5EF4-FFF2-40B4-BE49-F238E27FC236}">
                      <a16:creationId xmlns:a16="http://schemas.microsoft.com/office/drawing/2014/main" id="{11E05275-7E44-DE45-8C03-34EFC842355B}"/>
                    </a:ext>
                  </a:extLst>
                </p:cNvPr>
                <p:cNvPicPr/>
                <p:nvPr/>
              </p:nvPicPr>
              <p:blipFill>
                <a:blip r:embed="rId81"/>
                <a:stretch>
                  <a:fillRect/>
                </a:stretch>
              </p:blipFill>
              <p:spPr>
                <a:xfrm>
                  <a:off x="6125188" y="6336953"/>
                  <a:ext cx="68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11BF4454-3BA0-2D4C-88A5-98212744BDF4}"/>
                    </a:ext>
                  </a:extLst>
                </p14:cNvPr>
                <p14:cNvContentPartPr/>
                <p14:nvPr/>
              </p14:nvContentPartPr>
              <p14:xfrm>
                <a:off x="6233188" y="6320393"/>
                <a:ext cx="63720" cy="114480"/>
              </p14:xfrm>
            </p:contentPart>
          </mc:Choice>
          <mc:Fallback xmlns="">
            <p:pic>
              <p:nvPicPr>
                <p:cNvPr id="50" name="Ink 49">
                  <a:extLst>
                    <a:ext uri="{FF2B5EF4-FFF2-40B4-BE49-F238E27FC236}">
                      <a16:creationId xmlns:a16="http://schemas.microsoft.com/office/drawing/2014/main" id="{11BF4454-3BA0-2D4C-88A5-98212744BDF4}"/>
                    </a:ext>
                  </a:extLst>
                </p:cNvPr>
                <p:cNvPicPr/>
                <p:nvPr/>
              </p:nvPicPr>
              <p:blipFill>
                <a:blip r:embed="rId83"/>
                <a:stretch>
                  <a:fillRect/>
                </a:stretch>
              </p:blipFill>
              <p:spPr>
                <a:xfrm>
                  <a:off x="6225628" y="6312833"/>
                  <a:ext cx="78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CB35D685-0E0E-524F-A4C0-4A308C1EF7EE}"/>
                    </a:ext>
                  </a:extLst>
                </p14:cNvPr>
                <p14:cNvContentPartPr/>
                <p14:nvPr/>
              </p14:nvContentPartPr>
              <p14:xfrm>
                <a:off x="6353788" y="6312473"/>
                <a:ext cx="69120" cy="15480"/>
              </p14:xfrm>
            </p:contentPart>
          </mc:Choice>
          <mc:Fallback xmlns="">
            <p:pic>
              <p:nvPicPr>
                <p:cNvPr id="51" name="Ink 50">
                  <a:extLst>
                    <a:ext uri="{FF2B5EF4-FFF2-40B4-BE49-F238E27FC236}">
                      <a16:creationId xmlns:a16="http://schemas.microsoft.com/office/drawing/2014/main" id="{CB35D685-0E0E-524F-A4C0-4A308C1EF7EE}"/>
                    </a:ext>
                  </a:extLst>
                </p:cNvPr>
                <p:cNvPicPr/>
                <p:nvPr/>
              </p:nvPicPr>
              <p:blipFill>
                <a:blip r:embed="rId85"/>
                <a:stretch>
                  <a:fillRect/>
                </a:stretch>
              </p:blipFill>
              <p:spPr>
                <a:xfrm>
                  <a:off x="6346228" y="6304913"/>
                  <a:ext cx="83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A3AE9523-76CB-AF46-8124-168645326503}"/>
                    </a:ext>
                  </a:extLst>
                </p14:cNvPr>
                <p14:cNvContentPartPr/>
                <p14:nvPr/>
              </p14:nvContentPartPr>
              <p14:xfrm>
                <a:off x="6332188" y="6324713"/>
                <a:ext cx="77760" cy="132480"/>
              </p14:xfrm>
            </p:contentPart>
          </mc:Choice>
          <mc:Fallback xmlns="">
            <p:pic>
              <p:nvPicPr>
                <p:cNvPr id="52" name="Ink 51">
                  <a:extLst>
                    <a:ext uri="{FF2B5EF4-FFF2-40B4-BE49-F238E27FC236}">
                      <a16:creationId xmlns:a16="http://schemas.microsoft.com/office/drawing/2014/main" id="{A3AE9523-76CB-AF46-8124-168645326503}"/>
                    </a:ext>
                  </a:extLst>
                </p:cNvPr>
                <p:cNvPicPr/>
                <p:nvPr/>
              </p:nvPicPr>
              <p:blipFill>
                <a:blip r:embed="rId87"/>
                <a:stretch>
                  <a:fillRect/>
                </a:stretch>
              </p:blipFill>
              <p:spPr>
                <a:xfrm>
                  <a:off x="6324628" y="6317153"/>
                  <a:ext cx="928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665373F8-AEED-D842-9793-E097654F9645}"/>
                    </a:ext>
                  </a:extLst>
                </p14:cNvPr>
                <p14:cNvContentPartPr/>
                <p14:nvPr/>
              </p14:nvContentPartPr>
              <p14:xfrm>
                <a:off x="6513628" y="6362513"/>
                <a:ext cx="34200" cy="13320"/>
              </p14:xfrm>
            </p:contentPart>
          </mc:Choice>
          <mc:Fallback xmlns="">
            <p:pic>
              <p:nvPicPr>
                <p:cNvPr id="54" name="Ink 53">
                  <a:extLst>
                    <a:ext uri="{FF2B5EF4-FFF2-40B4-BE49-F238E27FC236}">
                      <a16:creationId xmlns:a16="http://schemas.microsoft.com/office/drawing/2014/main" id="{665373F8-AEED-D842-9793-E097654F9645}"/>
                    </a:ext>
                  </a:extLst>
                </p:cNvPr>
                <p:cNvPicPr/>
                <p:nvPr/>
              </p:nvPicPr>
              <p:blipFill>
                <a:blip r:embed="rId89"/>
                <a:stretch>
                  <a:fillRect/>
                </a:stretch>
              </p:blipFill>
              <p:spPr>
                <a:xfrm>
                  <a:off x="6506068" y="6354953"/>
                  <a:ext cx="48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AB58CB3C-7938-E148-A3F8-8CD217FDD37B}"/>
                    </a:ext>
                  </a:extLst>
                </p14:cNvPr>
                <p14:cNvContentPartPr/>
                <p14:nvPr/>
              </p14:nvContentPartPr>
              <p14:xfrm>
                <a:off x="6610468" y="6336233"/>
                <a:ext cx="8280" cy="16920"/>
              </p14:xfrm>
            </p:contentPart>
          </mc:Choice>
          <mc:Fallback xmlns="">
            <p:pic>
              <p:nvPicPr>
                <p:cNvPr id="56" name="Ink 55">
                  <a:extLst>
                    <a:ext uri="{FF2B5EF4-FFF2-40B4-BE49-F238E27FC236}">
                      <a16:creationId xmlns:a16="http://schemas.microsoft.com/office/drawing/2014/main" id="{AB58CB3C-7938-E148-A3F8-8CD217FDD37B}"/>
                    </a:ext>
                  </a:extLst>
                </p:cNvPr>
                <p:cNvPicPr/>
                <p:nvPr/>
              </p:nvPicPr>
              <p:blipFill>
                <a:blip r:embed="rId91"/>
                <a:stretch>
                  <a:fillRect/>
                </a:stretch>
              </p:blipFill>
              <p:spPr>
                <a:xfrm>
                  <a:off x="6602908" y="6328673"/>
                  <a:ext cx="23400" cy="32040"/>
                </a:xfrm>
                <a:prstGeom prst="rect">
                  <a:avLst/>
                </a:prstGeom>
              </p:spPr>
            </p:pic>
          </mc:Fallback>
        </mc:AlternateContent>
      </p:grpSp>
    </p:spTree>
  </p:cSld>
  <p:clrMapOvr>
    <a:masterClrMapping/>
  </p:clrMapOvr>
  <p:transition spd="med">
    <p:split orient="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EA954EB-A2E7-FE46-83B5-CF67F18D6114}"/>
                  </a:ext>
                </a:extLst>
              </p14:cNvPr>
              <p14:cNvContentPartPr/>
              <p14:nvPr/>
            </p14:nvContentPartPr>
            <p14:xfrm>
              <a:off x="1090821" y="3785718"/>
              <a:ext cx="107280" cy="150840"/>
            </p14:xfrm>
          </p:contentPart>
        </mc:Choice>
        <mc:Fallback xmlns="">
          <p:pic>
            <p:nvPicPr>
              <p:cNvPr id="4" name="Ink 3">
                <a:extLst>
                  <a:ext uri="{FF2B5EF4-FFF2-40B4-BE49-F238E27FC236}">
                    <a16:creationId xmlns:a16="http://schemas.microsoft.com/office/drawing/2014/main" id="{8EA954EB-A2E7-FE46-83B5-CF67F18D6114}"/>
                  </a:ext>
                </a:extLst>
              </p:cNvPr>
              <p:cNvPicPr/>
              <p:nvPr/>
            </p:nvPicPr>
            <p:blipFill>
              <a:blip r:embed="rId5"/>
              <a:stretch>
                <a:fillRect/>
              </a:stretch>
            </p:blipFill>
            <p:spPr>
              <a:xfrm>
                <a:off x="1083261" y="3778158"/>
                <a:ext cx="122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C8F3AD9-234D-0E44-B1CE-DB8B4A12A25F}"/>
                  </a:ext>
                </a:extLst>
              </p14:cNvPr>
              <p14:cNvContentPartPr/>
              <p14:nvPr/>
            </p14:nvContentPartPr>
            <p14:xfrm>
              <a:off x="1997661" y="3688158"/>
              <a:ext cx="145080" cy="189720"/>
            </p14:xfrm>
          </p:contentPart>
        </mc:Choice>
        <mc:Fallback xmlns="">
          <p:pic>
            <p:nvPicPr>
              <p:cNvPr id="5" name="Ink 4">
                <a:extLst>
                  <a:ext uri="{FF2B5EF4-FFF2-40B4-BE49-F238E27FC236}">
                    <a16:creationId xmlns:a16="http://schemas.microsoft.com/office/drawing/2014/main" id="{9C8F3AD9-234D-0E44-B1CE-DB8B4A12A25F}"/>
                  </a:ext>
                </a:extLst>
              </p:cNvPr>
              <p:cNvPicPr/>
              <p:nvPr/>
            </p:nvPicPr>
            <p:blipFill>
              <a:blip r:embed="rId7"/>
              <a:stretch>
                <a:fillRect/>
              </a:stretch>
            </p:blipFill>
            <p:spPr>
              <a:xfrm>
                <a:off x="1990101" y="3680598"/>
                <a:ext cx="160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12121ED-47D4-DC41-846F-DF6624393FC7}"/>
                  </a:ext>
                </a:extLst>
              </p14:cNvPr>
              <p14:cNvContentPartPr/>
              <p14:nvPr/>
            </p14:nvContentPartPr>
            <p14:xfrm>
              <a:off x="2887581" y="3772038"/>
              <a:ext cx="109440" cy="112320"/>
            </p14:xfrm>
          </p:contentPart>
        </mc:Choice>
        <mc:Fallback xmlns="">
          <p:pic>
            <p:nvPicPr>
              <p:cNvPr id="6" name="Ink 5">
                <a:extLst>
                  <a:ext uri="{FF2B5EF4-FFF2-40B4-BE49-F238E27FC236}">
                    <a16:creationId xmlns:a16="http://schemas.microsoft.com/office/drawing/2014/main" id="{F12121ED-47D4-DC41-846F-DF6624393FC7}"/>
                  </a:ext>
                </a:extLst>
              </p:cNvPr>
              <p:cNvPicPr/>
              <p:nvPr/>
            </p:nvPicPr>
            <p:blipFill>
              <a:blip r:embed="rId9"/>
              <a:stretch>
                <a:fillRect/>
              </a:stretch>
            </p:blipFill>
            <p:spPr>
              <a:xfrm>
                <a:off x="2880021" y="3764478"/>
                <a:ext cx="124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B78A0642-B503-BF41-A8BC-DE71C7F74FDF}"/>
                  </a:ext>
                </a:extLst>
              </p14:cNvPr>
              <p14:cNvContentPartPr/>
              <p14:nvPr/>
            </p14:nvContentPartPr>
            <p14:xfrm>
              <a:off x="4704861" y="3811638"/>
              <a:ext cx="77400" cy="86040"/>
            </p14:xfrm>
          </p:contentPart>
        </mc:Choice>
        <mc:Fallback xmlns="">
          <p:pic>
            <p:nvPicPr>
              <p:cNvPr id="7" name="Ink 6">
                <a:extLst>
                  <a:ext uri="{FF2B5EF4-FFF2-40B4-BE49-F238E27FC236}">
                    <a16:creationId xmlns:a16="http://schemas.microsoft.com/office/drawing/2014/main" id="{B78A0642-B503-BF41-A8BC-DE71C7F74FDF}"/>
                  </a:ext>
                </a:extLst>
              </p:cNvPr>
              <p:cNvPicPr/>
              <p:nvPr/>
            </p:nvPicPr>
            <p:blipFill>
              <a:blip r:embed="rId11"/>
              <a:stretch>
                <a:fillRect/>
              </a:stretch>
            </p:blipFill>
            <p:spPr>
              <a:xfrm>
                <a:off x="4697301" y="3804078"/>
                <a:ext cx="92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AB08AEB-5B94-724B-8150-3702031BF0CA}"/>
                  </a:ext>
                </a:extLst>
              </p14:cNvPr>
              <p14:cNvContentPartPr/>
              <p14:nvPr/>
            </p14:nvContentPartPr>
            <p14:xfrm>
              <a:off x="6020301" y="3172638"/>
              <a:ext cx="141480" cy="96120"/>
            </p14:xfrm>
          </p:contentPart>
        </mc:Choice>
        <mc:Fallback xmlns="">
          <p:pic>
            <p:nvPicPr>
              <p:cNvPr id="8" name="Ink 7">
                <a:extLst>
                  <a:ext uri="{FF2B5EF4-FFF2-40B4-BE49-F238E27FC236}">
                    <a16:creationId xmlns:a16="http://schemas.microsoft.com/office/drawing/2014/main" id="{2AB08AEB-5B94-724B-8150-3702031BF0CA}"/>
                  </a:ext>
                </a:extLst>
              </p:cNvPr>
              <p:cNvPicPr/>
              <p:nvPr/>
            </p:nvPicPr>
            <p:blipFill>
              <a:blip r:embed="rId13"/>
              <a:stretch>
                <a:fillRect/>
              </a:stretch>
            </p:blipFill>
            <p:spPr>
              <a:xfrm>
                <a:off x="6012741" y="3165078"/>
                <a:ext cx="1566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3D6DA9A-3C4F-004C-9243-C0A12E395BC2}"/>
                  </a:ext>
                </a:extLst>
              </p14:cNvPr>
              <p14:cNvContentPartPr/>
              <p14:nvPr/>
            </p14:nvContentPartPr>
            <p14:xfrm>
              <a:off x="6083301" y="3928638"/>
              <a:ext cx="517320" cy="1340640"/>
            </p14:xfrm>
          </p:contentPart>
        </mc:Choice>
        <mc:Fallback xmlns="">
          <p:pic>
            <p:nvPicPr>
              <p:cNvPr id="9" name="Ink 8">
                <a:extLst>
                  <a:ext uri="{FF2B5EF4-FFF2-40B4-BE49-F238E27FC236}">
                    <a16:creationId xmlns:a16="http://schemas.microsoft.com/office/drawing/2014/main" id="{63D6DA9A-3C4F-004C-9243-C0A12E395BC2}"/>
                  </a:ext>
                </a:extLst>
              </p:cNvPr>
              <p:cNvPicPr/>
              <p:nvPr/>
            </p:nvPicPr>
            <p:blipFill>
              <a:blip r:embed="rId15"/>
              <a:stretch>
                <a:fillRect/>
              </a:stretch>
            </p:blipFill>
            <p:spPr>
              <a:xfrm>
                <a:off x="6075741" y="3921078"/>
                <a:ext cx="532440" cy="1355760"/>
              </a:xfrm>
              <a:prstGeom prst="rect">
                <a:avLst/>
              </a:prstGeom>
            </p:spPr>
          </p:pic>
        </mc:Fallback>
      </mc:AlternateContent>
      <p:grpSp>
        <p:nvGrpSpPr>
          <p:cNvPr id="20" name="Group 19">
            <a:extLst>
              <a:ext uri="{FF2B5EF4-FFF2-40B4-BE49-F238E27FC236}">
                <a16:creationId xmlns:a16="http://schemas.microsoft.com/office/drawing/2014/main" id="{0C67D752-C366-9F40-A3B5-F4623EFC0609}"/>
              </a:ext>
            </a:extLst>
          </p:cNvPr>
          <p:cNvGrpSpPr/>
          <p:nvPr/>
        </p:nvGrpSpPr>
        <p:grpSpPr>
          <a:xfrm>
            <a:off x="6770901" y="5075958"/>
            <a:ext cx="854280" cy="276840"/>
            <a:chOff x="6770901" y="5075958"/>
            <a:chExt cx="854280" cy="27684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6B58EDC-C63F-8244-80B4-E97EDCC1B5D4}"/>
                    </a:ext>
                  </a:extLst>
                </p14:cNvPr>
                <p14:cNvContentPartPr/>
                <p14:nvPr/>
              </p14:nvContentPartPr>
              <p14:xfrm>
                <a:off x="6770901" y="5160558"/>
                <a:ext cx="97200" cy="133200"/>
              </p14:xfrm>
            </p:contentPart>
          </mc:Choice>
          <mc:Fallback xmlns="">
            <p:pic>
              <p:nvPicPr>
                <p:cNvPr id="10" name="Ink 9">
                  <a:extLst>
                    <a:ext uri="{FF2B5EF4-FFF2-40B4-BE49-F238E27FC236}">
                      <a16:creationId xmlns:a16="http://schemas.microsoft.com/office/drawing/2014/main" id="{76B58EDC-C63F-8244-80B4-E97EDCC1B5D4}"/>
                    </a:ext>
                  </a:extLst>
                </p:cNvPr>
                <p:cNvPicPr/>
                <p:nvPr/>
              </p:nvPicPr>
              <p:blipFill>
                <a:blip r:embed="rId17"/>
                <a:stretch>
                  <a:fillRect/>
                </a:stretch>
              </p:blipFill>
              <p:spPr>
                <a:xfrm>
                  <a:off x="6763341" y="5152998"/>
                  <a:ext cx="112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2A803350-C77A-D543-9B02-CD161BB12F01}"/>
                    </a:ext>
                  </a:extLst>
                </p14:cNvPr>
                <p14:cNvContentPartPr/>
                <p14:nvPr/>
              </p14:nvContentPartPr>
              <p14:xfrm>
                <a:off x="6938661" y="5200878"/>
                <a:ext cx="50760" cy="81360"/>
              </p14:xfrm>
            </p:contentPart>
          </mc:Choice>
          <mc:Fallback xmlns="">
            <p:pic>
              <p:nvPicPr>
                <p:cNvPr id="11" name="Ink 10">
                  <a:extLst>
                    <a:ext uri="{FF2B5EF4-FFF2-40B4-BE49-F238E27FC236}">
                      <a16:creationId xmlns:a16="http://schemas.microsoft.com/office/drawing/2014/main" id="{2A803350-C77A-D543-9B02-CD161BB12F01}"/>
                    </a:ext>
                  </a:extLst>
                </p:cNvPr>
                <p:cNvPicPr/>
                <p:nvPr/>
              </p:nvPicPr>
              <p:blipFill>
                <a:blip r:embed="rId19"/>
                <a:stretch>
                  <a:fillRect/>
                </a:stretch>
              </p:blipFill>
              <p:spPr>
                <a:xfrm>
                  <a:off x="6931101" y="5193318"/>
                  <a:ext cx="65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8F62215-CE09-6A41-8967-D9087F4F694B}"/>
                    </a:ext>
                  </a:extLst>
                </p14:cNvPr>
                <p14:cNvContentPartPr/>
                <p14:nvPr/>
              </p14:nvContentPartPr>
              <p14:xfrm>
                <a:off x="7035141" y="5211678"/>
                <a:ext cx="85320" cy="56880"/>
              </p14:xfrm>
            </p:contentPart>
          </mc:Choice>
          <mc:Fallback xmlns="">
            <p:pic>
              <p:nvPicPr>
                <p:cNvPr id="12" name="Ink 11">
                  <a:extLst>
                    <a:ext uri="{FF2B5EF4-FFF2-40B4-BE49-F238E27FC236}">
                      <a16:creationId xmlns:a16="http://schemas.microsoft.com/office/drawing/2014/main" id="{78F62215-CE09-6A41-8967-D9087F4F694B}"/>
                    </a:ext>
                  </a:extLst>
                </p:cNvPr>
                <p:cNvPicPr/>
                <p:nvPr/>
              </p:nvPicPr>
              <p:blipFill>
                <a:blip r:embed="rId21"/>
                <a:stretch>
                  <a:fillRect/>
                </a:stretch>
              </p:blipFill>
              <p:spPr>
                <a:xfrm>
                  <a:off x="7027581" y="5204118"/>
                  <a:ext cx="100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B12CB3CE-0D8D-C34F-ADE5-F12F4E14127C}"/>
                    </a:ext>
                  </a:extLst>
                </p14:cNvPr>
                <p14:cNvContentPartPr/>
                <p14:nvPr/>
              </p14:nvContentPartPr>
              <p14:xfrm>
                <a:off x="7171221" y="5230038"/>
                <a:ext cx="19080" cy="122760"/>
              </p14:xfrm>
            </p:contentPart>
          </mc:Choice>
          <mc:Fallback xmlns="">
            <p:pic>
              <p:nvPicPr>
                <p:cNvPr id="13" name="Ink 12">
                  <a:extLst>
                    <a:ext uri="{FF2B5EF4-FFF2-40B4-BE49-F238E27FC236}">
                      <a16:creationId xmlns:a16="http://schemas.microsoft.com/office/drawing/2014/main" id="{B12CB3CE-0D8D-C34F-ADE5-F12F4E14127C}"/>
                    </a:ext>
                  </a:extLst>
                </p:cNvPr>
                <p:cNvPicPr/>
                <p:nvPr/>
              </p:nvPicPr>
              <p:blipFill>
                <a:blip r:embed="rId23"/>
                <a:stretch>
                  <a:fillRect/>
                </a:stretch>
              </p:blipFill>
              <p:spPr>
                <a:xfrm>
                  <a:off x="7163661" y="5222478"/>
                  <a:ext cx="34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6A86F81-68AC-C741-AF47-08AEA76DABFD}"/>
                    </a:ext>
                  </a:extLst>
                </p14:cNvPr>
                <p14:cNvContentPartPr/>
                <p14:nvPr/>
              </p14:nvContentPartPr>
              <p14:xfrm>
                <a:off x="7164741" y="5193678"/>
                <a:ext cx="70200" cy="92520"/>
              </p14:xfrm>
            </p:contentPart>
          </mc:Choice>
          <mc:Fallback xmlns="">
            <p:pic>
              <p:nvPicPr>
                <p:cNvPr id="14" name="Ink 13">
                  <a:extLst>
                    <a:ext uri="{FF2B5EF4-FFF2-40B4-BE49-F238E27FC236}">
                      <a16:creationId xmlns:a16="http://schemas.microsoft.com/office/drawing/2014/main" id="{F6A86F81-68AC-C741-AF47-08AEA76DABFD}"/>
                    </a:ext>
                  </a:extLst>
                </p:cNvPr>
                <p:cNvPicPr/>
                <p:nvPr/>
              </p:nvPicPr>
              <p:blipFill>
                <a:blip r:embed="rId25"/>
                <a:stretch>
                  <a:fillRect/>
                </a:stretch>
              </p:blipFill>
              <p:spPr>
                <a:xfrm>
                  <a:off x="7157181" y="5186118"/>
                  <a:ext cx="85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BECC3D62-4D33-9940-BCF5-ECCB6A9FCC19}"/>
                    </a:ext>
                  </a:extLst>
                </p14:cNvPr>
                <p14:cNvContentPartPr/>
                <p14:nvPr/>
              </p14:nvContentPartPr>
              <p14:xfrm>
                <a:off x="7284981" y="5075958"/>
                <a:ext cx="81360" cy="189720"/>
              </p14:xfrm>
            </p:contentPart>
          </mc:Choice>
          <mc:Fallback xmlns="">
            <p:pic>
              <p:nvPicPr>
                <p:cNvPr id="15" name="Ink 14">
                  <a:extLst>
                    <a:ext uri="{FF2B5EF4-FFF2-40B4-BE49-F238E27FC236}">
                      <a16:creationId xmlns:a16="http://schemas.microsoft.com/office/drawing/2014/main" id="{BECC3D62-4D33-9940-BCF5-ECCB6A9FCC19}"/>
                    </a:ext>
                  </a:extLst>
                </p:cNvPr>
                <p:cNvPicPr/>
                <p:nvPr/>
              </p:nvPicPr>
              <p:blipFill>
                <a:blip r:embed="rId27"/>
                <a:stretch>
                  <a:fillRect/>
                </a:stretch>
              </p:blipFill>
              <p:spPr>
                <a:xfrm>
                  <a:off x="7277421" y="5068398"/>
                  <a:ext cx="96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5A889324-BD25-9B45-AB80-6B12E88A7851}"/>
                    </a:ext>
                  </a:extLst>
                </p14:cNvPr>
                <p14:cNvContentPartPr/>
                <p14:nvPr/>
              </p14:nvContentPartPr>
              <p14:xfrm>
                <a:off x="7408461" y="5210958"/>
                <a:ext cx="2520" cy="59760"/>
              </p14:xfrm>
            </p:contentPart>
          </mc:Choice>
          <mc:Fallback xmlns="">
            <p:pic>
              <p:nvPicPr>
                <p:cNvPr id="16" name="Ink 15">
                  <a:extLst>
                    <a:ext uri="{FF2B5EF4-FFF2-40B4-BE49-F238E27FC236}">
                      <a16:creationId xmlns:a16="http://schemas.microsoft.com/office/drawing/2014/main" id="{5A889324-BD25-9B45-AB80-6B12E88A7851}"/>
                    </a:ext>
                  </a:extLst>
                </p:cNvPr>
                <p:cNvPicPr/>
                <p:nvPr/>
              </p:nvPicPr>
              <p:blipFill>
                <a:blip r:embed="rId29"/>
                <a:stretch>
                  <a:fillRect/>
                </a:stretch>
              </p:blipFill>
              <p:spPr>
                <a:xfrm>
                  <a:off x="7400901" y="5203398"/>
                  <a:ext cx="176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18F4EC85-3689-324B-955F-9DF9ABC2AC89}"/>
                    </a:ext>
                  </a:extLst>
                </p14:cNvPr>
                <p14:cNvContentPartPr/>
                <p14:nvPr/>
              </p14:nvContentPartPr>
              <p14:xfrm>
                <a:off x="7442301" y="5125638"/>
                <a:ext cx="5040" cy="4680"/>
              </p14:xfrm>
            </p:contentPart>
          </mc:Choice>
          <mc:Fallback xmlns="">
            <p:pic>
              <p:nvPicPr>
                <p:cNvPr id="17" name="Ink 16">
                  <a:extLst>
                    <a:ext uri="{FF2B5EF4-FFF2-40B4-BE49-F238E27FC236}">
                      <a16:creationId xmlns:a16="http://schemas.microsoft.com/office/drawing/2014/main" id="{18F4EC85-3689-324B-955F-9DF9ABC2AC89}"/>
                    </a:ext>
                  </a:extLst>
                </p:cNvPr>
                <p:cNvPicPr/>
                <p:nvPr/>
              </p:nvPicPr>
              <p:blipFill>
                <a:blip r:embed="rId31"/>
                <a:stretch>
                  <a:fillRect/>
                </a:stretch>
              </p:blipFill>
              <p:spPr>
                <a:xfrm>
                  <a:off x="7434741" y="5118078"/>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0963743A-8B25-384C-AAE2-4B8D481008F6}"/>
                    </a:ext>
                  </a:extLst>
                </p14:cNvPr>
                <p14:cNvContentPartPr/>
                <p14:nvPr/>
              </p14:nvContentPartPr>
              <p14:xfrm>
                <a:off x="7461741" y="5174958"/>
                <a:ext cx="61920" cy="72360"/>
              </p14:xfrm>
            </p:contentPart>
          </mc:Choice>
          <mc:Fallback xmlns="">
            <p:pic>
              <p:nvPicPr>
                <p:cNvPr id="18" name="Ink 17">
                  <a:extLst>
                    <a:ext uri="{FF2B5EF4-FFF2-40B4-BE49-F238E27FC236}">
                      <a16:creationId xmlns:a16="http://schemas.microsoft.com/office/drawing/2014/main" id="{0963743A-8B25-384C-AAE2-4B8D481008F6}"/>
                    </a:ext>
                  </a:extLst>
                </p:cNvPr>
                <p:cNvPicPr/>
                <p:nvPr/>
              </p:nvPicPr>
              <p:blipFill>
                <a:blip r:embed="rId33"/>
                <a:stretch>
                  <a:fillRect/>
                </a:stretch>
              </p:blipFill>
              <p:spPr>
                <a:xfrm>
                  <a:off x="7454181" y="5167398"/>
                  <a:ext cx="77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B8F97451-DE6E-A842-B50D-4AA734E9CC85}"/>
                    </a:ext>
                  </a:extLst>
                </p14:cNvPr>
                <p14:cNvContentPartPr/>
                <p14:nvPr/>
              </p14:nvContentPartPr>
              <p14:xfrm>
                <a:off x="7528701" y="5159118"/>
                <a:ext cx="96480" cy="99720"/>
              </p14:xfrm>
            </p:contentPart>
          </mc:Choice>
          <mc:Fallback xmlns="">
            <p:pic>
              <p:nvPicPr>
                <p:cNvPr id="19" name="Ink 18">
                  <a:extLst>
                    <a:ext uri="{FF2B5EF4-FFF2-40B4-BE49-F238E27FC236}">
                      <a16:creationId xmlns:a16="http://schemas.microsoft.com/office/drawing/2014/main" id="{B8F97451-DE6E-A842-B50D-4AA734E9CC85}"/>
                    </a:ext>
                  </a:extLst>
                </p:cNvPr>
                <p:cNvPicPr/>
                <p:nvPr/>
              </p:nvPicPr>
              <p:blipFill>
                <a:blip r:embed="rId35"/>
                <a:stretch>
                  <a:fillRect/>
                </a:stretch>
              </p:blipFill>
              <p:spPr>
                <a:xfrm>
                  <a:off x="7521141" y="5151558"/>
                  <a:ext cx="11160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E818317-240C-6244-9BCD-8D9446615E90}"/>
                  </a:ext>
                </a:extLst>
              </p14:cNvPr>
              <p14:cNvContentPartPr/>
              <p14:nvPr/>
            </p14:nvContentPartPr>
            <p14:xfrm>
              <a:off x="4757061" y="691158"/>
              <a:ext cx="98640" cy="287280"/>
            </p14:xfrm>
          </p:contentPart>
        </mc:Choice>
        <mc:Fallback xmlns="">
          <p:pic>
            <p:nvPicPr>
              <p:cNvPr id="21" name="Ink 20">
                <a:extLst>
                  <a:ext uri="{FF2B5EF4-FFF2-40B4-BE49-F238E27FC236}">
                    <a16:creationId xmlns:a16="http://schemas.microsoft.com/office/drawing/2014/main" id="{EE818317-240C-6244-9BCD-8D9446615E90}"/>
                  </a:ext>
                </a:extLst>
              </p:cNvPr>
              <p:cNvPicPr/>
              <p:nvPr/>
            </p:nvPicPr>
            <p:blipFill>
              <a:blip r:embed="rId37"/>
              <a:stretch>
                <a:fillRect/>
              </a:stretch>
            </p:blipFill>
            <p:spPr>
              <a:xfrm>
                <a:off x="4749501" y="683598"/>
                <a:ext cx="113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812918F4-1A36-994B-AA55-36FDEF4092C5}"/>
                  </a:ext>
                </a:extLst>
              </p14:cNvPr>
              <p14:cNvContentPartPr/>
              <p14:nvPr/>
            </p14:nvContentPartPr>
            <p14:xfrm>
              <a:off x="3015021" y="723558"/>
              <a:ext cx="212760" cy="293040"/>
            </p14:xfrm>
          </p:contentPart>
        </mc:Choice>
        <mc:Fallback xmlns="">
          <p:pic>
            <p:nvPicPr>
              <p:cNvPr id="22" name="Ink 21">
                <a:extLst>
                  <a:ext uri="{FF2B5EF4-FFF2-40B4-BE49-F238E27FC236}">
                    <a16:creationId xmlns:a16="http://schemas.microsoft.com/office/drawing/2014/main" id="{812918F4-1A36-994B-AA55-36FDEF4092C5}"/>
                  </a:ext>
                </a:extLst>
              </p:cNvPr>
              <p:cNvPicPr/>
              <p:nvPr/>
            </p:nvPicPr>
            <p:blipFill>
              <a:blip r:embed="rId39"/>
              <a:stretch>
                <a:fillRect/>
              </a:stretch>
            </p:blipFill>
            <p:spPr>
              <a:xfrm>
                <a:off x="3007461" y="715998"/>
                <a:ext cx="227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A2606FB8-4E5F-1C48-8157-FBC314512F7C}"/>
                  </a:ext>
                </a:extLst>
              </p14:cNvPr>
              <p14:cNvContentPartPr/>
              <p14:nvPr/>
            </p14:nvContentPartPr>
            <p14:xfrm>
              <a:off x="4859661" y="1358958"/>
              <a:ext cx="29880" cy="303480"/>
            </p14:xfrm>
          </p:contentPart>
        </mc:Choice>
        <mc:Fallback xmlns="">
          <p:pic>
            <p:nvPicPr>
              <p:cNvPr id="23" name="Ink 22">
                <a:extLst>
                  <a:ext uri="{FF2B5EF4-FFF2-40B4-BE49-F238E27FC236}">
                    <a16:creationId xmlns:a16="http://schemas.microsoft.com/office/drawing/2014/main" id="{A2606FB8-4E5F-1C48-8157-FBC314512F7C}"/>
                  </a:ext>
                </a:extLst>
              </p:cNvPr>
              <p:cNvPicPr/>
              <p:nvPr/>
            </p:nvPicPr>
            <p:blipFill>
              <a:blip r:embed="rId41"/>
              <a:stretch>
                <a:fillRect/>
              </a:stretch>
            </p:blipFill>
            <p:spPr>
              <a:xfrm>
                <a:off x="4852101" y="1351398"/>
                <a:ext cx="450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37BEC853-5E12-AC43-9D7D-28FD3C5AEF00}"/>
                  </a:ext>
                </a:extLst>
              </p14:cNvPr>
              <p14:cNvContentPartPr/>
              <p14:nvPr/>
            </p14:nvContentPartPr>
            <p14:xfrm>
              <a:off x="8467221" y="1720398"/>
              <a:ext cx="212040" cy="195480"/>
            </p14:xfrm>
          </p:contentPart>
        </mc:Choice>
        <mc:Fallback xmlns="">
          <p:pic>
            <p:nvPicPr>
              <p:cNvPr id="24" name="Ink 23">
                <a:extLst>
                  <a:ext uri="{FF2B5EF4-FFF2-40B4-BE49-F238E27FC236}">
                    <a16:creationId xmlns:a16="http://schemas.microsoft.com/office/drawing/2014/main" id="{37BEC853-5E12-AC43-9D7D-28FD3C5AEF00}"/>
                  </a:ext>
                </a:extLst>
              </p:cNvPr>
              <p:cNvPicPr/>
              <p:nvPr/>
            </p:nvPicPr>
            <p:blipFill>
              <a:blip r:embed="rId43"/>
              <a:stretch>
                <a:fillRect/>
              </a:stretch>
            </p:blipFill>
            <p:spPr>
              <a:xfrm>
                <a:off x="8459661" y="1712838"/>
                <a:ext cx="227160" cy="210600"/>
              </a:xfrm>
              <a:prstGeom prst="rect">
                <a:avLst/>
              </a:prstGeom>
            </p:spPr>
          </p:pic>
        </mc:Fallback>
      </mc:AlternateContent>
    </p:spTree>
  </p:cSld>
  <p:clrMapOvr>
    <a:masterClrMapping/>
  </p:clrMapOvr>
  <p:transition spd="med">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2536" y="1988840"/>
            <a:ext cx="9623484" cy="3468464"/>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a:t>Summary</a:t>
            </a:r>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sz="2400" dirty="0"/>
              <a:t>Computer memory system overview</a:t>
            </a:r>
          </a:p>
          <a:p>
            <a:pPr lvl="1"/>
            <a:r>
              <a:rPr lang="en-US" sz="2200" dirty="0"/>
              <a:t>Characteristics of Memory Systems</a:t>
            </a:r>
          </a:p>
          <a:p>
            <a:pPr lvl="1"/>
            <a:r>
              <a:rPr lang="en-US" sz="2200" dirty="0"/>
              <a:t>Memory Hierarchy</a:t>
            </a:r>
          </a:p>
          <a:p>
            <a:pPr>
              <a:spcBef>
                <a:spcPts val="600"/>
              </a:spcBef>
            </a:pPr>
            <a:r>
              <a:rPr lang="en-US" sz="2400" dirty="0"/>
              <a:t>Cache memory principles</a:t>
            </a:r>
          </a:p>
          <a:p>
            <a:pPr marL="228600" lvl="1">
              <a:buClr>
                <a:schemeClr val="accent1"/>
              </a:buClr>
            </a:pPr>
            <a:r>
              <a:rPr lang="en-US" sz="2400" dirty="0"/>
              <a:t>Pentium 4 cache organization</a:t>
            </a:r>
          </a:p>
        </p:txBody>
      </p:sp>
      <p:sp>
        <p:nvSpPr>
          <p:cNvPr id="32" name="Content Placeholder 31"/>
          <p:cNvSpPr>
            <a:spLocks noGrp="1"/>
          </p:cNvSpPr>
          <p:nvPr>
            <p:ph sz="quarter" idx="4"/>
          </p:nvPr>
        </p:nvSpPr>
        <p:spPr>
          <a:xfrm>
            <a:off x="4495800" y="2362200"/>
            <a:ext cx="3810000" cy="4724400"/>
          </a:xfrm>
        </p:spPr>
        <p:txBody>
          <a:bodyPr>
            <a:normAutofit/>
          </a:bodyPr>
          <a:lstStyle/>
          <a:p>
            <a:pPr marL="228600" lvl="1">
              <a:spcBef>
                <a:spcPts val="1800"/>
              </a:spcBef>
              <a:buClr>
                <a:schemeClr val="accent1"/>
              </a:buClr>
            </a:pPr>
            <a:r>
              <a:rPr lang="en-US" sz="2400" dirty="0"/>
              <a:t>Elements of cache design</a:t>
            </a:r>
          </a:p>
          <a:p>
            <a:pPr lvl="1"/>
            <a:r>
              <a:rPr lang="en-US" sz="2200" dirty="0"/>
              <a:t>Cache addresses</a:t>
            </a:r>
          </a:p>
          <a:p>
            <a:pPr lvl="1"/>
            <a:r>
              <a:rPr lang="en-US" sz="2200" dirty="0"/>
              <a:t>Cache size</a:t>
            </a:r>
          </a:p>
          <a:p>
            <a:pPr lvl="1"/>
            <a:r>
              <a:rPr lang="en-US" sz="2200" dirty="0"/>
              <a:t>Mapping function</a:t>
            </a:r>
          </a:p>
          <a:p>
            <a:pPr lvl="1"/>
            <a:r>
              <a:rPr lang="en-US" sz="2200" dirty="0"/>
              <a:t>Replacement algorithms</a:t>
            </a:r>
          </a:p>
          <a:p>
            <a:pPr lvl="1"/>
            <a:r>
              <a:rPr lang="en-US" sz="2200" dirty="0"/>
              <a:t>Write policy</a:t>
            </a:r>
          </a:p>
          <a:p>
            <a:pPr lvl="1"/>
            <a:r>
              <a:rPr lang="en-US" sz="2200" dirty="0"/>
              <a:t>Line size</a:t>
            </a:r>
          </a:p>
          <a:p>
            <a:pPr lvl="1"/>
            <a:r>
              <a:rPr lang="en-US" sz="2200" dirty="0"/>
              <a:t>Number of caches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4</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Cache</a:t>
            </a:r>
          </a:p>
          <a:p>
            <a:r>
              <a:rPr lang="en-US" sz="2800" dirty="0">
                <a:solidFill>
                  <a:schemeClr val="tx2"/>
                </a:solidFill>
                <a:latin typeface="+mj-lt"/>
                <a:ea typeface="+mj-ea"/>
                <a:cs typeface="+mj-cs"/>
              </a:rPr>
              <a:t>Memory</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a:effectLst>
                  <a:outerShdw blurRad="38100" dist="38100" dir="2700000" algn="tl">
                    <a:srgbClr val="000000">
                      <a:alpha val="43137"/>
                    </a:srgbClr>
                  </a:outerShdw>
                </a:effectLst>
              </a:rPr>
              <a:t>Memory</a:t>
            </a: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a:t>The most common forms are: </a:t>
            </a:r>
          </a:p>
          <a:p>
            <a:pPr lvl="1"/>
            <a:r>
              <a:rPr lang="en-US" sz="1765" dirty="0"/>
              <a:t>Semiconductor memory</a:t>
            </a:r>
          </a:p>
          <a:p>
            <a:pPr lvl="1"/>
            <a:r>
              <a:rPr lang="en-US" sz="1765" dirty="0"/>
              <a:t>Magnetic surface memory </a:t>
            </a:r>
          </a:p>
          <a:p>
            <a:pPr lvl="1"/>
            <a:r>
              <a:rPr lang="en-US" sz="1765" dirty="0"/>
              <a:t>Optical</a:t>
            </a:r>
          </a:p>
          <a:p>
            <a:pPr lvl="1"/>
            <a:r>
              <a:rPr lang="en-US" sz="1765" dirty="0"/>
              <a:t>Magneto-optical</a:t>
            </a:r>
          </a:p>
          <a:p>
            <a:pPr marL="228600" lvl="1">
              <a:spcBef>
                <a:spcPts val="2000"/>
              </a:spcBef>
              <a:buClr>
                <a:schemeClr val="accent1"/>
              </a:buClr>
            </a:pPr>
            <a:r>
              <a:rPr lang="en-US" sz="2118" dirty="0"/>
              <a:t>Several physical characteristics of data storage are important:</a:t>
            </a:r>
          </a:p>
          <a:p>
            <a:pPr lvl="1"/>
            <a:r>
              <a:rPr lang="en-US" dirty="0"/>
              <a:t>Volatile memory </a:t>
            </a:r>
          </a:p>
          <a:p>
            <a:pPr lvl="2"/>
            <a:r>
              <a:rPr lang="en-US" dirty="0"/>
              <a:t>Information decays naturally or is lost when electrical power is switched off</a:t>
            </a:r>
          </a:p>
          <a:p>
            <a:pPr lvl="1"/>
            <a:r>
              <a:rPr lang="en-US" dirty="0"/>
              <a:t>Nonvolatile memory </a:t>
            </a:r>
          </a:p>
          <a:p>
            <a:pPr lvl="2"/>
            <a:r>
              <a:rPr lang="en-US" dirty="0"/>
              <a:t>Once recorded, information remains without deterioration until deliberately changed</a:t>
            </a:r>
          </a:p>
          <a:p>
            <a:pPr lvl="2"/>
            <a:r>
              <a:rPr lang="en-US" dirty="0"/>
              <a:t>No electrical power is needed to retain information</a:t>
            </a:r>
          </a:p>
          <a:p>
            <a:pPr lvl="1"/>
            <a:r>
              <a:rPr lang="en-US" dirty="0"/>
              <a:t>Magnetic-surface memories </a:t>
            </a:r>
          </a:p>
          <a:p>
            <a:pPr lvl="2"/>
            <a:r>
              <a:rPr lang="en-US" dirty="0"/>
              <a:t>Are nonvolatile</a:t>
            </a:r>
          </a:p>
          <a:p>
            <a:pPr lvl="1"/>
            <a:r>
              <a:rPr lang="en-US" dirty="0"/>
              <a:t>Semiconductor memory </a:t>
            </a:r>
          </a:p>
          <a:p>
            <a:pPr lvl="2"/>
            <a:r>
              <a:rPr lang="en-US" dirty="0"/>
              <a:t>May be either volatile or nonvolatile</a:t>
            </a:r>
          </a:p>
          <a:p>
            <a:pPr lvl="1"/>
            <a:r>
              <a:rPr lang="en-US" dirty="0"/>
              <a:t>Nonerasable memory</a:t>
            </a:r>
          </a:p>
          <a:p>
            <a:pPr lvl="2"/>
            <a:r>
              <a:rPr lang="en-US" dirty="0"/>
              <a:t>Cannot be altered, except by destroying the storage unit</a:t>
            </a:r>
          </a:p>
          <a:p>
            <a:pPr lvl="2"/>
            <a:r>
              <a:rPr lang="en-US" dirty="0"/>
              <a:t>Semiconductor memory of this type is known as read-only memory (ROM)</a:t>
            </a:r>
          </a:p>
          <a:p>
            <a:pPr marL="228600" lvl="1">
              <a:spcBef>
                <a:spcPts val="2000"/>
              </a:spcBef>
              <a:buClr>
                <a:schemeClr val="accent1"/>
              </a:buClr>
            </a:pPr>
            <a:r>
              <a:rPr lang="en-US" sz="2065" dirty="0"/>
              <a:t>For random-access memory the organization is a key design issue</a:t>
            </a:r>
          </a:p>
          <a:p>
            <a:pPr lvl="1"/>
            <a:r>
              <a:rPr lang="en-US" sz="1806" dirty="0"/>
              <a:t>Organization refers to the physical arrangement of bits to form words</a:t>
            </a:r>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grpSp>
        <p:nvGrpSpPr>
          <p:cNvPr id="28" name="Group 27">
            <a:extLst>
              <a:ext uri="{FF2B5EF4-FFF2-40B4-BE49-F238E27FC236}">
                <a16:creationId xmlns:a16="http://schemas.microsoft.com/office/drawing/2014/main" id="{F03AE044-EAC2-C547-BB51-F7E87B18FC81}"/>
              </a:ext>
            </a:extLst>
          </p:cNvPr>
          <p:cNvGrpSpPr/>
          <p:nvPr/>
        </p:nvGrpSpPr>
        <p:grpSpPr>
          <a:xfrm>
            <a:off x="4155427" y="5364263"/>
            <a:ext cx="2755080" cy="904320"/>
            <a:chOff x="4155427" y="5364263"/>
            <a:chExt cx="2755080" cy="9043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15A2266-737E-9C47-818A-B7A6635B4877}"/>
                    </a:ext>
                  </a:extLst>
                </p14:cNvPr>
                <p14:cNvContentPartPr/>
                <p14:nvPr/>
              </p14:nvContentPartPr>
              <p14:xfrm>
                <a:off x="6414067" y="5466863"/>
                <a:ext cx="54000" cy="366840"/>
              </p14:xfrm>
            </p:contentPart>
          </mc:Choice>
          <mc:Fallback xmlns="">
            <p:pic>
              <p:nvPicPr>
                <p:cNvPr id="8" name="Ink 7">
                  <a:extLst>
                    <a:ext uri="{FF2B5EF4-FFF2-40B4-BE49-F238E27FC236}">
                      <a16:creationId xmlns:a16="http://schemas.microsoft.com/office/drawing/2014/main" id="{C15A2266-737E-9C47-818A-B7A6635B4877}"/>
                    </a:ext>
                  </a:extLst>
                </p:cNvPr>
                <p:cNvPicPr/>
                <p:nvPr/>
              </p:nvPicPr>
              <p:blipFill>
                <a:blip r:embed="rId4"/>
                <a:stretch>
                  <a:fillRect/>
                </a:stretch>
              </p:blipFill>
              <p:spPr>
                <a:xfrm>
                  <a:off x="6406507" y="5459303"/>
                  <a:ext cx="691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315E99F-1A49-BD4C-B987-2B492C4107AF}"/>
                    </a:ext>
                  </a:extLst>
                </p14:cNvPr>
                <p14:cNvContentPartPr/>
                <p14:nvPr/>
              </p14:nvContentPartPr>
              <p14:xfrm>
                <a:off x="6435667" y="5388743"/>
                <a:ext cx="333360" cy="7920"/>
              </p14:xfrm>
            </p:contentPart>
          </mc:Choice>
          <mc:Fallback xmlns="">
            <p:pic>
              <p:nvPicPr>
                <p:cNvPr id="9" name="Ink 8">
                  <a:extLst>
                    <a:ext uri="{FF2B5EF4-FFF2-40B4-BE49-F238E27FC236}">
                      <a16:creationId xmlns:a16="http://schemas.microsoft.com/office/drawing/2014/main" id="{6315E99F-1A49-BD4C-B987-2B492C4107AF}"/>
                    </a:ext>
                  </a:extLst>
                </p:cNvPr>
                <p:cNvPicPr/>
                <p:nvPr/>
              </p:nvPicPr>
              <p:blipFill>
                <a:blip r:embed="rId6"/>
                <a:stretch>
                  <a:fillRect/>
                </a:stretch>
              </p:blipFill>
              <p:spPr>
                <a:xfrm>
                  <a:off x="6428107" y="5381183"/>
                  <a:ext cx="348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27A366B-7D09-434D-BFF9-725D5F2DD89E}"/>
                    </a:ext>
                  </a:extLst>
                </p14:cNvPr>
                <p14:cNvContentPartPr/>
                <p14:nvPr/>
              </p14:nvContentPartPr>
              <p14:xfrm>
                <a:off x="6866587" y="5364263"/>
                <a:ext cx="39240" cy="496800"/>
              </p14:xfrm>
            </p:contentPart>
          </mc:Choice>
          <mc:Fallback xmlns="">
            <p:pic>
              <p:nvPicPr>
                <p:cNvPr id="10" name="Ink 9">
                  <a:extLst>
                    <a:ext uri="{FF2B5EF4-FFF2-40B4-BE49-F238E27FC236}">
                      <a16:creationId xmlns:a16="http://schemas.microsoft.com/office/drawing/2014/main" id="{827A366B-7D09-434D-BFF9-725D5F2DD89E}"/>
                    </a:ext>
                  </a:extLst>
                </p:cNvPr>
                <p:cNvPicPr/>
                <p:nvPr/>
              </p:nvPicPr>
              <p:blipFill>
                <a:blip r:embed="rId8"/>
                <a:stretch>
                  <a:fillRect/>
                </a:stretch>
              </p:blipFill>
              <p:spPr>
                <a:xfrm>
                  <a:off x="6859027" y="5356703"/>
                  <a:ext cx="5436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7ECE989-E75F-654D-ADDC-47AE70E2FB68}"/>
                    </a:ext>
                  </a:extLst>
                </p14:cNvPr>
                <p14:cNvContentPartPr/>
                <p14:nvPr/>
              </p14:nvContentPartPr>
              <p14:xfrm>
                <a:off x="6459427" y="5922623"/>
                <a:ext cx="451080" cy="20520"/>
              </p14:xfrm>
            </p:contentPart>
          </mc:Choice>
          <mc:Fallback xmlns="">
            <p:pic>
              <p:nvPicPr>
                <p:cNvPr id="11" name="Ink 10">
                  <a:extLst>
                    <a:ext uri="{FF2B5EF4-FFF2-40B4-BE49-F238E27FC236}">
                      <a16:creationId xmlns:a16="http://schemas.microsoft.com/office/drawing/2014/main" id="{B7ECE989-E75F-654D-ADDC-47AE70E2FB68}"/>
                    </a:ext>
                  </a:extLst>
                </p:cNvPr>
                <p:cNvPicPr/>
                <p:nvPr/>
              </p:nvPicPr>
              <p:blipFill>
                <a:blip r:embed="rId10"/>
                <a:stretch>
                  <a:fillRect/>
                </a:stretch>
              </p:blipFill>
              <p:spPr>
                <a:xfrm>
                  <a:off x="6451867" y="5915063"/>
                  <a:ext cx="466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828375C7-3AB3-D84F-8247-4C709E5287A2}"/>
                    </a:ext>
                  </a:extLst>
                </p14:cNvPr>
                <p14:cNvContentPartPr/>
                <p14:nvPr/>
              </p14:nvContentPartPr>
              <p14:xfrm>
                <a:off x="6573907" y="5723903"/>
                <a:ext cx="171360" cy="128520"/>
              </p14:xfrm>
            </p:contentPart>
          </mc:Choice>
          <mc:Fallback xmlns="">
            <p:pic>
              <p:nvPicPr>
                <p:cNvPr id="12" name="Ink 11">
                  <a:extLst>
                    <a:ext uri="{FF2B5EF4-FFF2-40B4-BE49-F238E27FC236}">
                      <a16:creationId xmlns:a16="http://schemas.microsoft.com/office/drawing/2014/main" id="{828375C7-3AB3-D84F-8247-4C709E5287A2}"/>
                    </a:ext>
                  </a:extLst>
                </p:cNvPr>
                <p:cNvPicPr/>
                <p:nvPr/>
              </p:nvPicPr>
              <p:blipFill>
                <a:blip r:embed="rId12"/>
                <a:stretch>
                  <a:fillRect/>
                </a:stretch>
              </p:blipFill>
              <p:spPr>
                <a:xfrm>
                  <a:off x="6566347" y="5716343"/>
                  <a:ext cx="186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082403E9-031D-1D4D-B693-C6CA56464848}"/>
                    </a:ext>
                  </a:extLst>
                </p14:cNvPr>
                <p14:cNvContentPartPr/>
                <p14:nvPr/>
              </p14:nvContentPartPr>
              <p14:xfrm>
                <a:off x="4155427" y="5456423"/>
                <a:ext cx="543960" cy="484200"/>
              </p14:xfrm>
            </p:contentPart>
          </mc:Choice>
          <mc:Fallback xmlns="">
            <p:pic>
              <p:nvPicPr>
                <p:cNvPr id="5" name="Ink 4">
                  <a:extLst>
                    <a:ext uri="{FF2B5EF4-FFF2-40B4-BE49-F238E27FC236}">
                      <a16:creationId xmlns:a16="http://schemas.microsoft.com/office/drawing/2014/main" id="{082403E9-031D-1D4D-B693-C6CA56464848}"/>
                    </a:ext>
                  </a:extLst>
                </p:cNvPr>
                <p:cNvPicPr/>
                <p:nvPr/>
              </p:nvPicPr>
              <p:blipFill>
                <a:blip r:embed="rId14"/>
                <a:stretch>
                  <a:fillRect/>
                </a:stretch>
              </p:blipFill>
              <p:spPr>
                <a:xfrm>
                  <a:off x="4147867" y="5448863"/>
                  <a:ext cx="558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237C95FD-9809-7546-941B-66CB7960CA25}"/>
                    </a:ext>
                  </a:extLst>
                </p14:cNvPr>
                <p14:cNvContentPartPr/>
                <p14:nvPr/>
              </p14:nvContentPartPr>
              <p14:xfrm>
                <a:off x="4381507" y="5641463"/>
                <a:ext cx="19800" cy="153360"/>
              </p14:xfrm>
            </p:contentPart>
          </mc:Choice>
          <mc:Fallback xmlns="">
            <p:pic>
              <p:nvPicPr>
                <p:cNvPr id="6" name="Ink 5">
                  <a:extLst>
                    <a:ext uri="{FF2B5EF4-FFF2-40B4-BE49-F238E27FC236}">
                      <a16:creationId xmlns:a16="http://schemas.microsoft.com/office/drawing/2014/main" id="{237C95FD-9809-7546-941B-66CB7960CA25}"/>
                    </a:ext>
                  </a:extLst>
                </p:cNvPr>
                <p:cNvPicPr/>
                <p:nvPr/>
              </p:nvPicPr>
              <p:blipFill>
                <a:blip r:embed="rId16"/>
                <a:stretch>
                  <a:fillRect/>
                </a:stretch>
              </p:blipFill>
              <p:spPr>
                <a:xfrm>
                  <a:off x="4373947" y="5633903"/>
                  <a:ext cx="3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1288EDFF-C1E1-F447-BF4A-C963BDCA9BCD}"/>
                    </a:ext>
                  </a:extLst>
                </p14:cNvPr>
                <p14:cNvContentPartPr/>
                <p14:nvPr/>
              </p14:nvContentPartPr>
              <p14:xfrm>
                <a:off x="4350187" y="5609063"/>
                <a:ext cx="123120" cy="84960"/>
              </p14:xfrm>
            </p:contentPart>
          </mc:Choice>
          <mc:Fallback xmlns="">
            <p:pic>
              <p:nvPicPr>
                <p:cNvPr id="7" name="Ink 6">
                  <a:extLst>
                    <a:ext uri="{FF2B5EF4-FFF2-40B4-BE49-F238E27FC236}">
                      <a16:creationId xmlns:a16="http://schemas.microsoft.com/office/drawing/2014/main" id="{1288EDFF-C1E1-F447-BF4A-C963BDCA9BCD}"/>
                    </a:ext>
                  </a:extLst>
                </p:cNvPr>
                <p:cNvPicPr/>
                <p:nvPr/>
              </p:nvPicPr>
              <p:blipFill>
                <a:blip r:embed="rId18"/>
                <a:stretch>
                  <a:fillRect/>
                </a:stretch>
              </p:blipFill>
              <p:spPr>
                <a:xfrm>
                  <a:off x="4342627" y="5601503"/>
                  <a:ext cx="138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B8AE2580-A8A4-2044-9CD2-67EF6C3DC805}"/>
                    </a:ext>
                  </a:extLst>
                </p14:cNvPr>
                <p14:cNvContentPartPr/>
                <p14:nvPr/>
              </p14:nvContentPartPr>
              <p14:xfrm>
                <a:off x="4521187" y="5886263"/>
                <a:ext cx="63000" cy="356400"/>
              </p14:xfrm>
            </p:contentPart>
          </mc:Choice>
          <mc:Fallback xmlns="">
            <p:pic>
              <p:nvPicPr>
                <p:cNvPr id="21" name="Ink 20">
                  <a:extLst>
                    <a:ext uri="{FF2B5EF4-FFF2-40B4-BE49-F238E27FC236}">
                      <a16:creationId xmlns:a16="http://schemas.microsoft.com/office/drawing/2014/main" id="{B8AE2580-A8A4-2044-9CD2-67EF6C3DC805}"/>
                    </a:ext>
                  </a:extLst>
                </p:cNvPr>
                <p:cNvPicPr/>
                <p:nvPr/>
              </p:nvPicPr>
              <p:blipFill>
                <a:blip r:embed="rId20"/>
                <a:stretch>
                  <a:fillRect/>
                </a:stretch>
              </p:blipFill>
              <p:spPr>
                <a:xfrm>
                  <a:off x="4513627" y="5878703"/>
                  <a:ext cx="777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AD000B0-9940-F249-AC4E-CE3F85544F51}"/>
                    </a:ext>
                  </a:extLst>
                </p14:cNvPr>
                <p14:cNvContentPartPr/>
                <p14:nvPr/>
              </p14:nvContentPartPr>
              <p14:xfrm>
                <a:off x="5346307" y="5533103"/>
                <a:ext cx="22680" cy="323640"/>
              </p14:xfrm>
            </p:contentPart>
          </mc:Choice>
          <mc:Fallback xmlns="">
            <p:pic>
              <p:nvPicPr>
                <p:cNvPr id="15" name="Ink 14">
                  <a:extLst>
                    <a:ext uri="{FF2B5EF4-FFF2-40B4-BE49-F238E27FC236}">
                      <a16:creationId xmlns:a16="http://schemas.microsoft.com/office/drawing/2014/main" id="{7AD000B0-9940-F249-AC4E-CE3F85544F51}"/>
                    </a:ext>
                  </a:extLst>
                </p:cNvPr>
                <p:cNvPicPr/>
                <p:nvPr/>
              </p:nvPicPr>
              <p:blipFill>
                <a:blip r:embed="rId22"/>
                <a:stretch>
                  <a:fillRect/>
                </a:stretch>
              </p:blipFill>
              <p:spPr>
                <a:xfrm>
                  <a:off x="5338747" y="5525543"/>
                  <a:ext cx="378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EB4335F1-E5D0-814C-9119-5EA85A0B967F}"/>
                    </a:ext>
                  </a:extLst>
                </p14:cNvPr>
                <p14:cNvContentPartPr/>
                <p14:nvPr/>
              </p14:nvContentPartPr>
              <p14:xfrm>
                <a:off x="5363587" y="5507903"/>
                <a:ext cx="372960" cy="10800"/>
              </p14:xfrm>
            </p:contentPart>
          </mc:Choice>
          <mc:Fallback xmlns="">
            <p:pic>
              <p:nvPicPr>
                <p:cNvPr id="16" name="Ink 15">
                  <a:extLst>
                    <a:ext uri="{FF2B5EF4-FFF2-40B4-BE49-F238E27FC236}">
                      <a16:creationId xmlns:a16="http://schemas.microsoft.com/office/drawing/2014/main" id="{EB4335F1-E5D0-814C-9119-5EA85A0B967F}"/>
                    </a:ext>
                  </a:extLst>
                </p:cNvPr>
                <p:cNvPicPr/>
                <p:nvPr/>
              </p:nvPicPr>
              <p:blipFill>
                <a:blip r:embed="rId24"/>
                <a:stretch>
                  <a:fillRect/>
                </a:stretch>
              </p:blipFill>
              <p:spPr>
                <a:xfrm>
                  <a:off x="5356027" y="5500343"/>
                  <a:ext cx="387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A370EDC0-125E-6B4F-B2B7-47C5EB404516}"/>
                    </a:ext>
                  </a:extLst>
                </p14:cNvPr>
                <p14:cNvContentPartPr/>
                <p14:nvPr/>
              </p14:nvContentPartPr>
              <p14:xfrm>
                <a:off x="5745547" y="5506823"/>
                <a:ext cx="58320" cy="320400"/>
              </p14:xfrm>
            </p:contentPart>
          </mc:Choice>
          <mc:Fallback xmlns="">
            <p:pic>
              <p:nvPicPr>
                <p:cNvPr id="17" name="Ink 16">
                  <a:extLst>
                    <a:ext uri="{FF2B5EF4-FFF2-40B4-BE49-F238E27FC236}">
                      <a16:creationId xmlns:a16="http://schemas.microsoft.com/office/drawing/2014/main" id="{A370EDC0-125E-6B4F-B2B7-47C5EB404516}"/>
                    </a:ext>
                  </a:extLst>
                </p:cNvPr>
                <p:cNvPicPr/>
                <p:nvPr/>
              </p:nvPicPr>
              <p:blipFill>
                <a:blip r:embed="rId26"/>
                <a:stretch>
                  <a:fillRect/>
                </a:stretch>
              </p:blipFill>
              <p:spPr>
                <a:xfrm>
                  <a:off x="5737987" y="5499623"/>
                  <a:ext cx="734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70D8CEE3-0DBF-CB4A-9749-0CA4668A6212}"/>
                    </a:ext>
                  </a:extLst>
                </p14:cNvPr>
                <p14:cNvContentPartPr/>
                <p14:nvPr/>
              </p14:nvContentPartPr>
              <p14:xfrm>
                <a:off x="5355307" y="5859983"/>
                <a:ext cx="380520" cy="19800"/>
              </p14:xfrm>
            </p:contentPart>
          </mc:Choice>
          <mc:Fallback xmlns="">
            <p:pic>
              <p:nvPicPr>
                <p:cNvPr id="18" name="Ink 17">
                  <a:extLst>
                    <a:ext uri="{FF2B5EF4-FFF2-40B4-BE49-F238E27FC236}">
                      <a16:creationId xmlns:a16="http://schemas.microsoft.com/office/drawing/2014/main" id="{70D8CEE3-0DBF-CB4A-9749-0CA4668A6212}"/>
                    </a:ext>
                  </a:extLst>
                </p:cNvPr>
                <p:cNvPicPr/>
                <p:nvPr/>
              </p:nvPicPr>
              <p:blipFill>
                <a:blip r:embed="rId28"/>
                <a:stretch>
                  <a:fillRect/>
                </a:stretch>
              </p:blipFill>
              <p:spPr>
                <a:xfrm>
                  <a:off x="5347747" y="5852423"/>
                  <a:ext cx="3956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8A4ABCB9-74E2-1F4A-936F-0E09D38F2095}"/>
                    </a:ext>
                  </a:extLst>
                </p14:cNvPr>
                <p14:cNvContentPartPr/>
                <p14:nvPr/>
              </p14:nvContentPartPr>
              <p14:xfrm>
                <a:off x="5454307" y="5627063"/>
                <a:ext cx="132840" cy="134640"/>
              </p14:xfrm>
            </p:contentPart>
          </mc:Choice>
          <mc:Fallback xmlns="">
            <p:pic>
              <p:nvPicPr>
                <p:cNvPr id="19" name="Ink 18">
                  <a:extLst>
                    <a:ext uri="{FF2B5EF4-FFF2-40B4-BE49-F238E27FC236}">
                      <a16:creationId xmlns:a16="http://schemas.microsoft.com/office/drawing/2014/main" id="{8A4ABCB9-74E2-1F4A-936F-0E09D38F2095}"/>
                    </a:ext>
                  </a:extLst>
                </p:cNvPr>
                <p:cNvPicPr/>
                <p:nvPr/>
              </p:nvPicPr>
              <p:blipFill>
                <a:blip r:embed="rId30"/>
                <a:stretch>
                  <a:fillRect/>
                </a:stretch>
              </p:blipFill>
              <p:spPr>
                <a:xfrm>
                  <a:off x="5446747" y="5619503"/>
                  <a:ext cx="147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3C6BBCC7-0D05-0F4E-BDCD-A5BCA6330669}"/>
                    </a:ext>
                  </a:extLst>
                </p14:cNvPr>
                <p14:cNvContentPartPr/>
                <p14:nvPr/>
              </p14:nvContentPartPr>
              <p14:xfrm>
                <a:off x="5573107" y="5845223"/>
                <a:ext cx="34560" cy="334080"/>
              </p14:xfrm>
            </p:contentPart>
          </mc:Choice>
          <mc:Fallback xmlns="">
            <p:pic>
              <p:nvPicPr>
                <p:cNvPr id="23" name="Ink 22">
                  <a:extLst>
                    <a:ext uri="{FF2B5EF4-FFF2-40B4-BE49-F238E27FC236}">
                      <a16:creationId xmlns:a16="http://schemas.microsoft.com/office/drawing/2014/main" id="{3C6BBCC7-0D05-0F4E-BDCD-A5BCA6330669}"/>
                    </a:ext>
                  </a:extLst>
                </p:cNvPr>
                <p:cNvPicPr/>
                <p:nvPr/>
              </p:nvPicPr>
              <p:blipFill>
                <a:blip r:embed="rId32"/>
                <a:stretch>
                  <a:fillRect/>
                </a:stretch>
              </p:blipFill>
              <p:spPr>
                <a:xfrm>
                  <a:off x="5565547" y="5837663"/>
                  <a:ext cx="496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67C9DF30-6273-6E46-8511-86BC7360D7F3}"/>
                    </a:ext>
                  </a:extLst>
                </p14:cNvPr>
                <p14:cNvContentPartPr/>
                <p14:nvPr/>
              </p14:nvContentPartPr>
              <p14:xfrm>
                <a:off x="4608307" y="6225743"/>
                <a:ext cx="981000" cy="42840"/>
              </p14:xfrm>
            </p:contentPart>
          </mc:Choice>
          <mc:Fallback xmlns="">
            <p:pic>
              <p:nvPicPr>
                <p:cNvPr id="25" name="Ink 24">
                  <a:extLst>
                    <a:ext uri="{FF2B5EF4-FFF2-40B4-BE49-F238E27FC236}">
                      <a16:creationId xmlns:a16="http://schemas.microsoft.com/office/drawing/2014/main" id="{67C9DF30-6273-6E46-8511-86BC7360D7F3}"/>
                    </a:ext>
                  </a:extLst>
                </p:cNvPr>
                <p:cNvPicPr/>
                <p:nvPr/>
              </p:nvPicPr>
              <p:blipFill>
                <a:blip r:embed="rId34"/>
                <a:stretch>
                  <a:fillRect/>
                </a:stretch>
              </p:blipFill>
              <p:spPr>
                <a:xfrm>
                  <a:off x="4600747" y="6218543"/>
                  <a:ext cx="996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71258928-E1D6-6B4C-810A-2ED413A2F9E8}"/>
                    </a:ext>
                  </a:extLst>
                </p14:cNvPr>
                <p14:cNvContentPartPr/>
                <p14:nvPr/>
              </p14:nvContentPartPr>
              <p14:xfrm>
                <a:off x="5602267" y="6178223"/>
                <a:ext cx="1164960" cy="44280"/>
              </p14:xfrm>
            </p:contentPart>
          </mc:Choice>
          <mc:Fallback xmlns="">
            <p:pic>
              <p:nvPicPr>
                <p:cNvPr id="26" name="Ink 25">
                  <a:extLst>
                    <a:ext uri="{FF2B5EF4-FFF2-40B4-BE49-F238E27FC236}">
                      <a16:creationId xmlns:a16="http://schemas.microsoft.com/office/drawing/2014/main" id="{71258928-E1D6-6B4C-810A-2ED413A2F9E8}"/>
                    </a:ext>
                  </a:extLst>
                </p:cNvPr>
                <p:cNvPicPr/>
                <p:nvPr/>
              </p:nvPicPr>
              <p:blipFill>
                <a:blip r:embed="rId36"/>
                <a:stretch>
                  <a:fillRect/>
                </a:stretch>
              </p:blipFill>
              <p:spPr>
                <a:xfrm>
                  <a:off x="5594707" y="6170663"/>
                  <a:ext cx="1180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E457A195-60A0-2346-96D2-357BDC3F3336}"/>
                    </a:ext>
                  </a:extLst>
                </p14:cNvPr>
                <p14:cNvContentPartPr/>
                <p14:nvPr/>
              </p14:nvContentPartPr>
              <p14:xfrm>
                <a:off x="6696307" y="5885543"/>
                <a:ext cx="25560" cy="291600"/>
              </p14:xfrm>
            </p:contentPart>
          </mc:Choice>
          <mc:Fallback xmlns="">
            <p:pic>
              <p:nvPicPr>
                <p:cNvPr id="27" name="Ink 26">
                  <a:extLst>
                    <a:ext uri="{FF2B5EF4-FFF2-40B4-BE49-F238E27FC236}">
                      <a16:creationId xmlns:a16="http://schemas.microsoft.com/office/drawing/2014/main" id="{E457A195-60A0-2346-96D2-357BDC3F3336}"/>
                    </a:ext>
                  </a:extLst>
                </p:cNvPr>
                <p:cNvPicPr/>
                <p:nvPr/>
              </p:nvPicPr>
              <p:blipFill>
                <a:blip r:embed="rId38"/>
                <a:stretch>
                  <a:fillRect/>
                </a:stretch>
              </p:blipFill>
              <p:spPr>
                <a:xfrm>
                  <a:off x="6689107" y="5877983"/>
                  <a:ext cx="40680" cy="306720"/>
                </a:xfrm>
                <a:prstGeom prst="rect">
                  <a:avLst/>
                </a:prstGeom>
              </p:spPr>
            </p:pic>
          </mc:Fallback>
        </mc:AlternateContent>
      </p:grpSp>
      <p:grpSp>
        <p:nvGrpSpPr>
          <p:cNvPr id="40" name="Group 39">
            <a:extLst>
              <a:ext uri="{FF2B5EF4-FFF2-40B4-BE49-F238E27FC236}">
                <a16:creationId xmlns:a16="http://schemas.microsoft.com/office/drawing/2014/main" id="{D2507A83-452F-E64F-A472-7B6AD6CE0495}"/>
              </a:ext>
            </a:extLst>
          </p:cNvPr>
          <p:cNvGrpSpPr/>
          <p:nvPr/>
        </p:nvGrpSpPr>
        <p:grpSpPr>
          <a:xfrm>
            <a:off x="3539107" y="5272103"/>
            <a:ext cx="830520" cy="390240"/>
            <a:chOff x="3539107" y="5272103"/>
            <a:chExt cx="830520" cy="390240"/>
          </a:xfrm>
        </p:grpSpPr>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67D7F65B-85D2-634F-B60E-DC295F0E4902}"/>
                    </a:ext>
                  </a:extLst>
                </p14:cNvPr>
                <p14:cNvContentPartPr/>
                <p14:nvPr/>
              </p14:nvContentPartPr>
              <p14:xfrm>
                <a:off x="3665467" y="5379743"/>
                <a:ext cx="155880" cy="282600"/>
              </p14:xfrm>
            </p:contentPart>
          </mc:Choice>
          <mc:Fallback xmlns="">
            <p:pic>
              <p:nvPicPr>
                <p:cNvPr id="29" name="Ink 28">
                  <a:extLst>
                    <a:ext uri="{FF2B5EF4-FFF2-40B4-BE49-F238E27FC236}">
                      <a16:creationId xmlns:a16="http://schemas.microsoft.com/office/drawing/2014/main" id="{67D7F65B-85D2-634F-B60E-DC295F0E4902}"/>
                    </a:ext>
                  </a:extLst>
                </p:cNvPr>
                <p:cNvPicPr/>
                <p:nvPr/>
              </p:nvPicPr>
              <p:blipFill>
                <a:blip r:embed="rId40"/>
                <a:stretch>
                  <a:fillRect/>
                </a:stretch>
              </p:blipFill>
              <p:spPr>
                <a:xfrm>
                  <a:off x="3657907" y="5372183"/>
                  <a:ext cx="171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A0A2C4C3-64E5-844F-942C-501B556BFBE7}"/>
                    </a:ext>
                  </a:extLst>
                </p14:cNvPr>
                <p14:cNvContentPartPr/>
                <p14:nvPr/>
              </p14:nvContentPartPr>
              <p14:xfrm>
                <a:off x="3539107" y="5555423"/>
                <a:ext cx="149040" cy="31680"/>
              </p14:xfrm>
            </p:contentPart>
          </mc:Choice>
          <mc:Fallback xmlns="">
            <p:pic>
              <p:nvPicPr>
                <p:cNvPr id="30" name="Ink 29">
                  <a:extLst>
                    <a:ext uri="{FF2B5EF4-FFF2-40B4-BE49-F238E27FC236}">
                      <a16:creationId xmlns:a16="http://schemas.microsoft.com/office/drawing/2014/main" id="{A0A2C4C3-64E5-844F-942C-501B556BFBE7}"/>
                    </a:ext>
                  </a:extLst>
                </p:cNvPr>
                <p:cNvPicPr/>
                <p:nvPr/>
              </p:nvPicPr>
              <p:blipFill>
                <a:blip r:embed="rId42"/>
                <a:stretch>
                  <a:fillRect/>
                </a:stretch>
              </p:blipFill>
              <p:spPr>
                <a:xfrm>
                  <a:off x="3531547" y="5547863"/>
                  <a:ext cx="164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A2AE4C70-4E4F-224E-BAED-E82173E93400}"/>
                    </a:ext>
                  </a:extLst>
                </p14:cNvPr>
                <p14:cNvContentPartPr/>
                <p14:nvPr/>
              </p14:nvContentPartPr>
              <p14:xfrm>
                <a:off x="3745747" y="5538143"/>
                <a:ext cx="111240" cy="86760"/>
              </p14:xfrm>
            </p:contentPart>
          </mc:Choice>
          <mc:Fallback xmlns="">
            <p:pic>
              <p:nvPicPr>
                <p:cNvPr id="31" name="Ink 30">
                  <a:extLst>
                    <a:ext uri="{FF2B5EF4-FFF2-40B4-BE49-F238E27FC236}">
                      <a16:creationId xmlns:a16="http://schemas.microsoft.com/office/drawing/2014/main" id="{A2AE4C70-4E4F-224E-BAED-E82173E93400}"/>
                    </a:ext>
                  </a:extLst>
                </p:cNvPr>
                <p:cNvPicPr/>
                <p:nvPr/>
              </p:nvPicPr>
              <p:blipFill>
                <a:blip r:embed="rId44"/>
                <a:stretch>
                  <a:fillRect/>
                </a:stretch>
              </p:blipFill>
              <p:spPr>
                <a:xfrm>
                  <a:off x="3738187" y="5530583"/>
                  <a:ext cx="126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7EF80E5E-6810-7C46-AC1D-5AA22F2A70C3}"/>
                    </a:ext>
                  </a:extLst>
                </p14:cNvPr>
                <p14:cNvContentPartPr/>
                <p14:nvPr/>
              </p14:nvContentPartPr>
              <p14:xfrm>
                <a:off x="3878947" y="5486303"/>
                <a:ext cx="77400" cy="102960"/>
              </p14:xfrm>
            </p:contentPart>
          </mc:Choice>
          <mc:Fallback xmlns="">
            <p:pic>
              <p:nvPicPr>
                <p:cNvPr id="32" name="Ink 31">
                  <a:extLst>
                    <a:ext uri="{FF2B5EF4-FFF2-40B4-BE49-F238E27FC236}">
                      <a16:creationId xmlns:a16="http://schemas.microsoft.com/office/drawing/2014/main" id="{7EF80E5E-6810-7C46-AC1D-5AA22F2A70C3}"/>
                    </a:ext>
                  </a:extLst>
                </p:cNvPr>
                <p:cNvPicPr/>
                <p:nvPr/>
              </p:nvPicPr>
              <p:blipFill>
                <a:blip r:embed="rId46"/>
                <a:stretch>
                  <a:fillRect/>
                </a:stretch>
              </p:blipFill>
              <p:spPr>
                <a:xfrm>
                  <a:off x="3871387" y="5478743"/>
                  <a:ext cx="925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2EB9451D-A217-1843-9226-F2FE10D3966F}"/>
                    </a:ext>
                  </a:extLst>
                </p14:cNvPr>
                <p14:cNvContentPartPr/>
                <p14:nvPr/>
              </p14:nvContentPartPr>
              <p14:xfrm>
                <a:off x="4003867" y="5380463"/>
                <a:ext cx="34560" cy="181080"/>
              </p14:xfrm>
            </p:contentPart>
          </mc:Choice>
          <mc:Fallback xmlns="">
            <p:pic>
              <p:nvPicPr>
                <p:cNvPr id="33" name="Ink 32">
                  <a:extLst>
                    <a:ext uri="{FF2B5EF4-FFF2-40B4-BE49-F238E27FC236}">
                      <a16:creationId xmlns:a16="http://schemas.microsoft.com/office/drawing/2014/main" id="{2EB9451D-A217-1843-9226-F2FE10D3966F}"/>
                    </a:ext>
                  </a:extLst>
                </p:cNvPr>
                <p:cNvPicPr/>
                <p:nvPr/>
              </p:nvPicPr>
              <p:blipFill>
                <a:blip r:embed="rId48"/>
                <a:stretch>
                  <a:fillRect/>
                </a:stretch>
              </p:blipFill>
              <p:spPr>
                <a:xfrm>
                  <a:off x="3996307" y="5373263"/>
                  <a:ext cx="49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1D6F4F06-DED5-874A-A1CA-4781B2E6EF9D}"/>
                    </a:ext>
                  </a:extLst>
                </p14:cNvPr>
                <p14:cNvContentPartPr/>
                <p14:nvPr/>
              </p14:nvContentPartPr>
              <p14:xfrm>
                <a:off x="3977227" y="5436983"/>
                <a:ext cx="120960" cy="34560"/>
              </p14:xfrm>
            </p:contentPart>
          </mc:Choice>
          <mc:Fallback xmlns="">
            <p:pic>
              <p:nvPicPr>
                <p:cNvPr id="34" name="Ink 33">
                  <a:extLst>
                    <a:ext uri="{FF2B5EF4-FFF2-40B4-BE49-F238E27FC236}">
                      <a16:creationId xmlns:a16="http://schemas.microsoft.com/office/drawing/2014/main" id="{1D6F4F06-DED5-874A-A1CA-4781B2E6EF9D}"/>
                    </a:ext>
                  </a:extLst>
                </p:cNvPr>
                <p:cNvPicPr/>
                <p:nvPr/>
              </p:nvPicPr>
              <p:blipFill>
                <a:blip r:embed="rId50"/>
                <a:stretch>
                  <a:fillRect/>
                </a:stretch>
              </p:blipFill>
              <p:spPr>
                <a:xfrm>
                  <a:off x="3969667" y="5429423"/>
                  <a:ext cx="135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DAC22BF8-32A1-F846-901F-692CCA48221C}"/>
                    </a:ext>
                  </a:extLst>
                </p14:cNvPr>
                <p14:cNvContentPartPr/>
                <p14:nvPr/>
              </p14:nvContentPartPr>
              <p14:xfrm>
                <a:off x="4109347" y="5400983"/>
                <a:ext cx="79920" cy="108000"/>
              </p14:xfrm>
            </p:contentPart>
          </mc:Choice>
          <mc:Fallback xmlns="">
            <p:pic>
              <p:nvPicPr>
                <p:cNvPr id="36" name="Ink 35">
                  <a:extLst>
                    <a:ext uri="{FF2B5EF4-FFF2-40B4-BE49-F238E27FC236}">
                      <a16:creationId xmlns:a16="http://schemas.microsoft.com/office/drawing/2014/main" id="{DAC22BF8-32A1-F846-901F-692CCA48221C}"/>
                    </a:ext>
                  </a:extLst>
                </p:cNvPr>
                <p:cNvPicPr/>
                <p:nvPr/>
              </p:nvPicPr>
              <p:blipFill>
                <a:blip r:embed="rId52"/>
                <a:stretch>
                  <a:fillRect/>
                </a:stretch>
              </p:blipFill>
              <p:spPr>
                <a:xfrm>
                  <a:off x="4101787" y="5393423"/>
                  <a:ext cx="95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2F285A7E-BC38-8A40-8B6C-76D469B7C4B0}"/>
                    </a:ext>
                  </a:extLst>
                </p14:cNvPr>
                <p14:cNvContentPartPr/>
                <p14:nvPr/>
              </p14:nvContentPartPr>
              <p14:xfrm>
                <a:off x="4201507" y="5349503"/>
                <a:ext cx="69480" cy="103680"/>
              </p14:xfrm>
            </p:contentPart>
          </mc:Choice>
          <mc:Fallback xmlns="">
            <p:pic>
              <p:nvPicPr>
                <p:cNvPr id="37" name="Ink 36">
                  <a:extLst>
                    <a:ext uri="{FF2B5EF4-FFF2-40B4-BE49-F238E27FC236}">
                      <a16:creationId xmlns:a16="http://schemas.microsoft.com/office/drawing/2014/main" id="{2F285A7E-BC38-8A40-8B6C-76D469B7C4B0}"/>
                    </a:ext>
                  </a:extLst>
                </p:cNvPr>
                <p:cNvPicPr/>
                <p:nvPr/>
              </p:nvPicPr>
              <p:blipFill>
                <a:blip r:embed="rId54"/>
                <a:stretch>
                  <a:fillRect/>
                </a:stretch>
              </p:blipFill>
              <p:spPr>
                <a:xfrm>
                  <a:off x="4193947" y="5341943"/>
                  <a:ext cx="84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5839C632-57DE-554D-88BD-D54EDD752C3D}"/>
                    </a:ext>
                  </a:extLst>
                </p14:cNvPr>
                <p14:cNvContentPartPr/>
                <p14:nvPr/>
              </p14:nvContentPartPr>
              <p14:xfrm>
                <a:off x="4320307" y="5272103"/>
                <a:ext cx="10800" cy="169920"/>
              </p14:xfrm>
            </p:contentPart>
          </mc:Choice>
          <mc:Fallback xmlns="">
            <p:pic>
              <p:nvPicPr>
                <p:cNvPr id="38" name="Ink 37">
                  <a:extLst>
                    <a:ext uri="{FF2B5EF4-FFF2-40B4-BE49-F238E27FC236}">
                      <a16:creationId xmlns:a16="http://schemas.microsoft.com/office/drawing/2014/main" id="{5839C632-57DE-554D-88BD-D54EDD752C3D}"/>
                    </a:ext>
                  </a:extLst>
                </p:cNvPr>
                <p:cNvPicPr/>
                <p:nvPr/>
              </p:nvPicPr>
              <p:blipFill>
                <a:blip r:embed="rId56"/>
                <a:stretch>
                  <a:fillRect/>
                </a:stretch>
              </p:blipFill>
              <p:spPr>
                <a:xfrm>
                  <a:off x="4312747" y="5264543"/>
                  <a:ext cx="2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E209471D-4A88-4F4A-85FD-BDFE7A65CF31}"/>
                    </a:ext>
                  </a:extLst>
                </p14:cNvPr>
                <p14:cNvContentPartPr/>
                <p14:nvPr/>
              </p14:nvContentPartPr>
              <p14:xfrm>
                <a:off x="4283227" y="5330063"/>
                <a:ext cx="86400" cy="25560"/>
              </p14:xfrm>
            </p:contentPart>
          </mc:Choice>
          <mc:Fallback xmlns="">
            <p:pic>
              <p:nvPicPr>
                <p:cNvPr id="39" name="Ink 38">
                  <a:extLst>
                    <a:ext uri="{FF2B5EF4-FFF2-40B4-BE49-F238E27FC236}">
                      <a16:creationId xmlns:a16="http://schemas.microsoft.com/office/drawing/2014/main" id="{E209471D-4A88-4F4A-85FD-BDFE7A65CF31}"/>
                    </a:ext>
                  </a:extLst>
                </p:cNvPr>
                <p:cNvPicPr/>
                <p:nvPr/>
              </p:nvPicPr>
              <p:blipFill>
                <a:blip r:embed="rId58"/>
                <a:stretch>
                  <a:fillRect/>
                </a:stretch>
              </p:blipFill>
              <p:spPr>
                <a:xfrm>
                  <a:off x="4275667" y="5322503"/>
                  <a:ext cx="101520" cy="40680"/>
                </a:xfrm>
                <a:prstGeom prst="rect">
                  <a:avLst/>
                </a:prstGeom>
              </p:spPr>
            </p:pic>
          </mc:Fallback>
        </mc:AlternateContent>
      </p:grpSp>
      <p:grpSp>
        <p:nvGrpSpPr>
          <p:cNvPr id="47" name="Group 46">
            <a:extLst>
              <a:ext uri="{FF2B5EF4-FFF2-40B4-BE49-F238E27FC236}">
                <a16:creationId xmlns:a16="http://schemas.microsoft.com/office/drawing/2014/main" id="{B994952C-328A-BE48-A64B-1285FA2233B1}"/>
              </a:ext>
            </a:extLst>
          </p:cNvPr>
          <p:cNvGrpSpPr/>
          <p:nvPr/>
        </p:nvGrpSpPr>
        <p:grpSpPr>
          <a:xfrm>
            <a:off x="5262427" y="5260583"/>
            <a:ext cx="549000" cy="204480"/>
            <a:chOff x="5262427" y="5260583"/>
            <a:chExt cx="549000" cy="204480"/>
          </a:xfrm>
        </p:grpSpPr>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4B9E97B0-A48C-4E4D-972F-76E6F9FA1FBA}"/>
                    </a:ext>
                  </a:extLst>
                </p14:cNvPr>
                <p14:cNvContentPartPr/>
                <p14:nvPr/>
              </p14:nvContentPartPr>
              <p14:xfrm>
                <a:off x="5358187" y="5260583"/>
                <a:ext cx="113400" cy="204480"/>
              </p14:xfrm>
            </p:contentPart>
          </mc:Choice>
          <mc:Fallback xmlns="">
            <p:pic>
              <p:nvPicPr>
                <p:cNvPr id="41" name="Ink 40">
                  <a:extLst>
                    <a:ext uri="{FF2B5EF4-FFF2-40B4-BE49-F238E27FC236}">
                      <a16:creationId xmlns:a16="http://schemas.microsoft.com/office/drawing/2014/main" id="{4B9E97B0-A48C-4E4D-972F-76E6F9FA1FBA}"/>
                    </a:ext>
                  </a:extLst>
                </p:cNvPr>
                <p:cNvPicPr/>
                <p:nvPr/>
              </p:nvPicPr>
              <p:blipFill>
                <a:blip r:embed="rId60"/>
                <a:stretch>
                  <a:fillRect/>
                </a:stretch>
              </p:blipFill>
              <p:spPr>
                <a:xfrm>
                  <a:off x="5350627" y="5253023"/>
                  <a:ext cx="128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C804BF4E-A973-CA40-85D3-387D4B5F905F}"/>
                    </a:ext>
                  </a:extLst>
                </p14:cNvPr>
                <p14:cNvContentPartPr/>
                <p14:nvPr/>
              </p14:nvContentPartPr>
              <p14:xfrm>
                <a:off x="5262427" y="5378303"/>
                <a:ext cx="167760" cy="19800"/>
              </p14:xfrm>
            </p:contentPart>
          </mc:Choice>
          <mc:Fallback xmlns="">
            <p:pic>
              <p:nvPicPr>
                <p:cNvPr id="42" name="Ink 41">
                  <a:extLst>
                    <a:ext uri="{FF2B5EF4-FFF2-40B4-BE49-F238E27FC236}">
                      <a16:creationId xmlns:a16="http://schemas.microsoft.com/office/drawing/2014/main" id="{C804BF4E-A973-CA40-85D3-387D4B5F905F}"/>
                    </a:ext>
                  </a:extLst>
                </p:cNvPr>
                <p:cNvPicPr/>
                <p:nvPr/>
              </p:nvPicPr>
              <p:blipFill>
                <a:blip r:embed="rId62"/>
                <a:stretch>
                  <a:fillRect/>
                </a:stretch>
              </p:blipFill>
              <p:spPr>
                <a:xfrm>
                  <a:off x="5254867" y="5370743"/>
                  <a:ext cx="182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2F3B88A6-F214-F84F-8F7A-2277B0E7426F}"/>
                    </a:ext>
                  </a:extLst>
                </p14:cNvPr>
                <p14:cNvContentPartPr/>
                <p14:nvPr/>
              </p14:nvContentPartPr>
              <p14:xfrm>
                <a:off x="5444947" y="5364263"/>
                <a:ext cx="114480" cy="81360"/>
              </p14:xfrm>
            </p:contentPart>
          </mc:Choice>
          <mc:Fallback xmlns="">
            <p:pic>
              <p:nvPicPr>
                <p:cNvPr id="43" name="Ink 42">
                  <a:extLst>
                    <a:ext uri="{FF2B5EF4-FFF2-40B4-BE49-F238E27FC236}">
                      <a16:creationId xmlns:a16="http://schemas.microsoft.com/office/drawing/2014/main" id="{2F3B88A6-F214-F84F-8F7A-2277B0E7426F}"/>
                    </a:ext>
                  </a:extLst>
                </p:cNvPr>
                <p:cNvPicPr/>
                <p:nvPr/>
              </p:nvPicPr>
              <p:blipFill>
                <a:blip r:embed="rId64"/>
                <a:stretch>
                  <a:fillRect/>
                </a:stretch>
              </p:blipFill>
              <p:spPr>
                <a:xfrm>
                  <a:off x="5437387" y="5356703"/>
                  <a:ext cx="129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8B80F3AA-52B3-9B4D-A9FB-5FC516B55603}"/>
                    </a:ext>
                  </a:extLst>
                </p14:cNvPr>
                <p14:cNvContentPartPr/>
                <p14:nvPr/>
              </p14:nvContentPartPr>
              <p14:xfrm>
                <a:off x="5588227" y="5331503"/>
                <a:ext cx="111960" cy="118440"/>
              </p14:xfrm>
            </p:contentPart>
          </mc:Choice>
          <mc:Fallback xmlns="">
            <p:pic>
              <p:nvPicPr>
                <p:cNvPr id="44" name="Ink 43">
                  <a:extLst>
                    <a:ext uri="{FF2B5EF4-FFF2-40B4-BE49-F238E27FC236}">
                      <a16:creationId xmlns:a16="http://schemas.microsoft.com/office/drawing/2014/main" id="{8B80F3AA-52B3-9B4D-A9FB-5FC516B55603}"/>
                    </a:ext>
                  </a:extLst>
                </p:cNvPr>
                <p:cNvPicPr/>
                <p:nvPr/>
              </p:nvPicPr>
              <p:blipFill>
                <a:blip r:embed="rId66"/>
                <a:stretch>
                  <a:fillRect/>
                </a:stretch>
              </p:blipFill>
              <p:spPr>
                <a:xfrm>
                  <a:off x="5580667" y="5323943"/>
                  <a:ext cx="127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5119EB56-0D6E-6F4C-A318-3C2F4C71AB6C}"/>
                    </a:ext>
                  </a:extLst>
                </p14:cNvPr>
                <p14:cNvContentPartPr/>
                <p14:nvPr/>
              </p14:nvContentPartPr>
              <p14:xfrm>
                <a:off x="5744107" y="5292263"/>
                <a:ext cx="6120" cy="167040"/>
              </p14:xfrm>
            </p:contentPart>
          </mc:Choice>
          <mc:Fallback xmlns="">
            <p:pic>
              <p:nvPicPr>
                <p:cNvPr id="45" name="Ink 44">
                  <a:extLst>
                    <a:ext uri="{FF2B5EF4-FFF2-40B4-BE49-F238E27FC236}">
                      <a16:creationId xmlns:a16="http://schemas.microsoft.com/office/drawing/2014/main" id="{5119EB56-0D6E-6F4C-A318-3C2F4C71AB6C}"/>
                    </a:ext>
                  </a:extLst>
                </p:cNvPr>
                <p:cNvPicPr/>
                <p:nvPr/>
              </p:nvPicPr>
              <p:blipFill>
                <a:blip r:embed="rId68"/>
                <a:stretch>
                  <a:fillRect/>
                </a:stretch>
              </p:blipFill>
              <p:spPr>
                <a:xfrm>
                  <a:off x="5736547" y="5284703"/>
                  <a:ext cx="21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ECFFAC66-59ED-3042-A18B-E2D46B33F3EF}"/>
                    </a:ext>
                  </a:extLst>
                </p14:cNvPr>
                <p14:cNvContentPartPr/>
                <p14:nvPr/>
              </p14:nvContentPartPr>
              <p14:xfrm>
                <a:off x="5710627" y="5352383"/>
                <a:ext cx="100800" cy="10800"/>
              </p14:xfrm>
            </p:contentPart>
          </mc:Choice>
          <mc:Fallback xmlns="">
            <p:pic>
              <p:nvPicPr>
                <p:cNvPr id="46" name="Ink 45">
                  <a:extLst>
                    <a:ext uri="{FF2B5EF4-FFF2-40B4-BE49-F238E27FC236}">
                      <a16:creationId xmlns:a16="http://schemas.microsoft.com/office/drawing/2014/main" id="{ECFFAC66-59ED-3042-A18B-E2D46B33F3EF}"/>
                    </a:ext>
                  </a:extLst>
                </p:cNvPr>
                <p:cNvPicPr/>
                <p:nvPr/>
              </p:nvPicPr>
              <p:blipFill>
                <a:blip r:embed="rId70"/>
                <a:stretch>
                  <a:fillRect/>
                </a:stretch>
              </p:blipFill>
              <p:spPr>
                <a:xfrm>
                  <a:off x="5703067" y="5344823"/>
                  <a:ext cx="115920" cy="25920"/>
                </a:xfrm>
                <a:prstGeom prst="rect">
                  <a:avLst/>
                </a:prstGeom>
              </p:spPr>
            </p:pic>
          </mc:Fallback>
        </mc:AlternateContent>
      </p:grpSp>
      <p:grpSp>
        <p:nvGrpSpPr>
          <p:cNvPr id="51" name="Group 50">
            <a:extLst>
              <a:ext uri="{FF2B5EF4-FFF2-40B4-BE49-F238E27FC236}">
                <a16:creationId xmlns:a16="http://schemas.microsoft.com/office/drawing/2014/main" id="{F8749FD8-F65D-5C45-A029-71B44BCE0448}"/>
              </a:ext>
            </a:extLst>
          </p:cNvPr>
          <p:cNvGrpSpPr/>
          <p:nvPr/>
        </p:nvGrpSpPr>
        <p:grpSpPr>
          <a:xfrm>
            <a:off x="7085467" y="5389103"/>
            <a:ext cx="475920" cy="190800"/>
            <a:chOff x="7085467" y="5389103"/>
            <a:chExt cx="475920" cy="190800"/>
          </a:xfrm>
        </p:grpSpPr>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98FA8AA1-F42B-4546-A0F8-F623083889EF}"/>
                    </a:ext>
                  </a:extLst>
                </p14:cNvPr>
                <p14:cNvContentPartPr/>
                <p14:nvPr/>
              </p14:nvContentPartPr>
              <p14:xfrm>
                <a:off x="7085467" y="5471183"/>
                <a:ext cx="100440" cy="108720"/>
              </p14:xfrm>
            </p:contentPart>
          </mc:Choice>
          <mc:Fallback xmlns="">
            <p:pic>
              <p:nvPicPr>
                <p:cNvPr id="48" name="Ink 47">
                  <a:extLst>
                    <a:ext uri="{FF2B5EF4-FFF2-40B4-BE49-F238E27FC236}">
                      <a16:creationId xmlns:a16="http://schemas.microsoft.com/office/drawing/2014/main" id="{98FA8AA1-F42B-4546-A0F8-F623083889EF}"/>
                    </a:ext>
                  </a:extLst>
                </p:cNvPr>
                <p:cNvPicPr/>
                <p:nvPr/>
              </p:nvPicPr>
              <p:blipFill>
                <a:blip r:embed="rId72"/>
                <a:stretch>
                  <a:fillRect/>
                </a:stretch>
              </p:blipFill>
              <p:spPr>
                <a:xfrm>
                  <a:off x="7077907" y="5463623"/>
                  <a:ext cx="1155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087A969A-381F-434C-935B-939CEEABDE64}"/>
                    </a:ext>
                  </a:extLst>
                </p14:cNvPr>
                <p14:cNvContentPartPr/>
                <p14:nvPr/>
              </p14:nvContentPartPr>
              <p14:xfrm>
                <a:off x="7233067" y="5389103"/>
                <a:ext cx="11520" cy="178560"/>
              </p14:xfrm>
            </p:contentPart>
          </mc:Choice>
          <mc:Fallback xmlns="">
            <p:pic>
              <p:nvPicPr>
                <p:cNvPr id="49" name="Ink 48">
                  <a:extLst>
                    <a:ext uri="{FF2B5EF4-FFF2-40B4-BE49-F238E27FC236}">
                      <a16:creationId xmlns:a16="http://schemas.microsoft.com/office/drawing/2014/main" id="{087A969A-381F-434C-935B-939CEEABDE64}"/>
                    </a:ext>
                  </a:extLst>
                </p:cNvPr>
                <p:cNvPicPr/>
                <p:nvPr/>
              </p:nvPicPr>
              <p:blipFill>
                <a:blip r:embed="rId74"/>
                <a:stretch>
                  <a:fillRect/>
                </a:stretch>
              </p:blipFill>
              <p:spPr>
                <a:xfrm>
                  <a:off x="7225507" y="5381543"/>
                  <a:ext cx="26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5B45D07A-9CC1-3045-98C3-E629DD74045A}"/>
                    </a:ext>
                  </a:extLst>
                </p14:cNvPr>
                <p14:cNvContentPartPr/>
                <p14:nvPr/>
              </p14:nvContentPartPr>
              <p14:xfrm>
                <a:off x="7285987" y="5437703"/>
                <a:ext cx="275400" cy="132480"/>
              </p14:xfrm>
            </p:contentPart>
          </mc:Choice>
          <mc:Fallback xmlns="">
            <p:pic>
              <p:nvPicPr>
                <p:cNvPr id="50" name="Ink 49">
                  <a:extLst>
                    <a:ext uri="{FF2B5EF4-FFF2-40B4-BE49-F238E27FC236}">
                      <a16:creationId xmlns:a16="http://schemas.microsoft.com/office/drawing/2014/main" id="{5B45D07A-9CC1-3045-98C3-E629DD74045A}"/>
                    </a:ext>
                  </a:extLst>
                </p:cNvPr>
                <p:cNvPicPr/>
                <p:nvPr/>
              </p:nvPicPr>
              <p:blipFill>
                <a:blip r:embed="rId76"/>
                <a:stretch>
                  <a:fillRect/>
                </a:stretch>
              </p:blipFill>
              <p:spPr>
                <a:xfrm>
                  <a:off x="7278427" y="5430503"/>
                  <a:ext cx="290520" cy="147600"/>
                </a:xfrm>
                <a:prstGeom prst="rect">
                  <a:avLst/>
                </a:prstGeom>
              </p:spPr>
            </p:pic>
          </mc:Fallback>
        </mc:AlternateContent>
      </p:grpSp>
      <p:grpSp>
        <p:nvGrpSpPr>
          <p:cNvPr id="56" name="Group 55">
            <a:extLst>
              <a:ext uri="{FF2B5EF4-FFF2-40B4-BE49-F238E27FC236}">
                <a16:creationId xmlns:a16="http://schemas.microsoft.com/office/drawing/2014/main" id="{6B966402-81C1-684B-8C17-E25F93705635}"/>
              </a:ext>
            </a:extLst>
          </p:cNvPr>
          <p:cNvGrpSpPr/>
          <p:nvPr/>
        </p:nvGrpSpPr>
        <p:grpSpPr>
          <a:xfrm>
            <a:off x="6518827" y="5472983"/>
            <a:ext cx="221040" cy="158400"/>
            <a:chOff x="6518827" y="5472983"/>
            <a:chExt cx="221040" cy="158400"/>
          </a:xfrm>
        </p:grpSpPr>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B95288C9-7B17-5843-8CE2-A9A259AC2E60}"/>
                    </a:ext>
                  </a:extLst>
                </p14:cNvPr>
                <p14:cNvContentPartPr/>
                <p14:nvPr/>
              </p14:nvContentPartPr>
              <p14:xfrm>
                <a:off x="6556627" y="5472983"/>
                <a:ext cx="26640" cy="27000"/>
              </p14:xfrm>
            </p:contentPart>
          </mc:Choice>
          <mc:Fallback xmlns="">
            <p:pic>
              <p:nvPicPr>
                <p:cNvPr id="52" name="Ink 51">
                  <a:extLst>
                    <a:ext uri="{FF2B5EF4-FFF2-40B4-BE49-F238E27FC236}">
                      <a16:creationId xmlns:a16="http://schemas.microsoft.com/office/drawing/2014/main" id="{B95288C9-7B17-5843-8CE2-A9A259AC2E60}"/>
                    </a:ext>
                  </a:extLst>
                </p:cNvPr>
                <p:cNvPicPr/>
                <p:nvPr/>
              </p:nvPicPr>
              <p:blipFill>
                <a:blip r:embed="rId78"/>
                <a:stretch>
                  <a:fillRect/>
                </a:stretch>
              </p:blipFill>
              <p:spPr>
                <a:xfrm>
                  <a:off x="6549067" y="5465423"/>
                  <a:ext cx="4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07B04571-5857-9546-8F31-910BFCBB3E5C}"/>
                    </a:ext>
                  </a:extLst>
                </p14:cNvPr>
                <p14:cNvContentPartPr/>
                <p14:nvPr/>
              </p14:nvContentPartPr>
              <p14:xfrm>
                <a:off x="6715027" y="5556863"/>
                <a:ext cx="24840" cy="25200"/>
              </p14:xfrm>
            </p:contentPart>
          </mc:Choice>
          <mc:Fallback xmlns="">
            <p:pic>
              <p:nvPicPr>
                <p:cNvPr id="53" name="Ink 52">
                  <a:extLst>
                    <a:ext uri="{FF2B5EF4-FFF2-40B4-BE49-F238E27FC236}">
                      <a16:creationId xmlns:a16="http://schemas.microsoft.com/office/drawing/2014/main" id="{07B04571-5857-9546-8F31-910BFCBB3E5C}"/>
                    </a:ext>
                  </a:extLst>
                </p:cNvPr>
                <p:cNvPicPr/>
                <p:nvPr/>
              </p:nvPicPr>
              <p:blipFill>
                <a:blip r:embed="rId80"/>
                <a:stretch>
                  <a:fillRect/>
                </a:stretch>
              </p:blipFill>
              <p:spPr>
                <a:xfrm>
                  <a:off x="6707467" y="5549303"/>
                  <a:ext cx="39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33AA72E6-0B40-2743-AA1B-971E0D7EFFEC}"/>
                    </a:ext>
                  </a:extLst>
                </p14:cNvPr>
                <p14:cNvContentPartPr/>
                <p14:nvPr/>
              </p14:nvContentPartPr>
              <p14:xfrm>
                <a:off x="6518827" y="5606903"/>
                <a:ext cx="22680" cy="24480"/>
              </p14:xfrm>
            </p:contentPart>
          </mc:Choice>
          <mc:Fallback xmlns="">
            <p:pic>
              <p:nvPicPr>
                <p:cNvPr id="55" name="Ink 54">
                  <a:extLst>
                    <a:ext uri="{FF2B5EF4-FFF2-40B4-BE49-F238E27FC236}">
                      <a16:creationId xmlns:a16="http://schemas.microsoft.com/office/drawing/2014/main" id="{33AA72E6-0B40-2743-AA1B-971E0D7EFFEC}"/>
                    </a:ext>
                  </a:extLst>
                </p:cNvPr>
                <p:cNvPicPr/>
                <p:nvPr/>
              </p:nvPicPr>
              <p:blipFill>
                <a:blip r:embed="rId82"/>
                <a:stretch>
                  <a:fillRect/>
                </a:stretch>
              </p:blipFill>
              <p:spPr>
                <a:xfrm>
                  <a:off x="6511267" y="5599343"/>
                  <a:ext cx="3780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D92D0E91-84CB-AC4E-BFA1-A7A3FA876800}"/>
                  </a:ext>
                </a:extLst>
              </p14:cNvPr>
              <p14:cNvContentPartPr/>
              <p14:nvPr/>
            </p14:nvContentPartPr>
            <p14:xfrm>
              <a:off x="6783427" y="5715263"/>
              <a:ext cx="25200" cy="24840"/>
            </p14:xfrm>
          </p:contentPart>
        </mc:Choice>
        <mc:Fallback xmlns="">
          <p:pic>
            <p:nvPicPr>
              <p:cNvPr id="57" name="Ink 56">
                <a:extLst>
                  <a:ext uri="{FF2B5EF4-FFF2-40B4-BE49-F238E27FC236}">
                    <a16:creationId xmlns:a16="http://schemas.microsoft.com/office/drawing/2014/main" id="{D92D0E91-84CB-AC4E-BFA1-A7A3FA876800}"/>
                  </a:ext>
                </a:extLst>
              </p:cNvPr>
              <p:cNvPicPr/>
              <p:nvPr/>
            </p:nvPicPr>
            <p:blipFill>
              <a:blip r:embed="rId84"/>
              <a:stretch>
                <a:fillRect/>
              </a:stretch>
            </p:blipFill>
            <p:spPr>
              <a:xfrm>
                <a:off x="6775867" y="5707703"/>
                <a:ext cx="40320" cy="39960"/>
              </a:xfrm>
              <a:prstGeom prst="rect">
                <a:avLst/>
              </a:prstGeom>
            </p:spPr>
          </p:pic>
        </mc:Fallback>
      </mc:AlternateContent>
      <p:grpSp>
        <p:nvGrpSpPr>
          <p:cNvPr id="68" name="Group 67">
            <a:extLst>
              <a:ext uri="{FF2B5EF4-FFF2-40B4-BE49-F238E27FC236}">
                <a16:creationId xmlns:a16="http://schemas.microsoft.com/office/drawing/2014/main" id="{7DBAA960-8727-9E46-BA49-6B6B1686F297}"/>
              </a:ext>
            </a:extLst>
          </p:cNvPr>
          <p:cNvGrpSpPr/>
          <p:nvPr/>
        </p:nvGrpSpPr>
        <p:grpSpPr>
          <a:xfrm>
            <a:off x="5447467" y="5605823"/>
            <a:ext cx="246240" cy="217800"/>
            <a:chOff x="5447467" y="5605823"/>
            <a:chExt cx="246240" cy="217800"/>
          </a:xfrm>
        </p:grpSpPr>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197E3321-5926-3049-8258-1892C97EEEA8}"/>
                    </a:ext>
                  </a:extLst>
                </p14:cNvPr>
                <p14:cNvContentPartPr/>
                <p14:nvPr/>
              </p14:nvContentPartPr>
              <p14:xfrm>
                <a:off x="5644387" y="5611583"/>
                <a:ext cx="24480" cy="37800"/>
              </p14:xfrm>
            </p:contentPart>
          </mc:Choice>
          <mc:Fallback xmlns="">
            <p:pic>
              <p:nvPicPr>
                <p:cNvPr id="58" name="Ink 57">
                  <a:extLst>
                    <a:ext uri="{FF2B5EF4-FFF2-40B4-BE49-F238E27FC236}">
                      <a16:creationId xmlns:a16="http://schemas.microsoft.com/office/drawing/2014/main" id="{197E3321-5926-3049-8258-1892C97EEEA8}"/>
                    </a:ext>
                  </a:extLst>
                </p:cNvPr>
                <p:cNvPicPr/>
                <p:nvPr/>
              </p:nvPicPr>
              <p:blipFill>
                <a:blip r:embed="rId86"/>
                <a:stretch>
                  <a:fillRect/>
                </a:stretch>
              </p:blipFill>
              <p:spPr>
                <a:xfrm>
                  <a:off x="5637187" y="5604023"/>
                  <a:ext cx="39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Ink 58">
                  <a:extLst>
                    <a:ext uri="{FF2B5EF4-FFF2-40B4-BE49-F238E27FC236}">
                      <a16:creationId xmlns:a16="http://schemas.microsoft.com/office/drawing/2014/main" id="{222EA4D4-7435-6F48-8367-27F34529FDBA}"/>
                    </a:ext>
                  </a:extLst>
                </p14:cNvPr>
                <p14:cNvContentPartPr/>
                <p14:nvPr/>
              </p14:nvContentPartPr>
              <p14:xfrm>
                <a:off x="5669947" y="5756303"/>
                <a:ext cx="15120" cy="36360"/>
              </p14:xfrm>
            </p:contentPart>
          </mc:Choice>
          <mc:Fallback xmlns="">
            <p:pic>
              <p:nvPicPr>
                <p:cNvPr id="59" name="Ink 58">
                  <a:extLst>
                    <a:ext uri="{FF2B5EF4-FFF2-40B4-BE49-F238E27FC236}">
                      <a16:creationId xmlns:a16="http://schemas.microsoft.com/office/drawing/2014/main" id="{222EA4D4-7435-6F48-8367-27F34529FDBA}"/>
                    </a:ext>
                  </a:extLst>
                </p:cNvPr>
                <p:cNvPicPr/>
                <p:nvPr/>
              </p:nvPicPr>
              <p:blipFill>
                <a:blip r:embed="rId88"/>
                <a:stretch>
                  <a:fillRect/>
                </a:stretch>
              </p:blipFill>
              <p:spPr>
                <a:xfrm>
                  <a:off x="5662387" y="5748743"/>
                  <a:ext cx="30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63FE0A18-E09A-4C4D-A04D-D5B3DB22C9F6}"/>
                    </a:ext>
                  </a:extLst>
                </p14:cNvPr>
                <p14:cNvContentPartPr/>
                <p14:nvPr/>
              </p14:nvContentPartPr>
              <p14:xfrm>
                <a:off x="5586427" y="5681063"/>
                <a:ext cx="2520" cy="19800"/>
              </p14:xfrm>
            </p:contentPart>
          </mc:Choice>
          <mc:Fallback xmlns="">
            <p:pic>
              <p:nvPicPr>
                <p:cNvPr id="60" name="Ink 59">
                  <a:extLst>
                    <a:ext uri="{FF2B5EF4-FFF2-40B4-BE49-F238E27FC236}">
                      <a16:creationId xmlns:a16="http://schemas.microsoft.com/office/drawing/2014/main" id="{63FE0A18-E09A-4C4D-A04D-D5B3DB22C9F6}"/>
                    </a:ext>
                  </a:extLst>
                </p:cNvPr>
                <p:cNvPicPr/>
                <p:nvPr/>
              </p:nvPicPr>
              <p:blipFill>
                <a:blip r:embed="rId90"/>
                <a:stretch>
                  <a:fillRect/>
                </a:stretch>
              </p:blipFill>
              <p:spPr>
                <a:xfrm>
                  <a:off x="5578867" y="5673503"/>
                  <a:ext cx="176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4FCF0431-4E3C-1D44-89C1-BCD99AE0B293}"/>
                    </a:ext>
                  </a:extLst>
                </p14:cNvPr>
                <p14:cNvContentPartPr/>
                <p14:nvPr/>
              </p14:nvContentPartPr>
              <p14:xfrm>
                <a:off x="5447467" y="5792663"/>
                <a:ext cx="20520" cy="30960"/>
              </p14:xfrm>
            </p:contentPart>
          </mc:Choice>
          <mc:Fallback xmlns="">
            <p:pic>
              <p:nvPicPr>
                <p:cNvPr id="62" name="Ink 61">
                  <a:extLst>
                    <a:ext uri="{FF2B5EF4-FFF2-40B4-BE49-F238E27FC236}">
                      <a16:creationId xmlns:a16="http://schemas.microsoft.com/office/drawing/2014/main" id="{4FCF0431-4E3C-1D44-89C1-BCD99AE0B293}"/>
                    </a:ext>
                  </a:extLst>
                </p:cNvPr>
                <p:cNvPicPr/>
                <p:nvPr/>
              </p:nvPicPr>
              <p:blipFill>
                <a:blip r:embed="rId92"/>
                <a:stretch>
                  <a:fillRect/>
                </a:stretch>
              </p:blipFill>
              <p:spPr>
                <a:xfrm>
                  <a:off x="5439907" y="5785103"/>
                  <a:ext cx="35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Ink 63">
                  <a:extLst>
                    <a:ext uri="{FF2B5EF4-FFF2-40B4-BE49-F238E27FC236}">
                      <a16:creationId xmlns:a16="http://schemas.microsoft.com/office/drawing/2014/main" id="{C247A095-82A0-774E-A402-2E93A332AF06}"/>
                    </a:ext>
                  </a:extLst>
                </p14:cNvPr>
                <p14:cNvContentPartPr/>
                <p14:nvPr/>
              </p14:nvContentPartPr>
              <p14:xfrm>
                <a:off x="5570227" y="5677103"/>
                <a:ext cx="12240" cy="17280"/>
              </p14:xfrm>
            </p:contentPart>
          </mc:Choice>
          <mc:Fallback xmlns="">
            <p:pic>
              <p:nvPicPr>
                <p:cNvPr id="64" name="Ink 63">
                  <a:extLst>
                    <a:ext uri="{FF2B5EF4-FFF2-40B4-BE49-F238E27FC236}">
                      <a16:creationId xmlns:a16="http://schemas.microsoft.com/office/drawing/2014/main" id="{C247A095-82A0-774E-A402-2E93A332AF06}"/>
                    </a:ext>
                  </a:extLst>
                </p:cNvPr>
                <p:cNvPicPr/>
                <p:nvPr/>
              </p:nvPicPr>
              <p:blipFill>
                <a:blip r:embed="rId94"/>
                <a:stretch>
                  <a:fillRect/>
                </a:stretch>
              </p:blipFill>
              <p:spPr>
                <a:xfrm>
                  <a:off x="5562667" y="5669903"/>
                  <a:ext cx="27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Ink 64">
                  <a:extLst>
                    <a:ext uri="{FF2B5EF4-FFF2-40B4-BE49-F238E27FC236}">
                      <a16:creationId xmlns:a16="http://schemas.microsoft.com/office/drawing/2014/main" id="{F091952D-658C-C347-B008-F00B3BF64360}"/>
                    </a:ext>
                  </a:extLst>
                </p14:cNvPr>
                <p14:cNvContentPartPr/>
                <p14:nvPr/>
              </p14:nvContentPartPr>
              <p14:xfrm>
                <a:off x="5651587" y="5605823"/>
                <a:ext cx="42120" cy="33120"/>
              </p14:xfrm>
            </p:contentPart>
          </mc:Choice>
          <mc:Fallback xmlns="">
            <p:pic>
              <p:nvPicPr>
                <p:cNvPr id="65" name="Ink 64">
                  <a:extLst>
                    <a:ext uri="{FF2B5EF4-FFF2-40B4-BE49-F238E27FC236}">
                      <a16:creationId xmlns:a16="http://schemas.microsoft.com/office/drawing/2014/main" id="{F091952D-658C-C347-B008-F00B3BF64360}"/>
                    </a:ext>
                  </a:extLst>
                </p:cNvPr>
                <p:cNvPicPr/>
                <p:nvPr/>
              </p:nvPicPr>
              <p:blipFill>
                <a:blip r:embed="rId96"/>
                <a:stretch>
                  <a:fillRect/>
                </a:stretch>
              </p:blipFill>
              <p:spPr>
                <a:xfrm>
                  <a:off x="5644027" y="5598263"/>
                  <a:ext cx="57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A921810F-EB1E-474F-9E32-74A2E487A71F}"/>
                    </a:ext>
                  </a:extLst>
                </p14:cNvPr>
                <p14:cNvContentPartPr/>
                <p14:nvPr/>
              </p14:nvContentPartPr>
              <p14:xfrm>
                <a:off x="5682547" y="5797703"/>
                <a:ext cx="7560" cy="16560"/>
              </p14:xfrm>
            </p:contentPart>
          </mc:Choice>
          <mc:Fallback xmlns="">
            <p:pic>
              <p:nvPicPr>
                <p:cNvPr id="66" name="Ink 65">
                  <a:extLst>
                    <a:ext uri="{FF2B5EF4-FFF2-40B4-BE49-F238E27FC236}">
                      <a16:creationId xmlns:a16="http://schemas.microsoft.com/office/drawing/2014/main" id="{A921810F-EB1E-474F-9E32-74A2E487A71F}"/>
                    </a:ext>
                  </a:extLst>
                </p:cNvPr>
                <p:cNvPicPr/>
                <p:nvPr/>
              </p:nvPicPr>
              <p:blipFill>
                <a:blip r:embed="rId98"/>
                <a:stretch>
                  <a:fillRect/>
                </a:stretch>
              </p:blipFill>
              <p:spPr>
                <a:xfrm>
                  <a:off x="5674987" y="5790143"/>
                  <a:ext cx="22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Ink 66">
                  <a:extLst>
                    <a:ext uri="{FF2B5EF4-FFF2-40B4-BE49-F238E27FC236}">
                      <a16:creationId xmlns:a16="http://schemas.microsoft.com/office/drawing/2014/main" id="{0877A177-9923-DD45-B997-90AF7385B117}"/>
                    </a:ext>
                  </a:extLst>
                </p14:cNvPr>
                <p14:cNvContentPartPr/>
                <p14:nvPr/>
              </p14:nvContentPartPr>
              <p14:xfrm>
                <a:off x="5449627" y="5808863"/>
                <a:ext cx="13680" cy="11520"/>
              </p14:xfrm>
            </p:contentPart>
          </mc:Choice>
          <mc:Fallback xmlns="">
            <p:pic>
              <p:nvPicPr>
                <p:cNvPr id="67" name="Ink 66">
                  <a:extLst>
                    <a:ext uri="{FF2B5EF4-FFF2-40B4-BE49-F238E27FC236}">
                      <a16:creationId xmlns:a16="http://schemas.microsoft.com/office/drawing/2014/main" id="{0877A177-9923-DD45-B997-90AF7385B117}"/>
                    </a:ext>
                  </a:extLst>
                </p:cNvPr>
                <p:cNvPicPr/>
                <p:nvPr/>
              </p:nvPicPr>
              <p:blipFill>
                <a:blip r:embed="rId100"/>
                <a:stretch>
                  <a:fillRect/>
                </a:stretch>
              </p:blipFill>
              <p:spPr>
                <a:xfrm>
                  <a:off x="5442067" y="5801303"/>
                  <a:ext cx="28800" cy="26640"/>
                </a:xfrm>
                <a:prstGeom prst="rect">
                  <a:avLst/>
                </a:prstGeom>
              </p:spPr>
            </p:pic>
          </mc:Fallback>
        </mc:AlternateContent>
      </p:grpSp>
      <p:grpSp>
        <p:nvGrpSpPr>
          <p:cNvPr id="85" name="Group 84">
            <a:extLst>
              <a:ext uri="{FF2B5EF4-FFF2-40B4-BE49-F238E27FC236}">
                <a16:creationId xmlns:a16="http://schemas.microsoft.com/office/drawing/2014/main" id="{1403DE3B-1C22-DD44-B6DF-23D0D5CAB05D}"/>
              </a:ext>
            </a:extLst>
          </p:cNvPr>
          <p:cNvGrpSpPr/>
          <p:nvPr/>
        </p:nvGrpSpPr>
        <p:grpSpPr>
          <a:xfrm>
            <a:off x="5315347" y="841223"/>
            <a:ext cx="777600" cy="218160"/>
            <a:chOff x="5315347" y="841223"/>
            <a:chExt cx="777600" cy="218160"/>
          </a:xfrm>
        </p:grpSpPr>
        <mc:AlternateContent xmlns:mc="http://schemas.openxmlformats.org/markup-compatibility/2006" xmlns:p14="http://schemas.microsoft.com/office/powerpoint/2010/main">
          <mc:Choice Requires="p14">
            <p:contentPart p14:bwMode="auto" r:id="rId101">
              <p14:nvContentPartPr>
                <p14:cNvPr id="69" name="Ink 68">
                  <a:extLst>
                    <a:ext uri="{FF2B5EF4-FFF2-40B4-BE49-F238E27FC236}">
                      <a16:creationId xmlns:a16="http://schemas.microsoft.com/office/drawing/2014/main" id="{8D033213-38D9-504F-A066-C5DB5B7979B4}"/>
                    </a:ext>
                  </a:extLst>
                </p14:cNvPr>
                <p14:cNvContentPartPr/>
                <p14:nvPr/>
              </p14:nvContentPartPr>
              <p14:xfrm>
                <a:off x="5315347" y="959663"/>
                <a:ext cx="123120" cy="93960"/>
              </p14:xfrm>
            </p:contentPart>
          </mc:Choice>
          <mc:Fallback xmlns="">
            <p:pic>
              <p:nvPicPr>
                <p:cNvPr id="69" name="Ink 68">
                  <a:extLst>
                    <a:ext uri="{FF2B5EF4-FFF2-40B4-BE49-F238E27FC236}">
                      <a16:creationId xmlns:a16="http://schemas.microsoft.com/office/drawing/2014/main" id="{8D033213-38D9-504F-A066-C5DB5B7979B4}"/>
                    </a:ext>
                  </a:extLst>
                </p:cNvPr>
                <p:cNvPicPr/>
                <p:nvPr/>
              </p:nvPicPr>
              <p:blipFill>
                <a:blip r:embed="rId102"/>
                <a:stretch>
                  <a:fillRect/>
                </a:stretch>
              </p:blipFill>
              <p:spPr>
                <a:xfrm>
                  <a:off x="5307787" y="952103"/>
                  <a:ext cx="1382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k 69">
                  <a:extLst>
                    <a:ext uri="{FF2B5EF4-FFF2-40B4-BE49-F238E27FC236}">
                      <a16:creationId xmlns:a16="http://schemas.microsoft.com/office/drawing/2014/main" id="{1C1A0DB9-38CA-FB4D-B23D-3C430201CCE4}"/>
                    </a:ext>
                  </a:extLst>
                </p14:cNvPr>
                <p14:cNvContentPartPr/>
                <p14:nvPr/>
              </p14:nvContentPartPr>
              <p14:xfrm>
                <a:off x="5494987" y="954263"/>
                <a:ext cx="65880" cy="103320"/>
              </p14:xfrm>
            </p:contentPart>
          </mc:Choice>
          <mc:Fallback xmlns="">
            <p:pic>
              <p:nvPicPr>
                <p:cNvPr id="70" name="Ink 69">
                  <a:extLst>
                    <a:ext uri="{FF2B5EF4-FFF2-40B4-BE49-F238E27FC236}">
                      <a16:creationId xmlns:a16="http://schemas.microsoft.com/office/drawing/2014/main" id="{1C1A0DB9-38CA-FB4D-B23D-3C430201CCE4}"/>
                    </a:ext>
                  </a:extLst>
                </p:cNvPr>
                <p:cNvPicPr/>
                <p:nvPr/>
              </p:nvPicPr>
              <p:blipFill>
                <a:blip r:embed="rId104"/>
                <a:stretch>
                  <a:fillRect/>
                </a:stretch>
              </p:blipFill>
              <p:spPr>
                <a:xfrm>
                  <a:off x="5487427" y="946703"/>
                  <a:ext cx="81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k 70">
                  <a:extLst>
                    <a:ext uri="{FF2B5EF4-FFF2-40B4-BE49-F238E27FC236}">
                      <a16:creationId xmlns:a16="http://schemas.microsoft.com/office/drawing/2014/main" id="{5C4F6F84-5F65-2F43-A370-BC6683A27D61}"/>
                    </a:ext>
                  </a:extLst>
                </p14:cNvPr>
                <p14:cNvContentPartPr/>
                <p14:nvPr/>
              </p14:nvContentPartPr>
              <p14:xfrm>
                <a:off x="5588227" y="972263"/>
                <a:ext cx="77760" cy="87120"/>
              </p14:xfrm>
            </p:contentPart>
          </mc:Choice>
          <mc:Fallback xmlns="">
            <p:pic>
              <p:nvPicPr>
                <p:cNvPr id="71" name="Ink 70">
                  <a:extLst>
                    <a:ext uri="{FF2B5EF4-FFF2-40B4-BE49-F238E27FC236}">
                      <a16:creationId xmlns:a16="http://schemas.microsoft.com/office/drawing/2014/main" id="{5C4F6F84-5F65-2F43-A370-BC6683A27D61}"/>
                    </a:ext>
                  </a:extLst>
                </p:cNvPr>
                <p:cNvPicPr/>
                <p:nvPr/>
              </p:nvPicPr>
              <p:blipFill>
                <a:blip r:embed="rId106"/>
                <a:stretch>
                  <a:fillRect/>
                </a:stretch>
              </p:blipFill>
              <p:spPr>
                <a:xfrm>
                  <a:off x="5580667" y="964703"/>
                  <a:ext cx="92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k 71">
                  <a:extLst>
                    <a:ext uri="{FF2B5EF4-FFF2-40B4-BE49-F238E27FC236}">
                      <a16:creationId xmlns:a16="http://schemas.microsoft.com/office/drawing/2014/main" id="{31FC98F0-5DFE-494A-B382-35C06EBB682E}"/>
                    </a:ext>
                  </a:extLst>
                </p14:cNvPr>
                <p14:cNvContentPartPr/>
                <p14:nvPr/>
              </p14:nvContentPartPr>
              <p14:xfrm>
                <a:off x="5714587" y="969023"/>
                <a:ext cx="78480" cy="87480"/>
              </p14:xfrm>
            </p:contentPart>
          </mc:Choice>
          <mc:Fallback xmlns="">
            <p:pic>
              <p:nvPicPr>
                <p:cNvPr id="72" name="Ink 71">
                  <a:extLst>
                    <a:ext uri="{FF2B5EF4-FFF2-40B4-BE49-F238E27FC236}">
                      <a16:creationId xmlns:a16="http://schemas.microsoft.com/office/drawing/2014/main" id="{31FC98F0-5DFE-494A-B382-35C06EBB682E}"/>
                    </a:ext>
                  </a:extLst>
                </p:cNvPr>
                <p:cNvPicPr/>
                <p:nvPr/>
              </p:nvPicPr>
              <p:blipFill>
                <a:blip r:embed="rId108"/>
                <a:stretch>
                  <a:fillRect/>
                </a:stretch>
              </p:blipFill>
              <p:spPr>
                <a:xfrm>
                  <a:off x="5707027" y="961823"/>
                  <a:ext cx="93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Ink 72">
                  <a:extLst>
                    <a:ext uri="{FF2B5EF4-FFF2-40B4-BE49-F238E27FC236}">
                      <a16:creationId xmlns:a16="http://schemas.microsoft.com/office/drawing/2014/main" id="{B1BBE0A3-2240-834D-A4C6-633647917E4E}"/>
                    </a:ext>
                  </a:extLst>
                </p14:cNvPr>
                <p14:cNvContentPartPr/>
                <p14:nvPr/>
              </p14:nvContentPartPr>
              <p14:xfrm>
                <a:off x="5827987" y="984503"/>
                <a:ext cx="109080" cy="63360"/>
              </p14:xfrm>
            </p:contentPart>
          </mc:Choice>
          <mc:Fallback xmlns="">
            <p:pic>
              <p:nvPicPr>
                <p:cNvPr id="73" name="Ink 72">
                  <a:extLst>
                    <a:ext uri="{FF2B5EF4-FFF2-40B4-BE49-F238E27FC236}">
                      <a16:creationId xmlns:a16="http://schemas.microsoft.com/office/drawing/2014/main" id="{B1BBE0A3-2240-834D-A4C6-633647917E4E}"/>
                    </a:ext>
                  </a:extLst>
                </p:cNvPr>
                <p:cNvPicPr/>
                <p:nvPr/>
              </p:nvPicPr>
              <p:blipFill>
                <a:blip r:embed="rId110"/>
                <a:stretch>
                  <a:fillRect/>
                </a:stretch>
              </p:blipFill>
              <p:spPr>
                <a:xfrm>
                  <a:off x="5820427" y="977303"/>
                  <a:ext cx="124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B3980AA9-9062-BE41-94EA-9170DB7F3D7D}"/>
                    </a:ext>
                  </a:extLst>
                </p14:cNvPr>
                <p14:cNvContentPartPr/>
                <p14:nvPr/>
              </p14:nvContentPartPr>
              <p14:xfrm>
                <a:off x="6015547" y="856343"/>
                <a:ext cx="10800" cy="115560"/>
              </p14:xfrm>
            </p:contentPart>
          </mc:Choice>
          <mc:Fallback xmlns="">
            <p:pic>
              <p:nvPicPr>
                <p:cNvPr id="74" name="Ink 73">
                  <a:extLst>
                    <a:ext uri="{FF2B5EF4-FFF2-40B4-BE49-F238E27FC236}">
                      <a16:creationId xmlns:a16="http://schemas.microsoft.com/office/drawing/2014/main" id="{B3980AA9-9062-BE41-94EA-9170DB7F3D7D}"/>
                    </a:ext>
                  </a:extLst>
                </p:cNvPr>
                <p:cNvPicPr/>
                <p:nvPr/>
              </p:nvPicPr>
              <p:blipFill>
                <a:blip r:embed="rId112"/>
                <a:stretch>
                  <a:fillRect/>
                </a:stretch>
              </p:blipFill>
              <p:spPr>
                <a:xfrm>
                  <a:off x="6007987" y="848783"/>
                  <a:ext cx="259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8DC9B0D1-3499-104A-9C01-A457C087684C}"/>
                    </a:ext>
                  </a:extLst>
                </p14:cNvPr>
                <p14:cNvContentPartPr/>
                <p14:nvPr/>
              </p14:nvContentPartPr>
              <p14:xfrm>
                <a:off x="6065227" y="841223"/>
                <a:ext cx="27720" cy="183960"/>
              </p14:xfrm>
            </p:contentPart>
          </mc:Choice>
          <mc:Fallback xmlns="">
            <p:pic>
              <p:nvPicPr>
                <p:cNvPr id="75" name="Ink 74">
                  <a:extLst>
                    <a:ext uri="{FF2B5EF4-FFF2-40B4-BE49-F238E27FC236}">
                      <a16:creationId xmlns:a16="http://schemas.microsoft.com/office/drawing/2014/main" id="{8DC9B0D1-3499-104A-9C01-A457C087684C}"/>
                    </a:ext>
                  </a:extLst>
                </p:cNvPr>
                <p:cNvPicPr/>
                <p:nvPr/>
              </p:nvPicPr>
              <p:blipFill>
                <a:blip r:embed="rId114"/>
                <a:stretch>
                  <a:fillRect/>
                </a:stretch>
              </p:blipFill>
              <p:spPr>
                <a:xfrm>
                  <a:off x="6057667" y="833663"/>
                  <a:ext cx="42840" cy="199080"/>
                </a:xfrm>
                <a:prstGeom prst="rect">
                  <a:avLst/>
                </a:prstGeom>
              </p:spPr>
            </p:pic>
          </mc:Fallback>
        </mc:AlternateContent>
      </p:grpSp>
      <p:grpSp>
        <p:nvGrpSpPr>
          <p:cNvPr id="84" name="Group 83">
            <a:extLst>
              <a:ext uri="{FF2B5EF4-FFF2-40B4-BE49-F238E27FC236}">
                <a16:creationId xmlns:a16="http://schemas.microsoft.com/office/drawing/2014/main" id="{9FC4383D-BC06-FD44-A7A2-3B1792BB4ED9}"/>
              </a:ext>
            </a:extLst>
          </p:cNvPr>
          <p:cNvGrpSpPr/>
          <p:nvPr/>
        </p:nvGrpSpPr>
        <p:grpSpPr>
          <a:xfrm>
            <a:off x="6298507" y="783983"/>
            <a:ext cx="748440" cy="355680"/>
            <a:chOff x="6298507" y="783983"/>
            <a:chExt cx="748440" cy="355680"/>
          </a:xfrm>
        </p:grpSpPr>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C33572C1-838A-CB44-8C7D-26179F433994}"/>
                    </a:ext>
                  </a:extLst>
                </p14:cNvPr>
                <p14:cNvContentPartPr/>
                <p14:nvPr/>
              </p14:nvContentPartPr>
              <p14:xfrm>
                <a:off x="6298507" y="920783"/>
                <a:ext cx="93240" cy="127800"/>
              </p14:xfrm>
            </p:contentPart>
          </mc:Choice>
          <mc:Fallback xmlns="">
            <p:pic>
              <p:nvPicPr>
                <p:cNvPr id="76" name="Ink 75">
                  <a:extLst>
                    <a:ext uri="{FF2B5EF4-FFF2-40B4-BE49-F238E27FC236}">
                      <a16:creationId xmlns:a16="http://schemas.microsoft.com/office/drawing/2014/main" id="{C33572C1-838A-CB44-8C7D-26179F433994}"/>
                    </a:ext>
                  </a:extLst>
                </p:cNvPr>
                <p:cNvPicPr/>
                <p:nvPr/>
              </p:nvPicPr>
              <p:blipFill>
                <a:blip r:embed="rId116"/>
                <a:stretch>
                  <a:fillRect/>
                </a:stretch>
              </p:blipFill>
              <p:spPr>
                <a:xfrm>
                  <a:off x="6290947" y="913223"/>
                  <a:ext cx="108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D023DAF6-048E-214A-87AE-0EE4A20DE401}"/>
                    </a:ext>
                  </a:extLst>
                </p14:cNvPr>
                <p14:cNvContentPartPr/>
                <p14:nvPr/>
              </p14:nvContentPartPr>
              <p14:xfrm>
                <a:off x="6442867" y="961103"/>
                <a:ext cx="54720" cy="80640"/>
              </p14:xfrm>
            </p:contentPart>
          </mc:Choice>
          <mc:Fallback xmlns="">
            <p:pic>
              <p:nvPicPr>
                <p:cNvPr id="77" name="Ink 76">
                  <a:extLst>
                    <a:ext uri="{FF2B5EF4-FFF2-40B4-BE49-F238E27FC236}">
                      <a16:creationId xmlns:a16="http://schemas.microsoft.com/office/drawing/2014/main" id="{D023DAF6-048E-214A-87AE-0EE4A20DE401}"/>
                    </a:ext>
                  </a:extLst>
                </p:cNvPr>
                <p:cNvPicPr/>
                <p:nvPr/>
              </p:nvPicPr>
              <p:blipFill>
                <a:blip r:embed="rId118"/>
                <a:stretch>
                  <a:fillRect/>
                </a:stretch>
              </p:blipFill>
              <p:spPr>
                <a:xfrm>
                  <a:off x="6435307" y="953543"/>
                  <a:ext cx="698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2E029DB1-78CA-B84C-839E-7408E9832547}"/>
                    </a:ext>
                  </a:extLst>
                </p14:cNvPr>
                <p14:cNvContentPartPr/>
                <p14:nvPr/>
              </p14:nvContentPartPr>
              <p14:xfrm>
                <a:off x="6486067" y="943823"/>
                <a:ext cx="50040" cy="195840"/>
              </p14:xfrm>
            </p:contentPart>
          </mc:Choice>
          <mc:Fallback xmlns="">
            <p:pic>
              <p:nvPicPr>
                <p:cNvPr id="78" name="Ink 77">
                  <a:extLst>
                    <a:ext uri="{FF2B5EF4-FFF2-40B4-BE49-F238E27FC236}">
                      <a16:creationId xmlns:a16="http://schemas.microsoft.com/office/drawing/2014/main" id="{2E029DB1-78CA-B84C-839E-7408E9832547}"/>
                    </a:ext>
                  </a:extLst>
                </p:cNvPr>
                <p:cNvPicPr/>
                <p:nvPr/>
              </p:nvPicPr>
              <p:blipFill>
                <a:blip r:embed="rId120"/>
                <a:stretch>
                  <a:fillRect/>
                </a:stretch>
              </p:blipFill>
              <p:spPr>
                <a:xfrm>
                  <a:off x="6478507" y="936263"/>
                  <a:ext cx="651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Ink 78">
                  <a:extLst>
                    <a:ext uri="{FF2B5EF4-FFF2-40B4-BE49-F238E27FC236}">
                      <a16:creationId xmlns:a16="http://schemas.microsoft.com/office/drawing/2014/main" id="{00D686A2-8CEE-B148-88B3-368657D9FEF4}"/>
                    </a:ext>
                  </a:extLst>
                </p14:cNvPr>
                <p14:cNvContentPartPr/>
                <p14:nvPr/>
              </p14:nvContentPartPr>
              <p14:xfrm>
                <a:off x="6591547" y="922943"/>
                <a:ext cx="81360" cy="96840"/>
              </p14:xfrm>
            </p:contentPart>
          </mc:Choice>
          <mc:Fallback xmlns="">
            <p:pic>
              <p:nvPicPr>
                <p:cNvPr id="79" name="Ink 78">
                  <a:extLst>
                    <a:ext uri="{FF2B5EF4-FFF2-40B4-BE49-F238E27FC236}">
                      <a16:creationId xmlns:a16="http://schemas.microsoft.com/office/drawing/2014/main" id="{00D686A2-8CEE-B148-88B3-368657D9FEF4}"/>
                    </a:ext>
                  </a:extLst>
                </p:cNvPr>
                <p:cNvPicPr/>
                <p:nvPr/>
              </p:nvPicPr>
              <p:blipFill>
                <a:blip r:embed="rId122"/>
                <a:stretch>
                  <a:fillRect/>
                </a:stretch>
              </p:blipFill>
              <p:spPr>
                <a:xfrm>
                  <a:off x="6583987" y="915743"/>
                  <a:ext cx="96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FAF71A5A-3ECC-AE44-B408-2FB44A88FBE8}"/>
                    </a:ext>
                  </a:extLst>
                </p14:cNvPr>
                <p14:cNvContentPartPr/>
                <p14:nvPr/>
              </p14:nvContentPartPr>
              <p14:xfrm>
                <a:off x="6715027" y="783983"/>
                <a:ext cx="19080" cy="225720"/>
              </p14:xfrm>
            </p:contentPart>
          </mc:Choice>
          <mc:Fallback xmlns="">
            <p:pic>
              <p:nvPicPr>
                <p:cNvPr id="80" name="Ink 79">
                  <a:extLst>
                    <a:ext uri="{FF2B5EF4-FFF2-40B4-BE49-F238E27FC236}">
                      <a16:creationId xmlns:a16="http://schemas.microsoft.com/office/drawing/2014/main" id="{FAF71A5A-3ECC-AE44-B408-2FB44A88FBE8}"/>
                    </a:ext>
                  </a:extLst>
                </p:cNvPr>
                <p:cNvPicPr/>
                <p:nvPr/>
              </p:nvPicPr>
              <p:blipFill>
                <a:blip r:embed="rId124"/>
                <a:stretch>
                  <a:fillRect/>
                </a:stretch>
              </p:blipFill>
              <p:spPr>
                <a:xfrm>
                  <a:off x="6707467" y="776423"/>
                  <a:ext cx="33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C4BDC4D4-9E60-524C-B9EF-D2CA4E7E78B5}"/>
                    </a:ext>
                  </a:extLst>
                </p14:cNvPr>
                <p14:cNvContentPartPr/>
                <p14:nvPr/>
              </p14:nvContentPartPr>
              <p14:xfrm>
                <a:off x="6709267" y="896303"/>
                <a:ext cx="102960" cy="9360"/>
              </p14:xfrm>
            </p:contentPart>
          </mc:Choice>
          <mc:Fallback xmlns="">
            <p:pic>
              <p:nvPicPr>
                <p:cNvPr id="81" name="Ink 80">
                  <a:extLst>
                    <a:ext uri="{FF2B5EF4-FFF2-40B4-BE49-F238E27FC236}">
                      <a16:creationId xmlns:a16="http://schemas.microsoft.com/office/drawing/2014/main" id="{C4BDC4D4-9E60-524C-B9EF-D2CA4E7E78B5}"/>
                    </a:ext>
                  </a:extLst>
                </p:cNvPr>
                <p:cNvPicPr/>
                <p:nvPr/>
              </p:nvPicPr>
              <p:blipFill>
                <a:blip r:embed="rId126"/>
                <a:stretch>
                  <a:fillRect/>
                </a:stretch>
              </p:blipFill>
              <p:spPr>
                <a:xfrm>
                  <a:off x="6701707" y="888743"/>
                  <a:ext cx="118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E4506AE5-ECC4-3842-B47B-BEA0265C4455}"/>
                    </a:ext>
                  </a:extLst>
                </p14:cNvPr>
                <p14:cNvContentPartPr/>
                <p14:nvPr/>
              </p14:nvContentPartPr>
              <p14:xfrm>
                <a:off x="6788827" y="919703"/>
                <a:ext cx="87840" cy="106560"/>
              </p14:xfrm>
            </p:contentPart>
          </mc:Choice>
          <mc:Fallback xmlns="">
            <p:pic>
              <p:nvPicPr>
                <p:cNvPr id="82" name="Ink 81">
                  <a:extLst>
                    <a:ext uri="{FF2B5EF4-FFF2-40B4-BE49-F238E27FC236}">
                      <a16:creationId xmlns:a16="http://schemas.microsoft.com/office/drawing/2014/main" id="{E4506AE5-ECC4-3842-B47B-BEA0265C4455}"/>
                    </a:ext>
                  </a:extLst>
                </p:cNvPr>
                <p:cNvPicPr/>
                <p:nvPr/>
              </p:nvPicPr>
              <p:blipFill>
                <a:blip r:embed="rId128"/>
                <a:stretch>
                  <a:fillRect/>
                </a:stretch>
              </p:blipFill>
              <p:spPr>
                <a:xfrm>
                  <a:off x="6781627" y="912143"/>
                  <a:ext cx="102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1C119970-B434-5E48-9224-F859A2A52D8C}"/>
                    </a:ext>
                  </a:extLst>
                </p14:cNvPr>
                <p14:cNvContentPartPr/>
                <p14:nvPr/>
              </p14:nvContentPartPr>
              <p14:xfrm>
                <a:off x="6880987" y="948503"/>
                <a:ext cx="165960" cy="68040"/>
              </p14:xfrm>
            </p:contentPart>
          </mc:Choice>
          <mc:Fallback xmlns="">
            <p:pic>
              <p:nvPicPr>
                <p:cNvPr id="83" name="Ink 82">
                  <a:extLst>
                    <a:ext uri="{FF2B5EF4-FFF2-40B4-BE49-F238E27FC236}">
                      <a16:creationId xmlns:a16="http://schemas.microsoft.com/office/drawing/2014/main" id="{1C119970-B434-5E48-9224-F859A2A52D8C}"/>
                    </a:ext>
                  </a:extLst>
                </p:cNvPr>
                <p:cNvPicPr/>
                <p:nvPr/>
              </p:nvPicPr>
              <p:blipFill>
                <a:blip r:embed="rId130"/>
                <a:stretch>
                  <a:fillRect/>
                </a:stretch>
              </p:blipFill>
              <p:spPr>
                <a:xfrm>
                  <a:off x="6873427" y="940943"/>
                  <a:ext cx="181080" cy="83160"/>
                </a:xfrm>
                <a:prstGeom prst="rect">
                  <a:avLst/>
                </a:prstGeom>
              </p:spPr>
            </p:pic>
          </mc:Fallback>
        </mc:AlternateContent>
      </p:grpSp>
      <p:grpSp>
        <p:nvGrpSpPr>
          <p:cNvPr id="94" name="Group 93">
            <a:extLst>
              <a:ext uri="{FF2B5EF4-FFF2-40B4-BE49-F238E27FC236}">
                <a16:creationId xmlns:a16="http://schemas.microsoft.com/office/drawing/2014/main" id="{B86F734E-DF8B-7B43-AD76-4C623DA31591}"/>
              </a:ext>
            </a:extLst>
          </p:cNvPr>
          <p:cNvGrpSpPr/>
          <p:nvPr/>
        </p:nvGrpSpPr>
        <p:grpSpPr>
          <a:xfrm>
            <a:off x="7207867" y="803423"/>
            <a:ext cx="757080" cy="304920"/>
            <a:chOff x="7207867" y="803423"/>
            <a:chExt cx="757080" cy="304920"/>
          </a:xfrm>
        </p:grpSpPr>
        <mc:AlternateContent xmlns:mc="http://schemas.openxmlformats.org/markup-compatibility/2006" xmlns:p14="http://schemas.microsoft.com/office/powerpoint/2010/main">
          <mc:Choice Requires="p14">
            <p:contentPart p14:bwMode="auto" r:id="rId131">
              <p14:nvContentPartPr>
                <p14:cNvPr id="86" name="Ink 85">
                  <a:extLst>
                    <a:ext uri="{FF2B5EF4-FFF2-40B4-BE49-F238E27FC236}">
                      <a16:creationId xmlns:a16="http://schemas.microsoft.com/office/drawing/2014/main" id="{E549D34D-F221-2B40-B7AB-1D79CF917976}"/>
                    </a:ext>
                  </a:extLst>
                </p14:cNvPr>
                <p14:cNvContentPartPr/>
                <p14:nvPr/>
              </p14:nvContentPartPr>
              <p14:xfrm>
                <a:off x="7207867" y="908543"/>
                <a:ext cx="22680" cy="199800"/>
              </p14:xfrm>
            </p:contentPart>
          </mc:Choice>
          <mc:Fallback xmlns="">
            <p:pic>
              <p:nvPicPr>
                <p:cNvPr id="86" name="Ink 85">
                  <a:extLst>
                    <a:ext uri="{FF2B5EF4-FFF2-40B4-BE49-F238E27FC236}">
                      <a16:creationId xmlns:a16="http://schemas.microsoft.com/office/drawing/2014/main" id="{E549D34D-F221-2B40-B7AB-1D79CF917976}"/>
                    </a:ext>
                  </a:extLst>
                </p:cNvPr>
                <p:cNvPicPr/>
                <p:nvPr/>
              </p:nvPicPr>
              <p:blipFill>
                <a:blip r:embed="rId132"/>
                <a:stretch>
                  <a:fillRect/>
                </a:stretch>
              </p:blipFill>
              <p:spPr>
                <a:xfrm>
                  <a:off x="7200307" y="900983"/>
                  <a:ext cx="378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Ink 86">
                  <a:extLst>
                    <a:ext uri="{FF2B5EF4-FFF2-40B4-BE49-F238E27FC236}">
                      <a16:creationId xmlns:a16="http://schemas.microsoft.com/office/drawing/2014/main" id="{99C01FE0-7DA0-0C49-BD6D-2FA6028A99FD}"/>
                    </a:ext>
                  </a:extLst>
                </p14:cNvPr>
                <p14:cNvContentPartPr/>
                <p14:nvPr/>
              </p14:nvContentPartPr>
              <p14:xfrm>
                <a:off x="7219747" y="902783"/>
                <a:ext cx="62640" cy="51120"/>
              </p14:xfrm>
            </p:contentPart>
          </mc:Choice>
          <mc:Fallback xmlns="">
            <p:pic>
              <p:nvPicPr>
                <p:cNvPr id="87" name="Ink 86">
                  <a:extLst>
                    <a:ext uri="{FF2B5EF4-FFF2-40B4-BE49-F238E27FC236}">
                      <a16:creationId xmlns:a16="http://schemas.microsoft.com/office/drawing/2014/main" id="{99C01FE0-7DA0-0C49-BD6D-2FA6028A99FD}"/>
                    </a:ext>
                  </a:extLst>
                </p:cNvPr>
                <p:cNvPicPr/>
                <p:nvPr/>
              </p:nvPicPr>
              <p:blipFill>
                <a:blip r:embed="rId134"/>
                <a:stretch>
                  <a:fillRect/>
                </a:stretch>
              </p:blipFill>
              <p:spPr>
                <a:xfrm>
                  <a:off x="7212187" y="895583"/>
                  <a:ext cx="77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Ink 87">
                  <a:extLst>
                    <a:ext uri="{FF2B5EF4-FFF2-40B4-BE49-F238E27FC236}">
                      <a16:creationId xmlns:a16="http://schemas.microsoft.com/office/drawing/2014/main" id="{127883C2-A33D-1A45-8B7D-9084C5477734}"/>
                    </a:ext>
                  </a:extLst>
                </p14:cNvPr>
                <p14:cNvContentPartPr/>
                <p14:nvPr/>
              </p14:nvContentPartPr>
              <p14:xfrm>
                <a:off x="7323787" y="886943"/>
                <a:ext cx="91080" cy="78120"/>
              </p14:xfrm>
            </p:contentPart>
          </mc:Choice>
          <mc:Fallback xmlns="">
            <p:pic>
              <p:nvPicPr>
                <p:cNvPr id="88" name="Ink 87">
                  <a:extLst>
                    <a:ext uri="{FF2B5EF4-FFF2-40B4-BE49-F238E27FC236}">
                      <a16:creationId xmlns:a16="http://schemas.microsoft.com/office/drawing/2014/main" id="{127883C2-A33D-1A45-8B7D-9084C5477734}"/>
                    </a:ext>
                  </a:extLst>
                </p:cNvPr>
                <p:cNvPicPr/>
                <p:nvPr/>
              </p:nvPicPr>
              <p:blipFill>
                <a:blip r:embed="rId136"/>
                <a:stretch>
                  <a:fillRect/>
                </a:stretch>
              </p:blipFill>
              <p:spPr>
                <a:xfrm>
                  <a:off x="7316227" y="879383"/>
                  <a:ext cx="106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Ink 88">
                  <a:extLst>
                    <a:ext uri="{FF2B5EF4-FFF2-40B4-BE49-F238E27FC236}">
                      <a16:creationId xmlns:a16="http://schemas.microsoft.com/office/drawing/2014/main" id="{0AC22935-311F-5D43-88EE-3BC69A7D4895}"/>
                    </a:ext>
                  </a:extLst>
                </p14:cNvPr>
                <p14:cNvContentPartPr/>
                <p14:nvPr/>
              </p14:nvContentPartPr>
              <p14:xfrm>
                <a:off x="7454827" y="897743"/>
                <a:ext cx="97920" cy="77040"/>
              </p14:xfrm>
            </p:contentPart>
          </mc:Choice>
          <mc:Fallback xmlns="">
            <p:pic>
              <p:nvPicPr>
                <p:cNvPr id="89" name="Ink 88">
                  <a:extLst>
                    <a:ext uri="{FF2B5EF4-FFF2-40B4-BE49-F238E27FC236}">
                      <a16:creationId xmlns:a16="http://schemas.microsoft.com/office/drawing/2014/main" id="{0AC22935-311F-5D43-88EE-3BC69A7D4895}"/>
                    </a:ext>
                  </a:extLst>
                </p:cNvPr>
                <p:cNvPicPr/>
                <p:nvPr/>
              </p:nvPicPr>
              <p:blipFill>
                <a:blip r:embed="rId138"/>
                <a:stretch>
                  <a:fillRect/>
                </a:stretch>
              </p:blipFill>
              <p:spPr>
                <a:xfrm>
                  <a:off x="7447267" y="890183"/>
                  <a:ext cx="1126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Ink 89">
                  <a:extLst>
                    <a:ext uri="{FF2B5EF4-FFF2-40B4-BE49-F238E27FC236}">
                      <a16:creationId xmlns:a16="http://schemas.microsoft.com/office/drawing/2014/main" id="{33324D32-DEB6-C74D-8410-A99230DC65C8}"/>
                    </a:ext>
                  </a:extLst>
                </p14:cNvPr>
                <p14:cNvContentPartPr/>
                <p14:nvPr/>
              </p14:nvContentPartPr>
              <p14:xfrm>
                <a:off x="7599907" y="816023"/>
                <a:ext cx="140760" cy="240480"/>
              </p14:xfrm>
            </p:contentPart>
          </mc:Choice>
          <mc:Fallback xmlns="">
            <p:pic>
              <p:nvPicPr>
                <p:cNvPr id="90" name="Ink 89">
                  <a:extLst>
                    <a:ext uri="{FF2B5EF4-FFF2-40B4-BE49-F238E27FC236}">
                      <a16:creationId xmlns:a16="http://schemas.microsoft.com/office/drawing/2014/main" id="{33324D32-DEB6-C74D-8410-A99230DC65C8}"/>
                    </a:ext>
                  </a:extLst>
                </p:cNvPr>
                <p:cNvPicPr/>
                <p:nvPr/>
              </p:nvPicPr>
              <p:blipFill>
                <a:blip r:embed="rId140"/>
                <a:stretch>
                  <a:fillRect/>
                </a:stretch>
              </p:blipFill>
              <p:spPr>
                <a:xfrm>
                  <a:off x="7592347" y="808463"/>
                  <a:ext cx="155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08D0101C-9E08-ED41-A63A-EF66B1E71B49}"/>
                    </a:ext>
                  </a:extLst>
                </p14:cNvPr>
                <p14:cNvContentPartPr/>
                <p14:nvPr/>
              </p14:nvContentPartPr>
              <p14:xfrm>
                <a:off x="7585507" y="948503"/>
                <a:ext cx="96120" cy="11520"/>
              </p14:xfrm>
            </p:contentPart>
          </mc:Choice>
          <mc:Fallback xmlns="">
            <p:pic>
              <p:nvPicPr>
                <p:cNvPr id="91" name="Ink 90">
                  <a:extLst>
                    <a:ext uri="{FF2B5EF4-FFF2-40B4-BE49-F238E27FC236}">
                      <a16:creationId xmlns:a16="http://schemas.microsoft.com/office/drawing/2014/main" id="{08D0101C-9E08-ED41-A63A-EF66B1E71B49}"/>
                    </a:ext>
                  </a:extLst>
                </p:cNvPr>
                <p:cNvPicPr/>
                <p:nvPr/>
              </p:nvPicPr>
              <p:blipFill>
                <a:blip r:embed="rId142"/>
                <a:stretch>
                  <a:fillRect/>
                </a:stretch>
              </p:blipFill>
              <p:spPr>
                <a:xfrm>
                  <a:off x="7577947" y="940943"/>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Ink 91">
                  <a:extLst>
                    <a:ext uri="{FF2B5EF4-FFF2-40B4-BE49-F238E27FC236}">
                      <a16:creationId xmlns:a16="http://schemas.microsoft.com/office/drawing/2014/main" id="{EE18144C-3C3F-E24E-9B73-150F0863E586}"/>
                    </a:ext>
                  </a:extLst>
                </p14:cNvPr>
                <p14:cNvContentPartPr/>
                <p14:nvPr/>
              </p14:nvContentPartPr>
              <p14:xfrm>
                <a:off x="7825627" y="803423"/>
                <a:ext cx="68040" cy="200520"/>
              </p14:xfrm>
            </p:contentPart>
          </mc:Choice>
          <mc:Fallback xmlns="">
            <p:pic>
              <p:nvPicPr>
                <p:cNvPr id="92" name="Ink 91">
                  <a:extLst>
                    <a:ext uri="{FF2B5EF4-FFF2-40B4-BE49-F238E27FC236}">
                      <a16:creationId xmlns:a16="http://schemas.microsoft.com/office/drawing/2014/main" id="{EE18144C-3C3F-E24E-9B73-150F0863E586}"/>
                    </a:ext>
                  </a:extLst>
                </p:cNvPr>
                <p:cNvPicPr/>
                <p:nvPr/>
              </p:nvPicPr>
              <p:blipFill>
                <a:blip r:embed="rId144"/>
                <a:stretch>
                  <a:fillRect/>
                </a:stretch>
              </p:blipFill>
              <p:spPr>
                <a:xfrm>
                  <a:off x="7818067" y="795863"/>
                  <a:ext cx="83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Ink 92">
                  <a:extLst>
                    <a:ext uri="{FF2B5EF4-FFF2-40B4-BE49-F238E27FC236}">
                      <a16:creationId xmlns:a16="http://schemas.microsoft.com/office/drawing/2014/main" id="{1616BA26-0522-1F4D-8E03-4F194A0935E5}"/>
                    </a:ext>
                  </a:extLst>
                </p14:cNvPr>
                <p14:cNvContentPartPr/>
                <p14:nvPr/>
              </p14:nvContentPartPr>
              <p14:xfrm>
                <a:off x="7861267" y="815303"/>
                <a:ext cx="103680" cy="54000"/>
              </p14:xfrm>
            </p:contentPart>
          </mc:Choice>
          <mc:Fallback xmlns="">
            <p:pic>
              <p:nvPicPr>
                <p:cNvPr id="93" name="Ink 92">
                  <a:extLst>
                    <a:ext uri="{FF2B5EF4-FFF2-40B4-BE49-F238E27FC236}">
                      <a16:creationId xmlns:a16="http://schemas.microsoft.com/office/drawing/2014/main" id="{1616BA26-0522-1F4D-8E03-4F194A0935E5}"/>
                    </a:ext>
                  </a:extLst>
                </p:cNvPr>
                <p:cNvPicPr/>
                <p:nvPr/>
              </p:nvPicPr>
              <p:blipFill>
                <a:blip r:embed="rId146"/>
                <a:stretch>
                  <a:fillRect/>
                </a:stretch>
              </p:blipFill>
              <p:spPr>
                <a:xfrm>
                  <a:off x="7854067" y="807743"/>
                  <a:ext cx="11880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DD3FF279-D841-1F44-926D-5643BC81FA57}"/>
                  </a:ext>
                </a:extLst>
              </p14:cNvPr>
              <p14:cNvContentPartPr/>
              <p14:nvPr/>
            </p14:nvContentPartPr>
            <p14:xfrm>
              <a:off x="5078107" y="1004303"/>
              <a:ext cx="110520" cy="17280"/>
            </p14:xfrm>
          </p:contentPart>
        </mc:Choice>
        <mc:Fallback xmlns="">
          <p:pic>
            <p:nvPicPr>
              <p:cNvPr id="95" name="Ink 94">
                <a:extLst>
                  <a:ext uri="{FF2B5EF4-FFF2-40B4-BE49-F238E27FC236}">
                    <a16:creationId xmlns:a16="http://schemas.microsoft.com/office/drawing/2014/main" id="{DD3FF279-D841-1F44-926D-5643BC81FA57}"/>
                  </a:ext>
                </a:extLst>
              </p:cNvPr>
              <p:cNvPicPr/>
              <p:nvPr/>
            </p:nvPicPr>
            <p:blipFill>
              <a:blip r:embed="rId148"/>
              <a:stretch>
                <a:fillRect/>
              </a:stretch>
            </p:blipFill>
            <p:spPr>
              <a:xfrm>
                <a:off x="5070547" y="996743"/>
                <a:ext cx="125280" cy="32400"/>
              </a:xfrm>
              <a:prstGeom prst="rect">
                <a:avLst/>
              </a:prstGeom>
            </p:spPr>
          </p:pic>
        </mc:Fallback>
      </mc:AlternateContent>
      <p:grpSp>
        <p:nvGrpSpPr>
          <p:cNvPr id="109" name="Group 108">
            <a:extLst>
              <a:ext uri="{FF2B5EF4-FFF2-40B4-BE49-F238E27FC236}">
                <a16:creationId xmlns:a16="http://schemas.microsoft.com/office/drawing/2014/main" id="{1C4B9A19-56FF-CC4A-84A5-3CC3280534CA}"/>
              </a:ext>
            </a:extLst>
          </p:cNvPr>
          <p:cNvGrpSpPr/>
          <p:nvPr/>
        </p:nvGrpSpPr>
        <p:grpSpPr>
          <a:xfrm>
            <a:off x="5951467" y="3540863"/>
            <a:ext cx="483480" cy="235440"/>
            <a:chOff x="5951467" y="3540863"/>
            <a:chExt cx="483480" cy="235440"/>
          </a:xfrm>
        </p:grpSpPr>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95FDA9BF-1196-6F42-B9F9-5DE5DE098BAA}"/>
                    </a:ext>
                  </a:extLst>
                </p14:cNvPr>
                <p14:cNvContentPartPr/>
                <p14:nvPr/>
              </p14:nvContentPartPr>
              <p14:xfrm>
                <a:off x="5951467" y="3635903"/>
                <a:ext cx="72360" cy="140400"/>
              </p14:xfrm>
            </p:contentPart>
          </mc:Choice>
          <mc:Fallback xmlns="">
            <p:pic>
              <p:nvPicPr>
                <p:cNvPr id="96" name="Ink 95">
                  <a:extLst>
                    <a:ext uri="{FF2B5EF4-FFF2-40B4-BE49-F238E27FC236}">
                      <a16:creationId xmlns:a16="http://schemas.microsoft.com/office/drawing/2014/main" id="{95FDA9BF-1196-6F42-B9F9-5DE5DE098BAA}"/>
                    </a:ext>
                  </a:extLst>
                </p:cNvPr>
                <p:cNvPicPr/>
                <p:nvPr/>
              </p:nvPicPr>
              <p:blipFill>
                <a:blip r:embed="rId150"/>
                <a:stretch>
                  <a:fillRect/>
                </a:stretch>
              </p:blipFill>
              <p:spPr>
                <a:xfrm>
                  <a:off x="5943907" y="3628343"/>
                  <a:ext cx="87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7" name="Ink 96">
                  <a:extLst>
                    <a:ext uri="{FF2B5EF4-FFF2-40B4-BE49-F238E27FC236}">
                      <a16:creationId xmlns:a16="http://schemas.microsoft.com/office/drawing/2014/main" id="{6E10EE6A-E6B5-0E45-8270-4A5238A1C9CD}"/>
                    </a:ext>
                  </a:extLst>
                </p14:cNvPr>
                <p14:cNvContentPartPr/>
                <p14:nvPr/>
              </p14:nvContentPartPr>
              <p14:xfrm>
                <a:off x="6054067" y="3683423"/>
                <a:ext cx="126720" cy="79920"/>
              </p14:xfrm>
            </p:contentPart>
          </mc:Choice>
          <mc:Fallback xmlns="">
            <p:pic>
              <p:nvPicPr>
                <p:cNvPr id="97" name="Ink 96">
                  <a:extLst>
                    <a:ext uri="{FF2B5EF4-FFF2-40B4-BE49-F238E27FC236}">
                      <a16:creationId xmlns:a16="http://schemas.microsoft.com/office/drawing/2014/main" id="{6E10EE6A-E6B5-0E45-8270-4A5238A1C9CD}"/>
                    </a:ext>
                  </a:extLst>
                </p:cNvPr>
                <p:cNvPicPr/>
                <p:nvPr/>
              </p:nvPicPr>
              <p:blipFill>
                <a:blip r:embed="rId152"/>
                <a:stretch>
                  <a:fillRect/>
                </a:stretch>
              </p:blipFill>
              <p:spPr>
                <a:xfrm>
                  <a:off x="6046507" y="3675863"/>
                  <a:ext cx="141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8" name="Ink 97">
                  <a:extLst>
                    <a:ext uri="{FF2B5EF4-FFF2-40B4-BE49-F238E27FC236}">
                      <a16:creationId xmlns:a16="http://schemas.microsoft.com/office/drawing/2014/main" id="{3BC1D098-5D65-0345-B527-D27B5FAE0837}"/>
                    </a:ext>
                  </a:extLst>
                </p14:cNvPr>
                <p14:cNvContentPartPr/>
                <p14:nvPr/>
              </p14:nvContentPartPr>
              <p14:xfrm>
                <a:off x="6216067" y="3702143"/>
                <a:ext cx="133920" cy="56160"/>
              </p14:xfrm>
            </p:contentPart>
          </mc:Choice>
          <mc:Fallback xmlns="">
            <p:pic>
              <p:nvPicPr>
                <p:cNvPr id="98" name="Ink 97">
                  <a:extLst>
                    <a:ext uri="{FF2B5EF4-FFF2-40B4-BE49-F238E27FC236}">
                      <a16:creationId xmlns:a16="http://schemas.microsoft.com/office/drawing/2014/main" id="{3BC1D098-5D65-0345-B527-D27B5FAE0837}"/>
                    </a:ext>
                  </a:extLst>
                </p:cNvPr>
                <p:cNvPicPr/>
                <p:nvPr/>
              </p:nvPicPr>
              <p:blipFill>
                <a:blip r:embed="rId154"/>
                <a:stretch>
                  <a:fillRect/>
                </a:stretch>
              </p:blipFill>
              <p:spPr>
                <a:xfrm>
                  <a:off x="6208867" y="3694583"/>
                  <a:ext cx="149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9" name="Ink 98">
                  <a:extLst>
                    <a:ext uri="{FF2B5EF4-FFF2-40B4-BE49-F238E27FC236}">
                      <a16:creationId xmlns:a16="http://schemas.microsoft.com/office/drawing/2014/main" id="{DAF796AD-3F75-E745-9311-14A6B81D17A7}"/>
                    </a:ext>
                  </a:extLst>
                </p14:cNvPr>
                <p14:cNvContentPartPr/>
                <p14:nvPr/>
              </p14:nvContentPartPr>
              <p14:xfrm>
                <a:off x="6407947" y="3540863"/>
                <a:ext cx="27000" cy="208440"/>
              </p14:xfrm>
            </p:contentPart>
          </mc:Choice>
          <mc:Fallback xmlns="">
            <p:pic>
              <p:nvPicPr>
                <p:cNvPr id="99" name="Ink 98">
                  <a:extLst>
                    <a:ext uri="{FF2B5EF4-FFF2-40B4-BE49-F238E27FC236}">
                      <a16:creationId xmlns:a16="http://schemas.microsoft.com/office/drawing/2014/main" id="{DAF796AD-3F75-E745-9311-14A6B81D17A7}"/>
                    </a:ext>
                  </a:extLst>
                </p:cNvPr>
                <p:cNvPicPr/>
                <p:nvPr/>
              </p:nvPicPr>
              <p:blipFill>
                <a:blip r:embed="rId156"/>
                <a:stretch>
                  <a:fillRect/>
                </a:stretch>
              </p:blipFill>
              <p:spPr>
                <a:xfrm>
                  <a:off x="6400387" y="3533303"/>
                  <a:ext cx="42120" cy="223560"/>
                </a:xfrm>
                <a:prstGeom prst="rect">
                  <a:avLst/>
                </a:prstGeom>
              </p:spPr>
            </p:pic>
          </mc:Fallback>
        </mc:AlternateContent>
      </p:grpSp>
      <p:grpSp>
        <p:nvGrpSpPr>
          <p:cNvPr id="108" name="Group 107">
            <a:extLst>
              <a:ext uri="{FF2B5EF4-FFF2-40B4-BE49-F238E27FC236}">
                <a16:creationId xmlns:a16="http://schemas.microsoft.com/office/drawing/2014/main" id="{CBA624AC-A055-D442-9A43-C0DD0ABC3C04}"/>
              </a:ext>
            </a:extLst>
          </p:cNvPr>
          <p:cNvGrpSpPr/>
          <p:nvPr/>
        </p:nvGrpSpPr>
        <p:grpSpPr>
          <a:xfrm>
            <a:off x="6631867" y="3513143"/>
            <a:ext cx="945720" cy="242640"/>
            <a:chOff x="6631867" y="3513143"/>
            <a:chExt cx="945720" cy="242640"/>
          </a:xfrm>
        </p:grpSpPr>
        <mc:AlternateContent xmlns:mc="http://schemas.openxmlformats.org/markup-compatibility/2006" xmlns:p14="http://schemas.microsoft.com/office/powerpoint/2010/main">
          <mc:Choice Requires="p14">
            <p:contentPart p14:bwMode="auto" r:id="rId157">
              <p14:nvContentPartPr>
                <p14:cNvPr id="100" name="Ink 99">
                  <a:extLst>
                    <a:ext uri="{FF2B5EF4-FFF2-40B4-BE49-F238E27FC236}">
                      <a16:creationId xmlns:a16="http://schemas.microsoft.com/office/drawing/2014/main" id="{CD6DFF9C-CC72-EC45-AE22-EAEF2516203F}"/>
                    </a:ext>
                  </a:extLst>
                </p14:cNvPr>
                <p14:cNvContentPartPr/>
                <p14:nvPr/>
              </p14:nvContentPartPr>
              <p14:xfrm>
                <a:off x="6631867" y="3659303"/>
                <a:ext cx="107280" cy="93240"/>
              </p14:xfrm>
            </p:contentPart>
          </mc:Choice>
          <mc:Fallback xmlns="">
            <p:pic>
              <p:nvPicPr>
                <p:cNvPr id="100" name="Ink 99">
                  <a:extLst>
                    <a:ext uri="{FF2B5EF4-FFF2-40B4-BE49-F238E27FC236}">
                      <a16:creationId xmlns:a16="http://schemas.microsoft.com/office/drawing/2014/main" id="{CD6DFF9C-CC72-EC45-AE22-EAEF2516203F}"/>
                    </a:ext>
                  </a:extLst>
                </p:cNvPr>
                <p:cNvPicPr/>
                <p:nvPr/>
              </p:nvPicPr>
              <p:blipFill>
                <a:blip r:embed="rId158"/>
                <a:stretch>
                  <a:fillRect/>
                </a:stretch>
              </p:blipFill>
              <p:spPr>
                <a:xfrm>
                  <a:off x="6624307" y="3651743"/>
                  <a:ext cx="122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1" name="Ink 100">
                  <a:extLst>
                    <a:ext uri="{FF2B5EF4-FFF2-40B4-BE49-F238E27FC236}">
                      <a16:creationId xmlns:a16="http://schemas.microsoft.com/office/drawing/2014/main" id="{5F664FDA-C1C1-214A-B718-C6AC04DEBE7E}"/>
                    </a:ext>
                  </a:extLst>
                </p14:cNvPr>
                <p14:cNvContentPartPr/>
                <p14:nvPr/>
              </p14:nvContentPartPr>
              <p14:xfrm>
                <a:off x="6819067" y="3646343"/>
                <a:ext cx="94320" cy="109440"/>
              </p14:xfrm>
            </p:contentPart>
          </mc:Choice>
          <mc:Fallback xmlns="">
            <p:pic>
              <p:nvPicPr>
                <p:cNvPr id="101" name="Ink 100">
                  <a:extLst>
                    <a:ext uri="{FF2B5EF4-FFF2-40B4-BE49-F238E27FC236}">
                      <a16:creationId xmlns:a16="http://schemas.microsoft.com/office/drawing/2014/main" id="{5F664FDA-C1C1-214A-B718-C6AC04DEBE7E}"/>
                    </a:ext>
                  </a:extLst>
                </p:cNvPr>
                <p:cNvPicPr/>
                <p:nvPr/>
              </p:nvPicPr>
              <p:blipFill>
                <a:blip r:embed="rId160"/>
                <a:stretch>
                  <a:fillRect/>
                </a:stretch>
              </p:blipFill>
              <p:spPr>
                <a:xfrm>
                  <a:off x="6811507" y="3638783"/>
                  <a:ext cx="109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2" name="Ink 101">
                  <a:extLst>
                    <a:ext uri="{FF2B5EF4-FFF2-40B4-BE49-F238E27FC236}">
                      <a16:creationId xmlns:a16="http://schemas.microsoft.com/office/drawing/2014/main" id="{9FD8F1EC-4112-1142-BB29-F1080DE0EA27}"/>
                    </a:ext>
                  </a:extLst>
                </p14:cNvPr>
                <p14:cNvContentPartPr/>
                <p14:nvPr/>
              </p14:nvContentPartPr>
              <p14:xfrm>
                <a:off x="6978907" y="3540503"/>
                <a:ext cx="28080" cy="204840"/>
              </p14:xfrm>
            </p:contentPart>
          </mc:Choice>
          <mc:Fallback xmlns="">
            <p:pic>
              <p:nvPicPr>
                <p:cNvPr id="102" name="Ink 101">
                  <a:extLst>
                    <a:ext uri="{FF2B5EF4-FFF2-40B4-BE49-F238E27FC236}">
                      <a16:creationId xmlns:a16="http://schemas.microsoft.com/office/drawing/2014/main" id="{9FD8F1EC-4112-1142-BB29-F1080DE0EA27}"/>
                    </a:ext>
                  </a:extLst>
                </p:cNvPr>
                <p:cNvPicPr/>
                <p:nvPr/>
              </p:nvPicPr>
              <p:blipFill>
                <a:blip r:embed="rId162"/>
                <a:stretch>
                  <a:fillRect/>
                </a:stretch>
              </p:blipFill>
              <p:spPr>
                <a:xfrm>
                  <a:off x="6971347" y="3533303"/>
                  <a:ext cx="43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3" name="Ink 102">
                  <a:extLst>
                    <a:ext uri="{FF2B5EF4-FFF2-40B4-BE49-F238E27FC236}">
                      <a16:creationId xmlns:a16="http://schemas.microsoft.com/office/drawing/2014/main" id="{A034A19F-F157-B64A-B680-5809E740FE62}"/>
                    </a:ext>
                  </a:extLst>
                </p14:cNvPr>
                <p14:cNvContentPartPr/>
                <p14:nvPr/>
              </p14:nvContentPartPr>
              <p14:xfrm>
                <a:off x="6921667" y="3649943"/>
                <a:ext cx="160920" cy="18000"/>
              </p14:xfrm>
            </p:contentPart>
          </mc:Choice>
          <mc:Fallback xmlns="">
            <p:pic>
              <p:nvPicPr>
                <p:cNvPr id="103" name="Ink 102">
                  <a:extLst>
                    <a:ext uri="{FF2B5EF4-FFF2-40B4-BE49-F238E27FC236}">
                      <a16:creationId xmlns:a16="http://schemas.microsoft.com/office/drawing/2014/main" id="{A034A19F-F157-B64A-B680-5809E740FE62}"/>
                    </a:ext>
                  </a:extLst>
                </p:cNvPr>
                <p:cNvPicPr/>
                <p:nvPr/>
              </p:nvPicPr>
              <p:blipFill>
                <a:blip r:embed="rId164"/>
                <a:stretch>
                  <a:fillRect/>
                </a:stretch>
              </p:blipFill>
              <p:spPr>
                <a:xfrm>
                  <a:off x="6914107" y="3642383"/>
                  <a:ext cx="176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4" name="Ink 103">
                  <a:extLst>
                    <a:ext uri="{FF2B5EF4-FFF2-40B4-BE49-F238E27FC236}">
                      <a16:creationId xmlns:a16="http://schemas.microsoft.com/office/drawing/2014/main" id="{A2543A76-0E52-7348-BB98-6E0661BD63C6}"/>
                    </a:ext>
                  </a:extLst>
                </p14:cNvPr>
                <p14:cNvContentPartPr/>
                <p14:nvPr/>
              </p14:nvContentPartPr>
              <p14:xfrm>
                <a:off x="7105627" y="3649223"/>
                <a:ext cx="140400" cy="80640"/>
              </p14:xfrm>
            </p:contentPart>
          </mc:Choice>
          <mc:Fallback xmlns="">
            <p:pic>
              <p:nvPicPr>
                <p:cNvPr id="104" name="Ink 103">
                  <a:extLst>
                    <a:ext uri="{FF2B5EF4-FFF2-40B4-BE49-F238E27FC236}">
                      <a16:creationId xmlns:a16="http://schemas.microsoft.com/office/drawing/2014/main" id="{A2543A76-0E52-7348-BB98-6E0661BD63C6}"/>
                    </a:ext>
                  </a:extLst>
                </p:cNvPr>
                <p:cNvPicPr/>
                <p:nvPr/>
              </p:nvPicPr>
              <p:blipFill>
                <a:blip r:embed="rId166"/>
                <a:stretch>
                  <a:fillRect/>
                </a:stretch>
              </p:blipFill>
              <p:spPr>
                <a:xfrm>
                  <a:off x="7098067" y="3641663"/>
                  <a:ext cx="155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Ink 104">
                  <a:extLst>
                    <a:ext uri="{FF2B5EF4-FFF2-40B4-BE49-F238E27FC236}">
                      <a16:creationId xmlns:a16="http://schemas.microsoft.com/office/drawing/2014/main" id="{63A4742D-5C8E-054B-9D20-8DB33AF1C0C9}"/>
                    </a:ext>
                  </a:extLst>
                </p14:cNvPr>
                <p14:cNvContentPartPr/>
                <p14:nvPr/>
              </p14:nvContentPartPr>
              <p14:xfrm>
                <a:off x="7326307" y="3513143"/>
                <a:ext cx="21240" cy="215640"/>
              </p14:xfrm>
            </p:contentPart>
          </mc:Choice>
          <mc:Fallback xmlns="">
            <p:pic>
              <p:nvPicPr>
                <p:cNvPr id="105" name="Ink 104">
                  <a:extLst>
                    <a:ext uri="{FF2B5EF4-FFF2-40B4-BE49-F238E27FC236}">
                      <a16:creationId xmlns:a16="http://schemas.microsoft.com/office/drawing/2014/main" id="{63A4742D-5C8E-054B-9D20-8DB33AF1C0C9}"/>
                    </a:ext>
                  </a:extLst>
                </p:cNvPr>
                <p:cNvPicPr/>
                <p:nvPr/>
              </p:nvPicPr>
              <p:blipFill>
                <a:blip r:embed="rId168"/>
                <a:stretch>
                  <a:fillRect/>
                </a:stretch>
              </p:blipFill>
              <p:spPr>
                <a:xfrm>
                  <a:off x="7318747" y="3505583"/>
                  <a:ext cx="36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Ink 105">
                  <a:extLst>
                    <a:ext uri="{FF2B5EF4-FFF2-40B4-BE49-F238E27FC236}">
                      <a16:creationId xmlns:a16="http://schemas.microsoft.com/office/drawing/2014/main" id="{112163F0-A633-F945-A56E-C68EEBB4B57F}"/>
                    </a:ext>
                  </a:extLst>
                </p14:cNvPr>
                <p14:cNvContentPartPr/>
                <p14:nvPr/>
              </p14:nvContentPartPr>
              <p14:xfrm>
                <a:off x="7258627" y="3635183"/>
                <a:ext cx="140760" cy="14400"/>
              </p14:xfrm>
            </p:contentPart>
          </mc:Choice>
          <mc:Fallback xmlns="">
            <p:pic>
              <p:nvPicPr>
                <p:cNvPr id="106" name="Ink 105">
                  <a:extLst>
                    <a:ext uri="{FF2B5EF4-FFF2-40B4-BE49-F238E27FC236}">
                      <a16:creationId xmlns:a16="http://schemas.microsoft.com/office/drawing/2014/main" id="{112163F0-A633-F945-A56E-C68EEBB4B57F}"/>
                    </a:ext>
                  </a:extLst>
                </p:cNvPr>
                <p:cNvPicPr/>
                <p:nvPr/>
              </p:nvPicPr>
              <p:blipFill>
                <a:blip r:embed="rId170"/>
                <a:stretch>
                  <a:fillRect/>
                </a:stretch>
              </p:blipFill>
              <p:spPr>
                <a:xfrm>
                  <a:off x="7251067" y="3627623"/>
                  <a:ext cx="155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Ink 106">
                  <a:extLst>
                    <a:ext uri="{FF2B5EF4-FFF2-40B4-BE49-F238E27FC236}">
                      <a16:creationId xmlns:a16="http://schemas.microsoft.com/office/drawing/2014/main" id="{D18E51DD-2CDB-F64E-8C63-8580CE6B9E45}"/>
                    </a:ext>
                  </a:extLst>
                </p14:cNvPr>
                <p14:cNvContentPartPr/>
                <p14:nvPr/>
              </p14:nvContentPartPr>
              <p14:xfrm>
                <a:off x="7424227" y="3604943"/>
                <a:ext cx="153360" cy="111240"/>
              </p14:xfrm>
            </p:contentPart>
          </mc:Choice>
          <mc:Fallback xmlns="">
            <p:pic>
              <p:nvPicPr>
                <p:cNvPr id="107" name="Ink 106">
                  <a:extLst>
                    <a:ext uri="{FF2B5EF4-FFF2-40B4-BE49-F238E27FC236}">
                      <a16:creationId xmlns:a16="http://schemas.microsoft.com/office/drawing/2014/main" id="{D18E51DD-2CDB-F64E-8C63-8580CE6B9E45}"/>
                    </a:ext>
                  </a:extLst>
                </p:cNvPr>
                <p:cNvPicPr/>
                <p:nvPr/>
              </p:nvPicPr>
              <p:blipFill>
                <a:blip r:embed="rId172"/>
                <a:stretch>
                  <a:fillRect/>
                </a:stretch>
              </p:blipFill>
              <p:spPr>
                <a:xfrm>
                  <a:off x="7416667" y="3597383"/>
                  <a:ext cx="168480" cy="126360"/>
                </a:xfrm>
                <a:prstGeom prst="rect">
                  <a:avLst/>
                </a:prstGeom>
              </p:spPr>
            </p:pic>
          </mc:Fallback>
        </mc:AlternateContent>
      </p:grpSp>
      <p:grpSp>
        <p:nvGrpSpPr>
          <p:cNvPr id="115" name="Group 114">
            <a:extLst>
              <a:ext uri="{FF2B5EF4-FFF2-40B4-BE49-F238E27FC236}">
                <a16:creationId xmlns:a16="http://schemas.microsoft.com/office/drawing/2014/main" id="{C9DAA857-9783-2045-9653-A6A448F57321}"/>
              </a:ext>
            </a:extLst>
          </p:cNvPr>
          <p:cNvGrpSpPr/>
          <p:nvPr/>
        </p:nvGrpSpPr>
        <p:grpSpPr>
          <a:xfrm>
            <a:off x="5518387" y="3588743"/>
            <a:ext cx="240480" cy="252000"/>
            <a:chOff x="5518387" y="3588743"/>
            <a:chExt cx="240480" cy="252000"/>
          </a:xfrm>
        </p:grpSpPr>
        <mc:AlternateContent xmlns:mc="http://schemas.openxmlformats.org/markup-compatibility/2006" xmlns:p14="http://schemas.microsoft.com/office/powerpoint/2010/main">
          <mc:Choice Requires="p14">
            <p:contentPart p14:bwMode="auto" r:id="rId173">
              <p14:nvContentPartPr>
                <p14:cNvPr id="110" name="Ink 109">
                  <a:extLst>
                    <a:ext uri="{FF2B5EF4-FFF2-40B4-BE49-F238E27FC236}">
                      <a16:creationId xmlns:a16="http://schemas.microsoft.com/office/drawing/2014/main" id="{53C51D38-6CBB-654F-800B-468EBD730993}"/>
                    </a:ext>
                  </a:extLst>
                </p14:cNvPr>
                <p14:cNvContentPartPr/>
                <p14:nvPr/>
              </p14:nvContentPartPr>
              <p14:xfrm>
                <a:off x="5614867" y="3668663"/>
                <a:ext cx="16560" cy="84600"/>
              </p14:xfrm>
            </p:contentPart>
          </mc:Choice>
          <mc:Fallback xmlns="">
            <p:pic>
              <p:nvPicPr>
                <p:cNvPr id="110" name="Ink 109">
                  <a:extLst>
                    <a:ext uri="{FF2B5EF4-FFF2-40B4-BE49-F238E27FC236}">
                      <a16:creationId xmlns:a16="http://schemas.microsoft.com/office/drawing/2014/main" id="{53C51D38-6CBB-654F-800B-468EBD730993}"/>
                    </a:ext>
                  </a:extLst>
                </p:cNvPr>
                <p:cNvPicPr/>
                <p:nvPr/>
              </p:nvPicPr>
              <p:blipFill>
                <a:blip r:embed="rId174"/>
                <a:stretch>
                  <a:fillRect/>
                </a:stretch>
              </p:blipFill>
              <p:spPr>
                <a:xfrm>
                  <a:off x="5607307" y="3661103"/>
                  <a:ext cx="31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1" name="Ink 110">
                  <a:extLst>
                    <a:ext uri="{FF2B5EF4-FFF2-40B4-BE49-F238E27FC236}">
                      <a16:creationId xmlns:a16="http://schemas.microsoft.com/office/drawing/2014/main" id="{DCE04B84-BFAD-6048-B620-92ACFD8D9802}"/>
                    </a:ext>
                  </a:extLst>
                </p14:cNvPr>
                <p14:cNvContentPartPr/>
                <p14:nvPr/>
              </p14:nvContentPartPr>
              <p14:xfrm>
                <a:off x="5518387" y="3588743"/>
                <a:ext cx="240480" cy="252000"/>
              </p14:xfrm>
            </p:contentPart>
          </mc:Choice>
          <mc:Fallback xmlns="">
            <p:pic>
              <p:nvPicPr>
                <p:cNvPr id="111" name="Ink 110">
                  <a:extLst>
                    <a:ext uri="{FF2B5EF4-FFF2-40B4-BE49-F238E27FC236}">
                      <a16:creationId xmlns:a16="http://schemas.microsoft.com/office/drawing/2014/main" id="{DCE04B84-BFAD-6048-B620-92ACFD8D9802}"/>
                    </a:ext>
                  </a:extLst>
                </p:cNvPr>
                <p:cNvPicPr/>
                <p:nvPr/>
              </p:nvPicPr>
              <p:blipFill>
                <a:blip r:embed="rId176"/>
                <a:stretch>
                  <a:fillRect/>
                </a:stretch>
              </p:blipFill>
              <p:spPr>
                <a:xfrm>
                  <a:off x="5510827" y="3581183"/>
                  <a:ext cx="255240" cy="267120"/>
                </a:xfrm>
                <a:prstGeom prst="rect">
                  <a:avLst/>
                </a:prstGeom>
              </p:spPr>
            </p:pic>
          </mc:Fallback>
        </mc:AlternateContent>
      </p:grpSp>
      <p:grpSp>
        <p:nvGrpSpPr>
          <p:cNvPr id="114" name="Group 113">
            <a:extLst>
              <a:ext uri="{FF2B5EF4-FFF2-40B4-BE49-F238E27FC236}">
                <a16:creationId xmlns:a16="http://schemas.microsoft.com/office/drawing/2014/main" id="{7C8FF1F6-76C9-A441-AE30-4297B164A7B9}"/>
              </a:ext>
            </a:extLst>
          </p:cNvPr>
          <p:cNvGrpSpPr/>
          <p:nvPr/>
        </p:nvGrpSpPr>
        <p:grpSpPr>
          <a:xfrm>
            <a:off x="5527027" y="3937583"/>
            <a:ext cx="253080" cy="307080"/>
            <a:chOff x="5527027" y="3937583"/>
            <a:chExt cx="253080" cy="307080"/>
          </a:xfrm>
        </p:grpSpPr>
        <mc:AlternateContent xmlns:mc="http://schemas.openxmlformats.org/markup-compatibility/2006" xmlns:p14="http://schemas.microsoft.com/office/powerpoint/2010/main">
          <mc:Choice Requires="p14">
            <p:contentPart p14:bwMode="auto" r:id="rId177">
              <p14:nvContentPartPr>
                <p14:cNvPr id="112" name="Ink 111">
                  <a:extLst>
                    <a:ext uri="{FF2B5EF4-FFF2-40B4-BE49-F238E27FC236}">
                      <a16:creationId xmlns:a16="http://schemas.microsoft.com/office/drawing/2014/main" id="{30463D2B-D8DB-3E4E-A7CD-5868DBB9EB55}"/>
                    </a:ext>
                  </a:extLst>
                </p14:cNvPr>
                <p14:cNvContentPartPr/>
                <p14:nvPr/>
              </p14:nvContentPartPr>
              <p14:xfrm>
                <a:off x="5595427" y="3992663"/>
                <a:ext cx="119160" cy="137880"/>
              </p14:xfrm>
            </p:contentPart>
          </mc:Choice>
          <mc:Fallback xmlns="">
            <p:pic>
              <p:nvPicPr>
                <p:cNvPr id="112" name="Ink 111">
                  <a:extLst>
                    <a:ext uri="{FF2B5EF4-FFF2-40B4-BE49-F238E27FC236}">
                      <a16:creationId xmlns:a16="http://schemas.microsoft.com/office/drawing/2014/main" id="{30463D2B-D8DB-3E4E-A7CD-5868DBB9EB55}"/>
                    </a:ext>
                  </a:extLst>
                </p:cNvPr>
                <p:cNvPicPr/>
                <p:nvPr/>
              </p:nvPicPr>
              <p:blipFill>
                <a:blip r:embed="rId178"/>
                <a:stretch>
                  <a:fillRect/>
                </a:stretch>
              </p:blipFill>
              <p:spPr>
                <a:xfrm>
                  <a:off x="5587867" y="3985103"/>
                  <a:ext cx="134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07C528B7-93F0-F24B-A01F-7093950391AE}"/>
                    </a:ext>
                  </a:extLst>
                </p14:cNvPr>
                <p14:cNvContentPartPr/>
                <p14:nvPr/>
              </p14:nvContentPartPr>
              <p14:xfrm>
                <a:off x="5527027" y="3937583"/>
                <a:ext cx="253080" cy="307080"/>
              </p14:xfrm>
            </p:contentPart>
          </mc:Choice>
          <mc:Fallback xmlns="">
            <p:pic>
              <p:nvPicPr>
                <p:cNvPr id="113" name="Ink 112">
                  <a:extLst>
                    <a:ext uri="{FF2B5EF4-FFF2-40B4-BE49-F238E27FC236}">
                      <a16:creationId xmlns:a16="http://schemas.microsoft.com/office/drawing/2014/main" id="{07C528B7-93F0-F24B-A01F-7093950391AE}"/>
                    </a:ext>
                  </a:extLst>
                </p:cNvPr>
                <p:cNvPicPr/>
                <p:nvPr/>
              </p:nvPicPr>
              <p:blipFill>
                <a:blip r:embed="rId180"/>
                <a:stretch>
                  <a:fillRect/>
                </a:stretch>
              </p:blipFill>
              <p:spPr>
                <a:xfrm>
                  <a:off x="5519467" y="3930023"/>
                  <a:ext cx="268200" cy="322200"/>
                </a:xfrm>
                <a:prstGeom prst="rect">
                  <a:avLst/>
                </a:prstGeom>
              </p:spPr>
            </p:pic>
          </mc:Fallback>
        </mc:AlternateContent>
      </p:grpSp>
      <p:grpSp>
        <p:nvGrpSpPr>
          <p:cNvPr id="119" name="Group 118">
            <a:extLst>
              <a:ext uri="{FF2B5EF4-FFF2-40B4-BE49-F238E27FC236}">
                <a16:creationId xmlns:a16="http://schemas.microsoft.com/office/drawing/2014/main" id="{461B8DDE-0482-694E-B350-07AD796B3872}"/>
              </a:ext>
            </a:extLst>
          </p:cNvPr>
          <p:cNvGrpSpPr/>
          <p:nvPr/>
        </p:nvGrpSpPr>
        <p:grpSpPr>
          <a:xfrm>
            <a:off x="6067387" y="3915983"/>
            <a:ext cx="155880" cy="222480"/>
            <a:chOff x="6067387" y="3915983"/>
            <a:chExt cx="155880" cy="222480"/>
          </a:xfrm>
        </p:grpSpPr>
        <mc:AlternateContent xmlns:mc="http://schemas.openxmlformats.org/markup-compatibility/2006" xmlns:p14="http://schemas.microsoft.com/office/powerpoint/2010/main">
          <mc:Choice Requires="p14">
            <p:contentPart p14:bwMode="auto" r:id="rId181">
              <p14:nvContentPartPr>
                <p14:cNvPr id="116" name="Ink 115">
                  <a:extLst>
                    <a:ext uri="{FF2B5EF4-FFF2-40B4-BE49-F238E27FC236}">
                      <a16:creationId xmlns:a16="http://schemas.microsoft.com/office/drawing/2014/main" id="{596152F1-A197-F747-85F9-096E4A8FB13A}"/>
                    </a:ext>
                  </a:extLst>
                </p14:cNvPr>
                <p14:cNvContentPartPr/>
                <p14:nvPr/>
              </p14:nvContentPartPr>
              <p14:xfrm>
                <a:off x="6067387" y="3974663"/>
                <a:ext cx="151920" cy="144000"/>
              </p14:xfrm>
            </p:contentPart>
          </mc:Choice>
          <mc:Fallback xmlns="">
            <p:pic>
              <p:nvPicPr>
                <p:cNvPr id="116" name="Ink 115">
                  <a:extLst>
                    <a:ext uri="{FF2B5EF4-FFF2-40B4-BE49-F238E27FC236}">
                      <a16:creationId xmlns:a16="http://schemas.microsoft.com/office/drawing/2014/main" id="{596152F1-A197-F747-85F9-096E4A8FB13A}"/>
                    </a:ext>
                  </a:extLst>
                </p:cNvPr>
                <p:cNvPicPr/>
                <p:nvPr/>
              </p:nvPicPr>
              <p:blipFill>
                <a:blip r:embed="rId182"/>
                <a:stretch>
                  <a:fillRect/>
                </a:stretch>
              </p:blipFill>
              <p:spPr>
                <a:xfrm>
                  <a:off x="6060187" y="3967463"/>
                  <a:ext cx="16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Ink 116">
                  <a:extLst>
                    <a:ext uri="{FF2B5EF4-FFF2-40B4-BE49-F238E27FC236}">
                      <a16:creationId xmlns:a16="http://schemas.microsoft.com/office/drawing/2014/main" id="{9875B96E-E3EA-6442-BBF0-9213AEDFE51B}"/>
                    </a:ext>
                  </a:extLst>
                </p14:cNvPr>
                <p14:cNvContentPartPr/>
                <p14:nvPr/>
              </p14:nvContentPartPr>
              <p14:xfrm>
                <a:off x="6142627" y="3942983"/>
                <a:ext cx="18360" cy="192960"/>
              </p14:xfrm>
            </p:contentPart>
          </mc:Choice>
          <mc:Fallback xmlns="">
            <p:pic>
              <p:nvPicPr>
                <p:cNvPr id="117" name="Ink 116">
                  <a:extLst>
                    <a:ext uri="{FF2B5EF4-FFF2-40B4-BE49-F238E27FC236}">
                      <a16:creationId xmlns:a16="http://schemas.microsoft.com/office/drawing/2014/main" id="{9875B96E-E3EA-6442-BBF0-9213AEDFE51B}"/>
                    </a:ext>
                  </a:extLst>
                </p:cNvPr>
                <p:cNvPicPr/>
                <p:nvPr/>
              </p:nvPicPr>
              <p:blipFill>
                <a:blip r:embed="rId184"/>
                <a:stretch>
                  <a:fillRect/>
                </a:stretch>
              </p:blipFill>
              <p:spPr>
                <a:xfrm>
                  <a:off x="6135067" y="3935423"/>
                  <a:ext cx="331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8" name="Ink 117">
                  <a:extLst>
                    <a:ext uri="{FF2B5EF4-FFF2-40B4-BE49-F238E27FC236}">
                      <a16:creationId xmlns:a16="http://schemas.microsoft.com/office/drawing/2014/main" id="{E4B7BD53-4F83-C041-ADD1-58939805DF26}"/>
                    </a:ext>
                  </a:extLst>
                </p14:cNvPr>
                <p14:cNvContentPartPr/>
                <p14:nvPr/>
              </p14:nvContentPartPr>
              <p14:xfrm>
                <a:off x="6218587" y="3915983"/>
                <a:ext cx="4680" cy="222480"/>
              </p14:xfrm>
            </p:contentPart>
          </mc:Choice>
          <mc:Fallback xmlns="">
            <p:pic>
              <p:nvPicPr>
                <p:cNvPr id="118" name="Ink 117">
                  <a:extLst>
                    <a:ext uri="{FF2B5EF4-FFF2-40B4-BE49-F238E27FC236}">
                      <a16:creationId xmlns:a16="http://schemas.microsoft.com/office/drawing/2014/main" id="{E4B7BD53-4F83-C041-ADD1-58939805DF26}"/>
                    </a:ext>
                  </a:extLst>
                </p:cNvPr>
                <p:cNvPicPr/>
                <p:nvPr/>
              </p:nvPicPr>
              <p:blipFill>
                <a:blip r:embed="rId186"/>
                <a:stretch>
                  <a:fillRect/>
                </a:stretch>
              </p:blipFill>
              <p:spPr>
                <a:xfrm>
                  <a:off x="6211027" y="3908423"/>
                  <a:ext cx="19800" cy="237600"/>
                </a:xfrm>
                <a:prstGeom prst="rect">
                  <a:avLst/>
                </a:prstGeom>
              </p:spPr>
            </p:pic>
          </mc:Fallback>
        </mc:AlternateContent>
      </p:grpSp>
      <p:grpSp>
        <p:nvGrpSpPr>
          <p:cNvPr id="131" name="Group 130">
            <a:extLst>
              <a:ext uri="{FF2B5EF4-FFF2-40B4-BE49-F238E27FC236}">
                <a16:creationId xmlns:a16="http://schemas.microsoft.com/office/drawing/2014/main" id="{DC081467-2242-5944-BFCE-90EA90BB1062}"/>
              </a:ext>
            </a:extLst>
          </p:cNvPr>
          <p:cNvGrpSpPr/>
          <p:nvPr/>
        </p:nvGrpSpPr>
        <p:grpSpPr>
          <a:xfrm>
            <a:off x="7785667" y="2729783"/>
            <a:ext cx="1139760" cy="1014840"/>
            <a:chOff x="7785667" y="2729783"/>
            <a:chExt cx="1139760" cy="1014840"/>
          </a:xfrm>
        </p:grpSpPr>
        <mc:AlternateContent xmlns:mc="http://schemas.openxmlformats.org/markup-compatibility/2006" xmlns:p14="http://schemas.microsoft.com/office/powerpoint/2010/main">
          <mc:Choice Requires="p14">
            <p:contentPart p14:bwMode="auto" r:id="rId187">
              <p14:nvContentPartPr>
                <p14:cNvPr id="120" name="Ink 119">
                  <a:extLst>
                    <a:ext uri="{FF2B5EF4-FFF2-40B4-BE49-F238E27FC236}">
                      <a16:creationId xmlns:a16="http://schemas.microsoft.com/office/drawing/2014/main" id="{F8A1E38C-49DE-DD41-BF6A-8C6E0888EFE3}"/>
                    </a:ext>
                  </a:extLst>
                </p14:cNvPr>
                <p14:cNvContentPartPr/>
                <p14:nvPr/>
              </p14:nvContentPartPr>
              <p14:xfrm>
                <a:off x="7785667" y="3079703"/>
                <a:ext cx="52200" cy="535680"/>
              </p14:xfrm>
            </p:contentPart>
          </mc:Choice>
          <mc:Fallback xmlns="">
            <p:pic>
              <p:nvPicPr>
                <p:cNvPr id="120" name="Ink 119">
                  <a:extLst>
                    <a:ext uri="{FF2B5EF4-FFF2-40B4-BE49-F238E27FC236}">
                      <a16:creationId xmlns:a16="http://schemas.microsoft.com/office/drawing/2014/main" id="{F8A1E38C-49DE-DD41-BF6A-8C6E0888EFE3}"/>
                    </a:ext>
                  </a:extLst>
                </p:cNvPr>
                <p:cNvPicPr/>
                <p:nvPr/>
              </p:nvPicPr>
              <p:blipFill>
                <a:blip r:embed="rId188"/>
                <a:stretch>
                  <a:fillRect/>
                </a:stretch>
              </p:blipFill>
              <p:spPr>
                <a:xfrm>
                  <a:off x="7778107" y="3072143"/>
                  <a:ext cx="673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Ink 120">
                  <a:extLst>
                    <a:ext uri="{FF2B5EF4-FFF2-40B4-BE49-F238E27FC236}">
                      <a16:creationId xmlns:a16="http://schemas.microsoft.com/office/drawing/2014/main" id="{FF2D4B99-2B52-E242-BADC-0255590CD1F0}"/>
                    </a:ext>
                  </a:extLst>
                </p14:cNvPr>
                <p14:cNvContentPartPr/>
                <p14:nvPr/>
              </p14:nvContentPartPr>
              <p14:xfrm>
                <a:off x="7839307" y="3022463"/>
                <a:ext cx="1001160" cy="17280"/>
              </p14:xfrm>
            </p:contentPart>
          </mc:Choice>
          <mc:Fallback xmlns="">
            <p:pic>
              <p:nvPicPr>
                <p:cNvPr id="121" name="Ink 120">
                  <a:extLst>
                    <a:ext uri="{FF2B5EF4-FFF2-40B4-BE49-F238E27FC236}">
                      <a16:creationId xmlns:a16="http://schemas.microsoft.com/office/drawing/2014/main" id="{FF2D4B99-2B52-E242-BADC-0255590CD1F0}"/>
                    </a:ext>
                  </a:extLst>
                </p:cNvPr>
                <p:cNvPicPr/>
                <p:nvPr/>
              </p:nvPicPr>
              <p:blipFill>
                <a:blip r:embed="rId190"/>
                <a:stretch>
                  <a:fillRect/>
                </a:stretch>
              </p:blipFill>
              <p:spPr>
                <a:xfrm>
                  <a:off x="7831747" y="3014903"/>
                  <a:ext cx="1016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Ink 121">
                  <a:extLst>
                    <a:ext uri="{FF2B5EF4-FFF2-40B4-BE49-F238E27FC236}">
                      <a16:creationId xmlns:a16="http://schemas.microsoft.com/office/drawing/2014/main" id="{F7688979-61D4-A244-BBEB-B647F6A1AAEF}"/>
                    </a:ext>
                  </a:extLst>
                </p14:cNvPr>
                <p14:cNvContentPartPr/>
                <p14:nvPr/>
              </p14:nvContentPartPr>
              <p14:xfrm>
                <a:off x="8807347" y="3023903"/>
                <a:ext cx="53640" cy="526680"/>
              </p14:xfrm>
            </p:contentPart>
          </mc:Choice>
          <mc:Fallback xmlns="">
            <p:pic>
              <p:nvPicPr>
                <p:cNvPr id="122" name="Ink 121">
                  <a:extLst>
                    <a:ext uri="{FF2B5EF4-FFF2-40B4-BE49-F238E27FC236}">
                      <a16:creationId xmlns:a16="http://schemas.microsoft.com/office/drawing/2014/main" id="{F7688979-61D4-A244-BBEB-B647F6A1AAEF}"/>
                    </a:ext>
                  </a:extLst>
                </p:cNvPr>
                <p:cNvPicPr/>
                <p:nvPr/>
              </p:nvPicPr>
              <p:blipFill>
                <a:blip r:embed="rId192"/>
                <a:stretch>
                  <a:fillRect/>
                </a:stretch>
              </p:blipFill>
              <p:spPr>
                <a:xfrm>
                  <a:off x="8799787" y="3016343"/>
                  <a:ext cx="6876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Ink 123">
                  <a:extLst>
                    <a:ext uri="{FF2B5EF4-FFF2-40B4-BE49-F238E27FC236}">
                      <a16:creationId xmlns:a16="http://schemas.microsoft.com/office/drawing/2014/main" id="{2DCD83CC-D10E-4D43-99D6-2AF036F229FF}"/>
                    </a:ext>
                  </a:extLst>
                </p14:cNvPr>
                <p14:cNvContentPartPr/>
                <p14:nvPr/>
              </p14:nvContentPartPr>
              <p14:xfrm>
                <a:off x="7877107" y="3681263"/>
                <a:ext cx="1048320" cy="63360"/>
              </p14:xfrm>
            </p:contentPart>
          </mc:Choice>
          <mc:Fallback xmlns="">
            <p:pic>
              <p:nvPicPr>
                <p:cNvPr id="124" name="Ink 123">
                  <a:extLst>
                    <a:ext uri="{FF2B5EF4-FFF2-40B4-BE49-F238E27FC236}">
                      <a16:creationId xmlns:a16="http://schemas.microsoft.com/office/drawing/2014/main" id="{2DCD83CC-D10E-4D43-99D6-2AF036F229FF}"/>
                    </a:ext>
                  </a:extLst>
                </p:cNvPr>
                <p:cNvPicPr/>
                <p:nvPr/>
              </p:nvPicPr>
              <p:blipFill>
                <a:blip r:embed="rId194"/>
                <a:stretch>
                  <a:fillRect/>
                </a:stretch>
              </p:blipFill>
              <p:spPr>
                <a:xfrm>
                  <a:off x="7869547" y="3673703"/>
                  <a:ext cx="1063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Ink 125">
                  <a:extLst>
                    <a:ext uri="{FF2B5EF4-FFF2-40B4-BE49-F238E27FC236}">
                      <a16:creationId xmlns:a16="http://schemas.microsoft.com/office/drawing/2014/main" id="{1104DCA3-05B8-4A43-A902-F1D68C8E8118}"/>
                    </a:ext>
                  </a:extLst>
                </p14:cNvPr>
                <p14:cNvContentPartPr/>
                <p14:nvPr/>
              </p14:nvContentPartPr>
              <p14:xfrm>
                <a:off x="7973587" y="2835983"/>
                <a:ext cx="122400" cy="207720"/>
              </p14:xfrm>
            </p:contentPart>
          </mc:Choice>
          <mc:Fallback xmlns="">
            <p:pic>
              <p:nvPicPr>
                <p:cNvPr id="126" name="Ink 125">
                  <a:extLst>
                    <a:ext uri="{FF2B5EF4-FFF2-40B4-BE49-F238E27FC236}">
                      <a16:creationId xmlns:a16="http://schemas.microsoft.com/office/drawing/2014/main" id="{1104DCA3-05B8-4A43-A902-F1D68C8E8118}"/>
                    </a:ext>
                  </a:extLst>
                </p:cNvPr>
                <p:cNvPicPr/>
                <p:nvPr/>
              </p:nvPicPr>
              <p:blipFill>
                <a:blip r:embed="rId196"/>
                <a:stretch>
                  <a:fillRect/>
                </a:stretch>
              </p:blipFill>
              <p:spPr>
                <a:xfrm>
                  <a:off x="7966027" y="2828423"/>
                  <a:ext cx="1375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Ink 126">
                  <a:extLst>
                    <a:ext uri="{FF2B5EF4-FFF2-40B4-BE49-F238E27FC236}">
                      <a16:creationId xmlns:a16="http://schemas.microsoft.com/office/drawing/2014/main" id="{93661656-558C-FF4F-BF39-4905A18F797A}"/>
                    </a:ext>
                  </a:extLst>
                </p14:cNvPr>
                <p14:cNvContentPartPr/>
                <p14:nvPr/>
              </p14:nvContentPartPr>
              <p14:xfrm>
                <a:off x="8157907" y="2855423"/>
                <a:ext cx="106200" cy="109440"/>
              </p14:xfrm>
            </p:contentPart>
          </mc:Choice>
          <mc:Fallback xmlns="">
            <p:pic>
              <p:nvPicPr>
                <p:cNvPr id="127" name="Ink 126">
                  <a:extLst>
                    <a:ext uri="{FF2B5EF4-FFF2-40B4-BE49-F238E27FC236}">
                      <a16:creationId xmlns:a16="http://schemas.microsoft.com/office/drawing/2014/main" id="{93661656-558C-FF4F-BF39-4905A18F797A}"/>
                    </a:ext>
                  </a:extLst>
                </p:cNvPr>
                <p:cNvPicPr/>
                <p:nvPr/>
              </p:nvPicPr>
              <p:blipFill>
                <a:blip r:embed="rId198"/>
                <a:stretch>
                  <a:fillRect/>
                </a:stretch>
              </p:blipFill>
              <p:spPr>
                <a:xfrm>
                  <a:off x="8150347" y="2847863"/>
                  <a:ext cx="121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8" name="Ink 127">
                  <a:extLst>
                    <a:ext uri="{FF2B5EF4-FFF2-40B4-BE49-F238E27FC236}">
                      <a16:creationId xmlns:a16="http://schemas.microsoft.com/office/drawing/2014/main" id="{E47B7379-3FDA-994B-BCA8-B5DABF79D871}"/>
                    </a:ext>
                  </a:extLst>
                </p14:cNvPr>
                <p14:cNvContentPartPr/>
                <p14:nvPr/>
              </p14:nvContentPartPr>
              <p14:xfrm>
                <a:off x="8254747" y="2846423"/>
                <a:ext cx="113400" cy="109080"/>
              </p14:xfrm>
            </p:contentPart>
          </mc:Choice>
          <mc:Fallback xmlns="">
            <p:pic>
              <p:nvPicPr>
                <p:cNvPr id="128" name="Ink 127">
                  <a:extLst>
                    <a:ext uri="{FF2B5EF4-FFF2-40B4-BE49-F238E27FC236}">
                      <a16:creationId xmlns:a16="http://schemas.microsoft.com/office/drawing/2014/main" id="{E47B7379-3FDA-994B-BCA8-B5DABF79D871}"/>
                    </a:ext>
                  </a:extLst>
                </p:cNvPr>
                <p:cNvPicPr/>
                <p:nvPr/>
              </p:nvPicPr>
              <p:blipFill>
                <a:blip r:embed="rId200"/>
                <a:stretch>
                  <a:fillRect/>
                </a:stretch>
              </p:blipFill>
              <p:spPr>
                <a:xfrm>
                  <a:off x="8247187" y="2838863"/>
                  <a:ext cx="128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Ink 128">
                  <a:extLst>
                    <a:ext uri="{FF2B5EF4-FFF2-40B4-BE49-F238E27FC236}">
                      <a16:creationId xmlns:a16="http://schemas.microsoft.com/office/drawing/2014/main" id="{652181F6-2007-1945-BA09-3F7E225B2199}"/>
                    </a:ext>
                  </a:extLst>
                </p14:cNvPr>
                <p14:cNvContentPartPr/>
                <p14:nvPr/>
              </p14:nvContentPartPr>
              <p14:xfrm>
                <a:off x="8431867" y="2847863"/>
                <a:ext cx="6120" cy="105840"/>
              </p14:xfrm>
            </p:contentPart>
          </mc:Choice>
          <mc:Fallback xmlns="">
            <p:pic>
              <p:nvPicPr>
                <p:cNvPr id="129" name="Ink 128">
                  <a:extLst>
                    <a:ext uri="{FF2B5EF4-FFF2-40B4-BE49-F238E27FC236}">
                      <a16:creationId xmlns:a16="http://schemas.microsoft.com/office/drawing/2014/main" id="{652181F6-2007-1945-BA09-3F7E225B2199}"/>
                    </a:ext>
                  </a:extLst>
                </p:cNvPr>
                <p:cNvPicPr/>
                <p:nvPr/>
              </p:nvPicPr>
              <p:blipFill>
                <a:blip r:embed="rId202"/>
                <a:stretch>
                  <a:fillRect/>
                </a:stretch>
              </p:blipFill>
              <p:spPr>
                <a:xfrm>
                  <a:off x="8424307" y="2840303"/>
                  <a:ext cx="21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Ink 129">
                  <a:extLst>
                    <a:ext uri="{FF2B5EF4-FFF2-40B4-BE49-F238E27FC236}">
                      <a16:creationId xmlns:a16="http://schemas.microsoft.com/office/drawing/2014/main" id="{9EF1990B-577E-7749-8060-3B640191BFB1}"/>
                    </a:ext>
                  </a:extLst>
                </p14:cNvPr>
                <p14:cNvContentPartPr/>
                <p14:nvPr/>
              </p14:nvContentPartPr>
              <p14:xfrm>
                <a:off x="8423587" y="2729783"/>
                <a:ext cx="20520" cy="34920"/>
              </p14:xfrm>
            </p:contentPart>
          </mc:Choice>
          <mc:Fallback xmlns="">
            <p:pic>
              <p:nvPicPr>
                <p:cNvPr id="130" name="Ink 129">
                  <a:extLst>
                    <a:ext uri="{FF2B5EF4-FFF2-40B4-BE49-F238E27FC236}">
                      <a16:creationId xmlns:a16="http://schemas.microsoft.com/office/drawing/2014/main" id="{9EF1990B-577E-7749-8060-3B640191BFB1}"/>
                    </a:ext>
                  </a:extLst>
                </p:cNvPr>
                <p:cNvPicPr/>
                <p:nvPr/>
              </p:nvPicPr>
              <p:blipFill>
                <a:blip r:embed="rId204"/>
                <a:stretch>
                  <a:fillRect/>
                </a:stretch>
              </p:blipFill>
              <p:spPr>
                <a:xfrm>
                  <a:off x="8416027" y="2722223"/>
                  <a:ext cx="35640" cy="50040"/>
                </a:xfrm>
                <a:prstGeom prst="rect">
                  <a:avLst/>
                </a:prstGeom>
              </p:spPr>
            </p:pic>
          </mc:Fallback>
        </mc:AlternateContent>
      </p:grpSp>
      <p:grpSp>
        <p:nvGrpSpPr>
          <p:cNvPr id="144" name="Group 143">
            <a:extLst>
              <a:ext uri="{FF2B5EF4-FFF2-40B4-BE49-F238E27FC236}">
                <a16:creationId xmlns:a16="http://schemas.microsoft.com/office/drawing/2014/main" id="{4C47A7D1-B811-014A-B3CD-05A7F4E92FE0}"/>
              </a:ext>
            </a:extLst>
          </p:cNvPr>
          <p:cNvGrpSpPr/>
          <p:nvPr/>
        </p:nvGrpSpPr>
        <p:grpSpPr>
          <a:xfrm>
            <a:off x="6930667" y="5552543"/>
            <a:ext cx="1948680" cy="354600"/>
            <a:chOff x="6930667" y="5552543"/>
            <a:chExt cx="1948680" cy="354600"/>
          </a:xfrm>
        </p:grpSpPr>
        <mc:AlternateContent xmlns:mc="http://schemas.openxmlformats.org/markup-compatibility/2006" xmlns:p14="http://schemas.microsoft.com/office/powerpoint/2010/main">
          <mc:Choice Requires="p14">
            <p:contentPart p14:bwMode="auto" r:id="rId205">
              <p14:nvContentPartPr>
                <p14:cNvPr id="132" name="Ink 131">
                  <a:extLst>
                    <a:ext uri="{FF2B5EF4-FFF2-40B4-BE49-F238E27FC236}">
                      <a16:creationId xmlns:a16="http://schemas.microsoft.com/office/drawing/2014/main" id="{55C8AFF5-EFF3-C742-BA58-52DF9F4BA78C}"/>
                    </a:ext>
                  </a:extLst>
                </p14:cNvPr>
                <p14:cNvContentPartPr/>
                <p14:nvPr/>
              </p14:nvContentPartPr>
              <p14:xfrm>
                <a:off x="6930667" y="5866103"/>
                <a:ext cx="652320" cy="41040"/>
              </p14:xfrm>
            </p:contentPart>
          </mc:Choice>
          <mc:Fallback xmlns="">
            <p:pic>
              <p:nvPicPr>
                <p:cNvPr id="132" name="Ink 131">
                  <a:extLst>
                    <a:ext uri="{FF2B5EF4-FFF2-40B4-BE49-F238E27FC236}">
                      <a16:creationId xmlns:a16="http://schemas.microsoft.com/office/drawing/2014/main" id="{55C8AFF5-EFF3-C742-BA58-52DF9F4BA78C}"/>
                    </a:ext>
                  </a:extLst>
                </p:cNvPr>
                <p:cNvPicPr/>
                <p:nvPr/>
              </p:nvPicPr>
              <p:blipFill>
                <a:blip r:embed="rId206"/>
                <a:stretch>
                  <a:fillRect/>
                </a:stretch>
              </p:blipFill>
              <p:spPr>
                <a:xfrm>
                  <a:off x="6923107" y="5858543"/>
                  <a:ext cx="667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Ink 132">
                  <a:extLst>
                    <a:ext uri="{FF2B5EF4-FFF2-40B4-BE49-F238E27FC236}">
                      <a16:creationId xmlns:a16="http://schemas.microsoft.com/office/drawing/2014/main" id="{4571AAFE-F29A-F043-9462-FB878B2E5022}"/>
                    </a:ext>
                  </a:extLst>
                </p14:cNvPr>
                <p14:cNvContentPartPr/>
                <p14:nvPr/>
              </p14:nvContentPartPr>
              <p14:xfrm>
                <a:off x="7780987" y="5696543"/>
                <a:ext cx="10800" cy="158760"/>
              </p14:xfrm>
            </p:contentPart>
          </mc:Choice>
          <mc:Fallback xmlns="">
            <p:pic>
              <p:nvPicPr>
                <p:cNvPr id="133" name="Ink 132">
                  <a:extLst>
                    <a:ext uri="{FF2B5EF4-FFF2-40B4-BE49-F238E27FC236}">
                      <a16:creationId xmlns:a16="http://schemas.microsoft.com/office/drawing/2014/main" id="{4571AAFE-F29A-F043-9462-FB878B2E5022}"/>
                    </a:ext>
                  </a:extLst>
                </p:cNvPr>
                <p:cNvPicPr/>
                <p:nvPr/>
              </p:nvPicPr>
              <p:blipFill>
                <a:blip r:embed="rId208"/>
                <a:stretch>
                  <a:fillRect/>
                </a:stretch>
              </p:blipFill>
              <p:spPr>
                <a:xfrm>
                  <a:off x="7773427" y="5688983"/>
                  <a:ext cx="25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 name="Ink 133">
                  <a:extLst>
                    <a:ext uri="{FF2B5EF4-FFF2-40B4-BE49-F238E27FC236}">
                      <a16:creationId xmlns:a16="http://schemas.microsoft.com/office/drawing/2014/main" id="{5E5B7707-EA2B-FE46-B51A-362411F23811}"/>
                    </a:ext>
                  </a:extLst>
                </p14:cNvPr>
                <p14:cNvContentPartPr/>
                <p14:nvPr/>
              </p14:nvContentPartPr>
              <p14:xfrm>
                <a:off x="7875667" y="5697983"/>
                <a:ext cx="92880" cy="122040"/>
              </p14:xfrm>
            </p:contentPart>
          </mc:Choice>
          <mc:Fallback xmlns="">
            <p:pic>
              <p:nvPicPr>
                <p:cNvPr id="134" name="Ink 133">
                  <a:extLst>
                    <a:ext uri="{FF2B5EF4-FFF2-40B4-BE49-F238E27FC236}">
                      <a16:creationId xmlns:a16="http://schemas.microsoft.com/office/drawing/2014/main" id="{5E5B7707-EA2B-FE46-B51A-362411F23811}"/>
                    </a:ext>
                  </a:extLst>
                </p:cNvPr>
                <p:cNvPicPr/>
                <p:nvPr/>
              </p:nvPicPr>
              <p:blipFill>
                <a:blip r:embed="rId210"/>
                <a:stretch>
                  <a:fillRect/>
                </a:stretch>
              </p:blipFill>
              <p:spPr>
                <a:xfrm>
                  <a:off x="7868107" y="5690783"/>
                  <a:ext cx="10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5" name="Ink 134">
                  <a:extLst>
                    <a:ext uri="{FF2B5EF4-FFF2-40B4-BE49-F238E27FC236}">
                      <a16:creationId xmlns:a16="http://schemas.microsoft.com/office/drawing/2014/main" id="{40595C24-3922-FC4A-B335-AC27B2DF424B}"/>
                    </a:ext>
                  </a:extLst>
                </p14:cNvPr>
                <p14:cNvContentPartPr/>
                <p14:nvPr/>
              </p14:nvContentPartPr>
              <p14:xfrm>
                <a:off x="8039827" y="5741903"/>
                <a:ext cx="6120" cy="86040"/>
              </p14:xfrm>
            </p:contentPart>
          </mc:Choice>
          <mc:Fallback xmlns="">
            <p:pic>
              <p:nvPicPr>
                <p:cNvPr id="135" name="Ink 134">
                  <a:extLst>
                    <a:ext uri="{FF2B5EF4-FFF2-40B4-BE49-F238E27FC236}">
                      <a16:creationId xmlns:a16="http://schemas.microsoft.com/office/drawing/2014/main" id="{40595C24-3922-FC4A-B335-AC27B2DF424B}"/>
                    </a:ext>
                  </a:extLst>
                </p:cNvPr>
                <p:cNvPicPr/>
                <p:nvPr/>
              </p:nvPicPr>
              <p:blipFill>
                <a:blip r:embed="rId212"/>
                <a:stretch>
                  <a:fillRect/>
                </a:stretch>
              </p:blipFill>
              <p:spPr>
                <a:xfrm>
                  <a:off x="8032267" y="5734343"/>
                  <a:ext cx="21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6" name="Ink 135">
                  <a:extLst>
                    <a:ext uri="{FF2B5EF4-FFF2-40B4-BE49-F238E27FC236}">
                      <a16:creationId xmlns:a16="http://schemas.microsoft.com/office/drawing/2014/main" id="{A0C39825-617C-6F4C-833E-7A6C0327A43E}"/>
                    </a:ext>
                  </a:extLst>
                </p14:cNvPr>
                <p14:cNvContentPartPr/>
                <p14:nvPr/>
              </p14:nvContentPartPr>
              <p14:xfrm>
                <a:off x="8004907" y="5687543"/>
                <a:ext cx="360" cy="360"/>
              </p14:xfrm>
            </p:contentPart>
          </mc:Choice>
          <mc:Fallback xmlns="">
            <p:pic>
              <p:nvPicPr>
                <p:cNvPr id="136" name="Ink 135">
                  <a:extLst>
                    <a:ext uri="{FF2B5EF4-FFF2-40B4-BE49-F238E27FC236}">
                      <a16:creationId xmlns:a16="http://schemas.microsoft.com/office/drawing/2014/main" id="{A0C39825-617C-6F4C-833E-7A6C0327A43E}"/>
                    </a:ext>
                  </a:extLst>
                </p:cNvPr>
                <p:cNvPicPr/>
                <p:nvPr/>
              </p:nvPicPr>
              <p:blipFill>
                <a:blip r:embed="rId214"/>
                <a:stretch>
                  <a:fillRect/>
                </a:stretch>
              </p:blipFill>
              <p:spPr>
                <a:xfrm>
                  <a:off x="7997347" y="567998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7" name="Ink 136">
                  <a:extLst>
                    <a:ext uri="{FF2B5EF4-FFF2-40B4-BE49-F238E27FC236}">
                      <a16:creationId xmlns:a16="http://schemas.microsoft.com/office/drawing/2014/main" id="{57396B38-411D-F943-9D2B-18F83FB12623}"/>
                    </a:ext>
                  </a:extLst>
                </p14:cNvPr>
                <p14:cNvContentPartPr/>
                <p14:nvPr/>
              </p14:nvContentPartPr>
              <p14:xfrm>
                <a:off x="8130907" y="5657663"/>
                <a:ext cx="79560" cy="130320"/>
              </p14:xfrm>
            </p:contentPart>
          </mc:Choice>
          <mc:Fallback xmlns="">
            <p:pic>
              <p:nvPicPr>
                <p:cNvPr id="137" name="Ink 136">
                  <a:extLst>
                    <a:ext uri="{FF2B5EF4-FFF2-40B4-BE49-F238E27FC236}">
                      <a16:creationId xmlns:a16="http://schemas.microsoft.com/office/drawing/2014/main" id="{57396B38-411D-F943-9D2B-18F83FB12623}"/>
                    </a:ext>
                  </a:extLst>
                </p:cNvPr>
                <p:cNvPicPr/>
                <p:nvPr/>
              </p:nvPicPr>
              <p:blipFill>
                <a:blip r:embed="rId216"/>
                <a:stretch>
                  <a:fillRect/>
                </a:stretch>
              </p:blipFill>
              <p:spPr>
                <a:xfrm>
                  <a:off x="8123347" y="5650103"/>
                  <a:ext cx="94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8" name="Ink 137">
                  <a:extLst>
                    <a:ext uri="{FF2B5EF4-FFF2-40B4-BE49-F238E27FC236}">
                      <a16:creationId xmlns:a16="http://schemas.microsoft.com/office/drawing/2014/main" id="{7662DCCF-79EE-0144-B5FD-D989BE212743}"/>
                    </a:ext>
                  </a:extLst>
                </p14:cNvPr>
                <p14:cNvContentPartPr/>
                <p14:nvPr/>
              </p14:nvContentPartPr>
              <p14:xfrm>
                <a:off x="8073307" y="5719223"/>
                <a:ext cx="97920" cy="5760"/>
              </p14:xfrm>
            </p:contentPart>
          </mc:Choice>
          <mc:Fallback xmlns="">
            <p:pic>
              <p:nvPicPr>
                <p:cNvPr id="138" name="Ink 137">
                  <a:extLst>
                    <a:ext uri="{FF2B5EF4-FFF2-40B4-BE49-F238E27FC236}">
                      <a16:creationId xmlns:a16="http://schemas.microsoft.com/office/drawing/2014/main" id="{7662DCCF-79EE-0144-B5FD-D989BE212743}"/>
                    </a:ext>
                  </a:extLst>
                </p:cNvPr>
                <p:cNvPicPr/>
                <p:nvPr/>
              </p:nvPicPr>
              <p:blipFill>
                <a:blip r:embed="rId218"/>
                <a:stretch>
                  <a:fillRect/>
                </a:stretch>
              </p:blipFill>
              <p:spPr>
                <a:xfrm>
                  <a:off x="8065747" y="5711663"/>
                  <a:ext cx="113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Ink 138">
                  <a:extLst>
                    <a:ext uri="{FF2B5EF4-FFF2-40B4-BE49-F238E27FC236}">
                      <a16:creationId xmlns:a16="http://schemas.microsoft.com/office/drawing/2014/main" id="{0C048BAE-3C52-6A4E-A4F7-3565AEC24B99}"/>
                    </a:ext>
                  </a:extLst>
                </p14:cNvPr>
                <p14:cNvContentPartPr/>
                <p14:nvPr/>
              </p14:nvContentPartPr>
              <p14:xfrm>
                <a:off x="8343307" y="5719223"/>
                <a:ext cx="113760" cy="22320"/>
              </p14:xfrm>
            </p:contentPart>
          </mc:Choice>
          <mc:Fallback xmlns="">
            <p:pic>
              <p:nvPicPr>
                <p:cNvPr id="139" name="Ink 138">
                  <a:extLst>
                    <a:ext uri="{FF2B5EF4-FFF2-40B4-BE49-F238E27FC236}">
                      <a16:creationId xmlns:a16="http://schemas.microsoft.com/office/drawing/2014/main" id="{0C048BAE-3C52-6A4E-A4F7-3565AEC24B99}"/>
                    </a:ext>
                  </a:extLst>
                </p:cNvPr>
                <p:cNvPicPr/>
                <p:nvPr/>
              </p:nvPicPr>
              <p:blipFill>
                <a:blip r:embed="rId220"/>
                <a:stretch>
                  <a:fillRect/>
                </a:stretch>
              </p:blipFill>
              <p:spPr>
                <a:xfrm>
                  <a:off x="8335747" y="5711663"/>
                  <a:ext cx="128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1" name="Ink 140">
                  <a:extLst>
                    <a:ext uri="{FF2B5EF4-FFF2-40B4-BE49-F238E27FC236}">
                      <a16:creationId xmlns:a16="http://schemas.microsoft.com/office/drawing/2014/main" id="{1E25277B-B5C4-F343-B8A8-BF83A61B59B0}"/>
                    </a:ext>
                  </a:extLst>
                </p14:cNvPr>
                <p14:cNvContentPartPr/>
                <p14:nvPr/>
              </p14:nvContentPartPr>
              <p14:xfrm>
                <a:off x="8642107" y="5596823"/>
                <a:ext cx="14400" cy="121680"/>
              </p14:xfrm>
            </p:contentPart>
          </mc:Choice>
          <mc:Fallback xmlns="">
            <p:pic>
              <p:nvPicPr>
                <p:cNvPr id="141" name="Ink 140">
                  <a:extLst>
                    <a:ext uri="{FF2B5EF4-FFF2-40B4-BE49-F238E27FC236}">
                      <a16:creationId xmlns:a16="http://schemas.microsoft.com/office/drawing/2014/main" id="{1E25277B-B5C4-F343-B8A8-BF83A61B59B0}"/>
                    </a:ext>
                  </a:extLst>
                </p:cNvPr>
                <p:cNvPicPr/>
                <p:nvPr/>
              </p:nvPicPr>
              <p:blipFill>
                <a:blip r:embed="rId222"/>
                <a:stretch>
                  <a:fillRect/>
                </a:stretch>
              </p:blipFill>
              <p:spPr>
                <a:xfrm>
                  <a:off x="8634547" y="5589263"/>
                  <a:ext cx="295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Ink 141">
                  <a:extLst>
                    <a:ext uri="{FF2B5EF4-FFF2-40B4-BE49-F238E27FC236}">
                      <a16:creationId xmlns:a16="http://schemas.microsoft.com/office/drawing/2014/main" id="{E9309C4C-D2A2-084E-8124-18174950ABC1}"/>
                    </a:ext>
                  </a:extLst>
                </p14:cNvPr>
                <p14:cNvContentPartPr/>
                <p14:nvPr/>
              </p14:nvContentPartPr>
              <p14:xfrm>
                <a:off x="8797987" y="5588903"/>
                <a:ext cx="10800" cy="108720"/>
              </p14:xfrm>
            </p:contentPart>
          </mc:Choice>
          <mc:Fallback xmlns="">
            <p:pic>
              <p:nvPicPr>
                <p:cNvPr id="142" name="Ink 141">
                  <a:extLst>
                    <a:ext uri="{FF2B5EF4-FFF2-40B4-BE49-F238E27FC236}">
                      <a16:creationId xmlns:a16="http://schemas.microsoft.com/office/drawing/2014/main" id="{E9309C4C-D2A2-084E-8124-18174950ABC1}"/>
                    </a:ext>
                  </a:extLst>
                </p:cNvPr>
                <p:cNvPicPr/>
                <p:nvPr/>
              </p:nvPicPr>
              <p:blipFill>
                <a:blip r:embed="rId224"/>
                <a:stretch>
                  <a:fillRect/>
                </a:stretch>
              </p:blipFill>
              <p:spPr>
                <a:xfrm>
                  <a:off x="8790427" y="5581343"/>
                  <a:ext cx="25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3" name="Ink 142">
                  <a:extLst>
                    <a:ext uri="{FF2B5EF4-FFF2-40B4-BE49-F238E27FC236}">
                      <a16:creationId xmlns:a16="http://schemas.microsoft.com/office/drawing/2014/main" id="{82E279E1-B1EA-C44A-A774-C3A39801566A}"/>
                    </a:ext>
                  </a:extLst>
                </p14:cNvPr>
                <p14:cNvContentPartPr/>
                <p14:nvPr/>
              </p14:nvContentPartPr>
              <p14:xfrm>
                <a:off x="8735707" y="5552543"/>
                <a:ext cx="143640" cy="20880"/>
              </p14:xfrm>
            </p:contentPart>
          </mc:Choice>
          <mc:Fallback xmlns="">
            <p:pic>
              <p:nvPicPr>
                <p:cNvPr id="143" name="Ink 142">
                  <a:extLst>
                    <a:ext uri="{FF2B5EF4-FFF2-40B4-BE49-F238E27FC236}">
                      <a16:creationId xmlns:a16="http://schemas.microsoft.com/office/drawing/2014/main" id="{82E279E1-B1EA-C44A-A774-C3A39801566A}"/>
                    </a:ext>
                  </a:extLst>
                </p:cNvPr>
                <p:cNvPicPr/>
                <p:nvPr/>
              </p:nvPicPr>
              <p:blipFill>
                <a:blip r:embed="rId226"/>
                <a:stretch>
                  <a:fillRect/>
                </a:stretch>
              </p:blipFill>
              <p:spPr>
                <a:xfrm>
                  <a:off x="8728147" y="5545343"/>
                  <a:ext cx="15876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145" name="Ink 144">
                <a:extLst>
                  <a:ext uri="{FF2B5EF4-FFF2-40B4-BE49-F238E27FC236}">
                    <a16:creationId xmlns:a16="http://schemas.microsoft.com/office/drawing/2014/main" id="{3EA76D71-6BF4-3043-B7D5-9CB6E3001E50}"/>
                  </a:ext>
                </a:extLst>
              </p14:cNvPr>
              <p14:cNvContentPartPr/>
              <p14:nvPr/>
            </p14:nvContentPartPr>
            <p14:xfrm>
              <a:off x="5804947" y="5891303"/>
              <a:ext cx="8280" cy="18360"/>
            </p14:xfrm>
          </p:contentPart>
        </mc:Choice>
        <mc:Fallback xmlns="">
          <p:pic>
            <p:nvPicPr>
              <p:cNvPr id="145" name="Ink 144">
                <a:extLst>
                  <a:ext uri="{FF2B5EF4-FFF2-40B4-BE49-F238E27FC236}">
                    <a16:creationId xmlns:a16="http://schemas.microsoft.com/office/drawing/2014/main" id="{3EA76D71-6BF4-3043-B7D5-9CB6E3001E50}"/>
                  </a:ext>
                </a:extLst>
              </p:cNvPr>
              <p:cNvPicPr/>
              <p:nvPr/>
            </p:nvPicPr>
            <p:blipFill>
              <a:blip r:embed="rId228"/>
              <a:stretch>
                <a:fillRect/>
              </a:stretch>
            </p:blipFill>
            <p:spPr>
              <a:xfrm>
                <a:off x="5797747" y="5883743"/>
                <a:ext cx="23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Ink 145">
                <a:extLst>
                  <a:ext uri="{FF2B5EF4-FFF2-40B4-BE49-F238E27FC236}">
                    <a16:creationId xmlns:a16="http://schemas.microsoft.com/office/drawing/2014/main" id="{55BADFE0-A3E4-B642-9DF3-E51899701293}"/>
                  </a:ext>
                </a:extLst>
              </p14:cNvPr>
              <p14:cNvContentPartPr/>
              <p14:nvPr/>
            </p14:nvContentPartPr>
            <p14:xfrm>
              <a:off x="5855707" y="6026663"/>
              <a:ext cx="9360" cy="23760"/>
            </p14:xfrm>
          </p:contentPart>
        </mc:Choice>
        <mc:Fallback xmlns="">
          <p:pic>
            <p:nvPicPr>
              <p:cNvPr id="146" name="Ink 145">
                <a:extLst>
                  <a:ext uri="{FF2B5EF4-FFF2-40B4-BE49-F238E27FC236}">
                    <a16:creationId xmlns:a16="http://schemas.microsoft.com/office/drawing/2014/main" id="{55BADFE0-A3E4-B642-9DF3-E51899701293}"/>
                  </a:ext>
                </a:extLst>
              </p:cNvPr>
              <p:cNvPicPr/>
              <p:nvPr/>
            </p:nvPicPr>
            <p:blipFill>
              <a:blip r:embed="rId230"/>
              <a:stretch>
                <a:fillRect/>
              </a:stretch>
            </p:blipFill>
            <p:spPr>
              <a:xfrm>
                <a:off x="5848147" y="6019103"/>
                <a:ext cx="24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Ink 146">
                <a:extLst>
                  <a:ext uri="{FF2B5EF4-FFF2-40B4-BE49-F238E27FC236}">
                    <a16:creationId xmlns:a16="http://schemas.microsoft.com/office/drawing/2014/main" id="{AE50DB73-E6AA-8C46-B71B-4717386FB5A1}"/>
                  </a:ext>
                </a:extLst>
              </p14:cNvPr>
              <p14:cNvContentPartPr/>
              <p14:nvPr/>
            </p14:nvContentPartPr>
            <p14:xfrm>
              <a:off x="5893507" y="6132863"/>
              <a:ext cx="5760" cy="31680"/>
            </p14:xfrm>
          </p:contentPart>
        </mc:Choice>
        <mc:Fallback xmlns="">
          <p:pic>
            <p:nvPicPr>
              <p:cNvPr id="147" name="Ink 146">
                <a:extLst>
                  <a:ext uri="{FF2B5EF4-FFF2-40B4-BE49-F238E27FC236}">
                    <a16:creationId xmlns:a16="http://schemas.microsoft.com/office/drawing/2014/main" id="{AE50DB73-E6AA-8C46-B71B-4717386FB5A1}"/>
                  </a:ext>
                </a:extLst>
              </p:cNvPr>
              <p:cNvPicPr/>
              <p:nvPr/>
            </p:nvPicPr>
            <p:blipFill>
              <a:blip r:embed="rId232"/>
              <a:stretch>
                <a:fillRect/>
              </a:stretch>
            </p:blipFill>
            <p:spPr>
              <a:xfrm>
                <a:off x="5885947" y="6125303"/>
                <a:ext cx="20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Ink 147">
                <a:extLst>
                  <a:ext uri="{FF2B5EF4-FFF2-40B4-BE49-F238E27FC236}">
                    <a16:creationId xmlns:a16="http://schemas.microsoft.com/office/drawing/2014/main" id="{8046D9D2-AC75-F448-B165-B79A01D5643A}"/>
                  </a:ext>
                </a:extLst>
              </p14:cNvPr>
              <p14:cNvContentPartPr/>
              <p14:nvPr/>
            </p14:nvContentPartPr>
            <p14:xfrm>
              <a:off x="5921947" y="6214583"/>
              <a:ext cx="27360" cy="59760"/>
            </p14:xfrm>
          </p:contentPart>
        </mc:Choice>
        <mc:Fallback xmlns="">
          <p:pic>
            <p:nvPicPr>
              <p:cNvPr id="148" name="Ink 147">
                <a:extLst>
                  <a:ext uri="{FF2B5EF4-FFF2-40B4-BE49-F238E27FC236}">
                    <a16:creationId xmlns:a16="http://schemas.microsoft.com/office/drawing/2014/main" id="{8046D9D2-AC75-F448-B165-B79A01D5643A}"/>
                  </a:ext>
                </a:extLst>
              </p:cNvPr>
              <p:cNvPicPr/>
              <p:nvPr/>
            </p:nvPicPr>
            <p:blipFill>
              <a:blip r:embed="rId234"/>
              <a:stretch>
                <a:fillRect/>
              </a:stretch>
            </p:blipFill>
            <p:spPr>
              <a:xfrm>
                <a:off x="5914387" y="6207383"/>
                <a:ext cx="42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Ink 148">
                <a:extLst>
                  <a:ext uri="{FF2B5EF4-FFF2-40B4-BE49-F238E27FC236}">
                    <a16:creationId xmlns:a16="http://schemas.microsoft.com/office/drawing/2014/main" id="{9DF8D997-A84E-584C-9261-969CCDE68175}"/>
                  </a:ext>
                </a:extLst>
              </p14:cNvPr>
              <p14:cNvContentPartPr/>
              <p14:nvPr/>
            </p14:nvContentPartPr>
            <p14:xfrm>
              <a:off x="5982787" y="6344903"/>
              <a:ext cx="31680" cy="25560"/>
            </p14:xfrm>
          </p:contentPart>
        </mc:Choice>
        <mc:Fallback xmlns="">
          <p:pic>
            <p:nvPicPr>
              <p:cNvPr id="149" name="Ink 148">
                <a:extLst>
                  <a:ext uri="{FF2B5EF4-FFF2-40B4-BE49-F238E27FC236}">
                    <a16:creationId xmlns:a16="http://schemas.microsoft.com/office/drawing/2014/main" id="{9DF8D997-A84E-584C-9261-969CCDE68175}"/>
                  </a:ext>
                </a:extLst>
              </p:cNvPr>
              <p:cNvPicPr/>
              <p:nvPr/>
            </p:nvPicPr>
            <p:blipFill>
              <a:blip r:embed="rId236"/>
              <a:stretch>
                <a:fillRect/>
              </a:stretch>
            </p:blipFill>
            <p:spPr>
              <a:xfrm>
                <a:off x="5975227" y="6337343"/>
                <a:ext cx="46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Ink 149">
                <a:extLst>
                  <a:ext uri="{FF2B5EF4-FFF2-40B4-BE49-F238E27FC236}">
                    <a16:creationId xmlns:a16="http://schemas.microsoft.com/office/drawing/2014/main" id="{9E16C42B-121F-ED42-BF4D-34CB04D2358C}"/>
                  </a:ext>
                </a:extLst>
              </p14:cNvPr>
              <p14:cNvContentPartPr/>
              <p14:nvPr/>
            </p14:nvContentPartPr>
            <p14:xfrm>
              <a:off x="6033547" y="6421223"/>
              <a:ext cx="17280" cy="17640"/>
            </p14:xfrm>
          </p:contentPart>
        </mc:Choice>
        <mc:Fallback xmlns="">
          <p:pic>
            <p:nvPicPr>
              <p:cNvPr id="150" name="Ink 149">
                <a:extLst>
                  <a:ext uri="{FF2B5EF4-FFF2-40B4-BE49-F238E27FC236}">
                    <a16:creationId xmlns:a16="http://schemas.microsoft.com/office/drawing/2014/main" id="{9E16C42B-121F-ED42-BF4D-34CB04D2358C}"/>
                  </a:ext>
                </a:extLst>
              </p:cNvPr>
              <p:cNvPicPr/>
              <p:nvPr/>
            </p:nvPicPr>
            <p:blipFill>
              <a:blip r:embed="rId238"/>
              <a:stretch>
                <a:fillRect/>
              </a:stretch>
            </p:blipFill>
            <p:spPr>
              <a:xfrm>
                <a:off x="6025987" y="6414023"/>
                <a:ext cx="32400" cy="32400"/>
              </a:xfrm>
              <a:prstGeom prst="rect">
                <a:avLst/>
              </a:prstGeom>
            </p:spPr>
          </p:pic>
        </mc:Fallback>
      </mc:AlternateContent>
      <p:grpSp>
        <p:nvGrpSpPr>
          <p:cNvPr id="207" name="Group 206">
            <a:extLst>
              <a:ext uri="{FF2B5EF4-FFF2-40B4-BE49-F238E27FC236}">
                <a16:creationId xmlns:a16="http://schemas.microsoft.com/office/drawing/2014/main" id="{DA47B6AC-86F3-144A-8297-01554B0487D4}"/>
              </a:ext>
            </a:extLst>
          </p:cNvPr>
          <p:cNvGrpSpPr/>
          <p:nvPr/>
        </p:nvGrpSpPr>
        <p:grpSpPr>
          <a:xfrm>
            <a:off x="6196267" y="6015503"/>
            <a:ext cx="2846880" cy="696240"/>
            <a:chOff x="6196267" y="6015503"/>
            <a:chExt cx="2846880" cy="696240"/>
          </a:xfrm>
        </p:grpSpPr>
        <mc:AlternateContent xmlns:mc="http://schemas.openxmlformats.org/markup-compatibility/2006" xmlns:p14="http://schemas.microsoft.com/office/powerpoint/2010/main">
          <mc:Choice Requires="p14">
            <p:contentPart p14:bwMode="auto" r:id="rId239">
              <p14:nvContentPartPr>
                <p14:cNvPr id="152" name="Ink 151">
                  <a:extLst>
                    <a:ext uri="{FF2B5EF4-FFF2-40B4-BE49-F238E27FC236}">
                      <a16:creationId xmlns:a16="http://schemas.microsoft.com/office/drawing/2014/main" id="{3F12CC98-9E0C-E046-B09D-7EC92365F198}"/>
                    </a:ext>
                  </a:extLst>
                </p14:cNvPr>
                <p14:cNvContentPartPr/>
                <p14:nvPr/>
              </p14:nvContentPartPr>
              <p14:xfrm>
                <a:off x="6196267" y="6392423"/>
                <a:ext cx="28800" cy="163800"/>
              </p14:xfrm>
            </p:contentPart>
          </mc:Choice>
          <mc:Fallback xmlns="">
            <p:pic>
              <p:nvPicPr>
                <p:cNvPr id="152" name="Ink 151">
                  <a:extLst>
                    <a:ext uri="{FF2B5EF4-FFF2-40B4-BE49-F238E27FC236}">
                      <a16:creationId xmlns:a16="http://schemas.microsoft.com/office/drawing/2014/main" id="{3F12CC98-9E0C-E046-B09D-7EC92365F198}"/>
                    </a:ext>
                  </a:extLst>
                </p:cNvPr>
                <p:cNvPicPr/>
                <p:nvPr/>
              </p:nvPicPr>
              <p:blipFill>
                <a:blip r:embed="rId240"/>
                <a:stretch>
                  <a:fillRect/>
                </a:stretch>
              </p:blipFill>
              <p:spPr>
                <a:xfrm>
                  <a:off x="6188707" y="6384863"/>
                  <a:ext cx="43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3" name="Ink 152">
                  <a:extLst>
                    <a:ext uri="{FF2B5EF4-FFF2-40B4-BE49-F238E27FC236}">
                      <a16:creationId xmlns:a16="http://schemas.microsoft.com/office/drawing/2014/main" id="{862A3FA5-552F-8948-8E7A-E0D6F1429D0A}"/>
                    </a:ext>
                  </a:extLst>
                </p14:cNvPr>
                <p14:cNvContentPartPr/>
                <p14:nvPr/>
              </p14:nvContentPartPr>
              <p14:xfrm>
                <a:off x="6310027" y="6428783"/>
                <a:ext cx="96840" cy="114840"/>
              </p14:xfrm>
            </p:contentPart>
          </mc:Choice>
          <mc:Fallback xmlns="">
            <p:pic>
              <p:nvPicPr>
                <p:cNvPr id="153" name="Ink 152">
                  <a:extLst>
                    <a:ext uri="{FF2B5EF4-FFF2-40B4-BE49-F238E27FC236}">
                      <a16:creationId xmlns:a16="http://schemas.microsoft.com/office/drawing/2014/main" id="{862A3FA5-552F-8948-8E7A-E0D6F1429D0A}"/>
                    </a:ext>
                  </a:extLst>
                </p:cNvPr>
                <p:cNvPicPr/>
                <p:nvPr/>
              </p:nvPicPr>
              <p:blipFill>
                <a:blip r:embed="rId242"/>
                <a:stretch>
                  <a:fillRect/>
                </a:stretch>
              </p:blipFill>
              <p:spPr>
                <a:xfrm>
                  <a:off x="6302467" y="6421223"/>
                  <a:ext cx="111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4" name="Ink 153">
                  <a:extLst>
                    <a:ext uri="{FF2B5EF4-FFF2-40B4-BE49-F238E27FC236}">
                      <a16:creationId xmlns:a16="http://schemas.microsoft.com/office/drawing/2014/main" id="{A9E3AA4C-0C90-AC4F-8C37-C0794FEFB7DB}"/>
                    </a:ext>
                  </a:extLst>
                </p14:cNvPr>
                <p14:cNvContentPartPr/>
                <p14:nvPr/>
              </p14:nvContentPartPr>
              <p14:xfrm>
                <a:off x="6475627" y="6455423"/>
                <a:ext cx="22680" cy="74880"/>
              </p14:xfrm>
            </p:contentPart>
          </mc:Choice>
          <mc:Fallback xmlns="">
            <p:pic>
              <p:nvPicPr>
                <p:cNvPr id="154" name="Ink 153">
                  <a:extLst>
                    <a:ext uri="{FF2B5EF4-FFF2-40B4-BE49-F238E27FC236}">
                      <a16:creationId xmlns:a16="http://schemas.microsoft.com/office/drawing/2014/main" id="{A9E3AA4C-0C90-AC4F-8C37-C0794FEFB7DB}"/>
                    </a:ext>
                  </a:extLst>
                </p:cNvPr>
                <p:cNvPicPr/>
                <p:nvPr/>
              </p:nvPicPr>
              <p:blipFill>
                <a:blip r:embed="rId244"/>
                <a:stretch>
                  <a:fillRect/>
                </a:stretch>
              </p:blipFill>
              <p:spPr>
                <a:xfrm>
                  <a:off x="6468067" y="6448223"/>
                  <a:ext cx="37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5" name="Ink 154">
                  <a:extLst>
                    <a:ext uri="{FF2B5EF4-FFF2-40B4-BE49-F238E27FC236}">
                      <a16:creationId xmlns:a16="http://schemas.microsoft.com/office/drawing/2014/main" id="{903B3A72-DE8C-384D-A7C3-94B345966ADD}"/>
                    </a:ext>
                  </a:extLst>
                </p14:cNvPr>
                <p14:cNvContentPartPr/>
                <p14:nvPr/>
              </p14:nvContentPartPr>
              <p14:xfrm>
                <a:off x="6450427" y="6397463"/>
                <a:ext cx="3240" cy="1800"/>
              </p14:xfrm>
            </p:contentPart>
          </mc:Choice>
          <mc:Fallback xmlns="">
            <p:pic>
              <p:nvPicPr>
                <p:cNvPr id="155" name="Ink 154">
                  <a:extLst>
                    <a:ext uri="{FF2B5EF4-FFF2-40B4-BE49-F238E27FC236}">
                      <a16:creationId xmlns:a16="http://schemas.microsoft.com/office/drawing/2014/main" id="{903B3A72-DE8C-384D-A7C3-94B345966ADD}"/>
                    </a:ext>
                  </a:extLst>
                </p:cNvPr>
                <p:cNvPicPr/>
                <p:nvPr/>
              </p:nvPicPr>
              <p:blipFill>
                <a:blip r:embed="rId246"/>
                <a:stretch>
                  <a:fillRect/>
                </a:stretch>
              </p:blipFill>
              <p:spPr>
                <a:xfrm>
                  <a:off x="6442867" y="6389903"/>
                  <a:ext cx="183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6" name="Ink 155">
                  <a:extLst>
                    <a:ext uri="{FF2B5EF4-FFF2-40B4-BE49-F238E27FC236}">
                      <a16:creationId xmlns:a16="http://schemas.microsoft.com/office/drawing/2014/main" id="{303F8580-95B2-1E4B-9120-A1B2A4BEC08C}"/>
                    </a:ext>
                  </a:extLst>
                </p14:cNvPr>
                <p14:cNvContentPartPr/>
                <p14:nvPr/>
              </p14:nvContentPartPr>
              <p14:xfrm>
                <a:off x="6545467" y="6370823"/>
                <a:ext cx="28440" cy="162360"/>
              </p14:xfrm>
            </p:contentPart>
          </mc:Choice>
          <mc:Fallback xmlns="">
            <p:pic>
              <p:nvPicPr>
                <p:cNvPr id="156" name="Ink 155">
                  <a:extLst>
                    <a:ext uri="{FF2B5EF4-FFF2-40B4-BE49-F238E27FC236}">
                      <a16:creationId xmlns:a16="http://schemas.microsoft.com/office/drawing/2014/main" id="{303F8580-95B2-1E4B-9120-A1B2A4BEC08C}"/>
                    </a:ext>
                  </a:extLst>
                </p:cNvPr>
                <p:cNvPicPr/>
                <p:nvPr/>
              </p:nvPicPr>
              <p:blipFill>
                <a:blip r:embed="rId248"/>
                <a:stretch>
                  <a:fillRect/>
                </a:stretch>
              </p:blipFill>
              <p:spPr>
                <a:xfrm>
                  <a:off x="6537907" y="6363263"/>
                  <a:ext cx="43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7" name="Ink 156">
                  <a:extLst>
                    <a:ext uri="{FF2B5EF4-FFF2-40B4-BE49-F238E27FC236}">
                      <a16:creationId xmlns:a16="http://schemas.microsoft.com/office/drawing/2014/main" id="{19B692E6-B082-A442-8508-D87D311485B6}"/>
                    </a:ext>
                  </a:extLst>
                </p14:cNvPr>
                <p14:cNvContentPartPr/>
                <p14:nvPr/>
              </p14:nvContentPartPr>
              <p14:xfrm>
                <a:off x="6539707" y="6405023"/>
                <a:ext cx="123120" cy="45000"/>
              </p14:xfrm>
            </p:contentPart>
          </mc:Choice>
          <mc:Fallback xmlns="">
            <p:pic>
              <p:nvPicPr>
                <p:cNvPr id="157" name="Ink 156">
                  <a:extLst>
                    <a:ext uri="{FF2B5EF4-FFF2-40B4-BE49-F238E27FC236}">
                      <a16:creationId xmlns:a16="http://schemas.microsoft.com/office/drawing/2014/main" id="{19B692E6-B082-A442-8508-D87D311485B6}"/>
                    </a:ext>
                  </a:extLst>
                </p:cNvPr>
                <p:cNvPicPr/>
                <p:nvPr/>
              </p:nvPicPr>
              <p:blipFill>
                <a:blip r:embed="rId250"/>
                <a:stretch>
                  <a:fillRect/>
                </a:stretch>
              </p:blipFill>
              <p:spPr>
                <a:xfrm>
                  <a:off x="6532147" y="6397463"/>
                  <a:ext cx="138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9" name="Ink 158">
                  <a:extLst>
                    <a:ext uri="{FF2B5EF4-FFF2-40B4-BE49-F238E27FC236}">
                      <a16:creationId xmlns:a16="http://schemas.microsoft.com/office/drawing/2014/main" id="{26F7BC55-2746-3B41-A615-0B2580D35D7F}"/>
                    </a:ext>
                  </a:extLst>
                </p14:cNvPr>
                <p14:cNvContentPartPr/>
                <p14:nvPr/>
              </p14:nvContentPartPr>
              <p14:xfrm>
                <a:off x="6784867" y="6407183"/>
                <a:ext cx="100080" cy="32760"/>
              </p14:xfrm>
            </p:contentPart>
          </mc:Choice>
          <mc:Fallback xmlns="">
            <p:pic>
              <p:nvPicPr>
                <p:cNvPr id="159" name="Ink 158">
                  <a:extLst>
                    <a:ext uri="{FF2B5EF4-FFF2-40B4-BE49-F238E27FC236}">
                      <a16:creationId xmlns:a16="http://schemas.microsoft.com/office/drawing/2014/main" id="{26F7BC55-2746-3B41-A615-0B2580D35D7F}"/>
                    </a:ext>
                  </a:extLst>
                </p:cNvPr>
                <p:cNvPicPr/>
                <p:nvPr/>
              </p:nvPicPr>
              <p:blipFill>
                <a:blip r:embed="rId252"/>
                <a:stretch>
                  <a:fillRect/>
                </a:stretch>
              </p:blipFill>
              <p:spPr>
                <a:xfrm>
                  <a:off x="6777307" y="6399623"/>
                  <a:ext cx="115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1" name="Ink 160">
                  <a:extLst>
                    <a:ext uri="{FF2B5EF4-FFF2-40B4-BE49-F238E27FC236}">
                      <a16:creationId xmlns:a16="http://schemas.microsoft.com/office/drawing/2014/main" id="{8D3747D6-377F-0A44-A341-B9A03FF5EB40}"/>
                    </a:ext>
                  </a:extLst>
                </p14:cNvPr>
                <p14:cNvContentPartPr/>
                <p14:nvPr/>
              </p14:nvContentPartPr>
              <p14:xfrm>
                <a:off x="7017427" y="6271103"/>
                <a:ext cx="103320" cy="136080"/>
              </p14:xfrm>
            </p:contentPart>
          </mc:Choice>
          <mc:Fallback xmlns="">
            <p:pic>
              <p:nvPicPr>
                <p:cNvPr id="161" name="Ink 160">
                  <a:extLst>
                    <a:ext uri="{FF2B5EF4-FFF2-40B4-BE49-F238E27FC236}">
                      <a16:creationId xmlns:a16="http://schemas.microsoft.com/office/drawing/2014/main" id="{8D3747D6-377F-0A44-A341-B9A03FF5EB40}"/>
                    </a:ext>
                  </a:extLst>
                </p:cNvPr>
                <p:cNvPicPr/>
                <p:nvPr/>
              </p:nvPicPr>
              <p:blipFill>
                <a:blip r:embed="rId254"/>
                <a:stretch>
                  <a:fillRect/>
                </a:stretch>
              </p:blipFill>
              <p:spPr>
                <a:xfrm>
                  <a:off x="7009867" y="6263543"/>
                  <a:ext cx="118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2" name="Ink 161">
                  <a:extLst>
                    <a:ext uri="{FF2B5EF4-FFF2-40B4-BE49-F238E27FC236}">
                      <a16:creationId xmlns:a16="http://schemas.microsoft.com/office/drawing/2014/main" id="{2C2BD958-C7F2-AA47-A3EE-E3B899E78797}"/>
                    </a:ext>
                  </a:extLst>
                </p14:cNvPr>
                <p14:cNvContentPartPr/>
                <p14:nvPr/>
              </p14:nvContentPartPr>
              <p14:xfrm>
                <a:off x="7184827" y="6281543"/>
                <a:ext cx="15120" cy="129240"/>
              </p14:xfrm>
            </p:contentPart>
          </mc:Choice>
          <mc:Fallback xmlns="">
            <p:pic>
              <p:nvPicPr>
                <p:cNvPr id="162" name="Ink 161">
                  <a:extLst>
                    <a:ext uri="{FF2B5EF4-FFF2-40B4-BE49-F238E27FC236}">
                      <a16:creationId xmlns:a16="http://schemas.microsoft.com/office/drawing/2014/main" id="{2C2BD958-C7F2-AA47-A3EE-E3B899E78797}"/>
                    </a:ext>
                  </a:extLst>
                </p:cNvPr>
                <p:cNvPicPr/>
                <p:nvPr/>
              </p:nvPicPr>
              <p:blipFill>
                <a:blip r:embed="rId256"/>
                <a:stretch>
                  <a:fillRect/>
                </a:stretch>
              </p:blipFill>
              <p:spPr>
                <a:xfrm>
                  <a:off x="7177267" y="6273983"/>
                  <a:ext cx="30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3" name="Ink 162">
                  <a:extLst>
                    <a:ext uri="{FF2B5EF4-FFF2-40B4-BE49-F238E27FC236}">
                      <a16:creationId xmlns:a16="http://schemas.microsoft.com/office/drawing/2014/main" id="{EDD8FABC-335F-0042-8576-5B7AC9C6B20F}"/>
                    </a:ext>
                  </a:extLst>
                </p14:cNvPr>
                <p14:cNvContentPartPr/>
                <p14:nvPr/>
              </p14:nvContentPartPr>
              <p14:xfrm>
                <a:off x="7132987" y="6225743"/>
                <a:ext cx="137160" cy="39240"/>
              </p14:xfrm>
            </p:contentPart>
          </mc:Choice>
          <mc:Fallback xmlns="">
            <p:pic>
              <p:nvPicPr>
                <p:cNvPr id="163" name="Ink 162">
                  <a:extLst>
                    <a:ext uri="{FF2B5EF4-FFF2-40B4-BE49-F238E27FC236}">
                      <a16:creationId xmlns:a16="http://schemas.microsoft.com/office/drawing/2014/main" id="{EDD8FABC-335F-0042-8576-5B7AC9C6B20F}"/>
                    </a:ext>
                  </a:extLst>
                </p:cNvPr>
                <p:cNvPicPr/>
                <p:nvPr/>
              </p:nvPicPr>
              <p:blipFill>
                <a:blip r:embed="rId258"/>
                <a:stretch>
                  <a:fillRect/>
                </a:stretch>
              </p:blipFill>
              <p:spPr>
                <a:xfrm>
                  <a:off x="7125427" y="6218543"/>
                  <a:ext cx="152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A56B727D-BCE5-2647-BF5E-4806ABA55AC0}"/>
                    </a:ext>
                  </a:extLst>
                </p14:cNvPr>
                <p14:cNvContentPartPr/>
                <p14:nvPr/>
              </p14:nvContentPartPr>
              <p14:xfrm>
                <a:off x="7028227" y="6253463"/>
                <a:ext cx="53280" cy="22680"/>
              </p14:xfrm>
            </p:contentPart>
          </mc:Choice>
          <mc:Fallback xmlns="">
            <p:pic>
              <p:nvPicPr>
                <p:cNvPr id="164" name="Ink 163">
                  <a:extLst>
                    <a:ext uri="{FF2B5EF4-FFF2-40B4-BE49-F238E27FC236}">
                      <a16:creationId xmlns:a16="http://schemas.microsoft.com/office/drawing/2014/main" id="{A56B727D-BCE5-2647-BF5E-4806ABA55AC0}"/>
                    </a:ext>
                  </a:extLst>
                </p:cNvPr>
                <p:cNvPicPr/>
                <p:nvPr/>
              </p:nvPicPr>
              <p:blipFill>
                <a:blip r:embed="rId260"/>
                <a:stretch>
                  <a:fillRect/>
                </a:stretch>
              </p:blipFill>
              <p:spPr>
                <a:xfrm>
                  <a:off x="7020667" y="6245903"/>
                  <a:ext cx="684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6" name="Ink 165">
                  <a:extLst>
                    <a:ext uri="{FF2B5EF4-FFF2-40B4-BE49-F238E27FC236}">
                      <a16:creationId xmlns:a16="http://schemas.microsoft.com/office/drawing/2014/main" id="{C38ECC2F-756A-6F4C-9485-9B226F9956D2}"/>
                    </a:ext>
                  </a:extLst>
                </p14:cNvPr>
                <p14:cNvContentPartPr/>
                <p14:nvPr/>
              </p14:nvContentPartPr>
              <p14:xfrm>
                <a:off x="6234787" y="6375143"/>
                <a:ext cx="10080" cy="8640"/>
              </p14:xfrm>
            </p:contentPart>
          </mc:Choice>
          <mc:Fallback xmlns="">
            <p:pic>
              <p:nvPicPr>
                <p:cNvPr id="166" name="Ink 165">
                  <a:extLst>
                    <a:ext uri="{FF2B5EF4-FFF2-40B4-BE49-F238E27FC236}">
                      <a16:creationId xmlns:a16="http://schemas.microsoft.com/office/drawing/2014/main" id="{C38ECC2F-756A-6F4C-9485-9B226F9956D2}"/>
                    </a:ext>
                  </a:extLst>
                </p:cNvPr>
                <p:cNvPicPr/>
                <p:nvPr/>
              </p:nvPicPr>
              <p:blipFill>
                <a:blip r:embed="rId262"/>
                <a:stretch>
                  <a:fillRect/>
                </a:stretch>
              </p:blipFill>
              <p:spPr>
                <a:xfrm>
                  <a:off x="6227227" y="6367943"/>
                  <a:ext cx="25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8" name="Ink 167">
                  <a:extLst>
                    <a:ext uri="{FF2B5EF4-FFF2-40B4-BE49-F238E27FC236}">
                      <a16:creationId xmlns:a16="http://schemas.microsoft.com/office/drawing/2014/main" id="{B446D30E-1AD7-FE47-AB79-C3C135A2A78D}"/>
                    </a:ext>
                  </a:extLst>
                </p14:cNvPr>
                <p14:cNvContentPartPr/>
                <p14:nvPr/>
              </p14:nvContentPartPr>
              <p14:xfrm>
                <a:off x="7305427" y="6303143"/>
                <a:ext cx="87480" cy="31680"/>
              </p14:xfrm>
            </p:contentPart>
          </mc:Choice>
          <mc:Fallback xmlns="">
            <p:pic>
              <p:nvPicPr>
                <p:cNvPr id="168" name="Ink 167">
                  <a:extLst>
                    <a:ext uri="{FF2B5EF4-FFF2-40B4-BE49-F238E27FC236}">
                      <a16:creationId xmlns:a16="http://schemas.microsoft.com/office/drawing/2014/main" id="{B446D30E-1AD7-FE47-AB79-C3C135A2A78D}"/>
                    </a:ext>
                  </a:extLst>
                </p:cNvPr>
                <p:cNvPicPr/>
                <p:nvPr/>
              </p:nvPicPr>
              <p:blipFill>
                <a:blip r:embed="rId264"/>
                <a:stretch>
                  <a:fillRect/>
                </a:stretch>
              </p:blipFill>
              <p:spPr>
                <a:xfrm>
                  <a:off x="7297867" y="6295583"/>
                  <a:ext cx="102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0" name="Ink 169">
                  <a:extLst>
                    <a:ext uri="{FF2B5EF4-FFF2-40B4-BE49-F238E27FC236}">
                      <a16:creationId xmlns:a16="http://schemas.microsoft.com/office/drawing/2014/main" id="{5EF10DBD-92C0-6C47-86FF-65BD2A0F9BD5}"/>
                    </a:ext>
                  </a:extLst>
                </p14:cNvPr>
                <p14:cNvContentPartPr/>
                <p14:nvPr/>
              </p14:nvContentPartPr>
              <p14:xfrm>
                <a:off x="7572187" y="6210263"/>
                <a:ext cx="132480" cy="108000"/>
              </p14:xfrm>
            </p:contentPart>
          </mc:Choice>
          <mc:Fallback xmlns="">
            <p:pic>
              <p:nvPicPr>
                <p:cNvPr id="170" name="Ink 169">
                  <a:extLst>
                    <a:ext uri="{FF2B5EF4-FFF2-40B4-BE49-F238E27FC236}">
                      <a16:creationId xmlns:a16="http://schemas.microsoft.com/office/drawing/2014/main" id="{5EF10DBD-92C0-6C47-86FF-65BD2A0F9BD5}"/>
                    </a:ext>
                  </a:extLst>
                </p:cNvPr>
                <p:cNvPicPr/>
                <p:nvPr/>
              </p:nvPicPr>
              <p:blipFill>
                <a:blip r:embed="rId266"/>
                <a:stretch>
                  <a:fillRect/>
                </a:stretch>
              </p:blipFill>
              <p:spPr>
                <a:xfrm>
                  <a:off x="7564627" y="6202703"/>
                  <a:ext cx="147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1" name="Ink 170">
                  <a:extLst>
                    <a:ext uri="{FF2B5EF4-FFF2-40B4-BE49-F238E27FC236}">
                      <a16:creationId xmlns:a16="http://schemas.microsoft.com/office/drawing/2014/main" id="{C98095DF-9475-5F44-8D2C-94CB225888E5}"/>
                    </a:ext>
                  </a:extLst>
                </p14:cNvPr>
                <p14:cNvContentPartPr/>
                <p14:nvPr/>
              </p14:nvContentPartPr>
              <p14:xfrm>
                <a:off x="7733467" y="6180383"/>
                <a:ext cx="64440" cy="93960"/>
              </p14:xfrm>
            </p:contentPart>
          </mc:Choice>
          <mc:Fallback xmlns="">
            <p:pic>
              <p:nvPicPr>
                <p:cNvPr id="171" name="Ink 170">
                  <a:extLst>
                    <a:ext uri="{FF2B5EF4-FFF2-40B4-BE49-F238E27FC236}">
                      <a16:creationId xmlns:a16="http://schemas.microsoft.com/office/drawing/2014/main" id="{C98095DF-9475-5F44-8D2C-94CB225888E5}"/>
                    </a:ext>
                  </a:extLst>
                </p:cNvPr>
                <p:cNvPicPr/>
                <p:nvPr/>
              </p:nvPicPr>
              <p:blipFill>
                <a:blip r:embed="rId268"/>
                <a:stretch>
                  <a:fillRect/>
                </a:stretch>
              </p:blipFill>
              <p:spPr>
                <a:xfrm>
                  <a:off x="7725907" y="6173183"/>
                  <a:ext cx="79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2" name="Ink 171">
                  <a:extLst>
                    <a:ext uri="{FF2B5EF4-FFF2-40B4-BE49-F238E27FC236}">
                      <a16:creationId xmlns:a16="http://schemas.microsoft.com/office/drawing/2014/main" id="{283837E2-39E3-FB4B-9B27-6A062469F247}"/>
                    </a:ext>
                  </a:extLst>
                </p14:cNvPr>
                <p14:cNvContentPartPr/>
                <p14:nvPr/>
              </p14:nvContentPartPr>
              <p14:xfrm>
                <a:off x="7828147" y="6149423"/>
                <a:ext cx="71640" cy="100080"/>
              </p14:xfrm>
            </p:contentPart>
          </mc:Choice>
          <mc:Fallback xmlns="">
            <p:pic>
              <p:nvPicPr>
                <p:cNvPr id="172" name="Ink 171">
                  <a:extLst>
                    <a:ext uri="{FF2B5EF4-FFF2-40B4-BE49-F238E27FC236}">
                      <a16:creationId xmlns:a16="http://schemas.microsoft.com/office/drawing/2014/main" id="{283837E2-39E3-FB4B-9B27-6A062469F247}"/>
                    </a:ext>
                  </a:extLst>
                </p:cNvPr>
                <p:cNvPicPr/>
                <p:nvPr/>
              </p:nvPicPr>
              <p:blipFill>
                <a:blip r:embed="rId270"/>
                <a:stretch>
                  <a:fillRect/>
                </a:stretch>
              </p:blipFill>
              <p:spPr>
                <a:xfrm>
                  <a:off x="7820587" y="6141863"/>
                  <a:ext cx="867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3" name="Ink 172">
                  <a:extLst>
                    <a:ext uri="{FF2B5EF4-FFF2-40B4-BE49-F238E27FC236}">
                      <a16:creationId xmlns:a16="http://schemas.microsoft.com/office/drawing/2014/main" id="{10967FCB-A267-0641-B837-7F1CD5740266}"/>
                    </a:ext>
                  </a:extLst>
                </p14:cNvPr>
                <p14:cNvContentPartPr/>
                <p14:nvPr/>
              </p14:nvContentPartPr>
              <p14:xfrm>
                <a:off x="7946227" y="6142223"/>
                <a:ext cx="52560" cy="88560"/>
              </p14:xfrm>
            </p:contentPart>
          </mc:Choice>
          <mc:Fallback xmlns="">
            <p:pic>
              <p:nvPicPr>
                <p:cNvPr id="173" name="Ink 172">
                  <a:extLst>
                    <a:ext uri="{FF2B5EF4-FFF2-40B4-BE49-F238E27FC236}">
                      <a16:creationId xmlns:a16="http://schemas.microsoft.com/office/drawing/2014/main" id="{10967FCB-A267-0641-B837-7F1CD5740266}"/>
                    </a:ext>
                  </a:extLst>
                </p:cNvPr>
                <p:cNvPicPr/>
                <p:nvPr/>
              </p:nvPicPr>
              <p:blipFill>
                <a:blip r:embed="rId272"/>
                <a:stretch>
                  <a:fillRect/>
                </a:stretch>
              </p:blipFill>
              <p:spPr>
                <a:xfrm>
                  <a:off x="7938667" y="6134663"/>
                  <a:ext cx="67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4" name="Ink 173">
                  <a:extLst>
                    <a:ext uri="{FF2B5EF4-FFF2-40B4-BE49-F238E27FC236}">
                      <a16:creationId xmlns:a16="http://schemas.microsoft.com/office/drawing/2014/main" id="{B08E4BB4-9DAA-7F40-B0E3-0C263DBFFCCD}"/>
                    </a:ext>
                  </a:extLst>
                </p14:cNvPr>
                <p14:cNvContentPartPr/>
                <p14:nvPr/>
              </p14:nvContentPartPr>
              <p14:xfrm>
                <a:off x="8164027" y="6091463"/>
                <a:ext cx="73800" cy="88920"/>
              </p14:xfrm>
            </p:contentPart>
          </mc:Choice>
          <mc:Fallback xmlns="">
            <p:pic>
              <p:nvPicPr>
                <p:cNvPr id="174" name="Ink 173">
                  <a:extLst>
                    <a:ext uri="{FF2B5EF4-FFF2-40B4-BE49-F238E27FC236}">
                      <a16:creationId xmlns:a16="http://schemas.microsoft.com/office/drawing/2014/main" id="{B08E4BB4-9DAA-7F40-B0E3-0C263DBFFCCD}"/>
                    </a:ext>
                  </a:extLst>
                </p:cNvPr>
                <p:cNvPicPr/>
                <p:nvPr/>
              </p:nvPicPr>
              <p:blipFill>
                <a:blip r:embed="rId274"/>
                <a:stretch>
                  <a:fillRect/>
                </a:stretch>
              </p:blipFill>
              <p:spPr>
                <a:xfrm>
                  <a:off x="8156467" y="6083903"/>
                  <a:ext cx="88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5" name="Ink 174">
                  <a:extLst>
                    <a:ext uri="{FF2B5EF4-FFF2-40B4-BE49-F238E27FC236}">
                      <a16:creationId xmlns:a16="http://schemas.microsoft.com/office/drawing/2014/main" id="{ECB28B28-46F1-E04D-8692-E1A05B858E1F}"/>
                    </a:ext>
                  </a:extLst>
                </p14:cNvPr>
                <p14:cNvContentPartPr/>
                <p14:nvPr/>
              </p14:nvContentPartPr>
              <p14:xfrm>
                <a:off x="8307307" y="6093623"/>
                <a:ext cx="13320" cy="114480"/>
              </p14:xfrm>
            </p:contentPart>
          </mc:Choice>
          <mc:Fallback xmlns="">
            <p:pic>
              <p:nvPicPr>
                <p:cNvPr id="175" name="Ink 174">
                  <a:extLst>
                    <a:ext uri="{FF2B5EF4-FFF2-40B4-BE49-F238E27FC236}">
                      <a16:creationId xmlns:a16="http://schemas.microsoft.com/office/drawing/2014/main" id="{ECB28B28-46F1-E04D-8692-E1A05B858E1F}"/>
                    </a:ext>
                  </a:extLst>
                </p:cNvPr>
                <p:cNvPicPr/>
                <p:nvPr/>
              </p:nvPicPr>
              <p:blipFill>
                <a:blip r:embed="rId276"/>
                <a:stretch>
                  <a:fillRect/>
                </a:stretch>
              </p:blipFill>
              <p:spPr>
                <a:xfrm>
                  <a:off x="8300107" y="6086063"/>
                  <a:ext cx="28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6" name="Ink 175">
                  <a:extLst>
                    <a:ext uri="{FF2B5EF4-FFF2-40B4-BE49-F238E27FC236}">
                      <a16:creationId xmlns:a16="http://schemas.microsoft.com/office/drawing/2014/main" id="{43DECC5F-27DB-C744-BD4C-28ACDF416957}"/>
                    </a:ext>
                  </a:extLst>
                </p14:cNvPr>
                <p14:cNvContentPartPr/>
                <p14:nvPr/>
              </p14:nvContentPartPr>
              <p14:xfrm>
                <a:off x="8306587" y="6079583"/>
                <a:ext cx="71640" cy="67680"/>
              </p14:xfrm>
            </p:contentPart>
          </mc:Choice>
          <mc:Fallback xmlns="">
            <p:pic>
              <p:nvPicPr>
                <p:cNvPr id="176" name="Ink 175">
                  <a:extLst>
                    <a:ext uri="{FF2B5EF4-FFF2-40B4-BE49-F238E27FC236}">
                      <a16:creationId xmlns:a16="http://schemas.microsoft.com/office/drawing/2014/main" id="{43DECC5F-27DB-C744-BD4C-28ACDF416957}"/>
                    </a:ext>
                  </a:extLst>
                </p:cNvPr>
                <p:cNvPicPr/>
                <p:nvPr/>
              </p:nvPicPr>
              <p:blipFill>
                <a:blip r:embed="rId278"/>
                <a:stretch>
                  <a:fillRect/>
                </a:stretch>
              </p:blipFill>
              <p:spPr>
                <a:xfrm>
                  <a:off x="8299027" y="6072023"/>
                  <a:ext cx="86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7" name="Ink 176">
                  <a:extLst>
                    <a:ext uri="{FF2B5EF4-FFF2-40B4-BE49-F238E27FC236}">
                      <a16:creationId xmlns:a16="http://schemas.microsoft.com/office/drawing/2014/main" id="{10F1B09A-872B-F64B-ADC4-D6FABFBF6AC4}"/>
                    </a:ext>
                  </a:extLst>
                </p14:cNvPr>
                <p14:cNvContentPartPr/>
                <p14:nvPr/>
              </p14:nvContentPartPr>
              <p14:xfrm>
                <a:off x="8393707" y="6066983"/>
                <a:ext cx="96120" cy="69480"/>
              </p14:xfrm>
            </p:contentPart>
          </mc:Choice>
          <mc:Fallback xmlns="">
            <p:pic>
              <p:nvPicPr>
                <p:cNvPr id="177" name="Ink 176">
                  <a:extLst>
                    <a:ext uri="{FF2B5EF4-FFF2-40B4-BE49-F238E27FC236}">
                      <a16:creationId xmlns:a16="http://schemas.microsoft.com/office/drawing/2014/main" id="{10F1B09A-872B-F64B-ADC4-D6FABFBF6AC4}"/>
                    </a:ext>
                  </a:extLst>
                </p:cNvPr>
                <p:cNvPicPr/>
                <p:nvPr/>
              </p:nvPicPr>
              <p:blipFill>
                <a:blip r:embed="rId280"/>
                <a:stretch>
                  <a:fillRect/>
                </a:stretch>
              </p:blipFill>
              <p:spPr>
                <a:xfrm>
                  <a:off x="8386147" y="6059423"/>
                  <a:ext cx="111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8" name="Ink 177">
                  <a:extLst>
                    <a:ext uri="{FF2B5EF4-FFF2-40B4-BE49-F238E27FC236}">
                      <a16:creationId xmlns:a16="http://schemas.microsoft.com/office/drawing/2014/main" id="{4AAB5CFD-2CE3-4D4F-A627-C021E3FFC9E3}"/>
                    </a:ext>
                  </a:extLst>
                </p14:cNvPr>
                <p14:cNvContentPartPr/>
                <p14:nvPr/>
              </p14:nvContentPartPr>
              <p14:xfrm>
                <a:off x="8543467" y="6015503"/>
                <a:ext cx="65520" cy="97920"/>
              </p14:xfrm>
            </p:contentPart>
          </mc:Choice>
          <mc:Fallback xmlns="">
            <p:pic>
              <p:nvPicPr>
                <p:cNvPr id="178" name="Ink 177">
                  <a:extLst>
                    <a:ext uri="{FF2B5EF4-FFF2-40B4-BE49-F238E27FC236}">
                      <a16:creationId xmlns:a16="http://schemas.microsoft.com/office/drawing/2014/main" id="{4AAB5CFD-2CE3-4D4F-A627-C021E3FFC9E3}"/>
                    </a:ext>
                  </a:extLst>
                </p:cNvPr>
                <p:cNvPicPr/>
                <p:nvPr/>
              </p:nvPicPr>
              <p:blipFill>
                <a:blip r:embed="rId282"/>
                <a:stretch>
                  <a:fillRect/>
                </a:stretch>
              </p:blipFill>
              <p:spPr>
                <a:xfrm>
                  <a:off x="8535907" y="6007943"/>
                  <a:ext cx="80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9" name="Ink 178">
                  <a:extLst>
                    <a:ext uri="{FF2B5EF4-FFF2-40B4-BE49-F238E27FC236}">
                      <a16:creationId xmlns:a16="http://schemas.microsoft.com/office/drawing/2014/main" id="{F41323F4-FB35-CC46-A27E-1496F112D1E7}"/>
                    </a:ext>
                  </a:extLst>
                </p14:cNvPr>
                <p14:cNvContentPartPr/>
                <p14:nvPr/>
              </p14:nvContentPartPr>
              <p14:xfrm>
                <a:off x="8625547" y="6016223"/>
                <a:ext cx="69480" cy="86040"/>
              </p14:xfrm>
            </p:contentPart>
          </mc:Choice>
          <mc:Fallback xmlns="">
            <p:pic>
              <p:nvPicPr>
                <p:cNvPr id="179" name="Ink 178">
                  <a:extLst>
                    <a:ext uri="{FF2B5EF4-FFF2-40B4-BE49-F238E27FC236}">
                      <a16:creationId xmlns:a16="http://schemas.microsoft.com/office/drawing/2014/main" id="{F41323F4-FB35-CC46-A27E-1496F112D1E7}"/>
                    </a:ext>
                  </a:extLst>
                </p:cNvPr>
                <p:cNvPicPr/>
                <p:nvPr/>
              </p:nvPicPr>
              <p:blipFill>
                <a:blip r:embed="rId284"/>
                <a:stretch>
                  <a:fillRect/>
                </a:stretch>
              </p:blipFill>
              <p:spPr>
                <a:xfrm>
                  <a:off x="8617987" y="6008663"/>
                  <a:ext cx="84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1" name="Ink 180">
                  <a:extLst>
                    <a:ext uri="{FF2B5EF4-FFF2-40B4-BE49-F238E27FC236}">
                      <a16:creationId xmlns:a16="http://schemas.microsoft.com/office/drawing/2014/main" id="{3ABC5189-515E-0A41-A422-975CF26E7EED}"/>
                    </a:ext>
                  </a:extLst>
                </p14:cNvPr>
                <p14:cNvContentPartPr/>
                <p14:nvPr/>
              </p14:nvContentPartPr>
              <p14:xfrm>
                <a:off x="7201747" y="6558383"/>
                <a:ext cx="93600" cy="99720"/>
              </p14:xfrm>
            </p:contentPart>
          </mc:Choice>
          <mc:Fallback xmlns="">
            <p:pic>
              <p:nvPicPr>
                <p:cNvPr id="181" name="Ink 180">
                  <a:extLst>
                    <a:ext uri="{FF2B5EF4-FFF2-40B4-BE49-F238E27FC236}">
                      <a16:creationId xmlns:a16="http://schemas.microsoft.com/office/drawing/2014/main" id="{3ABC5189-515E-0A41-A422-975CF26E7EED}"/>
                    </a:ext>
                  </a:extLst>
                </p:cNvPr>
                <p:cNvPicPr/>
                <p:nvPr/>
              </p:nvPicPr>
              <p:blipFill>
                <a:blip r:embed="rId286"/>
                <a:stretch>
                  <a:fillRect/>
                </a:stretch>
              </p:blipFill>
              <p:spPr>
                <a:xfrm>
                  <a:off x="7194187" y="6550823"/>
                  <a:ext cx="108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2" name="Ink 181">
                  <a:extLst>
                    <a:ext uri="{FF2B5EF4-FFF2-40B4-BE49-F238E27FC236}">
                      <a16:creationId xmlns:a16="http://schemas.microsoft.com/office/drawing/2014/main" id="{5B30B865-8F72-854E-9DAB-DB9C1BE4C948}"/>
                    </a:ext>
                  </a:extLst>
                </p14:cNvPr>
                <p14:cNvContentPartPr/>
                <p14:nvPr/>
              </p14:nvContentPartPr>
              <p14:xfrm>
                <a:off x="7276267" y="6484583"/>
                <a:ext cx="47880" cy="151200"/>
              </p14:xfrm>
            </p:contentPart>
          </mc:Choice>
          <mc:Fallback xmlns="">
            <p:pic>
              <p:nvPicPr>
                <p:cNvPr id="182" name="Ink 181">
                  <a:extLst>
                    <a:ext uri="{FF2B5EF4-FFF2-40B4-BE49-F238E27FC236}">
                      <a16:creationId xmlns:a16="http://schemas.microsoft.com/office/drawing/2014/main" id="{5B30B865-8F72-854E-9DAB-DB9C1BE4C948}"/>
                    </a:ext>
                  </a:extLst>
                </p:cNvPr>
                <p:cNvPicPr/>
                <p:nvPr/>
              </p:nvPicPr>
              <p:blipFill>
                <a:blip r:embed="rId288"/>
                <a:stretch>
                  <a:fillRect/>
                </a:stretch>
              </p:blipFill>
              <p:spPr>
                <a:xfrm>
                  <a:off x="7268707" y="6477023"/>
                  <a:ext cx="63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3" name="Ink 182">
                  <a:extLst>
                    <a:ext uri="{FF2B5EF4-FFF2-40B4-BE49-F238E27FC236}">
                      <a16:creationId xmlns:a16="http://schemas.microsoft.com/office/drawing/2014/main" id="{81600033-2989-1D4E-8A27-D203D77CD57B}"/>
                    </a:ext>
                  </a:extLst>
                </p14:cNvPr>
                <p14:cNvContentPartPr/>
                <p14:nvPr/>
              </p14:nvContentPartPr>
              <p14:xfrm>
                <a:off x="7350067" y="6502583"/>
                <a:ext cx="65160" cy="98640"/>
              </p14:xfrm>
            </p:contentPart>
          </mc:Choice>
          <mc:Fallback xmlns="">
            <p:pic>
              <p:nvPicPr>
                <p:cNvPr id="183" name="Ink 182">
                  <a:extLst>
                    <a:ext uri="{FF2B5EF4-FFF2-40B4-BE49-F238E27FC236}">
                      <a16:creationId xmlns:a16="http://schemas.microsoft.com/office/drawing/2014/main" id="{81600033-2989-1D4E-8A27-D203D77CD57B}"/>
                    </a:ext>
                  </a:extLst>
                </p:cNvPr>
                <p:cNvPicPr/>
                <p:nvPr/>
              </p:nvPicPr>
              <p:blipFill>
                <a:blip r:embed="rId290"/>
                <a:stretch>
                  <a:fillRect/>
                </a:stretch>
              </p:blipFill>
              <p:spPr>
                <a:xfrm>
                  <a:off x="7342507" y="6495023"/>
                  <a:ext cx="799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4" name="Ink 183">
                  <a:extLst>
                    <a:ext uri="{FF2B5EF4-FFF2-40B4-BE49-F238E27FC236}">
                      <a16:creationId xmlns:a16="http://schemas.microsoft.com/office/drawing/2014/main" id="{0730F1CC-0167-7A41-A8EC-D67F8F019534}"/>
                    </a:ext>
                  </a:extLst>
                </p14:cNvPr>
                <p14:cNvContentPartPr/>
                <p14:nvPr/>
              </p14:nvContentPartPr>
              <p14:xfrm>
                <a:off x="7442947" y="6511943"/>
                <a:ext cx="72360" cy="80280"/>
              </p14:xfrm>
            </p:contentPart>
          </mc:Choice>
          <mc:Fallback xmlns="">
            <p:pic>
              <p:nvPicPr>
                <p:cNvPr id="184" name="Ink 183">
                  <a:extLst>
                    <a:ext uri="{FF2B5EF4-FFF2-40B4-BE49-F238E27FC236}">
                      <a16:creationId xmlns:a16="http://schemas.microsoft.com/office/drawing/2014/main" id="{0730F1CC-0167-7A41-A8EC-D67F8F019534}"/>
                    </a:ext>
                  </a:extLst>
                </p:cNvPr>
                <p:cNvPicPr/>
                <p:nvPr/>
              </p:nvPicPr>
              <p:blipFill>
                <a:blip r:embed="rId292"/>
                <a:stretch>
                  <a:fillRect/>
                </a:stretch>
              </p:blipFill>
              <p:spPr>
                <a:xfrm>
                  <a:off x="7435387" y="6504383"/>
                  <a:ext cx="874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5" name="Ink 184">
                  <a:extLst>
                    <a:ext uri="{FF2B5EF4-FFF2-40B4-BE49-F238E27FC236}">
                      <a16:creationId xmlns:a16="http://schemas.microsoft.com/office/drawing/2014/main" id="{9AB77FDC-0600-544A-8E61-239DDEC06BF6}"/>
                    </a:ext>
                  </a:extLst>
                </p14:cNvPr>
                <p14:cNvContentPartPr/>
                <p14:nvPr/>
              </p14:nvContentPartPr>
              <p14:xfrm>
                <a:off x="7566427" y="6462263"/>
                <a:ext cx="72720" cy="98640"/>
              </p14:xfrm>
            </p:contentPart>
          </mc:Choice>
          <mc:Fallback xmlns="">
            <p:pic>
              <p:nvPicPr>
                <p:cNvPr id="185" name="Ink 184">
                  <a:extLst>
                    <a:ext uri="{FF2B5EF4-FFF2-40B4-BE49-F238E27FC236}">
                      <a16:creationId xmlns:a16="http://schemas.microsoft.com/office/drawing/2014/main" id="{9AB77FDC-0600-544A-8E61-239DDEC06BF6}"/>
                    </a:ext>
                  </a:extLst>
                </p:cNvPr>
                <p:cNvPicPr/>
                <p:nvPr/>
              </p:nvPicPr>
              <p:blipFill>
                <a:blip r:embed="rId294"/>
                <a:stretch>
                  <a:fillRect/>
                </a:stretch>
              </p:blipFill>
              <p:spPr>
                <a:xfrm>
                  <a:off x="7558867" y="6454703"/>
                  <a:ext cx="87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6" name="Ink 185">
                  <a:extLst>
                    <a:ext uri="{FF2B5EF4-FFF2-40B4-BE49-F238E27FC236}">
                      <a16:creationId xmlns:a16="http://schemas.microsoft.com/office/drawing/2014/main" id="{E7ACBBDE-9E14-1544-B944-3A02276E7B80}"/>
                    </a:ext>
                  </a:extLst>
                </p14:cNvPr>
                <p14:cNvContentPartPr/>
                <p14:nvPr/>
              </p14:nvContentPartPr>
              <p14:xfrm>
                <a:off x="7680907" y="6478823"/>
                <a:ext cx="12960" cy="49320"/>
              </p14:xfrm>
            </p:contentPart>
          </mc:Choice>
          <mc:Fallback xmlns="">
            <p:pic>
              <p:nvPicPr>
                <p:cNvPr id="186" name="Ink 185">
                  <a:extLst>
                    <a:ext uri="{FF2B5EF4-FFF2-40B4-BE49-F238E27FC236}">
                      <a16:creationId xmlns:a16="http://schemas.microsoft.com/office/drawing/2014/main" id="{E7ACBBDE-9E14-1544-B944-3A02276E7B80}"/>
                    </a:ext>
                  </a:extLst>
                </p:cNvPr>
                <p:cNvPicPr/>
                <p:nvPr/>
              </p:nvPicPr>
              <p:blipFill>
                <a:blip r:embed="rId296"/>
                <a:stretch>
                  <a:fillRect/>
                </a:stretch>
              </p:blipFill>
              <p:spPr>
                <a:xfrm>
                  <a:off x="7673347" y="6471263"/>
                  <a:ext cx="28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7" name="Ink 186">
                  <a:extLst>
                    <a:ext uri="{FF2B5EF4-FFF2-40B4-BE49-F238E27FC236}">
                      <a16:creationId xmlns:a16="http://schemas.microsoft.com/office/drawing/2014/main" id="{681F7593-CA65-754F-B64C-D02AD6D4A01F}"/>
                    </a:ext>
                  </a:extLst>
                </p14:cNvPr>
                <p14:cNvContentPartPr/>
                <p14:nvPr/>
              </p14:nvContentPartPr>
              <p14:xfrm>
                <a:off x="7676947" y="6388103"/>
                <a:ext cx="12960" cy="8640"/>
              </p14:xfrm>
            </p:contentPart>
          </mc:Choice>
          <mc:Fallback xmlns="">
            <p:pic>
              <p:nvPicPr>
                <p:cNvPr id="187" name="Ink 186">
                  <a:extLst>
                    <a:ext uri="{FF2B5EF4-FFF2-40B4-BE49-F238E27FC236}">
                      <a16:creationId xmlns:a16="http://schemas.microsoft.com/office/drawing/2014/main" id="{681F7593-CA65-754F-B64C-D02AD6D4A01F}"/>
                    </a:ext>
                  </a:extLst>
                </p:cNvPr>
                <p:cNvPicPr/>
                <p:nvPr/>
              </p:nvPicPr>
              <p:blipFill>
                <a:blip r:embed="rId298"/>
                <a:stretch>
                  <a:fillRect/>
                </a:stretch>
              </p:blipFill>
              <p:spPr>
                <a:xfrm>
                  <a:off x="7669387" y="6380543"/>
                  <a:ext cx="28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8" name="Ink 187">
                  <a:extLst>
                    <a:ext uri="{FF2B5EF4-FFF2-40B4-BE49-F238E27FC236}">
                      <a16:creationId xmlns:a16="http://schemas.microsoft.com/office/drawing/2014/main" id="{1D42D873-C416-6545-8F87-C24D5CA66080}"/>
                    </a:ext>
                  </a:extLst>
                </p14:cNvPr>
                <p14:cNvContentPartPr/>
                <p14:nvPr/>
              </p14:nvContentPartPr>
              <p14:xfrm>
                <a:off x="7749307" y="6393143"/>
                <a:ext cx="29520" cy="140040"/>
              </p14:xfrm>
            </p:contentPart>
          </mc:Choice>
          <mc:Fallback xmlns="">
            <p:pic>
              <p:nvPicPr>
                <p:cNvPr id="188" name="Ink 187">
                  <a:extLst>
                    <a:ext uri="{FF2B5EF4-FFF2-40B4-BE49-F238E27FC236}">
                      <a16:creationId xmlns:a16="http://schemas.microsoft.com/office/drawing/2014/main" id="{1D42D873-C416-6545-8F87-C24D5CA66080}"/>
                    </a:ext>
                  </a:extLst>
                </p:cNvPr>
                <p:cNvPicPr/>
                <p:nvPr/>
              </p:nvPicPr>
              <p:blipFill>
                <a:blip r:embed="rId300"/>
                <a:stretch>
                  <a:fillRect/>
                </a:stretch>
              </p:blipFill>
              <p:spPr>
                <a:xfrm>
                  <a:off x="7741747" y="6385583"/>
                  <a:ext cx="44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9" name="Ink 188">
                  <a:extLst>
                    <a:ext uri="{FF2B5EF4-FFF2-40B4-BE49-F238E27FC236}">
                      <a16:creationId xmlns:a16="http://schemas.microsoft.com/office/drawing/2014/main" id="{86437121-C517-C14B-BCF2-72ABD73A302E}"/>
                    </a:ext>
                  </a:extLst>
                </p14:cNvPr>
                <p14:cNvContentPartPr/>
                <p14:nvPr/>
              </p14:nvContentPartPr>
              <p14:xfrm>
                <a:off x="7726267" y="6417623"/>
                <a:ext cx="158040" cy="59040"/>
              </p14:xfrm>
            </p:contentPart>
          </mc:Choice>
          <mc:Fallback xmlns="">
            <p:pic>
              <p:nvPicPr>
                <p:cNvPr id="189" name="Ink 188">
                  <a:extLst>
                    <a:ext uri="{FF2B5EF4-FFF2-40B4-BE49-F238E27FC236}">
                      <a16:creationId xmlns:a16="http://schemas.microsoft.com/office/drawing/2014/main" id="{86437121-C517-C14B-BCF2-72ABD73A302E}"/>
                    </a:ext>
                  </a:extLst>
                </p:cNvPr>
                <p:cNvPicPr/>
                <p:nvPr/>
              </p:nvPicPr>
              <p:blipFill>
                <a:blip r:embed="rId302"/>
                <a:stretch>
                  <a:fillRect/>
                </a:stretch>
              </p:blipFill>
              <p:spPr>
                <a:xfrm>
                  <a:off x="7718707" y="6410063"/>
                  <a:ext cx="173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C6FCC01A-AFBC-0A49-8091-C4BE167C59B5}"/>
                    </a:ext>
                  </a:extLst>
                </p14:cNvPr>
                <p14:cNvContentPartPr/>
                <p14:nvPr/>
              </p14:nvContentPartPr>
              <p14:xfrm>
                <a:off x="7887187" y="6361823"/>
                <a:ext cx="9720" cy="226440"/>
              </p14:xfrm>
            </p:contentPart>
          </mc:Choice>
          <mc:Fallback xmlns="">
            <p:pic>
              <p:nvPicPr>
                <p:cNvPr id="190" name="Ink 189">
                  <a:extLst>
                    <a:ext uri="{FF2B5EF4-FFF2-40B4-BE49-F238E27FC236}">
                      <a16:creationId xmlns:a16="http://schemas.microsoft.com/office/drawing/2014/main" id="{C6FCC01A-AFBC-0A49-8091-C4BE167C59B5}"/>
                    </a:ext>
                  </a:extLst>
                </p:cNvPr>
                <p:cNvPicPr/>
                <p:nvPr/>
              </p:nvPicPr>
              <p:blipFill>
                <a:blip r:embed="rId304"/>
                <a:stretch>
                  <a:fillRect/>
                </a:stretch>
              </p:blipFill>
              <p:spPr>
                <a:xfrm>
                  <a:off x="7879627" y="6354263"/>
                  <a:ext cx="248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2" name="Ink 191">
                  <a:extLst>
                    <a:ext uri="{FF2B5EF4-FFF2-40B4-BE49-F238E27FC236}">
                      <a16:creationId xmlns:a16="http://schemas.microsoft.com/office/drawing/2014/main" id="{1A49E8AD-4027-684C-8244-840C4A33B3BC}"/>
                    </a:ext>
                  </a:extLst>
                </p14:cNvPr>
                <p14:cNvContentPartPr/>
                <p14:nvPr/>
              </p14:nvContentPartPr>
              <p14:xfrm>
                <a:off x="6791707" y="6547943"/>
                <a:ext cx="42120" cy="163800"/>
              </p14:xfrm>
            </p:contentPart>
          </mc:Choice>
          <mc:Fallback xmlns="">
            <p:pic>
              <p:nvPicPr>
                <p:cNvPr id="192" name="Ink 191">
                  <a:extLst>
                    <a:ext uri="{FF2B5EF4-FFF2-40B4-BE49-F238E27FC236}">
                      <a16:creationId xmlns:a16="http://schemas.microsoft.com/office/drawing/2014/main" id="{1A49E8AD-4027-684C-8244-840C4A33B3BC}"/>
                    </a:ext>
                  </a:extLst>
                </p:cNvPr>
                <p:cNvPicPr/>
                <p:nvPr/>
              </p:nvPicPr>
              <p:blipFill>
                <a:blip r:embed="rId306"/>
                <a:stretch>
                  <a:fillRect/>
                </a:stretch>
              </p:blipFill>
              <p:spPr>
                <a:xfrm>
                  <a:off x="6784147" y="6540383"/>
                  <a:ext cx="56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3" name="Ink 192">
                  <a:extLst>
                    <a:ext uri="{FF2B5EF4-FFF2-40B4-BE49-F238E27FC236}">
                      <a16:creationId xmlns:a16="http://schemas.microsoft.com/office/drawing/2014/main" id="{F0D7006C-EE0B-8545-9025-3394FCAC6169}"/>
                    </a:ext>
                  </a:extLst>
                </p14:cNvPr>
                <p14:cNvContentPartPr/>
                <p14:nvPr/>
              </p14:nvContentPartPr>
              <p14:xfrm>
                <a:off x="6815467" y="6617063"/>
                <a:ext cx="96120" cy="77760"/>
              </p14:xfrm>
            </p:contentPart>
          </mc:Choice>
          <mc:Fallback xmlns="">
            <p:pic>
              <p:nvPicPr>
                <p:cNvPr id="193" name="Ink 192">
                  <a:extLst>
                    <a:ext uri="{FF2B5EF4-FFF2-40B4-BE49-F238E27FC236}">
                      <a16:creationId xmlns:a16="http://schemas.microsoft.com/office/drawing/2014/main" id="{F0D7006C-EE0B-8545-9025-3394FCAC6169}"/>
                    </a:ext>
                  </a:extLst>
                </p:cNvPr>
                <p:cNvPicPr/>
                <p:nvPr/>
              </p:nvPicPr>
              <p:blipFill>
                <a:blip r:embed="rId308"/>
                <a:stretch>
                  <a:fillRect/>
                </a:stretch>
              </p:blipFill>
              <p:spPr>
                <a:xfrm>
                  <a:off x="6807907" y="6609503"/>
                  <a:ext cx="110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4" name="Ink 193">
                  <a:extLst>
                    <a:ext uri="{FF2B5EF4-FFF2-40B4-BE49-F238E27FC236}">
                      <a16:creationId xmlns:a16="http://schemas.microsoft.com/office/drawing/2014/main" id="{5D96B40C-8A4D-424C-99DF-989AC6E8A85C}"/>
                    </a:ext>
                  </a:extLst>
                </p14:cNvPr>
                <p14:cNvContentPartPr/>
                <p14:nvPr/>
              </p14:nvContentPartPr>
              <p14:xfrm>
                <a:off x="6960547" y="6649823"/>
                <a:ext cx="15840" cy="44280"/>
              </p14:xfrm>
            </p:contentPart>
          </mc:Choice>
          <mc:Fallback xmlns="">
            <p:pic>
              <p:nvPicPr>
                <p:cNvPr id="194" name="Ink 193">
                  <a:extLst>
                    <a:ext uri="{FF2B5EF4-FFF2-40B4-BE49-F238E27FC236}">
                      <a16:creationId xmlns:a16="http://schemas.microsoft.com/office/drawing/2014/main" id="{5D96B40C-8A4D-424C-99DF-989AC6E8A85C}"/>
                    </a:ext>
                  </a:extLst>
                </p:cNvPr>
                <p:cNvPicPr/>
                <p:nvPr/>
              </p:nvPicPr>
              <p:blipFill>
                <a:blip r:embed="rId310"/>
                <a:stretch>
                  <a:fillRect/>
                </a:stretch>
              </p:blipFill>
              <p:spPr>
                <a:xfrm>
                  <a:off x="6952987" y="6642263"/>
                  <a:ext cx="30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5" name="Ink 194">
                  <a:extLst>
                    <a:ext uri="{FF2B5EF4-FFF2-40B4-BE49-F238E27FC236}">
                      <a16:creationId xmlns:a16="http://schemas.microsoft.com/office/drawing/2014/main" id="{E60090DD-D171-5A45-B48B-69CB4DA7A419}"/>
                    </a:ext>
                  </a:extLst>
                </p14:cNvPr>
                <p14:cNvContentPartPr/>
                <p14:nvPr/>
              </p14:nvContentPartPr>
              <p14:xfrm>
                <a:off x="6915907" y="6561983"/>
                <a:ext cx="2880" cy="3960"/>
              </p14:xfrm>
            </p:contentPart>
          </mc:Choice>
          <mc:Fallback xmlns="">
            <p:pic>
              <p:nvPicPr>
                <p:cNvPr id="195" name="Ink 194">
                  <a:extLst>
                    <a:ext uri="{FF2B5EF4-FFF2-40B4-BE49-F238E27FC236}">
                      <a16:creationId xmlns:a16="http://schemas.microsoft.com/office/drawing/2014/main" id="{E60090DD-D171-5A45-B48B-69CB4DA7A419}"/>
                    </a:ext>
                  </a:extLst>
                </p:cNvPr>
                <p:cNvPicPr/>
                <p:nvPr/>
              </p:nvPicPr>
              <p:blipFill>
                <a:blip r:embed="rId312"/>
                <a:stretch>
                  <a:fillRect/>
                </a:stretch>
              </p:blipFill>
              <p:spPr>
                <a:xfrm>
                  <a:off x="6908347" y="6554423"/>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CC1FE83A-C134-8641-826F-F5230C9587F9}"/>
                    </a:ext>
                  </a:extLst>
                </p14:cNvPr>
                <p14:cNvContentPartPr/>
                <p14:nvPr/>
              </p14:nvContentPartPr>
              <p14:xfrm>
                <a:off x="7017067" y="6535343"/>
                <a:ext cx="59040" cy="146880"/>
              </p14:xfrm>
            </p:contentPart>
          </mc:Choice>
          <mc:Fallback xmlns="">
            <p:pic>
              <p:nvPicPr>
                <p:cNvPr id="196" name="Ink 195">
                  <a:extLst>
                    <a:ext uri="{FF2B5EF4-FFF2-40B4-BE49-F238E27FC236}">
                      <a16:creationId xmlns:a16="http://schemas.microsoft.com/office/drawing/2014/main" id="{CC1FE83A-C134-8641-826F-F5230C9587F9}"/>
                    </a:ext>
                  </a:extLst>
                </p:cNvPr>
                <p:cNvPicPr/>
                <p:nvPr/>
              </p:nvPicPr>
              <p:blipFill>
                <a:blip r:embed="rId314"/>
                <a:stretch>
                  <a:fillRect/>
                </a:stretch>
              </p:blipFill>
              <p:spPr>
                <a:xfrm>
                  <a:off x="7009507" y="6527783"/>
                  <a:ext cx="74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7" name="Ink 196">
                  <a:extLst>
                    <a:ext uri="{FF2B5EF4-FFF2-40B4-BE49-F238E27FC236}">
                      <a16:creationId xmlns:a16="http://schemas.microsoft.com/office/drawing/2014/main" id="{754944D0-27D7-3643-81AA-1CF7CA6A74D3}"/>
                    </a:ext>
                  </a:extLst>
                </p14:cNvPr>
                <p14:cNvContentPartPr/>
                <p14:nvPr/>
              </p14:nvContentPartPr>
              <p14:xfrm>
                <a:off x="7009507" y="6572423"/>
                <a:ext cx="86040" cy="26280"/>
              </p14:xfrm>
            </p:contentPart>
          </mc:Choice>
          <mc:Fallback xmlns="">
            <p:pic>
              <p:nvPicPr>
                <p:cNvPr id="197" name="Ink 196">
                  <a:extLst>
                    <a:ext uri="{FF2B5EF4-FFF2-40B4-BE49-F238E27FC236}">
                      <a16:creationId xmlns:a16="http://schemas.microsoft.com/office/drawing/2014/main" id="{754944D0-27D7-3643-81AA-1CF7CA6A74D3}"/>
                    </a:ext>
                  </a:extLst>
                </p:cNvPr>
                <p:cNvPicPr/>
                <p:nvPr/>
              </p:nvPicPr>
              <p:blipFill>
                <a:blip r:embed="rId316"/>
                <a:stretch>
                  <a:fillRect/>
                </a:stretch>
              </p:blipFill>
              <p:spPr>
                <a:xfrm>
                  <a:off x="7001947" y="6564863"/>
                  <a:ext cx="100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Ink 197">
                  <a:extLst>
                    <a:ext uri="{FF2B5EF4-FFF2-40B4-BE49-F238E27FC236}">
                      <a16:creationId xmlns:a16="http://schemas.microsoft.com/office/drawing/2014/main" id="{B8C183E0-323F-8C4D-8684-0424388A0402}"/>
                    </a:ext>
                  </a:extLst>
                </p14:cNvPr>
                <p14:cNvContentPartPr/>
                <p14:nvPr/>
              </p14:nvContentPartPr>
              <p14:xfrm>
                <a:off x="8030827" y="6277223"/>
                <a:ext cx="19080" cy="231480"/>
              </p14:xfrm>
            </p:contentPart>
          </mc:Choice>
          <mc:Fallback xmlns="">
            <p:pic>
              <p:nvPicPr>
                <p:cNvPr id="198" name="Ink 197">
                  <a:extLst>
                    <a:ext uri="{FF2B5EF4-FFF2-40B4-BE49-F238E27FC236}">
                      <a16:creationId xmlns:a16="http://schemas.microsoft.com/office/drawing/2014/main" id="{B8C183E0-323F-8C4D-8684-0424388A0402}"/>
                    </a:ext>
                  </a:extLst>
                </p:cNvPr>
                <p:cNvPicPr/>
                <p:nvPr/>
              </p:nvPicPr>
              <p:blipFill>
                <a:blip r:embed="rId318"/>
                <a:stretch>
                  <a:fillRect/>
                </a:stretch>
              </p:blipFill>
              <p:spPr>
                <a:xfrm>
                  <a:off x="8023267" y="6269663"/>
                  <a:ext cx="33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Ink 198">
                  <a:extLst>
                    <a:ext uri="{FF2B5EF4-FFF2-40B4-BE49-F238E27FC236}">
                      <a16:creationId xmlns:a16="http://schemas.microsoft.com/office/drawing/2014/main" id="{EEA09459-4091-D742-9F06-BB211FF5E1EF}"/>
                    </a:ext>
                  </a:extLst>
                </p14:cNvPr>
                <p14:cNvContentPartPr/>
                <p14:nvPr/>
              </p14:nvContentPartPr>
              <p14:xfrm>
                <a:off x="8129467" y="6335543"/>
                <a:ext cx="82440" cy="80640"/>
              </p14:xfrm>
            </p:contentPart>
          </mc:Choice>
          <mc:Fallback xmlns="">
            <p:pic>
              <p:nvPicPr>
                <p:cNvPr id="199" name="Ink 198">
                  <a:extLst>
                    <a:ext uri="{FF2B5EF4-FFF2-40B4-BE49-F238E27FC236}">
                      <a16:creationId xmlns:a16="http://schemas.microsoft.com/office/drawing/2014/main" id="{EEA09459-4091-D742-9F06-BB211FF5E1EF}"/>
                    </a:ext>
                  </a:extLst>
                </p:cNvPr>
                <p:cNvPicPr/>
                <p:nvPr/>
              </p:nvPicPr>
              <p:blipFill>
                <a:blip r:embed="rId320"/>
                <a:stretch>
                  <a:fillRect/>
                </a:stretch>
              </p:blipFill>
              <p:spPr>
                <a:xfrm>
                  <a:off x="8121907" y="6327983"/>
                  <a:ext cx="972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Ink 199">
                  <a:extLst>
                    <a:ext uri="{FF2B5EF4-FFF2-40B4-BE49-F238E27FC236}">
                      <a16:creationId xmlns:a16="http://schemas.microsoft.com/office/drawing/2014/main" id="{1B0FEDAD-19D8-FC40-9891-3B1EBC0BF5F6}"/>
                    </a:ext>
                  </a:extLst>
                </p14:cNvPr>
                <p14:cNvContentPartPr/>
                <p14:nvPr/>
              </p14:nvContentPartPr>
              <p14:xfrm>
                <a:off x="8243227" y="6328703"/>
                <a:ext cx="58680" cy="66960"/>
              </p14:xfrm>
            </p:contentPart>
          </mc:Choice>
          <mc:Fallback xmlns="">
            <p:pic>
              <p:nvPicPr>
                <p:cNvPr id="200" name="Ink 199">
                  <a:extLst>
                    <a:ext uri="{FF2B5EF4-FFF2-40B4-BE49-F238E27FC236}">
                      <a16:creationId xmlns:a16="http://schemas.microsoft.com/office/drawing/2014/main" id="{1B0FEDAD-19D8-FC40-9891-3B1EBC0BF5F6}"/>
                    </a:ext>
                  </a:extLst>
                </p:cNvPr>
                <p:cNvPicPr/>
                <p:nvPr/>
              </p:nvPicPr>
              <p:blipFill>
                <a:blip r:embed="rId322"/>
                <a:stretch>
                  <a:fillRect/>
                </a:stretch>
              </p:blipFill>
              <p:spPr>
                <a:xfrm>
                  <a:off x="8235667" y="6321143"/>
                  <a:ext cx="73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Ink 200">
                  <a:extLst>
                    <a:ext uri="{FF2B5EF4-FFF2-40B4-BE49-F238E27FC236}">
                      <a16:creationId xmlns:a16="http://schemas.microsoft.com/office/drawing/2014/main" id="{136B660E-3EA0-594A-8389-50C61D4A73EE}"/>
                    </a:ext>
                  </a:extLst>
                </p14:cNvPr>
                <p14:cNvContentPartPr/>
                <p14:nvPr/>
              </p14:nvContentPartPr>
              <p14:xfrm>
                <a:off x="8317027" y="6282263"/>
                <a:ext cx="68760" cy="95040"/>
              </p14:xfrm>
            </p:contentPart>
          </mc:Choice>
          <mc:Fallback xmlns="">
            <p:pic>
              <p:nvPicPr>
                <p:cNvPr id="201" name="Ink 200">
                  <a:extLst>
                    <a:ext uri="{FF2B5EF4-FFF2-40B4-BE49-F238E27FC236}">
                      <a16:creationId xmlns:a16="http://schemas.microsoft.com/office/drawing/2014/main" id="{136B660E-3EA0-594A-8389-50C61D4A73EE}"/>
                    </a:ext>
                  </a:extLst>
                </p:cNvPr>
                <p:cNvPicPr/>
                <p:nvPr/>
              </p:nvPicPr>
              <p:blipFill>
                <a:blip r:embed="rId324"/>
                <a:stretch>
                  <a:fillRect/>
                </a:stretch>
              </p:blipFill>
              <p:spPr>
                <a:xfrm>
                  <a:off x="8309467" y="6274703"/>
                  <a:ext cx="83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2" name="Ink 201">
                  <a:extLst>
                    <a:ext uri="{FF2B5EF4-FFF2-40B4-BE49-F238E27FC236}">
                      <a16:creationId xmlns:a16="http://schemas.microsoft.com/office/drawing/2014/main" id="{9440A84E-8D4C-5744-8B9A-4FDEDB5D85C5}"/>
                    </a:ext>
                  </a:extLst>
                </p14:cNvPr>
                <p14:cNvContentPartPr/>
                <p14:nvPr/>
              </p14:nvContentPartPr>
              <p14:xfrm>
                <a:off x="8405587" y="6290903"/>
                <a:ext cx="97920" cy="77400"/>
              </p14:xfrm>
            </p:contentPart>
          </mc:Choice>
          <mc:Fallback xmlns="">
            <p:pic>
              <p:nvPicPr>
                <p:cNvPr id="202" name="Ink 201">
                  <a:extLst>
                    <a:ext uri="{FF2B5EF4-FFF2-40B4-BE49-F238E27FC236}">
                      <a16:creationId xmlns:a16="http://schemas.microsoft.com/office/drawing/2014/main" id="{9440A84E-8D4C-5744-8B9A-4FDEDB5D85C5}"/>
                    </a:ext>
                  </a:extLst>
                </p:cNvPr>
                <p:cNvPicPr/>
                <p:nvPr/>
              </p:nvPicPr>
              <p:blipFill>
                <a:blip r:embed="rId326"/>
                <a:stretch>
                  <a:fillRect/>
                </a:stretch>
              </p:blipFill>
              <p:spPr>
                <a:xfrm>
                  <a:off x="8398027" y="6283343"/>
                  <a:ext cx="1126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4" name="Ink 203">
                  <a:extLst>
                    <a:ext uri="{FF2B5EF4-FFF2-40B4-BE49-F238E27FC236}">
                      <a16:creationId xmlns:a16="http://schemas.microsoft.com/office/drawing/2014/main" id="{5C54B976-206A-A442-A3F2-2E0BD00812CF}"/>
                    </a:ext>
                  </a:extLst>
                </p14:cNvPr>
                <p14:cNvContentPartPr/>
                <p14:nvPr/>
              </p14:nvContentPartPr>
              <p14:xfrm>
                <a:off x="8603227" y="6286943"/>
                <a:ext cx="86760" cy="30240"/>
              </p14:xfrm>
            </p:contentPart>
          </mc:Choice>
          <mc:Fallback xmlns="">
            <p:pic>
              <p:nvPicPr>
                <p:cNvPr id="204" name="Ink 203">
                  <a:extLst>
                    <a:ext uri="{FF2B5EF4-FFF2-40B4-BE49-F238E27FC236}">
                      <a16:creationId xmlns:a16="http://schemas.microsoft.com/office/drawing/2014/main" id="{5C54B976-206A-A442-A3F2-2E0BD00812CF}"/>
                    </a:ext>
                  </a:extLst>
                </p:cNvPr>
                <p:cNvPicPr/>
                <p:nvPr/>
              </p:nvPicPr>
              <p:blipFill>
                <a:blip r:embed="rId328"/>
                <a:stretch>
                  <a:fillRect/>
                </a:stretch>
              </p:blipFill>
              <p:spPr>
                <a:xfrm>
                  <a:off x="8595667" y="6279383"/>
                  <a:ext cx="101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5" name="Ink 204">
                  <a:extLst>
                    <a:ext uri="{FF2B5EF4-FFF2-40B4-BE49-F238E27FC236}">
                      <a16:creationId xmlns:a16="http://schemas.microsoft.com/office/drawing/2014/main" id="{0DAC5392-3D87-2248-959E-833976A74D89}"/>
                    </a:ext>
                  </a:extLst>
                </p14:cNvPr>
                <p14:cNvContentPartPr/>
                <p14:nvPr/>
              </p14:nvContentPartPr>
              <p14:xfrm>
                <a:off x="8774227" y="6105503"/>
                <a:ext cx="27000" cy="173520"/>
              </p14:xfrm>
            </p:contentPart>
          </mc:Choice>
          <mc:Fallback xmlns="">
            <p:pic>
              <p:nvPicPr>
                <p:cNvPr id="205" name="Ink 204">
                  <a:extLst>
                    <a:ext uri="{FF2B5EF4-FFF2-40B4-BE49-F238E27FC236}">
                      <a16:creationId xmlns:a16="http://schemas.microsoft.com/office/drawing/2014/main" id="{0DAC5392-3D87-2248-959E-833976A74D89}"/>
                    </a:ext>
                  </a:extLst>
                </p:cNvPr>
                <p:cNvPicPr/>
                <p:nvPr/>
              </p:nvPicPr>
              <p:blipFill>
                <a:blip r:embed="rId330"/>
                <a:stretch>
                  <a:fillRect/>
                </a:stretch>
              </p:blipFill>
              <p:spPr>
                <a:xfrm>
                  <a:off x="8766667" y="6097943"/>
                  <a:ext cx="42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6" name="Ink 205">
                  <a:extLst>
                    <a:ext uri="{FF2B5EF4-FFF2-40B4-BE49-F238E27FC236}">
                      <a16:creationId xmlns:a16="http://schemas.microsoft.com/office/drawing/2014/main" id="{243345DC-5AC7-EB40-A1A8-B3D334D49E35}"/>
                    </a:ext>
                  </a:extLst>
                </p14:cNvPr>
                <p14:cNvContentPartPr/>
                <p14:nvPr/>
              </p14:nvContentPartPr>
              <p14:xfrm>
                <a:off x="8837587" y="6057263"/>
                <a:ext cx="205560" cy="201240"/>
              </p14:xfrm>
            </p:contentPart>
          </mc:Choice>
          <mc:Fallback xmlns="">
            <p:pic>
              <p:nvPicPr>
                <p:cNvPr id="206" name="Ink 205">
                  <a:extLst>
                    <a:ext uri="{FF2B5EF4-FFF2-40B4-BE49-F238E27FC236}">
                      <a16:creationId xmlns:a16="http://schemas.microsoft.com/office/drawing/2014/main" id="{243345DC-5AC7-EB40-A1A8-B3D334D49E35}"/>
                    </a:ext>
                  </a:extLst>
                </p:cNvPr>
                <p:cNvPicPr/>
                <p:nvPr/>
              </p:nvPicPr>
              <p:blipFill>
                <a:blip r:embed="rId332"/>
                <a:stretch>
                  <a:fillRect/>
                </a:stretch>
              </p:blipFill>
              <p:spPr>
                <a:xfrm>
                  <a:off x="8830027" y="6049703"/>
                  <a:ext cx="220680" cy="216360"/>
                </a:xfrm>
                <a:prstGeom prst="rect">
                  <a:avLst/>
                </a:prstGeom>
              </p:spPr>
            </p:pic>
          </mc:Fallback>
        </mc:AlternateContent>
      </p:grpSp>
      <p:grpSp>
        <p:nvGrpSpPr>
          <p:cNvPr id="230" name="Group 229">
            <a:extLst>
              <a:ext uri="{FF2B5EF4-FFF2-40B4-BE49-F238E27FC236}">
                <a16:creationId xmlns:a16="http://schemas.microsoft.com/office/drawing/2014/main" id="{60FAC9B0-0DDE-7B48-B588-4013C7F89878}"/>
              </a:ext>
            </a:extLst>
          </p:cNvPr>
          <p:cNvGrpSpPr/>
          <p:nvPr/>
        </p:nvGrpSpPr>
        <p:grpSpPr>
          <a:xfrm>
            <a:off x="8117947" y="4794023"/>
            <a:ext cx="812880" cy="705960"/>
            <a:chOff x="8117947" y="4794023"/>
            <a:chExt cx="812880" cy="705960"/>
          </a:xfrm>
        </p:grpSpPr>
        <mc:AlternateContent xmlns:mc="http://schemas.openxmlformats.org/markup-compatibility/2006" xmlns:p14="http://schemas.microsoft.com/office/powerpoint/2010/main">
          <mc:Choice Requires="p14">
            <p:contentPart p14:bwMode="auto" r:id="rId333">
              <p14:nvContentPartPr>
                <p14:cNvPr id="208" name="Ink 207">
                  <a:extLst>
                    <a:ext uri="{FF2B5EF4-FFF2-40B4-BE49-F238E27FC236}">
                      <a16:creationId xmlns:a16="http://schemas.microsoft.com/office/drawing/2014/main" id="{8BBBA51A-5EC2-F54A-AA7B-FC7307FEBD22}"/>
                    </a:ext>
                  </a:extLst>
                </p14:cNvPr>
                <p14:cNvContentPartPr/>
                <p14:nvPr/>
              </p14:nvContentPartPr>
              <p14:xfrm>
                <a:off x="8117947" y="5349143"/>
                <a:ext cx="59400" cy="150840"/>
              </p14:xfrm>
            </p:contentPart>
          </mc:Choice>
          <mc:Fallback xmlns="">
            <p:pic>
              <p:nvPicPr>
                <p:cNvPr id="208" name="Ink 207">
                  <a:extLst>
                    <a:ext uri="{FF2B5EF4-FFF2-40B4-BE49-F238E27FC236}">
                      <a16:creationId xmlns:a16="http://schemas.microsoft.com/office/drawing/2014/main" id="{8BBBA51A-5EC2-F54A-AA7B-FC7307FEBD22}"/>
                    </a:ext>
                  </a:extLst>
                </p:cNvPr>
                <p:cNvPicPr/>
                <p:nvPr/>
              </p:nvPicPr>
              <p:blipFill>
                <a:blip r:embed="rId334"/>
                <a:stretch>
                  <a:fillRect/>
                </a:stretch>
              </p:blipFill>
              <p:spPr>
                <a:xfrm>
                  <a:off x="8110387" y="5341583"/>
                  <a:ext cx="7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9" name="Ink 208">
                  <a:extLst>
                    <a:ext uri="{FF2B5EF4-FFF2-40B4-BE49-F238E27FC236}">
                      <a16:creationId xmlns:a16="http://schemas.microsoft.com/office/drawing/2014/main" id="{B1D0A5C0-9406-7E4E-AE05-0CABF21BA458}"/>
                    </a:ext>
                  </a:extLst>
                </p14:cNvPr>
                <p14:cNvContentPartPr/>
                <p14:nvPr/>
              </p14:nvContentPartPr>
              <p14:xfrm>
                <a:off x="8267347" y="4840823"/>
                <a:ext cx="29520" cy="170280"/>
              </p14:xfrm>
            </p:contentPart>
          </mc:Choice>
          <mc:Fallback xmlns="">
            <p:pic>
              <p:nvPicPr>
                <p:cNvPr id="209" name="Ink 208">
                  <a:extLst>
                    <a:ext uri="{FF2B5EF4-FFF2-40B4-BE49-F238E27FC236}">
                      <a16:creationId xmlns:a16="http://schemas.microsoft.com/office/drawing/2014/main" id="{B1D0A5C0-9406-7E4E-AE05-0CABF21BA458}"/>
                    </a:ext>
                  </a:extLst>
                </p:cNvPr>
                <p:cNvPicPr/>
                <p:nvPr/>
              </p:nvPicPr>
              <p:blipFill>
                <a:blip r:embed="rId336"/>
                <a:stretch>
                  <a:fillRect/>
                </a:stretch>
              </p:blipFill>
              <p:spPr>
                <a:xfrm>
                  <a:off x="8259787" y="4833263"/>
                  <a:ext cx="442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Ink 209">
                  <a:extLst>
                    <a:ext uri="{FF2B5EF4-FFF2-40B4-BE49-F238E27FC236}">
                      <a16:creationId xmlns:a16="http://schemas.microsoft.com/office/drawing/2014/main" id="{85168D73-E0A7-4143-B253-572CEC5CC1C0}"/>
                    </a:ext>
                  </a:extLst>
                </p14:cNvPr>
                <p14:cNvContentPartPr/>
                <p14:nvPr/>
              </p14:nvContentPartPr>
              <p14:xfrm>
                <a:off x="8296507" y="4945223"/>
                <a:ext cx="72720" cy="70200"/>
              </p14:xfrm>
            </p:contentPart>
          </mc:Choice>
          <mc:Fallback xmlns="">
            <p:pic>
              <p:nvPicPr>
                <p:cNvPr id="210" name="Ink 209">
                  <a:extLst>
                    <a:ext uri="{FF2B5EF4-FFF2-40B4-BE49-F238E27FC236}">
                      <a16:creationId xmlns:a16="http://schemas.microsoft.com/office/drawing/2014/main" id="{85168D73-E0A7-4143-B253-572CEC5CC1C0}"/>
                    </a:ext>
                  </a:extLst>
                </p:cNvPr>
                <p:cNvPicPr/>
                <p:nvPr/>
              </p:nvPicPr>
              <p:blipFill>
                <a:blip r:embed="rId338"/>
                <a:stretch>
                  <a:fillRect/>
                </a:stretch>
              </p:blipFill>
              <p:spPr>
                <a:xfrm>
                  <a:off x="8288947" y="4937663"/>
                  <a:ext cx="87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Ink 210">
                  <a:extLst>
                    <a:ext uri="{FF2B5EF4-FFF2-40B4-BE49-F238E27FC236}">
                      <a16:creationId xmlns:a16="http://schemas.microsoft.com/office/drawing/2014/main" id="{7CBB76E4-C381-464D-A8A4-4501DE129DCF}"/>
                    </a:ext>
                  </a:extLst>
                </p14:cNvPr>
                <p14:cNvContentPartPr/>
                <p14:nvPr/>
              </p14:nvContentPartPr>
              <p14:xfrm>
                <a:off x="8439787" y="4901303"/>
                <a:ext cx="8640" cy="77040"/>
              </p14:xfrm>
            </p:contentPart>
          </mc:Choice>
          <mc:Fallback xmlns="">
            <p:pic>
              <p:nvPicPr>
                <p:cNvPr id="211" name="Ink 210">
                  <a:extLst>
                    <a:ext uri="{FF2B5EF4-FFF2-40B4-BE49-F238E27FC236}">
                      <a16:creationId xmlns:a16="http://schemas.microsoft.com/office/drawing/2014/main" id="{7CBB76E4-C381-464D-A8A4-4501DE129DCF}"/>
                    </a:ext>
                  </a:extLst>
                </p:cNvPr>
                <p:cNvPicPr/>
                <p:nvPr/>
              </p:nvPicPr>
              <p:blipFill>
                <a:blip r:embed="rId340"/>
                <a:stretch>
                  <a:fillRect/>
                </a:stretch>
              </p:blipFill>
              <p:spPr>
                <a:xfrm>
                  <a:off x="8432227" y="4893743"/>
                  <a:ext cx="23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Ink 211">
                  <a:extLst>
                    <a:ext uri="{FF2B5EF4-FFF2-40B4-BE49-F238E27FC236}">
                      <a16:creationId xmlns:a16="http://schemas.microsoft.com/office/drawing/2014/main" id="{E66993AD-6D06-E344-96F1-802285B4A4D6}"/>
                    </a:ext>
                  </a:extLst>
                </p14:cNvPr>
                <p14:cNvContentPartPr/>
                <p14:nvPr/>
              </p14:nvContentPartPr>
              <p14:xfrm>
                <a:off x="8407027" y="4860263"/>
                <a:ext cx="3960" cy="8640"/>
              </p14:xfrm>
            </p:contentPart>
          </mc:Choice>
          <mc:Fallback xmlns="">
            <p:pic>
              <p:nvPicPr>
                <p:cNvPr id="212" name="Ink 211">
                  <a:extLst>
                    <a:ext uri="{FF2B5EF4-FFF2-40B4-BE49-F238E27FC236}">
                      <a16:creationId xmlns:a16="http://schemas.microsoft.com/office/drawing/2014/main" id="{E66993AD-6D06-E344-96F1-802285B4A4D6}"/>
                    </a:ext>
                  </a:extLst>
                </p:cNvPr>
                <p:cNvPicPr/>
                <p:nvPr/>
              </p:nvPicPr>
              <p:blipFill>
                <a:blip r:embed="rId342"/>
                <a:stretch>
                  <a:fillRect/>
                </a:stretch>
              </p:blipFill>
              <p:spPr>
                <a:xfrm>
                  <a:off x="8399467" y="4852703"/>
                  <a:ext cx="1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3" name="Ink 212">
                  <a:extLst>
                    <a:ext uri="{FF2B5EF4-FFF2-40B4-BE49-F238E27FC236}">
                      <a16:creationId xmlns:a16="http://schemas.microsoft.com/office/drawing/2014/main" id="{CA4EFA1D-190E-004C-B6E4-7CFA0C416586}"/>
                    </a:ext>
                  </a:extLst>
                </p14:cNvPr>
                <p14:cNvContentPartPr/>
                <p14:nvPr/>
              </p14:nvContentPartPr>
              <p14:xfrm>
                <a:off x="8506747" y="4794023"/>
                <a:ext cx="26280" cy="155880"/>
              </p14:xfrm>
            </p:contentPart>
          </mc:Choice>
          <mc:Fallback xmlns="">
            <p:pic>
              <p:nvPicPr>
                <p:cNvPr id="213" name="Ink 212">
                  <a:extLst>
                    <a:ext uri="{FF2B5EF4-FFF2-40B4-BE49-F238E27FC236}">
                      <a16:creationId xmlns:a16="http://schemas.microsoft.com/office/drawing/2014/main" id="{CA4EFA1D-190E-004C-B6E4-7CFA0C416586}"/>
                    </a:ext>
                  </a:extLst>
                </p:cNvPr>
                <p:cNvPicPr/>
                <p:nvPr/>
              </p:nvPicPr>
              <p:blipFill>
                <a:blip r:embed="rId344"/>
                <a:stretch>
                  <a:fillRect/>
                </a:stretch>
              </p:blipFill>
              <p:spPr>
                <a:xfrm>
                  <a:off x="8499187" y="4786463"/>
                  <a:ext cx="41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4" name="Ink 213">
                  <a:extLst>
                    <a:ext uri="{FF2B5EF4-FFF2-40B4-BE49-F238E27FC236}">
                      <a16:creationId xmlns:a16="http://schemas.microsoft.com/office/drawing/2014/main" id="{B66335E0-E882-D14F-878C-8EEB88B449DB}"/>
                    </a:ext>
                  </a:extLst>
                </p14:cNvPr>
                <p14:cNvContentPartPr/>
                <p14:nvPr/>
              </p14:nvContentPartPr>
              <p14:xfrm>
                <a:off x="8480107" y="4828943"/>
                <a:ext cx="117720" cy="23760"/>
              </p14:xfrm>
            </p:contentPart>
          </mc:Choice>
          <mc:Fallback xmlns="">
            <p:pic>
              <p:nvPicPr>
                <p:cNvPr id="214" name="Ink 213">
                  <a:extLst>
                    <a:ext uri="{FF2B5EF4-FFF2-40B4-BE49-F238E27FC236}">
                      <a16:creationId xmlns:a16="http://schemas.microsoft.com/office/drawing/2014/main" id="{B66335E0-E882-D14F-878C-8EEB88B449DB}"/>
                    </a:ext>
                  </a:extLst>
                </p:cNvPr>
                <p:cNvPicPr/>
                <p:nvPr/>
              </p:nvPicPr>
              <p:blipFill>
                <a:blip r:embed="rId346"/>
                <a:stretch>
                  <a:fillRect/>
                </a:stretch>
              </p:blipFill>
              <p:spPr>
                <a:xfrm>
                  <a:off x="8472547" y="4821383"/>
                  <a:ext cx="132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5" name="Ink 214">
                  <a:extLst>
                    <a:ext uri="{FF2B5EF4-FFF2-40B4-BE49-F238E27FC236}">
                      <a16:creationId xmlns:a16="http://schemas.microsoft.com/office/drawing/2014/main" id="{DAE415B6-3BB4-2A42-B439-585C670B922F}"/>
                    </a:ext>
                  </a:extLst>
                </p14:cNvPr>
                <p14:cNvContentPartPr/>
                <p14:nvPr/>
              </p14:nvContentPartPr>
              <p14:xfrm>
                <a:off x="8309467" y="5092823"/>
                <a:ext cx="93960" cy="133920"/>
              </p14:xfrm>
            </p:contentPart>
          </mc:Choice>
          <mc:Fallback xmlns="">
            <p:pic>
              <p:nvPicPr>
                <p:cNvPr id="215" name="Ink 214">
                  <a:extLst>
                    <a:ext uri="{FF2B5EF4-FFF2-40B4-BE49-F238E27FC236}">
                      <a16:creationId xmlns:a16="http://schemas.microsoft.com/office/drawing/2014/main" id="{DAE415B6-3BB4-2A42-B439-585C670B922F}"/>
                    </a:ext>
                  </a:extLst>
                </p:cNvPr>
                <p:cNvPicPr/>
                <p:nvPr/>
              </p:nvPicPr>
              <p:blipFill>
                <a:blip r:embed="rId348"/>
                <a:stretch>
                  <a:fillRect/>
                </a:stretch>
              </p:blipFill>
              <p:spPr>
                <a:xfrm>
                  <a:off x="8301907" y="5085263"/>
                  <a:ext cx="109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6" name="Ink 215">
                  <a:extLst>
                    <a:ext uri="{FF2B5EF4-FFF2-40B4-BE49-F238E27FC236}">
                      <a16:creationId xmlns:a16="http://schemas.microsoft.com/office/drawing/2014/main" id="{5F6D322F-2737-384E-ADBC-E754815A7E83}"/>
                    </a:ext>
                  </a:extLst>
                </p14:cNvPr>
                <p14:cNvContentPartPr/>
                <p14:nvPr/>
              </p14:nvContentPartPr>
              <p14:xfrm>
                <a:off x="8450947" y="5107223"/>
                <a:ext cx="45000" cy="89280"/>
              </p14:xfrm>
            </p:contentPart>
          </mc:Choice>
          <mc:Fallback xmlns="">
            <p:pic>
              <p:nvPicPr>
                <p:cNvPr id="216" name="Ink 215">
                  <a:extLst>
                    <a:ext uri="{FF2B5EF4-FFF2-40B4-BE49-F238E27FC236}">
                      <a16:creationId xmlns:a16="http://schemas.microsoft.com/office/drawing/2014/main" id="{5F6D322F-2737-384E-ADBC-E754815A7E83}"/>
                    </a:ext>
                  </a:extLst>
                </p:cNvPr>
                <p:cNvPicPr/>
                <p:nvPr/>
              </p:nvPicPr>
              <p:blipFill>
                <a:blip r:embed="rId350"/>
                <a:stretch>
                  <a:fillRect/>
                </a:stretch>
              </p:blipFill>
              <p:spPr>
                <a:xfrm>
                  <a:off x="8443387" y="5099663"/>
                  <a:ext cx="601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7" name="Ink 216">
                  <a:extLst>
                    <a:ext uri="{FF2B5EF4-FFF2-40B4-BE49-F238E27FC236}">
                      <a16:creationId xmlns:a16="http://schemas.microsoft.com/office/drawing/2014/main" id="{747F3273-DFC6-AE48-917C-F18ACA5A9D23}"/>
                    </a:ext>
                  </a:extLst>
                </p14:cNvPr>
                <p14:cNvContentPartPr/>
                <p14:nvPr/>
              </p14:nvContentPartPr>
              <p14:xfrm>
                <a:off x="8522947" y="5102903"/>
                <a:ext cx="65880" cy="71640"/>
              </p14:xfrm>
            </p:contentPart>
          </mc:Choice>
          <mc:Fallback xmlns="">
            <p:pic>
              <p:nvPicPr>
                <p:cNvPr id="217" name="Ink 216">
                  <a:extLst>
                    <a:ext uri="{FF2B5EF4-FFF2-40B4-BE49-F238E27FC236}">
                      <a16:creationId xmlns:a16="http://schemas.microsoft.com/office/drawing/2014/main" id="{747F3273-DFC6-AE48-917C-F18ACA5A9D23}"/>
                    </a:ext>
                  </a:extLst>
                </p:cNvPr>
                <p:cNvPicPr/>
                <p:nvPr/>
              </p:nvPicPr>
              <p:blipFill>
                <a:blip r:embed="rId352"/>
                <a:stretch>
                  <a:fillRect/>
                </a:stretch>
              </p:blipFill>
              <p:spPr>
                <a:xfrm>
                  <a:off x="8515387" y="5095343"/>
                  <a:ext cx="81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8" name="Ink 217">
                  <a:extLst>
                    <a:ext uri="{FF2B5EF4-FFF2-40B4-BE49-F238E27FC236}">
                      <a16:creationId xmlns:a16="http://schemas.microsoft.com/office/drawing/2014/main" id="{9BFC514F-5FCD-884F-BBEC-EC254201D3FB}"/>
                    </a:ext>
                  </a:extLst>
                </p14:cNvPr>
                <p14:cNvContentPartPr/>
                <p14:nvPr/>
              </p14:nvContentPartPr>
              <p14:xfrm>
                <a:off x="8617627" y="5052863"/>
                <a:ext cx="73440" cy="98280"/>
              </p14:xfrm>
            </p:contentPart>
          </mc:Choice>
          <mc:Fallback xmlns="">
            <p:pic>
              <p:nvPicPr>
                <p:cNvPr id="218" name="Ink 217">
                  <a:extLst>
                    <a:ext uri="{FF2B5EF4-FFF2-40B4-BE49-F238E27FC236}">
                      <a16:creationId xmlns:a16="http://schemas.microsoft.com/office/drawing/2014/main" id="{9BFC514F-5FCD-884F-BBEC-EC254201D3FB}"/>
                    </a:ext>
                  </a:extLst>
                </p:cNvPr>
                <p:cNvPicPr/>
                <p:nvPr/>
              </p:nvPicPr>
              <p:blipFill>
                <a:blip r:embed="rId354"/>
                <a:stretch>
                  <a:fillRect/>
                </a:stretch>
              </p:blipFill>
              <p:spPr>
                <a:xfrm>
                  <a:off x="8610067" y="5045303"/>
                  <a:ext cx="88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19" name="Ink 218">
                  <a:extLst>
                    <a:ext uri="{FF2B5EF4-FFF2-40B4-BE49-F238E27FC236}">
                      <a16:creationId xmlns:a16="http://schemas.microsoft.com/office/drawing/2014/main" id="{A675ACCD-407C-9A40-802A-C0A904B53465}"/>
                    </a:ext>
                  </a:extLst>
                </p14:cNvPr>
                <p14:cNvContentPartPr/>
                <p14:nvPr/>
              </p14:nvContentPartPr>
              <p14:xfrm>
                <a:off x="8710507" y="5056463"/>
                <a:ext cx="13680" cy="72360"/>
              </p14:xfrm>
            </p:contentPart>
          </mc:Choice>
          <mc:Fallback xmlns="">
            <p:pic>
              <p:nvPicPr>
                <p:cNvPr id="219" name="Ink 218">
                  <a:extLst>
                    <a:ext uri="{FF2B5EF4-FFF2-40B4-BE49-F238E27FC236}">
                      <a16:creationId xmlns:a16="http://schemas.microsoft.com/office/drawing/2014/main" id="{A675ACCD-407C-9A40-802A-C0A904B53465}"/>
                    </a:ext>
                  </a:extLst>
                </p:cNvPr>
                <p:cNvPicPr/>
                <p:nvPr/>
              </p:nvPicPr>
              <p:blipFill>
                <a:blip r:embed="rId356"/>
                <a:stretch>
                  <a:fillRect/>
                </a:stretch>
              </p:blipFill>
              <p:spPr>
                <a:xfrm>
                  <a:off x="8702947" y="5048903"/>
                  <a:ext cx="28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0" name="Ink 219">
                  <a:extLst>
                    <a:ext uri="{FF2B5EF4-FFF2-40B4-BE49-F238E27FC236}">
                      <a16:creationId xmlns:a16="http://schemas.microsoft.com/office/drawing/2014/main" id="{929C6486-8182-B949-933B-396B53F95121}"/>
                    </a:ext>
                  </a:extLst>
                </p14:cNvPr>
                <p14:cNvContentPartPr/>
                <p14:nvPr/>
              </p14:nvContentPartPr>
              <p14:xfrm>
                <a:off x="8691067" y="4993463"/>
                <a:ext cx="360" cy="360"/>
              </p14:xfrm>
            </p:contentPart>
          </mc:Choice>
          <mc:Fallback xmlns="">
            <p:pic>
              <p:nvPicPr>
                <p:cNvPr id="220" name="Ink 219">
                  <a:extLst>
                    <a:ext uri="{FF2B5EF4-FFF2-40B4-BE49-F238E27FC236}">
                      <a16:creationId xmlns:a16="http://schemas.microsoft.com/office/drawing/2014/main" id="{929C6486-8182-B949-933B-396B53F95121}"/>
                    </a:ext>
                  </a:extLst>
                </p:cNvPr>
                <p:cNvPicPr/>
                <p:nvPr/>
              </p:nvPicPr>
              <p:blipFill>
                <a:blip r:embed="rId214"/>
                <a:stretch>
                  <a:fillRect/>
                </a:stretch>
              </p:blipFill>
              <p:spPr>
                <a:xfrm>
                  <a:off x="8683507" y="498590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1" name="Ink 220">
                  <a:extLst>
                    <a:ext uri="{FF2B5EF4-FFF2-40B4-BE49-F238E27FC236}">
                      <a16:creationId xmlns:a16="http://schemas.microsoft.com/office/drawing/2014/main" id="{15F17E50-9638-8949-BAE7-FE3257EEE1E9}"/>
                    </a:ext>
                  </a:extLst>
                </p14:cNvPr>
                <p14:cNvContentPartPr/>
                <p14:nvPr/>
              </p14:nvContentPartPr>
              <p14:xfrm>
                <a:off x="8749027" y="4946303"/>
                <a:ext cx="36720" cy="170640"/>
              </p14:xfrm>
            </p:contentPart>
          </mc:Choice>
          <mc:Fallback xmlns="">
            <p:pic>
              <p:nvPicPr>
                <p:cNvPr id="221" name="Ink 220">
                  <a:extLst>
                    <a:ext uri="{FF2B5EF4-FFF2-40B4-BE49-F238E27FC236}">
                      <a16:creationId xmlns:a16="http://schemas.microsoft.com/office/drawing/2014/main" id="{15F17E50-9638-8949-BAE7-FE3257EEE1E9}"/>
                    </a:ext>
                  </a:extLst>
                </p:cNvPr>
                <p:cNvPicPr/>
                <p:nvPr/>
              </p:nvPicPr>
              <p:blipFill>
                <a:blip r:embed="rId359"/>
                <a:stretch>
                  <a:fillRect/>
                </a:stretch>
              </p:blipFill>
              <p:spPr>
                <a:xfrm>
                  <a:off x="8741467" y="4939103"/>
                  <a:ext cx="51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2" name="Ink 221">
                  <a:extLst>
                    <a:ext uri="{FF2B5EF4-FFF2-40B4-BE49-F238E27FC236}">
                      <a16:creationId xmlns:a16="http://schemas.microsoft.com/office/drawing/2014/main" id="{394B07F0-01CE-CB4F-AF99-12FB54C16CEC}"/>
                    </a:ext>
                  </a:extLst>
                </p14:cNvPr>
                <p14:cNvContentPartPr/>
                <p14:nvPr/>
              </p14:nvContentPartPr>
              <p14:xfrm>
                <a:off x="8737147" y="5008943"/>
                <a:ext cx="157320" cy="57600"/>
              </p14:xfrm>
            </p:contentPart>
          </mc:Choice>
          <mc:Fallback xmlns="">
            <p:pic>
              <p:nvPicPr>
                <p:cNvPr id="222" name="Ink 221">
                  <a:extLst>
                    <a:ext uri="{FF2B5EF4-FFF2-40B4-BE49-F238E27FC236}">
                      <a16:creationId xmlns:a16="http://schemas.microsoft.com/office/drawing/2014/main" id="{394B07F0-01CE-CB4F-AF99-12FB54C16CEC}"/>
                    </a:ext>
                  </a:extLst>
                </p:cNvPr>
                <p:cNvPicPr/>
                <p:nvPr/>
              </p:nvPicPr>
              <p:blipFill>
                <a:blip r:embed="rId361"/>
                <a:stretch>
                  <a:fillRect/>
                </a:stretch>
              </p:blipFill>
              <p:spPr>
                <a:xfrm>
                  <a:off x="8729587" y="5001383"/>
                  <a:ext cx="172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3" name="Ink 222">
                  <a:extLst>
                    <a:ext uri="{FF2B5EF4-FFF2-40B4-BE49-F238E27FC236}">
                      <a16:creationId xmlns:a16="http://schemas.microsoft.com/office/drawing/2014/main" id="{419CD640-9F90-1C40-A97A-F5E5BDAFEEE8}"/>
                    </a:ext>
                  </a:extLst>
                </p14:cNvPr>
                <p14:cNvContentPartPr/>
                <p14:nvPr/>
              </p14:nvContentPartPr>
              <p14:xfrm>
                <a:off x="8914267" y="4960703"/>
                <a:ext cx="16560" cy="199440"/>
              </p14:xfrm>
            </p:contentPart>
          </mc:Choice>
          <mc:Fallback xmlns="">
            <p:pic>
              <p:nvPicPr>
                <p:cNvPr id="223" name="Ink 222">
                  <a:extLst>
                    <a:ext uri="{FF2B5EF4-FFF2-40B4-BE49-F238E27FC236}">
                      <a16:creationId xmlns:a16="http://schemas.microsoft.com/office/drawing/2014/main" id="{419CD640-9F90-1C40-A97A-F5E5BDAFEEE8}"/>
                    </a:ext>
                  </a:extLst>
                </p:cNvPr>
                <p:cNvPicPr/>
                <p:nvPr/>
              </p:nvPicPr>
              <p:blipFill>
                <a:blip r:embed="rId363"/>
                <a:stretch>
                  <a:fillRect/>
                </a:stretch>
              </p:blipFill>
              <p:spPr>
                <a:xfrm>
                  <a:off x="8906707" y="4953143"/>
                  <a:ext cx="31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D0095762-452D-A049-A104-FB227344C5D5}"/>
                    </a:ext>
                  </a:extLst>
                </p14:cNvPr>
                <p14:cNvContentPartPr/>
                <p14:nvPr/>
              </p14:nvContentPartPr>
              <p14:xfrm>
                <a:off x="8412427" y="5303423"/>
                <a:ext cx="87120" cy="151200"/>
              </p14:xfrm>
            </p:contentPart>
          </mc:Choice>
          <mc:Fallback xmlns="">
            <p:pic>
              <p:nvPicPr>
                <p:cNvPr id="225" name="Ink 224">
                  <a:extLst>
                    <a:ext uri="{FF2B5EF4-FFF2-40B4-BE49-F238E27FC236}">
                      <a16:creationId xmlns:a16="http://schemas.microsoft.com/office/drawing/2014/main" id="{D0095762-452D-A049-A104-FB227344C5D5}"/>
                    </a:ext>
                  </a:extLst>
                </p:cNvPr>
                <p:cNvPicPr/>
                <p:nvPr/>
              </p:nvPicPr>
              <p:blipFill>
                <a:blip r:embed="rId365"/>
                <a:stretch>
                  <a:fillRect/>
                </a:stretch>
              </p:blipFill>
              <p:spPr>
                <a:xfrm>
                  <a:off x="8404867" y="5295863"/>
                  <a:ext cx="102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775C9B12-B576-AE49-82DD-88D1BECF28B3}"/>
                    </a:ext>
                  </a:extLst>
                </p14:cNvPr>
                <p14:cNvContentPartPr/>
                <p14:nvPr/>
              </p14:nvContentPartPr>
              <p14:xfrm>
                <a:off x="8535547" y="5343383"/>
                <a:ext cx="12240" cy="81360"/>
              </p14:xfrm>
            </p:contentPart>
          </mc:Choice>
          <mc:Fallback xmlns="">
            <p:pic>
              <p:nvPicPr>
                <p:cNvPr id="226" name="Ink 225">
                  <a:extLst>
                    <a:ext uri="{FF2B5EF4-FFF2-40B4-BE49-F238E27FC236}">
                      <a16:creationId xmlns:a16="http://schemas.microsoft.com/office/drawing/2014/main" id="{775C9B12-B576-AE49-82DD-88D1BECF28B3}"/>
                    </a:ext>
                  </a:extLst>
                </p:cNvPr>
                <p:cNvPicPr/>
                <p:nvPr/>
              </p:nvPicPr>
              <p:blipFill>
                <a:blip r:embed="rId367"/>
                <a:stretch>
                  <a:fillRect/>
                </a:stretch>
              </p:blipFill>
              <p:spPr>
                <a:xfrm>
                  <a:off x="8527987" y="5335823"/>
                  <a:ext cx="27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8458A8A2-0C66-4C4C-8B5D-223C221E7532}"/>
                    </a:ext>
                  </a:extLst>
                </p14:cNvPr>
                <p14:cNvContentPartPr/>
                <p14:nvPr/>
              </p14:nvContentPartPr>
              <p14:xfrm>
                <a:off x="8539507" y="5306303"/>
                <a:ext cx="7920" cy="2520"/>
              </p14:xfrm>
            </p:contentPart>
          </mc:Choice>
          <mc:Fallback xmlns="">
            <p:pic>
              <p:nvPicPr>
                <p:cNvPr id="227" name="Ink 226">
                  <a:extLst>
                    <a:ext uri="{FF2B5EF4-FFF2-40B4-BE49-F238E27FC236}">
                      <a16:creationId xmlns:a16="http://schemas.microsoft.com/office/drawing/2014/main" id="{8458A8A2-0C66-4C4C-8B5D-223C221E7532}"/>
                    </a:ext>
                  </a:extLst>
                </p:cNvPr>
                <p:cNvPicPr/>
                <p:nvPr/>
              </p:nvPicPr>
              <p:blipFill>
                <a:blip r:embed="rId369"/>
                <a:stretch>
                  <a:fillRect/>
                </a:stretch>
              </p:blipFill>
              <p:spPr>
                <a:xfrm>
                  <a:off x="8531947" y="5298743"/>
                  <a:ext cx="23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30930543-116F-B847-A8F9-8A00E8B03D7F}"/>
                    </a:ext>
                  </a:extLst>
                </p14:cNvPr>
                <p14:cNvContentPartPr/>
                <p14:nvPr/>
              </p14:nvContentPartPr>
              <p14:xfrm>
                <a:off x="8602507" y="5316023"/>
                <a:ext cx="61200" cy="135720"/>
              </p14:xfrm>
            </p:contentPart>
          </mc:Choice>
          <mc:Fallback xmlns="">
            <p:pic>
              <p:nvPicPr>
                <p:cNvPr id="228" name="Ink 227">
                  <a:extLst>
                    <a:ext uri="{FF2B5EF4-FFF2-40B4-BE49-F238E27FC236}">
                      <a16:creationId xmlns:a16="http://schemas.microsoft.com/office/drawing/2014/main" id="{30930543-116F-B847-A8F9-8A00E8B03D7F}"/>
                    </a:ext>
                  </a:extLst>
                </p:cNvPr>
                <p:cNvPicPr/>
                <p:nvPr/>
              </p:nvPicPr>
              <p:blipFill>
                <a:blip r:embed="rId371"/>
                <a:stretch>
                  <a:fillRect/>
                </a:stretch>
              </p:blipFill>
              <p:spPr>
                <a:xfrm>
                  <a:off x="8594947" y="5308463"/>
                  <a:ext cx="76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864104D0-971D-074C-BBD8-C09D53241263}"/>
                    </a:ext>
                  </a:extLst>
                </p14:cNvPr>
                <p14:cNvContentPartPr/>
                <p14:nvPr/>
              </p14:nvContentPartPr>
              <p14:xfrm>
                <a:off x="8724547" y="5189663"/>
                <a:ext cx="95400" cy="148320"/>
              </p14:xfrm>
            </p:contentPart>
          </mc:Choice>
          <mc:Fallback xmlns="">
            <p:pic>
              <p:nvPicPr>
                <p:cNvPr id="229" name="Ink 228">
                  <a:extLst>
                    <a:ext uri="{FF2B5EF4-FFF2-40B4-BE49-F238E27FC236}">
                      <a16:creationId xmlns:a16="http://schemas.microsoft.com/office/drawing/2014/main" id="{864104D0-971D-074C-BBD8-C09D53241263}"/>
                    </a:ext>
                  </a:extLst>
                </p:cNvPr>
                <p:cNvPicPr/>
                <p:nvPr/>
              </p:nvPicPr>
              <p:blipFill>
                <a:blip r:embed="rId373"/>
                <a:stretch>
                  <a:fillRect/>
                </a:stretch>
              </p:blipFill>
              <p:spPr>
                <a:xfrm>
                  <a:off x="8716987" y="5182103"/>
                  <a:ext cx="110520" cy="163440"/>
                </a:xfrm>
                <a:prstGeom prst="rect">
                  <a:avLst/>
                </a:prstGeom>
              </p:spPr>
            </p:pic>
          </mc:Fallback>
        </mc:AlternateContent>
      </p:grpSp>
      <p:grpSp>
        <p:nvGrpSpPr>
          <p:cNvPr id="234" name="Group 233">
            <a:extLst>
              <a:ext uri="{FF2B5EF4-FFF2-40B4-BE49-F238E27FC236}">
                <a16:creationId xmlns:a16="http://schemas.microsoft.com/office/drawing/2014/main" id="{CDF5F460-0FC4-3043-AC1C-22680C362D06}"/>
              </a:ext>
            </a:extLst>
          </p:cNvPr>
          <p:cNvGrpSpPr/>
          <p:nvPr/>
        </p:nvGrpSpPr>
        <p:grpSpPr>
          <a:xfrm>
            <a:off x="8275627" y="4405943"/>
            <a:ext cx="104400" cy="230760"/>
            <a:chOff x="8275627" y="4405943"/>
            <a:chExt cx="104400" cy="230760"/>
          </a:xfrm>
        </p:grpSpPr>
        <mc:AlternateContent xmlns:mc="http://schemas.openxmlformats.org/markup-compatibility/2006" xmlns:p14="http://schemas.microsoft.com/office/powerpoint/2010/main">
          <mc:Choice Requires="p14">
            <p:contentPart p14:bwMode="auto" r:id="rId374">
              <p14:nvContentPartPr>
                <p14:cNvPr id="231" name="Ink 230">
                  <a:extLst>
                    <a:ext uri="{FF2B5EF4-FFF2-40B4-BE49-F238E27FC236}">
                      <a16:creationId xmlns:a16="http://schemas.microsoft.com/office/drawing/2014/main" id="{FEF2F440-9762-CE48-A5F0-AE8347051521}"/>
                    </a:ext>
                  </a:extLst>
                </p14:cNvPr>
                <p14:cNvContentPartPr/>
                <p14:nvPr/>
              </p14:nvContentPartPr>
              <p14:xfrm>
                <a:off x="8275627" y="4475063"/>
                <a:ext cx="104400" cy="118440"/>
              </p14:xfrm>
            </p:contentPart>
          </mc:Choice>
          <mc:Fallback xmlns="">
            <p:pic>
              <p:nvPicPr>
                <p:cNvPr id="231" name="Ink 230">
                  <a:extLst>
                    <a:ext uri="{FF2B5EF4-FFF2-40B4-BE49-F238E27FC236}">
                      <a16:creationId xmlns:a16="http://schemas.microsoft.com/office/drawing/2014/main" id="{FEF2F440-9762-CE48-A5F0-AE8347051521}"/>
                    </a:ext>
                  </a:extLst>
                </p:cNvPr>
                <p:cNvPicPr/>
                <p:nvPr/>
              </p:nvPicPr>
              <p:blipFill>
                <a:blip r:embed="rId375"/>
                <a:stretch>
                  <a:fillRect/>
                </a:stretch>
              </p:blipFill>
              <p:spPr>
                <a:xfrm>
                  <a:off x="8268067" y="4467503"/>
                  <a:ext cx="119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2" name="Ink 231">
                  <a:extLst>
                    <a:ext uri="{FF2B5EF4-FFF2-40B4-BE49-F238E27FC236}">
                      <a16:creationId xmlns:a16="http://schemas.microsoft.com/office/drawing/2014/main" id="{262F646B-601C-A04E-A79E-B6A6E7ADB86F}"/>
                    </a:ext>
                  </a:extLst>
                </p14:cNvPr>
                <p14:cNvContentPartPr/>
                <p14:nvPr/>
              </p14:nvContentPartPr>
              <p14:xfrm>
                <a:off x="8304427" y="4426103"/>
                <a:ext cx="15120" cy="208440"/>
              </p14:xfrm>
            </p:contentPart>
          </mc:Choice>
          <mc:Fallback xmlns="">
            <p:pic>
              <p:nvPicPr>
                <p:cNvPr id="232" name="Ink 231">
                  <a:extLst>
                    <a:ext uri="{FF2B5EF4-FFF2-40B4-BE49-F238E27FC236}">
                      <a16:creationId xmlns:a16="http://schemas.microsoft.com/office/drawing/2014/main" id="{262F646B-601C-A04E-A79E-B6A6E7ADB86F}"/>
                    </a:ext>
                  </a:extLst>
                </p:cNvPr>
                <p:cNvPicPr/>
                <p:nvPr/>
              </p:nvPicPr>
              <p:blipFill>
                <a:blip r:embed="rId377"/>
                <a:stretch>
                  <a:fillRect/>
                </a:stretch>
              </p:blipFill>
              <p:spPr>
                <a:xfrm>
                  <a:off x="8296867" y="4418543"/>
                  <a:ext cx="30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3" name="Ink 232">
                  <a:extLst>
                    <a:ext uri="{FF2B5EF4-FFF2-40B4-BE49-F238E27FC236}">
                      <a16:creationId xmlns:a16="http://schemas.microsoft.com/office/drawing/2014/main" id="{14B0EF6B-570E-D442-9BC5-804856272F9E}"/>
                    </a:ext>
                  </a:extLst>
                </p14:cNvPr>
                <p14:cNvContentPartPr/>
                <p14:nvPr/>
              </p14:nvContentPartPr>
              <p14:xfrm>
                <a:off x="8357347" y="4405943"/>
                <a:ext cx="12960" cy="230760"/>
              </p14:xfrm>
            </p:contentPart>
          </mc:Choice>
          <mc:Fallback xmlns="">
            <p:pic>
              <p:nvPicPr>
                <p:cNvPr id="233" name="Ink 232">
                  <a:extLst>
                    <a:ext uri="{FF2B5EF4-FFF2-40B4-BE49-F238E27FC236}">
                      <a16:creationId xmlns:a16="http://schemas.microsoft.com/office/drawing/2014/main" id="{14B0EF6B-570E-D442-9BC5-804856272F9E}"/>
                    </a:ext>
                  </a:extLst>
                </p:cNvPr>
                <p:cNvPicPr/>
                <p:nvPr/>
              </p:nvPicPr>
              <p:blipFill>
                <a:blip r:embed="rId379"/>
                <a:stretch>
                  <a:fillRect/>
                </a:stretch>
              </p:blipFill>
              <p:spPr>
                <a:xfrm>
                  <a:off x="8349787" y="4398383"/>
                  <a:ext cx="28080" cy="245880"/>
                </a:xfrm>
                <a:prstGeom prst="rect">
                  <a:avLst/>
                </a:prstGeom>
              </p:spPr>
            </p:pic>
          </mc:Fallback>
        </mc:AlternateContent>
      </p:grpSp>
      <p:grpSp>
        <p:nvGrpSpPr>
          <p:cNvPr id="244" name="Group 243">
            <a:extLst>
              <a:ext uri="{FF2B5EF4-FFF2-40B4-BE49-F238E27FC236}">
                <a16:creationId xmlns:a16="http://schemas.microsoft.com/office/drawing/2014/main" id="{0EA9F3D6-19F3-DE49-835A-4AE337D5C7AF}"/>
              </a:ext>
            </a:extLst>
          </p:cNvPr>
          <p:cNvGrpSpPr/>
          <p:nvPr/>
        </p:nvGrpSpPr>
        <p:grpSpPr>
          <a:xfrm>
            <a:off x="5396347" y="6338063"/>
            <a:ext cx="410400" cy="240840"/>
            <a:chOff x="5396347" y="6338063"/>
            <a:chExt cx="410400" cy="240840"/>
          </a:xfrm>
        </p:grpSpPr>
        <mc:AlternateContent xmlns:mc="http://schemas.openxmlformats.org/markup-compatibility/2006" xmlns:p14="http://schemas.microsoft.com/office/powerpoint/2010/main">
          <mc:Choice Requires="p14">
            <p:contentPart p14:bwMode="auto" r:id="rId380">
              <p14:nvContentPartPr>
                <p14:cNvPr id="235" name="Ink 234">
                  <a:extLst>
                    <a:ext uri="{FF2B5EF4-FFF2-40B4-BE49-F238E27FC236}">
                      <a16:creationId xmlns:a16="http://schemas.microsoft.com/office/drawing/2014/main" id="{F967164E-DF4B-3A46-9DD2-53CC72C735AF}"/>
                    </a:ext>
                  </a:extLst>
                </p14:cNvPr>
                <p14:cNvContentPartPr/>
                <p14:nvPr/>
              </p14:nvContentPartPr>
              <p14:xfrm>
                <a:off x="5396347" y="6425903"/>
                <a:ext cx="114840" cy="139320"/>
              </p14:xfrm>
            </p:contentPart>
          </mc:Choice>
          <mc:Fallback xmlns="">
            <p:pic>
              <p:nvPicPr>
                <p:cNvPr id="235" name="Ink 234">
                  <a:extLst>
                    <a:ext uri="{FF2B5EF4-FFF2-40B4-BE49-F238E27FC236}">
                      <a16:creationId xmlns:a16="http://schemas.microsoft.com/office/drawing/2014/main" id="{F967164E-DF4B-3A46-9DD2-53CC72C735AF}"/>
                    </a:ext>
                  </a:extLst>
                </p:cNvPr>
                <p:cNvPicPr/>
                <p:nvPr/>
              </p:nvPicPr>
              <p:blipFill>
                <a:blip r:embed="rId381"/>
                <a:stretch>
                  <a:fillRect/>
                </a:stretch>
              </p:blipFill>
              <p:spPr>
                <a:xfrm>
                  <a:off x="5388787" y="6418343"/>
                  <a:ext cx="129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Ink 235">
                  <a:extLst>
                    <a:ext uri="{FF2B5EF4-FFF2-40B4-BE49-F238E27FC236}">
                      <a16:creationId xmlns:a16="http://schemas.microsoft.com/office/drawing/2014/main" id="{6721DF80-70C8-EA4D-85A2-823E412A337C}"/>
                    </a:ext>
                  </a:extLst>
                </p14:cNvPr>
                <p14:cNvContentPartPr/>
                <p14:nvPr/>
              </p14:nvContentPartPr>
              <p14:xfrm>
                <a:off x="5440987" y="6381983"/>
                <a:ext cx="34560" cy="189360"/>
              </p14:xfrm>
            </p:contentPart>
          </mc:Choice>
          <mc:Fallback xmlns="">
            <p:pic>
              <p:nvPicPr>
                <p:cNvPr id="236" name="Ink 235">
                  <a:extLst>
                    <a:ext uri="{FF2B5EF4-FFF2-40B4-BE49-F238E27FC236}">
                      <a16:creationId xmlns:a16="http://schemas.microsoft.com/office/drawing/2014/main" id="{6721DF80-70C8-EA4D-85A2-823E412A337C}"/>
                    </a:ext>
                  </a:extLst>
                </p:cNvPr>
                <p:cNvPicPr/>
                <p:nvPr/>
              </p:nvPicPr>
              <p:blipFill>
                <a:blip r:embed="rId383"/>
                <a:stretch>
                  <a:fillRect/>
                </a:stretch>
              </p:blipFill>
              <p:spPr>
                <a:xfrm>
                  <a:off x="5433427" y="6374423"/>
                  <a:ext cx="49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Ink 236">
                  <a:extLst>
                    <a:ext uri="{FF2B5EF4-FFF2-40B4-BE49-F238E27FC236}">
                      <a16:creationId xmlns:a16="http://schemas.microsoft.com/office/drawing/2014/main" id="{7E5F719B-A35E-424D-8D08-5A20BBAC5B92}"/>
                    </a:ext>
                  </a:extLst>
                </p14:cNvPr>
                <p14:cNvContentPartPr/>
                <p14:nvPr/>
              </p14:nvContentPartPr>
              <p14:xfrm>
                <a:off x="5478787" y="6365783"/>
                <a:ext cx="28440" cy="213120"/>
              </p14:xfrm>
            </p:contentPart>
          </mc:Choice>
          <mc:Fallback xmlns="">
            <p:pic>
              <p:nvPicPr>
                <p:cNvPr id="237" name="Ink 236">
                  <a:extLst>
                    <a:ext uri="{FF2B5EF4-FFF2-40B4-BE49-F238E27FC236}">
                      <a16:creationId xmlns:a16="http://schemas.microsoft.com/office/drawing/2014/main" id="{7E5F719B-A35E-424D-8D08-5A20BBAC5B92}"/>
                    </a:ext>
                  </a:extLst>
                </p:cNvPr>
                <p:cNvPicPr/>
                <p:nvPr/>
              </p:nvPicPr>
              <p:blipFill>
                <a:blip r:embed="rId385"/>
                <a:stretch>
                  <a:fillRect/>
                </a:stretch>
              </p:blipFill>
              <p:spPr>
                <a:xfrm>
                  <a:off x="5471227" y="6358223"/>
                  <a:ext cx="43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8" name="Ink 237">
                  <a:extLst>
                    <a:ext uri="{FF2B5EF4-FFF2-40B4-BE49-F238E27FC236}">
                      <a16:creationId xmlns:a16="http://schemas.microsoft.com/office/drawing/2014/main" id="{F579BB12-7A15-BE43-9343-B65F04EB30DC}"/>
                    </a:ext>
                  </a:extLst>
                </p14:cNvPr>
                <p14:cNvContentPartPr/>
                <p14:nvPr/>
              </p14:nvContentPartPr>
              <p14:xfrm>
                <a:off x="5545027" y="6426623"/>
                <a:ext cx="105840" cy="129240"/>
              </p14:xfrm>
            </p:contentPart>
          </mc:Choice>
          <mc:Fallback xmlns="">
            <p:pic>
              <p:nvPicPr>
                <p:cNvPr id="238" name="Ink 237">
                  <a:extLst>
                    <a:ext uri="{FF2B5EF4-FFF2-40B4-BE49-F238E27FC236}">
                      <a16:creationId xmlns:a16="http://schemas.microsoft.com/office/drawing/2014/main" id="{F579BB12-7A15-BE43-9343-B65F04EB30DC}"/>
                    </a:ext>
                  </a:extLst>
                </p:cNvPr>
                <p:cNvPicPr/>
                <p:nvPr/>
              </p:nvPicPr>
              <p:blipFill>
                <a:blip r:embed="rId387"/>
                <a:stretch>
                  <a:fillRect/>
                </a:stretch>
              </p:blipFill>
              <p:spPr>
                <a:xfrm>
                  <a:off x="5537467" y="6419063"/>
                  <a:ext cx="120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9" name="Ink 238">
                  <a:extLst>
                    <a:ext uri="{FF2B5EF4-FFF2-40B4-BE49-F238E27FC236}">
                      <a16:creationId xmlns:a16="http://schemas.microsoft.com/office/drawing/2014/main" id="{B32D123B-6E0E-D346-8A87-02D336C73933}"/>
                    </a:ext>
                  </a:extLst>
                </p14:cNvPr>
                <p14:cNvContentPartPr/>
                <p14:nvPr/>
              </p14:nvContentPartPr>
              <p14:xfrm>
                <a:off x="5584267" y="6372983"/>
                <a:ext cx="27000" cy="200520"/>
              </p14:xfrm>
            </p:contentPart>
          </mc:Choice>
          <mc:Fallback xmlns="">
            <p:pic>
              <p:nvPicPr>
                <p:cNvPr id="239" name="Ink 238">
                  <a:extLst>
                    <a:ext uri="{FF2B5EF4-FFF2-40B4-BE49-F238E27FC236}">
                      <a16:creationId xmlns:a16="http://schemas.microsoft.com/office/drawing/2014/main" id="{B32D123B-6E0E-D346-8A87-02D336C73933}"/>
                    </a:ext>
                  </a:extLst>
                </p:cNvPr>
                <p:cNvPicPr/>
                <p:nvPr/>
              </p:nvPicPr>
              <p:blipFill>
                <a:blip r:embed="rId389"/>
                <a:stretch>
                  <a:fillRect/>
                </a:stretch>
              </p:blipFill>
              <p:spPr>
                <a:xfrm>
                  <a:off x="5576707" y="6365423"/>
                  <a:ext cx="42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0" name="Ink 239">
                  <a:extLst>
                    <a:ext uri="{FF2B5EF4-FFF2-40B4-BE49-F238E27FC236}">
                      <a16:creationId xmlns:a16="http://schemas.microsoft.com/office/drawing/2014/main" id="{138A5B62-9CE5-134E-AE8C-373D7EBFCF57}"/>
                    </a:ext>
                  </a:extLst>
                </p14:cNvPr>
                <p14:cNvContentPartPr/>
                <p14:nvPr/>
              </p14:nvContentPartPr>
              <p14:xfrm>
                <a:off x="5621347" y="6358943"/>
                <a:ext cx="31680" cy="203400"/>
              </p14:xfrm>
            </p:contentPart>
          </mc:Choice>
          <mc:Fallback xmlns="">
            <p:pic>
              <p:nvPicPr>
                <p:cNvPr id="240" name="Ink 239">
                  <a:extLst>
                    <a:ext uri="{FF2B5EF4-FFF2-40B4-BE49-F238E27FC236}">
                      <a16:creationId xmlns:a16="http://schemas.microsoft.com/office/drawing/2014/main" id="{138A5B62-9CE5-134E-AE8C-373D7EBFCF57}"/>
                    </a:ext>
                  </a:extLst>
                </p:cNvPr>
                <p:cNvPicPr/>
                <p:nvPr/>
              </p:nvPicPr>
              <p:blipFill>
                <a:blip r:embed="rId391"/>
                <a:stretch>
                  <a:fillRect/>
                </a:stretch>
              </p:blipFill>
              <p:spPr>
                <a:xfrm>
                  <a:off x="5614147" y="6351383"/>
                  <a:ext cx="46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1" name="Ink 240">
                  <a:extLst>
                    <a:ext uri="{FF2B5EF4-FFF2-40B4-BE49-F238E27FC236}">
                      <a16:creationId xmlns:a16="http://schemas.microsoft.com/office/drawing/2014/main" id="{87206F5A-6229-6649-8AE2-D92AAA0E7133}"/>
                    </a:ext>
                  </a:extLst>
                </p14:cNvPr>
                <p14:cNvContentPartPr/>
                <p14:nvPr/>
              </p14:nvContentPartPr>
              <p14:xfrm>
                <a:off x="5690467" y="6411863"/>
                <a:ext cx="116280" cy="112320"/>
              </p14:xfrm>
            </p:contentPart>
          </mc:Choice>
          <mc:Fallback xmlns="">
            <p:pic>
              <p:nvPicPr>
                <p:cNvPr id="241" name="Ink 240">
                  <a:extLst>
                    <a:ext uri="{FF2B5EF4-FFF2-40B4-BE49-F238E27FC236}">
                      <a16:creationId xmlns:a16="http://schemas.microsoft.com/office/drawing/2014/main" id="{87206F5A-6229-6649-8AE2-D92AAA0E7133}"/>
                    </a:ext>
                  </a:extLst>
                </p:cNvPr>
                <p:cNvPicPr/>
                <p:nvPr/>
              </p:nvPicPr>
              <p:blipFill>
                <a:blip r:embed="rId393"/>
                <a:stretch>
                  <a:fillRect/>
                </a:stretch>
              </p:blipFill>
              <p:spPr>
                <a:xfrm>
                  <a:off x="5683267" y="6404303"/>
                  <a:ext cx="131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87E40A14-63A1-9040-A04D-74DA52562D49}"/>
                    </a:ext>
                  </a:extLst>
                </p14:cNvPr>
                <p14:cNvContentPartPr/>
                <p14:nvPr/>
              </p14:nvContentPartPr>
              <p14:xfrm>
                <a:off x="5725747" y="6361103"/>
                <a:ext cx="34560" cy="192960"/>
              </p14:xfrm>
            </p:contentPart>
          </mc:Choice>
          <mc:Fallback xmlns="">
            <p:pic>
              <p:nvPicPr>
                <p:cNvPr id="242" name="Ink 241">
                  <a:extLst>
                    <a:ext uri="{FF2B5EF4-FFF2-40B4-BE49-F238E27FC236}">
                      <a16:creationId xmlns:a16="http://schemas.microsoft.com/office/drawing/2014/main" id="{87E40A14-63A1-9040-A04D-74DA52562D49}"/>
                    </a:ext>
                  </a:extLst>
                </p:cNvPr>
                <p:cNvPicPr/>
                <p:nvPr/>
              </p:nvPicPr>
              <p:blipFill>
                <a:blip r:embed="rId395"/>
                <a:stretch>
                  <a:fillRect/>
                </a:stretch>
              </p:blipFill>
              <p:spPr>
                <a:xfrm>
                  <a:off x="5718187" y="6353543"/>
                  <a:ext cx="49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6BC7926C-A5A7-B94F-A6D9-5C9B34552D39}"/>
                    </a:ext>
                  </a:extLst>
                </p14:cNvPr>
                <p14:cNvContentPartPr/>
                <p14:nvPr/>
              </p14:nvContentPartPr>
              <p14:xfrm>
                <a:off x="5758867" y="6338063"/>
                <a:ext cx="30600" cy="208800"/>
              </p14:xfrm>
            </p:contentPart>
          </mc:Choice>
          <mc:Fallback xmlns="">
            <p:pic>
              <p:nvPicPr>
                <p:cNvPr id="243" name="Ink 242">
                  <a:extLst>
                    <a:ext uri="{FF2B5EF4-FFF2-40B4-BE49-F238E27FC236}">
                      <a16:creationId xmlns:a16="http://schemas.microsoft.com/office/drawing/2014/main" id="{6BC7926C-A5A7-B94F-A6D9-5C9B34552D39}"/>
                    </a:ext>
                  </a:extLst>
                </p:cNvPr>
                <p:cNvPicPr/>
                <p:nvPr/>
              </p:nvPicPr>
              <p:blipFill>
                <a:blip r:embed="rId397"/>
                <a:stretch>
                  <a:fillRect/>
                </a:stretch>
              </p:blipFill>
              <p:spPr>
                <a:xfrm>
                  <a:off x="5751667" y="6330503"/>
                  <a:ext cx="45360" cy="223920"/>
                </a:xfrm>
                <a:prstGeom prst="rect">
                  <a:avLst/>
                </a:prstGeom>
              </p:spPr>
            </p:pic>
          </mc:Fallback>
        </mc:AlternateContent>
      </p:grpSp>
      <p:grpSp>
        <p:nvGrpSpPr>
          <p:cNvPr id="257" name="Group 256">
            <a:extLst>
              <a:ext uri="{FF2B5EF4-FFF2-40B4-BE49-F238E27FC236}">
                <a16:creationId xmlns:a16="http://schemas.microsoft.com/office/drawing/2014/main" id="{D827F5F5-8C5B-0B41-B7C0-2E72D492BFD9}"/>
              </a:ext>
            </a:extLst>
          </p:cNvPr>
          <p:cNvGrpSpPr/>
          <p:nvPr/>
        </p:nvGrpSpPr>
        <p:grpSpPr>
          <a:xfrm>
            <a:off x="3189187" y="5836943"/>
            <a:ext cx="639720" cy="261360"/>
            <a:chOff x="3189187" y="5836943"/>
            <a:chExt cx="639720" cy="261360"/>
          </a:xfrm>
        </p:grpSpPr>
        <mc:AlternateContent xmlns:mc="http://schemas.openxmlformats.org/markup-compatibility/2006" xmlns:p14="http://schemas.microsoft.com/office/powerpoint/2010/main">
          <mc:Choice Requires="p14">
            <p:contentPart p14:bwMode="auto" r:id="rId398">
              <p14:nvContentPartPr>
                <p14:cNvPr id="245" name="Ink 244">
                  <a:extLst>
                    <a:ext uri="{FF2B5EF4-FFF2-40B4-BE49-F238E27FC236}">
                      <a16:creationId xmlns:a16="http://schemas.microsoft.com/office/drawing/2014/main" id="{60F46FAA-E519-594C-88A2-83FC3DF86880}"/>
                    </a:ext>
                  </a:extLst>
                </p14:cNvPr>
                <p14:cNvContentPartPr/>
                <p14:nvPr/>
              </p14:nvContentPartPr>
              <p14:xfrm>
                <a:off x="3372067" y="5914343"/>
                <a:ext cx="109800" cy="96840"/>
              </p14:xfrm>
            </p:contentPart>
          </mc:Choice>
          <mc:Fallback xmlns="">
            <p:pic>
              <p:nvPicPr>
                <p:cNvPr id="245" name="Ink 244">
                  <a:extLst>
                    <a:ext uri="{FF2B5EF4-FFF2-40B4-BE49-F238E27FC236}">
                      <a16:creationId xmlns:a16="http://schemas.microsoft.com/office/drawing/2014/main" id="{60F46FAA-E519-594C-88A2-83FC3DF86880}"/>
                    </a:ext>
                  </a:extLst>
                </p:cNvPr>
                <p:cNvPicPr/>
                <p:nvPr/>
              </p:nvPicPr>
              <p:blipFill>
                <a:blip r:embed="rId399"/>
                <a:stretch>
                  <a:fillRect/>
                </a:stretch>
              </p:blipFill>
              <p:spPr>
                <a:xfrm>
                  <a:off x="3364507" y="5906783"/>
                  <a:ext cx="124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6" name="Ink 245">
                  <a:extLst>
                    <a:ext uri="{FF2B5EF4-FFF2-40B4-BE49-F238E27FC236}">
                      <a16:creationId xmlns:a16="http://schemas.microsoft.com/office/drawing/2014/main" id="{79CBF933-62AD-934B-91D3-197561CCFE18}"/>
                    </a:ext>
                  </a:extLst>
                </p14:cNvPr>
                <p14:cNvContentPartPr/>
                <p14:nvPr/>
              </p14:nvContentPartPr>
              <p14:xfrm>
                <a:off x="3420307" y="5872583"/>
                <a:ext cx="32400" cy="170280"/>
              </p14:xfrm>
            </p:contentPart>
          </mc:Choice>
          <mc:Fallback xmlns="">
            <p:pic>
              <p:nvPicPr>
                <p:cNvPr id="246" name="Ink 245">
                  <a:extLst>
                    <a:ext uri="{FF2B5EF4-FFF2-40B4-BE49-F238E27FC236}">
                      <a16:creationId xmlns:a16="http://schemas.microsoft.com/office/drawing/2014/main" id="{79CBF933-62AD-934B-91D3-197561CCFE18}"/>
                    </a:ext>
                  </a:extLst>
                </p:cNvPr>
                <p:cNvPicPr/>
                <p:nvPr/>
              </p:nvPicPr>
              <p:blipFill>
                <a:blip r:embed="rId401"/>
                <a:stretch>
                  <a:fillRect/>
                </a:stretch>
              </p:blipFill>
              <p:spPr>
                <a:xfrm>
                  <a:off x="3412747" y="5865023"/>
                  <a:ext cx="47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D30EF6D3-E247-4A40-8E80-041EEB3A4A92}"/>
                    </a:ext>
                  </a:extLst>
                </p14:cNvPr>
                <p14:cNvContentPartPr/>
                <p14:nvPr/>
              </p14:nvContentPartPr>
              <p14:xfrm>
                <a:off x="3459547" y="5849903"/>
                <a:ext cx="32400" cy="190080"/>
              </p14:xfrm>
            </p:contentPart>
          </mc:Choice>
          <mc:Fallback xmlns="">
            <p:pic>
              <p:nvPicPr>
                <p:cNvPr id="247" name="Ink 246">
                  <a:extLst>
                    <a:ext uri="{FF2B5EF4-FFF2-40B4-BE49-F238E27FC236}">
                      <a16:creationId xmlns:a16="http://schemas.microsoft.com/office/drawing/2014/main" id="{D30EF6D3-E247-4A40-8E80-041EEB3A4A92}"/>
                    </a:ext>
                  </a:extLst>
                </p:cNvPr>
                <p:cNvPicPr/>
                <p:nvPr/>
              </p:nvPicPr>
              <p:blipFill>
                <a:blip r:embed="rId403"/>
                <a:stretch>
                  <a:fillRect/>
                </a:stretch>
              </p:blipFill>
              <p:spPr>
                <a:xfrm>
                  <a:off x="3451987" y="5842343"/>
                  <a:ext cx="47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8" name="Ink 247">
                  <a:extLst>
                    <a:ext uri="{FF2B5EF4-FFF2-40B4-BE49-F238E27FC236}">
                      <a16:creationId xmlns:a16="http://schemas.microsoft.com/office/drawing/2014/main" id="{F08EB0B4-A2FC-A14C-8C24-989E9AD74CE9}"/>
                    </a:ext>
                  </a:extLst>
                </p14:cNvPr>
                <p14:cNvContentPartPr/>
                <p14:nvPr/>
              </p14:nvContentPartPr>
              <p14:xfrm>
                <a:off x="3541267" y="5928383"/>
                <a:ext cx="99000" cy="122400"/>
              </p14:xfrm>
            </p:contentPart>
          </mc:Choice>
          <mc:Fallback xmlns="">
            <p:pic>
              <p:nvPicPr>
                <p:cNvPr id="248" name="Ink 247">
                  <a:extLst>
                    <a:ext uri="{FF2B5EF4-FFF2-40B4-BE49-F238E27FC236}">
                      <a16:creationId xmlns:a16="http://schemas.microsoft.com/office/drawing/2014/main" id="{F08EB0B4-A2FC-A14C-8C24-989E9AD74CE9}"/>
                    </a:ext>
                  </a:extLst>
                </p:cNvPr>
                <p:cNvPicPr/>
                <p:nvPr/>
              </p:nvPicPr>
              <p:blipFill>
                <a:blip r:embed="rId405"/>
                <a:stretch>
                  <a:fillRect/>
                </a:stretch>
              </p:blipFill>
              <p:spPr>
                <a:xfrm>
                  <a:off x="3534067" y="5920823"/>
                  <a:ext cx="11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9" name="Ink 248">
                  <a:extLst>
                    <a:ext uri="{FF2B5EF4-FFF2-40B4-BE49-F238E27FC236}">
                      <a16:creationId xmlns:a16="http://schemas.microsoft.com/office/drawing/2014/main" id="{65B2ACD0-06F0-C945-80C4-8259DD79357E}"/>
                    </a:ext>
                  </a:extLst>
                </p14:cNvPr>
                <p14:cNvContentPartPr/>
                <p14:nvPr/>
              </p14:nvContentPartPr>
              <p14:xfrm>
                <a:off x="3571507" y="5897423"/>
                <a:ext cx="43200" cy="181800"/>
              </p14:xfrm>
            </p:contentPart>
          </mc:Choice>
          <mc:Fallback xmlns="">
            <p:pic>
              <p:nvPicPr>
                <p:cNvPr id="249" name="Ink 248">
                  <a:extLst>
                    <a:ext uri="{FF2B5EF4-FFF2-40B4-BE49-F238E27FC236}">
                      <a16:creationId xmlns:a16="http://schemas.microsoft.com/office/drawing/2014/main" id="{65B2ACD0-06F0-C945-80C4-8259DD79357E}"/>
                    </a:ext>
                  </a:extLst>
                </p:cNvPr>
                <p:cNvPicPr/>
                <p:nvPr/>
              </p:nvPicPr>
              <p:blipFill>
                <a:blip r:embed="rId407"/>
                <a:stretch>
                  <a:fillRect/>
                </a:stretch>
              </p:blipFill>
              <p:spPr>
                <a:xfrm>
                  <a:off x="3563947" y="5889863"/>
                  <a:ext cx="58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0" name="Ink 249">
                  <a:extLst>
                    <a:ext uri="{FF2B5EF4-FFF2-40B4-BE49-F238E27FC236}">
                      <a16:creationId xmlns:a16="http://schemas.microsoft.com/office/drawing/2014/main" id="{65CD6167-B66A-824F-A3D6-3ECAD31A94D7}"/>
                    </a:ext>
                  </a:extLst>
                </p14:cNvPr>
                <p14:cNvContentPartPr/>
                <p14:nvPr/>
              </p14:nvContentPartPr>
              <p14:xfrm>
                <a:off x="3618667" y="5862503"/>
                <a:ext cx="50760" cy="179640"/>
              </p14:xfrm>
            </p:contentPart>
          </mc:Choice>
          <mc:Fallback xmlns="">
            <p:pic>
              <p:nvPicPr>
                <p:cNvPr id="250" name="Ink 249">
                  <a:extLst>
                    <a:ext uri="{FF2B5EF4-FFF2-40B4-BE49-F238E27FC236}">
                      <a16:creationId xmlns:a16="http://schemas.microsoft.com/office/drawing/2014/main" id="{65CD6167-B66A-824F-A3D6-3ECAD31A94D7}"/>
                    </a:ext>
                  </a:extLst>
                </p:cNvPr>
                <p:cNvPicPr/>
                <p:nvPr/>
              </p:nvPicPr>
              <p:blipFill>
                <a:blip r:embed="rId409"/>
                <a:stretch>
                  <a:fillRect/>
                </a:stretch>
              </p:blipFill>
              <p:spPr>
                <a:xfrm>
                  <a:off x="3611107" y="5854943"/>
                  <a:ext cx="658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1" name="Ink 250">
                  <a:extLst>
                    <a:ext uri="{FF2B5EF4-FFF2-40B4-BE49-F238E27FC236}">
                      <a16:creationId xmlns:a16="http://schemas.microsoft.com/office/drawing/2014/main" id="{63F68488-FF47-254D-AB65-0C4F9E0F3525}"/>
                    </a:ext>
                  </a:extLst>
                </p14:cNvPr>
                <p14:cNvContentPartPr/>
                <p14:nvPr/>
              </p14:nvContentPartPr>
              <p14:xfrm>
                <a:off x="3730987" y="5926223"/>
                <a:ext cx="97920" cy="98640"/>
              </p14:xfrm>
            </p:contentPart>
          </mc:Choice>
          <mc:Fallback xmlns="">
            <p:pic>
              <p:nvPicPr>
                <p:cNvPr id="251" name="Ink 250">
                  <a:extLst>
                    <a:ext uri="{FF2B5EF4-FFF2-40B4-BE49-F238E27FC236}">
                      <a16:creationId xmlns:a16="http://schemas.microsoft.com/office/drawing/2014/main" id="{63F68488-FF47-254D-AB65-0C4F9E0F3525}"/>
                    </a:ext>
                  </a:extLst>
                </p:cNvPr>
                <p:cNvPicPr/>
                <p:nvPr/>
              </p:nvPicPr>
              <p:blipFill>
                <a:blip r:embed="rId411"/>
                <a:stretch>
                  <a:fillRect/>
                </a:stretch>
              </p:blipFill>
              <p:spPr>
                <a:xfrm>
                  <a:off x="3723427" y="5918663"/>
                  <a:ext cx="1130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2" name="Ink 251">
                  <a:extLst>
                    <a:ext uri="{FF2B5EF4-FFF2-40B4-BE49-F238E27FC236}">
                      <a16:creationId xmlns:a16="http://schemas.microsoft.com/office/drawing/2014/main" id="{AE620011-DF5F-684A-B9F9-CA2D5F40B7F4}"/>
                    </a:ext>
                  </a:extLst>
                </p14:cNvPr>
                <p14:cNvContentPartPr/>
                <p14:nvPr/>
              </p14:nvContentPartPr>
              <p14:xfrm>
                <a:off x="3755467" y="5836943"/>
                <a:ext cx="53280" cy="192240"/>
              </p14:xfrm>
            </p:contentPart>
          </mc:Choice>
          <mc:Fallback xmlns="">
            <p:pic>
              <p:nvPicPr>
                <p:cNvPr id="252" name="Ink 251">
                  <a:extLst>
                    <a:ext uri="{FF2B5EF4-FFF2-40B4-BE49-F238E27FC236}">
                      <a16:creationId xmlns:a16="http://schemas.microsoft.com/office/drawing/2014/main" id="{AE620011-DF5F-684A-B9F9-CA2D5F40B7F4}"/>
                    </a:ext>
                  </a:extLst>
                </p:cNvPr>
                <p:cNvPicPr/>
                <p:nvPr/>
              </p:nvPicPr>
              <p:blipFill>
                <a:blip r:embed="rId413"/>
                <a:stretch>
                  <a:fillRect/>
                </a:stretch>
              </p:blipFill>
              <p:spPr>
                <a:xfrm>
                  <a:off x="3747907" y="5829383"/>
                  <a:ext cx="68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3" name="Ink 252">
                  <a:extLst>
                    <a:ext uri="{FF2B5EF4-FFF2-40B4-BE49-F238E27FC236}">
                      <a16:creationId xmlns:a16="http://schemas.microsoft.com/office/drawing/2014/main" id="{B261A0C2-AD7E-1941-8A93-130D72A7FFC4}"/>
                    </a:ext>
                  </a:extLst>
                </p14:cNvPr>
                <p14:cNvContentPartPr/>
                <p14:nvPr/>
              </p14:nvContentPartPr>
              <p14:xfrm>
                <a:off x="3794347" y="5857823"/>
                <a:ext cx="34560" cy="204120"/>
              </p14:xfrm>
            </p:contentPart>
          </mc:Choice>
          <mc:Fallback xmlns="">
            <p:pic>
              <p:nvPicPr>
                <p:cNvPr id="253" name="Ink 252">
                  <a:extLst>
                    <a:ext uri="{FF2B5EF4-FFF2-40B4-BE49-F238E27FC236}">
                      <a16:creationId xmlns:a16="http://schemas.microsoft.com/office/drawing/2014/main" id="{B261A0C2-AD7E-1941-8A93-130D72A7FFC4}"/>
                    </a:ext>
                  </a:extLst>
                </p:cNvPr>
                <p:cNvPicPr/>
                <p:nvPr/>
              </p:nvPicPr>
              <p:blipFill>
                <a:blip r:embed="rId415"/>
                <a:stretch>
                  <a:fillRect/>
                </a:stretch>
              </p:blipFill>
              <p:spPr>
                <a:xfrm>
                  <a:off x="3786787" y="5850263"/>
                  <a:ext cx="49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4" name="Ink 253">
                  <a:extLst>
                    <a:ext uri="{FF2B5EF4-FFF2-40B4-BE49-F238E27FC236}">
                      <a16:creationId xmlns:a16="http://schemas.microsoft.com/office/drawing/2014/main" id="{9664D042-AD38-9748-9F0B-E5DC87D57578}"/>
                    </a:ext>
                  </a:extLst>
                </p14:cNvPr>
                <p14:cNvContentPartPr/>
                <p14:nvPr/>
              </p14:nvContentPartPr>
              <p14:xfrm>
                <a:off x="3189187" y="5900303"/>
                <a:ext cx="112680" cy="123120"/>
              </p14:xfrm>
            </p:contentPart>
          </mc:Choice>
          <mc:Fallback xmlns="">
            <p:pic>
              <p:nvPicPr>
                <p:cNvPr id="254" name="Ink 253">
                  <a:extLst>
                    <a:ext uri="{FF2B5EF4-FFF2-40B4-BE49-F238E27FC236}">
                      <a16:creationId xmlns:a16="http://schemas.microsoft.com/office/drawing/2014/main" id="{9664D042-AD38-9748-9F0B-E5DC87D57578}"/>
                    </a:ext>
                  </a:extLst>
                </p:cNvPr>
                <p:cNvPicPr/>
                <p:nvPr/>
              </p:nvPicPr>
              <p:blipFill>
                <a:blip r:embed="rId417"/>
                <a:stretch>
                  <a:fillRect/>
                </a:stretch>
              </p:blipFill>
              <p:spPr>
                <a:xfrm>
                  <a:off x="3181627" y="5892743"/>
                  <a:ext cx="127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5" name="Ink 254">
                  <a:extLst>
                    <a:ext uri="{FF2B5EF4-FFF2-40B4-BE49-F238E27FC236}">
                      <a16:creationId xmlns:a16="http://schemas.microsoft.com/office/drawing/2014/main" id="{78FE3975-A415-9948-81A0-8FB55DA2F14F}"/>
                    </a:ext>
                  </a:extLst>
                </p14:cNvPr>
                <p14:cNvContentPartPr/>
                <p14:nvPr/>
              </p14:nvContentPartPr>
              <p14:xfrm>
                <a:off x="3208987" y="5890583"/>
                <a:ext cx="53280" cy="207720"/>
              </p14:xfrm>
            </p:contentPart>
          </mc:Choice>
          <mc:Fallback xmlns="">
            <p:pic>
              <p:nvPicPr>
                <p:cNvPr id="255" name="Ink 254">
                  <a:extLst>
                    <a:ext uri="{FF2B5EF4-FFF2-40B4-BE49-F238E27FC236}">
                      <a16:creationId xmlns:a16="http://schemas.microsoft.com/office/drawing/2014/main" id="{78FE3975-A415-9948-81A0-8FB55DA2F14F}"/>
                    </a:ext>
                  </a:extLst>
                </p:cNvPr>
                <p:cNvPicPr/>
                <p:nvPr/>
              </p:nvPicPr>
              <p:blipFill>
                <a:blip r:embed="rId419"/>
                <a:stretch>
                  <a:fillRect/>
                </a:stretch>
              </p:blipFill>
              <p:spPr>
                <a:xfrm>
                  <a:off x="3201427" y="5883023"/>
                  <a:ext cx="68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6" name="Ink 255">
                  <a:extLst>
                    <a:ext uri="{FF2B5EF4-FFF2-40B4-BE49-F238E27FC236}">
                      <a16:creationId xmlns:a16="http://schemas.microsoft.com/office/drawing/2014/main" id="{125C5780-2C45-984F-BA68-E3571D15DBF1}"/>
                    </a:ext>
                  </a:extLst>
                </p14:cNvPr>
                <p14:cNvContentPartPr/>
                <p14:nvPr/>
              </p14:nvContentPartPr>
              <p14:xfrm>
                <a:off x="3246427" y="5858543"/>
                <a:ext cx="82800" cy="238320"/>
              </p14:xfrm>
            </p:contentPart>
          </mc:Choice>
          <mc:Fallback xmlns="">
            <p:pic>
              <p:nvPicPr>
                <p:cNvPr id="256" name="Ink 255">
                  <a:extLst>
                    <a:ext uri="{FF2B5EF4-FFF2-40B4-BE49-F238E27FC236}">
                      <a16:creationId xmlns:a16="http://schemas.microsoft.com/office/drawing/2014/main" id="{125C5780-2C45-984F-BA68-E3571D15DBF1}"/>
                    </a:ext>
                  </a:extLst>
                </p:cNvPr>
                <p:cNvPicPr/>
                <p:nvPr/>
              </p:nvPicPr>
              <p:blipFill>
                <a:blip r:embed="rId421"/>
                <a:stretch>
                  <a:fillRect/>
                </a:stretch>
              </p:blipFill>
              <p:spPr>
                <a:xfrm>
                  <a:off x="3238867" y="5850983"/>
                  <a:ext cx="97920" cy="25344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grpSp>
        <p:nvGrpSpPr>
          <p:cNvPr id="7" name="Group 6">
            <a:extLst>
              <a:ext uri="{FF2B5EF4-FFF2-40B4-BE49-F238E27FC236}">
                <a16:creationId xmlns:a16="http://schemas.microsoft.com/office/drawing/2014/main" id="{54F1BD72-B233-1D49-B5AA-93DBF8A8BB6D}"/>
              </a:ext>
            </a:extLst>
          </p:cNvPr>
          <p:cNvGrpSpPr/>
          <p:nvPr/>
        </p:nvGrpSpPr>
        <p:grpSpPr>
          <a:xfrm>
            <a:off x="5766427" y="3982943"/>
            <a:ext cx="98640" cy="210960"/>
            <a:chOff x="5766427" y="3982943"/>
            <a:chExt cx="98640" cy="2109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9FDE363-B02F-1D4A-83ED-17D5ADCB6A53}"/>
                    </a:ext>
                  </a:extLst>
                </p14:cNvPr>
                <p14:cNvContentPartPr/>
                <p14:nvPr/>
              </p14:nvContentPartPr>
              <p14:xfrm>
                <a:off x="5773627" y="4057463"/>
                <a:ext cx="91440" cy="136440"/>
              </p14:xfrm>
            </p:contentPart>
          </mc:Choice>
          <mc:Fallback xmlns="">
            <p:pic>
              <p:nvPicPr>
                <p:cNvPr id="4" name="Ink 3">
                  <a:extLst>
                    <a:ext uri="{FF2B5EF4-FFF2-40B4-BE49-F238E27FC236}">
                      <a16:creationId xmlns:a16="http://schemas.microsoft.com/office/drawing/2014/main" id="{A9FDE363-B02F-1D4A-83ED-17D5ADCB6A53}"/>
                    </a:ext>
                  </a:extLst>
                </p:cNvPr>
                <p:cNvPicPr/>
                <p:nvPr/>
              </p:nvPicPr>
              <p:blipFill>
                <a:blip r:embed="rId5"/>
                <a:stretch>
                  <a:fillRect/>
                </a:stretch>
              </p:blipFill>
              <p:spPr>
                <a:xfrm>
                  <a:off x="5766067" y="4049903"/>
                  <a:ext cx="1062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F2EC9F9-283E-184A-9BB4-82F9B3711835}"/>
                    </a:ext>
                  </a:extLst>
                </p14:cNvPr>
                <p14:cNvContentPartPr/>
                <p14:nvPr/>
              </p14:nvContentPartPr>
              <p14:xfrm>
                <a:off x="5766427" y="4030463"/>
                <a:ext cx="42840" cy="158040"/>
              </p14:xfrm>
            </p:contentPart>
          </mc:Choice>
          <mc:Fallback xmlns="">
            <p:pic>
              <p:nvPicPr>
                <p:cNvPr id="5" name="Ink 4">
                  <a:extLst>
                    <a:ext uri="{FF2B5EF4-FFF2-40B4-BE49-F238E27FC236}">
                      <a16:creationId xmlns:a16="http://schemas.microsoft.com/office/drawing/2014/main" id="{FF2EC9F9-283E-184A-9BB4-82F9B3711835}"/>
                    </a:ext>
                  </a:extLst>
                </p:cNvPr>
                <p:cNvPicPr/>
                <p:nvPr/>
              </p:nvPicPr>
              <p:blipFill>
                <a:blip r:embed="rId7"/>
                <a:stretch>
                  <a:fillRect/>
                </a:stretch>
              </p:blipFill>
              <p:spPr>
                <a:xfrm>
                  <a:off x="5758867" y="4022903"/>
                  <a:ext cx="576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BB18A54-FD06-EB43-A019-073D36E148F6}"/>
                    </a:ext>
                  </a:extLst>
                </p14:cNvPr>
                <p14:cNvContentPartPr/>
                <p14:nvPr/>
              </p14:nvContentPartPr>
              <p14:xfrm>
                <a:off x="5817187" y="3982943"/>
                <a:ext cx="39960" cy="192960"/>
              </p14:xfrm>
            </p:contentPart>
          </mc:Choice>
          <mc:Fallback xmlns="">
            <p:pic>
              <p:nvPicPr>
                <p:cNvPr id="6" name="Ink 5">
                  <a:extLst>
                    <a:ext uri="{FF2B5EF4-FFF2-40B4-BE49-F238E27FC236}">
                      <a16:creationId xmlns:a16="http://schemas.microsoft.com/office/drawing/2014/main" id="{DBB18A54-FD06-EB43-A019-073D36E148F6}"/>
                    </a:ext>
                  </a:extLst>
                </p:cNvPr>
                <p:cNvPicPr/>
                <p:nvPr/>
              </p:nvPicPr>
              <p:blipFill>
                <a:blip r:embed="rId9"/>
                <a:stretch>
                  <a:fillRect/>
                </a:stretch>
              </p:blipFill>
              <p:spPr>
                <a:xfrm>
                  <a:off x="5809627" y="3975383"/>
                  <a:ext cx="54720" cy="208080"/>
                </a:xfrm>
                <a:prstGeom prst="rect">
                  <a:avLst/>
                </a:prstGeom>
              </p:spPr>
            </p:pic>
          </mc:Fallback>
        </mc:AlternateContent>
      </p:grpSp>
      <p:grpSp>
        <p:nvGrpSpPr>
          <p:cNvPr id="14" name="Group 13">
            <a:extLst>
              <a:ext uri="{FF2B5EF4-FFF2-40B4-BE49-F238E27FC236}">
                <a16:creationId xmlns:a16="http://schemas.microsoft.com/office/drawing/2014/main" id="{F4365BD0-F93C-EB47-91A9-A6BFF7E5DFB5}"/>
              </a:ext>
            </a:extLst>
          </p:cNvPr>
          <p:cNvGrpSpPr/>
          <p:nvPr/>
        </p:nvGrpSpPr>
        <p:grpSpPr>
          <a:xfrm>
            <a:off x="5769307" y="2070263"/>
            <a:ext cx="257040" cy="259560"/>
            <a:chOff x="5769307" y="2070263"/>
            <a:chExt cx="257040" cy="2595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52C6101-84AC-1641-8BA5-D4FDD3DB8CE1}"/>
                    </a:ext>
                  </a:extLst>
                </p14:cNvPr>
                <p14:cNvContentPartPr/>
                <p14:nvPr/>
              </p14:nvContentPartPr>
              <p14:xfrm>
                <a:off x="5769307" y="2206703"/>
                <a:ext cx="96840" cy="115920"/>
              </p14:xfrm>
            </p:contentPart>
          </mc:Choice>
          <mc:Fallback xmlns="">
            <p:pic>
              <p:nvPicPr>
                <p:cNvPr id="8" name="Ink 7">
                  <a:extLst>
                    <a:ext uri="{FF2B5EF4-FFF2-40B4-BE49-F238E27FC236}">
                      <a16:creationId xmlns:a16="http://schemas.microsoft.com/office/drawing/2014/main" id="{352C6101-84AC-1641-8BA5-D4FDD3DB8CE1}"/>
                    </a:ext>
                  </a:extLst>
                </p:cNvPr>
                <p:cNvPicPr/>
                <p:nvPr/>
              </p:nvPicPr>
              <p:blipFill>
                <a:blip r:embed="rId11"/>
                <a:stretch>
                  <a:fillRect/>
                </a:stretch>
              </p:blipFill>
              <p:spPr>
                <a:xfrm>
                  <a:off x="5761747" y="2199143"/>
                  <a:ext cx="111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6504D3-60AF-4C4C-9C49-89A7FEA06AD6}"/>
                    </a:ext>
                  </a:extLst>
                </p14:cNvPr>
                <p14:cNvContentPartPr/>
                <p14:nvPr/>
              </p14:nvContentPartPr>
              <p14:xfrm>
                <a:off x="5770027" y="2166743"/>
                <a:ext cx="51840" cy="163080"/>
              </p14:xfrm>
            </p:contentPart>
          </mc:Choice>
          <mc:Fallback xmlns="">
            <p:pic>
              <p:nvPicPr>
                <p:cNvPr id="9" name="Ink 8">
                  <a:extLst>
                    <a:ext uri="{FF2B5EF4-FFF2-40B4-BE49-F238E27FC236}">
                      <a16:creationId xmlns:a16="http://schemas.microsoft.com/office/drawing/2014/main" id="{B16504D3-60AF-4C4C-9C49-89A7FEA06AD6}"/>
                    </a:ext>
                  </a:extLst>
                </p:cNvPr>
                <p:cNvPicPr/>
                <p:nvPr/>
              </p:nvPicPr>
              <p:blipFill>
                <a:blip r:embed="rId13"/>
                <a:stretch>
                  <a:fillRect/>
                </a:stretch>
              </p:blipFill>
              <p:spPr>
                <a:xfrm>
                  <a:off x="5762827" y="2159183"/>
                  <a:ext cx="66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67F68BF-D16B-DF45-A05C-6EC9A13EE706}"/>
                    </a:ext>
                  </a:extLst>
                </p14:cNvPr>
                <p14:cNvContentPartPr/>
                <p14:nvPr/>
              </p14:nvContentPartPr>
              <p14:xfrm>
                <a:off x="5829067" y="2166743"/>
                <a:ext cx="43560" cy="128880"/>
              </p14:xfrm>
            </p:contentPart>
          </mc:Choice>
          <mc:Fallback xmlns="">
            <p:pic>
              <p:nvPicPr>
                <p:cNvPr id="10" name="Ink 9">
                  <a:extLst>
                    <a:ext uri="{FF2B5EF4-FFF2-40B4-BE49-F238E27FC236}">
                      <a16:creationId xmlns:a16="http://schemas.microsoft.com/office/drawing/2014/main" id="{167F68BF-D16B-DF45-A05C-6EC9A13EE706}"/>
                    </a:ext>
                  </a:extLst>
                </p:cNvPr>
                <p:cNvPicPr/>
                <p:nvPr/>
              </p:nvPicPr>
              <p:blipFill>
                <a:blip r:embed="rId15"/>
                <a:stretch>
                  <a:fillRect/>
                </a:stretch>
              </p:blipFill>
              <p:spPr>
                <a:xfrm>
                  <a:off x="5821507" y="2159183"/>
                  <a:ext cx="58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A08B2FE-B3B0-7844-AE21-8D05D74B18D3}"/>
                    </a:ext>
                  </a:extLst>
                </p14:cNvPr>
                <p14:cNvContentPartPr/>
                <p14:nvPr/>
              </p14:nvContentPartPr>
              <p14:xfrm>
                <a:off x="5936707" y="2151983"/>
                <a:ext cx="86760" cy="101160"/>
              </p14:xfrm>
            </p:contentPart>
          </mc:Choice>
          <mc:Fallback xmlns="">
            <p:pic>
              <p:nvPicPr>
                <p:cNvPr id="11" name="Ink 10">
                  <a:extLst>
                    <a:ext uri="{FF2B5EF4-FFF2-40B4-BE49-F238E27FC236}">
                      <a16:creationId xmlns:a16="http://schemas.microsoft.com/office/drawing/2014/main" id="{9A08B2FE-B3B0-7844-AE21-8D05D74B18D3}"/>
                    </a:ext>
                  </a:extLst>
                </p:cNvPr>
                <p:cNvPicPr/>
                <p:nvPr/>
              </p:nvPicPr>
              <p:blipFill>
                <a:blip r:embed="rId17"/>
                <a:stretch>
                  <a:fillRect/>
                </a:stretch>
              </p:blipFill>
              <p:spPr>
                <a:xfrm>
                  <a:off x="5929147" y="2144423"/>
                  <a:ext cx="101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B87DF0F1-3ADD-4A4C-B031-2ADE3B14AAE9}"/>
                    </a:ext>
                  </a:extLst>
                </p14:cNvPr>
                <p14:cNvContentPartPr/>
                <p14:nvPr/>
              </p14:nvContentPartPr>
              <p14:xfrm>
                <a:off x="5915827" y="2082863"/>
                <a:ext cx="61200" cy="170280"/>
              </p14:xfrm>
            </p:contentPart>
          </mc:Choice>
          <mc:Fallback xmlns="">
            <p:pic>
              <p:nvPicPr>
                <p:cNvPr id="12" name="Ink 11">
                  <a:extLst>
                    <a:ext uri="{FF2B5EF4-FFF2-40B4-BE49-F238E27FC236}">
                      <a16:creationId xmlns:a16="http://schemas.microsoft.com/office/drawing/2014/main" id="{B87DF0F1-3ADD-4A4C-B031-2ADE3B14AAE9}"/>
                    </a:ext>
                  </a:extLst>
                </p:cNvPr>
                <p:cNvPicPr/>
                <p:nvPr/>
              </p:nvPicPr>
              <p:blipFill>
                <a:blip r:embed="rId19"/>
                <a:stretch>
                  <a:fillRect/>
                </a:stretch>
              </p:blipFill>
              <p:spPr>
                <a:xfrm>
                  <a:off x="5908267" y="2075303"/>
                  <a:ext cx="76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E2D9C28-4FEB-8143-80CF-F5DF3814B892}"/>
                    </a:ext>
                  </a:extLst>
                </p14:cNvPr>
                <p14:cNvContentPartPr/>
                <p14:nvPr/>
              </p14:nvContentPartPr>
              <p14:xfrm>
                <a:off x="5983507" y="2070263"/>
                <a:ext cx="42840" cy="187560"/>
              </p14:xfrm>
            </p:contentPart>
          </mc:Choice>
          <mc:Fallback xmlns="">
            <p:pic>
              <p:nvPicPr>
                <p:cNvPr id="13" name="Ink 12">
                  <a:extLst>
                    <a:ext uri="{FF2B5EF4-FFF2-40B4-BE49-F238E27FC236}">
                      <a16:creationId xmlns:a16="http://schemas.microsoft.com/office/drawing/2014/main" id="{2E2D9C28-4FEB-8143-80CF-F5DF3814B892}"/>
                    </a:ext>
                  </a:extLst>
                </p:cNvPr>
                <p:cNvPicPr/>
                <p:nvPr/>
              </p:nvPicPr>
              <p:blipFill>
                <a:blip r:embed="rId21"/>
                <a:stretch>
                  <a:fillRect/>
                </a:stretch>
              </p:blipFill>
              <p:spPr>
                <a:xfrm>
                  <a:off x="5975947" y="2062703"/>
                  <a:ext cx="57960" cy="202680"/>
                </a:xfrm>
                <a:prstGeom prst="rect">
                  <a:avLst/>
                </a:prstGeom>
              </p:spPr>
            </p:pic>
          </mc:Fallback>
        </mc:AlternateContent>
      </p:grpSp>
      <p:grpSp>
        <p:nvGrpSpPr>
          <p:cNvPr id="38" name="Group 37">
            <a:extLst>
              <a:ext uri="{FF2B5EF4-FFF2-40B4-BE49-F238E27FC236}">
                <a16:creationId xmlns:a16="http://schemas.microsoft.com/office/drawing/2014/main" id="{474ED7EA-05F9-0941-9101-CC3972F39B33}"/>
              </a:ext>
            </a:extLst>
          </p:cNvPr>
          <p:cNvGrpSpPr/>
          <p:nvPr/>
        </p:nvGrpSpPr>
        <p:grpSpPr>
          <a:xfrm>
            <a:off x="5238667" y="376823"/>
            <a:ext cx="706320" cy="783360"/>
            <a:chOff x="5238667" y="376823"/>
            <a:chExt cx="706320" cy="78336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BCF22059-977E-E640-8F83-072DA2A929AB}"/>
                    </a:ext>
                  </a:extLst>
                </p14:cNvPr>
                <p14:cNvContentPartPr/>
                <p14:nvPr/>
              </p14:nvContentPartPr>
              <p14:xfrm>
                <a:off x="5493547" y="1033103"/>
                <a:ext cx="108000" cy="119520"/>
              </p14:xfrm>
            </p:contentPart>
          </mc:Choice>
          <mc:Fallback xmlns="">
            <p:pic>
              <p:nvPicPr>
                <p:cNvPr id="15" name="Ink 14">
                  <a:extLst>
                    <a:ext uri="{FF2B5EF4-FFF2-40B4-BE49-F238E27FC236}">
                      <a16:creationId xmlns:a16="http://schemas.microsoft.com/office/drawing/2014/main" id="{BCF22059-977E-E640-8F83-072DA2A929AB}"/>
                    </a:ext>
                  </a:extLst>
                </p:cNvPr>
                <p:cNvPicPr/>
                <p:nvPr/>
              </p:nvPicPr>
              <p:blipFill>
                <a:blip r:embed="rId23"/>
                <a:stretch>
                  <a:fillRect/>
                </a:stretch>
              </p:blipFill>
              <p:spPr>
                <a:xfrm>
                  <a:off x="5485987" y="1025543"/>
                  <a:ext cx="123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5615CCB-BC13-AB43-B7B1-BA8E3181E836}"/>
                    </a:ext>
                  </a:extLst>
                </p14:cNvPr>
                <p14:cNvContentPartPr/>
                <p14:nvPr/>
              </p14:nvContentPartPr>
              <p14:xfrm>
                <a:off x="5500387" y="973703"/>
                <a:ext cx="43560" cy="186480"/>
              </p14:xfrm>
            </p:contentPart>
          </mc:Choice>
          <mc:Fallback xmlns="">
            <p:pic>
              <p:nvPicPr>
                <p:cNvPr id="16" name="Ink 15">
                  <a:extLst>
                    <a:ext uri="{FF2B5EF4-FFF2-40B4-BE49-F238E27FC236}">
                      <a16:creationId xmlns:a16="http://schemas.microsoft.com/office/drawing/2014/main" id="{45615CCB-BC13-AB43-B7B1-BA8E3181E836}"/>
                    </a:ext>
                  </a:extLst>
                </p:cNvPr>
                <p:cNvPicPr/>
                <p:nvPr/>
              </p:nvPicPr>
              <p:blipFill>
                <a:blip r:embed="rId25"/>
                <a:stretch>
                  <a:fillRect/>
                </a:stretch>
              </p:blipFill>
              <p:spPr>
                <a:xfrm>
                  <a:off x="5492827" y="966143"/>
                  <a:ext cx="58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65B978F-D796-7449-A342-F7D25AA9BA87}"/>
                    </a:ext>
                  </a:extLst>
                </p14:cNvPr>
                <p14:cNvContentPartPr/>
                <p14:nvPr/>
              </p14:nvContentPartPr>
              <p14:xfrm>
                <a:off x="5544307" y="987383"/>
                <a:ext cx="42840" cy="171000"/>
              </p14:xfrm>
            </p:contentPart>
          </mc:Choice>
          <mc:Fallback xmlns="">
            <p:pic>
              <p:nvPicPr>
                <p:cNvPr id="17" name="Ink 16">
                  <a:extLst>
                    <a:ext uri="{FF2B5EF4-FFF2-40B4-BE49-F238E27FC236}">
                      <a16:creationId xmlns:a16="http://schemas.microsoft.com/office/drawing/2014/main" id="{B65B978F-D796-7449-A342-F7D25AA9BA87}"/>
                    </a:ext>
                  </a:extLst>
                </p:cNvPr>
                <p:cNvPicPr/>
                <p:nvPr/>
              </p:nvPicPr>
              <p:blipFill>
                <a:blip r:embed="rId27"/>
                <a:stretch>
                  <a:fillRect/>
                </a:stretch>
              </p:blipFill>
              <p:spPr>
                <a:xfrm>
                  <a:off x="5536747" y="979823"/>
                  <a:ext cx="57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86F45640-CEA5-004C-96DF-331D2A25BF9D}"/>
                    </a:ext>
                  </a:extLst>
                </p14:cNvPr>
                <p14:cNvContentPartPr/>
                <p14:nvPr/>
              </p14:nvContentPartPr>
              <p14:xfrm>
                <a:off x="5666347" y="945263"/>
                <a:ext cx="117720" cy="112320"/>
              </p14:xfrm>
            </p:contentPart>
          </mc:Choice>
          <mc:Fallback xmlns="">
            <p:pic>
              <p:nvPicPr>
                <p:cNvPr id="18" name="Ink 17">
                  <a:extLst>
                    <a:ext uri="{FF2B5EF4-FFF2-40B4-BE49-F238E27FC236}">
                      <a16:creationId xmlns:a16="http://schemas.microsoft.com/office/drawing/2014/main" id="{86F45640-CEA5-004C-96DF-331D2A25BF9D}"/>
                    </a:ext>
                  </a:extLst>
                </p:cNvPr>
                <p:cNvPicPr/>
                <p:nvPr/>
              </p:nvPicPr>
              <p:blipFill>
                <a:blip r:embed="rId29"/>
                <a:stretch>
                  <a:fillRect/>
                </a:stretch>
              </p:blipFill>
              <p:spPr>
                <a:xfrm>
                  <a:off x="5658787" y="937703"/>
                  <a:ext cx="132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A332751-3A59-A14C-9EBA-97C3BF3F3AA6}"/>
                    </a:ext>
                  </a:extLst>
                </p14:cNvPr>
                <p14:cNvContentPartPr/>
                <p14:nvPr/>
              </p14:nvContentPartPr>
              <p14:xfrm>
                <a:off x="5674987" y="890543"/>
                <a:ext cx="49320" cy="167040"/>
              </p14:xfrm>
            </p:contentPart>
          </mc:Choice>
          <mc:Fallback xmlns="">
            <p:pic>
              <p:nvPicPr>
                <p:cNvPr id="19" name="Ink 18">
                  <a:extLst>
                    <a:ext uri="{FF2B5EF4-FFF2-40B4-BE49-F238E27FC236}">
                      <a16:creationId xmlns:a16="http://schemas.microsoft.com/office/drawing/2014/main" id="{3A332751-3A59-A14C-9EBA-97C3BF3F3AA6}"/>
                    </a:ext>
                  </a:extLst>
                </p:cNvPr>
                <p:cNvPicPr/>
                <p:nvPr/>
              </p:nvPicPr>
              <p:blipFill>
                <a:blip r:embed="rId31"/>
                <a:stretch>
                  <a:fillRect/>
                </a:stretch>
              </p:blipFill>
              <p:spPr>
                <a:xfrm>
                  <a:off x="5667427" y="882983"/>
                  <a:ext cx="64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AB179C6-6C00-A24B-A084-BEF55954ADF2}"/>
                    </a:ext>
                  </a:extLst>
                </p14:cNvPr>
                <p14:cNvContentPartPr/>
                <p14:nvPr/>
              </p14:nvContentPartPr>
              <p14:xfrm>
                <a:off x="5710627" y="902423"/>
                <a:ext cx="51480" cy="154080"/>
              </p14:xfrm>
            </p:contentPart>
          </mc:Choice>
          <mc:Fallback xmlns="">
            <p:pic>
              <p:nvPicPr>
                <p:cNvPr id="20" name="Ink 19">
                  <a:extLst>
                    <a:ext uri="{FF2B5EF4-FFF2-40B4-BE49-F238E27FC236}">
                      <a16:creationId xmlns:a16="http://schemas.microsoft.com/office/drawing/2014/main" id="{6AB179C6-6C00-A24B-A084-BEF55954ADF2}"/>
                    </a:ext>
                  </a:extLst>
                </p:cNvPr>
                <p:cNvPicPr/>
                <p:nvPr/>
              </p:nvPicPr>
              <p:blipFill>
                <a:blip r:embed="rId33"/>
                <a:stretch>
                  <a:fillRect/>
                </a:stretch>
              </p:blipFill>
              <p:spPr>
                <a:xfrm>
                  <a:off x="5703067" y="894863"/>
                  <a:ext cx="66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3AA9DC31-D70E-9549-A344-5A8B1CAED5DA}"/>
                    </a:ext>
                  </a:extLst>
                </p14:cNvPr>
                <p14:cNvContentPartPr/>
                <p14:nvPr/>
              </p14:nvContentPartPr>
              <p14:xfrm>
                <a:off x="5852107" y="867503"/>
                <a:ext cx="88200" cy="127440"/>
              </p14:xfrm>
            </p:contentPart>
          </mc:Choice>
          <mc:Fallback xmlns="">
            <p:pic>
              <p:nvPicPr>
                <p:cNvPr id="21" name="Ink 20">
                  <a:extLst>
                    <a:ext uri="{FF2B5EF4-FFF2-40B4-BE49-F238E27FC236}">
                      <a16:creationId xmlns:a16="http://schemas.microsoft.com/office/drawing/2014/main" id="{3AA9DC31-D70E-9549-A344-5A8B1CAED5DA}"/>
                    </a:ext>
                  </a:extLst>
                </p:cNvPr>
                <p:cNvPicPr/>
                <p:nvPr/>
              </p:nvPicPr>
              <p:blipFill>
                <a:blip r:embed="rId35"/>
                <a:stretch>
                  <a:fillRect/>
                </a:stretch>
              </p:blipFill>
              <p:spPr>
                <a:xfrm>
                  <a:off x="5844547" y="859943"/>
                  <a:ext cx="103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43E54BCF-9210-9643-97AA-FB6F7E649E05}"/>
                    </a:ext>
                  </a:extLst>
                </p14:cNvPr>
                <p14:cNvContentPartPr/>
                <p14:nvPr/>
              </p14:nvContentPartPr>
              <p14:xfrm>
                <a:off x="5844547" y="816743"/>
                <a:ext cx="49320" cy="177120"/>
              </p14:xfrm>
            </p:contentPart>
          </mc:Choice>
          <mc:Fallback xmlns="">
            <p:pic>
              <p:nvPicPr>
                <p:cNvPr id="22" name="Ink 21">
                  <a:extLst>
                    <a:ext uri="{FF2B5EF4-FFF2-40B4-BE49-F238E27FC236}">
                      <a16:creationId xmlns:a16="http://schemas.microsoft.com/office/drawing/2014/main" id="{43E54BCF-9210-9643-97AA-FB6F7E649E05}"/>
                    </a:ext>
                  </a:extLst>
                </p:cNvPr>
                <p:cNvPicPr/>
                <p:nvPr/>
              </p:nvPicPr>
              <p:blipFill>
                <a:blip r:embed="rId37"/>
                <a:stretch>
                  <a:fillRect/>
                </a:stretch>
              </p:blipFill>
              <p:spPr>
                <a:xfrm>
                  <a:off x="5836987" y="809183"/>
                  <a:ext cx="64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F21E753-D5C0-C247-9205-2483AE03120F}"/>
                    </a:ext>
                  </a:extLst>
                </p14:cNvPr>
                <p14:cNvContentPartPr/>
                <p14:nvPr/>
              </p14:nvContentPartPr>
              <p14:xfrm>
                <a:off x="5885227" y="792983"/>
                <a:ext cx="59760" cy="209880"/>
              </p14:xfrm>
            </p:contentPart>
          </mc:Choice>
          <mc:Fallback xmlns="">
            <p:pic>
              <p:nvPicPr>
                <p:cNvPr id="23" name="Ink 22">
                  <a:extLst>
                    <a:ext uri="{FF2B5EF4-FFF2-40B4-BE49-F238E27FC236}">
                      <a16:creationId xmlns:a16="http://schemas.microsoft.com/office/drawing/2014/main" id="{DF21E753-D5C0-C247-9205-2483AE03120F}"/>
                    </a:ext>
                  </a:extLst>
                </p:cNvPr>
                <p:cNvPicPr/>
                <p:nvPr/>
              </p:nvPicPr>
              <p:blipFill>
                <a:blip r:embed="rId39"/>
                <a:stretch>
                  <a:fillRect/>
                </a:stretch>
              </p:blipFill>
              <p:spPr>
                <a:xfrm>
                  <a:off x="5878027" y="785423"/>
                  <a:ext cx="748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7B1ADB3-8F3E-F448-B90B-0D66C296212A}"/>
                    </a:ext>
                  </a:extLst>
                </p14:cNvPr>
                <p14:cNvContentPartPr/>
                <p14:nvPr/>
              </p14:nvContentPartPr>
              <p14:xfrm>
                <a:off x="5254147" y="670223"/>
                <a:ext cx="108000" cy="133200"/>
              </p14:xfrm>
            </p:contentPart>
          </mc:Choice>
          <mc:Fallback xmlns="">
            <p:pic>
              <p:nvPicPr>
                <p:cNvPr id="25" name="Ink 24">
                  <a:extLst>
                    <a:ext uri="{FF2B5EF4-FFF2-40B4-BE49-F238E27FC236}">
                      <a16:creationId xmlns:a16="http://schemas.microsoft.com/office/drawing/2014/main" id="{07B1ADB3-8F3E-F448-B90B-0D66C296212A}"/>
                    </a:ext>
                  </a:extLst>
                </p:cNvPr>
                <p:cNvPicPr/>
                <p:nvPr/>
              </p:nvPicPr>
              <p:blipFill>
                <a:blip r:embed="rId41"/>
                <a:stretch>
                  <a:fillRect/>
                </a:stretch>
              </p:blipFill>
              <p:spPr>
                <a:xfrm>
                  <a:off x="5246587" y="662663"/>
                  <a:ext cx="123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03C8E1A-B827-FD4A-8C2D-B96D7E2DFD3A}"/>
                    </a:ext>
                  </a:extLst>
                </p14:cNvPr>
                <p14:cNvContentPartPr/>
                <p14:nvPr/>
              </p14:nvContentPartPr>
              <p14:xfrm>
                <a:off x="5238667" y="600383"/>
                <a:ext cx="68760" cy="204840"/>
              </p14:xfrm>
            </p:contentPart>
          </mc:Choice>
          <mc:Fallback xmlns="">
            <p:pic>
              <p:nvPicPr>
                <p:cNvPr id="26" name="Ink 25">
                  <a:extLst>
                    <a:ext uri="{FF2B5EF4-FFF2-40B4-BE49-F238E27FC236}">
                      <a16:creationId xmlns:a16="http://schemas.microsoft.com/office/drawing/2014/main" id="{D03C8E1A-B827-FD4A-8C2D-B96D7E2DFD3A}"/>
                    </a:ext>
                  </a:extLst>
                </p:cNvPr>
                <p:cNvPicPr/>
                <p:nvPr/>
              </p:nvPicPr>
              <p:blipFill>
                <a:blip r:embed="rId43"/>
                <a:stretch>
                  <a:fillRect/>
                </a:stretch>
              </p:blipFill>
              <p:spPr>
                <a:xfrm>
                  <a:off x="5231107" y="592823"/>
                  <a:ext cx="838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A6FD8257-4835-E040-958B-3846EAE640CC}"/>
                    </a:ext>
                  </a:extLst>
                </p14:cNvPr>
                <p14:cNvContentPartPr/>
                <p14:nvPr/>
              </p14:nvContentPartPr>
              <p14:xfrm>
                <a:off x="5300947" y="614783"/>
                <a:ext cx="37800" cy="118800"/>
              </p14:xfrm>
            </p:contentPart>
          </mc:Choice>
          <mc:Fallback xmlns="">
            <p:pic>
              <p:nvPicPr>
                <p:cNvPr id="27" name="Ink 26">
                  <a:extLst>
                    <a:ext uri="{FF2B5EF4-FFF2-40B4-BE49-F238E27FC236}">
                      <a16:creationId xmlns:a16="http://schemas.microsoft.com/office/drawing/2014/main" id="{A6FD8257-4835-E040-958B-3846EAE640CC}"/>
                    </a:ext>
                  </a:extLst>
                </p:cNvPr>
                <p:cNvPicPr/>
                <p:nvPr/>
              </p:nvPicPr>
              <p:blipFill>
                <a:blip r:embed="rId45"/>
                <a:stretch>
                  <a:fillRect/>
                </a:stretch>
              </p:blipFill>
              <p:spPr>
                <a:xfrm>
                  <a:off x="5293387" y="607223"/>
                  <a:ext cx="52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9F377F6-50FA-3549-A751-B5C2DA2BB7FA}"/>
                    </a:ext>
                  </a:extLst>
                </p14:cNvPr>
                <p14:cNvContentPartPr/>
                <p14:nvPr/>
              </p14:nvContentPartPr>
              <p14:xfrm>
                <a:off x="5440267" y="582743"/>
                <a:ext cx="88560" cy="115200"/>
              </p14:xfrm>
            </p:contentPart>
          </mc:Choice>
          <mc:Fallback xmlns="">
            <p:pic>
              <p:nvPicPr>
                <p:cNvPr id="28" name="Ink 27">
                  <a:extLst>
                    <a:ext uri="{FF2B5EF4-FFF2-40B4-BE49-F238E27FC236}">
                      <a16:creationId xmlns:a16="http://schemas.microsoft.com/office/drawing/2014/main" id="{29F377F6-50FA-3549-A751-B5C2DA2BB7FA}"/>
                    </a:ext>
                  </a:extLst>
                </p:cNvPr>
                <p:cNvPicPr/>
                <p:nvPr/>
              </p:nvPicPr>
              <p:blipFill>
                <a:blip r:embed="rId47"/>
                <a:stretch>
                  <a:fillRect/>
                </a:stretch>
              </p:blipFill>
              <p:spPr>
                <a:xfrm>
                  <a:off x="5432707" y="575183"/>
                  <a:ext cx="1036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4C5EEE57-C250-9F4D-B53F-28315590C498}"/>
                    </a:ext>
                  </a:extLst>
                </p14:cNvPr>
                <p14:cNvContentPartPr/>
                <p14:nvPr/>
              </p14:nvContentPartPr>
              <p14:xfrm>
                <a:off x="5437747" y="526943"/>
                <a:ext cx="46440" cy="158760"/>
              </p14:xfrm>
            </p:contentPart>
          </mc:Choice>
          <mc:Fallback xmlns="">
            <p:pic>
              <p:nvPicPr>
                <p:cNvPr id="29" name="Ink 28">
                  <a:extLst>
                    <a:ext uri="{FF2B5EF4-FFF2-40B4-BE49-F238E27FC236}">
                      <a16:creationId xmlns:a16="http://schemas.microsoft.com/office/drawing/2014/main" id="{4C5EEE57-C250-9F4D-B53F-28315590C498}"/>
                    </a:ext>
                  </a:extLst>
                </p:cNvPr>
                <p:cNvPicPr/>
                <p:nvPr/>
              </p:nvPicPr>
              <p:blipFill>
                <a:blip r:embed="rId49"/>
                <a:stretch>
                  <a:fillRect/>
                </a:stretch>
              </p:blipFill>
              <p:spPr>
                <a:xfrm>
                  <a:off x="5430187" y="519383"/>
                  <a:ext cx="61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C61CDB2C-72FC-4C42-8398-95D587626165}"/>
                    </a:ext>
                  </a:extLst>
                </p14:cNvPr>
                <p14:cNvContentPartPr/>
                <p14:nvPr/>
              </p14:nvContentPartPr>
              <p14:xfrm>
                <a:off x="5469787" y="503183"/>
                <a:ext cx="54720" cy="147600"/>
              </p14:xfrm>
            </p:contentPart>
          </mc:Choice>
          <mc:Fallback xmlns="">
            <p:pic>
              <p:nvPicPr>
                <p:cNvPr id="30" name="Ink 29">
                  <a:extLst>
                    <a:ext uri="{FF2B5EF4-FFF2-40B4-BE49-F238E27FC236}">
                      <a16:creationId xmlns:a16="http://schemas.microsoft.com/office/drawing/2014/main" id="{C61CDB2C-72FC-4C42-8398-95D587626165}"/>
                    </a:ext>
                  </a:extLst>
                </p:cNvPr>
                <p:cNvPicPr/>
                <p:nvPr/>
              </p:nvPicPr>
              <p:blipFill>
                <a:blip r:embed="rId51"/>
                <a:stretch>
                  <a:fillRect/>
                </a:stretch>
              </p:blipFill>
              <p:spPr>
                <a:xfrm>
                  <a:off x="5462227" y="495623"/>
                  <a:ext cx="69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5ABEC9C8-7692-2945-895C-A7059CDA89CE}"/>
                    </a:ext>
                  </a:extLst>
                </p14:cNvPr>
                <p14:cNvContentPartPr/>
                <p14:nvPr/>
              </p14:nvContentPartPr>
              <p14:xfrm>
                <a:off x="5604067" y="511823"/>
                <a:ext cx="106560" cy="112680"/>
              </p14:xfrm>
            </p:contentPart>
          </mc:Choice>
          <mc:Fallback xmlns="">
            <p:pic>
              <p:nvPicPr>
                <p:cNvPr id="32" name="Ink 31">
                  <a:extLst>
                    <a:ext uri="{FF2B5EF4-FFF2-40B4-BE49-F238E27FC236}">
                      <a16:creationId xmlns:a16="http://schemas.microsoft.com/office/drawing/2014/main" id="{5ABEC9C8-7692-2945-895C-A7059CDA89CE}"/>
                    </a:ext>
                  </a:extLst>
                </p:cNvPr>
                <p:cNvPicPr/>
                <p:nvPr/>
              </p:nvPicPr>
              <p:blipFill>
                <a:blip r:embed="rId53"/>
                <a:stretch>
                  <a:fillRect/>
                </a:stretch>
              </p:blipFill>
              <p:spPr>
                <a:xfrm>
                  <a:off x="5596507" y="504623"/>
                  <a:ext cx="121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404D4A66-1579-5E4C-BBB1-2D72A913F5B8}"/>
                    </a:ext>
                  </a:extLst>
                </p14:cNvPr>
                <p14:cNvContentPartPr/>
                <p14:nvPr/>
              </p14:nvContentPartPr>
              <p14:xfrm>
                <a:off x="5620627" y="437663"/>
                <a:ext cx="44280" cy="127440"/>
              </p14:xfrm>
            </p:contentPart>
          </mc:Choice>
          <mc:Fallback xmlns="">
            <p:pic>
              <p:nvPicPr>
                <p:cNvPr id="33" name="Ink 32">
                  <a:extLst>
                    <a:ext uri="{FF2B5EF4-FFF2-40B4-BE49-F238E27FC236}">
                      <a16:creationId xmlns:a16="http://schemas.microsoft.com/office/drawing/2014/main" id="{404D4A66-1579-5E4C-BBB1-2D72A913F5B8}"/>
                    </a:ext>
                  </a:extLst>
                </p:cNvPr>
                <p:cNvPicPr/>
                <p:nvPr/>
              </p:nvPicPr>
              <p:blipFill>
                <a:blip r:embed="rId55"/>
                <a:stretch>
                  <a:fillRect/>
                </a:stretch>
              </p:blipFill>
              <p:spPr>
                <a:xfrm>
                  <a:off x="5613067" y="430103"/>
                  <a:ext cx="59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D234E143-3055-5745-A234-920D3C5B4A53}"/>
                    </a:ext>
                  </a:extLst>
                </p14:cNvPr>
                <p14:cNvContentPartPr/>
                <p14:nvPr/>
              </p14:nvContentPartPr>
              <p14:xfrm>
                <a:off x="5678587" y="459263"/>
                <a:ext cx="48600" cy="158760"/>
              </p14:xfrm>
            </p:contentPart>
          </mc:Choice>
          <mc:Fallback xmlns="">
            <p:pic>
              <p:nvPicPr>
                <p:cNvPr id="34" name="Ink 33">
                  <a:extLst>
                    <a:ext uri="{FF2B5EF4-FFF2-40B4-BE49-F238E27FC236}">
                      <a16:creationId xmlns:a16="http://schemas.microsoft.com/office/drawing/2014/main" id="{D234E143-3055-5745-A234-920D3C5B4A53}"/>
                    </a:ext>
                  </a:extLst>
                </p:cNvPr>
                <p:cNvPicPr/>
                <p:nvPr/>
              </p:nvPicPr>
              <p:blipFill>
                <a:blip r:embed="rId57"/>
                <a:stretch>
                  <a:fillRect/>
                </a:stretch>
              </p:blipFill>
              <p:spPr>
                <a:xfrm>
                  <a:off x="5671387" y="451703"/>
                  <a:ext cx="63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13E45F8E-98C4-674B-9428-5AD2B2CDFACE}"/>
                    </a:ext>
                  </a:extLst>
                </p14:cNvPr>
                <p14:cNvContentPartPr/>
                <p14:nvPr/>
              </p14:nvContentPartPr>
              <p14:xfrm>
                <a:off x="5779747" y="429383"/>
                <a:ext cx="87840" cy="120600"/>
              </p14:xfrm>
            </p:contentPart>
          </mc:Choice>
          <mc:Fallback xmlns="">
            <p:pic>
              <p:nvPicPr>
                <p:cNvPr id="35" name="Ink 34">
                  <a:extLst>
                    <a:ext uri="{FF2B5EF4-FFF2-40B4-BE49-F238E27FC236}">
                      <a16:creationId xmlns:a16="http://schemas.microsoft.com/office/drawing/2014/main" id="{13E45F8E-98C4-674B-9428-5AD2B2CDFACE}"/>
                    </a:ext>
                  </a:extLst>
                </p:cNvPr>
                <p:cNvPicPr/>
                <p:nvPr/>
              </p:nvPicPr>
              <p:blipFill>
                <a:blip r:embed="rId59"/>
                <a:stretch>
                  <a:fillRect/>
                </a:stretch>
              </p:blipFill>
              <p:spPr>
                <a:xfrm>
                  <a:off x="5772187" y="421823"/>
                  <a:ext cx="102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7106EF50-BF2A-E54D-A3A5-9164F96CEA22}"/>
                    </a:ext>
                  </a:extLst>
                </p14:cNvPr>
                <p14:cNvContentPartPr/>
                <p14:nvPr/>
              </p14:nvContentPartPr>
              <p14:xfrm>
                <a:off x="5798467" y="376823"/>
                <a:ext cx="57600" cy="145440"/>
              </p14:xfrm>
            </p:contentPart>
          </mc:Choice>
          <mc:Fallback xmlns="">
            <p:pic>
              <p:nvPicPr>
                <p:cNvPr id="36" name="Ink 35">
                  <a:extLst>
                    <a:ext uri="{FF2B5EF4-FFF2-40B4-BE49-F238E27FC236}">
                      <a16:creationId xmlns:a16="http://schemas.microsoft.com/office/drawing/2014/main" id="{7106EF50-BF2A-E54D-A3A5-9164F96CEA22}"/>
                    </a:ext>
                  </a:extLst>
                </p:cNvPr>
                <p:cNvPicPr/>
                <p:nvPr/>
              </p:nvPicPr>
              <p:blipFill>
                <a:blip r:embed="rId61"/>
                <a:stretch>
                  <a:fillRect/>
                </a:stretch>
              </p:blipFill>
              <p:spPr>
                <a:xfrm>
                  <a:off x="5790907" y="369263"/>
                  <a:ext cx="727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177B4DC3-E8ED-424A-B187-6962D225EF12}"/>
                    </a:ext>
                  </a:extLst>
                </p14:cNvPr>
                <p14:cNvContentPartPr/>
                <p14:nvPr/>
              </p14:nvContentPartPr>
              <p14:xfrm>
                <a:off x="5846707" y="381863"/>
                <a:ext cx="65160" cy="142200"/>
              </p14:xfrm>
            </p:contentPart>
          </mc:Choice>
          <mc:Fallback xmlns="">
            <p:pic>
              <p:nvPicPr>
                <p:cNvPr id="37" name="Ink 36">
                  <a:extLst>
                    <a:ext uri="{FF2B5EF4-FFF2-40B4-BE49-F238E27FC236}">
                      <a16:creationId xmlns:a16="http://schemas.microsoft.com/office/drawing/2014/main" id="{177B4DC3-E8ED-424A-B187-6962D225EF12}"/>
                    </a:ext>
                  </a:extLst>
                </p:cNvPr>
                <p:cNvPicPr/>
                <p:nvPr/>
              </p:nvPicPr>
              <p:blipFill>
                <a:blip r:embed="rId63"/>
                <a:stretch>
                  <a:fillRect/>
                </a:stretch>
              </p:blipFill>
              <p:spPr>
                <a:xfrm>
                  <a:off x="5839147" y="374303"/>
                  <a:ext cx="80280" cy="157320"/>
                </a:xfrm>
                <a:prstGeom prst="rect">
                  <a:avLst/>
                </a:prstGeom>
              </p:spPr>
            </p:pic>
          </mc:Fallback>
        </mc:AlternateContent>
      </p:grpSp>
      <p:grpSp>
        <p:nvGrpSpPr>
          <p:cNvPr id="55" name="Group 54">
            <a:extLst>
              <a:ext uri="{FF2B5EF4-FFF2-40B4-BE49-F238E27FC236}">
                <a16:creationId xmlns:a16="http://schemas.microsoft.com/office/drawing/2014/main" id="{A29211A8-4105-1146-9053-C381141F17F3}"/>
              </a:ext>
            </a:extLst>
          </p:cNvPr>
          <p:cNvGrpSpPr/>
          <p:nvPr/>
        </p:nvGrpSpPr>
        <p:grpSpPr>
          <a:xfrm>
            <a:off x="5061547" y="291143"/>
            <a:ext cx="106920" cy="164160"/>
            <a:chOff x="5061547" y="291143"/>
            <a:chExt cx="106920" cy="164160"/>
          </a:xfrm>
        </p:grpSpPr>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8CCA1D2D-3413-CF43-B93F-D687D46864B7}"/>
                    </a:ext>
                  </a:extLst>
                </p14:cNvPr>
                <p14:cNvContentPartPr/>
                <p14:nvPr/>
              </p14:nvContentPartPr>
              <p14:xfrm>
                <a:off x="5061547" y="336503"/>
                <a:ext cx="104040" cy="118800"/>
              </p14:xfrm>
            </p:contentPart>
          </mc:Choice>
          <mc:Fallback xmlns="">
            <p:pic>
              <p:nvPicPr>
                <p:cNvPr id="39" name="Ink 38">
                  <a:extLst>
                    <a:ext uri="{FF2B5EF4-FFF2-40B4-BE49-F238E27FC236}">
                      <a16:creationId xmlns:a16="http://schemas.microsoft.com/office/drawing/2014/main" id="{8CCA1D2D-3413-CF43-B93F-D687D46864B7}"/>
                    </a:ext>
                  </a:extLst>
                </p:cNvPr>
                <p:cNvPicPr/>
                <p:nvPr/>
              </p:nvPicPr>
              <p:blipFill>
                <a:blip r:embed="rId65"/>
                <a:stretch>
                  <a:fillRect/>
                </a:stretch>
              </p:blipFill>
              <p:spPr>
                <a:xfrm>
                  <a:off x="5053987" y="328943"/>
                  <a:ext cx="119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F41A9186-16C7-2049-90D0-F41BA841E641}"/>
                    </a:ext>
                  </a:extLst>
                </p14:cNvPr>
                <p14:cNvContentPartPr/>
                <p14:nvPr/>
              </p14:nvContentPartPr>
              <p14:xfrm>
                <a:off x="5079547" y="306983"/>
                <a:ext cx="39960" cy="142560"/>
              </p14:xfrm>
            </p:contentPart>
          </mc:Choice>
          <mc:Fallback xmlns="">
            <p:pic>
              <p:nvPicPr>
                <p:cNvPr id="40" name="Ink 39">
                  <a:extLst>
                    <a:ext uri="{FF2B5EF4-FFF2-40B4-BE49-F238E27FC236}">
                      <a16:creationId xmlns:a16="http://schemas.microsoft.com/office/drawing/2014/main" id="{F41A9186-16C7-2049-90D0-F41BA841E641}"/>
                    </a:ext>
                  </a:extLst>
                </p:cNvPr>
                <p:cNvPicPr/>
                <p:nvPr/>
              </p:nvPicPr>
              <p:blipFill>
                <a:blip r:embed="rId67"/>
                <a:stretch>
                  <a:fillRect/>
                </a:stretch>
              </p:blipFill>
              <p:spPr>
                <a:xfrm>
                  <a:off x="5071987" y="299423"/>
                  <a:ext cx="55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A2F5995-7B3F-134B-AA82-1CA2AE28C020}"/>
                    </a:ext>
                  </a:extLst>
                </p14:cNvPr>
                <p14:cNvContentPartPr/>
                <p14:nvPr/>
              </p14:nvContentPartPr>
              <p14:xfrm>
                <a:off x="5131747" y="291143"/>
                <a:ext cx="36720" cy="141480"/>
              </p14:xfrm>
            </p:contentPart>
          </mc:Choice>
          <mc:Fallback xmlns="">
            <p:pic>
              <p:nvPicPr>
                <p:cNvPr id="41" name="Ink 40">
                  <a:extLst>
                    <a:ext uri="{FF2B5EF4-FFF2-40B4-BE49-F238E27FC236}">
                      <a16:creationId xmlns:a16="http://schemas.microsoft.com/office/drawing/2014/main" id="{EA2F5995-7B3F-134B-AA82-1CA2AE28C020}"/>
                    </a:ext>
                  </a:extLst>
                </p:cNvPr>
                <p:cNvPicPr/>
                <p:nvPr/>
              </p:nvPicPr>
              <p:blipFill>
                <a:blip r:embed="rId69"/>
                <a:stretch>
                  <a:fillRect/>
                </a:stretch>
              </p:blipFill>
              <p:spPr>
                <a:xfrm>
                  <a:off x="5124187" y="283583"/>
                  <a:ext cx="51840" cy="156600"/>
                </a:xfrm>
                <a:prstGeom prst="rect">
                  <a:avLst/>
                </a:prstGeom>
              </p:spPr>
            </p:pic>
          </mc:Fallback>
        </mc:AlternateContent>
      </p:grpSp>
      <p:grpSp>
        <p:nvGrpSpPr>
          <p:cNvPr id="54" name="Group 53">
            <a:extLst>
              <a:ext uri="{FF2B5EF4-FFF2-40B4-BE49-F238E27FC236}">
                <a16:creationId xmlns:a16="http://schemas.microsoft.com/office/drawing/2014/main" id="{E90A66D2-ABE0-834D-90B8-C2D96AEC2763}"/>
              </a:ext>
            </a:extLst>
          </p:cNvPr>
          <p:cNvGrpSpPr/>
          <p:nvPr/>
        </p:nvGrpSpPr>
        <p:grpSpPr>
          <a:xfrm>
            <a:off x="5264947" y="222743"/>
            <a:ext cx="99720" cy="177120"/>
            <a:chOff x="5264947" y="222743"/>
            <a:chExt cx="99720" cy="17712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367D595F-1D64-A544-8DC4-77A94CA98509}"/>
                    </a:ext>
                  </a:extLst>
                </p14:cNvPr>
                <p14:cNvContentPartPr/>
                <p14:nvPr/>
              </p14:nvContentPartPr>
              <p14:xfrm>
                <a:off x="5264947" y="274223"/>
                <a:ext cx="99720" cy="116280"/>
              </p14:xfrm>
            </p:contentPart>
          </mc:Choice>
          <mc:Fallback xmlns="">
            <p:pic>
              <p:nvPicPr>
                <p:cNvPr id="42" name="Ink 41">
                  <a:extLst>
                    <a:ext uri="{FF2B5EF4-FFF2-40B4-BE49-F238E27FC236}">
                      <a16:creationId xmlns:a16="http://schemas.microsoft.com/office/drawing/2014/main" id="{367D595F-1D64-A544-8DC4-77A94CA98509}"/>
                    </a:ext>
                  </a:extLst>
                </p:cNvPr>
                <p:cNvPicPr/>
                <p:nvPr/>
              </p:nvPicPr>
              <p:blipFill>
                <a:blip r:embed="rId71"/>
                <a:stretch>
                  <a:fillRect/>
                </a:stretch>
              </p:blipFill>
              <p:spPr>
                <a:xfrm>
                  <a:off x="5257387" y="266663"/>
                  <a:ext cx="114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57904206-A131-E044-8B18-C8618B1591D1}"/>
                    </a:ext>
                  </a:extLst>
                </p14:cNvPr>
                <p14:cNvContentPartPr/>
                <p14:nvPr/>
              </p14:nvContentPartPr>
              <p14:xfrm>
                <a:off x="5278987" y="235343"/>
                <a:ext cx="33480" cy="164520"/>
              </p14:xfrm>
            </p:contentPart>
          </mc:Choice>
          <mc:Fallback xmlns="">
            <p:pic>
              <p:nvPicPr>
                <p:cNvPr id="43" name="Ink 42">
                  <a:extLst>
                    <a:ext uri="{FF2B5EF4-FFF2-40B4-BE49-F238E27FC236}">
                      <a16:creationId xmlns:a16="http://schemas.microsoft.com/office/drawing/2014/main" id="{57904206-A131-E044-8B18-C8618B1591D1}"/>
                    </a:ext>
                  </a:extLst>
                </p:cNvPr>
                <p:cNvPicPr/>
                <p:nvPr/>
              </p:nvPicPr>
              <p:blipFill>
                <a:blip r:embed="rId73"/>
                <a:stretch>
                  <a:fillRect/>
                </a:stretch>
              </p:blipFill>
              <p:spPr>
                <a:xfrm>
                  <a:off x="5271427" y="227783"/>
                  <a:ext cx="48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024C1028-E40D-D74A-B82B-C959B31DEB2A}"/>
                    </a:ext>
                  </a:extLst>
                </p14:cNvPr>
                <p14:cNvContentPartPr/>
                <p14:nvPr/>
              </p14:nvContentPartPr>
              <p14:xfrm>
                <a:off x="5328667" y="222743"/>
                <a:ext cx="33840" cy="162360"/>
              </p14:xfrm>
            </p:contentPart>
          </mc:Choice>
          <mc:Fallback xmlns="">
            <p:pic>
              <p:nvPicPr>
                <p:cNvPr id="44" name="Ink 43">
                  <a:extLst>
                    <a:ext uri="{FF2B5EF4-FFF2-40B4-BE49-F238E27FC236}">
                      <a16:creationId xmlns:a16="http://schemas.microsoft.com/office/drawing/2014/main" id="{024C1028-E40D-D74A-B82B-C959B31DEB2A}"/>
                    </a:ext>
                  </a:extLst>
                </p:cNvPr>
                <p:cNvPicPr/>
                <p:nvPr/>
              </p:nvPicPr>
              <p:blipFill>
                <a:blip r:embed="rId75"/>
                <a:stretch>
                  <a:fillRect/>
                </a:stretch>
              </p:blipFill>
              <p:spPr>
                <a:xfrm>
                  <a:off x="5321107" y="215183"/>
                  <a:ext cx="48960" cy="177480"/>
                </a:xfrm>
                <a:prstGeom prst="rect">
                  <a:avLst/>
                </a:prstGeom>
              </p:spPr>
            </p:pic>
          </mc:Fallback>
        </mc:AlternateContent>
      </p:grpSp>
      <p:grpSp>
        <p:nvGrpSpPr>
          <p:cNvPr id="53" name="Group 52">
            <a:extLst>
              <a:ext uri="{FF2B5EF4-FFF2-40B4-BE49-F238E27FC236}">
                <a16:creationId xmlns:a16="http://schemas.microsoft.com/office/drawing/2014/main" id="{472632B2-C5CD-EE48-929F-B3684B15EF07}"/>
              </a:ext>
            </a:extLst>
          </p:cNvPr>
          <p:cNvGrpSpPr/>
          <p:nvPr/>
        </p:nvGrpSpPr>
        <p:grpSpPr>
          <a:xfrm>
            <a:off x="5483107" y="185663"/>
            <a:ext cx="77040" cy="147600"/>
            <a:chOff x="5483107" y="185663"/>
            <a:chExt cx="77040" cy="147600"/>
          </a:xfrm>
        </p:grpSpPr>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7F0ACEE1-655C-CB4A-9CC8-D074CC6D306F}"/>
                    </a:ext>
                  </a:extLst>
                </p14:cNvPr>
                <p14:cNvContentPartPr/>
                <p14:nvPr/>
              </p14:nvContentPartPr>
              <p14:xfrm>
                <a:off x="5483107" y="217343"/>
                <a:ext cx="77040" cy="115920"/>
              </p14:xfrm>
            </p:contentPart>
          </mc:Choice>
          <mc:Fallback xmlns="">
            <p:pic>
              <p:nvPicPr>
                <p:cNvPr id="45" name="Ink 44">
                  <a:extLst>
                    <a:ext uri="{FF2B5EF4-FFF2-40B4-BE49-F238E27FC236}">
                      <a16:creationId xmlns:a16="http://schemas.microsoft.com/office/drawing/2014/main" id="{7F0ACEE1-655C-CB4A-9CC8-D074CC6D306F}"/>
                    </a:ext>
                  </a:extLst>
                </p:cNvPr>
                <p:cNvPicPr/>
                <p:nvPr/>
              </p:nvPicPr>
              <p:blipFill>
                <a:blip r:embed="rId77"/>
                <a:stretch>
                  <a:fillRect/>
                </a:stretch>
              </p:blipFill>
              <p:spPr>
                <a:xfrm>
                  <a:off x="5475547" y="209783"/>
                  <a:ext cx="92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EC176F54-8209-F746-997F-175FD2955A56}"/>
                    </a:ext>
                  </a:extLst>
                </p14:cNvPr>
                <p14:cNvContentPartPr/>
                <p14:nvPr/>
              </p14:nvContentPartPr>
              <p14:xfrm>
                <a:off x="5506867" y="185663"/>
                <a:ext cx="17640" cy="143280"/>
              </p14:xfrm>
            </p:contentPart>
          </mc:Choice>
          <mc:Fallback xmlns="">
            <p:pic>
              <p:nvPicPr>
                <p:cNvPr id="46" name="Ink 45">
                  <a:extLst>
                    <a:ext uri="{FF2B5EF4-FFF2-40B4-BE49-F238E27FC236}">
                      <a16:creationId xmlns:a16="http://schemas.microsoft.com/office/drawing/2014/main" id="{EC176F54-8209-F746-997F-175FD2955A56}"/>
                    </a:ext>
                  </a:extLst>
                </p:cNvPr>
                <p:cNvPicPr/>
                <p:nvPr/>
              </p:nvPicPr>
              <p:blipFill>
                <a:blip r:embed="rId79"/>
                <a:stretch>
                  <a:fillRect/>
                </a:stretch>
              </p:blipFill>
              <p:spPr>
                <a:xfrm>
                  <a:off x="5499307" y="178103"/>
                  <a:ext cx="32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FA9E0988-8186-1C49-B3BC-7AF0B9543B6B}"/>
                    </a:ext>
                  </a:extLst>
                </p14:cNvPr>
                <p14:cNvContentPartPr/>
                <p14:nvPr/>
              </p14:nvContentPartPr>
              <p14:xfrm>
                <a:off x="5528467" y="189263"/>
                <a:ext cx="23400" cy="128880"/>
              </p14:xfrm>
            </p:contentPart>
          </mc:Choice>
          <mc:Fallback xmlns="">
            <p:pic>
              <p:nvPicPr>
                <p:cNvPr id="47" name="Ink 46">
                  <a:extLst>
                    <a:ext uri="{FF2B5EF4-FFF2-40B4-BE49-F238E27FC236}">
                      <a16:creationId xmlns:a16="http://schemas.microsoft.com/office/drawing/2014/main" id="{FA9E0988-8186-1C49-B3BC-7AF0B9543B6B}"/>
                    </a:ext>
                  </a:extLst>
                </p:cNvPr>
                <p:cNvPicPr/>
                <p:nvPr/>
              </p:nvPicPr>
              <p:blipFill>
                <a:blip r:embed="rId81"/>
                <a:stretch>
                  <a:fillRect/>
                </a:stretch>
              </p:blipFill>
              <p:spPr>
                <a:xfrm>
                  <a:off x="5520907" y="181703"/>
                  <a:ext cx="38520" cy="144000"/>
                </a:xfrm>
                <a:prstGeom prst="rect">
                  <a:avLst/>
                </a:prstGeom>
              </p:spPr>
            </p:pic>
          </mc:Fallback>
        </mc:AlternateContent>
      </p:grpSp>
      <p:grpSp>
        <p:nvGrpSpPr>
          <p:cNvPr id="52" name="Group 51">
            <a:extLst>
              <a:ext uri="{FF2B5EF4-FFF2-40B4-BE49-F238E27FC236}">
                <a16:creationId xmlns:a16="http://schemas.microsoft.com/office/drawing/2014/main" id="{E95323DE-FD1F-9841-BC43-74DDE763AFD9}"/>
              </a:ext>
            </a:extLst>
          </p:cNvPr>
          <p:cNvGrpSpPr/>
          <p:nvPr/>
        </p:nvGrpSpPr>
        <p:grpSpPr>
          <a:xfrm>
            <a:off x="5674987" y="147143"/>
            <a:ext cx="79920" cy="155880"/>
            <a:chOff x="5674987" y="147143"/>
            <a:chExt cx="79920" cy="155880"/>
          </a:xfrm>
        </p:grpSpPr>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716B1A4C-E17F-1B4B-9000-38F4842A691A}"/>
                    </a:ext>
                  </a:extLst>
                </p14:cNvPr>
                <p14:cNvContentPartPr/>
                <p14:nvPr/>
              </p14:nvContentPartPr>
              <p14:xfrm>
                <a:off x="5674987" y="185663"/>
                <a:ext cx="79920" cy="117360"/>
              </p14:xfrm>
            </p:contentPart>
          </mc:Choice>
          <mc:Fallback xmlns="">
            <p:pic>
              <p:nvPicPr>
                <p:cNvPr id="48" name="Ink 47">
                  <a:extLst>
                    <a:ext uri="{FF2B5EF4-FFF2-40B4-BE49-F238E27FC236}">
                      <a16:creationId xmlns:a16="http://schemas.microsoft.com/office/drawing/2014/main" id="{716B1A4C-E17F-1B4B-9000-38F4842A691A}"/>
                    </a:ext>
                  </a:extLst>
                </p:cNvPr>
                <p:cNvPicPr/>
                <p:nvPr/>
              </p:nvPicPr>
              <p:blipFill>
                <a:blip r:embed="rId83"/>
                <a:stretch>
                  <a:fillRect/>
                </a:stretch>
              </p:blipFill>
              <p:spPr>
                <a:xfrm>
                  <a:off x="5667427" y="178103"/>
                  <a:ext cx="95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7481BFFA-C551-1D46-A915-83564A801AF6}"/>
                    </a:ext>
                  </a:extLst>
                </p14:cNvPr>
                <p14:cNvContentPartPr/>
                <p14:nvPr/>
              </p14:nvContentPartPr>
              <p14:xfrm>
                <a:off x="5683987" y="147143"/>
                <a:ext cx="19080" cy="148320"/>
              </p14:xfrm>
            </p:contentPart>
          </mc:Choice>
          <mc:Fallback xmlns="">
            <p:pic>
              <p:nvPicPr>
                <p:cNvPr id="49" name="Ink 48">
                  <a:extLst>
                    <a:ext uri="{FF2B5EF4-FFF2-40B4-BE49-F238E27FC236}">
                      <a16:creationId xmlns:a16="http://schemas.microsoft.com/office/drawing/2014/main" id="{7481BFFA-C551-1D46-A915-83564A801AF6}"/>
                    </a:ext>
                  </a:extLst>
                </p:cNvPr>
                <p:cNvPicPr/>
                <p:nvPr/>
              </p:nvPicPr>
              <p:blipFill>
                <a:blip r:embed="rId85"/>
                <a:stretch>
                  <a:fillRect/>
                </a:stretch>
              </p:blipFill>
              <p:spPr>
                <a:xfrm>
                  <a:off x="5676427" y="139583"/>
                  <a:ext cx="34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B995D048-C0FD-E245-B440-8DC76B33B6AD}"/>
                    </a:ext>
                  </a:extLst>
                </p14:cNvPr>
                <p14:cNvContentPartPr/>
                <p14:nvPr/>
              </p14:nvContentPartPr>
              <p14:xfrm>
                <a:off x="5712067" y="161183"/>
                <a:ext cx="19800" cy="137880"/>
              </p14:xfrm>
            </p:contentPart>
          </mc:Choice>
          <mc:Fallback xmlns="">
            <p:pic>
              <p:nvPicPr>
                <p:cNvPr id="50" name="Ink 49">
                  <a:extLst>
                    <a:ext uri="{FF2B5EF4-FFF2-40B4-BE49-F238E27FC236}">
                      <a16:creationId xmlns:a16="http://schemas.microsoft.com/office/drawing/2014/main" id="{B995D048-C0FD-E245-B440-8DC76B33B6AD}"/>
                    </a:ext>
                  </a:extLst>
                </p:cNvPr>
                <p:cNvPicPr/>
                <p:nvPr/>
              </p:nvPicPr>
              <p:blipFill>
                <a:blip r:embed="rId87"/>
                <a:stretch>
                  <a:fillRect/>
                </a:stretch>
              </p:blipFill>
              <p:spPr>
                <a:xfrm>
                  <a:off x="5704507" y="153623"/>
                  <a:ext cx="34920" cy="153000"/>
                </a:xfrm>
                <a:prstGeom prst="rect">
                  <a:avLst/>
                </a:prstGeom>
              </p:spPr>
            </p:pic>
          </mc:Fallback>
        </mc:AlternateContent>
      </p:grpSp>
      <p:grpSp>
        <p:nvGrpSpPr>
          <p:cNvPr id="57" name="Group 56">
            <a:extLst>
              <a:ext uri="{FF2B5EF4-FFF2-40B4-BE49-F238E27FC236}">
                <a16:creationId xmlns:a16="http://schemas.microsoft.com/office/drawing/2014/main" id="{28944C22-2045-DB48-A79A-19434C9603C5}"/>
              </a:ext>
            </a:extLst>
          </p:cNvPr>
          <p:cNvGrpSpPr/>
          <p:nvPr/>
        </p:nvGrpSpPr>
        <p:grpSpPr>
          <a:xfrm>
            <a:off x="5867947" y="122663"/>
            <a:ext cx="96840" cy="152280"/>
            <a:chOff x="5867947" y="122663"/>
            <a:chExt cx="96840" cy="152280"/>
          </a:xfrm>
        </p:grpSpPr>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11727826-5796-9B43-96A7-37AAF74A84C0}"/>
                    </a:ext>
                  </a:extLst>
                </p14:cNvPr>
                <p14:cNvContentPartPr/>
                <p14:nvPr/>
              </p14:nvContentPartPr>
              <p14:xfrm>
                <a:off x="5867947" y="167663"/>
                <a:ext cx="96840" cy="107280"/>
              </p14:xfrm>
            </p:contentPart>
          </mc:Choice>
          <mc:Fallback xmlns="">
            <p:pic>
              <p:nvPicPr>
                <p:cNvPr id="51" name="Ink 50">
                  <a:extLst>
                    <a:ext uri="{FF2B5EF4-FFF2-40B4-BE49-F238E27FC236}">
                      <a16:creationId xmlns:a16="http://schemas.microsoft.com/office/drawing/2014/main" id="{11727826-5796-9B43-96A7-37AAF74A84C0}"/>
                    </a:ext>
                  </a:extLst>
                </p:cNvPr>
                <p:cNvPicPr/>
                <p:nvPr/>
              </p:nvPicPr>
              <p:blipFill>
                <a:blip r:embed="rId89"/>
                <a:stretch>
                  <a:fillRect/>
                </a:stretch>
              </p:blipFill>
              <p:spPr>
                <a:xfrm>
                  <a:off x="5860387" y="160463"/>
                  <a:ext cx="111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D0BDC7B3-E892-6E40-A8E6-F27D0906A166}"/>
                    </a:ext>
                  </a:extLst>
                </p14:cNvPr>
                <p14:cNvContentPartPr/>
                <p14:nvPr/>
              </p14:nvContentPartPr>
              <p14:xfrm>
                <a:off x="5880907" y="122663"/>
                <a:ext cx="28440" cy="151200"/>
              </p14:xfrm>
            </p:contentPart>
          </mc:Choice>
          <mc:Fallback xmlns="">
            <p:pic>
              <p:nvPicPr>
                <p:cNvPr id="56" name="Ink 55">
                  <a:extLst>
                    <a:ext uri="{FF2B5EF4-FFF2-40B4-BE49-F238E27FC236}">
                      <a16:creationId xmlns:a16="http://schemas.microsoft.com/office/drawing/2014/main" id="{D0BDC7B3-E892-6E40-A8E6-F27D0906A166}"/>
                    </a:ext>
                  </a:extLst>
                </p:cNvPr>
                <p:cNvPicPr/>
                <p:nvPr/>
              </p:nvPicPr>
              <p:blipFill>
                <a:blip r:embed="rId91"/>
                <a:stretch>
                  <a:fillRect/>
                </a:stretch>
              </p:blipFill>
              <p:spPr>
                <a:xfrm>
                  <a:off x="5873347" y="115103"/>
                  <a:ext cx="43560" cy="166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9540" t="18328" r="12453" b="29712"/>
          <a:stretch/>
        </p:blipFill>
        <p:spPr>
          <a:xfrm>
            <a:off x="683568" y="-99392"/>
            <a:ext cx="7655939" cy="659955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35247502"/>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11640</TotalTime>
  <Words>12978</Words>
  <Application>Microsoft Macintosh PowerPoint</Application>
  <PresentationFormat>On-screen Show (4:3)</PresentationFormat>
  <Paragraphs>1153</Paragraphs>
  <Slides>55</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Lucida Grande</vt:lpstr>
      <vt:lpstr>Rockwell</vt:lpstr>
      <vt:lpstr>Times New Roman</vt:lpstr>
      <vt:lpstr>Wingdings</vt:lpstr>
      <vt:lpstr>Advantage</vt:lpstr>
      <vt:lpstr>Chapter 4</vt:lpstr>
      <vt:lpstr>PowerPoint Presentation</vt:lpstr>
      <vt:lpstr>Characteristics of Memory Systems</vt:lpstr>
      <vt:lpstr>Method of Accessing Units of Data</vt:lpstr>
      <vt:lpstr>Capacity and Performance:</vt:lpstr>
      <vt:lpstr>Memory</vt:lpstr>
      <vt:lpstr>Memory Hierarchy</vt:lpstr>
      <vt:lpstr>PowerPoint Presentation</vt:lpstr>
      <vt:lpstr>PowerPoint Presentation</vt:lpstr>
      <vt:lpstr>Memory </vt:lpstr>
      <vt:lpstr>Unsigned numbers </vt:lpstr>
      <vt:lpstr>PowerPoint Presentation</vt:lpstr>
      <vt:lpstr>PowerPoint Presentation</vt:lpstr>
      <vt:lpstr>Memory to Cache Mapping</vt:lpstr>
      <vt:lpstr>PowerPoint Presentation</vt:lpstr>
      <vt:lpstr>PowerPoint Presentation</vt:lpstr>
      <vt:lpstr>Table 4.3      Cache Sizes of Some Processors </vt:lpstr>
      <vt:lpstr>Mapping Function</vt:lpstr>
      <vt:lpstr>PowerPoint Presentation</vt:lpstr>
      <vt:lpstr>PowerPoint Presentation</vt:lpstr>
      <vt:lpstr>PowerPoint Presentation</vt:lpstr>
      <vt:lpstr>Find line width(r), tag width (s-r) and word width (w)</vt:lpstr>
      <vt:lpstr>Direct Mapping Summary</vt:lpstr>
      <vt:lpstr>Cache Addresses</vt:lpstr>
      <vt:lpstr>PowerPoint Presentation</vt:lpstr>
      <vt:lpstr>PowerPoint Presentation</vt:lpstr>
      <vt:lpstr>Associative Mapping Summary</vt:lpstr>
      <vt:lpstr>Set Associative Mapping</vt:lpstr>
      <vt:lpstr>PowerPoint Presentation</vt:lpstr>
      <vt:lpstr>PowerPoint Presentation</vt:lpstr>
      <vt:lpstr>Set Associative Mapping Summary</vt:lpstr>
      <vt:lpstr>PowerPoint Presentation</vt:lpstr>
      <vt:lpstr>PowerPoint Presentation</vt:lpstr>
      <vt:lpstr>Processor memory speeds</vt:lpstr>
      <vt:lpstr>Replacement Algorithms</vt:lpstr>
      <vt:lpstr>The most common replacement algorithms are:</vt:lpstr>
      <vt:lpstr>Replacement algorithms</vt:lpstr>
      <vt:lpstr>Write Policy</vt:lpstr>
      <vt:lpstr>Write Policy</vt:lpstr>
      <vt:lpstr>Write Policy</vt:lpstr>
      <vt:lpstr>Write Through   and Write Back</vt:lpstr>
      <vt:lpstr>Cache space overheads</vt:lpstr>
      <vt:lpstr>Line Size</vt:lpstr>
      <vt:lpstr>Locality</vt:lpstr>
      <vt:lpstr>Multilevel Caches</vt:lpstr>
      <vt:lpstr>Unified Versus Split Caches</vt:lpstr>
      <vt:lpstr>PowerPoint Presentation</vt:lpstr>
      <vt:lpstr>Victim Cache</vt:lpstr>
      <vt:lpstr>Types of cache misses </vt:lpstr>
      <vt:lpstr>Cost of two-level caches</vt:lpstr>
      <vt:lpstr>Access time of multi-level memories</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Sanjeev Baskiyar</cp:lastModifiedBy>
  <cp:revision>226</cp:revision>
  <dcterms:created xsi:type="dcterms:W3CDTF">2012-06-19T17:26:14Z</dcterms:created>
  <dcterms:modified xsi:type="dcterms:W3CDTF">2020-09-18T01:54:35Z</dcterms:modified>
</cp:coreProperties>
</file>